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tags/tag8.xml" ContentType="application/vnd.openxmlformats-officedocument.presentationml.tags+xml"/>
  <Override PartName="/ppt/tags/tag104.xml" ContentType="application/vnd.openxmlformats-officedocument.presentationml.tags+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tags/tag38.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notesSlides/notesSlide41.xml" ContentType="application/vnd.openxmlformats-officedocument.presentationml.notesSlide+xml"/>
  <Override PartName="/ppt/tags/tag52.xml" ContentType="application/vnd.openxmlformats-officedocument.presentationml.tags+xml"/>
  <Override PartName="/ppt/tags/tag109.xml" ContentType="application/vnd.openxmlformats-officedocument.presentationml.tag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41.xml" ContentType="application/vnd.openxmlformats-officedocument.presentationml.tags+xml"/>
  <Override PartName="/ppt/charts/chart3.xml" ContentType="application/vnd.openxmlformats-officedocument.drawingml.chart+xml"/>
  <Override PartName="/ppt/slides/slide77.xml" ContentType="application/vnd.openxmlformats-officedocument.presentationml.slid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slides/slide55.xml" ContentType="application/vnd.openxmlformats-officedocument.presentationml.slide+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Default Extension="emf" ContentType="image/x-emf"/>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tags/tag57.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tags/tag106.xml" ContentType="application/vnd.openxmlformats-officedocument.presentationml.tags+xml"/>
  <Override PartName="/ppt/slides/slide38.xml" ContentType="application/vnd.openxmlformats-officedocument.presentationml.slide+xml"/>
  <Override PartName="/ppt/slideLayouts/slideLayout48.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ags/tag87.xml" ContentType="application/vnd.openxmlformats-officedocument.presentationml.tags+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tags/tag29.xml" ContentType="application/vnd.openxmlformats-officedocument.presentationml.tags+xml"/>
  <Override PartName="/ppt/tags/tag76.xml" ContentType="application/vnd.openxmlformats-officedocument.presentationml.tags+xml"/>
  <Override PartName="/ppt/slides/slide30.xml" ContentType="application/vnd.openxmlformats-officedocument.presentationml.slide+xml"/>
  <Override PartName="/ppt/slideLayouts/slideLayout40.xml" ContentType="application/vnd.openxmlformats-officedocument.presentationml.slideLayout+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notesSlides/notesSlide32.xml" ContentType="application/vnd.openxmlformats-officedocument.presentationml.notesSlide+xml"/>
  <Override PartName="/ppt/tags/tag43.xml" ContentType="application/vnd.openxmlformats-officedocument.presentationml.tags+xml"/>
  <Override PartName="/ppt/notesSlides/notesSlide9.xml" ContentType="application/vnd.openxmlformats-officedocument.presentationml.notesSlide+xml"/>
  <Override PartName="/ppt/tags/tag90.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Layouts/slideLayout34.xml" ContentType="application/vnd.openxmlformats-officedocument.presentationml.slideLayout+xml"/>
  <Override PartName="/ppt/tags/tag59.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tags/tag22.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tags/tag11.xml" ContentType="application/vnd.openxmlformats-officedocument.presentationml.tags+xml"/>
  <Override PartName="/ppt/charts/chart2.xml" ContentType="application/vnd.openxmlformats-officedocument.drawingml.chart+xml"/>
  <Override PartName="/ppt/tags/tag115.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notesSlides/notesSlide23.xml" ContentType="application/vnd.openxmlformats-officedocument.presentationml.notesSlide+xml"/>
  <Override PartName="/docProps/custom.xml" ContentType="application/vnd.openxmlformats-officedocument.custom-properties+xml"/>
  <Override PartName="/ppt/tags/tag34.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charts/chart7.xml" ContentType="application/vnd.openxmlformats-officedocument.drawingml.chart+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ags/tag9.xml" ContentType="application/vnd.openxmlformats-officedocument.presentationml.tags+xml"/>
  <Override PartName="/ppt/tags/tag105.xml" ContentType="application/vnd.openxmlformats-officedocument.presentationml.tags+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ags/tag28.xml" ContentType="application/vnd.openxmlformats-officedocument.presentationml.tags+xml"/>
  <Override PartName="/ppt/tags/tag75.xml" ContentType="application/vnd.openxmlformats-officedocument.presentationml.tags+xml"/>
  <Override PartName="/ppt/theme/themeOverride2.xml" ContentType="application/vnd.openxmlformats-officedocument.themeOverride+xml"/>
  <Override PartName="/ppt/slides/slide40.xml" ContentType="application/vnd.openxmlformats-officedocument.presentationml.slide+xml"/>
  <Override PartName="/ppt/slideLayouts/slideLayout50.xml" ContentType="application/vnd.openxmlformats-officedocument.presentationml.slideLayout+xml"/>
  <Override PartName="/ppt/tags/tag17.xml" ContentType="application/vnd.openxmlformats-officedocument.presentationml.tags+xml"/>
  <Override PartName="/ppt/tags/tag64.xml" ContentType="application/vnd.openxmlformats-officedocument.presentationml.tags+xml"/>
  <Override PartName="/ppt/notesSlides/notesSlide42.xml" ContentType="application/vnd.openxmlformats-officedocument.presentationml.notesSlide+xml"/>
  <Override PartName="/ppt/notesSlides/notesSlide8.xml" ContentType="application/vnd.openxmlformats-officedocument.presentationml.notesSlide+xml"/>
  <Default Extension="vml" ContentType="application/vnd.openxmlformats-officedocument.vmlDrawing"/>
  <Override PartName="/ppt/tags/tag53.xml" ContentType="application/vnd.openxmlformats-officedocument.presentationml.tags+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tags/tag31.xml" ContentType="application/vnd.openxmlformats-officedocument.presentationml.tags+xml"/>
  <Override PartName="/ppt/tags/tag42.xml" ContentType="application/vnd.openxmlformats-officedocument.presentationml.tags+xml"/>
  <Override PartName="/ppt/charts/chart4.xml" ContentType="application/vnd.openxmlformats-officedocument.drawingml.chart+xml"/>
  <Override PartName="/ppt/slides/slide78.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tags/tag102.xml" ContentType="application/vnd.openxmlformats-officedocument.presentationml.tags+xml"/>
  <Override PartName="/ppt/slides/slide34.xml" ContentType="application/vnd.openxmlformats-officedocument.presentationml.slide+xml"/>
  <Override PartName="/ppt/slideLayouts/slideLayout44.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47.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slideMasters/slideMaster6.xml" ContentType="application/vnd.openxmlformats-officedocument.presentationml.slideMaster+xml"/>
  <Override PartName="/ppt/theme/theme8.xml" ContentType="application/vnd.openxmlformats-officedocument.theme+xml"/>
  <Override PartName="/ppt/tags/tag50.xml" ContentType="application/vnd.openxmlformats-officedocument.presentationml.tags+xml"/>
  <Override PartName="/ppt/tags/tag107.xml" ContentType="application/vnd.openxmlformats-officedocument.presentationml.tags+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notesSlides/notesSlide19.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Override PartName="/ppt/tags/tag3.xml" ContentType="application/vnd.openxmlformats-officedocument.presentationml.tags+xml"/>
  <Override PartName="/ppt/slideLayouts/slideLayout63.xml" ContentType="application/vnd.openxmlformats-officedocument.presentationml.slideLayout+xml"/>
  <Default Extension="jpeg" ContentType="image/jpeg"/>
  <Override PartName="/ppt/tags/tag77.xml" ContentType="application/vnd.openxmlformats-officedocument.presentationml.tags+xml"/>
  <Override PartName="/ppt/tags/tag88.xml" ContentType="application/vnd.openxmlformats-officedocument.presentationml.tags+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9.xml" ContentType="application/vnd.openxmlformats-officedocument.presentationml.tags+xml"/>
  <Override PartName="/ppt/tags/tag66.xml" ContentType="application/vnd.openxmlformats-officedocument.presentationml.tags+xml"/>
  <Override PartName="/ppt/slides/slide20.xml" ContentType="application/vnd.openxmlformats-officedocument.presentationml.slide+xml"/>
  <Override PartName="/ppt/slideLayouts/slideLayout30.xml" ContentType="application/vnd.openxmlformats-officedocument.presentationml.slideLayout+xml"/>
  <Override PartName="/ppt/tags/tag55.xml" ContentType="application/vnd.openxmlformats-officedocument.presentationml.tags+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80.xml" ContentType="application/vnd.openxmlformats-officedocument.presentationml.tags+xml"/>
  <Override PartName="/ppt/tags/tag91.xml" ContentType="application/vnd.openxmlformats-officedocument.presentationml.tags+xml"/>
  <Override PartName="/ppt/charts/chart6.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 id="2147483717" r:id="rId2"/>
    <p:sldMasterId id="2147483730" r:id="rId3"/>
    <p:sldMasterId id="2147483743" r:id="rId4"/>
    <p:sldMasterId id="2147483770" r:id="rId5"/>
    <p:sldMasterId id="2147483784" r:id="rId6"/>
    <p:sldMasterId id="2147483798" r:id="rId7"/>
  </p:sldMasterIdLst>
  <p:notesMasterIdLst>
    <p:notesMasterId r:id="rId86"/>
  </p:notesMasterIdLst>
  <p:handoutMasterIdLst>
    <p:handoutMasterId r:id="rId87"/>
  </p:handoutMasterIdLst>
  <p:sldIdLst>
    <p:sldId id="407" r:id="rId8"/>
    <p:sldId id="535" r:id="rId9"/>
    <p:sldId id="392" r:id="rId10"/>
    <p:sldId id="604" r:id="rId11"/>
    <p:sldId id="533" r:id="rId12"/>
    <p:sldId id="534" r:id="rId13"/>
    <p:sldId id="605" r:id="rId14"/>
    <p:sldId id="395" r:id="rId15"/>
    <p:sldId id="470" r:id="rId16"/>
    <p:sldId id="383" r:id="rId17"/>
    <p:sldId id="386" r:id="rId18"/>
    <p:sldId id="381" r:id="rId19"/>
    <p:sldId id="472" r:id="rId20"/>
    <p:sldId id="387" r:id="rId21"/>
    <p:sldId id="457" r:id="rId22"/>
    <p:sldId id="388" r:id="rId23"/>
    <p:sldId id="458" r:id="rId24"/>
    <p:sldId id="403" r:id="rId25"/>
    <p:sldId id="502" r:id="rId26"/>
    <p:sldId id="460" r:id="rId27"/>
    <p:sldId id="459" r:id="rId28"/>
    <p:sldId id="530" r:id="rId29"/>
    <p:sldId id="606" r:id="rId30"/>
    <p:sldId id="540" r:id="rId31"/>
    <p:sldId id="541" r:id="rId32"/>
    <p:sldId id="462" r:id="rId33"/>
    <p:sldId id="479" r:id="rId34"/>
    <p:sldId id="480" r:id="rId35"/>
    <p:sldId id="482" r:id="rId36"/>
    <p:sldId id="558" r:id="rId37"/>
    <p:sldId id="559" r:id="rId38"/>
    <p:sldId id="560" r:id="rId39"/>
    <p:sldId id="488" r:id="rId40"/>
    <p:sldId id="489" r:id="rId41"/>
    <p:sldId id="561" r:id="rId42"/>
    <p:sldId id="562" r:id="rId43"/>
    <p:sldId id="563" r:id="rId44"/>
    <p:sldId id="564" r:id="rId45"/>
    <p:sldId id="607" r:id="rId46"/>
    <p:sldId id="566" r:id="rId47"/>
    <p:sldId id="567" r:id="rId48"/>
    <p:sldId id="568" r:id="rId49"/>
    <p:sldId id="569" r:id="rId50"/>
    <p:sldId id="570" r:id="rId51"/>
    <p:sldId id="571" r:id="rId52"/>
    <p:sldId id="572" r:id="rId53"/>
    <p:sldId id="573" r:id="rId54"/>
    <p:sldId id="574" r:id="rId55"/>
    <p:sldId id="608" r:id="rId56"/>
    <p:sldId id="576" r:id="rId57"/>
    <p:sldId id="577" r:id="rId58"/>
    <p:sldId id="578" r:id="rId59"/>
    <p:sldId id="579" r:id="rId60"/>
    <p:sldId id="580" r:id="rId61"/>
    <p:sldId id="609" r:id="rId62"/>
    <p:sldId id="610" r:id="rId63"/>
    <p:sldId id="581" r:id="rId64"/>
    <p:sldId id="582" r:id="rId65"/>
    <p:sldId id="583" r:id="rId66"/>
    <p:sldId id="584" r:id="rId67"/>
    <p:sldId id="586" r:id="rId68"/>
    <p:sldId id="588" r:id="rId69"/>
    <p:sldId id="611" r:id="rId70"/>
    <p:sldId id="590" r:id="rId71"/>
    <p:sldId id="591" r:id="rId72"/>
    <p:sldId id="592" r:id="rId73"/>
    <p:sldId id="593" r:id="rId74"/>
    <p:sldId id="594" r:id="rId75"/>
    <p:sldId id="595" r:id="rId76"/>
    <p:sldId id="596" r:id="rId77"/>
    <p:sldId id="597" r:id="rId78"/>
    <p:sldId id="598" r:id="rId79"/>
    <p:sldId id="599" r:id="rId80"/>
    <p:sldId id="600" r:id="rId81"/>
    <p:sldId id="601" r:id="rId82"/>
    <p:sldId id="602" r:id="rId83"/>
    <p:sldId id="603" r:id="rId84"/>
    <p:sldId id="557" r:id="rId85"/>
  </p:sldIdLst>
  <p:sldSz cx="9144000" cy="6858000" type="screen4x3"/>
  <p:notesSz cx="6985000" cy="9283700"/>
  <p:custDataLst>
    <p:tags r:id="rId88"/>
  </p:custDataLst>
  <p:defaultTextStyle>
    <a:defPPr>
      <a:defRPr lang="en-US"/>
    </a:defPPr>
    <a:lvl1pPr algn="l" rtl="0" fontAlgn="base">
      <a:spcBef>
        <a:spcPct val="0"/>
      </a:spcBef>
      <a:spcAft>
        <a:spcPct val="0"/>
      </a:spcAft>
      <a:defRPr sz="1400" kern="1200">
        <a:solidFill>
          <a:schemeClr val="tx1"/>
        </a:solidFill>
        <a:latin typeface="Arial" charset="0"/>
        <a:ea typeface="+mn-ea"/>
        <a:cs typeface="Arial" charset="0"/>
      </a:defRPr>
    </a:lvl1pPr>
    <a:lvl2pPr marL="456759" algn="l" rtl="0" fontAlgn="base">
      <a:spcBef>
        <a:spcPct val="0"/>
      </a:spcBef>
      <a:spcAft>
        <a:spcPct val="0"/>
      </a:spcAft>
      <a:defRPr sz="1400" kern="1200">
        <a:solidFill>
          <a:schemeClr val="tx1"/>
        </a:solidFill>
        <a:latin typeface="Arial" charset="0"/>
        <a:ea typeface="+mn-ea"/>
        <a:cs typeface="Arial" charset="0"/>
      </a:defRPr>
    </a:lvl2pPr>
    <a:lvl3pPr marL="913530" algn="l" rtl="0" fontAlgn="base">
      <a:spcBef>
        <a:spcPct val="0"/>
      </a:spcBef>
      <a:spcAft>
        <a:spcPct val="0"/>
      </a:spcAft>
      <a:defRPr sz="1400" kern="1200">
        <a:solidFill>
          <a:schemeClr val="tx1"/>
        </a:solidFill>
        <a:latin typeface="Arial" charset="0"/>
        <a:ea typeface="+mn-ea"/>
        <a:cs typeface="Arial" charset="0"/>
      </a:defRPr>
    </a:lvl3pPr>
    <a:lvl4pPr marL="1370294" algn="l" rtl="0" fontAlgn="base">
      <a:spcBef>
        <a:spcPct val="0"/>
      </a:spcBef>
      <a:spcAft>
        <a:spcPct val="0"/>
      </a:spcAft>
      <a:defRPr sz="1400" kern="1200">
        <a:solidFill>
          <a:schemeClr val="tx1"/>
        </a:solidFill>
        <a:latin typeface="Arial" charset="0"/>
        <a:ea typeface="+mn-ea"/>
        <a:cs typeface="Arial" charset="0"/>
      </a:defRPr>
    </a:lvl4pPr>
    <a:lvl5pPr marL="1827055" algn="l" rtl="0" fontAlgn="base">
      <a:spcBef>
        <a:spcPct val="0"/>
      </a:spcBef>
      <a:spcAft>
        <a:spcPct val="0"/>
      </a:spcAft>
      <a:defRPr sz="1400" kern="1200">
        <a:solidFill>
          <a:schemeClr val="tx1"/>
        </a:solidFill>
        <a:latin typeface="Arial" charset="0"/>
        <a:ea typeface="+mn-ea"/>
        <a:cs typeface="Arial" charset="0"/>
      </a:defRPr>
    </a:lvl5pPr>
    <a:lvl6pPr marL="2283820" algn="l" defTabSz="913530" rtl="0" eaLnBrk="1" latinLnBrk="0" hangingPunct="1">
      <a:defRPr sz="1400" kern="1200">
        <a:solidFill>
          <a:schemeClr val="tx1"/>
        </a:solidFill>
        <a:latin typeface="Arial" charset="0"/>
        <a:ea typeface="+mn-ea"/>
        <a:cs typeface="Arial" charset="0"/>
      </a:defRPr>
    </a:lvl6pPr>
    <a:lvl7pPr marL="2740584" algn="l" defTabSz="913530" rtl="0" eaLnBrk="1" latinLnBrk="0" hangingPunct="1">
      <a:defRPr sz="1400" kern="1200">
        <a:solidFill>
          <a:schemeClr val="tx1"/>
        </a:solidFill>
        <a:latin typeface="Arial" charset="0"/>
        <a:ea typeface="+mn-ea"/>
        <a:cs typeface="Arial" charset="0"/>
      </a:defRPr>
    </a:lvl7pPr>
    <a:lvl8pPr marL="3197347" algn="l" defTabSz="913530" rtl="0" eaLnBrk="1" latinLnBrk="0" hangingPunct="1">
      <a:defRPr sz="1400" kern="1200">
        <a:solidFill>
          <a:schemeClr val="tx1"/>
        </a:solidFill>
        <a:latin typeface="Arial" charset="0"/>
        <a:ea typeface="+mn-ea"/>
        <a:cs typeface="Arial" charset="0"/>
      </a:defRPr>
    </a:lvl8pPr>
    <a:lvl9pPr marL="3654112" algn="l" defTabSz="913530" rtl="0" eaLnBrk="1" latinLnBrk="0" hangingPunct="1">
      <a:defRPr sz="1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F0C6"/>
    <a:srgbClr val="D6EDBD"/>
    <a:srgbClr val="CAE8AA"/>
    <a:srgbClr val="FFCC99"/>
    <a:srgbClr val="E0FE2A"/>
    <a:srgbClr val="9933FF"/>
    <a:srgbClr val="7E36B4"/>
    <a:srgbClr val="000000"/>
    <a:srgbClr val="003366"/>
    <a:srgbClr val="00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9559" autoAdjust="0"/>
    <p:restoredTop sz="92588" autoAdjust="0"/>
  </p:normalViewPr>
  <p:slideViewPr>
    <p:cSldViewPr snapToGrid="0">
      <p:cViewPr varScale="1">
        <p:scale>
          <a:sx n="96" d="100"/>
          <a:sy n="96" d="100"/>
        </p:scale>
        <p:origin x="-144" y="-96"/>
      </p:cViewPr>
      <p:guideLst>
        <p:guide orient="horz" pos="189"/>
        <p:guide pos="100"/>
        <p:guide pos="562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9" d="100"/>
          <a:sy n="59" d="100"/>
        </p:scale>
        <p:origin x="-2778" y="-90"/>
      </p:cViewPr>
      <p:guideLst>
        <p:guide orient="horz" pos="2924"/>
        <p:guide pos="220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D:\Trabajo\Mis%20Documentos\Presentaciones%20Ministro%20SD\Insumos\ANALDEX%20b.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Libro2"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2"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Hern&#225;n%20Avenda&#241;o\Configuraci&#243;n%20local\Archivos%20temporales%20de%20Internet\Content.Outlook\3L8NU6Z1\GraficosaExcel2.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oleObject" Target="file:///C:\Backup%20E\MARCO%20BERMUDEZ\marco\estudios%20econo\APEC\garficas\ASI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Backup%20E\MARCO%20BERMUDEZ\marco\estudios%20econo\APEC\garficas\ASI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marcob\Configuraci&#243;n%20local\Archivos%20temporales%20de%20Internet\Content.Outlook\K7H86LLX\agosto11_ape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Hoja2!$B$14</c:f>
              <c:strCache>
                <c:ptCount val="1"/>
                <c:pt idx="0">
                  <c:v>no trad</c:v>
                </c:pt>
              </c:strCache>
            </c:strRef>
          </c:tx>
          <c:dPt>
            <c:idx val="2"/>
            <c:spPr>
              <a:solidFill>
                <a:srgbClr val="002960">
                  <a:lumMod val="25000"/>
                  <a:lumOff val="75000"/>
                </a:srgbClr>
              </a:solidFill>
            </c:spPr>
          </c:dPt>
          <c:dPt>
            <c:idx val="3"/>
            <c:spPr>
              <a:solidFill>
                <a:srgbClr val="002960">
                  <a:lumMod val="25000"/>
                  <a:lumOff val="75000"/>
                </a:srgbClr>
              </a:solidFill>
            </c:spPr>
          </c:dPt>
          <c:dLbls>
            <c:txPr>
              <a:bodyPr/>
              <a:lstStyle/>
              <a:p>
                <a:pPr>
                  <a:defRPr lang="es-CO"/>
                </a:pPr>
                <a:endParaRPr lang="es-ES"/>
              </a:p>
            </c:txPr>
            <c:showVal val="1"/>
          </c:dLbls>
          <c:cat>
            <c:numRef>
              <c:f>Hoja2!$C$13:$F$13</c:f>
              <c:numCache>
                <c:formatCode>General</c:formatCode>
                <c:ptCount val="4"/>
                <c:pt idx="0">
                  <c:v>1991</c:v>
                </c:pt>
                <c:pt idx="1">
                  <c:v>2001</c:v>
                </c:pt>
                <c:pt idx="2">
                  <c:v>2011</c:v>
                </c:pt>
                <c:pt idx="3">
                  <c:v>2021</c:v>
                </c:pt>
              </c:numCache>
            </c:numRef>
          </c:cat>
          <c:val>
            <c:numRef>
              <c:f>Hoja2!$C$14:$F$14</c:f>
              <c:numCache>
                <c:formatCode>_-* #,##0.00\ _€_-;\-* #,##0.00\ _€_-;_-* "-"??\ _€_-;_-@_-</c:formatCode>
                <c:ptCount val="4"/>
                <c:pt idx="0">
                  <c:v>3.6736726349999986</c:v>
                </c:pt>
                <c:pt idx="1">
                  <c:v>6.8487473540000003</c:v>
                </c:pt>
                <c:pt idx="2">
                  <c:v>17</c:v>
                </c:pt>
                <c:pt idx="3">
                  <c:v>51</c:v>
                </c:pt>
              </c:numCache>
            </c:numRef>
          </c:val>
        </c:ser>
        <c:dLbls>
          <c:showVal val="1"/>
        </c:dLbls>
        <c:gapWidth val="75"/>
        <c:axId val="67842432"/>
        <c:axId val="67843968"/>
      </c:barChart>
      <c:catAx>
        <c:axId val="67842432"/>
        <c:scaling>
          <c:orientation val="minMax"/>
        </c:scaling>
        <c:axPos val="b"/>
        <c:numFmt formatCode="General" sourceLinked="1"/>
        <c:majorTickMark val="none"/>
        <c:tickLblPos val="nextTo"/>
        <c:txPr>
          <a:bodyPr/>
          <a:lstStyle/>
          <a:p>
            <a:pPr>
              <a:defRPr lang="es-CO"/>
            </a:pPr>
            <a:endParaRPr lang="es-ES"/>
          </a:p>
        </c:txPr>
        <c:crossAx val="67843968"/>
        <c:crosses val="autoZero"/>
        <c:auto val="1"/>
        <c:lblAlgn val="ctr"/>
        <c:lblOffset val="100"/>
      </c:catAx>
      <c:valAx>
        <c:axId val="67843968"/>
        <c:scaling>
          <c:orientation val="minMax"/>
        </c:scaling>
        <c:axPos val="l"/>
        <c:numFmt formatCode="_-* #,##0\ _€_-;\-* #,##0\ _€_-;_-* &quot;-&quot;\ _€_-;_-@_-" sourceLinked="0"/>
        <c:majorTickMark val="none"/>
        <c:tickLblPos val="nextTo"/>
        <c:txPr>
          <a:bodyPr/>
          <a:lstStyle/>
          <a:p>
            <a:pPr>
              <a:defRPr lang="es-CO"/>
            </a:pPr>
            <a:endParaRPr lang="es-ES"/>
          </a:p>
        </c:txPr>
        <c:crossAx val="67842432"/>
        <c:crosses val="autoZero"/>
        <c:crossBetween val="between"/>
      </c:valAx>
    </c:plotArea>
    <c:plotVisOnly val="1"/>
    <c:dispBlanksAs val="gap"/>
  </c:chart>
  <c:spPr>
    <a:noFill/>
    <a:ln>
      <a:noFill/>
    </a:ln>
  </c:spPr>
  <c:txPr>
    <a:bodyPr/>
    <a:lstStyle/>
    <a:p>
      <a:pPr>
        <a:defRPr sz="1050" b="1"/>
      </a:pPr>
      <a:endParaRPr lang="es-E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s-ES"/>
  <c:style val="7"/>
  <c:chart>
    <c:view3D>
      <c:rAngAx val="1"/>
    </c:view3D>
    <c:plotArea>
      <c:layout/>
      <c:bar3DChart>
        <c:barDir val="col"/>
        <c:grouping val="clustered"/>
        <c:ser>
          <c:idx val="0"/>
          <c:order val="0"/>
          <c:spPr>
            <a:solidFill>
              <a:schemeClr val="accent1">
                <a:lumMod val="90000"/>
              </a:schemeClr>
            </a:solidFill>
          </c:spPr>
          <c:dLbls>
            <c:dLbl>
              <c:idx val="0"/>
              <c:layout>
                <c:manualLayout>
                  <c:x val="3.3333333333333402E-2"/>
                  <c:y val="-4.6296296296296412E-2"/>
                </c:manualLayout>
              </c:layout>
              <c:showVal val="1"/>
            </c:dLbl>
            <c:dLbl>
              <c:idx val="1"/>
              <c:layout>
                <c:manualLayout>
                  <c:x val="3.3333333333333402E-2"/>
                  <c:y val="-6.4814814814815033E-2"/>
                </c:manualLayout>
              </c:layout>
              <c:showVal val="1"/>
            </c:dLbl>
            <c:txPr>
              <a:bodyPr/>
              <a:lstStyle/>
              <a:p>
                <a:pPr>
                  <a:defRPr lang="es-CO"/>
                </a:pPr>
                <a:endParaRPr lang="es-ES"/>
              </a:p>
            </c:txPr>
            <c:showVal val="1"/>
          </c:dLbls>
          <c:cat>
            <c:strRef>
              <c:f>Hoja1!$C$17:$C$18</c:f>
              <c:strCache>
                <c:ptCount val="2"/>
                <c:pt idx="0">
                  <c:v>TOTAL EN OPERACIÓN</c:v>
                </c:pt>
                <c:pt idx="1">
                  <c:v>ÁREA DISPONIBLE</c:v>
                </c:pt>
              </c:strCache>
            </c:strRef>
          </c:cat>
          <c:val>
            <c:numRef>
              <c:f>Hoja1!$D$17:$D$18</c:f>
              <c:numCache>
                <c:formatCode>_(* #,##0_);_(* \(#,##0\);_(* "-"??_);_(@_)</c:formatCode>
                <c:ptCount val="2"/>
                <c:pt idx="0">
                  <c:v>11740000</c:v>
                </c:pt>
                <c:pt idx="1">
                  <c:v>3900000</c:v>
                </c:pt>
              </c:numCache>
            </c:numRef>
          </c:val>
        </c:ser>
        <c:dLbls/>
        <c:shape val="box"/>
        <c:axId val="67861120"/>
        <c:axId val="67301760"/>
        <c:axId val="0"/>
      </c:bar3DChart>
      <c:catAx>
        <c:axId val="67861120"/>
        <c:scaling>
          <c:orientation val="minMax"/>
        </c:scaling>
        <c:axPos val="b"/>
        <c:tickLblPos val="nextTo"/>
        <c:txPr>
          <a:bodyPr/>
          <a:lstStyle/>
          <a:p>
            <a:pPr>
              <a:defRPr lang="es-CO"/>
            </a:pPr>
            <a:endParaRPr lang="es-ES"/>
          </a:p>
        </c:txPr>
        <c:crossAx val="67301760"/>
        <c:crosses val="autoZero"/>
        <c:auto val="1"/>
        <c:lblAlgn val="ctr"/>
        <c:lblOffset val="100"/>
      </c:catAx>
      <c:valAx>
        <c:axId val="67301760"/>
        <c:scaling>
          <c:orientation val="minMax"/>
        </c:scaling>
        <c:axPos val="l"/>
        <c:numFmt formatCode="_(* #,##0_);_(* \(#,##0\);_(* &quot;-&quot;??_);_(@_)" sourceLinked="1"/>
        <c:tickLblPos val="nextTo"/>
        <c:txPr>
          <a:bodyPr/>
          <a:lstStyle/>
          <a:p>
            <a:pPr>
              <a:defRPr lang="es-CO"/>
            </a:pPr>
            <a:endParaRPr lang="es-ES"/>
          </a:p>
        </c:txPr>
        <c:crossAx val="67861120"/>
        <c:crosses val="autoZero"/>
        <c:crossBetween val="between"/>
      </c:valAx>
    </c:plotArea>
    <c:plotVisOnly val="1"/>
    <c:dispBlanksAs val="gap"/>
  </c:chart>
  <c:txPr>
    <a:bodyPr/>
    <a:lstStyle/>
    <a:p>
      <a:pPr>
        <a:defRPr b="1"/>
      </a:pPr>
      <a:endParaRPr lang="es-E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ES"/>
  <c:style val="7"/>
  <c:chart>
    <c:view3D>
      <c:rAngAx val="1"/>
    </c:view3D>
    <c:plotArea>
      <c:layout/>
      <c:bar3DChart>
        <c:barDir val="col"/>
        <c:grouping val="clustered"/>
        <c:ser>
          <c:idx val="0"/>
          <c:order val="0"/>
          <c:spPr>
            <a:solidFill>
              <a:schemeClr val="accent1">
                <a:lumMod val="90000"/>
              </a:schemeClr>
            </a:solidFill>
          </c:spPr>
          <c:dLbls>
            <c:dLbl>
              <c:idx val="0"/>
              <c:layout>
                <c:manualLayout>
                  <c:x val="-3.3594150914448596E-3"/>
                  <c:y val="-3.1494516482295704E-2"/>
                </c:manualLayout>
              </c:layout>
              <c:tx>
                <c:rich>
                  <a:bodyPr/>
                  <a:lstStyle/>
                  <a:p>
                    <a:r>
                      <a:rPr lang="en-US"/>
                      <a:t> </a:t>
                    </a:r>
                    <a:r>
                      <a:rPr lang="en-US" smtClean="0"/>
                      <a:t>3.900.000 </a:t>
                    </a:r>
                    <a:endParaRPr lang="en-US"/>
                  </a:p>
                </c:rich>
              </c:tx>
              <c:showVal val="1"/>
            </c:dLbl>
            <c:dLbl>
              <c:idx val="1"/>
              <c:layout>
                <c:manualLayout>
                  <c:x val="1.6797075457224303E-3"/>
                  <c:y val="-6.298903296459131E-2"/>
                </c:manualLayout>
              </c:layout>
              <c:tx>
                <c:rich>
                  <a:bodyPr/>
                  <a:lstStyle/>
                  <a:p>
                    <a:r>
                      <a:rPr lang="en-US"/>
                      <a:t> </a:t>
                    </a:r>
                    <a:r>
                      <a:rPr lang="en-US" smtClean="0"/>
                      <a:t>5.834.170 </a:t>
                    </a:r>
                    <a:endParaRPr lang="en-US"/>
                  </a:p>
                </c:rich>
              </c:tx>
              <c:showVal val="1"/>
            </c:dLbl>
            <c:dLbl>
              <c:idx val="2"/>
              <c:layout>
                <c:manualLayout>
                  <c:x val="0"/>
                  <c:y val="-8.1885742853968602E-2"/>
                </c:manualLayout>
              </c:layout>
              <c:tx>
                <c:rich>
                  <a:bodyPr/>
                  <a:lstStyle/>
                  <a:p>
                    <a:r>
                      <a:rPr lang="en-US"/>
                      <a:t> </a:t>
                    </a:r>
                    <a:r>
                      <a:rPr lang="en-US" smtClean="0"/>
                      <a:t>7.714.661 </a:t>
                    </a:r>
                    <a:endParaRPr lang="en-US"/>
                  </a:p>
                </c:rich>
              </c:tx>
              <c:showVal val="1"/>
            </c:dLbl>
            <c:dLbl>
              <c:idx val="3"/>
              <c:layout>
                <c:manualLayout>
                  <c:x val="0"/>
                  <c:y val="-5.3540678019902498E-2"/>
                </c:manualLayout>
              </c:layout>
              <c:tx>
                <c:rich>
                  <a:bodyPr/>
                  <a:lstStyle/>
                  <a:p>
                    <a:r>
                      <a:rPr lang="en-US"/>
                      <a:t> </a:t>
                    </a:r>
                    <a:r>
                      <a:rPr lang="en-US" smtClean="0"/>
                      <a:t>9.255.003 </a:t>
                    </a:r>
                    <a:endParaRPr lang="en-US" dirty="0"/>
                  </a:p>
                </c:rich>
              </c:tx>
              <c:showVal val="1"/>
            </c:dLbl>
            <c:txPr>
              <a:bodyPr/>
              <a:lstStyle/>
              <a:p>
                <a:pPr>
                  <a:defRPr lang="es-CO"/>
                </a:pPr>
                <a:endParaRPr lang="es-ES"/>
              </a:p>
            </c:txPr>
            <c:showVal val="1"/>
          </c:dLbls>
          <c:cat>
            <c:numRef>
              <c:f>Hoja1!$C$6:$C$9</c:f>
              <c:numCache>
                <c:formatCode>General</c:formatCode>
                <c:ptCount val="4"/>
                <c:pt idx="0">
                  <c:v>2011</c:v>
                </c:pt>
                <c:pt idx="1">
                  <c:v>2012</c:v>
                </c:pt>
                <c:pt idx="2">
                  <c:v>2013</c:v>
                </c:pt>
                <c:pt idx="3">
                  <c:v>2014</c:v>
                </c:pt>
              </c:numCache>
            </c:numRef>
          </c:cat>
          <c:val>
            <c:numRef>
              <c:f>Hoja1!$D$6:$D$9</c:f>
              <c:numCache>
                <c:formatCode>_-* #,##0.00\ _€_-;\-* #,##0.00\ _€_-;_-* "-"??\ _€_-;_-@_-</c:formatCode>
                <c:ptCount val="4"/>
                <c:pt idx="0">
                  <c:v>3900000</c:v>
                </c:pt>
                <c:pt idx="1">
                  <c:v>5834170</c:v>
                </c:pt>
                <c:pt idx="2">
                  <c:v>7714661.9000000004</c:v>
                </c:pt>
                <c:pt idx="3">
                  <c:v>9255003.5</c:v>
                </c:pt>
              </c:numCache>
            </c:numRef>
          </c:val>
        </c:ser>
        <c:dLbls/>
        <c:shape val="box"/>
        <c:axId val="67805568"/>
        <c:axId val="67807104"/>
        <c:axId val="0"/>
      </c:bar3DChart>
      <c:catAx>
        <c:axId val="67805568"/>
        <c:scaling>
          <c:orientation val="minMax"/>
        </c:scaling>
        <c:axPos val="b"/>
        <c:numFmt formatCode="General" sourceLinked="1"/>
        <c:tickLblPos val="nextTo"/>
        <c:txPr>
          <a:bodyPr/>
          <a:lstStyle/>
          <a:p>
            <a:pPr>
              <a:defRPr lang="es-CO"/>
            </a:pPr>
            <a:endParaRPr lang="es-ES"/>
          </a:p>
        </c:txPr>
        <c:crossAx val="67807104"/>
        <c:crosses val="autoZero"/>
        <c:auto val="1"/>
        <c:lblAlgn val="ctr"/>
        <c:lblOffset val="100"/>
      </c:catAx>
      <c:valAx>
        <c:axId val="67807104"/>
        <c:scaling>
          <c:orientation val="minMax"/>
        </c:scaling>
        <c:axPos val="l"/>
        <c:numFmt formatCode="_-* #,##0.00\ _€_-;\-* #,##0.00\ _€_-;_-* &quot;-&quot;??\ _€_-;_-@_-" sourceLinked="1"/>
        <c:tickLblPos val="nextTo"/>
        <c:txPr>
          <a:bodyPr/>
          <a:lstStyle/>
          <a:p>
            <a:pPr>
              <a:defRPr lang="es-CO"/>
            </a:pPr>
            <a:endParaRPr lang="es-ES"/>
          </a:p>
        </c:txPr>
        <c:crossAx val="67805568"/>
        <c:crosses val="autoZero"/>
        <c:crossBetween val="between"/>
      </c:valAx>
    </c:plotArea>
    <c:plotVisOnly val="1"/>
    <c:dispBlanksAs val="gap"/>
  </c:chart>
  <c:txPr>
    <a:bodyPr/>
    <a:lstStyle/>
    <a:p>
      <a:pPr>
        <a:defRPr b="1"/>
      </a:pPr>
      <a:endParaRPr lang="es-E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plotArea>
      <c:layout/>
      <c:barChart>
        <c:barDir val="col"/>
        <c:grouping val="stacked"/>
        <c:ser>
          <c:idx val="6"/>
          <c:order val="0"/>
          <c:tx>
            <c:strRef>
              <c:f>Hoja2!$C$9</c:f>
              <c:strCache>
                <c:ptCount val="1"/>
                <c:pt idx="0">
                  <c:v>Nordeste Asia</c:v>
                </c:pt>
              </c:strCache>
            </c:strRef>
          </c:tx>
          <c:cat>
            <c:strRef>
              <c:f>Hoja2!$D$2:$F$2</c:f>
              <c:strCache>
                <c:ptCount val="3"/>
                <c:pt idx="0">
                  <c:v>1990-2010</c:v>
                </c:pt>
                <c:pt idx="1">
                  <c:v>2010-2030</c:v>
                </c:pt>
                <c:pt idx="2">
                  <c:v>2030-2050</c:v>
                </c:pt>
              </c:strCache>
            </c:strRef>
          </c:cat>
          <c:val>
            <c:numRef>
              <c:f>Hoja2!$D$9:$F$9</c:f>
              <c:numCache>
                <c:formatCode>General</c:formatCode>
                <c:ptCount val="3"/>
                <c:pt idx="0">
                  <c:v>30</c:v>
                </c:pt>
                <c:pt idx="1">
                  <c:v>75</c:v>
                </c:pt>
                <c:pt idx="2">
                  <c:v>140</c:v>
                </c:pt>
              </c:numCache>
            </c:numRef>
          </c:val>
        </c:ser>
        <c:ser>
          <c:idx val="5"/>
          <c:order val="1"/>
          <c:tx>
            <c:strRef>
              <c:f>Hoja2!$C$8</c:f>
              <c:strCache>
                <c:ptCount val="1"/>
                <c:pt idx="0">
                  <c:v>Asia sin Nordeste Asia </c:v>
                </c:pt>
              </c:strCache>
            </c:strRef>
          </c:tx>
          <c:cat>
            <c:strRef>
              <c:f>Hoja2!$D$2:$F$2</c:f>
              <c:strCache>
                <c:ptCount val="3"/>
                <c:pt idx="0">
                  <c:v>1990-2010</c:v>
                </c:pt>
                <c:pt idx="1">
                  <c:v>2010-2030</c:v>
                </c:pt>
                <c:pt idx="2">
                  <c:v>2030-2050</c:v>
                </c:pt>
              </c:strCache>
            </c:strRef>
          </c:cat>
          <c:val>
            <c:numRef>
              <c:f>Hoja2!$D$8:$F$8</c:f>
              <c:numCache>
                <c:formatCode>General</c:formatCode>
                <c:ptCount val="3"/>
                <c:pt idx="0">
                  <c:v>15</c:v>
                </c:pt>
                <c:pt idx="1">
                  <c:v>58</c:v>
                </c:pt>
                <c:pt idx="2">
                  <c:v>180</c:v>
                </c:pt>
              </c:numCache>
            </c:numRef>
          </c:val>
        </c:ser>
        <c:ser>
          <c:idx val="4"/>
          <c:order val="2"/>
          <c:tx>
            <c:strRef>
              <c:f>Hoja2!$C$7</c:f>
              <c:strCache>
                <c:ptCount val="1"/>
                <c:pt idx="0">
                  <c:v>Europa</c:v>
                </c:pt>
              </c:strCache>
            </c:strRef>
          </c:tx>
          <c:cat>
            <c:strRef>
              <c:f>Hoja2!$D$2:$F$2</c:f>
              <c:strCache>
                <c:ptCount val="3"/>
                <c:pt idx="0">
                  <c:v>1990-2010</c:v>
                </c:pt>
                <c:pt idx="1">
                  <c:v>2010-2030</c:v>
                </c:pt>
                <c:pt idx="2">
                  <c:v>2030-2050</c:v>
                </c:pt>
              </c:strCache>
            </c:strRef>
          </c:cat>
          <c:val>
            <c:numRef>
              <c:f>Hoja2!$D$7:$F$7</c:f>
              <c:numCache>
                <c:formatCode>General</c:formatCode>
                <c:ptCount val="3"/>
                <c:pt idx="0">
                  <c:v>17</c:v>
                </c:pt>
                <c:pt idx="1">
                  <c:v>30</c:v>
                </c:pt>
                <c:pt idx="2">
                  <c:v>41</c:v>
                </c:pt>
              </c:numCache>
            </c:numRef>
          </c:val>
        </c:ser>
        <c:ser>
          <c:idx val="3"/>
          <c:order val="3"/>
          <c:tx>
            <c:strRef>
              <c:f>Hoja2!$C$6</c:f>
              <c:strCache>
                <c:ptCount val="1"/>
                <c:pt idx="0">
                  <c:v>Norteamérica </c:v>
                </c:pt>
              </c:strCache>
            </c:strRef>
          </c:tx>
          <c:cat>
            <c:strRef>
              <c:f>Hoja2!$D$2:$F$2</c:f>
              <c:strCache>
                <c:ptCount val="3"/>
                <c:pt idx="0">
                  <c:v>1990-2010</c:v>
                </c:pt>
                <c:pt idx="1">
                  <c:v>2010-2030</c:v>
                </c:pt>
                <c:pt idx="2">
                  <c:v>2030-2050</c:v>
                </c:pt>
              </c:strCache>
            </c:strRef>
          </c:cat>
          <c:val>
            <c:numRef>
              <c:f>Hoja2!$D$6:$F$6</c:f>
              <c:numCache>
                <c:formatCode>General</c:formatCode>
                <c:ptCount val="3"/>
                <c:pt idx="0">
                  <c:v>15</c:v>
                </c:pt>
                <c:pt idx="1">
                  <c:v>25</c:v>
                </c:pt>
                <c:pt idx="2">
                  <c:v>39</c:v>
                </c:pt>
              </c:numCache>
            </c:numRef>
          </c:val>
        </c:ser>
        <c:ser>
          <c:idx val="2"/>
          <c:order val="4"/>
          <c:tx>
            <c:strRef>
              <c:f>Hoja2!$C$5</c:f>
              <c:strCache>
                <c:ptCount val="1"/>
                <c:pt idx="0">
                  <c:v>Latinoamérica y el  Caribe</c:v>
                </c:pt>
              </c:strCache>
            </c:strRef>
          </c:tx>
          <c:cat>
            <c:strRef>
              <c:f>Hoja2!$D$2:$F$2</c:f>
              <c:strCache>
                <c:ptCount val="3"/>
                <c:pt idx="0">
                  <c:v>1990-2010</c:v>
                </c:pt>
                <c:pt idx="1">
                  <c:v>2010-2030</c:v>
                </c:pt>
                <c:pt idx="2">
                  <c:v>2030-2050</c:v>
                </c:pt>
              </c:strCache>
            </c:strRef>
          </c:cat>
          <c:val>
            <c:numRef>
              <c:f>Hoja2!$D$5:$F$5</c:f>
              <c:numCache>
                <c:formatCode>General</c:formatCode>
                <c:ptCount val="3"/>
                <c:pt idx="0">
                  <c:v>10</c:v>
                </c:pt>
                <c:pt idx="1">
                  <c:v>10</c:v>
                </c:pt>
                <c:pt idx="2">
                  <c:v>36</c:v>
                </c:pt>
              </c:numCache>
            </c:numRef>
          </c:val>
        </c:ser>
        <c:ser>
          <c:idx val="1"/>
          <c:order val="5"/>
          <c:tx>
            <c:strRef>
              <c:f>Hoja2!$C$4</c:f>
              <c:strCache>
                <c:ptCount val="1"/>
                <c:pt idx="0">
                  <c:v>África Subsahariana </c:v>
                </c:pt>
              </c:strCache>
            </c:strRef>
          </c:tx>
          <c:cat>
            <c:strRef>
              <c:f>Hoja2!$D$2:$F$2</c:f>
              <c:strCache>
                <c:ptCount val="3"/>
                <c:pt idx="0">
                  <c:v>1990-2010</c:v>
                </c:pt>
                <c:pt idx="1">
                  <c:v>2010-2030</c:v>
                </c:pt>
                <c:pt idx="2">
                  <c:v>2030-2050</c:v>
                </c:pt>
              </c:strCache>
            </c:strRef>
          </c:cat>
          <c:val>
            <c:numRef>
              <c:f>Hoja2!$D$4:$F$4</c:f>
              <c:numCache>
                <c:formatCode>General</c:formatCode>
                <c:ptCount val="3"/>
                <c:pt idx="0">
                  <c:v>4</c:v>
                </c:pt>
                <c:pt idx="1">
                  <c:v>5</c:v>
                </c:pt>
                <c:pt idx="2">
                  <c:v>10</c:v>
                </c:pt>
              </c:numCache>
            </c:numRef>
          </c:val>
        </c:ser>
        <c:ser>
          <c:idx val="0"/>
          <c:order val="6"/>
          <c:tx>
            <c:strRef>
              <c:f>Hoja2!$C$3</c:f>
              <c:strCache>
                <c:ptCount val="1"/>
                <c:pt idx="0">
                  <c:v>Medio Oriente y Norte de África</c:v>
                </c:pt>
              </c:strCache>
            </c:strRef>
          </c:tx>
          <c:cat>
            <c:strRef>
              <c:f>Hoja2!$D$2:$F$2</c:f>
              <c:strCache>
                <c:ptCount val="3"/>
                <c:pt idx="0">
                  <c:v>1990-2010</c:v>
                </c:pt>
                <c:pt idx="1">
                  <c:v>2010-2030</c:v>
                </c:pt>
                <c:pt idx="2">
                  <c:v>2030-2050</c:v>
                </c:pt>
              </c:strCache>
            </c:strRef>
          </c:cat>
          <c:val>
            <c:numRef>
              <c:f>Hoja2!$D$3:$F$3</c:f>
              <c:numCache>
                <c:formatCode>General</c:formatCode>
                <c:ptCount val="3"/>
                <c:pt idx="0">
                  <c:v>4</c:v>
                </c:pt>
                <c:pt idx="1">
                  <c:v>6</c:v>
                </c:pt>
                <c:pt idx="2">
                  <c:v>20</c:v>
                </c:pt>
              </c:numCache>
            </c:numRef>
          </c:val>
        </c:ser>
        <c:dLbls/>
        <c:overlap val="100"/>
        <c:axId val="68236800"/>
        <c:axId val="68238336"/>
      </c:barChart>
      <c:catAx>
        <c:axId val="68236800"/>
        <c:scaling>
          <c:orientation val="minMax"/>
        </c:scaling>
        <c:axPos val="b"/>
        <c:tickLblPos val="nextTo"/>
        <c:txPr>
          <a:bodyPr/>
          <a:lstStyle/>
          <a:p>
            <a:pPr>
              <a:defRPr lang="en-US"/>
            </a:pPr>
            <a:endParaRPr lang="es-ES"/>
          </a:p>
        </c:txPr>
        <c:crossAx val="68238336"/>
        <c:crosses val="autoZero"/>
        <c:auto val="1"/>
        <c:lblAlgn val="ctr"/>
        <c:lblOffset val="100"/>
      </c:catAx>
      <c:valAx>
        <c:axId val="68238336"/>
        <c:scaling>
          <c:orientation val="minMax"/>
        </c:scaling>
        <c:axPos val="l"/>
        <c:majorGridlines/>
        <c:title>
          <c:tx>
            <c:rich>
              <a:bodyPr rot="-5400000" vert="horz"/>
              <a:lstStyle/>
              <a:p>
                <a:pPr>
                  <a:defRPr lang="en-US" sz="1400" b="0"/>
                </a:pPr>
                <a:r>
                  <a:rPr lang="es-ES" sz="1400" b="0"/>
                  <a:t>US$ billones</a:t>
                </a:r>
              </a:p>
            </c:rich>
          </c:tx>
          <c:layout/>
        </c:title>
        <c:numFmt formatCode="General" sourceLinked="1"/>
        <c:tickLblPos val="nextTo"/>
        <c:txPr>
          <a:bodyPr/>
          <a:lstStyle/>
          <a:p>
            <a:pPr>
              <a:defRPr lang="en-US"/>
            </a:pPr>
            <a:endParaRPr lang="es-ES"/>
          </a:p>
        </c:txPr>
        <c:crossAx val="68236800"/>
        <c:crosses val="autoZero"/>
        <c:crossBetween val="between"/>
      </c:valAx>
    </c:plotArea>
    <c:legend>
      <c:legendPos val="r"/>
      <c:layout>
        <c:manualLayout>
          <c:xMode val="edge"/>
          <c:yMode val="edge"/>
          <c:x val="0.72371295479640496"/>
          <c:y val="6.8671748336813845E-2"/>
          <c:w val="0.26548892526680823"/>
          <c:h val="0.84770971775264203"/>
        </c:manualLayout>
      </c:layout>
      <c:txPr>
        <a:bodyPr/>
        <a:lstStyle/>
        <a:p>
          <a:pPr>
            <a:defRPr lang="en-US"/>
          </a:pPr>
          <a:endParaRPr lang="es-ES"/>
        </a:p>
      </c:txPr>
    </c:legend>
    <c:plotVisOnly val="1"/>
    <c:dispBlanksAs val="gap"/>
  </c:chart>
  <c:spPr>
    <a:noFill/>
    <a:ln>
      <a:noFill/>
    </a:ln>
  </c:spPr>
  <c:txPr>
    <a:bodyPr/>
    <a:lstStyle/>
    <a:p>
      <a:pPr>
        <a:defRPr sz="1200"/>
      </a:pPr>
      <a:endParaRPr lang="es-E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s-ES"/>
  <c:chart>
    <c:plotArea>
      <c:layout/>
      <c:lineChart>
        <c:grouping val="standard"/>
        <c:ser>
          <c:idx val="0"/>
          <c:order val="0"/>
          <c:spPr>
            <a:ln>
              <a:solidFill>
                <a:schemeClr val="accent1">
                  <a:lumMod val="50000"/>
                </a:schemeClr>
              </a:solidFill>
            </a:ln>
          </c:spPr>
          <c:marker>
            <c:symbol val="none"/>
          </c:marker>
          <c:dLbls>
            <c:dLbl>
              <c:idx val="0"/>
              <c:layout>
                <c:manualLayout>
                  <c:x val="-1.7057569296375304E-2"/>
                  <c:y val="1.9960079840319511E-2"/>
                </c:manualLayout>
              </c:layout>
              <c:showVal val="1"/>
            </c:dLbl>
            <c:dLbl>
              <c:idx val="30"/>
              <c:layout>
                <c:manualLayout>
                  <c:x val="-2.5586353944562806E-2"/>
                  <c:y val="-3.1936127744511031E-2"/>
                </c:manualLayout>
              </c:layout>
              <c:spPr/>
              <c:txPr>
                <a:bodyPr/>
                <a:lstStyle/>
                <a:p>
                  <a:pPr>
                    <a:defRPr lang="en-US" b="1"/>
                  </a:pPr>
                  <a:endParaRPr lang="es-ES"/>
                </a:p>
              </c:txPr>
              <c:showVal val="1"/>
            </c:dLbl>
            <c:delete val="1"/>
          </c:dLbls>
          <c:cat>
            <c:numRef>
              <c:f>datosx!$B$3:$B$33</c:f>
              <c:numCache>
                <c:formatCode>General</c:formatCod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numCache>
            </c:numRef>
          </c:cat>
          <c:val>
            <c:numRef>
              <c:f>datosx!$E$3:$E$33</c:f>
              <c:numCache>
                <c:formatCode>0.0</c:formatCode>
                <c:ptCount val="31"/>
                <c:pt idx="0">
                  <c:v>15.909537856440556</c:v>
                </c:pt>
                <c:pt idx="1">
                  <c:v>17.761194029850806</c:v>
                </c:pt>
                <c:pt idx="2">
                  <c:v>18.242166755177827</c:v>
                </c:pt>
                <c:pt idx="3">
                  <c:v>19.436619718309803</c:v>
                </c:pt>
                <c:pt idx="4">
                  <c:v>21.088957055214731</c:v>
                </c:pt>
                <c:pt idx="5">
                  <c:v>21.310133060388949</c:v>
                </c:pt>
                <c:pt idx="6">
                  <c:v>22.020579981290926</c:v>
                </c:pt>
                <c:pt idx="7">
                  <c:v>22.380763116057228</c:v>
                </c:pt>
                <c:pt idx="8">
                  <c:v>23.471592889508486</c:v>
                </c:pt>
                <c:pt idx="9">
                  <c:v>23.550677856681727</c:v>
                </c:pt>
                <c:pt idx="10">
                  <c:v>22.974775297187588</c:v>
                </c:pt>
                <c:pt idx="11">
                  <c:v>25.206258890469421</c:v>
                </c:pt>
                <c:pt idx="12">
                  <c:v>26.046202867764119</c:v>
                </c:pt>
                <c:pt idx="13">
                  <c:v>28.17028027498678</c:v>
                </c:pt>
                <c:pt idx="14">
                  <c:v>28.40268146093382</c:v>
                </c:pt>
                <c:pt idx="15">
                  <c:v>28.026723470178073</c:v>
                </c:pt>
                <c:pt idx="16">
                  <c:v>27.123820099944528</c:v>
                </c:pt>
                <c:pt idx="17">
                  <c:v>27.674834555535693</c:v>
                </c:pt>
                <c:pt idx="18">
                  <c:v>26.378840210870749</c:v>
                </c:pt>
                <c:pt idx="19">
                  <c:v>27.106092436974787</c:v>
                </c:pt>
                <c:pt idx="20">
                  <c:v>28.458798017348187</c:v>
                </c:pt>
                <c:pt idx="21">
                  <c:v>27.045711516717752</c:v>
                </c:pt>
                <c:pt idx="22">
                  <c:v>27.84658040665434</c:v>
                </c:pt>
                <c:pt idx="23">
                  <c:v>28.188768784603219</c:v>
                </c:pt>
                <c:pt idx="24">
                  <c:v>28.783901063137286</c:v>
                </c:pt>
                <c:pt idx="25">
                  <c:v>29.175326532557808</c:v>
                </c:pt>
                <c:pt idx="26">
                  <c:v>29.522826715099505</c:v>
                </c:pt>
                <c:pt idx="27">
                  <c:v>29.583571428571428</c:v>
                </c:pt>
                <c:pt idx="28">
                  <c:v>29.31931000248203</c:v>
                </c:pt>
                <c:pt idx="29">
                  <c:v>31.074109567161738</c:v>
                </c:pt>
                <c:pt idx="30">
                  <c:v>33.260270376689995</c:v>
                </c:pt>
              </c:numCache>
            </c:numRef>
          </c:val>
        </c:ser>
        <c:dLbls/>
        <c:marker val="1"/>
        <c:axId val="68262144"/>
        <c:axId val="68292608"/>
      </c:lineChart>
      <c:catAx>
        <c:axId val="68262144"/>
        <c:scaling>
          <c:orientation val="minMax"/>
        </c:scaling>
        <c:axPos val="b"/>
        <c:numFmt formatCode="General" sourceLinked="1"/>
        <c:tickLblPos val="nextTo"/>
        <c:txPr>
          <a:bodyPr rot="-5400000" vert="horz"/>
          <a:lstStyle/>
          <a:p>
            <a:pPr>
              <a:defRPr lang="en-US" b="1"/>
            </a:pPr>
            <a:endParaRPr lang="es-ES"/>
          </a:p>
        </c:txPr>
        <c:crossAx val="68292608"/>
        <c:crosses val="autoZero"/>
        <c:auto val="1"/>
        <c:lblAlgn val="ctr"/>
        <c:lblOffset val="100"/>
      </c:catAx>
      <c:valAx>
        <c:axId val="68292608"/>
        <c:scaling>
          <c:orientation val="minMax"/>
          <c:min val="10"/>
        </c:scaling>
        <c:axPos val="l"/>
        <c:title>
          <c:tx>
            <c:rich>
              <a:bodyPr rot="-5400000" vert="horz"/>
              <a:lstStyle/>
              <a:p>
                <a:pPr>
                  <a:defRPr lang="en-US"/>
                </a:pPr>
                <a:r>
                  <a:rPr lang="en-US"/>
                  <a:t>Participación (%)</a:t>
                </a:r>
              </a:p>
            </c:rich>
          </c:tx>
          <c:layout/>
        </c:title>
        <c:numFmt formatCode="0" sourceLinked="0"/>
        <c:tickLblPos val="nextTo"/>
        <c:txPr>
          <a:bodyPr/>
          <a:lstStyle/>
          <a:p>
            <a:pPr>
              <a:defRPr lang="en-US"/>
            </a:pPr>
            <a:endParaRPr lang="es-ES"/>
          </a:p>
        </c:txPr>
        <c:crossAx val="68262144"/>
        <c:crosses val="autoZero"/>
        <c:crossBetween val="between"/>
      </c:valAx>
    </c:plotArea>
    <c:plotVisOnly val="1"/>
    <c:dispBlanksAs val="gap"/>
  </c:chart>
  <c:spPr>
    <a:noFill/>
    <a:ln>
      <a:noFill/>
    </a:ln>
  </c:spPr>
  <c:txPr>
    <a:bodyPr/>
    <a:lstStyle/>
    <a:p>
      <a:pPr>
        <a:defRPr>
          <a:latin typeface="Arial" pitchFamily="34" charset="0"/>
          <a:cs typeface="Arial" pitchFamily="34" charset="0"/>
        </a:defRPr>
      </a:pPr>
      <a:endParaRPr lang="es-E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ES"/>
  <c:chart>
    <c:plotArea>
      <c:layout/>
      <c:lineChart>
        <c:grouping val="standard"/>
        <c:ser>
          <c:idx val="0"/>
          <c:order val="0"/>
          <c:spPr>
            <a:ln>
              <a:solidFill>
                <a:schemeClr val="accent1">
                  <a:lumMod val="50000"/>
                </a:schemeClr>
              </a:solidFill>
            </a:ln>
          </c:spPr>
          <c:marker>
            <c:symbol val="none"/>
          </c:marker>
          <c:dLbls>
            <c:dLbl>
              <c:idx val="0"/>
              <c:layout>
                <c:manualLayout>
                  <c:x val="-3.6491228070175616E-2"/>
                  <c:y val="3.6697247706422319E-2"/>
                </c:manualLayout>
              </c:layout>
              <c:showVal val="1"/>
            </c:dLbl>
            <c:dLbl>
              <c:idx val="30"/>
              <c:layout>
                <c:manualLayout>
                  <c:x val="0"/>
                  <c:y val="-2.8542303771661601E-2"/>
                </c:manualLayout>
              </c:layout>
              <c:tx>
                <c:rich>
                  <a:bodyPr/>
                  <a:lstStyle/>
                  <a:p>
                    <a:r>
                      <a:rPr lang="en-US" b="1"/>
                      <a:t>31,4</a:t>
                    </a:r>
                  </a:p>
                </c:rich>
              </c:tx>
              <c:showVal val="1"/>
            </c:dLbl>
            <c:delete val="1"/>
          </c:dLbls>
          <c:cat>
            <c:numRef>
              <c:f>impo!$B$4:$B$34</c:f>
              <c:numCache>
                <c:formatCode>General</c:formatCod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numCache>
            </c:numRef>
          </c:cat>
          <c:val>
            <c:numRef>
              <c:f>impo!$E$4:$E$34</c:f>
              <c:numCache>
                <c:formatCode>0.0</c:formatCode>
                <c:ptCount val="31"/>
                <c:pt idx="0">
                  <c:v>16.944578313253011</c:v>
                </c:pt>
                <c:pt idx="1">
                  <c:v>18.257502420135527</c:v>
                </c:pt>
                <c:pt idx="2">
                  <c:v>18.578052550231781</c:v>
                </c:pt>
                <c:pt idx="3">
                  <c:v>18.825396825396826</c:v>
                </c:pt>
                <c:pt idx="4">
                  <c:v>19.349553128103281</c:v>
                </c:pt>
                <c:pt idx="5">
                  <c:v>19.285359801488774</c:v>
                </c:pt>
                <c:pt idx="6">
                  <c:v>17.873980054397101</c:v>
                </c:pt>
                <c:pt idx="7">
                  <c:v>18.47405112316034</c:v>
                </c:pt>
                <c:pt idx="8">
                  <c:v>20.482456140350813</c:v>
                </c:pt>
                <c:pt idx="9">
                  <c:v>21.52139956263667</c:v>
                </c:pt>
                <c:pt idx="10">
                  <c:v>21.450704225352109</c:v>
                </c:pt>
                <c:pt idx="11">
                  <c:v>22.855176211453735</c:v>
                </c:pt>
                <c:pt idx="12">
                  <c:v>23.192476165936611</c:v>
                </c:pt>
                <c:pt idx="13">
                  <c:v>25.421935483870971</c:v>
                </c:pt>
                <c:pt idx="14">
                  <c:v>25.914634146341459</c:v>
                </c:pt>
                <c:pt idx="15">
                  <c:v>26.568237743706174</c:v>
                </c:pt>
                <c:pt idx="16">
                  <c:v>26.594516594516588</c:v>
                </c:pt>
                <c:pt idx="17">
                  <c:v>26.064145023531459</c:v>
                </c:pt>
                <c:pt idx="18">
                  <c:v>21.967963386727686</c:v>
                </c:pt>
                <c:pt idx="19">
                  <c:v>23.056916061476116</c:v>
                </c:pt>
                <c:pt idx="20">
                  <c:v>24.965794170136714</c:v>
                </c:pt>
                <c:pt idx="21">
                  <c:v>24.045966373592471</c:v>
                </c:pt>
                <c:pt idx="22">
                  <c:v>24.614357757342123</c:v>
                </c:pt>
                <c:pt idx="23">
                  <c:v>25.134104487098114</c:v>
                </c:pt>
                <c:pt idx="24">
                  <c:v>26.007525083612041</c:v>
                </c:pt>
                <c:pt idx="25">
                  <c:v>26.619990787655553</c:v>
                </c:pt>
                <c:pt idx="26">
                  <c:v>26.808715928278531</c:v>
                </c:pt>
                <c:pt idx="27">
                  <c:v>26.713286713286731</c:v>
                </c:pt>
                <c:pt idx="28">
                  <c:v>27.69370460048426</c:v>
                </c:pt>
                <c:pt idx="29">
                  <c:v>28.890548828432127</c:v>
                </c:pt>
                <c:pt idx="30">
                  <c:v>31.406737773152873</c:v>
                </c:pt>
              </c:numCache>
            </c:numRef>
          </c:val>
        </c:ser>
        <c:dLbls/>
        <c:marker val="1"/>
        <c:axId val="68316544"/>
        <c:axId val="68326528"/>
      </c:lineChart>
      <c:catAx>
        <c:axId val="68316544"/>
        <c:scaling>
          <c:orientation val="minMax"/>
        </c:scaling>
        <c:axPos val="b"/>
        <c:numFmt formatCode="General" sourceLinked="1"/>
        <c:tickLblPos val="nextTo"/>
        <c:txPr>
          <a:bodyPr rot="-5400000" vert="horz"/>
          <a:lstStyle/>
          <a:p>
            <a:pPr>
              <a:defRPr lang="en-US" b="1"/>
            </a:pPr>
            <a:endParaRPr lang="es-ES"/>
          </a:p>
        </c:txPr>
        <c:crossAx val="68326528"/>
        <c:crosses val="autoZero"/>
        <c:auto val="1"/>
        <c:lblAlgn val="ctr"/>
        <c:lblOffset val="100"/>
      </c:catAx>
      <c:valAx>
        <c:axId val="68326528"/>
        <c:scaling>
          <c:orientation val="minMax"/>
          <c:min val="10"/>
        </c:scaling>
        <c:axPos val="l"/>
        <c:title>
          <c:tx>
            <c:rich>
              <a:bodyPr rot="-5400000" vert="horz"/>
              <a:lstStyle/>
              <a:p>
                <a:pPr>
                  <a:defRPr lang="en-US"/>
                </a:pPr>
                <a:r>
                  <a:rPr lang="en-US"/>
                  <a:t>Participación (%)</a:t>
                </a:r>
              </a:p>
            </c:rich>
          </c:tx>
          <c:layout/>
        </c:title>
        <c:numFmt formatCode="#,##0" sourceLinked="0"/>
        <c:tickLblPos val="nextTo"/>
        <c:txPr>
          <a:bodyPr/>
          <a:lstStyle/>
          <a:p>
            <a:pPr>
              <a:defRPr lang="en-US" b="1"/>
            </a:pPr>
            <a:endParaRPr lang="es-ES"/>
          </a:p>
        </c:txPr>
        <c:crossAx val="68316544"/>
        <c:crosses val="autoZero"/>
        <c:crossBetween val="between"/>
      </c:valAx>
    </c:plotArea>
    <c:plotVisOnly val="1"/>
    <c:dispBlanksAs val="gap"/>
  </c:chart>
  <c:spPr>
    <a:ln>
      <a:noFill/>
    </a:ln>
  </c:spPr>
  <c:txPr>
    <a:bodyPr/>
    <a:lstStyle/>
    <a:p>
      <a:pPr>
        <a:defRPr>
          <a:latin typeface="Arial" pitchFamily="34" charset="0"/>
          <a:cs typeface="Arial" pitchFamily="34" charset="0"/>
        </a:defRPr>
      </a:pPr>
      <a:endParaRPr lang="es-E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s-ES"/>
  <c:chart>
    <c:autoTitleDeleted val="1"/>
    <c:view3D>
      <c:rAngAx val="1"/>
    </c:view3D>
    <c:plotArea>
      <c:layout>
        <c:manualLayout>
          <c:layoutTarget val="inner"/>
          <c:xMode val="edge"/>
          <c:yMode val="edge"/>
          <c:x val="2.9456439740369111E-2"/>
          <c:y val="4.3553463825372112E-2"/>
          <c:w val="0.92855517806060384"/>
          <c:h val="0.73416393561195581"/>
        </c:manualLayout>
      </c:layout>
      <c:bar3DChart>
        <c:barDir val="col"/>
        <c:grouping val="clustered"/>
        <c:ser>
          <c:idx val="0"/>
          <c:order val="0"/>
          <c:tx>
            <c:v>APEC</c:v>
          </c:tx>
          <c:dLbls>
            <c:dLbl>
              <c:idx val="0"/>
              <c:showVal val="1"/>
            </c:dLbl>
            <c:dLbl>
              <c:idx val="10"/>
              <c:showVal val="1"/>
            </c:dLbl>
            <c:delete val="1"/>
          </c:dLbls>
          <c:cat>
            <c:numRef>
              <c:f>Año!$G$4:$Q$4</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Año!$G$29:$Q$29</c:f>
              <c:numCache>
                <c:formatCode>#,##0</c:formatCode>
                <c:ptCount val="11"/>
                <c:pt idx="0">
                  <c:v>229926</c:v>
                </c:pt>
                <c:pt idx="1">
                  <c:v>249685</c:v>
                </c:pt>
                <c:pt idx="2">
                  <c:v>230378</c:v>
                </c:pt>
                <c:pt idx="3">
                  <c:v>257444</c:v>
                </c:pt>
                <c:pt idx="4">
                  <c:v>319438</c:v>
                </c:pt>
                <c:pt idx="5">
                  <c:v>379851</c:v>
                </c:pt>
                <c:pt idx="6">
                  <c:v>426471</c:v>
                </c:pt>
                <c:pt idx="7">
                  <c:v>466737</c:v>
                </c:pt>
                <c:pt idx="8">
                  <c:v>468956</c:v>
                </c:pt>
                <c:pt idx="9">
                  <c:v>542464</c:v>
                </c:pt>
                <c:pt idx="10">
                  <c:v>604311</c:v>
                </c:pt>
              </c:numCache>
            </c:numRef>
          </c:val>
        </c:ser>
        <c:dLbls>
          <c:showVal val="1"/>
        </c:dLbls>
        <c:shape val="box"/>
        <c:axId val="68418176"/>
        <c:axId val="68440448"/>
        <c:axId val="0"/>
      </c:bar3DChart>
      <c:catAx>
        <c:axId val="68418176"/>
        <c:scaling>
          <c:orientation val="minMax"/>
        </c:scaling>
        <c:axPos val="b"/>
        <c:numFmt formatCode="General" sourceLinked="1"/>
        <c:tickLblPos val="nextTo"/>
        <c:txPr>
          <a:bodyPr rot="-5400000" vert="horz"/>
          <a:lstStyle/>
          <a:p>
            <a:pPr>
              <a:defRPr lang="es-CO" b="1"/>
            </a:pPr>
            <a:endParaRPr lang="es-ES"/>
          </a:p>
        </c:txPr>
        <c:crossAx val="68440448"/>
        <c:crosses val="autoZero"/>
        <c:auto val="1"/>
        <c:lblAlgn val="ctr"/>
        <c:lblOffset val="100"/>
      </c:catAx>
      <c:valAx>
        <c:axId val="68440448"/>
        <c:scaling>
          <c:orientation val="minMax"/>
        </c:scaling>
        <c:delete val="1"/>
        <c:axPos val="l"/>
        <c:numFmt formatCode="#,##0" sourceLinked="1"/>
        <c:tickLblPos val="none"/>
        <c:crossAx val="68418176"/>
        <c:crosses val="autoZero"/>
        <c:crossBetween val="between"/>
      </c:valAx>
    </c:plotArea>
    <c:plotVisOnly val="1"/>
    <c:dispBlanksAs val="gap"/>
  </c:chart>
  <c:spPr>
    <a:noFill/>
    <a:ln>
      <a:noFill/>
    </a:ln>
  </c:spPr>
  <c:txPr>
    <a:bodyPr/>
    <a:lstStyle/>
    <a:p>
      <a:pPr>
        <a:defRPr sz="1400"/>
      </a:pPr>
      <a:endParaRPr lang="es-ES"/>
    </a:p>
  </c:txPr>
  <c:externalData r:id="rId1"/>
</c:chartSpace>
</file>

<file path=ppt/drawings/_rels/vmlDrawing1.v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image" Target="../media/image33.emf"/><Relationship Id="rId1" Type="http://schemas.openxmlformats.org/officeDocument/2006/relationships/image" Target="../media/image32.emf"/><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06822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idx="2"/>
          </p:nvPr>
        </p:nvSpPr>
        <p:spPr bwMode="auto">
          <a:xfrm>
            <a:off x="771525" y="581025"/>
            <a:ext cx="5448300" cy="4086225"/>
          </a:xfrm>
          <a:prstGeom prst="rect">
            <a:avLst/>
          </a:prstGeom>
          <a:noFill/>
          <a:ln w="9525">
            <a:solidFill>
              <a:schemeClr val="bg1"/>
            </a:solidFill>
            <a:miter lim="800000"/>
            <a:headEnd/>
            <a:tailEnd/>
          </a:ln>
        </p:spPr>
      </p:sp>
      <p:sp>
        <p:nvSpPr>
          <p:cNvPr id="5123" name="Rectangle 3"/>
          <p:cNvSpPr>
            <a:spLocks noGrp="1" noChangeArrowheads="1"/>
          </p:cNvSpPr>
          <p:nvPr>
            <p:ph type="body" sz="quarter" idx="3"/>
          </p:nvPr>
        </p:nvSpPr>
        <p:spPr bwMode="auto">
          <a:xfrm>
            <a:off x="566266" y="4989038"/>
            <a:ext cx="5952119" cy="122863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s-ES_tradnl" noProof="0" smtClean="0"/>
              <a:t>Click to edit Master text styles</a:t>
            </a:r>
          </a:p>
          <a:p>
            <a:pPr lvl="1"/>
            <a:r>
              <a:rPr lang="es-ES_tradnl" noProof="0" smtClean="0"/>
              <a:t>Second level</a:t>
            </a:r>
          </a:p>
          <a:p>
            <a:pPr lvl="2"/>
            <a:r>
              <a:rPr lang="es-ES_tradnl" noProof="0" smtClean="0"/>
              <a:t>Third level</a:t>
            </a:r>
          </a:p>
          <a:p>
            <a:pPr lvl="3"/>
            <a:r>
              <a:rPr lang="es-ES_tradnl" noProof="0" smtClean="0"/>
              <a:t>Fourth level</a:t>
            </a:r>
          </a:p>
          <a:p>
            <a:pPr lvl="4"/>
            <a:r>
              <a:rPr lang="es-ES_tradnl" noProof="0" smtClean="0"/>
              <a:t>Fifth level</a:t>
            </a:r>
          </a:p>
        </p:txBody>
      </p:sp>
      <p:sp>
        <p:nvSpPr>
          <p:cNvPr id="5127" name="Rectangle 7"/>
          <p:cNvSpPr>
            <a:spLocks noGrp="1" noChangeArrowheads="1"/>
          </p:cNvSpPr>
          <p:nvPr>
            <p:ph type="sldNum" sz="quarter" idx="5"/>
          </p:nvPr>
        </p:nvSpPr>
        <p:spPr bwMode="auto">
          <a:xfrm>
            <a:off x="6233671" y="8915903"/>
            <a:ext cx="553612" cy="18548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a:defRPr sz="1200">
                <a:cs typeface="+mn-cs"/>
              </a:defRPr>
            </a:lvl1pPr>
          </a:lstStyle>
          <a:p>
            <a:pPr>
              <a:defRPr/>
            </a:pPr>
            <a:fld id="{C4CDFF9D-022B-4A43-9724-DE0780CE4340}" type="slidenum">
              <a:rPr lang="es-ES_tradnl"/>
              <a:pPr>
                <a:defRPr/>
              </a:pPr>
              <a:t>‹Nº›</a:t>
            </a:fld>
            <a:endParaRPr lang="es-ES_tradnl"/>
          </a:p>
        </p:txBody>
      </p:sp>
      <p:sp>
        <p:nvSpPr>
          <p:cNvPr id="5128" name="doc id"/>
          <p:cNvSpPr>
            <a:spLocks noGrp="1" noChangeArrowheads="1"/>
          </p:cNvSpPr>
          <p:nvPr>
            <p:ph type="ftr" sz="quarter" idx="4"/>
          </p:nvPr>
        </p:nvSpPr>
        <p:spPr bwMode="auto">
          <a:xfrm>
            <a:off x="6482004" y="104632"/>
            <a:ext cx="305278" cy="114144"/>
          </a:xfrm>
          <a:prstGeom prst="rect">
            <a:avLst/>
          </a:prstGeom>
          <a:noFill/>
          <a:ln w="9525">
            <a:noFill/>
            <a:miter lim="800000"/>
            <a:headEnd/>
            <a:tailEnd/>
          </a:ln>
          <a:effectLst/>
        </p:spPr>
        <p:txBody>
          <a:bodyPr vert="horz" wrap="none" lIns="0" tIns="0" rIns="0" bIns="0" numCol="1" anchor="b" anchorCtr="0" compatLnSpc="1">
            <a:prstTxWarp prst="textNoShape">
              <a:avLst/>
            </a:prstTxWarp>
          </a:bodyPr>
          <a:lstStyle>
            <a:lvl1pPr>
              <a:defRPr sz="1600">
                <a:cs typeface="+mn-cs"/>
              </a:defRPr>
            </a:lvl1pPr>
          </a:lstStyle>
          <a:p>
            <a:pPr>
              <a:defRPr/>
            </a:pPr>
            <a:r>
              <a:rPr lang="en-US"/>
              <a:t>BOG-ZW0666-04-01</a:t>
            </a:r>
          </a:p>
        </p:txBody>
      </p:sp>
    </p:spTree>
    <p:extLst>
      <p:ext uri="{BB962C8B-B14F-4D97-AF65-F5344CB8AC3E}">
        <p14:creationId xmlns:p14="http://schemas.microsoft.com/office/powerpoint/2010/main" xmlns="" val="4181807797"/>
      </p:ext>
    </p:extLst>
  </p:cSld>
  <p:clrMap bg1="lt1" tx1="dk1" bg2="lt2" tx2="dk2" accent1="accent1" accent2="accent2" accent3="accent3" accent4="accent4" accent5="accent5" accent6="accent6" hlink="hlink" folHlink="folHlink"/>
  <p:hf hdr="0" dt="0"/>
  <p:notesStyle>
    <a:lvl1pPr algn="l" defTabSz="894495" rtl="0" eaLnBrk="0" fontAlgn="base" hangingPunct="0">
      <a:spcBef>
        <a:spcPct val="0"/>
      </a:spcBef>
      <a:spcAft>
        <a:spcPct val="0"/>
      </a:spcAft>
      <a:buClr>
        <a:schemeClr val="tx2"/>
      </a:buClr>
      <a:defRPr sz="1600" kern="1200">
        <a:solidFill>
          <a:schemeClr val="tx1"/>
        </a:solidFill>
        <a:latin typeface="Arial" charset="0"/>
        <a:ea typeface="+mn-ea"/>
        <a:cs typeface="+mn-cs"/>
      </a:defRPr>
    </a:lvl1pPr>
    <a:lvl2pPr marL="117363" indent="-115778" algn="l" defTabSz="894495"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2pPr>
    <a:lvl3pPr marL="299752" indent="-180802" algn="l" defTabSz="894495"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3pPr>
    <a:lvl4pPr marL="426630" indent="-125294" algn="l" defTabSz="894495" rtl="0" eaLnBrk="0" fontAlgn="base" hangingPunct="0">
      <a:spcBef>
        <a:spcPct val="0"/>
      </a:spcBef>
      <a:spcAft>
        <a:spcPct val="0"/>
      </a:spcAft>
      <a:buClr>
        <a:schemeClr val="tx2"/>
      </a:buClr>
      <a:buFont typeface="Arial" charset="0"/>
      <a:buChar char="▫"/>
      <a:defRPr sz="1600" kern="1200">
        <a:solidFill>
          <a:schemeClr val="tx1"/>
        </a:solidFill>
        <a:latin typeface="Arial" charset="0"/>
        <a:ea typeface="+mn-ea"/>
        <a:cs typeface="+mn-cs"/>
      </a:defRPr>
    </a:lvl4pPr>
    <a:lvl5pPr marL="542406" indent="-114192" algn="l" defTabSz="894495" rtl="0" eaLnBrk="0" fontAlgn="base" hangingPunct="0">
      <a:spcBef>
        <a:spcPct val="0"/>
      </a:spcBef>
      <a:spcAft>
        <a:spcPct val="0"/>
      </a:spcAft>
      <a:buClr>
        <a:schemeClr val="tx2"/>
      </a:buClr>
      <a:buSzPct val="89000"/>
      <a:buFont typeface="Arial" charset="0"/>
      <a:buChar char="-"/>
      <a:defRPr sz="1600" kern="1200">
        <a:solidFill>
          <a:schemeClr val="tx1"/>
        </a:solidFill>
        <a:latin typeface="Arial" charset="0"/>
        <a:ea typeface="+mn-ea"/>
        <a:cs typeface="+mn-cs"/>
      </a:defRPr>
    </a:lvl5pPr>
    <a:lvl6pPr marL="2283820" algn="l" defTabSz="913530" rtl="0" eaLnBrk="1" latinLnBrk="0" hangingPunct="1">
      <a:defRPr sz="1200" kern="1200">
        <a:solidFill>
          <a:schemeClr val="tx1"/>
        </a:solidFill>
        <a:latin typeface="+mn-lt"/>
        <a:ea typeface="+mn-ea"/>
        <a:cs typeface="+mn-cs"/>
      </a:defRPr>
    </a:lvl6pPr>
    <a:lvl7pPr marL="2740584" algn="l" defTabSz="913530" rtl="0" eaLnBrk="1" latinLnBrk="0" hangingPunct="1">
      <a:defRPr sz="1200" kern="1200">
        <a:solidFill>
          <a:schemeClr val="tx1"/>
        </a:solidFill>
        <a:latin typeface="+mn-lt"/>
        <a:ea typeface="+mn-ea"/>
        <a:cs typeface="+mn-cs"/>
      </a:defRPr>
    </a:lvl7pPr>
    <a:lvl8pPr marL="3197347" algn="l" defTabSz="913530" rtl="0" eaLnBrk="1" latinLnBrk="0" hangingPunct="1">
      <a:defRPr sz="1200" kern="1200">
        <a:solidFill>
          <a:schemeClr val="tx1"/>
        </a:solidFill>
        <a:latin typeface="+mn-lt"/>
        <a:ea typeface="+mn-ea"/>
        <a:cs typeface="+mn-cs"/>
      </a:defRPr>
    </a:lvl8pPr>
    <a:lvl9pPr marL="3654112" algn="l" defTabSz="9135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B7E2A6A1-7BC0-447A-AA47-7FC175A5BF59}" type="slidenum">
              <a:rPr lang="es-ES_tradnl" smtClean="0"/>
              <a:pPr>
                <a:defRPr/>
              </a:pPr>
              <a:t>0</a:t>
            </a:fld>
            <a:endParaRPr lang="es-ES_tradnl" smtClean="0"/>
          </a:p>
        </p:txBody>
      </p:sp>
      <p:sp>
        <p:nvSpPr>
          <p:cNvPr id="44035" name="doc id"/>
          <p:cNvSpPr>
            <a:spLocks noGrp="1" noChangeArrowheads="1"/>
          </p:cNvSpPr>
          <p:nvPr>
            <p:ph type="ftr" sz="quarter" idx="4"/>
          </p:nvPr>
        </p:nvSpPr>
        <p:spPr/>
        <p:txBody>
          <a:bodyPr/>
          <a:lstStyle/>
          <a:p>
            <a:pPr>
              <a:defRPr/>
            </a:pPr>
            <a:r>
              <a:rPr lang="en-US" smtClean="0"/>
              <a:t>BOG-ZW0666-04-01</a:t>
            </a: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xfrm>
            <a:off x="566268" y="4989043"/>
            <a:ext cx="5952119" cy="245885"/>
          </a:xfrm>
          <a:noFill/>
          <a:ln/>
        </p:spPr>
        <p:txBody>
          <a:bodyPr/>
          <a:lstStyle/>
          <a:p>
            <a:pPr eaLnBrk="1" hangingPunct="1"/>
            <a:endParaRPr lang="es-CO"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F598D35D-F361-4222-BF7C-B21CBA4C0BE9}" type="slidenum">
              <a:rPr lang="es-ES">
                <a:solidFill>
                  <a:prstClr val="black"/>
                </a:solidFill>
              </a:rPr>
              <a:pPr/>
              <a:t>36</a:t>
            </a:fld>
            <a:endParaRPr lang="es-ES">
              <a:solidFill>
                <a:prstClr val="black"/>
              </a:solidFill>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xfrm>
            <a:off x="566266" y="4989038"/>
            <a:ext cx="5952119" cy="246221"/>
          </a:xfrm>
          <a:noFill/>
          <a:ln/>
        </p:spPr>
        <p:txBody>
          <a:bodyPr/>
          <a:lstStyle/>
          <a:p>
            <a:pPr eaLnBrk="1" hangingPunct="1"/>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F598D35D-F361-4222-BF7C-B21CBA4C0BE9}" type="slidenum">
              <a:rPr lang="es-ES">
                <a:solidFill>
                  <a:prstClr val="black"/>
                </a:solidFill>
              </a:rPr>
              <a:pPr/>
              <a:t>37</a:t>
            </a:fld>
            <a:endParaRPr lang="es-ES">
              <a:solidFill>
                <a:prstClr val="black"/>
              </a:solidFill>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xfrm>
            <a:off x="566266" y="4989038"/>
            <a:ext cx="5952119" cy="246221"/>
          </a:xfrm>
          <a:noFill/>
          <a:ln/>
        </p:spPr>
        <p:txBody>
          <a:bodyPr/>
          <a:lstStyle/>
          <a:p>
            <a:pPr eaLnBrk="1" hangingPunct="1"/>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B7E2A6A1-7BC0-447A-AA47-7FC175A5BF59}" type="slidenum">
              <a:rPr lang="es-ES_tradnl" smtClean="0"/>
              <a:pPr>
                <a:defRPr/>
              </a:pPr>
              <a:t>38</a:t>
            </a:fld>
            <a:endParaRPr lang="es-ES_tradnl" smtClean="0"/>
          </a:p>
        </p:txBody>
      </p:sp>
      <p:sp>
        <p:nvSpPr>
          <p:cNvPr id="44035" name="doc id"/>
          <p:cNvSpPr>
            <a:spLocks noGrp="1" noChangeArrowheads="1"/>
          </p:cNvSpPr>
          <p:nvPr>
            <p:ph type="ftr" sz="quarter" idx="4"/>
          </p:nvPr>
        </p:nvSpPr>
        <p:spPr/>
        <p:txBody>
          <a:bodyPr/>
          <a:lstStyle/>
          <a:p>
            <a:pPr>
              <a:defRPr/>
            </a:pPr>
            <a:r>
              <a:rPr lang="en-US" smtClean="0"/>
              <a:t>BOG-ZW0666-04-01</a:t>
            </a: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xfrm>
            <a:off x="566268" y="4989043"/>
            <a:ext cx="5952119" cy="245885"/>
          </a:xfrm>
          <a:noFill/>
          <a:ln/>
        </p:spPr>
        <p:txBody>
          <a:bodyPr/>
          <a:lstStyle/>
          <a:p>
            <a:pPr eaLnBrk="1" hangingPunct="1"/>
            <a:endParaRPr lang="es-CO"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24FB485F-F8FE-4267-9F11-1CA76A2647CD}" type="slidenum">
              <a:rPr lang="es-ES" smtClean="0"/>
              <a:pPr/>
              <a:t>39</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24FB485F-F8FE-4267-9F11-1CA76A2647CD}" type="slidenum">
              <a:rPr lang="es-ES" smtClean="0"/>
              <a:pPr/>
              <a:t>40</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txBox="1">
            <a:spLocks noGrp="1" noChangeArrowheads="1"/>
          </p:cNvSpPr>
          <p:nvPr/>
        </p:nvSpPr>
        <p:spPr bwMode="gray">
          <a:xfrm>
            <a:off x="6233451" y="8914149"/>
            <a:ext cx="554190" cy="18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898525" eaLnBrk="0" hangingPunct="0">
              <a:defRPr sz="1600" b="1">
                <a:solidFill>
                  <a:schemeClr val="tx1"/>
                </a:solidFill>
                <a:latin typeface="Arial" charset="0"/>
                <a:ea typeface="ＭＳ Ｐゴシック" charset="0"/>
                <a:cs typeface="ＭＳ Ｐゴシック" charset="0"/>
              </a:defRPr>
            </a:lvl1pPr>
            <a:lvl2pPr marL="742950" indent="-285750" defTabSz="898525" eaLnBrk="0" hangingPunct="0">
              <a:defRPr sz="1600" b="1">
                <a:solidFill>
                  <a:schemeClr val="tx1"/>
                </a:solidFill>
                <a:latin typeface="Arial" charset="0"/>
                <a:ea typeface="ＭＳ Ｐゴシック" charset="0"/>
              </a:defRPr>
            </a:lvl2pPr>
            <a:lvl3pPr marL="1143000" indent="-228600" defTabSz="898525" eaLnBrk="0" hangingPunct="0">
              <a:defRPr sz="1600" b="1">
                <a:solidFill>
                  <a:schemeClr val="tx1"/>
                </a:solidFill>
                <a:latin typeface="Arial" charset="0"/>
                <a:ea typeface="ＭＳ Ｐゴシック" charset="0"/>
              </a:defRPr>
            </a:lvl3pPr>
            <a:lvl4pPr marL="1600200" indent="-228600" defTabSz="898525" eaLnBrk="0" hangingPunct="0">
              <a:defRPr sz="1600" b="1">
                <a:solidFill>
                  <a:schemeClr val="tx1"/>
                </a:solidFill>
                <a:latin typeface="Arial" charset="0"/>
                <a:ea typeface="ＭＳ Ｐゴシック" charset="0"/>
              </a:defRPr>
            </a:lvl4pPr>
            <a:lvl5pPr marL="2057400" indent="-228600" defTabSz="898525" eaLnBrk="0" hangingPunct="0">
              <a:defRPr sz="1600" b="1">
                <a:solidFill>
                  <a:schemeClr val="tx1"/>
                </a:solidFill>
                <a:latin typeface="Arial" charset="0"/>
                <a:ea typeface="ＭＳ Ｐゴシック" charset="0"/>
              </a:defRPr>
            </a:lvl5pPr>
            <a:lvl6pPr marL="2514600" indent="-228600" defTabSz="898525" eaLnBrk="0" fontAlgn="base" hangingPunct="0">
              <a:spcBef>
                <a:spcPct val="0"/>
              </a:spcBef>
              <a:spcAft>
                <a:spcPct val="0"/>
              </a:spcAft>
              <a:defRPr sz="1600" b="1">
                <a:solidFill>
                  <a:schemeClr val="tx1"/>
                </a:solidFill>
                <a:latin typeface="Arial" charset="0"/>
                <a:ea typeface="ＭＳ Ｐゴシック" charset="0"/>
              </a:defRPr>
            </a:lvl6pPr>
            <a:lvl7pPr marL="2971800" indent="-228600" defTabSz="898525" eaLnBrk="0" fontAlgn="base" hangingPunct="0">
              <a:spcBef>
                <a:spcPct val="0"/>
              </a:spcBef>
              <a:spcAft>
                <a:spcPct val="0"/>
              </a:spcAft>
              <a:defRPr sz="1600" b="1">
                <a:solidFill>
                  <a:schemeClr val="tx1"/>
                </a:solidFill>
                <a:latin typeface="Arial" charset="0"/>
                <a:ea typeface="ＭＳ Ｐゴシック" charset="0"/>
              </a:defRPr>
            </a:lvl7pPr>
            <a:lvl8pPr marL="3429000" indent="-228600" defTabSz="898525" eaLnBrk="0" fontAlgn="base" hangingPunct="0">
              <a:spcBef>
                <a:spcPct val="0"/>
              </a:spcBef>
              <a:spcAft>
                <a:spcPct val="0"/>
              </a:spcAft>
              <a:defRPr sz="1600" b="1">
                <a:solidFill>
                  <a:schemeClr val="tx1"/>
                </a:solidFill>
                <a:latin typeface="Arial" charset="0"/>
                <a:ea typeface="ＭＳ Ｐゴシック" charset="0"/>
              </a:defRPr>
            </a:lvl8pPr>
            <a:lvl9pPr marL="3886200" indent="-228600" defTabSz="898525" eaLnBrk="0" fontAlgn="base" hangingPunct="0">
              <a:spcBef>
                <a:spcPct val="0"/>
              </a:spcBef>
              <a:spcAft>
                <a:spcPct val="0"/>
              </a:spcAft>
              <a:defRPr sz="1600" b="1">
                <a:solidFill>
                  <a:schemeClr val="tx1"/>
                </a:solidFill>
                <a:latin typeface="Arial" charset="0"/>
                <a:ea typeface="ＭＳ Ｐゴシック" charset="0"/>
              </a:defRPr>
            </a:lvl9pPr>
          </a:lstStyle>
          <a:p>
            <a:pPr algn="r" eaLnBrk="1" hangingPunct="1"/>
            <a:fld id="{3CE3E23F-2364-F74F-A947-2B038975AAEF}" type="slidenum">
              <a:rPr lang="en-US" sz="1200" b="0"/>
              <a:pPr algn="r" eaLnBrk="1" hangingPunct="1"/>
              <a:t>41</a:t>
            </a:fld>
            <a:endParaRPr lang="en-US" sz="1200" b="0" dirty="0"/>
          </a:p>
        </p:txBody>
      </p:sp>
      <p:sp>
        <p:nvSpPr>
          <p:cNvPr id="14338" name="Rectangle 2"/>
          <p:cNvSpPr>
            <a:spLocks noGrp="1" noRot="1" noChangeAspect="1" noChangeArrowheads="1" noTextEdit="1"/>
          </p:cNvSpPr>
          <p:nvPr>
            <p:ph type="sldImg"/>
          </p:nvPr>
        </p:nvSpPr>
        <p:spPr>
          <a:xfrm>
            <a:off x="-1812925" y="1192213"/>
            <a:ext cx="10579100" cy="7935912"/>
          </a:xfrm>
          <a:ln/>
        </p:spPr>
      </p:sp>
      <p:sp>
        <p:nvSpPr>
          <p:cNvPr id="14339" name="Rectangle 3"/>
          <p:cNvSpPr>
            <a:spLocks noGrp="1" noChangeArrowheads="1"/>
          </p:cNvSpPr>
          <p:nvPr>
            <p:ph type="body" idx="1"/>
          </p:nvPr>
        </p:nvSpPr>
        <p:spPr>
          <a:xfrm>
            <a:off x="835234" y="346714"/>
            <a:ext cx="5949249" cy="24539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ormAutofit fontScale="92500" lnSpcReduction="20000"/>
          </a:bodyP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gray">
          <a:xfrm>
            <a:off x="6233451" y="8914149"/>
            <a:ext cx="554190" cy="18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898525" eaLnBrk="0" hangingPunct="0">
              <a:defRPr sz="1600" b="1">
                <a:solidFill>
                  <a:schemeClr val="tx1"/>
                </a:solidFill>
                <a:latin typeface="Arial" charset="0"/>
                <a:ea typeface="ＭＳ Ｐゴシック" charset="0"/>
                <a:cs typeface="ＭＳ Ｐゴシック" charset="0"/>
              </a:defRPr>
            </a:lvl1pPr>
            <a:lvl2pPr marL="742950" indent="-285750" defTabSz="898525" eaLnBrk="0" hangingPunct="0">
              <a:defRPr sz="1600" b="1">
                <a:solidFill>
                  <a:schemeClr val="tx1"/>
                </a:solidFill>
                <a:latin typeface="Arial" charset="0"/>
                <a:ea typeface="ＭＳ Ｐゴシック" charset="0"/>
              </a:defRPr>
            </a:lvl2pPr>
            <a:lvl3pPr marL="1143000" indent="-228600" defTabSz="898525" eaLnBrk="0" hangingPunct="0">
              <a:defRPr sz="1600" b="1">
                <a:solidFill>
                  <a:schemeClr val="tx1"/>
                </a:solidFill>
                <a:latin typeface="Arial" charset="0"/>
                <a:ea typeface="ＭＳ Ｐゴシック" charset="0"/>
              </a:defRPr>
            </a:lvl3pPr>
            <a:lvl4pPr marL="1600200" indent="-228600" defTabSz="898525" eaLnBrk="0" hangingPunct="0">
              <a:defRPr sz="1600" b="1">
                <a:solidFill>
                  <a:schemeClr val="tx1"/>
                </a:solidFill>
                <a:latin typeface="Arial" charset="0"/>
                <a:ea typeface="ＭＳ Ｐゴシック" charset="0"/>
              </a:defRPr>
            </a:lvl4pPr>
            <a:lvl5pPr marL="2057400" indent="-228600" defTabSz="898525" eaLnBrk="0" hangingPunct="0">
              <a:defRPr sz="1600" b="1">
                <a:solidFill>
                  <a:schemeClr val="tx1"/>
                </a:solidFill>
                <a:latin typeface="Arial" charset="0"/>
                <a:ea typeface="ＭＳ Ｐゴシック" charset="0"/>
              </a:defRPr>
            </a:lvl5pPr>
            <a:lvl6pPr marL="2514600" indent="-228600" defTabSz="898525" eaLnBrk="0" fontAlgn="base" hangingPunct="0">
              <a:spcBef>
                <a:spcPct val="0"/>
              </a:spcBef>
              <a:spcAft>
                <a:spcPct val="0"/>
              </a:spcAft>
              <a:defRPr sz="1600" b="1">
                <a:solidFill>
                  <a:schemeClr val="tx1"/>
                </a:solidFill>
                <a:latin typeface="Arial" charset="0"/>
                <a:ea typeface="ＭＳ Ｐゴシック" charset="0"/>
              </a:defRPr>
            </a:lvl6pPr>
            <a:lvl7pPr marL="2971800" indent="-228600" defTabSz="898525" eaLnBrk="0" fontAlgn="base" hangingPunct="0">
              <a:spcBef>
                <a:spcPct val="0"/>
              </a:spcBef>
              <a:spcAft>
                <a:spcPct val="0"/>
              </a:spcAft>
              <a:defRPr sz="1600" b="1">
                <a:solidFill>
                  <a:schemeClr val="tx1"/>
                </a:solidFill>
                <a:latin typeface="Arial" charset="0"/>
                <a:ea typeface="ＭＳ Ｐゴシック" charset="0"/>
              </a:defRPr>
            </a:lvl7pPr>
            <a:lvl8pPr marL="3429000" indent="-228600" defTabSz="898525" eaLnBrk="0" fontAlgn="base" hangingPunct="0">
              <a:spcBef>
                <a:spcPct val="0"/>
              </a:spcBef>
              <a:spcAft>
                <a:spcPct val="0"/>
              </a:spcAft>
              <a:defRPr sz="1600" b="1">
                <a:solidFill>
                  <a:schemeClr val="tx1"/>
                </a:solidFill>
                <a:latin typeface="Arial" charset="0"/>
                <a:ea typeface="ＭＳ Ｐゴシック" charset="0"/>
              </a:defRPr>
            </a:lvl8pPr>
            <a:lvl9pPr marL="3886200" indent="-228600" defTabSz="898525" eaLnBrk="0" fontAlgn="base" hangingPunct="0">
              <a:spcBef>
                <a:spcPct val="0"/>
              </a:spcBef>
              <a:spcAft>
                <a:spcPct val="0"/>
              </a:spcAft>
              <a:defRPr sz="1600" b="1">
                <a:solidFill>
                  <a:schemeClr val="tx1"/>
                </a:solidFill>
                <a:latin typeface="Arial" charset="0"/>
                <a:ea typeface="ＭＳ Ｐゴシック" charset="0"/>
              </a:defRPr>
            </a:lvl9pPr>
          </a:lstStyle>
          <a:p>
            <a:pPr algn="r" eaLnBrk="1" hangingPunct="1"/>
            <a:fld id="{1FB1AD2C-3C86-A840-AF87-C722A9ECDEA2}" type="slidenum">
              <a:rPr lang="en-US" sz="1200" b="0"/>
              <a:pPr algn="r" eaLnBrk="1" hangingPunct="1"/>
              <a:t>42</a:t>
            </a:fld>
            <a:endParaRPr lang="en-US" sz="1200" b="0" dirty="0"/>
          </a:p>
        </p:txBody>
      </p:sp>
      <p:sp>
        <p:nvSpPr>
          <p:cNvPr id="16386" name="Rectangle 2"/>
          <p:cNvSpPr>
            <a:spLocks noGrp="1" noRot="1" noChangeAspect="1" noChangeArrowheads="1" noTextEdit="1"/>
          </p:cNvSpPr>
          <p:nvPr>
            <p:ph type="sldImg"/>
          </p:nvPr>
        </p:nvSpPr>
        <p:spPr>
          <a:xfrm>
            <a:off x="-1812925" y="1192213"/>
            <a:ext cx="10579100" cy="7935912"/>
          </a:xfrm>
          <a:ln/>
        </p:spPr>
      </p:sp>
      <p:sp>
        <p:nvSpPr>
          <p:cNvPr id="16387" name="Rectangle 3"/>
          <p:cNvSpPr>
            <a:spLocks noGrp="1" noChangeArrowheads="1"/>
          </p:cNvSpPr>
          <p:nvPr>
            <p:ph type="body" idx="1"/>
          </p:nvPr>
        </p:nvSpPr>
        <p:spPr>
          <a:xfrm>
            <a:off x="835234" y="346714"/>
            <a:ext cx="5949249" cy="24539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ormAutofit fontScale="92500" lnSpcReduction="20000"/>
          </a:bodyP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24FB485F-F8FE-4267-9F11-1CA76A2647CD}" type="slidenum">
              <a:rPr lang="es-ES" smtClean="0"/>
              <a:pPr/>
              <a:t>43</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24FB485F-F8FE-4267-9F11-1CA76A2647CD}" type="slidenum">
              <a:rPr lang="es-ES" smtClean="0"/>
              <a:pPr/>
              <a:t>44</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24FB485F-F8FE-4267-9F11-1CA76A2647CD}" type="slidenum">
              <a:rPr lang="es-ES" smtClean="0"/>
              <a:pPr/>
              <a:t>45</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B7E2A6A1-7BC0-447A-AA47-7FC175A5BF59}" type="slidenum">
              <a:rPr lang="es-ES_tradnl" smtClean="0"/>
              <a:pPr>
                <a:defRPr/>
              </a:pPr>
              <a:t>1</a:t>
            </a:fld>
            <a:endParaRPr lang="es-ES_tradnl" smtClean="0"/>
          </a:p>
        </p:txBody>
      </p:sp>
      <p:sp>
        <p:nvSpPr>
          <p:cNvPr id="44035" name="doc id"/>
          <p:cNvSpPr>
            <a:spLocks noGrp="1" noChangeArrowheads="1"/>
          </p:cNvSpPr>
          <p:nvPr>
            <p:ph type="ftr" sz="quarter" idx="4"/>
          </p:nvPr>
        </p:nvSpPr>
        <p:spPr/>
        <p:txBody>
          <a:bodyPr/>
          <a:lstStyle/>
          <a:p>
            <a:pPr>
              <a:defRPr/>
            </a:pPr>
            <a:r>
              <a:rPr lang="en-US" smtClean="0"/>
              <a:t>BOG-ZW0666-04-01</a:t>
            </a: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xfrm>
            <a:off x="566268" y="4989043"/>
            <a:ext cx="5952119" cy="245885"/>
          </a:xfrm>
          <a:noFill/>
          <a:ln/>
        </p:spPr>
        <p:txBody>
          <a:bodyPr/>
          <a:lstStyle/>
          <a:p>
            <a:pPr eaLnBrk="1" hangingPunct="1"/>
            <a:endParaRPr lang="es-CO"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24FB485F-F8FE-4267-9F11-1CA76A2647CD}" type="slidenum">
              <a:rPr lang="es-ES" smtClean="0"/>
              <a:pPr/>
              <a:t>46</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24FB485F-F8FE-4267-9F11-1CA76A2647CD}" type="slidenum">
              <a:rPr lang="es-ES" smtClean="0"/>
              <a:pPr/>
              <a:t>47</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B7E2A6A1-7BC0-447A-AA47-7FC175A5BF59}" type="slidenum">
              <a:rPr lang="es-ES_tradnl" smtClean="0"/>
              <a:pPr>
                <a:defRPr/>
              </a:pPr>
              <a:t>48</a:t>
            </a:fld>
            <a:endParaRPr lang="es-ES_tradnl" smtClean="0"/>
          </a:p>
        </p:txBody>
      </p:sp>
      <p:sp>
        <p:nvSpPr>
          <p:cNvPr id="44035" name="doc id"/>
          <p:cNvSpPr>
            <a:spLocks noGrp="1" noChangeArrowheads="1"/>
          </p:cNvSpPr>
          <p:nvPr>
            <p:ph type="ftr" sz="quarter" idx="4"/>
          </p:nvPr>
        </p:nvSpPr>
        <p:spPr/>
        <p:txBody>
          <a:bodyPr/>
          <a:lstStyle/>
          <a:p>
            <a:pPr>
              <a:defRPr/>
            </a:pPr>
            <a:r>
              <a:rPr lang="en-US" smtClean="0"/>
              <a:t>BOG-ZW0666-04-01</a:t>
            </a: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xfrm>
            <a:off x="566268" y="4989043"/>
            <a:ext cx="5952119" cy="245885"/>
          </a:xfrm>
          <a:noFill/>
          <a:ln/>
        </p:spPr>
        <p:txBody>
          <a:bodyPr/>
          <a:lstStyle/>
          <a:p>
            <a:pPr eaLnBrk="1" hangingPunct="1"/>
            <a:endParaRPr lang="es-CO"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defRPr/>
            </a:pPr>
            <a:r>
              <a:rPr lang="es-ES" b="0" dirty="0" smtClean="0">
                <a:solidFill>
                  <a:schemeClr val="accent2">
                    <a:lumMod val="50000"/>
                  </a:schemeClr>
                </a:solidFill>
                <a:latin typeface="Candara" pitchFamily="34" charset="0"/>
              </a:rPr>
              <a:t>El objetivo GENERAL de la estrategia con</a:t>
            </a:r>
            <a:r>
              <a:rPr lang="es-ES" b="0" baseline="0" dirty="0" smtClean="0">
                <a:solidFill>
                  <a:schemeClr val="accent2">
                    <a:lumMod val="50000"/>
                  </a:schemeClr>
                </a:solidFill>
                <a:latin typeface="Candara" pitchFamily="34" charset="0"/>
              </a:rPr>
              <a:t> Asia-Pacífico incluye:</a:t>
            </a:r>
          </a:p>
          <a:p>
            <a:pPr algn="just">
              <a:defRPr/>
            </a:pPr>
            <a:r>
              <a:rPr lang="es-ES" b="0" dirty="0" smtClean="0">
                <a:solidFill>
                  <a:schemeClr val="accent2">
                    <a:lumMod val="50000"/>
                  </a:schemeClr>
                </a:solidFill>
                <a:latin typeface="Candara" pitchFamily="34" charset="0"/>
              </a:rPr>
              <a:t> </a:t>
            </a:r>
          </a:p>
          <a:p>
            <a:pPr algn="just">
              <a:buFontTx/>
              <a:buChar char="-"/>
              <a:defRPr/>
            </a:pPr>
            <a:r>
              <a:rPr lang="es-ES" b="0" dirty="0" smtClean="0">
                <a:solidFill>
                  <a:schemeClr val="tx2">
                    <a:lumMod val="50000"/>
                  </a:schemeClr>
                </a:solidFill>
                <a:latin typeface="Candara" pitchFamily="34" charset="0"/>
              </a:rPr>
              <a:t>Profundizar el diálogo político, </a:t>
            </a:r>
          </a:p>
          <a:p>
            <a:pPr algn="just">
              <a:buFontTx/>
              <a:buChar char="-"/>
              <a:defRPr/>
            </a:pPr>
            <a:r>
              <a:rPr lang="es-ES" b="0" dirty="0" smtClean="0">
                <a:solidFill>
                  <a:schemeClr val="tx2">
                    <a:lumMod val="50000"/>
                  </a:schemeClr>
                </a:solidFill>
                <a:latin typeface="Candara" pitchFamily="34" charset="0"/>
              </a:rPr>
              <a:t>Buscar la participación activa y constructiva de Colombia en los foros de Asia Pacífico, </a:t>
            </a:r>
          </a:p>
          <a:p>
            <a:pPr algn="just">
              <a:buFontTx/>
              <a:buChar char="-"/>
              <a:defRPr/>
            </a:pPr>
            <a:r>
              <a:rPr lang="es-ES" b="0" u="sng" dirty="0" smtClean="0">
                <a:solidFill>
                  <a:schemeClr val="tx2">
                    <a:lumMod val="50000"/>
                  </a:schemeClr>
                </a:solidFill>
                <a:latin typeface="Candara" pitchFamily="34" charset="0"/>
              </a:rPr>
              <a:t>Fortalecer las relaciones económicas, comerciales</a:t>
            </a:r>
            <a:r>
              <a:rPr lang="es-ES" b="0" dirty="0" smtClean="0">
                <a:solidFill>
                  <a:schemeClr val="tx2">
                    <a:lumMod val="50000"/>
                  </a:schemeClr>
                </a:solidFill>
                <a:latin typeface="Candara" pitchFamily="34" charset="0"/>
              </a:rPr>
              <a:t>, culturales y educativas, </a:t>
            </a:r>
          </a:p>
          <a:p>
            <a:pPr algn="just">
              <a:buFontTx/>
              <a:buChar char="-"/>
              <a:defRPr/>
            </a:pPr>
            <a:r>
              <a:rPr lang="es-ES" b="0" dirty="0" smtClean="0">
                <a:solidFill>
                  <a:schemeClr val="tx2">
                    <a:lumMod val="50000"/>
                  </a:schemeClr>
                </a:solidFill>
                <a:latin typeface="Candara" pitchFamily="34" charset="0"/>
              </a:rPr>
              <a:t>Priorizar la Estrategia en las agendas de trabajo y cooperación de ciencia y tecnología, servicios, innovación, industrias digitales y otros sectores.</a:t>
            </a:r>
          </a:p>
          <a:p>
            <a:pPr algn="just">
              <a:buFontTx/>
              <a:buChar char="-"/>
              <a:defRPr/>
            </a:pPr>
            <a:endParaRPr lang="es-ES" b="0" dirty="0" smtClean="0">
              <a:solidFill>
                <a:schemeClr val="tx2">
                  <a:lumMod val="50000"/>
                </a:schemeClr>
              </a:solidFill>
              <a:latin typeface="Candara" pitchFamily="34" charset="0"/>
            </a:endParaRPr>
          </a:p>
          <a:p>
            <a:pPr algn="just">
              <a:buFontTx/>
              <a:buChar char="-"/>
              <a:defRPr/>
            </a:pPr>
            <a:r>
              <a:rPr lang="es-ES" b="0" dirty="0" smtClean="0">
                <a:solidFill>
                  <a:schemeClr val="tx2">
                    <a:lumMod val="50000"/>
                  </a:schemeClr>
                </a:solidFill>
                <a:latin typeface="Candara" pitchFamily="34" charset="0"/>
              </a:rPr>
              <a:t>Para el MCIT, las</a:t>
            </a:r>
            <a:r>
              <a:rPr lang="es-ES" b="0" baseline="0" dirty="0" smtClean="0">
                <a:solidFill>
                  <a:schemeClr val="tx2">
                    <a:lumMod val="50000"/>
                  </a:schemeClr>
                </a:solidFill>
                <a:latin typeface="Candara" pitchFamily="34" charset="0"/>
              </a:rPr>
              <a:t> líneas de acción están enfocadas en:</a:t>
            </a:r>
          </a:p>
          <a:p>
            <a:pPr algn="just">
              <a:buFontTx/>
              <a:buChar char="-"/>
              <a:defRPr/>
            </a:pPr>
            <a:r>
              <a:rPr lang="es-ES" b="0" baseline="0" dirty="0" smtClean="0">
                <a:solidFill>
                  <a:schemeClr val="tx2">
                    <a:lumMod val="50000"/>
                  </a:schemeClr>
                </a:solidFill>
                <a:latin typeface="Candara" pitchFamily="34" charset="0"/>
              </a:rPr>
              <a:t>1.  </a:t>
            </a:r>
            <a:r>
              <a:rPr lang="es-ES" b="0" baseline="0" dirty="0" err="1" smtClean="0">
                <a:solidFill>
                  <a:schemeClr val="tx2">
                    <a:lumMod val="50000"/>
                  </a:schemeClr>
                </a:solidFill>
                <a:latin typeface="Candara" pitchFamily="34" charset="0"/>
              </a:rPr>
              <a:t>Foratelecer</a:t>
            </a:r>
            <a:r>
              <a:rPr lang="es-ES" b="0" baseline="0" dirty="0" smtClean="0">
                <a:solidFill>
                  <a:schemeClr val="tx2">
                    <a:lumMod val="50000"/>
                  </a:schemeClr>
                </a:solidFill>
                <a:latin typeface="Candara" pitchFamily="34" charset="0"/>
              </a:rPr>
              <a:t> las relaciones económicas y comerciales.</a:t>
            </a:r>
          </a:p>
          <a:p>
            <a:pPr algn="just">
              <a:buFontTx/>
              <a:buChar char="-"/>
              <a:defRPr/>
            </a:pPr>
            <a:r>
              <a:rPr lang="es-ES" b="0" baseline="0" dirty="0" smtClean="0">
                <a:solidFill>
                  <a:schemeClr val="tx2">
                    <a:lumMod val="50000"/>
                  </a:schemeClr>
                </a:solidFill>
                <a:latin typeface="Candara" pitchFamily="34" charset="0"/>
              </a:rPr>
              <a:t>2. Promover la cooperación y la creación de capacidad en sectores estratégicos (Ej. PTP).</a:t>
            </a:r>
          </a:p>
          <a:p>
            <a:pPr algn="just">
              <a:buFontTx/>
              <a:buChar char="-"/>
              <a:defRPr/>
            </a:pPr>
            <a:r>
              <a:rPr lang="es-ES" b="0" baseline="0" dirty="0" smtClean="0">
                <a:solidFill>
                  <a:schemeClr val="tx2">
                    <a:lumMod val="50000"/>
                  </a:schemeClr>
                </a:solidFill>
                <a:latin typeface="Candara" pitchFamily="34" charset="0"/>
              </a:rPr>
              <a:t>3. Atraer IED en sectores productivos</a:t>
            </a:r>
          </a:p>
          <a:p>
            <a:pPr algn="just">
              <a:buFontTx/>
              <a:buChar char="-"/>
              <a:defRPr/>
            </a:pPr>
            <a:r>
              <a:rPr lang="es-ES" b="0" baseline="0" dirty="0" smtClean="0">
                <a:solidFill>
                  <a:schemeClr val="tx2">
                    <a:lumMod val="50000"/>
                  </a:schemeClr>
                </a:solidFill>
                <a:latin typeface="Candara" pitchFamily="34" charset="0"/>
              </a:rPr>
              <a:t>4. Promover el turismo. </a:t>
            </a:r>
            <a:endParaRPr lang="es-ES" b="0" dirty="0" smtClean="0">
              <a:solidFill>
                <a:schemeClr val="tx2">
                  <a:lumMod val="50000"/>
                </a:schemeClr>
              </a:solidFill>
              <a:latin typeface="Candara" pitchFamily="34" charset="0"/>
            </a:endParaRPr>
          </a:p>
          <a:p>
            <a:endParaRPr lang="es-CO" b="0" dirty="0"/>
          </a:p>
        </p:txBody>
      </p:sp>
      <p:sp>
        <p:nvSpPr>
          <p:cNvPr id="4" name="3 Marcador de número de diapositiva"/>
          <p:cNvSpPr>
            <a:spLocks noGrp="1"/>
          </p:cNvSpPr>
          <p:nvPr>
            <p:ph type="sldNum" sz="quarter" idx="10"/>
          </p:nvPr>
        </p:nvSpPr>
        <p:spPr/>
        <p:txBody>
          <a:bodyPr/>
          <a:lstStyle/>
          <a:p>
            <a:fld id="{24FB485F-F8FE-4267-9F11-1CA76A2647CD}" type="slidenum">
              <a:rPr lang="es-ES" smtClean="0">
                <a:solidFill>
                  <a:prstClr val="black"/>
                </a:solidFill>
              </a:rPr>
              <a:pPr/>
              <a:t>49</a:t>
            </a:fld>
            <a:endParaRPr lang="es-E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defRPr/>
            </a:pPr>
            <a:r>
              <a:rPr lang="es-CO" b="1" dirty="0" err="1" smtClean="0">
                <a:solidFill>
                  <a:srgbClr val="FF0000"/>
                </a:solidFill>
              </a:rPr>
              <a:t>TLCs</a:t>
            </a:r>
            <a:r>
              <a:rPr lang="es-CO" b="1" dirty="0" smtClean="0">
                <a:solidFill>
                  <a:srgbClr val="FF0000"/>
                </a:solidFill>
              </a:rPr>
              <a:t>	</a:t>
            </a:r>
            <a:r>
              <a:rPr lang="es-CO" b="1" dirty="0" smtClean="0"/>
              <a:t>Corea- </a:t>
            </a:r>
            <a:r>
              <a:rPr lang="es-CO" dirty="0" smtClean="0"/>
              <a:t>TLC en negociación desde diciembre 2009.  </a:t>
            </a:r>
            <a:r>
              <a:rPr lang="es-CO" b="1" dirty="0" smtClean="0"/>
              <a:t>Japón – </a:t>
            </a:r>
            <a:r>
              <a:rPr lang="es-CO" b="0" dirty="0" smtClean="0"/>
              <a:t>En</a:t>
            </a:r>
            <a:r>
              <a:rPr lang="es-CO" b="0" baseline="0" dirty="0" smtClean="0"/>
              <a:t> perspectiva inicio negociación de un </a:t>
            </a:r>
            <a:r>
              <a:rPr lang="es-CO" b="1" dirty="0" smtClean="0"/>
              <a:t>EPA</a:t>
            </a:r>
            <a:r>
              <a:rPr lang="es-CO" b="1" baseline="0" dirty="0" smtClean="0"/>
              <a:t> (Economic </a:t>
            </a:r>
            <a:r>
              <a:rPr lang="es-CO" b="1" baseline="0" dirty="0" err="1" smtClean="0"/>
              <a:t>Patrnership</a:t>
            </a:r>
            <a:r>
              <a:rPr lang="es-CO" b="1" baseline="0" dirty="0" smtClean="0"/>
              <a:t> </a:t>
            </a:r>
            <a:r>
              <a:rPr lang="es-CO" b="1" baseline="0" dirty="0" err="1" smtClean="0"/>
              <a:t>Agreement</a:t>
            </a:r>
            <a:r>
              <a:rPr lang="es-CO" baseline="0" dirty="0" smtClean="0"/>
              <a:t>)</a:t>
            </a:r>
            <a:r>
              <a:rPr lang="es-CO" dirty="0" smtClean="0"/>
              <a:t>. </a:t>
            </a:r>
          </a:p>
          <a:p>
            <a:pPr defTabSz="929108">
              <a:defRPr/>
            </a:pPr>
            <a:r>
              <a:rPr lang="es-CO" b="1" dirty="0" err="1" smtClean="0">
                <a:solidFill>
                  <a:srgbClr val="FF0000"/>
                </a:solidFill>
              </a:rPr>
              <a:t>APPRIs</a:t>
            </a:r>
            <a:r>
              <a:rPr lang="es-CO" b="1" dirty="0" smtClean="0">
                <a:solidFill>
                  <a:srgbClr val="FF0000"/>
                </a:solidFill>
              </a:rPr>
              <a:t>	</a:t>
            </a:r>
            <a:r>
              <a:rPr lang="es-CO" b="1" dirty="0" smtClean="0"/>
              <a:t>China, India</a:t>
            </a:r>
            <a:r>
              <a:rPr lang="es-CO" b="0" dirty="0" smtClean="0"/>
              <a:t> (en la Corte Constitucional), </a:t>
            </a:r>
            <a:r>
              <a:rPr lang="es-CO" b="1" dirty="0" smtClean="0"/>
              <a:t>Corea</a:t>
            </a:r>
            <a:r>
              <a:rPr lang="es-CO" b="0" dirty="0" smtClean="0"/>
              <a:t>,</a:t>
            </a:r>
            <a:r>
              <a:rPr lang="es-CO" b="0" baseline="0" dirty="0" smtClean="0"/>
              <a:t> (Pendiente de trámite en el Congreso) </a:t>
            </a:r>
            <a:r>
              <a:rPr lang="es-CO" b="1" dirty="0" smtClean="0"/>
              <a:t>Japón</a:t>
            </a:r>
            <a:r>
              <a:rPr lang="es-CO" b="0" baseline="0" dirty="0" smtClean="0"/>
              <a:t> (Pendiente firma)</a:t>
            </a:r>
            <a:r>
              <a:rPr lang="es-CO" dirty="0" smtClean="0"/>
              <a:t>.</a:t>
            </a:r>
          </a:p>
          <a:p>
            <a:pPr defTabSz="929108">
              <a:defRPr/>
            </a:pPr>
            <a:r>
              <a:rPr lang="es-CO" b="1" dirty="0" err="1" smtClean="0">
                <a:solidFill>
                  <a:srgbClr val="FF0000"/>
                </a:solidFill>
              </a:rPr>
              <a:t>MOUs</a:t>
            </a:r>
            <a:r>
              <a:rPr lang="es-CO" b="1" dirty="0" smtClean="0">
                <a:solidFill>
                  <a:srgbClr val="FF0000"/>
                </a:solidFill>
              </a:rPr>
              <a:t> Para Fortalecimiento del Comercio y la Inversión.  Australia, </a:t>
            </a:r>
            <a:r>
              <a:rPr lang="es-CO" b="1" dirty="0" smtClean="0"/>
              <a:t>Corea, India.</a:t>
            </a:r>
            <a:r>
              <a:rPr lang="es-CO" dirty="0" smtClean="0"/>
              <a:t>  En</a:t>
            </a:r>
            <a:r>
              <a:rPr lang="es-CO" baseline="0" dirty="0" smtClean="0"/>
              <a:t> cada uno se establece un “Comité de Cooperación Industrial”. Con Australia se realizó la primera reunión del Comité en Mayo/2011. Con Corea se han realizado 2 reuniones del comité  (Nov./2009 y Sept./2010).  Con India se tiene prevista la primera reunión a finales de Agosto/2011.</a:t>
            </a:r>
            <a:endParaRPr lang="es-CO" dirty="0" smtClean="0"/>
          </a:p>
          <a:p>
            <a:pPr>
              <a:defRPr/>
            </a:pPr>
            <a:r>
              <a:rPr lang="es-CO" b="1" dirty="0" smtClean="0">
                <a:solidFill>
                  <a:srgbClr val="FF0000"/>
                </a:solidFill>
              </a:rPr>
              <a:t>APEC.	</a:t>
            </a:r>
            <a:r>
              <a:rPr lang="es-CO" dirty="0" smtClean="0"/>
              <a:t>Ver detalles siguientes diapositivas.</a:t>
            </a:r>
            <a:endParaRPr lang="es-CO" b="1" dirty="0" smtClean="0">
              <a:solidFill>
                <a:srgbClr val="FF0000"/>
              </a:solidFill>
            </a:endParaRPr>
          </a:p>
          <a:p>
            <a:pPr>
              <a:defRPr/>
            </a:pPr>
            <a:r>
              <a:rPr lang="es-CO" b="1" dirty="0" smtClean="0">
                <a:solidFill>
                  <a:srgbClr val="FF0000"/>
                </a:solidFill>
              </a:rPr>
              <a:t>TPP	</a:t>
            </a:r>
            <a:r>
              <a:rPr lang="es-CO" dirty="0" smtClean="0"/>
              <a:t>Ver detalles siguientes diapositivas.</a:t>
            </a:r>
            <a:endParaRPr lang="es-CO" b="1" dirty="0" smtClean="0">
              <a:solidFill>
                <a:srgbClr val="FF0000"/>
              </a:solidFill>
            </a:endParaRPr>
          </a:p>
          <a:p>
            <a:pPr>
              <a:defRPr/>
            </a:pPr>
            <a:r>
              <a:rPr lang="es-CO" b="1" dirty="0" smtClean="0">
                <a:solidFill>
                  <a:srgbClr val="FF0000"/>
                </a:solidFill>
              </a:rPr>
              <a:t>ALIANZA PACÍFICO-ASEAN. </a:t>
            </a:r>
            <a:r>
              <a:rPr lang="es-CO" dirty="0" smtClean="0"/>
              <a:t> Ver detalles próximas diapositivas.</a:t>
            </a:r>
            <a:endParaRPr lang="es-CO" dirty="0" smtClean="0">
              <a:solidFill>
                <a:srgbClr val="FF0000"/>
              </a:solidFill>
            </a:endParaRPr>
          </a:p>
          <a:p>
            <a:pPr>
              <a:defRPr/>
            </a:pPr>
            <a:endParaRPr lang="es-CO" b="1" dirty="0" smtClean="0">
              <a:solidFill>
                <a:srgbClr val="FF0000"/>
              </a:solidFill>
            </a:endParaRPr>
          </a:p>
          <a:p>
            <a:pPr>
              <a:defRPr/>
            </a:pPr>
            <a:endParaRPr lang="es-CO" b="1" dirty="0" smtClean="0">
              <a:solidFill>
                <a:srgbClr val="FF0000"/>
              </a:solidFill>
            </a:endParaRPr>
          </a:p>
          <a:p>
            <a:endParaRPr lang="es-CO" dirty="0" smtClean="0"/>
          </a:p>
          <a:p>
            <a:endParaRPr lang="es-CO" dirty="0"/>
          </a:p>
        </p:txBody>
      </p:sp>
      <p:sp>
        <p:nvSpPr>
          <p:cNvPr id="4" name="3 Marcador de número de diapositiva"/>
          <p:cNvSpPr>
            <a:spLocks noGrp="1"/>
          </p:cNvSpPr>
          <p:nvPr>
            <p:ph type="sldNum" sz="quarter" idx="10"/>
          </p:nvPr>
        </p:nvSpPr>
        <p:spPr/>
        <p:txBody>
          <a:bodyPr/>
          <a:lstStyle/>
          <a:p>
            <a:fld id="{24FB485F-F8FE-4267-9F11-1CA76A2647CD}" type="slidenum">
              <a:rPr lang="es-ES" smtClean="0">
                <a:solidFill>
                  <a:prstClr val="black"/>
                </a:solidFill>
              </a:rPr>
              <a:pPr/>
              <a:t>50</a:t>
            </a:fld>
            <a:endParaRPr lang="es-E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baseline="0" dirty="0" smtClean="0"/>
              <a:t>El Consejo Superior de Comercio Exterior, actualizó la agenda de negociaciones comerciales en abril de 2011.  Es de resaltar que esta agenda prioriza los países asiáticos, de los diez primeros en el listado,  OCHO (8) corresponden a países de la región asiática. </a:t>
            </a:r>
          </a:p>
        </p:txBody>
      </p:sp>
      <p:sp>
        <p:nvSpPr>
          <p:cNvPr id="4" name="3 Marcador de número de diapositiva"/>
          <p:cNvSpPr>
            <a:spLocks noGrp="1"/>
          </p:cNvSpPr>
          <p:nvPr>
            <p:ph type="sldNum" sz="quarter" idx="10"/>
          </p:nvPr>
        </p:nvSpPr>
        <p:spPr/>
        <p:txBody>
          <a:bodyPr/>
          <a:lstStyle/>
          <a:p>
            <a:fld id="{24FB485F-F8FE-4267-9F11-1CA76A2647CD}" type="slidenum">
              <a:rPr lang="es-ES" smtClean="0">
                <a:solidFill>
                  <a:prstClr val="black"/>
                </a:solidFill>
              </a:rPr>
              <a:pPr/>
              <a:t>51</a:t>
            </a:fld>
            <a:endParaRPr lang="es-E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pPr lvl="0"/>
            <a:r>
              <a:rPr lang="es-CO" b="1" dirty="0" smtClean="0"/>
              <a:t>TLC. Con COREA</a:t>
            </a:r>
            <a:r>
              <a:rPr lang="es-CO" dirty="0" smtClean="0"/>
              <a:t>, la negociación comenzó en diciembre de 2009, se han adelantado 4 rondas y 3 </a:t>
            </a:r>
            <a:r>
              <a:rPr lang="es-ES" dirty="0" err="1" smtClean="0"/>
              <a:t>minirondas</a:t>
            </a:r>
            <a:r>
              <a:rPr lang="es-ES" dirty="0" smtClean="0"/>
              <a:t> de negociación. </a:t>
            </a:r>
            <a:endParaRPr lang="es-CO" dirty="0" smtClean="0"/>
          </a:p>
          <a:p>
            <a:r>
              <a:rPr lang="es-ES" dirty="0" smtClean="0"/>
              <a:t> </a:t>
            </a:r>
            <a:endParaRPr lang="es-CO" dirty="0" smtClean="0"/>
          </a:p>
          <a:p>
            <a:pPr lvl="0"/>
            <a:r>
              <a:rPr lang="es-ES" dirty="0" smtClean="0"/>
              <a:t>Se han cerrado 14 capítulos y se encuentran aún en negociación:</a:t>
            </a:r>
            <a:endParaRPr lang="es-CO" dirty="0" smtClean="0"/>
          </a:p>
          <a:p>
            <a:r>
              <a:rPr lang="es-ES" dirty="0" smtClean="0"/>
              <a:t> Acceso a mercados de bienes industriales y agrícolas</a:t>
            </a:r>
            <a:endParaRPr lang="es-CO" dirty="0" smtClean="0"/>
          </a:p>
          <a:p>
            <a:pPr>
              <a:buFont typeface="Arial" pitchFamily="34" charset="0"/>
              <a:buChar char="•"/>
            </a:pPr>
            <a:r>
              <a:rPr lang="es-ES" dirty="0" smtClean="0"/>
              <a:t>Reglas de origen</a:t>
            </a:r>
            <a:endParaRPr lang="es-CO" dirty="0" smtClean="0"/>
          </a:p>
          <a:p>
            <a:pPr>
              <a:buFont typeface="Arial" pitchFamily="34" charset="0"/>
              <a:buChar char="•"/>
            </a:pPr>
            <a:r>
              <a:rPr lang="es-ES" dirty="0" smtClean="0"/>
              <a:t>Medidas sanitarias y fitosanitarias </a:t>
            </a:r>
            <a:endParaRPr lang="es-CO" dirty="0" smtClean="0"/>
          </a:p>
          <a:p>
            <a:pPr>
              <a:buFont typeface="Arial" pitchFamily="34" charset="0"/>
              <a:buChar char="•"/>
            </a:pPr>
            <a:r>
              <a:rPr lang="es-ES" dirty="0" smtClean="0"/>
              <a:t>Defensa comercial</a:t>
            </a:r>
            <a:endParaRPr lang="es-CO" dirty="0" smtClean="0"/>
          </a:p>
          <a:p>
            <a:pPr>
              <a:buFont typeface="Arial" pitchFamily="34" charset="0"/>
              <a:buChar char="•"/>
            </a:pPr>
            <a:r>
              <a:rPr lang="es-ES" dirty="0" smtClean="0"/>
              <a:t>Inversión</a:t>
            </a:r>
            <a:endParaRPr lang="es-CO" dirty="0" smtClean="0"/>
          </a:p>
          <a:p>
            <a:pPr>
              <a:buFont typeface="Arial" pitchFamily="34" charset="0"/>
              <a:buChar char="•"/>
            </a:pPr>
            <a:r>
              <a:rPr lang="es-ES" dirty="0" smtClean="0"/>
              <a:t>Propiedad intelectual</a:t>
            </a:r>
            <a:endParaRPr lang="es-CO" dirty="0" smtClean="0"/>
          </a:p>
          <a:p>
            <a:pPr>
              <a:buFont typeface="Arial" pitchFamily="34" charset="0"/>
              <a:buChar char="•"/>
            </a:pPr>
            <a:r>
              <a:rPr lang="es-ES" dirty="0" smtClean="0"/>
              <a:t>Comercio y desarrollo sostenible, y </a:t>
            </a:r>
            <a:endParaRPr lang="es-CO" dirty="0" smtClean="0"/>
          </a:p>
          <a:p>
            <a:pPr>
              <a:buFont typeface="Arial" pitchFamily="34" charset="0"/>
              <a:buChar char="•"/>
            </a:pPr>
            <a:r>
              <a:rPr lang="es-ES" dirty="0" smtClean="0"/>
              <a:t>Cooperación donde quedan pocos puntos pendientes.</a:t>
            </a:r>
            <a:endParaRPr lang="es-CO" dirty="0" smtClean="0"/>
          </a:p>
          <a:p>
            <a:endParaRPr lang="es-CO" dirty="0" smtClean="0"/>
          </a:p>
          <a:p>
            <a:r>
              <a:rPr lang="es-CO" b="1" dirty="0" smtClean="0"/>
              <a:t>Perspectiva:  Los nuevos</a:t>
            </a:r>
            <a:r>
              <a:rPr lang="es-CO" b="1" baseline="0" dirty="0" smtClean="0"/>
              <a:t> jefes negociadores de Colombia y Corea sostendrán su primera reunión con el fin de hacer una revisión general de la negociación, explorar vías para continuar la negociación y definirán la agenda respectiva.</a:t>
            </a:r>
            <a:r>
              <a:rPr lang="es-CO" baseline="0" dirty="0" smtClean="0"/>
              <a:t>  </a:t>
            </a:r>
            <a:endParaRPr lang="es-CO" dirty="0" smtClean="0"/>
          </a:p>
          <a:p>
            <a:pPr defTabSz="929108">
              <a:defRPr/>
            </a:pPr>
            <a:endParaRPr lang="es-CO" b="1" dirty="0" smtClean="0"/>
          </a:p>
          <a:p>
            <a:pPr defTabSz="929108">
              <a:defRPr/>
            </a:pPr>
            <a:r>
              <a:rPr lang="es-CO" b="1" dirty="0" smtClean="0"/>
              <a:t>EPA con</a:t>
            </a:r>
            <a:r>
              <a:rPr lang="es-CO" b="1" baseline="0" dirty="0" smtClean="0"/>
              <a:t> Japón.  </a:t>
            </a:r>
            <a:r>
              <a:rPr lang="es-CO" b="0" baseline="0" dirty="0" smtClean="0"/>
              <a:t>Colombia ha expresado a Japón su interés en esta negociación.  Japón ha tenido dificultades para tomar la decisión de lanzar las negociaciones, por falta de conceso de algunos Ministerios japoneses, la complicada situación política y los problemas surgidos a raíz del terremoto y tsunami del 11 de marzo de 2011. </a:t>
            </a:r>
            <a:endParaRPr lang="es-CO" b="1" dirty="0" smtClean="0"/>
          </a:p>
          <a:p>
            <a:pPr defTabSz="929108">
              <a:defRPr/>
            </a:pPr>
            <a:endParaRPr lang="es-CO" b="1" dirty="0" smtClean="0"/>
          </a:p>
          <a:p>
            <a:pPr defTabSz="929108">
              <a:defRPr/>
            </a:pPr>
            <a:r>
              <a:rPr lang="es-CO" b="1" dirty="0" err="1" smtClean="0"/>
              <a:t>APPRIs</a:t>
            </a:r>
            <a:r>
              <a:rPr lang="es-CO" b="1" dirty="0" smtClean="0"/>
              <a:t>. </a:t>
            </a:r>
            <a:endParaRPr lang="es-CO" b="1" i="0" dirty="0" smtClean="0"/>
          </a:p>
          <a:p>
            <a:pPr defTabSz="929108">
              <a:defRPr/>
            </a:pPr>
            <a:r>
              <a:rPr lang="es-CO" dirty="0" smtClean="0"/>
              <a:t>Los </a:t>
            </a:r>
            <a:r>
              <a:rPr lang="es-CO" dirty="0" err="1" smtClean="0"/>
              <a:t>APPRIs</a:t>
            </a:r>
            <a:r>
              <a:rPr lang="es-CO" dirty="0" smtClean="0"/>
              <a:t> que se suscriben entre los Estados son una herramienta para la atracción de inversión, pues buscan crear y mantener condiciones favorables para los inversionistas de un Estado en el territorio del otro Estado.  Colombia con los </a:t>
            </a:r>
            <a:r>
              <a:rPr lang="es-CO" dirty="0" err="1" smtClean="0"/>
              <a:t>APPRIs</a:t>
            </a:r>
            <a:r>
              <a:rPr lang="es-CO" dirty="0" smtClean="0"/>
              <a:t>, </a:t>
            </a:r>
            <a:r>
              <a:rPr lang="es-CO" dirty="0" err="1" smtClean="0"/>
              <a:t>buscaestablecer</a:t>
            </a:r>
            <a:r>
              <a:rPr lang="es-CO" dirty="0" smtClean="0"/>
              <a:t> un marco jurídico justo y transparente para la inversión que incluye estándares reconocidos por el derecho internacional.</a:t>
            </a:r>
          </a:p>
          <a:p>
            <a:endParaRPr lang="es-CO" dirty="0"/>
          </a:p>
        </p:txBody>
      </p:sp>
      <p:sp>
        <p:nvSpPr>
          <p:cNvPr id="4" name="3 Marcador de número de diapositiva"/>
          <p:cNvSpPr>
            <a:spLocks noGrp="1"/>
          </p:cNvSpPr>
          <p:nvPr>
            <p:ph type="sldNum" sz="quarter" idx="10"/>
          </p:nvPr>
        </p:nvSpPr>
        <p:spPr/>
        <p:txBody>
          <a:bodyPr/>
          <a:lstStyle/>
          <a:p>
            <a:fld id="{24FB485F-F8FE-4267-9F11-1CA76A2647CD}" type="slidenum">
              <a:rPr lang="es-ES" smtClean="0">
                <a:solidFill>
                  <a:prstClr val="black"/>
                </a:solidFill>
              </a:rPr>
              <a:pPr/>
              <a:t>52</a:t>
            </a:fld>
            <a:endParaRPr lang="es-E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47500" lnSpcReduction="20000"/>
          </a:bodyPr>
          <a:lstStyle/>
          <a:p>
            <a:r>
              <a:rPr lang="es-CO" b="1" u="sng" baseline="0" dirty="0" smtClean="0"/>
              <a:t>Encuentro con el </a:t>
            </a:r>
            <a:r>
              <a:rPr lang="es-CO" b="1" u="sng" baseline="0" dirty="0" err="1" smtClean="0"/>
              <a:t>Mininistro</a:t>
            </a:r>
            <a:r>
              <a:rPr lang="es-CO" b="1" u="sng" baseline="0" dirty="0" smtClean="0"/>
              <a:t> </a:t>
            </a:r>
            <a:r>
              <a:rPr lang="es-CO" b="1" u="sng" baseline="0" dirty="0" err="1" smtClean="0"/>
              <a:t>Chen</a:t>
            </a:r>
            <a:endParaRPr lang="es-CO" b="1" u="sng" baseline="0" dirty="0" smtClean="0"/>
          </a:p>
          <a:p>
            <a:pPr marL="174245" indent="-174245">
              <a:buFont typeface="Arial" pitchFamily="34" charset="0"/>
              <a:buChar char="•"/>
            </a:pPr>
            <a:r>
              <a:rPr lang="es-CO" b="0" baseline="0" dirty="0" smtClean="0"/>
              <a:t>En desarrollo de la reunión, y teniendo en cuenta el interés expresado de manera reiterada por representantes del sector agropecuario, se manifestó la intención de fortalecer las relaciones económicas y comerciales entre los dos países, para lo que se propuso la realización de un Estudio Conjunto, con el fin de determinar el instrumento más apropiado para desarrollar los puentes necesarios entre los países con miras a estrechar las relaciones bilaterales en todos los ámbitos.</a:t>
            </a:r>
          </a:p>
          <a:p>
            <a:pPr marL="174245" indent="-174245">
              <a:buFont typeface="Arial" pitchFamily="34" charset="0"/>
              <a:buChar char="•"/>
            </a:pPr>
            <a:endParaRPr lang="es-CO" b="0" baseline="0" dirty="0" smtClean="0"/>
          </a:p>
          <a:p>
            <a:pPr marL="174245" indent="-174245">
              <a:buFont typeface="Arial" pitchFamily="34" charset="0"/>
              <a:buChar char="•"/>
            </a:pPr>
            <a:r>
              <a:rPr lang="es-CO" b="0" baseline="0" dirty="0" smtClean="0"/>
              <a:t>Se explicó el estado actual del APRRI, el cual hace parte de la estrategia para hacer más atractivo el país para la inversión extranjera; y la importancia de Colombia en la región por su situación geográfica y por la red de acuerdos comerciales que permiten acceder a la gran mayoría de los países de la región con esquemas arancelarios preferenciales.  </a:t>
            </a:r>
          </a:p>
          <a:p>
            <a:pPr marL="174245" indent="-174245">
              <a:buFont typeface="Arial" pitchFamily="34" charset="0"/>
              <a:buChar char="•"/>
            </a:pPr>
            <a:endParaRPr lang="es-CO" b="0" baseline="0" dirty="0" smtClean="0"/>
          </a:p>
          <a:p>
            <a:pPr marL="174245" indent="-174245">
              <a:buFont typeface="Arial" pitchFamily="34" charset="0"/>
              <a:buChar char="•"/>
            </a:pPr>
            <a:r>
              <a:rPr lang="es-CO" b="0" baseline="0" dirty="0" smtClean="0"/>
              <a:t>Se reiteró el interés de Colombia de formar parte de APEC, como parte de su estrategia de relacionamiento con la región del Asia-pacífico. </a:t>
            </a:r>
          </a:p>
          <a:p>
            <a:pPr marL="174245" indent="-174245">
              <a:buFont typeface="Arial" pitchFamily="34" charset="0"/>
              <a:buChar char="•"/>
            </a:pPr>
            <a:endParaRPr lang="es-CO" b="0" baseline="0" dirty="0" smtClean="0"/>
          </a:p>
          <a:p>
            <a:pPr marL="174245" indent="-174245">
              <a:buFont typeface="Arial" pitchFamily="34" charset="0"/>
              <a:buChar char="•"/>
            </a:pPr>
            <a:r>
              <a:rPr lang="es-CO" b="0" baseline="0" dirty="0" smtClean="0"/>
              <a:t>El Ministro Chino expresó su satisfacción por el mejoramiento de las cifras de comercio bilateral y que están pendientes de que Colombia termine sus procesos internos para poner en vigor el APPRI lo antes posible. También manifestó el interés del Gobierno Chino de apoyar a Colombia en asuntos relacionados con el establecimiento y funcionamiento de Parques Industriales y ZEE, bajo un esquema similar al que tienen con Singapur que ha permitido avances importantes en esos asuntos. En relación con APEC, se expresó extrañado de que Colombia no sea ya miembro y señaló que su país apoya este deseo de Colombia y así lo hará saber a los Ministros en la próxima reunión del Foro en EEUU. </a:t>
            </a:r>
          </a:p>
          <a:p>
            <a:pPr marL="174245" indent="-174245">
              <a:buFont typeface="Arial" pitchFamily="34" charset="0"/>
              <a:buChar char="•"/>
            </a:pPr>
            <a:endParaRPr lang="es-CO" b="0" baseline="0" dirty="0" smtClean="0"/>
          </a:p>
          <a:p>
            <a:pPr marL="174245" indent="-174245">
              <a:buFont typeface="Arial" pitchFamily="34" charset="0"/>
              <a:buChar char="•"/>
            </a:pPr>
            <a:r>
              <a:rPr lang="es-CO" b="0" baseline="0" dirty="0" smtClean="0"/>
              <a:t>En relación con la propuesta  de realizar el Estudio Conjunto para definir el esquema de relacionamiento, no se manifestó ningún interés por parte del Gobierno Chino. El tema arancelario con Colombia no es una asunto de preocupación, en la medida en que siguen ganando participación en el mercado. En consideración no se ve cercana la negociación de un TLC con ese país.</a:t>
            </a:r>
          </a:p>
          <a:p>
            <a:endParaRPr lang="es-CO" b="0" baseline="0" dirty="0" smtClean="0"/>
          </a:p>
          <a:p>
            <a:r>
              <a:rPr lang="es-CO" b="1" u="sng" baseline="0" dirty="0" smtClean="0"/>
              <a:t>Encuentro con COFCO</a:t>
            </a:r>
          </a:p>
          <a:p>
            <a:pPr marL="174245" indent="-174245">
              <a:buFont typeface="Arial" pitchFamily="34" charset="0"/>
              <a:buChar char="•"/>
            </a:pPr>
            <a:r>
              <a:rPr lang="es-CO" b="0" baseline="0" dirty="0" smtClean="0"/>
              <a:t>Por su parte, el CEO de esta empresa manifestó que en el marco de la política actual del Gobierno Chino conocida como  “</a:t>
            </a:r>
            <a:r>
              <a:rPr lang="es-CO" b="0" baseline="0" dirty="0" err="1" smtClean="0"/>
              <a:t>Going</a:t>
            </a:r>
            <a:r>
              <a:rPr lang="es-CO" b="0" baseline="0" dirty="0" smtClean="0"/>
              <a:t> Global”, vienen haciendo inversiones estratégicas en agricultura, principalmente en países africanos y latinoamericanos. El objetivo de dicha tendencia es suplir algunos sectores alimenticios en los cuales China presenta algunas dificultades, es el caso de los granos y de los cárnicos. Un ejemplo es la decisión de la empresa Heilongjiang </a:t>
            </a:r>
            <a:r>
              <a:rPr lang="es-CO" b="0" baseline="0" dirty="0" err="1" smtClean="0"/>
              <a:t>Beidahuang</a:t>
            </a:r>
            <a:r>
              <a:rPr lang="es-CO" b="0" baseline="0" dirty="0" smtClean="0"/>
              <a:t> </a:t>
            </a:r>
            <a:r>
              <a:rPr lang="es-CO" b="0" baseline="0" dirty="0" err="1" smtClean="0"/>
              <a:t>Nongken</a:t>
            </a:r>
            <a:r>
              <a:rPr lang="es-CO" b="0" baseline="0" dirty="0" smtClean="0"/>
              <a:t> </a:t>
            </a:r>
            <a:r>
              <a:rPr lang="es-CO" b="0" baseline="0" dirty="0" err="1" smtClean="0"/>
              <a:t>Group</a:t>
            </a:r>
            <a:r>
              <a:rPr lang="es-CO" b="0" baseline="0" dirty="0" smtClean="0"/>
              <a:t> de invertir en Argentina un total de 1,5 billones de dólares en un plazo de 20 años;  en la compra de tierras aptas para la siembra de frutas, trigo, maíz y vegetales.</a:t>
            </a:r>
          </a:p>
          <a:p>
            <a:pPr marL="174245" indent="-174245">
              <a:buFont typeface="Arial" pitchFamily="34" charset="0"/>
              <a:buChar char="•"/>
            </a:pPr>
            <a:endParaRPr lang="es-CO" b="0" baseline="0" dirty="0" smtClean="0"/>
          </a:p>
          <a:p>
            <a:pPr marL="174245" indent="-174245">
              <a:buFont typeface="Arial" pitchFamily="34" charset="0"/>
              <a:buChar char="•"/>
            </a:pPr>
            <a:r>
              <a:rPr lang="es-CO" b="0" baseline="0" dirty="0" smtClean="0"/>
              <a:t>La reunión con COFCO, empresa del Estado chino que ha sido incluida dentro de  las 500 empresas más grandes de la revista </a:t>
            </a:r>
            <a:r>
              <a:rPr lang="es-CO" b="0" baseline="0" dirty="0" err="1" smtClean="0"/>
              <a:t>Fortune</a:t>
            </a:r>
            <a:r>
              <a:rPr lang="es-CO" b="0" baseline="0" dirty="0" smtClean="0"/>
              <a:t> desde 1994 (avaluada en US$30,76 billones), tuvo por objeto presentar a Colombia por un mercado abierto en materia agrícola y pecuario, que puede suplir parte de las necesidades de China en su carrera por la “seguridad alimentaria”. </a:t>
            </a:r>
          </a:p>
          <a:p>
            <a:pPr marL="174245" indent="-174245">
              <a:buFont typeface="Arial" pitchFamily="34" charset="0"/>
              <a:buChar char="•"/>
            </a:pPr>
            <a:endParaRPr lang="es-CO" b="0" baseline="0" dirty="0" smtClean="0"/>
          </a:p>
          <a:p>
            <a:pPr marL="174245" indent="-174245">
              <a:buFont typeface="Arial" pitchFamily="34" charset="0"/>
              <a:buChar char="•"/>
            </a:pPr>
            <a:r>
              <a:rPr lang="es-CO" b="0" baseline="0" dirty="0" smtClean="0"/>
              <a:t>COFCO, por su condición de empresa pública cuenta con gran apoyo y favorecimiento en las políticas del gobierno chino, lo que le permite situarse como  el principal importador de alimentos de ese país, concentrando principalmente sus operaciones en lácteos, aceite de palma, café, productos cárnicos y granos. Manifestaron interés en acercarse a productores colombianos para comprar lácteos, azúcar, carne, café y aceite de palma; agregando que si bien hoy compran de diferentes países de la región esos productos, les llama la atención que el país pueda ofrecerles una canasta amplia de productos.</a:t>
            </a:r>
          </a:p>
          <a:p>
            <a:pPr marL="174245" indent="-174245">
              <a:buFont typeface="Arial" pitchFamily="34" charset="0"/>
              <a:buChar char="•"/>
            </a:pPr>
            <a:endParaRPr lang="es-CO" b="0" baseline="0" dirty="0" smtClean="0"/>
          </a:p>
          <a:p>
            <a:pPr marL="174245" indent="-174245">
              <a:buFont typeface="Arial" pitchFamily="34" charset="0"/>
              <a:buChar char="•"/>
            </a:pPr>
            <a:r>
              <a:rPr lang="es-CO" b="0" baseline="0" dirty="0" smtClean="0"/>
              <a:t>En atención se logró evidenciar la importancia de avanzar en la línea de concretar procesos de compra de productos colombianos por parte de las empresas chinas que como COFCO están en disposición de hacerlo en las medida en que se logren condiciones favorables.</a:t>
            </a:r>
          </a:p>
          <a:p>
            <a:pPr marL="174245" indent="-174245">
              <a:buFont typeface="Arial" pitchFamily="34" charset="0"/>
              <a:buChar char="•"/>
            </a:pPr>
            <a:endParaRPr lang="es-CO" b="0" baseline="0" dirty="0" smtClean="0"/>
          </a:p>
          <a:p>
            <a:pPr marL="174245" indent="-174245">
              <a:buFont typeface="Arial" pitchFamily="34" charset="0"/>
              <a:buChar char="•"/>
            </a:pPr>
            <a:r>
              <a:rPr lang="es-CO" b="0" baseline="0" dirty="0" smtClean="0"/>
              <a:t>Por esta razón, el primer paso debe ser la identificación y consolidación de una oferta atractiva de productos agrícolas, pecuarios y agroindustriales que pueda satisfacer el interés expresado por la empresa COFCO. Para eso, </a:t>
            </a:r>
            <a:r>
              <a:rPr lang="es-CO" b="0" baseline="0" dirty="0" err="1" smtClean="0"/>
              <a:t>Proexport</a:t>
            </a:r>
            <a:r>
              <a:rPr lang="es-CO" b="0" baseline="0" dirty="0" smtClean="0"/>
              <a:t> en Beijing ha identificado algunos productos en estos sectores que podrían enmarcarse dentro de los intereses expresados durante la visita (azúcar, carnes, lácteos, maíz, trigo, cebada y café)</a:t>
            </a:r>
          </a:p>
          <a:p>
            <a:pPr marL="174245" indent="-174245">
              <a:buFont typeface="Arial" pitchFamily="34" charset="0"/>
              <a:buChar char="•"/>
            </a:pPr>
            <a:endParaRPr lang="es-CO" b="0" baseline="0" dirty="0" smtClean="0"/>
          </a:p>
          <a:p>
            <a:pPr marL="174245" indent="-174245">
              <a:buFont typeface="Arial" pitchFamily="34" charset="0"/>
              <a:buChar char="•"/>
            </a:pPr>
            <a:r>
              <a:rPr lang="es-CO" b="0" baseline="0" dirty="0" smtClean="0"/>
              <a:t>Por nuestra parte, a nivel Gobierno es necesario acercarse al alto gobierno en China (lo que ellos denominan el “</a:t>
            </a:r>
            <a:r>
              <a:rPr lang="es-CO" b="0" baseline="0" dirty="0" err="1" smtClean="0"/>
              <a:t>State</a:t>
            </a:r>
            <a:r>
              <a:rPr lang="es-CO" b="0" baseline="0" dirty="0" smtClean="0"/>
              <a:t> Council”) para contar el apoyo político necesario para que la empresa empiece a investigar y a recolectar información necesaria sobre precios, calidades, volúmenes, etc.; que le permitan tomar la decisión de compra. </a:t>
            </a:r>
          </a:p>
          <a:p>
            <a:pPr marL="174245" indent="-174245">
              <a:buFont typeface="Arial" pitchFamily="34" charset="0"/>
              <a:buChar char="•"/>
            </a:pPr>
            <a:endParaRPr lang="es-CO" b="0" baseline="0" dirty="0" smtClean="0"/>
          </a:p>
          <a:p>
            <a:pPr marL="174245" indent="-174245">
              <a:buFont typeface="Arial" pitchFamily="34" charset="0"/>
              <a:buChar char="•"/>
            </a:pPr>
            <a:endParaRPr lang="es-CO" b="0" baseline="0" dirty="0" smtClean="0"/>
          </a:p>
          <a:p>
            <a:pPr marL="174245" indent="-174245">
              <a:buFont typeface="Arial" pitchFamily="34" charset="0"/>
              <a:buChar char="•"/>
            </a:pPr>
            <a:endParaRPr lang="es-CO" b="0" baseline="0" dirty="0" smtClean="0"/>
          </a:p>
        </p:txBody>
      </p:sp>
      <p:sp>
        <p:nvSpPr>
          <p:cNvPr id="4" name="3 Marcador de número de diapositiva"/>
          <p:cNvSpPr>
            <a:spLocks noGrp="1"/>
          </p:cNvSpPr>
          <p:nvPr>
            <p:ph type="sldNum" sz="quarter" idx="10"/>
          </p:nvPr>
        </p:nvSpPr>
        <p:spPr/>
        <p:txBody>
          <a:bodyPr/>
          <a:lstStyle/>
          <a:p>
            <a:fld id="{24FB485F-F8FE-4267-9F11-1CA76A2647CD}" type="slidenum">
              <a:rPr lang="es-ES" smtClean="0">
                <a:solidFill>
                  <a:prstClr val="black"/>
                </a:solidFill>
              </a:rPr>
              <a:pPr/>
              <a:t>53</a:t>
            </a:fld>
            <a:endParaRPr lang="es-E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47500" lnSpcReduction="20000"/>
          </a:bodyPr>
          <a:lstStyle/>
          <a:p>
            <a:r>
              <a:rPr lang="es-CO" b="1" u="sng" baseline="0" dirty="0" smtClean="0"/>
              <a:t>Encuentro con el </a:t>
            </a:r>
            <a:r>
              <a:rPr lang="es-CO" b="1" u="sng" baseline="0" dirty="0" err="1" smtClean="0"/>
              <a:t>Mininistro</a:t>
            </a:r>
            <a:r>
              <a:rPr lang="es-CO" b="1" u="sng" baseline="0" dirty="0" smtClean="0"/>
              <a:t> </a:t>
            </a:r>
            <a:r>
              <a:rPr lang="es-CO" b="1" u="sng" baseline="0" dirty="0" err="1" smtClean="0"/>
              <a:t>Chen</a:t>
            </a:r>
            <a:endParaRPr lang="es-CO" b="1" u="sng" baseline="0" dirty="0" smtClean="0"/>
          </a:p>
          <a:p>
            <a:pPr marL="174245" indent="-174245">
              <a:buFont typeface="Arial" pitchFamily="34" charset="0"/>
              <a:buChar char="•"/>
            </a:pPr>
            <a:r>
              <a:rPr lang="es-CO" b="0" baseline="0" dirty="0" smtClean="0"/>
              <a:t>En desarrollo de la reunión, y teniendo en cuenta el interés expresado de manera reiterada por representantes del sector agropecuario, se manifestó la intención de fortalecer las relaciones económicas y comerciales entre los dos países, para lo que se propuso la realización de un Estudio Conjunto, con el fin de determinar el instrumento más apropiado para desarrollar los puentes necesarios entre los países con miras a estrechar las relaciones bilaterales en todos los ámbitos.</a:t>
            </a:r>
          </a:p>
          <a:p>
            <a:pPr marL="174245" indent="-174245">
              <a:buFont typeface="Arial" pitchFamily="34" charset="0"/>
              <a:buChar char="•"/>
            </a:pPr>
            <a:endParaRPr lang="es-CO" b="0" baseline="0" dirty="0" smtClean="0"/>
          </a:p>
          <a:p>
            <a:pPr marL="174245" indent="-174245">
              <a:buFont typeface="Arial" pitchFamily="34" charset="0"/>
              <a:buChar char="•"/>
            </a:pPr>
            <a:r>
              <a:rPr lang="es-CO" b="0" baseline="0" dirty="0" smtClean="0"/>
              <a:t>Se explicó el estado actual del APRRI, el cual hace parte de la estrategia para hacer más atractivo el país para la inversión extranjera; y la importancia de Colombia en la región por su situación geográfica y por la red de acuerdos comerciales que permiten acceder a la gran mayoría de los países de la región con esquemas arancelarios preferenciales.  </a:t>
            </a:r>
          </a:p>
          <a:p>
            <a:pPr marL="174245" indent="-174245">
              <a:buFont typeface="Arial" pitchFamily="34" charset="0"/>
              <a:buChar char="•"/>
            </a:pPr>
            <a:endParaRPr lang="es-CO" b="0" baseline="0" dirty="0" smtClean="0"/>
          </a:p>
          <a:p>
            <a:pPr marL="174245" indent="-174245">
              <a:buFont typeface="Arial" pitchFamily="34" charset="0"/>
              <a:buChar char="•"/>
            </a:pPr>
            <a:r>
              <a:rPr lang="es-CO" b="0" baseline="0" dirty="0" smtClean="0"/>
              <a:t>Se reiteró el interés de Colombia de formar parte de APEC, como parte de su estrategia de relacionamiento con la región del Asia-pacífico. </a:t>
            </a:r>
          </a:p>
          <a:p>
            <a:pPr marL="174245" indent="-174245">
              <a:buFont typeface="Arial" pitchFamily="34" charset="0"/>
              <a:buChar char="•"/>
            </a:pPr>
            <a:endParaRPr lang="es-CO" b="0" baseline="0" dirty="0" smtClean="0"/>
          </a:p>
          <a:p>
            <a:pPr marL="174245" indent="-174245">
              <a:buFont typeface="Arial" pitchFamily="34" charset="0"/>
              <a:buChar char="•"/>
            </a:pPr>
            <a:r>
              <a:rPr lang="es-CO" b="0" baseline="0" dirty="0" smtClean="0"/>
              <a:t>El Ministro Chino expresó su satisfacción por el mejoramiento de las cifras de comercio bilateral y que están pendientes de que Colombia termine sus procesos internos para poner en vigor el APPRI lo antes posible. También manifestó el interés del Gobierno Chino de apoyar a Colombia en asuntos relacionados con el establecimiento y funcionamiento de Parques Industriales y ZEE, bajo un esquema similar al que tienen con Singapur que ha permitido avances importantes en esos asuntos. En relación con APEC, se expresó extrañado de que Colombia no sea ya miembro y señaló que su país apoya este deseo de Colombia y así lo hará saber a los Ministros en la próxima reunión del Foro en EEUU. </a:t>
            </a:r>
          </a:p>
          <a:p>
            <a:pPr marL="174245" indent="-174245">
              <a:buFont typeface="Arial" pitchFamily="34" charset="0"/>
              <a:buChar char="•"/>
            </a:pPr>
            <a:endParaRPr lang="es-CO" b="0" baseline="0" dirty="0" smtClean="0"/>
          </a:p>
          <a:p>
            <a:pPr marL="174245" indent="-174245">
              <a:buFont typeface="Arial" pitchFamily="34" charset="0"/>
              <a:buChar char="•"/>
            </a:pPr>
            <a:r>
              <a:rPr lang="es-CO" b="0" baseline="0" dirty="0" smtClean="0"/>
              <a:t>En relación con la propuesta  de realizar el Estudio Conjunto para definir el esquema de relacionamiento, no se manifestó ningún interés por parte del Gobierno Chino. El tema arancelario con Colombia no es una asunto de preocupación, en la medida en que siguen ganando participación en el mercado. En consideración no se ve cercana la negociación de un TLC con ese país.</a:t>
            </a:r>
          </a:p>
          <a:p>
            <a:endParaRPr lang="es-CO" b="0" baseline="0" dirty="0" smtClean="0"/>
          </a:p>
          <a:p>
            <a:r>
              <a:rPr lang="es-CO" b="1" u="sng" baseline="0" dirty="0" smtClean="0"/>
              <a:t>Encuentro con COFCO</a:t>
            </a:r>
          </a:p>
          <a:p>
            <a:pPr marL="174245" indent="-174245">
              <a:buFont typeface="Arial" pitchFamily="34" charset="0"/>
              <a:buChar char="•"/>
            </a:pPr>
            <a:r>
              <a:rPr lang="es-CO" b="0" baseline="0" dirty="0" smtClean="0"/>
              <a:t>Por su parte, el CEO de esta empresa manifestó que en el marco de la política actual del Gobierno Chino conocida como  “</a:t>
            </a:r>
            <a:r>
              <a:rPr lang="es-CO" b="0" baseline="0" dirty="0" err="1" smtClean="0"/>
              <a:t>Going</a:t>
            </a:r>
            <a:r>
              <a:rPr lang="es-CO" b="0" baseline="0" dirty="0" smtClean="0"/>
              <a:t> Global”, vienen haciendo inversiones estratégicas en agricultura, principalmente en países africanos y latinoamericanos. El objetivo de dicha tendencia es suplir algunos sectores alimenticios en los cuales China presenta algunas dificultades, es el caso de los granos y de los cárnicos. Un ejemplo es la decisión de la empresa Heilongjiang </a:t>
            </a:r>
            <a:r>
              <a:rPr lang="es-CO" b="0" baseline="0" dirty="0" err="1" smtClean="0"/>
              <a:t>Beidahuang</a:t>
            </a:r>
            <a:r>
              <a:rPr lang="es-CO" b="0" baseline="0" dirty="0" smtClean="0"/>
              <a:t> </a:t>
            </a:r>
            <a:r>
              <a:rPr lang="es-CO" b="0" baseline="0" dirty="0" err="1" smtClean="0"/>
              <a:t>Nongken</a:t>
            </a:r>
            <a:r>
              <a:rPr lang="es-CO" b="0" baseline="0" dirty="0" smtClean="0"/>
              <a:t> </a:t>
            </a:r>
            <a:r>
              <a:rPr lang="es-CO" b="0" baseline="0" dirty="0" err="1" smtClean="0"/>
              <a:t>Group</a:t>
            </a:r>
            <a:r>
              <a:rPr lang="es-CO" b="0" baseline="0" dirty="0" smtClean="0"/>
              <a:t> de invertir en Argentina un total de 1,5 billones de dólares en un plazo de 20 años;  en la compra de tierras aptas para la siembra de frutas, trigo, maíz y vegetales.</a:t>
            </a:r>
          </a:p>
          <a:p>
            <a:pPr marL="174245" indent="-174245">
              <a:buFont typeface="Arial" pitchFamily="34" charset="0"/>
              <a:buChar char="•"/>
            </a:pPr>
            <a:endParaRPr lang="es-CO" b="0" baseline="0" dirty="0" smtClean="0"/>
          </a:p>
          <a:p>
            <a:pPr marL="174245" indent="-174245">
              <a:buFont typeface="Arial" pitchFamily="34" charset="0"/>
              <a:buChar char="•"/>
            </a:pPr>
            <a:r>
              <a:rPr lang="es-CO" b="0" baseline="0" dirty="0" smtClean="0"/>
              <a:t>La reunión con COFCO, empresa del Estado chino que ha sido incluida dentro de  las 500 empresas más grandes de la revista </a:t>
            </a:r>
            <a:r>
              <a:rPr lang="es-CO" b="0" baseline="0" dirty="0" err="1" smtClean="0"/>
              <a:t>Fortune</a:t>
            </a:r>
            <a:r>
              <a:rPr lang="es-CO" b="0" baseline="0" dirty="0" smtClean="0"/>
              <a:t> desde 1994 (avaluada en US$30,76 billones), tuvo por objeto presentar a Colombia por un mercado abierto en materia agrícola y pecuario, que puede suplir parte de las necesidades de China en su carrera por la “seguridad alimentaria”. </a:t>
            </a:r>
          </a:p>
          <a:p>
            <a:pPr marL="174245" indent="-174245">
              <a:buFont typeface="Arial" pitchFamily="34" charset="0"/>
              <a:buChar char="•"/>
            </a:pPr>
            <a:endParaRPr lang="es-CO" b="0" baseline="0" dirty="0" smtClean="0"/>
          </a:p>
          <a:p>
            <a:pPr marL="174245" indent="-174245">
              <a:buFont typeface="Arial" pitchFamily="34" charset="0"/>
              <a:buChar char="•"/>
            </a:pPr>
            <a:r>
              <a:rPr lang="es-CO" b="0" baseline="0" dirty="0" smtClean="0"/>
              <a:t>COFCO, por su condición de empresa pública cuenta con gran apoyo y favorecimiento en las políticas del gobierno chino, lo que le permite situarse como  el principal importador de alimentos de ese país, concentrando principalmente sus operaciones en lácteos, aceite de palma, café, productos cárnicos y granos. Manifestaron interés en acercarse a productores colombianos para comprar lácteos, azúcar, carne, café y aceite de palma; agregando que si bien hoy compran de diferentes países de la región esos productos, les llama la atención que el país pueda ofrecerles una canasta amplia de productos.</a:t>
            </a:r>
          </a:p>
          <a:p>
            <a:pPr marL="174245" indent="-174245">
              <a:buFont typeface="Arial" pitchFamily="34" charset="0"/>
              <a:buChar char="•"/>
            </a:pPr>
            <a:endParaRPr lang="es-CO" b="0" baseline="0" dirty="0" smtClean="0"/>
          </a:p>
          <a:p>
            <a:pPr marL="174245" indent="-174245">
              <a:buFont typeface="Arial" pitchFamily="34" charset="0"/>
              <a:buChar char="•"/>
            </a:pPr>
            <a:r>
              <a:rPr lang="es-CO" b="0" baseline="0" dirty="0" smtClean="0"/>
              <a:t>En atención se logró evidenciar la importancia de avanzar en la línea de concretar procesos de compra de productos colombianos por parte de las empresas chinas que como COFCO están en disposición de hacerlo en las medida en que se logren condiciones favorables.</a:t>
            </a:r>
          </a:p>
          <a:p>
            <a:pPr marL="174245" indent="-174245">
              <a:buFont typeface="Arial" pitchFamily="34" charset="0"/>
              <a:buChar char="•"/>
            </a:pPr>
            <a:endParaRPr lang="es-CO" b="0" baseline="0" dirty="0" smtClean="0"/>
          </a:p>
          <a:p>
            <a:pPr marL="174245" indent="-174245">
              <a:buFont typeface="Arial" pitchFamily="34" charset="0"/>
              <a:buChar char="•"/>
            </a:pPr>
            <a:r>
              <a:rPr lang="es-CO" b="0" baseline="0" dirty="0" smtClean="0"/>
              <a:t>Por esta razón, el primer paso debe ser la identificación y consolidación de una oferta atractiva de productos agrícolas, pecuarios y agroindustriales que pueda satisfacer el interés expresado por la empresa COFCO. Para eso, </a:t>
            </a:r>
            <a:r>
              <a:rPr lang="es-CO" b="0" baseline="0" dirty="0" err="1" smtClean="0"/>
              <a:t>Proexport</a:t>
            </a:r>
            <a:r>
              <a:rPr lang="es-CO" b="0" baseline="0" dirty="0" smtClean="0"/>
              <a:t> en Beijing ha identificado algunos productos en estos sectores que podrían enmarcarse dentro de los intereses expresados durante la visita (azúcar, carnes, lácteos, maíz, trigo, cebada y café)</a:t>
            </a:r>
          </a:p>
          <a:p>
            <a:pPr marL="174245" indent="-174245">
              <a:buFont typeface="Arial" pitchFamily="34" charset="0"/>
              <a:buChar char="•"/>
            </a:pPr>
            <a:endParaRPr lang="es-CO" b="0" baseline="0" dirty="0" smtClean="0"/>
          </a:p>
          <a:p>
            <a:pPr marL="174245" indent="-174245">
              <a:buFont typeface="Arial" pitchFamily="34" charset="0"/>
              <a:buChar char="•"/>
            </a:pPr>
            <a:r>
              <a:rPr lang="es-CO" b="0" baseline="0" dirty="0" smtClean="0"/>
              <a:t>Por nuestra parte, a nivel Gobierno es necesario acercarse al alto gobierno en China (lo que ellos denominan el “</a:t>
            </a:r>
            <a:r>
              <a:rPr lang="es-CO" b="0" baseline="0" dirty="0" err="1" smtClean="0"/>
              <a:t>State</a:t>
            </a:r>
            <a:r>
              <a:rPr lang="es-CO" b="0" baseline="0" dirty="0" smtClean="0"/>
              <a:t> Council”) para contar el apoyo político necesario para que la empresa empiece a investigar y a recolectar información necesaria sobre precios, calidades, volúmenes, etc.; que le permitan tomar la decisión de compra. </a:t>
            </a:r>
          </a:p>
          <a:p>
            <a:pPr marL="174245" indent="-174245">
              <a:buFont typeface="Arial" pitchFamily="34" charset="0"/>
              <a:buChar char="•"/>
            </a:pPr>
            <a:endParaRPr lang="es-CO" b="0" baseline="0" dirty="0" smtClean="0"/>
          </a:p>
          <a:p>
            <a:pPr marL="174245" indent="-174245">
              <a:buFont typeface="Arial" pitchFamily="34" charset="0"/>
              <a:buChar char="•"/>
            </a:pPr>
            <a:endParaRPr lang="es-CO" b="0" baseline="0" dirty="0" smtClean="0"/>
          </a:p>
          <a:p>
            <a:pPr marL="174245" indent="-174245">
              <a:buFont typeface="Arial" pitchFamily="34" charset="0"/>
              <a:buChar char="•"/>
            </a:pPr>
            <a:endParaRPr lang="es-CO" b="0" baseline="0" dirty="0" smtClean="0"/>
          </a:p>
        </p:txBody>
      </p:sp>
      <p:sp>
        <p:nvSpPr>
          <p:cNvPr id="4" name="3 Marcador de número de diapositiva"/>
          <p:cNvSpPr>
            <a:spLocks noGrp="1"/>
          </p:cNvSpPr>
          <p:nvPr>
            <p:ph type="sldNum" sz="quarter" idx="10"/>
          </p:nvPr>
        </p:nvSpPr>
        <p:spPr/>
        <p:txBody>
          <a:bodyPr/>
          <a:lstStyle/>
          <a:p>
            <a:fld id="{24FB485F-F8FE-4267-9F11-1CA76A2647CD}" type="slidenum">
              <a:rPr lang="es-ES" smtClean="0">
                <a:solidFill>
                  <a:prstClr val="black"/>
                </a:solidFill>
              </a:rPr>
              <a:pPr/>
              <a:t>54</a:t>
            </a:fld>
            <a:endParaRPr lang="es-E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47500" lnSpcReduction="20000"/>
          </a:bodyPr>
          <a:lstStyle/>
          <a:p>
            <a:r>
              <a:rPr lang="es-CO" b="1" u="sng" baseline="0" dirty="0" smtClean="0"/>
              <a:t>Encuentro con el </a:t>
            </a:r>
            <a:r>
              <a:rPr lang="es-CO" b="1" u="sng" baseline="0" dirty="0" err="1" smtClean="0"/>
              <a:t>Mininistro</a:t>
            </a:r>
            <a:r>
              <a:rPr lang="es-CO" b="1" u="sng" baseline="0" dirty="0" smtClean="0"/>
              <a:t> </a:t>
            </a:r>
            <a:r>
              <a:rPr lang="es-CO" b="1" u="sng" baseline="0" dirty="0" err="1" smtClean="0"/>
              <a:t>Chen</a:t>
            </a:r>
            <a:endParaRPr lang="es-CO" b="1" u="sng" baseline="0" dirty="0" smtClean="0"/>
          </a:p>
          <a:p>
            <a:pPr marL="174245" indent="-174245">
              <a:buFont typeface="Arial" pitchFamily="34" charset="0"/>
              <a:buChar char="•"/>
            </a:pPr>
            <a:r>
              <a:rPr lang="es-CO" b="0" baseline="0" dirty="0" smtClean="0"/>
              <a:t>En desarrollo de la reunión, y teniendo en cuenta el interés expresado de manera reiterada por representantes del sector agropecuario, se manifestó la intención de fortalecer las relaciones económicas y comerciales entre los dos países, para lo que se propuso la realización de un Estudio Conjunto, con el fin de determinar el instrumento más apropiado para desarrollar los puentes necesarios entre los países con miras a estrechar las relaciones bilaterales en todos los ámbitos.</a:t>
            </a:r>
          </a:p>
          <a:p>
            <a:pPr marL="174245" indent="-174245">
              <a:buFont typeface="Arial" pitchFamily="34" charset="0"/>
              <a:buChar char="•"/>
            </a:pPr>
            <a:endParaRPr lang="es-CO" b="0" baseline="0" dirty="0" smtClean="0"/>
          </a:p>
          <a:p>
            <a:pPr marL="174245" indent="-174245">
              <a:buFont typeface="Arial" pitchFamily="34" charset="0"/>
              <a:buChar char="•"/>
            </a:pPr>
            <a:r>
              <a:rPr lang="es-CO" b="0" baseline="0" dirty="0" smtClean="0"/>
              <a:t>Se explicó el estado actual del APRRI, el cual hace parte de la estrategia para hacer más atractivo el país para la inversión extranjera; y la importancia de Colombia en la región por su situación geográfica y por la red de acuerdos comerciales que permiten acceder a la gran mayoría de los países de la región con esquemas arancelarios preferenciales.  </a:t>
            </a:r>
          </a:p>
          <a:p>
            <a:pPr marL="174245" indent="-174245">
              <a:buFont typeface="Arial" pitchFamily="34" charset="0"/>
              <a:buChar char="•"/>
            </a:pPr>
            <a:endParaRPr lang="es-CO" b="0" baseline="0" dirty="0" smtClean="0"/>
          </a:p>
          <a:p>
            <a:pPr marL="174245" indent="-174245">
              <a:buFont typeface="Arial" pitchFamily="34" charset="0"/>
              <a:buChar char="•"/>
            </a:pPr>
            <a:r>
              <a:rPr lang="es-CO" b="0" baseline="0" dirty="0" smtClean="0"/>
              <a:t>Se reiteró el interés de Colombia de formar parte de APEC, como parte de su estrategia de relacionamiento con la región del Asia-pacífico. </a:t>
            </a:r>
          </a:p>
          <a:p>
            <a:pPr marL="174245" indent="-174245">
              <a:buFont typeface="Arial" pitchFamily="34" charset="0"/>
              <a:buChar char="•"/>
            </a:pPr>
            <a:endParaRPr lang="es-CO" b="0" baseline="0" dirty="0" smtClean="0"/>
          </a:p>
          <a:p>
            <a:pPr marL="174245" indent="-174245">
              <a:buFont typeface="Arial" pitchFamily="34" charset="0"/>
              <a:buChar char="•"/>
            </a:pPr>
            <a:r>
              <a:rPr lang="es-CO" b="0" baseline="0" dirty="0" smtClean="0"/>
              <a:t>El Ministro Chino expresó su satisfacción por el mejoramiento de las cifras de comercio bilateral y que están pendientes de que Colombia termine sus procesos internos para poner en vigor el APPRI lo antes posible. También manifestó el interés del Gobierno Chino de apoyar a Colombia en asuntos relacionados con el establecimiento y funcionamiento de Parques Industriales y ZEE, bajo un esquema similar al que tienen con Singapur que ha permitido avances importantes en esos asuntos. En relación con APEC, se expresó extrañado de que Colombia no sea ya miembro y señaló que su país apoya este deseo de Colombia y así lo hará saber a los Ministros en la próxima reunión del Foro en EEUU. </a:t>
            </a:r>
          </a:p>
          <a:p>
            <a:pPr marL="174245" indent="-174245">
              <a:buFont typeface="Arial" pitchFamily="34" charset="0"/>
              <a:buChar char="•"/>
            </a:pPr>
            <a:endParaRPr lang="es-CO" b="0" baseline="0" dirty="0" smtClean="0"/>
          </a:p>
          <a:p>
            <a:pPr marL="174245" indent="-174245">
              <a:buFont typeface="Arial" pitchFamily="34" charset="0"/>
              <a:buChar char="•"/>
            </a:pPr>
            <a:r>
              <a:rPr lang="es-CO" b="0" baseline="0" dirty="0" smtClean="0"/>
              <a:t>En relación con la propuesta  de realizar el Estudio Conjunto para definir el esquema de relacionamiento, no se manifestó ningún interés por parte del Gobierno Chino. El tema arancelario con Colombia no es una asunto de preocupación, en la medida en que siguen ganando participación en el mercado. En consideración no se ve cercana la negociación de un TLC con ese país.</a:t>
            </a:r>
          </a:p>
          <a:p>
            <a:endParaRPr lang="es-CO" b="0" baseline="0" dirty="0" smtClean="0"/>
          </a:p>
          <a:p>
            <a:r>
              <a:rPr lang="es-CO" b="1" u="sng" baseline="0" dirty="0" smtClean="0"/>
              <a:t>Encuentro con COFCO</a:t>
            </a:r>
          </a:p>
          <a:p>
            <a:pPr marL="174245" indent="-174245">
              <a:buFont typeface="Arial" pitchFamily="34" charset="0"/>
              <a:buChar char="•"/>
            </a:pPr>
            <a:r>
              <a:rPr lang="es-CO" b="0" baseline="0" dirty="0" smtClean="0"/>
              <a:t>Por su parte, el CEO de esta empresa manifestó que en el marco de la política actual del Gobierno Chino conocida como  “</a:t>
            </a:r>
            <a:r>
              <a:rPr lang="es-CO" b="0" baseline="0" dirty="0" err="1" smtClean="0"/>
              <a:t>Going</a:t>
            </a:r>
            <a:r>
              <a:rPr lang="es-CO" b="0" baseline="0" dirty="0" smtClean="0"/>
              <a:t> Global”, vienen haciendo inversiones estratégicas en agricultura, principalmente en países africanos y latinoamericanos. El objetivo de dicha tendencia es suplir algunos sectores alimenticios en los cuales China presenta algunas dificultades, es el caso de los granos y de los cárnicos. Un ejemplo es la decisión de la empresa Heilongjiang </a:t>
            </a:r>
            <a:r>
              <a:rPr lang="es-CO" b="0" baseline="0" dirty="0" err="1" smtClean="0"/>
              <a:t>Beidahuang</a:t>
            </a:r>
            <a:r>
              <a:rPr lang="es-CO" b="0" baseline="0" dirty="0" smtClean="0"/>
              <a:t> </a:t>
            </a:r>
            <a:r>
              <a:rPr lang="es-CO" b="0" baseline="0" dirty="0" err="1" smtClean="0"/>
              <a:t>Nongken</a:t>
            </a:r>
            <a:r>
              <a:rPr lang="es-CO" b="0" baseline="0" dirty="0" smtClean="0"/>
              <a:t> </a:t>
            </a:r>
            <a:r>
              <a:rPr lang="es-CO" b="0" baseline="0" dirty="0" err="1" smtClean="0"/>
              <a:t>Group</a:t>
            </a:r>
            <a:r>
              <a:rPr lang="es-CO" b="0" baseline="0" dirty="0" smtClean="0"/>
              <a:t> de invertir en Argentina un total de 1,5 billones de dólares en un plazo de 20 años;  en la compra de tierras aptas para la siembra de frutas, trigo, maíz y vegetales.</a:t>
            </a:r>
          </a:p>
          <a:p>
            <a:pPr marL="174245" indent="-174245">
              <a:buFont typeface="Arial" pitchFamily="34" charset="0"/>
              <a:buChar char="•"/>
            </a:pPr>
            <a:endParaRPr lang="es-CO" b="0" baseline="0" dirty="0" smtClean="0"/>
          </a:p>
          <a:p>
            <a:pPr marL="174245" indent="-174245">
              <a:buFont typeface="Arial" pitchFamily="34" charset="0"/>
              <a:buChar char="•"/>
            </a:pPr>
            <a:r>
              <a:rPr lang="es-CO" b="0" baseline="0" dirty="0" smtClean="0"/>
              <a:t>La reunión con COFCO, empresa del Estado chino que ha sido incluida dentro de  las 500 empresas más grandes de la revista </a:t>
            </a:r>
            <a:r>
              <a:rPr lang="es-CO" b="0" baseline="0" dirty="0" err="1" smtClean="0"/>
              <a:t>Fortune</a:t>
            </a:r>
            <a:r>
              <a:rPr lang="es-CO" b="0" baseline="0" dirty="0" smtClean="0"/>
              <a:t> desde 1994 (avaluada en US$30,76 billones), tuvo por objeto presentar a Colombia por un mercado abierto en materia agrícola y pecuario, que puede suplir parte de las necesidades de China en su carrera por la “seguridad alimentaria”. </a:t>
            </a:r>
          </a:p>
          <a:p>
            <a:pPr marL="174245" indent="-174245">
              <a:buFont typeface="Arial" pitchFamily="34" charset="0"/>
              <a:buChar char="•"/>
            </a:pPr>
            <a:endParaRPr lang="es-CO" b="0" baseline="0" dirty="0" smtClean="0"/>
          </a:p>
          <a:p>
            <a:pPr marL="174245" indent="-174245">
              <a:buFont typeface="Arial" pitchFamily="34" charset="0"/>
              <a:buChar char="•"/>
            </a:pPr>
            <a:r>
              <a:rPr lang="es-CO" b="0" baseline="0" dirty="0" smtClean="0"/>
              <a:t>COFCO, por su condición de empresa pública cuenta con gran apoyo y favorecimiento en las políticas del gobierno chino, lo que le permite situarse como  el principal importador de alimentos de ese país, concentrando principalmente sus operaciones en lácteos, aceite de palma, café, productos cárnicos y granos. Manifestaron interés en acercarse a productores colombianos para comprar lácteos, azúcar, carne, café y aceite de palma; agregando que si bien hoy compran de diferentes países de la región esos productos, les llama la atención que el país pueda ofrecerles una canasta amplia de productos.</a:t>
            </a:r>
          </a:p>
          <a:p>
            <a:pPr marL="174245" indent="-174245">
              <a:buFont typeface="Arial" pitchFamily="34" charset="0"/>
              <a:buChar char="•"/>
            </a:pPr>
            <a:endParaRPr lang="es-CO" b="0" baseline="0" dirty="0" smtClean="0"/>
          </a:p>
          <a:p>
            <a:pPr marL="174245" indent="-174245">
              <a:buFont typeface="Arial" pitchFamily="34" charset="0"/>
              <a:buChar char="•"/>
            </a:pPr>
            <a:r>
              <a:rPr lang="es-CO" b="0" baseline="0" dirty="0" smtClean="0"/>
              <a:t>En atención se logró evidenciar la importancia de avanzar en la línea de concretar procesos de compra de productos colombianos por parte de las empresas chinas que como COFCO están en disposición de hacerlo en las medida en que se logren condiciones favorables.</a:t>
            </a:r>
          </a:p>
          <a:p>
            <a:pPr marL="174245" indent="-174245">
              <a:buFont typeface="Arial" pitchFamily="34" charset="0"/>
              <a:buChar char="•"/>
            </a:pPr>
            <a:endParaRPr lang="es-CO" b="0" baseline="0" dirty="0" smtClean="0"/>
          </a:p>
          <a:p>
            <a:pPr marL="174245" indent="-174245">
              <a:buFont typeface="Arial" pitchFamily="34" charset="0"/>
              <a:buChar char="•"/>
            </a:pPr>
            <a:r>
              <a:rPr lang="es-CO" b="0" baseline="0" dirty="0" smtClean="0"/>
              <a:t>Por esta razón, el primer paso debe ser la identificación y consolidación de una oferta atractiva de productos agrícolas, pecuarios y agroindustriales que pueda satisfacer el interés expresado por la empresa COFCO. Para eso, </a:t>
            </a:r>
            <a:r>
              <a:rPr lang="es-CO" b="0" baseline="0" dirty="0" err="1" smtClean="0"/>
              <a:t>Proexport</a:t>
            </a:r>
            <a:r>
              <a:rPr lang="es-CO" b="0" baseline="0" dirty="0" smtClean="0"/>
              <a:t> en Beijing ha identificado algunos productos en estos sectores que podrían enmarcarse dentro de los intereses expresados durante la visita (azúcar, carnes, lácteos, maíz, trigo, cebada y café)</a:t>
            </a:r>
          </a:p>
          <a:p>
            <a:pPr marL="174245" indent="-174245">
              <a:buFont typeface="Arial" pitchFamily="34" charset="0"/>
              <a:buChar char="•"/>
            </a:pPr>
            <a:endParaRPr lang="es-CO" b="0" baseline="0" dirty="0" smtClean="0"/>
          </a:p>
          <a:p>
            <a:pPr marL="174245" indent="-174245">
              <a:buFont typeface="Arial" pitchFamily="34" charset="0"/>
              <a:buChar char="•"/>
            </a:pPr>
            <a:r>
              <a:rPr lang="es-CO" b="0" baseline="0" dirty="0" smtClean="0"/>
              <a:t>Por nuestra parte, a nivel Gobierno es necesario acercarse al alto gobierno en China (lo que ellos denominan el “</a:t>
            </a:r>
            <a:r>
              <a:rPr lang="es-CO" b="0" baseline="0" dirty="0" err="1" smtClean="0"/>
              <a:t>State</a:t>
            </a:r>
            <a:r>
              <a:rPr lang="es-CO" b="0" baseline="0" dirty="0" smtClean="0"/>
              <a:t> Council”) para contar el apoyo político necesario para que la empresa empiece a investigar y a recolectar información necesaria sobre precios, calidades, volúmenes, etc.; que le permitan tomar la decisión de compra. </a:t>
            </a:r>
          </a:p>
          <a:p>
            <a:pPr marL="174245" indent="-174245">
              <a:buFont typeface="Arial" pitchFamily="34" charset="0"/>
              <a:buChar char="•"/>
            </a:pPr>
            <a:endParaRPr lang="es-CO" b="0" baseline="0" dirty="0" smtClean="0"/>
          </a:p>
          <a:p>
            <a:pPr marL="174245" indent="-174245">
              <a:buFont typeface="Arial" pitchFamily="34" charset="0"/>
              <a:buChar char="•"/>
            </a:pPr>
            <a:endParaRPr lang="es-CO" b="0" baseline="0" dirty="0" smtClean="0"/>
          </a:p>
          <a:p>
            <a:pPr marL="174245" indent="-174245">
              <a:buFont typeface="Arial" pitchFamily="34" charset="0"/>
              <a:buChar char="•"/>
            </a:pPr>
            <a:endParaRPr lang="es-CO" b="0" baseline="0" dirty="0" smtClean="0"/>
          </a:p>
        </p:txBody>
      </p:sp>
      <p:sp>
        <p:nvSpPr>
          <p:cNvPr id="4" name="3 Marcador de número de diapositiva"/>
          <p:cNvSpPr>
            <a:spLocks noGrp="1"/>
          </p:cNvSpPr>
          <p:nvPr>
            <p:ph type="sldNum" sz="quarter" idx="10"/>
          </p:nvPr>
        </p:nvSpPr>
        <p:spPr/>
        <p:txBody>
          <a:bodyPr/>
          <a:lstStyle/>
          <a:p>
            <a:fld id="{24FB485F-F8FE-4267-9F11-1CA76A2647CD}" type="slidenum">
              <a:rPr lang="es-ES" smtClean="0">
                <a:solidFill>
                  <a:prstClr val="black"/>
                </a:solidFill>
              </a:rPr>
              <a:pPr/>
              <a:t>55</a:t>
            </a:fld>
            <a:endParaRPr lang="es-E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B7E2A6A1-7BC0-447A-AA47-7FC175A5BF59}" type="slidenum">
              <a:rPr lang="es-ES_tradnl" smtClean="0"/>
              <a:pPr>
                <a:defRPr/>
              </a:pPr>
              <a:t>3</a:t>
            </a:fld>
            <a:endParaRPr lang="es-ES_tradnl" smtClean="0"/>
          </a:p>
        </p:txBody>
      </p:sp>
      <p:sp>
        <p:nvSpPr>
          <p:cNvPr id="44035" name="doc id"/>
          <p:cNvSpPr>
            <a:spLocks noGrp="1" noChangeArrowheads="1"/>
          </p:cNvSpPr>
          <p:nvPr>
            <p:ph type="ftr" sz="quarter" idx="4"/>
          </p:nvPr>
        </p:nvSpPr>
        <p:spPr/>
        <p:txBody>
          <a:bodyPr/>
          <a:lstStyle/>
          <a:p>
            <a:pPr>
              <a:defRPr/>
            </a:pPr>
            <a:r>
              <a:rPr lang="en-US" smtClean="0"/>
              <a:t>BOG-ZW0666-04-01</a:t>
            </a: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xfrm>
            <a:off x="566268" y="4989043"/>
            <a:ext cx="5952119" cy="245885"/>
          </a:xfrm>
          <a:noFill/>
          <a:ln/>
        </p:spPr>
        <p:txBody>
          <a:bodyPr/>
          <a:lstStyle/>
          <a:p>
            <a:pPr eaLnBrk="1" hangingPunct="1"/>
            <a:endParaRPr lang="es-CO"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0000" lnSpcReduction="20000"/>
          </a:bodyPr>
          <a:lstStyle/>
          <a:p>
            <a:r>
              <a:rPr lang="es-CO" b="1" u="sng" baseline="0" dirty="0" smtClean="0"/>
              <a:t>Encuentro con el </a:t>
            </a:r>
            <a:r>
              <a:rPr lang="es-CO" b="1" u="sng" baseline="0" dirty="0" err="1" smtClean="0"/>
              <a:t>Mininstro</a:t>
            </a:r>
            <a:r>
              <a:rPr lang="es-CO" b="1" u="sng" baseline="0" dirty="0" smtClean="0"/>
              <a:t> Kim</a:t>
            </a:r>
          </a:p>
          <a:p>
            <a:pPr marL="174245" indent="-174245">
              <a:buFont typeface="Arial" pitchFamily="34" charset="0"/>
              <a:buChar char="•"/>
            </a:pPr>
            <a:r>
              <a:rPr lang="es-CO" b="0" baseline="0" dirty="0" smtClean="0"/>
              <a:t>El objetivo principal del encuentro era darle un nuevo impulso a las negociaciones del TLC entre los dos países. En esa se  manifestó la necesidad de contar con un adecuado balance en los asuntos de interés de los dos países, específicamente en materia de acceso a mercados.</a:t>
            </a:r>
          </a:p>
          <a:p>
            <a:pPr marL="174245" indent="-174245">
              <a:buFont typeface="Arial" pitchFamily="34" charset="0"/>
              <a:buChar char="•"/>
            </a:pPr>
            <a:r>
              <a:rPr lang="es-CO" b="0" baseline="0" dirty="0" smtClean="0"/>
              <a:t>Se discutieron otros asuntos de la agenda bilateral entre los cuales está la posibilidad de desarrollar acuerdos de cooperación (similares a uno que tienen con Indonesia), para transferencia de tecnología en sectores como infraestructura e innovación. Se propuso trabajar esforzadamente para que la visita del Presidente Santos a Corea esté enmarcada por desarrollos tanto en las negociaciones como en estos otros asuntos.</a:t>
            </a:r>
          </a:p>
          <a:p>
            <a:endParaRPr lang="es-CO" b="0" baseline="0" dirty="0" smtClean="0"/>
          </a:p>
          <a:p>
            <a:r>
              <a:rPr lang="es-CO" b="1" u="sng" baseline="0" dirty="0" smtClean="0"/>
              <a:t>Encuentro con el </a:t>
            </a:r>
            <a:r>
              <a:rPr lang="es-CO" b="1" u="sng" baseline="0" dirty="0" err="1" smtClean="0"/>
              <a:t>Mininstro</a:t>
            </a:r>
            <a:r>
              <a:rPr lang="es-CO" b="1" u="sng" baseline="0" dirty="0" smtClean="0"/>
              <a:t> </a:t>
            </a:r>
            <a:r>
              <a:rPr lang="es-CO" b="1" u="sng" baseline="0" dirty="0" err="1" smtClean="0"/>
              <a:t>Choi</a:t>
            </a:r>
            <a:endParaRPr lang="es-CO" b="1" u="sng" baseline="0" dirty="0" smtClean="0"/>
          </a:p>
          <a:p>
            <a:pPr marL="174245" indent="-174245">
              <a:buFont typeface="Arial" pitchFamily="34" charset="0"/>
              <a:buChar char="•"/>
            </a:pPr>
            <a:r>
              <a:rPr lang="es-CO" b="0" u="none" baseline="0" dirty="0" smtClean="0"/>
              <a:t>El Plan de Cooperación Económica entre Corea y Colombia le apunta fundamentalmente a apoyar al Gobierno de Colombia en la implementación del Plan Nacional de Desarrollo 2010-2014, en sus componentes de mejoramiento de infraestructura, desarrollo regional, desarrollo industrial  y mejoramiento de las condiciones de vida de los colombianos. </a:t>
            </a:r>
          </a:p>
          <a:p>
            <a:pPr marL="174245" indent="-174245">
              <a:buFont typeface="Arial" pitchFamily="34" charset="0"/>
              <a:buChar char="•"/>
            </a:pPr>
            <a:r>
              <a:rPr lang="es-CO" b="0" u="none" baseline="0" dirty="0" smtClean="0"/>
              <a:t>En esa línea, Corea desarrollaría un proyecto de cooperación a la medida de las necesidades de implementación del plan de desarrollo. A manera de ejemplo presentaron unas ideas iniciales para un plan maestro de vivienda, un plan maestro para el sector energético (suplir falencias de oferta), y un plan maestro para investigación y desarrollo con miras a crear industrias de tecnología.</a:t>
            </a:r>
          </a:p>
          <a:p>
            <a:pPr marL="174245" indent="-174245">
              <a:buFont typeface="Arial" pitchFamily="34" charset="0"/>
              <a:buChar char="•"/>
            </a:pPr>
            <a:r>
              <a:rPr lang="es-CO" b="0" u="none" baseline="0" dirty="0" smtClean="0"/>
              <a:t>En materia de construcción de infraestructura, viendo las necesidades de Colombia en la materia para desarrollar las diferentes regiones y conectarlas entre sí y con los diferentes puertos de salida; Corea sugiere cooperación en proyectos comúnmente identificados para la construcción de carreteras, puertos (proponen un nuevo puerto en el caribe) y ferrocarriles. Adicionalmente proponen compartir experiencias exitosas y destrezas adquiridas en el manejo y adecuación de ríos, a fin de evitar las inundaciones sufridas recientemente por la ola invernal.</a:t>
            </a:r>
          </a:p>
          <a:p>
            <a:pPr marL="174245" indent="-174245">
              <a:buFont typeface="Arial" pitchFamily="34" charset="0"/>
              <a:buChar char="•"/>
            </a:pPr>
            <a:r>
              <a:rPr lang="es-CO" b="0" u="none" baseline="0" dirty="0" smtClean="0"/>
              <a:t>En el sector manufacturero, Corea propone avanzar en el establecimiento de programas de desarrollo industrial para textiles y confecciones, con miras a establecimiento de un programa conjunto de confección de prendas especiales (militares) con destino a los mercados de exportación de la región. Igualmente, mediante cooperación en áreas de tecnología, proponen programas de transferencia de tecnología y capacitación de personal para desarrollar sectores como el de los electrodomésticos, los teléfonos celulares, etc.</a:t>
            </a:r>
          </a:p>
          <a:p>
            <a:pPr marL="174245" indent="-174245">
              <a:buFont typeface="Arial" pitchFamily="34" charset="0"/>
              <a:buChar char="•"/>
            </a:pPr>
            <a:r>
              <a:rPr lang="es-CO" b="0" u="none" baseline="0" dirty="0" smtClean="0"/>
              <a:t>Para el fortalecimiento del sector energético, plantean la posibilidad de colaborar en el proyecto del Ferrocarril del Carare para conectar los yacimientos de carbón con los puertos. De otro lado, quisieran participar en proyectos de generación energía hidráulica y térmica como es el caso del Proyecto </a:t>
            </a:r>
            <a:r>
              <a:rPr lang="es-CO" b="0" u="none" baseline="0" dirty="0" err="1" smtClean="0"/>
              <a:t>Ituango</a:t>
            </a:r>
            <a:r>
              <a:rPr lang="es-CO" b="0" u="none" baseline="0" dirty="0" smtClean="0"/>
              <a:t>, ayudando a llevar energía eléctrica a sectores alejados del país.</a:t>
            </a:r>
          </a:p>
          <a:p>
            <a:pPr marL="174245" indent="-174245">
              <a:buFont typeface="Arial" pitchFamily="34" charset="0"/>
              <a:buChar char="•"/>
            </a:pPr>
            <a:r>
              <a:rPr lang="es-CO" b="0" u="none" baseline="0" dirty="0" smtClean="0"/>
              <a:t>En materia de desarrollo regional, la propuesta coreana va encaminada a apoyar el diseño de planes para desarrollar nuevas ciudades  con proyectos de soluciones de vivienda a gran escala.  Igualmente proponen apoyar la creación de complejos industriales, proveyendo servicios de consultoría a Colombia para la operación de los mismos.</a:t>
            </a:r>
          </a:p>
          <a:p>
            <a:pPr marL="174245" indent="-174245">
              <a:buFont typeface="Arial" pitchFamily="34" charset="0"/>
              <a:buChar char="•"/>
            </a:pPr>
            <a:r>
              <a:rPr lang="es-CO" b="0" u="none" baseline="0" dirty="0" smtClean="0"/>
              <a:t>Finalmente en el área del bienestar de la población proponen desarrollar programas de salud y educación con aplicación de tecnologías de la información; programas sanitarios para áreas con infraestructura deficiente en este sentido, entre otros.</a:t>
            </a:r>
          </a:p>
          <a:p>
            <a:endParaRPr lang="es-CO" b="0" u="none" baseline="0" dirty="0" smtClean="0"/>
          </a:p>
          <a:p>
            <a:pPr marL="174245" indent="-174245">
              <a:buFont typeface="Arial" pitchFamily="34" charset="0"/>
              <a:buChar char="•"/>
            </a:pPr>
            <a:endParaRPr lang="es-CO" b="0" u="none" baseline="0" dirty="0" smtClean="0"/>
          </a:p>
        </p:txBody>
      </p:sp>
      <p:sp>
        <p:nvSpPr>
          <p:cNvPr id="4" name="3 Marcador de número de diapositiva"/>
          <p:cNvSpPr>
            <a:spLocks noGrp="1"/>
          </p:cNvSpPr>
          <p:nvPr>
            <p:ph type="sldNum" sz="quarter" idx="10"/>
          </p:nvPr>
        </p:nvSpPr>
        <p:spPr/>
        <p:txBody>
          <a:bodyPr/>
          <a:lstStyle/>
          <a:p>
            <a:fld id="{24FB485F-F8FE-4267-9F11-1CA76A2647CD}" type="slidenum">
              <a:rPr lang="es-ES" smtClean="0">
                <a:solidFill>
                  <a:prstClr val="black"/>
                </a:solidFill>
              </a:rPr>
              <a:pPr/>
              <a:t>56</a:t>
            </a:fld>
            <a:endParaRPr lang="es-E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929108">
              <a:defRPr/>
            </a:pPr>
            <a:r>
              <a:rPr lang="es-CO" b="1" dirty="0" smtClean="0"/>
              <a:t>APPRIS. </a:t>
            </a:r>
            <a:endParaRPr lang="es-CO" b="1" i="0" dirty="0" smtClean="0"/>
          </a:p>
          <a:p>
            <a:pPr defTabSz="929108">
              <a:defRPr/>
            </a:pPr>
            <a:r>
              <a:rPr lang="es-CO" dirty="0" smtClean="0"/>
              <a:t>Los </a:t>
            </a:r>
            <a:r>
              <a:rPr lang="es-CO" dirty="0" err="1" smtClean="0"/>
              <a:t>APPRIs</a:t>
            </a:r>
            <a:r>
              <a:rPr lang="es-CO" dirty="0" smtClean="0"/>
              <a:t> que se suscriben entre los Estados son una herramienta para la atracción de inversión, pues buscan crear y mantener condiciones favorables para los inversionistas de un Estado en el territorio del otro Estado.  Colombia con los </a:t>
            </a:r>
            <a:r>
              <a:rPr lang="es-CO" dirty="0" err="1" smtClean="0"/>
              <a:t>APPRIs</a:t>
            </a:r>
            <a:r>
              <a:rPr lang="es-CO" dirty="0" smtClean="0"/>
              <a:t>, busca establecer un marco jurídico justo y transparente para la inversión que incluye estándares reconocidos por el derecho internacional.</a:t>
            </a:r>
          </a:p>
        </p:txBody>
      </p:sp>
      <p:sp>
        <p:nvSpPr>
          <p:cNvPr id="4" name="3 Marcador de número de diapositiva"/>
          <p:cNvSpPr>
            <a:spLocks noGrp="1"/>
          </p:cNvSpPr>
          <p:nvPr>
            <p:ph type="sldNum" sz="quarter" idx="10"/>
          </p:nvPr>
        </p:nvSpPr>
        <p:spPr/>
        <p:txBody>
          <a:bodyPr/>
          <a:lstStyle/>
          <a:p>
            <a:fld id="{24FB485F-F8FE-4267-9F11-1CA76A2647CD}" type="slidenum">
              <a:rPr lang="es-ES" smtClean="0">
                <a:solidFill>
                  <a:prstClr val="black"/>
                </a:solidFill>
              </a:rPr>
              <a:pPr/>
              <a:t>57</a:t>
            </a:fld>
            <a:endParaRPr lang="es-E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b="1" dirty="0" smtClean="0"/>
              <a:t>Comunidad del Golfo.  </a:t>
            </a:r>
            <a:r>
              <a:rPr lang="es-CO" dirty="0" err="1" smtClean="0"/>
              <a:t>BIT’s</a:t>
            </a:r>
            <a:r>
              <a:rPr lang="es-CO" dirty="0" smtClean="0"/>
              <a:t>.  Kuwait (negociación</a:t>
            </a:r>
            <a:r>
              <a:rPr lang="es-CO" baseline="0" dirty="0" smtClean="0"/>
              <a:t> cerrada).  Emiratos está acordando fecha para la primera ronda.  Qatar, hay interés de Colombia pero la falta de representaciones diplomáticas respectivas ha dificultado concretar la negociación. </a:t>
            </a:r>
          </a:p>
          <a:p>
            <a:r>
              <a:rPr lang="es-CO" baseline="0" dirty="0" smtClean="0"/>
              <a:t>TLC. Dentro de la agenda de negociaciones comerciales aprobada por el CSCE en abril de 2011, la Comunidad del Golfo aparece en 3º lugar después de Australia y Japón, aunque el orden de ese listado es solamente indicativo. </a:t>
            </a:r>
            <a:endParaRPr lang="es-CO" dirty="0"/>
          </a:p>
        </p:txBody>
      </p:sp>
      <p:sp>
        <p:nvSpPr>
          <p:cNvPr id="4" name="3 Marcador de número de diapositiva"/>
          <p:cNvSpPr>
            <a:spLocks noGrp="1"/>
          </p:cNvSpPr>
          <p:nvPr>
            <p:ph type="sldNum" sz="quarter" idx="10"/>
          </p:nvPr>
        </p:nvSpPr>
        <p:spPr/>
        <p:txBody>
          <a:bodyPr/>
          <a:lstStyle/>
          <a:p>
            <a:fld id="{24FB485F-F8FE-4267-9F11-1CA76A2647CD}" type="slidenum">
              <a:rPr lang="es-ES" smtClean="0">
                <a:solidFill>
                  <a:prstClr val="black"/>
                </a:solidFill>
              </a:rPr>
              <a:pPr/>
              <a:t>58</a:t>
            </a:fld>
            <a:endParaRPr lang="es-E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24FB485F-F8FE-4267-9F11-1CA76A2647CD}" type="slidenum">
              <a:rPr lang="es-ES" smtClean="0">
                <a:solidFill>
                  <a:prstClr val="black"/>
                </a:solidFill>
              </a:rPr>
              <a:pPr/>
              <a:t>59</a:t>
            </a:fld>
            <a:endParaRPr lang="es-E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CO" b="1" dirty="0" smtClean="0"/>
              <a:t>ALIANZA DEL PACÍFICO.  </a:t>
            </a:r>
          </a:p>
          <a:p>
            <a:r>
              <a:rPr lang="es-CO" b="1" u="sng" dirty="0" smtClean="0"/>
              <a:t>Objetivo</a:t>
            </a:r>
            <a:r>
              <a:rPr lang="es-CO" dirty="0" smtClean="0"/>
              <a:t>.</a:t>
            </a:r>
            <a:r>
              <a:rPr lang="es-CO" baseline="0" dirty="0" smtClean="0"/>
              <a:t>  	Conformar un “Área de Integración Profunda” (libre circulación de bienes, servicios, capitales y personas).</a:t>
            </a:r>
          </a:p>
          <a:p>
            <a:r>
              <a:rPr lang="es-CO" baseline="0" dirty="0" smtClean="0"/>
              <a:t>	Consolidar el “Arco del Pacífico Latinoamericano” como un espacio de concertación y convergencia.</a:t>
            </a:r>
          </a:p>
          <a:p>
            <a:r>
              <a:rPr lang="es-CO" baseline="0" dirty="0" smtClean="0"/>
              <a:t>	Consolidar un mecanismo de diálogo político y proyección con Asia-Pacífico.</a:t>
            </a:r>
          </a:p>
          <a:p>
            <a:r>
              <a:rPr lang="es-CO" b="1" u="sng" baseline="0" dirty="0" smtClean="0"/>
              <a:t>Perspectiva</a:t>
            </a:r>
            <a:r>
              <a:rPr lang="es-CO" baseline="0" dirty="0" smtClean="0"/>
              <a:t>. 	</a:t>
            </a:r>
          </a:p>
          <a:p>
            <a:r>
              <a:rPr lang="es-CO" baseline="0" dirty="0" smtClean="0"/>
              <a:t>1) Proyecto de “Acuerdo Marco” sobre la base de la homologación de los TLC existentes, para consideración de los Presidentes en Dic./2011 en México. </a:t>
            </a:r>
          </a:p>
          <a:p>
            <a:r>
              <a:rPr lang="es-CO" baseline="0" dirty="0" smtClean="0"/>
              <a:t>2) Priorizar las siguientes áreas y crear Grupos de Trabajo para:  </a:t>
            </a:r>
          </a:p>
          <a:p>
            <a:r>
              <a:rPr lang="es-CO" baseline="0" dirty="0" smtClean="0"/>
              <a:t>	a) movimiento personas de negocios, (tránsito migratorio – cooperación policial)  </a:t>
            </a:r>
          </a:p>
          <a:p>
            <a:r>
              <a:rPr lang="es-CO" baseline="0" dirty="0" smtClean="0"/>
              <a:t>	b) Facilitación comercio y cooperación aduanera.</a:t>
            </a:r>
          </a:p>
          <a:p>
            <a:r>
              <a:rPr lang="es-CO" baseline="0" dirty="0" smtClean="0"/>
              <a:t>	c) Servicios y capitales (integración bolsas de valores)</a:t>
            </a:r>
          </a:p>
          <a:p>
            <a:r>
              <a:rPr lang="es-CO" baseline="0" dirty="0" smtClean="0"/>
              <a:t>	d) Cooperación y solución de diferencias. </a:t>
            </a:r>
          </a:p>
          <a:p>
            <a:endParaRPr lang="es-CO" baseline="0" dirty="0" smtClean="0"/>
          </a:p>
          <a:p>
            <a:r>
              <a:rPr lang="es-CO" baseline="0" dirty="0" smtClean="0"/>
              <a:t>3) Conformar GRUPO ALTO NIVEL VICEMINISTERIAL (GAN), para:</a:t>
            </a:r>
          </a:p>
          <a:p>
            <a:r>
              <a:rPr lang="es-CO" baseline="0" dirty="0" smtClean="0"/>
              <a:t>	a) Supervisar avances Grupos de Trabajo</a:t>
            </a:r>
          </a:p>
          <a:p>
            <a:r>
              <a:rPr lang="es-CO" baseline="0" dirty="0" smtClean="0"/>
              <a:t>	b) Evaluar nuevas áreas de trabajo</a:t>
            </a:r>
          </a:p>
          <a:p>
            <a:r>
              <a:rPr lang="es-CO" baseline="0" dirty="0" smtClean="0"/>
              <a:t>	c) Preparar propuesta para proyección y relacionamiento en Asia-Pacífico  con organismos o grupos regionales.</a:t>
            </a:r>
          </a:p>
          <a:p>
            <a:endParaRPr lang="es-CO" b="1" dirty="0" smtClean="0"/>
          </a:p>
        </p:txBody>
      </p:sp>
      <p:sp>
        <p:nvSpPr>
          <p:cNvPr id="4" name="3 Marcador de número de diapositiva"/>
          <p:cNvSpPr>
            <a:spLocks noGrp="1"/>
          </p:cNvSpPr>
          <p:nvPr>
            <p:ph type="sldNum" sz="quarter" idx="10"/>
          </p:nvPr>
        </p:nvSpPr>
        <p:spPr/>
        <p:txBody>
          <a:bodyPr/>
          <a:lstStyle/>
          <a:p>
            <a:fld id="{24FB485F-F8FE-4267-9F11-1CA76A2647CD}" type="slidenum">
              <a:rPr lang="es-ES" smtClean="0">
                <a:solidFill>
                  <a:prstClr val="black"/>
                </a:solidFill>
              </a:rPr>
              <a:pPr/>
              <a:t>60</a:t>
            </a:fld>
            <a:endParaRPr lang="es-E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b="1" baseline="0" dirty="0" smtClean="0"/>
              <a:t>TPP (</a:t>
            </a:r>
            <a:r>
              <a:rPr lang="es-CO" b="1" baseline="0" dirty="0" err="1" smtClean="0"/>
              <a:t>Transpacific</a:t>
            </a:r>
            <a:r>
              <a:rPr lang="es-CO" b="1" baseline="0" dirty="0" smtClean="0"/>
              <a:t> </a:t>
            </a:r>
            <a:r>
              <a:rPr lang="es-CO" b="1" baseline="0" dirty="0" err="1" smtClean="0"/>
              <a:t>Partnership</a:t>
            </a:r>
            <a:r>
              <a:rPr lang="es-CO" b="1" baseline="0" dirty="0" smtClean="0"/>
              <a:t>).  </a:t>
            </a:r>
            <a:r>
              <a:rPr lang="es-CO" baseline="0" dirty="0" smtClean="0"/>
              <a:t>El acuerdo inicial (P4) suscrito por Brunei, Chile, Nueva Zelanda y Singapur entró en vigencia en 2006.  Colombia aceptó la invitación de Chile para formar parte de las negociaciones de ampliación del acuerdo.  Sin embargo, posteriormente, los miembros decidieron que en </a:t>
            </a:r>
            <a:r>
              <a:rPr lang="es-CO" u="sng" baseline="0" dirty="0" smtClean="0"/>
              <a:t>una primera ronda de ampliación </a:t>
            </a:r>
            <a:r>
              <a:rPr lang="es-CO" baseline="0" dirty="0" smtClean="0"/>
              <a:t>sólo participarían miembros de APEC.  Por esta razón, Colombia solicitó el estatus de “observador”, que tampoco le fue otorgado.  </a:t>
            </a:r>
          </a:p>
          <a:p>
            <a:endParaRPr lang="es-CO" baseline="0" dirty="0" smtClean="0"/>
          </a:p>
          <a:p>
            <a:r>
              <a:rPr lang="es-CO" baseline="0" dirty="0" smtClean="0"/>
              <a:t>La séptima ronda de negociaciones de ampliación (P4 iniciales más: EEUU, Perú, Australia, Malasia y Vietnam) se realizó en junio 2011.  La próxima será en septiembre en EEUU.  Los negociadores esperan presentar en la Cumbre de Líderes de APEC, en noviembre/2011, los mayores avances, de ser posible la conclusión de la negociación, aunque no es muy viable. </a:t>
            </a:r>
          </a:p>
          <a:p>
            <a:r>
              <a:rPr lang="es-CO" baseline="0" dirty="0" smtClean="0"/>
              <a:t>Dado que el 49% de nuestras exportaciones y el 30% de nuestras importaciones se realizan con esos 9 países, Colombia hace permanente seguimiento a la negociación. </a:t>
            </a:r>
          </a:p>
        </p:txBody>
      </p:sp>
      <p:sp>
        <p:nvSpPr>
          <p:cNvPr id="4" name="3 Marcador de número de diapositiva"/>
          <p:cNvSpPr>
            <a:spLocks noGrp="1"/>
          </p:cNvSpPr>
          <p:nvPr>
            <p:ph type="sldNum" sz="quarter" idx="10"/>
          </p:nvPr>
        </p:nvSpPr>
        <p:spPr/>
        <p:txBody>
          <a:bodyPr/>
          <a:lstStyle/>
          <a:p>
            <a:fld id="{24FB485F-F8FE-4267-9F11-1CA76A2647CD}" type="slidenum">
              <a:rPr lang="es-ES" smtClean="0">
                <a:solidFill>
                  <a:prstClr val="black"/>
                </a:solidFill>
              </a:rPr>
              <a:pPr/>
              <a:t>61</a:t>
            </a:fld>
            <a:endParaRPr lang="es-E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B7E2A6A1-7BC0-447A-AA47-7FC175A5BF59}" type="slidenum">
              <a:rPr lang="es-ES_tradnl" smtClean="0"/>
              <a:pPr>
                <a:defRPr/>
              </a:pPr>
              <a:t>62</a:t>
            </a:fld>
            <a:endParaRPr lang="es-ES_tradnl" smtClean="0"/>
          </a:p>
        </p:txBody>
      </p:sp>
      <p:sp>
        <p:nvSpPr>
          <p:cNvPr id="44035" name="doc id"/>
          <p:cNvSpPr>
            <a:spLocks noGrp="1" noChangeArrowheads="1"/>
          </p:cNvSpPr>
          <p:nvPr>
            <p:ph type="ftr" sz="quarter" idx="4"/>
          </p:nvPr>
        </p:nvSpPr>
        <p:spPr/>
        <p:txBody>
          <a:bodyPr/>
          <a:lstStyle/>
          <a:p>
            <a:pPr>
              <a:defRPr/>
            </a:pPr>
            <a:r>
              <a:rPr lang="en-US" smtClean="0"/>
              <a:t>BOG-ZW0666-04-01</a:t>
            </a: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xfrm>
            <a:off x="566268" y="4989043"/>
            <a:ext cx="5952119" cy="245885"/>
          </a:xfrm>
          <a:noFill/>
          <a:ln/>
        </p:spPr>
        <p:txBody>
          <a:bodyPr/>
          <a:lstStyle/>
          <a:p>
            <a:pPr eaLnBrk="1" hangingPunct="1"/>
            <a:endParaRPr lang="es-CO"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566266" y="4989038"/>
            <a:ext cx="5952119" cy="246221"/>
          </a:xfrm>
        </p:spPr>
        <p:txBody>
          <a:bodyPr/>
          <a:lstStyle/>
          <a:p>
            <a:endParaRPr lang="en-US" dirty="0"/>
          </a:p>
        </p:txBody>
      </p:sp>
      <p:sp>
        <p:nvSpPr>
          <p:cNvPr id="4" name="3 Marcador de número de diapositiva"/>
          <p:cNvSpPr>
            <a:spLocks noGrp="1"/>
          </p:cNvSpPr>
          <p:nvPr>
            <p:ph type="sldNum" sz="quarter" idx="10"/>
          </p:nvPr>
        </p:nvSpPr>
        <p:spPr/>
        <p:txBody>
          <a:bodyPr/>
          <a:lstStyle/>
          <a:p>
            <a:fld id="{24FB485F-F8FE-4267-9F11-1CA76A2647CD}" type="slidenum">
              <a:rPr lang="es-ES" smtClean="0">
                <a:solidFill>
                  <a:prstClr val="black"/>
                </a:solidFill>
              </a:rPr>
              <a:pPr/>
              <a:t>64</a:t>
            </a:fld>
            <a:endParaRPr lang="es-ES">
              <a:solidFill>
                <a:prstClr val="black"/>
              </a:solidFill>
            </a:endParaRPr>
          </a:p>
        </p:txBody>
      </p:sp>
    </p:spTree>
    <p:extLst>
      <p:ext uri="{BB962C8B-B14F-4D97-AF65-F5344CB8AC3E}">
        <p14:creationId xmlns:p14="http://schemas.microsoft.com/office/powerpoint/2010/main" xmlns="" val="33875252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dirty="0" smtClean="0"/>
              <a:t>Las acciones adelantadas en</a:t>
            </a:r>
            <a:r>
              <a:rPr lang="es-CO" baseline="0" dirty="0" smtClean="0"/>
              <a:t> el primer PLAN DE ACCION DE FACILITACION DE COMERCIO 2002-2006 tuvo como objetivo la reducción del 5% en las transacciones comerciales. </a:t>
            </a:r>
          </a:p>
          <a:p>
            <a:r>
              <a:rPr lang="es-CO" baseline="0" dirty="0" smtClean="0"/>
              <a:t>El Segundo Plan de Acción de Facilitación de Comercio 2007-2011,  tiene como objetivo una reducción adicional de 5% en las transacciones comerciales.  El principal componente del segundo Plan   de Acción es actualizar y revisar el menú de acciones y medidas para la consideración de los miembros en las cuatro (4) áreas establecidas en el primer Plan.</a:t>
            </a:r>
          </a:p>
          <a:p>
            <a:endParaRPr lang="es-CO" baseline="0" dirty="0" smtClean="0"/>
          </a:p>
          <a:p>
            <a:r>
              <a:rPr lang="es-CO" baseline="0" dirty="0" smtClean="0"/>
              <a:t>Aprox. 90.000 empresarios ya cuentan con la tarjeta de viajeros, la cual tiene una vigencia de tres años.  A este sistema pertenecen 18 países en forma plena, y en forma parcial Los EEUU, Canadá y Rusia (Ellos exigen visado, pero al tener la tarjeta, la expedición es más rápida, y el acceso es preferencial en los aeropuertos y sitios migratorios). </a:t>
            </a:r>
          </a:p>
          <a:p>
            <a:endParaRPr lang="es-CO" baseline="0" dirty="0" smtClean="0"/>
          </a:p>
          <a:p>
            <a:r>
              <a:rPr lang="es-CO" baseline="0" dirty="0" smtClean="0"/>
              <a:t>  .  </a:t>
            </a:r>
            <a:endParaRPr lang="es-CO" dirty="0"/>
          </a:p>
        </p:txBody>
      </p:sp>
      <p:sp>
        <p:nvSpPr>
          <p:cNvPr id="4" name="3 Marcador de número de diapositiva"/>
          <p:cNvSpPr>
            <a:spLocks noGrp="1"/>
          </p:cNvSpPr>
          <p:nvPr>
            <p:ph type="sldNum" sz="quarter" idx="10"/>
          </p:nvPr>
        </p:nvSpPr>
        <p:spPr/>
        <p:txBody>
          <a:bodyPr/>
          <a:lstStyle/>
          <a:p>
            <a:fld id="{24FB485F-F8FE-4267-9F11-1CA76A2647CD}" type="slidenum">
              <a:rPr lang="es-ES" smtClean="0">
                <a:solidFill>
                  <a:prstClr val="black"/>
                </a:solidFill>
              </a:rPr>
              <a:pPr/>
              <a:t>70</a:t>
            </a:fld>
            <a:endParaRPr lang="es-E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CO" dirty="0" smtClean="0"/>
              <a:t>ABAC</a:t>
            </a:r>
            <a:r>
              <a:rPr lang="es-CO" baseline="0" dirty="0" smtClean="0"/>
              <a:t> (APEC Business </a:t>
            </a:r>
            <a:r>
              <a:rPr lang="es-CO" baseline="0" dirty="0" err="1" smtClean="0"/>
              <a:t>Advisory</a:t>
            </a:r>
            <a:r>
              <a:rPr lang="es-CO" baseline="0" dirty="0" smtClean="0"/>
              <a:t> Council) </a:t>
            </a:r>
          </a:p>
          <a:p>
            <a:endParaRPr lang="es-CO" baseline="0" dirty="0" smtClean="0"/>
          </a:p>
          <a:p>
            <a:pPr lvl="0"/>
            <a:r>
              <a:rPr lang="es-ES" dirty="0" smtClean="0"/>
              <a:t>Fue creado en 1995.  El ABAC presenta a los líderes económicos un informe anual que contiene las recomendaciones con el fin de mejorar el clima de negocios y de inversiones en la región y para una gestión más eficiente en problemas de interés actual.  </a:t>
            </a:r>
            <a:endParaRPr lang="es-CO" dirty="0" smtClean="0"/>
          </a:p>
          <a:p>
            <a:r>
              <a:rPr lang="es-ES" dirty="0" smtClean="0"/>
              <a:t> </a:t>
            </a:r>
            <a:endParaRPr lang="es-CO" dirty="0" smtClean="0"/>
          </a:p>
          <a:p>
            <a:r>
              <a:rPr lang="es-ES" dirty="0" smtClean="0"/>
              <a:t>Está conformado por 63 miembros, tres representantes del sector privado de cada economía, designados por cada Jefe de Estado. </a:t>
            </a:r>
          </a:p>
          <a:p>
            <a:endParaRPr lang="es-ES" dirty="0" smtClean="0"/>
          </a:p>
          <a:p>
            <a:r>
              <a:rPr lang="es-ES" dirty="0" smtClean="0"/>
              <a:t>El ABAC es presidido por uno de los representantes de la economía que preside el APEC, junto con dos vicepresidentes, uno de la economía que presidió el APEC el año anterior y el otro del que lo realizará el año siguiente.  </a:t>
            </a:r>
          </a:p>
          <a:p>
            <a:endParaRPr lang="es-ES" dirty="0" smtClean="0"/>
          </a:p>
          <a:p>
            <a:r>
              <a:rPr lang="es-ES" dirty="0" smtClean="0"/>
              <a:t>La Secretaria Internacional de ABAC funciona en Manila, Filipinas.</a:t>
            </a:r>
            <a:endParaRPr lang="es-CO" dirty="0" smtClean="0"/>
          </a:p>
          <a:p>
            <a:r>
              <a:rPr lang="es-ES" dirty="0" smtClean="0"/>
              <a:t> </a:t>
            </a:r>
            <a:endParaRPr lang="es-CO" dirty="0" smtClean="0"/>
          </a:p>
          <a:p>
            <a:r>
              <a:rPr lang="es-ES" dirty="0" smtClean="0"/>
              <a:t>Anualmente, el ABAC divide su labor en cinco Grupos de Trabajo (Desarrollo de Capacidades y Planes de Acción, Desarrollo Sostenible, Facilitación, Liberalización y Finanzas).  Estos grupos de trabajo finalizan sus actividades en la cuarta reunión del Consejo de cada año, durante la cual el ABAC eleva su informe anual a los Líderes del APEC.</a:t>
            </a:r>
            <a:endParaRPr lang="es-CO" dirty="0" smtClean="0"/>
          </a:p>
          <a:p>
            <a:endParaRPr lang="es-CO" dirty="0" smtClean="0"/>
          </a:p>
          <a:p>
            <a:r>
              <a:rPr lang="es-CO" dirty="0" smtClean="0"/>
              <a:t>El CEO</a:t>
            </a:r>
            <a:r>
              <a:rPr lang="es-CO" baseline="0" dirty="0" smtClean="0"/>
              <a:t> SUMMIT de APEC, en la mayoría de las ocasiones reúne aproximadamente 1.000 empresarios de las economías miembros de APEC. </a:t>
            </a:r>
            <a:endParaRPr lang="es-CO" dirty="0"/>
          </a:p>
        </p:txBody>
      </p:sp>
      <p:sp>
        <p:nvSpPr>
          <p:cNvPr id="4" name="3 Marcador de número de diapositiva"/>
          <p:cNvSpPr>
            <a:spLocks noGrp="1"/>
          </p:cNvSpPr>
          <p:nvPr>
            <p:ph type="sldNum" sz="quarter" idx="10"/>
          </p:nvPr>
        </p:nvSpPr>
        <p:spPr/>
        <p:txBody>
          <a:bodyPr/>
          <a:lstStyle/>
          <a:p>
            <a:fld id="{24FB485F-F8FE-4267-9F11-1CA76A2647CD}" type="slidenum">
              <a:rPr lang="es-ES" smtClean="0">
                <a:solidFill>
                  <a:prstClr val="black"/>
                </a:solidFill>
              </a:rPr>
              <a:pPr/>
              <a:t>71</a:t>
            </a:fld>
            <a:endParaRPr lang="es-E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B7E2A6A1-7BC0-447A-AA47-7FC175A5BF59}" type="slidenum">
              <a:rPr lang="es-ES_tradnl" smtClean="0"/>
              <a:pPr>
                <a:defRPr/>
              </a:pPr>
              <a:t>6</a:t>
            </a:fld>
            <a:endParaRPr lang="es-ES_tradnl" smtClean="0"/>
          </a:p>
        </p:txBody>
      </p:sp>
      <p:sp>
        <p:nvSpPr>
          <p:cNvPr id="44035" name="doc id"/>
          <p:cNvSpPr>
            <a:spLocks noGrp="1" noChangeArrowheads="1"/>
          </p:cNvSpPr>
          <p:nvPr>
            <p:ph type="ftr" sz="quarter" idx="4"/>
          </p:nvPr>
        </p:nvSpPr>
        <p:spPr/>
        <p:txBody>
          <a:bodyPr/>
          <a:lstStyle/>
          <a:p>
            <a:pPr>
              <a:defRPr/>
            </a:pPr>
            <a:r>
              <a:rPr lang="en-US" smtClean="0"/>
              <a:t>BOG-ZW0666-04-01</a:t>
            </a: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xfrm>
            <a:off x="566268" y="4989043"/>
            <a:ext cx="5952119" cy="245885"/>
          </a:xfrm>
          <a:noFill/>
          <a:ln/>
        </p:spPr>
        <p:txBody>
          <a:bodyPr/>
          <a:lstStyle/>
          <a:p>
            <a:pPr eaLnBrk="1" hangingPunct="1"/>
            <a:endParaRPr lang="es-CO"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55000" lnSpcReduction="20000"/>
          </a:bodyPr>
          <a:lstStyle/>
          <a:p>
            <a:pPr defTabSz="929108">
              <a:defRPr/>
            </a:pPr>
            <a:r>
              <a:rPr lang="es-CO" dirty="0" smtClean="0"/>
              <a:t>La cooperación técnica y económica trabaja en el desarrollo de por lo menos un centenar de proyectos cada año, en </a:t>
            </a:r>
            <a:r>
              <a:rPr lang="es-CO" b="1" dirty="0" smtClean="0"/>
              <a:t>la construcción de capacidad y mejoramiento de la productividad y competitividad</a:t>
            </a:r>
            <a:r>
              <a:rPr lang="es-CO" dirty="0" smtClean="0"/>
              <a:t>, a nivel institucional e individual. Los proyectos contribuyen al cumplimiento de los objetivos de todos los grupos de trabajos y fuerzas de tarea de APEC.</a:t>
            </a:r>
            <a:r>
              <a:rPr lang="es-CO" baseline="0" dirty="0" smtClean="0"/>
              <a:t> </a:t>
            </a:r>
            <a:r>
              <a:rPr lang="es-CO" dirty="0" smtClean="0"/>
              <a:t>Entre octubre 2009 y octubre 2010, los grupos de trabajo y los </a:t>
            </a:r>
            <a:r>
              <a:rPr lang="es-CO" dirty="0" err="1" smtClean="0"/>
              <a:t>task</a:t>
            </a:r>
            <a:r>
              <a:rPr lang="es-CO" dirty="0" smtClean="0"/>
              <a:t> </a:t>
            </a:r>
            <a:r>
              <a:rPr lang="es-CO" dirty="0" err="1" smtClean="0"/>
              <a:t>forces</a:t>
            </a:r>
            <a:r>
              <a:rPr lang="es-CO" dirty="0" smtClean="0"/>
              <a:t> de APEC, registraron 98 proyectos relativos a cooperación económica, enfocados en cinco</a:t>
            </a:r>
            <a:r>
              <a:rPr lang="es-CO" baseline="0" dirty="0" smtClean="0"/>
              <a:t> prioridades en el corto plazo:  </a:t>
            </a:r>
            <a:endParaRPr lang="es-CO" dirty="0" smtClean="0"/>
          </a:p>
          <a:p>
            <a:pPr defTabSz="929108">
              <a:defRPr/>
            </a:pPr>
            <a:endParaRPr lang="es-CO" b="1" dirty="0" smtClean="0"/>
          </a:p>
          <a:p>
            <a:pPr lvl="1">
              <a:buClr>
                <a:srgbClr val="FF0000"/>
              </a:buClr>
              <a:buFont typeface="Wingdings" pitchFamily="2" charset="2"/>
              <a:buChar char="ü"/>
              <a:defRPr/>
            </a:pPr>
            <a:r>
              <a:rPr lang="es-CO" sz="2200" b="1" dirty="0" smtClean="0"/>
              <a:t>Crecimiento inclusivo (dimensión social de la globalización).  </a:t>
            </a:r>
            <a:r>
              <a:rPr lang="es-CO" sz="2200" dirty="0" smtClean="0"/>
              <a:t>Los proyectos incluyen: financiación, desarrollo de PYMES, creación de empleo, mejoramiento de capacidades de los trabajadores, desarrollo de redes de programas de seguridad social, etc.  </a:t>
            </a:r>
          </a:p>
          <a:p>
            <a:pPr lvl="1">
              <a:buClr>
                <a:srgbClr val="FF0000"/>
              </a:buClr>
              <a:buFont typeface="Wingdings" pitchFamily="2" charset="2"/>
              <a:buChar char="ü"/>
              <a:defRPr/>
            </a:pPr>
            <a:endParaRPr lang="es-CO" sz="2200" dirty="0" smtClean="0"/>
          </a:p>
          <a:p>
            <a:pPr lvl="1">
              <a:buClr>
                <a:srgbClr val="FF0000"/>
              </a:buClr>
              <a:buFont typeface="Wingdings" pitchFamily="2" charset="2"/>
              <a:buChar char="ü"/>
              <a:defRPr/>
            </a:pPr>
            <a:r>
              <a:rPr lang="es-CO" sz="2200" b="1" dirty="0" smtClean="0"/>
              <a:t>Mejoramiento de la calidad de vida a través del desarrollo sostenible.  </a:t>
            </a:r>
            <a:r>
              <a:rPr lang="es-CO" sz="2200" dirty="0" smtClean="0"/>
              <a:t>Actividades que apoyen el desarrollo de energías limpias y seguras. </a:t>
            </a:r>
          </a:p>
          <a:p>
            <a:pPr lvl="1">
              <a:buClr>
                <a:srgbClr val="FF0000"/>
              </a:buClr>
              <a:buFont typeface="Wingdings" pitchFamily="2" charset="2"/>
              <a:buChar char="ü"/>
              <a:defRPr/>
            </a:pPr>
            <a:endParaRPr lang="es-CO" sz="2200" b="1" dirty="0" smtClean="0"/>
          </a:p>
          <a:p>
            <a:pPr lvl="1">
              <a:buClr>
                <a:srgbClr val="FF0000"/>
              </a:buClr>
              <a:buFont typeface="Wingdings" pitchFamily="2" charset="2"/>
              <a:buChar char="ü"/>
              <a:defRPr/>
            </a:pPr>
            <a:r>
              <a:rPr lang="es-CO" sz="2200" b="1" dirty="0" smtClean="0"/>
              <a:t>Reforma institucional.  </a:t>
            </a:r>
            <a:r>
              <a:rPr lang="es-CO" sz="2200" dirty="0" smtClean="0"/>
              <a:t>Actividades de apoyo a las reformas del mercado laboral, implementación del plan de acción de “</a:t>
            </a:r>
            <a:r>
              <a:rPr lang="es-CO" sz="2200" dirty="0" err="1" smtClean="0"/>
              <a:t>Ease</a:t>
            </a:r>
            <a:r>
              <a:rPr lang="es-CO" sz="2200" dirty="0" smtClean="0"/>
              <a:t> of </a:t>
            </a:r>
            <a:r>
              <a:rPr lang="es-CO" sz="2200" dirty="0" err="1" smtClean="0"/>
              <a:t>Doing</a:t>
            </a:r>
            <a:r>
              <a:rPr lang="es-CO" sz="2200" dirty="0" smtClean="0"/>
              <a:t> Business”.  Acciones de apoyo a la implementación del crecimiento sostenible y balanceado del G-20, fortalecimiento del sistema regulatorio de los mercados financieros, y desarrollo de los mercados de capitales. </a:t>
            </a:r>
            <a:endParaRPr lang="es-CO" sz="2200" b="1" dirty="0" smtClean="0"/>
          </a:p>
          <a:p>
            <a:pPr lvl="1">
              <a:buClr>
                <a:srgbClr val="FF0000"/>
              </a:buClr>
              <a:buFont typeface="Wingdings" pitchFamily="2" charset="2"/>
              <a:buChar char="ü"/>
              <a:defRPr/>
            </a:pPr>
            <a:endParaRPr lang="es-CO" sz="2200" b="1" dirty="0" smtClean="0"/>
          </a:p>
          <a:p>
            <a:pPr lvl="1">
              <a:buClr>
                <a:srgbClr val="FF0000"/>
              </a:buClr>
              <a:buFont typeface="Wingdings" pitchFamily="2" charset="2"/>
              <a:buChar char="ü"/>
              <a:defRPr/>
            </a:pPr>
            <a:r>
              <a:rPr lang="es-CO" sz="2200" b="1" dirty="0" smtClean="0"/>
              <a:t>Seguridad humana.  </a:t>
            </a:r>
            <a:r>
              <a:rPr lang="es-CO" sz="2200" dirty="0" smtClean="0"/>
              <a:t>Seguridad alimentaria, inocuidad de alimentos, preparación para emergencias y desastres naturales, etc. </a:t>
            </a:r>
            <a:endParaRPr lang="es-CO" sz="2200" b="1" dirty="0" smtClean="0"/>
          </a:p>
          <a:p>
            <a:pPr lvl="1">
              <a:buClr>
                <a:srgbClr val="FF0000"/>
              </a:buClr>
              <a:buFont typeface="Wingdings" pitchFamily="2" charset="2"/>
              <a:buChar char="ü"/>
              <a:defRPr/>
            </a:pPr>
            <a:endParaRPr lang="es-CO" sz="2200" b="1" dirty="0" smtClean="0"/>
          </a:p>
          <a:p>
            <a:pPr lvl="1">
              <a:buClr>
                <a:srgbClr val="FF0000"/>
              </a:buClr>
              <a:buFont typeface="Wingdings" pitchFamily="2" charset="2"/>
              <a:buChar char="ü"/>
              <a:defRPr/>
            </a:pPr>
            <a:r>
              <a:rPr lang="es-CO" sz="2200" b="1" dirty="0" smtClean="0"/>
              <a:t>Integración Económica Regional.  </a:t>
            </a:r>
            <a:r>
              <a:rPr lang="es-CO" sz="2200" dirty="0" smtClean="0"/>
              <a:t>Promoción de convergencia entre las economías de APEC en áreas clave de la integración económica regional, incluyendo los servicios, economía digital, inversión, facilitación de comercio, reglas de origen, estándares, barreras técnicas al comercio, conectividad de la cadena de abastecimiento, derechos de propiedad intelectual, redes de información y privacidad de la información. </a:t>
            </a:r>
            <a:endParaRPr lang="es-CO" sz="2200" b="1" dirty="0" smtClean="0"/>
          </a:p>
          <a:p>
            <a:endParaRPr lang="es-CO" dirty="0"/>
          </a:p>
        </p:txBody>
      </p:sp>
      <p:sp>
        <p:nvSpPr>
          <p:cNvPr id="4" name="3 Marcador de número de diapositiva"/>
          <p:cNvSpPr>
            <a:spLocks noGrp="1"/>
          </p:cNvSpPr>
          <p:nvPr>
            <p:ph type="sldNum" sz="quarter" idx="10"/>
          </p:nvPr>
        </p:nvSpPr>
        <p:spPr/>
        <p:txBody>
          <a:bodyPr/>
          <a:lstStyle/>
          <a:p>
            <a:fld id="{24FB485F-F8FE-4267-9F11-1CA76A2647CD}" type="slidenum">
              <a:rPr lang="es-ES" smtClean="0">
                <a:solidFill>
                  <a:prstClr val="black"/>
                </a:solidFill>
              </a:rPr>
              <a:pPr/>
              <a:t>72</a:t>
            </a:fld>
            <a:endParaRPr lang="es-E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pPr defTabSz="929108">
              <a:defRPr/>
            </a:pPr>
            <a:r>
              <a:rPr lang="es-CO" dirty="0" smtClean="0"/>
              <a:t>Colombia solicitó su ingreso</a:t>
            </a:r>
            <a:r>
              <a:rPr lang="es-CO" baseline="0" dirty="0" smtClean="0"/>
              <a:t> a APEC </a:t>
            </a:r>
            <a:r>
              <a:rPr lang="es-CO" dirty="0" smtClean="0"/>
              <a:t>en 1995 y 1997,</a:t>
            </a:r>
            <a:r>
              <a:rPr lang="es-CO" baseline="0" dirty="0" smtClean="0"/>
              <a:t> año en que fue declarada la moratoria para el ingreso de nuevos miembros </a:t>
            </a:r>
            <a:r>
              <a:rPr lang="es-CO" dirty="0" smtClean="0"/>
              <a:t>por 10 años,</a:t>
            </a:r>
            <a:r>
              <a:rPr lang="es-CO" baseline="0" dirty="0" smtClean="0"/>
              <a:t> pero no han tomado una decisión al respecto posterior a 2007.  En la </a:t>
            </a:r>
            <a:r>
              <a:rPr lang="es-CO" u="sng" baseline="0" dirty="0" smtClean="0"/>
              <a:t>Declaración de </a:t>
            </a:r>
            <a:r>
              <a:rPr lang="es-CO" u="sng" baseline="0" dirty="0" err="1" smtClean="0"/>
              <a:t>Yokojama</a:t>
            </a:r>
            <a:r>
              <a:rPr lang="es-CO" baseline="0" dirty="0" smtClean="0"/>
              <a:t> se menciona que: </a:t>
            </a:r>
            <a:r>
              <a:rPr lang="es-CO" b="1" baseline="0" dirty="0" smtClean="0"/>
              <a:t> “Teniendo en cuenta el beneficio de los miembros de APEC, así como la necesidad de la eficiencia para alcanzar resultado, continuaremos examinando la cuestión de los nuevos miembros en el futuro”</a:t>
            </a:r>
            <a:r>
              <a:rPr lang="es-CO" dirty="0" smtClean="0"/>
              <a:t>.</a:t>
            </a:r>
          </a:p>
          <a:p>
            <a:pPr defTabSz="929108">
              <a:defRPr/>
            </a:pPr>
            <a:endParaRPr lang="es-CO" dirty="0" smtClean="0"/>
          </a:p>
          <a:p>
            <a:pPr defTabSz="929108">
              <a:defRPr/>
            </a:pPr>
            <a:r>
              <a:rPr lang="es-CO" dirty="0" smtClean="0"/>
              <a:t>Hasta ahora, Colombia ha recibió la expresión de apoyo para su ingreso a este Foro a todas las economías a las que ha hecho esta solicitud.  </a:t>
            </a:r>
          </a:p>
          <a:p>
            <a:pPr defTabSz="929108">
              <a:defRPr/>
            </a:pPr>
            <a:endParaRPr lang="es-CO" dirty="0" smtClean="0"/>
          </a:p>
          <a:p>
            <a:pPr defTabSz="929108">
              <a:defRPr/>
            </a:pPr>
            <a:r>
              <a:rPr lang="es-CO" dirty="0" smtClean="0"/>
              <a:t>En estos</a:t>
            </a:r>
            <a:r>
              <a:rPr lang="es-CO" baseline="0" dirty="0" smtClean="0"/>
              <a:t> años se han adelantado varias acciones:</a:t>
            </a:r>
          </a:p>
          <a:p>
            <a:pPr marL="232326" indent="-232326" defTabSz="929108">
              <a:buFontTx/>
              <a:buAutoNum type="arabicPeriod"/>
              <a:defRPr/>
            </a:pPr>
            <a:r>
              <a:rPr lang="es-CO" baseline="0" dirty="0" smtClean="0"/>
              <a:t>Solicitar apoyo de los países miembros en todos los encuentros con representantes gubernamentales, principalmente de los países de Asia-Pacifico. </a:t>
            </a:r>
          </a:p>
          <a:p>
            <a:pPr marL="232326" indent="-232326" defTabSz="929108">
              <a:buFontTx/>
              <a:buAutoNum type="arabicPeriod"/>
              <a:defRPr/>
            </a:pPr>
            <a:r>
              <a:rPr lang="es-CO" baseline="0" dirty="0" smtClean="0"/>
              <a:t>Obtener invitación para participar en la cumbre empresarial de APEC de 2008 (Perú), 2009 (Singapur), 2010 (Japón) y en la cumbre de PYMES 2010 en Japón.</a:t>
            </a:r>
          </a:p>
          <a:p>
            <a:pPr marL="232326" indent="-232326" defTabSz="929108">
              <a:buFontTx/>
              <a:buAutoNum type="arabicPeriod"/>
              <a:defRPr/>
            </a:pPr>
            <a:r>
              <a:rPr lang="es-CO" baseline="0" dirty="0" smtClean="0"/>
              <a:t>Fortalecimiento presencia institucional:  Reapertura de Embajadas en Australia 2009 e Indonesia en las próximas semanas. Fortalecimiento de la presencia de </a:t>
            </a:r>
            <a:r>
              <a:rPr lang="es-CO" baseline="0" dirty="0" err="1" smtClean="0"/>
              <a:t>Proexport</a:t>
            </a:r>
            <a:r>
              <a:rPr lang="es-CO" baseline="0" dirty="0" smtClean="0"/>
              <a:t> en la Región Asia-Pacífico con oficinas individuales en Japón, Corea del Sur (En las instalaciones de nuestras Embajadas) y en cooperación con Chile/Perú: en Singapur y China (</a:t>
            </a:r>
            <a:r>
              <a:rPr lang="es-CO" baseline="0" dirty="0" err="1" smtClean="0"/>
              <a:t>Shanghai</a:t>
            </a:r>
            <a:r>
              <a:rPr lang="es-CO" baseline="0" dirty="0" smtClean="0"/>
              <a:t> / Hong Kong), Singapur, Vietnam, Kuwait, Qatar y Emiratos.</a:t>
            </a:r>
          </a:p>
          <a:p>
            <a:pPr marL="232326" indent="-232326" defTabSz="929108">
              <a:buFontTx/>
              <a:buAutoNum type="arabicPeriod"/>
              <a:defRPr/>
            </a:pPr>
            <a:r>
              <a:rPr lang="es-CO" baseline="0" dirty="0" smtClean="0"/>
              <a:t>Generación de Visibilidad.  Se ha dado en forma física, mediante visitas del Ministro  a China, Corea y Japón, y del Viceministro de Comercio Exterior a Singapur, Indonesia, Australia y Nueva Zelanda. </a:t>
            </a:r>
          </a:p>
          <a:p>
            <a:pPr marL="232326" indent="-232326" defTabSz="929108">
              <a:buFontTx/>
              <a:buAutoNum type="arabicPeriod"/>
              <a:defRPr/>
            </a:pPr>
            <a:r>
              <a:rPr lang="es-CO" baseline="0" dirty="0" smtClean="0"/>
              <a:t>Generación de Visibilidad.  En coordinación con este Ministerio, la Cancillería de Colombia, está elaborando un “FOLLETO” que tiene como objetivo exponer lo que ofrece Colombia a los demás miembros de APEC en temas de cooperación, conocimientos y experiencias, en el sector minero energético, facilitación de comercio, comercio seguro (BASC), turismo, tecnologías de la información y las comunicaciones, etc. </a:t>
            </a:r>
          </a:p>
          <a:p>
            <a:pPr marL="232326" indent="-232326" defTabSz="929108">
              <a:buFontTx/>
              <a:buAutoNum type="arabicPeriod"/>
              <a:defRPr/>
            </a:pPr>
            <a:endParaRPr lang="es-CO" baseline="0" dirty="0" smtClean="0"/>
          </a:p>
          <a:p>
            <a:pPr marL="232326" indent="-232326" defTabSz="929108">
              <a:buFontTx/>
              <a:buAutoNum type="arabicPeriod"/>
              <a:defRPr/>
            </a:pPr>
            <a:endParaRPr lang="es-CO" dirty="0" smtClean="0"/>
          </a:p>
          <a:p>
            <a:endParaRPr lang="es-CO" dirty="0"/>
          </a:p>
        </p:txBody>
      </p:sp>
      <p:sp>
        <p:nvSpPr>
          <p:cNvPr id="4" name="3 Marcador de número de diapositiva"/>
          <p:cNvSpPr>
            <a:spLocks noGrp="1"/>
          </p:cNvSpPr>
          <p:nvPr>
            <p:ph type="sldNum" sz="quarter" idx="10"/>
          </p:nvPr>
        </p:nvSpPr>
        <p:spPr/>
        <p:txBody>
          <a:bodyPr/>
          <a:lstStyle/>
          <a:p>
            <a:fld id="{24FB485F-F8FE-4267-9F11-1CA76A2647CD}" type="slidenum">
              <a:rPr lang="es-ES" smtClean="0">
                <a:solidFill>
                  <a:prstClr val="black"/>
                </a:solidFill>
              </a:rPr>
              <a:pPr/>
              <a:t>74</a:t>
            </a:fld>
            <a:endParaRPr lang="es-E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20000"/>
          </a:bodyPr>
          <a:lstStyle/>
          <a:p>
            <a:r>
              <a:rPr lang="es-CO" dirty="0" smtClean="0"/>
              <a:t> Colombia participa como invitada en los Grupos de Trabajo (GT) </a:t>
            </a:r>
            <a:r>
              <a:rPr lang="es-CO" b="1" dirty="0" smtClean="0"/>
              <a:t>de </a:t>
            </a:r>
            <a:r>
              <a:rPr lang="es-CO" b="1" i="1" dirty="0" smtClean="0"/>
              <a:t>Expertos en Inversión</a:t>
            </a:r>
            <a:r>
              <a:rPr lang="es-CO" b="1" dirty="0" smtClean="0"/>
              <a:t> </a:t>
            </a:r>
            <a:r>
              <a:rPr lang="es-CO" dirty="0" smtClean="0"/>
              <a:t>(mayo 2009-diciembre 2012),  </a:t>
            </a:r>
            <a:r>
              <a:rPr lang="es-CO" b="1" i="1" dirty="0" smtClean="0"/>
              <a:t>Energía</a:t>
            </a:r>
            <a:r>
              <a:rPr lang="es-CO" b="1" dirty="0" smtClean="0"/>
              <a:t> </a:t>
            </a:r>
            <a:r>
              <a:rPr lang="es-CO" dirty="0" smtClean="0"/>
              <a:t>(desde 2009), en los que se destaca su activa participación. </a:t>
            </a:r>
          </a:p>
          <a:p>
            <a:pPr lvl="0"/>
            <a:endParaRPr lang="es-CO" dirty="0" smtClean="0"/>
          </a:p>
          <a:p>
            <a:pPr lvl="0"/>
            <a:r>
              <a:rPr lang="es-CO" dirty="0" smtClean="0"/>
              <a:t>Adicionalmente, se tiene previsto solicitar la invitación para participar en </a:t>
            </a:r>
            <a:r>
              <a:rPr lang="es-CO" b="1" dirty="0" smtClean="0"/>
              <a:t>el Grupo de Servicios.  </a:t>
            </a:r>
            <a:r>
              <a:rPr lang="es-CO" dirty="0" smtClean="0"/>
              <a:t>En este tema tenemos intereses importantes, como quiera que Colombia viene desarrollando estrategias para estimular el crecimiento y desarrollo del sector servicios, como es el caso de la alianza público-privada para la implementación del Programa de Transformación Productiva. Este programa ha identificado sectores de clase mundial pertenecientes al sector servicios que con seguridad contribuirán al crecimiento económico y a la generación de empleo. Como parte de la estrategia de internacionalización, Colombia ha venido implementando reformas para el mejoramiento del clima para atraer inversión destinada a prestar servicios a través de su presencia comercial en el país. </a:t>
            </a:r>
          </a:p>
          <a:p>
            <a:r>
              <a:rPr lang="es-CO" dirty="0" smtClean="0"/>
              <a:t> </a:t>
            </a:r>
          </a:p>
          <a:p>
            <a:r>
              <a:rPr lang="es-CO" dirty="0" smtClean="0"/>
              <a:t>Bajo este marco, estamos muy interesados en el trabajo de APEC en desarrollar un mercado de servicios abierto y eficiente entre las economías miembros. La experiencia en retos como la eliminación  de barreras en el sector, son elementos esenciales para la formulación de políticas efectivas y eficientes.</a:t>
            </a:r>
          </a:p>
          <a:p>
            <a:r>
              <a:rPr lang="es-CO" dirty="0" smtClean="0"/>
              <a:t> </a:t>
            </a:r>
          </a:p>
          <a:p>
            <a:pPr lvl="0"/>
            <a:r>
              <a:rPr lang="es-CO" dirty="0" smtClean="0"/>
              <a:t>Por otra parte el MCIT está interesado en solicitar también invitación para participar en el </a:t>
            </a:r>
            <a:r>
              <a:rPr lang="es-CO" b="1" dirty="0" smtClean="0"/>
              <a:t>Grupo de Facilitación del Comercio.</a:t>
            </a:r>
            <a:r>
              <a:rPr lang="es-CO" dirty="0" smtClean="0"/>
              <a:t>   Allí hemos identificado elementos en los que puede haber un intercambio significativo de experiencias, con el fin de adquirir mejores prácticas aduaneras que nos permitan contar con procedimientos aduaneros simplificados y eliminar los sobrecostos en las operaciones, acercándonos a los mejores estándares internacionales.  Es así como, en el caso específico de </a:t>
            </a:r>
            <a:r>
              <a:rPr lang="es-CO" b="1" dirty="0" smtClean="0"/>
              <a:t>Ventanilla Única</a:t>
            </a:r>
            <a:r>
              <a:rPr lang="es-CO" dirty="0" smtClean="0"/>
              <a:t> y teniendo en cuenta que solo 13 de las 21 economías cuentan con este instrumento, Colombia estaría en capacidad de brindar cooperación en la implementación del sistema y apoyo de los ingenieros para la transferencia de conocimientos tecnológicos.</a:t>
            </a:r>
          </a:p>
          <a:p>
            <a:r>
              <a:rPr lang="es-CO" dirty="0" smtClean="0"/>
              <a:t> </a:t>
            </a:r>
          </a:p>
          <a:p>
            <a:pPr lvl="0"/>
            <a:r>
              <a:rPr lang="es-CO" dirty="0" smtClean="0"/>
              <a:t>También existe interés del MCIT en participar en los </a:t>
            </a:r>
            <a:r>
              <a:rPr lang="es-CO" b="1" dirty="0" smtClean="0"/>
              <a:t>Grupos de Turismo y PYMES</a:t>
            </a:r>
            <a:r>
              <a:rPr lang="es-CO" dirty="0" smtClean="0"/>
              <a:t>, en la medida en que podemos compartir, entre otros, políticas para el mejoramiento de la imagen del país y los esfuerzos como la bancarización y el acceso al crédito de las PYMES en Colombia.  De otro lado, es de particular interés mejorar la competitividad de las PYMES en nuestro país, el cual es uno de los propósitos fundamentales del Grupo de Trabajo de PYMES de APEC. </a:t>
            </a:r>
          </a:p>
          <a:p>
            <a:endParaRPr lang="es-CO" dirty="0"/>
          </a:p>
        </p:txBody>
      </p:sp>
      <p:sp>
        <p:nvSpPr>
          <p:cNvPr id="4" name="3 Marcador de número de diapositiva"/>
          <p:cNvSpPr>
            <a:spLocks noGrp="1"/>
          </p:cNvSpPr>
          <p:nvPr>
            <p:ph type="sldNum" sz="quarter" idx="10"/>
          </p:nvPr>
        </p:nvSpPr>
        <p:spPr/>
        <p:txBody>
          <a:bodyPr/>
          <a:lstStyle/>
          <a:p>
            <a:fld id="{24FB485F-F8FE-4267-9F11-1CA76A2647CD}" type="slidenum">
              <a:rPr lang="es-ES" smtClean="0">
                <a:solidFill>
                  <a:prstClr val="black"/>
                </a:solidFill>
              </a:rPr>
              <a:pPr/>
              <a:t>75</a:t>
            </a:fld>
            <a:endParaRPr lang="es-E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C4CDFF9D-022B-4A43-9724-DE0780CE4340}" type="slidenum">
              <a:rPr lang="es-ES_tradnl" smtClean="0"/>
              <a:pPr>
                <a:defRPr/>
              </a:pPr>
              <a:t>17</a:t>
            </a:fld>
            <a:endParaRPr lang="es-ES_tradnl"/>
          </a:p>
        </p:txBody>
      </p:sp>
      <p:sp>
        <p:nvSpPr>
          <p:cNvPr id="5" name="4 Marcador de pie de página"/>
          <p:cNvSpPr>
            <a:spLocks noGrp="1"/>
          </p:cNvSpPr>
          <p:nvPr>
            <p:ph type="ftr" sz="quarter" idx="11"/>
          </p:nvPr>
        </p:nvSpPr>
        <p:spPr/>
        <p:txBody>
          <a:bodyPr/>
          <a:lstStyle/>
          <a:p>
            <a:pPr>
              <a:defRPr/>
            </a:pPr>
            <a:r>
              <a:rPr lang="en-US" smtClean="0"/>
              <a:t>BOG-ZW0666-04-01</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B7E2A6A1-7BC0-447A-AA47-7FC175A5BF59}" type="slidenum">
              <a:rPr lang="es-ES_tradnl" smtClean="0"/>
              <a:pPr>
                <a:defRPr/>
              </a:pPr>
              <a:t>22</a:t>
            </a:fld>
            <a:endParaRPr lang="es-ES_tradnl" smtClean="0"/>
          </a:p>
        </p:txBody>
      </p:sp>
      <p:sp>
        <p:nvSpPr>
          <p:cNvPr id="44035" name="doc id"/>
          <p:cNvSpPr>
            <a:spLocks noGrp="1" noChangeArrowheads="1"/>
          </p:cNvSpPr>
          <p:nvPr>
            <p:ph type="ftr" sz="quarter" idx="4"/>
          </p:nvPr>
        </p:nvSpPr>
        <p:spPr/>
        <p:txBody>
          <a:bodyPr/>
          <a:lstStyle/>
          <a:p>
            <a:pPr>
              <a:defRPr/>
            </a:pPr>
            <a:r>
              <a:rPr lang="en-US" smtClean="0"/>
              <a:t>BOG-ZW0666-04-01</a:t>
            </a: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xfrm>
            <a:off x="566268" y="4989043"/>
            <a:ext cx="5952119" cy="245885"/>
          </a:xfrm>
          <a:noFill/>
          <a:ln/>
        </p:spPr>
        <p:txBody>
          <a:bodyPr/>
          <a:lstStyle/>
          <a:p>
            <a:pPr eaLnBrk="1" hangingPunct="1"/>
            <a:endParaRPr lang="es-CO"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C4CDFF9D-022B-4A43-9724-DE0780CE4340}" type="slidenum">
              <a:rPr lang="es-ES_tradnl" smtClean="0"/>
              <a:pPr>
                <a:defRPr/>
              </a:pPr>
              <a:t>23</a:t>
            </a:fld>
            <a:endParaRPr lang="es-ES_tradnl"/>
          </a:p>
        </p:txBody>
      </p:sp>
      <p:sp>
        <p:nvSpPr>
          <p:cNvPr id="5" name="4 Marcador de pie de página"/>
          <p:cNvSpPr>
            <a:spLocks noGrp="1"/>
          </p:cNvSpPr>
          <p:nvPr>
            <p:ph type="ftr" sz="quarter" idx="11"/>
          </p:nvPr>
        </p:nvSpPr>
        <p:spPr/>
        <p:txBody>
          <a:bodyPr/>
          <a:lstStyle/>
          <a:p>
            <a:pPr>
              <a:defRPr/>
            </a:pPr>
            <a:r>
              <a:rPr lang="en-US" smtClean="0"/>
              <a:t>BOG-ZW0666-04-01</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F598D35D-F361-4222-BF7C-B21CBA4C0BE9}" type="slidenum">
              <a:rPr lang="es-ES">
                <a:solidFill>
                  <a:prstClr val="black"/>
                </a:solidFill>
              </a:rPr>
              <a:pPr/>
              <a:t>34</a:t>
            </a:fld>
            <a:endParaRPr lang="es-ES">
              <a:solidFill>
                <a:prstClr val="black"/>
              </a:solidFill>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xfrm>
            <a:off x="566266" y="4989038"/>
            <a:ext cx="5952119" cy="246221"/>
          </a:xfrm>
          <a:noFill/>
          <a:ln/>
        </p:spPr>
        <p:txBody>
          <a:bodyPr/>
          <a:lstStyle/>
          <a:p>
            <a:pPr eaLnBrk="1" hangingPunct="1"/>
            <a:endParaRPr lang="es-E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F598D35D-F361-4222-BF7C-B21CBA4C0BE9}" type="slidenum">
              <a:rPr lang="es-ES">
                <a:solidFill>
                  <a:prstClr val="black"/>
                </a:solidFill>
              </a:rPr>
              <a:pPr/>
              <a:t>35</a:t>
            </a:fld>
            <a:endParaRPr lang="es-ES">
              <a:solidFill>
                <a:prstClr val="black"/>
              </a:solidFill>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xfrm>
            <a:off x="566266" y="4989038"/>
            <a:ext cx="5952119" cy="246221"/>
          </a:xfrm>
          <a:noFill/>
          <a:ln/>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3" name="Rectangle 280"/>
          <p:cNvSpPr>
            <a:spLocks noGrp="1" noChangeArrowheads="1"/>
          </p:cNvSpPr>
          <p:nvPr>
            <p:ph type="sldNum" sz="quarter" idx="10"/>
          </p:nvPr>
        </p:nvSpPr>
        <p:spPr>
          <a:ln/>
        </p:spPr>
        <p:txBody>
          <a:bodyPr/>
          <a:lstStyle>
            <a:lvl1pPr>
              <a:defRPr/>
            </a:lvl1pPr>
          </a:lstStyle>
          <a:p>
            <a:pPr>
              <a:defRPr/>
            </a:pPr>
            <a:fld id="{FCF76440-9B64-4D6F-ADA3-F6497D8FF8A5}" type="slidenum">
              <a:rPr lang="es-ES_tradnl"/>
              <a:pPr>
                <a:defRPr/>
              </a:pPr>
              <a:t>‹Nº›</a:t>
            </a:fld>
            <a:r>
              <a:rPr lang="es-ES_tradnl"/>
              <a:t>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47675" y="269884"/>
            <a:ext cx="8066088" cy="292388"/>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47685" y="1504960"/>
            <a:ext cx="3959225" cy="627063"/>
          </a:xfrm>
        </p:spPr>
        <p:txBody>
          <a:bodyPr anchor="b"/>
          <a:lstStyle>
            <a:lvl1pPr marL="0" indent="0">
              <a:buNone/>
              <a:defRPr sz="2400" b="1"/>
            </a:lvl1pPr>
            <a:lvl2pPr marL="456710" indent="0">
              <a:buNone/>
              <a:defRPr sz="2000" b="1"/>
            </a:lvl2pPr>
            <a:lvl3pPr marL="913434" indent="0">
              <a:buNone/>
              <a:defRPr sz="1800" b="1"/>
            </a:lvl3pPr>
            <a:lvl4pPr marL="1370149" indent="0">
              <a:buNone/>
              <a:defRPr sz="1600" b="1"/>
            </a:lvl4pPr>
            <a:lvl5pPr marL="1826861" indent="0">
              <a:buNone/>
              <a:defRPr sz="1600" b="1"/>
            </a:lvl5pPr>
            <a:lvl6pPr marL="2283578" indent="0">
              <a:buNone/>
              <a:defRPr sz="1600" b="1"/>
            </a:lvl6pPr>
            <a:lvl7pPr marL="2740294" indent="0">
              <a:buNone/>
              <a:defRPr sz="1600" b="1"/>
            </a:lvl7pPr>
            <a:lvl8pPr marL="3197008" indent="0">
              <a:buNone/>
              <a:defRPr sz="1600" b="1"/>
            </a:lvl8pPr>
            <a:lvl9pPr marL="3653724"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47685" y="2132013"/>
            <a:ext cx="3959225" cy="38719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552950" y="1504960"/>
            <a:ext cx="3960813" cy="627063"/>
          </a:xfrm>
        </p:spPr>
        <p:txBody>
          <a:bodyPr anchor="b"/>
          <a:lstStyle>
            <a:lvl1pPr marL="0" indent="0">
              <a:buNone/>
              <a:defRPr sz="2400" b="1"/>
            </a:lvl1pPr>
            <a:lvl2pPr marL="456710" indent="0">
              <a:buNone/>
              <a:defRPr sz="2000" b="1"/>
            </a:lvl2pPr>
            <a:lvl3pPr marL="913434" indent="0">
              <a:buNone/>
              <a:defRPr sz="1800" b="1"/>
            </a:lvl3pPr>
            <a:lvl4pPr marL="1370149" indent="0">
              <a:buNone/>
              <a:defRPr sz="1600" b="1"/>
            </a:lvl4pPr>
            <a:lvl5pPr marL="1826861" indent="0">
              <a:buNone/>
              <a:defRPr sz="1600" b="1"/>
            </a:lvl5pPr>
            <a:lvl6pPr marL="2283578" indent="0">
              <a:buNone/>
              <a:defRPr sz="1600" b="1"/>
            </a:lvl6pPr>
            <a:lvl7pPr marL="2740294" indent="0">
              <a:buNone/>
              <a:defRPr sz="1600" b="1"/>
            </a:lvl7pPr>
            <a:lvl8pPr marL="3197008" indent="0">
              <a:buNone/>
              <a:defRPr sz="1600" b="1"/>
            </a:lvl8pPr>
            <a:lvl9pPr marL="3653724"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552950" y="2132013"/>
            <a:ext cx="3960813" cy="38719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80"/>
          <p:cNvSpPr>
            <a:spLocks noGrp="1" noChangeArrowheads="1"/>
          </p:cNvSpPr>
          <p:nvPr>
            <p:ph type="sldNum" sz="quarter" idx="10"/>
          </p:nvPr>
        </p:nvSpPr>
        <p:spPr>
          <a:ln/>
        </p:spPr>
        <p:txBody>
          <a:bodyPr/>
          <a:lstStyle>
            <a:lvl1pPr>
              <a:defRPr/>
            </a:lvl1pPr>
          </a:lstStyle>
          <a:p>
            <a:pPr>
              <a:defRPr/>
            </a:pPr>
            <a:fld id="{E2500398-CEDA-40B8-9799-16A6E25F8278}" type="slidenum">
              <a:rPr lang="es-ES_tradnl"/>
              <a:pPr>
                <a:defRPr/>
              </a:pPr>
              <a:t>‹Nº›</a:t>
            </a:fld>
            <a:r>
              <a:rPr lang="es-ES_tradnl"/>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80"/>
          <p:cNvSpPr>
            <a:spLocks noGrp="1" noChangeArrowheads="1"/>
          </p:cNvSpPr>
          <p:nvPr>
            <p:ph type="sldNum" sz="quarter" idx="10"/>
          </p:nvPr>
        </p:nvSpPr>
        <p:spPr>
          <a:ln/>
        </p:spPr>
        <p:txBody>
          <a:bodyPr/>
          <a:lstStyle>
            <a:lvl1pPr>
              <a:defRPr/>
            </a:lvl1pPr>
          </a:lstStyle>
          <a:p>
            <a:pPr>
              <a:defRPr/>
            </a:pPr>
            <a:fld id="{FCF76440-9B64-4D6F-ADA3-F6497D8FF8A5}" type="slidenum">
              <a:rPr lang="es-ES_tradnl"/>
              <a:pPr>
                <a:defRPr/>
              </a:pPr>
              <a:t>‹Nº›</a:t>
            </a:fld>
            <a:r>
              <a:rPr lang="es-ES_tradnl"/>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nvPr>
        </p:nvSpPr>
        <p:spPr>
          <a:ln/>
        </p:spPr>
        <p:txBody>
          <a:bodyPr/>
          <a:lstStyle>
            <a:lvl1pPr>
              <a:defRPr/>
            </a:lvl1pPr>
          </a:lstStyle>
          <a:p>
            <a:pPr>
              <a:defRPr/>
            </a:pPr>
            <a:fld id="{8726A013-0993-4633-822B-C6833D0DC4F9}" type="slidenum">
              <a:rPr lang="es-ES_tradnl"/>
              <a:pPr>
                <a:defRPr/>
              </a:pPr>
              <a:t>‹Nº›</a:t>
            </a:fld>
            <a:r>
              <a:rPr lang="es-ES_tradnl"/>
              <a:t>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47675" y="483196"/>
            <a:ext cx="2947988" cy="92333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03613" y="268295"/>
            <a:ext cx="5010150" cy="5735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47675" y="1406525"/>
            <a:ext cx="2947988" cy="4597400"/>
          </a:xfrm>
        </p:spPr>
        <p:txBody>
          <a:bodyPr/>
          <a:lstStyle>
            <a:lvl1pPr marL="0" indent="0">
              <a:buNone/>
              <a:defRPr sz="1400"/>
            </a:lvl1pPr>
            <a:lvl2pPr marL="456710" indent="0">
              <a:buNone/>
              <a:defRPr sz="1200"/>
            </a:lvl2pPr>
            <a:lvl3pPr marL="913434" indent="0">
              <a:buNone/>
              <a:defRPr sz="1000"/>
            </a:lvl3pPr>
            <a:lvl4pPr marL="1370149" indent="0">
              <a:buNone/>
              <a:defRPr sz="900"/>
            </a:lvl4pPr>
            <a:lvl5pPr marL="1826861" indent="0">
              <a:buNone/>
              <a:defRPr sz="900"/>
            </a:lvl5pPr>
            <a:lvl6pPr marL="2283578" indent="0">
              <a:buNone/>
              <a:defRPr sz="900"/>
            </a:lvl6pPr>
            <a:lvl7pPr marL="2740294" indent="0">
              <a:buNone/>
              <a:defRPr sz="900"/>
            </a:lvl7pPr>
            <a:lvl8pPr marL="3197008" indent="0">
              <a:buNone/>
              <a:defRPr sz="900"/>
            </a:lvl8pPr>
            <a:lvl9pPr marL="3653724" indent="0">
              <a:buNone/>
              <a:defRPr sz="900"/>
            </a:lvl9pPr>
          </a:lstStyle>
          <a:p>
            <a:pPr lvl="0"/>
            <a:r>
              <a:rPr lang="es-ES" smtClean="0"/>
              <a:t>Haga clic para modificar el estilo de texto del patrón</a:t>
            </a:r>
          </a:p>
        </p:txBody>
      </p:sp>
      <p:sp>
        <p:nvSpPr>
          <p:cNvPr id="5" name="Rectangle 280"/>
          <p:cNvSpPr>
            <a:spLocks noGrp="1" noChangeArrowheads="1"/>
          </p:cNvSpPr>
          <p:nvPr>
            <p:ph type="sldNum" sz="quarter" idx="10"/>
          </p:nvPr>
        </p:nvSpPr>
        <p:spPr>
          <a:ln/>
        </p:spPr>
        <p:txBody>
          <a:bodyPr/>
          <a:lstStyle>
            <a:lvl1pPr>
              <a:defRPr/>
            </a:lvl1pPr>
          </a:lstStyle>
          <a:p>
            <a:pPr>
              <a:defRPr/>
            </a:pPr>
            <a:fld id="{3AD475C7-0D5B-43BB-98B4-8A587B15997A}" type="slidenum">
              <a:rPr lang="es-ES_tradnl"/>
              <a:pPr>
                <a:defRPr/>
              </a:pPr>
              <a:t>‹Nº›</a:t>
            </a:fld>
            <a:r>
              <a:rPr lang="es-ES_tradnl"/>
              <a:t>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1755775" y="600075"/>
            <a:ext cx="5376863" cy="4033838"/>
          </a:xfrm>
        </p:spPr>
        <p:txBody>
          <a:bodyPr/>
          <a:lstStyle>
            <a:lvl1pPr marL="0" indent="0">
              <a:buNone/>
              <a:defRPr sz="3200"/>
            </a:lvl1pPr>
            <a:lvl2pPr marL="456710" indent="0">
              <a:buNone/>
              <a:defRPr sz="2800"/>
            </a:lvl2pPr>
            <a:lvl3pPr marL="913434" indent="0">
              <a:buNone/>
              <a:defRPr sz="2400"/>
            </a:lvl3pPr>
            <a:lvl4pPr marL="1370149" indent="0">
              <a:buNone/>
              <a:defRPr sz="2000"/>
            </a:lvl4pPr>
            <a:lvl5pPr marL="1826861" indent="0">
              <a:buNone/>
              <a:defRPr sz="2000"/>
            </a:lvl5pPr>
            <a:lvl6pPr marL="2283578" indent="0">
              <a:buNone/>
              <a:defRPr sz="2000"/>
            </a:lvl6pPr>
            <a:lvl7pPr marL="2740294" indent="0">
              <a:buNone/>
              <a:defRPr sz="2000"/>
            </a:lvl7pPr>
            <a:lvl8pPr marL="3197008" indent="0">
              <a:buNone/>
              <a:defRPr sz="2000"/>
            </a:lvl8pPr>
            <a:lvl9pPr marL="3653724" indent="0">
              <a:buNone/>
              <a:defRPr sz="2000"/>
            </a:lvl9pPr>
          </a:lstStyle>
          <a:p>
            <a:pPr lvl="0"/>
            <a:endParaRPr lang="es-ES" noProof="0" smtClean="0"/>
          </a:p>
        </p:txBody>
      </p:sp>
      <p:sp>
        <p:nvSpPr>
          <p:cNvPr id="5" name="Rectangle 280"/>
          <p:cNvSpPr>
            <a:spLocks noGrp="1" noChangeArrowheads="1"/>
          </p:cNvSpPr>
          <p:nvPr>
            <p:ph type="sldNum" sz="quarter" idx="10"/>
          </p:nvPr>
        </p:nvSpPr>
        <p:spPr>
          <a:ln/>
        </p:spPr>
        <p:txBody>
          <a:bodyPr/>
          <a:lstStyle>
            <a:lvl1pPr>
              <a:defRPr/>
            </a:lvl1pPr>
          </a:lstStyle>
          <a:p>
            <a:pPr>
              <a:defRPr/>
            </a:pPr>
            <a:fld id="{04252C69-2310-4090-AB84-5E5EFA973783}" type="slidenum">
              <a:rPr lang="es-ES_tradnl"/>
              <a:pPr>
                <a:defRPr/>
              </a:pPr>
              <a:t>‹Nº›</a:t>
            </a:fld>
            <a:r>
              <a:rPr lang="es-ES_tradnl"/>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80"/>
          <p:cNvSpPr>
            <a:spLocks noGrp="1" noChangeArrowheads="1"/>
          </p:cNvSpPr>
          <p:nvPr>
            <p:ph type="sldNum" sz="quarter" idx="10"/>
          </p:nvPr>
        </p:nvSpPr>
        <p:spPr>
          <a:ln/>
        </p:spPr>
        <p:txBody>
          <a:bodyPr/>
          <a:lstStyle>
            <a:lvl1pPr>
              <a:defRPr/>
            </a:lvl1pPr>
          </a:lstStyle>
          <a:p>
            <a:pPr>
              <a:defRPr/>
            </a:pPr>
            <a:fld id="{891EEB68-F1CA-4AED-BBE5-4829E6E211CE}" type="slidenum">
              <a:rPr lang="es-ES_tradnl"/>
              <a:pPr>
                <a:defRPr/>
              </a:pPr>
              <a:t>‹Nº›</a:t>
            </a:fld>
            <a:r>
              <a:rPr lang="es-ES_tradnl"/>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860446" y="230198"/>
            <a:ext cx="877163" cy="29432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19063" y="230198"/>
            <a:ext cx="6311900" cy="29432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80"/>
          <p:cNvSpPr>
            <a:spLocks noGrp="1" noChangeArrowheads="1"/>
          </p:cNvSpPr>
          <p:nvPr>
            <p:ph type="sldNum" sz="quarter" idx="10"/>
          </p:nvPr>
        </p:nvSpPr>
        <p:spPr>
          <a:ln/>
        </p:spPr>
        <p:txBody>
          <a:bodyPr/>
          <a:lstStyle>
            <a:lvl1pPr>
              <a:defRPr/>
            </a:lvl1pPr>
          </a:lstStyle>
          <a:p>
            <a:pPr>
              <a:defRPr/>
            </a:pPr>
            <a:fld id="{B888D681-C7BF-4C32-A3B3-A1714DF4FE89}" type="slidenum">
              <a:rPr lang="es-ES_tradnl"/>
              <a:pPr>
                <a:defRPr/>
              </a:pPr>
              <a:t>‹Nº›</a:t>
            </a:fld>
            <a:r>
              <a:rPr lang="es-ES_tradnl"/>
              <a:t> </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Working Draft Text"/>
          <p:cNvSpPr txBox="1">
            <a:spLocks noChangeArrowheads="1"/>
          </p:cNvSpPr>
          <p:nvPr/>
        </p:nvSpPr>
        <p:spPr bwMode="auto">
          <a:xfrm>
            <a:off x="2693795" y="349865"/>
            <a:ext cx="1014109" cy="141312"/>
          </a:xfrm>
          <a:prstGeom prst="rect">
            <a:avLst/>
          </a:prstGeom>
          <a:noFill/>
          <a:ln w="9525">
            <a:noFill/>
            <a:miter lim="800000"/>
            <a:headEnd/>
            <a:tailEnd/>
          </a:ln>
          <a:effectLst/>
        </p:spPr>
        <p:txBody>
          <a:bodyPr wrap="none" lIns="0" tIns="0" rIns="0" bIns="0">
            <a:spAutoFit/>
          </a:bodyPr>
          <a:lstStyle/>
          <a:p>
            <a:pPr defTabSz="914012" fontAlgn="auto">
              <a:spcBef>
                <a:spcPts val="0"/>
              </a:spcBef>
              <a:spcAft>
                <a:spcPts val="0"/>
              </a:spcAft>
              <a:defRPr/>
            </a:pPr>
            <a:r>
              <a:rPr lang="es-ES_tradnl" sz="900" b="1" dirty="0">
                <a:solidFill>
                  <a:srgbClr val="000000"/>
                </a:solidFill>
                <a:latin typeface="Arial"/>
                <a:cs typeface="+mn-cs"/>
              </a:rPr>
              <a:t>WORKING DRAFT</a:t>
            </a:r>
          </a:p>
        </p:txBody>
      </p:sp>
      <p:sp>
        <p:nvSpPr>
          <p:cNvPr id="5" name="doc id"/>
          <p:cNvSpPr txBox="1">
            <a:spLocks noChangeArrowheads="1"/>
          </p:cNvSpPr>
          <p:nvPr/>
        </p:nvSpPr>
        <p:spPr bwMode="auto">
          <a:xfrm>
            <a:off x="8614312" y="37255"/>
            <a:ext cx="301290" cy="124720"/>
          </a:xfrm>
          <a:prstGeom prst="rect">
            <a:avLst/>
          </a:prstGeom>
          <a:noFill/>
          <a:ln w="9525">
            <a:noFill/>
            <a:miter lim="800000"/>
            <a:headEnd/>
            <a:tailEnd/>
          </a:ln>
          <a:effectLst/>
        </p:spPr>
        <p:txBody>
          <a:bodyPr wrap="none" lIns="0" tIns="0" rIns="0" bIns="0"/>
          <a:lstStyle/>
          <a:p>
            <a:pPr defTabSz="914012" fontAlgn="auto">
              <a:spcBef>
                <a:spcPts val="0"/>
              </a:spcBef>
              <a:spcAft>
                <a:spcPts val="0"/>
              </a:spcAft>
              <a:defRPr/>
            </a:pPr>
            <a:endParaRPr lang="es-CO" sz="1800">
              <a:solidFill>
                <a:srgbClr val="000000"/>
              </a:solidFill>
              <a:latin typeface="Arial"/>
              <a:cs typeface="+mn-cs"/>
            </a:endParaRPr>
          </a:p>
        </p:txBody>
      </p:sp>
      <p:sp>
        <p:nvSpPr>
          <p:cNvPr id="6" name="Working Draft"/>
          <p:cNvSpPr txBox="1">
            <a:spLocks noChangeArrowheads="1"/>
          </p:cNvSpPr>
          <p:nvPr/>
        </p:nvSpPr>
        <p:spPr bwMode="auto">
          <a:xfrm>
            <a:off x="2693795" y="508600"/>
            <a:ext cx="3447969" cy="141312"/>
          </a:xfrm>
          <a:prstGeom prst="rect">
            <a:avLst/>
          </a:prstGeom>
          <a:noFill/>
          <a:ln w="9525">
            <a:noFill/>
            <a:miter lim="800000"/>
            <a:headEnd/>
            <a:tailEnd/>
          </a:ln>
          <a:effectLst/>
        </p:spPr>
        <p:txBody>
          <a:bodyPr wrap="none" lIns="0" tIns="0" rIns="0" bIns="0">
            <a:spAutoFit/>
          </a:bodyPr>
          <a:lstStyle/>
          <a:p>
            <a:pPr defTabSz="914012" fontAlgn="auto">
              <a:spcBef>
                <a:spcPts val="0"/>
              </a:spcBef>
              <a:spcAft>
                <a:spcPts val="0"/>
              </a:spcAft>
              <a:defRPr/>
            </a:pPr>
            <a:r>
              <a:rPr lang="en-US" sz="900" dirty="0">
                <a:solidFill>
                  <a:srgbClr val="000000"/>
                </a:solidFill>
                <a:latin typeface="Arial"/>
                <a:cs typeface="+mn-cs"/>
              </a:rPr>
              <a:t>Last Modified 11/05/2011 11:57:41 a.m. SA Pacific Standard Time</a:t>
            </a:r>
            <a:endParaRPr lang="es-ES_tradnl" sz="900" dirty="0">
              <a:solidFill>
                <a:srgbClr val="000000"/>
              </a:solidFill>
              <a:latin typeface="Arial"/>
              <a:cs typeface="+mn-cs"/>
            </a:endParaRPr>
          </a:p>
        </p:txBody>
      </p:sp>
      <p:sp>
        <p:nvSpPr>
          <p:cNvPr id="7" name="Printed"/>
          <p:cNvSpPr txBox="1">
            <a:spLocks noChangeArrowheads="1"/>
          </p:cNvSpPr>
          <p:nvPr/>
        </p:nvSpPr>
        <p:spPr bwMode="auto">
          <a:xfrm>
            <a:off x="2693795" y="668962"/>
            <a:ext cx="3120838" cy="141312"/>
          </a:xfrm>
          <a:prstGeom prst="rect">
            <a:avLst/>
          </a:prstGeom>
          <a:noFill/>
          <a:ln w="9525">
            <a:noFill/>
            <a:miter lim="800000"/>
            <a:headEnd/>
            <a:tailEnd/>
          </a:ln>
          <a:effectLst/>
        </p:spPr>
        <p:txBody>
          <a:bodyPr wrap="none" lIns="0" tIns="0" rIns="0" bIns="0">
            <a:spAutoFit/>
          </a:bodyPr>
          <a:lstStyle/>
          <a:p>
            <a:pPr defTabSz="914012" fontAlgn="auto">
              <a:spcBef>
                <a:spcPts val="0"/>
              </a:spcBef>
              <a:spcAft>
                <a:spcPts val="0"/>
              </a:spcAft>
              <a:defRPr/>
            </a:pPr>
            <a:r>
              <a:rPr lang="en-US" sz="900" dirty="0">
                <a:solidFill>
                  <a:srgbClr val="000000"/>
                </a:solidFill>
                <a:latin typeface="Arial"/>
                <a:cs typeface="+mn-cs"/>
              </a:rPr>
              <a:t>Printed 10/05/2011 08:28:31 a.m. SA Pacific Standard Time</a:t>
            </a:r>
            <a:endParaRPr lang="es-ES_tradnl" sz="900" dirty="0">
              <a:solidFill>
                <a:srgbClr val="000000"/>
              </a:solidFill>
              <a:latin typeface="Arial"/>
              <a:cs typeface="+mn-cs"/>
            </a:endParaRPr>
          </a:p>
        </p:txBody>
      </p:sp>
      <p:grpSp>
        <p:nvGrpSpPr>
          <p:cNvPr id="2" name="McK Title Elements"/>
          <p:cNvGrpSpPr>
            <a:grpSpLocks/>
          </p:cNvGrpSpPr>
          <p:nvPr/>
        </p:nvGrpSpPr>
        <p:grpSpPr bwMode="auto">
          <a:xfrm>
            <a:off x="7" y="7"/>
            <a:ext cx="9140760" cy="6859620"/>
            <a:chOff x="0" y="0"/>
            <a:chExt cx="5643" cy="4235"/>
          </a:xfrm>
        </p:grpSpPr>
        <p:sp>
          <p:nvSpPr>
            <p:cNvPr id="9" name="McK Document type" hidden="1"/>
            <p:cNvSpPr txBox="1">
              <a:spLocks noChangeArrowheads="1"/>
            </p:cNvSpPr>
            <p:nvPr userDrawn="1"/>
          </p:nvSpPr>
          <p:spPr bwMode="auto">
            <a:xfrm>
              <a:off x="1663" y="3106"/>
              <a:ext cx="3109" cy="174"/>
            </a:xfrm>
            <a:prstGeom prst="rect">
              <a:avLst/>
            </a:prstGeom>
            <a:noFill/>
            <a:ln w="9525">
              <a:noFill/>
              <a:miter lim="800000"/>
              <a:headEnd/>
              <a:tailEnd/>
            </a:ln>
            <a:effectLst/>
          </p:spPr>
          <p:txBody>
            <a:bodyPr lIns="0" tIns="0" rIns="0" bIns="0" anchor="b">
              <a:spAutoFit/>
            </a:bodyPr>
            <a:lstStyle/>
            <a:p>
              <a:pPr defTabSz="914012" fontAlgn="auto">
                <a:spcBef>
                  <a:spcPts val="0"/>
                </a:spcBef>
                <a:spcAft>
                  <a:spcPts val="0"/>
                </a:spcAft>
                <a:defRPr/>
              </a:pPr>
              <a:r>
                <a:rPr lang="es-ES_tradnl" sz="1800">
                  <a:solidFill>
                    <a:srgbClr val="000000"/>
                  </a:solidFill>
                  <a:latin typeface="Arial"/>
                  <a:cs typeface="+mn-cs"/>
                </a:rPr>
                <a:t>Document type</a:t>
              </a:r>
            </a:p>
          </p:txBody>
        </p:sp>
        <p:sp>
          <p:nvSpPr>
            <p:cNvPr id="10" name="McK Date" hidden="1"/>
            <p:cNvSpPr txBox="1">
              <a:spLocks noChangeArrowheads="1"/>
            </p:cNvSpPr>
            <p:nvPr userDrawn="1"/>
          </p:nvSpPr>
          <p:spPr bwMode="auto">
            <a:xfrm>
              <a:off x="1663" y="3275"/>
              <a:ext cx="3109" cy="174"/>
            </a:xfrm>
            <a:prstGeom prst="rect">
              <a:avLst/>
            </a:prstGeom>
            <a:noFill/>
            <a:ln w="9525">
              <a:noFill/>
              <a:miter lim="800000"/>
              <a:headEnd/>
              <a:tailEnd/>
            </a:ln>
            <a:effectLst/>
          </p:spPr>
          <p:txBody>
            <a:bodyPr lIns="0" tIns="0" rIns="0" bIns="0">
              <a:spAutoFit/>
            </a:bodyPr>
            <a:lstStyle/>
            <a:p>
              <a:pPr defTabSz="914012" fontAlgn="auto">
                <a:spcBef>
                  <a:spcPts val="0"/>
                </a:spcBef>
                <a:spcAft>
                  <a:spcPts val="0"/>
                </a:spcAft>
                <a:defRPr/>
              </a:pPr>
              <a:r>
                <a:rPr lang="es-ES_tradnl" sz="1800">
                  <a:solidFill>
                    <a:srgbClr val="000000"/>
                  </a:solidFill>
                  <a:latin typeface="Arial"/>
                  <a:cs typeface="+mn-cs"/>
                </a:rPr>
                <a:t>Date</a:t>
              </a:r>
            </a:p>
          </p:txBody>
        </p:sp>
        <p:sp>
          <p:nvSpPr>
            <p:cNvPr id="11" name="McK Disclaimer" hidden="1"/>
            <p:cNvSpPr>
              <a:spLocks noChangeArrowheads="1"/>
            </p:cNvSpPr>
            <p:nvPr userDrawn="1"/>
          </p:nvSpPr>
          <p:spPr bwMode="auto">
            <a:xfrm>
              <a:off x="1663" y="3714"/>
              <a:ext cx="2777" cy="154"/>
            </a:xfrm>
            <a:prstGeom prst="rect">
              <a:avLst/>
            </a:prstGeom>
            <a:noFill/>
            <a:ln w="9525">
              <a:noFill/>
              <a:miter lim="800000"/>
              <a:headEnd/>
              <a:tailEnd/>
            </a:ln>
            <a:effectLst/>
          </p:spPr>
          <p:txBody>
            <a:bodyPr lIns="0" tIns="0" rIns="0" bIns="0" anchor="b">
              <a:spAutoFit/>
            </a:bodyPr>
            <a:lstStyle/>
            <a:p>
              <a:pPr defTabSz="820680" eaLnBrk="0" fontAlgn="auto" hangingPunct="0">
                <a:spcBef>
                  <a:spcPts val="0"/>
                </a:spcBef>
                <a:spcAft>
                  <a:spcPts val="0"/>
                </a:spcAft>
                <a:defRPr/>
              </a:pPr>
              <a:r>
                <a:rPr lang="es-ES_tradnl" sz="800" dirty="0">
                  <a:solidFill>
                    <a:srgbClr val="000000"/>
                  </a:solidFill>
                  <a:latin typeface="Arial"/>
                  <a:cs typeface="+mn-cs"/>
                </a:rPr>
                <a:t>CONFIDENTIAL AND PROPRIETARY</a:t>
              </a:r>
            </a:p>
            <a:p>
              <a:pPr defTabSz="820680" eaLnBrk="0" fontAlgn="auto" hangingPunct="0">
                <a:spcBef>
                  <a:spcPts val="0"/>
                </a:spcBef>
                <a:spcAft>
                  <a:spcPts val="0"/>
                </a:spcAft>
                <a:defRPr/>
              </a:pPr>
              <a:r>
                <a:rPr lang="es-ES_tradnl" sz="800" dirty="0" err="1">
                  <a:solidFill>
                    <a:srgbClr val="000000"/>
                  </a:solidFill>
                  <a:latin typeface="Arial"/>
                  <a:cs typeface="+mn-cs"/>
                </a:rPr>
                <a:t>Any</a:t>
              </a:r>
              <a:r>
                <a:rPr lang="es-ES_tradnl" sz="800" dirty="0">
                  <a:solidFill>
                    <a:srgbClr val="000000"/>
                  </a:solidFill>
                  <a:latin typeface="Arial"/>
                  <a:cs typeface="+mn-cs"/>
                </a:rPr>
                <a:t> use of </a:t>
              </a:r>
              <a:r>
                <a:rPr lang="es-ES_tradnl" sz="800" dirty="0" err="1">
                  <a:solidFill>
                    <a:srgbClr val="000000"/>
                  </a:solidFill>
                  <a:latin typeface="Arial"/>
                  <a:cs typeface="+mn-cs"/>
                </a:rPr>
                <a:t>this</a:t>
              </a:r>
              <a:r>
                <a:rPr lang="es-ES_tradnl" sz="800" dirty="0">
                  <a:solidFill>
                    <a:srgbClr val="000000"/>
                  </a:solidFill>
                  <a:latin typeface="Arial"/>
                  <a:cs typeface="+mn-cs"/>
                </a:rPr>
                <a:t> material </a:t>
              </a:r>
              <a:r>
                <a:rPr lang="es-ES_tradnl" sz="800" dirty="0" err="1">
                  <a:solidFill>
                    <a:srgbClr val="000000"/>
                  </a:solidFill>
                  <a:latin typeface="Arial"/>
                  <a:cs typeface="+mn-cs"/>
                </a:rPr>
                <a:t>without</a:t>
              </a:r>
              <a:r>
                <a:rPr lang="es-ES_tradnl" sz="800" dirty="0">
                  <a:solidFill>
                    <a:srgbClr val="000000"/>
                  </a:solidFill>
                  <a:latin typeface="Arial"/>
                  <a:cs typeface="+mn-cs"/>
                </a:rPr>
                <a:t> </a:t>
              </a:r>
              <a:r>
                <a:rPr lang="es-ES_tradnl" sz="800" dirty="0" err="1">
                  <a:solidFill>
                    <a:srgbClr val="000000"/>
                  </a:solidFill>
                  <a:latin typeface="Arial"/>
                  <a:cs typeface="+mn-cs"/>
                </a:rPr>
                <a:t>specific</a:t>
              </a:r>
              <a:r>
                <a:rPr lang="es-ES_tradnl" sz="800" dirty="0">
                  <a:solidFill>
                    <a:srgbClr val="000000"/>
                  </a:solidFill>
                  <a:latin typeface="Arial"/>
                  <a:cs typeface="+mn-cs"/>
                </a:rPr>
                <a:t> </a:t>
              </a:r>
              <a:r>
                <a:rPr lang="es-ES_tradnl" sz="800" dirty="0" err="1">
                  <a:solidFill>
                    <a:srgbClr val="000000"/>
                  </a:solidFill>
                  <a:latin typeface="Arial"/>
                  <a:cs typeface="+mn-cs"/>
                </a:rPr>
                <a:t>permission</a:t>
              </a:r>
              <a:r>
                <a:rPr lang="es-ES_tradnl" sz="800" dirty="0">
                  <a:solidFill>
                    <a:srgbClr val="000000"/>
                  </a:solidFill>
                  <a:latin typeface="Arial"/>
                  <a:cs typeface="+mn-cs"/>
                </a:rPr>
                <a:t> of </a:t>
              </a:r>
              <a:r>
                <a:rPr lang="es-ES_tradnl" sz="800" dirty="0" err="1">
                  <a:solidFill>
                    <a:srgbClr val="000000"/>
                  </a:solidFill>
                  <a:latin typeface="Arial"/>
                  <a:cs typeface="+mn-cs"/>
                </a:rPr>
                <a:t>McKinsey</a:t>
              </a:r>
              <a:r>
                <a:rPr lang="es-ES_tradnl" sz="800" dirty="0">
                  <a:solidFill>
                    <a:srgbClr val="000000"/>
                  </a:solidFill>
                  <a:latin typeface="Arial"/>
                  <a:cs typeface="+mn-cs"/>
                </a:rPr>
                <a:t> &amp; </a:t>
              </a:r>
              <a:r>
                <a:rPr lang="es-ES_tradnl" sz="800" dirty="0" err="1">
                  <a:solidFill>
                    <a:srgbClr val="000000"/>
                  </a:solidFill>
                  <a:latin typeface="Arial"/>
                  <a:cs typeface="+mn-cs"/>
                </a:rPr>
                <a:t>Company</a:t>
              </a:r>
              <a:r>
                <a:rPr lang="es-ES_tradnl" sz="800" dirty="0">
                  <a:solidFill>
                    <a:srgbClr val="000000"/>
                  </a:solidFill>
                  <a:latin typeface="Arial"/>
                  <a:cs typeface="+mn-cs"/>
                </a:rPr>
                <a:t> </a:t>
              </a:r>
              <a:r>
                <a:rPr lang="es-ES_tradnl" sz="800" dirty="0" err="1">
                  <a:solidFill>
                    <a:srgbClr val="000000"/>
                  </a:solidFill>
                  <a:latin typeface="Arial"/>
                  <a:cs typeface="+mn-cs"/>
                </a:rPr>
                <a:t>is</a:t>
              </a:r>
              <a:r>
                <a:rPr lang="es-ES_tradnl" sz="800" dirty="0">
                  <a:solidFill>
                    <a:srgbClr val="000000"/>
                  </a:solidFill>
                  <a:latin typeface="Arial"/>
                  <a:cs typeface="+mn-cs"/>
                </a:rPr>
                <a:t> </a:t>
              </a:r>
              <a:r>
                <a:rPr lang="es-ES_tradnl" sz="800" dirty="0" err="1">
                  <a:solidFill>
                    <a:srgbClr val="000000"/>
                  </a:solidFill>
                  <a:latin typeface="Arial"/>
                  <a:cs typeface="+mn-cs"/>
                </a:rPr>
                <a:t>strictly</a:t>
              </a:r>
              <a:r>
                <a:rPr lang="es-ES_tradnl" sz="800" dirty="0">
                  <a:solidFill>
                    <a:srgbClr val="000000"/>
                  </a:solidFill>
                  <a:latin typeface="Arial"/>
                  <a:cs typeface="+mn-cs"/>
                </a:rPr>
                <a:t> </a:t>
              </a:r>
              <a:r>
                <a:rPr lang="es-ES_tradnl" sz="800" dirty="0" err="1">
                  <a:solidFill>
                    <a:srgbClr val="000000"/>
                  </a:solidFill>
                  <a:latin typeface="Arial"/>
                  <a:cs typeface="+mn-cs"/>
                </a:rPr>
                <a:t>prohibited</a:t>
              </a:r>
              <a:endParaRPr lang="es-ES_tradnl" sz="800" dirty="0">
                <a:solidFill>
                  <a:srgbClr val="000000"/>
                </a:solidFill>
                <a:latin typeface="Arial"/>
                <a:cs typeface="+mn-cs"/>
              </a:endParaRPr>
            </a:p>
          </p:txBody>
        </p:sp>
        <p:sp>
          <p:nvSpPr>
            <p:cNvPr id="12" name="TitleBottomPlaceholder" hidden="1"/>
            <p:cNvSpPr>
              <a:spLocks noChangeArrowheads="1"/>
            </p:cNvSpPr>
            <p:nvPr userDrawn="1"/>
          </p:nvSpPr>
          <p:spPr bwMode="auto">
            <a:xfrm>
              <a:off x="0" y="1410"/>
              <a:ext cx="1382" cy="2825"/>
            </a:xfrm>
            <a:prstGeom prst="rect">
              <a:avLst/>
            </a:prstGeom>
            <a:solidFill>
              <a:srgbClr val="0065CC"/>
            </a:solidFill>
            <a:ln w="9525">
              <a:noFill/>
              <a:miter lim="800000"/>
              <a:headEnd/>
              <a:tailEnd/>
            </a:ln>
            <a:effectLst/>
          </p:spPr>
          <p:txBody>
            <a:bodyPr wrap="none" anchor="ctr"/>
            <a:lstStyle/>
            <a:p>
              <a:pPr defTabSz="914012" fontAlgn="auto">
                <a:spcBef>
                  <a:spcPts val="0"/>
                </a:spcBef>
                <a:spcAft>
                  <a:spcPts val="0"/>
                </a:spcAft>
                <a:defRPr/>
              </a:pPr>
              <a:endParaRPr lang="es-ES" sz="1800">
                <a:solidFill>
                  <a:srgbClr val="000000"/>
                </a:solidFill>
                <a:latin typeface="Arial"/>
                <a:cs typeface="+mn-cs"/>
              </a:endParaRPr>
            </a:p>
          </p:txBody>
        </p:sp>
        <p:sp>
          <p:nvSpPr>
            <p:cNvPr id="13" name="TitleTopPlaceholder" hidden="1"/>
            <p:cNvSpPr>
              <a:spLocks noChangeArrowheads="1"/>
            </p:cNvSpPr>
            <p:nvPr userDrawn="1"/>
          </p:nvSpPr>
          <p:spPr bwMode="auto">
            <a:xfrm>
              <a:off x="0" y="0"/>
              <a:ext cx="1382" cy="1410"/>
            </a:xfrm>
            <a:prstGeom prst="rect">
              <a:avLst/>
            </a:prstGeom>
            <a:solidFill>
              <a:srgbClr val="91AFFF"/>
            </a:solidFill>
            <a:ln w="9525">
              <a:noFill/>
              <a:miter lim="800000"/>
              <a:headEnd/>
              <a:tailEnd/>
            </a:ln>
            <a:effectLst/>
          </p:spPr>
          <p:txBody>
            <a:bodyPr wrap="none" anchor="ctr"/>
            <a:lstStyle/>
            <a:p>
              <a:pPr defTabSz="914012" fontAlgn="auto">
                <a:spcBef>
                  <a:spcPts val="0"/>
                </a:spcBef>
                <a:spcAft>
                  <a:spcPts val="0"/>
                </a:spcAft>
                <a:defRPr/>
              </a:pPr>
              <a:endParaRPr lang="es-ES" sz="1800">
                <a:solidFill>
                  <a:srgbClr val="000000"/>
                </a:solidFill>
                <a:latin typeface="Arial"/>
                <a:cs typeface="+mn-cs"/>
              </a:endParaRPr>
            </a:p>
          </p:txBody>
        </p:sp>
        <p:sp>
          <p:nvSpPr>
            <p:cNvPr id="14"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p:spPr>
          <p:txBody>
            <a:bodyPr wrap="none" anchor="ctr"/>
            <a:lstStyle/>
            <a:p>
              <a:pPr defTabSz="914012" fontAlgn="auto">
                <a:spcBef>
                  <a:spcPts val="0"/>
                </a:spcBef>
                <a:spcAft>
                  <a:spcPts val="0"/>
                </a:spcAft>
                <a:defRPr/>
              </a:pPr>
              <a:endParaRPr lang="es-ES" sz="1800">
                <a:solidFill>
                  <a:srgbClr val="000000"/>
                </a:solidFill>
                <a:latin typeface="Arial"/>
                <a:cs typeface="+mn-cs"/>
              </a:endParaRPr>
            </a:p>
          </p:txBody>
        </p:sp>
      </p:grpSp>
      <p:pic>
        <p:nvPicPr>
          <p:cNvPr id="18" name="TitleBottomBarBW" hidden="1"/>
          <p:cNvPicPr>
            <a:picLocks noChangeAspect="1" noChangeArrowheads="1"/>
          </p:cNvPicPr>
          <p:nvPr/>
        </p:nvPicPr>
        <p:blipFill>
          <a:blip r:embed="rId2" cstate="print"/>
          <a:srcRect/>
          <a:stretch>
            <a:fillRect/>
          </a:stretch>
        </p:blipFill>
        <p:spPr bwMode="auto">
          <a:xfrm>
            <a:off x="7320066" y="6574552"/>
            <a:ext cx="1670055" cy="195989"/>
          </a:xfrm>
          <a:prstGeom prst="rect">
            <a:avLst/>
          </a:prstGeom>
          <a:noFill/>
          <a:ln w="9525">
            <a:noFill/>
            <a:miter lim="800000"/>
            <a:headEnd/>
            <a:tailEnd/>
          </a:ln>
        </p:spPr>
      </p:pic>
      <p:sp>
        <p:nvSpPr>
          <p:cNvPr id="13314" name="Rectangle 1026"/>
          <p:cNvSpPr>
            <a:spLocks noGrp="1" noChangeArrowheads="1"/>
          </p:cNvSpPr>
          <p:nvPr>
            <p:ph type="ctrTitle"/>
          </p:nvPr>
        </p:nvSpPr>
        <p:spPr>
          <a:xfrm>
            <a:off x="2693795" y="2176944"/>
            <a:ext cx="5036084" cy="507831"/>
          </a:xfrm>
        </p:spPr>
        <p:txBody>
          <a:bodyPr/>
          <a:lstStyle>
            <a:lvl1pPr>
              <a:defRPr sz="3300" b="0"/>
            </a:lvl1pPr>
          </a:lstStyle>
          <a:p>
            <a:r>
              <a:rPr lang="es-ES_tradnl"/>
              <a:t>Click to edit Master title</a:t>
            </a:r>
          </a:p>
        </p:txBody>
      </p:sp>
      <p:sp>
        <p:nvSpPr>
          <p:cNvPr id="13315" name="Rectangle 1027"/>
          <p:cNvSpPr>
            <a:spLocks noGrp="1" noChangeArrowheads="1"/>
          </p:cNvSpPr>
          <p:nvPr>
            <p:ph type="subTitle" idx="1"/>
          </p:nvPr>
        </p:nvSpPr>
        <p:spPr>
          <a:xfrm>
            <a:off x="2693795" y="3945699"/>
            <a:ext cx="5036084" cy="219820"/>
          </a:xfrm>
        </p:spPr>
        <p:txBody>
          <a:bodyPr>
            <a:spAutoFit/>
          </a:bodyPr>
          <a:lstStyle>
            <a:lvl1pPr>
              <a:defRPr sz="1400"/>
            </a:lvl1pPr>
          </a:lstStyle>
          <a:p>
            <a:r>
              <a:rPr lang="es-ES_tradnl"/>
              <a:t>Click to edit Master subtitle style</a:t>
            </a:r>
          </a:p>
        </p:txBody>
      </p:sp>
    </p:spTree>
    <p:extLst>
      <p:ext uri="{BB962C8B-B14F-4D97-AF65-F5344CB8AC3E}">
        <p14:creationId xmlns:p14="http://schemas.microsoft.com/office/powerpoint/2010/main" xmlns="" val="3517298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número de diapositiva"/>
          <p:cNvSpPr>
            <a:spLocks noGrp="1"/>
          </p:cNvSpPr>
          <p:nvPr>
            <p:ph type="sldNum" sz="quarter" idx="10"/>
          </p:nvPr>
        </p:nvSpPr>
        <p:spPr/>
        <p:txBody>
          <a:bodyPr/>
          <a:lstStyle/>
          <a:p>
            <a:pPr>
              <a:defRPr/>
            </a:pPr>
            <a:fld id="{4F630E55-DB9A-4432-BB76-3A7B03326295}" type="slidenum">
              <a:rPr lang="es-ES_tradnl" smtClean="0"/>
              <a:pPr>
                <a:defRPr/>
              </a:pPr>
              <a:t>‹Nº›</a:t>
            </a:fld>
            <a:r>
              <a:rPr lang="es-ES_tradnl" smtClean="0"/>
              <a:t> </a:t>
            </a:r>
            <a:endParaRPr lang="es-ES_tradnl" dirty="0"/>
          </a:p>
        </p:txBody>
      </p:sp>
      <p:pic>
        <p:nvPicPr>
          <p:cNvPr id="4" name="Picture 1327"/>
          <p:cNvPicPr>
            <a:picLocks noChangeAspect="1" noChangeArrowheads="1"/>
          </p:cNvPicPr>
          <p:nvPr userDrawn="1"/>
        </p:nvPicPr>
        <p:blipFill>
          <a:blip r:embed="rId2" cstate="print"/>
          <a:srcRect/>
          <a:stretch>
            <a:fillRect/>
          </a:stretch>
        </p:blipFill>
        <p:spPr bwMode="auto">
          <a:xfrm>
            <a:off x="8348663" y="5"/>
            <a:ext cx="795341" cy="906737"/>
          </a:xfrm>
          <a:prstGeom prst="rect">
            <a:avLst/>
          </a:prstGeom>
          <a:noFill/>
          <a:ln w="9525">
            <a:noFill/>
            <a:miter lim="800000"/>
            <a:headEnd/>
            <a:tailEnd/>
          </a:ln>
        </p:spPr>
      </p:pic>
    </p:spTree>
    <p:extLst>
      <p:ext uri="{BB962C8B-B14F-4D97-AF65-F5344CB8AC3E}">
        <p14:creationId xmlns:p14="http://schemas.microsoft.com/office/powerpoint/2010/main" xmlns="" val="173121761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80"/>
          <p:cNvSpPr>
            <a:spLocks noGrp="1" noChangeArrowheads="1"/>
          </p:cNvSpPr>
          <p:nvPr>
            <p:ph type="sldNum" sz="quarter" idx="10"/>
          </p:nvPr>
        </p:nvSpPr>
        <p:spPr>
          <a:ln/>
        </p:spPr>
        <p:txBody>
          <a:bodyPr/>
          <a:lstStyle>
            <a:lvl1pPr>
              <a:defRPr/>
            </a:lvl1pPr>
          </a:lstStyle>
          <a:p>
            <a:pPr>
              <a:defRPr/>
            </a:pPr>
            <a:fld id="{F4058BF3-13A0-4AEF-9116-D1A6F0F542D6}" type="slidenum">
              <a:rPr lang="es-ES_tradnl"/>
              <a:pPr>
                <a:defRPr/>
              </a:pPr>
              <a:t>‹Nº›</a:t>
            </a:fld>
            <a:r>
              <a:rPr lang="es-ES_tradnl"/>
              <a:t> </a:t>
            </a:r>
          </a:p>
        </p:txBody>
      </p:sp>
    </p:spTree>
    <p:extLst>
      <p:ext uri="{BB962C8B-B14F-4D97-AF65-F5344CB8AC3E}">
        <p14:creationId xmlns:p14="http://schemas.microsoft.com/office/powerpoint/2010/main" xmlns="" val="1105511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nvPr>
        </p:nvSpPr>
        <p:spPr>
          <a:ln/>
        </p:spPr>
        <p:txBody>
          <a:bodyPr/>
          <a:lstStyle>
            <a:lvl1pPr>
              <a:defRPr/>
            </a:lvl1pPr>
          </a:lstStyle>
          <a:p>
            <a:pPr>
              <a:defRPr/>
            </a:pPr>
            <a:fld id="{8726A013-0993-4633-822B-C6833D0DC4F9}" type="slidenum">
              <a:rPr lang="es-ES_tradnl"/>
              <a:pPr>
                <a:defRPr/>
              </a:pPr>
              <a:t>‹Nº›</a:t>
            </a:fld>
            <a:r>
              <a:rPr lang="es-ES_tradnl"/>
              <a:t>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55" y="4407327"/>
            <a:ext cx="7771995" cy="1892826"/>
          </a:xfrm>
        </p:spPr>
        <p:txBody>
          <a:bodyPr/>
          <a:lstStyle>
            <a:lvl1pPr algn="l">
              <a:defRPr sz="41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455" y="2907443"/>
            <a:ext cx="7771995" cy="1499884"/>
          </a:xfrm>
        </p:spPr>
        <p:txBody>
          <a:bodyPr anchor="b"/>
          <a:lstStyle>
            <a:lvl1pPr marL="0" indent="0">
              <a:buNone/>
              <a:defRPr sz="2000"/>
            </a:lvl1pPr>
            <a:lvl2pPr marL="466181" indent="0">
              <a:buNone/>
              <a:defRPr sz="1800"/>
            </a:lvl2pPr>
            <a:lvl3pPr marL="932369" indent="0">
              <a:buNone/>
              <a:defRPr sz="1600"/>
            </a:lvl3pPr>
            <a:lvl4pPr marL="1398555" indent="0">
              <a:buNone/>
              <a:defRPr sz="1400"/>
            </a:lvl4pPr>
            <a:lvl5pPr marL="1864738" indent="0">
              <a:buNone/>
              <a:defRPr sz="1400"/>
            </a:lvl5pPr>
            <a:lvl6pPr marL="2330924" indent="0">
              <a:buNone/>
              <a:defRPr sz="1400"/>
            </a:lvl6pPr>
            <a:lvl7pPr marL="2797106" indent="0">
              <a:buNone/>
              <a:defRPr sz="1400"/>
            </a:lvl7pPr>
            <a:lvl8pPr marL="3263291" indent="0">
              <a:buNone/>
              <a:defRPr sz="1400"/>
            </a:lvl8pPr>
            <a:lvl9pPr marL="3729478" indent="0">
              <a:buNone/>
              <a:defRPr sz="1400"/>
            </a:lvl9pPr>
          </a:lstStyle>
          <a:p>
            <a:pPr lvl="0"/>
            <a:r>
              <a:rPr lang="es-ES" smtClean="0"/>
              <a:t>Haga clic para modificar el estilo de texto del patrón</a:t>
            </a:r>
          </a:p>
        </p:txBody>
      </p:sp>
      <p:sp>
        <p:nvSpPr>
          <p:cNvPr id="4" name="Rectangle 280"/>
          <p:cNvSpPr>
            <a:spLocks noGrp="1" noChangeArrowheads="1"/>
          </p:cNvSpPr>
          <p:nvPr>
            <p:ph type="sldNum" sz="quarter" idx="10"/>
          </p:nvPr>
        </p:nvSpPr>
        <p:spPr>
          <a:ln/>
        </p:spPr>
        <p:txBody>
          <a:bodyPr/>
          <a:lstStyle>
            <a:lvl1pPr>
              <a:defRPr/>
            </a:lvl1pPr>
          </a:lstStyle>
          <a:p>
            <a:pPr>
              <a:defRPr/>
            </a:pPr>
            <a:fld id="{FE112544-2996-4EDD-8B4A-1F6D0C306907}" type="slidenum">
              <a:rPr lang="es-ES_tradnl"/>
              <a:pPr>
                <a:defRPr/>
              </a:pPr>
              <a:t>‹Nº›</a:t>
            </a:fld>
            <a:r>
              <a:rPr lang="es-ES_tradnl"/>
              <a:t> </a:t>
            </a:r>
          </a:p>
        </p:txBody>
      </p:sp>
    </p:spTree>
    <p:extLst>
      <p:ext uri="{BB962C8B-B14F-4D97-AF65-F5344CB8AC3E}">
        <p14:creationId xmlns:p14="http://schemas.microsoft.com/office/powerpoint/2010/main" xmlns="" val="3651498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482161" y="1990667"/>
            <a:ext cx="2117131"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754797" y="1990667"/>
            <a:ext cx="2117132"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80"/>
          <p:cNvSpPr>
            <a:spLocks noGrp="1" noChangeArrowheads="1"/>
          </p:cNvSpPr>
          <p:nvPr>
            <p:ph type="sldNum" sz="quarter" idx="10"/>
          </p:nvPr>
        </p:nvSpPr>
        <p:spPr>
          <a:ln/>
        </p:spPr>
        <p:txBody>
          <a:bodyPr/>
          <a:lstStyle>
            <a:lvl1pPr>
              <a:defRPr/>
            </a:lvl1pPr>
          </a:lstStyle>
          <a:p>
            <a:pPr>
              <a:defRPr/>
            </a:pPr>
            <a:fld id="{93DFEAA9-211C-47C0-A881-1D6F4F785198}" type="slidenum">
              <a:rPr lang="es-ES_tradnl"/>
              <a:pPr>
                <a:defRPr/>
              </a:pPr>
              <a:t>‹Nº›</a:t>
            </a:fld>
            <a:r>
              <a:rPr lang="es-ES_tradnl"/>
              <a:t> </a:t>
            </a:r>
          </a:p>
        </p:txBody>
      </p:sp>
    </p:spTree>
    <p:extLst>
      <p:ext uri="{BB962C8B-B14F-4D97-AF65-F5344CB8AC3E}">
        <p14:creationId xmlns:p14="http://schemas.microsoft.com/office/powerpoint/2010/main" xmlns="" val="2584846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6795" y="275362"/>
            <a:ext cx="8230410" cy="298327"/>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6802" y="1535525"/>
            <a:ext cx="4039882" cy="639800"/>
          </a:xfrm>
        </p:spPr>
        <p:txBody>
          <a:bodyPr anchor="b"/>
          <a:lstStyle>
            <a:lvl1pPr marL="0" indent="0">
              <a:buNone/>
              <a:defRPr sz="2400" b="1"/>
            </a:lvl1pPr>
            <a:lvl2pPr marL="466181" indent="0">
              <a:buNone/>
              <a:defRPr sz="2000" b="1"/>
            </a:lvl2pPr>
            <a:lvl3pPr marL="932369" indent="0">
              <a:buNone/>
              <a:defRPr sz="1800" b="1"/>
            </a:lvl3pPr>
            <a:lvl4pPr marL="1398555" indent="0">
              <a:buNone/>
              <a:defRPr sz="1600" b="1"/>
            </a:lvl4pPr>
            <a:lvl5pPr marL="1864738" indent="0">
              <a:buNone/>
              <a:defRPr sz="1600" b="1"/>
            </a:lvl5pPr>
            <a:lvl6pPr marL="2330924" indent="0">
              <a:buNone/>
              <a:defRPr sz="1600" b="1"/>
            </a:lvl6pPr>
            <a:lvl7pPr marL="2797106" indent="0">
              <a:buNone/>
              <a:defRPr sz="1600" b="1"/>
            </a:lvl7pPr>
            <a:lvl8pPr marL="3263291" indent="0">
              <a:buNone/>
              <a:defRPr sz="1600" b="1"/>
            </a:lvl8pPr>
            <a:lvl9pPr marL="3729478"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6802" y="2175318"/>
            <a:ext cx="403988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703" y="1535525"/>
            <a:ext cx="4041502" cy="639800"/>
          </a:xfrm>
        </p:spPr>
        <p:txBody>
          <a:bodyPr anchor="b"/>
          <a:lstStyle>
            <a:lvl1pPr marL="0" indent="0">
              <a:buNone/>
              <a:defRPr sz="2400" b="1"/>
            </a:lvl1pPr>
            <a:lvl2pPr marL="466181" indent="0">
              <a:buNone/>
              <a:defRPr sz="2000" b="1"/>
            </a:lvl2pPr>
            <a:lvl3pPr marL="932369" indent="0">
              <a:buNone/>
              <a:defRPr sz="1800" b="1"/>
            </a:lvl3pPr>
            <a:lvl4pPr marL="1398555" indent="0">
              <a:buNone/>
              <a:defRPr sz="1600" b="1"/>
            </a:lvl4pPr>
            <a:lvl5pPr marL="1864738" indent="0">
              <a:buNone/>
              <a:defRPr sz="1600" b="1"/>
            </a:lvl5pPr>
            <a:lvl6pPr marL="2330924" indent="0">
              <a:buNone/>
              <a:defRPr sz="1600" b="1"/>
            </a:lvl6pPr>
            <a:lvl7pPr marL="2797106" indent="0">
              <a:buNone/>
              <a:defRPr sz="1600" b="1"/>
            </a:lvl7pPr>
            <a:lvl8pPr marL="3263291" indent="0">
              <a:buNone/>
              <a:defRPr sz="1600" b="1"/>
            </a:lvl8pPr>
            <a:lvl9pPr marL="3729478"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703" y="2175318"/>
            <a:ext cx="404150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80"/>
          <p:cNvSpPr>
            <a:spLocks noGrp="1" noChangeArrowheads="1"/>
          </p:cNvSpPr>
          <p:nvPr>
            <p:ph type="sldNum" sz="quarter" idx="10"/>
          </p:nvPr>
        </p:nvSpPr>
        <p:spPr>
          <a:ln/>
        </p:spPr>
        <p:txBody>
          <a:bodyPr/>
          <a:lstStyle>
            <a:lvl1pPr>
              <a:defRPr/>
            </a:lvl1pPr>
          </a:lstStyle>
          <a:p>
            <a:pPr>
              <a:defRPr/>
            </a:pPr>
            <a:fld id="{E2500398-CEDA-40B8-9799-16A6E25F8278}" type="slidenum">
              <a:rPr lang="es-ES_tradnl"/>
              <a:pPr>
                <a:defRPr/>
              </a:pPr>
              <a:t>‹Nº›</a:t>
            </a:fld>
            <a:r>
              <a:rPr lang="es-ES_tradnl"/>
              <a:t> </a:t>
            </a:r>
          </a:p>
        </p:txBody>
      </p:sp>
    </p:spTree>
    <p:extLst>
      <p:ext uri="{BB962C8B-B14F-4D97-AF65-F5344CB8AC3E}">
        <p14:creationId xmlns:p14="http://schemas.microsoft.com/office/powerpoint/2010/main" xmlns="" val="3463270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80"/>
          <p:cNvSpPr>
            <a:spLocks noGrp="1" noChangeArrowheads="1"/>
          </p:cNvSpPr>
          <p:nvPr>
            <p:ph type="sldNum" sz="quarter" idx="10"/>
          </p:nvPr>
        </p:nvSpPr>
        <p:spPr>
          <a:ln/>
        </p:spPr>
        <p:txBody>
          <a:bodyPr/>
          <a:lstStyle>
            <a:lvl1pPr>
              <a:defRPr/>
            </a:lvl1pPr>
          </a:lstStyle>
          <a:p>
            <a:pPr>
              <a:defRPr/>
            </a:pPr>
            <a:fld id="{FCF76440-9B64-4D6F-ADA3-F6497D8FF8A5}" type="slidenum">
              <a:rPr lang="es-ES_tradnl"/>
              <a:pPr>
                <a:defRPr/>
              </a:pPr>
              <a:t>‹Nº›</a:t>
            </a:fld>
            <a:r>
              <a:rPr lang="es-ES_tradnl"/>
              <a:t> </a:t>
            </a:r>
          </a:p>
        </p:txBody>
      </p:sp>
    </p:spTree>
    <p:extLst>
      <p:ext uri="{BB962C8B-B14F-4D97-AF65-F5344CB8AC3E}">
        <p14:creationId xmlns:p14="http://schemas.microsoft.com/office/powerpoint/2010/main" xmlns="" val="2200239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nvPr>
        </p:nvSpPr>
        <p:spPr>
          <a:ln/>
        </p:spPr>
        <p:txBody>
          <a:bodyPr/>
          <a:lstStyle>
            <a:lvl1pPr>
              <a:defRPr/>
            </a:lvl1pPr>
          </a:lstStyle>
          <a:p>
            <a:pPr>
              <a:defRPr/>
            </a:pPr>
            <a:fld id="{8726A013-0993-4633-822B-C6833D0DC4F9}" type="slidenum">
              <a:rPr lang="es-ES_tradnl"/>
              <a:pPr>
                <a:defRPr/>
              </a:pPr>
              <a:t>‹Nº›</a:t>
            </a:fld>
            <a:r>
              <a:rPr lang="es-ES_tradnl"/>
              <a:t> </a:t>
            </a:r>
          </a:p>
        </p:txBody>
      </p:sp>
    </p:spTree>
    <p:extLst>
      <p:ext uri="{BB962C8B-B14F-4D97-AF65-F5344CB8AC3E}">
        <p14:creationId xmlns:p14="http://schemas.microsoft.com/office/powerpoint/2010/main" xmlns="" val="3161217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6795" y="493011"/>
            <a:ext cx="3008044" cy="942084"/>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4988" y="273744"/>
            <a:ext cx="5112217" cy="5852138"/>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6795" y="1435094"/>
            <a:ext cx="3008044" cy="4690781"/>
          </a:xfrm>
        </p:spPr>
        <p:txBody>
          <a:bodyPr/>
          <a:lstStyle>
            <a:lvl1pPr marL="0" indent="0">
              <a:buNone/>
              <a:defRPr sz="1400"/>
            </a:lvl1pPr>
            <a:lvl2pPr marL="466181" indent="0">
              <a:buNone/>
              <a:defRPr sz="1200"/>
            </a:lvl2pPr>
            <a:lvl3pPr marL="932369" indent="0">
              <a:buNone/>
              <a:defRPr sz="1000"/>
            </a:lvl3pPr>
            <a:lvl4pPr marL="1398555" indent="0">
              <a:buNone/>
              <a:defRPr sz="900"/>
            </a:lvl4pPr>
            <a:lvl5pPr marL="1864738" indent="0">
              <a:buNone/>
              <a:defRPr sz="900"/>
            </a:lvl5pPr>
            <a:lvl6pPr marL="2330924" indent="0">
              <a:buNone/>
              <a:defRPr sz="900"/>
            </a:lvl6pPr>
            <a:lvl7pPr marL="2797106" indent="0">
              <a:buNone/>
              <a:defRPr sz="900"/>
            </a:lvl7pPr>
            <a:lvl8pPr marL="3263291" indent="0">
              <a:buNone/>
              <a:defRPr sz="900"/>
            </a:lvl8pPr>
            <a:lvl9pPr marL="3729478" indent="0">
              <a:buNone/>
              <a:defRPr sz="900"/>
            </a:lvl9pPr>
          </a:lstStyle>
          <a:p>
            <a:pPr lvl="0"/>
            <a:r>
              <a:rPr lang="es-ES" smtClean="0"/>
              <a:t>Haga clic para modificar el estilo de texto del patrón</a:t>
            </a:r>
          </a:p>
        </p:txBody>
      </p:sp>
      <p:sp>
        <p:nvSpPr>
          <p:cNvPr id="5" name="Rectangle 280"/>
          <p:cNvSpPr>
            <a:spLocks noGrp="1" noChangeArrowheads="1"/>
          </p:cNvSpPr>
          <p:nvPr>
            <p:ph type="sldNum" sz="quarter" idx="10"/>
          </p:nvPr>
        </p:nvSpPr>
        <p:spPr>
          <a:ln/>
        </p:spPr>
        <p:txBody>
          <a:bodyPr/>
          <a:lstStyle>
            <a:lvl1pPr>
              <a:defRPr/>
            </a:lvl1pPr>
          </a:lstStyle>
          <a:p>
            <a:pPr>
              <a:defRPr/>
            </a:pPr>
            <a:fld id="{3AD475C7-0D5B-43BB-98B4-8A587B15997A}" type="slidenum">
              <a:rPr lang="es-ES_tradnl"/>
              <a:pPr>
                <a:defRPr/>
              </a:pPr>
              <a:t>‹Nº›</a:t>
            </a:fld>
            <a:r>
              <a:rPr lang="es-ES_tradnl"/>
              <a:t> </a:t>
            </a:r>
          </a:p>
        </p:txBody>
      </p:sp>
    </p:spTree>
    <p:extLst>
      <p:ext uri="{BB962C8B-B14F-4D97-AF65-F5344CB8AC3E}">
        <p14:creationId xmlns:p14="http://schemas.microsoft.com/office/powerpoint/2010/main" xmlns="" val="3947039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1791544" y="612264"/>
            <a:ext cx="5486400" cy="4115772"/>
          </a:xfrm>
        </p:spPr>
        <p:txBody>
          <a:bodyPr/>
          <a:lstStyle>
            <a:lvl1pPr marL="0" indent="0">
              <a:buNone/>
              <a:defRPr sz="3300"/>
            </a:lvl1pPr>
            <a:lvl2pPr marL="466181" indent="0">
              <a:buNone/>
              <a:defRPr sz="2900"/>
            </a:lvl2pPr>
            <a:lvl3pPr marL="932369" indent="0">
              <a:buNone/>
              <a:defRPr sz="2400"/>
            </a:lvl3pPr>
            <a:lvl4pPr marL="1398555" indent="0">
              <a:buNone/>
              <a:defRPr sz="2000"/>
            </a:lvl4pPr>
            <a:lvl5pPr marL="1864738" indent="0">
              <a:buNone/>
              <a:defRPr sz="2000"/>
            </a:lvl5pPr>
            <a:lvl6pPr marL="2330924" indent="0">
              <a:buNone/>
              <a:defRPr sz="2000"/>
            </a:lvl6pPr>
            <a:lvl7pPr marL="2797106" indent="0">
              <a:buNone/>
              <a:defRPr sz="2000"/>
            </a:lvl7pPr>
            <a:lvl8pPr marL="3263291" indent="0">
              <a:buNone/>
              <a:defRPr sz="2000"/>
            </a:lvl8pPr>
            <a:lvl9pPr marL="3729478" indent="0">
              <a:buNone/>
              <a:defRPr sz="2000"/>
            </a:lvl9pPr>
          </a:lstStyle>
          <a:p>
            <a:pPr lvl="0"/>
            <a:endParaRPr lang="es-ES" noProof="0" smtClean="0"/>
          </a:p>
        </p:txBody>
      </p:sp>
      <p:sp>
        <p:nvSpPr>
          <p:cNvPr id="5" name="Rectangle 280"/>
          <p:cNvSpPr>
            <a:spLocks noGrp="1" noChangeArrowheads="1"/>
          </p:cNvSpPr>
          <p:nvPr>
            <p:ph type="sldNum" sz="quarter" idx="10"/>
          </p:nvPr>
        </p:nvSpPr>
        <p:spPr>
          <a:ln/>
        </p:spPr>
        <p:txBody>
          <a:bodyPr/>
          <a:lstStyle>
            <a:lvl1pPr>
              <a:defRPr/>
            </a:lvl1pPr>
          </a:lstStyle>
          <a:p>
            <a:pPr>
              <a:defRPr/>
            </a:pPr>
            <a:fld id="{04252C69-2310-4090-AB84-5E5EFA973783}" type="slidenum">
              <a:rPr lang="es-ES_tradnl"/>
              <a:pPr>
                <a:defRPr/>
              </a:pPr>
              <a:t>‹Nº›</a:t>
            </a:fld>
            <a:r>
              <a:rPr lang="es-ES_tradnl"/>
              <a:t> </a:t>
            </a:r>
          </a:p>
        </p:txBody>
      </p:sp>
    </p:spTree>
    <p:extLst>
      <p:ext uri="{BB962C8B-B14F-4D97-AF65-F5344CB8AC3E}">
        <p14:creationId xmlns:p14="http://schemas.microsoft.com/office/powerpoint/2010/main" xmlns="" val="27940592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80"/>
          <p:cNvSpPr>
            <a:spLocks noGrp="1" noChangeArrowheads="1"/>
          </p:cNvSpPr>
          <p:nvPr>
            <p:ph type="sldNum" sz="quarter" idx="10"/>
          </p:nvPr>
        </p:nvSpPr>
        <p:spPr>
          <a:ln/>
        </p:spPr>
        <p:txBody>
          <a:bodyPr/>
          <a:lstStyle>
            <a:lvl1pPr>
              <a:defRPr/>
            </a:lvl1pPr>
          </a:lstStyle>
          <a:p>
            <a:pPr>
              <a:defRPr/>
            </a:pPr>
            <a:fld id="{891EEB68-F1CA-4AED-BBE5-4829E6E211CE}" type="slidenum">
              <a:rPr lang="es-ES_tradnl"/>
              <a:pPr>
                <a:defRPr/>
              </a:pPr>
              <a:t>‹Nº›</a:t>
            </a:fld>
            <a:r>
              <a:rPr lang="es-ES_tradnl"/>
              <a:t> </a:t>
            </a:r>
          </a:p>
        </p:txBody>
      </p:sp>
    </p:spTree>
    <p:extLst>
      <p:ext uri="{BB962C8B-B14F-4D97-AF65-F5344CB8AC3E}">
        <p14:creationId xmlns:p14="http://schemas.microsoft.com/office/powerpoint/2010/main" xmlns="" val="4019301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038445" y="234870"/>
            <a:ext cx="877163" cy="300300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21488" y="234870"/>
            <a:ext cx="6440486" cy="30030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80"/>
          <p:cNvSpPr>
            <a:spLocks noGrp="1" noChangeArrowheads="1"/>
          </p:cNvSpPr>
          <p:nvPr>
            <p:ph type="sldNum" sz="quarter" idx="10"/>
          </p:nvPr>
        </p:nvSpPr>
        <p:spPr>
          <a:ln/>
        </p:spPr>
        <p:txBody>
          <a:bodyPr/>
          <a:lstStyle>
            <a:lvl1pPr>
              <a:defRPr/>
            </a:lvl1pPr>
          </a:lstStyle>
          <a:p>
            <a:pPr>
              <a:defRPr/>
            </a:pPr>
            <a:fld id="{B888D681-C7BF-4C32-A3B3-A1714DF4FE89}" type="slidenum">
              <a:rPr lang="es-ES_tradnl"/>
              <a:pPr>
                <a:defRPr/>
              </a:pPr>
              <a:t>‹Nº›</a:t>
            </a:fld>
            <a:r>
              <a:rPr lang="es-ES_tradnl"/>
              <a:t> </a:t>
            </a:r>
          </a:p>
        </p:txBody>
      </p:sp>
    </p:spTree>
    <p:extLst>
      <p:ext uri="{BB962C8B-B14F-4D97-AF65-F5344CB8AC3E}">
        <p14:creationId xmlns:p14="http://schemas.microsoft.com/office/powerpoint/2010/main" xmlns="" val="37170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Working Draft Text"/>
          <p:cNvSpPr txBox="1">
            <a:spLocks noChangeArrowheads="1"/>
          </p:cNvSpPr>
          <p:nvPr/>
        </p:nvSpPr>
        <p:spPr bwMode="auto">
          <a:xfrm>
            <a:off x="2693795" y="349865"/>
            <a:ext cx="1014109" cy="141312"/>
          </a:xfrm>
          <a:prstGeom prst="rect">
            <a:avLst/>
          </a:prstGeom>
          <a:noFill/>
          <a:ln w="9525">
            <a:noFill/>
            <a:miter lim="800000"/>
            <a:headEnd/>
            <a:tailEnd/>
          </a:ln>
          <a:effectLst/>
        </p:spPr>
        <p:txBody>
          <a:bodyPr wrap="none" lIns="0" tIns="0" rIns="0" bIns="0">
            <a:spAutoFit/>
          </a:bodyPr>
          <a:lstStyle/>
          <a:p>
            <a:pPr defTabSz="914012" fontAlgn="auto">
              <a:spcBef>
                <a:spcPts val="0"/>
              </a:spcBef>
              <a:spcAft>
                <a:spcPts val="0"/>
              </a:spcAft>
              <a:defRPr/>
            </a:pPr>
            <a:r>
              <a:rPr lang="es-ES_tradnl" sz="900" b="1" dirty="0">
                <a:solidFill>
                  <a:srgbClr val="000000"/>
                </a:solidFill>
                <a:latin typeface="Arial"/>
                <a:cs typeface="+mn-cs"/>
              </a:rPr>
              <a:t>WORKING DRAFT</a:t>
            </a:r>
          </a:p>
        </p:txBody>
      </p:sp>
      <p:sp>
        <p:nvSpPr>
          <p:cNvPr id="5" name="doc id"/>
          <p:cNvSpPr txBox="1">
            <a:spLocks noChangeArrowheads="1"/>
          </p:cNvSpPr>
          <p:nvPr/>
        </p:nvSpPr>
        <p:spPr bwMode="auto">
          <a:xfrm>
            <a:off x="8614312" y="37255"/>
            <a:ext cx="301290" cy="124720"/>
          </a:xfrm>
          <a:prstGeom prst="rect">
            <a:avLst/>
          </a:prstGeom>
          <a:noFill/>
          <a:ln w="9525">
            <a:noFill/>
            <a:miter lim="800000"/>
            <a:headEnd/>
            <a:tailEnd/>
          </a:ln>
          <a:effectLst/>
        </p:spPr>
        <p:txBody>
          <a:bodyPr wrap="none" lIns="0" tIns="0" rIns="0" bIns="0"/>
          <a:lstStyle/>
          <a:p>
            <a:pPr defTabSz="914012" fontAlgn="auto">
              <a:spcBef>
                <a:spcPts val="0"/>
              </a:spcBef>
              <a:spcAft>
                <a:spcPts val="0"/>
              </a:spcAft>
              <a:defRPr/>
            </a:pPr>
            <a:endParaRPr lang="es-CO" sz="1800">
              <a:solidFill>
                <a:srgbClr val="000000"/>
              </a:solidFill>
              <a:latin typeface="Arial"/>
              <a:cs typeface="+mn-cs"/>
            </a:endParaRPr>
          </a:p>
        </p:txBody>
      </p:sp>
      <p:sp>
        <p:nvSpPr>
          <p:cNvPr id="6" name="Working Draft"/>
          <p:cNvSpPr txBox="1">
            <a:spLocks noChangeArrowheads="1"/>
          </p:cNvSpPr>
          <p:nvPr/>
        </p:nvSpPr>
        <p:spPr bwMode="auto">
          <a:xfrm>
            <a:off x="2693795" y="508600"/>
            <a:ext cx="3447969" cy="141312"/>
          </a:xfrm>
          <a:prstGeom prst="rect">
            <a:avLst/>
          </a:prstGeom>
          <a:noFill/>
          <a:ln w="9525">
            <a:noFill/>
            <a:miter lim="800000"/>
            <a:headEnd/>
            <a:tailEnd/>
          </a:ln>
          <a:effectLst/>
        </p:spPr>
        <p:txBody>
          <a:bodyPr wrap="none" lIns="0" tIns="0" rIns="0" bIns="0">
            <a:spAutoFit/>
          </a:bodyPr>
          <a:lstStyle/>
          <a:p>
            <a:pPr defTabSz="914012" fontAlgn="auto">
              <a:spcBef>
                <a:spcPts val="0"/>
              </a:spcBef>
              <a:spcAft>
                <a:spcPts val="0"/>
              </a:spcAft>
              <a:defRPr/>
            </a:pPr>
            <a:r>
              <a:rPr lang="en-US" sz="900" dirty="0">
                <a:solidFill>
                  <a:srgbClr val="000000"/>
                </a:solidFill>
                <a:latin typeface="Arial"/>
                <a:cs typeface="+mn-cs"/>
              </a:rPr>
              <a:t>Last Modified 11/05/2011 11:57:41 a.m. SA Pacific Standard Time</a:t>
            </a:r>
            <a:endParaRPr lang="es-ES_tradnl" sz="900" dirty="0">
              <a:solidFill>
                <a:srgbClr val="000000"/>
              </a:solidFill>
              <a:latin typeface="Arial"/>
              <a:cs typeface="+mn-cs"/>
            </a:endParaRPr>
          </a:p>
        </p:txBody>
      </p:sp>
      <p:sp>
        <p:nvSpPr>
          <p:cNvPr id="7" name="Printed"/>
          <p:cNvSpPr txBox="1">
            <a:spLocks noChangeArrowheads="1"/>
          </p:cNvSpPr>
          <p:nvPr/>
        </p:nvSpPr>
        <p:spPr bwMode="auto">
          <a:xfrm>
            <a:off x="2693795" y="668962"/>
            <a:ext cx="3120838" cy="141312"/>
          </a:xfrm>
          <a:prstGeom prst="rect">
            <a:avLst/>
          </a:prstGeom>
          <a:noFill/>
          <a:ln w="9525">
            <a:noFill/>
            <a:miter lim="800000"/>
            <a:headEnd/>
            <a:tailEnd/>
          </a:ln>
          <a:effectLst/>
        </p:spPr>
        <p:txBody>
          <a:bodyPr wrap="none" lIns="0" tIns="0" rIns="0" bIns="0">
            <a:spAutoFit/>
          </a:bodyPr>
          <a:lstStyle/>
          <a:p>
            <a:pPr defTabSz="914012" fontAlgn="auto">
              <a:spcBef>
                <a:spcPts val="0"/>
              </a:spcBef>
              <a:spcAft>
                <a:spcPts val="0"/>
              </a:spcAft>
              <a:defRPr/>
            </a:pPr>
            <a:r>
              <a:rPr lang="en-US" sz="900" dirty="0">
                <a:solidFill>
                  <a:srgbClr val="000000"/>
                </a:solidFill>
                <a:latin typeface="Arial"/>
                <a:cs typeface="+mn-cs"/>
              </a:rPr>
              <a:t>Printed 10/05/2011 08:28:31 a.m. SA Pacific Standard Time</a:t>
            </a:r>
            <a:endParaRPr lang="es-ES_tradnl" sz="900" dirty="0">
              <a:solidFill>
                <a:srgbClr val="000000"/>
              </a:solidFill>
              <a:latin typeface="Arial"/>
              <a:cs typeface="+mn-cs"/>
            </a:endParaRPr>
          </a:p>
        </p:txBody>
      </p:sp>
      <p:grpSp>
        <p:nvGrpSpPr>
          <p:cNvPr id="2" name="McK Title Elements"/>
          <p:cNvGrpSpPr>
            <a:grpSpLocks/>
          </p:cNvGrpSpPr>
          <p:nvPr/>
        </p:nvGrpSpPr>
        <p:grpSpPr bwMode="auto">
          <a:xfrm>
            <a:off x="7" y="7"/>
            <a:ext cx="9140760" cy="6859620"/>
            <a:chOff x="0" y="0"/>
            <a:chExt cx="5643" cy="4235"/>
          </a:xfrm>
        </p:grpSpPr>
        <p:sp>
          <p:nvSpPr>
            <p:cNvPr id="9" name="McK Document type" hidden="1"/>
            <p:cNvSpPr txBox="1">
              <a:spLocks noChangeArrowheads="1"/>
            </p:cNvSpPr>
            <p:nvPr userDrawn="1"/>
          </p:nvSpPr>
          <p:spPr bwMode="auto">
            <a:xfrm>
              <a:off x="1663" y="3106"/>
              <a:ext cx="3109" cy="174"/>
            </a:xfrm>
            <a:prstGeom prst="rect">
              <a:avLst/>
            </a:prstGeom>
            <a:noFill/>
            <a:ln w="9525">
              <a:noFill/>
              <a:miter lim="800000"/>
              <a:headEnd/>
              <a:tailEnd/>
            </a:ln>
            <a:effectLst/>
          </p:spPr>
          <p:txBody>
            <a:bodyPr lIns="0" tIns="0" rIns="0" bIns="0" anchor="b">
              <a:spAutoFit/>
            </a:bodyPr>
            <a:lstStyle/>
            <a:p>
              <a:pPr defTabSz="914012" fontAlgn="auto">
                <a:spcBef>
                  <a:spcPts val="0"/>
                </a:spcBef>
                <a:spcAft>
                  <a:spcPts val="0"/>
                </a:spcAft>
                <a:defRPr/>
              </a:pPr>
              <a:r>
                <a:rPr lang="es-ES_tradnl" sz="1800">
                  <a:solidFill>
                    <a:srgbClr val="000000"/>
                  </a:solidFill>
                  <a:latin typeface="Arial"/>
                  <a:cs typeface="+mn-cs"/>
                </a:rPr>
                <a:t>Document type</a:t>
              </a:r>
            </a:p>
          </p:txBody>
        </p:sp>
        <p:sp>
          <p:nvSpPr>
            <p:cNvPr id="10" name="McK Date" hidden="1"/>
            <p:cNvSpPr txBox="1">
              <a:spLocks noChangeArrowheads="1"/>
            </p:cNvSpPr>
            <p:nvPr userDrawn="1"/>
          </p:nvSpPr>
          <p:spPr bwMode="auto">
            <a:xfrm>
              <a:off x="1663" y="3275"/>
              <a:ext cx="3109" cy="174"/>
            </a:xfrm>
            <a:prstGeom prst="rect">
              <a:avLst/>
            </a:prstGeom>
            <a:noFill/>
            <a:ln w="9525">
              <a:noFill/>
              <a:miter lim="800000"/>
              <a:headEnd/>
              <a:tailEnd/>
            </a:ln>
            <a:effectLst/>
          </p:spPr>
          <p:txBody>
            <a:bodyPr lIns="0" tIns="0" rIns="0" bIns="0">
              <a:spAutoFit/>
            </a:bodyPr>
            <a:lstStyle/>
            <a:p>
              <a:pPr defTabSz="914012" fontAlgn="auto">
                <a:spcBef>
                  <a:spcPts val="0"/>
                </a:spcBef>
                <a:spcAft>
                  <a:spcPts val="0"/>
                </a:spcAft>
                <a:defRPr/>
              </a:pPr>
              <a:r>
                <a:rPr lang="es-ES_tradnl" sz="1800">
                  <a:solidFill>
                    <a:srgbClr val="000000"/>
                  </a:solidFill>
                  <a:latin typeface="Arial"/>
                  <a:cs typeface="+mn-cs"/>
                </a:rPr>
                <a:t>Date</a:t>
              </a:r>
            </a:p>
          </p:txBody>
        </p:sp>
        <p:sp>
          <p:nvSpPr>
            <p:cNvPr id="11" name="McK Disclaimer" hidden="1"/>
            <p:cNvSpPr>
              <a:spLocks noChangeArrowheads="1"/>
            </p:cNvSpPr>
            <p:nvPr userDrawn="1"/>
          </p:nvSpPr>
          <p:spPr bwMode="auto">
            <a:xfrm>
              <a:off x="1663" y="3714"/>
              <a:ext cx="2777" cy="154"/>
            </a:xfrm>
            <a:prstGeom prst="rect">
              <a:avLst/>
            </a:prstGeom>
            <a:noFill/>
            <a:ln w="9525">
              <a:noFill/>
              <a:miter lim="800000"/>
              <a:headEnd/>
              <a:tailEnd/>
            </a:ln>
            <a:effectLst/>
          </p:spPr>
          <p:txBody>
            <a:bodyPr lIns="0" tIns="0" rIns="0" bIns="0" anchor="b">
              <a:spAutoFit/>
            </a:bodyPr>
            <a:lstStyle/>
            <a:p>
              <a:pPr defTabSz="820680" eaLnBrk="0" fontAlgn="auto" hangingPunct="0">
                <a:spcBef>
                  <a:spcPts val="0"/>
                </a:spcBef>
                <a:spcAft>
                  <a:spcPts val="0"/>
                </a:spcAft>
                <a:defRPr/>
              </a:pPr>
              <a:r>
                <a:rPr lang="es-ES_tradnl" sz="800" dirty="0">
                  <a:solidFill>
                    <a:srgbClr val="000000"/>
                  </a:solidFill>
                  <a:latin typeface="Arial"/>
                  <a:cs typeface="+mn-cs"/>
                </a:rPr>
                <a:t>CONFIDENTIAL AND PROPRIETARY</a:t>
              </a:r>
            </a:p>
            <a:p>
              <a:pPr defTabSz="820680" eaLnBrk="0" fontAlgn="auto" hangingPunct="0">
                <a:spcBef>
                  <a:spcPts val="0"/>
                </a:spcBef>
                <a:spcAft>
                  <a:spcPts val="0"/>
                </a:spcAft>
                <a:defRPr/>
              </a:pPr>
              <a:r>
                <a:rPr lang="es-ES_tradnl" sz="800" dirty="0" err="1">
                  <a:solidFill>
                    <a:srgbClr val="000000"/>
                  </a:solidFill>
                  <a:latin typeface="Arial"/>
                  <a:cs typeface="+mn-cs"/>
                </a:rPr>
                <a:t>Any</a:t>
              </a:r>
              <a:r>
                <a:rPr lang="es-ES_tradnl" sz="800" dirty="0">
                  <a:solidFill>
                    <a:srgbClr val="000000"/>
                  </a:solidFill>
                  <a:latin typeface="Arial"/>
                  <a:cs typeface="+mn-cs"/>
                </a:rPr>
                <a:t> use of </a:t>
              </a:r>
              <a:r>
                <a:rPr lang="es-ES_tradnl" sz="800" dirty="0" err="1">
                  <a:solidFill>
                    <a:srgbClr val="000000"/>
                  </a:solidFill>
                  <a:latin typeface="Arial"/>
                  <a:cs typeface="+mn-cs"/>
                </a:rPr>
                <a:t>this</a:t>
              </a:r>
              <a:r>
                <a:rPr lang="es-ES_tradnl" sz="800" dirty="0">
                  <a:solidFill>
                    <a:srgbClr val="000000"/>
                  </a:solidFill>
                  <a:latin typeface="Arial"/>
                  <a:cs typeface="+mn-cs"/>
                </a:rPr>
                <a:t> material </a:t>
              </a:r>
              <a:r>
                <a:rPr lang="es-ES_tradnl" sz="800" dirty="0" err="1">
                  <a:solidFill>
                    <a:srgbClr val="000000"/>
                  </a:solidFill>
                  <a:latin typeface="Arial"/>
                  <a:cs typeface="+mn-cs"/>
                </a:rPr>
                <a:t>without</a:t>
              </a:r>
              <a:r>
                <a:rPr lang="es-ES_tradnl" sz="800" dirty="0">
                  <a:solidFill>
                    <a:srgbClr val="000000"/>
                  </a:solidFill>
                  <a:latin typeface="Arial"/>
                  <a:cs typeface="+mn-cs"/>
                </a:rPr>
                <a:t> </a:t>
              </a:r>
              <a:r>
                <a:rPr lang="es-ES_tradnl" sz="800" dirty="0" err="1">
                  <a:solidFill>
                    <a:srgbClr val="000000"/>
                  </a:solidFill>
                  <a:latin typeface="Arial"/>
                  <a:cs typeface="+mn-cs"/>
                </a:rPr>
                <a:t>specific</a:t>
              </a:r>
              <a:r>
                <a:rPr lang="es-ES_tradnl" sz="800" dirty="0">
                  <a:solidFill>
                    <a:srgbClr val="000000"/>
                  </a:solidFill>
                  <a:latin typeface="Arial"/>
                  <a:cs typeface="+mn-cs"/>
                </a:rPr>
                <a:t> </a:t>
              </a:r>
              <a:r>
                <a:rPr lang="es-ES_tradnl" sz="800" dirty="0" err="1">
                  <a:solidFill>
                    <a:srgbClr val="000000"/>
                  </a:solidFill>
                  <a:latin typeface="Arial"/>
                  <a:cs typeface="+mn-cs"/>
                </a:rPr>
                <a:t>permission</a:t>
              </a:r>
              <a:r>
                <a:rPr lang="es-ES_tradnl" sz="800" dirty="0">
                  <a:solidFill>
                    <a:srgbClr val="000000"/>
                  </a:solidFill>
                  <a:latin typeface="Arial"/>
                  <a:cs typeface="+mn-cs"/>
                </a:rPr>
                <a:t> of </a:t>
              </a:r>
              <a:r>
                <a:rPr lang="es-ES_tradnl" sz="800" dirty="0" err="1">
                  <a:solidFill>
                    <a:srgbClr val="000000"/>
                  </a:solidFill>
                  <a:latin typeface="Arial"/>
                  <a:cs typeface="+mn-cs"/>
                </a:rPr>
                <a:t>McKinsey</a:t>
              </a:r>
              <a:r>
                <a:rPr lang="es-ES_tradnl" sz="800" dirty="0">
                  <a:solidFill>
                    <a:srgbClr val="000000"/>
                  </a:solidFill>
                  <a:latin typeface="Arial"/>
                  <a:cs typeface="+mn-cs"/>
                </a:rPr>
                <a:t> &amp; </a:t>
              </a:r>
              <a:r>
                <a:rPr lang="es-ES_tradnl" sz="800" dirty="0" err="1">
                  <a:solidFill>
                    <a:srgbClr val="000000"/>
                  </a:solidFill>
                  <a:latin typeface="Arial"/>
                  <a:cs typeface="+mn-cs"/>
                </a:rPr>
                <a:t>Company</a:t>
              </a:r>
              <a:r>
                <a:rPr lang="es-ES_tradnl" sz="800" dirty="0">
                  <a:solidFill>
                    <a:srgbClr val="000000"/>
                  </a:solidFill>
                  <a:latin typeface="Arial"/>
                  <a:cs typeface="+mn-cs"/>
                </a:rPr>
                <a:t> </a:t>
              </a:r>
              <a:r>
                <a:rPr lang="es-ES_tradnl" sz="800" dirty="0" err="1">
                  <a:solidFill>
                    <a:srgbClr val="000000"/>
                  </a:solidFill>
                  <a:latin typeface="Arial"/>
                  <a:cs typeface="+mn-cs"/>
                </a:rPr>
                <a:t>is</a:t>
              </a:r>
              <a:r>
                <a:rPr lang="es-ES_tradnl" sz="800" dirty="0">
                  <a:solidFill>
                    <a:srgbClr val="000000"/>
                  </a:solidFill>
                  <a:latin typeface="Arial"/>
                  <a:cs typeface="+mn-cs"/>
                </a:rPr>
                <a:t> </a:t>
              </a:r>
              <a:r>
                <a:rPr lang="es-ES_tradnl" sz="800" dirty="0" err="1">
                  <a:solidFill>
                    <a:srgbClr val="000000"/>
                  </a:solidFill>
                  <a:latin typeface="Arial"/>
                  <a:cs typeface="+mn-cs"/>
                </a:rPr>
                <a:t>strictly</a:t>
              </a:r>
              <a:r>
                <a:rPr lang="es-ES_tradnl" sz="800" dirty="0">
                  <a:solidFill>
                    <a:srgbClr val="000000"/>
                  </a:solidFill>
                  <a:latin typeface="Arial"/>
                  <a:cs typeface="+mn-cs"/>
                </a:rPr>
                <a:t> </a:t>
              </a:r>
              <a:r>
                <a:rPr lang="es-ES_tradnl" sz="800" dirty="0" err="1">
                  <a:solidFill>
                    <a:srgbClr val="000000"/>
                  </a:solidFill>
                  <a:latin typeface="Arial"/>
                  <a:cs typeface="+mn-cs"/>
                </a:rPr>
                <a:t>prohibited</a:t>
              </a:r>
              <a:endParaRPr lang="es-ES_tradnl" sz="800" dirty="0">
                <a:solidFill>
                  <a:srgbClr val="000000"/>
                </a:solidFill>
                <a:latin typeface="Arial"/>
                <a:cs typeface="+mn-cs"/>
              </a:endParaRPr>
            </a:p>
          </p:txBody>
        </p:sp>
        <p:sp>
          <p:nvSpPr>
            <p:cNvPr id="12" name="TitleBottomPlaceholder" hidden="1"/>
            <p:cNvSpPr>
              <a:spLocks noChangeArrowheads="1"/>
            </p:cNvSpPr>
            <p:nvPr userDrawn="1"/>
          </p:nvSpPr>
          <p:spPr bwMode="auto">
            <a:xfrm>
              <a:off x="0" y="1410"/>
              <a:ext cx="1382" cy="2825"/>
            </a:xfrm>
            <a:prstGeom prst="rect">
              <a:avLst/>
            </a:prstGeom>
            <a:solidFill>
              <a:srgbClr val="0065CC"/>
            </a:solidFill>
            <a:ln w="9525">
              <a:noFill/>
              <a:miter lim="800000"/>
              <a:headEnd/>
              <a:tailEnd/>
            </a:ln>
            <a:effectLst/>
          </p:spPr>
          <p:txBody>
            <a:bodyPr wrap="none" anchor="ctr"/>
            <a:lstStyle/>
            <a:p>
              <a:pPr defTabSz="914012" fontAlgn="auto">
                <a:spcBef>
                  <a:spcPts val="0"/>
                </a:spcBef>
                <a:spcAft>
                  <a:spcPts val="0"/>
                </a:spcAft>
                <a:defRPr/>
              </a:pPr>
              <a:endParaRPr lang="es-ES" sz="1800">
                <a:solidFill>
                  <a:srgbClr val="000000"/>
                </a:solidFill>
                <a:latin typeface="Arial"/>
                <a:cs typeface="+mn-cs"/>
              </a:endParaRPr>
            </a:p>
          </p:txBody>
        </p:sp>
        <p:sp>
          <p:nvSpPr>
            <p:cNvPr id="13" name="TitleTopPlaceholder" hidden="1"/>
            <p:cNvSpPr>
              <a:spLocks noChangeArrowheads="1"/>
            </p:cNvSpPr>
            <p:nvPr userDrawn="1"/>
          </p:nvSpPr>
          <p:spPr bwMode="auto">
            <a:xfrm>
              <a:off x="0" y="0"/>
              <a:ext cx="1382" cy="1410"/>
            </a:xfrm>
            <a:prstGeom prst="rect">
              <a:avLst/>
            </a:prstGeom>
            <a:solidFill>
              <a:srgbClr val="91AFFF"/>
            </a:solidFill>
            <a:ln w="9525">
              <a:noFill/>
              <a:miter lim="800000"/>
              <a:headEnd/>
              <a:tailEnd/>
            </a:ln>
            <a:effectLst/>
          </p:spPr>
          <p:txBody>
            <a:bodyPr wrap="none" anchor="ctr"/>
            <a:lstStyle/>
            <a:p>
              <a:pPr defTabSz="914012" fontAlgn="auto">
                <a:spcBef>
                  <a:spcPts val="0"/>
                </a:spcBef>
                <a:spcAft>
                  <a:spcPts val="0"/>
                </a:spcAft>
                <a:defRPr/>
              </a:pPr>
              <a:endParaRPr lang="es-ES" sz="1800">
                <a:solidFill>
                  <a:srgbClr val="000000"/>
                </a:solidFill>
                <a:latin typeface="Arial"/>
                <a:cs typeface="+mn-cs"/>
              </a:endParaRPr>
            </a:p>
          </p:txBody>
        </p:sp>
        <p:sp>
          <p:nvSpPr>
            <p:cNvPr id="14"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p:spPr>
          <p:txBody>
            <a:bodyPr wrap="none" anchor="ctr"/>
            <a:lstStyle/>
            <a:p>
              <a:pPr defTabSz="914012" fontAlgn="auto">
                <a:spcBef>
                  <a:spcPts val="0"/>
                </a:spcBef>
                <a:spcAft>
                  <a:spcPts val="0"/>
                </a:spcAft>
                <a:defRPr/>
              </a:pPr>
              <a:endParaRPr lang="es-ES" sz="1800">
                <a:solidFill>
                  <a:srgbClr val="000000"/>
                </a:solidFill>
                <a:latin typeface="Arial"/>
                <a:cs typeface="+mn-cs"/>
              </a:endParaRPr>
            </a:p>
          </p:txBody>
        </p:sp>
      </p:grpSp>
      <p:pic>
        <p:nvPicPr>
          <p:cNvPr id="18" name="TitleBottomBarBW" hidden="1"/>
          <p:cNvPicPr>
            <a:picLocks noChangeAspect="1" noChangeArrowheads="1"/>
          </p:cNvPicPr>
          <p:nvPr/>
        </p:nvPicPr>
        <p:blipFill>
          <a:blip r:embed="rId2" cstate="print"/>
          <a:srcRect/>
          <a:stretch>
            <a:fillRect/>
          </a:stretch>
        </p:blipFill>
        <p:spPr bwMode="auto">
          <a:xfrm>
            <a:off x="7320066" y="6574552"/>
            <a:ext cx="1670055" cy="195989"/>
          </a:xfrm>
          <a:prstGeom prst="rect">
            <a:avLst/>
          </a:prstGeom>
          <a:noFill/>
          <a:ln w="9525">
            <a:noFill/>
            <a:miter lim="800000"/>
            <a:headEnd/>
            <a:tailEnd/>
          </a:ln>
        </p:spPr>
      </p:pic>
      <p:sp>
        <p:nvSpPr>
          <p:cNvPr id="13314" name="Rectangle 1026"/>
          <p:cNvSpPr>
            <a:spLocks noGrp="1" noChangeArrowheads="1"/>
          </p:cNvSpPr>
          <p:nvPr>
            <p:ph type="ctrTitle"/>
          </p:nvPr>
        </p:nvSpPr>
        <p:spPr>
          <a:xfrm>
            <a:off x="2693795" y="2176944"/>
            <a:ext cx="5036084" cy="507831"/>
          </a:xfrm>
        </p:spPr>
        <p:txBody>
          <a:bodyPr/>
          <a:lstStyle>
            <a:lvl1pPr>
              <a:defRPr sz="3300" b="0"/>
            </a:lvl1pPr>
          </a:lstStyle>
          <a:p>
            <a:r>
              <a:rPr lang="es-ES_tradnl"/>
              <a:t>Click to edit Master title</a:t>
            </a:r>
          </a:p>
        </p:txBody>
      </p:sp>
      <p:sp>
        <p:nvSpPr>
          <p:cNvPr id="13315" name="Rectangle 1027"/>
          <p:cNvSpPr>
            <a:spLocks noGrp="1" noChangeArrowheads="1"/>
          </p:cNvSpPr>
          <p:nvPr>
            <p:ph type="subTitle" idx="1"/>
          </p:nvPr>
        </p:nvSpPr>
        <p:spPr>
          <a:xfrm>
            <a:off x="2693795" y="3945699"/>
            <a:ext cx="5036084" cy="219820"/>
          </a:xfrm>
        </p:spPr>
        <p:txBody>
          <a:bodyPr>
            <a:spAutoFit/>
          </a:bodyPr>
          <a:lstStyle>
            <a:lvl1pPr>
              <a:defRPr sz="1400"/>
            </a:lvl1pPr>
          </a:lstStyle>
          <a:p>
            <a:r>
              <a:rPr lang="es-ES_tradnl"/>
              <a:t>Click to edit Master subtitle style</a:t>
            </a:r>
          </a:p>
        </p:txBody>
      </p:sp>
    </p:spTree>
    <p:extLst>
      <p:ext uri="{BB962C8B-B14F-4D97-AF65-F5344CB8AC3E}">
        <p14:creationId xmlns:p14="http://schemas.microsoft.com/office/powerpoint/2010/main" xmlns="" val="157548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72108" y="2088022"/>
            <a:ext cx="7617222" cy="1440761"/>
          </a:xfrm>
          <a:prstGeom prst="rect">
            <a:avLst/>
          </a:prstGeom>
        </p:spPr>
        <p:txBody>
          <a:bodyPr lIns="89536" tIns="44767" rIns="89536" bIns="44767"/>
          <a:lstStyle/>
          <a:p>
            <a:r>
              <a:rPr lang="es-ES" smtClean="0"/>
              <a:t>Haga clic para modificar el estilo de título del patrón</a:t>
            </a:r>
            <a:endParaRPr lang="es-ES"/>
          </a:p>
        </p:txBody>
      </p:sp>
      <p:sp>
        <p:nvSpPr>
          <p:cNvPr id="3" name="2 Subtítulo"/>
          <p:cNvSpPr>
            <a:spLocks noGrp="1"/>
          </p:cNvSpPr>
          <p:nvPr>
            <p:ph type="subTitle" idx="1"/>
          </p:nvPr>
        </p:nvSpPr>
        <p:spPr>
          <a:xfrm>
            <a:off x="1344216" y="3808836"/>
            <a:ext cx="6273007" cy="1717710"/>
          </a:xfrm>
          <a:prstGeom prst="rect">
            <a:avLst/>
          </a:prstGeom>
        </p:spPr>
        <p:txBody>
          <a:bodyPr lIns="89536" tIns="44767" rIns="89536" bIns="44767"/>
          <a:lstStyle>
            <a:lvl1pPr marL="0" indent="0" algn="ctr">
              <a:buNone/>
              <a:defRPr>
                <a:solidFill>
                  <a:schemeClr val="tx1">
                    <a:tint val="75000"/>
                  </a:schemeClr>
                </a:solidFill>
              </a:defRPr>
            </a:lvl1pPr>
            <a:lvl2pPr marL="447680" indent="0" algn="ctr">
              <a:buNone/>
              <a:defRPr>
                <a:solidFill>
                  <a:schemeClr val="tx1">
                    <a:tint val="75000"/>
                  </a:schemeClr>
                </a:solidFill>
              </a:defRPr>
            </a:lvl2pPr>
            <a:lvl3pPr marL="895353" indent="0" algn="ctr">
              <a:buNone/>
              <a:defRPr>
                <a:solidFill>
                  <a:schemeClr val="tx1">
                    <a:tint val="75000"/>
                  </a:schemeClr>
                </a:solidFill>
              </a:defRPr>
            </a:lvl3pPr>
            <a:lvl4pPr marL="1343029" indent="0" algn="ctr">
              <a:buNone/>
              <a:defRPr>
                <a:solidFill>
                  <a:schemeClr val="tx1">
                    <a:tint val="75000"/>
                  </a:schemeClr>
                </a:solidFill>
              </a:defRPr>
            </a:lvl4pPr>
            <a:lvl5pPr marL="1790705" indent="0" algn="ctr">
              <a:buNone/>
              <a:defRPr>
                <a:solidFill>
                  <a:schemeClr val="tx1">
                    <a:tint val="75000"/>
                  </a:schemeClr>
                </a:solidFill>
              </a:defRPr>
            </a:lvl5pPr>
            <a:lvl6pPr marL="2238382" indent="0" algn="ctr">
              <a:buNone/>
              <a:defRPr>
                <a:solidFill>
                  <a:schemeClr val="tx1">
                    <a:tint val="75000"/>
                  </a:schemeClr>
                </a:solidFill>
              </a:defRPr>
            </a:lvl6pPr>
            <a:lvl7pPr marL="2686058" indent="0" algn="ctr">
              <a:buNone/>
              <a:defRPr>
                <a:solidFill>
                  <a:schemeClr val="tx1">
                    <a:tint val="75000"/>
                  </a:schemeClr>
                </a:solidFill>
              </a:defRPr>
            </a:lvl7pPr>
            <a:lvl8pPr marL="3133734" indent="0" algn="ctr">
              <a:buNone/>
              <a:defRPr>
                <a:solidFill>
                  <a:schemeClr val="tx1">
                    <a:tint val="75000"/>
                  </a:schemeClr>
                </a:solidFill>
              </a:defRPr>
            </a:lvl8pPr>
            <a:lvl9pPr marL="358141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48072" y="6229812"/>
            <a:ext cx="2091002" cy="357856"/>
          </a:xfrm>
          <a:prstGeom prst="rect">
            <a:avLst/>
          </a:prstGeom>
        </p:spPr>
        <p:txBody>
          <a:bodyPr lIns="89536" tIns="44767" rIns="89536" bIns="44767"/>
          <a:lstStyle/>
          <a:p>
            <a:fld id="{F3AA2D20-5442-4A8D-924F-1B40A276F681}" type="datetimeFigureOut">
              <a:rPr lang="es-ES" smtClean="0"/>
              <a:pPr/>
              <a:t>20/09/2011</a:t>
            </a:fld>
            <a:endParaRPr lang="es-ES"/>
          </a:p>
        </p:txBody>
      </p:sp>
      <p:sp>
        <p:nvSpPr>
          <p:cNvPr id="5" name="4 Marcador de pie de página"/>
          <p:cNvSpPr>
            <a:spLocks noGrp="1"/>
          </p:cNvSpPr>
          <p:nvPr>
            <p:ph type="ftr" sz="quarter" idx="11"/>
          </p:nvPr>
        </p:nvSpPr>
        <p:spPr>
          <a:xfrm>
            <a:off x="3061825" y="6229812"/>
            <a:ext cx="2837789" cy="357856"/>
          </a:xfrm>
          <a:prstGeom prst="rect">
            <a:avLst/>
          </a:prstGeom>
        </p:spPr>
        <p:txBody>
          <a:bodyPr lIns="89536" tIns="44767" rIns="89536" bIns="44767"/>
          <a:lstStyle/>
          <a:p>
            <a:endParaRPr lang="es-ES"/>
          </a:p>
        </p:txBody>
      </p:sp>
      <p:sp>
        <p:nvSpPr>
          <p:cNvPr id="6" name="5 Marcador de número de diapositiva"/>
          <p:cNvSpPr>
            <a:spLocks noGrp="1"/>
          </p:cNvSpPr>
          <p:nvPr>
            <p:ph type="sldNum" sz="quarter" idx="12"/>
          </p:nvPr>
        </p:nvSpPr>
        <p:spPr/>
        <p:txBody>
          <a:bodyPr/>
          <a:lstStyle/>
          <a:p>
            <a:fld id="{6300B861-100A-4252-A680-7FDAB9AE154F}" type="slidenum">
              <a:rPr lang="es-ES" smtClean="0"/>
              <a:pPr/>
              <a:t>‹Nº›</a:t>
            </a:fld>
            <a:endParaRPr lang="es-ES"/>
          </a:p>
        </p:txBody>
      </p:sp>
    </p:spTree>
    <p:extLst>
      <p:ext uri="{BB962C8B-B14F-4D97-AF65-F5344CB8AC3E}">
        <p14:creationId xmlns:p14="http://schemas.microsoft.com/office/powerpoint/2010/main" xmlns="" val="12452068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número de diapositiva"/>
          <p:cNvSpPr>
            <a:spLocks noGrp="1"/>
          </p:cNvSpPr>
          <p:nvPr>
            <p:ph type="sldNum" sz="quarter" idx="10"/>
          </p:nvPr>
        </p:nvSpPr>
        <p:spPr/>
        <p:txBody>
          <a:bodyPr/>
          <a:lstStyle/>
          <a:p>
            <a:pPr>
              <a:defRPr/>
            </a:pPr>
            <a:fld id="{4F630E55-DB9A-4432-BB76-3A7B03326295}" type="slidenum">
              <a:rPr lang="es-ES_tradnl" smtClean="0"/>
              <a:pPr>
                <a:defRPr/>
              </a:pPr>
              <a:t>‹Nº›</a:t>
            </a:fld>
            <a:r>
              <a:rPr lang="es-ES_tradnl" smtClean="0"/>
              <a:t> </a:t>
            </a:r>
            <a:endParaRPr lang="es-ES_tradnl" dirty="0"/>
          </a:p>
        </p:txBody>
      </p:sp>
      <p:pic>
        <p:nvPicPr>
          <p:cNvPr id="4" name="Picture 1327"/>
          <p:cNvPicPr>
            <a:picLocks noChangeAspect="1" noChangeArrowheads="1"/>
          </p:cNvPicPr>
          <p:nvPr userDrawn="1"/>
        </p:nvPicPr>
        <p:blipFill>
          <a:blip r:embed="rId2" cstate="print"/>
          <a:srcRect/>
          <a:stretch>
            <a:fillRect/>
          </a:stretch>
        </p:blipFill>
        <p:spPr bwMode="auto">
          <a:xfrm>
            <a:off x="8348663" y="5"/>
            <a:ext cx="795341" cy="906737"/>
          </a:xfrm>
          <a:prstGeom prst="rect">
            <a:avLst/>
          </a:prstGeom>
          <a:noFill/>
          <a:ln w="9525">
            <a:noFill/>
            <a:miter lim="800000"/>
            <a:headEnd/>
            <a:tailEnd/>
          </a:ln>
        </p:spPr>
      </p:pic>
    </p:spTree>
    <p:extLst>
      <p:ext uri="{BB962C8B-B14F-4D97-AF65-F5344CB8AC3E}">
        <p14:creationId xmlns:p14="http://schemas.microsoft.com/office/powerpoint/2010/main" xmlns="" val="121538931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80"/>
          <p:cNvSpPr>
            <a:spLocks noGrp="1" noChangeArrowheads="1"/>
          </p:cNvSpPr>
          <p:nvPr>
            <p:ph type="sldNum" sz="quarter" idx="10"/>
          </p:nvPr>
        </p:nvSpPr>
        <p:spPr>
          <a:ln/>
        </p:spPr>
        <p:txBody>
          <a:bodyPr/>
          <a:lstStyle>
            <a:lvl1pPr>
              <a:defRPr/>
            </a:lvl1pPr>
          </a:lstStyle>
          <a:p>
            <a:pPr>
              <a:defRPr/>
            </a:pPr>
            <a:fld id="{F4058BF3-13A0-4AEF-9116-D1A6F0F542D6}" type="slidenum">
              <a:rPr lang="es-ES_tradnl"/>
              <a:pPr>
                <a:defRPr/>
              </a:pPr>
              <a:t>‹Nº›</a:t>
            </a:fld>
            <a:r>
              <a:rPr lang="es-ES_tradnl"/>
              <a:t> </a:t>
            </a:r>
          </a:p>
        </p:txBody>
      </p:sp>
    </p:spTree>
    <p:extLst>
      <p:ext uri="{BB962C8B-B14F-4D97-AF65-F5344CB8AC3E}">
        <p14:creationId xmlns:p14="http://schemas.microsoft.com/office/powerpoint/2010/main" xmlns="" val="32663963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55" y="4407327"/>
            <a:ext cx="7771995" cy="1892826"/>
          </a:xfrm>
        </p:spPr>
        <p:txBody>
          <a:bodyPr/>
          <a:lstStyle>
            <a:lvl1pPr algn="l">
              <a:defRPr sz="41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455" y="2907443"/>
            <a:ext cx="7771995" cy="1499884"/>
          </a:xfrm>
        </p:spPr>
        <p:txBody>
          <a:bodyPr anchor="b"/>
          <a:lstStyle>
            <a:lvl1pPr marL="0" indent="0">
              <a:buNone/>
              <a:defRPr sz="2000"/>
            </a:lvl1pPr>
            <a:lvl2pPr marL="466181" indent="0">
              <a:buNone/>
              <a:defRPr sz="1800"/>
            </a:lvl2pPr>
            <a:lvl3pPr marL="932369" indent="0">
              <a:buNone/>
              <a:defRPr sz="1600"/>
            </a:lvl3pPr>
            <a:lvl4pPr marL="1398555" indent="0">
              <a:buNone/>
              <a:defRPr sz="1400"/>
            </a:lvl4pPr>
            <a:lvl5pPr marL="1864738" indent="0">
              <a:buNone/>
              <a:defRPr sz="1400"/>
            </a:lvl5pPr>
            <a:lvl6pPr marL="2330924" indent="0">
              <a:buNone/>
              <a:defRPr sz="1400"/>
            </a:lvl6pPr>
            <a:lvl7pPr marL="2797106" indent="0">
              <a:buNone/>
              <a:defRPr sz="1400"/>
            </a:lvl7pPr>
            <a:lvl8pPr marL="3263291" indent="0">
              <a:buNone/>
              <a:defRPr sz="1400"/>
            </a:lvl8pPr>
            <a:lvl9pPr marL="3729478" indent="0">
              <a:buNone/>
              <a:defRPr sz="1400"/>
            </a:lvl9pPr>
          </a:lstStyle>
          <a:p>
            <a:pPr lvl="0"/>
            <a:r>
              <a:rPr lang="es-ES" smtClean="0"/>
              <a:t>Haga clic para modificar el estilo de texto del patrón</a:t>
            </a:r>
          </a:p>
        </p:txBody>
      </p:sp>
      <p:sp>
        <p:nvSpPr>
          <p:cNvPr id="4" name="Rectangle 280"/>
          <p:cNvSpPr>
            <a:spLocks noGrp="1" noChangeArrowheads="1"/>
          </p:cNvSpPr>
          <p:nvPr>
            <p:ph type="sldNum" sz="quarter" idx="10"/>
          </p:nvPr>
        </p:nvSpPr>
        <p:spPr>
          <a:ln/>
        </p:spPr>
        <p:txBody>
          <a:bodyPr/>
          <a:lstStyle>
            <a:lvl1pPr>
              <a:defRPr/>
            </a:lvl1pPr>
          </a:lstStyle>
          <a:p>
            <a:pPr>
              <a:defRPr/>
            </a:pPr>
            <a:fld id="{FE112544-2996-4EDD-8B4A-1F6D0C306907}" type="slidenum">
              <a:rPr lang="es-ES_tradnl"/>
              <a:pPr>
                <a:defRPr/>
              </a:pPr>
              <a:t>‹Nº›</a:t>
            </a:fld>
            <a:r>
              <a:rPr lang="es-ES_tradnl"/>
              <a:t> </a:t>
            </a:r>
          </a:p>
        </p:txBody>
      </p:sp>
    </p:spTree>
    <p:extLst>
      <p:ext uri="{BB962C8B-B14F-4D97-AF65-F5344CB8AC3E}">
        <p14:creationId xmlns:p14="http://schemas.microsoft.com/office/powerpoint/2010/main" xmlns="" val="3163583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482161" y="1990667"/>
            <a:ext cx="2117131"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754797" y="1990667"/>
            <a:ext cx="2117132"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80"/>
          <p:cNvSpPr>
            <a:spLocks noGrp="1" noChangeArrowheads="1"/>
          </p:cNvSpPr>
          <p:nvPr>
            <p:ph type="sldNum" sz="quarter" idx="10"/>
          </p:nvPr>
        </p:nvSpPr>
        <p:spPr>
          <a:ln/>
        </p:spPr>
        <p:txBody>
          <a:bodyPr/>
          <a:lstStyle>
            <a:lvl1pPr>
              <a:defRPr/>
            </a:lvl1pPr>
          </a:lstStyle>
          <a:p>
            <a:pPr>
              <a:defRPr/>
            </a:pPr>
            <a:fld id="{93DFEAA9-211C-47C0-A881-1D6F4F785198}" type="slidenum">
              <a:rPr lang="es-ES_tradnl"/>
              <a:pPr>
                <a:defRPr/>
              </a:pPr>
              <a:t>‹Nº›</a:t>
            </a:fld>
            <a:r>
              <a:rPr lang="es-ES_tradnl"/>
              <a:t> </a:t>
            </a:r>
          </a:p>
        </p:txBody>
      </p:sp>
    </p:spTree>
    <p:extLst>
      <p:ext uri="{BB962C8B-B14F-4D97-AF65-F5344CB8AC3E}">
        <p14:creationId xmlns:p14="http://schemas.microsoft.com/office/powerpoint/2010/main" xmlns="" val="4888724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6795" y="275362"/>
            <a:ext cx="8230410" cy="298327"/>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6802" y="1535525"/>
            <a:ext cx="4039882" cy="639800"/>
          </a:xfrm>
        </p:spPr>
        <p:txBody>
          <a:bodyPr anchor="b"/>
          <a:lstStyle>
            <a:lvl1pPr marL="0" indent="0">
              <a:buNone/>
              <a:defRPr sz="2400" b="1"/>
            </a:lvl1pPr>
            <a:lvl2pPr marL="466181" indent="0">
              <a:buNone/>
              <a:defRPr sz="2000" b="1"/>
            </a:lvl2pPr>
            <a:lvl3pPr marL="932369" indent="0">
              <a:buNone/>
              <a:defRPr sz="1800" b="1"/>
            </a:lvl3pPr>
            <a:lvl4pPr marL="1398555" indent="0">
              <a:buNone/>
              <a:defRPr sz="1600" b="1"/>
            </a:lvl4pPr>
            <a:lvl5pPr marL="1864738" indent="0">
              <a:buNone/>
              <a:defRPr sz="1600" b="1"/>
            </a:lvl5pPr>
            <a:lvl6pPr marL="2330924" indent="0">
              <a:buNone/>
              <a:defRPr sz="1600" b="1"/>
            </a:lvl6pPr>
            <a:lvl7pPr marL="2797106" indent="0">
              <a:buNone/>
              <a:defRPr sz="1600" b="1"/>
            </a:lvl7pPr>
            <a:lvl8pPr marL="3263291" indent="0">
              <a:buNone/>
              <a:defRPr sz="1600" b="1"/>
            </a:lvl8pPr>
            <a:lvl9pPr marL="3729478"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6802" y="2175318"/>
            <a:ext cx="403988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703" y="1535525"/>
            <a:ext cx="4041502" cy="639800"/>
          </a:xfrm>
        </p:spPr>
        <p:txBody>
          <a:bodyPr anchor="b"/>
          <a:lstStyle>
            <a:lvl1pPr marL="0" indent="0">
              <a:buNone/>
              <a:defRPr sz="2400" b="1"/>
            </a:lvl1pPr>
            <a:lvl2pPr marL="466181" indent="0">
              <a:buNone/>
              <a:defRPr sz="2000" b="1"/>
            </a:lvl2pPr>
            <a:lvl3pPr marL="932369" indent="0">
              <a:buNone/>
              <a:defRPr sz="1800" b="1"/>
            </a:lvl3pPr>
            <a:lvl4pPr marL="1398555" indent="0">
              <a:buNone/>
              <a:defRPr sz="1600" b="1"/>
            </a:lvl4pPr>
            <a:lvl5pPr marL="1864738" indent="0">
              <a:buNone/>
              <a:defRPr sz="1600" b="1"/>
            </a:lvl5pPr>
            <a:lvl6pPr marL="2330924" indent="0">
              <a:buNone/>
              <a:defRPr sz="1600" b="1"/>
            </a:lvl6pPr>
            <a:lvl7pPr marL="2797106" indent="0">
              <a:buNone/>
              <a:defRPr sz="1600" b="1"/>
            </a:lvl7pPr>
            <a:lvl8pPr marL="3263291" indent="0">
              <a:buNone/>
              <a:defRPr sz="1600" b="1"/>
            </a:lvl8pPr>
            <a:lvl9pPr marL="3729478"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703" y="2175318"/>
            <a:ext cx="404150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80"/>
          <p:cNvSpPr>
            <a:spLocks noGrp="1" noChangeArrowheads="1"/>
          </p:cNvSpPr>
          <p:nvPr>
            <p:ph type="sldNum" sz="quarter" idx="10"/>
          </p:nvPr>
        </p:nvSpPr>
        <p:spPr>
          <a:ln/>
        </p:spPr>
        <p:txBody>
          <a:bodyPr/>
          <a:lstStyle>
            <a:lvl1pPr>
              <a:defRPr/>
            </a:lvl1pPr>
          </a:lstStyle>
          <a:p>
            <a:pPr>
              <a:defRPr/>
            </a:pPr>
            <a:fld id="{E2500398-CEDA-40B8-9799-16A6E25F8278}" type="slidenum">
              <a:rPr lang="es-ES_tradnl"/>
              <a:pPr>
                <a:defRPr/>
              </a:pPr>
              <a:t>‹Nº›</a:t>
            </a:fld>
            <a:r>
              <a:rPr lang="es-ES_tradnl"/>
              <a:t> </a:t>
            </a:r>
          </a:p>
        </p:txBody>
      </p:sp>
    </p:spTree>
    <p:extLst>
      <p:ext uri="{BB962C8B-B14F-4D97-AF65-F5344CB8AC3E}">
        <p14:creationId xmlns:p14="http://schemas.microsoft.com/office/powerpoint/2010/main" xmlns="" val="4084568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80"/>
          <p:cNvSpPr>
            <a:spLocks noGrp="1" noChangeArrowheads="1"/>
          </p:cNvSpPr>
          <p:nvPr>
            <p:ph type="sldNum" sz="quarter" idx="10"/>
          </p:nvPr>
        </p:nvSpPr>
        <p:spPr>
          <a:ln/>
        </p:spPr>
        <p:txBody>
          <a:bodyPr/>
          <a:lstStyle>
            <a:lvl1pPr>
              <a:defRPr/>
            </a:lvl1pPr>
          </a:lstStyle>
          <a:p>
            <a:pPr>
              <a:defRPr/>
            </a:pPr>
            <a:fld id="{FCF76440-9B64-4D6F-ADA3-F6497D8FF8A5}" type="slidenum">
              <a:rPr lang="es-ES_tradnl"/>
              <a:pPr>
                <a:defRPr/>
              </a:pPr>
              <a:t>‹Nº›</a:t>
            </a:fld>
            <a:r>
              <a:rPr lang="es-ES_tradnl"/>
              <a:t> </a:t>
            </a:r>
          </a:p>
        </p:txBody>
      </p:sp>
    </p:spTree>
    <p:extLst>
      <p:ext uri="{BB962C8B-B14F-4D97-AF65-F5344CB8AC3E}">
        <p14:creationId xmlns:p14="http://schemas.microsoft.com/office/powerpoint/2010/main" xmlns="" val="4022334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nvPr>
        </p:nvSpPr>
        <p:spPr>
          <a:ln/>
        </p:spPr>
        <p:txBody>
          <a:bodyPr/>
          <a:lstStyle>
            <a:lvl1pPr>
              <a:defRPr/>
            </a:lvl1pPr>
          </a:lstStyle>
          <a:p>
            <a:pPr>
              <a:defRPr/>
            </a:pPr>
            <a:fld id="{8726A013-0993-4633-822B-C6833D0DC4F9}" type="slidenum">
              <a:rPr lang="es-ES_tradnl"/>
              <a:pPr>
                <a:defRPr/>
              </a:pPr>
              <a:t>‹Nº›</a:t>
            </a:fld>
            <a:r>
              <a:rPr lang="es-ES_tradnl"/>
              <a:t> </a:t>
            </a:r>
          </a:p>
        </p:txBody>
      </p:sp>
    </p:spTree>
    <p:extLst>
      <p:ext uri="{BB962C8B-B14F-4D97-AF65-F5344CB8AC3E}">
        <p14:creationId xmlns:p14="http://schemas.microsoft.com/office/powerpoint/2010/main" xmlns="" val="2573394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6795" y="493011"/>
            <a:ext cx="3008044" cy="942084"/>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4988" y="273744"/>
            <a:ext cx="5112217" cy="5852138"/>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6795" y="1435094"/>
            <a:ext cx="3008044" cy="4690781"/>
          </a:xfrm>
        </p:spPr>
        <p:txBody>
          <a:bodyPr/>
          <a:lstStyle>
            <a:lvl1pPr marL="0" indent="0">
              <a:buNone/>
              <a:defRPr sz="1400"/>
            </a:lvl1pPr>
            <a:lvl2pPr marL="466181" indent="0">
              <a:buNone/>
              <a:defRPr sz="1200"/>
            </a:lvl2pPr>
            <a:lvl3pPr marL="932369" indent="0">
              <a:buNone/>
              <a:defRPr sz="1000"/>
            </a:lvl3pPr>
            <a:lvl4pPr marL="1398555" indent="0">
              <a:buNone/>
              <a:defRPr sz="900"/>
            </a:lvl4pPr>
            <a:lvl5pPr marL="1864738" indent="0">
              <a:buNone/>
              <a:defRPr sz="900"/>
            </a:lvl5pPr>
            <a:lvl6pPr marL="2330924" indent="0">
              <a:buNone/>
              <a:defRPr sz="900"/>
            </a:lvl6pPr>
            <a:lvl7pPr marL="2797106" indent="0">
              <a:buNone/>
              <a:defRPr sz="900"/>
            </a:lvl7pPr>
            <a:lvl8pPr marL="3263291" indent="0">
              <a:buNone/>
              <a:defRPr sz="900"/>
            </a:lvl8pPr>
            <a:lvl9pPr marL="3729478" indent="0">
              <a:buNone/>
              <a:defRPr sz="900"/>
            </a:lvl9pPr>
          </a:lstStyle>
          <a:p>
            <a:pPr lvl="0"/>
            <a:r>
              <a:rPr lang="es-ES" smtClean="0"/>
              <a:t>Haga clic para modificar el estilo de texto del patrón</a:t>
            </a:r>
          </a:p>
        </p:txBody>
      </p:sp>
      <p:sp>
        <p:nvSpPr>
          <p:cNvPr id="5" name="Rectangle 280"/>
          <p:cNvSpPr>
            <a:spLocks noGrp="1" noChangeArrowheads="1"/>
          </p:cNvSpPr>
          <p:nvPr>
            <p:ph type="sldNum" sz="quarter" idx="10"/>
          </p:nvPr>
        </p:nvSpPr>
        <p:spPr>
          <a:ln/>
        </p:spPr>
        <p:txBody>
          <a:bodyPr/>
          <a:lstStyle>
            <a:lvl1pPr>
              <a:defRPr/>
            </a:lvl1pPr>
          </a:lstStyle>
          <a:p>
            <a:pPr>
              <a:defRPr/>
            </a:pPr>
            <a:fld id="{3AD475C7-0D5B-43BB-98B4-8A587B15997A}" type="slidenum">
              <a:rPr lang="es-ES_tradnl"/>
              <a:pPr>
                <a:defRPr/>
              </a:pPr>
              <a:t>‹Nº›</a:t>
            </a:fld>
            <a:r>
              <a:rPr lang="es-ES_tradnl"/>
              <a:t> </a:t>
            </a:r>
          </a:p>
        </p:txBody>
      </p:sp>
    </p:spTree>
    <p:extLst>
      <p:ext uri="{BB962C8B-B14F-4D97-AF65-F5344CB8AC3E}">
        <p14:creationId xmlns:p14="http://schemas.microsoft.com/office/powerpoint/2010/main" xmlns="" val="3118039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1791544" y="612264"/>
            <a:ext cx="5486400" cy="4115772"/>
          </a:xfrm>
        </p:spPr>
        <p:txBody>
          <a:bodyPr/>
          <a:lstStyle>
            <a:lvl1pPr marL="0" indent="0">
              <a:buNone/>
              <a:defRPr sz="3300"/>
            </a:lvl1pPr>
            <a:lvl2pPr marL="466181" indent="0">
              <a:buNone/>
              <a:defRPr sz="2900"/>
            </a:lvl2pPr>
            <a:lvl3pPr marL="932369" indent="0">
              <a:buNone/>
              <a:defRPr sz="2400"/>
            </a:lvl3pPr>
            <a:lvl4pPr marL="1398555" indent="0">
              <a:buNone/>
              <a:defRPr sz="2000"/>
            </a:lvl4pPr>
            <a:lvl5pPr marL="1864738" indent="0">
              <a:buNone/>
              <a:defRPr sz="2000"/>
            </a:lvl5pPr>
            <a:lvl6pPr marL="2330924" indent="0">
              <a:buNone/>
              <a:defRPr sz="2000"/>
            </a:lvl6pPr>
            <a:lvl7pPr marL="2797106" indent="0">
              <a:buNone/>
              <a:defRPr sz="2000"/>
            </a:lvl7pPr>
            <a:lvl8pPr marL="3263291" indent="0">
              <a:buNone/>
              <a:defRPr sz="2000"/>
            </a:lvl8pPr>
            <a:lvl9pPr marL="3729478" indent="0">
              <a:buNone/>
              <a:defRPr sz="2000"/>
            </a:lvl9pPr>
          </a:lstStyle>
          <a:p>
            <a:pPr lvl="0"/>
            <a:endParaRPr lang="es-ES" noProof="0" smtClean="0"/>
          </a:p>
        </p:txBody>
      </p:sp>
      <p:sp>
        <p:nvSpPr>
          <p:cNvPr id="5" name="Rectangle 280"/>
          <p:cNvSpPr>
            <a:spLocks noGrp="1" noChangeArrowheads="1"/>
          </p:cNvSpPr>
          <p:nvPr>
            <p:ph type="sldNum" sz="quarter" idx="10"/>
          </p:nvPr>
        </p:nvSpPr>
        <p:spPr>
          <a:ln/>
        </p:spPr>
        <p:txBody>
          <a:bodyPr/>
          <a:lstStyle>
            <a:lvl1pPr>
              <a:defRPr/>
            </a:lvl1pPr>
          </a:lstStyle>
          <a:p>
            <a:pPr>
              <a:defRPr/>
            </a:pPr>
            <a:fld id="{04252C69-2310-4090-AB84-5E5EFA973783}" type="slidenum">
              <a:rPr lang="es-ES_tradnl"/>
              <a:pPr>
                <a:defRPr/>
              </a:pPr>
              <a:t>‹Nº›</a:t>
            </a:fld>
            <a:r>
              <a:rPr lang="es-ES_tradnl"/>
              <a:t> </a:t>
            </a:r>
          </a:p>
        </p:txBody>
      </p:sp>
    </p:spTree>
    <p:extLst>
      <p:ext uri="{BB962C8B-B14F-4D97-AF65-F5344CB8AC3E}">
        <p14:creationId xmlns:p14="http://schemas.microsoft.com/office/powerpoint/2010/main" xmlns="" val="33363121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80"/>
          <p:cNvSpPr>
            <a:spLocks noGrp="1" noChangeArrowheads="1"/>
          </p:cNvSpPr>
          <p:nvPr>
            <p:ph type="sldNum" sz="quarter" idx="10"/>
          </p:nvPr>
        </p:nvSpPr>
        <p:spPr>
          <a:ln/>
        </p:spPr>
        <p:txBody>
          <a:bodyPr/>
          <a:lstStyle>
            <a:lvl1pPr>
              <a:defRPr/>
            </a:lvl1pPr>
          </a:lstStyle>
          <a:p>
            <a:pPr>
              <a:defRPr/>
            </a:pPr>
            <a:fld id="{891EEB68-F1CA-4AED-BBE5-4829E6E211CE}" type="slidenum">
              <a:rPr lang="es-ES_tradnl"/>
              <a:pPr>
                <a:defRPr/>
              </a:pPr>
              <a:t>‹Nº›</a:t>
            </a:fld>
            <a:r>
              <a:rPr lang="es-ES_tradnl"/>
              <a:t> </a:t>
            </a:r>
          </a:p>
        </p:txBody>
      </p:sp>
    </p:spTree>
    <p:extLst>
      <p:ext uri="{BB962C8B-B14F-4D97-AF65-F5344CB8AC3E}">
        <p14:creationId xmlns:p14="http://schemas.microsoft.com/office/powerpoint/2010/main" xmlns="" val="2460722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1_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19076" y="230201"/>
            <a:ext cx="8618537" cy="292388"/>
          </a:xfrm>
          <a:prstGeom prst="rect">
            <a:avLst/>
          </a:prstGeom>
        </p:spPr>
        <p:txBody>
          <a:bodyPr lIns="89536" tIns="44767" rIns="89536" bIns="44767"/>
          <a:lstStyle/>
          <a:p>
            <a:r>
              <a:rPr lang="es-ES" smtClean="0"/>
              <a:t>Haga clic para modificar el estilo de título del patrón</a:t>
            </a:r>
            <a:endParaRPr lang="es-ES"/>
          </a:p>
        </p:txBody>
      </p:sp>
      <p:sp>
        <p:nvSpPr>
          <p:cNvPr id="3" name="Rectangle 280"/>
          <p:cNvSpPr>
            <a:spLocks noGrp="1" noChangeArrowheads="1"/>
          </p:cNvSpPr>
          <p:nvPr>
            <p:ph type="sldNum" sz="quarter" idx="10"/>
          </p:nvPr>
        </p:nvSpPr>
        <p:spPr>
          <a:ln/>
        </p:spPr>
        <p:txBody>
          <a:bodyPr/>
          <a:lstStyle>
            <a:lvl1pPr>
              <a:defRPr/>
            </a:lvl1pPr>
          </a:lstStyle>
          <a:p>
            <a:pPr>
              <a:defRPr/>
            </a:pPr>
            <a:fld id="{FCF76440-9B64-4D6F-ADA3-F6497D8FF8A5}" type="slidenum">
              <a:rPr lang="es-ES_tradnl"/>
              <a:pPr>
                <a:defRPr/>
              </a:pPr>
              <a:t>‹Nº›</a:t>
            </a:fld>
            <a:r>
              <a:rPr lang="es-ES_tradnl"/>
              <a:t> </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038445" y="234870"/>
            <a:ext cx="877163" cy="300300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21488" y="234870"/>
            <a:ext cx="6440486" cy="30030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80"/>
          <p:cNvSpPr>
            <a:spLocks noGrp="1" noChangeArrowheads="1"/>
          </p:cNvSpPr>
          <p:nvPr>
            <p:ph type="sldNum" sz="quarter" idx="10"/>
          </p:nvPr>
        </p:nvSpPr>
        <p:spPr>
          <a:ln/>
        </p:spPr>
        <p:txBody>
          <a:bodyPr/>
          <a:lstStyle>
            <a:lvl1pPr>
              <a:defRPr/>
            </a:lvl1pPr>
          </a:lstStyle>
          <a:p>
            <a:pPr>
              <a:defRPr/>
            </a:pPr>
            <a:fld id="{B888D681-C7BF-4C32-A3B3-A1714DF4FE89}" type="slidenum">
              <a:rPr lang="es-ES_tradnl"/>
              <a:pPr>
                <a:defRPr/>
              </a:pPr>
              <a:t>‹Nº›</a:t>
            </a:fld>
            <a:r>
              <a:rPr lang="es-ES_tradnl"/>
              <a:t> </a:t>
            </a:r>
          </a:p>
        </p:txBody>
      </p:sp>
    </p:spTree>
    <p:extLst>
      <p:ext uri="{BB962C8B-B14F-4D97-AF65-F5344CB8AC3E}">
        <p14:creationId xmlns:p14="http://schemas.microsoft.com/office/powerpoint/2010/main" xmlns="" val="32076384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8"/>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056" indent="0" algn="ctr">
              <a:buNone/>
              <a:defRPr>
                <a:solidFill>
                  <a:schemeClr val="tx1">
                    <a:tint val="75000"/>
                  </a:schemeClr>
                </a:solidFill>
              </a:defRPr>
            </a:lvl2pPr>
            <a:lvl3pPr marL="914109" indent="0" algn="ctr">
              <a:buNone/>
              <a:defRPr>
                <a:solidFill>
                  <a:schemeClr val="tx1">
                    <a:tint val="75000"/>
                  </a:schemeClr>
                </a:solidFill>
              </a:defRPr>
            </a:lvl3pPr>
            <a:lvl4pPr marL="1371165" indent="0" algn="ctr">
              <a:buNone/>
              <a:defRPr>
                <a:solidFill>
                  <a:schemeClr val="tx1">
                    <a:tint val="75000"/>
                  </a:schemeClr>
                </a:solidFill>
              </a:defRPr>
            </a:lvl4pPr>
            <a:lvl5pPr marL="1828218" indent="0" algn="ctr">
              <a:buNone/>
              <a:defRPr>
                <a:solidFill>
                  <a:schemeClr val="tx1">
                    <a:tint val="75000"/>
                  </a:schemeClr>
                </a:solidFill>
              </a:defRPr>
            </a:lvl5pPr>
            <a:lvl6pPr marL="2285274" indent="0" algn="ctr">
              <a:buNone/>
              <a:defRPr>
                <a:solidFill>
                  <a:schemeClr val="tx1">
                    <a:tint val="75000"/>
                  </a:schemeClr>
                </a:solidFill>
              </a:defRPr>
            </a:lvl6pPr>
            <a:lvl7pPr marL="2742328" indent="0" algn="ctr">
              <a:buNone/>
              <a:defRPr>
                <a:solidFill>
                  <a:schemeClr val="tx1">
                    <a:tint val="75000"/>
                  </a:schemeClr>
                </a:solidFill>
              </a:defRPr>
            </a:lvl7pPr>
            <a:lvl8pPr marL="3199383" indent="0" algn="ctr">
              <a:buNone/>
              <a:defRPr>
                <a:solidFill>
                  <a:schemeClr val="tx1">
                    <a:tint val="75000"/>
                  </a:schemeClr>
                </a:solidFill>
              </a:defRPr>
            </a:lvl8pPr>
            <a:lvl9pPr marL="3656438"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6892E21-5CCD-48F6-8771-B3F581466F2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37609485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pPr>
              <a:defRPr/>
            </a:pPr>
            <a:fld id="{F4058BF3-13A0-4AEF-9116-D1A6F0F542D6}" type="slidenum">
              <a:rPr lang="es-ES_tradnl" smtClean="0">
                <a:solidFill>
                  <a:prstClr val="black">
                    <a:tint val="75000"/>
                  </a:prstClr>
                </a:solidFill>
              </a:rPr>
              <a:pPr>
                <a:defRPr/>
              </a:pPr>
              <a:t>‹Nº›</a:t>
            </a:fld>
            <a:r>
              <a:rPr lang="es-ES_tradnl" smtClean="0">
                <a:solidFill>
                  <a:prstClr val="black">
                    <a:tint val="75000"/>
                  </a:prstClr>
                </a:solidFill>
              </a:rPr>
              <a:t> </a:t>
            </a:r>
            <a:endParaRPr lang="es-ES_tradnl">
              <a:solidFill>
                <a:prstClr val="black">
                  <a:tint val="75000"/>
                </a:prstClr>
              </a:solidFill>
            </a:endParaRPr>
          </a:p>
        </p:txBody>
      </p:sp>
    </p:spTree>
    <p:extLst>
      <p:ext uri="{BB962C8B-B14F-4D97-AF65-F5344CB8AC3E}">
        <p14:creationId xmlns:p14="http://schemas.microsoft.com/office/powerpoint/2010/main" xmlns="" val="11837994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56" indent="0">
              <a:buNone/>
              <a:defRPr sz="1800">
                <a:solidFill>
                  <a:schemeClr val="tx1">
                    <a:tint val="75000"/>
                  </a:schemeClr>
                </a:solidFill>
              </a:defRPr>
            </a:lvl2pPr>
            <a:lvl3pPr marL="914109" indent="0">
              <a:buNone/>
              <a:defRPr sz="1600">
                <a:solidFill>
                  <a:schemeClr val="tx1">
                    <a:tint val="75000"/>
                  </a:schemeClr>
                </a:solidFill>
              </a:defRPr>
            </a:lvl3pPr>
            <a:lvl4pPr marL="1371165" indent="0">
              <a:buNone/>
              <a:defRPr sz="1400">
                <a:solidFill>
                  <a:schemeClr val="tx1">
                    <a:tint val="75000"/>
                  </a:schemeClr>
                </a:solidFill>
              </a:defRPr>
            </a:lvl4pPr>
            <a:lvl5pPr marL="1828218" indent="0">
              <a:buNone/>
              <a:defRPr sz="1400">
                <a:solidFill>
                  <a:schemeClr val="tx1">
                    <a:tint val="75000"/>
                  </a:schemeClr>
                </a:solidFill>
              </a:defRPr>
            </a:lvl5pPr>
            <a:lvl6pPr marL="2285274" indent="0">
              <a:buNone/>
              <a:defRPr sz="1400">
                <a:solidFill>
                  <a:schemeClr val="tx1">
                    <a:tint val="75000"/>
                  </a:schemeClr>
                </a:solidFill>
              </a:defRPr>
            </a:lvl6pPr>
            <a:lvl7pPr marL="2742328" indent="0">
              <a:buNone/>
              <a:defRPr sz="1400">
                <a:solidFill>
                  <a:schemeClr val="tx1">
                    <a:tint val="75000"/>
                  </a:schemeClr>
                </a:solidFill>
              </a:defRPr>
            </a:lvl7pPr>
            <a:lvl8pPr marL="3199383" indent="0">
              <a:buNone/>
              <a:defRPr sz="1400">
                <a:solidFill>
                  <a:schemeClr val="tx1">
                    <a:tint val="75000"/>
                  </a:schemeClr>
                </a:solidFill>
              </a:defRPr>
            </a:lvl8pPr>
            <a:lvl9pPr marL="3656438"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pPr>
              <a:defRPr/>
            </a:pPr>
            <a:fld id="{FE112544-2996-4EDD-8B4A-1F6D0C306907}" type="slidenum">
              <a:rPr lang="es-ES_tradnl" smtClean="0">
                <a:solidFill>
                  <a:prstClr val="black">
                    <a:tint val="75000"/>
                  </a:prstClr>
                </a:solidFill>
              </a:rPr>
              <a:pPr>
                <a:defRPr/>
              </a:pPr>
              <a:t>‹Nº›</a:t>
            </a:fld>
            <a:r>
              <a:rPr lang="es-ES_tradnl" smtClean="0">
                <a:solidFill>
                  <a:prstClr val="black">
                    <a:tint val="75000"/>
                  </a:prstClr>
                </a:solidFill>
              </a:rPr>
              <a:t> </a:t>
            </a:r>
            <a:endParaRPr lang="es-ES_tradnl">
              <a:solidFill>
                <a:prstClr val="black">
                  <a:tint val="75000"/>
                </a:prstClr>
              </a:solidFill>
            </a:endParaRPr>
          </a:p>
        </p:txBody>
      </p:sp>
    </p:spTree>
    <p:extLst>
      <p:ext uri="{BB962C8B-B14F-4D97-AF65-F5344CB8AC3E}">
        <p14:creationId xmlns:p14="http://schemas.microsoft.com/office/powerpoint/2010/main" xmlns="" val="2947446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47678" y="1568453"/>
            <a:ext cx="3956050" cy="443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556128" y="1568453"/>
            <a:ext cx="3957638" cy="443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pPr>
              <a:defRPr/>
            </a:pPr>
            <a:fld id="{93DFEAA9-211C-47C0-A881-1D6F4F785198}" type="slidenum">
              <a:rPr lang="es-ES_tradnl" smtClean="0">
                <a:solidFill>
                  <a:prstClr val="black">
                    <a:tint val="75000"/>
                  </a:prstClr>
                </a:solidFill>
              </a:rPr>
              <a:pPr>
                <a:defRPr/>
              </a:pPr>
              <a:t>‹Nº›</a:t>
            </a:fld>
            <a:r>
              <a:rPr lang="es-ES_tradnl" smtClean="0">
                <a:solidFill>
                  <a:prstClr val="black">
                    <a:tint val="75000"/>
                  </a:prstClr>
                </a:solidFill>
              </a:rPr>
              <a:t> </a:t>
            </a:r>
            <a:endParaRPr lang="es-ES_tradnl">
              <a:solidFill>
                <a:prstClr val="black">
                  <a:tint val="75000"/>
                </a:prstClr>
              </a:solidFill>
            </a:endParaRPr>
          </a:p>
        </p:txBody>
      </p:sp>
    </p:spTree>
    <p:extLst>
      <p:ext uri="{BB962C8B-B14F-4D97-AF65-F5344CB8AC3E}">
        <p14:creationId xmlns:p14="http://schemas.microsoft.com/office/powerpoint/2010/main" xmlns="" val="33853534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3" y="1535113"/>
            <a:ext cx="4040188" cy="639762"/>
          </a:xfrm>
        </p:spPr>
        <p:txBody>
          <a:bodyPr anchor="b"/>
          <a:lstStyle>
            <a:lvl1pPr marL="0" indent="0">
              <a:buNone/>
              <a:defRPr sz="2400" b="1"/>
            </a:lvl1pPr>
            <a:lvl2pPr marL="457056" indent="0">
              <a:buNone/>
              <a:defRPr sz="2000" b="1"/>
            </a:lvl2pPr>
            <a:lvl3pPr marL="914109" indent="0">
              <a:buNone/>
              <a:defRPr sz="1800" b="1"/>
            </a:lvl3pPr>
            <a:lvl4pPr marL="1371165" indent="0">
              <a:buNone/>
              <a:defRPr sz="1600" b="1"/>
            </a:lvl4pPr>
            <a:lvl5pPr marL="1828218" indent="0">
              <a:buNone/>
              <a:defRPr sz="1600" b="1"/>
            </a:lvl5pPr>
            <a:lvl6pPr marL="2285274" indent="0">
              <a:buNone/>
              <a:defRPr sz="1600" b="1"/>
            </a:lvl6pPr>
            <a:lvl7pPr marL="2742328" indent="0">
              <a:buNone/>
              <a:defRPr sz="1600" b="1"/>
            </a:lvl7pPr>
            <a:lvl8pPr marL="3199383" indent="0">
              <a:buNone/>
              <a:defRPr sz="1600" b="1"/>
            </a:lvl8pPr>
            <a:lvl9pPr marL="3656438"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8" y="1535113"/>
            <a:ext cx="4041775" cy="639762"/>
          </a:xfrm>
        </p:spPr>
        <p:txBody>
          <a:bodyPr anchor="b"/>
          <a:lstStyle>
            <a:lvl1pPr marL="0" indent="0">
              <a:buNone/>
              <a:defRPr sz="2400" b="1"/>
            </a:lvl1pPr>
            <a:lvl2pPr marL="457056" indent="0">
              <a:buNone/>
              <a:defRPr sz="2000" b="1"/>
            </a:lvl2pPr>
            <a:lvl3pPr marL="914109" indent="0">
              <a:buNone/>
              <a:defRPr sz="1800" b="1"/>
            </a:lvl3pPr>
            <a:lvl4pPr marL="1371165" indent="0">
              <a:buNone/>
              <a:defRPr sz="1600" b="1"/>
            </a:lvl4pPr>
            <a:lvl5pPr marL="1828218" indent="0">
              <a:buNone/>
              <a:defRPr sz="1600" b="1"/>
            </a:lvl5pPr>
            <a:lvl6pPr marL="2285274" indent="0">
              <a:buNone/>
              <a:defRPr sz="1600" b="1"/>
            </a:lvl6pPr>
            <a:lvl7pPr marL="2742328" indent="0">
              <a:buNone/>
              <a:defRPr sz="1600" b="1"/>
            </a:lvl7pPr>
            <a:lvl8pPr marL="3199383" indent="0">
              <a:buNone/>
              <a:defRPr sz="1600" b="1"/>
            </a:lvl8pPr>
            <a:lvl9pPr marL="3656438"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endParaRPr lang="en-U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n-US">
              <a:solidFill>
                <a:prstClr val="black">
                  <a:tint val="75000"/>
                </a:prstClr>
              </a:solidFill>
            </a:endParaRPr>
          </a:p>
        </p:txBody>
      </p:sp>
      <p:sp>
        <p:nvSpPr>
          <p:cNvPr id="9" name="8 Marcador de número de diapositiva"/>
          <p:cNvSpPr>
            <a:spLocks noGrp="1"/>
          </p:cNvSpPr>
          <p:nvPr>
            <p:ph type="sldNum" sz="quarter" idx="12"/>
          </p:nvPr>
        </p:nvSpPr>
        <p:spPr/>
        <p:txBody>
          <a:bodyPr/>
          <a:lstStyle/>
          <a:p>
            <a:pPr>
              <a:defRPr/>
            </a:pPr>
            <a:fld id="{E2500398-CEDA-40B8-9799-16A6E25F8278}" type="slidenum">
              <a:rPr lang="es-ES_tradnl" smtClean="0">
                <a:solidFill>
                  <a:prstClr val="black">
                    <a:tint val="75000"/>
                  </a:prstClr>
                </a:solidFill>
              </a:rPr>
              <a:pPr>
                <a:defRPr/>
              </a:pPr>
              <a:t>‹Nº›</a:t>
            </a:fld>
            <a:r>
              <a:rPr lang="es-ES_tradnl" smtClean="0">
                <a:solidFill>
                  <a:prstClr val="black">
                    <a:tint val="75000"/>
                  </a:prstClr>
                </a:solidFill>
              </a:rPr>
              <a:t> </a:t>
            </a:r>
            <a:endParaRPr lang="es-ES_tradnl">
              <a:solidFill>
                <a:prstClr val="black">
                  <a:tint val="75000"/>
                </a:prstClr>
              </a:solidFill>
            </a:endParaRPr>
          </a:p>
        </p:txBody>
      </p:sp>
    </p:spTree>
    <p:extLst>
      <p:ext uri="{BB962C8B-B14F-4D97-AF65-F5344CB8AC3E}">
        <p14:creationId xmlns:p14="http://schemas.microsoft.com/office/powerpoint/2010/main" xmlns="" val="21405040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endParaRPr lang="en-U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n-US">
              <a:solidFill>
                <a:prstClr val="black">
                  <a:tint val="75000"/>
                </a:prstClr>
              </a:solidFill>
            </a:endParaRPr>
          </a:p>
        </p:txBody>
      </p:sp>
      <p:sp>
        <p:nvSpPr>
          <p:cNvPr id="5" name="4 Marcador de número de diapositiva"/>
          <p:cNvSpPr>
            <a:spLocks noGrp="1"/>
          </p:cNvSpPr>
          <p:nvPr>
            <p:ph type="sldNum" sz="quarter" idx="12"/>
          </p:nvPr>
        </p:nvSpPr>
        <p:spPr/>
        <p:txBody>
          <a:bodyPr/>
          <a:lstStyle/>
          <a:p>
            <a:pPr>
              <a:defRPr/>
            </a:pPr>
            <a:fld id="{FCF76440-9B64-4D6F-ADA3-F6497D8FF8A5}" type="slidenum">
              <a:rPr lang="es-ES_tradnl" smtClean="0">
                <a:solidFill>
                  <a:prstClr val="black">
                    <a:tint val="75000"/>
                  </a:prstClr>
                </a:solidFill>
              </a:rPr>
              <a:pPr>
                <a:defRPr/>
              </a:pPr>
              <a:t>‹Nº›</a:t>
            </a:fld>
            <a:r>
              <a:rPr lang="es-ES_tradnl" smtClean="0">
                <a:solidFill>
                  <a:prstClr val="black">
                    <a:tint val="75000"/>
                  </a:prstClr>
                </a:solidFill>
              </a:rPr>
              <a:t> </a:t>
            </a:r>
            <a:endParaRPr lang="es-ES_tradnl">
              <a:solidFill>
                <a:prstClr val="black">
                  <a:tint val="75000"/>
                </a:prstClr>
              </a:solidFill>
            </a:endParaRPr>
          </a:p>
        </p:txBody>
      </p:sp>
    </p:spTree>
    <p:extLst>
      <p:ext uri="{BB962C8B-B14F-4D97-AF65-F5344CB8AC3E}">
        <p14:creationId xmlns:p14="http://schemas.microsoft.com/office/powerpoint/2010/main" xmlns="" val="1939687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n-U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n-US">
              <a:solidFill>
                <a:prstClr val="black">
                  <a:tint val="75000"/>
                </a:prstClr>
              </a:solidFill>
            </a:endParaRPr>
          </a:p>
        </p:txBody>
      </p:sp>
      <p:sp>
        <p:nvSpPr>
          <p:cNvPr id="4" name="3 Marcador de número de diapositiva"/>
          <p:cNvSpPr>
            <a:spLocks noGrp="1"/>
          </p:cNvSpPr>
          <p:nvPr>
            <p:ph type="sldNum" sz="quarter" idx="12"/>
          </p:nvPr>
        </p:nvSpPr>
        <p:spPr/>
        <p:txBody>
          <a:bodyPr/>
          <a:lstStyle/>
          <a:p>
            <a:pPr>
              <a:defRPr/>
            </a:pPr>
            <a:fld id="{8726A013-0993-4633-822B-C6833D0DC4F9}" type="slidenum">
              <a:rPr lang="es-ES_tradnl" smtClean="0">
                <a:solidFill>
                  <a:prstClr val="black">
                    <a:tint val="75000"/>
                  </a:prstClr>
                </a:solidFill>
              </a:rPr>
              <a:pPr>
                <a:defRPr/>
              </a:pPr>
              <a:t>‹Nº›</a:t>
            </a:fld>
            <a:r>
              <a:rPr lang="es-ES_tradnl" smtClean="0">
                <a:solidFill>
                  <a:prstClr val="black">
                    <a:tint val="75000"/>
                  </a:prstClr>
                </a:solidFill>
              </a:rPr>
              <a:t> </a:t>
            </a:r>
            <a:endParaRPr lang="es-ES_tradnl">
              <a:solidFill>
                <a:prstClr val="black">
                  <a:tint val="75000"/>
                </a:prstClr>
              </a:solidFill>
            </a:endParaRPr>
          </a:p>
        </p:txBody>
      </p:sp>
    </p:spTree>
    <p:extLst>
      <p:ext uri="{BB962C8B-B14F-4D97-AF65-F5344CB8AC3E}">
        <p14:creationId xmlns:p14="http://schemas.microsoft.com/office/powerpoint/2010/main" xmlns="" val="29845865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3"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3" y="1435100"/>
            <a:ext cx="3008313" cy="4691063"/>
          </a:xfrm>
        </p:spPr>
        <p:txBody>
          <a:bodyPr/>
          <a:lstStyle>
            <a:lvl1pPr marL="0" indent="0">
              <a:buNone/>
              <a:defRPr sz="1400"/>
            </a:lvl1pPr>
            <a:lvl2pPr marL="457056" indent="0">
              <a:buNone/>
              <a:defRPr sz="1200"/>
            </a:lvl2pPr>
            <a:lvl3pPr marL="914109" indent="0">
              <a:buNone/>
              <a:defRPr sz="1000"/>
            </a:lvl3pPr>
            <a:lvl4pPr marL="1371165" indent="0">
              <a:buNone/>
              <a:defRPr sz="900"/>
            </a:lvl4pPr>
            <a:lvl5pPr marL="1828218" indent="0">
              <a:buNone/>
              <a:defRPr sz="900"/>
            </a:lvl5pPr>
            <a:lvl6pPr marL="2285274" indent="0">
              <a:buNone/>
              <a:defRPr sz="900"/>
            </a:lvl6pPr>
            <a:lvl7pPr marL="2742328" indent="0">
              <a:buNone/>
              <a:defRPr sz="900"/>
            </a:lvl7pPr>
            <a:lvl8pPr marL="3199383" indent="0">
              <a:buNone/>
              <a:defRPr sz="900"/>
            </a:lvl8pPr>
            <a:lvl9pPr marL="3656438"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pPr>
              <a:defRPr/>
            </a:pPr>
            <a:fld id="{3AD475C7-0D5B-43BB-98B4-8A587B15997A}" type="slidenum">
              <a:rPr lang="es-ES_tradnl" smtClean="0">
                <a:solidFill>
                  <a:prstClr val="black">
                    <a:tint val="75000"/>
                  </a:prstClr>
                </a:solidFill>
              </a:rPr>
              <a:pPr>
                <a:defRPr/>
              </a:pPr>
              <a:t>‹Nº›</a:t>
            </a:fld>
            <a:r>
              <a:rPr lang="es-ES_tradnl" smtClean="0">
                <a:solidFill>
                  <a:prstClr val="black">
                    <a:tint val="75000"/>
                  </a:prstClr>
                </a:solidFill>
              </a:rPr>
              <a:t> </a:t>
            </a:r>
            <a:endParaRPr lang="es-ES_tradnl">
              <a:solidFill>
                <a:prstClr val="black">
                  <a:tint val="75000"/>
                </a:prstClr>
              </a:solidFill>
            </a:endParaRPr>
          </a:p>
        </p:txBody>
      </p:sp>
    </p:spTree>
    <p:extLst>
      <p:ext uri="{BB962C8B-B14F-4D97-AF65-F5344CB8AC3E}">
        <p14:creationId xmlns:p14="http://schemas.microsoft.com/office/powerpoint/2010/main" xmlns="" val="27340922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056" indent="0">
              <a:buNone/>
              <a:defRPr sz="2800"/>
            </a:lvl2pPr>
            <a:lvl3pPr marL="914109" indent="0">
              <a:buNone/>
              <a:defRPr sz="2400"/>
            </a:lvl3pPr>
            <a:lvl4pPr marL="1371165" indent="0">
              <a:buNone/>
              <a:defRPr sz="2000"/>
            </a:lvl4pPr>
            <a:lvl5pPr marL="1828218" indent="0">
              <a:buNone/>
              <a:defRPr sz="2000"/>
            </a:lvl5pPr>
            <a:lvl6pPr marL="2285274" indent="0">
              <a:buNone/>
              <a:defRPr sz="2000"/>
            </a:lvl6pPr>
            <a:lvl7pPr marL="2742328" indent="0">
              <a:buNone/>
              <a:defRPr sz="2000"/>
            </a:lvl7pPr>
            <a:lvl8pPr marL="3199383" indent="0">
              <a:buNone/>
              <a:defRPr sz="2000"/>
            </a:lvl8pPr>
            <a:lvl9pPr marL="3656438"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056" indent="0">
              <a:buNone/>
              <a:defRPr sz="1200"/>
            </a:lvl2pPr>
            <a:lvl3pPr marL="914109" indent="0">
              <a:buNone/>
              <a:defRPr sz="1000"/>
            </a:lvl3pPr>
            <a:lvl4pPr marL="1371165" indent="0">
              <a:buNone/>
              <a:defRPr sz="900"/>
            </a:lvl4pPr>
            <a:lvl5pPr marL="1828218" indent="0">
              <a:buNone/>
              <a:defRPr sz="900"/>
            </a:lvl5pPr>
            <a:lvl6pPr marL="2285274" indent="0">
              <a:buNone/>
              <a:defRPr sz="900"/>
            </a:lvl6pPr>
            <a:lvl7pPr marL="2742328" indent="0">
              <a:buNone/>
              <a:defRPr sz="900"/>
            </a:lvl7pPr>
            <a:lvl8pPr marL="3199383" indent="0">
              <a:buNone/>
              <a:defRPr sz="900"/>
            </a:lvl8pPr>
            <a:lvl9pPr marL="3656438"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pPr>
              <a:defRPr/>
            </a:pPr>
            <a:fld id="{4F630E55-DB9A-4432-BB76-3A7B03326295}" type="slidenum">
              <a:rPr lang="es-ES_tradnl" smtClean="0">
                <a:solidFill>
                  <a:prstClr val="black">
                    <a:tint val="75000"/>
                  </a:prstClr>
                </a:solidFill>
              </a:rPr>
              <a:pPr>
                <a:defRPr/>
              </a:pPr>
              <a:t>‹Nº›</a:t>
            </a:fld>
            <a:r>
              <a:rPr lang="es-ES_tradnl" smtClean="0">
                <a:solidFill>
                  <a:prstClr val="black">
                    <a:tint val="75000"/>
                  </a:prstClr>
                </a:solidFill>
              </a:rPr>
              <a:t> </a:t>
            </a:r>
            <a:endParaRPr lang="es-ES_tradnl" dirty="0">
              <a:solidFill>
                <a:prstClr val="black">
                  <a:tint val="75000"/>
                </a:prstClr>
              </a:solidFill>
            </a:endParaRPr>
          </a:p>
        </p:txBody>
      </p:sp>
    </p:spTree>
    <p:extLst>
      <p:ext uri="{BB962C8B-B14F-4D97-AF65-F5344CB8AC3E}">
        <p14:creationId xmlns:p14="http://schemas.microsoft.com/office/powerpoint/2010/main" xmlns="" val="2348567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Working Draft Text"/>
          <p:cNvSpPr txBox="1">
            <a:spLocks noChangeArrowheads="1"/>
          </p:cNvSpPr>
          <p:nvPr/>
        </p:nvSpPr>
        <p:spPr bwMode="auto">
          <a:xfrm>
            <a:off x="2640013" y="342900"/>
            <a:ext cx="993862" cy="138499"/>
          </a:xfrm>
          <a:prstGeom prst="rect">
            <a:avLst/>
          </a:prstGeom>
          <a:noFill/>
          <a:ln w="9525">
            <a:noFill/>
            <a:miter lim="800000"/>
            <a:headEnd/>
            <a:tailEnd/>
          </a:ln>
          <a:effectLst/>
        </p:spPr>
        <p:txBody>
          <a:bodyPr wrap="none" lIns="0" tIns="0" rIns="0" bIns="0">
            <a:spAutoFit/>
          </a:bodyPr>
          <a:lstStyle/>
          <a:p>
            <a:pPr>
              <a:defRPr/>
            </a:pPr>
            <a:r>
              <a:rPr lang="es-ES_tradnl" sz="900" b="1" dirty="0">
                <a:cs typeface="+mn-cs"/>
              </a:rPr>
              <a:t>WORKING DRAFT</a:t>
            </a:r>
          </a:p>
        </p:txBody>
      </p:sp>
      <p:sp>
        <p:nvSpPr>
          <p:cNvPr id="5" name="doc id"/>
          <p:cNvSpPr txBox="1">
            <a:spLocks noChangeArrowheads="1"/>
          </p:cNvSpPr>
          <p:nvPr/>
        </p:nvSpPr>
        <p:spPr bwMode="auto">
          <a:xfrm>
            <a:off x="8442325" y="36513"/>
            <a:ext cx="295275" cy="122237"/>
          </a:xfrm>
          <a:prstGeom prst="rect">
            <a:avLst/>
          </a:prstGeom>
          <a:noFill/>
          <a:ln w="9525">
            <a:noFill/>
            <a:miter lim="800000"/>
            <a:headEnd/>
            <a:tailEnd/>
          </a:ln>
          <a:effectLst/>
        </p:spPr>
        <p:txBody>
          <a:bodyPr wrap="none" lIns="0" tIns="0" rIns="0" bIns="0"/>
          <a:lstStyle/>
          <a:p>
            <a:pPr>
              <a:defRPr/>
            </a:pPr>
            <a:endParaRPr lang="es-CO">
              <a:cs typeface="+mn-cs"/>
            </a:endParaRPr>
          </a:p>
        </p:txBody>
      </p:sp>
      <p:sp>
        <p:nvSpPr>
          <p:cNvPr id="6" name="Working Draft"/>
          <p:cNvSpPr txBox="1">
            <a:spLocks noChangeArrowheads="1"/>
          </p:cNvSpPr>
          <p:nvPr/>
        </p:nvSpPr>
        <p:spPr bwMode="auto">
          <a:xfrm>
            <a:off x="2640013" y="498475"/>
            <a:ext cx="3379130" cy="138499"/>
          </a:xfrm>
          <a:prstGeom prst="rect">
            <a:avLst/>
          </a:prstGeom>
          <a:noFill/>
          <a:ln w="9525">
            <a:noFill/>
            <a:miter lim="800000"/>
            <a:headEnd/>
            <a:tailEnd/>
          </a:ln>
          <a:effectLst/>
        </p:spPr>
        <p:txBody>
          <a:bodyPr wrap="none" lIns="0" tIns="0" rIns="0" bIns="0">
            <a:spAutoFit/>
          </a:bodyPr>
          <a:lstStyle/>
          <a:p>
            <a:pPr>
              <a:defRPr/>
            </a:pPr>
            <a:r>
              <a:rPr lang="en-US" sz="900" dirty="0">
                <a:cs typeface="+mn-cs"/>
              </a:rPr>
              <a:t>Last Modified 11/05/2011 11:57:41 a.m. SA Pacific Standard Time</a:t>
            </a:r>
            <a:endParaRPr lang="es-ES_tradnl" sz="900" dirty="0">
              <a:cs typeface="+mn-cs"/>
            </a:endParaRPr>
          </a:p>
        </p:txBody>
      </p:sp>
      <p:sp>
        <p:nvSpPr>
          <p:cNvPr id="7" name="Printed"/>
          <p:cNvSpPr txBox="1">
            <a:spLocks noChangeArrowheads="1"/>
          </p:cNvSpPr>
          <p:nvPr/>
        </p:nvSpPr>
        <p:spPr bwMode="auto">
          <a:xfrm>
            <a:off x="2640013" y="655648"/>
            <a:ext cx="3058530" cy="138499"/>
          </a:xfrm>
          <a:prstGeom prst="rect">
            <a:avLst/>
          </a:prstGeom>
          <a:noFill/>
          <a:ln w="9525">
            <a:noFill/>
            <a:miter lim="800000"/>
            <a:headEnd/>
            <a:tailEnd/>
          </a:ln>
          <a:effectLst/>
        </p:spPr>
        <p:txBody>
          <a:bodyPr wrap="none" lIns="0" tIns="0" rIns="0" bIns="0">
            <a:spAutoFit/>
          </a:bodyPr>
          <a:lstStyle/>
          <a:p>
            <a:pPr>
              <a:defRPr/>
            </a:pPr>
            <a:r>
              <a:rPr lang="en-US" sz="900" dirty="0">
                <a:cs typeface="+mn-cs"/>
              </a:rPr>
              <a:t>Printed 10/05/2011 08:28:31 a.m. SA Pacific Standard Time</a:t>
            </a:r>
            <a:endParaRPr lang="es-ES_tradnl" sz="900" dirty="0">
              <a:cs typeface="+mn-cs"/>
            </a:endParaRPr>
          </a:p>
        </p:txBody>
      </p:sp>
      <p:grpSp>
        <p:nvGrpSpPr>
          <p:cNvPr id="2" name="McK Title Elements"/>
          <p:cNvGrpSpPr>
            <a:grpSpLocks/>
          </p:cNvGrpSpPr>
          <p:nvPr/>
        </p:nvGrpSpPr>
        <p:grpSpPr bwMode="auto">
          <a:xfrm>
            <a:off x="10" y="10"/>
            <a:ext cx="8958263" cy="6723063"/>
            <a:chOff x="0" y="0"/>
            <a:chExt cx="5643" cy="4235"/>
          </a:xfrm>
        </p:grpSpPr>
        <p:sp>
          <p:nvSpPr>
            <p:cNvPr id="9" name="McK Document type" hidden="1"/>
            <p:cNvSpPr txBox="1">
              <a:spLocks noChangeArrowheads="1"/>
            </p:cNvSpPr>
            <p:nvPr userDrawn="1"/>
          </p:nvSpPr>
          <p:spPr bwMode="auto">
            <a:xfrm>
              <a:off x="1663" y="3106"/>
              <a:ext cx="3109" cy="136"/>
            </a:xfrm>
            <a:prstGeom prst="rect">
              <a:avLst/>
            </a:prstGeom>
            <a:noFill/>
            <a:ln w="9525">
              <a:noFill/>
              <a:miter lim="800000"/>
              <a:headEnd/>
              <a:tailEnd/>
            </a:ln>
            <a:effectLst/>
          </p:spPr>
          <p:txBody>
            <a:bodyPr lIns="0" tIns="0" rIns="0" bIns="0" anchor="b">
              <a:spAutoFit/>
            </a:bodyPr>
            <a:lstStyle/>
            <a:p>
              <a:pPr>
                <a:defRPr/>
              </a:pPr>
              <a:r>
                <a:rPr lang="es-ES_tradnl">
                  <a:cs typeface="+mn-cs"/>
                </a:rPr>
                <a:t>Document type</a:t>
              </a:r>
            </a:p>
          </p:txBody>
        </p:sp>
        <p:sp>
          <p:nvSpPr>
            <p:cNvPr id="10" name="McK Date" hidden="1"/>
            <p:cNvSpPr txBox="1">
              <a:spLocks noChangeArrowheads="1"/>
            </p:cNvSpPr>
            <p:nvPr userDrawn="1"/>
          </p:nvSpPr>
          <p:spPr bwMode="auto">
            <a:xfrm>
              <a:off x="1663" y="3275"/>
              <a:ext cx="3109" cy="136"/>
            </a:xfrm>
            <a:prstGeom prst="rect">
              <a:avLst/>
            </a:prstGeom>
            <a:noFill/>
            <a:ln w="9525">
              <a:noFill/>
              <a:miter lim="800000"/>
              <a:headEnd/>
              <a:tailEnd/>
            </a:ln>
            <a:effectLst/>
          </p:spPr>
          <p:txBody>
            <a:bodyPr lIns="0" tIns="0" rIns="0" bIns="0">
              <a:spAutoFit/>
            </a:bodyPr>
            <a:lstStyle/>
            <a:p>
              <a:pPr>
                <a:defRPr/>
              </a:pPr>
              <a:r>
                <a:rPr lang="es-ES_tradnl">
                  <a:cs typeface="+mn-cs"/>
                </a:rPr>
                <a:t>Date</a:t>
              </a:r>
            </a:p>
          </p:txBody>
        </p:sp>
        <p:sp>
          <p:nvSpPr>
            <p:cNvPr id="11" name="McK Disclaimer" hidden="1"/>
            <p:cNvSpPr>
              <a:spLocks noChangeArrowheads="1"/>
            </p:cNvSpPr>
            <p:nvPr userDrawn="1"/>
          </p:nvSpPr>
          <p:spPr bwMode="auto">
            <a:xfrm>
              <a:off x="1663" y="3714"/>
              <a:ext cx="2777" cy="154"/>
            </a:xfrm>
            <a:prstGeom prst="rect">
              <a:avLst/>
            </a:prstGeom>
            <a:noFill/>
            <a:ln w="9525">
              <a:noFill/>
              <a:miter lim="800000"/>
              <a:headEnd/>
              <a:tailEnd/>
            </a:ln>
            <a:effectLst/>
          </p:spPr>
          <p:txBody>
            <a:bodyPr lIns="0" tIns="0" rIns="0" bIns="0" anchor="b">
              <a:spAutoFit/>
            </a:bodyPr>
            <a:lstStyle/>
            <a:p>
              <a:pPr defTabSz="804011" eaLnBrk="0" hangingPunct="0">
                <a:defRPr/>
              </a:pPr>
              <a:r>
                <a:rPr lang="es-ES_tradnl" sz="800" dirty="0">
                  <a:cs typeface="+mn-cs"/>
                </a:rPr>
                <a:t>CONFIDENTIAL AND PROPRIETARY</a:t>
              </a:r>
            </a:p>
            <a:p>
              <a:pPr defTabSz="804011" eaLnBrk="0" hangingPunct="0">
                <a:defRPr/>
              </a:pPr>
              <a:r>
                <a:rPr lang="es-ES_tradnl" sz="800" dirty="0" err="1">
                  <a:cs typeface="+mn-cs"/>
                </a:rPr>
                <a:t>Any</a:t>
              </a:r>
              <a:r>
                <a:rPr lang="es-ES_tradnl" sz="800" dirty="0">
                  <a:cs typeface="+mn-cs"/>
                </a:rPr>
                <a:t> use of </a:t>
              </a:r>
              <a:r>
                <a:rPr lang="es-ES_tradnl" sz="800" dirty="0" err="1">
                  <a:cs typeface="+mn-cs"/>
                </a:rPr>
                <a:t>this</a:t>
              </a:r>
              <a:r>
                <a:rPr lang="es-ES_tradnl" sz="800" dirty="0">
                  <a:cs typeface="+mn-cs"/>
                </a:rPr>
                <a:t> material </a:t>
              </a:r>
              <a:r>
                <a:rPr lang="es-ES_tradnl" sz="800" dirty="0" err="1">
                  <a:cs typeface="+mn-cs"/>
                </a:rPr>
                <a:t>without</a:t>
              </a:r>
              <a:r>
                <a:rPr lang="es-ES_tradnl" sz="800" dirty="0">
                  <a:cs typeface="+mn-cs"/>
                </a:rPr>
                <a:t> </a:t>
              </a:r>
              <a:r>
                <a:rPr lang="es-ES_tradnl" sz="800" dirty="0" err="1">
                  <a:cs typeface="+mn-cs"/>
                </a:rPr>
                <a:t>specific</a:t>
              </a:r>
              <a:r>
                <a:rPr lang="es-ES_tradnl" sz="800" dirty="0">
                  <a:cs typeface="+mn-cs"/>
                </a:rPr>
                <a:t> </a:t>
              </a:r>
              <a:r>
                <a:rPr lang="es-ES_tradnl" sz="800" dirty="0" err="1">
                  <a:cs typeface="+mn-cs"/>
                </a:rPr>
                <a:t>permission</a:t>
              </a:r>
              <a:r>
                <a:rPr lang="es-ES_tradnl" sz="800" dirty="0">
                  <a:cs typeface="+mn-cs"/>
                </a:rPr>
                <a:t> of </a:t>
              </a:r>
              <a:r>
                <a:rPr lang="es-ES_tradnl" sz="800" dirty="0" err="1">
                  <a:cs typeface="+mn-cs"/>
                </a:rPr>
                <a:t>McKinsey</a:t>
              </a:r>
              <a:r>
                <a:rPr lang="es-ES_tradnl" sz="800" dirty="0">
                  <a:cs typeface="+mn-cs"/>
                </a:rPr>
                <a:t> &amp; </a:t>
              </a:r>
              <a:r>
                <a:rPr lang="es-ES_tradnl" sz="800" dirty="0" err="1">
                  <a:cs typeface="+mn-cs"/>
                </a:rPr>
                <a:t>Company</a:t>
              </a:r>
              <a:r>
                <a:rPr lang="es-ES_tradnl" sz="800" dirty="0">
                  <a:cs typeface="+mn-cs"/>
                </a:rPr>
                <a:t> </a:t>
              </a:r>
              <a:r>
                <a:rPr lang="es-ES_tradnl" sz="800" dirty="0" err="1">
                  <a:cs typeface="+mn-cs"/>
                </a:rPr>
                <a:t>is</a:t>
              </a:r>
              <a:r>
                <a:rPr lang="es-ES_tradnl" sz="800" dirty="0">
                  <a:cs typeface="+mn-cs"/>
                </a:rPr>
                <a:t> </a:t>
              </a:r>
              <a:r>
                <a:rPr lang="es-ES_tradnl" sz="800" dirty="0" err="1">
                  <a:cs typeface="+mn-cs"/>
                </a:rPr>
                <a:t>strictly</a:t>
              </a:r>
              <a:r>
                <a:rPr lang="es-ES_tradnl" sz="800" dirty="0">
                  <a:cs typeface="+mn-cs"/>
                </a:rPr>
                <a:t> </a:t>
              </a:r>
              <a:r>
                <a:rPr lang="es-ES_tradnl" sz="800" dirty="0" err="1">
                  <a:cs typeface="+mn-cs"/>
                </a:rPr>
                <a:t>prohibited</a:t>
              </a:r>
              <a:endParaRPr lang="es-ES_tradnl" sz="800" dirty="0">
                <a:cs typeface="+mn-cs"/>
              </a:endParaRPr>
            </a:p>
          </p:txBody>
        </p:sp>
        <p:sp>
          <p:nvSpPr>
            <p:cNvPr id="12" name="TitleBottomPlaceholder" hidden="1"/>
            <p:cNvSpPr>
              <a:spLocks noChangeArrowheads="1"/>
            </p:cNvSpPr>
            <p:nvPr userDrawn="1"/>
          </p:nvSpPr>
          <p:spPr bwMode="auto">
            <a:xfrm>
              <a:off x="0" y="1410"/>
              <a:ext cx="1382" cy="2825"/>
            </a:xfrm>
            <a:prstGeom prst="rect">
              <a:avLst/>
            </a:prstGeom>
            <a:solidFill>
              <a:srgbClr val="0065CC"/>
            </a:solidFill>
            <a:ln w="9525">
              <a:noFill/>
              <a:miter lim="800000"/>
              <a:headEnd/>
              <a:tailEnd/>
            </a:ln>
            <a:effectLst/>
          </p:spPr>
          <p:txBody>
            <a:bodyPr wrap="none" anchor="ctr"/>
            <a:lstStyle/>
            <a:p>
              <a:pPr>
                <a:defRPr/>
              </a:pPr>
              <a:endParaRPr lang="es-ES">
                <a:cs typeface="+mn-cs"/>
              </a:endParaRPr>
            </a:p>
          </p:txBody>
        </p:sp>
        <p:sp>
          <p:nvSpPr>
            <p:cNvPr id="13" name="TitleTopPlaceholder" hidden="1"/>
            <p:cNvSpPr>
              <a:spLocks noChangeArrowheads="1"/>
            </p:cNvSpPr>
            <p:nvPr userDrawn="1"/>
          </p:nvSpPr>
          <p:spPr bwMode="auto">
            <a:xfrm>
              <a:off x="0" y="0"/>
              <a:ext cx="1382" cy="1410"/>
            </a:xfrm>
            <a:prstGeom prst="rect">
              <a:avLst/>
            </a:prstGeom>
            <a:solidFill>
              <a:srgbClr val="91AFFF"/>
            </a:solidFill>
            <a:ln w="9525">
              <a:noFill/>
              <a:miter lim="800000"/>
              <a:headEnd/>
              <a:tailEnd/>
            </a:ln>
            <a:effectLst/>
          </p:spPr>
          <p:txBody>
            <a:bodyPr wrap="none" anchor="ctr"/>
            <a:lstStyle/>
            <a:p>
              <a:pPr>
                <a:defRPr/>
              </a:pPr>
              <a:endParaRPr lang="es-ES">
                <a:cs typeface="+mn-cs"/>
              </a:endParaRPr>
            </a:p>
          </p:txBody>
        </p:sp>
        <p:sp>
          <p:nvSpPr>
            <p:cNvPr id="14"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p:spPr>
          <p:txBody>
            <a:bodyPr wrap="none" anchor="ctr"/>
            <a:lstStyle/>
            <a:p>
              <a:pPr>
                <a:defRPr/>
              </a:pPr>
              <a:endParaRPr lang="es-ES">
                <a:cs typeface="+mn-cs"/>
              </a:endParaRPr>
            </a:p>
          </p:txBody>
        </p:sp>
      </p:grpSp>
      <p:pic>
        <p:nvPicPr>
          <p:cNvPr id="18" name="TitleBottomBarBW" hidden="1"/>
          <p:cNvPicPr>
            <a:picLocks noChangeAspect="1" noChangeArrowheads="1"/>
          </p:cNvPicPr>
          <p:nvPr/>
        </p:nvPicPr>
        <p:blipFill>
          <a:blip r:embed="rId2" cstate="print"/>
          <a:srcRect/>
          <a:stretch>
            <a:fillRect/>
          </a:stretch>
        </p:blipFill>
        <p:spPr bwMode="auto">
          <a:xfrm>
            <a:off x="7173923" y="6443673"/>
            <a:ext cx="1636712" cy="192087"/>
          </a:xfrm>
          <a:prstGeom prst="rect">
            <a:avLst/>
          </a:prstGeom>
          <a:noFill/>
          <a:ln w="9525">
            <a:noFill/>
            <a:miter lim="800000"/>
            <a:headEnd/>
            <a:tailEnd/>
          </a:ln>
        </p:spPr>
      </p:pic>
      <p:sp>
        <p:nvSpPr>
          <p:cNvPr id="13314" name="Rectangle 1026"/>
          <p:cNvSpPr>
            <a:spLocks noGrp="1" noChangeArrowheads="1"/>
          </p:cNvSpPr>
          <p:nvPr>
            <p:ph type="ctrTitle"/>
          </p:nvPr>
        </p:nvSpPr>
        <p:spPr>
          <a:xfrm>
            <a:off x="2640013" y="2133610"/>
            <a:ext cx="4935537" cy="497721"/>
          </a:xfrm>
        </p:spPr>
        <p:txBody>
          <a:bodyPr/>
          <a:lstStyle>
            <a:lvl1pPr>
              <a:defRPr sz="3200" b="0"/>
            </a:lvl1pPr>
          </a:lstStyle>
          <a:p>
            <a:r>
              <a:rPr lang="es-ES_tradnl"/>
              <a:t>Click to edit Master title</a:t>
            </a:r>
          </a:p>
        </p:txBody>
      </p:sp>
      <p:sp>
        <p:nvSpPr>
          <p:cNvPr id="13315" name="Rectangle 1027"/>
          <p:cNvSpPr>
            <a:spLocks noGrp="1" noChangeArrowheads="1"/>
          </p:cNvSpPr>
          <p:nvPr>
            <p:ph type="subTitle" idx="1"/>
          </p:nvPr>
        </p:nvSpPr>
        <p:spPr>
          <a:xfrm>
            <a:off x="2640013" y="3867150"/>
            <a:ext cx="4935537" cy="215444"/>
          </a:xfrm>
        </p:spPr>
        <p:txBody>
          <a:bodyPr>
            <a:spAutoFit/>
          </a:bodyPr>
          <a:lstStyle>
            <a:lvl1pPr>
              <a:defRPr sz="1400"/>
            </a:lvl1pPr>
          </a:lstStyle>
          <a:p>
            <a:r>
              <a:rPr lang="es-ES_tradnl"/>
              <a:t>Click to edit Master subtitle style</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pPr>
              <a:defRPr/>
            </a:pPr>
            <a:fld id="{891EEB68-F1CA-4AED-BBE5-4829E6E211CE}" type="slidenum">
              <a:rPr lang="es-ES_tradnl" smtClean="0">
                <a:solidFill>
                  <a:prstClr val="black">
                    <a:tint val="75000"/>
                  </a:prstClr>
                </a:solidFill>
              </a:rPr>
              <a:pPr>
                <a:defRPr/>
              </a:pPr>
              <a:t>‹Nº›</a:t>
            </a:fld>
            <a:r>
              <a:rPr lang="es-ES_tradnl" smtClean="0">
                <a:solidFill>
                  <a:prstClr val="black">
                    <a:tint val="75000"/>
                  </a:prstClr>
                </a:solidFill>
              </a:rPr>
              <a:t> </a:t>
            </a:r>
            <a:endParaRPr lang="es-ES_tradnl">
              <a:solidFill>
                <a:prstClr val="black">
                  <a:tint val="75000"/>
                </a:prstClr>
              </a:solidFill>
            </a:endParaRPr>
          </a:p>
        </p:txBody>
      </p:sp>
    </p:spTree>
    <p:extLst>
      <p:ext uri="{BB962C8B-B14F-4D97-AF65-F5344CB8AC3E}">
        <p14:creationId xmlns:p14="http://schemas.microsoft.com/office/powerpoint/2010/main" xmlns="" val="31495731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497642" y="269875"/>
            <a:ext cx="2016125" cy="5734050"/>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47678" y="269875"/>
            <a:ext cx="5897563" cy="57340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pPr>
              <a:defRPr/>
            </a:pPr>
            <a:fld id="{B888D681-C7BF-4C32-A3B3-A1714DF4FE89}" type="slidenum">
              <a:rPr lang="es-ES_tradnl" smtClean="0">
                <a:solidFill>
                  <a:prstClr val="black">
                    <a:tint val="75000"/>
                  </a:prstClr>
                </a:solidFill>
              </a:rPr>
              <a:pPr>
                <a:defRPr/>
              </a:pPr>
              <a:t>‹Nº›</a:t>
            </a:fld>
            <a:r>
              <a:rPr lang="es-ES_tradnl" smtClean="0">
                <a:solidFill>
                  <a:prstClr val="black">
                    <a:tint val="75000"/>
                  </a:prstClr>
                </a:solidFill>
              </a:rPr>
              <a:t> </a:t>
            </a:r>
            <a:endParaRPr lang="es-ES_tradnl">
              <a:solidFill>
                <a:prstClr val="black">
                  <a:tint val="75000"/>
                </a:prstClr>
              </a:solidFill>
            </a:endParaRPr>
          </a:p>
        </p:txBody>
      </p:sp>
    </p:spTree>
    <p:extLst>
      <p:ext uri="{BB962C8B-B14F-4D97-AF65-F5344CB8AC3E}">
        <p14:creationId xmlns:p14="http://schemas.microsoft.com/office/powerpoint/2010/main" xmlns="" val="23109790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número de diapositiva"/>
          <p:cNvSpPr>
            <a:spLocks noGrp="1"/>
          </p:cNvSpPr>
          <p:nvPr>
            <p:ph type="sldNum" sz="quarter" idx="10"/>
          </p:nvPr>
        </p:nvSpPr>
        <p:spPr/>
        <p:txBody>
          <a:bodyPr/>
          <a:lstStyle/>
          <a:p>
            <a:pPr>
              <a:defRPr/>
            </a:pPr>
            <a:fld id="{4F630E55-DB9A-4432-BB76-3A7B03326295}" type="slidenum">
              <a:rPr lang="es-ES_tradnl" smtClean="0">
                <a:solidFill>
                  <a:prstClr val="black">
                    <a:tint val="75000"/>
                  </a:prstClr>
                </a:solidFill>
              </a:rPr>
              <a:pPr>
                <a:defRPr/>
              </a:pPr>
              <a:t>‹Nº›</a:t>
            </a:fld>
            <a:r>
              <a:rPr lang="es-ES_tradnl" smtClean="0">
                <a:solidFill>
                  <a:prstClr val="black">
                    <a:tint val="75000"/>
                  </a:prstClr>
                </a:solidFill>
              </a:rPr>
              <a:t> </a:t>
            </a:r>
            <a:endParaRPr lang="es-ES_tradnl" dirty="0">
              <a:solidFill>
                <a:prstClr val="black">
                  <a:tint val="75000"/>
                </a:prstClr>
              </a:solidFill>
            </a:endParaRPr>
          </a:p>
        </p:txBody>
      </p:sp>
      <p:pic>
        <p:nvPicPr>
          <p:cNvPr id="4" name="Picture 1327"/>
          <p:cNvPicPr>
            <a:picLocks noChangeAspect="1" noChangeArrowheads="1"/>
          </p:cNvPicPr>
          <p:nvPr userDrawn="1"/>
        </p:nvPicPr>
        <p:blipFill>
          <a:blip r:embed="rId2" cstate="print"/>
          <a:srcRect/>
          <a:stretch>
            <a:fillRect/>
          </a:stretch>
        </p:blipFill>
        <p:spPr bwMode="auto">
          <a:xfrm>
            <a:off x="8348659" y="0"/>
            <a:ext cx="795341" cy="906737"/>
          </a:xfrm>
          <a:prstGeom prst="rect">
            <a:avLst/>
          </a:prstGeom>
          <a:noFill/>
          <a:ln w="9525">
            <a:noFill/>
            <a:miter lim="800000"/>
            <a:headEnd/>
            <a:tailEnd/>
          </a:ln>
        </p:spPr>
      </p:pic>
    </p:spTree>
    <p:extLst>
      <p:ext uri="{BB962C8B-B14F-4D97-AF65-F5344CB8AC3E}">
        <p14:creationId xmlns:p14="http://schemas.microsoft.com/office/powerpoint/2010/main" xmlns="" val="23819733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Imagen con título">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1791544" y="612264"/>
            <a:ext cx="5486400" cy="4115772"/>
          </a:xfrm>
        </p:spPr>
        <p:txBody>
          <a:bodyPr/>
          <a:lstStyle>
            <a:lvl1pPr marL="0" indent="0">
              <a:buNone/>
              <a:defRPr sz="3300"/>
            </a:lvl1pPr>
            <a:lvl2pPr marL="466481" indent="0">
              <a:buNone/>
              <a:defRPr sz="2900"/>
            </a:lvl2pPr>
            <a:lvl3pPr marL="932962" indent="0">
              <a:buNone/>
              <a:defRPr sz="2400"/>
            </a:lvl3pPr>
            <a:lvl4pPr marL="1399443" indent="0">
              <a:buNone/>
              <a:defRPr sz="2000"/>
            </a:lvl4pPr>
            <a:lvl5pPr marL="1865925" indent="0">
              <a:buNone/>
              <a:defRPr sz="2000"/>
            </a:lvl5pPr>
            <a:lvl6pPr marL="2332406" indent="0">
              <a:buNone/>
              <a:defRPr sz="2000"/>
            </a:lvl6pPr>
            <a:lvl7pPr marL="2798887" indent="0">
              <a:buNone/>
              <a:defRPr sz="2000"/>
            </a:lvl7pPr>
            <a:lvl8pPr marL="3265368" indent="0">
              <a:buNone/>
              <a:defRPr sz="2000"/>
            </a:lvl8pPr>
            <a:lvl9pPr marL="3731849" indent="0">
              <a:buNone/>
              <a:defRPr sz="2000"/>
            </a:lvl9pPr>
          </a:lstStyle>
          <a:p>
            <a:pPr lvl="0"/>
            <a:endParaRPr lang="es-ES" noProof="0" smtClean="0"/>
          </a:p>
        </p:txBody>
      </p:sp>
      <p:sp>
        <p:nvSpPr>
          <p:cNvPr id="5" name="Rectangle 280"/>
          <p:cNvSpPr>
            <a:spLocks noGrp="1" noChangeArrowheads="1"/>
          </p:cNvSpPr>
          <p:nvPr>
            <p:ph type="sldNum" sz="quarter" idx="10"/>
          </p:nvPr>
        </p:nvSpPr>
        <p:spPr>
          <a:ln/>
        </p:spPr>
        <p:txBody>
          <a:bodyPr/>
          <a:lstStyle>
            <a:lvl1pPr>
              <a:defRPr/>
            </a:lvl1pPr>
          </a:lstStyle>
          <a:p>
            <a:pPr>
              <a:defRPr/>
            </a:pPr>
            <a:fld id="{04252C69-2310-4090-AB84-5E5EFA973783}" type="slidenum">
              <a:rPr lang="es-ES_tradnl">
                <a:solidFill>
                  <a:prstClr val="black">
                    <a:tint val="75000"/>
                  </a:prstClr>
                </a:solidFill>
              </a:rPr>
              <a:pPr>
                <a:defRPr/>
              </a:pPr>
              <a:t>‹Nº›</a:t>
            </a:fld>
            <a:r>
              <a:rPr lang="es-ES_tradnl">
                <a:solidFill>
                  <a:prstClr val="black">
                    <a:tint val="75000"/>
                  </a:prstClr>
                </a:solidFill>
              </a:rPr>
              <a:t> </a:t>
            </a:r>
          </a:p>
        </p:txBody>
      </p:sp>
    </p:spTree>
    <p:extLst>
      <p:ext uri="{BB962C8B-B14F-4D97-AF65-F5344CB8AC3E}">
        <p14:creationId xmlns:p14="http://schemas.microsoft.com/office/powerpoint/2010/main" xmlns="" val="40624863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8"/>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056" indent="0" algn="ctr">
              <a:buNone/>
              <a:defRPr>
                <a:solidFill>
                  <a:schemeClr val="tx1">
                    <a:tint val="75000"/>
                  </a:schemeClr>
                </a:solidFill>
              </a:defRPr>
            </a:lvl2pPr>
            <a:lvl3pPr marL="914109" indent="0" algn="ctr">
              <a:buNone/>
              <a:defRPr>
                <a:solidFill>
                  <a:schemeClr val="tx1">
                    <a:tint val="75000"/>
                  </a:schemeClr>
                </a:solidFill>
              </a:defRPr>
            </a:lvl3pPr>
            <a:lvl4pPr marL="1371165" indent="0" algn="ctr">
              <a:buNone/>
              <a:defRPr>
                <a:solidFill>
                  <a:schemeClr val="tx1">
                    <a:tint val="75000"/>
                  </a:schemeClr>
                </a:solidFill>
              </a:defRPr>
            </a:lvl4pPr>
            <a:lvl5pPr marL="1828218" indent="0" algn="ctr">
              <a:buNone/>
              <a:defRPr>
                <a:solidFill>
                  <a:schemeClr val="tx1">
                    <a:tint val="75000"/>
                  </a:schemeClr>
                </a:solidFill>
              </a:defRPr>
            </a:lvl5pPr>
            <a:lvl6pPr marL="2285274" indent="0" algn="ctr">
              <a:buNone/>
              <a:defRPr>
                <a:solidFill>
                  <a:schemeClr val="tx1">
                    <a:tint val="75000"/>
                  </a:schemeClr>
                </a:solidFill>
              </a:defRPr>
            </a:lvl6pPr>
            <a:lvl7pPr marL="2742328" indent="0" algn="ctr">
              <a:buNone/>
              <a:defRPr>
                <a:solidFill>
                  <a:schemeClr val="tx1">
                    <a:tint val="75000"/>
                  </a:schemeClr>
                </a:solidFill>
              </a:defRPr>
            </a:lvl7pPr>
            <a:lvl8pPr marL="3199383" indent="0" algn="ctr">
              <a:buNone/>
              <a:defRPr>
                <a:solidFill>
                  <a:schemeClr val="tx1">
                    <a:tint val="75000"/>
                  </a:schemeClr>
                </a:solidFill>
              </a:defRPr>
            </a:lvl8pPr>
            <a:lvl9pPr marL="3656438"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6892E21-5CCD-48F6-8771-B3F581466F2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13960027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pPr>
              <a:defRPr/>
            </a:pPr>
            <a:fld id="{F4058BF3-13A0-4AEF-9116-D1A6F0F542D6}" type="slidenum">
              <a:rPr lang="es-ES_tradnl" smtClean="0">
                <a:solidFill>
                  <a:prstClr val="black">
                    <a:tint val="75000"/>
                  </a:prstClr>
                </a:solidFill>
              </a:rPr>
              <a:pPr>
                <a:defRPr/>
              </a:pPr>
              <a:t>‹Nº›</a:t>
            </a:fld>
            <a:r>
              <a:rPr lang="es-ES_tradnl" smtClean="0">
                <a:solidFill>
                  <a:prstClr val="black">
                    <a:tint val="75000"/>
                  </a:prstClr>
                </a:solidFill>
              </a:rPr>
              <a:t> </a:t>
            </a:r>
            <a:endParaRPr lang="es-ES_tradnl">
              <a:solidFill>
                <a:prstClr val="black">
                  <a:tint val="75000"/>
                </a:prstClr>
              </a:solidFill>
            </a:endParaRPr>
          </a:p>
        </p:txBody>
      </p:sp>
    </p:spTree>
    <p:extLst>
      <p:ext uri="{BB962C8B-B14F-4D97-AF65-F5344CB8AC3E}">
        <p14:creationId xmlns:p14="http://schemas.microsoft.com/office/powerpoint/2010/main" xmlns="" val="24620203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56" indent="0">
              <a:buNone/>
              <a:defRPr sz="1800">
                <a:solidFill>
                  <a:schemeClr val="tx1">
                    <a:tint val="75000"/>
                  </a:schemeClr>
                </a:solidFill>
              </a:defRPr>
            </a:lvl2pPr>
            <a:lvl3pPr marL="914109" indent="0">
              <a:buNone/>
              <a:defRPr sz="1600">
                <a:solidFill>
                  <a:schemeClr val="tx1">
                    <a:tint val="75000"/>
                  </a:schemeClr>
                </a:solidFill>
              </a:defRPr>
            </a:lvl3pPr>
            <a:lvl4pPr marL="1371165" indent="0">
              <a:buNone/>
              <a:defRPr sz="1400">
                <a:solidFill>
                  <a:schemeClr val="tx1">
                    <a:tint val="75000"/>
                  </a:schemeClr>
                </a:solidFill>
              </a:defRPr>
            </a:lvl4pPr>
            <a:lvl5pPr marL="1828218" indent="0">
              <a:buNone/>
              <a:defRPr sz="1400">
                <a:solidFill>
                  <a:schemeClr val="tx1">
                    <a:tint val="75000"/>
                  </a:schemeClr>
                </a:solidFill>
              </a:defRPr>
            </a:lvl5pPr>
            <a:lvl6pPr marL="2285274" indent="0">
              <a:buNone/>
              <a:defRPr sz="1400">
                <a:solidFill>
                  <a:schemeClr val="tx1">
                    <a:tint val="75000"/>
                  </a:schemeClr>
                </a:solidFill>
              </a:defRPr>
            </a:lvl6pPr>
            <a:lvl7pPr marL="2742328" indent="0">
              <a:buNone/>
              <a:defRPr sz="1400">
                <a:solidFill>
                  <a:schemeClr val="tx1">
                    <a:tint val="75000"/>
                  </a:schemeClr>
                </a:solidFill>
              </a:defRPr>
            </a:lvl7pPr>
            <a:lvl8pPr marL="3199383" indent="0">
              <a:buNone/>
              <a:defRPr sz="1400">
                <a:solidFill>
                  <a:schemeClr val="tx1">
                    <a:tint val="75000"/>
                  </a:schemeClr>
                </a:solidFill>
              </a:defRPr>
            </a:lvl8pPr>
            <a:lvl9pPr marL="3656438"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pPr>
              <a:defRPr/>
            </a:pPr>
            <a:fld id="{FE112544-2996-4EDD-8B4A-1F6D0C306907}" type="slidenum">
              <a:rPr lang="es-ES_tradnl" smtClean="0">
                <a:solidFill>
                  <a:prstClr val="black">
                    <a:tint val="75000"/>
                  </a:prstClr>
                </a:solidFill>
              </a:rPr>
              <a:pPr>
                <a:defRPr/>
              </a:pPr>
              <a:t>‹Nº›</a:t>
            </a:fld>
            <a:r>
              <a:rPr lang="es-ES_tradnl" smtClean="0">
                <a:solidFill>
                  <a:prstClr val="black">
                    <a:tint val="75000"/>
                  </a:prstClr>
                </a:solidFill>
              </a:rPr>
              <a:t> </a:t>
            </a:r>
            <a:endParaRPr lang="es-ES_tradnl">
              <a:solidFill>
                <a:prstClr val="black">
                  <a:tint val="75000"/>
                </a:prstClr>
              </a:solidFill>
            </a:endParaRPr>
          </a:p>
        </p:txBody>
      </p:sp>
    </p:spTree>
    <p:extLst>
      <p:ext uri="{BB962C8B-B14F-4D97-AF65-F5344CB8AC3E}">
        <p14:creationId xmlns:p14="http://schemas.microsoft.com/office/powerpoint/2010/main" xmlns="" val="36126779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47678" y="1568453"/>
            <a:ext cx="3956050" cy="443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556128" y="1568453"/>
            <a:ext cx="3957638" cy="443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pPr>
              <a:defRPr/>
            </a:pPr>
            <a:fld id="{93DFEAA9-211C-47C0-A881-1D6F4F785198}" type="slidenum">
              <a:rPr lang="es-ES_tradnl" smtClean="0">
                <a:solidFill>
                  <a:prstClr val="black">
                    <a:tint val="75000"/>
                  </a:prstClr>
                </a:solidFill>
              </a:rPr>
              <a:pPr>
                <a:defRPr/>
              </a:pPr>
              <a:t>‹Nº›</a:t>
            </a:fld>
            <a:r>
              <a:rPr lang="es-ES_tradnl" smtClean="0">
                <a:solidFill>
                  <a:prstClr val="black">
                    <a:tint val="75000"/>
                  </a:prstClr>
                </a:solidFill>
              </a:rPr>
              <a:t> </a:t>
            </a:r>
            <a:endParaRPr lang="es-ES_tradnl">
              <a:solidFill>
                <a:prstClr val="black">
                  <a:tint val="75000"/>
                </a:prstClr>
              </a:solidFill>
            </a:endParaRPr>
          </a:p>
        </p:txBody>
      </p:sp>
    </p:spTree>
    <p:extLst>
      <p:ext uri="{BB962C8B-B14F-4D97-AF65-F5344CB8AC3E}">
        <p14:creationId xmlns:p14="http://schemas.microsoft.com/office/powerpoint/2010/main" xmlns="" val="1236201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3" y="1535113"/>
            <a:ext cx="4040188" cy="639762"/>
          </a:xfrm>
        </p:spPr>
        <p:txBody>
          <a:bodyPr anchor="b"/>
          <a:lstStyle>
            <a:lvl1pPr marL="0" indent="0">
              <a:buNone/>
              <a:defRPr sz="2400" b="1"/>
            </a:lvl1pPr>
            <a:lvl2pPr marL="457056" indent="0">
              <a:buNone/>
              <a:defRPr sz="2000" b="1"/>
            </a:lvl2pPr>
            <a:lvl3pPr marL="914109" indent="0">
              <a:buNone/>
              <a:defRPr sz="1800" b="1"/>
            </a:lvl3pPr>
            <a:lvl4pPr marL="1371165" indent="0">
              <a:buNone/>
              <a:defRPr sz="1600" b="1"/>
            </a:lvl4pPr>
            <a:lvl5pPr marL="1828218" indent="0">
              <a:buNone/>
              <a:defRPr sz="1600" b="1"/>
            </a:lvl5pPr>
            <a:lvl6pPr marL="2285274" indent="0">
              <a:buNone/>
              <a:defRPr sz="1600" b="1"/>
            </a:lvl6pPr>
            <a:lvl7pPr marL="2742328" indent="0">
              <a:buNone/>
              <a:defRPr sz="1600" b="1"/>
            </a:lvl7pPr>
            <a:lvl8pPr marL="3199383" indent="0">
              <a:buNone/>
              <a:defRPr sz="1600" b="1"/>
            </a:lvl8pPr>
            <a:lvl9pPr marL="3656438"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8" y="1535113"/>
            <a:ext cx="4041775" cy="639762"/>
          </a:xfrm>
        </p:spPr>
        <p:txBody>
          <a:bodyPr anchor="b"/>
          <a:lstStyle>
            <a:lvl1pPr marL="0" indent="0">
              <a:buNone/>
              <a:defRPr sz="2400" b="1"/>
            </a:lvl1pPr>
            <a:lvl2pPr marL="457056" indent="0">
              <a:buNone/>
              <a:defRPr sz="2000" b="1"/>
            </a:lvl2pPr>
            <a:lvl3pPr marL="914109" indent="0">
              <a:buNone/>
              <a:defRPr sz="1800" b="1"/>
            </a:lvl3pPr>
            <a:lvl4pPr marL="1371165" indent="0">
              <a:buNone/>
              <a:defRPr sz="1600" b="1"/>
            </a:lvl4pPr>
            <a:lvl5pPr marL="1828218" indent="0">
              <a:buNone/>
              <a:defRPr sz="1600" b="1"/>
            </a:lvl5pPr>
            <a:lvl6pPr marL="2285274" indent="0">
              <a:buNone/>
              <a:defRPr sz="1600" b="1"/>
            </a:lvl6pPr>
            <a:lvl7pPr marL="2742328" indent="0">
              <a:buNone/>
              <a:defRPr sz="1600" b="1"/>
            </a:lvl7pPr>
            <a:lvl8pPr marL="3199383" indent="0">
              <a:buNone/>
              <a:defRPr sz="1600" b="1"/>
            </a:lvl8pPr>
            <a:lvl9pPr marL="3656438"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endParaRPr lang="en-U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n-US">
              <a:solidFill>
                <a:prstClr val="black">
                  <a:tint val="75000"/>
                </a:prstClr>
              </a:solidFill>
            </a:endParaRPr>
          </a:p>
        </p:txBody>
      </p:sp>
      <p:sp>
        <p:nvSpPr>
          <p:cNvPr id="9" name="8 Marcador de número de diapositiva"/>
          <p:cNvSpPr>
            <a:spLocks noGrp="1"/>
          </p:cNvSpPr>
          <p:nvPr>
            <p:ph type="sldNum" sz="quarter" idx="12"/>
          </p:nvPr>
        </p:nvSpPr>
        <p:spPr/>
        <p:txBody>
          <a:bodyPr/>
          <a:lstStyle/>
          <a:p>
            <a:pPr>
              <a:defRPr/>
            </a:pPr>
            <a:fld id="{E2500398-CEDA-40B8-9799-16A6E25F8278}" type="slidenum">
              <a:rPr lang="es-ES_tradnl" smtClean="0">
                <a:solidFill>
                  <a:prstClr val="black">
                    <a:tint val="75000"/>
                  </a:prstClr>
                </a:solidFill>
              </a:rPr>
              <a:pPr>
                <a:defRPr/>
              </a:pPr>
              <a:t>‹Nº›</a:t>
            </a:fld>
            <a:r>
              <a:rPr lang="es-ES_tradnl" smtClean="0">
                <a:solidFill>
                  <a:prstClr val="black">
                    <a:tint val="75000"/>
                  </a:prstClr>
                </a:solidFill>
              </a:rPr>
              <a:t> </a:t>
            </a:r>
            <a:endParaRPr lang="es-ES_tradnl">
              <a:solidFill>
                <a:prstClr val="black">
                  <a:tint val="75000"/>
                </a:prstClr>
              </a:solidFill>
            </a:endParaRPr>
          </a:p>
        </p:txBody>
      </p:sp>
    </p:spTree>
    <p:extLst>
      <p:ext uri="{BB962C8B-B14F-4D97-AF65-F5344CB8AC3E}">
        <p14:creationId xmlns:p14="http://schemas.microsoft.com/office/powerpoint/2010/main" xmlns="" val="27350952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endParaRPr lang="en-U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n-US">
              <a:solidFill>
                <a:prstClr val="black">
                  <a:tint val="75000"/>
                </a:prstClr>
              </a:solidFill>
            </a:endParaRPr>
          </a:p>
        </p:txBody>
      </p:sp>
      <p:sp>
        <p:nvSpPr>
          <p:cNvPr id="5" name="4 Marcador de número de diapositiva"/>
          <p:cNvSpPr>
            <a:spLocks noGrp="1"/>
          </p:cNvSpPr>
          <p:nvPr>
            <p:ph type="sldNum" sz="quarter" idx="12"/>
          </p:nvPr>
        </p:nvSpPr>
        <p:spPr/>
        <p:txBody>
          <a:bodyPr/>
          <a:lstStyle/>
          <a:p>
            <a:pPr>
              <a:defRPr/>
            </a:pPr>
            <a:fld id="{FCF76440-9B64-4D6F-ADA3-F6497D8FF8A5}" type="slidenum">
              <a:rPr lang="es-ES_tradnl" smtClean="0">
                <a:solidFill>
                  <a:prstClr val="black">
                    <a:tint val="75000"/>
                  </a:prstClr>
                </a:solidFill>
              </a:rPr>
              <a:pPr>
                <a:defRPr/>
              </a:pPr>
              <a:t>‹Nº›</a:t>
            </a:fld>
            <a:r>
              <a:rPr lang="es-ES_tradnl" smtClean="0">
                <a:solidFill>
                  <a:prstClr val="black">
                    <a:tint val="75000"/>
                  </a:prstClr>
                </a:solidFill>
              </a:rPr>
              <a:t> </a:t>
            </a:r>
            <a:endParaRPr lang="es-ES_tradnl">
              <a:solidFill>
                <a:prstClr val="black">
                  <a:tint val="75000"/>
                </a:prstClr>
              </a:solidFill>
            </a:endParaRPr>
          </a:p>
        </p:txBody>
      </p:sp>
    </p:spTree>
    <p:extLst>
      <p:ext uri="{BB962C8B-B14F-4D97-AF65-F5344CB8AC3E}">
        <p14:creationId xmlns:p14="http://schemas.microsoft.com/office/powerpoint/2010/main" xmlns="" val="11703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número de diapositiva"/>
          <p:cNvSpPr>
            <a:spLocks noGrp="1"/>
          </p:cNvSpPr>
          <p:nvPr>
            <p:ph type="sldNum" sz="quarter" idx="10"/>
          </p:nvPr>
        </p:nvSpPr>
        <p:spPr/>
        <p:txBody>
          <a:bodyPr/>
          <a:lstStyle/>
          <a:p>
            <a:pPr>
              <a:defRPr/>
            </a:pPr>
            <a:fld id="{4F630E55-DB9A-4432-BB76-3A7B03326295}" type="slidenum">
              <a:rPr lang="es-ES_tradnl" smtClean="0"/>
              <a:pPr>
                <a:defRPr/>
              </a:pPr>
              <a:t>‹Nº›</a:t>
            </a:fld>
            <a:r>
              <a:rPr lang="es-ES_tradnl" smtClean="0"/>
              <a:t> </a:t>
            </a:r>
            <a:endParaRPr lang="es-ES_tradnl" dirty="0"/>
          </a:p>
        </p:txBody>
      </p:sp>
      <p:pic>
        <p:nvPicPr>
          <p:cNvPr id="4" name="Picture 1327"/>
          <p:cNvPicPr>
            <a:picLocks noChangeAspect="1" noChangeArrowheads="1"/>
          </p:cNvPicPr>
          <p:nvPr userDrawn="1"/>
        </p:nvPicPr>
        <p:blipFill>
          <a:blip r:embed="rId2" cstate="print"/>
          <a:srcRect/>
          <a:stretch>
            <a:fillRect/>
          </a:stretch>
        </p:blipFill>
        <p:spPr bwMode="auto">
          <a:xfrm>
            <a:off x="8181980" y="5"/>
            <a:ext cx="779462" cy="888686"/>
          </a:xfrm>
          <a:prstGeom prst="rect">
            <a:avLst/>
          </a:prstGeom>
          <a:noFill/>
          <a:ln w="9525">
            <a:noFill/>
            <a:miter lim="800000"/>
            <a:headEnd/>
            <a:tailEnd/>
          </a:ln>
        </p:spPr>
      </p:pic>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n-U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n-US">
              <a:solidFill>
                <a:prstClr val="black">
                  <a:tint val="75000"/>
                </a:prstClr>
              </a:solidFill>
            </a:endParaRPr>
          </a:p>
        </p:txBody>
      </p:sp>
      <p:sp>
        <p:nvSpPr>
          <p:cNvPr id="4" name="3 Marcador de número de diapositiva"/>
          <p:cNvSpPr>
            <a:spLocks noGrp="1"/>
          </p:cNvSpPr>
          <p:nvPr>
            <p:ph type="sldNum" sz="quarter" idx="12"/>
          </p:nvPr>
        </p:nvSpPr>
        <p:spPr/>
        <p:txBody>
          <a:bodyPr/>
          <a:lstStyle/>
          <a:p>
            <a:pPr>
              <a:defRPr/>
            </a:pPr>
            <a:fld id="{8726A013-0993-4633-822B-C6833D0DC4F9}" type="slidenum">
              <a:rPr lang="es-ES_tradnl" smtClean="0">
                <a:solidFill>
                  <a:prstClr val="black">
                    <a:tint val="75000"/>
                  </a:prstClr>
                </a:solidFill>
              </a:rPr>
              <a:pPr>
                <a:defRPr/>
              </a:pPr>
              <a:t>‹Nº›</a:t>
            </a:fld>
            <a:r>
              <a:rPr lang="es-ES_tradnl" smtClean="0">
                <a:solidFill>
                  <a:prstClr val="black">
                    <a:tint val="75000"/>
                  </a:prstClr>
                </a:solidFill>
              </a:rPr>
              <a:t> </a:t>
            </a:r>
            <a:endParaRPr lang="es-ES_tradnl">
              <a:solidFill>
                <a:prstClr val="black">
                  <a:tint val="75000"/>
                </a:prstClr>
              </a:solidFill>
            </a:endParaRPr>
          </a:p>
        </p:txBody>
      </p:sp>
    </p:spTree>
    <p:extLst>
      <p:ext uri="{BB962C8B-B14F-4D97-AF65-F5344CB8AC3E}">
        <p14:creationId xmlns:p14="http://schemas.microsoft.com/office/powerpoint/2010/main" xmlns="" val="7247642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3"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3" y="1435100"/>
            <a:ext cx="3008313" cy="4691063"/>
          </a:xfrm>
        </p:spPr>
        <p:txBody>
          <a:bodyPr/>
          <a:lstStyle>
            <a:lvl1pPr marL="0" indent="0">
              <a:buNone/>
              <a:defRPr sz="1400"/>
            </a:lvl1pPr>
            <a:lvl2pPr marL="457056" indent="0">
              <a:buNone/>
              <a:defRPr sz="1200"/>
            </a:lvl2pPr>
            <a:lvl3pPr marL="914109" indent="0">
              <a:buNone/>
              <a:defRPr sz="1000"/>
            </a:lvl3pPr>
            <a:lvl4pPr marL="1371165" indent="0">
              <a:buNone/>
              <a:defRPr sz="900"/>
            </a:lvl4pPr>
            <a:lvl5pPr marL="1828218" indent="0">
              <a:buNone/>
              <a:defRPr sz="900"/>
            </a:lvl5pPr>
            <a:lvl6pPr marL="2285274" indent="0">
              <a:buNone/>
              <a:defRPr sz="900"/>
            </a:lvl6pPr>
            <a:lvl7pPr marL="2742328" indent="0">
              <a:buNone/>
              <a:defRPr sz="900"/>
            </a:lvl7pPr>
            <a:lvl8pPr marL="3199383" indent="0">
              <a:buNone/>
              <a:defRPr sz="900"/>
            </a:lvl8pPr>
            <a:lvl9pPr marL="3656438"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pPr>
              <a:defRPr/>
            </a:pPr>
            <a:fld id="{3AD475C7-0D5B-43BB-98B4-8A587B15997A}" type="slidenum">
              <a:rPr lang="es-ES_tradnl" smtClean="0">
                <a:solidFill>
                  <a:prstClr val="black">
                    <a:tint val="75000"/>
                  </a:prstClr>
                </a:solidFill>
              </a:rPr>
              <a:pPr>
                <a:defRPr/>
              </a:pPr>
              <a:t>‹Nº›</a:t>
            </a:fld>
            <a:r>
              <a:rPr lang="es-ES_tradnl" smtClean="0">
                <a:solidFill>
                  <a:prstClr val="black">
                    <a:tint val="75000"/>
                  </a:prstClr>
                </a:solidFill>
              </a:rPr>
              <a:t> </a:t>
            </a:r>
            <a:endParaRPr lang="es-ES_tradnl">
              <a:solidFill>
                <a:prstClr val="black">
                  <a:tint val="75000"/>
                </a:prstClr>
              </a:solidFill>
            </a:endParaRPr>
          </a:p>
        </p:txBody>
      </p:sp>
    </p:spTree>
    <p:extLst>
      <p:ext uri="{BB962C8B-B14F-4D97-AF65-F5344CB8AC3E}">
        <p14:creationId xmlns:p14="http://schemas.microsoft.com/office/powerpoint/2010/main" xmlns="" val="1887029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056" indent="0">
              <a:buNone/>
              <a:defRPr sz="2800"/>
            </a:lvl2pPr>
            <a:lvl3pPr marL="914109" indent="0">
              <a:buNone/>
              <a:defRPr sz="2400"/>
            </a:lvl3pPr>
            <a:lvl4pPr marL="1371165" indent="0">
              <a:buNone/>
              <a:defRPr sz="2000"/>
            </a:lvl4pPr>
            <a:lvl5pPr marL="1828218" indent="0">
              <a:buNone/>
              <a:defRPr sz="2000"/>
            </a:lvl5pPr>
            <a:lvl6pPr marL="2285274" indent="0">
              <a:buNone/>
              <a:defRPr sz="2000"/>
            </a:lvl6pPr>
            <a:lvl7pPr marL="2742328" indent="0">
              <a:buNone/>
              <a:defRPr sz="2000"/>
            </a:lvl7pPr>
            <a:lvl8pPr marL="3199383" indent="0">
              <a:buNone/>
              <a:defRPr sz="2000"/>
            </a:lvl8pPr>
            <a:lvl9pPr marL="3656438"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056" indent="0">
              <a:buNone/>
              <a:defRPr sz="1200"/>
            </a:lvl2pPr>
            <a:lvl3pPr marL="914109" indent="0">
              <a:buNone/>
              <a:defRPr sz="1000"/>
            </a:lvl3pPr>
            <a:lvl4pPr marL="1371165" indent="0">
              <a:buNone/>
              <a:defRPr sz="900"/>
            </a:lvl4pPr>
            <a:lvl5pPr marL="1828218" indent="0">
              <a:buNone/>
              <a:defRPr sz="900"/>
            </a:lvl5pPr>
            <a:lvl6pPr marL="2285274" indent="0">
              <a:buNone/>
              <a:defRPr sz="900"/>
            </a:lvl6pPr>
            <a:lvl7pPr marL="2742328" indent="0">
              <a:buNone/>
              <a:defRPr sz="900"/>
            </a:lvl7pPr>
            <a:lvl8pPr marL="3199383" indent="0">
              <a:buNone/>
              <a:defRPr sz="900"/>
            </a:lvl8pPr>
            <a:lvl9pPr marL="3656438"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pPr>
              <a:defRPr/>
            </a:pPr>
            <a:fld id="{4F630E55-DB9A-4432-BB76-3A7B03326295}" type="slidenum">
              <a:rPr lang="es-ES_tradnl" smtClean="0">
                <a:solidFill>
                  <a:prstClr val="black">
                    <a:tint val="75000"/>
                  </a:prstClr>
                </a:solidFill>
              </a:rPr>
              <a:pPr>
                <a:defRPr/>
              </a:pPr>
              <a:t>‹Nº›</a:t>
            </a:fld>
            <a:r>
              <a:rPr lang="es-ES_tradnl" smtClean="0">
                <a:solidFill>
                  <a:prstClr val="black">
                    <a:tint val="75000"/>
                  </a:prstClr>
                </a:solidFill>
              </a:rPr>
              <a:t> </a:t>
            </a:r>
            <a:endParaRPr lang="es-ES_tradnl" dirty="0">
              <a:solidFill>
                <a:prstClr val="black">
                  <a:tint val="75000"/>
                </a:prstClr>
              </a:solidFill>
            </a:endParaRPr>
          </a:p>
        </p:txBody>
      </p:sp>
    </p:spTree>
    <p:extLst>
      <p:ext uri="{BB962C8B-B14F-4D97-AF65-F5344CB8AC3E}">
        <p14:creationId xmlns:p14="http://schemas.microsoft.com/office/powerpoint/2010/main" xmlns="" val="4983291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pPr>
              <a:defRPr/>
            </a:pPr>
            <a:fld id="{891EEB68-F1CA-4AED-BBE5-4829E6E211CE}" type="slidenum">
              <a:rPr lang="es-ES_tradnl" smtClean="0">
                <a:solidFill>
                  <a:prstClr val="black">
                    <a:tint val="75000"/>
                  </a:prstClr>
                </a:solidFill>
              </a:rPr>
              <a:pPr>
                <a:defRPr/>
              </a:pPr>
              <a:t>‹Nº›</a:t>
            </a:fld>
            <a:r>
              <a:rPr lang="es-ES_tradnl" smtClean="0">
                <a:solidFill>
                  <a:prstClr val="black">
                    <a:tint val="75000"/>
                  </a:prstClr>
                </a:solidFill>
              </a:rPr>
              <a:t> </a:t>
            </a:r>
            <a:endParaRPr lang="es-ES_tradnl">
              <a:solidFill>
                <a:prstClr val="black">
                  <a:tint val="75000"/>
                </a:prstClr>
              </a:solidFill>
            </a:endParaRPr>
          </a:p>
        </p:txBody>
      </p:sp>
    </p:spTree>
    <p:extLst>
      <p:ext uri="{BB962C8B-B14F-4D97-AF65-F5344CB8AC3E}">
        <p14:creationId xmlns:p14="http://schemas.microsoft.com/office/powerpoint/2010/main" xmlns="" val="33658348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497642" y="269875"/>
            <a:ext cx="2016125" cy="5734050"/>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47678" y="269875"/>
            <a:ext cx="5897563" cy="57340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pPr>
              <a:defRPr/>
            </a:pPr>
            <a:fld id="{B888D681-C7BF-4C32-A3B3-A1714DF4FE89}" type="slidenum">
              <a:rPr lang="es-ES_tradnl" smtClean="0">
                <a:solidFill>
                  <a:prstClr val="black">
                    <a:tint val="75000"/>
                  </a:prstClr>
                </a:solidFill>
              </a:rPr>
              <a:pPr>
                <a:defRPr/>
              </a:pPr>
              <a:t>‹Nº›</a:t>
            </a:fld>
            <a:r>
              <a:rPr lang="es-ES_tradnl" smtClean="0">
                <a:solidFill>
                  <a:prstClr val="black">
                    <a:tint val="75000"/>
                  </a:prstClr>
                </a:solidFill>
              </a:rPr>
              <a:t> </a:t>
            </a:r>
            <a:endParaRPr lang="es-ES_tradnl">
              <a:solidFill>
                <a:prstClr val="black">
                  <a:tint val="75000"/>
                </a:prstClr>
              </a:solidFill>
            </a:endParaRPr>
          </a:p>
        </p:txBody>
      </p:sp>
    </p:spTree>
    <p:extLst>
      <p:ext uri="{BB962C8B-B14F-4D97-AF65-F5344CB8AC3E}">
        <p14:creationId xmlns:p14="http://schemas.microsoft.com/office/powerpoint/2010/main" xmlns="" val="27112512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número de diapositiva"/>
          <p:cNvSpPr>
            <a:spLocks noGrp="1"/>
          </p:cNvSpPr>
          <p:nvPr>
            <p:ph type="sldNum" sz="quarter" idx="10"/>
          </p:nvPr>
        </p:nvSpPr>
        <p:spPr/>
        <p:txBody>
          <a:bodyPr/>
          <a:lstStyle/>
          <a:p>
            <a:pPr>
              <a:defRPr/>
            </a:pPr>
            <a:fld id="{4F630E55-DB9A-4432-BB76-3A7B03326295}" type="slidenum">
              <a:rPr lang="es-ES_tradnl" smtClean="0">
                <a:solidFill>
                  <a:prstClr val="black">
                    <a:tint val="75000"/>
                  </a:prstClr>
                </a:solidFill>
              </a:rPr>
              <a:pPr>
                <a:defRPr/>
              </a:pPr>
              <a:t>‹Nº›</a:t>
            </a:fld>
            <a:r>
              <a:rPr lang="es-ES_tradnl" smtClean="0">
                <a:solidFill>
                  <a:prstClr val="black">
                    <a:tint val="75000"/>
                  </a:prstClr>
                </a:solidFill>
              </a:rPr>
              <a:t> </a:t>
            </a:r>
            <a:endParaRPr lang="es-ES_tradnl" dirty="0">
              <a:solidFill>
                <a:prstClr val="black">
                  <a:tint val="75000"/>
                </a:prstClr>
              </a:solidFill>
            </a:endParaRPr>
          </a:p>
        </p:txBody>
      </p:sp>
      <p:pic>
        <p:nvPicPr>
          <p:cNvPr id="4" name="Picture 1327"/>
          <p:cNvPicPr>
            <a:picLocks noChangeAspect="1" noChangeArrowheads="1"/>
          </p:cNvPicPr>
          <p:nvPr userDrawn="1"/>
        </p:nvPicPr>
        <p:blipFill>
          <a:blip r:embed="rId2" cstate="print"/>
          <a:srcRect/>
          <a:stretch>
            <a:fillRect/>
          </a:stretch>
        </p:blipFill>
        <p:spPr bwMode="auto">
          <a:xfrm>
            <a:off x="8348659" y="0"/>
            <a:ext cx="795341" cy="906737"/>
          </a:xfrm>
          <a:prstGeom prst="rect">
            <a:avLst/>
          </a:prstGeom>
          <a:noFill/>
          <a:ln w="9525">
            <a:noFill/>
            <a:miter lim="800000"/>
            <a:headEnd/>
            <a:tailEnd/>
          </a:ln>
        </p:spPr>
      </p:pic>
    </p:spTree>
    <p:extLst>
      <p:ext uri="{BB962C8B-B14F-4D97-AF65-F5344CB8AC3E}">
        <p14:creationId xmlns:p14="http://schemas.microsoft.com/office/powerpoint/2010/main" xmlns="" val="2425662699"/>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Imagen con título">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1791544" y="612264"/>
            <a:ext cx="5486400" cy="4115772"/>
          </a:xfrm>
        </p:spPr>
        <p:txBody>
          <a:bodyPr/>
          <a:lstStyle>
            <a:lvl1pPr marL="0" indent="0">
              <a:buNone/>
              <a:defRPr sz="3300"/>
            </a:lvl1pPr>
            <a:lvl2pPr marL="466481" indent="0">
              <a:buNone/>
              <a:defRPr sz="2900"/>
            </a:lvl2pPr>
            <a:lvl3pPr marL="932962" indent="0">
              <a:buNone/>
              <a:defRPr sz="2400"/>
            </a:lvl3pPr>
            <a:lvl4pPr marL="1399443" indent="0">
              <a:buNone/>
              <a:defRPr sz="2000"/>
            </a:lvl4pPr>
            <a:lvl5pPr marL="1865925" indent="0">
              <a:buNone/>
              <a:defRPr sz="2000"/>
            </a:lvl5pPr>
            <a:lvl6pPr marL="2332406" indent="0">
              <a:buNone/>
              <a:defRPr sz="2000"/>
            </a:lvl6pPr>
            <a:lvl7pPr marL="2798887" indent="0">
              <a:buNone/>
              <a:defRPr sz="2000"/>
            </a:lvl7pPr>
            <a:lvl8pPr marL="3265368" indent="0">
              <a:buNone/>
              <a:defRPr sz="2000"/>
            </a:lvl8pPr>
            <a:lvl9pPr marL="3731849" indent="0">
              <a:buNone/>
              <a:defRPr sz="2000"/>
            </a:lvl9pPr>
          </a:lstStyle>
          <a:p>
            <a:pPr lvl="0"/>
            <a:endParaRPr lang="es-ES" noProof="0" smtClean="0"/>
          </a:p>
        </p:txBody>
      </p:sp>
      <p:sp>
        <p:nvSpPr>
          <p:cNvPr id="5" name="Rectangle 280"/>
          <p:cNvSpPr>
            <a:spLocks noGrp="1" noChangeArrowheads="1"/>
          </p:cNvSpPr>
          <p:nvPr>
            <p:ph type="sldNum" sz="quarter" idx="10"/>
          </p:nvPr>
        </p:nvSpPr>
        <p:spPr>
          <a:ln/>
        </p:spPr>
        <p:txBody>
          <a:bodyPr/>
          <a:lstStyle>
            <a:lvl1pPr>
              <a:defRPr/>
            </a:lvl1pPr>
          </a:lstStyle>
          <a:p>
            <a:pPr>
              <a:defRPr/>
            </a:pPr>
            <a:fld id="{04252C69-2310-4090-AB84-5E5EFA973783}" type="slidenum">
              <a:rPr lang="es-ES_tradnl">
                <a:solidFill>
                  <a:prstClr val="black">
                    <a:tint val="75000"/>
                  </a:prstClr>
                </a:solidFill>
              </a:rPr>
              <a:pPr>
                <a:defRPr/>
              </a:pPr>
              <a:t>‹Nº›</a:t>
            </a:fld>
            <a:r>
              <a:rPr lang="es-ES_tradnl">
                <a:solidFill>
                  <a:prstClr val="black">
                    <a:tint val="75000"/>
                  </a:prstClr>
                </a:solidFill>
              </a:rPr>
              <a:t> </a:t>
            </a:r>
          </a:p>
        </p:txBody>
      </p:sp>
    </p:spTree>
    <p:extLst>
      <p:ext uri="{BB962C8B-B14F-4D97-AF65-F5344CB8AC3E}">
        <p14:creationId xmlns:p14="http://schemas.microsoft.com/office/powerpoint/2010/main" xmlns="" val="14012382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Working Draft Text"/>
          <p:cNvSpPr txBox="1">
            <a:spLocks noChangeArrowheads="1"/>
          </p:cNvSpPr>
          <p:nvPr/>
        </p:nvSpPr>
        <p:spPr bwMode="auto">
          <a:xfrm>
            <a:off x="2693795" y="349865"/>
            <a:ext cx="1014109" cy="141312"/>
          </a:xfrm>
          <a:prstGeom prst="rect">
            <a:avLst/>
          </a:prstGeom>
          <a:noFill/>
          <a:ln w="9525">
            <a:noFill/>
            <a:miter lim="800000"/>
            <a:headEnd/>
            <a:tailEnd/>
          </a:ln>
          <a:effectLst/>
        </p:spPr>
        <p:txBody>
          <a:bodyPr wrap="none" lIns="0" tIns="0" rIns="0" bIns="0">
            <a:spAutoFit/>
          </a:bodyPr>
          <a:lstStyle/>
          <a:p>
            <a:pPr defTabSz="914012" fontAlgn="auto">
              <a:spcBef>
                <a:spcPts val="0"/>
              </a:spcBef>
              <a:spcAft>
                <a:spcPts val="0"/>
              </a:spcAft>
              <a:defRPr/>
            </a:pPr>
            <a:r>
              <a:rPr lang="es-ES_tradnl" sz="900" b="1" dirty="0">
                <a:solidFill>
                  <a:srgbClr val="000000"/>
                </a:solidFill>
                <a:latin typeface="Arial"/>
                <a:cs typeface="+mn-cs"/>
              </a:rPr>
              <a:t>WORKING DRAFT</a:t>
            </a:r>
          </a:p>
        </p:txBody>
      </p:sp>
      <p:sp>
        <p:nvSpPr>
          <p:cNvPr id="5" name="doc id"/>
          <p:cNvSpPr txBox="1">
            <a:spLocks noChangeArrowheads="1"/>
          </p:cNvSpPr>
          <p:nvPr/>
        </p:nvSpPr>
        <p:spPr bwMode="auto">
          <a:xfrm>
            <a:off x="8614312" y="37255"/>
            <a:ext cx="301290" cy="124720"/>
          </a:xfrm>
          <a:prstGeom prst="rect">
            <a:avLst/>
          </a:prstGeom>
          <a:noFill/>
          <a:ln w="9525">
            <a:noFill/>
            <a:miter lim="800000"/>
            <a:headEnd/>
            <a:tailEnd/>
          </a:ln>
          <a:effectLst/>
        </p:spPr>
        <p:txBody>
          <a:bodyPr wrap="none" lIns="0" tIns="0" rIns="0" bIns="0"/>
          <a:lstStyle/>
          <a:p>
            <a:pPr defTabSz="914012" fontAlgn="auto">
              <a:spcBef>
                <a:spcPts val="0"/>
              </a:spcBef>
              <a:spcAft>
                <a:spcPts val="0"/>
              </a:spcAft>
              <a:defRPr/>
            </a:pPr>
            <a:endParaRPr lang="es-CO" sz="1800">
              <a:solidFill>
                <a:srgbClr val="000000"/>
              </a:solidFill>
              <a:latin typeface="Arial"/>
              <a:cs typeface="+mn-cs"/>
            </a:endParaRPr>
          </a:p>
        </p:txBody>
      </p:sp>
      <p:sp>
        <p:nvSpPr>
          <p:cNvPr id="6" name="Working Draft"/>
          <p:cNvSpPr txBox="1">
            <a:spLocks noChangeArrowheads="1"/>
          </p:cNvSpPr>
          <p:nvPr/>
        </p:nvSpPr>
        <p:spPr bwMode="auto">
          <a:xfrm>
            <a:off x="2693795" y="508600"/>
            <a:ext cx="3447969" cy="141312"/>
          </a:xfrm>
          <a:prstGeom prst="rect">
            <a:avLst/>
          </a:prstGeom>
          <a:noFill/>
          <a:ln w="9525">
            <a:noFill/>
            <a:miter lim="800000"/>
            <a:headEnd/>
            <a:tailEnd/>
          </a:ln>
          <a:effectLst/>
        </p:spPr>
        <p:txBody>
          <a:bodyPr wrap="none" lIns="0" tIns="0" rIns="0" bIns="0">
            <a:spAutoFit/>
          </a:bodyPr>
          <a:lstStyle/>
          <a:p>
            <a:pPr defTabSz="914012" fontAlgn="auto">
              <a:spcBef>
                <a:spcPts val="0"/>
              </a:spcBef>
              <a:spcAft>
                <a:spcPts val="0"/>
              </a:spcAft>
              <a:defRPr/>
            </a:pPr>
            <a:r>
              <a:rPr lang="en-US" sz="900" dirty="0">
                <a:solidFill>
                  <a:srgbClr val="000000"/>
                </a:solidFill>
                <a:latin typeface="Arial"/>
                <a:cs typeface="+mn-cs"/>
              </a:rPr>
              <a:t>Last Modified 11/05/2011 11:57:41 a.m. SA Pacific Standard Time</a:t>
            </a:r>
            <a:endParaRPr lang="es-ES_tradnl" sz="900" dirty="0">
              <a:solidFill>
                <a:srgbClr val="000000"/>
              </a:solidFill>
              <a:latin typeface="Arial"/>
              <a:cs typeface="+mn-cs"/>
            </a:endParaRPr>
          </a:p>
        </p:txBody>
      </p:sp>
      <p:sp>
        <p:nvSpPr>
          <p:cNvPr id="7" name="Printed"/>
          <p:cNvSpPr txBox="1">
            <a:spLocks noChangeArrowheads="1"/>
          </p:cNvSpPr>
          <p:nvPr/>
        </p:nvSpPr>
        <p:spPr bwMode="auto">
          <a:xfrm>
            <a:off x="2693795" y="668962"/>
            <a:ext cx="3120838" cy="141312"/>
          </a:xfrm>
          <a:prstGeom prst="rect">
            <a:avLst/>
          </a:prstGeom>
          <a:noFill/>
          <a:ln w="9525">
            <a:noFill/>
            <a:miter lim="800000"/>
            <a:headEnd/>
            <a:tailEnd/>
          </a:ln>
          <a:effectLst/>
        </p:spPr>
        <p:txBody>
          <a:bodyPr wrap="none" lIns="0" tIns="0" rIns="0" bIns="0">
            <a:spAutoFit/>
          </a:bodyPr>
          <a:lstStyle/>
          <a:p>
            <a:pPr defTabSz="914012" fontAlgn="auto">
              <a:spcBef>
                <a:spcPts val="0"/>
              </a:spcBef>
              <a:spcAft>
                <a:spcPts val="0"/>
              </a:spcAft>
              <a:defRPr/>
            </a:pPr>
            <a:r>
              <a:rPr lang="en-US" sz="900" dirty="0">
                <a:solidFill>
                  <a:srgbClr val="000000"/>
                </a:solidFill>
                <a:latin typeface="Arial"/>
                <a:cs typeface="+mn-cs"/>
              </a:rPr>
              <a:t>Printed 10/05/2011 08:28:31 a.m. SA Pacific Standard Time</a:t>
            </a:r>
            <a:endParaRPr lang="es-ES_tradnl" sz="900" dirty="0">
              <a:solidFill>
                <a:srgbClr val="000000"/>
              </a:solidFill>
              <a:latin typeface="Arial"/>
              <a:cs typeface="+mn-cs"/>
            </a:endParaRPr>
          </a:p>
        </p:txBody>
      </p:sp>
      <p:grpSp>
        <p:nvGrpSpPr>
          <p:cNvPr id="2" name="McK Title Elements"/>
          <p:cNvGrpSpPr>
            <a:grpSpLocks/>
          </p:cNvGrpSpPr>
          <p:nvPr/>
        </p:nvGrpSpPr>
        <p:grpSpPr bwMode="auto">
          <a:xfrm>
            <a:off x="7" y="7"/>
            <a:ext cx="9140760" cy="6859620"/>
            <a:chOff x="0" y="0"/>
            <a:chExt cx="5643" cy="4235"/>
          </a:xfrm>
        </p:grpSpPr>
        <p:sp>
          <p:nvSpPr>
            <p:cNvPr id="9" name="McK Document type" hidden="1"/>
            <p:cNvSpPr txBox="1">
              <a:spLocks noChangeArrowheads="1"/>
            </p:cNvSpPr>
            <p:nvPr userDrawn="1"/>
          </p:nvSpPr>
          <p:spPr bwMode="auto">
            <a:xfrm>
              <a:off x="1663" y="3106"/>
              <a:ext cx="3109" cy="174"/>
            </a:xfrm>
            <a:prstGeom prst="rect">
              <a:avLst/>
            </a:prstGeom>
            <a:noFill/>
            <a:ln w="9525">
              <a:noFill/>
              <a:miter lim="800000"/>
              <a:headEnd/>
              <a:tailEnd/>
            </a:ln>
            <a:effectLst/>
          </p:spPr>
          <p:txBody>
            <a:bodyPr lIns="0" tIns="0" rIns="0" bIns="0" anchor="b">
              <a:spAutoFit/>
            </a:bodyPr>
            <a:lstStyle/>
            <a:p>
              <a:pPr defTabSz="914012" fontAlgn="auto">
                <a:spcBef>
                  <a:spcPts val="0"/>
                </a:spcBef>
                <a:spcAft>
                  <a:spcPts val="0"/>
                </a:spcAft>
                <a:defRPr/>
              </a:pPr>
              <a:r>
                <a:rPr lang="es-ES_tradnl" sz="1800">
                  <a:solidFill>
                    <a:srgbClr val="000000"/>
                  </a:solidFill>
                  <a:latin typeface="Arial"/>
                  <a:cs typeface="+mn-cs"/>
                </a:rPr>
                <a:t>Document type</a:t>
              </a:r>
            </a:p>
          </p:txBody>
        </p:sp>
        <p:sp>
          <p:nvSpPr>
            <p:cNvPr id="10" name="McK Date" hidden="1"/>
            <p:cNvSpPr txBox="1">
              <a:spLocks noChangeArrowheads="1"/>
            </p:cNvSpPr>
            <p:nvPr userDrawn="1"/>
          </p:nvSpPr>
          <p:spPr bwMode="auto">
            <a:xfrm>
              <a:off x="1663" y="3275"/>
              <a:ext cx="3109" cy="174"/>
            </a:xfrm>
            <a:prstGeom prst="rect">
              <a:avLst/>
            </a:prstGeom>
            <a:noFill/>
            <a:ln w="9525">
              <a:noFill/>
              <a:miter lim="800000"/>
              <a:headEnd/>
              <a:tailEnd/>
            </a:ln>
            <a:effectLst/>
          </p:spPr>
          <p:txBody>
            <a:bodyPr lIns="0" tIns="0" rIns="0" bIns="0">
              <a:spAutoFit/>
            </a:bodyPr>
            <a:lstStyle/>
            <a:p>
              <a:pPr defTabSz="914012" fontAlgn="auto">
                <a:spcBef>
                  <a:spcPts val="0"/>
                </a:spcBef>
                <a:spcAft>
                  <a:spcPts val="0"/>
                </a:spcAft>
                <a:defRPr/>
              </a:pPr>
              <a:r>
                <a:rPr lang="es-ES_tradnl" sz="1800">
                  <a:solidFill>
                    <a:srgbClr val="000000"/>
                  </a:solidFill>
                  <a:latin typeface="Arial"/>
                  <a:cs typeface="+mn-cs"/>
                </a:rPr>
                <a:t>Date</a:t>
              </a:r>
            </a:p>
          </p:txBody>
        </p:sp>
        <p:sp>
          <p:nvSpPr>
            <p:cNvPr id="11" name="McK Disclaimer" hidden="1"/>
            <p:cNvSpPr>
              <a:spLocks noChangeArrowheads="1"/>
            </p:cNvSpPr>
            <p:nvPr userDrawn="1"/>
          </p:nvSpPr>
          <p:spPr bwMode="auto">
            <a:xfrm>
              <a:off x="1663" y="3714"/>
              <a:ext cx="2777" cy="154"/>
            </a:xfrm>
            <a:prstGeom prst="rect">
              <a:avLst/>
            </a:prstGeom>
            <a:noFill/>
            <a:ln w="9525">
              <a:noFill/>
              <a:miter lim="800000"/>
              <a:headEnd/>
              <a:tailEnd/>
            </a:ln>
            <a:effectLst/>
          </p:spPr>
          <p:txBody>
            <a:bodyPr lIns="0" tIns="0" rIns="0" bIns="0" anchor="b">
              <a:spAutoFit/>
            </a:bodyPr>
            <a:lstStyle/>
            <a:p>
              <a:pPr defTabSz="820680" eaLnBrk="0" fontAlgn="auto" hangingPunct="0">
                <a:spcBef>
                  <a:spcPts val="0"/>
                </a:spcBef>
                <a:spcAft>
                  <a:spcPts val="0"/>
                </a:spcAft>
                <a:defRPr/>
              </a:pPr>
              <a:r>
                <a:rPr lang="es-ES_tradnl" sz="800" dirty="0">
                  <a:solidFill>
                    <a:srgbClr val="000000"/>
                  </a:solidFill>
                  <a:latin typeface="Arial"/>
                  <a:cs typeface="+mn-cs"/>
                </a:rPr>
                <a:t>CONFIDENTIAL AND PROPRIETARY</a:t>
              </a:r>
            </a:p>
            <a:p>
              <a:pPr defTabSz="820680" eaLnBrk="0" fontAlgn="auto" hangingPunct="0">
                <a:spcBef>
                  <a:spcPts val="0"/>
                </a:spcBef>
                <a:spcAft>
                  <a:spcPts val="0"/>
                </a:spcAft>
                <a:defRPr/>
              </a:pPr>
              <a:r>
                <a:rPr lang="es-ES_tradnl" sz="800" dirty="0" err="1">
                  <a:solidFill>
                    <a:srgbClr val="000000"/>
                  </a:solidFill>
                  <a:latin typeface="Arial"/>
                  <a:cs typeface="+mn-cs"/>
                </a:rPr>
                <a:t>Any</a:t>
              </a:r>
              <a:r>
                <a:rPr lang="es-ES_tradnl" sz="800" dirty="0">
                  <a:solidFill>
                    <a:srgbClr val="000000"/>
                  </a:solidFill>
                  <a:latin typeface="Arial"/>
                  <a:cs typeface="+mn-cs"/>
                </a:rPr>
                <a:t> use of </a:t>
              </a:r>
              <a:r>
                <a:rPr lang="es-ES_tradnl" sz="800" dirty="0" err="1">
                  <a:solidFill>
                    <a:srgbClr val="000000"/>
                  </a:solidFill>
                  <a:latin typeface="Arial"/>
                  <a:cs typeface="+mn-cs"/>
                </a:rPr>
                <a:t>this</a:t>
              </a:r>
              <a:r>
                <a:rPr lang="es-ES_tradnl" sz="800" dirty="0">
                  <a:solidFill>
                    <a:srgbClr val="000000"/>
                  </a:solidFill>
                  <a:latin typeface="Arial"/>
                  <a:cs typeface="+mn-cs"/>
                </a:rPr>
                <a:t> material </a:t>
              </a:r>
              <a:r>
                <a:rPr lang="es-ES_tradnl" sz="800" dirty="0" err="1">
                  <a:solidFill>
                    <a:srgbClr val="000000"/>
                  </a:solidFill>
                  <a:latin typeface="Arial"/>
                  <a:cs typeface="+mn-cs"/>
                </a:rPr>
                <a:t>without</a:t>
              </a:r>
              <a:r>
                <a:rPr lang="es-ES_tradnl" sz="800" dirty="0">
                  <a:solidFill>
                    <a:srgbClr val="000000"/>
                  </a:solidFill>
                  <a:latin typeface="Arial"/>
                  <a:cs typeface="+mn-cs"/>
                </a:rPr>
                <a:t> </a:t>
              </a:r>
              <a:r>
                <a:rPr lang="es-ES_tradnl" sz="800" dirty="0" err="1">
                  <a:solidFill>
                    <a:srgbClr val="000000"/>
                  </a:solidFill>
                  <a:latin typeface="Arial"/>
                  <a:cs typeface="+mn-cs"/>
                </a:rPr>
                <a:t>specific</a:t>
              </a:r>
              <a:r>
                <a:rPr lang="es-ES_tradnl" sz="800" dirty="0">
                  <a:solidFill>
                    <a:srgbClr val="000000"/>
                  </a:solidFill>
                  <a:latin typeface="Arial"/>
                  <a:cs typeface="+mn-cs"/>
                </a:rPr>
                <a:t> </a:t>
              </a:r>
              <a:r>
                <a:rPr lang="es-ES_tradnl" sz="800" dirty="0" err="1">
                  <a:solidFill>
                    <a:srgbClr val="000000"/>
                  </a:solidFill>
                  <a:latin typeface="Arial"/>
                  <a:cs typeface="+mn-cs"/>
                </a:rPr>
                <a:t>permission</a:t>
              </a:r>
              <a:r>
                <a:rPr lang="es-ES_tradnl" sz="800" dirty="0">
                  <a:solidFill>
                    <a:srgbClr val="000000"/>
                  </a:solidFill>
                  <a:latin typeface="Arial"/>
                  <a:cs typeface="+mn-cs"/>
                </a:rPr>
                <a:t> of </a:t>
              </a:r>
              <a:r>
                <a:rPr lang="es-ES_tradnl" sz="800" dirty="0" err="1">
                  <a:solidFill>
                    <a:srgbClr val="000000"/>
                  </a:solidFill>
                  <a:latin typeface="Arial"/>
                  <a:cs typeface="+mn-cs"/>
                </a:rPr>
                <a:t>McKinsey</a:t>
              </a:r>
              <a:r>
                <a:rPr lang="es-ES_tradnl" sz="800" dirty="0">
                  <a:solidFill>
                    <a:srgbClr val="000000"/>
                  </a:solidFill>
                  <a:latin typeface="Arial"/>
                  <a:cs typeface="+mn-cs"/>
                </a:rPr>
                <a:t> &amp; </a:t>
              </a:r>
              <a:r>
                <a:rPr lang="es-ES_tradnl" sz="800" dirty="0" err="1">
                  <a:solidFill>
                    <a:srgbClr val="000000"/>
                  </a:solidFill>
                  <a:latin typeface="Arial"/>
                  <a:cs typeface="+mn-cs"/>
                </a:rPr>
                <a:t>Company</a:t>
              </a:r>
              <a:r>
                <a:rPr lang="es-ES_tradnl" sz="800" dirty="0">
                  <a:solidFill>
                    <a:srgbClr val="000000"/>
                  </a:solidFill>
                  <a:latin typeface="Arial"/>
                  <a:cs typeface="+mn-cs"/>
                </a:rPr>
                <a:t> </a:t>
              </a:r>
              <a:r>
                <a:rPr lang="es-ES_tradnl" sz="800" dirty="0" err="1">
                  <a:solidFill>
                    <a:srgbClr val="000000"/>
                  </a:solidFill>
                  <a:latin typeface="Arial"/>
                  <a:cs typeface="+mn-cs"/>
                </a:rPr>
                <a:t>is</a:t>
              </a:r>
              <a:r>
                <a:rPr lang="es-ES_tradnl" sz="800" dirty="0">
                  <a:solidFill>
                    <a:srgbClr val="000000"/>
                  </a:solidFill>
                  <a:latin typeface="Arial"/>
                  <a:cs typeface="+mn-cs"/>
                </a:rPr>
                <a:t> </a:t>
              </a:r>
              <a:r>
                <a:rPr lang="es-ES_tradnl" sz="800" dirty="0" err="1">
                  <a:solidFill>
                    <a:srgbClr val="000000"/>
                  </a:solidFill>
                  <a:latin typeface="Arial"/>
                  <a:cs typeface="+mn-cs"/>
                </a:rPr>
                <a:t>strictly</a:t>
              </a:r>
              <a:r>
                <a:rPr lang="es-ES_tradnl" sz="800" dirty="0">
                  <a:solidFill>
                    <a:srgbClr val="000000"/>
                  </a:solidFill>
                  <a:latin typeface="Arial"/>
                  <a:cs typeface="+mn-cs"/>
                </a:rPr>
                <a:t> </a:t>
              </a:r>
              <a:r>
                <a:rPr lang="es-ES_tradnl" sz="800" dirty="0" err="1">
                  <a:solidFill>
                    <a:srgbClr val="000000"/>
                  </a:solidFill>
                  <a:latin typeface="Arial"/>
                  <a:cs typeface="+mn-cs"/>
                </a:rPr>
                <a:t>prohibited</a:t>
              </a:r>
              <a:endParaRPr lang="es-ES_tradnl" sz="800" dirty="0">
                <a:solidFill>
                  <a:srgbClr val="000000"/>
                </a:solidFill>
                <a:latin typeface="Arial"/>
                <a:cs typeface="+mn-cs"/>
              </a:endParaRPr>
            </a:p>
          </p:txBody>
        </p:sp>
        <p:sp>
          <p:nvSpPr>
            <p:cNvPr id="12" name="TitleBottomPlaceholder" hidden="1"/>
            <p:cNvSpPr>
              <a:spLocks noChangeArrowheads="1"/>
            </p:cNvSpPr>
            <p:nvPr userDrawn="1"/>
          </p:nvSpPr>
          <p:spPr bwMode="auto">
            <a:xfrm>
              <a:off x="0" y="1410"/>
              <a:ext cx="1382" cy="2825"/>
            </a:xfrm>
            <a:prstGeom prst="rect">
              <a:avLst/>
            </a:prstGeom>
            <a:solidFill>
              <a:srgbClr val="0065CC"/>
            </a:solidFill>
            <a:ln w="9525">
              <a:noFill/>
              <a:miter lim="800000"/>
              <a:headEnd/>
              <a:tailEnd/>
            </a:ln>
            <a:effectLst/>
          </p:spPr>
          <p:txBody>
            <a:bodyPr wrap="none" anchor="ctr"/>
            <a:lstStyle/>
            <a:p>
              <a:pPr defTabSz="914012" fontAlgn="auto">
                <a:spcBef>
                  <a:spcPts val="0"/>
                </a:spcBef>
                <a:spcAft>
                  <a:spcPts val="0"/>
                </a:spcAft>
                <a:defRPr/>
              </a:pPr>
              <a:endParaRPr lang="es-ES" sz="1800">
                <a:solidFill>
                  <a:srgbClr val="000000"/>
                </a:solidFill>
                <a:latin typeface="Arial"/>
                <a:cs typeface="+mn-cs"/>
              </a:endParaRPr>
            </a:p>
          </p:txBody>
        </p:sp>
        <p:sp>
          <p:nvSpPr>
            <p:cNvPr id="13" name="TitleTopPlaceholder" hidden="1"/>
            <p:cNvSpPr>
              <a:spLocks noChangeArrowheads="1"/>
            </p:cNvSpPr>
            <p:nvPr userDrawn="1"/>
          </p:nvSpPr>
          <p:spPr bwMode="auto">
            <a:xfrm>
              <a:off x="0" y="0"/>
              <a:ext cx="1382" cy="1410"/>
            </a:xfrm>
            <a:prstGeom prst="rect">
              <a:avLst/>
            </a:prstGeom>
            <a:solidFill>
              <a:srgbClr val="91AFFF"/>
            </a:solidFill>
            <a:ln w="9525">
              <a:noFill/>
              <a:miter lim="800000"/>
              <a:headEnd/>
              <a:tailEnd/>
            </a:ln>
            <a:effectLst/>
          </p:spPr>
          <p:txBody>
            <a:bodyPr wrap="none" anchor="ctr"/>
            <a:lstStyle/>
            <a:p>
              <a:pPr defTabSz="914012" fontAlgn="auto">
                <a:spcBef>
                  <a:spcPts val="0"/>
                </a:spcBef>
                <a:spcAft>
                  <a:spcPts val="0"/>
                </a:spcAft>
                <a:defRPr/>
              </a:pPr>
              <a:endParaRPr lang="es-ES" sz="1800">
                <a:solidFill>
                  <a:srgbClr val="000000"/>
                </a:solidFill>
                <a:latin typeface="Arial"/>
                <a:cs typeface="+mn-cs"/>
              </a:endParaRPr>
            </a:p>
          </p:txBody>
        </p:sp>
        <p:sp>
          <p:nvSpPr>
            <p:cNvPr id="14"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p:spPr>
          <p:txBody>
            <a:bodyPr wrap="none" anchor="ctr"/>
            <a:lstStyle/>
            <a:p>
              <a:pPr defTabSz="914012" fontAlgn="auto">
                <a:spcBef>
                  <a:spcPts val="0"/>
                </a:spcBef>
                <a:spcAft>
                  <a:spcPts val="0"/>
                </a:spcAft>
                <a:defRPr/>
              </a:pPr>
              <a:endParaRPr lang="es-ES" sz="1800">
                <a:solidFill>
                  <a:srgbClr val="000000"/>
                </a:solidFill>
                <a:latin typeface="Arial"/>
                <a:cs typeface="+mn-cs"/>
              </a:endParaRPr>
            </a:p>
          </p:txBody>
        </p:sp>
      </p:grpSp>
      <p:pic>
        <p:nvPicPr>
          <p:cNvPr id="18" name="TitleBottomBarBW" hidden="1"/>
          <p:cNvPicPr>
            <a:picLocks noChangeAspect="1" noChangeArrowheads="1"/>
          </p:cNvPicPr>
          <p:nvPr/>
        </p:nvPicPr>
        <p:blipFill>
          <a:blip r:embed="rId2" cstate="print"/>
          <a:srcRect/>
          <a:stretch>
            <a:fillRect/>
          </a:stretch>
        </p:blipFill>
        <p:spPr bwMode="auto">
          <a:xfrm>
            <a:off x="7320066" y="6574552"/>
            <a:ext cx="1670055" cy="195989"/>
          </a:xfrm>
          <a:prstGeom prst="rect">
            <a:avLst/>
          </a:prstGeom>
          <a:noFill/>
          <a:ln w="9525">
            <a:noFill/>
            <a:miter lim="800000"/>
            <a:headEnd/>
            <a:tailEnd/>
          </a:ln>
        </p:spPr>
      </p:pic>
      <p:sp>
        <p:nvSpPr>
          <p:cNvPr id="13314" name="Rectangle 1026"/>
          <p:cNvSpPr>
            <a:spLocks noGrp="1" noChangeArrowheads="1"/>
          </p:cNvSpPr>
          <p:nvPr>
            <p:ph type="ctrTitle"/>
          </p:nvPr>
        </p:nvSpPr>
        <p:spPr>
          <a:xfrm>
            <a:off x="2693795" y="2176944"/>
            <a:ext cx="5036084" cy="507831"/>
          </a:xfrm>
        </p:spPr>
        <p:txBody>
          <a:bodyPr/>
          <a:lstStyle>
            <a:lvl1pPr>
              <a:defRPr sz="3300" b="0"/>
            </a:lvl1pPr>
          </a:lstStyle>
          <a:p>
            <a:r>
              <a:rPr lang="es-ES_tradnl"/>
              <a:t>Click to edit Master title</a:t>
            </a:r>
          </a:p>
        </p:txBody>
      </p:sp>
      <p:sp>
        <p:nvSpPr>
          <p:cNvPr id="13315" name="Rectangle 1027"/>
          <p:cNvSpPr>
            <a:spLocks noGrp="1" noChangeArrowheads="1"/>
          </p:cNvSpPr>
          <p:nvPr>
            <p:ph type="subTitle" idx="1"/>
          </p:nvPr>
        </p:nvSpPr>
        <p:spPr>
          <a:xfrm>
            <a:off x="2693795" y="3945699"/>
            <a:ext cx="5036084" cy="219820"/>
          </a:xfrm>
        </p:spPr>
        <p:txBody>
          <a:bodyPr>
            <a:spAutoFit/>
          </a:bodyPr>
          <a:lstStyle>
            <a:lvl1pPr>
              <a:defRPr sz="1400"/>
            </a:lvl1pPr>
          </a:lstStyle>
          <a:p>
            <a:r>
              <a:rPr lang="es-ES_tradnl"/>
              <a:t>Click to edit Master subtitle style</a:t>
            </a:r>
          </a:p>
        </p:txBody>
      </p:sp>
    </p:spTree>
    <p:extLst>
      <p:ext uri="{BB962C8B-B14F-4D97-AF65-F5344CB8AC3E}">
        <p14:creationId xmlns:p14="http://schemas.microsoft.com/office/powerpoint/2010/main" xmlns="" val="27925132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número de diapositiva"/>
          <p:cNvSpPr>
            <a:spLocks noGrp="1"/>
          </p:cNvSpPr>
          <p:nvPr>
            <p:ph type="sldNum" sz="quarter" idx="10"/>
          </p:nvPr>
        </p:nvSpPr>
        <p:spPr/>
        <p:txBody>
          <a:bodyPr/>
          <a:lstStyle/>
          <a:p>
            <a:pPr>
              <a:defRPr/>
            </a:pPr>
            <a:fld id="{4F630E55-DB9A-4432-BB76-3A7B03326295}" type="slidenum">
              <a:rPr lang="es-ES_tradnl" smtClean="0"/>
              <a:pPr>
                <a:defRPr/>
              </a:pPr>
              <a:t>‹Nº›</a:t>
            </a:fld>
            <a:r>
              <a:rPr lang="es-ES_tradnl" smtClean="0"/>
              <a:t> </a:t>
            </a:r>
            <a:endParaRPr lang="es-ES_tradnl" dirty="0"/>
          </a:p>
        </p:txBody>
      </p:sp>
      <p:pic>
        <p:nvPicPr>
          <p:cNvPr id="4" name="Picture 1327"/>
          <p:cNvPicPr>
            <a:picLocks noChangeAspect="1" noChangeArrowheads="1"/>
          </p:cNvPicPr>
          <p:nvPr userDrawn="1"/>
        </p:nvPicPr>
        <p:blipFill>
          <a:blip r:embed="rId2" cstate="print"/>
          <a:srcRect/>
          <a:stretch>
            <a:fillRect/>
          </a:stretch>
        </p:blipFill>
        <p:spPr bwMode="auto">
          <a:xfrm>
            <a:off x="8348663" y="5"/>
            <a:ext cx="795341" cy="906737"/>
          </a:xfrm>
          <a:prstGeom prst="rect">
            <a:avLst/>
          </a:prstGeom>
          <a:noFill/>
          <a:ln w="9525">
            <a:noFill/>
            <a:miter lim="800000"/>
            <a:headEnd/>
            <a:tailEnd/>
          </a:ln>
        </p:spPr>
      </p:pic>
    </p:spTree>
    <p:extLst>
      <p:ext uri="{BB962C8B-B14F-4D97-AF65-F5344CB8AC3E}">
        <p14:creationId xmlns:p14="http://schemas.microsoft.com/office/powerpoint/2010/main" xmlns="" val="1401038968"/>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80"/>
          <p:cNvSpPr>
            <a:spLocks noGrp="1" noChangeArrowheads="1"/>
          </p:cNvSpPr>
          <p:nvPr>
            <p:ph type="sldNum" sz="quarter" idx="10"/>
          </p:nvPr>
        </p:nvSpPr>
        <p:spPr>
          <a:ln/>
        </p:spPr>
        <p:txBody>
          <a:bodyPr/>
          <a:lstStyle>
            <a:lvl1pPr>
              <a:defRPr/>
            </a:lvl1pPr>
          </a:lstStyle>
          <a:p>
            <a:pPr>
              <a:defRPr/>
            </a:pPr>
            <a:fld id="{F4058BF3-13A0-4AEF-9116-D1A6F0F542D6}" type="slidenum">
              <a:rPr lang="es-ES_tradnl"/>
              <a:pPr>
                <a:defRPr/>
              </a:pPr>
              <a:t>‹Nº›</a:t>
            </a:fld>
            <a:r>
              <a:rPr lang="es-ES_tradnl"/>
              <a:t> </a:t>
            </a:r>
          </a:p>
        </p:txBody>
      </p:sp>
    </p:spTree>
    <p:extLst>
      <p:ext uri="{BB962C8B-B14F-4D97-AF65-F5344CB8AC3E}">
        <p14:creationId xmlns:p14="http://schemas.microsoft.com/office/powerpoint/2010/main" xmlns="" val="2161437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80"/>
          <p:cNvSpPr>
            <a:spLocks noGrp="1" noChangeArrowheads="1"/>
          </p:cNvSpPr>
          <p:nvPr>
            <p:ph type="sldNum" sz="quarter" idx="10"/>
          </p:nvPr>
        </p:nvSpPr>
        <p:spPr>
          <a:ln/>
        </p:spPr>
        <p:txBody>
          <a:bodyPr/>
          <a:lstStyle>
            <a:lvl1pPr>
              <a:defRPr/>
            </a:lvl1pPr>
          </a:lstStyle>
          <a:p>
            <a:pPr>
              <a:defRPr/>
            </a:pPr>
            <a:fld id="{F4058BF3-13A0-4AEF-9116-D1A6F0F542D6}" type="slidenum">
              <a:rPr lang="es-ES_tradnl"/>
              <a:pPr>
                <a:defRPr/>
              </a:pPr>
              <a:t>‹Nº›</a:t>
            </a:fld>
            <a:r>
              <a:rPr lang="es-ES_tradnl"/>
              <a:t> </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55" y="4407327"/>
            <a:ext cx="7771995" cy="1892826"/>
          </a:xfrm>
        </p:spPr>
        <p:txBody>
          <a:bodyPr/>
          <a:lstStyle>
            <a:lvl1pPr algn="l">
              <a:defRPr sz="41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455" y="2907443"/>
            <a:ext cx="7771995" cy="1499884"/>
          </a:xfrm>
        </p:spPr>
        <p:txBody>
          <a:bodyPr anchor="b"/>
          <a:lstStyle>
            <a:lvl1pPr marL="0" indent="0">
              <a:buNone/>
              <a:defRPr sz="2000"/>
            </a:lvl1pPr>
            <a:lvl2pPr marL="466181" indent="0">
              <a:buNone/>
              <a:defRPr sz="1800"/>
            </a:lvl2pPr>
            <a:lvl3pPr marL="932369" indent="0">
              <a:buNone/>
              <a:defRPr sz="1600"/>
            </a:lvl3pPr>
            <a:lvl4pPr marL="1398555" indent="0">
              <a:buNone/>
              <a:defRPr sz="1400"/>
            </a:lvl4pPr>
            <a:lvl5pPr marL="1864738" indent="0">
              <a:buNone/>
              <a:defRPr sz="1400"/>
            </a:lvl5pPr>
            <a:lvl6pPr marL="2330924" indent="0">
              <a:buNone/>
              <a:defRPr sz="1400"/>
            </a:lvl6pPr>
            <a:lvl7pPr marL="2797106" indent="0">
              <a:buNone/>
              <a:defRPr sz="1400"/>
            </a:lvl7pPr>
            <a:lvl8pPr marL="3263291" indent="0">
              <a:buNone/>
              <a:defRPr sz="1400"/>
            </a:lvl8pPr>
            <a:lvl9pPr marL="3729478" indent="0">
              <a:buNone/>
              <a:defRPr sz="1400"/>
            </a:lvl9pPr>
          </a:lstStyle>
          <a:p>
            <a:pPr lvl="0"/>
            <a:r>
              <a:rPr lang="es-ES" smtClean="0"/>
              <a:t>Haga clic para modificar el estilo de texto del patrón</a:t>
            </a:r>
          </a:p>
        </p:txBody>
      </p:sp>
      <p:sp>
        <p:nvSpPr>
          <p:cNvPr id="4" name="Rectangle 280"/>
          <p:cNvSpPr>
            <a:spLocks noGrp="1" noChangeArrowheads="1"/>
          </p:cNvSpPr>
          <p:nvPr>
            <p:ph type="sldNum" sz="quarter" idx="10"/>
          </p:nvPr>
        </p:nvSpPr>
        <p:spPr>
          <a:ln/>
        </p:spPr>
        <p:txBody>
          <a:bodyPr/>
          <a:lstStyle>
            <a:lvl1pPr>
              <a:defRPr/>
            </a:lvl1pPr>
          </a:lstStyle>
          <a:p>
            <a:pPr>
              <a:defRPr/>
            </a:pPr>
            <a:fld id="{FE112544-2996-4EDD-8B4A-1F6D0C306907}" type="slidenum">
              <a:rPr lang="es-ES_tradnl"/>
              <a:pPr>
                <a:defRPr/>
              </a:pPr>
              <a:t>‹Nº›</a:t>
            </a:fld>
            <a:r>
              <a:rPr lang="es-ES_tradnl"/>
              <a:t> </a:t>
            </a:r>
          </a:p>
        </p:txBody>
      </p:sp>
    </p:spTree>
    <p:extLst>
      <p:ext uri="{BB962C8B-B14F-4D97-AF65-F5344CB8AC3E}">
        <p14:creationId xmlns:p14="http://schemas.microsoft.com/office/powerpoint/2010/main" xmlns="" val="12093088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482161" y="1990667"/>
            <a:ext cx="2117131"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754797" y="1990667"/>
            <a:ext cx="2117132"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80"/>
          <p:cNvSpPr>
            <a:spLocks noGrp="1" noChangeArrowheads="1"/>
          </p:cNvSpPr>
          <p:nvPr>
            <p:ph type="sldNum" sz="quarter" idx="10"/>
          </p:nvPr>
        </p:nvSpPr>
        <p:spPr>
          <a:ln/>
        </p:spPr>
        <p:txBody>
          <a:bodyPr/>
          <a:lstStyle>
            <a:lvl1pPr>
              <a:defRPr/>
            </a:lvl1pPr>
          </a:lstStyle>
          <a:p>
            <a:pPr>
              <a:defRPr/>
            </a:pPr>
            <a:fld id="{93DFEAA9-211C-47C0-A881-1D6F4F785198}" type="slidenum">
              <a:rPr lang="es-ES_tradnl"/>
              <a:pPr>
                <a:defRPr/>
              </a:pPr>
              <a:t>‹Nº›</a:t>
            </a:fld>
            <a:r>
              <a:rPr lang="es-ES_tradnl"/>
              <a:t> </a:t>
            </a:r>
          </a:p>
        </p:txBody>
      </p:sp>
    </p:spTree>
    <p:extLst>
      <p:ext uri="{BB962C8B-B14F-4D97-AF65-F5344CB8AC3E}">
        <p14:creationId xmlns:p14="http://schemas.microsoft.com/office/powerpoint/2010/main" xmlns="" val="8742814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6795" y="275362"/>
            <a:ext cx="8230410" cy="298327"/>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6802" y="1535525"/>
            <a:ext cx="4039882" cy="639800"/>
          </a:xfrm>
        </p:spPr>
        <p:txBody>
          <a:bodyPr anchor="b"/>
          <a:lstStyle>
            <a:lvl1pPr marL="0" indent="0">
              <a:buNone/>
              <a:defRPr sz="2400" b="1"/>
            </a:lvl1pPr>
            <a:lvl2pPr marL="466181" indent="0">
              <a:buNone/>
              <a:defRPr sz="2000" b="1"/>
            </a:lvl2pPr>
            <a:lvl3pPr marL="932369" indent="0">
              <a:buNone/>
              <a:defRPr sz="1800" b="1"/>
            </a:lvl3pPr>
            <a:lvl4pPr marL="1398555" indent="0">
              <a:buNone/>
              <a:defRPr sz="1600" b="1"/>
            </a:lvl4pPr>
            <a:lvl5pPr marL="1864738" indent="0">
              <a:buNone/>
              <a:defRPr sz="1600" b="1"/>
            </a:lvl5pPr>
            <a:lvl6pPr marL="2330924" indent="0">
              <a:buNone/>
              <a:defRPr sz="1600" b="1"/>
            </a:lvl6pPr>
            <a:lvl7pPr marL="2797106" indent="0">
              <a:buNone/>
              <a:defRPr sz="1600" b="1"/>
            </a:lvl7pPr>
            <a:lvl8pPr marL="3263291" indent="0">
              <a:buNone/>
              <a:defRPr sz="1600" b="1"/>
            </a:lvl8pPr>
            <a:lvl9pPr marL="3729478"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6802" y="2175318"/>
            <a:ext cx="403988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703" y="1535525"/>
            <a:ext cx="4041502" cy="639800"/>
          </a:xfrm>
        </p:spPr>
        <p:txBody>
          <a:bodyPr anchor="b"/>
          <a:lstStyle>
            <a:lvl1pPr marL="0" indent="0">
              <a:buNone/>
              <a:defRPr sz="2400" b="1"/>
            </a:lvl1pPr>
            <a:lvl2pPr marL="466181" indent="0">
              <a:buNone/>
              <a:defRPr sz="2000" b="1"/>
            </a:lvl2pPr>
            <a:lvl3pPr marL="932369" indent="0">
              <a:buNone/>
              <a:defRPr sz="1800" b="1"/>
            </a:lvl3pPr>
            <a:lvl4pPr marL="1398555" indent="0">
              <a:buNone/>
              <a:defRPr sz="1600" b="1"/>
            </a:lvl4pPr>
            <a:lvl5pPr marL="1864738" indent="0">
              <a:buNone/>
              <a:defRPr sz="1600" b="1"/>
            </a:lvl5pPr>
            <a:lvl6pPr marL="2330924" indent="0">
              <a:buNone/>
              <a:defRPr sz="1600" b="1"/>
            </a:lvl6pPr>
            <a:lvl7pPr marL="2797106" indent="0">
              <a:buNone/>
              <a:defRPr sz="1600" b="1"/>
            </a:lvl7pPr>
            <a:lvl8pPr marL="3263291" indent="0">
              <a:buNone/>
              <a:defRPr sz="1600" b="1"/>
            </a:lvl8pPr>
            <a:lvl9pPr marL="3729478"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703" y="2175318"/>
            <a:ext cx="404150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80"/>
          <p:cNvSpPr>
            <a:spLocks noGrp="1" noChangeArrowheads="1"/>
          </p:cNvSpPr>
          <p:nvPr>
            <p:ph type="sldNum" sz="quarter" idx="10"/>
          </p:nvPr>
        </p:nvSpPr>
        <p:spPr>
          <a:ln/>
        </p:spPr>
        <p:txBody>
          <a:bodyPr/>
          <a:lstStyle>
            <a:lvl1pPr>
              <a:defRPr/>
            </a:lvl1pPr>
          </a:lstStyle>
          <a:p>
            <a:pPr>
              <a:defRPr/>
            </a:pPr>
            <a:fld id="{E2500398-CEDA-40B8-9799-16A6E25F8278}" type="slidenum">
              <a:rPr lang="es-ES_tradnl"/>
              <a:pPr>
                <a:defRPr/>
              </a:pPr>
              <a:t>‹Nº›</a:t>
            </a:fld>
            <a:r>
              <a:rPr lang="es-ES_tradnl"/>
              <a:t> </a:t>
            </a:r>
          </a:p>
        </p:txBody>
      </p:sp>
    </p:spTree>
    <p:extLst>
      <p:ext uri="{BB962C8B-B14F-4D97-AF65-F5344CB8AC3E}">
        <p14:creationId xmlns:p14="http://schemas.microsoft.com/office/powerpoint/2010/main" xmlns="" val="28949038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80"/>
          <p:cNvSpPr>
            <a:spLocks noGrp="1" noChangeArrowheads="1"/>
          </p:cNvSpPr>
          <p:nvPr>
            <p:ph type="sldNum" sz="quarter" idx="10"/>
          </p:nvPr>
        </p:nvSpPr>
        <p:spPr>
          <a:ln/>
        </p:spPr>
        <p:txBody>
          <a:bodyPr/>
          <a:lstStyle>
            <a:lvl1pPr>
              <a:defRPr/>
            </a:lvl1pPr>
          </a:lstStyle>
          <a:p>
            <a:pPr>
              <a:defRPr/>
            </a:pPr>
            <a:fld id="{FCF76440-9B64-4D6F-ADA3-F6497D8FF8A5}" type="slidenum">
              <a:rPr lang="es-ES_tradnl"/>
              <a:pPr>
                <a:defRPr/>
              </a:pPr>
              <a:t>‹Nº›</a:t>
            </a:fld>
            <a:r>
              <a:rPr lang="es-ES_tradnl"/>
              <a:t> </a:t>
            </a:r>
          </a:p>
        </p:txBody>
      </p:sp>
    </p:spTree>
    <p:extLst>
      <p:ext uri="{BB962C8B-B14F-4D97-AF65-F5344CB8AC3E}">
        <p14:creationId xmlns:p14="http://schemas.microsoft.com/office/powerpoint/2010/main" xmlns="" val="30348357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nvPr>
        </p:nvSpPr>
        <p:spPr>
          <a:ln/>
        </p:spPr>
        <p:txBody>
          <a:bodyPr/>
          <a:lstStyle>
            <a:lvl1pPr>
              <a:defRPr/>
            </a:lvl1pPr>
          </a:lstStyle>
          <a:p>
            <a:pPr>
              <a:defRPr/>
            </a:pPr>
            <a:fld id="{8726A013-0993-4633-822B-C6833D0DC4F9}" type="slidenum">
              <a:rPr lang="es-ES_tradnl"/>
              <a:pPr>
                <a:defRPr/>
              </a:pPr>
              <a:t>‹Nº›</a:t>
            </a:fld>
            <a:r>
              <a:rPr lang="es-ES_tradnl"/>
              <a:t> </a:t>
            </a:r>
          </a:p>
        </p:txBody>
      </p:sp>
    </p:spTree>
    <p:extLst>
      <p:ext uri="{BB962C8B-B14F-4D97-AF65-F5344CB8AC3E}">
        <p14:creationId xmlns:p14="http://schemas.microsoft.com/office/powerpoint/2010/main" xmlns="" val="37816464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6795" y="493011"/>
            <a:ext cx="3008044" cy="942084"/>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4988" y="273744"/>
            <a:ext cx="5112217" cy="5852138"/>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6795" y="1435094"/>
            <a:ext cx="3008044" cy="4690781"/>
          </a:xfrm>
        </p:spPr>
        <p:txBody>
          <a:bodyPr/>
          <a:lstStyle>
            <a:lvl1pPr marL="0" indent="0">
              <a:buNone/>
              <a:defRPr sz="1400"/>
            </a:lvl1pPr>
            <a:lvl2pPr marL="466181" indent="0">
              <a:buNone/>
              <a:defRPr sz="1200"/>
            </a:lvl2pPr>
            <a:lvl3pPr marL="932369" indent="0">
              <a:buNone/>
              <a:defRPr sz="1000"/>
            </a:lvl3pPr>
            <a:lvl4pPr marL="1398555" indent="0">
              <a:buNone/>
              <a:defRPr sz="900"/>
            </a:lvl4pPr>
            <a:lvl5pPr marL="1864738" indent="0">
              <a:buNone/>
              <a:defRPr sz="900"/>
            </a:lvl5pPr>
            <a:lvl6pPr marL="2330924" indent="0">
              <a:buNone/>
              <a:defRPr sz="900"/>
            </a:lvl6pPr>
            <a:lvl7pPr marL="2797106" indent="0">
              <a:buNone/>
              <a:defRPr sz="900"/>
            </a:lvl7pPr>
            <a:lvl8pPr marL="3263291" indent="0">
              <a:buNone/>
              <a:defRPr sz="900"/>
            </a:lvl8pPr>
            <a:lvl9pPr marL="3729478" indent="0">
              <a:buNone/>
              <a:defRPr sz="900"/>
            </a:lvl9pPr>
          </a:lstStyle>
          <a:p>
            <a:pPr lvl="0"/>
            <a:r>
              <a:rPr lang="es-ES" smtClean="0"/>
              <a:t>Haga clic para modificar el estilo de texto del patrón</a:t>
            </a:r>
          </a:p>
        </p:txBody>
      </p:sp>
      <p:sp>
        <p:nvSpPr>
          <p:cNvPr id="5" name="Rectangle 280"/>
          <p:cNvSpPr>
            <a:spLocks noGrp="1" noChangeArrowheads="1"/>
          </p:cNvSpPr>
          <p:nvPr>
            <p:ph type="sldNum" sz="quarter" idx="10"/>
          </p:nvPr>
        </p:nvSpPr>
        <p:spPr>
          <a:ln/>
        </p:spPr>
        <p:txBody>
          <a:bodyPr/>
          <a:lstStyle>
            <a:lvl1pPr>
              <a:defRPr/>
            </a:lvl1pPr>
          </a:lstStyle>
          <a:p>
            <a:pPr>
              <a:defRPr/>
            </a:pPr>
            <a:fld id="{3AD475C7-0D5B-43BB-98B4-8A587B15997A}" type="slidenum">
              <a:rPr lang="es-ES_tradnl"/>
              <a:pPr>
                <a:defRPr/>
              </a:pPr>
              <a:t>‹Nº›</a:t>
            </a:fld>
            <a:r>
              <a:rPr lang="es-ES_tradnl"/>
              <a:t> </a:t>
            </a:r>
          </a:p>
        </p:txBody>
      </p:sp>
    </p:spTree>
    <p:extLst>
      <p:ext uri="{BB962C8B-B14F-4D97-AF65-F5344CB8AC3E}">
        <p14:creationId xmlns:p14="http://schemas.microsoft.com/office/powerpoint/2010/main" xmlns="" val="18948153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1791544" y="612264"/>
            <a:ext cx="5486400" cy="4115772"/>
          </a:xfrm>
        </p:spPr>
        <p:txBody>
          <a:bodyPr/>
          <a:lstStyle>
            <a:lvl1pPr marL="0" indent="0">
              <a:buNone/>
              <a:defRPr sz="3300"/>
            </a:lvl1pPr>
            <a:lvl2pPr marL="466181" indent="0">
              <a:buNone/>
              <a:defRPr sz="2900"/>
            </a:lvl2pPr>
            <a:lvl3pPr marL="932369" indent="0">
              <a:buNone/>
              <a:defRPr sz="2400"/>
            </a:lvl3pPr>
            <a:lvl4pPr marL="1398555" indent="0">
              <a:buNone/>
              <a:defRPr sz="2000"/>
            </a:lvl4pPr>
            <a:lvl5pPr marL="1864738" indent="0">
              <a:buNone/>
              <a:defRPr sz="2000"/>
            </a:lvl5pPr>
            <a:lvl6pPr marL="2330924" indent="0">
              <a:buNone/>
              <a:defRPr sz="2000"/>
            </a:lvl6pPr>
            <a:lvl7pPr marL="2797106" indent="0">
              <a:buNone/>
              <a:defRPr sz="2000"/>
            </a:lvl7pPr>
            <a:lvl8pPr marL="3263291" indent="0">
              <a:buNone/>
              <a:defRPr sz="2000"/>
            </a:lvl8pPr>
            <a:lvl9pPr marL="3729478" indent="0">
              <a:buNone/>
              <a:defRPr sz="2000"/>
            </a:lvl9pPr>
          </a:lstStyle>
          <a:p>
            <a:pPr lvl="0"/>
            <a:endParaRPr lang="es-ES" noProof="0" smtClean="0"/>
          </a:p>
        </p:txBody>
      </p:sp>
      <p:sp>
        <p:nvSpPr>
          <p:cNvPr id="5" name="Rectangle 280"/>
          <p:cNvSpPr>
            <a:spLocks noGrp="1" noChangeArrowheads="1"/>
          </p:cNvSpPr>
          <p:nvPr>
            <p:ph type="sldNum" sz="quarter" idx="10"/>
          </p:nvPr>
        </p:nvSpPr>
        <p:spPr>
          <a:ln/>
        </p:spPr>
        <p:txBody>
          <a:bodyPr/>
          <a:lstStyle>
            <a:lvl1pPr>
              <a:defRPr/>
            </a:lvl1pPr>
          </a:lstStyle>
          <a:p>
            <a:pPr>
              <a:defRPr/>
            </a:pPr>
            <a:fld id="{04252C69-2310-4090-AB84-5E5EFA973783}" type="slidenum">
              <a:rPr lang="es-ES_tradnl"/>
              <a:pPr>
                <a:defRPr/>
              </a:pPr>
              <a:t>‹Nº›</a:t>
            </a:fld>
            <a:r>
              <a:rPr lang="es-ES_tradnl"/>
              <a:t> </a:t>
            </a:r>
          </a:p>
        </p:txBody>
      </p:sp>
    </p:spTree>
    <p:extLst>
      <p:ext uri="{BB962C8B-B14F-4D97-AF65-F5344CB8AC3E}">
        <p14:creationId xmlns:p14="http://schemas.microsoft.com/office/powerpoint/2010/main" xmlns="" val="1558332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80"/>
          <p:cNvSpPr>
            <a:spLocks noGrp="1" noChangeArrowheads="1"/>
          </p:cNvSpPr>
          <p:nvPr>
            <p:ph type="sldNum" sz="quarter" idx="10"/>
          </p:nvPr>
        </p:nvSpPr>
        <p:spPr>
          <a:ln/>
        </p:spPr>
        <p:txBody>
          <a:bodyPr/>
          <a:lstStyle>
            <a:lvl1pPr>
              <a:defRPr/>
            </a:lvl1pPr>
          </a:lstStyle>
          <a:p>
            <a:pPr>
              <a:defRPr/>
            </a:pPr>
            <a:fld id="{891EEB68-F1CA-4AED-BBE5-4829E6E211CE}" type="slidenum">
              <a:rPr lang="es-ES_tradnl"/>
              <a:pPr>
                <a:defRPr/>
              </a:pPr>
              <a:t>‹Nº›</a:t>
            </a:fld>
            <a:r>
              <a:rPr lang="es-ES_tradnl"/>
              <a:t> </a:t>
            </a:r>
          </a:p>
        </p:txBody>
      </p:sp>
    </p:spTree>
    <p:extLst>
      <p:ext uri="{BB962C8B-B14F-4D97-AF65-F5344CB8AC3E}">
        <p14:creationId xmlns:p14="http://schemas.microsoft.com/office/powerpoint/2010/main" xmlns="" val="15704890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038445" y="234870"/>
            <a:ext cx="877163" cy="300300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21488" y="234870"/>
            <a:ext cx="6440486" cy="30030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80"/>
          <p:cNvSpPr>
            <a:spLocks noGrp="1" noChangeArrowheads="1"/>
          </p:cNvSpPr>
          <p:nvPr>
            <p:ph type="sldNum" sz="quarter" idx="10"/>
          </p:nvPr>
        </p:nvSpPr>
        <p:spPr>
          <a:ln/>
        </p:spPr>
        <p:txBody>
          <a:bodyPr/>
          <a:lstStyle>
            <a:lvl1pPr>
              <a:defRPr/>
            </a:lvl1pPr>
          </a:lstStyle>
          <a:p>
            <a:pPr>
              <a:defRPr/>
            </a:pPr>
            <a:fld id="{B888D681-C7BF-4C32-A3B3-A1714DF4FE89}" type="slidenum">
              <a:rPr lang="es-ES_tradnl"/>
              <a:pPr>
                <a:defRPr/>
              </a:pPr>
              <a:t>‹Nº›</a:t>
            </a:fld>
            <a:r>
              <a:rPr lang="es-ES_tradnl"/>
              <a:t> </a:t>
            </a:r>
          </a:p>
        </p:txBody>
      </p:sp>
    </p:spTree>
    <p:extLst>
      <p:ext uri="{BB962C8B-B14F-4D97-AF65-F5344CB8AC3E}">
        <p14:creationId xmlns:p14="http://schemas.microsoft.com/office/powerpoint/2010/main" xmlns="" val="104221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08035" y="4319588"/>
            <a:ext cx="7616825" cy="185514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08035" y="2849563"/>
            <a:ext cx="7616825" cy="1470025"/>
          </a:xfrm>
        </p:spPr>
        <p:txBody>
          <a:bodyPr anchor="b"/>
          <a:lstStyle>
            <a:lvl1pPr marL="0" indent="0">
              <a:buNone/>
              <a:defRPr sz="2000"/>
            </a:lvl1pPr>
            <a:lvl2pPr marL="456710" indent="0">
              <a:buNone/>
              <a:defRPr sz="1800"/>
            </a:lvl2pPr>
            <a:lvl3pPr marL="913434" indent="0">
              <a:buNone/>
              <a:defRPr sz="1600"/>
            </a:lvl3pPr>
            <a:lvl4pPr marL="1370149" indent="0">
              <a:buNone/>
              <a:defRPr sz="1400"/>
            </a:lvl4pPr>
            <a:lvl5pPr marL="1826861" indent="0">
              <a:buNone/>
              <a:defRPr sz="1400"/>
            </a:lvl5pPr>
            <a:lvl6pPr marL="2283578" indent="0">
              <a:buNone/>
              <a:defRPr sz="1400"/>
            </a:lvl6pPr>
            <a:lvl7pPr marL="2740294" indent="0">
              <a:buNone/>
              <a:defRPr sz="1400"/>
            </a:lvl7pPr>
            <a:lvl8pPr marL="3197008" indent="0">
              <a:buNone/>
              <a:defRPr sz="1400"/>
            </a:lvl8pPr>
            <a:lvl9pPr marL="3653724" indent="0">
              <a:buNone/>
              <a:defRPr sz="1400"/>
            </a:lvl9pPr>
          </a:lstStyle>
          <a:p>
            <a:pPr lvl="0"/>
            <a:r>
              <a:rPr lang="es-ES" smtClean="0"/>
              <a:t>Haga clic para modificar el estilo de texto del patrón</a:t>
            </a:r>
          </a:p>
        </p:txBody>
      </p:sp>
      <p:sp>
        <p:nvSpPr>
          <p:cNvPr id="4" name="Rectangle 280"/>
          <p:cNvSpPr>
            <a:spLocks noGrp="1" noChangeArrowheads="1"/>
          </p:cNvSpPr>
          <p:nvPr>
            <p:ph type="sldNum" sz="quarter" idx="10"/>
          </p:nvPr>
        </p:nvSpPr>
        <p:spPr>
          <a:ln/>
        </p:spPr>
        <p:txBody>
          <a:bodyPr/>
          <a:lstStyle>
            <a:lvl1pPr>
              <a:defRPr/>
            </a:lvl1pPr>
          </a:lstStyle>
          <a:p>
            <a:pPr>
              <a:defRPr/>
            </a:pPr>
            <a:fld id="{FE112544-2996-4EDD-8B4A-1F6D0C306907}" type="slidenum">
              <a:rPr lang="es-ES_tradnl"/>
              <a:pPr>
                <a:defRPr/>
              </a:pPr>
              <a:t>‹Nº›</a:t>
            </a:fld>
            <a:r>
              <a:rPr lang="es-ES_tradnl"/>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452573" y="1951038"/>
            <a:ext cx="2074862"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679835" y="1951038"/>
            <a:ext cx="2074863"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80"/>
          <p:cNvSpPr>
            <a:spLocks noGrp="1" noChangeArrowheads="1"/>
          </p:cNvSpPr>
          <p:nvPr>
            <p:ph type="sldNum" sz="quarter" idx="10"/>
          </p:nvPr>
        </p:nvSpPr>
        <p:spPr>
          <a:ln/>
        </p:spPr>
        <p:txBody>
          <a:bodyPr/>
          <a:lstStyle>
            <a:lvl1pPr>
              <a:defRPr/>
            </a:lvl1pPr>
          </a:lstStyle>
          <a:p>
            <a:pPr>
              <a:defRPr/>
            </a:pPr>
            <a:fld id="{93DFEAA9-211C-47C0-A881-1D6F4F785198}" type="slidenum">
              <a:rPr lang="es-ES_tradnl"/>
              <a:pPr>
                <a:defRPr/>
              </a:pPr>
              <a:t>‹Nº›</a:t>
            </a:fld>
            <a:r>
              <a:rPr lang="es-ES_tradnl"/>
              <a:t> </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ags" Target="../tags/tag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ags" Target="../tags/tag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6" name="McK 1. On-page tracker" hidden="1"/>
          <p:cNvSpPr>
            <a:spLocks noChangeArrowheads="1"/>
          </p:cNvSpPr>
          <p:nvPr/>
        </p:nvSpPr>
        <p:spPr bwMode="auto">
          <a:xfrm>
            <a:off x="119063" y="26989"/>
            <a:ext cx="859210" cy="215444"/>
          </a:xfrm>
          <a:prstGeom prst="rect">
            <a:avLst/>
          </a:prstGeom>
          <a:noFill/>
          <a:ln w="9525">
            <a:noFill/>
            <a:miter lim="800000"/>
            <a:headEnd/>
            <a:tailEnd/>
          </a:ln>
          <a:effectLst/>
        </p:spPr>
        <p:txBody>
          <a:bodyPr wrap="none" lIns="0" tIns="0" rIns="0" bIns="0">
            <a:spAutoFit/>
          </a:bodyPr>
          <a:lstStyle/>
          <a:p>
            <a:pPr>
              <a:defRPr/>
            </a:pPr>
            <a:r>
              <a:rPr lang="es-ES_tradnl">
                <a:solidFill>
                  <a:srgbClr val="808080"/>
                </a:solidFill>
                <a:cs typeface="+mn-cs"/>
              </a:rPr>
              <a:t>TRACKER</a:t>
            </a:r>
          </a:p>
        </p:txBody>
      </p:sp>
      <p:sp>
        <p:nvSpPr>
          <p:cNvPr id="1032" name="McK 3. Unit of measure" hidden="1"/>
          <p:cNvSpPr txBox="1">
            <a:spLocks noChangeArrowheads="1"/>
          </p:cNvSpPr>
          <p:nvPr/>
        </p:nvSpPr>
        <p:spPr bwMode="auto">
          <a:xfrm>
            <a:off x="119063" y="531813"/>
            <a:ext cx="3656012" cy="215444"/>
          </a:xfrm>
          <a:prstGeom prst="rect">
            <a:avLst/>
          </a:prstGeom>
          <a:noFill/>
          <a:ln w="9525">
            <a:noFill/>
            <a:miter lim="800000"/>
            <a:headEnd/>
            <a:tailEnd/>
          </a:ln>
          <a:effectLst/>
        </p:spPr>
        <p:txBody>
          <a:bodyPr lIns="0" tIns="0" rIns="0" bIns="0">
            <a:spAutoFit/>
          </a:bodyPr>
          <a:lstStyle/>
          <a:p>
            <a:pPr defTabSz="894495">
              <a:defRPr/>
            </a:pPr>
            <a:r>
              <a:rPr lang="es-ES_tradnl" dirty="0" err="1">
                <a:solidFill>
                  <a:srgbClr val="808080"/>
                </a:solidFill>
                <a:cs typeface="+mn-cs"/>
              </a:rPr>
              <a:t>Unit</a:t>
            </a:r>
            <a:r>
              <a:rPr lang="es-ES_tradnl" dirty="0">
                <a:solidFill>
                  <a:srgbClr val="808080"/>
                </a:solidFill>
                <a:cs typeface="+mn-cs"/>
              </a:rPr>
              <a:t> of </a:t>
            </a:r>
            <a:r>
              <a:rPr lang="es-ES_tradnl" dirty="0" err="1">
                <a:solidFill>
                  <a:srgbClr val="808080"/>
                </a:solidFill>
                <a:cs typeface="+mn-cs"/>
              </a:rPr>
              <a:t>measure</a:t>
            </a:r>
            <a:endParaRPr lang="es-ES_tradnl" dirty="0">
              <a:solidFill>
                <a:srgbClr val="808080"/>
              </a:solidFill>
              <a:cs typeface="+mn-cs"/>
            </a:endParaRPr>
          </a:p>
        </p:txBody>
      </p:sp>
      <p:grpSp>
        <p:nvGrpSpPr>
          <p:cNvPr id="21511" name="McK Slide Elements"/>
          <p:cNvGrpSpPr>
            <a:grpSpLocks/>
          </p:cNvGrpSpPr>
          <p:nvPr/>
        </p:nvGrpSpPr>
        <p:grpSpPr bwMode="auto">
          <a:xfrm>
            <a:off x="119063" y="6080125"/>
            <a:ext cx="8548687" cy="508000"/>
            <a:chOff x="75" y="3830"/>
            <a:chExt cx="5385" cy="320"/>
          </a:xfrm>
        </p:grpSpPr>
        <p:sp>
          <p:nvSpPr>
            <p:cNvPr id="1151" name="McK 4. Footnote" hidden="1"/>
            <p:cNvSpPr txBox="1">
              <a:spLocks noChangeArrowheads="1"/>
            </p:cNvSpPr>
            <p:nvPr userDrawn="1"/>
          </p:nvSpPr>
          <p:spPr bwMode="auto">
            <a:xfrm>
              <a:off x="75" y="3830"/>
              <a:ext cx="5385" cy="96"/>
            </a:xfrm>
            <a:prstGeom prst="rect">
              <a:avLst/>
            </a:prstGeom>
            <a:noFill/>
            <a:ln w="9525">
              <a:noFill/>
              <a:miter lim="800000"/>
              <a:headEnd/>
              <a:tailEnd/>
            </a:ln>
            <a:effectLst/>
          </p:spPr>
          <p:txBody>
            <a:bodyPr lIns="0" tIns="0" rIns="0" bIns="0" anchor="b">
              <a:spAutoFit/>
            </a:bodyPr>
            <a:lstStyle/>
            <a:p>
              <a:pPr marL="104675" indent="-104675" defTabSz="894495">
                <a:defRPr/>
              </a:pPr>
              <a:r>
                <a:rPr lang="es-ES_tradnl" sz="1000" dirty="0">
                  <a:cs typeface="+mn-cs"/>
                </a:rPr>
                <a:t>1 </a:t>
              </a:r>
              <a:r>
                <a:rPr lang="es-ES_tradnl" sz="1000" dirty="0" err="1">
                  <a:cs typeface="+mn-cs"/>
                </a:rPr>
                <a:t>Footnote</a:t>
              </a:r>
              <a:endParaRPr lang="es-ES_tradnl" sz="1000" dirty="0">
                <a:cs typeface="+mn-cs"/>
              </a:endParaRPr>
            </a:p>
          </p:txBody>
        </p:sp>
        <p:sp>
          <p:nvSpPr>
            <p:cNvPr id="1154" name="McK 5. Source" hidden="1"/>
            <p:cNvSpPr>
              <a:spLocks noChangeArrowheads="1"/>
            </p:cNvSpPr>
            <p:nvPr userDrawn="1"/>
          </p:nvSpPr>
          <p:spPr bwMode="auto">
            <a:xfrm>
              <a:off x="75" y="4054"/>
              <a:ext cx="4323" cy="96"/>
            </a:xfrm>
            <a:prstGeom prst="rect">
              <a:avLst/>
            </a:prstGeom>
            <a:noFill/>
            <a:ln w="9525">
              <a:noFill/>
              <a:miter lim="800000"/>
              <a:headEnd/>
              <a:tailEnd/>
            </a:ln>
            <a:effectLst/>
          </p:spPr>
          <p:txBody>
            <a:bodyPr lIns="0" tIns="0" rIns="0" bIns="0" anchor="ctr">
              <a:spAutoFit/>
            </a:bodyPr>
            <a:lstStyle/>
            <a:p>
              <a:pPr marL="609019" indent="-609019" defTabSz="894495">
                <a:tabLst>
                  <a:tab pos="612190" algn="l"/>
                </a:tabLst>
                <a:defRPr/>
              </a:pPr>
              <a:r>
                <a:rPr lang="es-ES_tradnl" sz="1000" dirty="0">
                  <a:solidFill>
                    <a:srgbClr val="000000"/>
                  </a:solidFill>
                  <a:cs typeface="+mn-cs"/>
                </a:rPr>
                <a:t>SOURCE: </a:t>
              </a:r>
              <a:r>
                <a:rPr lang="es-ES_tradnl" sz="1000" dirty="0" err="1">
                  <a:solidFill>
                    <a:srgbClr val="000000"/>
                  </a:solidFill>
                  <a:cs typeface="+mn-cs"/>
                </a:rPr>
                <a:t>Source</a:t>
              </a:r>
              <a:endParaRPr lang="es-ES_tradnl" sz="1000" dirty="0">
                <a:solidFill>
                  <a:srgbClr val="000000"/>
                </a:solidFill>
                <a:cs typeface="+mn-cs"/>
              </a:endParaRPr>
            </a:p>
          </p:txBody>
        </p:sp>
      </p:grpSp>
      <p:grpSp>
        <p:nvGrpSpPr>
          <p:cNvPr id="21512" name="ACET" hidden="1"/>
          <p:cNvGrpSpPr>
            <a:grpSpLocks/>
          </p:cNvGrpSpPr>
          <p:nvPr/>
        </p:nvGrpSpPr>
        <p:grpSpPr bwMode="auto">
          <a:xfrm>
            <a:off x="1452572" y="1127125"/>
            <a:ext cx="4264025" cy="508000"/>
            <a:chOff x="915" y="710"/>
            <a:chExt cx="2686" cy="320"/>
          </a:xfrm>
        </p:grpSpPr>
        <p:cxnSp>
          <p:nvCxnSpPr>
            <p:cNvPr id="21519" name="AutoShape 249" hidden="1"/>
            <p:cNvCxnSpPr>
              <a:cxnSpLocks noChangeShapeType="1"/>
              <a:stCxn id="1274" idx="4"/>
              <a:endCxn id="1274" idx="6"/>
            </p:cNvCxnSpPr>
            <p:nvPr/>
          </p:nvCxnSpPr>
          <p:spPr bwMode="auto">
            <a:xfrm>
              <a:off x="915" y="1030"/>
              <a:ext cx="2686" cy="0"/>
            </a:xfrm>
            <a:prstGeom prst="straightConnector1">
              <a:avLst/>
            </a:prstGeom>
            <a:noFill/>
            <a:ln w="9525">
              <a:solidFill>
                <a:schemeClr val="tx1"/>
              </a:solidFill>
              <a:round/>
              <a:headEnd/>
              <a:tailEnd/>
            </a:ln>
          </p:spPr>
        </p:cxnSp>
        <p:sp>
          <p:nvSpPr>
            <p:cNvPr id="1274" name="AutoShape 250" hidden="1"/>
            <p:cNvSpPr>
              <a:spLocks noChangeArrowheads="1"/>
            </p:cNvSpPr>
            <p:nvPr/>
          </p:nvSpPr>
          <p:spPr bwMode="auto">
            <a:xfrm>
              <a:off x="915" y="710"/>
              <a:ext cx="2686" cy="320"/>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a:defRPr/>
              </a:pPr>
              <a:r>
                <a:rPr lang="es-ES_tradnl" sz="1600" b="1" dirty="0" err="1">
                  <a:cs typeface="+mn-cs"/>
                </a:rPr>
                <a:t>Title</a:t>
              </a:r>
              <a:endParaRPr lang="es-ES_tradnl" sz="1600" b="1" dirty="0">
                <a:cs typeface="+mn-cs"/>
              </a:endParaRPr>
            </a:p>
            <a:p>
              <a:pPr>
                <a:defRPr/>
              </a:pPr>
              <a:r>
                <a:rPr lang="es-ES_tradnl" sz="1600" dirty="0" err="1">
                  <a:solidFill>
                    <a:srgbClr val="808080"/>
                  </a:solidFill>
                  <a:cs typeface="+mn-cs"/>
                </a:rPr>
                <a:t>Unit</a:t>
              </a:r>
              <a:r>
                <a:rPr lang="es-ES_tradnl" sz="1600" dirty="0">
                  <a:solidFill>
                    <a:srgbClr val="808080"/>
                  </a:solidFill>
                  <a:cs typeface="+mn-cs"/>
                </a:rPr>
                <a:t> of </a:t>
              </a:r>
              <a:r>
                <a:rPr lang="es-ES_tradnl" sz="1600" dirty="0" err="1">
                  <a:solidFill>
                    <a:srgbClr val="808080"/>
                  </a:solidFill>
                  <a:cs typeface="+mn-cs"/>
                </a:rPr>
                <a:t>measure</a:t>
              </a:r>
              <a:endParaRPr lang="es-ES_tradnl" sz="1600" dirty="0">
                <a:solidFill>
                  <a:srgbClr val="808080"/>
                </a:solidFill>
                <a:cs typeface="+mn-cs"/>
              </a:endParaRPr>
            </a:p>
          </p:txBody>
        </p:sp>
      </p:grpSp>
      <p:sp>
        <p:nvSpPr>
          <p:cNvPr id="1304" name="Rectangle 280"/>
          <p:cNvSpPr>
            <a:spLocks noGrp="1" noChangeArrowheads="1"/>
          </p:cNvSpPr>
          <p:nvPr>
            <p:ph type="sldNum" sz="quarter" idx="4"/>
          </p:nvPr>
        </p:nvSpPr>
        <p:spPr bwMode="auto">
          <a:xfrm>
            <a:off x="8545513" y="6435725"/>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a:solidFill>
                  <a:srgbClr val="000000"/>
                </a:solidFill>
                <a:cs typeface="+mn-cs"/>
              </a:defRPr>
            </a:lvl1pPr>
          </a:lstStyle>
          <a:p>
            <a:pPr>
              <a:defRPr/>
            </a:pPr>
            <a:fld id="{4F630E55-DB9A-4432-BB76-3A7B03326295}" type="slidenum">
              <a:rPr lang="es-ES_tradnl" smtClean="0"/>
              <a:pPr>
                <a:defRPr/>
              </a:pPr>
              <a:t>‹Nº›</a:t>
            </a:fld>
            <a:r>
              <a:rPr lang="es-ES_tradnl" dirty="0" smtClean="0"/>
              <a:t> </a:t>
            </a:r>
            <a:endParaRPr lang="es-ES_tradnl" dirty="0"/>
          </a:p>
        </p:txBody>
      </p:sp>
      <p:sp>
        <p:nvSpPr>
          <p:cNvPr id="1306" name="doc id"/>
          <p:cNvSpPr>
            <a:spLocks noChangeArrowheads="1"/>
          </p:cNvSpPr>
          <p:nvPr/>
        </p:nvSpPr>
        <p:spPr bwMode="auto">
          <a:xfrm>
            <a:off x="8081970" y="36513"/>
            <a:ext cx="657225" cy="122237"/>
          </a:xfrm>
          <a:prstGeom prst="rect">
            <a:avLst/>
          </a:prstGeom>
          <a:noFill/>
          <a:ln w="9525">
            <a:noFill/>
            <a:miter lim="800000"/>
            <a:headEnd/>
            <a:tailEnd/>
          </a:ln>
          <a:effectLst/>
        </p:spPr>
        <p:txBody>
          <a:bodyPr wrap="none" lIns="0" tIns="0" rIns="0" bIns="0"/>
          <a:lstStyle/>
          <a:p>
            <a:pPr algn="r">
              <a:defRPr/>
            </a:pPr>
            <a:endParaRPr lang="en-US" sz="800" dirty="0">
              <a:cs typeface="+mn-cs"/>
            </a:endParaRPr>
          </a:p>
        </p:txBody>
      </p:sp>
      <p:pic>
        <p:nvPicPr>
          <p:cNvPr id="15" name="Picture 1327"/>
          <p:cNvPicPr>
            <a:picLocks noChangeAspect="1" noChangeArrowheads="1"/>
          </p:cNvPicPr>
          <p:nvPr/>
        </p:nvPicPr>
        <p:blipFill>
          <a:blip r:embed="rId6" cstate="print"/>
          <a:srcRect/>
          <a:stretch>
            <a:fillRect/>
          </a:stretch>
        </p:blipFill>
        <p:spPr bwMode="auto">
          <a:xfrm>
            <a:off x="8178809" y="-8784"/>
            <a:ext cx="782637" cy="89230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Lst>
  <p:hf hdr="0" ftr="0" dt="0"/>
  <p:txStyles>
    <p:titleStyle>
      <a:lvl1pPr algn="l" defTabSz="894495" rtl="0" eaLnBrk="0" fontAlgn="base" hangingPunct="0">
        <a:spcBef>
          <a:spcPct val="0"/>
        </a:spcBef>
        <a:spcAft>
          <a:spcPct val="0"/>
        </a:spcAft>
        <a:defRPr sz="1900" b="1">
          <a:solidFill>
            <a:schemeClr val="tx2"/>
          </a:solidFill>
          <a:latin typeface="+mj-lt"/>
          <a:ea typeface="+mj-ea"/>
          <a:cs typeface="+mj-cs"/>
        </a:defRPr>
      </a:lvl1pPr>
      <a:lvl2pPr algn="l" defTabSz="894495" rtl="0" eaLnBrk="0" fontAlgn="base" hangingPunct="0">
        <a:spcBef>
          <a:spcPct val="0"/>
        </a:spcBef>
        <a:spcAft>
          <a:spcPct val="0"/>
        </a:spcAft>
        <a:defRPr sz="1900" b="1">
          <a:solidFill>
            <a:schemeClr val="tx2"/>
          </a:solidFill>
          <a:latin typeface="Arial" charset="0"/>
        </a:defRPr>
      </a:lvl2pPr>
      <a:lvl3pPr algn="l" defTabSz="894495" rtl="0" eaLnBrk="0" fontAlgn="base" hangingPunct="0">
        <a:spcBef>
          <a:spcPct val="0"/>
        </a:spcBef>
        <a:spcAft>
          <a:spcPct val="0"/>
        </a:spcAft>
        <a:defRPr sz="1900" b="1">
          <a:solidFill>
            <a:schemeClr val="tx2"/>
          </a:solidFill>
          <a:latin typeface="Arial" charset="0"/>
        </a:defRPr>
      </a:lvl3pPr>
      <a:lvl4pPr algn="l" defTabSz="894495" rtl="0" eaLnBrk="0" fontAlgn="base" hangingPunct="0">
        <a:spcBef>
          <a:spcPct val="0"/>
        </a:spcBef>
        <a:spcAft>
          <a:spcPct val="0"/>
        </a:spcAft>
        <a:defRPr sz="1900" b="1">
          <a:solidFill>
            <a:schemeClr val="tx2"/>
          </a:solidFill>
          <a:latin typeface="Arial" charset="0"/>
        </a:defRPr>
      </a:lvl4pPr>
      <a:lvl5pPr algn="l" defTabSz="894495" rtl="0" eaLnBrk="0" fontAlgn="base" hangingPunct="0">
        <a:spcBef>
          <a:spcPct val="0"/>
        </a:spcBef>
        <a:spcAft>
          <a:spcPct val="0"/>
        </a:spcAft>
        <a:defRPr sz="1900" b="1">
          <a:solidFill>
            <a:schemeClr val="tx2"/>
          </a:solidFill>
          <a:latin typeface="Arial" charset="0"/>
        </a:defRPr>
      </a:lvl5pPr>
      <a:lvl6pPr marL="456759" algn="l" defTabSz="894495" rtl="0" fontAlgn="base">
        <a:spcBef>
          <a:spcPct val="0"/>
        </a:spcBef>
        <a:spcAft>
          <a:spcPct val="0"/>
        </a:spcAft>
        <a:defRPr sz="1900" b="1">
          <a:solidFill>
            <a:schemeClr val="tx2"/>
          </a:solidFill>
          <a:latin typeface="Arial" charset="0"/>
        </a:defRPr>
      </a:lvl6pPr>
      <a:lvl7pPr marL="913530" algn="l" defTabSz="894495" rtl="0" fontAlgn="base">
        <a:spcBef>
          <a:spcPct val="0"/>
        </a:spcBef>
        <a:spcAft>
          <a:spcPct val="0"/>
        </a:spcAft>
        <a:defRPr sz="1900" b="1">
          <a:solidFill>
            <a:schemeClr val="tx2"/>
          </a:solidFill>
          <a:latin typeface="Arial" charset="0"/>
        </a:defRPr>
      </a:lvl7pPr>
      <a:lvl8pPr marL="1370294" algn="l" defTabSz="894495" rtl="0" fontAlgn="base">
        <a:spcBef>
          <a:spcPct val="0"/>
        </a:spcBef>
        <a:spcAft>
          <a:spcPct val="0"/>
        </a:spcAft>
        <a:defRPr sz="1900" b="1">
          <a:solidFill>
            <a:schemeClr val="tx2"/>
          </a:solidFill>
          <a:latin typeface="Arial" charset="0"/>
        </a:defRPr>
      </a:lvl8pPr>
      <a:lvl9pPr marL="1827055" algn="l" defTabSz="894495" rtl="0" fontAlgn="base">
        <a:spcBef>
          <a:spcPct val="0"/>
        </a:spcBef>
        <a:spcAft>
          <a:spcPct val="0"/>
        </a:spcAft>
        <a:defRPr sz="1900" b="1">
          <a:solidFill>
            <a:schemeClr val="tx2"/>
          </a:solidFill>
          <a:latin typeface="Arial" charset="0"/>
        </a:defRPr>
      </a:lvl9pPr>
    </p:titleStyle>
    <p:bodyStyle>
      <a:lvl1pPr algn="l" defTabSz="894495" rtl="0" eaLnBrk="0" fontAlgn="base" hangingPunct="0">
        <a:spcBef>
          <a:spcPct val="0"/>
        </a:spcBef>
        <a:spcAft>
          <a:spcPct val="0"/>
        </a:spcAft>
        <a:buClr>
          <a:schemeClr val="tx2"/>
        </a:buClr>
        <a:defRPr sz="1600">
          <a:solidFill>
            <a:schemeClr val="tx1"/>
          </a:solidFill>
          <a:latin typeface="+mn-lt"/>
          <a:ea typeface="+mn-ea"/>
          <a:cs typeface="+mn-cs"/>
        </a:defRPr>
      </a:lvl1pPr>
      <a:lvl2pPr marL="193491" indent="-191906" algn="l" defTabSz="894495"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56759" indent="-261688" algn="l" defTabSz="894495"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13778" indent="-155428" algn="l" defTabSz="894495"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45414" indent="-130051" algn="l" defTabSz="894495"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02178" indent="-130051" algn="l" defTabSz="894495" rtl="0" fontAlgn="base">
        <a:spcBef>
          <a:spcPct val="0"/>
        </a:spcBef>
        <a:spcAft>
          <a:spcPct val="0"/>
        </a:spcAft>
        <a:buClr>
          <a:schemeClr val="tx2"/>
        </a:buClr>
        <a:buSzPct val="89000"/>
        <a:buFont typeface="Arial" charset="0"/>
        <a:buChar char="-"/>
        <a:defRPr sz="1600">
          <a:solidFill>
            <a:schemeClr val="tx1"/>
          </a:solidFill>
          <a:latin typeface="+mn-lt"/>
        </a:defRPr>
      </a:lvl6pPr>
      <a:lvl7pPr marL="1658942" indent="-130051" algn="l" defTabSz="894495" rtl="0" fontAlgn="base">
        <a:spcBef>
          <a:spcPct val="0"/>
        </a:spcBef>
        <a:spcAft>
          <a:spcPct val="0"/>
        </a:spcAft>
        <a:buClr>
          <a:schemeClr val="tx2"/>
        </a:buClr>
        <a:buSzPct val="89000"/>
        <a:buFont typeface="Arial" charset="0"/>
        <a:buChar char="-"/>
        <a:defRPr sz="1600">
          <a:solidFill>
            <a:schemeClr val="tx1"/>
          </a:solidFill>
          <a:latin typeface="+mn-lt"/>
        </a:defRPr>
      </a:lvl7pPr>
      <a:lvl8pPr marL="2115705" indent="-130051" algn="l" defTabSz="894495" rtl="0" fontAlgn="base">
        <a:spcBef>
          <a:spcPct val="0"/>
        </a:spcBef>
        <a:spcAft>
          <a:spcPct val="0"/>
        </a:spcAft>
        <a:buClr>
          <a:schemeClr val="tx2"/>
        </a:buClr>
        <a:buSzPct val="89000"/>
        <a:buFont typeface="Arial" charset="0"/>
        <a:buChar char="-"/>
        <a:defRPr sz="1600">
          <a:solidFill>
            <a:schemeClr val="tx1"/>
          </a:solidFill>
          <a:latin typeface="+mn-lt"/>
        </a:defRPr>
      </a:lvl8pPr>
      <a:lvl9pPr marL="2572470" indent="-130051" algn="l" defTabSz="894495" rtl="0" fontAlgn="base">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s-ES"/>
      </a:defPPr>
      <a:lvl1pPr marL="0" algn="l" defTabSz="913530" rtl="0" eaLnBrk="1" latinLnBrk="0" hangingPunct="1">
        <a:defRPr sz="1800" kern="1200">
          <a:solidFill>
            <a:schemeClr val="tx1"/>
          </a:solidFill>
          <a:latin typeface="+mn-lt"/>
          <a:ea typeface="+mn-ea"/>
          <a:cs typeface="+mn-cs"/>
        </a:defRPr>
      </a:lvl1pPr>
      <a:lvl2pPr marL="456759" algn="l" defTabSz="913530" rtl="0" eaLnBrk="1" latinLnBrk="0" hangingPunct="1">
        <a:defRPr sz="1800" kern="1200">
          <a:solidFill>
            <a:schemeClr val="tx1"/>
          </a:solidFill>
          <a:latin typeface="+mn-lt"/>
          <a:ea typeface="+mn-ea"/>
          <a:cs typeface="+mn-cs"/>
        </a:defRPr>
      </a:lvl2pPr>
      <a:lvl3pPr marL="913530" algn="l" defTabSz="913530" rtl="0" eaLnBrk="1" latinLnBrk="0" hangingPunct="1">
        <a:defRPr sz="1800" kern="1200">
          <a:solidFill>
            <a:schemeClr val="tx1"/>
          </a:solidFill>
          <a:latin typeface="+mn-lt"/>
          <a:ea typeface="+mn-ea"/>
          <a:cs typeface="+mn-cs"/>
        </a:defRPr>
      </a:lvl3pPr>
      <a:lvl4pPr marL="1370294" algn="l" defTabSz="913530" rtl="0" eaLnBrk="1" latinLnBrk="0" hangingPunct="1">
        <a:defRPr sz="1800" kern="1200">
          <a:solidFill>
            <a:schemeClr val="tx1"/>
          </a:solidFill>
          <a:latin typeface="+mn-lt"/>
          <a:ea typeface="+mn-ea"/>
          <a:cs typeface="+mn-cs"/>
        </a:defRPr>
      </a:lvl4pPr>
      <a:lvl5pPr marL="1827055" algn="l" defTabSz="913530" rtl="0" eaLnBrk="1" latinLnBrk="0" hangingPunct="1">
        <a:defRPr sz="1800" kern="1200">
          <a:solidFill>
            <a:schemeClr val="tx1"/>
          </a:solidFill>
          <a:latin typeface="+mn-lt"/>
          <a:ea typeface="+mn-ea"/>
          <a:cs typeface="+mn-cs"/>
        </a:defRPr>
      </a:lvl5pPr>
      <a:lvl6pPr marL="2283820" algn="l" defTabSz="913530" rtl="0" eaLnBrk="1" latinLnBrk="0" hangingPunct="1">
        <a:defRPr sz="1800" kern="1200">
          <a:solidFill>
            <a:schemeClr val="tx1"/>
          </a:solidFill>
          <a:latin typeface="+mn-lt"/>
          <a:ea typeface="+mn-ea"/>
          <a:cs typeface="+mn-cs"/>
        </a:defRPr>
      </a:lvl6pPr>
      <a:lvl7pPr marL="2740584" algn="l" defTabSz="913530" rtl="0" eaLnBrk="1" latinLnBrk="0" hangingPunct="1">
        <a:defRPr sz="1800" kern="1200">
          <a:solidFill>
            <a:schemeClr val="tx1"/>
          </a:solidFill>
          <a:latin typeface="+mn-lt"/>
          <a:ea typeface="+mn-ea"/>
          <a:cs typeface="+mn-cs"/>
        </a:defRPr>
      </a:lvl7pPr>
      <a:lvl8pPr marL="3197347" algn="l" defTabSz="913530" rtl="0" eaLnBrk="1" latinLnBrk="0" hangingPunct="1">
        <a:defRPr sz="1800" kern="1200">
          <a:solidFill>
            <a:schemeClr val="tx1"/>
          </a:solidFill>
          <a:latin typeface="+mn-lt"/>
          <a:ea typeface="+mn-ea"/>
          <a:cs typeface="+mn-cs"/>
        </a:defRPr>
      </a:lvl8pPr>
      <a:lvl9pPr marL="3654112" algn="l" defTabSz="91353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7" name="McK 2. Slide Title"/>
          <p:cNvSpPr>
            <a:spLocks noGrp="1" noChangeArrowheads="1"/>
          </p:cNvSpPr>
          <p:nvPr>
            <p:ph type="title"/>
          </p:nvPr>
        </p:nvSpPr>
        <p:spPr bwMode="auto">
          <a:xfrm>
            <a:off x="119073" y="230198"/>
            <a:ext cx="8618537" cy="2923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s-ES_tradnl" smtClean="0"/>
              <a:t>Click to edit Master title style</a:t>
            </a:r>
          </a:p>
        </p:txBody>
      </p:sp>
      <p:sp>
        <p:nvSpPr>
          <p:cNvPr id="1076" name="McK 1. On-page tracker" hidden="1"/>
          <p:cNvSpPr>
            <a:spLocks noChangeArrowheads="1"/>
          </p:cNvSpPr>
          <p:nvPr/>
        </p:nvSpPr>
        <p:spPr bwMode="auto">
          <a:xfrm>
            <a:off x="119062" y="26992"/>
            <a:ext cx="859210" cy="215444"/>
          </a:xfrm>
          <a:prstGeom prst="rect">
            <a:avLst/>
          </a:prstGeom>
          <a:noFill/>
          <a:ln w="9525">
            <a:noFill/>
            <a:miter lim="800000"/>
            <a:headEnd/>
            <a:tailEnd/>
          </a:ln>
          <a:effectLst/>
        </p:spPr>
        <p:txBody>
          <a:bodyPr wrap="none" lIns="0" tIns="0" rIns="0" bIns="0">
            <a:spAutoFit/>
          </a:bodyPr>
          <a:lstStyle/>
          <a:p>
            <a:pPr>
              <a:defRPr/>
            </a:pPr>
            <a:r>
              <a:rPr lang="es-ES_tradnl">
                <a:solidFill>
                  <a:srgbClr val="808080"/>
                </a:solidFill>
                <a:cs typeface="+mn-cs"/>
              </a:rPr>
              <a:t>TRACKER</a:t>
            </a:r>
          </a:p>
        </p:txBody>
      </p:sp>
      <p:sp>
        <p:nvSpPr>
          <p:cNvPr id="1032" name="McK 3. Unit of measure" hidden="1"/>
          <p:cNvSpPr txBox="1">
            <a:spLocks noChangeArrowheads="1"/>
          </p:cNvSpPr>
          <p:nvPr/>
        </p:nvSpPr>
        <p:spPr bwMode="auto">
          <a:xfrm>
            <a:off x="119063" y="531816"/>
            <a:ext cx="3656012" cy="215444"/>
          </a:xfrm>
          <a:prstGeom prst="rect">
            <a:avLst/>
          </a:prstGeom>
          <a:noFill/>
          <a:ln w="9525">
            <a:noFill/>
            <a:miter lim="800000"/>
            <a:headEnd/>
            <a:tailEnd/>
          </a:ln>
          <a:effectLst/>
        </p:spPr>
        <p:txBody>
          <a:bodyPr lIns="0" tIns="0" rIns="0" bIns="0">
            <a:spAutoFit/>
          </a:bodyPr>
          <a:lstStyle/>
          <a:p>
            <a:pPr defTabSz="894400">
              <a:defRPr/>
            </a:pPr>
            <a:r>
              <a:rPr lang="es-ES_tradnl" dirty="0" err="1">
                <a:solidFill>
                  <a:srgbClr val="808080"/>
                </a:solidFill>
                <a:cs typeface="+mn-cs"/>
              </a:rPr>
              <a:t>Unit</a:t>
            </a:r>
            <a:r>
              <a:rPr lang="es-ES_tradnl" dirty="0">
                <a:solidFill>
                  <a:srgbClr val="808080"/>
                </a:solidFill>
                <a:cs typeface="+mn-cs"/>
              </a:rPr>
              <a:t> of </a:t>
            </a:r>
            <a:r>
              <a:rPr lang="es-ES_tradnl" dirty="0" err="1">
                <a:solidFill>
                  <a:srgbClr val="808080"/>
                </a:solidFill>
                <a:cs typeface="+mn-cs"/>
              </a:rPr>
              <a:t>measure</a:t>
            </a:r>
            <a:endParaRPr lang="es-ES_tradnl" dirty="0">
              <a:solidFill>
                <a:srgbClr val="808080"/>
              </a:solidFill>
              <a:cs typeface="+mn-cs"/>
            </a:endParaRPr>
          </a:p>
        </p:txBody>
      </p:sp>
      <p:grpSp>
        <p:nvGrpSpPr>
          <p:cNvPr id="2" name="McK Slide Elements"/>
          <p:cNvGrpSpPr>
            <a:grpSpLocks/>
          </p:cNvGrpSpPr>
          <p:nvPr/>
        </p:nvGrpSpPr>
        <p:grpSpPr bwMode="auto">
          <a:xfrm>
            <a:off x="119063" y="6080125"/>
            <a:ext cx="8548687" cy="508000"/>
            <a:chOff x="75" y="3830"/>
            <a:chExt cx="5385" cy="320"/>
          </a:xfrm>
        </p:grpSpPr>
        <p:sp>
          <p:nvSpPr>
            <p:cNvPr id="1151" name="McK 4. Footnote" hidden="1"/>
            <p:cNvSpPr txBox="1">
              <a:spLocks noChangeArrowheads="1"/>
            </p:cNvSpPr>
            <p:nvPr userDrawn="1"/>
          </p:nvSpPr>
          <p:spPr bwMode="auto">
            <a:xfrm>
              <a:off x="75" y="3830"/>
              <a:ext cx="5385" cy="96"/>
            </a:xfrm>
            <a:prstGeom prst="rect">
              <a:avLst/>
            </a:prstGeom>
            <a:noFill/>
            <a:ln w="9525">
              <a:noFill/>
              <a:miter lim="800000"/>
              <a:headEnd/>
              <a:tailEnd/>
            </a:ln>
            <a:effectLst/>
          </p:spPr>
          <p:txBody>
            <a:bodyPr lIns="0" tIns="0" rIns="0" bIns="0" anchor="b">
              <a:spAutoFit/>
            </a:bodyPr>
            <a:lstStyle/>
            <a:p>
              <a:pPr marL="104664" indent="-104664" defTabSz="894400">
                <a:defRPr/>
              </a:pPr>
              <a:r>
                <a:rPr lang="es-ES_tradnl" sz="1000" dirty="0">
                  <a:cs typeface="+mn-cs"/>
                </a:rPr>
                <a:t>1 </a:t>
              </a:r>
              <a:r>
                <a:rPr lang="es-ES_tradnl" sz="1000" dirty="0" err="1">
                  <a:cs typeface="+mn-cs"/>
                </a:rPr>
                <a:t>Footnote</a:t>
              </a:r>
              <a:endParaRPr lang="es-ES_tradnl" sz="1000" dirty="0">
                <a:cs typeface="+mn-cs"/>
              </a:endParaRPr>
            </a:p>
          </p:txBody>
        </p:sp>
        <p:sp>
          <p:nvSpPr>
            <p:cNvPr id="1154" name="McK 5. Source" hidden="1"/>
            <p:cNvSpPr>
              <a:spLocks noChangeArrowheads="1"/>
            </p:cNvSpPr>
            <p:nvPr userDrawn="1"/>
          </p:nvSpPr>
          <p:spPr bwMode="auto">
            <a:xfrm>
              <a:off x="75" y="4054"/>
              <a:ext cx="4323" cy="96"/>
            </a:xfrm>
            <a:prstGeom prst="rect">
              <a:avLst/>
            </a:prstGeom>
            <a:noFill/>
            <a:ln w="9525">
              <a:noFill/>
              <a:miter lim="800000"/>
              <a:headEnd/>
              <a:tailEnd/>
            </a:ln>
            <a:effectLst/>
          </p:spPr>
          <p:txBody>
            <a:bodyPr lIns="0" tIns="0" rIns="0" bIns="0" anchor="ctr">
              <a:spAutoFit/>
            </a:bodyPr>
            <a:lstStyle/>
            <a:p>
              <a:pPr marL="608954" indent="-608954" defTabSz="894400">
                <a:tabLst>
                  <a:tab pos="612125" algn="l"/>
                </a:tabLst>
                <a:defRPr/>
              </a:pPr>
              <a:r>
                <a:rPr lang="es-ES_tradnl" sz="1000" dirty="0">
                  <a:solidFill>
                    <a:srgbClr val="000000"/>
                  </a:solidFill>
                  <a:cs typeface="+mn-cs"/>
                </a:rPr>
                <a:t>SOURCE: </a:t>
              </a:r>
              <a:r>
                <a:rPr lang="es-ES_tradnl" sz="1000" dirty="0" err="1">
                  <a:solidFill>
                    <a:srgbClr val="000000"/>
                  </a:solidFill>
                  <a:cs typeface="+mn-cs"/>
                </a:rPr>
                <a:t>Source</a:t>
              </a:r>
              <a:endParaRPr lang="es-ES_tradnl" sz="1000" dirty="0">
                <a:solidFill>
                  <a:srgbClr val="000000"/>
                </a:solidFill>
                <a:cs typeface="+mn-cs"/>
              </a:endParaRPr>
            </a:p>
          </p:txBody>
        </p:sp>
      </p:grpSp>
      <p:grpSp>
        <p:nvGrpSpPr>
          <p:cNvPr id="3" name="ACET" hidden="1"/>
          <p:cNvGrpSpPr>
            <a:grpSpLocks/>
          </p:cNvGrpSpPr>
          <p:nvPr/>
        </p:nvGrpSpPr>
        <p:grpSpPr bwMode="auto">
          <a:xfrm>
            <a:off x="1452573" y="1127125"/>
            <a:ext cx="4264025" cy="508000"/>
            <a:chOff x="915" y="710"/>
            <a:chExt cx="2686" cy="320"/>
          </a:xfrm>
        </p:grpSpPr>
        <p:cxnSp>
          <p:nvCxnSpPr>
            <p:cNvPr id="21519" name="AutoShape 249" hidden="1"/>
            <p:cNvCxnSpPr>
              <a:cxnSpLocks noChangeShapeType="1"/>
              <a:stCxn id="1274" idx="4"/>
              <a:endCxn id="1274" idx="6"/>
            </p:cNvCxnSpPr>
            <p:nvPr/>
          </p:nvCxnSpPr>
          <p:spPr bwMode="auto">
            <a:xfrm>
              <a:off x="915" y="1030"/>
              <a:ext cx="2686" cy="0"/>
            </a:xfrm>
            <a:prstGeom prst="straightConnector1">
              <a:avLst/>
            </a:prstGeom>
            <a:noFill/>
            <a:ln w="9525">
              <a:solidFill>
                <a:schemeClr val="tx1"/>
              </a:solidFill>
              <a:round/>
              <a:headEnd/>
              <a:tailEnd/>
            </a:ln>
          </p:spPr>
        </p:cxnSp>
        <p:sp>
          <p:nvSpPr>
            <p:cNvPr id="1274" name="AutoShape 250" hidden="1"/>
            <p:cNvSpPr>
              <a:spLocks noChangeArrowheads="1"/>
            </p:cNvSpPr>
            <p:nvPr/>
          </p:nvSpPr>
          <p:spPr bwMode="auto">
            <a:xfrm>
              <a:off x="915" y="710"/>
              <a:ext cx="2686" cy="320"/>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a:defRPr/>
              </a:pPr>
              <a:r>
                <a:rPr lang="es-ES_tradnl" sz="1600" b="1" dirty="0" err="1">
                  <a:cs typeface="+mn-cs"/>
                </a:rPr>
                <a:t>Title</a:t>
              </a:r>
              <a:endParaRPr lang="es-ES_tradnl" sz="1600" b="1" dirty="0">
                <a:cs typeface="+mn-cs"/>
              </a:endParaRPr>
            </a:p>
            <a:p>
              <a:pPr>
                <a:defRPr/>
              </a:pPr>
              <a:r>
                <a:rPr lang="es-ES_tradnl" sz="1600" dirty="0" err="1">
                  <a:solidFill>
                    <a:srgbClr val="808080"/>
                  </a:solidFill>
                  <a:cs typeface="+mn-cs"/>
                </a:rPr>
                <a:t>Unit</a:t>
              </a:r>
              <a:r>
                <a:rPr lang="es-ES_tradnl" sz="1600" dirty="0">
                  <a:solidFill>
                    <a:srgbClr val="808080"/>
                  </a:solidFill>
                  <a:cs typeface="+mn-cs"/>
                </a:rPr>
                <a:t> of </a:t>
              </a:r>
              <a:r>
                <a:rPr lang="es-ES_tradnl" sz="1600" dirty="0" err="1">
                  <a:solidFill>
                    <a:srgbClr val="808080"/>
                  </a:solidFill>
                  <a:cs typeface="+mn-cs"/>
                </a:rPr>
                <a:t>measure</a:t>
              </a:r>
              <a:endParaRPr lang="es-ES_tradnl" sz="1600" dirty="0">
                <a:solidFill>
                  <a:srgbClr val="808080"/>
                </a:solidFill>
                <a:cs typeface="+mn-cs"/>
              </a:endParaRPr>
            </a:p>
          </p:txBody>
        </p:sp>
      </p:grpSp>
      <p:sp>
        <p:nvSpPr>
          <p:cNvPr id="1304" name="Rectangle 280"/>
          <p:cNvSpPr>
            <a:spLocks noGrp="1" noChangeArrowheads="1"/>
          </p:cNvSpPr>
          <p:nvPr>
            <p:ph type="sldNum" sz="quarter" idx="4"/>
          </p:nvPr>
        </p:nvSpPr>
        <p:spPr bwMode="auto">
          <a:xfrm>
            <a:off x="8545513" y="6435725"/>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a:solidFill>
                  <a:srgbClr val="000000"/>
                </a:solidFill>
                <a:cs typeface="+mn-cs"/>
              </a:defRPr>
            </a:lvl1pPr>
          </a:lstStyle>
          <a:p>
            <a:pPr>
              <a:defRPr/>
            </a:pPr>
            <a:fld id="{4F630E55-DB9A-4432-BB76-3A7B03326295}" type="slidenum">
              <a:rPr lang="es-ES_tradnl" smtClean="0"/>
              <a:pPr>
                <a:defRPr/>
              </a:pPr>
              <a:t>‹Nº›</a:t>
            </a:fld>
            <a:r>
              <a:rPr lang="es-ES_tradnl" dirty="0" smtClean="0"/>
              <a:t> </a:t>
            </a:r>
            <a:endParaRPr lang="es-ES_tradnl" dirty="0"/>
          </a:p>
        </p:txBody>
      </p:sp>
      <p:sp>
        <p:nvSpPr>
          <p:cNvPr id="1306" name="doc id"/>
          <p:cNvSpPr>
            <a:spLocks noChangeArrowheads="1"/>
          </p:cNvSpPr>
          <p:nvPr/>
        </p:nvSpPr>
        <p:spPr bwMode="auto">
          <a:xfrm>
            <a:off x="8081970" y="36513"/>
            <a:ext cx="657225" cy="122237"/>
          </a:xfrm>
          <a:prstGeom prst="rect">
            <a:avLst/>
          </a:prstGeom>
          <a:noFill/>
          <a:ln w="9525">
            <a:noFill/>
            <a:miter lim="800000"/>
            <a:headEnd/>
            <a:tailEnd/>
          </a:ln>
          <a:effectLst/>
        </p:spPr>
        <p:txBody>
          <a:bodyPr wrap="none" lIns="0" tIns="0" rIns="0" bIns="0"/>
          <a:lstStyle/>
          <a:p>
            <a:pPr algn="r">
              <a:defRPr/>
            </a:pPr>
            <a:endParaRPr lang="en-US" sz="800" dirty="0">
              <a:cs typeface="+mn-cs"/>
            </a:endParaRPr>
          </a:p>
        </p:txBody>
      </p:sp>
      <p:sp>
        <p:nvSpPr>
          <p:cNvPr id="21517" name="Rectangle 286"/>
          <p:cNvSpPr>
            <a:spLocks noGrp="1" noChangeArrowheads="1"/>
          </p:cNvSpPr>
          <p:nvPr>
            <p:ph type="body" idx="1"/>
          </p:nvPr>
        </p:nvSpPr>
        <p:spPr bwMode="auto">
          <a:xfrm>
            <a:off x="1452568" y="1951038"/>
            <a:ext cx="4302125" cy="12223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p>
        </p:txBody>
      </p:sp>
      <p:sp>
        <p:nvSpPr>
          <p:cNvPr id="1312" name="SlideLogoSeparator"/>
          <p:cNvSpPr>
            <a:spLocks noChangeArrowheads="1"/>
          </p:cNvSpPr>
          <p:nvPr>
            <p:custDataLst>
              <p:tags r:id="rId14"/>
            </p:custDataLst>
          </p:nvPr>
        </p:nvSpPr>
        <p:spPr bwMode="auto">
          <a:xfrm>
            <a:off x="8418125" y="6402934"/>
            <a:ext cx="40076" cy="184666"/>
          </a:xfrm>
          <a:prstGeom prst="rect">
            <a:avLst/>
          </a:prstGeom>
          <a:noFill/>
          <a:ln w="9525">
            <a:noFill/>
            <a:miter lim="800000"/>
            <a:headEnd/>
            <a:tailEnd/>
          </a:ln>
          <a:effectLst/>
        </p:spPr>
        <p:txBody>
          <a:bodyPr wrap="none" lIns="0" tIns="0" rIns="0" bIns="0" anchor="ctr">
            <a:spAutoFit/>
          </a:bodyPr>
          <a:lstStyle/>
          <a:p>
            <a:pPr algn="r" defTabSz="894400">
              <a:defRPr/>
            </a:pPr>
            <a:r>
              <a:rPr lang="es-ES_tradnl" sz="1200" dirty="0">
                <a:cs typeface="+mn-cs"/>
              </a:rPr>
              <a:t>|</a:t>
            </a: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hdr="0" ftr="0" dt="0"/>
  <p:txStyles>
    <p:titleStyle>
      <a:lvl1pPr algn="l" defTabSz="894400" rtl="0" eaLnBrk="0" fontAlgn="base" hangingPunct="0">
        <a:spcBef>
          <a:spcPct val="0"/>
        </a:spcBef>
        <a:spcAft>
          <a:spcPct val="0"/>
        </a:spcAft>
        <a:defRPr sz="1900" b="1">
          <a:solidFill>
            <a:schemeClr val="tx2"/>
          </a:solidFill>
          <a:latin typeface="+mj-lt"/>
          <a:ea typeface="+mj-ea"/>
          <a:cs typeface="+mj-cs"/>
        </a:defRPr>
      </a:lvl1pPr>
      <a:lvl2pPr algn="l" defTabSz="894400" rtl="0" eaLnBrk="0" fontAlgn="base" hangingPunct="0">
        <a:spcBef>
          <a:spcPct val="0"/>
        </a:spcBef>
        <a:spcAft>
          <a:spcPct val="0"/>
        </a:spcAft>
        <a:defRPr sz="1900" b="1">
          <a:solidFill>
            <a:schemeClr val="tx2"/>
          </a:solidFill>
          <a:latin typeface="Arial" charset="0"/>
        </a:defRPr>
      </a:lvl2pPr>
      <a:lvl3pPr algn="l" defTabSz="894400" rtl="0" eaLnBrk="0" fontAlgn="base" hangingPunct="0">
        <a:spcBef>
          <a:spcPct val="0"/>
        </a:spcBef>
        <a:spcAft>
          <a:spcPct val="0"/>
        </a:spcAft>
        <a:defRPr sz="1900" b="1">
          <a:solidFill>
            <a:schemeClr val="tx2"/>
          </a:solidFill>
          <a:latin typeface="Arial" charset="0"/>
        </a:defRPr>
      </a:lvl3pPr>
      <a:lvl4pPr algn="l" defTabSz="894400" rtl="0" eaLnBrk="0" fontAlgn="base" hangingPunct="0">
        <a:spcBef>
          <a:spcPct val="0"/>
        </a:spcBef>
        <a:spcAft>
          <a:spcPct val="0"/>
        </a:spcAft>
        <a:defRPr sz="1900" b="1">
          <a:solidFill>
            <a:schemeClr val="tx2"/>
          </a:solidFill>
          <a:latin typeface="Arial" charset="0"/>
        </a:defRPr>
      </a:lvl4pPr>
      <a:lvl5pPr algn="l" defTabSz="894400" rtl="0" eaLnBrk="0" fontAlgn="base" hangingPunct="0">
        <a:spcBef>
          <a:spcPct val="0"/>
        </a:spcBef>
        <a:spcAft>
          <a:spcPct val="0"/>
        </a:spcAft>
        <a:defRPr sz="1900" b="1">
          <a:solidFill>
            <a:schemeClr val="tx2"/>
          </a:solidFill>
          <a:latin typeface="Arial" charset="0"/>
        </a:defRPr>
      </a:lvl5pPr>
      <a:lvl6pPr marL="456710" algn="l" defTabSz="894400" rtl="0" fontAlgn="base">
        <a:spcBef>
          <a:spcPct val="0"/>
        </a:spcBef>
        <a:spcAft>
          <a:spcPct val="0"/>
        </a:spcAft>
        <a:defRPr sz="1900" b="1">
          <a:solidFill>
            <a:schemeClr val="tx2"/>
          </a:solidFill>
          <a:latin typeface="Arial" charset="0"/>
        </a:defRPr>
      </a:lvl6pPr>
      <a:lvl7pPr marL="913434" algn="l" defTabSz="894400" rtl="0" fontAlgn="base">
        <a:spcBef>
          <a:spcPct val="0"/>
        </a:spcBef>
        <a:spcAft>
          <a:spcPct val="0"/>
        </a:spcAft>
        <a:defRPr sz="1900" b="1">
          <a:solidFill>
            <a:schemeClr val="tx2"/>
          </a:solidFill>
          <a:latin typeface="Arial" charset="0"/>
        </a:defRPr>
      </a:lvl7pPr>
      <a:lvl8pPr marL="1370149" algn="l" defTabSz="894400" rtl="0" fontAlgn="base">
        <a:spcBef>
          <a:spcPct val="0"/>
        </a:spcBef>
        <a:spcAft>
          <a:spcPct val="0"/>
        </a:spcAft>
        <a:defRPr sz="1900" b="1">
          <a:solidFill>
            <a:schemeClr val="tx2"/>
          </a:solidFill>
          <a:latin typeface="Arial" charset="0"/>
        </a:defRPr>
      </a:lvl8pPr>
      <a:lvl9pPr marL="1826861" algn="l" defTabSz="894400" rtl="0" fontAlgn="base">
        <a:spcBef>
          <a:spcPct val="0"/>
        </a:spcBef>
        <a:spcAft>
          <a:spcPct val="0"/>
        </a:spcAft>
        <a:defRPr sz="1900" b="1">
          <a:solidFill>
            <a:schemeClr val="tx2"/>
          </a:solidFill>
          <a:latin typeface="Arial" charset="0"/>
        </a:defRPr>
      </a:lvl9pPr>
    </p:titleStyle>
    <p:bodyStyle>
      <a:lvl1pPr algn="l" defTabSz="894400" rtl="0" eaLnBrk="0" fontAlgn="base" hangingPunct="0">
        <a:spcBef>
          <a:spcPct val="0"/>
        </a:spcBef>
        <a:spcAft>
          <a:spcPct val="0"/>
        </a:spcAft>
        <a:buClr>
          <a:schemeClr val="tx2"/>
        </a:buClr>
        <a:defRPr sz="1600">
          <a:solidFill>
            <a:schemeClr val="tx1"/>
          </a:solidFill>
          <a:latin typeface="+mn-lt"/>
          <a:ea typeface="+mn-ea"/>
          <a:cs typeface="+mn-cs"/>
        </a:defRPr>
      </a:lvl1pPr>
      <a:lvl2pPr marL="193471" indent="-191886" algn="l" defTabSz="894400"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56710" indent="-261660" algn="l" defTabSz="89440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13713" indent="-155411" algn="l" defTabSz="89440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45335" indent="-130037" algn="l" defTabSz="894400"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02050" indent="-130037" algn="l" defTabSz="894400" rtl="0" fontAlgn="base">
        <a:spcBef>
          <a:spcPct val="0"/>
        </a:spcBef>
        <a:spcAft>
          <a:spcPct val="0"/>
        </a:spcAft>
        <a:buClr>
          <a:schemeClr val="tx2"/>
        </a:buClr>
        <a:buSzPct val="89000"/>
        <a:buFont typeface="Arial" charset="0"/>
        <a:buChar char="-"/>
        <a:defRPr sz="1600">
          <a:solidFill>
            <a:schemeClr val="tx1"/>
          </a:solidFill>
          <a:latin typeface="+mn-lt"/>
        </a:defRPr>
      </a:lvl6pPr>
      <a:lvl7pPr marL="1658767" indent="-130037" algn="l" defTabSz="89440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5481" indent="-130037" algn="l" defTabSz="89440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2197" indent="-130037" algn="l" defTabSz="894400" rtl="0" fontAlgn="base">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s-ES"/>
      </a:defPPr>
      <a:lvl1pPr marL="0" algn="l" defTabSz="913434" rtl="0" eaLnBrk="1" latinLnBrk="0" hangingPunct="1">
        <a:defRPr sz="1800" kern="1200">
          <a:solidFill>
            <a:schemeClr val="tx1"/>
          </a:solidFill>
          <a:latin typeface="+mn-lt"/>
          <a:ea typeface="+mn-ea"/>
          <a:cs typeface="+mn-cs"/>
        </a:defRPr>
      </a:lvl1pPr>
      <a:lvl2pPr marL="456710" algn="l" defTabSz="913434" rtl="0" eaLnBrk="1" latinLnBrk="0" hangingPunct="1">
        <a:defRPr sz="1800" kern="1200">
          <a:solidFill>
            <a:schemeClr val="tx1"/>
          </a:solidFill>
          <a:latin typeface="+mn-lt"/>
          <a:ea typeface="+mn-ea"/>
          <a:cs typeface="+mn-cs"/>
        </a:defRPr>
      </a:lvl2pPr>
      <a:lvl3pPr marL="913434" algn="l" defTabSz="913434" rtl="0" eaLnBrk="1" latinLnBrk="0" hangingPunct="1">
        <a:defRPr sz="1800" kern="1200">
          <a:solidFill>
            <a:schemeClr val="tx1"/>
          </a:solidFill>
          <a:latin typeface="+mn-lt"/>
          <a:ea typeface="+mn-ea"/>
          <a:cs typeface="+mn-cs"/>
        </a:defRPr>
      </a:lvl3pPr>
      <a:lvl4pPr marL="1370149" algn="l" defTabSz="913434" rtl="0" eaLnBrk="1" latinLnBrk="0" hangingPunct="1">
        <a:defRPr sz="1800" kern="1200">
          <a:solidFill>
            <a:schemeClr val="tx1"/>
          </a:solidFill>
          <a:latin typeface="+mn-lt"/>
          <a:ea typeface="+mn-ea"/>
          <a:cs typeface="+mn-cs"/>
        </a:defRPr>
      </a:lvl4pPr>
      <a:lvl5pPr marL="1826861" algn="l" defTabSz="913434" rtl="0" eaLnBrk="1" latinLnBrk="0" hangingPunct="1">
        <a:defRPr sz="1800" kern="1200">
          <a:solidFill>
            <a:schemeClr val="tx1"/>
          </a:solidFill>
          <a:latin typeface="+mn-lt"/>
          <a:ea typeface="+mn-ea"/>
          <a:cs typeface="+mn-cs"/>
        </a:defRPr>
      </a:lvl5pPr>
      <a:lvl6pPr marL="2283578" algn="l" defTabSz="913434" rtl="0" eaLnBrk="1" latinLnBrk="0" hangingPunct="1">
        <a:defRPr sz="1800" kern="1200">
          <a:solidFill>
            <a:schemeClr val="tx1"/>
          </a:solidFill>
          <a:latin typeface="+mn-lt"/>
          <a:ea typeface="+mn-ea"/>
          <a:cs typeface="+mn-cs"/>
        </a:defRPr>
      </a:lvl6pPr>
      <a:lvl7pPr marL="2740294" algn="l" defTabSz="913434" rtl="0" eaLnBrk="1" latinLnBrk="0" hangingPunct="1">
        <a:defRPr sz="1800" kern="1200">
          <a:solidFill>
            <a:schemeClr val="tx1"/>
          </a:solidFill>
          <a:latin typeface="+mn-lt"/>
          <a:ea typeface="+mn-ea"/>
          <a:cs typeface="+mn-cs"/>
        </a:defRPr>
      </a:lvl7pPr>
      <a:lvl8pPr marL="3197008" algn="l" defTabSz="913434" rtl="0" eaLnBrk="1" latinLnBrk="0" hangingPunct="1">
        <a:defRPr sz="1800" kern="1200">
          <a:solidFill>
            <a:schemeClr val="tx1"/>
          </a:solidFill>
          <a:latin typeface="+mn-lt"/>
          <a:ea typeface="+mn-ea"/>
          <a:cs typeface="+mn-cs"/>
        </a:defRPr>
      </a:lvl8pPr>
      <a:lvl9pPr marL="3653724" algn="l" defTabSz="91343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7" name="McK 2. Slide Title"/>
          <p:cNvSpPr>
            <a:spLocks noGrp="1" noChangeArrowheads="1"/>
          </p:cNvSpPr>
          <p:nvPr>
            <p:ph type="title"/>
          </p:nvPr>
        </p:nvSpPr>
        <p:spPr bwMode="auto">
          <a:xfrm>
            <a:off x="121495" y="234870"/>
            <a:ext cx="8794113" cy="29832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s-ES_tradnl" smtClean="0"/>
              <a:t>Click to edit Master title style</a:t>
            </a:r>
          </a:p>
        </p:txBody>
      </p:sp>
      <p:sp>
        <p:nvSpPr>
          <p:cNvPr id="1076" name="McK 1. On-page tracker" hidden="1"/>
          <p:cNvSpPr>
            <a:spLocks noChangeArrowheads="1"/>
          </p:cNvSpPr>
          <p:nvPr/>
        </p:nvSpPr>
        <p:spPr bwMode="auto">
          <a:xfrm>
            <a:off x="121488" y="27541"/>
            <a:ext cx="1125334" cy="282625"/>
          </a:xfrm>
          <a:prstGeom prst="rect">
            <a:avLst/>
          </a:prstGeom>
          <a:noFill/>
          <a:ln w="9525">
            <a:noFill/>
            <a:miter lim="800000"/>
            <a:headEnd/>
            <a:tailEnd/>
          </a:ln>
          <a:effectLst/>
        </p:spPr>
        <p:txBody>
          <a:bodyPr wrap="none" lIns="0" tIns="0" rIns="0" bIns="0">
            <a:spAutoFit/>
          </a:bodyPr>
          <a:lstStyle/>
          <a:p>
            <a:pPr defTabSz="914012" fontAlgn="auto">
              <a:spcBef>
                <a:spcPts val="0"/>
              </a:spcBef>
              <a:spcAft>
                <a:spcPts val="0"/>
              </a:spcAft>
              <a:defRPr/>
            </a:pPr>
            <a:r>
              <a:rPr lang="es-ES_tradnl" sz="1800">
                <a:solidFill>
                  <a:srgbClr val="808080"/>
                </a:solidFill>
                <a:latin typeface="Arial"/>
                <a:cs typeface="+mn-cs"/>
              </a:rPr>
              <a:t>TRACKER</a:t>
            </a:r>
          </a:p>
        </p:txBody>
      </p:sp>
      <p:sp>
        <p:nvSpPr>
          <p:cNvPr id="1032" name="McK 3. Unit of measure" hidden="1"/>
          <p:cNvSpPr txBox="1">
            <a:spLocks noChangeArrowheads="1"/>
          </p:cNvSpPr>
          <p:nvPr/>
        </p:nvSpPr>
        <p:spPr bwMode="auto">
          <a:xfrm>
            <a:off x="121489" y="542619"/>
            <a:ext cx="3730492" cy="282625"/>
          </a:xfrm>
          <a:prstGeom prst="rect">
            <a:avLst/>
          </a:prstGeom>
          <a:noFill/>
          <a:ln w="9525">
            <a:noFill/>
            <a:miter lim="800000"/>
            <a:headEnd/>
            <a:tailEnd/>
          </a:ln>
          <a:effectLst/>
        </p:spPr>
        <p:txBody>
          <a:bodyPr lIns="0" tIns="0" rIns="0" bIns="0">
            <a:spAutoFit/>
          </a:bodyPr>
          <a:lstStyle/>
          <a:p>
            <a:pPr defTabSz="912944" fontAlgn="auto">
              <a:spcBef>
                <a:spcPts val="0"/>
              </a:spcBef>
              <a:spcAft>
                <a:spcPts val="0"/>
              </a:spcAft>
              <a:defRPr/>
            </a:pPr>
            <a:r>
              <a:rPr lang="es-ES_tradnl" sz="1800" dirty="0" err="1">
                <a:solidFill>
                  <a:srgbClr val="808080"/>
                </a:solidFill>
                <a:latin typeface="Arial"/>
                <a:cs typeface="+mn-cs"/>
              </a:rPr>
              <a:t>Unit</a:t>
            </a:r>
            <a:r>
              <a:rPr lang="es-ES_tradnl" sz="1800" dirty="0">
                <a:solidFill>
                  <a:srgbClr val="808080"/>
                </a:solidFill>
                <a:latin typeface="Arial"/>
                <a:cs typeface="+mn-cs"/>
              </a:rPr>
              <a:t> of </a:t>
            </a:r>
            <a:r>
              <a:rPr lang="es-ES_tradnl" sz="1800" dirty="0" err="1">
                <a:solidFill>
                  <a:srgbClr val="808080"/>
                </a:solidFill>
                <a:latin typeface="Arial"/>
                <a:cs typeface="+mn-cs"/>
              </a:rPr>
              <a:t>measure</a:t>
            </a:r>
            <a:endParaRPr lang="es-ES_tradnl" sz="1800" dirty="0">
              <a:solidFill>
                <a:srgbClr val="808080"/>
              </a:solidFill>
              <a:latin typeface="Arial"/>
              <a:cs typeface="+mn-cs"/>
            </a:endParaRPr>
          </a:p>
        </p:txBody>
      </p:sp>
      <p:grpSp>
        <p:nvGrpSpPr>
          <p:cNvPr id="2" name="McK Slide Elements"/>
          <p:cNvGrpSpPr>
            <a:grpSpLocks/>
          </p:cNvGrpSpPr>
          <p:nvPr/>
        </p:nvGrpSpPr>
        <p:grpSpPr bwMode="auto">
          <a:xfrm>
            <a:off x="121489" y="6203623"/>
            <a:ext cx="8722840" cy="518318"/>
            <a:chOff x="75" y="3830"/>
            <a:chExt cx="5385" cy="320"/>
          </a:xfrm>
        </p:grpSpPr>
        <p:sp>
          <p:nvSpPr>
            <p:cNvPr id="1151" name="McK 4. Footnote" hidden="1"/>
            <p:cNvSpPr txBox="1">
              <a:spLocks noChangeArrowheads="1"/>
            </p:cNvSpPr>
            <p:nvPr userDrawn="1"/>
          </p:nvSpPr>
          <p:spPr bwMode="auto">
            <a:xfrm>
              <a:off x="75" y="3830"/>
              <a:ext cx="5385" cy="96"/>
            </a:xfrm>
            <a:prstGeom prst="rect">
              <a:avLst/>
            </a:prstGeom>
            <a:noFill/>
            <a:ln w="9525">
              <a:noFill/>
              <a:miter lim="800000"/>
              <a:headEnd/>
              <a:tailEnd/>
            </a:ln>
            <a:effectLst/>
          </p:spPr>
          <p:txBody>
            <a:bodyPr lIns="0" tIns="0" rIns="0" bIns="0" anchor="b">
              <a:spAutoFit/>
            </a:bodyPr>
            <a:lstStyle/>
            <a:p>
              <a:pPr marL="106834" indent="-106834" defTabSz="912944" fontAlgn="auto">
                <a:spcBef>
                  <a:spcPts val="0"/>
                </a:spcBef>
                <a:spcAft>
                  <a:spcPts val="0"/>
                </a:spcAft>
                <a:defRPr/>
              </a:pPr>
              <a:r>
                <a:rPr lang="es-ES_tradnl" sz="1000" dirty="0">
                  <a:solidFill>
                    <a:srgbClr val="000000"/>
                  </a:solidFill>
                  <a:latin typeface="Arial"/>
                  <a:cs typeface="+mn-cs"/>
                </a:rPr>
                <a:t>1 </a:t>
              </a:r>
              <a:r>
                <a:rPr lang="es-ES_tradnl" sz="1000" dirty="0" err="1">
                  <a:solidFill>
                    <a:srgbClr val="000000"/>
                  </a:solidFill>
                  <a:latin typeface="Arial"/>
                  <a:cs typeface="+mn-cs"/>
                </a:rPr>
                <a:t>Footnote</a:t>
              </a:r>
              <a:endParaRPr lang="es-ES_tradnl" sz="1000" dirty="0">
                <a:solidFill>
                  <a:srgbClr val="000000"/>
                </a:solidFill>
                <a:latin typeface="Arial"/>
                <a:cs typeface="+mn-cs"/>
              </a:endParaRPr>
            </a:p>
          </p:txBody>
        </p:sp>
        <p:sp>
          <p:nvSpPr>
            <p:cNvPr id="1154" name="McK 5. Source" hidden="1"/>
            <p:cNvSpPr>
              <a:spLocks noChangeArrowheads="1"/>
            </p:cNvSpPr>
            <p:nvPr userDrawn="1"/>
          </p:nvSpPr>
          <p:spPr bwMode="auto">
            <a:xfrm>
              <a:off x="75" y="4054"/>
              <a:ext cx="4323" cy="96"/>
            </a:xfrm>
            <a:prstGeom prst="rect">
              <a:avLst/>
            </a:prstGeom>
            <a:noFill/>
            <a:ln w="9525">
              <a:noFill/>
              <a:miter lim="800000"/>
              <a:headEnd/>
              <a:tailEnd/>
            </a:ln>
            <a:effectLst/>
          </p:spPr>
          <p:txBody>
            <a:bodyPr lIns="0" tIns="0" rIns="0" bIns="0" anchor="ctr">
              <a:spAutoFit/>
            </a:bodyPr>
            <a:lstStyle/>
            <a:p>
              <a:pPr marL="621580" indent="-621580" defTabSz="912944" fontAlgn="auto">
                <a:spcBef>
                  <a:spcPts val="0"/>
                </a:spcBef>
                <a:spcAft>
                  <a:spcPts val="0"/>
                </a:spcAft>
                <a:tabLst>
                  <a:tab pos="624816" algn="l"/>
                </a:tabLst>
                <a:defRPr/>
              </a:pPr>
              <a:r>
                <a:rPr lang="es-ES_tradnl" sz="1000" dirty="0">
                  <a:solidFill>
                    <a:srgbClr val="000000"/>
                  </a:solidFill>
                  <a:latin typeface="Arial"/>
                  <a:cs typeface="+mn-cs"/>
                </a:rPr>
                <a:t>SOURCE: </a:t>
              </a:r>
              <a:r>
                <a:rPr lang="es-ES_tradnl" sz="1000" dirty="0" err="1">
                  <a:solidFill>
                    <a:srgbClr val="000000"/>
                  </a:solidFill>
                  <a:latin typeface="Arial"/>
                  <a:cs typeface="+mn-cs"/>
                </a:rPr>
                <a:t>Source</a:t>
              </a:r>
              <a:endParaRPr lang="es-ES_tradnl" sz="1000" dirty="0">
                <a:solidFill>
                  <a:srgbClr val="000000"/>
                </a:solidFill>
                <a:latin typeface="Arial"/>
                <a:cs typeface="+mn-cs"/>
              </a:endParaRPr>
            </a:p>
          </p:txBody>
        </p:sp>
      </p:grpSp>
      <p:grpSp>
        <p:nvGrpSpPr>
          <p:cNvPr id="3" name="ACET" hidden="1"/>
          <p:cNvGrpSpPr>
            <a:grpSpLocks/>
          </p:cNvGrpSpPr>
          <p:nvPr/>
        </p:nvGrpSpPr>
        <p:grpSpPr bwMode="auto">
          <a:xfrm>
            <a:off x="1482161" y="1150019"/>
            <a:ext cx="4350892" cy="518318"/>
            <a:chOff x="915" y="710"/>
            <a:chExt cx="2686" cy="320"/>
          </a:xfrm>
        </p:grpSpPr>
        <p:cxnSp>
          <p:nvCxnSpPr>
            <p:cNvPr id="21519" name="AutoShape 249" hidden="1"/>
            <p:cNvCxnSpPr>
              <a:cxnSpLocks noChangeShapeType="1"/>
              <a:stCxn id="1274" idx="4"/>
              <a:endCxn id="1274" idx="6"/>
            </p:cNvCxnSpPr>
            <p:nvPr/>
          </p:nvCxnSpPr>
          <p:spPr bwMode="auto">
            <a:xfrm>
              <a:off x="915" y="1030"/>
              <a:ext cx="2686" cy="0"/>
            </a:xfrm>
            <a:prstGeom prst="straightConnector1">
              <a:avLst/>
            </a:prstGeom>
            <a:noFill/>
            <a:ln w="9525">
              <a:solidFill>
                <a:schemeClr val="tx1"/>
              </a:solidFill>
              <a:round/>
              <a:headEnd/>
              <a:tailEnd/>
            </a:ln>
          </p:spPr>
        </p:cxnSp>
        <p:sp>
          <p:nvSpPr>
            <p:cNvPr id="1274" name="AutoShape 250" hidden="1"/>
            <p:cNvSpPr>
              <a:spLocks noChangeArrowheads="1"/>
            </p:cNvSpPr>
            <p:nvPr/>
          </p:nvSpPr>
          <p:spPr bwMode="auto">
            <a:xfrm>
              <a:off x="915" y="710"/>
              <a:ext cx="2686" cy="320"/>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defTabSz="914012" fontAlgn="auto">
                <a:spcBef>
                  <a:spcPts val="0"/>
                </a:spcBef>
                <a:spcAft>
                  <a:spcPts val="0"/>
                </a:spcAft>
                <a:defRPr/>
              </a:pPr>
              <a:r>
                <a:rPr lang="es-ES_tradnl" sz="1600" b="1" dirty="0" err="1">
                  <a:solidFill>
                    <a:srgbClr val="000000"/>
                  </a:solidFill>
                  <a:latin typeface="Arial"/>
                  <a:cs typeface="+mn-cs"/>
                </a:rPr>
                <a:t>Title</a:t>
              </a:r>
              <a:endParaRPr lang="es-ES_tradnl" sz="1600" b="1" dirty="0">
                <a:solidFill>
                  <a:srgbClr val="000000"/>
                </a:solidFill>
                <a:latin typeface="Arial"/>
                <a:cs typeface="+mn-cs"/>
              </a:endParaRPr>
            </a:p>
            <a:p>
              <a:pPr defTabSz="914012" fontAlgn="auto">
                <a:spcBef>
                  <a:spcPts val="0"/>
                </a:spcBef>
                <a:spcAft>
                  <a:spcPts val="0"/>
                </a:spcAft>
                <a:defRPr/>
              </a:pPr>
              <a:r>
                <a:rPr lang="es-ES_tradnl" sz="1600" dirty="0" err="1">
                  <a:solidFill>
                    <a:srgbClr val="808080"/>
                  </a:solidFill>
                  <a:latin typeface="Arial"/>
                  <a:cs typeface="+mn-cs"/>
                </a:rPr>
                <a:t>Unit</a:t>
              </a:r>
              <a:r>
                <a:rPr lang="es-ES_tradnl" sz="1600" dirty="0">
                  <a:solidFill>
                    <a:srgbClr val="808080"/>
                  </a:solidFill>
                  <a:latin typeface="Arial"/>
                  <a:cs typeface="+mn-cs"/>
                </a:rPr>
                <a:t> of </a:t>
              </a:r>
              <a:r>
                <a:rPr lang="es-ES_tradnl" sz="1600" dirty="0" err="1">
                  <a:solidFill>
                    <a:srgbClr val="808080"/>
                  </a:solidFill>
                  <a:latin typeface="Arial"/>
                  <a:cs typeface="+mn-cs"/>
                </a:rPr>
                <a:t>measure</a:t>
              </a:r>
              <a:endParaRPr lang="es-ES_tradnl" sz="1600" dirty="0">
                <a:solidFill>
                  <a:srgbClr val="808080"/>
                </a:solidFill>
                <a:latin typeface="Arial"/>
                <a:cs typeface="+mn-cs"/>
              </a:endParaRPr>
            </a:p>
          </p:txBody>
        </p:sp>
      </p:grpSp>
      <p:sp>
        <p:nvSpPr>
          <p:cNvPr id="1304" name="Rectangle 280"/>
          <p:cNvSpPr>
            <a:spLocks noGrp="1" noChangeArrowheads="1"/>
          </p:cNvSpPr>
          <p:nvPr>
            <p:ph type="sldNum" sz="quarter" idx="4"/>
          </p:nvPr>
        </p:nvSpPr>
        <p:spPr bwMode="auto">
          <a:xfrm>
            <a:off x="8719602" y="6566446"/>
            <a:ext cx="199240" cy="155496"/>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a:solidFill>
                  <a:srgbClr val="000000"/>
                </a:solidFill>
                <a:cs typeface="+mn-cs"/>
              </a:defRPr>
            </a:lvl1pPr>
          </a:lstStyle>
          <a:p>
            <a:pPr defTabSz="914012" fontAlgn="auto">
              <a:spcBef>
                <a:spcPts val="0"/>
              </a:spcBef>
              <a:spcAft>
                <a:spcPts val="0"/>
              </a:spcAft>
              <a:defRPr/>
            </a:pPr>
            <a:fld id="{4F630E55-DB9A-4432-BB76-3A7B03326295}" type="slidenum">
              <a:rPr lang="es-ES_tradnl" smtClean="0">
                <a:latin typeface="Arial"/>
              </a:rPr>
              <a:pPr defTabSz="914012" fontAlgn="auto">
                <a:spcBef>
                  <a:spcPts val="0"/>
                </a:spcBef>
                <a:spcAft>
                  <a:spcPts val="0"/>
                </a:spcAft>
                <a:defRPr/>
              </a:pPr>
              <a:t>‹Nº›</a:t>
            </a:fld>
            <a:r>
              <a:rPr lang="es-ES_tradnl" dirty="0" smtClean="0">
                <a:latin typeface="Arial"/>
              </a:rPr>
              <a:t> </a:t>
            </a:r>
            <a:endParaRPr lang="es-ES_tradnl" dirty="0">
              <a:latin typeface="Arial"/>
            </a:endParaRPr>
          </a:p>
        </p:txBody>
      </p:sp>
      <p:sp>
        <p:nvSpPr>
          <p:cNvPr id="1306" name="doc id"/>
          <p:cNvSpPr>
            <a:spLocks noChangeArrowheads="1"/>
          </p:cNvSpPr>
          <p:nvPr/>
        </p:nvSpPr>
        <p:spPr bwMode="auto">
          <a:xfrm>
            <a:off x="8246615" y="37255"/>
            <a:ext cx="670614" cy="124720"/>
          </a:xfrm>
          <a:prstGeom prst="rect">
            <a:avLst/>
          </a:prstGeom>
          <a:noFill/>
          <a:ln w="9525">
            <a:noFill/>
            <a:miter lim="800000"/>
            <a:headEnd/>
            <a:tailEnd/>
          </a:ln>
          <a:effectLst/>
        </p:spPr>
        <p:txBody>
          <a:bodyPr wrap="none" lIns="0" tIns="0" rIns="0" bIns="0"/>
          <a:lstStyle/>
          <a:p>
            <a:pPr algn="r" defTabSz="914012" fontAlgn="auto">
              <a:spcBef>
                <a:spcPts val="0"/>
              </a:spcBef>
              <a:spcAft>
                <a:spcPts val="0"/>
              </a:spcAft>
              <a:defRPr/>
            </a:pPr>
            <a:endParaRPr lang="en-US" sz="800" dirty="0">
              <a:solidFill>
                <a:srgbClr val="000000"/>
              </a:solidFill>
              <a:latin typeface="Arial"/>
              <a:cs typeface="+mn-cs"/>
            </a:endParaRPr>
          </a:p>
        </p:txBody>
      </p:sp>
      <p:sp>
        <p:nvSpPr>
          <p:cNvPr id="21517" name="Rectangle 286"/>
          <p:cNvSpPr>
            <a:spLocks noGrp="1" noChangeArrowheads="1"/>
          </p:cNvSpPr>
          <p:nvPr>
            <p:ph type="body" idx="1"/>
          </p:nvPr>
        </p:nvSpPr>
        <p:spPr bwMode="auto">
          <a:xfrm>
            <a:off x="1482160" y="1990667"/>
            <a:ext cx="4389768" cy="1247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p>
        </p:txBody>
      </p:sp>
      <p:sp>
        <p:nvSpPr>
          <p:cNvPr id="1312" name="SlideLogoSeparator"/>
          <p:cNvSpPr>
            <a:spLocks noChangeArrowheads="1"/>
          </p:cNvSpPr>
          <p:nvPr>
            <p:custDataLst>
              <p:tags r:id="rId14"/>
            </p:custDataLst>
          </p:nvPr>
        </p:nvSpPr>
        <p:spPr bwMode="auto">
          <a:xfrm>
            <a:off x="8589619" y="6532985"/>
            <a:ext cx="40892" cy="188417"/>
          </a:xfrm>
          <a:prstGeom prst="rect">
            <a:avLst/>
          </a:prstGeom>
          <a:noFill/>
          <a:ln w="9525">
            <a:noFill/>
            <a:miter lim="800000"/>
            <a:headEnd/>
            <a:tailEnd/>
          </a:ln>
          <a:effectLst/>
        </p:spPr>
        <p:txBody>
          <a:bodyPr wrap="none" lIns="0" tIns="0" rIns="0" bIns="0" anchor="ctr">
            <a:spAutoFit/>
          </a:bodyPr>
          <a:lstStyle/>
          <a:p>
            <a:pPr algn="r" defTabSz="912944" fontAlgn="auto">
              <a:spcBef>
                <a:spcPts val="0"/>
              </a:spcBef>
              <a:spcAft>
                <a:spcPts val="0"/>
              </a:spcAft>
              <a:defRPr/>
            </a:pPr>
            <a:r>
              <a:rPr lang="es-ES_tradnl" sz="1200" dirty="0">
                <a:solidFill>
                  <a:srgbClr val="000000"/>
                </a:solidFill>
                <a:latin typeface="Arial"/>
                <a:cs typeface="+mn-cs"/>
              </a:rPr>
              <a:t>|</a:t>
            </a:r>
          </a:p>
        </p:txBody>
      </p:sp>
    </p:spTree>
    <p:extLst>
      <p:ext uri="{BB962C8B-B14F-4D97-AF65-F5344CB8AC3E}">
        <p14:creationId xmlns:p14="http://schemas.microsoft.com/office/powerpoint/2010/main" xmlns="" val="323142478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hf hdr="0" ftr="0" dt="0"/>
  <p:txStyles>
    <p:titleStyle>
      <a:lvl1pPr algn="l" defTabSz="912944" rtl="0" eaLnBrk="0" fontAlgn="base" hangingPunct="0">
        <a:spcBef>
          <a:spcPct val="0"/>
        </a:spcBef>
        <a:spcAft>
          <a:spcPct val="0"/>
        </a:spcAft>
        <a:defRPr sz="1900" b="1">
          <a:solidFill>
            <a:schemeClr val="tx2"/>
          </a:solidFill>
          <a:latin typeface="+mj-lt"/>
          <a:ea typeface="+mj-ea"/>
          <a:cs typeface="+mj-cs"/>
        </a:defRPr>
      </a:lvl1pPr>
      <a:lvl2pPr algn="l" defTabSz="912944" rtl="0" eaLnBrk="0" fontAlgn="base" hangingPunct="0">
        <a:spcBef>
          <a:spcPct val="0"/>
        </a:spcBef>
        <a:spcAft>
          <a:spcPct val="0"/>
        </a:spcAft>
        <a:defRPr sz="1900" b="1">
          <a:solidFill>
            <a:schemeClr val="tx2"/>
          </a:solidFill>
          <a:latin typeface="Arial" charset="0"/>
        </a:defRPr>
      </a:lvl2pPr>
      <a:lvl3pPr algn="l" defTabSz="912944" rtl="0" eaLnBrk="0" fontAlgn="base" hangingPunct="0">
        <a:spcBef>
          <a:spcPct val="0"/>
        </a:spcBef>
        <a:spcAft>
          <a:spcPct val="0"/>
        </a:spcAft>
        <a:defRPr sz="1900" b="1">
          <a:solidFill>
            <a:schemeClr val="tx2"/>
          </a:solidFill>
          <a:latin typeface="Arial" charset="0"/>
        </a:defRPr>
      </a:lvl3pPr>
      <a:lvl4pPr algn="l" defTabSz="912944" rtl="0" eaLnBrk="0" fontAlgn="base" hangingPunct="0">
        <a:spcBef>
          <a:spcPct val="0"/>
        </a:spcBef>
        <a:spcAft>
          <a:spcPct val="0"/>
        </a:spcAft>
        <a:defRPr sz="1900" b="1">
          <a:solidFill>
            <a:schemeClr val="tx2"/>
          </a:solidFill>
          <a:latin typeface="Arial" charset="0"/>
        </a:defRPr>
      </a:lvl4pPr>
      <a:lvl5pPr algn="l" defTabSz="912944" rtl="0" eaLnBrk="0" fontAlgn="base" hangingPunct="0">
        <a:spcBef>
          <a:spcPct val="0"/>
        </a:spcBef>
        <a:spcAft>
          <a:spcPct val="0"/>
        </a:spcAft>
        <a:defRPr sz="1900" b="1">
          <a:solidFill>
            <a:schemeClr val="tx2"/>
          </a:solidFill>
          <a:latin typeface="Arial" charset="0"/>
        </a:defRPr>
      </a:lvl5pPr>
      <a:lvl6pPr marL="466181" algn="l" defTabSz="912944" rtl="0" fontAlgn="base">
        <a:spcBef>
          <a:spcPct val="0"/>
        </a:spcBef>
        <a:spcAft>
          <a:spcPct val="0"/>
        </a:spcAft>
        <a:defRPr sz="1900" b="1">
          <a:solidFill>
            <a:schemeClr val="tx2"/>
          </a:solidFill>
          <a:latin typeface="Arial" charset="0"/>
        </a:defRPr>
      </a:lvl6pPr>
      <a:lvl7pPr marL="932369" algn="l" defTabSz="912944" rtl="0" fontAlgn="base">
        <a:spcBef>
          <a:spcPct val="0"/>
        </a:spcBef>
        <a:spcAft>
          <a:spcPct val="0"/>
        </a:spcAft>
        <a:defRPr sz="1900" b="1">
          <a:solidFill>
            <a:schemeClr val="tx2"/>
          </a:solidFill>
          <a:latin typeface="Arial" charset="0"/>
        </a:defRPr>
      </a:lvl7pPr>
      <a:lvl8pPr marL="1398555" algn="l" defTabSz="912944" rtl="0" fontAlgn="base">
        <a:spcBef>
          <a:spcPct val="0"/>
        </a:spcBef>
        <a:spcAft>
          <a:spcPct val="0"/>
        </a:spcAft>
        <a:defRPr sz="1900" b="1">
          <a:solidFill>
            <a:schemeClr val="tx2"/>
          </a:solidFill>
          <a:latin typeface="Arial" charset="0"/>
        </a:defRPr>
      </a:lvl8pPr>
      <a:lvl9pPr marL="1864738" algn="l" defTabSz="912944" rtl="0" fontAlgn="base">
        <a:spcBef>
          <a:spcPct val="0"/>
        </a:spcBef>
        <a:spcAft>
          <a:spcPct val="0"/>
        </a:spcAft>
        <a:defRPr sz="1900" b="1">
          <a:solidFill>
            <a:schemeClr val="tx2"/>
          </a:solidFill>
          <a:latin typeface="Arial" charset="0"/>
        </a:defRPr>
      </a:lvl9pPr>
    </p:titleStyle>
    <p:bodyStyle>
      <a:lvl1pPr algn="l" defTabSz="912944" rtl="0" eaLnBrk="0" fontAlgn="base" hangingPunct="0">
        <a:spcBef>
          <a:spcPct val="0"/>
        </a:spcBef>
        <a:spcAft>
          <a:spcPct val="0"/>
        </a:spcAft>
        <a:buClr>
          <a:schemeClr val="tx2"/>
        </a:buClr>
        <a:defRPr sz="1600">
          <a:solidFill>
            <a:schemeClr val="tx1"/>
          </a:solidFill>
          <a:latin typeface="+mn-lt"/>
          <a:ea typeface="+mn-ea"/>
          <a:cs typeface="+mn-cs"/>
        </a:defRPr>
      </a:lvl1pPr>
      <a:lvl2pPr marL="197482" indent="-195863" algn="l" defTabSz="912944"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6181" indent="-267086" algn="l" defTabSz="912944"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6437" indent="-158633" algn="l" defTabSz="912944"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60788" indent="-132733" algn="l" defTabSz="912944"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972" indent="-132733" algn="l" defTabSz="912944" rtl="0" fontAlgn="base">
        <a:spcBef>
          <a:spcPct val="0"/>
        </a:spcBef>
        <a:spcAft>
          <a:spcPct val="0"/>
        </a:spcAft>
        <a:buClr>
          <a:schemeClr val="tx2"/>
        </a:buClr>
        <a:buSzPct val="89000"/>
        <a:buFont typeface="Arial" charset="0"/>
        <a:buChar char="-"/>
        <a:defRPr sz="1600">
          <a:solidFill>
            <a:schemeClr val="tx1"/>
          </a:solidFill>
          <a:latin typeface="+mn-lt"/>
        </a:defRPr>
      </a:lvl6pPr>
      <a:lvl7pPr marL="1693157" indent="-132733" algn="l" defTabSz="912944" rtl="0" fontAlgn="base">
        <a:spcBef>
          <a:spcPct val="0"/>
        </a:spcBef>
        <a:spcAft>
          <a:spcPct val="0"/>
        </a:spcAft>
        <a:buClr>
          <a:schemeClr val="tx2"/>
        </a:buClr>
        <a:buSzPct val="89000"/>
        <a:buFont typeface="Arial" charset="0"/>
        <a:buChar char="-"/>
        <a:defRPr sz="1600">
          <a:solidFill>
            <a:schemeClr val="tx1"/>
          </a:solidFill>
          <a:latin typeface="+mn-lt"/>
        </a:defRPr>
      </a:lvl7pPr>
      <a:lvl8pPr marL="2159341" indent="-132733" algn="l" defTabSz="912944" rtl="0" fontAlgn="base">
        <a:spcBef>
          <a:spcPct val="0"/>
        </a:spcBef>
        <a:spcAft>
          <a:spcPct val="0"/>
        </a:spcAft>
        <a:buClr>
          <a:schemeClr val="tx2"/>
        </a:buClr>
        <a:buSzPct val="89000"/>
        <a:buFont typeface="Arial" charset="0"/>
        <a:buChar char="-"/>
        <a:defRPr sz="1600">
          <a:solidFill>
            <a:schemeClr val="tx1"/>
          </a:solidFill>
          <a:latin typeface="+mn-lt"/>
        </a:defRPr>
      </a:lvl8pPr>
      <a:lvl9pPr marL="2625525" indent="-132733" algn="l" defTabSz="912944" rtl="0" fontAlgn="base">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s-ES"/>
      </a:defPPr>
      <a:lvl1pPr marL="0" algn="l" defTabSz="932369" rtl="0" eaLnBrk="1" latinLnBrk="0" hangingPunct="1">
        <a:defRPr sz="1800" kern="1200">
          <a:solidFill>
            <a:schemeClr val="tx1"/>
          </a:solidFill>
          <a:latin typeface="+mn-lt"/>
          <a:ea typeface="+mn-ea"/>
          <a:cs typeface="+mn-cs"/>
        </a:defRPr>
      </a:lvl1pPr>
      <a:lvl2pPr marL="466181" algn="l" defTabSz="932369" rtl="0" eaLnBrk="1" latinLnBrk="0" hangingPunct="1">
        <a:defRPr sz="1800" kern="1200">
          <a:solidFill>
            <a:schemeClr val="tx1"/>
          </a:solidFill>
          <a:latin typeface="+mn-lt"/>
          <a:ea typeface="+mn-ea"/>
          <a:cs typeface="+mn-cs"/>
        </a:defRPr>
      </a:lvl2pPr>
      <a:lvl3pPr marL="932369" algn="l" defTabSz="932369" rtl="0" eaLnBrk="1" latinLnBrk="0" hangingPunct="1">
        <a:defRPr sz="1800" kern="1200">
          <a:solidFill>
            <a:schemeClr val="tx1"/>
          </a:solidFill>
          <a:latin typeface="+mn-lt"/>
          <a:ea typeface="+mn-ea"/>
          <a:cs typeface="+mn-cs"/>
        </a:defRPr>
      </a:lvl3pPr>
      <a:lvl4pPr marL="1398555" algn="l" defTabSz="932369" rtl="0" eaLnBrk="1" latinLnBrk="0" hangingPunct="1">
        <a:defRPr sz="1800" kern="1200">
          <a:solidFill>
            <a:schemeClr val="tx1"/>
          </a:solidFill>
          <a:latin typeface="+mn-lt"/>
          <a:ea typeface="+mn-ea"/>
          <a:cs typeface="+mn-cs"/>
        </a:defRPr>
      </a:lvl4pPr>
      <a:lvl5pPr marL="1864738" algn="l" defTabSz="932369" rtl="0" eaLnBrk="1" latinLnBrk="0" hangingPunct="1">
        <a:defRPr sz="1800" kern="1200">
          <a:solidFill>
            <a:schemeClr val="tx1"/>
          </a:solidFill>
          <a:latin typeface="+mn-lt"/>
          <a:ea typeface="+mn-ea"/>
          <a:cs typeface="+mn-cs"/>
        </a:defRPr>
      </a:lvl5pPr>
      <a:lvl6pPr marL="2330924" algn="l" defTabSz="932369" rtl="0" eaLnBrk="1" latinLnBrk="0" hangingPunct="1">
        <a:defRPr sz="1800" kern="1200">
          <a:solidFill>
            <a:schemeClr val="tx1"/>
          </a:solidFill>
          <a:latin typeface="+mn-lt"/>
          <a:ea typeface="+mn-ea"/>
          <a:cs typeface="+mn-cs"/>
        </a:defRPr>
      </a:lvl6pPr>
      <a:lvl7pPr marL="2797106" algn="l" defTabSz="932369" rtl="0" eaLnBrk="1" latinLnBrk="0" hangingPunct="1">
        <a:defRPr sz="1800" kern="1200">
          <a:solidFill>
            <a:schemeClr val="tx1"/>
          </a:solidFill>
          <a:latin typeface="+mn-lt"/>
          <a:ea typeface="+mn-ea"/>
          <a:cs typeface="+mn-cs"/>
        </a:defRPr>
      </a:lvl7pPr>
      <a:lvl8pPr marL="3263291" algn="l" defTabSz="932369" rtl="0" eaLnBrk="1" latinLnBrk="0" hangingPunct="1">
        <a:defRPr sz="1800" kern="1200">
          <a:solidFill>
            <a:schemeClr val="tx1"/>
          </a:solidFill>
          <a:latin typeface="+mn-lt"/>
          <a:ea typeface="+mn-ea"/>
          <a:cs typeface="+mn-cs"/>
        </a:defRPr>
      </a:lvl8pPr>
      <a:lvl9pPr marL="3729478" algn="l" defTabSz="93236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7" name="McK 2. Slide Title"/>
          <p:cNvSpPr>
            <a:spLocks noGrp="1" noChangeArrowheads="1"/>
          </p:cNvSpPr>
          <p:nvPr>
            <p:ph type="title"/>
          </p:nvPr>
        </p:nvSpPr>
        <p:spPr bwMode="auto">
          <a:xfrm>
            <a:off x="121495" y="234870"/>
            <a:ext cx="8794113" cy="29832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s-ES_tradnl" smtClean="0"/>
              <a:t>Click to edit Master title style</a:t>
            </a:r>
          </a:p>
        </p:txBody>
      </p:sp>
      <p:sp>
        <p:nvSpPr>
          <p:cNvPr id="1076" name="McK 1. On-page tracker" hidden="1"/>
          <p:cNvSpPr>
            <a:spLocks noChangeArrowheads="1"/>
          </p:cNvSpPr>
          <p:nvPr/>
        </p:nvSpPr>
        <p:spPr bwMode="auto">
          <a:xfrm>
            <a:off x="121488" y="27541"/>
            <a:ext cx="1125334" cy="282625"/>
          </a:xfrm>
          <a:prstGeom prst="rect">
            <a:avLst/>
          </a:prstGeom>
          <a:noFill/>
          <a:ln w="9525">
            <a:noFill/>
            <a:miter lim="800000"/>
            <a:headEnd/>
            <a:tailEnd/>
          </a:ln>
          <a:effectLst/>
        </p:spPr>
        <p:txBody>
          <a:bodyPr wrap="none" lIns="0" tIns="0" rIns="0" bIns="0">
            <a:spAutoFit/>
          </a:bodyPr>
          <a:lstStyle/>
          <a:p>
            <a:pPr defTabSz="914012" fontAlgn="auto">
              <a:spcBef>
                <a:spcPts val="0"/>
              </a:spcBef>
              <a:spcAft>
                <a:spcPts val="0"/>
              </a:spcAft>
              <a:defRPr/>
            </a:pPr>
            <a:r>
              <a:rPr lang="es-ES_tradnl" sz="1800">
                <a:solidFill>
                  <a:srgbClr val="808080"/>
                </a:solidFill>
                <a:latin typeface="Arial"/>
                <a:cs typeface="+mn-cs"/>
              </a:rPr>
              <a:t>TRACKER</a:t>
            </a:r>
          </a:p>
        </p:txBody>
      </p:sp>
      <p:sp>
        <p:nvSpPr>
          <p:cNvPr id="1032" name="McK 3. Unit of measure" hidden="1"/>
          <p:cNvSpPr txBox="1">
            <a:spLocks noChangeArrowheads="1"/>
          </p:cNvSpPr>
          <p:nvPr/>
        </p:nvSpPr>
        <p:spPr bwMode="auto">
          <a:xfrm>
            <a:off x="121489" y="542619"/>
            <a:ext cx="3730492" cy="282625"/>
          </a:xfrm>
          <a:prstGeom prst="rect">
            <a:avLst/>
          </a:prstGeom>
          <a:noFill/>
          <a:ln w="9525">
            <a:noFill/>
            <a:miter lim="800000"/>
            <a:headEnd/>
            <a:tailEnd/>
          </a:ln>
          <a:effectLst/>
        </p:spPr>
        <p:txBody>
          <a:bodyPr lIns="0" tIns="0" rIns="0" bIns="0">
            <a:spAutoFit/>
          </a:bodyPr>
          <a:lstStyle/>
          <a:p>
            <a:pPr defTabSz="912944" fontAlgn="auto">
              <a:spcBef>
                <a:spcPts val="0"/>
              </a:spcBef>
              <a:spcAft>
                <a:spcPts val="0"/>
              </a:spcAft>
              <a:defRPr/>
            </a:pPr>
            <a:r>
              <a:rPr lang="es-ES_tradnl" sz="1800" dirty="0" err="1">
                <a:solidFill>
                  <a:srgbClr val="808080"/>
                </a:solidFill>
                <a:latin typeface="Arial"/>
                <a:cs typeface="+mn-cs"/>
              </a:rPr>
              <a:t>Unit</a:t>
            </a:r>
            <a:r>
              <a:rPr lang="es-ES_tradnl" sz="1800" dirty="0">
                <a:solidFill>
                  <a:srgbClr val="808080"/>
                </a:solidFill>
                <a:latin typeface="Arial"/>
                <a:cs typeface="+mn-cs"/>
              </a:rPr>
              <a:t> of </a:t>
            </a:r>
            <a:r>
              <a:rPr lang="es-ES_tradnl" sz="1800" dirty="0" err="1">
                <a:solidFill>
                  <a:srgbClr val="808080"/>
                </a:solidFill>
                <a:latin typeface="Arial"/>
                <a:cs typeface="+mn-cs"/>
              </a:rPr>
              <a:t>measure</a:t>
            </a:r>
            <a:endParaRPr lang="es-ES_tradnl" sz="1800" dirty="0">
              <a:solidFill>
                <a:srgbClr val="808080"/>
              </a:solidFill>
              <a:latin typeface="Arial"/>
              <a:cs typeface="+mn-cs"/>
            </a:endParaRPr>
          </a:p>
        </p:txBody>
      </p:sp>
      <p:grpSp>
        <p:nvGrpSpPr>
          <p:cNvPr id="2" name="McK Slide Elements"/>
          <p:cNvGrpSpPr>
            <a:grpSpLocks/>
          </p:cNvGrpSpPr>
          <p:nvPr/>
        </p:nvGrpSpPr>
        <p:grpSpPr bwMode="auto">
          <a:xfrm>
            <a:off x="121489" y="6203623"/>
            <a:ext cx="8722840" cy="518318"/>
            <a:chOff x="75" y="3830"/>
            <a:chExt cx="5385" cy="320"/>
          </a:xfrm>
        </p:grpSpPr>
        <p:sp>
          <p:nvSpPr>
            <p:cNvPr id="1151" name="McK 4. Footnote" hidden="1"/>
            <p:cNvSpPr txBox="1">
              <a:spLocks noChangeArrowheads="1"/>
            </p:cNvSpPr>
            <p:nvPr userDrawn="1"/>
          </p:nvSpPr>
          <p:spPr bwMode="auto">
            <a:xfrm>
              <a:off x="75" y="3830"/>
              <a:ext cx="5385" cy="96"/>
            </a:xfrm>
            <a:prstGeom prst="rect">
              <a:avLst/>
            </a:prstGeom>
            <a:noFill/>
            <a:ln w="9525">
              <a:noFill/>
              <a:miter lim="800000"/>
              <a:headEnd/>
              <a:tailEnd/>
            </a:ln>
            <a:effectLst/>
          </p:spPr>
          <p:txBody>
            <a:bodyPr lIns="0" tIns="0" rIns="0" bIns="0" anchor="b">
              <a:spAutoFit/>
            </a:bodyPr>
            <a:lstStyle/>
            <a:p>
              <a:pPr marL="106834" indent="-106834" defTabSz="912944" fontAlgn="auto">
                <a:spcBef>
                  <a:spcPts val="0"/>
                </a:spcBef>
                <a:spcAft>
                  <a:spcPts val="0"/>
                </a:spcAft>
                <a:defRPr/>
              </a:pPr>
              <a:r>
                <a:rPr lang="es-ES_tradnl" sz="1000" dirty="0">
                  <a:solidFill>
                    <a:srgbClr val="000000"/>
                  </a:solidFill>
                  <a:latin typeface="Arial"/>
                  <a:cs typeface="+mn-cs"/>
                </a:rPr>
                <a:t>1 </a:t>
              </a:r>
              <a:r>
                <a:rPr lang="es-ES_tradnl" sz="1000" dirty="0" err="1">
                  <a:solidFill>
                    <a:srgbClr val="000000"/>
                  </a:solidFill>
                  <a:latin typeface="Arial"/>
                  <a:cs typeface="+mn-cs"/>
                </a:rPr>
                <a:t>Footnote</a:t>
              </a:r>
              <a:endParaRPr lang="es-ES_tradnl" sz="1000" dirty="0">
                <a:solidFill>
                  <a:srgbClr val="000000"/>
                </a:solidFill>
                <a:latin typeface="Arial"/>
                <a:cs typeface="+mn-cs"/>
              </a:endParaRPr>
            </a:p>
          </p:txBody>
        </p:sp>
        <p:sp>
          <p:nvSpPr>
            <p:cNvPr id="1154" name="McK 5. Source" hidden="1"/>
            <p:cNvSpPr>
              <a:spLocks noChangeArrowheads="1"/>
            </p:cNvSpPr>
            <p:nvPr userDrawn="1"/>
          </p:nvSpPr>
          <p:spPr bwMode="auto">
            <a:xfrm>
              <a:off x="75" y="4054"/>
              <a:ext cx="4323" cy="96"/>
            </a:xfrm>
            <a:prstGeom prst="rect">
              <a:avLst/>
            </a:prstGeom>
            <a:noFill/>
            <a:ln w="9525">
              <a:noFill/>
              <a:miter lim="800000"/>
              <a:headEnd/>
              <a:tailEnd/>
            </a:ln>
            <a:effectLst/>
          </p:spPr>
          <p:txBody>
            <a:bodyPr lIns="0" tIns="0" rIns="0" bIns="0" anchor="ctr">
              <a:spAutoFit/>
            </a:bodyPr>
            <a:lstStyle/>
            <a:p>
              <a:pPr marL="621580" indent="-621580" defTabSz="912944" fontAlgn="auto">
                <a:spcBef>
                  <a:spcPts val="0"/>
                </a:spcBef>
                <a:spcAft>
                  <a:spcPts val="0"/>
                </a:spcAft>
                <a:tabLst>
                  <a:tab pos="624816" algn="l"/>
                </a:tabLst>
                <a:defRPr/>
              </a:pPr>
              <a:r>
                <a:rPr lang="es-ES_tradnl" sz="1000" dirty="0">
                  <a:solidFill>
                    <a:srgbClr val="000000"/>
                  </a:solidFill>
                  <a:latin typeface="Arial"/>
                  <a:cs typeface="+mn-cs"/>
                </a:rPr>
                <a:t>SOURCE: </a:t>
              </a:r>
              <a:r>
                <a:rPr lang="es-ES_tradnl" sz="1000" dirty="0" err="1">
                  <a:solidFill>
                    <a:srgbClr val="000000"/>
                  </a:solidFill>
                  <a:latin typeface="Arial"/>
                  <a:cs typeface="+mn-cs"/>
                </a:rPr>
                <a:t>Source</a:t>
              </a:r>
              <a:endParaRPr lang="es-ES_tradnl" sz="1000" dirty="0">
                <a:solidFill>
                  <a:srgbClr val="000000"/>
                </a:solidFill>
                <a:latin typeface="Arial"/>
                <a:cs typeface="+mn-cs"/>
              </a:endParaRPr>
            </a:p>
          </p:txBody>
        </p:sp>
      </p:grpSp>
      <p:grpSp>
        <p:nvGrpSpPr>
          <p:cNvPr id="3" name="ACET" hidden="1"/>
          <p:cNvGrpSpPr>
            <a:grpSpLocks/>
          </p:cNvGrpSpPr>
          <p:nvPr/>
        </p:nvGrpSpPr>
        <p:grpSpPr bwMode="auto">
          <a:xfrm>
            <a:off x="1482161" y="1150019"/>
            <a:ext cx="4350892" cy="518318"/>
            <a:chOff x="915" y="710"/>
            <a:chExt cx="2686" cy="320"/>
          </a:xfrm>
        </p:grpSpPr>
        <p:cxnSp>
          <p:nvCxnSpPr>
            <p:cNvPr id="21519" name="AutoShape 249" hidden="1"/>
            <p:cNvCxnSpPr>
              <a:cxnSpLocks noChangeShapeType="1"/>
              <a:stCxn id="1274" idx="4"/>
              <a:endCxn id="1274" idx="6"/>
            </p:cNvCxnSpPr>
            <p:nvPr/>
          </p:nvCxnSpPr>
          <p:spPr bwMode="auto">
            <a:xfrm>
              <a:off x="915" y="1030"/>
              <a:ext cx="2686" cy="0"/>
            </a:xfrm>
            <a:prstGeom prst="straightConnector1">
              <a:avLst/>
            </a:prstGeom>
            <a:noFill/>
            <a:ln w="9525">
              <a:solidFill>
                <a:schemeClr val="tx1"/>
              </a:solidFill>
              <a:round/>
              <a:headEnd/>
              <a:tailEnd/>
            </a:ln>
          </p:spPr>
        </p:cxnSp>
        <p:sp>
          <p:nvSpPr>
            <p:cNvPr id="1274" name="AutoShape 250" hidden="1"/>
            <p:cNvSpPr>
              <a:spLocks noChangeArrowheads="1"/>
            </p:cNvSpPr>
            <p:nvPr/>
          </p:nvSpPr>
          <p:spPr bwMode="auto">
            <a:xfrm>
              <a:off x="915" y="710"/>
              <a:ext cx="2686" cy="320"/>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defTabSz="914012" fontAlgn="auto">
                <a:spcBef>
                  <a:spcPts val="0"/>
                </a:spcBef>
                <a:spcAft>
                  <a:spcPts val="0"/>
                </a:spcAft>
                <a:defRPr/>
              </a:pPr>
              <a:r>
                <a:rPr lang="es-ES_tradnl" sz="1600" b="1" dirty="0" err="1">
                  <a:solidFill>
                    <a:srgbClr val="000000"/>
                  </a:solidFill>
                  <a:latin typeface="Arial"/>
                  <a:cs typeface="+mn-cs"/>
                </a:rPr>
                <a:t>Title</a:t>
              </a:r>
              <a:endParaRPr lang="es-ES_tradnl" sz="1600" b="1" dirty="0">
                <a:solidFill>
                  <a:srgbClr val="000000"/>
                </a:solidFill>
                <a:latin typeface="Arial"/>
                <a:cs typeface="+mn-cs"/>
              </a:endParaRPr>
            </a:p>
            <a:p>
              <a:pPr defTabSz="914012" fontAlgn="auto">
                <a:spcBef>
                  <a:spcPts val="0"/>
                </a:spcBef>
                <a:spcAft>
                  <a:spcPts val="0"/>
                </a:spcAft>
                <a:defRPr/>
              </a:pPr>
              <a:r>
                <a:rPr lang="es-ES_tradnl" sz="1600" dirty="0" err="1">
                  <a:solidFill>
                    <a:srgbClr val="808080"/>
                  </a:solidFill>
                  <a:latin typeface="Arial"/>
                  <a:cs typeface="+mn-cs"/>
                </a:rPr>
                <a:t>Unit</a:t>
              </a:r>
              <a:r>
                <a:rPr lang="es-ES_tradnl" sz="1600" dirty="0">
                  <a:solidFill>
                    <a:srgbClr val="808080"/>
                  </a:solidFill>
                  <a:latin typeface="Arial"/>
                  <a:cs typeface="+mn-cs"/>
                </a:rPr>
                <a:t> of </a:t>
              </a:r>
              <a:r>
                <a:rPr lang="es-ES_tradnl" sz="1600" dirty="0" err="1">
                  <a:solidFill>
                    <a:srgbClr val="808080"/>
                  </a:solidFill>
                  <a:latin typeface="Arial"/>
                  <a:cs typeface="+mn-cs"/>
                </a:rPr>
                <a:t>measure</a:t>
              </a:r>
              <a:endParaRPr lang="es-ES_tradnl" sz="1600" dirty="0">
                <a:solidFill>
                  <a:srgbClr val="808080"/>
                </a:solidFill>
                <a:latin typeface="Arial"/>
                <a:cs typeface="+mn-cs"/>
              </a:endParaRPr>
            </a:p>
          </p:txBody>
        </p:sp>
      </p:grpSp>
      <p:sp>
        <p:nvSpPr>
          <p:cNvPr id="1304" name="Rectangle 280"/>
          <p:cNvSpPr>
            <a:spLocks noGrp="1" noChangeArrowheads="1"/>
          </p:cNvSpPr>
          <p:nvPr>
            <p:ph type="sldNum" sz="quarter" idx="4"/>
          </p:nvPr>
        </p:nvSpPr>
        <p:spPr bwMode="auto">
          <a:xfrm>
            <a:off x="8719602" y="6566446"/>
            <a:ext cx="199240" cy="155496"/>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a:solidFill>
                  <a:srgbClr val="000000"/>
                </a:solidFill>
                <a:cs typeface="+mn-cs"/>
              </a:defRPr>
            </a:lvl1pPr>
          </a:lstStyle>
          <a:p>
            <a:pPr defTabSz="914012" fontAlgn="auto">
              <a:spcBef>
                <a:spcPts val="0"/>
              </a:spcBef>
              <a:spcAft>
                <a:spcPts val="0"/>
              </a:spcAft>
              <a:defRPr/>
            </a:pPr>
            <a:fld id="{4F630E55-DB9A-4432-BB76-3A7B03326295}" type="slidenum">
              <a:rPr lang="es-ES_tradnl" smtClean="0">
                <a:latin typeface="Arial"/>
              </a:rPr>
              <a:pPr defTabSz="914012" fontAlgn="auto">
                <a:spcBef>
                  <a:spcPts val="0"/>
                </a:spcBef>
                <a:spcAft>
                  <a:spcPts val="0"/>
                </a:spcAft>
                <a:defRPr/>
              </a:pPr>
              <a:t>‹Nº›</a:t>
            </a:fld>
            <a:r>
              <a:rPr lang="es-ES_tradnl" dirty="0" smtClean="0">
                <a:latin typeface="Arial"/>
              </a:rPr>
              <a:t> </a:t>
            </a:r>
            <a:endParaRPr lang="es-ES_tradnl" dirty="0">
              <a:latin typeface="Arial"/>
            </a:endParaRPr>
          </a:p>
        </p:txBody>
      </p:sp>
      <p:sp>
        <p:nvSpPr>
          <p:cNvPr id="1306" name="doc id"/>
          <p:cNvSpPr>
            <a:spLocks noChangeArrowheads="1"/>
          </p:cNvSpPr>
          <p:nvPr/>
        </p:nvSpPr>
        <p:spPr bwMode="auto">
          <a:xfrm>
            <a:off x="8246615" y="37255"/>
            <a:ext cx="670614" cy="124720"/>
          </a:xfrm>
          <a:prstGeom prst="rect">
            <a:avLst/>
          </a:prstGeom>
          <a:noFill/>
          <a:ln w="9525">
            <a:noFill/>
            <a:miter lim="800000"/>
            <a:headEnd/>
            <a:tailEnd/>
          </a:ln>
          <a:effectLst/>
        </p:spPr>
        <p:txBody>
          <a:bodyPr wrap="none" lIns="0" tIns="0" rIns="0" bIns="0"/>
          <a:lstStyle/>
          <a:p>
            <a:pPr algn="r" defTabSz="914012" fontAlgn="auto">
              <a:spcBef>
                <a:spcPts val="0"/>
              </a:spcBef>
              <a:spcAft>
                <a:spcPts val="0"/>
              </a:spcAft>
              <a:defRPr/>
            </a:pPr>
            <a:endParaRPr lang="en-US" sz="800" dirty="0">
              <a:solidFill>
                <a:srgbClr val="000000"/>
              </a:solidFill>
              <a:latin typeface="Arial"/>
              <a:cs typeface="+mn-cs"/>
            </a:endParaRPr>
          </a:p>
        </p:txBody>
      </p:sp>
      <p:sp>
        <p:nvSpPr>
          <p:cNvPr id="21517" name="Rectangle 286"/>
          <p:cNvSpPr>
            <a:spLocks noGrp="1" noChangeArrowheads="1"/>
          </p:cNvSpPr>
          <p:nvPr>
            <p:ph type="body" idx="1"/>
          </p:nvPr>
        </p:nvSpPr>
        <p:spPr bwMode="auto">
          <a:xfrm>
            <a:off x="1482160" y="1990667"/>
            <a:ext cx="4389768" cy="1247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p>
        </p:txBody>
      </p:sp>
      <p:sp>
        <p:nvSpPr>
          <p:cNvPr id="1312" name="SlideLogoSeparator"/>
          <p:cNvSpPr>
            <a:spLocks noChangeArrowheads="1"/>
          </p:cNvSpPr>
          <p:nvPr>
            <p:custDataLst>
              <p:tags r:id="rId14"/>
            </p:custDataLst>
          </p:nvPr>
        </p:nvSpPr>
        <p:spPr bwMode="auto">
          <a:xfrm>
            <a:off x="8589619" y="6532985"/>
            <a:ext cx="40892" cy="188417"/>
          </a:xfrm>
          <a:prstGeom prst="rect">
            <a:avLst/>
          </a:prstGeom>
          <a:noFill/>
          <a:ln w="9525">
            <a:noFill/>
            <a:miter lim="800000"/>
            <a:headEnd/>
            <a:tailEnd/>
          </a:ln>
          <a:effectLst/>
        </p:spPr>
        <p:txBody>
          <a:bodyPr wrap="none" lIns="0" tIns="0" rIns="0" bIns="0" anchor="ctr">
            <a:spAutoFit/>
          </a:bodyPr>
          <a:lstStyle/>
          <a:p>
            <a:pPr algn="r" defTabSz="912944" fontAlgn="auto">
              <a:spcBef>
                <a:spcPts val="0"/>
              </a:spcBef>
              <a:spcAft>
                <a:spcPts val="0"/>
              </a:spcAft>
              <a:defRPr/>
            </a:pPr>
            <a:r>
              <a:rPr lang="es-ES_tradnl" sz="1200" dirty="0">
                <a:solidFill>
                  <a:srgbClr val="000000"/>
                </a:solidFill>
                <a:latin typeface="Arial"/>
                <a:cs typeface="+mn-cs"/>
              </a:rPr>
              <a:t>|</a:t>
            </a:r>
          </a:p>
        </p:txBody>
      </p:sp>
    </p:spTree>
    <p:extLst>
      <p:ext uri="{BB962C8B-B14F-4D97-AF65-F5344CB8AC3E}">
        <p14:creationId xmlns:p14="http://schemas.microsoft.com/office/powerpoint/2010/main" xmlns="" val="368118505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hf hdr="0" ftr="0" dt="0"/>
  <p:txStyles>
    <p:titleStyle>
      <a:lvl1pPr algn="l" defTabSz="912944" rtl="0" eaLnBrk="0" fontAlgn="base" hangingPunct="0">
        <a:spcBef>
          <a:spcPct val="0"/>
        </a:spcBef>
        <a:spcAft>
          <a:spcPct val="0"/>
        </a:spcAft>
        <a:defRPr sz="1900" b="1">
          <a:solidFill>
            <a:schemeClr val="tx2"/>
          </a:solidFill>
          <a:latin typeface="+mj-lt"/>
          <a:ea typeface="+mj-ea"/>
          <a:cs typeface="+mj-cs"/>
        </a:defRPr>
      </a:lvl1pPr>
      <a:lvl2pPr algn="l" defTabSz="912944" rtl="0" eaLnBrk="0" fontAlgn="base" hangingPunct="0">
        <a:spcBef>
          <a:spcPct val="0"/>
        </a:spcBef>
        <a:spcAft>
          <a:spcPct val="0"/>
        </a:spcAft>
        <a:defRPr sz="1900" b="1">
          <a:solidFill>
            <a:schemeClr val="tx2"/>
          </a:solidFill>
          <a:latin typeface="Arial" charset="0"/>
        </a:defRPr>
      </a:lvl2pPr>
      <a:lvl3pPr algn="l" defTabSz="912944" rtl="0" eaLnBrk="0" fontAlgn="base" hangingPunct="0">
        <a:spcBef>
          <a:spcPct val="0"/>
        </a:spcBef>
        <a:spcAft>
          <a:spcPct val="0"/>
        </a:spcAft>
        <a:defRPr sz="1900" b="1">
          <a:solidFill>
            <a:schemeClr val="tx2"/>
          </a:solidFill>
          <a:latin typeface="Arial" charset="0"/>
        </a:defRPr>
      </a:lvl3pPr>
      <a:lvl4pPr algn="l" defTabSz="912944" rtl="0" eaLnBrk="0" fontAlgn="base" hangingPunct="0">
        <a:spcBef>
          <a:spcPct val="0"/>
        </a:spcBef>
        <a:spcAft>
          <a:spcPct val="0"/>
        </a:spcAft>
        <a:defRPr sz="1900" b="1">
          <a:solidFill>
            <a:schemeClr val="tx2"/>
          </a:solidFill>
          <a:latin typeface="Arial" charset="0"/>
        </a:defRPr>
      </a:lvl4pPr>
      <a:lvl5pPr algn="l" defTabSz="912944" rtl="0" eaLnBrk="0" fontAlgn="base" hangingPunct="0">
        <a:spcBef>
          <a:spcPct val="0"/>
        </a:spcBef>
        <a:spcAft>
          <a:spcPct val="0"/>
        </a:spcAft>
        <a:defRPr sz="1900" b="1">
          <a:solidFill>
            <a:schemeClr val="tx2"/>
          </a:solidFill>
          <a:latin typeface="Arial" charset="0"/>
        </a:defRPr>
      </a:lvl5pPr>
      <a:lvl6pPr marL="466181" algn="l" defTabSz="912944" rtl="0" fontAlgn="base">
        <a:spcBef>
          <a:spcPct val="0"/>
        </a:spcBef>
        <a:spcAft>
          <a:spcPct val="0"/>
        </a:spcAft>
        <a:defRPr sz="1900" b="1">
          <a:solidFill>
            <a:schemeClr val="tx2"/>
          </a:solidFill>
          <a:latin typeface="Arial" charset="0"/>
        </a:defRPr>
      </a:lvl6pPr>
      <a:lvl7pPr marL="932369" algn="l" defTabSz="912944" rtl="0" fontAlgn="base">
        <a:spcBef>
          <a:spcPct val="0"/>
        </a:spcBef>
        <a:spcAft>
          <a:spcPct val="0"/>
        </a:spcAft>
        <a:defRPr sz="1900" b="1">
          <a:solidFill>
            <a:schemeClr val="tx2"/>
          </a:solidFill>
          <a:latin typeface="Arial" charset="0"/>
        </a:defRPr>
      </a:lvl7pPr>
      <a:lvl8pPr marL="1398555" algn="l" defTabSz="912944" rtl="0" fontAlgn="base">
        <a:spcBef>
          <a:spcPct val="0"/>
        </a:spcBef>
        <a:spcAft>
          <a:spcPct val="0"/>
        </a:spcAft>
        <a:defRPr sz="1900" b="1">
          <a:solidFill>
            <a:schemeClr val="tx2"/>
          </a:solidFill>
          <a:latin typeface="Arial" charset="0"/>
        </a:defRPr>
      </a:lvl8pPr>
      <a:lvl9pPr marL="1864738" algn="l" defTabSz="912944" rtl="0" fontAlgn="base">
        <a:spcBef>
          <a:spcPct val="0"/>
        </a:spcBef>
        <a:spcAft>
          <a:spcPct val="0"/>
        </a:spcAft>
        <a:defRPr sz="1900" b="1">
          <a:solidFill>
            <a:schemeClr val="tx2"/>
          </a:solidFill>
          <a:latin typeface="Arial" charset="0"/>
        </a:defRPr>
      </a:lvl9pPr>
    </p:titleStyle>
    <p:bodyStyle>
      <a:lvl1pPr algn="l" defTabSz="912944" rtl="0" eaLnBrk="0" fontAlgn="base" hangingPunct="0">
        <a:spcBef>
          <a:spcPct val="0"/>
        </a:spcBef>
        <a:spcAft>
          <a:spcPct val="0"/>
        </a:spcAft>
        <a:buClr>
          <a:schemeClr val="tx2"/>
        </a:buClr>
        <a:defRPr sz="1600">
          <a:solidFill>
            <a:schemeClr val="tx1"/>
          </a:solidFill>
          <a:latin typeface="+mn-lt"/>
          <a:ea typeface="+mn-ea"/>
          <a:cs typeface="+mn-cs"/>
        </a:defRPr>
      </a:lvl1pPr>
      <a:lvl2pPr marL="197482" indent="-195863" algn="l" defTabSz="912944"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6181" indent="-267086" algn="l" defTabSz="912944"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6437" indent="-158633" algn="l" defTabSz="912944"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60788" indent="-132733" algn="l" defTabSz="912944"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972" indent="-132733" algn="l" defTabSz="912944" rtl="0" fontAlgn="base">
        <a:spcBef>
          <a:spcPct val="0"/>
        </a:spcBef>
        <a:spcAft>
          <a:spcPct val="0"/>
        </a:spcAft>
        <a:buClr>
          <a:schemeClr val="tx2"/>
        </a:buClr>
        <a:buSzPct val="89000"/>
        <a:buFont typeface="Arial" charset="0"/>
        <a:buChar char="-"/>
        <a:defRPr sz="1600">
          <a:solidFill>
            <a:schemeClr val="tx1"/>
          </a:solidFill>
          <a:latin typeface="+mn-lt"/>
        </a:defRPr>
      </a:lvl6pPr>
      <a:lvl7pPr marL="1693157" indent="-132733" algn="l" defTabSz="912944" rtl="0" fontAlgn="base">
        <a:spcBef>
          <a:spcPct val="0"/>
        </a:spcBef>
        <a:spcAft>
          <a:spcPct val="0"/>
        </a:spcAft>
        <a:buClr>
          <a:schemeClr val="tx2"/>
        </a:buClr>
        <a:buSzPct val="89000"/>
        <a:buFont typeface="Arial" charset="0"/>
        <a:buChar char="-"/>
        <a:defRPr sz="1600">
          <a:solidFill>
            <a:schemeClr val="tx1"/>
          </a:solidFill>
          <a:latin typeface="+mn-lt"/>
        </a:defRPr>
      </a:lvl7pPr>
      <a:lvl8pPr marL="2159341" indent="-132733" algn="l" defTabSz="912944" rtl="0" fontAlgn="base">
        <a:spcBef>
          <a:spcPct val="0"/>
        </a:spcBef>
        <a:spcAft>
          <a:spcPct val="0"/>
        </a:spcAft>
        <a:buClr>
          <a:schemeClr val="tx2"/>
        </a:buClr>
        <a:buSzPct val="89000"/>
        <a:buFont typeface="Arial" charset="0"/>
        <a:buChar char="-"/>
        <a:defRPr sz="1600">
          <a:solidFill>
            <a:schemeClr val="tx1"/>
          </a:solidFill>
          <a:latin typeface="+mn-lt"/>
        </a:defRPr>
      </a:lvl8pPr>
      <a:lvl9pPr marL="2625525" indent="-132733" algn="l" defTabSz="912944" rtl="0" fontAlgn="base">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s-ES"/>
      </a:defPPr>
      <a:lvl1pPr marL="0" algn="l" defTabSz="932369" rtl="0" eaLnBrk="1" latinLnBrk="0" hangingPunct="1">
        <a:defRPr sz="1800" kern="1200">
          <a:solidFill>
            <a:schemeClr val="tx1"/>
          </a:solidFill>
          <a:latin typeface="+mn-lt"/>
          <a:ea typeface="+mn-ea"/>
          <a:cs typeface="+mn-cs"/>
        </a:defRPr>
      </a:lvl1pPr>
      <a:lvl2pPr marL="466181" algn="l" defTabSz="932369" rtl="0" eaLnBrk="1" latinLnBrk="0" hangingPunct="1">
        <a:defRPr sz="1800" kern="1200">
          <a:solidFill>
            <a:schemeClr val="tx1"/>
          </a:solidFill>
          <a:latin typeface="+mn-lt"/>
          <a:ea typeface="+mn-ea"/>
          <a:cs typeface="+mn-cs"/>
        </a:defRPr>
      </a:lvl2pPr>
      <a:lvl3pPr marL="932369" algn="l" defTabSz="932369" rtl="0" eaLnBrk="1" latinLnBrk="0" hangingPunct="1">
        <a:defRPr sz="1800" kern="1200">
          <a:solidFill>
            <a:schemeClr val="tx1"/>
          </a:solidFill>
          <a:latin typeface="+mn-lt"/>
          <a:ea typeface="+mn-ea"/>
          <a:cs typeface="+mn-cs"/>
        </a:defRPr>
      </a:lvl3pPr>
      <a:lvl4pPr marL="1398555" algn="l" defTabSz="932369" rtl="0" eaLnBrk="1" latinLnBrk="0" hangingPunct="1">
        <a:defRPr sz="1800" kern="1200">
          <a:solidFill>
            <a:schemeClr val="tx1"/>
          </a:solidFill>
          <a:latin typeface="+mn-lt"/>
          <a:ea typeface="+mn-ea"/>
          <a:cs typeface="+mn-cs"/>
        </a:defRPr>
      </a:lvl4pPr>
      <a:lvl5pPr marL="1864738" algn="l" defTabSz="932369" rtl="0" eaLnBrk="1" latinLnBrk="0" hangingPunct="1">
        <a:defRPr sz="1800" kern="1200">
          <a:solidFill>
            <a:schemeClr val="tx1"/>
          </a:solidFill>
          <a:latin typeface="+mn-lt"/>
          <a:ea typeface="+mn-ea"/>
          <a:cs typeface="+mn-cs"/>
        </a:defRPr>
      </a:lvl5pPr>
      <a:lvl6pPr marL="2330924" algn="l" defTabSz="932369" rtl="0" eaLnBrk="1" latinLnBrk="0" hangingPunct="1">
        <a:defRPr sz="1800" kern="1200">
          <a:solidFill>
            <a:schemeClr val="tx1"/>
          </a:solidFill>
          <a:latin typeface="+mn-lt"/>
          <a:ea typeface="+mn-ea"/>
          <a:cs typeface="+mn-cs"/>
        </a:defRPr>
      </a:lvl6pPr>
      <a:lvl7pPr marL="2797106" algn="l" defTabSz="932369" rtl="0" eaLnBrk="1" latinLnBrk="0" hangingPunct="1">
        <a:defRPr sz="1800" kern="1200">
          <a:solidFill>
            <a:schemeClr val="tx1"/>
          </a:solidFill>
          <a:latin typeface="+mn-lt"/>
          <a:ea typeface="+mn-ea"/>
          <a:cs typeface="+mn-cs"/>
        </a:defRPr>
      </a:lvl7pPr>
      <a:lvl8pPr marL="3263291" algn="l" defTabSz="932369" rtl="0" eaLnBrk="1" latinLnBrk="0" hangingPunct="1">
        <a:defRPr sz="1800" kern="1200">
          <a:solidFill>
            <a:schemeClr val="tx1"/>
          </a:solidFill>
          <a:latin typeface="+mn-lt"/>
          <a:ea typeface="+mn-ea"/>
          <a:cs typeface="+mn-cs"/>
        </a:defRPr>
      </a:lvl8pPr>
      <a:lvl9pPr marL="3729478" algn="l" defTabSz="93236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11" tIns="45706" rIns="91411" bIns="45706"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3"/>
            <a:ext cx="8229600" cy="4525963"/>
          </a:xfrm>
          <a:prstGeom prst="rect">
            <a:avLst/>
          </a:prstGeom>
        </p:spPr>
        <p:txBody>
          <a:bodyPr vert="horz" lIns="91411" tIns="45706" rIns="91411" bIns="45706"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11" tIns="45706" rIns="91411" bIns="45706" rtlCol="0" anchor="ctr"/>
          <a:lstStyle>
            <a:lvl1pPr algn="l">
              <a:defRPr sz="1200">
                <a:solidFill>
                  <a:schemeClr val="tx1">
                    <a:tint val="75000"/>
                  </a:schemeClr>
                </a:solidFill>
              </a:defRPr>
            </a:lvl1pPr>
          </a:lstStyle>
          <a:p>
            <a:pPr defTabSz="914012" fontAlgn="auto">
              <a:spcBef>
                <a:spcPts val="0"/>
              </a:spcBef>
              <a:spcAft>
                <a:spcPts val="0"/>
              </a:spcAft>
            </a:pPr>
            <a:endParaRPr lang="en-US">
              <a:solidFill>
                <a:prstClr val="black">
                  <a:tint val="75000"/>
                </a:prstClr>
              </a:solidFill>
              <a:latin typeface="Calibri"/>
              <a:cs typeface="+mn-cs"/>
            </a:endParaRPr>
          </a:p>
        </p:txBody>
      </p:sp>
      <p:sp>
        <p:nvSpPr>
          <p:cNvPr id="5" name="4 Marcador de pie de página"/>
          <p:cNvSpPr>
            <a:spLocks noGrp="1"/>
          </p:cNvSpPr>
          <p:nvPr>
            <p:ph type="ftr" sz="quarter" idx="3"/>
          </p:nvPr>
        </p:nvSpPr>
        <p:spPr>
          <a:xfrm>
            <a:off x="3124201" y="6356350"/>
            <a:ext cx="2895600" cy="365125"/>
          </a:xfrm>
          <a:prstGeom prst="rect">
            <a:avLst/>
          </a:prstGeom>
        </p:spPr>
        <p:txBody>
          <a:bodyPr vert="horz" lIns="91411" tIns="45706" rIns="91411" bIns="45706" rtlCol="0" anchor="ctr"/>
          <a:lstStyle>
            <a:lvl1pPr algn="ctr">
              <a:defRPr sz="1200">
                <a:solidFill>
                  <a:schemeClr val="tx1">
                    <a:tint val="75000"/>
                  </a:schemeClr>
                </a:solidFill>
              </a:defRPr>
            </a:lvl1pPr>
          </a:lstStyle>
          <a:p>
            <a:pPr defTabSz="914012" fontAlgn="auto">
              <a:spcBef>
                <a:spcPts val="0"/>
              </a:spcBef>
              <a:spcAft>
                <a:spcPts val="0"/>
              </a:spcAft>
            </a:pPr>
            <a:endParaRPr lang="en-US">
              <a:solidFill>
                <a:prstClr val="black">
                  <a:tint val="75000"/>
                </a:prstClr>
              </a:solidFill>
              <a:latin typeface="Calibri"/>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11" tIns="45706" rIns="91411" bIns="45706" rtlCol="0" anchor="ctr"/>
          <a:lstStyle>
            <a:lvl1pPr algn="r">
              <a:defRPr sz="1200">
                <a:solidFill>
                  <a:schemeClr val="tx1">
                    <a:tint val="75000"/>
                  </a:schemeClr>
                </a:solidFill>
              </a:defRPr>
            </a:lvl1pPr>
          </a:lstStyle>
          <a:p>
            <a:pPr defTabSz="914012" fontAlgn="auto">
              <a:spcBef>
                <a:spcPts val="0"/>
              </a:spcBef>
              <a:spcAft>
                <a:spcPts val="0"/>
              </a:spcAft>
              <a:defRPr/>
            </a:pPr>
            <a:fld id="{4F630E55-DB9A-4432-BB76-3A7B03326295}" type="slidenum">
              <a:rPr lang="es-ES_tradnl" smtClean="0">
                <a:solidFill>
                  <a:prstClr val="black">
                    <a:tint val="75000"/>
                  </a:prstClr>
                </a:solidFill>
                <a:latin typeface="Calibri"/>
                <a:cs typeface="+mn-cs"/>
              </a:rPr>
              <a:pPr defTabSz="914012" fontAlgn="auto">
                <a:spcBef>
                  <a:spcPts val="0"/>
                </a:spcBef>
                <a:spcAft>
                  <a:spcPts val="0"/>
                </a:spcAft>
                <a:defRPr/>
              </a:pPr>
              <a:t>‹Nº›</a:t>
            </a:fld>
            <a:r>
              <a:rPr lang="es-ES_tradnl" smtClean="0">
                <a:solidFill>
                  <a:prstClr val="black">
                    <a:tint val="75000"/>
                  </a:prstClr>
                </a:solidFill>
                <a:latin typeface="Calibri"/>
                <a:cs typeface="+mn-cs"/>
              </a:rPr>
              <a:t> </a:t>
            </a:r>
            <a:endParaRPr lang="es-ES_tradnl" dirty="0">
              <a:solidFill>
                <a:prstClr val="black">
                  <a:tint val="75000"/>
                </a:prstClr>
              </a:solidFill>
              <a:latin typeface="Calibri"/>
              <a:cs typeface="+mn-cs"/>
            </a:endParaRPr>
          </a:p>
        </p:txBody>
      </p:sp>
    </p:spTree>
    <p:extLst>
      <p:ext uri="{BB962C8B-B14F-4D97-AF65-F5344CB8AC3E}">
        <p14:creationId xmlns:p14="http://schemas.microsoft.com/office/powerpoint/2010/main" xmlns="" val="982180572"/>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Lst>
  <p:hf hdr="0" ftr="0" dt="0"/>
  <p:txStyles>
    <p:titleStyle>
      <a:lvl1pPr algn="ctr" defTabSz="914109" rtl="0" eaLnBrk="1" latinLnBrk="0" hangingPunct="1">
        <a:spcBef>
          <a:spcPct val="0"/>
        </a:spcBef>
        <a:buNone/>
        <a:defRPr sz="4400" kern="1200">
          <a:solidFill>
            <a:schemeClr val="tx1"/>
          </a:solidFill>
          <a:latin typeface="+mj-lt"/>
          <a:ea typeface="+mj-ea"/>
          <a:cs typeface="+mj-cs"/>
        </a:defRPr>
      </a:lvl1pPr>
    </p:titleStyle>
    <p:bodyStyle>
      <a:lvl1pPr marL="342791" indent="-342791" algn="l" defTabSz="91410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14" indent="-285660" algn="l" defTabSz="91410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36" indent="-228527" algn="l" defTabSz="91410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91"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46"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00"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55"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10"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64"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9" rtl="0" eaLnBrk="1" latinLnBrk="0" hangingPunct="1">
        <a:defRPr sz="1800" kern="1200">
          <a:solidFill>
            <a:schemeClr val="tx1"/>
          </a:solidFill>
          <a:latin typeface="+mn-lt"/>
          <a:ea typeface="+mn-ea"/>
          <a:cs typeface="+mn-cs"/>
        </a:defRPr>
      </a:lvl1pPr>
      <a:lvl2pPr marL="457056" algn="l" defTabSz="914109" rtl="0" eaLnBrk="1" latinLnBrk="0" hangingPunct="1">
        <a:defRPr sz="1800" kern="1200">
          <a:solidFill>
            <a:schemeClr val="tx1"/>
          </a:solidFill>
          <a:latin typeface="+mn-lt"/>
          <a:ea typeface="+mn-ea"/>
          <a:cs typeface="+mn-cs"/>
        </a:defRPr>
      </a:lvl2pPr>
      <a:lvl3pPr marL="914109" algn="l" defTabSz="914109" rtl="0" eaLnBrk="1" latinLnBrk="0" hangingPunct="1">
        <a:defRPr sz="1800" kern="1200">
          <a:solidFill>
            <a:schemeClr val="tx1"/>
          </a:solidFill>
          <a:latin typeface="+mn-lt"/>
          <a:ea typeface="+mn-ea"/>
          <a:cs typeface="+mn-cs"/>
        </a:defRPr>
      </a:lvl3pPr>
      <a:lvl4pPr marL="1371165" algn="l" defTabSz="914109" rtl="0" eaLnBrk="1" latinLnBrk="0" hangingPunct="1">
        <a:defRPr sz="1800" kern="1200">
          <a:solidFill>
            <a:schemeClr val="tx1"/>
          </a:solidFill>
          <a:latin typeface="+mn-lt"/>
          <a:ea typeface="+mn-ea"/>
          <a:cs typeface="+mn-cs"/>
        </a:defRPr>
      </a:lvl4pPr>
      <a:lvl5pPr marL="1828218" algn="l" defTabSz="914109" rtl="0" eaLnBrk="1" latinLnBrk="0" hangingPunct="1">
        <a:defRPr sz="1800" kern="1200">
          <a:solidFill>
            <a:schemeClr val="tx1"/>
          </a:solidFill>
          <a:latin typeface="+mn-lt"/>
          <a:ea typeface="+mn-ea"/>
          <a:cs typeface="+mn-cs"/>
        </a:defRPr>
      </a:lvl5pPr>
      <a:lvl6pPr marL="2285274" algn="l" defTabSz="914109" rtl="0" eaLnBrk="1" latinLnBrk="0" hangingPunct="1">
        <a:defRPr sz="1800" kern="1200">
          <a:solidFill>
            <a:schemeClr val="tx1"/>
          </a:solidFill>
          <a:latin typeface="+mn-lt"/>
          <a:ea typeface="+mn-ea"/>
          <a:cs typeface="+mn-cs"/>
        </a:defRPr>
      </a:lvl6pPr>
      <a:lvl7pPr marL="2742328" algn="l" defTabSz="914109" rtl="0" eaLnBrk="1" latinLnBrk="0" hangingPunct="1">
        <a:defRPr sz="1800" kern="1200">
          <a:solidFill>
            <a:schemeClr val="tx1"/>
          </a:solidFill>
          <a:latin typeface="+mn-lt"/>
          <a:ea typeface="+mn-ea"/>
          <a:cs typeface="+mn-cs"/>
        </a:defRPr>
      </a:lvl7pPr>
      <a:lvl8pPr marL="3199383" algn="l" defTabSz="914109" rtl="0" eaLnBrk="1" latinLnBrk="0" hangingPunct="1">
        <a:defRPr sz="1800" kern="1200">
          <a:solidFill>
            <a:schemeClr val="tx1"/>
          </a:solidFill>
          <a:latin typeface="+mn-lt"/>
          <a:ea typeface="+mn-ea"/>
          <a:cs typeface="+mn-cs"/>
        </a:defRPr>
      </a:lvl8pPr>
      <a:lvl9pPr marL="3656438" algn="l" defTabSz="91410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11" tIns="45706" rIns="91411" bIns="45706"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3"/>
            <a:ext cx="8229600" cy="4525963"/>
          </a:xfrm>
          <a:prstGeom prst="rect">
            <a:avLst/>
          </a:prstGeom>
        </p:spPr>
        <p:txBody>
          <a:bodyPr vert="horz" lIns="91411" tIns="45706" rIns="91411" bIns="45706"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11" tIns="45706" rIns="91411" bIns="45706" rtlCol="0" anchor="ctr"/>
          <a:lstStyle>
            <a:lvl1pPr algn="l">
              <a:defRPr sz="1200">
                <a:solidFill>
                  <a:schemeClr val="tx1">
                    <a:tint val="75000"/>
                  </a:schemeClr>
                </a:solidFill>
              </a:defRPr>
            </a:lvl1pPr>
          </a:lstStyle>
          <a:p>
            <a:pPr defTabSz="914012" fontAlgn="auto">
              <a:spcBef>
                <a:spcPts val="0"/>
              </a:spcBef>
              <a:spcAft>
                <a:spcPts val="0"/>
              </a:spcAft>
            </a:pPr>
            <a:endParaRPr lang="en-US">
              <a:solidFill>
                <a:prstClr val="black">
                  <a:tint val="75000"/>
                </a:prstClr>
              </a:solidFill>
              <a:latin typeface="Calibri"/>
              <a:cs typeface="+mn-cs"/>
            </a:endParaRPr>
          </a:p>
        </p:txBody>
      </p:sp>
      <p:sp>
        <p:nvSpPr>
          <p:cNvPr id="5" name="4 Marcador de pie de página"/>
          <p:cNvSpPr>
            <a:spLocks noGrp="1"/>
          </p:cNvSpPr>
          <p:nvPr>
            <p:ph type="ftr" sz="quarter" idx="3"/>
          </p:nvPr>
        </p:nvSpPr>
        <p:spPr>
          <a:xfrm>
            <a:off x="3124201" y="6356350"/>
            <a:ext cx="2895600" cy="365125"/>
          </a:xfrm>
          <a:prstGeom prst="rect">
            <a:avLst/>
          </a:prstGeom>
        </p:spPr>
        <p:txBody>
          <a:bodyPr vert="horz" lIns="91411" tIns="45706" rIns="91411" bIns="45706" rtlCol="0" anchor="ctr"/>
          <a:lstStyle>
            <a:lvl1pPr algn="ctr">
              <a:defRPr sz="1200">
                <a:solidFill>
                  <a:schemeClr val="tx1">
                    <a:tint val="75000"/>
                  </a:schemeClr>
                </a:solidFill>
              </a:defRPr>
            </a:lvl1pPr>
          </a:lstStyle>
          <a:p>
            <a:pPr defTabSz="914012" fontAlgn="auto">
              <a:spcBef>
                <a:spcPts val="0"/>
              </a:spcBef>
              <a:spcAft>
                <a:spcPts val="0"/>
              </a:spcAft>
            </a:pPr>
            <a:endParaRPr lang="en-US">
              <a:solidFill>
                <a:prstClr val="black">
                  <a:tint val="75000"/>
                </a:prstClr>
              </a:solidFill>
              <a:latin typeface="Calibri"/>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11" tIns="45706" rIns="91411" bIns="45706" rtlCol="0" anchor="ctr"/>
          <a:lstStyle>
            <a:lvl1pPr algn="r">
              <a:defRPr sz="1200">
                <a:solidFill>
                  <a:schemeClr val="tx1">
                    <a:tint val="75000"/>
                  </a:schemeClr>
                </a:solidFill>
              </a:defRPr>
            </a:lvl1pPr>
          </a:lstStyle>
          <a:p>
            <a:pPr defTabSz="914012" fontAlgn="auto">
              <a:spcBef>
                <a:spcPts val="0"/>
              </a:spcBef>
              <a:spcAft>
                <a:spcPts val="0"/>
              </a:spcAft>
              <a:defRPr/>
            </a:pPr>
            <a:fld id="{4F630E55-DB9A-4432-BB76-3A7B03326295}" type="slidenum">
              <a:rPr lang="es-ES_tradnl" smtClean="0">
                <a:solidFill>
                  <a:prstClr val="black">
                    <a:tint val="75000"/>
                  </a:prstClr>
                </a:solidFill>
                <a:latin typeface="Calibri"/>
                <a:cs typeface="+mn-cs"/>
              </a:rPr>
              <a:pPr defTabSz="914012" fontAlgn="auto">
                <a:spcBef>
                  <a:spcPts val="0"/>
                </a:spcBef>
                <a:spcAft>
                  <a:spcPts val="0"/>
                </a:spcAft>
                <a:defRPr/>
              </a:pPr>
              <a:t>‹Nº›</a:t>
            </a:fld>
            <a:r>
              <a:rPr lang="es-ES_tradnl" smtClean="0">
                <a:solidFill>
                  <a:prstClr val="black">
                    <a:tint val="75000"/>
                  </a:prstClr>
                </a:solidFill>
                <a:latin typeface="Calibri"/>
                <a:cs typeface="+mn-cs"/>
              </a:rPr>
              <a:t> </a:t>
            </a:r>
            <a:endParaRPr lang="es-ES_tradnl" dirty="0">
              <a:solidFill>
                <a:prstClr val="black">
                  <a:tint val="75000"/>
                </a:prstClr>
              </a:solidFill>
              <a:latin typeface="Calibri"/>
              <a:cs typeface="+mn-cs"/>
            </a:endParaRPr>
          </a:p>
        </p:txBody>
      </p:sp>
    </p:spTree>
    <p:extLst>
      <p:ext uri="{BB962C8B-B14F-4D97-AF65-F5344CB8AC3E}">
        <p14:creationId xmlns:p14="http://schemas.microsoft.com/office/powerpoint/2010/main" xmlns="" val="285966445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Lst>
  <p:hf hdr="0" ftr="0" dt="0"/>
  <p:txStyles>
    <p:titleStyle>
      <a:lvl1pPr algn="ctr" defTabSz="914109" rtl="0" eaLnBrk="1" latinLnBrk="0" hangingPunct="1">
        <a:spcBef>
          <a:spcPct val="0"/>
        </a:spcBef>
        <a:buNone/>
        <a:defRPr sz="4400" kern="1200">
          <a:solidFill>
            <a:schemeClr val="tx1"/>
          </a:solidFill>
          <a:latin typeface="+mj-lt"/>
          <a:ea typeface="+mj-ea"/>
          <a:cs typeface="+mj-cs"/>
        </a:defRPr>
      </a:lvl1pPr>
    </p:titleStyle>
    <p:bodyStyle>
      <a:lvl1pPr marL="342791" indent="-342791" algn="l" defTabSz="91410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14" indent="-285660" algn="l" defTabSz="91410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36" indent="-228527" algn="l" defTabSz="91410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91"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46"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00"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55"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10"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64"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9" rtl="0" eaLnBrk="1" latinLnBrk="0" hangingPunct="1">
        <a:defRPr sz="1800" kern="1200">
          <a:solidFill>
            <a:schemeClr val="tx1"/>
          </a:solidFill>
          <a:latin typeface="+mn-lt"/>
          <a:ea typeface="+mn-ea"/>
          <a:cs typeface="+mn-cs"/>
        </a:defRPr>
      </a:lvl1pPr>
      <a:lvl2pPr marL="457056" algn="l" defTabSz="914109" rtl="0" eaLnBrk="1" latinLnBrk="0" hangingPunct="1">
        <a:defRPr sz="1800" kern="1200">
          <a:solidFill>
            <a:schemeClr val="tx1"/>
          </a:solidFill>
          <a:latin typeface="+mn-lt"/>
          <a:ea typeface="+mn-ea"/>
          <a:cs typeface="+mn-cs"/>
        </a:defRPr>
      </a:lvl2pPr>
      <a:lvl3pPr marL="914109" algn="l" defTabSz="914109" rtl="0" eaLnBrk="1" latinLnBrk="0" hangingPunct="1">
        <a:defRPr sz="1800" kern="1200">
          <a:solidFill>
            <a:schemeClr val="tx1"/>
          </a:solidFill>
          <a:latin typeface="+mn-lt"/>
          <a:ea typeface="+mn-ea"/>
          <a:cs typeface="+mn-cs"/>
        </a:defRPr>
      </a:lvl3pPr>
      <a:lvl4pPr marL="1371165" algn="l" defTabSz="914109" rtl="0" eaLnBrk="1" latinLnBrk="0" hangingPunct="1">
        <a:defRPr sz="1800" kern="1200">
          <a:solidFill>
            <a:schemeClr val="tx1"/>
          </a:solidFill>
          <a:latin typeface="+mn-lt"/>
          <a:ea typeface="+mn-ea"/>
          <a:cs typeface="+mn-cs"/>
        </a:defRPr>
      </a:lvl4pPr>
      <a:lvl5pPr marL="1828218" algn="l" defTabSz="914109" rtl="0" eaLnBrk="1" latinLnBrk="0" hangingPunct="1">
        <a:defRPr sz="1800" kern="1200">
          <a:solidFill>
            <a:schemeClr val="tx1"/>
          </a:solidFill>
          <a:latin typeface="+mn-lt"/>
          <a:ea typeface="+mn-ea"/>
          <a:cs typeface="+mn-cs"/>
        </a:defRPr>
      </a:lvl5pPr>
      <a:lvl6pPr marL="2285274" algn="l" defTabSz="914109" rtl="0" eaLnBrk="1" latinLnBrk="0" hangingPunct="1">
        <a:defRPr sz="1800" kern="1200">
          <a:solidFill>
            <a:schemeClr val="tx1"/>
          </a:solidFill>
          <a:latin typeface="+mn-lt"/>
          <a:ea typeface="+mn-ea"/>
          <a:cs typeface="+mn-cs"/>
        </a:defRPr>
      </a:lvl6pPr>
      <a:lvl7pPr marL="2742328" algn="l" defTabSz="914109" rtl="0" eaLnBrk="1" latinLnBrk="0" hangingPunct="1">
        <a:defRPr sz="1800" kern="1200">
          <a:solidFill>
            <a:schemeClr val="tx1"/>
          </a:solidFill>
          <a:latin typeface="+mn-lt"/>
          <a:ea typeface="+mn-ea"/>
          <a:cs typeface="+mn-cs"/>
        </a:defRPr>
      </a:lvl7pPr>
      <a:lvl8pPr marL="3199383" algn="l" defTabSz="914109" rtl="0" eaLnBrk="1" latinLnBrk="0" hangingPunct="1">
        <a:defRPr sz="1800" kern="1200">
          <a:solidFill>
            <a:schemeClr val="tx1"/>
          </a:solidFill>
          <a:latin typeface="+mn-lt"/>
          <a:ea typeface="+mn-ea"/>
          <a:cs typeface="+mn-cs"/>
        </a:defRPr>
      </a:lvl8pPr>
      <a:lvl9pPr marL="3656438" algn="l" defTabSz="91410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7" name="McK 2. Slide Title"/>
          <p:cNvSpPr>
            <a:spLocks noGrp="1" noChangeArrowheads="1"/>
          </p:cNvSpPr>
          <p:nvPr>
            <p:ph type="title"/>
          </p:nvPr>
        </p:nvSpPr>
        <p:spPr bwMode="auto">
          <a:xfrm>
            <a:off x="121495" y="234870"/>
            <a:ext cx="8794113" cy="29832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s-ES_tradnl" smtClean="0"/>
              <a:t>Click to edit Master title style</a:t>
            </a:r>
          </a:p>
        </p:txBody>
      </p:sp>
      <p:sp>
        <p:nvSpPr>
          <p:cNvPr id="1076" name="McK 1. On-page tracker" hidden="1"/>
          <p:cNvSpPr>
            <a:spLocks noChangeArrowheads="1"/>
          </p:cNvSpPr>
          <p:nvPr/>
        </p:nvSpPr>
        <p:spPr bwMode="auto">
          <a:xfrm>
            <a:off x="121488" y="27541"/>
            <a:ext cx="1125334" cy="282625"/>
          </a:xfrm>
          <a:prstGeom prst="rect">
            <a:avLst/>
          </a:prstGeom>
          <a:noFill/>
          <a:ln w="9525">
            <a:noFill/>
            <a:miter lim="800000"/>
            <a:headEnd/>
            <a:tailEnd/>
          </a:ln>
          <a:effectLst/>
        </p:spPr>
        <p:txBody>
          <a:bodyPr wrap="none" lIns="0" tIns="0" rIns="0" bIns="0">
            <a:spAutoFit/>
          </a:bodyPr>
          <a:lstStyle/>
          <a:p>
            <a:pPr defTabSz="914012" fontAlgn="auto">
              <a:spcBef>
                <a:spcPts val="0"/>
              </a:spcBef>
              <a:spcAft>
                <a:spcPts val="0"/>
              </a:spcAft>
              <a:defRPr/>
            </a:pPr>
            <a:r>
              <a:rPr lang="es-ES_tradnl" sz="1800">
                <a:solidFill>
                  <a:srgbClr val="808080"/>
                </a:solidFill>
                <a:latin typeface="Arial"/>
                <a:cs typeface="+mn-cs"/>
              </a:rPr>
              <a:t>TRACKER</a:t>
            </a:r>
          </a:p>
        </p:txBody>
      </p:sp>
      <p:sp>
        <p:nvSpPr>
          <p:cNvPr id="1032" name="McK 3. Unit of measure" hidden="1"/>
          <p:cNvSpPr txBox="1">
            <a:spLocks noChangeArrowheads="1"/>
          </p:cNvSpPr>
          <p:nvPr/>
        </p:nvSpPr>
        <p:spPr bwMode="auto">
          <a:xfrm>
            <a:off x="121489" y="542619"/>
            <a:ext cx="3730492" cy="282625"/>
          </a:xfrm>
          <a:prstGeom prst="rect">
            <a:avLst/>
          </a:prstGeom>
          <a:noFill/>
          <a:ln w="9525">
            <a:noFill/>
            <a:miter lim="800000"/>
            <a:headEnd/>
            <a:tailEnd/>
          </a:ln>
          <a:effectLst/>
        </p:spPr>
        <p:txBody>
          <a:bodyPr lIns="0" tIns="0" rIns="0" bIns="0">
            <a:spAutoFit/>
          </a:bodyPr>
          <a:lstStyle/>
          <a:p>
            <a:pPr defTabSz="912944" fontAlgn="auto">
              <a:spcBef>
                <a:spcPts val="0"/>
              </a:spcBef>
              <a:spcAft>
                <a:spcPts val="0"/>
              </a:spcAft>
              <a:defRPr/>
            </a:pPr>
            <a:r>
              <a:rPr lang="es-ES_tradnl" sz="1800" dirty="0" err="1">
                <a:solidFill>
                  <a:srgbClr val="808080"/>
                </a:solidFill>
                <a:latin typeface="Arial"/>
                <a:cs typeface="+mn-cs"/>
              </a:rPr>
              <a:t>Unit</a:t>
            </a:r>
            <a:r>
              <a:rPr lang="es-ES_tradnl" sz="1800" dirty="0">
                <a:solidFill>
                  <a:srgbClr val="808080"/>
                </a:solidFill>
                <a:latin typeface="Arial"/>
                <a:cs typeface="+mn-cs"/>
              </a:rPr>
              <a:t> of </a:t>
            </a:r>
            <a:r>
              <a:rPr lang="es-ES_tradnl" sz="1800" dirty="0" err="1">
                <a:solidFill>
                  <a:srgbClr val="808080"/>
                </a:solidFill>
                <a:latin typeface="Arial"/>
                <a:cs typeface="+mn-cs"/>
              </a:rPr>
              <a:t>measure</a:t>
            </a:r>
            <a:endParaRPr lang="es-ES_tradnl" sz="1800" dirty="0">
              <a:solidFill>
                <a:srgbClr val="808080"/>
              </a:solidFill>
              <a:latin typeface="Arial"/>
              <a:cs typeface="+mn-cs"/>
            </a:endParaRPr>
          </a:p>
        </p:txBody>
      </p:sp>
      <p:grpSp>
        <p:nvGrpSpPr>
          <p:cNvPr id="2" name="McK Slide Elements"/>
          <p:cNvGrpSpPr>
            <a:grpSpLocks/>
          </p:cNvGrpSpPr>
          <p:nvPr/>
        </p:nvGrpSpPr>
        <p:grpSpPr bwMode="auto">
          <a:xfrm>
            <a:off x="121489" y="6203623"/>
            <a:ext cx="8722840" cy="518318"/>
            <a:chOff x="75" y="3830"/>
            <a:chExt cx="5385" cy="320"/>
          </a:xfrm>
        </p:grpSpPr>
        <p:sp>
          <p:nvSpPr>
            <p:cNvPr id="1151" name="McK 4. Footnote" hidden="1"/>
            <p:cNvSpPr txBox="1">
              <a:spLocks noChangeArrowheads="1"/>
            </p:cNvSpPr>
            <p:nvPr userDrawn="1"/>
          </p:nvSpPr>
          <p:spPr bwMode="auto">
            <a:xfrm>
              <a:off x="75" y="3830"/>
              <a:ext cx="5385" cy="96"/>
            </a:xfrm>
            <a:prstGeom prst="rect">
              <a:avLst/>
            </a:prstGeom>
            <a:noFill/>
            <a:ln w="9525">
              <a:noFill/>
              <a:miter lim="800000"/>
              <a:headEnd/>
              <a:tailEnd/>
            </a:ln>
            <a:effectLst/>
          </p:spPr>
          <p:txBody>
            <a:bodyPr lIns="0" tIns="0" rIns="0" bIns="0" anchor="b">
              <a:spAutoFit/>
            </a:bodyPr>
            <a:lstStyle/>
            <a:p>
              <a:pPr marL="106834" indent="-106834" defTabSz="912944" fontAlgn="auto">
                <a:spcBef>
                  <a:spcPts val="0"/>
                </a:spcBef>
                <a:spcAft>
                  <a:spcPts val="0"/>
                </a:spcAft>
                <a:defRPr/>
              </a:pPr>
              <a:r>
                <a:rPr lang="es-ES_tradnl" sz="1000" dirty="0">
                  <a:solidFill>
                    <a:srgbClr val="000000"/>
                  </a:solidFill>
                  <a:latin typeface="Arial"/>
                  <a:cs typeface="+mn-cs"/>
                </a:rPr>
                <a:t>1 </a:t>
              </a:r>
              <a:r>
                <a:rPr lang="es-ES_tradnl" sz="1000" dirty="0" err="1">
                  <a:solidFill>
                    <a:srgbClr val="000000"/>
                  </a:solidFill>
                  <a:latin typeface="Arial"/>
                  <a:cs typeface="+mn-cs"/>
                </a:rPr>
                <a:t>Footnote</a:t>
              </a:r>
              <a:endParaRPr lang="es-ES_tradnl" sz="1000" dirty="0">
                <a:solidFill>
                  <a:srgbClr val="000000"/>
                </a:solidFill>
                <a:latin typeface="Arial"/>
                <a:cs typeface="+mn-cs"/>
              </a:endParaRPr>
            </a:p>
          </p:txBody>
        </p:sp>
        <p:sp>
          <p:nvSpPr>
            <p:cNvPr id="1154" name="McK 5. Source" hidden="1"/>
            <p:cNvSpPr>
              <a:spLocks noChangeArrowheads="1"/>
            </p:cNvSpPr>
            <p:nvPr userDrawn="1"/>
          </p:nvSpPr>
          <p:spPr bwMode="auto">
            <a:xfrm>
              <a:off x="75" y="4054"/>
              <a:ext cx="4323" cy="96"/>
            </a:xfrm>
            <a:prstGeom prst="rect">
              <a:avLst/>
            </a:prstGeom>
            <a:noFill/>
            <a:ln w="9525">
              <a:noFill/>
              <a:miter lim="800000"/>
              <a:headEnd/>
              <a:tailEnd/>
            </a:ln>
            <a:effectLst/>
          </p:spPr>
          <p:txBody>
            <a:bodyPr lIns="0" tIns="0" rIns="0" bIns="0" anchor="ctr">
              <a:spAutoFit/>
            </a:bodyPr>
            <a:lstStyle/>
            <a:p>
              <a:pPr marL="621580" indent="-621580" defTabSz="912944" fontAlgn="auto">
                <a:spcBef>
                  <a:spcPts val="0"/>
                </a:spcBef>
                <a:spcAft>
                  <a:spcPts val="0"/>
                </a:spcAft>
                <a:tabLst>
                  <a:tab pos="624816" algn="l"/>
                </a:tabLst>
                <a:defRPr/>
              </a:pPr>
              <a:r>
                <a:rPr lang="es-ES_tradnl" sz="1000" dirty="0">
                  <a:solidFill>
                    <a:srgbClr val="000000"/>
                  </a:solidFill>
                  <a:latin typeface="Arial"/>
                  <a:cs typeface="+mn-cs"/>
                </a:rPr>
                <a:t>SOURCE: </a:t>
              </a:r>
              <a:r>
                <a:rPr lang="es-ES_tradnl" sz="1000" dirty="0" err="1">
                  <a:solidFill>
                    <a:srgbClr val="000000"/>
                  </a:solidFill>
                  <a:latin typeface="Arial"/>
                  <a:cs typeface="+mn-cs"/>
                </a:rPr>
                <a:t>Source</a:t>
              </a:r>
              <a:endParaRPr lang="es-ES_tradnl" sz="1000" dirty="0">
                <a:solidFill>
                  <a:srgbClr val="000000"/>
                </a:solidFill>
                <a:latin typeface="Arial"/>
                <a:cs typeface="+mn-cs"/>
              </a:endParaRPr>
            </a:p>
          </p:txBody>
        </p:sp>
      </p:grpSp>
      <p:grpSp>
        <p:nvGrpSpPr>
          <p:cNvPr id="3" name="ACET" hidden="1"/>
          <p:cNvGrpSpPr>
            <a:grpSpLocks/>
          </p:cNvGrpSpPr>
          <p:nvPr/>
        </p:nvGrpSpPr>
        <p:grpSpPr bwMode="auto">
          <a:xfrm>
            <a:off x="1482161" y="1150019"/>
            <a:ext cx="4350892" cy="518318"/>
            <a:chOff x="915" y="710"/>
            <a:chExt cx="2686" cy="320"/>
          </a:xfrm>
        </p:grpSpPr>
        <p:cxnSp>
          <p:nvCxnSpPr>
            <p:cNvPr id="21519" name="AutoShape 249" hidden="1"/>
            <p:cNvCxnSpPr>
              <a:cxnSpLocks noChangeShapeType="1"/>
              <a:stCxn id="1274" idx="4"/>
              <a:endCxn id="1274" idx="6"/>
            </p:cNvCxnSpPr>
            <p:nvPr/>
          </p:nvCxnSpPr>
          <p:spPr bwMode="auto">
            <a:xfrm>
              <a:off x="915" y="1030"/>
              <a:ext cx="2686" cy="0"/>
            </a:xfrm>
            <a:prstGeom prst="straightConnector1">
              <a:avLst/>
            </a:prstGeom>
            <a:noFill/>
            <a:ln w="9525">
              <a:solidFill>
                <a:schemeClr val="tx1"/>
              </a:solidFill>
              <a:round/>
              <a:headEnd/>
              <a:tailEnd/>
            </a:ln>
          </p:spPr>
        </p:cxnSp>
        <p:sp>
          <p:nvSpPr>
            <p:cNvPr id="1274" name="AutoShape 250" hidden="1"/>
            <p:cNvSpPr>
              <a:spLocks noChangeArrowheads="1"/>
            </p:cNvSpPr>
            <p:nvPr/>
          </p:nvSpPr>
          <p:spPr bwMode="auto">
            <a:xfrm>
              <a:off x="915" y="710"/>
              <a:ext cx="2686" cy="320"/>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defTabSz="914012" fontAlgn="auto">
                <a:spcBef>
                  <a:spcPts val="0"/>
                </a:spcBef>
                <a:spcAft>
                  <a:spcPts val="0"/>
                </a:spcAft>
                <a:defRPr/>
              </a:pPr>
              <a:r>
                <a:rPr lang="es-ES_tradnl" sz="1600" b="1" dirty="0" err="1">
                  <a:solidFill>
                    <a:srgbClr val="000000"/>
                  </a:solidFill>
                  <a:latin typeface="Arial"/>
                  <a:cs typeface="+mn-cs"/>
                </a:rPr>
                <a:t>Title</a:t>
              </a:r>
              <a:endParaRPr lang="es-ES_tradnl" sz="1600" b="1" dirty="0">
                <a:solidFill>
                  <a:srgbClr val="000000"/>
                </a:solidFill>
                <a:latin typeface="Arial"/>
                <a:cs typeface="+mn-cs"/>
              </a:endParaRPr>
            </a:p>
            <a:p>
              <a:pPr defTabSz="914012" fontAlgn="auto">
                <a:spcBef>
                  <a:spcPts val="0"/>
                </a:spcBef>
                <a:spcAft>
                  <a:spcPts val="0"/>
                </a:spcAft>
                <a:defRPr/>
              </a:pPr>
              <a:r>
                <a:rPr lang="es-ES_tradnl" sz="1600" dirty="0" err="1">
                  <a:solidFill>
                    <a:srgbClr val="808080"/>
                  </a:solidFill>
                  <a:latin typeface="Arial"/>
                  <a:cs typeface="+mn-cs"/>
                </a:rPr>
                <a:t>Unit</a:t>
              </a:r>
              <a:r>
                <a:rPr lang="es-ES_tradnl" sz="1600" dirty="0">
                  <a:solidFill>
                    <a:srgbClr val="808080"/>
                  </a:solidFill>
                  <a:latin typeface="Arial"/>
                  <a:cs typeface="+mn-cs"/>
                </a:rPr>
                <a:t> of </a:t>
              </a:r>
              <a:r>
                <a:rPr lang="es-ES_tradnl" sz="1600" dirty="0" err="1">
                  <a:solidFill>
                    <a:srgbClr val="808080"/>
                  </a:solidFill>
                  <a:latin typeface="Arial"/>
                  <a:cs typeface="+mn-cs"/>
                </a:rPr>
                <a:t>measure</a:t>
              </a:r>
              <a:endParaRPr lang="es-ES_tradnl" sz="1600" dirty="0">
                <a:solidFill>
                  <a:srgbClr val="808080"/>
                </a:solidFill>
                <a:latin typeface="Arial"/>
                <a:cs typeface="+mn-cs"/>
              </a:endParaRPr>
            </a:p>
          </p:txBody>
        </p:sp>
      </p:grpSp>
      <p:sp>
        <p:nvSpPr>
          <p:cNvPr id="1304" name="Rectangle 280"/>
          <p:cNvSpPr>
            <a:spLocks noGrp="1" noChangeArrowheads="1"/>
          </p:cNvSpPr>
          <p:nvPr>
            <p:ph type="sldNum" sz="quarter" idx="4"/>
          </p:nvPr>
        </p:nvSpPr>
        <p:spPr bwMode="auto">
          <a:xfrm>
            <a:off x="8719602" y="6566446"/>
            <a:ext cx="199240" cy="155496"/>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a:solidFill>
                  <a:srgbClr val="000000"/>
                </a:solidFill>
                <a:cs typeface="+mn-cs"/>
              </a:defRPr>
            </a:lvl1pPr>
          </a:lstStyle>
          <a:p>
            <a:pPr defTabSz="914012" fontAlgn="auto">
              <a:spcBef>
                <a:spcPts val="0"/>
              </a:spcBef>
              <a:spcAft>
                <a:spcPts val="0"/>
              </a:spcAft>
              <a:defRPr/>
            </a:pPr>
            <a:fld id="{4F630E55-DB9A-4432-BB76-3A7B03326295}" type="slidenum">
              <a:rPr lang="es-ES_tradnl" smtClean="0">
                <a:latin typeface="Arial"/>
              </a:rPr>
              <a:pPr defTabSz="914012" fontAlgn="auto">
                <a:spcBef>
                  <a:spcPts val="0"/>
                </a:spcBef>
                <a:spcAft>
                  <a:spcPts val="0"/>
                </a:spcAft>
                <a:defRPr/>
              </a:pPr>
              <a:t>‹Nº›</a:t>
            </a:fld>
            <a:r>
              <a:rPr lang="es-ES_tradnl" dirty="0" smtClean="0">
                <a:latin typeface="Arial"/>
              </a:rPr>
              <a:t> </a:t>
            </a:r>
            <a:endParaRPr lang="es-ES_tradnl" dirty="0">
              <a:latin typeface="Arial"/>
            </a:endParaRPr>
          </a:p>
        </p:txBody>
      </p:sp>
      <p:sp>
        <p:nvSpPr>
          <p:cNvPr id="1306" name="doc id"/>
          <p:cNvSpPr>
            <a:spLocks noChangeArrowheads="1"/>
          </p:cNvSpPr>
          <p:nvPr/>
        </p:nvSpPr>
        <p:spPr bwMode="auto">
          <a:xfrm>
            <a:off x="8246615" y="37255"/>
            <a:ext cx="670614" cy="124720"/>
          </a:xfrm>
          <a:prstGeom prst="rect">
            <a:avLst/>
          </a:prstGeom>
          <a:noFill/>
          <a:ln w="9525">
            <a:noFill/>
            <a:miter lim="800000"/>
            <a:headEnd/>
            <a:tailEnd/>
          </a:ln>
          <a:effectLst/>
        </p:spPr>
        <p:txBody>
          <a:bodyPr wrap="none" lIns="0" tIns="0" rIns="0" bIns="0"/>
          <a:lstStyle/>
          <a:p>
            <a:pPr algn="r" defTabSz="914012" fontAlgn="auto">
              <a:spcBef>
                <a:spcPts val="0"/>
              </a:spcBef>
              <a:spcAft>
                <a:spcPts val="0"/>
              </a:spcAft>
              <a:defRPr/>
            </a:pPr>
            <a:endParaRPr lang="en-US" sz="800" dirty="0">
              <a:solidFill>
                <a:srgbClr val="000000"/>
              </a:solidFill>
              <a:latin typeface="Arial"/>
              <a:cs typeface="+mn-cs"/>
            </a:endParaRPr>
          </a:p>
        </p:txBody>
      </p:sp>
      <p:sp>
        <p:nvSpPr>
          <p:cNvPr id="21517" name="Rectangle 286"/>
          <p:cNvSpPr>
            <a:spLocks noGrp="1" noChangeArrowheads="1"/>
          </p:cNvSpPr>
          <p:nvPr>
            <p:ph type="body" idx="1"/>
          </p:nvPr>
        </p:nvSpPr>
        <p:spPr bwMode="auto">
          <a:xfrm>
            <a:off x="1482160" y="1990667"/>
            <a:ext cx="4389768" cy="1247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p>
        </p:txBody>
      </p:sp>
      <p:sp>
        <p:nvSpPr>
          <p:cNvPr id="1312" name="SlideLogoSeparator"/>
          <p:cNvSpPr>
            <a:spLocks noChangeArrowheads="1"/>
          </p:cNvSpPr>
          <p:nvPr>
            <p:custDataLst>
              <p:tags r:id="rId14"/>
            </p:custDataLst>
          </p:nvPr>
        </p:nvSpPr>
        <p:spPr bwMode="auto">
          <a:xfrm>
            <a:off x="8589619" y="6532985"/>
            <a:ext cx="40892" cy="188417"/>
          </a:xfrm>
          <a:prstGeom prst="rect">
            <a:avLst/>
          </a:prstGeom>
          <a:noFill/>
          <a:ln w="9525">
            <a:noFill/>
            <a:miter lim="800000"/>
            <a:headEnd/>
            <a:tailEnd/>
          </a:ln>
          <a:effectLst/>
        </p:spPr>
        <p:txBody>
          <a:bodyPr wrap="none" lIns="0" tIns="0" rIns="0" bIns="0" anchor="ctr">
            <a:spAutoFit/>
          </a:bodyPr>
          <a:lstStyle/>
          <a:p>
            <a:pPr algn="r" defTabSz="912944" fontAlgn="auto">
              <a:spcBef>
                <a:spcPts val="0"/>
              </a:spcBef>
              <a:spcAft>
                <a:spcPts val="0"/>
              </a:spcAft>
              <a:defRPr/>
            </a:pPr>
            <a:r>
              <a:rPr lang="es-ES_tradnl" sz="1200" dirty="0">
                <a:solidFill>
                  <a:srgbClr val="000000"/>
                </a:solidFill>
                <a:latin typeface="Arial"/>
                <a:cs typeface="+mn-cs"/>
              </a:rPr>
              <a:t>|</a:t>
            </a:r>
          </a:p>
        </p:txBody>
      </p:sp>
    </p:spTree>
    <p:extLst>
      <p:ext uri="{BB962C8B-B14F-4D97-AF65-F5344CB8AC3E}">
        <p14:creationId xmlns:p14="http://schemas.microsoft.com/office/powerpoint/2010/main" xmlns="" val="251011901"/>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hf hdr="0" ftr="0" dt="0"/>
  <p:txStyles>
    <p:titleStyle>
      <a:lvl1pPr algn="l" defTabSz="912944" rtl="0" eaLnBrk="0" fontAlgn="base" hangingPunct="0">
        <a:spcBef>
          <a:spcPct val="0"/>
        </a:spcBef>
        <a:spcAft>
          <a:spcPct val="0"/>
        </a:spcAft>
        <a:defRPr sz="1900" b="1">
          <a:solidFill>
            <a:schemeClr val="tx2"/>
          </a:solidFill>
          <a:latin typeface="+mj-lt"/>
          <a:ea typeface="+mj-ea"/>
          <a:cs typeface="+mj-cs"/>
        </a:defRPr>
      </a:lvl1pPr>
      <a:lvl2pPr algn="l" defTabSz="912944" rtl="0" eaLnBrk="0" fontAlgn="base" hangingPunct="0">
        <a:spcBef>
          <a:spcPct val="0"/>
        </a:spcBef>
        <a:spcAft>
          <a:spcPct val="0"/>
        </a:spcAft>
        <a:defRPr sz="1900" b="1">
          <a:solidFill>
            <a:schemeClr val="tx2"/>
          </a:solidFill>
          <a:latin typeface="Arial" charset="0"/>
        </a:defRPr>
      </a:lvl2pPr>
      <a:lvl3pPr algn="l" defTabSz="912944" rtl="0" eaLnBrk="0" fontAlgn="base" hangingPunct="0">
        <a:spcBef>
          <a:spcPct val="0"/>
        </a:spcBef>
        <a:spcAft>
          <a:spcPct val="0"/>
        </a:spcAft>
        <a:defRPr sz="1900" b="1">
          <a:solidFill>
            <a:schemeClr val="tx2"/>
          </a:solidFill>
          <a:latin typeface="Arial" charset="0"/>
        </a:defRPr>
      </a:lvl3pPr>
      <a:lvl4pPr algn="l" defTabSz="912944" rtl="0" eaLnBrk="0" fontAlgn="base" hangingPunct="0">
        <a:spcBef>
          <a:spcPct val="0"/>
        </a:spcBef>
        <a:spcAft>
          <a:spcPct val="0"/>
        </a:spcAft>
        <a:defRPr sz="1900" b="1">
          <a:solidFill>
            <a:schemeClr val="tx2"/>
          </a:solidFill>
          <a:latin typeface="Arial" charset="0"/>
        </a:defRPr>
      </a:lvl4pPr>
      <a:lvl5pPr algn="l" defTabSz="912944" rtl="0" eaLnBrk="0" fontAlgn="base" hangingPunct="0">
        <a:spcBef>
          <a:spcPct val="0"/>
        </a:spcBef>
        <a:spcAft>
          <a:spcPct val="0"/>
        </a:spcAft>
        <a:defRPr sz="1900" b="1">
          <a:solidFill>
            <a:schemeClr val="tx2"/>
          </a:solidFill>
          <a:latin typeface="Arial" charset="0"/>
        </a:defRPr>
      </a:lvl5pPr>
      <a:lvl6pPr marL="466181" algn="l" defTabSz="912944" rtl="0" fontAlgn="base">
        <a:spcBef>
          <a:spcPct val="0"/>
        </a:spcBef>
        <a:spcAft>
          <a:spcPct val="0"/>
        </a:spcAft>
        <a:defRPr sz="1900" b="1">
          <a:solidFill>
            <a:schemeClr val="tx2"/>
          </a:solidFill>
          <a:latin typeface="Arial" charset="0"/>
        </a:defRPr>
      </a:lvl6pPr>
      <a:lvl7pPr marL="932369" algn="l" defTabSz="912944" rtl="0" fontAlgn="base">
        <a:spcBef>
          <a:spcPct val="0"/>
        </a:spcBef>
        <a:spcAft>
          <a:spcPct val="0"/>
        </a:spcAft>
        <a:defRPr sz="1900" b="1">
          <a:solidFill>
            <a:schemeClr val="tx2"/>
          </a:solidFill>
          <a:latin typeface="Arial" charset="0"/>
        </a:defRPr>
      </a:lvl7pPr>
      <a:lvl8pPr marL="1398555" algn="l" defTabSz="912944" rtl="0" fontAlgn="base">
        <a:spcBef>
          <a:spcPct val="0"/>
        </a:spcBef>
        <a:spcAft>
          <a:spcPct val="0"/>
        </a:spcAft>
        <a:defRPr sz="1900" b="1">
          <a:solidFill>
            <a:schemeClr val="tx2"/>
          </a:solidFill>
          <a:latin typeface="Arial" charset="0"/>
        </a:defRPr>
      </a:lvl8pPr>
      <a:lvl9pPr marL="1864738" algn="l" defTabSz="912944" rtl="0" fontAlgn="base">
        <a:spcBef>
          <a:spcPct val="0"/>
        </a:spcBef>
        <a:spcAft>
          <a:spcPct val="0"/>
        </a:spcAft>
        <a:defRPr sz="1900" b="1">
          <a:solidFill>
            <a:schemeClr val="tx2"/>
          </a:solidFill>
          <a:latin typeface="Arial" charset="0"/>
        </a:defRPr>
      </a:lvl9pPr>
    </p:titleStyle>
    <p:bodyStyle>
      <a:lvl1pPr algn="l" defTabSz="912944" rtl="0" eaLnBrk="0" fontAlgn="base" hangingPunct="0">
        <a:spcBef>
          <a:spcPct val="0"/>
        </a:spcBef>
        <a:spcAft>
          <a:spcPct val="0"/>
        </a:spcAft>
        <a:buClr>
          <a:schemeClr val="tx2"/>
        </a:buClr>
        <a:defRPr sz="1600">
          <a:solidFill>
            <a:schemeClr val="tx1"/>
          </a:solidFill>
          <a:latin typeface="+mn-lt"/>
          <a:ea typeface="+mn-ea"/>
          <a:cs typeface="+mn-cs"/>
        </a:defRPr>
      </a:lvl1pPr>
      <a:lvl2pPr marL="197482" indent="-195863" algn="l" defTabSz="912944"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6181" indent="-267086" algn="l" defTabSz="912944"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6437" indent="-158633" algn="l" defTabSz="912944"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60788" indent="-132733" algn="l" defTabSz="912944"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972" indent="-132733" algn="l" defTabSz="912944" rtl="0" fontAlgn="base">
        <a:spcBef>
          <a:spcPct val="0"/>
        </a:spcBef>
        <a:spcAft>
          <a:spcPct val="0"/>
        </a:spcAft>
        <a:buClr>
          <a:schemeClr val="tx2"/>
        </a:buClr>
        <a:buSzPct val="89000"/>
        <a:buFont typeface="Arial" charset="0"/>
        <a:buChar char="-"/>
        <a:defRPr sz="1600">
          <a:solidFill>
            <a:schemeClr val="tx1"/>
          </a:solidFill>
          <a:latin typeface="+mn-lt"/>
        </a:defRPr>
      </a:lvl6pPr>
      <a:lvl7pPr marL="1693157" indent="-132733" algn="l" defTabSz="912944" rtl="0" fontAlgn="base">
        <a:spcBef>
          <a:spcPct val="0"/>
        </a:spcBef>
        <a:spcAft>
          <a:spcPct val="0"/>
        </a:spcAft>
        <a:buClr>
          <a:schemeClr val="tx2"/>
        </a:buClr>
        <a:buSzPct val="89000"/>
        <a:buFont typeface="Arial" charset="0"/>
        <a:buChar char="-"/>
        <a:defRPr sz="1600">
          <a:solidFill>
            <a:schemeClr val="tx1"/>
          </a:solidFill>
          <a:latin typeface="+mn-lt"/>
        </a:defRPr>
      </a:lvl7pPr>
      <a:lvl8pPr marL="2159341" indent="-132733" algn="l" defTabSz="912944" rtl="0" fontAlgn="base">
        <a:spcBef>
          <a:spcPct val="0"/>
        </a:spcBef>
        <a:spcAft>
          <a:spcPct val="0"/>
        </a:spcAft>
        <a:buClr>
          <a:schemeClr val="tx2"/>
        </a:buClr>
        <a:buSzPct val="89000"/>
        <a:buFont typeface="Arial" charset="0"/>
        <a:buChar char="-"/>
        <a:defRPr sz="1600">
          <a:solidFill>
            <a:schemeClr val="tx1"/>
          </a:solidFill>
          <a:latin typeface="+mn-lt"/>
        </a:defRPr>
      </a:lvl8pPr>
      <a:lvl9pPr marL="2625525" indent="-132733" algn="l" defTabSz="912944" rtl="0" fontAlgn="base">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s-ES"/>
      </a:defPPr>
      <a:lvl1pPr marL="0" algn="l" defTabSz="932369" rtl="0" eaLnBrk="1" latinLnBrk="0" hangingPunct="1">
        <a:defRPr sz="1800" kern="1200">
          <a:solidFill>
            <a:schemeClr val="tx1"/>
          </a:solidFill>
          <a:latin typeface="+mn-lt"/>
          <a:ea typeface="+mn-ea"/>
          <a:cs typeface="+mn-cs"/>
        </a:defRPr>
      </a:lvl1pPr>
      <a:lvl2pPr marL="466181" algn="l" defTabSz="932369" rtl="0" eaLnBrk="1" latinLnBrk="0" hangingPunct="1">
        <a:defRPr sz="1800" kern="1200">
          <a:solidFill>
            <a:schemeClr val="tx1"/>
          </a:solidFill>
          <a:latin typeface="+mn-lt"/>
          <a:ea typeface="+mn-ea"/>
          <a:cs typeface="+mn-cs"/>
        </a:defRPr>
      </a:lvl2pPr>
      <a:lvl3pPr marL="932369" algn="l" defTabSz="932369" rtl="0" eaLnBrk="1" latinLnBrk="0" hangingPunct="1">
        <a:defRPr sz="1800" kern="1200">
          <a:solidFill>
            <a:schemeClr val="tx1"/>
          </a:solidFill>
          <a:latin typeface="+mn-lt"/>
          <a:ea typeface="+mn-ea"/>
          <a:cs typeface="+mn-cs"/>
        </a:defRPr>
      </a:lvl3pPr>
      <a:lvl4pPr marL="1398555" algn="l" defTabSz="932369" rtl="0" eaLnBrk="1" latinLnBrk="0" hangingPunct="1">
        <a:defRPr sz="1800" kern="1200">
          <a:solidFill>
            <a:schemeClr val="tx1"/>
          </a:solidFill>
          <a:latin typeface="+mn-lt"/>
          <a:ea typeface="+mn-ea"/>
          <a:cs typeface="+mn-cs"/>
        </a:defRPr>
      </a:lvl4pPr>
      <a:lvl5pPr marL="1864738" algn="l" defTabSz="932369" rtl="0" eaLnBrk="1" latinLnBrk="0" hangingPunct="1">
        <a:defRPr sz="1800" kern="1200">
          <a:solidFill>
            <a:schemeClr val="tx1"/>
          </a:solidFill>
          <a:latin typeface="+mn-lt"/>
          <a:ea typeface="+mn-ea"/>
          <a:cs typeface="+mn-cs"/>
        </a:defRPr>
      </a:lvl5pPr>
      <a:lvl6pPr marL="2330924" algn="l" defTabSz="932369" rtl="0" eaLnBrk="1" latinLnBrk="0" hangingPunct="1">
        <a:defRPr sz="1800" kern="1200">
          <a:solidFill>
            <a:schemeClr val="tx1"/>
          </a:solidFill>
          <a:latin typeface="+mn-lt"/>
          <a:ea typeface="+mn-ea"/>
          <a:cs typeface="+mn-cs"/>
        </a:defRPr>
      </a:lvl6pPr>
      <a:lvl7pPr marL="2797106" algn="l" defTabSz="932369" rtl="0" eaLnBrk="1" latinLnBrk="0" hangingPunct="1">
        <a:defRPr sz="1800" kern="1200">
          <a:solidFill>
            <a:schemeClr val="tx1"/>
          </a:solidFill>
          <a:latin typeface="+mn-lt"/>
          <a:ea typeface="+mn-ea"/>
          <a:cs typeface="+mn-cs"/>
        </a:defRPr>
      </a:lvl7pPr>
      <a:lvl8pPr marL="3263291" algn="l" defTabSz="932369" rtl="0" eaLnBrk="1" latinLnBrk="0" hangingPunct="1">
        <a:defRPr sz="1800" kern="1200">
          <a:solidFill>
            <a:schemeClr val="tx1"/>
          </a:solidFill>
          <a:latin typeface="+mn-lt"/>
          <a:ea typeface="+mn-ea"/>
          <a:cs typeface="+mn-cs"/>
        </a:defRPr>
      </a:lvl8pPr>
      <a:lvl9pPr marL="3729478" algn="l" defTabSz="93236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6.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9.emf"/><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7.emf"/><Relationship Id="rId5" Type="http://schemas.openxmlformats.org/officeDocument/2006/relationships/image" Target="../media/image1.emf"/><Relationship Id="rId4"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20.emf"/><Relationship Id="rId4" Type="http://schemas.openxmlformats.org/officeDocument/2006/relationships/image" Target="../media/image19.emf"/></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24.emf"/><Relationship Id="rId4"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cid:image034.jpg@01CC2ABE.52E27F30" TargetMode="External"/><Relationship Id="rId5" Type="http://schemas.openxmlformats.org/officeDocument/2006/relationships/image" Target="../media/image27.jpeg"/><Relationship Id="rId4" Type="http://schemas.openxmlformats.org/officeDocument/2006/relationships/image" Target="cid:image010.jpg@01CC2ABE.52E27F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3.xml"/><Relationship Id="rId1" Type="http://schemas.openxmlformats.org/officeDocument/2006/relationships/tags" Target="../tags/tag44.xml"/><Relationship Id="rId5" Type="http://schemas.openxmlformats.org/officeDocument/2006/relationships/image" Target="../media/image30.jpeg"/><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tags" Target="../tags/tag46.xml"/><Relationship Id="rId4" Type="http://schemas.openxmlformats.org/officeDocument/2006/relationships/image" Target="../media/image1.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4.xml"/><Relationship Id="rId1" Type="http://schemas.openxmlformats.org/officeDocument/2006/relationships/tags" Target="../tags/tag47.xml"/><Relationship Id="rId4" Type="http://schemas.openxmlformats.org/officeDocument/2006/relationships/image" Target="../media/image1.e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tags" Target="../tags/tag48.xml"/><Relationship Id="rId4" Type="http://schemas.openxmlformats.org/officeDocument/2006/relationships/image" Target="../media/image1.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4.xml"/><Relationship Id="rId1" Type="http://schemas.openxmlformats.org/officeDocument/2006/relationships/tags" Target="../tags/tag49.xml"/><Relationship Id="rId4" Type="http://schemas.openxmlformats.org/officeDocument/2006/relationships/image" Target="../media/image1.e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3.xml"/><Relationship Id="rId1" Type="http://schemas.openxmlformats.org/officeDocument/2006/relationships/tags" Target="../tags/tag50.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13" Type="http://schemas.openxmlformats.org/officeDocument/2006/relationships/tags" Target="../tags/tag62.xml"/><Relationship Id="rId18" Type="http://schemas.openxmlformats.org/officeDocument/2006/relationships/tags" Target="../tags/tag67.xml"/><Relationship Id="rId26" Type="http://schemas.openxmlformats.org/officeDocument/2006/relationships/tags" Target="../tags/tag75.xml"/><Relationship Id="rId39" Type="http://schemas.openxmlformats.org/officeDocument/2006/relationships/tags" Target="../tags/tag88.xml"/><Relationship Id="rId21" Type="http://schemas.openxmlformats.org/officeDocument/2006/relationships/tags" Target="../tags/tag70.xml"/><Relationship Id="rId34" Type="http://schemas.openxmlformats.org/officeDocument/2006/relationships/tags" Target="../tags/tag83.xml"/><Relationship Id="rId42" Type="http://schemas.openxmlformats.org/officeDocument/2006/relationships/tags" Target="../tags/tag91.xml"/><Relationship Id="rId47" Type="http://schemas.openxmlformats.org/officeDocument/2006/relationships/tags" Target="../tags/tag96.xml"/><Relationship Id="rId50" Type="http://schemas.openxmlformats.org/officeDocument/2006/relationships/notesSlide" Target="../notesSlides/notesSlide13.xml"/><Relationship Id="rId55" Type="http://schemas.openxmlformats.org/officeDocument/2006/relationships/oleObject" Target="../embeddings/oleObject4.bin"/><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tags" Target="../tags/tag66.xml"/><Relationship Id="rId25" Type="http://schemas.openxmlformats.org/officeDocument/2006/relationships/tags" Target="../tags/tag74.xml"/><Relationship Id="rId33" Type="http://schemas.openxmlformats.org/officeDocument/2006/relationships/tags" Target="../tags/tag82.xml"/><Relationship Id="rId38" Type="http://schemas.openxmlformats.org/officeDocument/2006/relationships/tags" Target="../tags/tag87.xml"/><Relationship Id="rId46" Type="http://schemas.openxmlformats.org/officeDocument/2006/relationships/tags" Target="../tags/tag95.xml"/><Relationship Id="rId59" Type="http://schemas.openxmlformats.org/officeDocument/2006/relationships/oleObject" Target="../embeddings/oleObject8.bin"/><Relationship Id="rId2" Type="http://schemas.openxmlformats.org/officeDocument/2006/relationships/tags" Target="../tags/tag51.xml"/><Relationship Id="rId16" Type="http://schemas.openxmlformats.org/officeDocument/2006/relationships/tags" Target="../tags/tag65.xml"/><Relationship Id="rId20" Type="http://schemas.openxmlformats.org/officeDocument/2006/relationships/tags" Target="../tags/tag69.xml"/><Relationship Id="rId29" Type="http://schemas.openxmlformats.org/officeDocument/2006/relationships/tags" Target="../tags/tag78.xml"/><Relationship Id="rId41" Type="http://schemas.openxmlformats.org/officeDocument/2006/relationships/tags" Target="../tags/tag90.xml"/><Relationship Id="rId54" Type="http://schemas.openxmlformats.org/officeDocument/2006/relationships/oleObject" Target="../embeddings/oleObject3.bin"/><Relationship Id="rId1" Type="http://schemas.openxmlformats.org/officeDocument/2006/relationships/vmlDrawing" Target="../drawings/vmlDrawing1.vml"/><Relationship Id="rId6" Type="http://schemas.openxmlformats.org/officeDocument/2006/relationships/tags" Target="../tags/tag55.xml"/><Relationship Id="rId11" Type="http://schemas.openxmlformats.org/officeDocument/2006/relationships/tags" Target="../tags/tag60.xml"/><Relationship Id="rId24" Type="http://schemas.openxmlformats.org/officeDocument/2006/relationships/tags" Target="../tags/tag73.xml"/><Relationship Id="rId32" Type="http://schemas.openxmlformats.org/officeDocument/2006/relationships/tags" Target="../tags/tag81.xml"/><Relationship Id="rId37" Type="http://schemas.openxmlformats.org/officeDocument/2006/relationships/tags" Target="../tags/tag86.xml"/><Relationship Id="rId40" Type="http://schemas.openxmlformats.org/officeDocument/2006/relationships/tags" Target="../tags/tag89.xml"/><Relationship Id="rId45" Type="http://schemas.openxmlformats.org/officeDocument/2006/relationships/tags" Target="../tags/tag94.xml"/><Relationship Id="rId53" Type="http://schemas.openxmlformats.org/officeDocument/2006/relationships/oleObject" Target="../embeddings/oleObject2.bin"/><Relationship Id="rId58" Type="http://schemas.openxmlformats.org/officeDocument/2006/relationships/oleObject" Target="../embeddings/oleObject7.bin"/><Relationship Id="rId5" Type="http://schemas.openxmlformats.org/officeDocument/2006/relationships/tags" Target="../tags/tag54.xml"/><Relationship Id="rId15" Type="http://schemas.openxmlformats.org/officeDocument/2006/relationships/tags" Target="../tags/tag64.xml"/><Relationship Id="rId23" Type="http://schemas.openxmlformats.org/officeDocument/2006/relationships/tags" Target="../tags/tag72.xml"/><Relationship Id="rId28" Type="http://schemas.openxmlformats.org/officeDocument/2006/relationships/tags" Target="../tags/tag77.xml"/><Relationship Id="rId36" Type="http://schemas.openxmlformats.org/officeDocument/2006/relationships/tags" Target="../tags/tag85.xml"/><Relationship Id="rId49" Type="http://schemas.openxmlformats.org/officeDocument/2006/relationships/slideLayout" Target="../slideLayouts/slideLayout19.xml"/><Relationship Id="rId57" Type="http://schemas.openxmlformats.org/officeDocument/2006/relationships/oleObject" Target="../embeddings/oleObject6.bin"/><Relationship Id="rId10" Type="http://schemas.openxmlformats.org/officeDocument/2006/relationships/tags" Target="../tags/tag59.xml"/><Relationship Id="rId19" Type="http://schemas.openxmlformats.org/officeDocument/2006/relationships/tags" Target="../tags/tag68.xml"/><Relationship Id="rId31" Type="http://schemas.openxmlformats.org/officeDocument/2006/relationships/tags" Target="../tags/tag80.xml"/><Relationship Id="rId44" Type="http://schemas.openxmlformats.org/officeDocument/2006/relationships/tags" Target="../tags/tag93.xml"/><Relationship Id="rId52" Type="http://schemas.openxmlformats.org/officeDocument/2006/relationships/oleObject" Target="../embeddings/oleObject1.bin"/><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tags" Target="../tags/tag63.xml"/><Relationship Id="rId22" Type="http://schemas.openxmlformats.org/officeDocument/2006/relationships/tags" Target="../tags/tag71.xml"/><Relationship Id="rId27" Type="http://schemas.openxmlformats.org/officeDocument/2006/relationships/tags" Target="../tags/tag76.xml"/><Relationship Id="rId30" Type="http://schemas.openxmlformats.org/officeDocument/2006/relationships/tags" Target="../tags/tag79.xml"/><Relationship Id="rId35" Type="http://schemas.openxmlformats.org/officeDocument/2006/relationships/tags" Target="../tags/tag84.xml"/><Relationship Id="rId43" Type="http://schemas.openxmlformats.org/officeDocument/2006/relationships/tags" Target="../tags/tag92.xml"/><Relationship Id="rId48" Type="http://schemas.openxmlformats.org/officeDocument/2006/relationships/tags" Target="../tags/tag97.xml"/><Relationship Id="rId56" Type="http://schemas.openxmlformats.org/officeDocument/2006/relationships/oleObject" Target="../embeddings/oleObject5.bin"/><Relationship Id="rId8" Type="http://schemas.openxmlformats.org/officeDocument/2006/relationships/tags" Target="../tags/tag57.xml"/><Relationship Id="rId51" Type="http://schemas.openxmlformats.org/officeDocument/2006/relationships/image" Target="../media/image1.emf"/><Relationship Id="rId3" Type="http://schemas.openxmlformats.org/officeDocument/2006/relationships/tags" Target="../tags/tag52.xml"/></Relationships>
</file>

<file path=ppt/slides/_rels/slide41.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tags" Target="../tags/tag109.xml"/><Relationship Id="rId18" Type="http://schemas.openxmlformats.org/officeDocument/2006/relationships/tags" Target="../tags/tag114.xml"/><Relationship Id="rId26" Type="http://schemas.openxmlformats.org/officeDocument/2006/relationships/oleObject" Target="../embeddings/oleObject9.bin"/><Relationship Id="rId3" Type="http://schemas.openxmlformats.org/officeDocument/2006/relationships/tags" Target="../tags/tag99.xml"/><Relationship Id="rId21" Type="http://schemas.openxmlformats.org/officeDocument/2006/relationships/tags" Target="../tags/tag117.xml"/><Relationship Id="rId7" Type="http://schemas.openxmlformats.org/officeDocument/2006/relationships/tags" Target="../tags/tag103.xml"/><Relationship Id="rId12" Type="http://schemas.openxmlformats.org/officeDocument/2006/relationships/tags" Target="../tags/tag108.xml"/><Relationship Id="rId17" Type="http://schemas.openxmlformats.org/officeDocument/2006/relationships/tags" Target="../tags/tag113.xml"/><Relationship Id="rId25" Type="http://schemas.openxmlformats.org/officeDocument/2006/relationships/image" Target="../media/image1.emf"/><Relationship Id="rId2" Type="http://schemas.openxmlformats.org/officeDocument/2006/relationships/tags" Target="../tags/tag98.xml"/><Relationship Id="rId16" Type="http://schemas.openxmlformats.org/officeDocument/2006/relationships/tags" Target="../tags/tag112.xml"/><Relationship Id="rId20" Type="http://schemas.openxmlformats.org/officeDocument/2006/relationships/tags" Target="../tags/tag116.xml"/><Relationship Id="rId1" Type="http://schemas.openxmlformats.org/officeDocument/2006/relationships/vmlDrawing" Target="../drawings/vmlDrawing2.vml"/><Relationship Id="rId6" Type="http://schemas.openxmlformats.org/officeDocument/2006/relationships/tags" Target="../tags/tag102.xml"/><Relationship Id="rId11" Type="http://schemas.openxmlformats.org/officeDocument/2006/relationships/tags" Target="../tags/tag107.xml"/><Relationship Id="rId24" Type="http://schemas.openxmlformats.org/officeDocument/2006/relationships/notesSlide" Target="../notesSlides/notesSlide14.xml"/><Relationship Id="rId5" Type="http://schemas.openxmlformats.org/officeDocument/2006/relationships/tags" Target="../tags/tag101.xml"/><Relationship Id="rId15" Type="http://schemas.openxmlformats.org/officeDocument/2006/relationships/tags" Target="../tags/tag111.xml"/><Relationship Id="rId23" Type="http://schemas.openxmlformats.org/officeDocument/2006/relationships/slideLayout" Target="../slideLayouts/slideLayout19.xml"/><Relationship Id="rId10" Type="http://schemas.openxmlformats.org/officeDocument/2006/relationships/tags" Target="../tags/tag106.xml"/><Relationship Id="rId19" Type="http://schemas.openxmlformats.org/officeDocument/2006/relationships/tags" Target="../tags/tag115.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tags" Target="../tags/tag110.xml"/><Relationship Id="rId22" Type="http://schemas.openxmlformats.org/officeDocument/2006/relationships/tags" Target="../tags/tag118.xml"/><Relationship Id="rId27" Type="http://schemas.openxmlformats.org/officeDocument/2006/relationships/oleObject" Target="../embeddings/oleObject10.bin"/></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1.emf"/><Relationship Id="rId5" Type="http://schemas.openxmlformats.org/officeDocument/2006/relationships/image" Target="../media/image42.jpeg"/><Relationship Id="rId4" Type="http://schemas.openxmlformats.org/officeDocument/2006/relationships/notesSlide" Target="../notesSlides/notesSlide15.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image" Target="../media/image1.emf"/><Relationship Id="rId5" Type="http://schemas.openxmlformats.org/officeDocument/2006/relationships/image" Target="../media/image43.jpeg"/><Relationship Id="rId4" Type="http://schemas.openxmlformats.org/officeDocument/2006/relationships/notesSlide" Target="../notesSlides/notesSlide16.xml"/></Relationships>
</file>

<file path=ppt/slides/_rels/slide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chart" Target="../charts/chart4.xml"/></Relationships>
</file>

<file path=ppt/slides/_rels/slide4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chart" Target="../charts/chart6.xml"/><Relationship Id="rId4" Type="http://schemas.openxmlformats.org/officeDocument/2006/relationships/chart" Target="../charts/chart5.xml"/></Relationships>
</file>

<file path=ppt/slides/_rels/slide4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jpeg"/></Relationships>
</file>

<file path=ppt/slides/_rels/slide4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9.xml"/><Relationship Id="rId5" Type="http://schemas.openxmlformats.org/officeDocument/2006/relationships/image" Target="../media/image48.jpeg"/><Relationship Id="rId4" Type="http://schemas.openxmlformats.org/officeDocument/2006/relationships/image" Target="../media/image47.emf"/></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3.xml"/><Relationship Id="rId1" Type="http://schemas.openxmlformats.org/officeDocument/2006/relationships/tags" Target="../tags/tag123.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3.emf"/></Relationships>
</file>

<file path=ppt/slides/_rels/slide5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31.xml"/><Relationship Id="rId5" Type="http://schemas.openxmlformats.org/officeDocument/2006/relationships/image" Target="../media/image50.png"/><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emf"/><Relationship Id="rId7"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31.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53.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1.emf"/><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31.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5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72.png"/><Relationship Id="rId2" Type="http://schemas.openxmlformats.org/officeDocument/2006/relationships/notesSlide" Target="../notesSlides/notesSlide31.xml"/><Relationship Id="rId1" Type="http://schemas.openxmlformats.org/officeDocument/2006/relationships/slideLayout" Target="../slideLayouts/slideLayout3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59.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1.emf"/><Relationship Id="rId7" Type="http://schemas.openxmlformats.org/officeDocument/2006/relationships/image" Target="../media/image76.png"/><Relationship Id="rId2" Type="http://schemas.openxmlformats.org/officeDocument/2006/relationships/notesSlide" Target="../notesSlides/notesSlide32.xml"/><Relationship Id="rId1" Type="http://schemas.openxmlformats.org/officeDocument/2006/relationships/slideLayout" Target="../slideLayouts/slideLayout3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78.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60.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1.emf"/><Relationship Id="rId7" Type="http://schemas.openxmlformats.org/officeDocument/2006/relationships/image" Target="../media/image82.jpeg"/><Relationship Id="rId2" Type="http://schemas.openxmlformats.org/officeDocument/2006/relationships/notesSlide" Target="../notesSlides/notesSlide33.xml"/><Relationship Id="rId1" Type="http://schemas.openxmlformats.org/officeDocument/2006/relationships/slideLayout" Target="../slideLayouts/slideLayout31.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png"/></Relationships>
</file>

<file path=ppt/slides/_rels/slide6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4.xml"/><Relationship Id="rId1" Type="http://schemas.openxmlformats.org/officeDocument/2006/relationships/slideLayout" Target="../slideLayouts/slideLayout31.xml"/><Relationship Id="rId4" Type="http://schemas.openxmlformats.org/officeDocument/2006/relationships/image" Target="../media/image1.emf"/></Relationships>
</file>

<file path=ppt/slides/_rels/slide62.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1.emf"/><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notesSlide" Target="../notesSlides/notesSlide35.xml"/><Relationship Id="rId1" Type="http://schemas.openxmlformats.org/officeDocument/2006/relationships/slideLayout" Target="../slideLayouts/slideLayout31.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5.xml"/><Relationship Id="rId1" Type="http://schemas.openxmlformats.org/officeDocument/2006/relationships/tags" Target="../tags/tag124.xml"/><Relationship Id="rId4" Type="http://schemas.openxmlformats.org/officeDocument/2006/relationships/image" Target="../media/image1.emf"/></Relationships>
</file>

<file path=ppt/slides/_rels/slide64.xml.rels><?xml version="1.0" encoding="UTF-8" standalone="yes"?>
<Relationships xmlns="http://schemas.openxmlformats.org/package/2006/relationships"><Relationship Id="rId3" Type="http://schemas.openxmlformats.org/officeDocument/2006/relationships/image" Target="../media/image94.gif"/><Relationship Id="rId2" Type="http://schemas.openxmlformats.org/officeDocument/2006/relationships/image" Target="../media/image1.emf"/><Relationship Id="rId1" Type="http://schemas.openxmlformats.org/officeDocument/2006/relationships/slideLayout" Target="../slideLayouts/slideLayout47.xml"/><Relationship Id="rId4" Type="http://schemas.openxmlformats.org/officeDocument/2006/relationships/image" Target="../media/image95.png"/></Relationships>
</file>

<file path=ppt/slides/_rels/slide6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7.xml"/><Relationship Id="rId1" Type="http://schemas.openxmlformats.org/officeDocument/2006/relationships/slideLayout" Target="../slideLayouts/slideLayout47.xml"/><Relationship Id="rId5" Type="http://schemas.openxmlformats.org/officeDocument/2006/relationships/image" Target="../media/image94.gif"/><Relationship Id="rId4" Type="http://schemas.openxmlformats.org/officeDocument/2006/relationships/image" Target="../media/image1.emf"/></Relationships>
</file>

<file path=ppt/slides/_rels/slide6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6.jpeg"/><Relationship Id="rId1" Type="http://schemas.openxmlformats.org/officeDocument/2006/relationships/slideLayout" Target="../slideLayouts/slideLayout47.xml"/><Relationship Id="rId4" Type="http://schemas.openxmlformats.org/officeDocument/2006/relationships/image" Target="../media/image94.gif"/></Relationships>
</file>

<file path=ppt/slides/_rels/slide67.xml.rels><?xml version="1.0" encoding="UTF-8" standalone="yes"?>
<Relationships xmlns="http://schemas.openxmlformats.org/package/2006/relationships"><Relationship Id="rId3" Type="http://schemas.openxmlformats.org/officeDocument/2006/relationships/image" Target="../media/image94.gif"/><Relationship Id="rId2" Type="http://schemas.openxmlformats.org/officeDocument/2006/relationships/image" Target="../media/image1.emf"/><Relationship Id="rId1" Type="http://schemas.openxmlformats.org/officeDocument/2006/relationships/slideLayout" Target="../slideLayouts/slideLayout47.xml"/><Relationship Id="rId4" Type="http://schemas.openxmlformats.org/officeDocument/2006/relationships/image" Target="../media/image95.png"/></Relationships>
</file>

<file path=ppt/slides/_rels/slide6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60.xml"/><Relationship Id="rId1" Type="http://schemas.openxmlformats.org/officeDocument/2006/relationships/tags" Target="../tags/tag125.xml"/><Relationship Id="rId4" Type="http://schemas.openxmlformats.org/officeDocument/2006/relationships/image" Target="../media/image94.gif"/></Relationships>
</file>

<file path=ppt/slides/_rels/slide6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60.xml"/><Relationship Id="rId1" Type="http://schemas.openxmlformats.org/officeDocument/2006/relationships/tags" Target="../tags/tag126.xml"/><Relationship Id="rId5" Type="http://schemas.openxmlformats.org/officeDocument/2006/relationships/image" Target="../media/image97.emf"/><Relationship Id="rId4" Type="http://schemas.openxmlformats.org/officeDocument/2006/relationships/image" Target="../media/image94.g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emf"/></Relationships>
</file>

<file path=ppt/slides/_rels/slide7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60.xml"/><Relationship Id="rId1" Type="http://schemas.openxmlformats.org/officeDocument/2006/relationships/tags" Target="../tags/tag127.xml"/><Relationship Id="rId5" Type="http://schemas.openxmlformats.org/officeDocument/2006/relationships/chart" Target="../charts/chart7.xml"/><Relationship Id="rId4" Type="http://schemas.openxmlformats.org/officeDocument/2006/relationships/image" Target="../media/image94.gif"/></Relationships>
</file>

<file path=ppt/slides/_rels/slide7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8.xml"/><Relationship Id="rId1" Type="http://schemas.openxmlformats.org/officeDocument/2006/relationships/slideLayout" Target="../slideLayouts/slideLayout55.xml"/><Relationship Id="rId4" Type="http://schemas.openxmlformats.org/officeDocument/2006/relationships/image" Target="../media/image94.gif"/></Relationships>
</file>

<file path=ppt/slides/_rels/slide7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9.xml"/><Relationship Id="rId1" Type="http://schemas.openxmlformats.org/officeDocument/2006/relationships/slideLayout" Target="../slideLayouts/slideLayout55.xml"/><Relationship Id="rId6" Type="http://schemas.openxmlformats.org/officeDocument/2006/relationships/image" Target="../media/image94.gif"/><Relationship Id="rId5" Type="http://schemas.openxmlformats.org/officeDocument/2006/relationships/image" Target="../media/image99.gif"/><Relationship Id="rId4" Type="http://schemas.openxmlformats.org/officeDocument/2006/relationships/image" Target="../media/image98.gif"/></Relationships>
</file>

<file path=ppt/slides/_rels/slide7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0.xml"/><Relationship Id="rId1" Type="http://schemas.openxmlformats.org/officeDocument/2006/relationships/slideLayout" Target="../slideLayouts/slideLayout55.xml"/><Relationship Id="rId5" Type="http://schemas.openxmlformats.org/officeDocument/2006/relationships/image" Target="../media/image94.gif"/><Relationship Id="rId4" Type="http://schemas.openxmlformats.org/officeDocument/2006/relationships/image" Target="../media/image99.gif"/></Relationships>
</file>

<file path=ppt/slides/_rels/slide74.xml.rels><?xml version="1.0" encoding="UTF-8" standalone="yes"?>
<Relationships xmlns="http://schemas.openxmlformats.org/package/2006/relationships"><Relationship Id="rId3" Type="http://schemas.openxmlformats.org/officeDocument/2006/relationships/image" Target="../media/image94.gif"/><Relationship Id="rId2" Type="http://schemas.openxmlformats.org/officeDocument/2006/relationships/image" Target="../media/image1.emf"/><Relationship Id="rId1" Type="http://schemas.openxmlformats.org/officeDocument/2006/relationships/slideLayout" Target="../slideLayouts/slideLayout60.xml"/><Relationship Id="rId4" Type="http://schemas.openxmlformats.org/officeDocument/2006/relationships/image" Target="../media/image95.png"/></Relationships>
</file>

<file path=ppt/slides/_rels/slide7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1.xml"/><Relationship Id="rId1" Type="http://schemas.openxmlformats.org/officeDocument/2006/relationships/slideLayout" Target="../slideLayouts/slideLayout69.xml"/></Relationships>
</file>

<file path=ppt/slides/_rels/slide7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2.xml"/><Relationship Id="rId1" Type="http://schemas.openxmlformats.org/officeDocument/2006/relationships/slideLayout" Target="../slideLayouts/slideLayout69.xml"/><Relationship Id="rId5" Type="http://schemas.openxmlformats.org/officeDocument/2006/relationships/image" Target="../media/image94.gif"/><Relationship Id="rId4" Type="http://schemas.openxmlformats.org/officeDocument/2006/relationships/image" Target="../media/image99.gif"/></Relationships>
</file>

<file path=ppt/slides/_rels/slide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9.xml"/></Relationships>
</file>

<file path=ppt/slides/_rels/slide78.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5.emf"/><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7.emf"/><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3"/>
          <p:cNvSpPr>
            <a:spLocks noChangeArrowheads="1"/>
          </p:cNvSpPr>
          <p:nvPr/>
        </p:nvSpPr>
        <p:spPr bwMode="auto">
          <a:xfrm>
            <a:off x="17" y="19"/>
            <a:ext cx="9143983" cy="6857981"/>
          </a:xfrm>
          <a:prstGeom prst="rect">
            <a:avLst/>
          </a:prstGeom>
          <a:noFill/>
          <a:ln w="3175">
            <a:solidFill>
              <a:srgbClr val="000000"/>
            </a:solidFill>
            <a:miter lim="800000"/>
            <a:headEnd/>
            <a:tailEnd/>
          </a:ln>
        </p:spPr>
        <p:txBody>
          <a:bodyPr wrap="none" lIns="91254" tIns="45629" rIns="91254" bIns="45629" anchor="ctr"/>
          <a:lstStyle/>
          <a:p>
            <a:endParaRPr lang="es-ES"/>
          </a:p>
        </p:txBody>
      </p:sp>
      <p:sp>
        <p:nvSpPr>
          <p:cNvPr id="24583" name="TitleBottomPlaceholder"/>
          <p:cNvSpPr>
            <a:spLocks noChangeArrowheads="1"/>
          </p:cNvSpPr>
          <p:nvPr/>
        </p:nvSpPr>
        <p:spPr bwMode="auto">
          <a:xfrm>
            <a:off x="0" y="2238374"/>
            <a:ext cx="2191109" cy="4619625"/>
          </a:xfrm>
          <a:prstGeom prst="rect">
            <a:avLst/>
          </a:prstGeom>
          <a:solidFill>
            <a:srgbClr val="0065CC"/>
          </a:solidFill>
          <a:ln w="9525">
            <a:noFill/>
            <a:miter lim="800000"/>
            <a:headEnd/>
            <a:tailEnd/>
          </a:ln>
        </p:spPr>
        <p:txBody>
          <a:bodyPr wrap="none" lIns="91254" tIns="45629" rIns="91254" bIns="45629" anchor="ctr"/>
          <a:lstStyle/>
          <a:p>
            <a:endParaRPr lang="es-ES"/>
          </a:p>
        </p:txBody>
      </p:sp>
      <p:sp>
        <p:nvSpPr>
          <p:cNvPr id="24584" name="TitleTopPlaceholder"/>
          <p:cNvSpPr>
            <a:spLocks noChangeArrowheads="1"/>
          </p:cNvSpPr>
          <p:nvPr/>
        </p:nvSpPr>
        <p:spPr bwMode="auto">
          <a:xfrm>
            <a:off x="0" y="16"/>
            <a:ext cx="2193925" cy="2238375"/>
          </a:xfrm>
          <a:prstGeom prst="rect">
            <a:avLst/>
          </a:prstGeom>
          <a:solidFill>
            <a:srgbClr val="91AFFF"/>
          </a:solidFill>
          <a:ln w="9525">
            <a:noFill/>
            <a:miter lim="800000"/>
            <a:headEnd/>
            <a:tailEnd/>
          </a:ln>
        </p:spPr>
        <p:txBody>
          <a:bodyPr wrap="none" lIns="91254" tIns="45629" rIns="91254" bIns="45629" anchor="ctr"/>
          <a:lstStyle/>
          <a:p>
            <a:endParaRPr lang="es-ES"/>
          </a:p>
        </p:txBody>
      </p:sp>
      <p:pic>
        <p:nvPicPr>
          <p:cNvPr id="9" name="Picture 1327"/>
          <p:cNvPicPr>
            <a:picLocks noChangeAspect="1" noChangeArrowheads="1"/>
          </p:cNvPicPr>
          <p:nvPr/>
        </p:nvPicPr>
        <p:blipFill>
          <a:blip r:embed="rId4" cstate="print"/>
          <a:srcRect/>
          <a:stretch>
            <a:fillRect/>
          </a:stretch>
        </p:blipFill>
        <p:spPr bwMode="auto">
          <a:xfrm>
            <a:off x="126285" y="23537"/>
            <a:ext cx="1897659" cy="2163571"/>
          </a:xfrm>
          <a:prstGeom prst="rect">
            <a:avLst/>
          </a:prstGeom>
          <a:noFill/>
          <a:ln w="9525">
            <a:noFill/>
            <a:miter lim="800000"/>
            <a:headEnd/>
            <a:tailEnd/>
          </a:ln>
        </p:spPr>
      </p:pic>
      <p:sp>
        <p:nvSpPr>
          <p:cNvPr id="13" name="Rectangle 2"/>
          <p:cNvSpPr>
            <a:spLocks noGrp="1" noChangeArrowheads="1"/>
          </p:cNvSpPr>
          <p:nvPr>
            <p:ph type="title"/>
          </p:nvPr>
        </p:nvSpPr>
        <p:spPr>
          <a:xfrm>
            <a:off x="2261806" y="2594656"/>
            <a:ext cx="6774359" cy="1338828"/>
          </a:xfrm>
        </p:spPr>
        <p:txBody>
          <a:bodyPr/>
          <a:lstStyle/>
          <a:p>
            <a:pPr algn="ctr" eaLnBrk="1" hangingPunct="1">
              <a:lnSpc>
                <a:spcPct val="150000"/>
              </a:lnSpc>
            </a:pPr>
            <a:r>
              <a:rPr lang="es-ES_tradnl" sz="2700" dirty="0">
                <a:solidFill>
                  <a:srgbClr val="002960"/>
                </a:solidFill>
              </a:rPr>
              <a:t/>
            </a:r>
            <a:br>
              <a:rPr lang="es-ES_tradnl" sz="2700" dirty="0">
                <a:solidFill>
                  <a:srgbClr val="002960"/>
                </a:solidFill>
              </a:rPr>
            </a:br>
            <a:endParaRPr lang="es-ES_tradnl" sz="3100" dirty="0">
              <a:solidFill>
                <a:srgbClr val="002960"/>
              </a:solidFill>
            </a:endParaRPr>
          </a:p>
        </p:txBody>
      </p:sp>
      <p:sp>
        <p:nvSpPr>
          <p:cNvPr id="14" name="2 Marcador de número de diapositiva"/>
          <p:cNvSpPr>
            <a:spLocks noGrp="1"/>
          </p:cNvSpPr>
          <p:nvPr>
            <p:ph type="sldNum" sz="quarter" idx="10"/>
          </p:nvPr>
        </p:nvSpPr>
        <p:spPr>
          <a:xfrm>
            <a:off x="8545513" y="6435725"/>
            <a:ext cx="195262" cy="152400"/>
          </a:xfrm>
        </p:spPr>
        <p:txBody>
          <a:bodyPr/>
          <a:lstStyle/>
          <a:p>
            <a:pPr>
              <a:defRPr/>
            </a:pPr>
            <a:fld id="{97A8ADB0-A4C6-4E08-922A-C21F58519C43}" type="slidenum">
              <a:rPr lang="es-ES_tradnl" smtClean="0"/>
              <a:pPr>
                <a:defRPr/>
              </a:pPr>
              <a:t>0</a:t>
            </a:fld>
            <a:r>
              <a:rPr lang="es-ES_tradnl" smtClean="0"/>
              <a:t> </a:t>
            </a:r>
          </a:p>
        </p:txBody>
      </p:sp>
      <p:sp>
        <p:nvSpPr>
          <p:cNvPr id="15" name="Rectangle 2"/>
          <p:cNvSpPr txBox="1">
            <a:spLocks noChangeArrowheads="1"/>
          </p:cNvSpPr>
          <p:nvPr/>
        </p:nvSpPr>
        <p:spPr bwMode="auto">
          <a:xfrm>
            <a:off x="2261807" y="4506678"/>
            <a:ext cx="6774359"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algn="ctr" eaLnBrk="1" hangingPunct="1"/>
            <a:r>
              <a:rPr lang="es-ES_tradnl" sz="1800" dirty="0" smtClean="0">
                <a:solidFill>
                  <a:srgbClr val="002960"/>
                </a:solidFill>
              </a:rPr>
              <a:t>SERGIO DIAZ-GRANADOS GUIDA</a:t>
            </a:r>
          </a:p>
          <a:p>
            <a:pPr algn="ctr" eaLnBrk="1" hangingPunct="1"/>
            <a:r>
              <a:rPr lang="es-ES_tradnl" sz="1800" dirty="0" smtClean="0">
                <a:solidFill>
                  <a:srgbClr val="002960"/>
                </a:solidFill>
              </a:rPr>
              <a:t>Ministro de Comercio, Industria y Turismo</a:t>
            </a:r>
          </a:p>
        </p:txBody>
      </p:sp>
      <p:sp>
        <p:nvSpPr>
          <p:cNvPr id="16" name="15 CuadroTexto"/>
          <p:cNvSpPr txBox="1"/>
          <p:nvPr/>
        </p:nvSpPr>
        <p:spPr>
          <a:xfrm>
            <a:off x="3850613" y="6109621"/>
            <a:ext cx="3640610" cy="336660"/>
          </a:xfrm>
          <a:prstGeom prst="rect">
            <a:avLst/>
          </a:prstGeom>
          <a:noFill/>
        </p:spPr>
        <p:txBody>
          <a:bodyPr wrap="square" lIns="89460" tIns="44730" rIns="89460" bIns="44730" rtlCol="0">
            <a:spAutoFit/>
          </a:bodyPr>
          <a:lstStyle/>
          <a:p>
            <a:pPr algn="ctr"/>
            <a:r>
              <a:rPr lang="es-ES" sz="1600" dirty="0" smtClean="0">
                <a:solidFill>
                  <a:srgbClr val="002960"/>
                </a:solidFill>
              </a:rPr>
              <a:t>Bogotá, 20 de septiembre de </a:t>
            </a:r>
            <a:r>
              <a:rPr lang="es-ES" sz="1600" dirty="0">
                <a:solidFill>
                  <a:srgbClr val="002960"/>
                </a:solidFill>
              </a:rPr>
              <a:t>2011</a:t>
            </a:r>
          </a:p>
        </p:txBody>
      </p:sp>
      <p:sp>
        <p:nvSpPr>
          <p:cNvPr id="10" name="Rectangle 2"/>
          <p:cNvSpPr txBox="1">
            <a:spLocks noChangeArrowheads="1"/>
          </p:cNvSpPr>
          <p:nvPr/>
        </p:nvSpPr>
        <p:spPr bwMode="auto">
          <a:xfrm>
            <a:off x="2203428" y="1091788"/>
            <a:ext cx="6774359" cy="52322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ctr" defTabSz="894400">
              <a:lnSpc>
                <a:spcPct val="150000"/>
              </a:lnSpc>
            </a:pPr>
            <a:r>
              <a:rPr lang="es-ES" sz="2400" b="1" dirty="0" smtClean="0">
                <a:solidFill>
                  <a:srgbClr val="002960"/>
                </a:solidFill>
              </a:rPr>
              <a:t>Triplicar las exportaciones en una década</a:t>
            </a:r>
            <a:endParaRPr kumimoji="0" lang="es-ES_tradnl" sz="3100" b="1" i="0" u="none" strike="noStrike" kern="0" cap="none" spc="0" normalizeH="0" baseline="0" noProof="0" dirty="0">
              <a:ln>
                <a:noFill/>
              </a:ln>
              <a:solidFill>
                <a:srgbClr val="002960"/>
              </a:solidFill>
              <a:effectLst/>
              <a:uLnTx/>
              <a:uFillTx/>
              <a:latin typeface="+mj-lt"/>
              <a:ea typeface="+mj-ea"/>
              <a:cs typeface="+mj-cs"/>
            </a:endParaRPr>
          </a:p>
        </p:txBody>
      </p:sp>
    </p:spTree>
    <p:custDataLst>
      <p:tags r:id="rId1"/>
    </p:custDataLst>
    <p:extLst>
      <p:ext uri="{BB962C8B-B14F-4D97-AF65-F5344CB8AC3E}">
        <p14:creationId xmlns:p14="http://schemas.microsoft.com/office/powerpoint/2010/main" xmlns="" val="319009358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27"/>
          <p:cNvPicPr>
            <a:picLocks noChangeAspect="1" noChangeArrowheads="1"/>
          </p:cNvPicPr>
          <p:nvPr/>
        </p:nvPicPr>
        <p:blipFill>
          <a:blip r:embed="rId3" cstate="print"/>
          <a:srcRect/>
          <a:stretch>
            <a:fillRect/>
          </a:stretch>
        </p:blipFill>
        <p:spPr bwMode="auto">
          <a:xfrm>
            <a:off x="8178810" y="9"/>
            <a:ext cx="782637" cy="892305"/>
          </a:xfrm>
          <a:prstGeom prst="rect">
            <a:avLst/>
          </a:prstGeom>
          <a:noFill/>
          <a:ln w="9525">
            <a:noFill/>
            <a:miter lim="800000"/>
            <a:headEnd/>
            <a:tailEnd/>
          </a:ln>
        </p:spPr>
      </p:pic>
      <p:sp>
        <p:nvSpPr>
          <p:cNvPr id="10" name="9 CuadroTexto"/>
          <p:cNvSpPr txBox="1"/>
          <p:nvPr/>
        </p:nvSpPr>
        <p:spPr>
          <a:xfrm>
            <a:off x="1581037" y="2198112"/>
            <a:ext cx="5369660" cy="305923"/>
          </a:xfrm>
          <a:prstGeom prst="rect">
            <a:avLst/>
          </a:prstGeom>
          <a:noFill/>
        </p:spPr>
        <p:txBody>
          <a:bodyPr wrap="square" lIns="89527" tIns="44762" rIns="89527" bIns="44762" rtlCol="0">
            <a:spAutoFit/>
          </a:bodyPr>
          <a:lstStyle/>
          <a:p>
            <a:pPr algn="ctr"/>
            <a:r>
              <a:rPr lang="es-CO" b="1" dirty="0" smtClean="0">
                <a:solidFill>
                  <a:schemeClr val="tx2"/>
                </a:solidFill>
              </a:rPr>
              <a:t>Exportaciones  no mineras por subsectores</a:t>
            </a:r>
          </a:p>
        </p:txBody>
      </p:sp>
      <p:sp>
        <p:nvSpPr>
          <p:cNvPr id="11" name="10 Rectángulo"/>
          <p:cNvSpPr/>
          <p:nvPr/>
        </p:nvSpPr>
        <p:spPr>
          <a:xfrm>
            <a:off x="466581" y="6313391"/>
            <a:ext cx="5352328" cy="246221"/>
          </a:xfrm>
          <a:prstGeom prst="rect">
            <a:avLst/>
          </a:prstGeom>
        </p:spPr>
        <p:txBody>
          <a:bodyPr wrap="square" lIns="91361" tIns="45682" rIns="91361" bIns="45682">
            <a:spAutoFit/>
          </a:bodyPr>
          <a:lstStyle/>
          <a:p>
            <a:pPr lvl="0"/>
            <a:r>
              <a:rPr lang="es-ES" sz="1000" dirty="0" smtClean="0">
                <a:solidFill>
                  <a:srgbClr val="000000"/>
                </a:solidFill>
              </a:rPr>
              <a:t>Fuente: DIAN-DANE., MCIT- Elaborado por OEE con base en clasificación ministerio</a:t>
            </a:r>
            <a:endParaRPr lang="es-ES" sz="1000" dirty="0">
              <a:solidFill>
                <a:srgbClr val="000000"/>
              </a:solidFill>
            </a:endParaRPr>
          </a:p>
        </p:txBody>
      </p:sp>
      <p:sp>
        <p:nvSpPr>
          <p:cNvPr id="12" name="11 Marcador de número de diapositiva"/>
          <p:cNvSpPr>
            <a:spLocks noGrp="1"/>
          </p:cNvSpPr>
          <p:nvPr>
            <p:ph type="sldNum" sz="quarter" idx="10"/>
          </p:nvPr>
        </p:nvSpPr>
        <p:spPr/>
        <p:txBody>
          <a:bodyPr/>
          <a:lstStyle/>
          <a:p>
            <a:pPr>
              <a:defRPr/>
            </a:pPr>
            <a:fld id="{8726A013-0993-4633-822B-C6833D0DC4F9}" type="slidenum">
              <a:rPr lang="es-ES_tradnl" smtClean="0"/>
              <a:pPr>
                <a:defRPr/>
              </a:pPr>
              <a:t>9</a:t>
            </a:fld>
            <a:r>
              <a:rPr lang="es-ES_tradnl" smtClean="0"/>
              <a:t> </a:t>
            </a:r>
            <a:endParaRPr lang="es-ES_tradnl"/>
          </a:p>
        </p:txBody>
      </p:sp>
      <p:pic>
        <p:nvPicPr>
          <p:cNvPr id="15" name="Picture 2"/>
          <p:cNvPicPr>
            <a:picLocks noChangeAspect="1" noChangeArrowheads="1"/>
          </p:cNvPicPr>
          <p:nvPr/>
        </p:nvPicPr>
        <p:blipFill>
          <a:blip r:embed="rId4" cstate="print"/>
          <a:srcRect/>
          <a:stretch>
            <a:fillRect/>
          </a:stretch>
        </p:blipFill>
        <p:spPr bwMode="auto">
          <a:xfrm>
            <a:off x="155575" y="3237758"/>
            <a:ext cx="4371116" cy="2857151"/>
          </a:xfrm>
          <a:prstGeom prst="rect">
            <a:avLst/>
          </a:prstGeom>
          <a:noFill/>
          <a:ln w="9525">
            <a:noFill/>
            <a:miter lim="800000"/>
            <a:headEnd/>
            <a:tailEnd/>
          </a:ln>
          <a:effectLst/>
        </p:spPr>
      </p:pic>
      <p:sp>
        <p:nvSpPr>
          <p:cNvPr id="16" name="15 CuadroTexto"/>
          <p:cNvSpPr txBox="1"/>
          <p:nvPr/>
        </p:nvSpPr>
        <p:spPr>
          <a:xfrm>
            <a:off x="1798783" y="2834129"/>
            <a:ext cx="1237352" cy="305931"/>
          </a:xfrm>
          <a:prstGeom prst="rect">
            <a:avLst/>
          </a:prstGeom>
          <a:noFill/>
        </p:spPr>
        <p:txBody>
          <a:bodyPr wrap="none" lIns="89611" tIns="44806" rIns="89611" bIns="44806" rtlCol="0">
            <a:spAutoFit/>
          </a:bodyPr>
          <a:lstStyle/>
          <a:p>
            <a:r>
              <a:rPr lang="es-CO" dirty="0" smtClean="0"/>
              <a:t>US$ Millones</a:t>
            </a:r>
            <a:endParaRPr lang="es-CO" dirty="0"/>
          </a:p>
        </p:txBody>
      </p:sp>
      <p:sp>
        <p:nvSpPr>
          <p:cNvPr id="17" name="16 CuadroTexto"/>
          <p:cNvSpPr txBox="1"/>
          <p:nvPr/>
        </p:nvSpPr>
        <p:spPr>
          <a:xfrm>
            <a:off x="5895299" y="2823378"/>
            <a:ext cx="1036976" cy="305931"/>
          </a:xfrm>
          <a:prstGeom prst="rect">
            <a:avLst/>
          </a:prstGeom>
          <a:noFill/>
        </p:spPr>
        <p:txBody>
          <a:bodyPr wrap="none" lIns="89611" tIns="44806" rIns="89611" bIns="44806" rtlCol="0">
            <a:spAutoFit/>
          </a:bodyPr>
          <a:lstStyle/>
          <a:p>
            <a:r>
              <a:rPr lang="es-CO" dirty="0" smtClean="0"/>
              <a:t>Enero-julio</a:t>
            </a:r>
            <a:endParaRPr lang="es-CO" dirty="0"/>
          </a:p>
        </p:txBody>
      </p:sp>
      <p:pic>
        <p:nvPicPr>
          <p:cNvPr id="18" name="Picture 3"/>
          <p:cNvPicPr>
            <a:picLocks noChangeAspect="1" noChangeArrowheads="1"/>
          </p:cNvPicPr>
          <p:nvPr/>
        </p:nvPicPr>
        <p:blipFill>
          <a:blip r:embed="rId5"/>
          <a:srcRect/>
          <a:stretch>
            <a:fillRect/>
          </a:stretch>
        </p:blipFill>
        <p:spPr bwMode="auto">
          <a:xfrm>
            <a:off x="4741309" y="3216689"/>
            <a:ext cx="4181089" cy="2879047"/>
          </a:xfrm>
          <a:prstGeom prst="rect">
            <a:avLst/>
          </a:prstGeom>
          <a:noFill/>
          <a:ln w="9525">
            <a:noFill/>
            <a:miter lim="800000"/>
            <a:headEnd/>
            <a:tailEnd/>
          </a:ln>
          <a:effectLst/>
        </p:spPr>
      </p:pic>
      <p:sp>
        <p:nvSpPr>
          <p:cNvPr id="19" name="18 CuadroTexto"/>
          <p:cNvSpPr txBox="1"/>
          <p:nvPr/>
        </p:nvSpPr>
        <p:spPr>
          <a:xfrm>
            <a:off x="631596" y="1068458"/>
            <a:ext cx="7381188" cy="736729"/>
          </a:xfrm>
          <a:prstGeom prst="rect">
            <a:avLst/>
          </a:prstGeom>
          <a:solidFill>
            <a:schemeClr val="tx2">
              <a:lumMod val="10000"/>
              <a:lumOff val="90000"/>
            </a:schemeClr>
          </a:solidFill>
        </p:spPr>
        <p:txBody>
          <a:bodyPr wrap="square" lIns="89527" tIns="44762" rIns="89527" bIns="44762" rtlCol="0">
            <a:spAutoFit/>
          </a:bodyPr>
          <a:lstStyle/>
          <a:p>
            <a:pPr algn="ctr"/>
            <a:r>
              <a:rPr lang="es-CO" b="1" dirty="0" smtClean="0">
                <a:solidFill>
                  <a:schemeClr val="tx2"/>
                </a:solidFill>
              </a:rPr>
              <a:t>Los datos de julio de 2011 muestran que las exportaciones agropecuarias y las agroindustriales ya superaron el nivel pre-crisis. Las industriales aún no lo alcanzan, porque fueron las más afectadas por Venezuela</a:t>
            </a:r>
          </a:p>
        </p:txBody>
      </p:sp>
      <p:sp>
        <p:nvSpPr>
          <p:cNvPr id="20" name="Rectangle 4"/>
          <p:cNvSpPr txBox="1">
            <a:spLocks noChangeArrowheads="1"/>
          </p:cNvSpPr>
          <p:nvPr>
            <p:custDataLst>
              <p:tags r:id="rId1"/>
            </p:custDataLst>
          </p:nvPr>
        </p:nvSpPr>
        <p:spPr>
          <a:xfrm>
            <a:off x="126739" y="131607"/>
            <a:ext cx="7855223" cy="565490"/>
          </a:xfrm>
          <a:prstGeom prst="rect">
            <a:avLst/>
          </a:prstGeom>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_tradnl" sz="2000" dirty="0"/>
              <a:t>1</a:t>
            </a:r>
            <a:r>
              <a:rPr lang="es-ES_tradnl" sz="2000" dirty="0" smtClean="0"/>
              <a:t>. </a:t>
            </a:r>
            <a:r>
              <a:rPr lang="es-CO" sz="2000" dirty="0" smtClean="0"/>
              <a:t>¿Triplicar las exportaciones no tradicionales en una década?</a:t>
            </a:r>
            <a:endParaRPr lang="es-ES" sz="2000" dirty="0" smtClean="0"/>
          </a:p>
          <a:p>
            <a:pPr eaLnBrk="1" hangingPunct="1"/>
            <a:endParaRPr lang="es-ES_tradnl" sz="2000" dirty="0" smtClean="0"/>
          </a:p>
        </p:txBody>
      </p:sp>
      <p:sp>
        <p:nvSpPr>
          <p:cNvPr id="21" name="20 CuadroTexto"/>
          <p:cNvSpPr txBox="1"/>
          <p:nvPr/>
        </p:nvSpPr>
        <p:spPr>
          <a:xfrm>
            <a:off x="395929" y="565606"/>
            <a:ext cx="7616857" cy="369332"/>
          </a:xfrm>
          <a:prstGeom prst="rect">
            <a:avLst/>
          </a:prstGeom>
          <a:noFill/>
        </p:spPr>
        <p:txBody>
          <a:bodyPr wrap="square" rtlCol="0">
            <a:spAutoFit/>
          </a:bodyPr>
          <a:lstStyle/>
          <a:p>
            <a:r>
              <a:rPr lang="es-ES" sz="1800" b="1" dirty="0" smtClean="0">
                <a:solidFill>
                  <a:schemeClr val="tx2">
                    <a:lumMod val="90000"/>
                    <a:lumOff val="10000"/>
                  </a:schemeClr>
                </a:solidFill>
              </a:rPr>
              <a:t>c. Punto de partida</a:t>
            </a:r>
            <a:endParaRPr lang="es-ES" sz="1800" b="1" dirty="0">
              <a:solidFill>
                <a:schemeClr val="tx2">
                  <a:lumMod val="90000"/>
                  <a:lumOff val="10000"/>
                </a:schemeClr>
              </a:solidFill>
            </a:endParaRPr>
          </a:p>
        </p:txBody>
      </p:sp>
    </p:spTree>
    <p:extLst>
      <p:ext uri="{BB962C8B-B14F-4D97-AF65-F5344CB8AC3E}">
        <p14:creationId xmlns:p14="http://schemas.microsoft.com/office/powerpoint/2010/main" xmlns="" val="2874483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27"/>
          <p:cNvPicPr>
            <a:picLocks noChangeAspect="1" noChangeArrowheads="1"/>
          </p:cNvPicPr>
          <p:nvPr/>
        </p:nvPicPr>
        <p:blipFill>
          <a:blip r:embed="rId3" cstate="print"/>
          <a:srcRect/>
          <a:stretch>
            <a:fillRect/>
          </a:stretch>
        </p:blipFill>
        <p:spPr bwMode="auto">
          <a:xfrm>
            <a:off x="8178810" y="9"/>
            <a:ext cx="782637" cy="892305"/>
          </a:xfrm>
          <a:prstGeom prst="rect">
            <a:avLst/>
          </a:prstGeom>
          <a:noFill/>
          <a:ln w="9525">
            <a:noFill/>
            <a:miter lim="800000"/>
            <a:headEnd/>
            <a:tailEnd/>
          </a:ln>
        </p:spPr>
      </p:pic>
      <p:sp>
        <p:nvSpPr>
          <p:cNvPr id="10" name="9 Rectángulo"/>
          <p:cNvSpPr/>
          <p:nvPr/>
        </p:nvSpPr>
        <p:spPr>
          <a:xfrm>
            <a:off x="466581" y="6512171"/>
            <a:ext cx="5352328" cy="246221"/>
          </a:xfrm>
          <a:prstGeom prst="rect">
            <a:avLst/>
          </a:prstGeom>
        </p:spPr>
        <p:txBody>
          <a:bodyPr wrap="square" lIns="91361" tIns="45682" rIns="91361" bIns="45682">
            <a:spAutoFit/>
          </a:bodyPr>
          <a:lstStyle/>
          <a:p>
            <a:pPr lvl="0"/>
            <a:r>
              <a:rPr lang="es-ES" sz="1000" dirty="0" smtClean="0">
                <a:solidFill>
                  <a:srgbClr val="000000"/>
                </a:solidFill>
              </a:rPr>
              <a:t>Fuente: DIAN-DANE., MCIT- Elaborado por OEE con base en clasificación ministerio</a:t>
            </a:r>
            <a:endParaRPr lang="es-ES" sz="1000" dirty="0">
              <a:solidFill>
                <a:srgbClr val="000000"/>
              </a:solidFill>
            </a:endParaRPr>
          </a:p>
        </p:txBody>
      </p:sp>
      <p:sp>
        <p:nvSpPr>
          <p:cNvPr id="11" name="10 Marcador de número de diapositiva"/>
          <p:cNvSpPr>
            <a:spLocks noGrp="1"/>
          </p:cNvSpPr>
          <p:nvPr>
            <p:ph type="sldNum" sz="quarter" idx="10"/>
          </p:nvPr>
        </p:nvSpPr>
        <p:spPr/>
        <p:txBody>
          <a:bodyPr/>
          <a:lstStyle/>
          <a:p>
            <a:pPr>
              <a:defRPr/>
            </a:pPr>
            <a:fld id="{8726A013-0993-4633-822B-C6833D0DC4F9}" type="slidenum">
              <a:rPr lang="es-ES_tradnl" smtClean="0"/>
              <a:pPr>
                <a:defRPr/>
              </a:pPr>
              <a:t>10</a:t>
            </a:fld>
            <a:r>
              <a:rPr lang="es-ES_tradnl" smtClean="0"/>
              <a:t> </a:t>
            </a:r>
            <a:endParaRPr lang="es-ES_tradnl"/>
          </a:p>
        </p:txBody>
      </p:sp>
      <p:sp>
        <p:nvSpPr>
          <p:cNvPr id="12" name="11 CuadroTexto"/>
          <p:cNvSpPr txBox="1"/>
          <p:nvPr/>
        </p:nvSpPr>
        <p:spPr>
          <a:xfrm>
            <a:off x="1260179" y="1609899"/>
            <a:ext cx="2660446" cy="644485"/>
          </a:xfrm>
          <a:prstGeom prst="rect">
            <a:avLst/>
          </a:prstGeom>
          <a:noFill/>
        </p:spPr>
        <p:txBody>
          <a:bodyPr wrap="square" lIns="89611" tIns="44806" rIns="89611" bIns="44806" rtlCol="0">
            <a:spAutoFit/>
          </a:bodyPr>
          <a:lstStyle/>
          <a:p>
            <a:pPr algn="ctr"/>
            <a:r>
              <a:rPr lang="es-CO" sz="1200" dirty="0" smtClean="0">
                <a:latin typeface="Arial" pitchFamily="34" charset="0"/>
                <a:cs typeface="Arial" pitchFamily="34" charset="0"/>
              </a:rPr>
              <a:t>Tasa de crecimiento promedio anual 2001-2010</a:t>
            </a:r>
          </a:p>
          <a:p>
            <a:pPr algn="ctr"/>
            <a:endParaRPr lang="es-CO" sz="1200" dirty="0">
              <a:latin typeface="Arial" pitchFamily="34" charset="0"/>
              <a:cs typeface="Arial" pitchFamily="34" charset="0"/>
            </a:endParaRPr>
          </a:p>
        </p:txBody>
      </p:sp>
      <p:sp>
        <p:nvSpPr>
          <p:cNvPr id="13" name="12 CuadroTexto"/>
          <p:cNvSpPr txBox="1"/>
          <p:nvPr/>
        </p:nvSpPr>
        <p:spPr>
          <a:xfrm>
            <a:off x="5320859" y="1609899"/>
            <a:ext cx="2660446" cy="459819"/>
          </a:xfrm>
          <a:prstGeom prst="rect">
            <a:avLst/>
          </a:prstGeom>
          <a:noFill/>
        </p:spPr>
        <p:txBody>
          <a:bodyPr wrap="square" lIns="89611" tIns="44806" rIns="89611" bIns="44806" rtlCol="0">
            <a:spAutoFit/>
          </a:bodyPr>
          <a:lstStyle/>
          <a:p>
            <a:pPr algn="ctr"/>
            <a:r>
              <a:rPr lang="es-CO" sz="1200" dirty="0" smtClean="0">
                <a:latin typeface="Arial" pitchFamily="34" charset="0"/>
                <a:cs typeface="Arial" pitchFamily="34" charset="0"/>
              </a:rPr>
              <a:t>Exportaciones dinámicas</a:t>
            </a:r>
          </a:p>
          <a:p>
            <a:pPr algn="ctr"/>
            <a:r>
              <a:rPr lang="es-CO" sz="1200" dirty="0" smtClean="0">
                <a:latin typeface="Arial" pitchFamily="34" charset="0"/>
                <a:cs typeface="Arial" pitchFamily="34" charset="0"/>
              </a:rPr>
              <a:t>US$ Millones</a:t>
            </a:r>
            <a:endParaRPr lang="es-CO" sz="1200" dirty="0">
              <a:latin typeface="Arial" pitchFamily="34" charset="0"/>
              <a:cs typeface="Arial" pitchFamily="34" charset="0"/>
            </a:endParaRPr>
          </a:p>
        </p:txBody>
      </p:sp>
      <p:sp>
        <p:nvSpPr>
          <p:cNvPr id="15" name="14 CuadroTexto"/>
          <p:cNvSpPr txBox="1"/>
          <p:nvPr/>
        </p:nvSpPr>
        <p:spPr>
          <a:xfrm>
            <a:off x="1669105" y="1160816"/>
            <a:ext cx="5369660" cy="312078"/>
          </a:xfrm>
          <a:prstGeom prst="rect">
            <a:avLst/>
          </a:prstGeom>
          <a:solidFill>
            <a:schemeClr val="tx2">
              <a:lumMod val="10000"/>
              <a:lumOff val="90000"/>
            </a:schemeClr>
          </a:solidFill>
        </p:spPr>
        <p:txBody>
          <a:bodyPr wrap="square" lIns="89601" tIns="44802" rIns="89601" bIns="44802" rtlCol="0">
            <a:spAutoFit/>
          </a:bodyPr>
          <a:lstStyle/>
          <a:p>
            <a:pPr algn="ctr"/>
            <a:r>
              <a:rPr lang="es-CO" b="1" dirty="0" smtClean="0">
                <a:solidFill>
                  <a:schemeClr val="tx2"/>
                </a:solidFill>
              </a:rPr>
              <a:t>Exportaciones no mineras más dinámicas 2001-2010</a:t>
            </a:r>
          </a:p>
        </p:txBody>
      </p:sp>
      <p:graphicFrame>
        <p:nvGraphicFramePr>
          <p:cNvPr id="17" name="16 Tabla"/>
          <p:cNvGraphicFramePr>
            <a:graphicFrameLocks noGrp="1"/>
          </p:cNvGraphicFramePr>
          <p:nvPr/>
        </p:nvGraphicFramePr>
        <p:xfrm>
          <a:off x="4511160" y="2176199"/>
          <a:ext cx="4246341" cy="4020796"/>
        </p:xfrm>
        <a:graphic>
          <a:graphicData uri="http://schemas.openxmlformats.org/drawingml/2006/table">
            <a:tbl>
              <a:tblPr>
                <a:tableStyleId>{93296810-A885-4BE3-A3E7-6D5BEEA58F35}</a:tableStyleId>
              </a:tblPr>
              <a:tblGrid>
                <a:gridCol w="622867"/>
                <a:gridCol w="2324660"/>
                <a:gridCol w="615816"/>
                <a:gridCol w="682998"/>
              </a:tblGrid>
              <a:tr h="359211">
                <a:tc>
                  <a:txBody>
                    <a:bodyPr/>
                    <a:lstStyle/>
                    <a:p>
                      <a:pPr algn="ctr" fontAlgn="b"/>
                      <a:r>
                        <a:rPr lang="en-US" sz="1100" u="none" strike="noStrike" dirty="0"/>
                        <a:t> </a:t>
                      </a:r>
                      <a:r>
                        <a:rPr lang="en-US" sz="1100" u="none" strike="noStrike" dirty="0" err="1" smtClean="0"/>
                        <a:t>Partida</a:t>
                      </a:r>
                      <a:endParaRPr lang="en-US" sz="1100" u="none" strike="noStrike" dirty="0" smtClean="0"/>
                    </a:p>
                    <a:p>
                      <a:pPr algn="r" fontAlgn="b"/>
                      <a:r>
                        <a:rPr lang="en-US" sz="1100" u="none" strike="noStrike" dirty="0" smtClean="0"/>
                        <a:t> </a:t>
                      </a:r>
                      <a:endParaRPr lang="en-US" sz="1100" b="1" i="0" u="none" strike="noStrike" dirty="0">
                        <a:solidFill>
                          <a:srgbClr val="000000"/>
                        </a:solidFill>
                        <a:latin typeface="Arial"/>
                      </a:endParaRPr>
                    </a:p>
                  </a:txBody>
                  <a:tcPr marL="9525" marR="9525" marT="9525" marB="0" anchor="b">
                    <a:solidFill>
                      <a:schemeClr val="tx2">
                        <a:lumMod val="10000"/>
                        <a:lumOff val="90000"/>
                      </a:schemeClr>
                    </a:solidFill>
                  </a:tcPr>
                </a:tc>
                <a:tc>
                  <a:txBody>
                    <a:bodyPr/>
                    <a:lstStyle/>
                    <a:p>
                      <a:pPr algn="ctr" fontAlgn="b"/>
                      <a:r>
                        <a:rPr lang="en-US" sz="1100" u="none" strike="noStrike" dirty="0"/>
                        <a:t> </a:t>
                      </a:r>
                      <a:r>
                        <a:rPr lang="en-US" sz="1100" u="none" strike="noStrike" dirty="0" err="1" smtClean="0"/>
                        <a:t>Descripción</a:t>
                      </a:r>
                      <a:endParaRPr lang="en-US" sz="1100" u="none" strike="noStrike" dirty="0" smtClean="0"/>
                    </a:p>
                    <a:p>
                      <a:pPr algn="ctr" fontAlgn="b"/>
                      <a:r>
                        <a:rPr lang="en-US" sz="1100" u="none" strike="noStrike" dirty="0" smtClean="0"/>
                        <a:t> </a:t>
                      </a:r>
                      <a:endParaRPr lang="en-US" sz="1100" b="1" i="0" u="none" strike="noStrike" dirty="0">
                        <a:solidFill>
                          <a:srgbClr val="000000"/>
                        </a:solidFill>
                        <a:latin typeface="Arial"/>
                      </a:endParaRPr>
                    </a:p>
                  </a:txBody>
                  <a:tcPr marL="9525" marR="9525" marT="9525" marB="0" anchor="b">
                    <a:solidFill>
                      <a:schemeClr val="tx2">
                        <a:lumMod val="10000"/>
                        <a:lumOff val="90000"/>
                      </a:schemeClr>
                    </a:solidFill>
                  </a:tcPr>
                </a:tc>
                <a:tc>
                  <a:txBody>
                    <a:bodyPr/>
                    <a:lstStyle/>
                    <a:p>
                      <a:pPr algn="ctr" fontAlgn="b"/>
                      <a:r>
                        <a:rPr lang="en-US" sz="1100" u="none" strike="noStrike" dirty="0" smtClean="0"/>
                        <a:t>2001</a:t>
                      </a:r>
                    </a:p>
                    <a:p>
                      <a:pPr algn="ctr" fontAlgn="b"/>
                      <a:endParaRPr lang="en-US" sz="1100" b="1" i="0" u="none" strike="noStrike" dirty="0">
                        <a:solidFill>
                          <a:srgbClr val="000000"/>
                        </a:solidFill>
                        <a:latin typeface="Arial"/>
                      </a:endParaRPr>
                    </a:p>
                  </a:txBody>
                  <a:tcPr marL="9525" marR="9525" marT="9525" marB="0" anchor="b">
                    <a:solidFill>
                      <a:schemeClr val="tx2">
                        <a:lumMod val="10000"/>
                        <a:lumOff val="90000"/>
                      </a:schemeClr>
                    </a:solidFill>
                  </a:tcPr>
                </a:tc>
                <a:tc>
                  <a:txBody>
                    <a:bodyPr/>
                    <a:lstStyle/>
                    <a:p>
                      <a:pPr algn="ctr" fontAlgn="b"/>
                      <a:r>
                        <a:rPr lang="en-US" sz="1100" u="none" strike="noStrike" dirty="0" smtClean="0"/>
                        <a:t>2010</a:t>
                      </a:r>
                    </a:p>
                    <a:p>
                      <a:pPr algn="ctr" fontAlgn="b"/>
                      <a:endParaRPr lang="en-US" sz="1100" b="1" i="0" u="none" strike="noStrike" dirty="0">
                        <a:solidFill>
                          <a:srgbClr val="000000"/>
                        </a:solidFill>
                        <a:latin typeface="Arial"/>
                      </a:endParaRPr>
                    </a:p>
                  </a:txBody>
                  <a:tcPr marL="9525" marR="9525" marT="9525" marB="0" anchor="b">
                    <a:solidFill>
                      <a:schemeClr val="tx2">
                        <a:lumMod val="10000"/>
                        <a:lumOff val="90000"/>
                      </a:schemeClr>
                    </a:solidFill>
                  </a:tcPr>
                </a:tc>
              </a:tr>
              <a:tr h="184568">
                <a:tc>
                  <a:txBody>
                    <a:bodyPr/>
                    <a:lstStyle/>
                    <a:p>
                      <a:pPr algn="ctr" fontAlgn="b"/>
                      <a:r>
                        <a:rPr lang="en-US" sz="1100" u="none" strike="noStrike" dirty="0"/>
                        <a:t> 2716 </a:t>
                      </a:r>
                      <a:endParaRPr lang="en-US" sz="1100" b="0" i="0" u="none" strike="noStrike" dirty="0">
                        <a:solidFill>
                          <a:srgbClr val="000000"/>
                        </a:solidFill>
                        <a:latin typeface="Arial"/>
                      </a:endParaRPr>
                    </a:p>
                  </a:txBody>
                  <a:tcPr marL="9525" marR="9525" marT="9525" marB="0" anchor="b"/>
                </a:tc>
                <a:tc>
                  <a:txBody>
                    <a:bodyPr/>
                    <a:lstStyle/>
                    <a:p>
                      <a:pPr algn="l" fontAlgn="b"/>
                      <a:r>
                        <a:rPr lang="en-US" sz="1100" u="none" strike="noStrike"/>
                        <a:t> Energía eléctrica </a:t>
                      </a:r>
                      <a:endParaRPr lang="en-US" sz="1100" b="0" i="0" u="none" strike="noStrike">
                        <a:solidFill>
                          <a:srgbClr val="000000"/>
                        </a:solidFill>
                        <a:latin typeface="Arial"/>
                      </a:endParaRPr>
                    </a:p>
                  </a:txBody>
                  <a:tcPr marL="9525" marR="9525" marT="9525" marB="0" anchor="b"/>
                </a:tc>
                <a:tc>
                  <a:txBody>
                    <a:bodyPr/>
                    <a:lstStyle/>
                    <a:p>
                      <a:pPr algn="r" fontAlgn="b"/>
                      <a:r>
                        <a:rPr lang="en-US" sz="1100" u="none" strike="noStrike"/>
                        <a:t>            1   </a:t>
                      </a:r>
                      <a:endParaRPr lang="en-US" sz="1100" b="0" i="0" u="none" strike="noStrike">
                        <a:solidFill>
                          <a:srgbClr val="000000"/>
                        </a:solidFill>
                        <a:latin typeface="Arial"/>
                      </a:endParaRPr>
                    </a:p>
                  </a:txBody>
                  <a:tcPr marL="9525" marR="9525" marT="9525" marB="0" anchor="b"/>
                </a:tc>
                <a:tc>
                  <a:txBody>
                    <a:bodyPr/>
                    <a:lstStyle/>
                    <a:p>
                      <a:pPr algn="r" fontAlgn="b"/>
                      <a:r>
                        <a:rPr lang="en-US" sz="1100" u="none" strike="noStrike"/>
                        <a:t>            61   </a:t>
                      </a:r>
                      <a:endParaRPr lang="en-US" sz="1100" b="0" i="0" u="none" strike="noStrike">
                        <a:solidFill>
                          <a:srgbClr val="000000"/>
                        </a:solidFill>
                        <a:latin typeface="Arial"/>
                      </a:endParaRPr>
                    </a:p>
                  </a:txBody>
                  <a:tcPr marL="9525" marR="9525" marT="9525" marB="0" anchor="b"/>
                </a:tc>
              </a:tr>
              <a:tr h="184568">
                <a:tc>
                  <a:txBody>
                    <a:bodyPr/>
                    <a:lstStyle/>
                    <a:p>
                      <a:pPr algn="ctr" fontAlgn="b"/>
                      <a:r>
                        <a:rPr lang="en-US" sz="1100" u="none" strike="noStrike" dirty="0"/>
                        <a:t> 7204 </a:t>
                      </a:r>
                      <a:endParaRPr lang="en-US" sz="1100" b="0" i="0" u="none" strike="noStrike" dirty="0">
                        <a:solidFill>
                          <a:srgbClr val="000000"/>
                        </a:solidFill>
                        <a:latin typeface="Arial"/>
                      </a:endParaRPr>
                    </a:p>
                  </a:txBody>
                  <a:tcPr marL="9525" marR="9525" marT="9525" marB="0" anchor="b"/>
                </a:tc>
                <a:tc>
                  <a:txBody>
                    <a:bodyPr/>
                    <a:lstStyle/>
                    <a:p>
                      <a:pPr algn="l" fontAlgn="b"/>
                      <a:r>
                        <a:rPr lang="en-US" sz="1100" u="none" strike="noStrike"/>
                        <a:t> Desperdicios de hierro o acero </a:t>
                      </a:r>
                      <a:endParaRPr lang="en-US" sz="1100" b="0" i="0" u="none" strike="noStrike">
                        <a:solidFill>
                          <a:srgbClr val="000000"/>
                        </a:solidFill>
                        <a:latin typeface="Arial"/>
                      </a:endParaRPr>
                    </a:p>
                  </a:txBody>
                  <a:tcPr marL="9525" marR="9525" marT="9525" marB="0" anchor="b"/>
                </a:tc>
                <a:tc>
                  <a:txBody>
                    <a:bodyPr/>
                    <a:lstStyle/>
                    <a:p>
                      <a:pPr algn="r" fontAlgn="b"/>
                      <a:r>
                        <a:rPr lang="en-US" sz="1100" u="none" strike="noStrike"/>
                        <a:t>            1   </a:t>
                      </a:r>
                      <a:endParaRPr lang="en-US" sz="1100" b="0" i="0" u="none" strike="noStrike">
                        <a:solidFill>
                          <a:srgbClr val="000000"/>
                        </a:solidFill>
                        <a:latin typeface="Arial"/>
                      </a:endParaRPr>
                    </a:p>
                  </a:txBody>
                  <a:tcPr marL="9525" marR="9525" marT="9525" marB="0" anchor="b"/>
                </a:tc>
                <a:tc>
                  <a:txBody>
                    <a:bodyPr/>
                    <a:lstStyle/>
                    <a:p>
                      <a:pPr algn="r" fontAlgn="b"/>
                      <a:r>
                        <a:rPr lang="en-US" sz="1100" u="none" strike="noStrike"/>
                        <a:t>            50   </a:t>
                      </a:r>
                      <a:endParaRPr lang="en-US" sz="1100" b="0" i="0" u="none" strike="noStrike">
                        <a:solidFill>
                          <a:srgbClr val="000000"/>
                        </a:solidFill>
                        <a:latin typeface="Arial"/>
                      </a:endParaRPr>
                    </a:p>
                  </a:txBody>
                  <a:tcPr marL="9525" marR="9525" marT="9525" marB="0" anchor="b"/>
                </a:tc>
              </a:tr>
              <a:tr h="184568">
                <a:tc>
                  <a:txBody>
                    <a:bodyPr/>
                    <a:lstStyle/>
                    <a:p>
                      <a:pPr algn="ctr" fontAlgn="b"/>
                      <a:r>
                        <a:rPr lang="en-US" sz="1100" u="none" strike="noStrike" dirty="0"/>
                        <a:t> 7404 </a:t>
                      </a:r>
                      <a:endParaRPr lang="en-US" sz="1100" b="0" i="0" u="none" strike="noStrike" dirty="0">
                        <a:solidFill>
                          <a:srgbClr val="000000"/>
                        </a:solidFill>
                        <a:latin typeface="Arial"/>
                      </a:endParaRPr>
                    </a:p>
                  </a:txBody>
                  <a:tcPr marL="9525" marR="9525" marT="9525" marB="0" anchor="b"/>
                </a:tc>
                <a:tc>
                  <a:txBody>
                    <a:bodyPr/>
                    <a:lstStyle/>
                    <a:p>
                      <a:pPr algn="l" fontAlgn="b"/>
                      <a:r>
                        <a:rPr lang="en-US" sz="1100" u="none" strike="noStrike"/>
                        <a:t> Desperdicios de cobre. </a:t>
                      </a:r>
                      <a:endParaRPr lang="en-US" sz="1100" b="0" i="0" u="none" strike="noStrike">
                        <a:solidFill>
                          <a:srgbClr val="000000"/>
                        </a:solidFill>
                        <a:latin typeface="Arial"/>
                      </a:endParaRPr>
                    </a:p>
                  </a:txBody>
                  <a:tcPr marL="9525" marR="9525" marT="9525" marB="0" anchor="b"/>
                </a:tc>
                <a:tc>
                  <a:txBody>
                    <a:bodyPr/>
                    <a:lstStyle/>
                    <a:p>
                      <a:pPr algn="r" fontAlgn="b"/>
                      <a:r>
                        <a:rPr lang="en-US" sz="1100" u="none" strike="noStrike" dirty="0"/>
                        <a:t>          12   </a:t>
                      </a:r>
                      <a:endParaRPr lang="en-US" sz="1100" b="0" i="0" u="none" strike="noStrike" dirty="0">
                        <a:solidFill>
                          <a:srgbClr val="000000"/>
                        </a:solidFill>
                        <a:latin typeface="Arial"/>
                      </a:endParaRPr>
                    </a:p>
                  </a:txBody>
                  <a:tcPr marL="9525" marR="9525" marT="9525" marB="0" anchor="b"/>
                </a:tc>
                <a:tc>
                  <a:txBody>
                    <a:bodyPr/>
                    <a:lstStyle/>
                    <a:p>
                      <a:pPr algn="r" fontAlgn="b"/>
                      <a:r>
                        <a:rPr lang="en-US" sz="1100" u="none" strike="noStrike" dirty="0"/>
                        <a:t>          306   </a:t>
                      </a:r>
                      <a:endParaRPr lang="en-US" sz="1100" b="0" i="0" u="none" strike="noStrike" dirty="0">
                        <a:solidFill>
                          <a:srgbClr val="000000"/>
                        </a:solidFill>
                        <a:latin typeface="Arial"/>
                      </a:endParaRPr>
                    </a:p>
                  </a:txBody>
                  <a:tcPr marL="9525" marR="9525" marT="9525" marB="0" anchor="b"/>
                </a:tc>
              </a:tr>
              <a:tr h="184568">
                <a:tc>
                  <a:txBody>
                    <a:bodyPr/>
                    <a:lstStyle/>
                    <a:p>
                      <a:pPr algn="ctr" fontAlgn="b"/>
                      <a:r>
                        <a:rPr lang="en-US" sz="1100" u="none" strike="noStrike" dirty="0"/>
                        <a:t> 3303 </a:t>
                      </a:r>
                      <a:endParaRPr lang="en-US" sz="1100" b="0" i="0" u="none" strike="noStrike" dirty="0">
                        <a:solidFill>
                          <a:srgbClr val="000000"/>
                        </a:solidFill>
                        <a:latin typeface="Arial"/>
                      </a:endParaRPr>
                    </a:p>
                  </a:txBody>
                  <a:tcPr marL="9525" marR="9525" marT="9525" marB="0" anchor="b"/>
                </a:tc>
                <a:tc>
                  <a:txBody>
                    <a:bodyPr/>
                    <a:lstStyle/>
                    <a:p>
                      <a:pPr algn="l" fontAlgn="b"/>
                      <a:r>
                        <a:rPr lang="en-US" sz="1100" u="none" strike="noStrike"/>
                        <a:t> Perfumes  </a:t>
                      </a:r>
                      <a:endParaRPr lang="en-US" sz="1100" b="0" i="0" u="none" strike="noStrike">
                        <a:solidFill>
                          <a:srgbClr val="000000"/>
                        </a:solidFill>
                        <a:latin typeface="Arial"/>
                      </a:endParaRPr>
                    </a:p>
                  </a:txBody>
                  <a:tcPr marL="9525" marR="9525" marT="9525" marB="0" anchor="b"/>
                </a:tc>
                <a:tc>
                  <a:txBody>
                    <a:bodyPr/>
                    <a:lstStyle/>
                    <a:p>
                      <a:pPr algn="r" fontAlgn="b"/>
                      <a:r>
                        <a:rPr lang="en-US" sz="1100" u="none" strike="noStrike"/>
                        <a:t>            5   </a:t>
                      </a:r>
                      <a:endParaRPr lang="en-US" sz="1100" b="0" i="0" u="none" strike="noStrike">
                        <a:solidFill>
                          <a:srgbClr val="000000"/>
                        </a:solidFill>
                        <a:latin typeface="Arial"/>
                      </a:endParaRPr>
                    </a:p>
                  </a:txBody>
                  <a:tcPr marL="9525" marR="9525" marT="9525" marB="0" anchor="b"/>
                </a:tc>
                <a:tc>
                  <a:txBody>
                    <a:bodyPr/>
                    <a:lstStyle/>
                    <a:p>
                      <a:pPr algn="r" fontAlgn="b"/>
                      <a:r>
                        <a:rPr lang="en-US" sz="1100" u="none" strike="noStrike"/>
                        <a:t>            78   </a:t>
                      </a:r>
                      <a:endParaRPr lang="en-US" sz="1100" b="0" i="0" u="none" strike="noStrike">
                        <a:solidFill>
                          <a:srgbClr val="000000"/>
                        </a:solidFill>
                        <a:latin typeface="Arial"/>
                      </a:endParaRPr>
                    </a:p>
                  </a:txBody>
                  <a:tcPr marL="9525" marR="9525" marT="9525" marB="0" anchor="b"/>
                </a:tc>
              </a:tr>
              <a:tr h="184568">
                <a:tc>
                  <a:txBody>
                    <a:bodyPr/>
                    <a:lstStyle/>
                    <a:p>
                      <a:pPr algn="ctr" fontAlgn="b"/>
                      <a:r>
                        <a:rPr lang="en-US" sz="1100" u="none" strike="noStrike" dirty="0"/>
                        <a:t> 3902 </a:t>
                      </a:r>
                      <a:endParaRPr lang="en-US" sz="1100" b="0" i="0" u="none" strike="noStrike" dirty="0">
                        <a:solidFill>
                          <a:srgbClr val="000000"/>
                        </a:solidFill>
                        <a:latin typeface="Arial"/>
                      </a:endParaRPr>
                    </a:p>
                  </a:txBody>
                  <a:tcPr marL="9525" marR="9525" marT="9525" marB="0" anchor="b"/>
                </a:tc>
                <a:tc>
                  <a:txBody>
                    <a:bodyPr/>
                    <a:lstStyle/>
                    <a:p>
                      <a:pPr algn="l" fontAlgn="b"/>
                      <a:r>
                        <a:rPr lang="en-US" sz="1100" u="none" strike="noStrike"/>
                        <a:t> Polímeros de propileno </a:t>
                      </a:r>
                      <a:endParaRPr lang="en-US" sz="1100" b="0" i="0" u="none" strike="noStrike">
                        <a:solidFill>
                          <a:srgbClr val="000000"/>
                        </a:solidFill>
                        <a:latin typeface="Arial"/>
                      </a:endParaRPr>
                    </a:p>
                  </a:txBody>
                  <a:tcPr marL="9525" marR="9525" marT="9525" marB="0" anchor="b"/>
                </a:tc>
                <a:tc>
                  <a:txBody>
                    <a:bodyPr/>
                    <a:lstStyle/>
                    <a:p>
                      <a:pPr algn="r" fontAlgn="b"/>
                      <a:r>
                        <a:rPr lang="en-US" sz="1100" u="none" strike="noStrike" dirty="0"/>
                        <a:t>          32   </a:t>
                      </a:r>
                      <a:endParaRPr lang="en-US" sz="1100" b="0" i="0" u="none" strike="noStrike" dirty="0">
                        <a:solidFill>
                          <a:srgbClr val="000000"/>
                        </a:solidFill>
                        <a:latin typeface="Arial"/>
                      </a:endParaRPr>
                    </a:p>
                  </a:txBody>
                  <a:tcPr marL="9525" marR="9525" marT="9525" marB="0" anchor="b"/>
                </a:tc>
                <a:tc>
                  <a:txBody>
                    <a:bodyPr/>
                    <a:lstStyle/>
                    <a:p>
                      <a:pPr algn="r" fontAlgn="b"/>
                      <a:r>
                        <a:rPr lang="en-US" sz="1100" u="none" strike="noStrike" dirty="0"/>
                        <a:t>          351   </a:t>
                      </a:r>
                      <a:endParaRPr lang="en-US" sz="1100" b="0" i="0" u="none" strike="noStrike" dirty="0">
                        <a:solidFill>
                          <a:srgbClr val="000000"/>
                        </a:solidFill>
                        <a:latin typeface="Arial"/>
                      </a:endParaRPr>
                    </a:p>
                  </a:txBody>
                  <a:tcPr marL="9525" marR="9525" marT="9525" marB="0" anchor="b"/>
                </a:tc>
              </a:tr>
              <a:tr h="184568">
                <a:tc>
                  <a:txBody>
                    <a:bodyPr/>
                    <a:lstStyle/>
                    <a:p>
                      <a:pPr algn="ctr" fontAlgn="b"/>
                      <a:r>
                        <a:rPr lang="en-US" sz="1100" u="none" strike="noStrike" dirty="0"/>
                        <a:t> 8507 </a:t>
                      </a:r>
                      <a:endParaRPr lang="en-US" sz="1100" b="0" i="0" u="none" strike="noStrike" dirty="0">
                        <a:solidFill>
                          <a:srgbClr val="000000"/>
                        </a:solidFill>
                        <a:latin typeface="Arial"/>
                      </a:endParaRPr>
                    </a:p>
                  </a:txBody>
                  <a:tcPr marL="9525" marR="9525" marT="9525" marB="0" anchor="b"/>
                </a:tc>
                <a:tc>
                  <a:txBody>
                    <a:bodyPr/>
                    <a:lstStyle/>
                    <a:p>
                      <a:pPr algn="l" fontAlgn="b"/>
                      <a:r>
                        <a:rPr lang="en-US" sz="1100" u="none" strike="noStrike"/>
                        <a:t> Acumuladores eléctricos </a:t>
                      </a:r>
                      <a:endParaRPr lang="en-US" sz="1100" b="0" i="0" u="none" strike="noStrike">
                        <a:solidFill>
                          <a:srgbClr val="000000"/>
                        </a:solidFill>
                        <a:latin typeface="Arial"/>
                      </a:endParaRPr>
                    </a:p>
                  </a:txBody>
                  <a:tcPr marL="9525" marR="9525" marT="9525" marB="0" anchor="b"/>
                </a:tc>
                <a:tc>
                  <a:txBody>
                    <a:bodyPr/>
                    <a:lstStyle/>
                    <a:p>
                      <a:pPr algn="r" fontAlgn="b"/>
                      <a:r>
                        <a:rPr lang="en-US" sz="1100" u="none" strike="noStrike"/>
                        <a:t>            9   </a:t>
                      </a:r>
                      <a:endParaRPr lang="en-US" sz="1100" b="0" i="0" u="none" strike="noStrike">
                        <a:solidFill>
                          <a:srgbClr val="000000"/>
                        </a:solidFill>
                        <a:latin typeface="Arial"/>
                      </a:endParaRPr>
                    </a:p>
                  </a:txBody>
                  <a:tcPr marL="9525" marR="9525" marT="9525" marB="0" anchor="b"/>
                </a:tc>
                <a:tc>
                  <a:txBody>
                    <a:bodyPr/>
                    <a:lstStyle/>
                    <a:p>
                      <a:pPr algn="r" fontAlgn="b"/>
                      <a:r>
                        <a:rPr lang="en-US" sz="1100" u="none" strike="noStrike"/>
                        <a:t>            66   </a:t>
                      </a:r>
                      <a:endParaRPr lang="en-US" sz="1100" b="0" i="0" u="none" strike="noStrike">
                        <a:solidFill>
                          <a:srgbClr val="000000"/>
                        </a:solidFill>
                        <a:latin typeface="Arial"/>
                      </a:endParaRPr>
                    </a:p>
                  </a:txBody>
                  <a:tcPr marL="9525" marR="9525" marT="9525" marB="0" anchor="b"/>
                </a:tc>
              </a:tr>
              <a:tr h="184568">
                <a:tc>
                  <a:txBody>
                    <a:bodyPr/>
                    <a:lstStyle/>
                    <a:p>
                      <a:pPr algn="ctr" fontAlgn="b"/>
                      <a:r>
                        <a:rPr lang="en-US" sz="1100" u="none" strike="noStrike" dirty="0"/>
                        <a:t> 3304 </a:t>
                      </a:r>
                      <a:endParaRPr lang="en-US" sz="1100" b="0" i="0" u="none" strike="noStrike" dirty="0">
                        <a:solidFill>
                          <a:srgbClr val="000000"/>
                        </a:solidFill>
                        <a:latin typeface="Arial"/>
                      </a:endParaRPr>
                    </a:p>
                  </a:txBody>
                  <a:tcPr marL="9525" marR="9525" marT="9525" marB="0" anchor="b"/>
                </a:tc>
                <a:tc>
                  <a:txBody>
                    <a:bodyPr/>
                    <a:lstStyle/>
                    <a:p>
                      <a:pPr algn="l" fontAlgn="b"/>
                      <a:r>
                        <a:rPr lang="en-US" sz="1100" u="none" strike="noStrike"/>
                        <a:t> Preparaciones de belleza </a:t>
                      </a:r>
                      <a:endParaRPr lang="en-US" sz="1100" b="0" i="0" u="none" strike="noStrike">
                        <a:solidFill>
                          <a:srgbClr val="000000"/>
                        </a:solidFill>
                        <a:latin typeface="Arial"/>
                      </a:endParaRPr>
                    </a:p>
                  </a:txBody>
                  <a:tcPr marL="9525" marR="9525" marT="9525" marB="0" anchor="b"/>
                </a:tc>
                <a:tc>
                  <a:txBody>
                    <a:bodyPr/>
                    <a:lstStyle/>
                    <a:p>
                      <a:pPr algn="r" fontAlgn="b"/>
                      <a:r>
                        <a:rPr lang="en-US" sz="1100" u="none" strike="noStrike"/>
                        <a:t>          25   </a:t>
                      </a:r>
                      <a:endParaRPr lang="en-US" sz="1100" b="0" i="0" u="none" strike="noStrike">
                        <a:solidFill>
                          <a:srgbClr val="000000"/>
                        </a:solidFill>
                        <a:latin typeface="Arial"/>
                      </a:endParaRPr>
                    </a:p>
                  </a:txBody>
                  <a:tcPr marL="9525" marR="9525" marT="9525" marB="0" anchor="b"/>
                </a:tc>
                <a:tc>
                  <a:txBody>
                    <a:bodyPr/>
                    <a:lstStyle/>
                    <a:p>
                      <a:pPr algn="r" fontAlgn="b"/>
                      <a:r>
                        <a:rPr lang="en-US" sz="1100" u="none" strike="noStrike"/>
                        <a:t>          147   </a:t>
                      </a:r>
                      <a:endParaRPr lang="en-US" sz="1100" b="0" i="0" u="none" strike="noStrike">
                        <a:solidFill>
                          <a:srgbClr val="000000"/>
                        </a:solidFill>
                        <a:latin typeface="Arial"/>
                      </a:endParaRPr>
                    </a:p>
                  </a:txBody>
                  <a:tcPr marL="9525" marR="9525" marT="9525" marB="0" anchor="b"/>
                </a:tc>
              </a:tr>
              <a:tr h="184568">
                <a:tc>
                  <a:txBody>
                    <a:bodyPr/>
                    <a:lstStyle/>
                    <a:p>
                      <a:pPr algn="ctr" fontAlgn="b"/>
                      <a:r>
                        <a:rPr lang="en-US" sz="1100" u="none" strike="noStrike" dirty="0"/>
                        <a:t> 8802 </a:t>
                      </a:r>
                      <a:endParaRPr lang="en-US" sz="1100" b="0" i="0" u="none" strike="noStrike" dirty="0">
                        <a:solidFill>
                          <a:srgbClr val="000000"/>
                        </a:solidFill>
                        <a:latin typeface="Arial"/>
                      </a:endParaRPr>
                    </a:p>
                  </a:txBody>
                  <a:tcPr marL="9525" marR="9525" marT="9525" marB="0" anchor="b"/>
                </a:tc>
                <a:tc>
                  <a:txBody>
                    <a:bodyPr/>
                    <a:lstStyle/>
                    <a:p>
                      <a:pPr algn="l" fontAlgn="b"/>
                      <a:r>
                        <a:rPr lang="en-US" sz="1100" u="none" strike="noStrike" dirty="0"/>
                        <a:t> </a:t>
                      </a:r>
                      <a:r>
                        <a:rPr lang="en-US" sz="1100" u="none" strike="noStrike" dirty="0" err="1" smtClean="0"/>
                        <a:t>Repuestos</a:t>
                      </a:r>
                      <a:r>
                        <a:rPr lang="en-US" sz="1100" u="none" strike="noStrike" dirty="0" smtClean="0"/>
                        <a:t> y </a:t>
                      </a:r>
                      <a:r>
                        <a:rPr lang="en-US" sz="1100" u="none" strike="noStrike" dirty="0" err="1" smtClean="0"/>
                        <a:t>partes</a:t>
                      </a:r>
                      <a:r>
                        <a:rPr lang="en-US" sz="1100" u="none" strike="noStrike" baseline="0" dirty="0" smtClean="0"/>
                        <a:t> de </a:t>
                      </a:r>
                      <a:r>
                        <a:rPr lang="en-US" sz="1100" u="none" strike="noStrike" baseline="0" dirty="0" err="1" smtClean="0"/>
                        <a:t>aeroaves</a:t>
                      </a:r>
                      <a:r>
                        <a:rPr lang="en-US" sz="1100" u="none" strike="noStrike" dirty="0" smtClean="0"/>
                        <a:t> </a:t>
                      </a:r>
                      <a:endParaRPr lang="en-US" sz="1100" b="0" i="0" u="none" strike="noStrike" dirty="0">
                        <a:solidFill>
                          <a:srgbClr val="000000"/>
                        </a:solidFill>
                        <a:latin typeface="Arial"/>
                      </a:endParaRPr>
                    </a:p>
                  </a:txBody>
                  <a:tcPr marL="9525" marR="9525" marT="9525" marB="0" anchor="b"/>
                </a:tc>
                <a:tc>
                  <a:txBody>
                    <a:bodyPr/>
                    <a:lstStyle/>
                    <a:p>
                      <a:pPr algn="r" fontAlgn="b"/>
                      <a:r>
                        <a:rPr lang="en-US" sz="1100" u="none" strike="noStrike"/>
                        <a:t>          32   </a:t>
                      </a:r>
                      <a:endParaRPr lang="en-US" sz="1100" b="0" i="0" u="none" strike="noStrike">
                        <a:solidFill>
                          <a:srgbClr val="000000"/>
                        </a:solidFill>
                        <a:latin typeface="Arial"/>
                      </a:endParaRPr>
                    </a:p>
                  </a:txBody>
                  <a:tcPr marL="9525" marR="9525" marT="9525" marB="0" anchor="b"/>
                </a:tc>
                <a:tc>
                  <a:txBody>
                    <a:bodyPr/>
                    <a:lstStyle/>
                    <a:p>
                      <a:pPr algn="r" fontAlgn="b"/>
                      <a:r>
                        <a:rPr lang="en-US" sz="1100" u="none" strike="noStrike"/>
                        <a:t>          166   </a:t>
                      </a:r>
                      <a:endParaRPr lang="en-US" sz="1100" b="0" i="0" u="none" strike="noStrike">
                        <a:solidFill>
                          <a:srgbClr val="000000"/>
                        </a:solidFill>
                        <a:latin typeface="Arial"/>
                      </a:endParaRPr>
                    </a:p>
                  </a:txBody>
                  <a:tcPr marL="9525" marR="9525" marT="9525" marB="0" anchor="b"/>
                </a:tc>
              </a:tr>
              <a:tr h="359211">
                <a:tc>
                  <a:txBody>
                    <a:bodyPr/>
                    <a:lstStyle/>
                    <a:p>
                      <a:pPr algn="ctr" fontAlgn="b"/>
                      <a:r>
                        <a:rPr lang="en-US" sz="1100" u="none" strike="noStrike" dirty="0"/>
                        <a:t> 7210 </a:t>
                      </a:r>
                      <a:endParaRPr lang="en-US" sz="1100" b="0" i="0" u="none" strike="noStrike" dirty="0">
                        <a:solidFill>
                          <a:srgbClr val="000000"/>
                        </a:solidFill>
                        <a:latin typeface="Arial"/>
                      </a:endParaRPr>
                    </a:p>
                  </a:txBody>
                  <a:tcPr marL="9525" marR="9525" marT="9525" marB="0" anchor="b"/>
                </a:tc>
                <a:tc>
                  <a:txBody>
                    <a:bodyPr/>
                    <a:lstStyle/>
                    <a:p>
                      <a:pPr algn="l" fontAlgn="b"/>
                      <a:r>
                        <a:rPr lang="en-US" sz="1100" u="none" strike="noStrike"/>
                        <a:t> Laminados planos de hierro o acero  </a:t>
                      </a:r>
                      <a:endParaRPr lang="en-US" sz="1100" b="0" i="0" u="none" strike="noStrike">
                        <a:solidFill>
                          <a:srgbClr val="000000"/>
                        </a:solidFill>
                        <a:latin typeface="Arial"/>
                      </a:endParaRPr>
                    </a:p>
                  </a:txBody>
                  <a:tcPr marL="9525" marR="9525" marT="9525" marB="0" anchor="b"/>
                </a:tc>
                <a:tc>
                  <a:txBody>
                    <a:bodyPr/>
                    <a:lstStyle/>
                    <a:p>
                      <a:pPr algn="r" fontAlgn="b"/>
                      <a:r>
                        <a:rPr lang="en-US" sz="1100" u="none" strike="noStrike"/>
                        <a:t>          25   </a:t>
                      </a:r>
                      <a:endParaRPr lang="en-US" sz="1100" b="0" i="0" u="none" strike="noStrike">
                        <a:solidFill>
                          <a:srgbClr val="000000"/>
                        </a:solidFill>
                        <a:latin typeface="Arial"/>
                      </a:endParaRPr>
                    </a:p>
                  </a:txBody>
                  <a:tcPr marL="9525" marR="9525" marT="9525" marB="0" anchor="b"/>
                </a:tc>
                <a:tc>
                  <a:txBody>
                    <a:bodyPr/>
                    <a:lstStyle/>
                    <a:p>
                      <a:pPr algn="r" fontAlgn="b"/>
                      <a:r>
                        <a:rPr lang="en-US" sz="1100" u="none" strike="noStrike"/>
                        <a:t>          124   </a:t>
                      </a:r>
                      <a:endParaRPr lang="en-US" sz="1100" b="0" i="0" u="none" strike="noStrike">
                        <a:solidFill>
                          <a:srgbClr val="000000"/>
                        </a:solidFill>
                        <a:latin typeface="Arial"/>
                      </a:endParaRPr>
                    </a:p>
                  </a:txBody>
                  <a:tcPr marL="9525" marR="9525" marT="9525" marB="0" anchor="b"/>
                </a:tc>
              </a:tr>
              <a:tr h="184568">
                <a:tc>
                  <a:txBody>
                    <a:bodyPr/>
                    <a:lstStyle/>
                    <a:p>
                      <a:pPr algn="ctr" fontAlgn="b"/>
                      <a:r>
                        <a:rPr lang="en-US" sz="1100" u="none" strike="noStrike" dirty="0"/>
                        <a:t> 3305 </a:t>
                      </a:r>
                      <a:endParaRPr lang="en-US" sz="1100" b="0" i="0" u="none" strike="noStrike" dirty="0">
                        <a:solidFill>
                          <a:srgbClr val="000000"/>
                        </a:solidFill>
                        <a:latin typeface="Arial"/>
                      </a:endParaRPr>
                    </a:p>
                  </a:txBody>
                  <a:tcPr marL="9525" marR="9525" marT="9525" marB="0" anchor="b"/>
                </a:tc>
                <a:tc>
                  <a:txBody>
                    <a:bodyPr/>
                    <a:lstStyle/>
                    <a:p>
                      <a:pPr algn="l" fontAlgn="b"/>
                      <a:r>
                        <a:rPr lang="en-US" sz="1100" u="none" strike="noStrike"/>
                        <a:t> Preparaciones capilares. </a:t>
                      </a:r>
                      <a:endParaRPr lang="en-US" sz="1100" b="0" i="0" u="none" strike="noStrike">
                        <a:solidFill>
                          <a:srgbClr val="000000"/>
                        </a:solidFill>
                        <a:latin typeface="Arial"/>
                      </a:endParaRPr>
                    </a:p>
                  </a:txBody>
                  <a:tcPr marL="9525" marR="9525" marT="9525" marB="0" anchor="b"/>
                </a:tc>
                <a:tc>
                  <a:txBody>
                    <a:bodyPr/>
                    <a:lstStyle/>
                    <a:p>
                      <a:pPr algn="r" fontAlgn="b"/>
                      <a:r>
                        <a:rPr lang="en-US" sz="1100" u="none" strike="noStrike"/>
                        <a:t>          19   </a:t>
                      </a:r>
                      <a:endParaRPr lang="en-US" sz="1100" b="0" i="0" u="none" strike="noStrike">
                        <a:solidFill>
                          <a:srgbClr val="000000"/>
                        </a:solidFill>
                        <a:latin typeface="Arial"/>
                      </a:endParaRPr>
                    </a:p>
                  </a:txBody>
                  <a:tcPr marL="9525" marR="9525" marT="9525" marB="0" anchor="b"/>
                </a:tc>
                <a:tc>
                  <a:txBody>
                    <a:bodyPr/>
                    <a:lstStyle/>
                    <a:p>
                      <a:pPr algn="r" fontAlgn="b"/>
                      <a:r>
                        <a:rPr lang="en-US" sz="1100" u="none" strike="noStrike"/>
                        <a:t>            74   </a:t>
                      </a:r>
                      <a:endParaRPr lang="en-US" sz="1100" b="0" i="0" u="none" strike="noStrike">
                        <a:solidFill>
                          <a:srgbClr val="000000"/>
                        </a:solidFill>
                        <a:latin typeface="Arial"/>
                      </a:endParaRPr>
                    </a:p>
                  </a:txBody>
                  <a:tcPr marL="9525" marR="9525" marT="9525" marB="0" anchor="b"/>
                </a:tc>
              </a:tr>
              <a:tr h="184568">
                <a:tc>
                  <a:txBody>
                    <a:bodyPr/>
                    <a:lstStyle/>
                    <a:p>
                      <a:pPr algn="ctr" fontAlgn="b"/>
                      <a:r>
                        <a:rPr lang="en-US" sz="1100" u="none" strike="noStrike" dirty="0"/>
                        <a:t> 3904 </a:t>
                      </a:r>
                      <a:endParaRPr lang="en-US" sz="1100" b="0" i="0" u="none" strike="noStrike" dirty="0">
                        <a:solidFill>
                          <a:srgbClr val="000000"/>
                        </a:solidFill>
                        <a:latin typeface="Arial"/>
                      </a:endParaRPr>
                    </a:p>
                  </a:txBody>
                  <a:tcPr marL="9525" marR="9525" marT="9525" marB="0" anchor="b"/>
                </a:tc>
                <a:tc>
                  <a:txBody>
                    <a:bodyPr/>
                    <a:lstStyle/>
                    <a:p>
                      <a:pPr algn="l" fontAlgn="b"/>
                      <a:r>
                        <a:rPr lang="en-US" sz="1100" u="none" strike="noStrike"/>
                        <a:t> Polímeros de cloruro de vinilo  </a:t>
                      </a:r>
                      <a:endParaRPr lang="en-US" sz="1100" b="0" i="0" u="none" strike="noStrike">
                        <a:solidFill>
                          <a:srgbClr val="000000"/>
                        </a:solidFill>
                        <a:latin typeface="Arial"/>
                      </a:endParaRPr>
                    </a:p>
                  </a:txBody>
                  <a:tcPr marL="9525" marR="9525" marT="9525" marB="0" anchor="b"/>
                </a:tc>
                <a:tc>
                  <a:txBody>
                    <a:bodyPr/>
                    <a:lstStyle/>
                    <a:p>
                      <a:pPr algn="r" fontAlgn="b"/>
                      <a:r>
                        <a:rPr lang="en-US" sz="1100" u="none" strike="noStrike"/>
                        <a:t>          75   </a:t>
                      </a:r>
                      <a:endParaRPr lang="en-US" sz="1100" b="0" i="0" u="none" strike="noStrike">
                        <a:solidFill>
                          <a:srgbClr val="000000"/>
                        </a:solidFill>
                        <a:latin typeface="Arial"/>
                      </a:endParaRPr>
                    </a:p>
                  </a:txBody>
                  <a:tcPr marL="9525" marR="9525" marT="9525" marB="0" anchor="b"/>
                </a:tc>
                <a:tc>
                  <a:txBody>
                    <a:bodyPr/>
                    <a:lstStyle/>
                    <a:p>
                      <a:pPr algn="r" fontAlgn="b"/>
                      <a:r>
                        <a:rPr lang="en-US" sz="1100" u="none" strike="noStrike"/>
                        <a:t>          293   </a:t>
                      </a:r>
                      <a:endParaRPr lang="en-US" sz="1100" b="0" i="0" u="none" strike="noStrike">
                        <a:solidFill>
                          <a:srgbClr val="000000"/>
                        </a:solidFill>
                        <a:latin typeface="Arial"/>
                      </a:endParaRPr>
                    </a:p>
                  </a:txBody>
                  <a:tcPr marL="9525" marR="9525" marT="9525" marB="0" anchor="b"/>
                </a:tc>
              </a:tr>
              <a:tr h="184568">
                <a:tc>
                  <a:txBody>
                    <a:bodyPr/>
                    <a:lstStyle/>
                    <a:p>
                      <a:pPr algn="ctr" fontAlgn="b"/>
                      <a:r>
                        <a:rPr lang="en-US" sz="1100" u="none" strike="noStrike" dirty="0"/>
                        <a:t> 3921 </a:t>
                      </a:r>
                      <a:endParaRPr lang="en-US" sz="1100" b="0" i="0" u="none" strike="noStrike" dirty="0">
                        <a:solidFill>
                          <a:srgbClr val="000000"/>
                        </a:solidFill>
                        <a:latin typeface="Arial"/>
                      </a:endParaRPr>
                    </a:p>
                  </a:txBody>
                  <a:tcPr marL="9525" marR="9525" marT="9525" marB="0" anchor="b"/>
                </a:tc>
                <a:tc>
                  <a:txBody>
                    <a:bodyPr/>
                    <a:lstStyle/>
                    <a:p>
                      <a:pPr algn="l" fontAlgn="b"/>
                      <a:r>
                        <a:rPr lang="en-US" sz="1100" u="none" strike="noStrike"/>
                        <a:t> Placas, láminas,tiras de plástico. </a:t>
                      </a:r>
                      <a:endParaRPr lang="en-US" sz="1100" b="0" i="0" u="none" strike="noStrike">
                        <a:solidFill>
                          <a:srgbClr val="000000"/>
                        </a:solidFill>
                        <a:latin typeface="Arial"/>
                      </a:endParaRPr>
                    </a:p>
                  </a:txBody>
                  <a:tcPr marL="9525" marR="9525" marT="9525" marB="0" anchor="b"/>
                </a:tc>
                <a:tc>
                  <a:txBody>
                    <a:bodyPr/>
                    <a:lstStyle/>
                    <a:p>
                      <a:pPr algn="r" fontAlgn="b"/>
                      <a:r>
                        <a:rPr lang="en-US" sz="1100" u="none" strike="noStrike"/>
                        <a:t>          25   </a:t>
                      </a:r>
                      <a:endParaRPr lang="en-US" sz="1100" b="0" i="0" u="none" strike="noStrike">
                        <a:solidFill>
                          <a:srgbClr val="000000"/>
                        </a:solidFill>
                        <a:latin typeface="Arial"/>
                      </a:endParaRPr>
                    </a:p>
                  </a:txBody>
                  <a:tcPr marL="9525" marR="9525" marT="9525" marB="0" anchor="b"/>
                </a:tc>
                <a:tc>
                  <a:txBody>
                    <a:bodyPr/>
                    <a:lstStyle/>
                    <a:p>
                      <a:pPr algn="r" fontAlgn="b"/>
                      <a:r>
                        <a:rPr lang="en-US" sz="1100" u="none" strike="noStrike"/>
                        <a:t>            86   </a:t>
                      </a:r>
                      <a:endParaRPr lang="en-US" sz="1100" b="0" i="0" u="none" strike="noStrike">
                        <a:solidFill>
                          <a:srgbClr val="000000"/>
                        </a:solidFill>
                        <a:latin typeface="Arial"/>
                      </a:endParaRPr>
                    </a:p>
                  </a:txBody>
                  <a:tcPr marL="9525" marR="9525" marT="9525" marB="0" anchor="b"/>
                </a:tc>
              </a:tr>
              <a:tr h="184568">
                <a:tc>
                  <a:txBody>
                    <a:bodyPr/>
                    <a:lstStyle/>
                    <a:p>
                      <a:pPr algn="ctr" fontAlgn="b"/>
                      <a:r>
                        <a:rPr lang="en-US" sz="1100" u="none" strike="noStrike" dirty="0"/>
                        <a:t> 3401 </a:t>
                      </a:r>
                      <a:endParaRPr lang="en-US" sz="1100" b="0" i="0" u="none" strike="noStrike" dirty="0">
                        <a:solidFill>
                          <a:srgbClr val="000000"/>
                        </a:solidFill>
                        <a:latin typeface="Arial"/>
                      </a:endParaRPr>
                    </a:p>
                  </a:txBody>
                  <a:tcPr marL="9525" marR="9525" marT="9525" marB="0" anchor="b"/>
                </a:tc>
                <a:tc>
                  <a:txBody>
                    <a:bodyPr/>
                    <a:lstStyle/>
                    <a:p>
                      <a:pPr algn="l" fontAlgn="b"/>
                      <a:r>
                        <a:rPr lang="en-US" sz="1100" u="none" strike="noStrike"/>
                        <a:t> Jabón para la piel </a:t>
                      </a:r>
                      <a:endParaRPr lang="en-US" sz="1100" b="0" i="0" u="none" strike="noStrike">
                        <a:solidFill>
                          <a:srgbClr val="000000"/>
                        </a:solidFill>
                        <a:latin typeface="Arial"/>
                      </a:endParaRPr>
                    </a:p>
                  </a:txBody>
                  <a:tcPr marL="9525" marR="9525" marT="9525" marB="0" anchor="b"/>
                </a:tc>
                <a:tc>
                  <a:txBody>
                    <a:bodyPr/>
                    <a:lstStyle/>
                    <a:p>
                      <a:pPr algn="r" fontAlgn="b"/>
                      <a:r>
                        <a:rPr lang="en-US" sz="1100" u="none" strike="noStrike"/>
                        <a:t>          18   </a:t>
                      </a:r>
                      <a:endParaRPr lang="en-US" sz="1100" b="0" i="0" u="none" strike="noStrike">
                        <a:solidFill>
                          <a:srgbClr val="000000"/>
                        </a:solidFill>
                        <a:latin typeface="Arial"/>
                      </a:endParaRPr>
                    </a:p>
                  </a:txBody>
                  <a:tcPr marL="9525" marR="9525" marT="9525" marB="0" anchor="b"/>
                </a:tc>
                <a:tc>
                  <a:txBody>
                    <a:bodyPr/>
                    <a:lstStyle/>
                    <a:p>
                      <a:pPr algn="r" fontAlgn="b"/>
                      <a:r>
                        <a:rPr lang="en-US" sz="1100" u="none" strike="noStrike"/>
                        <a:t>            60   </a:t>
                      </a:r>
                      <a:endParaRPr lang="en-US" sz="1100" b="0" i="0" u="none" strike="noStrike">
                        <a:solidFill>
                          <a:srgbClr val="000000"/>
                        </a:solidFill>
                        <a:latin typeface="Arial"/>
                      </a:endParaRPr>
                    </a:p>
                  </a:txBody>
                  <a:tcPr marL="9525" marR="9525" marT="9525" marB="0" anchor="b"/>
                </a:tc>
              </a:tr>
              <a:tr h="359211">
                <a:tc>
                  <a:txBody>
                    <a:bodyPr/>
                    <a:lstStyle/>
                    <a:p>
                      <a:pPr algn="ctr" fontAlgn="b"/>
                      <a:r>
                        <a:rPr lang="en-US" sz="1100" u="none" strike="noStrike" dirty="0"/>
                        <a:t> 7010 </a:t>
                      </a:r>
                      <a:endParaRPr lang="en-US" sz="1100" b="0" i="0" u="none" strike="noStrike" dirty="0">
                        <a:solidFill>
                          <a:srgbClr val="000000"/>
                        </a:solidFill>
                        <a:latin typeface="Arial"/>
                      </a:endParaRPr>
                    </a:p>
                  </a:txBody>
                  <a:tcPr marL="9525" marR="9525" marT="9525" marB="0" anchor="b"/>
                </a:tc>
                <a:tc>
                  <a:txBody>
                    <a:bodyPr/>
                    <a:lstStyle/>
                    <a:p>
                      <a:pPr algn="l" fontAlgn="b"/>
                      <a:r>
                        <a:rPr lang="en-US" sz="1100" u="none" strike="noStrike"/>
                        <a:t> Bombonas, botellas, envases de vidrio </a:t>
                      </a:r>
                      <a:endParaRPr lang="en-US" sz="1100" b="0" i="0" u="none" strike="noStrike">
                        <a:solidFill>
                          <a:srgbClr val="000000"/>
                        </a:solidFill>
                        <a:latin typeface="Arial"/>
                      </a:endParaRPr>
                    </a:p>
                  </a:txBody>
                  <a:tcPr marL="9525" marR="9525" marT="9525" marB="0" anchor="b"/>
                </a:tc>
                <a:tc>
                  <a:txBody>
                    <a:bodyPr/>
                    <a:lstStyle/>
                    <a:p>
                      <a:pPr algn="r" fontAlgn="b"/>
                      <a:r>
                        <a:rPr lang="en-US" sz="1100" u="none" strike="noStrike"/>
                        <a:t>          18   </a:t>
                      </a:r>
                      <a:endParaRPr lang="en-US" sz="1100" b="0" i="0" u="none" strike="noStrike">
                        <a:solidFill>
                          <a:srgbClr val="000000"/>
                        </a:solidFill>
                        <a:latin typeface="Arial"/>
                      </a:endParaRPr>
                    </a:p>
                  </a:txBody>
                  <a:tcPr marL="9525" marR="9525" marT="9525" marB="0" anchor="b"/>
                </a:tc>
                <a:tc>
                  <a:txBody>
                    <a:bodyPr/>
                    <a:lstStyle/>
                    <a:p>
                      <a:pPr algn="r" fontAlgn="b"/>
                      <a:r>
                        <a:rPr lang="en-US" sz="1100" u="none" strike="noStrike"/>
                        <a:t>            59   </a:t>
                      </a:r>
                      <a:endParaRPr lang="en-US" sz="1100" b="0" i="0" u="none" strike="noStrike">
                        <a:solidFill>
                          <a:srgbClr val="000000"/>
                        </a:solidFill>
                        <a:latin typeface="Arial"/>
                      </a:endParaRPr>
                    </a:p>
                  </a:txBody>
                  <a:tcPr marL="9525" marR="9525" marT="9525" marB="0" anchor="b"/>
                </a:tc>
              </a:tr>
              <a:tr h="184568">
                <a:tc>
                  <a:txBody>
                    <a:bodyPr/>
                    <a:lstStyle/>
                    <a:p>
                      <a:pPr algn="ctr" fontAlgn="b"/>
                      <a:r>
                        <a:rPr lang="en-US" sz="1100" u="none" strike="noStrike" dirty="0"/>
                        <a:t> 1511 </a:t>
                      </a:r>
                      <a:endParaRPr lang="en-US" sz="1100" b="0" i="0" u="none" strike="noStrike" dirty="0">
                        <a:solidFill>
                          <a:srgbClr val="000000"/>
                        </a:solidFill>
                        <a:latin typeface="Arial"/>
                      </a:endParaRPr>
                    </a:p>
                  </a:txBody>
                  <a:tcPr marL="9525" marR="9525" marT="9525" marB="0" anchor="b"/>
                </a:tc>
                <a:tc>
                  <a:txBody>
                    <a:bodyPr/>
                    <a:lstStyle/>
                    <a:p>
                      <a:pPr algn="l" fontAlgn="b"/>
                      <a:r>
                        <a:rPr lang="en-US" sz="1100" u="none" strike="noStrike"/>
                        <a:t> Aceite de palma </a:t>
                      </a:r>
                      <a:endParaRPr lang="en-US" sz="1100" b="0" i="0" u="none" strike="noStrike">
                        <a:solidFill>
                          <a:srgbClr val="000000"/>
                        </a:solidFill>
                        <a:latin typeface="Arial"/>
                      </a:endParaRPr>
                    </a:p>
                  </a:txBody>
                  <a:tcPr marL="9525" marR="9525" marT="9525" marB="0" anchor="b"/>
                </a:tc>
                <a:tc>
                  <a:txBody>
                    <a:bodyPr/>
                    <a:lstStyle/>
                    <a:p>
                      <a:pPr algn="r" fontAlgn="b"/>
                      <a:r>
                        <a:rPr lang="en-US" sz="1100" u="none" strike="noStrike"/>
                        <a:t>          26   </a:t>
                      </a:r>
                      <a:endParaRPr lang="en-US" sz="1100" b="0" i="0" u="none" strike="noStrike">
                        <a:solidFill>
                          <a:srgbClr val="000000"/>
                        </a:solidFill>
                        <a:latin typeface="Arial"/>
                      </a:endParaRPr>
                    </a:p>
                  </a:txBody>
                  <a:tcPr marL="9525" marR="9525" marT="9525" marB="0" anchor="b"/>
                </a:tc>
                <a:tc>
                  <a:txBody>
                    <a:bodyPr/>
                    <a:lstStyle/>
                    <a:p>
                      <a:pPr algn="r" fontAlgn="b"/>
                      <a:r>
                        <a:rPr lang="en-US" sz="1100" u="none" strike="noStrike"/>
                        <a:t>            83   </a:t>
                      </a:r>
                      <a:endParaRPr lang="en-US" sz="1100" b="0" i="0" u="none" strike="noStrike">
                        <a:solidFill>
                          <a:srgbClr val="000000"/>
                        </a:solidFill>
                        <a:latin typeface="Arial"/>
                      </a:endParaRPr>
                    </a:p>
                  </a:txBody>
                  <a:tcPr marL="9525" marR="9525" marT="9525" marB="0" anchor="b"/>
                </a:tc>
              </a:tr>
              <a:tr h="184568">
                <a:tc>
                  <a:txBody>
                    <a:bodyPr/>
                    <a:lstStyle/>
                    <a:p>
                      <a:pPr algn="r" fontAlgn="b"/>
                      <a:r>
                        <a:rPr lang="en-US" sz="1100" u="none" strike="noStrike"/>
                        <a:t> </a:t>
                      </a:r>
                      <a:endParaRPr lang="en-US" sz="1100" b="1" i="0" u="none" strike="noStrike">
                        <a:solidFill>
                          <a:srgbClr val="000000"/>
                        </a:solidFill>
                        <a:latin typeface="Arial"/>
                      </a:endParaRPr>
                    </a:p>
                  </a:txBody>
                  <a:tcPr marL="9525" marR="9525" marT="9525" marB="0" anchor="b"/>
                </a:tc>
                <a:tc>
                  <a:txBody>
                    <a:bodyPr/>
                    <a:lstStyle/>
                    <a:p>
                      <a:pPr algn="l" fontAlgn="b"/>
                      <a:r>
                        <a:rPr lang="en-US" sz="1100" u="none" strike="noStrike"/>
                        <a:t> Subtotal </a:t>
                      </a:r>
                      <a:endParaRPr lang="en-US" sz="1100" b="1" i="0" u="none" strike="noStrike">
                        <a:solidFill>
                          <a:srgbClr val="000000"/>
                        </a:solidFill>
                        <a:latin typeface="Arial"/>
                      </a:endParaRPr>
                    </a:p>
                  </a:txBody>
                  <a:tcPr marL="9525" marR="9525" marT="9525" marB="0" anchor="b"/>
                </a:tc>
                <a:tc>
                  <a:txBody>
                    <a:bodyPr/>
                    <a:lstStyle/>
                    <a:p>
                      <a:pPr algn="l" fontAlgn="b"/>
                      <a:r>
                        <a:rPr lang="en-US" sz="1100" u="none" strike="noStrike" dirty="0"/>
                        <a:t>        </a:t>
                      </a:r>
                      <a:r>
                        <a:rPr lang="en-US" sz="1100" u="none" strike="noStrike" dirty="0" smtClean="0"/>
                        <a:t>324 </a:t>
                      </a:r>
                      <a:endParaRPr lang="en-US" sz="1100" b="1" i="0" u="none" strike="noStrike" dirty="0">
                        <a:solidFill>
                          <a:srgbClr val="000000"/>
                        </a:solidFill>
                        <a:latin typeface="Arial"/>
                      </a:endParaRPr>
                    </a:p>
                  </a:txBody>
                  <a:tcPr marL="9525" marR="9525" marT="9525" marB="0" anchor="b"/>
                </a:tc>
                <a:tc>
                  <a:txBody>
                    <a:bodyPr/>
                    <a:lstStyle/>
                    <a:p>
                      <a:pPr algn="l" fontAlgn="b"/>
                      <a:r>
                        <a:rPr lang="en-US" sz="1100" u="none" strike="noStrike" dirty="0"/>
                        <a:t>       2.004   </a:t>
                      </a:r>
                      <a:endParaRPr lang="en-US" sz="1100" b="1" i="0" u="none" strike="noStrike" dirty="0">
                        <a:solidFill>
                          <a:srgbClr val="000000"/>
                        </a:solidFill>
                        <a:latin typeface="Arial"/>
                      </a:endParaRPr>
                    </a:p>
                  </a:txBody>
                  <a:tcPr marL="9525" marR="9525" marT="9525" marB="0" anchor="b"/>
                </a:tc>
              </a:tr>
              <a:tr h="359211">
                <a:tc>
                  <a:txBody>
                    <a:bodyPr/>
                    <a:lstStyle/>
                    <a:p>
                      <a:pPr algn="r" fontAlgn="b"/>
                      <a:r>
                        <a:rPr lang="en-US" sz="1100" u="none" strike="noStrike" dirty="0"/>
                        <a:t> </a:t>
                      </a:r>
                      <a:endParaRPr lang="en-US" sz="1100" b="0" i="0" u="none" strike="noStrike" dirty="0">
                        <a:solidFill>
                          <a:srgbClr val="000000"/>
                        </a:solidFill>
                        <a:latin typeface="Arial"/>
                      </a:endParaRPr>
                    </a:p>
                  </a:txBody>
                  <a:tcPr marL="9525" marR="9525" marT="9525" marB="0" anchor="b"/>
                </a:tc>
                <a:tc>
                  <a:txBody>
                    <a:bodyPr/>
                    <a:lstStyle/>
                    <a:p>
                      <a:pPr algn="l" fontAlgn="b"/>
                      <a:r>
                        <a:rPr lang="es-ES" sz="1100" u="none" strike="noStrike" dirty="0"/>
                        <a:t> % en </a:t>
                      </a:r>
                      <a:r>
                        <a:rPr lang="es-ES" sz="1100" u="none" strike="noStrike" dirty="0" smtClean="0"/>
                        <a:t>las expo no mineras</a:t>
                      </a:r>
                      <a:endParaRPr lang="es-ES" sz="1100" b="1" i="0" u="none" strike="noStrike" dirty="0">
                        <a:solidFill>
                          <a:srgbClr val="000000"/>
                        </a:solidFill>
                        <a:latin typeface="Arial"/>
                      </a:endParaRPr>
                    </a:p>
                  </a:txBody>
                  <a:tcPr marL="9525" marR="9525" marT="9525" marB="0" anchor="b"/>
                </a:tc>
                <a:tc>
                  <a:txBody>
                    <a:bodyPr/>
                    <a:lstStyle/>
                    <a:p>
                      <a:pPr algn="l" fontAlgn="b"/>
                      <a:r>
                        <a:rPr lang="en-US" sz="1100" u="none" strike="noStrike" dirty="0"/>
                        <a:t>         4,4   </a:t>
                      </a:r>
                      <a:endParaRPr lang="en-US" sz="1100" b="1" i="0" u="none" strike="noStrike" dirty="0">
                        <a:solidFill>
                          <a:srgbClr val="000000"/>
                        </a:solidFill>
                        <a:latin typeface="Arial"/>
                      </a:endParaRPr>
                    </a:p>
                  </a:txBody>
                  <a:tcPr marL="9525" marR="9525" marT="9525" marB="0" anchor="b"/>
                </a:tc>
                <a:tc>
                  <a:txBody>
                    <a:bodyPr/>
                    <a:lstStyle/>
                    <a:p>
                      <a:pPr algn="l" fontAlgn="b"/>
                      <a:r>
                        <a:rPr lang="en-US" sz="1100" u="none" strike="noStrike" dirty="0"/>
                        <a:t>         14,4   </a:t>
                      </a:r>
                      <a:endParaRPr lang="en-US" sz="1100" b="1" i="0" u="none" strike="noStrike" dirty="0">
                        <a:solidFill>
                          <a:srgbClr val="000000"/>
                        </a:solidFill>
                        <a:latin typeface="Arial"/>
                      </a:endParaRPr>
                    </a:p>
                  </a:txBody>
                  <a:tcPr marL="9525" marR="9525" marT="9525" marB="0" anchor="b"/>
                </a:tc>
              </a:tr>
            </a:tbl>
          </a:graphicData>
        </a:graphic>
      </p:graphicFrame>
      <p:pic>
        <p:nvPicPr>
          <p:cNvPr id="19" name="Picture 2"/>
          <p:cNvPicPr>
            <a:picLocks noChangeAspect="1" noChangeArrowheads="1"/>
          </p:cNvPicPr>
          <p:nvPr/>
        </p:nvPicPr>
        <p:blipFill>
          <a:blip r:embed="rId4" cstate="print"/>
          <a:srcRect/>
          <a:stretch>
            <a:fillRect/>
          </a:stretch>
        </p:blipFill>
        <p:spPr bwMode="auto">
          <a:xfrm>
            <a:off x="304799" y="2008442"/>
            <a:ext cx="3747887" cy="4330543"/>
          </a:xfrm>
          <a:prstGeom prst="rect">
            <a:avLst/>
          </a:prstGeom>
          <a:noFill/>
          <a:ln w="9525">
            <a:noFill/>
            <a:miter lim="800000"/>
            <a:headEnd/>
            <a:tailEnd/>
          </a:ln>
          <a:effectLst/>
        </p:spPr>
      </p:pic>
      <p:sp>
        <p:nvSpPr>
          <p:cNvPr id="16" name="Rectangle 4"/>
          <p:cNvSpPr txBox="1">
            <a:spLocks noChangeArrowheads="1"/>
          </p:cNvSpPr>
          <p:nvPr>
            <p:custDataLst>
              <p:tags r:id="rId1"/>
            </p:custDataLst>
          </p:nvPr>
        </p:nvSpPr>
        <p:spPr>
          <a:xfrm>
            <a:off x="126739" y="131607"/>
            <a:ext cx="7855223" cy="565490"/>
          </a:xfrm>
          <a:prstGeom prst="rect">
            <a:avLst/>
          </a:prstGeom>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_tradnl" sz="2000" dirty="0"/>
              <a:t>1</a:t>
            </a:r>
            <a:r>
              <a:rPr lang="es-ES_tradnl" sz="2000" dirty="0" smtClean="0"/>
              <a:t>. </a:t>
            </a:r>
            <a:r>
              <a:rPr lang="es-CO" sz="2000" dirty="0" smtClean="0"/>
              <a:t>¿Triplicar las exportaciones no tradicionales en una década?</a:t>
            </a:r>
            <a:endParaRPr lang="es-ES" sz="2000" dirty="0" smtClean="0"/>
          </a:p>
          <a:p>
            <a:pPr eaLnBrk="1" hangingPunct="1"/>
            <a:endParaRPr lang="es-ES_tradnl" sz="2000" dirty="0" smtClean="0"/>
          </a:p>
        </p:txBody>
      </p:sp>
      <p:sp>
        <p:nvSpPr>
          <p:cNvPr id="20" name="19 CuadroTexto"/>
          <p:cNvSpPr txBox="1"/>
          <p:nvPr/>
        </p:nvSpPr>
        <p:spPr>
          <a:xfrm>
            <a:off x="395929" y="565606"/>
            <a:ext cx="7616857" cy="369332"/>
          </a:xfrm>
          <a:prstGeom prst="rect">
            <a:avLst/>
          </a:prstGeom>
          <a:noFill/>
        </p:spPr>
        <p:txBody>
          <a:bodyPr wrap="square" rtlCol="0">
            <a:spAutoFit/>
          </a:bodyPr>
          <a:lstStyle/>
          <a:p>
            <a:r>
              <a:rPr lang="es-ES" sz="1800" b="1" dirty="0" smtClean="0">
                <a:solidFill>
                  <a:schemeClr val="tx2">
                    <a:lumMod val="90000"/>
                    <a:lumOff val="10000"/>
                  </a:schemeClr>
                </a:solidFill>
              </a:rPr>
              <a:t>c. Punto de partida</a:t>
            </a:r>
            <a:endParaRPr lang="es-ES" sz="1800" b="1" dirty="0">
              <a:solidFill>
                <a:schemeClr val="tx2">
                  <a:lumMod val="90000"/>
                  <a:lumOff val="10000"/>
                </a:schemeClr>
              </a:solidFill>
            </a:endParaRPr>
          </a:p>
        </p:txBody>
      </p:sp>
    </p:spTree>
    <p:extLst>
      <p:ext uri="{BB962C8B-B14F-4D97-AF65-F5344CB8AC3E}">
        <p14:creationId xmlns:p14="http://schemas.microsoft.com/office/powerpoint/2010/main" xmlns="" val="2874483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122551" y="929110"/>
            <a:ext cx="8605883" cy="736729"/>
          </a:xfrm>
          <a:prstGeom prst="rect">
            <a:avLst/>
          </a:prstGeom>
          <a:solidFill>
            <a:schemeClr val="tx2">
              <a:lumMod val="10000"/>
              <a:lumOff val="90000"/>
            </a:schemeClr>
          </a:solidFill>
        </p:spPr>
        <p:txBody>
          <a:bodyPr wrap="square" lIns="89527" tIns="44762" rIns="89527" bIns="44762" rtlCol="0">
            <a:spAutoFit/>
          </a:bodyPr>
          <a:lstStyle/>
          <a:p>
            <a:pPr algn="just"/>
            <a:r>
              <a:rPr lang="es-ES" b="1" dirty="0" smtClean="0"/>
              <a:t>Las exportaciones no mineras tienen menor concentración por destinos que las minero –energéticas.  La participación de los dos principales destinos bajó de 59% a 36% entre 1991 y 2010. Aparece Brasil entre los principales. Ecuador y México aumentan su importancia.</a:t>
            </a:r>
          </a:p>
        </p:txBody>
      </p:sp>
      <p:sp>
        <p:nvSpPr>
          <p:cNvPr id="11" name="10 CuadroTexto"/>
          <p:cNvSpPr txBox="1"/>
          <p:nvPr/>
        </p:nvSpPr>
        <p:spPr>
          <a:xfrm>
            <a:off x="1420975" y="2064110"/>
            <a:ext cx="1376313" cy="307777"/>
          </a:xfrm>
          <a:prstGeom prst="rect">
            <a:avLst/>
          </a:prstGeom>
          <a:noFill/>
        </p:spPr>
        <p:txBody>
          <a:bodyPr wrap="square" lIns="91361" tIns="45682" rIns="91361" bIns="45682" rtlCol="0">
            <a:spAutoFit/>
          </a:bodyPr>
          <a:lstStyle/>
          <a:p>
            <a:pPr algn="ctr"/>
            <a:r>
              <a:rPr lang="es-ES" dirty="0" smtClean="0"/>
              <a:t>1991</a:t>
            </a:r>
            <a:endParaRPr lang="es-ES" dirty="0"/>
          </a:p>
        </p:txBody>
      </p:sp>
      <p:sp>
        <p:nvSpPr>
          <p:cNvPr id="12" name="11 CuadroTexto"/>
          <p:cNvSpPr txBox="1"/>
          <p:nvPr/>
        </p:nvSpPr>
        <p:spPr>
          <a:xfrm>
            <a:off x="3713304" y="2056259"/>
            <a:ext cx="1376313" cy="307777"/>
          </a:xfrm>
          <a:prstGeom prst="rect">
            <a:avLst/>
          </a:prstGeom>
          <a:noFill/>
        </p:spPr>
        <p:txBody>
          <a:bodyPr wrap="square" lIns="91361" tIns="45682" rIns="91361" bIns="45682" rtlCol="0">
            <a:spAutoFit/>
          </a:bodyPr>
          <a:lstStyle/>
          <a:p>
            <a:pPr algn="ctr"/>
            <a:r>
              <a:rPr lang="es-ES" dirty="0" smtClean="0"/>
              <a:t>2001</a:t>
            </a:r>
            <a:endParaRPr lang="es-ES" dirty="0"/>
          </a:p>
        </p:txBody>
      </p:sp>
      <p:sp>
        <p:nvSpPr>
          <p:cNvPr id="13" name="12 CuadroTexto"/>
          <p:cNvSpPr txBox="1"/>
          <p:nvPr/>
        </p:nvSpPr>
        <p:spPr>
          <a:xfrm>
            <a:off x="6458129" y="2057827"/>
            <a:ext cx="1376313" cy="307777"/>
          </a:xfrm>
          <a:prstGeom prst="rect">
            <a:avLst/>
          </a:prstGeom>
          <a:noFill/>
        </p:spPr>
        <p:txBody>
          <a:bodyPr wrap="square" lIns="91361" tIns="45682" rIns="91361" bIns="45682" rtlCol="0">
            <a:spAutoFit/>
          </a:bodyPr>
          <a:lstStyle/>
          <a:p>
            <a:pPr algn="ctr"/>
            <a:r>
              <a:rPr lang="es-ES" dirty="0" smtClean="0"/>
              <a:t>2010</a:t>
            </a:r>
            <a:endParaRPr lang="es-ES" dirty="0"/>
          </a:p>
        </p:txBody>
      </p:sp>
      <p:pic>
        <p:nvPicPr>
          <p:cNvPr id="1026" name="Picture 2"/>
          <p:cNvPicPr>
            <a:picLocks noChangeAspect="1" noChangeArrowheads="1"/>
          </p:cNvPicPr>
          <p:nvPr/>
        </p:nvPicPr>
        <p:blipFill>
          <a:blip r:embed="rId3" cstate="print"/>
          <a:srcRect/>
          <a:stretch>
            <a:fillRect/>
          </a:stretch>
        </p:blipFill>
        <p:spPr bwMode="auto">
          <a:xfrm>
            <a:off x="213376" y="2246308"/>
            <a:ext cx="8385686" cy="4507346"/>
          </a:xfrm>
          <a:prstGeom prst="rect">
            <a:avLst/>
          </a:prstGeom>
          <a:noFill/>
          <a:ln w="9525">
            <a:noFill/>
            <a:miter lim="800000"/>
            <a:headEnd/>
            <a:tailEnd/>
          </a:ln>
          <a:effectLst/>
        </p:spPr>
      </p:pic>
      <p:sp>
        <p:nvSpPr>
          <p:cNvPr id="10" name="9 Rectángulo"/>
          <p:cNvSpPr/>
          <p:nvPr/>
        </p:nvSpPr>
        <p:spPr>
          <a:xfrm>
            <a:off x="466581" y="6624482"/>
            <a:ext cx="5352328" cy="246221"/>
          </a:xfrm>
          <a:prstGeom prst="rect">
            <a:avLst/>
          </a:prstGeom>
        </p:spPr>
        <p:txBody>
          <a:bodyPr wrap="square" lIns="91361" tIns="45682" rIns="91361" bIns="45682">
            <a:spAutoFit/>
          </a:bodyPr>
          <a:lstStyle/>
          <a:p>
            <a:pPr lvl="0"/>
            <a:r>
              <a:rPr lang="es-ES" sz="1000" dirty="0" smtClean="0">
                <a:solidFill>
                  <a:srgbClr val="000000"/>
                </a:solidFill>
              </a:rPr>
              <a:t>Fuente: DIAN-DANE., MCIT- Elaborado por OEE con base en clasificación ministerio</a:t>
            </a:r>
            <a:endParaRPr lang="es-ES" sz="1000" dirty="0">
              <a:solidFill>
                <a:srgbClr val="000000"/>
              </a:solidFill>
            </a:endParaRPr>
          </a:p>
        </p:txBody>
      </p:sp>
      <p:sp>
        <p:nvSpPr>
          <p:cNvPr id="8" name="7 Marcador de número de diapositiva"/>
          <p:cNvSpPr>
            <a:spLocks noGrp="1"/>
          </p:cNvSpPr>
          <p:nvPr>
            <p:ph type="sldNum" sz="quarter" idx="10"/>
          </p:nvPr>
        </p:nvSpPr>
        <p:spPr/>
        <p:txBody>
          <a:bodyPr/>
          <a:lstStyle/>
          <a:p>
            <a:pPr>
              <a:defRPr/>
            </a:pPr>
            <a:fld id="{8726A013-0993-4633-822B-C6833D0DC4F9}" type="slidenum">
              <a:rPr lang="es-ES_tradnl" smtClean="0"/>
              <a:pPr>
                <a:defRPr/>
              </a:pPr>
              <a:t>11</a:t>
            </a:fld>
            <a:r>
              <a:rPr lang="es-ES_tradnl" smtClean="0"/>
              <a:t> </a:t>
            </a:r>
            <a:endParaRPr lang="es-ES_tradnl"/>
          </a:p>
        </p:txBody>
      </p:sp>
      <p:sp>
        <p:nvSpPr>
          <p:cNvPr id="16" name="15 CuadroTexto"/>
          <p:cNvSpPr txBox="1"/>
          <p:nvPr/>
        </p:nvSpPr>
        <p:spPr>
          <a:xfrm>
            <a:off x="593889" y="1788530"/>
            <a:ext cx="8436989" cy="305842"/>
          </a:xfrm>
          <a:prstGeom prst="rect">
            <a:avLst/>
          </a:prstGeom>
          <a:noFill/>
        </p:spPr>
        <p:txBody>
          <a:bodyPr wrap="square" lIns="89527" tIns="44762" rIns="89527" bIns="44762" rtlCol="0">
            <a:spAutoFit/>
          </a:bodyPr>
          <a:lstStyle/>
          <a:p>
            <a:pPr algn="ctr"/>
            <a:r>
              <a:rPr lang="es-ES" b="1" dirty="0" smtClean="0"/>
              <a:t>Principales destinos de las exportaciones colombianas no mineras</a:t>
            </a:r>
          </a:p>
        </p:txBody>
      </p:sp>
      <p:sp>
        <p:nvSpPr>
          <p:cNvPr id="15" name="Rectangle 4"/>
          <p:cNvSpPr txBox="1">
            <a:spLocks noChangeArrowheads="1"/>
          </p:cNvSpPr>
          <p:nvPr>
            <p:custDataLst>
              <p:tags r:id="rId1"/>
            </p:custDataLst>
          </p:nvPr>
        </p:nvSpPr>
        <p:spPr>
          <a:xfrm>
            <a:off x="126739" y="131607"/>
            <a:ext cx="7855223" cy="565490"/>
          </a:xfrm>
          <a:prstGeom prst="rect">
            <a:avLst/>
          </a:prstGeom>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_tradnl" sz="2000" dirty="0"/>
              <a:t>1</a:t>
            </a:r>
            <a:r>
              <a:rPr lang="es-ES_tradnl" sz="2000" dirty="0" smtClean="0"/>
              <a:t>. </a:t>
            </a:r>
            <a:r>
              <a:rPr lang="es-CO" sz="2000" dirty="0" smtClean="0"/>
              <a:t>¿Triplicar las exportaciones no tradicionales en una década?</a:t>
            </a:r>
            <a:endParaRPr lang="es-ES" sz="2000" dirty="0" smtClean="0"/>
          </a:p>
          <a:p>
            <a:pPr eaLnBrk="1" hangingPunct="1"/>
            <a:endParaRPr lang="es-ES_tradnl" sz="2000" dirty="0" smtClean="0"/>
          </a:p>
        </p:txBody>
      </p:sp>
      <p:sp>
        <p:nvSpPr>
          <p:cNvPr id="17" name="16 CuadroTexto"/>
          <p:cNvSpPr txBox="1"/>
          <p:nvPr/>
        </p:nvSpPr>
        <p:spPr>
          <a:xfrm>
            <a:off x="395929" y="565606"/>
            <a:ext cx="7616857" cy="369332"/>
          </a:xfrm>
          <a:prstGeom prst="rect">
            <a:avLst/>
          </a:prstGeom>
          <a:noFill/>
        </p:spPr>
        <p:txBody>
          <a:bodyPr wrap="square" rtlCol="0">
            <a:spAutoFit/>
          </a:bodyPr>
          <a:lstStyle/>
          <a:p>
            <a:r>
              <a:rPr lang="es-ES" sz="1800" b="1" dirty="0" smtClean="0">
                <a:solidFill>
                  <a:schemeClr val="tx2">
                    <a:lumMod val="90000"/>
                    <a:lumOff val="10000"/>
                  </a:schemeClr>
                </a:solidFill>
              </a:rPr>
              <a:t>c. Punto de partida</a:t>
            </a:r>
            <a:endParaRPr lang="es-ES" sz="1800" b="1" dirty="0">
              <a:solidFill>
                <a:schemeClr val="tx2">
                  <a:lumMod val="90000"/>
                  <a:lumOff val="10000"/>
                </a:schemeClr>
              </a:solidFill>
            </a:endParaRPr>
          </a:p>
        </p:txBody>
      </p:sp>
    </p:spTree>
    <p:extLst>
      <p:ext uri="{BB962C8B-B14F-4D97-AF65-F5344CB8AC3E}">
        <p14:creationId xmlns:p14="http://schemas.microsoft.com/office/powerpoint/2010/main" xmlns="" val="2874483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27"/>
          <p:cNvPicPr>
            <a:picLocks noChangeAspect="1" noChangeArrowheads="1"/>
          </p:cNvPicPr>
          <p:nvPr/>
        </p:nvPicPr>
        <p:blipFill>
          <a:blip r:embed="rId3" cstate="print"/>
          <a:srcRect/>
          <a:stretch>
            <a:fillRect/>
          </a:stretch>
        </p:blipFill>
        <p:spPr bwMode="auto">
          <a:xfrm>
            <a:off x="8178810" y="9"/>
            <a:ext cx="782637" cy="892305"/>
          </a:xfrm>
          <a:prstGeom prst="rect">
            <a:avLst/>
          </a:prstGeom>
          <a:noFill/>
          <a:ln w="9525">
            <a:noFill/>
            <a:miter lim="800000"/>
            <a:headEnd/>
            <a:tailEnd/>
          </a:ln>
        </p:spPr>
      </p:pic>
      <p:sp>
        <p:nvSpPr>
          <p:cNvPr id="11" name="10 Marcador de número de diapositiva"/>
          <p:cNvSpPr>
            <a:spLocks noGrp="1"/>
          </p:cNvSpPr>
          <p:nvPr>
            <p:ph type="sldNum" sz="quarter" idx="10"/>
          </p:nvPr>
        </p:nvSpPr>
        <p:spPr/>
        <p:txBody>
          <a:bodyPr/>
          <a:lstStyle/>
          <a:p>
            <a:pPr>
              <a:defRPr/>
            </a:pPr>
            <a:fld id="{8726A013-0993-4633-822B-C6833D0DC4F9}" type="slidenum">
              <a:rPr lang="es-ES_tradnl" smtClean="0"/>
              <a:pPr>
                <a:defRPr/>
              </a:pPr>
              <a:t>12</a:t>
            </a:fld>
            <a:r>
              <a:rPr lang="es-ES_tradnl" smtClean="0"/>
              <a:t> </a:t>
            </a:r>
            <a:endParaRPr lang="es-ES_tradnl"/>
          </a:p>
        </p:txBody>
      </p:sp>
      <p:sp>
        <p:nvSpPr>
          <p:cNvPr id="19" name="18 CuadroTexto"/>
          <p:cNvSpPr txBox="1"/>
          <p:nvPr/>
        </p:nvSpPr>
        <p:spPr>
          <a:xfrm>
            <a:off x="1514573" y="1807646"/>
            <a:ext cx="5829574" cy="521366"/>
          </a:xfrm>
          <a:prstGeom prst="rect">
            <a:avLst/>
          </a:prstGeom>
          <a:noFill/>
        </p:spPr>
        <p:txBody>
          <a:bodyPr wrap="square" lIns="89601" tIns="44802" rIns="89601" bIns="44802" rtlCol="0">
            <a:spAutoFit/>
          </a:bodyPr>
          <a:lstStyle/>
          <a:p>
            <a:pPr algn="ctr"/>
            <a:r>
              <a:rPr lang="es-ES" b="1" dirty="0" smtClean="0"/>
              <a:t>Principales destinos de las exportaciones no mineras</a:t>
            </a:r>
          </a:p>
          <a:p>
            <a:pPr algn="ctr"/>
            <a:r>
              <a:rPr lang="es-ES" b="1" dirty="0" smtClean="0"/>
              <a:t>Mayores crecimientos anuales en 2010</a:t>
            </a:r>
          </a:p>
        </p:txBody>
      </p:sp>
      <p:sp>
        <p:nvSpPr>
          <p:cNvPr id="23" name="22 Rectángulo"/>
          <p:cNvSpPr/>
          <p:nvPr/>
        </p:nvSpPr>
        <p:spPr>
          <a:xfrm>
            <a:off x="466581" y="6492285"/>
            <a:ext cx="5352328" cy="246221"/>
          </a:xfrm>
          <a:prstGeom prst="rect">
            <a:avLst/>
          </a:prstGeom>
        </p:spPr>
        <p:txBody>
          <a:bodyPr wrap="square">
            <a:spAutoFit/>
          </a:bodyPr>
          <a:lstStyle/>
          <a:p>
            <a:pPr lvl="0"/>
            <a:r>
              <a:rPr lang="es-ES" sz="1000" dirty="0" smtClean="0">
                <a:solidFill>
                  <a:srgbClr val="000000"/>
                </a:solidFill>
              </a:rPr>
              <a:t>Fuente: DIAN-DANE., MCIT- Elaborado por OEE con base en clasificación ministerio</a:t>
            </a:r>
            <a:endParaRPr lang="es-ES" sz="1000" dirty="0">
              <a:solidFill>
                <a:srgbClr val="000000"/>
              </a:solidFill>
            </a:endParaRPr>
          </a:p>
        </p:txBody>
      </p:sp>
      <p:pic>
        <p:nvPicPr>
          <p:cNvPr id="12" name="Picture 2"/>
          <p:cNvPicPr>
            <a:picLocks noChangeAspect="1" noChangeArrowheads="1"/>
          </p:cNvPicPr>
          <p:nvPr/>
        </p:nvPicPr>
        <p:blipFill>
          <a:blip r:embed="rId4" cstate="print"/>
          <a:srcRect/>
          <a:stretch>
            <a:fillRect/>
          </a:stretch>
        </p:blipFill>
        <p:spPr bwMode="auto">
          <a:xfrm>
            <a:off x="2338041" y="2301757"/>
            <a:ext cx="4240357" cy="4387274"/>
          </a:xfrm>
          <a:prstGeom prst="rect">
            <a:avLst/>
          </a:prstGeom>
          <a:noFill/>
          <a:ln w="9525">
            <a:noFill/>
            <a:miter lim="800000"/>
            <a:headEnd/>
            <a:tailEnd/>
          </a:ln>
          <a:effectLst/>
        </p:spPr>
      </p:pic>
      <p:sp>
        <p:nvSpPr>
          <p:cNvPr id="13" name="12 CuadroTexto"/>
          <p:cNvSpPr txBox="1"/>
          <p:nvPr/>
        </p:nvSpPr>
        <p:spPr>
          <a:xfrm>
            <a:off x="5142384" y="5238730"/>
            <a:ext cx="3710806" cy="648205"/>
          </a:xfrm>
          <a:prstGeom prst="rect">
            <a:avLst/>
          </a:prstGeom>
          <a:noFill/>
        </p:spPr>
        <p:txBody>
          <a:bodyPr wrap="square" lIns="93296" tIns="46648" rIns="93296" bIns="46648" rtlCol="0">
            <a:spAutoFit/>
          </a:bodyPr>
          <a:lstStyle/>
          <a:p>
            <a:pPr algn="ctr"/>
            <a:r>
              <a:rPr lang="es-ES" dirty="0" smtClean="0"/>
              <a:t>Participaron con el 78,8% de estas exportaciones en 2010</a:t>
            </a:r>
            <a:endParaRPr lang="es-ES" dirty="0"/>
          </a:p>
        </p:txBody>
      </p:sp>
      <p:sp>
        <p:nvSpPr>
          <p:cNvPr id="10" name="Rectangle 4"/>
          <p:cNvSpPr txBox="1">
            <a:spLocks noChangeArrowheads="1"/>
          </p:cNvSpPr>
          <p:nvPr>
            <p:custDataLst>
              <p:tags r:id="rId1"/>
            </p:custDataLst>
          </p:nvPr>
        </p:nvSpPr>
        <p:spPr>
          <a:xfrm>
            <a:off x="126739" y="131607"/>
            <a:ext cx="7855223" cy="565490"/>
          </a:xfrm>
          <a:prstGeom prst="rect">
            <a:avLst/>
          </a:prstGeom>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_tradnl" sz="2000" dirty="0"/>
              <a:t>1</a:t>
            </a:r>
            <a:r>
              <a:rPr lang="es-ES_tradnl" sz="2000" dirty="0" smtClean="0"/>
              <a:t>. </a:t>
            </a:r>
            <a:r>
              <a:rPr lang="es-CO" sz="2000" dirty="0" smtClean="0"/>
              <a:t>¿Triplicar las exportaciones no tradicionales en una década?</a:t>
            </a:r>
            <a:endParaRPr lang="es-ES" sz="2000" dirty="0" smtClean="0"/>
          </a:p>
          <a:p>
            <a:pPr eaLnBrk="1" hangingPunct="1"/>
            <a:endParaRPr lang="es-ES_tradnl" sz="2000" dirty="0" smtClean="0"/>
          </a:p>
        </p:txBody>
      </p:sp>
      <p:sp>
        <p:nvSpPr>
          <p:cNvPr id="15" name="14 CuadroTexto"/>
          <p:cNvSpPr txBox="1"/>
          <p:nvPr/>
        </p:nvSpPr>
        <p:spPr>
          <a:xfrm>
            <a:off x="395929" y="565606"/>
            <a:ext cx="7616857" cy="369332"/>
          </a:xfrm>
          <a:prstGeom prst="rect">
            <a:avLst/>
          </a:prstGeom>
          <a:noFill/>
        </p:spPr>
        <p:txBody>
          <a:bodyPr wrap="square" rtlCol="0">
            <a:spAutoFit/>
          </a:bodyPr>
          <a:lstStyle/>
          <a:p>
            <a:r>
              <a:rPr lang="es-ES" sz="1800" b="1" dirty="0" smtClean="0">
                <a:solidFill>
                  <a:schemeClr val="tx2">
                    <a:lumMod val="90000"/>
                    <a:lumOff val="10000"/>
                  </a:schemeClr>
                </a:solidFill>
              </a:rPr>
              <a:t>c. Punto de partida</a:t>
            </a:r>
            <a:endParaRPr lang="es-ES" sz="1800" b="1" dirty="0">
              <a:solidFill>
                <a:schemeClr val="tx2">
                  <a:lumMod val="90000"/>
                  <a:lumOff val="10000"/>
                </a:schemeClr>
              </a:solidFill>
            </a:endParaRPr>
          </a:p>
        </p:txBody>
      </p:sp>
      <p:sp>
        <p:nvSpPr>
          <p:cNvPr id="16" name="15 CuadroTexto"/>
          <p:cNvSpPr txBox="1"/>
          <p:nvPr/>
        </p:nvSpPr>
        <p:spPr>
          <a:xfrm>
            <a:off x="895546" y="1064481"/>
            <a:ext cx="7258640" cy="521366"/>
          </a:xfrm>
          <a:prstGeom prst="rect">
            <a:avLst/>
          </a:prstGeom>
          <a:solidFill>
            <a:schemeClr val="tx2">
              <a:lumMod val="10000"/>
              <a:lumOff val="90000"/>
            </a:schemeClr>
          </a:solidFill>
        </p:spPr>
        <p:txBody>
          <a:bodyPr wrap="square" lIns="89601" tIns="44802" rIns="89601" bIns="44802" rtlCol="0">
            <a:spAutoFit/>
          </a:bodyPr>
          <a:lstStyle/>
          <a:p>
            <a:pPr algn="ctr"/>
            <a:r>
              <a:rPr lang="es-ES" b="1" dirty="0" smtClean="0"/>
              <a:t>Las exportaciones no mineras están creciendo aceleradamente en los mercados de todos los continentes. Esto ha permitido sustituir el mercado venezolano.</a:t>
            </a:r>
          </a:p>
        </p:txBody>
      </p:sp>
    </p:spTree>
    <p:extLst>
      <p:ext uri="{BB962C8B-B14F-4D97-AF65-F5344CB8AC3E}">
        <p14:creationId xmlns:p14="http://schemas.microsoft.com/office/powerpoint/2010/main" xmlns="" val="2874483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8726A013-0993-4633-822B-C6833D0DC4F9}" type="slidenum">
              <a:rPr lang="es-ES_tradnl" smtClean="0"/>
              <a:pPr>
                <a:defRPr/>
              </a:pPr>
              <a:t>13</a:t>
            </a:fld>
            <a:r>
              <a:rPr lang="es-ES_tradnl" smtClean="0"/>
              <a:t> </a:t>
            </a:r>
            <a:endParaRPr lang="es-ES_tradnl"/>
          </a:p>
        </p:txBody>
      </p:sp>
      <p:sp>
        <p:nvSpPr>
          <p:cNvPr id="3" name="2 CuadroTexto"/>
          <p:cNvSpPr txBox="1"/>
          <p:nvPr/>
        </p:nvSpPr>
        <p:spPr>
          <a:xfrm>
            <a:off x="1326228" y="1545930"/>
            <a:ext cx="5829574" cy="336620"/>
          </a:xfrm>
          <a:prstGeom prst="rect">
            <a:avLst/>
          </a:prstGeom>
          <a:noFill/>
        </p:spPr>
        <p:txBody>
          <a:bodyPr wrap="square" lIns="89527" tIns="44762" rIns="89527" bIns="44762" rtlCol="0">
            <a:spAutoFit/>
          </a:bodyPr>
          <a:lstStyle/>
          <a:p>
            <a:pPr algn="ctr"/>
            <a:r>
              <a:rPr lang="es-ES" sz="1600" b="1" dirty="0" smtClean="0"/>
              <a:t>Concentración de las exportaciones totales</a:t>
            </a:r>
            <a:endParaRPr lang="es-ES" sz="1600" b="1" dirty="0"/>
          </a:p>
        </p:txBody>
      </p:sp>
      <p:pic>
        <p:nvPicPr>
          <p:cNvPr id="52226" name="Picture 2"/>
          <p:cNvPicPr>
            <a:picLocks noChangeAspect="1" noChangeArrowheads="1"/>
          </p:cNvPicPr>
          <p:nvPr/>
        </p:nvPicPr>
        <p:blipFill>
          <a:blip r:embed="rId3"/>
          <a:srcRect/>
          <a:stretch>
            <a:fillRect/>
          </a:stretch>
        </p:blipFill>
        <p:spPr bwMode="auto">
          <a:xfrm>
            <a:off x="1244339" y="1891810"/>
            <a:ext cx="5920032" cy="4414723"/>
          </a:xfrm>
          <a:prstGeom prst="rect">
            <a:avLst/>
          </a:prstGeom>
          <a:noFill/>
          <a:ln w="9525">
            <a:noFill/>
            <a:miter lim="800000"/>
            <a:headEnd/>
            <a:tailEnd/>
          </a:ln>
          <a:effectLst/>
        </p:spPr>
      </p:pic>
      <p:sp>
        <p:nvSpPr>
          <p:cNvPr id="12" name="11 CuadroTexto"/>
          <p:cNvSpPr txBox="1"/>
          <p:nvPr/>
        </p:nvSpPr>
        <p:spPr>
          <a:xfrm>
            <a:off x="1555422" y="1923077"/>
            <a:ext cx="5458119" cy="307777"/>
          </a:xfrm>
          <a:prstGeom prst="rect">
            <a:avLst/>
          </a:prstGeom>
          <a:noFill/>
        </p:spPr>
        <p:txBody>
          <a:bodyPr wrap="square" rtlCol="0">
            <a:spAutoFit/>
          </a:bodyPr>
          <a:lstStyle/>
          <a:p>
            <a:pPr algn="ctr"/>
            <a:r>
              <a:rPr lang="es-ES" dirty="0" smtClean="0"/>
              <a:t>Índice de </a:t>
            </a:r>
            <a:r>
              <a:rPr lang="es-ES" dirty="0" err="1" smtClean="0"/>
              <a:t>Herfindahl</a:t>
            </a:r>
            <a:r>
              <a:rPr lang="es-ES" dirty="0" smtClean="0"/>
              <a:t> – </a:t>
            </a:r>
            <a:r>
              <a:rPr lang="es-ES" dirty="0" err="1" smtClean="0"/>
              <a:t>Hirschman</a:t>
            </a:r>
            <a:r>
              <a:rPr lang="es-ES" dirty="0" smtClean="0"/>
              <a:t> (IHH) por productos *</a:t>
            </a:r>
            <a:endParaRPr lang="es-ES" dirty="0"/>
          </a:p>
        </p:txBody>
      </p:sp>
      <p:sp>
        <p:nvSpPr>
          <p:cNvPr id="8" name="7 CuadroTexto"/>
          <p:cNvSpPr txBox="1"/>
          <p:nvPr/>
        </p:nvSpPr>
        <p:spPr>
          <a:xfrm>
            <a:off x="18854" y="6124392"/>
            <a:ext cx="5320683" cy="709760"/>
          </a:xfrm>
          <a:prstGeom prst="rect">
            <a:avLst/>
          </a:prstGeom>
          <a:noFill/>
        </p:spPr>
        <p:txBody>
          <a:bodyPr wrap="square" lIns="93296" tIns="46648" rIns="93296" bIns="46648" rtlCol="0">
            <a:spAutoFit/>
          </a:bodyPr>
          <a:lstStyle/>
          <a:p>
            <a:r>
              <a:rPr lang="es-ES" sz="1000" dirty="0" smtClean="0"/>
              <a:t>Sobre una base de 10.000, los rangos de clasificación el nivel de concentración puede ser:</a:t>
            </a:r>
          </a:p>
          <a:p>
            <a:r>
              <a:rPr lang="es-ES" sz="1000" dirty="0" smtClean="0"/>
              <a:t>• IHH menor a 1.000: concentración baja,</a:t>
            </a:r>
          </a:p>
          <a:p>
            <a:r>
              <a:rPr lang="es-ES" sz="1000" dirty="0" smtClean="0"/>
              <a:t>• IHH entre 1.000 y 1.800: concentración media,</a:t>
            </a:r>
          </a:p>
          <a:p>
            <a:r>
              <a:rPr lang="es-ES" sz="1000" dirty="0" smtClean="0"/>
              <a:t>• IHH mayor a 1.800: concentración alta.</a:t>
            </a:r>
            <a:endParaRPr lang="es-ES" sz="1000" dirty="0"/>
          </a:p>
        </p:txBody>
      </p:sp>
      <p:sp>
        <p:nvSpPr>
          <p:cNvPr id="9" name="8 CuadroTexto"/>
          <p:cNvSpPr txBox="1"/>
          <p:nvPr/>
        </p:nvSpPr>
        <p:spPr>
          <a:xfrm>
            <a:off x="5071621" y="6550223"/>
            <a:ext cx="4072379" cy="307777"/>
          </a:xfrm>
          <a:prstGeom prst="rect">
            <a:avLst/>
          </a:prstGeom>
          <a:noFill/>
        </p:spPr>
        <p:txBody>
          <a:bodyPr wrap="square" rtlCol="0">
            <a:spAutoFit/>
          </a:bodyPr>
          <a:lstStyle/>
          <a:p>
            <a:pPr algn="r"/>
            <a:r>
              <a:rPr lang="es-ES" sz="900" dirty="0" smtClean="0">
                <a:solidFill>
                  <a:srgbClr val="000000"/>
                </a:solidFill>
              </a:rPr>
              <a:t>Fuente: DANE-DIAN. </a:t>
            </a:r>
            <a:r>
              <a:rPr lang="es-ES" sz="900" dirty="0" err="1" smtClean="0">
                <a:solidFill>
                  <a:srgbClr val="000000"/>
                </a:solidFill>
              </a:rPr>
              <a:t>Indice</a:t>
            </a:r>
            <a:r>
              <a:rPr lang="es-ES" sz="900" dirty="0" smtClean="0">
                <a:solidFill>
                  <a:srgbClr val="000000"/>
                </a:solidFill>
              </a:rPr>
              <a:t> </a:t>
            </a:r>
            <a:r>
              <a:rPr lang="es-ES" sz="900" dirty="0" err="1" smtClean="0">
                <a:solidFill>
                  <a:srgbClr val="000000"/>
                </a:solidFill>
              </a:rPr>
              <a:t>Herfindahl</a:t>
            </a:r>
            <a:r>
              <a:rPr lang="es-ES" sz="900" dirty="0" smtClean="0">
                <a:solidFill>
                  <a:srgbClr val="000000"/>
                </a:solidFill>
              </a:rPr>
              <a:t> - </a:t>
            </a:r>
            <a:r>
              <a:rPr lang="es-ES" sz="900" dirty="0" err="1" smtClean="0">
                <a:solidFill>
                  <a:srgbClr val="000000"/>
                </a:solidFill>
              </a:rPr>
              <a:t>Hirschman</a:t>
            </a:r>
            <a:r>
              <a:rPr lang="es-ES" sz="900" dirty="0" smtClean="0">
                <a:solidFill>
                  <a:srgbClr val="000000"/>
                </a:solidFill>
              </a:rPr>
              <a:t>, cálculos OEE MCIT</a:t>
            </a:r>
            <a:endParaRPr lang="es-ES" sz="900" dirty="0" smtClean="0">
              <a:latin typeface="Arial"/>
            </a:endParaRPr>
          </a:p>
          <a:p>
            <a:pPr algn="r"/>
            <a:endParaRPr lang="es-ES" sz="500" dirty="0"/>
          </a:p>
        </p:txBody>
      </p:sp>
      <p:sp>
        <p:nvSpPr>
          <p:cNvPr id="10" name="9 CuadroTexto"/>
          <p:cNvSpPr txBox="1"/>
          <p:nvPr/>
        </p:nvSpPr>
        <p:spPr>
          <a:xfrm>
            <a:off x="1299515" y="944173"/>
            <a:ext cx="5829574" cy="582841"/>
          </a:xfrm>
          <a:prstGeom prst="rect">
            <a:avLst/>
          </a:prstGeom>
          <a:solidFill>
            <a:schemeClr val="tx2">
              <a:lumMod val="10000"/>
              <a:lumOff val="90000"/>
            </a:schemeClr>
          </a:solidFill>
        </p:spPr>
        <p:txBody>
          <a:bodyPr wrap="square" lIns="89527" tIns="44762" rIns="89527" bIns="44762" rtlCol="0">
            <a:spAutoFit/>
          </a:bodyPr>
          <a:lstStyle/>
          <a:p>
            <a:pPr algn="ctr"/>
            <a:r>
              <a:rPr lang="es-ES" sz="1600" b="1" dirty="0" smtClean="0"/>
              <a:t>El IHH total está fuertemente influenciado por los precios del petróleo. Por eso el notable aumento a partir de 2008</a:t>
            </a:r>
            <a:endParaRPr lang="es-ES" sz="1600" b="1" dirty="0"/>
          </a:p>
        </p:txBody>
      </p:sp>
      <p:sp>
        <p:nvSpPr>
          <p:cNvPr id="11" name="Rectangle 4"/>
          <p:cNvSpPr txBox="1">
            <a:spLocks noChangeArrowheads="1"/>
          </p:cNvSpPr>
          <p:nvPr>
            <p:custDataLst>
              <p:tags r:id="rId1"/>
            </p:custDataLst>
          </p:nvPr>
        </p:nvSpPr>
        <p:spPr>
          <a:xfrm>
            <a:off x="126739" y="131607"/>
            <a:ext cx="7855223" cy="565490"/>
          </a:xfrm>
          <a:prstGeom prst="rect">
            <a:avLst/>
          </a:prstGeom>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_tradnl" sz="2000" dirty="0"/>
              <a:t>1</a:t>
            </a:r>
            <a:r>
              <a:rPr lang="es-ES_tradnl" sz="2000" dirty="0" smtClean="0"/>
              <a:t>. </a:t>
            </a:r>
            <a:r>
              <a:rPr lang="es-CO" sz="2000" dirty="0" smtClean="0"/>
              <a:t>¿Triplicar las exportaciones no tradicionales en una década?</a:t>
            </a:r>
            <a:endParaRPr lang="es-ES" sz="2000" dirty="0" smtClean="0"/>
          </a:p>
          <a:p>
            <a:pPr eaLnBrk="1" hangingPunct="1"/>
            <a:endParaRPr lang="es-ES_tradnl" sz="2000" dirty="0" smtClean="0"/>
          </a:p>
        </p:txBody>
      </p:sp>
      <p:sp>
        <p:nvSpPr>
          <p:cNvPr id="14" name="13 CuadroTexto"/>
          <p:cNvSpPr txBox="1"/>
          <p:nvPr/>
        </p:nvSpPr>
        <p:spPr>
          <a:xfrm>
            <a:off x="395929" y="565606"/>
            <a:ext cx="7616857" cy="369332"/>
          </a:xfrm>
          <a:prstGeom prst="rect">
            <a:avLst/>
          </a:prstGeom>
          <a:noFill/>
        </p:spPr>
        <p:txBody>
          <a:bodyPr wrap="square" rtlCol="0">
            <a:spAutoFit/>
          </a:bodyPr>
          <a:lstStyle/>
          <a:p>
            <a:r>
              <a:rPr lang="es-ES" sz="1800" b="1" dirty="0" smtClean="0">
                <a:solidFill>
                  <a:schemeClr val="tx2">
                    <a:lumMod val="90000"/>
                    <a:lumOff val="10000"/>
                  </a:schemeClr>
                </a:solidFill>
              </a:rPr>
              <a:t>c. Punto de partida</a:t>
            </a:r>
            <a:endParaRPr lang="es-ES" sz="1800" b="1" dirty="0">
              <a:solidFill>
                <a:schemeClr val="tx2">
                  <a:lumMod val="90000"/>
                  <a:lumOff val="1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8726A013-0993-4633-822B-C6833D0DC4F9}" type="slidenum">
              <a:rPr lang="es-ES_tradnl" smtClean="0"/>
              <a:pPr>
                <a:defRPr/>
              </a:pPr>
              <a:t>14</a:t>
            </a:fld>
            <a:r>
              <a:rPr lang="es-ES_tradnl" smtClean="0"/>
              <a:t> </a:t>
            </a:r>
            <a:endParaRPr lang="es-ES_tradnl"/>
          </a:p>
        </p:txBody>
      </p:sp>
      <p:pic>
        <p:nvPicPr>
          <p:cNvPr id="52225" name="Picture 1"/>
          <p:cNvPicPr>
            <a:picLocks noChangeAspect="1" noChangeArrowheads="1"/>
          </p:cNvPicPr>
          <p:nvPr/>
        </p:nvPicPr>
        <p:blipFill>
          <a:blip r:embed="rId3"/>
          <a:srcRect/>
          <a:stretch>
            <a:fillRect/>
          </a:stretch>
        </p:blipFill>
        <p:spPr bwMode="auto">
          <a:xfrm>
            <a:off x="989410" y="1932499"/>
            <a:ext cx="6655730" cy="4515439"/>
          </a:xfrm>
          <a:prstGeom prst="rect">
            <a:avLst/>
          </a:prstGeom>
          <a:noFill/>
          <a:ln w="9525">
            <a:noFill/>
            <a:miter lim="800000"/>
            <a:headEnd/>
            <a:tailEnd/>
          </a:ln>
          <a:effectLst/>
        </p:spPr>
      </p:pic>
      <p:sp>
        <p:nvSpPr>
          <p:cNvPr id="8" name="7 CuadroTexto"/>
          <p:cNvSpPr txBox="1"/>
          <p:nvPr/>
        </p:nvSpPr>
        <p:spPr>
          <a:xfrm>
            <a:off x="1326228" y="1602492"/>
            <a:ext cx="5829574" cy="336620"/>
          </a:xfrm>
          <a:prstGeom prst="rect">
            <a:avLst/>
          </a:prstGeom>
          <a:noFill/>
        </p:spPr>
        <p:txBody>
          <a:bodyPr wrap="square" lIns="89527" tIns="44762" rIns="89527" bIns="44762" rtlCol="0">
            <a:spAutoFit/>
          </a:bodyPr>
          <a:lstStyle/>
          <a:p>
            <a:pPr algn="ctr"/>
            <a:r>
              <a:rPr lang="es-ES" sz="1600" b="1" dirty="0" smtClean="0"/>
              <a:t>Concentración de las exportaciones no mineras</a:t>
            </a:r>
            <a:endParaRPr lang="es-ES" sz="1600" b="1" dirty="0"/>
          </a:p>
        </p:txBody>
      </p:sp>
      <p:sp>
        <p:nvSpPr>
          <p:cNvPr id="9" name="8 CuadroTexto"/>
          <p:cNvSpPr txBox="1"/>
          <p:nvPr/>
        </p:nvSpPr>
        <p:spPr>
          <a:xfrm>
            <a:off x="1555422" y="1970212"/>
            <a:ext cx="5458119" cy="307777"/>
          </a:xfrm>
          <a:prstGeom prst="rect">
            <a:avLst/>
          </a:prstGeom>
          <a:noFill/>
        </p:spPr>
        <p:txBody>
          <a:bodyPr wrap="square" rtlCol="0">
            <a:spAutoFit/>
          </a:bodyPr>
          <a:lstStyle/>
          <a:p>
            <a:pPr algn="ctr"/>
            <a:r>
              <a:rPr lang="es-ES" dirty="0" smtClean="0"/>
              <a:t>Índice de </a:t>
            </a:r>
            <a:r>
              <a:rPr lang="es-ES" dirty="0" err="1" smtClean="0"/>
              <a:t>Herfindahl</a:t>
            </a:r>
            <a:r>
              <a:rPr lang="es-ES" dirty="0" smtClean="0"/>
              <a:t> – </a:t>
            </a:r>
            <a:r>
              <a:rPr lang="es-ES" dirty="0" err="1" smtClean="0"/>
              <a:t>Hirschman</a:t>
            </a:r>
            <a:r>
              <a:rPr lang="es-ES" dirty="0" smtClean="0"/>
              <a:t> (IHH) por productos *</a:t>
            </a:r>
            <a:endParaRPr lang="es-ES" dirty="0"/>
          </a:p>
        </p:txBody>
      </p:sp>
      <p:sp>
        <p:nvSpPr>
          <p:cNvPr id="12" name="Rectangle 4"/>
          <p:cNvSpPr txBox="1">
            <a:spLocks noChangeArrowheads="1"/>
          </p:cNvSpPr>
          <p:nvPr>
            <p:custDataLst>
              <p:tags r:id="rId1"/>
            </p:custDataLst>
          </p:nvPr>
        </p:nvSpPr>
        <p:spPr>
          <a:xfrm>
            <a:off x="126739" y="131607"/>
            <a:ext cx="7855223" cy="565490"/>
          </a:xfrm>
          <a:prstGeom prst="rect">
            <a:avLst/>
          </a:prstGeom>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_tradnl" sz="2000" dirty="0"/>
              <a:t>1</a:t>
            </a:r>
            <a:r>
              <a:rPr lang="es-ES_tradnl" sz="2000" dirty="0" smtClean="0"/>
              <a:t>. </a:t>
            </a:r>
            <a:r>
              <a:rPr lang="es-CO" sz="2000" dirty="0" smtClean="0"/>
              <a:t>¿Triplicar las exportaciones no tradicionales en una década?</a:t>
            </a:r>
            <a:endParaRPr lang="es-ES" sz="2000" dirty="0" smtClean="0"/>
          </a:p>
          <a:p>
            <a:pPr eaLnBrk="1" hangingPunct="1"/>
            <a:endParaRPr lang="es-ES_tradnl" sz="2000" dirty="0" smtClean="0"/>
          </a:p>
        </p:txBody>
      </p:sp>
      <p:sp>
        <p:nvSpPr>
          <p:cNvPr id="13" name="12 CuadroTexto"/>
          <p:cNvSpPr txBox="1"/>
          <p:nvPr/>
        </p:nvSpPr>
        <p:spPr>
          <a:xfrm>
            <a:off x="395929" y="565606"/>
            <a:ext cx="7616857" cy="369332"/>
          </a:xfrm>
          <a:prstGeom prst="rect">
            <a:avLst/>
          </a:prstGeom>
          <a:noFill/>
        </p:spPr>
        <p:txBody>
          <a:bodyPr wrap="square" rtlCol="0">
            <a:spAutoFit/>
          </a:bodyPr>
          <a:lstStyle/>
          <a:p>
            <a:r>
              <a:rPr lang="es-ES" sz="1800" b="1" dirty="0" smtClean="0">
                <a:solidFill>
                  <a:schemeClr val="tx2">
                    <a:lumMod val="90000"/>
                    <a:lumOff val="10000"/>
                  </a:schemeClr>
                </a:solidFill>
              </a:rPr>
              <a:t>c. Punto de partida</a:t>
            </a:r>
            <a:endParaRPr lang="es-ES" sz="1800" b="1" dirty="0">
              <a:solidFill>
                <a:schemeClr val="tx2">
                  <a:lumMod val="90000"/>
                  <a:lumOff val="10000"/>
                </a:schemeClr>
              </a:solidFill>
            </a:endParaRPr>
          </a:p>
        </p:txBody>
      </p:sp>
      <p:sp>
        <p:nvSpPr>
          <p:cNvPr id="14" name="13 CuadroTexto"/>
          <p:cNvSpPr txBox="1"/>
          <p:nvPr/>
        </p:nvSpPr>
        <p:spPr>
          <a:xfrm>
            <a:off x="556182" y="981878"/>
            <a:ext cx="7663991" cy="582841"/>
          </a:xfrm>
          <a:prstGeom prst="rect">
            <a:avLst/>
          </a:prstGeom>
          <a:solidFill>
            <a:schemeClr val="tx2">
              <a:lumMod val="10000"/>
              <a:lumOff val="90000"/>
            </a:schemeClr>
          </a:solidFill>
        </p:spPr>
        <p:txBody>
          <a:bodyPr wrap="square" lIns="89527" tIns="44762" rIns="89527" bIns="44762" rtlCol="0">
            <a:spAutoFit/>
          </a:bodyPr>
          <a:lstStyle/>
          <a:p>
            <a:pPr algn="ctr"/>
            <a:r>
              <a:rPr lang="es-ES" sz="1600" b="1" dirty="0" smtClean="0"/>
              <a:t>Las exportaciones no mineras tienen baja concentración y su tendencia ha sido a la mayor diversificación desde mediados de los noventa</a:t>
            </a:r>
            <a:endParaRPr lang="es-ES" sz="1600" b="1" dirty="0"/>
          </a:p>
        </p:txBody>
      </p:sp>
      <p:sp>
        <p:nvSpPr>
          <p:cNvPr id="15" name="14 CuadroTexto"/>
          <p:cNvSpPr txBox="1"/>
          <p:nvPr/>
        </p:nvSpPr>
        <p:spPr>
          <a:xfrm>
            <a:off x="18854" y="6124392"/>
            <a:ext cx="5320683" cy="709760"/>
          </a:xfrm>
          <a:prstGeom prst="rect">
            <a:avLst/>
          </a:prstGeom>
          <a:noFill/>
        </p:spPr>
        <p:txBody>
          <a:bodyPr wrap="square" lIns="93296" tIns="46648" rIns="93296" bIns="46648" rtlCol="0">
            <a:spAutoFit/>
          </a:bodyPr>
          <a:lstStyle/>
          <a:p>
            <a:r>
              <a:rPr lang="es-ES" sz="1000" dirty="0" smtClean="0"/>
              <a:t>Sobre una base de 10.000, los rangos de clasificación el nivel de concentración puede ser:</a:t>
            </a:r>
          </a:p>
          <a:p>
            <a:r>
              <a:rPr lang="es-ES" sz="1000" dirty="0" smtClean="0"/>
              <a:t>• IHH menor a 1.000: concentración baja,</a:t>
            </a:r>
          </a:p>
          <a:p>
            <a:r>
              <a:rPr lang="es-ES" sz="1000" dirty="0" smtClean="0"/>
              <a:t>• IHH entre 1.000 y 1.800: concentración media,</a:t>
            </a:r>
          </a:p>
          <a:p>
            <a:r>
              <a:rPr lang="es-ES" sz="1000" dirty="0" smtClean="0"/>
              <a:t>• IHH mayor a 1.800: concentración alta.</a:t>
            </a:r>
            <a:endParaRPr lang="es-ES" sz="1000" dirty="0"/>
          </a:p>
        </p:txBody>
      </p:sp>
      <p:sp>
        <p:nvSpPr>
          <p:cNvPr id="16" name="15 CuadroTexto"/>
          <p:cNvSpPr txBox="1"/>
          <p:nvPr/>
        </p:nvSpPr>
        <p:spPr>
          <a:xfrm>
            <a:off x="5071621" y="6550223"/>
            <a:ext cx="4072379" cy="307777"/>
          </a:xfrm>
          <a:prstGeom prst="rect">
            <a:avLst/>
          </a:prstGeom>
          <a:noFill/>
        </p:spPr>
        <p:txBody>
          <a:bodyPr wrap="square" rtlCol="0">
            <a:spAutoFit/>
          </a:bodyPr>
          <a:lstStyle/>
          <a:p>
            <a:pPr algn="r"/>
            <a:r>
              <a:rPr lang="es-ES" sz="900" dirty="0" smtClean="0">
                <a:solidFill>
                  <a:srgbClr val="000000"/>
                </a:solidFill>
              </a:rPr>
              <a:t>Fuente: DANE-DIAN. </a:t>
            </a:r>
            <a:r>
              <a:rPr lang="es-ES" sz="900" dirty="0" err="1" smtClean="0">
                <a:solidFill>
                  <a:srgbClr val="000000"/>
                </a:solidFill>
              </a:rPr>
              <a:t>Indice</a:t>
            </a:r>
            <a:r>
              <a:rPr lang="es-ES" sz="900" dirty="0" smtClean="0">
                <a:solidFill>
                  <a:srgbClr val="000000"/>
                </a:solidFill>
              </a:rPr>
              <a:t> </a:t>
            </a:r>
            <a:r>
              <a:rPr lang="es-ES" sz="900" dirty="0" err="1" smtClean="0">
                <a:solidFill>
                  <a:srgbClr val="000000"/>
                </a:solidFill>
              </a:rPr>
              <a:t>Herfindahl</a:t>
            </a:r>
            <a:r>
              <a:rPr lang="es-ES" sz="900" dirty="0" smtClean="0">
                <a:solidFill>
                  <a:srgbClr val="000000"/>
                </a:solidFill>
              </a:rPr>
              <a:t> - </a:t>
            </a:r>
            <a:r>
              <a:rPr lang="es-ES" sz="900" dirty="0" err="1" smtClean="0">
                <a:solidFill>
                  <a:srgbClr val="000000"/>
                </a:solidFill>
              </a:rPr>
              <a:t>Hirschman</a:t>
            </a:r>
            <a:r>
              <a:rPr lang="es-ES" sz="900" dirty="0" smtClean="0">
                <a:solidFill>
                  <a:srgbClr val="000000"/>
                </a:solidFill>
              </a:rPr>
              <a:t>, cálculos OEE MCIT</a:t>
            </a:r>
            <a:endParaRPr lang="es-ES" sz="900" dirty="0" smtClean="0">
              <a:latin typeface="Arial"/>
            </a:endParaRPr>
          </a:p>
          <a:p>
            <a:pPr algn="r"/>
            <a:endParaRPr lang="es-ES" sz="5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8726A013-0993-4633-822B-C6833D0DC4F9}" type="slidenum">
              <a:rPr lang="es-ES_tradnl" smtClean="0"/>
              <a:pPr>
                <a:defRPr/>
              </a:pPr>
              <a:t>15</a:t>
            </a:fld>
            <a:r>
              <a:rPr lang="es-ES_tradnl" smtClean="0"/>
              <a:t> </a:t>
            </a:r>
            <a:endParaRPr lang="es-ES_tradnl"/>
          </a:p>
        </p:txBody>
      </p:sp>
      <p:pic>
        <p:nvPicPr>
          <p:cNvPr id="17411" name="Picture 3"/>
          <p:cNvPicPr>
            <a:picLocks noChangeAspect="1" noChangeArrowheads="1"/>
          </p:cNvPicPr>
          <p:nvPr/>
        </p:nvPicPr>
        <p:blipFill>
          <a:blip r:embed="rId3" cstate="print"/>
          <a:srcRect t="8782" r="46778" b="12774"/>
          <a:stretch>
            <a:fillRect/>
          </a:stretch>
        </p:blipFill>
        <p:spPr bwMode="auto">
          <a:xfrm>
            <a:off x="810716" y="1897723"/>
            <a:ext cx="6872131" cy="4379236"/>
          </a:xfrm>
          <a:prstGeom prst="rect">
            <a:avLst/>
          </a:prstGeom>
          <a:noFill/>
          <a:ln w="9525">
            <a:noFill/>
            <a:miter lim="800000"/>
            <a:headEnd/>
            <a:tailEnd/>
          </a:ln>
          <a:effectLst/>
        </p:spPr>
      </p:pic>
      <p:sp>
        <p:nvSpPr>
          <p:cNvPr id="12" name="11 CuadroTexto"/>
          <p:cNvSpPr txBox="1"/>
          <p:nvPr/>
        </p:nvSpPr>
        <p:spPr>
          <a:xfrm>
            <a:off x="1326228" y="1376244"/>
            <a:ext cx="5829574" cy="336620"/>
          </a:xfrm>
          <a:prstGeom prst="rect">
            <a:avLst/>
          </a:prstGeom>
          <a:noFill/>
        </p:spPr>
        <p:txBody>
          <a:bodyPr wrap="square" lIns="89527" tIns="44762" rIns="89527" bIns="44762" rtlCol="0">
            <a:spAutoFit/>
          </a:bodyPr>
          <a:lstStyle/>
          <a:p>
            <a:pPr algn="ctr"/>
            <a:r>
              <a:rPr lang="es-ES" sz="1600" b="1" dirty="0" smtClean="0"/>
              <a:t>Concentración de las exportaciones totales</a:t>
            </a:r>
            <a:endParaRPr lang="es-ES" sz="1600" b="1" dirty="0"/>
          </a:p>
        </p:txBody>
      </p:sp>
      <p:sp>
        <p:nvSpPr>
          <p:cNvPr id="13" name="12 CuadroTexto"/>
          <p:cNvSpPr txBox="1"/>
          <p:nvPr/>
        </p:nvSpPr>
        <p:spPr>
          <a:xfrm>
            <a:off x="1555422" y="1659121"/>
            <a:ext cx="5458119" cy="307777"/>
          </a:xfrm>
          <a:prstGeom prst="rect">
            <a:avLst/>
          </a:prstGeom>
          <a:noFill/>
        </p:spPr>
        <p:txBody>
          <a:bodyPr wrap="square" rtlCol="0">
            <a:spAutoFit/>
          </a:bodyPr>
          <a:lstStyle/>
          <a:p>
            <a:pPr algn="ctr"/>
            <a:r>
              <a:rPr lang="es-ES" dirty="0" smtClean="0"/>
              <a:t>Índice de </a:t>
            </a:r>
            <a:r>
              <a:rPr lang="es-ES" dirty="0" err="1" smtClean="0"/>
              <a:t>Herfindahl</a:t>
            </a:r>
            <a:r>
              <a:rPr lang="es-ES" dirty="0" smtClean="0"/>
              <a:t> – </a:t>
            </a:r>
            <a:r>
              <a:rPr lang="es-ES" dirty="0" err="1" smtClean="0"/>
              <a:t>Hirschman</a:t>
            </a:r>
            <a:r>
              <a:rPr lang="es-ES" dirty="0" smtClean="0"/>
              <a:t> (IHH) por mercados *</a:t>
            </a:r>
            <a:endParaRPr lang="es-ES" dirty="0"/>
          </a:p>
        </p:txBody>
      </p:sp>
      <p:sp>
        <p:nvSpPr>
          <p:cNvPr id="8" name="Rectangle 4"/>
          <p:cNvSpPr txBox="1">
            <a:spLocks noChangeArrowheads="1"/>
          </p:cNvSpPr>
          <p:nvPr>
            <p:custDataLst>
              <p:tags r:id="rId1"/>
            </p:custDataLst>
          </p:nvPr>
        </p:nvSpPr>
        <p:spPr>
          <a:xfrm>
            <a:off x="126739" y="131607"/>
            <a:ext cx="7855223" cy="565490"/>
          </a:xfrm>
          <a:prstGeom prst="rect">
            <a:avLst/>
          </a:prstGeom>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_tradnl" sz="2000" dirty="0"/>
              <a:t>1</a:t>
            </a:r>
            <a:r>
              <a:rPr lang="es-ES_tradnl" sz="2000" dirty="0" smtClean="0"/>
              <a:t>. </a:t>
            </a:r>
            <a:r>
              <a:rPr lang="es-CO" sz="2000" dirty="0" smtClean="0"/>
              <a:t>¿Triplicar las exportaciones no tradicionales en una década?</a:t>
            </a:r>
            <a:endParaRPr lang="es-ES" sz="2000" dirty="0" smtClean="0"/>
          </a:p>
          <a:p>
            <a:pPr eaLnBrk="1" hangingPunct="1"/>
            <a:endParaRPr lang="es-ES_tradnl" sz="2000" dirty="0" smtClean="0"/>
          </a:p>
        </p:txBody>
      </p:sp>
      <p:sp>
        <p:nvSpPr>
          <p:cNvPr id="9" name="8 CuadroTexto"/>
          <p:cNvSpPr txBox="1"/>
          <p:nvPr/>
        </p:nvSpPr>
        <p:spPr>
          <a:xfrm>
            <a:off x="395929" y="565606"/>
            <a:ext cx="7616857" cy="369332"/>
          </a:xfrm>
          <a:prstGeom prst="rect">
            <a:avLst/>
          </a:prstGeom>
          <a:noFill/>
        </p:spPr>
        <p:txBody>
          <a:bodyPr wrap="square" rtlCol="0">
            <a:spAutoFit/>
          </a:bodyPr>
          <a:lstStyle/>
          <a:p>
            <a:r>
              <a:rPr lang="es-ES" sz="1800" b="1" dirty="0" smtClean="0">
                <a:solidFill>
                  <a:schemeClr val="tx2">
                    <a:lumMod val="90000"/>
                    <a:lumOff val="10000"/>
                  </a:schemeClr>
                </a:solidFill>
              </a:rPr>
              <a:t>c. Punto de partida</a:t>
            </a:r>
            <a:endParaRPr lang="es-ES" sz="1800" b="1" dirty="0">
              <a:solidFill>
                <a:schemeClr val="tx2">
                  <a:lumMod val="90000"/>
                  <a:lumOff val="10000"/>
                </a:schemeClr>
              </a:solidFill>
            </a:endParaRPr>
          </a:p>
        </p:txBody>
      </p:sp>
      <p:sp>
        <p:nvSpPr>
          <p:cNvPr id="11" name="10 CuadroTexto"/>
          <p:cNvSpPr txBox="1"/>
          <p:nvPr/>
        </p:nvSpPr>
        <p:spPr>
          <a:xfrm>
            <a:off x="235670" y="953597"/>
            <a:ext cx="8144759" cy="336620"/>
          </a:xfrm>
          <a:prstGeom prst="rect">
            <a:avLst/>
          </a:prstGeom>
          <a:solidFill>
            <a:schemeClr val="tx2">
              <a:lumMod val="10000"/>
              <a:lumOff val="90000"/>
            </a:schemeClr>
          </a:solidFill>
        </p:spPr>
        <p:txBody>
          <a:bodyPr wrap="square" lIns="89527" tIns="44762" rIns="89527" bIns="44762" rtlCol="0">
            <a:spAutoFit/>
          </a:bodyPr>
          <a:lstStyle/>
          <a:p>
            <a:pPr algn="ctr"/>
            <a:r>
              <a:rPr lang="es-ES" sz="1600" b="1" dirty="0" smtClean="0"/>
              <a:t>Por mercados la concentración es más alta y se ve afectada por Venezuela</a:t>
            </a:r>
            <a:endParaRPr lang="es-ES" sz="1600" b="1" dirty="0"/>
          </a:p>
        </p:txBody>
      </p:sp>
      <p:sp>
        <p:nvSpPr>
          <p:cNvPr id="15" name="14 CuadroTexto"/>
          <p:cNvSpPr txBox="1"/>
          <p:nvPr/>
        </p:nvSpPr>
        <p:spPr>
          <a:xfrm>
            <a:off x="18854" y="6124392"/>
            <a:ext cx="5320683" cy="709760"/>
          </a:xfrm>
          <a:prstGeom prst="rect">
            <a:avLst/>
          </a:prstGeom>
          <a:noFill/>
        </p:spPr>
        <p:txBody>
          <a:bodyPr wrap="square" lIns="93296" tIns="46648" rIns="93296" bIns="46648" rtlCol="0">
            <a:spAutoFit/>
          </a:bodyPr>
          <a:lstStyle/>
          <a:p>
            <a:r>
              <a:rPr lang="es-ES" sz="1000" dirty="0" smtClean="0"/>
              <a:t>Sobre una base de 10.000, los rangos de clasificación el nivel de concentración puede ser:</a:t>
            </a:r>
          </a:p>
          <a:p>
            <a:r>
              <a:rPr lang="es-ES" sz="1000" dirty="0" smtClean="0"/>
              <a:t>• IHH menor a 1.000: concentración baja,</a:t>
            </a:r>
          </a:p>
          <a:p>
            <a:r>
              <a:rPr lang="es-ES" sz="1000" dirty="0" smtClean="0"/>
              <a:t>• IHH entre 1.000 y 1.800: concentración media,</a:t>
            </a:r>
          </a:p>
          <a:p>
            <a:r>
              <a:rPr lang="es-ES" sz="1000" dirty="0" smtClean="0"/>
              <a:t>• IHH mayor a 1.800: concentración alta.</a:t>
            </a:r>
            <a:endParaRPr lang="es-ES" sz="1000" dirty="0"/>
          </a:p>
        </p:txBody>
      </p:sp>
      <p:sp>
        <p:nvSpPr>
          <p:cNvPr id="16" name="15 CuadroTexto"/>
          <p:cNvSpPr txBox="1"/>
          <p:nvPr/>
        </p:nvSpPr>
        <p:spPr>
          <a:xfrm>
            <a:off x="5071621" y="6550223"/>
            <a:ext cx="4072379" cy="307777"/>
          </a:xfrm>
          <a:prstGeom prst="rect">
            <a:avLst/>
          </a:prstGeom>
          <a:noFill/>
        </p:spPr>
        <p:txBody>
          <a:bodyPr wrap="square" rtlCol="0">
            <a:spAutoFit/>
          </a:bodyPr>
          <a:lstStyle/>
          <a:p>
            <a:pPr algn="r"/>
            <a:r>
              <a:rPr lang="es-ES" sz="900" dirty="0" smtClean="0">
                <a:solidFill>
                  <a:srgbClr val="000000"/>
                </a:solidFill>
              </a:rPr>
              <a:t>Fuente: DANE-DIAN. </a:t>
            </a:r>
            <a:r>
              <a:rPr lang="es-ES" sz="900" dirty="0" err="1" smtClean="0">
                <a:solidFill>
                  <a:srgbClr val="000000"/>
                </a:solidFill>
              </a:rPr>
              <a:t>Indice</a:t>
            </a:r>
            <a:r>
              <a:rPr lang="es-ES" sz="900" dirty="0" smtClean="0">
                <a:solidFill>
                  <a:srgbClr val="000000"/>
                </a:solidFill>
              </a:rPr>
              <a:t> </a:t>
            </a:r>
            <a:r>
              <a:rPr lang="es-ES" sz="900" dirty="0" err="1" smtClean="0">
                <a:solidFill>
                  <a:srgbClr val="000000"/>
                </a:solidFill>
              </a:rPr>
              <a:t>Herfindahl</a:t>
            </a:r>
            <a:r>
              <a:rPr lang="es-ES" sz="900" dirty="0" smtClean="0">
                <a:solidFill>
                  <a:srgbClr val="000000"/>
                </a:solidFill>
              </a:rPr>
              <a:t> - </a:t>
            </a:r>
            <a:r>
              <a:rPr lang="es-ES" sz="900" dirty="0" err="1" smtClean="0">
                <a:solidFill>
                  <a:srgbClr val="000000"/>
                </a:solidFill>
              </a:rPr>
              <a:t>Hirschman</a:t>
            </a:r>
            <a:r>
              <a:rPr lang="es-ES" sz="900" dirty="0" smtClean="0">
                <a:solidFill>
                  <a:srgbClr val="000000"/>
                </a:solidFill>
              </a:rPr>
              <a:t>, cálculos OEE MCIT</a:t>
            </a:r>
            <a:endParaRPr lang="es-ES" sz="900" dirty="0" smtClean="0">
              <a:latin typeface="Arial"/>
            </a:endParaRPr>
          </a:p>
          <a:p>
            <a:pPr algn="r"/>
            <a:endParaRPr lang="es-ES" sz="5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8726A013-0993-4633-822B-C6833D0DC4F9}" type="slidenum">
              <a:rPr lang="es-ES_tradnl" smtClean="0"/>
              <a:pPr>
                <a:defRPr/>
              </a:pPr>
              <a:t>16</a:t>
            </a:fld>
            <a:r>
              <a:rPr lang="es-ES_tradnl" smtClean="0"/>
              <a:t> </a:t>
            </a:r>
            <a:endParaRPr lang="es-ES_tradnl"/>
          </a:p>
        </p:txBody>
      </p:sp>
      <p:sp>
        <p:nvSpPr>
          <p:cNvPr id="12" name="11 CuadroTexto"/>
          <p:cNvSpPr txBox="1"/>
          <p:nvPr/>
        </p:nvSpPr>
        <p:spPr>
          <a:xfrm>
            <a:off x="1326228" y="1489359"/>
            <a:ext cx="5829574" cy="336620"/>
          </a:xfrm>
          <a:prstGeom prst="rect">
            <a:avLst/>
          </a:prstGeom>
          <a:noFill/>
        </p:spPr>
        <p:txBody>
          <a:bodyPr wrap="square" lIns="89527" tIns="44762" rIns="89527" bIns="44762" rtlCol="0">
            <a:spAutoFit/>
          </a:bodyPr>
          <a:lstStyle/>
          <a:p>
            <a:pPr algn="ctr"/>
            <a:r>
              <a:rPr lang="es-ES" sz="1600" b="1" dirty="0" smtClean="0"/>
              <a:t>Concentración de las exportaciones no mineras</a:t>
            </a:r>
            <a:endParaRPr lang="es-ES" sz="1600" b="1" dirty="0"/>
          </a:p>
        </p:txBody>
      </p:sp>
      <p:sp>
        <p:nvSpPr>
          <p:cNvPr id="13" name="12 CuadroTexto"/>
          <p:cNvSpPr txBox="1"/>
          <p:nvPr/>
        </p:nvSpPr>
        <p:spPr>
          <a:xfrm>
            <a:off x="1084072" y="1838234"/>
            <a:ext cx="6495069" cy="307777"/>
          </a:xfrm>
          <a:prstGeom prst="rect">
            <a:avLst/>
          </a:prstGeom>
          <a:noFill/>
        </p:spPr>
        <p:txBody>
          <a:bodyPr wrap="square" rtlCol="0">
            <a:spAutoFit/>
          </a:bodyPr>
          <a:lstStyle/>
          <a:p>
            <a:pPr algn="ctr"/>
            <a:r>
              <a:rPr lang="es-ES" dirty="0" smtClean="0"/>
              <a:t>Índice de </a:t>
            </a:r>
            <a:r>
              <a:rPr lang="es-ES" dirty="0" err="1" smtClean="0"/>
              <a:t>Herfindahl</a:t>
            </a:r>
            <a:r>
              <a:rPr lang="es-ES" dirty="0" smtClean="0"/>
              <a:t> – </a:t>
            </a:r>
            <a:r>
              <a:rPr lang="es-ES" dirty="0" err="1" smtClean="0"/>
              <a:t>Hirschman</a:t>
            </a:r>
            <a:r>
              <a:rPr lang="es-ES" dirty="0" smtClean="0"/>
              <a:t> (IHH) por mercados </a:t>
            </a:r>
            <a:r>
              <a:rPr lang="es-ES" b="1" u="sng" dirty="0" smtClean="0"/>
              <a:t>sin Venezuela</a:t>
            </a:r>
            <a:r>
              <a:rPr lang="es-ES" dirty="0" smtClean="0"/>
              <a:t>*</a:t>
            </a:r>
            <a:endParaRPr lang="es-ES" dirty="0"/>
          </a:p>
        </p:txBody>
      </p:sp>
      <p:pic>
        <p:nvPicPr>
          <p:cNvPr id="108547" name="Picture 3"/>
          <p:cNvPicPr>
            <a:picLocks noChangeAspect="1" noChangeArrowheads="1"/>
          </p:cNvPicPr>
          <p:nvPr/>
        </p:nvPicPr>
        <p:blipFill>
          <a:blip r:embed="rId3"/>
          <a:srcRect/>
          <a:stretch>
            <a:fillRect/>
          </a:stretch>
        </p:blipFill>
        <p:spPr bwMode="auto">
          <a:xfrm>
            <a:off x="1291474" y="1880221"/>
            <a:ext cx="6033155" cy="4680040"/>
          </a:xfrm>
          <a:prstGeom prst="rect">
            <a:avLst/>
          </a:prstGeom>
          <a:noFill/>
          <a:ln w="9525">
            <a:noFill/>
            <a:miter lim="800000"/>
            <a:headEnd/>
            <a:tailEnd/>
          </a:ln>
          <a:effectLst/>
        </p:spPr>
      </p:pic>
      <p:sp>
        <p:nvSpPr>
          <p:cNvPr id="8" name="Rectangle 4"/>
          <p:cNvSpPr txBox="1">
            <a:spLocks noChangeArrowheads="1"/>
          </p:cNvSpPr>
          <p:nvPr>
            <p:custDataLst>
              <p:tags r:id="rId1"/>
            </p:custDataLst>
          </p:nvPr>
        </p:nvSpPr>
        <p:spPr>
          <a:xfrm>
            <a:off x="126739" y="131607"/>
            <a:ext cx="7855223" cy="565490"/>
          </a:xfrm>
          <a:prstGeom prst="rect">
            <a:avLst/>
          </a:prstGeom>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_tradnl" sz="2000" dirty="0"/>
              <a:t>1</a:t>
            </a:r>
            <a:r>
              <a:rPr lang="es-ES_tradnl" sz="2000" dirty="0" smtClean="0"/>
              <a:t>. </a:t>
            </a:r>
            <a:r>
              <a:rPr lang="es-CO" sz="2000" dirty="0" smtClean="0"/>
              <a:t>¿Triplicar las exportaciones no tradicionales en una década?</a:t>
            </a:r>
            <a:endParaRPr lang="es-ES" sz="2000" dirty="0" smtClean="0"/>
          </a:p>
          <a:p>
            <a:pPr eaLnBrk="1" hangingPunct="1"/>
            <a:endParaRPr lang="es-ES_tradnl" sz="2000" dirty="0" smtClean="0"/>
          </a:p>
        </p:txBody>
      </p:sp>
      <p:sp>
        <p:nvSpPr>
          <p:cNvPr id="11" name="10 CuadroTexto"/>
          <p:cNvSpPr txBox="1"/>
          <p:nvPr/>
        </p:nvSpPr>
        <p:spPr>
          <a:xfrm>
            <a:off x="395929" y="565606"/>
            <a:ext cx="7616857" cy="369332"/>
          </a:xfrm>
          <a:prstGeom prst="rect">
            <a:avLst/>
          </a:prstGeom>
          <a:noFill/>
        </p:spPr>
        <p:txBody>
          <a:bodyPr wrap="square" rtlCol="0">
            <a:spAutoFit/>
          </a:bodyPr>
          <a:lstStyle/>
          <a:p>
            <a:r>
              <a:rPr lang="es-ES" sz="1800" b="1" dirty="0" smtClean="0">
                <a:solidFill>
                  <a:schemeClr val="tx2">
                    <a:lumMod val="90000"/>
                    <a:lumOff val="10000"/>
                  </a:schemeClr>
                </a:solidFill>
              </a:rPr>
              <a:t>c. Punto de partida</a:t>
            </a:r>
            <a:endParaRPr lang="es-ES" sz="1800" b="1" dirty="0">
              <a:solidFill>
                <a:schemeClr val="tx2">
                  <a:lumMod val="90000"/>
                  <a:lumOff val="10000"/>
                </a:schemeClr>
              </a:solidFill>
            </a:endParaRPr>
          </a:p>
        </p:txBody>
      </p:sp>
      <p:sp>
        <p:nvSpPr>
          <p:cNvPr id="14" name="13 CuadroTexto"/>
          <p:cNvSpPr txBox="1"/>
          <p:nvPr/>
        </p:nvSpPr>
        <p:spPr>
          <a:xfrm>
            <a:off x="18854" y="6124392"/>
            <a:ext cx="5320683" cy="709760"/>
          </a:xfrm>
          <a:prstGeom prst="rect">
            <a:avLst/>
          </a:prstGeom>
          <a:noFill/>
        </p:spPr>
        <p:txBody>
          <a:bodyPr wrap="square" lIns="93296" tIns="46648" rIns="93296" bIns="46648" rtlCol="0">
            <a:spAutoFit/>
          </a:bodyPr>
          <a:lstStyle/>
          <a:p>
            <a:r>
              <a:rPr lang="es-ES" sz="1000" dirty="0" smtClean="0"/>
              <a:t>Sobre una base de 10.000, los rangos de clasificación el nivel de concentración puede ser:</a:t>
            </a:r>
          </a:p>
          <a:p>
            <a:r>
              <a:rPr lang="es-ES" sz="1000" dirty="0" smtClean="0"/>
              <a:t>• IHH menor a 1.000: concentración baja,</a:t>
            </a:r>
          </a:p>
          <a:p>
            <a:r>
              <a:rPr lang="es-ES" sz="1000" dirty="0" smtClean="0"/>
              <a:t>• IHH entre 1.000 y 1.800: concentración media,</a:t>
            </a:r>
          </a:p>
          <a:p>
            <a:r>
              <a:rPr lang="es-ES" sz="1000" dirty="0" smtClean="0"/>
              <a:t>• IHH mayor a 1.800: concentración alta.</a:t>
            </a:r>
            <a:endParaRPr lang="es-ES" sz="1000" dirty="0"/>
          </a:p>
        </p:txBody>
      </p:sp>
      <p:sp>
        <p:nvSpPr>
          <p:cNvPr id="15" name="14 CuadroTexto"/>
          <p:cNvSpPr txBox="1"/>
          <p:nvPr/>
        </p:nvSpPr>
        <p:spPr>
          <a:xfrm>
            <a:off x="1318372" y="944163"/>
            <a:ext cx="5829574" cy="582841"/>
          </a:xfrm>
          <a:prstGeom prst="rect">
            <a:avLst/>
          </a:prstGeom>
          <a:solidFill>
            <a:schemeClr val="tx2">
              <a:lumMod val="10000"/>
              <a:lumOff val="90000"/>
            </a:schemeClr>
          </a:solidFill>
          <a:ln>
            <a:solidFill>
              <a:schemeClr val="accent1"/>
            </a:solidFill>
          </a:ln>
        </p:spPr>
        <p:txBody>
          <a:bodyPr wrap="square" lIns="89527" tIns="44762" rIns="89527" bIns="44762" rtlCol="0">
            <a:spAutoFit/>
          </a:bodyPr>
          <a:lstStyle/>
          <a:p>
            <a:pPr algn="ctr"/>
            <a:r>
              <a:rPr lang="es-ES" sz="1600" b="1" dirty="0" smtClean="0"/>
              <a:t>El IHH sin Venezuela tiene tendencia descendente y ya se ubica en niveles de baja concentración</a:t>
            </a:r>
            <a:endParaRPr lang="es-ES" sz="1600" b="1" dirty="0"/>
          </a:p>
        </p:txBody>
      </p:sp>
      <p:sp>
        <p:nvSpPr>
          <p:cNvPr id="16" name="15 CuadroTexto"/>
          <p:cNvSpPr txBox="1"/>
          <p:nvPr/>
        </p:nvSpPr>
        <p:spPr>
          <a:xfrm>
            <a:off x="5071621" y="6550223"/>
            <a:ext cx="4072379" cy="307777"/>
          </a:xfrm>
          <a:prstGeom prst="rect">
            <a:avLst/>
          </a:prstGeom>
          <a:noFill/>
        </p:spPr>
        <p:txBody>
          <a:bodyPr wrap="square" rtlCol="0">
            <a:spAutoFit/>
          </a:bodyPr>
          <a:lstStyle/>
          <a:p>
            <a:pPr algn="r"/>
            <a:r>
              <a:rPr lang="es-ES" sz="900" dirty="0" smtClean="0">
                <a:solidFill>
                  <a:srgbClr val="000000"/>
                </a:solidFill>
              </a:rPr>
              <a:t>Fuente: DANE-DIAN. </a:t>
            </a:r>
            <a:r>
              <a:rPr lang="es-ES" sz="900" dirty="0" err="1" smtClean="0">
                <a:solidFill>
                  <a:srgbClr val="000000"/>
                </a:solidFill>
              </a:rPr>
              <a:t>Indice</a:t>
            </a:r>
            <a:r>
              <a:rPr lang="es-ES" sz="900" dirty="0" smtClean="0">
                <a:solidFill>
                  <a:srgbClr val="000000"/>
                </a:solidFill>
              </a:rPr>
              <a:t> </a:t>
            </a:r>
            <a:r>
              <a:rPr lang="es-ES" sz="900" dirty="0" err="1" smtClean="0">
                <a:solidFill>
                  <a:srgbClr val="000000"/>
                </a:solidFill>
              </a:rPr>
              <a:t>Herfindahl</a:t>
            </a:r>
            <a:r>
              <a:rPr lang="es-ES" sz="900" dirty="0" smtClean="0">
                <a:solidFill>
                  <a:srgbClr val="000000"/>
                </a:solidFill>
              </a:rPr>
              <a:t> - </a:t>
            </a:r>
            <a:r>
              <a:rPr lang="es-ES" sz="900" dirty="0" err="1" smtClean="0">
                <a:solidFill>
                  <a:srgbClr val="000000"/>
                </a:solidFill>
              </a:rPr>
              <a:t>Hirschman</a:t>
            </a:r>
            <a:r>
              <a:rPr lang="es-ES" sz="900" dirty="0" smtClean="0">
                <a:solidFill>
                  <a:srgbClr val="000000"/>
                </a:solidFill>
              </a:rPr>
              <a:t>, cálculos OEE MCIT</a:t>
            </a:r>
            <a:endParaRPr lang="es-ES" sz="900" dirty="0" smtClean="0">
              <a:latin typeface="Arial"/>
            </a:endParaRPr>
          </a:p>
          <a:p>
            <a:pPr algn="r"/>
            <a:endParaRPr lang="es-ES" sz="5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27"/>
          <p:cNvPicPr>
            <a:picLocks noChangeAspect="1" noChangeArrowheads="1"/>
          </p:cNvPicPr>
          <p:nvPr/>
        </p:nvPicPr>
        <p:blipFill>
          <a:blip r:embed="rId5" cstate="print"/>
          <a:srcRect/>
          <a:stretch>
            <a:fillRect/>
          </a:stretch>
        </p:blipFill>
        <p:spPr bwMode="auto">
          <a:xfrm>
            <a:off x="8178810" y="9"/>
            <a:ext cx="782637" cy="892305"/>
          </a:xfrm>
          <a:prstGeom prst="rect">
            <a:avLst/>
          </a:prstGeom>
          <a:noFill/>
          <a:ln w="9525">
            <a:noFill/>
            <a:miter lim="800000"/>
            <a:headEnd/>
            <a:tailEnd/>
          </a:ln>
        </p:spPr>
      </p:pic>
      <p:sp>
        <p:nvSpPr>
          <p:cNvPr id="16" name="Rectangle 4"/>
          <p:cNvSpPr txBox="1">
            <a:spLocks noChangeArrowheads="1"/>
          </p:cNvSpPr>
          <p:nvPr>
            <p:custDataLst>
              <p:tags r:id="rId1"/>
            </p:custDataLst>
          </p:nvPr>
        </p:nvSpPr>
        <p:spPr>
          <a:xfrm>
            <a:off x="438270" y="999244"/>
            <a:ext cx="7721678" cy="367645"/>
          </a:xfrm>
          <a:prstGeom prst="rect">
            <a:avLst/>
          </a:prstGeom>
          <a:solidFill>
            <a:schemeClr val="tx2">
              <a:lumMod val="10000"/>
              <a:lumOff val="90000"/>
            </a:schemeClr>
          </a:solidFill>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algn="ctr" eaLnBrk="1" hangingPunct="1"/>
            <a:r>
              <a:rPr lang="es-ES_tradnl" sz="1600" dirty="0" smtClean="0"/>
              <a:t>El comercio </a:t>
            </a:r>
            <a:r>
              <a:rPr lang="es-ES_tradnl" sz="1600" dirty="0" err="1" smtClean="0"/>
              <a:t>intra</a:t>
            </a:r>
            <a:r>
              <a:rPr lang="es-ES_tradnl" sz="1600" dirty="0" smtClean="0"/>
              <a:t>-industrial de Colombia es reducido</a:t>
            </a:r>
          </a:p>
        </p:txBody>
      </p:sp>
      <p:sp>
        <p:nvSpPr>
          <p:cNvPr id="21" name="20 CuadroTexto"/>
          <p:cNvSpPr txBox="1"/>
          <p:nvPr/>
        </p:nvSpPr>
        <p:spPr>
          <a:xfrm>
            <a:off x="1055816" y="1536570"/>
            <a:ext cx="7088957" cy="738664"/>
          </a:xfrm>
          <a:prstGeom prst="rect">
            <a:avLst/>
          </a:prstGeom>
          <a:noFill/>
        </p:spPr>
        <p:txBody>
          <a:bodyPr wrap="square" rtlCol="0">
            <a:spAutoFit/>
          </a:bodyPr>
          <a:lstStyle/>
          <a:p>
            <a:pPr algn="ctr"/>
            <a:r>
              <a:rPr lang="es-ES" dirty="0" smtClean="0">
                <a:solidFill>
                  <a:srgbClr val="002960"/>
                </a:solidFill>
              </a:rPr>
              <a:t>Comercio </a:t>
            </a:r>
            <a:r>
              <a:rPr lang="es-ES" dirty="0" err="1" smtClean="0">
                <a:solidFill>
                  <a:srgbClr val="002960"/>
                </a:solidFill>
              </a:rPr>
              <a:t>intraindustrial</a:t>
            </a:r>
            <a:r>
              <a:rPr lang="es-ES" dirty="0" smtClean="0">
                <a:solidFill>
                  <a:srgbClr val="002960"/>
                </a:solidFill>
              </a:rPr>
              <a:t> entre países de América Latina y Estados Unidos 2007-2009 medido con el índice de </a:t>
            </a:r>
            <a:r>
              <a:rPr lang="es-ES" dirty="0" err="1" smtClean="0">
                <a:solidFill>
                  <a:srgbClr val="002960"/>
                </a:solidFill>
              </a:rPr>
              <a:t>Grubel</a:t>
            </a:r>
            <a:r>
              <a:rPr lang="es-ES" dirty="0" smtClean="0">
                <a:solidFill>
                  <a:srgbClr val="002960"/>
                </a:solidFill>
              </a:rPr>
              <a:t>-Lloyd</a:t>
            </a:r>
          </a:p>
          <a:p>
            <a:pPr algn="ctr"/>
            <a:endParaRPr lang="es-ES" dirty="0"/>
          </a:p>
        </p:txBody>
      </p:sp>
      <p:sp>
        <p:nvSpPr>
          <p:cNvPr id="22" name="21 CuadroTexto"/>
          <p:cNvSpPr txBox="1"/>
          <p:nvPr/>
        </p:nvSpPr>
        <p:spPr>
          <a:xfrm>
            <a:off x="274320" y="6468487"/>
            <a:ext cx="1667602" cy="246221"/>
          </a:xfrm>
          <a:prstGeom prst="rect">
            <a:avLst/>
          </a:prstGeom>
          <a:noFill/>
        </p:spPr>
        <p:txBody>
          <a:bodyPr wrap="square" rtlCol="0">
            <a:spAutoFit/>
          </a:bodyPr>
          <a:lstStyle/>
          <a:p>
            <a:r>
              <a:rPr lang="es-ES" sz="1000" dirty="0" smtClean="0"/>
              <a:t>Fuente: CEPAL</a:t>
            </a:r>
            <a:endParaRPr lang="es-ES" sz="1000" dirty="0"/>
          </a:p>
        </p:txBody>
      </p:sp>
      <p:sp>
        <p:nvSpPr>
          <p:cNvPr id="23" name="22 Marcador de número de diapositiva"/>
          <p:cNvSpPr>
            <a:spLocks noGrp="1"/>
          </p:cNvSpPr>
          <p:nvPr>
            <p:ph type="sldNum" sz="quarter" idx="10"/>
          </p:nvPr>
        </p:nvSpPr>
        <p:spPr/>
        <p:txBody>
          <a:bodyPr/>
          <a:lstStyle/>
          <a:p>
            <a:pPr>
              <a:defRPr/>
            </a:pPr>
            <a:fld id="{8726A013-0993-4633-822B-C6833D0DC4F9}" type="slidenum">
              <a:rPr lang="es-ES_tradnl" smtClean="0"/>
              <a:pPr>
                <a:defRPr/>
              </a:pPr>
              <a:t>17</a:t>
            </a:fld>
            <a:r>
              <a:rPr lang="es-ES_tradnl" smtClean="0"/>
              <a:t> </a:t>
            </a:r>
            <a:endParaRPr lang="es-ES_tradnl"/>
          </a:p>
        </p:txBody>
      </p:sp>
      <p:pic>
        <p:nvPicPr>
          <p:cNvPr id="1026" name="Picture 2"/>
          <p:cNvPicPr>
            <a:picLocks noChangeAspect="1" noChangeArrowheads="1"/>
          </p:cNvPicPr>
          <p:nvPr/>
        </p:nvPicPr>
        <p:blipFill>
          <a:blip r:embed="rId6"/>
          <a:srcRect/>
          <a:stretch>
            <a:fillRect/>
          </a:stretch>
        </p:blipFill>
        <p:spPr bwMode="auto">
          <a:xfrm>
            <a:off x="168966" y="2166454"/>
            <a:ext cx="8875643" cy="4252913"/>
          </a:xfrm>
          <a:prstGeom prst="rect">
            <a:avLst/>
          </a:prstGeom>
          <a:noFill/>
          <a:ln w="9525">
            <a:noFill/>
            <a:miter lim="800000"/>
            <a:headEnd/>
            <a:tailEnd/>
          </a:ln>
          <a:effectLst/>
        </p:spPr>
      </p:pic>
      <p:sp>
        <p:nvSpPr>
          <p:cNvPr id="10" name="9 Elipse"/>
          <p:cNvSpPr/>
          <p:nvPr/>
        </p:nvSpPr>
        <p:spPr>
          <a:xfrm>
            <a:off x="6281530" y="6162771"/>
            <a:ext cx="298174" cy="298174"/>
          </a:xfrm>
          <a:prstGeom prst="ellipse">
            <a:avLst/>
          </a:prstGeom>
          <a:no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Elipse"/>
          <p:cNvSpPr/>
          <p:nvPr/>
        </p:nvSpPr>
        <p:spPr>
          <a:xfrm>
            <a:off x="1414669" y="3193772"/>
            <a:ext cx="298174" cy="298174"/>
          </a:xfrm>
          <a:prstGeom prst="ellipse">
            <a:avLst/>
          </a:prstGeom>
          <a:no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Elipse"/>
          <p:cNvSpPr/>
          <p:nvPr/>
        </p:nvSpPr>
        <p:spPr>
          <a:xfrm>
            <a:off x="3770756" y="4506762"/>
            <a:ext cx="298174" cy="298174"/>
          </a:xfrm>
          <a:prstGeom prst="ellipse">
            <a:avLst/>
          </a:prstGeom>
          <a:no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angle 4"/>
          <p:cNvSpPr txBox="1">
            <a:spLocks noChangeArrowheads="1"/>
          </p:cNvSpPr>
          <p:nvPr>
            <p:custDataLst>
              <p:tags r:id="rId2"/>
            </p:custDataLst>
          </p:nvPr>
        </p:nvSpPr>
        <p:spPr>
          <a:xfrm>
            <a:off x="126739" y="131607"/>
            <a:ext cx="7855223" cy="565490"/>
          </a:xfrm>
          <a:prstGeom prst="rect">
            <a:avLst/>
          </a:prstGeom>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_tradnl" sz="2000" dirty="0"/>
              <a:t>1</a:t>
            </a:r>
            <a:r>
              <a:rPr lang="es-ES_tradnl" sz="2000" dirty="0" smtClean="0"/>
              <a:t>. </a:t>
            </a:r>
            <a:r>
              <a:rPr lang="es-CO" sz="2000" dirty="0" smtClean="0"/>
              <a:t>¿Triplicar las exportaciones no tradicionales en una década?</a:t>
            </a:r>
            <a:endParaRPr lang="es-ES" sz="2000" dirty="0" smtClean="0"/>
          </a:p>
          <a:p>
            <a:pPr eaLnBrk="1" hangingPunct="1"/>
            <a:endParaRPr lang="es-ES_tradnl" sz="2000" dirty="0" smtClean="0"/>
          </a:p>
        </p:txBody>
      </p:sp>
      <p:sp>
        <p:nvSpPr>
          <p:cNvPr id="15" name="14 CuadroTexto"/>
          <p:cNvSpPr txBox="1"/>
          <p:nvPr/>
        </p:nvSpPr>
        <p:spPr>
          <a:xfrm>
            <a:off x="395929" y="565606"/>
            <a:ext cx="7616857" cy="369332"/>
          </a:xfrm>
          <a:prstGeom prst="rect">
            <a:avLst/>
          </a:prstGeom>
          <a:noFill/>
        </p:spPr>
        <p:txBody>
          <a:bodyPr wrap="square" rtlCol="0">
            <a:spAutoFit/>
          </a:bodyPr>
          <a:lstStyle/>
          <a:p>
            <a:r>
              <a:rPr lang="es-ES" sz="1800" b="1" dirty="0" smtClean="0">
                <a:solidFill>
                  <a:schemeClr val="tx2">
                    <a:lumMod val="90000"/>
                    <a:lumOff val="10000"/>
                  </a:schemeClr>
                </a:solidFill>
              </a:rPr>
              <a:t>c. Punto de partida</a:t>
            </a:r>
            <a:endParaRPr lang="es-ES" sz="1800" b="1" dirty="0">
              <a:solidFill>
                <a:schemeClr val="tx2">
                  <a:lumMod val="90000"/>
                  <a:lumOff val="10000"/>
                </a:schemeClr>
              </a:solidFill>
            </a:endParaRPr>
          </a:p>
        </p:txBody>
      </p:sp>
    </p:spTree>
    <p:extLst>
      <p:ext uri="{BB962C8B-B14F-4D97-AF65-F5344CB8AC3E}">
        <p14:creationId xmlns:p14="http://schemas.microsoft.com/office/powerpoint/2010/main" xmlns="" val="2496175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27"/>
          <p:cNvPicPr>
            <a:picLocks noChangeAspect="1" noChangeArrowheads="1"/>
          </p:cNvPicPr>
          <p:nvPr/>
        </p:nvPicPr>
        <p:blipFill>
          <a:blip r:embed="rId4" cstate="print"/>
          <a:srcRect/>
          <a:stretch>
            <a:fillRect/>
          </a:stretch>
        </p:blipFill>
        <p:spPr bwMode="auto">
          <a:xfrm>
            <a:off x="8178810" y="9"/>
            <a:ext cx="782637" cy="892305"/>
          </a:xfrm>
          <a:prstGeom prst="rect">
            <a:avLst/>
          </a:prstGeom>
          <a:noFill/>
          <a:ln w="9525">
            <a:noFill/>
            <a:miter lim="800000"/>
            <a:headEnd/>
            <a:tailEnd/>
          </a:ln>
        </p:spPr>
      </p:pic>
      <p:sp>
        <p:nvSpPr>
          <p:cNvPr id="16" name="Rectangle 4"/>
          <p:cNvSpPr txBox="1">
            <a:spLocks noChangeArrowheads="1"/>
          </p:cNvSpPr>
          <p:nvPr>
            <p:custDataLst>
              <p:tags r:id="rId1"/>
            </p:custDataLst>
          </p:nvPr>
        </p:nvSpPr>
        <p:spPr>
          <a:xfrm>
            <a:off x="438270" y="1234919"/>
            <a:ext cx="7721678" cy="367645"/>
          </a:xfrm>
          <a:prstGeom prst="rect">
            <a:avLst/>
          </a:prstGeom>
          <a:solidFill>
            <a:schemeClr val="tx2">
              <a:lumMod val="10000"/>
              <a:lumOff val="90000"/>
            </a:schemeClr>
          </a:solidFill>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algn="ctr" eaLnBrk="1" hangingPunct="1"/>
            <a:r>
              <a:rPr lang="es-ES_tradnl" sz="1600" dirty="0" smtClean="0"/>
              <a:t>El comercio </a:t>
            </a:r>
            <a:r>
              <a:rPr lang="es-ES_tradnl" sz="1600" dirty="0" err="1" smtClean="0"/>
              <a:t>intra</a:t>
            </a:r>
            <a:r>
              <a:rPr lang="es-ES_tradnl" sz="1600" dirty="0" smtClean="0"/>
              <a:t>-industrial de Colombia es reducido</a:t>
            </a:r>
          </a:p>
        </p:txBody>
      </p:sp>
      <p:sp>
        <p:nvSpPr>
          <p:cNvPr id="23" name="22 Marcador de número de diapositiva"/>
          <p:cNvSpPr>
            <a:spLocks noGrp="1"/>
          </p:cNvSpPr>
          <p:nvPr>
            <p:ph type="sldNum" sz="quarter" idx="10"/>
          </p:nvPr>
        </p:nvSpPr>
        <p:spPr/>
        <p:txBody>
          <a:bodyPr/>
          <a:lstStyle/>
          <a:p>
            <a:pPr>
              <a:defRPr/>
            </a:pPr>
            <a:fld id="{8726A013-0993-4633-822B-C6833D0DC4F9}" type="slidenum">
              <a:rPr lang="es-ES_tradnl" smtClean="0"/>
              <a:pPr>
                <a:defRPr/>
              </a:pPr>
              <a:t>18</a:t>
            </a:fld>
            <a:r>
              <a:rPr lang="es-ES_tradnl" smtClean="0"/>
              <a:t> </a:t>
            </a:r>
            <a:endParaRPr lang="es-ES_tradnl"/>
          </a:p>
        </p:txBody>
      </p:sp>
      <p:sp>
        <p:nvSpPr>
          <p:cNvPr id="9" name="8 CuadroTexto"/>
          <p:cNvSpPr txBox="1"/>
          <p:nvPr/>
        </p:nvSpPr>
        <p:spPr>
          <a:xfrm>
            <a:off x="716437" y="1894788"/>
            <a:ext cx="7918516" cy="4154984"/>
          </a:xfrm>
          <a:prstGeom prst="rect">
            <a:avLst/>
          </a:prstGeom>
          <a:noFill/>
        </p:spPr>
        <p:txBody>
          <a:bodyPr wrap="square" rtlCol="0">
            <a:spAutoFit/>
          </a:bodyPr>
          <a:lstStyle/>
          <a:p>
            <a:pPr>
              <a:lnSpc>
                <a:spcPct val="150000"/>
              </a:lnSpc>
            </a:pPr>
            <a:r>
              <a:rPr lang="es-ES" sz="1600" dirty="0" smtClean="0">
                <a:solidFill>
                  <a:schemeClr val="tx2">
                    <a:lumMod val="90000"/>
                    <a:lumOff val="10000"/>
                  </a:schemeClr>
                </a:solidFill>
              </a:rPr>
              <a:t>En América Latina sólo se registra un alto comercio </a:t>
            </a:r>
            <a:r>
              <a:rPr lang="es-ES" sz="1600" dirty="0" err="1" smtClean="0">
                <a:solidFill>
                  <a:schemeClr val="tx2">
                    <a:lumMod val="90000"/>
                    <a:lumOff val="10000"/>
                  </a:schemeClr>
                </a:solidFill>
              </a:rPr>
              <a:t>intraindustrial</a:t>
            </a:r>
            <a:r>
              <a:rPr lang="es-ES" sz="1600" dirty="0" smtClean="0">
                <a:solidFill>
                  <a:schemeClr val="tx2">
                    <a:lumMod val="90000"/>
                    <a:lumOff val="10000"/>
                  </a:schemeClr>
                </a:solidFill>
              </a:rPr>
              <a:t> en el intercambio entre Estados Unidos – México, Brasil – Argentina, y Costa Rica – Guatemala.</a:t>
            </a:r>
          </a:p>
          <a:p>
            <a:pPr>
              <a:lnSpc>
                <a:spcPct val="150000"/>
              </a:lnSpc>
            </a:pPr>
            <a:endParaRPr lang="es-ES" sz="1600" dirty="0" smtClean="0">
              <a:solidFill>
                <a:schemeClr val="tx2">
                  <a:lumMod val="90000"/>
                  <a:lumOff val="10000"/>
                </a:schemeClr>
              </a:solidFill>
            </a:endParaRPr>
          </a:p>
          <a:p>
            <a:pPr>
              <a:lnSpc>
                <a:spcPct val="150000"/>
              </a:lnSpc>
            </a:pPr>
            <a:r>
              <a:rPr lang="es-ES" sz="1600" dirty="0" smtClean="0">
                <a:solidFill>
                  <a:schemeClr val="tx2">
                    <a:lumMod val="90000"/>
                    <a:lumOff val="10000"/>
                  </a:schemeClr>
                </a:solidFill>
              </a:rPr>
              <a:t>En el caso de Colombia, sólo lo hay con Ecuador.</a:t>
            </a:r>
          </a:p>
          <a:p>
            <a:pPr>
              <a:lnSpc>
                <a:spcPct val="150000"/>
              </a:lnSpc>
            </a:pPr>
            <a:endParaRPr lang="es-ES" sz="1600" dirty="0" smtClean="0">
              <a:solidFill>
                <a:schemeClr val="tx2">
                  <a:lumMod val="90000"/>
                  <a:lumOff val="10000"/>
                </a:schemeClr>
              </a:solidFill>
            </a:endParaRPr>
          </a:p>
          <a:p>
            <a:pPr>
              <a:lnSpc>
                <a:spcPct val="150000"/>
              </a:lnSpc>
            </a:pPr>
            <a:r>
              <a:rPr lang="es-ES" sz="1600" dirty="0" smtClean="0">
                <a:solidFill>
                  <a:schemeClr val="tx2">
                    <a:lumMod val="90000"/>
                    <a:lumOff val="10000"/>
                  </a:schemeClr>
                </a:solidFill>
              </a:rPr>
              <a:t>El indicador muestra que hay un potencial de Colombia con otro grupo de países: Brasil, Chile, Costa Rica, México, Perú, Uruguay y Estados Unidos.</a:t>
            </a:r>
          </a:p>
          <a:p>
            <a:pPr>
              <a:lnSpc>
                <a:spcPct val="150000"/>
              </a:lnSpc>
            </a:pPr>
            <a:endParaRPr lang="es-ES" sz="1600" dirty="0" smtClean="0">
              <a:solidFill>
                <a:schemeClr val="tx2">
                  <a:lumMod val="90000"/>
                  <a:lumOff val="10000"/>
                </a:schemeClr>
              </a:solidFill>
            </a:endParaRPr>
          </a:p>
          <a:p>
            <a:pPr>
              <a:lnSpc>
                <a:spcPct val="150000"/>
              </a:lnSpc>
            </a:pPr>
            <a:r>
              <a:rPr lang="es-ES" sz="1600" dirty="0" smtClean="0">
                <a:solidFill>
                  <a:schemeClr val="tx2">
                    <a:lumMod val="90000"/>
                    <a:lumOff val="10000"/>
                  </a:schemeClr>
                </a:solidFill>
              </a:rPr>
              <a:t>Hay que trabajar para fortalecer el comercio </a:t>
            </a:r>
            <a:r>
              <a:rPr lang="es-ES" sz="1600" dirty="0" err="1" smtClean="0">
                <a:solidFill>
                  <a:schemeClr val="tx2">
                    <a:lumMod val="90000"/>
                    <a:lumOff val="10000"/>
                  </a:schemeClr>
                </a:solidFill>
              </a:rPr>
              <a:t>intraindustrial</a:t>
            </a:r>
            <a:r>
              <a:rPr lang="es-ES" sz="1600" dirty="0" smtClean="0">
                <a:solidFill>
                  <a:schemeClr val="tx2">
                    <a:lumMod val="90000"/>
                    <a:lumOff val="10000"/>
                  </a:schemeClr>
                </a:solidFill>
              </a:rPr>
              <a:t> de América Latina, pues permite la ampliación del tamaño de mercado, el aprovechamiento de economías de escala y la integración de nuestros empresarios a las cadenas globales de valor.</a:t>
            </a:r>
            <a:endParaRPr lang="es-ES" sz="1600" dirty="0">
              <a:solidFill>
                <a:schemeClr val="tx2">
                  <a:lumMod val="90000"/>
                  <a:lumOff val="10000"/>
                </a:schemeClr>
              </a:solidFill>
            </a:endParaRPr>
          </a:p>
        </p:txBody>
      </p:sp>
      <p:sp>
        <p:nvSpPr>
          <p:cNvPr id="7" name="Rectangle 4"/>
          <p:cNvSpPr txBox="1">
            <a:spLocks noChangeArrowheads="1"/>
          </p:cNvSpPr>
          <p:nvPr>
            <p:custDataLst>
              <p:tags r:id="rId2"/>
            </p:custDataLst>
          </p:nvPr>
        </p:nvSpPr>
        <p:spPr>
          <a:xfrm>
            <a:off x="126739" y="131607"/>
            <a:ext cx="7855223" cy="565490"/>
          </a:xfrm>
          <a:prstGeom prst="rect">
            <a:avLst/>
          </a:prstGeom>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_tradnl" sz="2000" dirty="0"/>
              <a:t>1</a:t>
            </a:r>
            <a:r>
              <a:rPr lang="es-ES_tradnl" sz="2000" dirty="0" smtClean="0"/>
              <a:t>. </a:t>
            </a:r>
            <a:r>
              <a:rPr lang="es-CO" sz="2000" dirty="0" smtClean="0"/>
              <a:t>¿Triplicar las exportaciones no tradicionales en una década?</a:t>
            </a:r>
            <a:endParaRPr lang="es-ES" sz="2000" dirty="0" smtClean="0"/>
          </a:p>
          <a:p>
            <a:pPr eaLnBrk="1" hangingPunct="1"/>
            <a:endParaRPr lang="es-ES_tradnl" sz="2000" dirty="0" smtClean="0"/>
          </a:p>
        </p:txBody>
      </p:sp>
      <p:sp>
        <p:nvSpPr>
          <p:cNvPr id="8" name="7 CuadroTexto"/>
          <p:cNvSpPr txBox="1"/>
          <p:nvPr/>
        </p:nvSpPr>
        <p:spPr>
          <a:xfrm>
            <a:off x="379829" y="565606"/>
            <a:ext cx="7632958" cy="369332"/>
          </a:xfrm>
          <a:prstGeom prst="rect">
            <a:avLst/>
          </a:prstGeom>
          <a:noFill/>
        </p:spPr>
        <p:txBody>
          <a:bodyPr wrap="square" rtlCol="0">
            <a:spAutoFit/>
          </a:bodyPr>
          <a:lstStyle/>
          <a:p>
            <a:r>
              <a:rPr lang="es-ES" sz="1800" b="1" dirty="0" smtClean="0">
                <a:solidFill>
                  <a:schemeClr val="tx2">
                    <a:lumMod val="90000"/>
                    <a:lumOff val="10000"/>
                  </a:schemeClr>
                </a:solidFill>
              </a:rPr>
              <a:t>c. Punto de partida</a:t>
            </a:r>
            <a:endParaRPr lang="es-ES" sz="1800" b="1" dirty="0">
              <a:solidFill>
                <a:schemeClr val="tx2">
                  <a:lumMod val="90000"/>
                  <a:lumOff val="10000"/>
                </a:schemeClr>
              </a:solidFill>
            </a:endParaRPr>
          </a:p>
        </p:txBody>
      </p:sp>
    </p:spTree>
    <p:extLst>
      <p:ext uri="{BB962C8B-B14F-4D97-AF65-F5344CB8AC3E}">
        <p14:creationId xmlns:p14="http://schemas.microsoft.com/office/powerpoint/2010/main" xmlns="" val="2496175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gendaHighlight"/>
          <p:cNvSpPr>
            <a:spLocks noChangeArrowheads="1"/>
          </p:cNvSpPr>
          <p:nvPr/>
        </p:nvSpPr>
        <p:spPr bwMode="auto">
          <a:xfrm>
            <a:off x="2192875" y="2342128"/>
            <a:ext cx="6951125" cy="413710"/>
          </a:xfrm>
          <a:prstGeom prst="rect">
            <a:avLst/>
          </a:prstGeom>
          <a:solidFill>
            <a:srgbClr val="DCF0C6"/>
          </a:solidFill>
          <a:ln w="9525">
            <a:noFill/>
            <a:miter lim="800000"/>
            <a:headEnd/>
            <a:tailEnd/>
          </a:ln>
        </p:spPr>
        <p:txBody>
          <a:bodyPr wrap="none" lIns="93086" tIns="46545" rIns="93086" bIns="46545" anchor="ctr"/>
          <a:lstStyle/>
          <a:p>
            <a:endParaRPr lang="es-ES"/>
          </a:p>
        </p:txBody>
      </p:sp>
      <p:sp>
        <p:nvSpPr>
          <p:cNvPr id="24578" name="2 Marcador de número de diapositiva"/>
          <p:cNvSpPr>
            <a:spLocks noGrp="1"/>
          </p:cNvSpPr>
          <p:nvPr>
            <p:ph type="sldNum" sz="quarter" idx="10"/>
          </p:nvPr>
        </p:nvSpPr>
        <p:spPr/>
        <p:txBody>
          <a:bodyPr/>
          <a:lstStyle/>
          <a:p>
            <a:pPr>
              <a:defRPr/>
            </a:pPr>
            <a:fld id="{97A8ADB0-A4C6-4E08-922A-C21F58519C43}" type="slidenum">
              <a:rPr lang="es-ES_tradnl" smtClean="0"/>
              <a:pPr>
                <a:defRPr/>
              </a:pPr>
              <a:t>1</a:t>
            </a:fld>
            <a:r>
              <a:rPr lang="es-ES_tradnl" smtClean="0"/>
              <a:t> </a:t>
            </a:r>
          </a:p>
        </p:txBody>
      </p:sp>
      <p:sp>
        <p:nvSpPr>
          <p:cNvPr id="24581" name="Rectangle 3"/>
          <p:cNvSpPr>
            <a:spLocks noChangeArrowheads="1"/>
          </p:cNvSpPr>
          <p:nvPr/>
        </p:nvSpPr>
        <p:spPr bwMode="auto">
          <a:xfrm>
            <a:off x="17" y="22"/>
            <a:ext cx="9143983" cy="6857978"/>
          </a:xfrm>
          <a:prstGeom prst="rect">
            <a:avLst/>
          </a:prstGeom>
          <a:noFill/>
          <a:ln w="3175">
            <a:solidFill>
              <a:srgbClr val="000000"/>
            </a:solidFill>
            <a:miter lim="800000"/>
            <a:headEnd/>
            <a:tailEnd/>
          </a:ln>
        </p:spPr>
        <p:txBody>
          <a:bodyPr wrap="none" lIns="91224" tIns="45614" rIns="91224" bIns="45614" anchor="ctr"/>
          <a:lstStyle/>
          <a:p>
            <a:endParaRPr lang="es-ES"/>
          </a:p>
        </p:txBody>
      </p:sp>
      <p:sp>
        <p:nvSpPr>
          <p:cNvPr id="24582" name="AgendaText"/>
          <p:cNvSpPr>
            <a:spLocks noChangeArrowheads="1"/>
          </p:cNvSpPr>
          <p:nvPr/>
        </p:nvSpPr>
        <p:spPr bwMode="auto">
          <a:xfrm>
            <a:off x="2933442" y="2391812"/>
            <a:ext cx="6142570" cy="2215991"/>
          </a:xfrm>
          <a:prstGeom prst="rect">
            <a:avLst/>
          </a:prstGeom>
          <a:noFill/>
          <a:ln w="9525">
            <a:noFill/>
            <a:miter lim="800000"/>
            <a:headEnd/>
            <a:tailEnd/>
          </a:ln>
        </p:spPr>
        <p:txBody>
          <a:bodyPr wrap="square" lIns="0" tIns="0" rIns="0" bIns="0">
            <a:spAutoFit/>
          </a:bodyPr>
          <a:lstStyle/>
          <a:p>
            <a:pPr marL="344484" lvl="1" indent="-342900" defTabSz="893263">
              <a:spcBef>
                <a:spcPct val="100000"/>
              </a:spcBef>
              <a:buClr>
                <a:schemeClr val="tx2"/>
              </a:buClr>
              <a:buSzPct val="125000"/>
              <a:buFont typeface="+mj-lt"/>
              <a:buAutoNum type="alphaLcPeriod"/>
            </a:pPr>
            <a:r>
              <a:rPr lang="es-ES" sz="1600" b="1" dirty="0" smtClean="0"/>
              <a:t>¿A qué se le apunta?</a:t>
            </a:r>
          </a:p>
          <a:p>
            <a:pPr marL="344484" lvl="1" indent="-342900" defTabSz="893263">
              <a:spcBef>
                <a:spcPct val="100000"/>
              </a:spcBef>
              <a:buClr>
                <a:schemeClr val="tx2"/>
              </a:buClr>
              <a:buSzPct val="125000"/>
              <a:buFont typeface="+mj-lt"/>
              <a:buAutoNum type="alphaLcPeriod"/>
            </a:pPr>
            <a:r>
              <a:rPr lang="es-ES" sz="1600" dirty="0" smtClean="0"/>
              <a:t>Metodología</a:t>
            </a:r>
          </a:p>
          <a:p>
            <a:pPr marL="344484" lvl="1" indent="-342900" defTabSz="893263">
              <a:spcBef>
                <a:spcPct val="100000"/>
              </a:spcBef>
              <a:buClr>
                <a:schemeClr val="tx2"/>
              </a:buClr>
              <a:buSzPct val="125000"/>
              <a:buFont typeface="+mj-lt"/>
              <a:buAutoNum type="alphaLcPeriod"/>
            </a:pPr>
            <a:r>
              <a:rPr lang="es-ES" sz="1600" dirty="0" smtClean="0"/>
              <a:t>Punto de partida</a:t>
            </a:r>
          </a:p>
          <a:p>
            <a:pPr marL="344484" lvl="1" indent="-342900" defTabSz="893263">
              <a:spcBef>
                <a:spcPct val="100000"/>
              </a:spcBef>
              <a:buClr>
                <a:schemeClr val="tx2"/>
              </a:buClr>
              <a:buSzPct val="125000"/>
              <a:buFont typeface="+mj-lt"/>
              <a:buAutoNum type="alphaLcPeriod"/>
            </a:pPr>
            <a:r>
              <a:rPr lang="es-ES" sz="1600" dirty="0" smtClean="0"/>
              <a:t>Iniciativas para lograr la meta</a:t>
            </a:r>
          </a:p>
          <a:p>
            <a:pPr marL="337341" lvl="1" indent="-335757" defTabSz="893263">
              <a:spcBef>
                <a:spcPct val="100000"/>
              </a:spcBef>
              <a:buClr>
                <a:schemeClr val="tx2"/>
              </a:buClr>
              <a:buSzPct val="125000"/>
              <a:buFont typeface="+mj-lt"/>
              <a:buAutoNum type="alphaLcPeriod"/>
            </a:pPr>
            <a:endParaRPr lang="es-ES" sz="1600" dirty="0" smtClean="0"/>
          </a:p>
        </p:txBody>
      </p:sp>
      <p:sp>
        <p:nvSpPr>
          <p:cNvPr id="24583" name="TitleBottomPlaceholder"/>
          <p:cNvSpPr>
            <a:spLocks noChangeArrowheads="1"/>
          </p:cNvSpPr>
          <p:nvPr/>
        </p:nvSpPr>
        <p:spPr bwMode="auto">
          <a:xfrm>
            <a:off x="0" y="2238374"/>
            <a:ext cx="2193925" cy="4619625"/>
          </a:xfrm>
          <a:prstGeom prst="rect">
            <a:avLst/>
          </a:prstGeom>
          <a:solidFill>
            <a:srgbClr val="0065CC"/>
          </a:solidFill>
          <a:ln w="9525">
            <a:noFill/>
            <a:miter lim="800000"/>
            <a:headEnd/>
            <a:tailEnd/>
          </a:ln>
        </p:spPr>
        <p:txBody>
          <a:bodyPr wrap="none" lIns="91224" tIns="45614" rIns="91224" bIns="45614" anchor="ctr"/>
          <a:lstStyle/>
          <a:p>
            <a:endParaRPr lang="es-ES"/>
          </a:p>
        </p:txBody>
      </p:sp>
      <p:sp>
        <p:nvSpPr>
          <p:cNvPr id="24584" name="TitleTopPlaceholder"/>
          <p:cNvSpPr>
            <a:spLocks noChangeArrowheads="1"/>
          </p:cNvSpPr>
          <p:nvPr/>
        </p:nvSpPr>
        <p:spPr bwMode="auto">
          <a:xfrm>
            <a:off x="0" y="16"/>
            <a:ext cx="2193925" cy="2238375"/>
          </a:xfrm>
          <a:prstGeom prst="rect">
            <a:avLst/>
          </a:prstGeom>
          <a:solidFill>
            <a:srgbClr val="91AFFF"/>
          </a:solidFill>
          <a:ln w="9525">
            <a:noFill/>
            <a:miter lim="800000"/>
            <a:headEnd/>
            <a:tailEnd/>
          </a:ln>
        </p:spPr>
        <p:txBody>
          <a:bodyPr wrap="none" lIns="91224" tIns="45614" rIns="91224" bIns="45614" anchor="ctr"/>
          <a:lstStyle/>
          <a:p>
            <a:endParaRPr lang="es-ES"/>
          </a:p>
        </p:txBody>
      </p:sp>
      <p:pic>
        <p:nvPicPr>
          <p:cNvPr id="9" name="Picture 1327"/>
          <p:cNvPicPr>
            <a:picLocks noChangeAspect="1" noChangeArrowheads="1"/>
          </p:cNvPicPr>
          <p:nvPr/>
        </p:nvPicPr>
        <p:blipFill>
          <a:blip r:embed="rId4" cstate="print"/>
          <a:srcRect/>
          <a:stretch>
            <a:fillRect/>
          </a:stretch>
        </p:blipFill>
        <p:spPr bwMode="auto">
          <a:xfrm>
            <a:off x="8178822" y="21"/>
            <a:ext cx="782637" cy="892305"/>
          </a:xfrm>
          <a:prstGeom prst="rect">
            <a:avLst/>
          </a:prstGeom>
          <a:noFill/>
          <a:ln w="9525">
            <a:noFill/>
            <a:miter lim="800000"/>
            <a:headEnd/>
            <a:tailEnd/>
          </a:ln>
        </p:spPr>
      </p:pic>
      <p:sp>
        <p:nvSpPr>
          <p:cNvPr id="11" name="Rectangle 2"/>
          <p:cNvSpPr txBox="1">
            <a:spLocks noChangeArrowheads="1"/>
          </p:cNvSpPr>
          <p:nvPr/>
        </p:nvSpPr>
        <p:spPr>
          <a:xfrm>
            <a:off x="2527300" y="661988"/>
            <a:ext cx="6184900" cy="292388"/>
          </a:xfrm>
          <a:prstGeom prst="rect">
            <a:avLst/>
          </a:prstGeom>
        </p:spPr>
        <p:txBody>
          <a:bodyPr lIns="89536" tIns="44767" rIns="89536" bIns="44767"/>
          <a:lstStyle/>
          <a:p>
            <a:pPr marL="0" marR="0" lvl="0" indent="0" algn="l" defTabSz="894495" rtl="0" eaLnBrk="1" fontAlgn="base" latinLnBrk="0" hangingPunct="1">
              <a:lnSpc>
                <a:spcPct val="100000"/>
              </a:lnSpc>
              <a:spcBef>
                <a:spcPct val="0"/>
              </a:spcBef>
              <a:spcAft>
                <a:spcPct val="0"/>
              </a:spcAft>
              <a:buClrTx/>
              <a:buSzTx/>
              <a:buFontTx/>
              <a:buNone/>
              <a:tabLst/>
              <a:defRPr/>
            </a:pPr>
            <a:r>
              <a:rPr kumimoji="0" lang="es-ES_tradnl" sz="1900" b="1" i="0" u="none" strike="noStrike" kern="0" cap="none" spc="0" normalizeH="0" baseline="0" noProof="0" smtClean="0">
                <a:ln>
                  <a:noFill/>
                </a:ln>
                <a:solidFill>
                  <a:schemeClr val="tx2"/>
                </a:solidFill>
                <a:effectLst/>
                <a:uLnTx/>
                <a:uFillTx/>
                <a:latin typeface="+mj-lt"/>
                <a:ea typeface="+mj-ea"/>
                <a:cs typeface="+mj-cs"/>
              </a:rPr>
              <a:t>Contenido</a:t>
            </a:r>
            <a:endParaRPr kumimoji="0" lang="es-ES_tradnl" sz="19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14" name="AgendaText"/>
          <p:cNvSpPr>
            <a:spLocks noChangeArrowheads="1"/>
          </p:cNvSpPr>
          <p:nvPr/>
        </p:nvSpPr>
        <p:spPr bwMode="auto">
          <a:xfrm>
            <a:off x="2631779" y="1843306"/>
            <a:ext cx="6417954" cy="246221"/>
          </a:xfrm>
          <a:prstGeom prst="rect">
            <a:avLst/>
          </a:prstGeom>
          <a:noFill/>
          <a:ln w="9525">
            <a:noFill/>
            <a:miter lim="800000"/>
            <a:headEnd/>
            <a:tailEnd/>
          </a:ln>
        </p:spPr>
        <p:txBody>
          <a:bodyPr wrap="square" lIns="0" tIns="0" rIns="0" bIns="0">
            <a:spAutoFit/>
          </a:bodyPr>
          <a:lstStyle/>
          <a:p>
            <a:pPr marL="337341" lvl="1" indent="-335757" defTabSz="893263">
              <a:spcBef>
                <a:spcPct val="100000"/>
              </a:spcBef>
              <a:buClr>
                <a:schemeClr val="tx2"/>
              </a:buClr>
              <a:buSzPct val="125000"/>
              <a:buFont typeface="+mj-lt"/>
              <a:buAutoNum type="arabicPeriod"/>
            </a:pPr>
            <a:r>
              <a:rPr lang="es-CO" sz="1600" b="1" dirty="0" smtClean="0"/>
              <a:t>¿Triplicar las exportaciones no tradicionales en una década?</a:t>
            </a:r>
          </a:p>
        </p:txBody>
      </p:sp>
      <p:sp>
        <p:nvSpPr>
          <p:cNvPr id="13" name="AgendaText"/>
          <p:cNvSpPr>
            <a:spLocks noChangeArrowheads="1"/>
          </p:cNvSpPr>
          <p:nvPr/>
        </p:nvSpPr>
        <p:spPr bwMode="auto">
          <a:xfrm>
            <a:off x="2643499" y="4288790"/>
            <a:ext cx="6417954" cy="1231106"/>
          </a:xfrm>
          <a:prstGeom prst="rect">
            <a:avLst/>
          </a:prstGeom>
          <a:noFill/>
          <a:ln w="9525">
            <a:noFill/>
            <a:miter lim="800000"/>
            <a:headEnd/>
            <a:tailEnd/>
          </a:ln>
        </p:spPr>
        <p:txBody>
          <a:bodyPr wrap="square" lIns="0" tIns="0" rIns="0" bIns="0">
            <a:spAutoFit/>
          </a:bodyPr>
          <a:lstStyle/>
          <a:p>
            <a:pPr marL="344484" lvl="1" indent="-342900" defTabSz="893263">
              <a:spcBef>
                <a:spcPct val="100000"/>
              </a:spcBef>
              <a:buClr>
                <a:schemeClr val="tx2"/>
              </a:buClr>
              <a:buSzPct val="125000"/>
              <a:buFont typeface="+mj-lt"/>
              <a:buAutoNum type="arabicPeriod" startAt="2"/>
            </a:pPr>
            <a:r>
              <a:rPr lang="es-CO" sz="1600" b="1" dirty="0" smtClean="0"/>
              <a:t>El mundo mira al Oriente</a:t>
            </a:r>
          </a:p>
          <a:p>
            <a:pPr marL="344484" lvl="1" indent="-342900" defTabSz="893263">
              <a:spcBef>
                <a:spcPct val="100000"/>
              </a:spcBef>
              <a:buClr>
                <a:schemeClr val="tx2"/>
              </a:buClr>
              <a:buSzPct val="125000"/>
              <a:buFont typeface="+mj-lt"/>
              <a:buAutoNum type="arabicPeriod" startAt="2"/>
            </a:pPr>
            <a:r>
              <a:rPr lang="es-CO" sz="1600" b="1" dirty="0" smtClean="0"/>
              <a:t>Estrategia de Colombia en Asia</a:t>
            </a:r>
          </a:p>
          <a:p>
            <a:pPr marL="344484" lvl="1" indent="-342900" defTabSz="893263">
              <a:spcBef>
                <a:spcPct val="100000"/>
              </a:spcBef>
              <a:buClr>
                <a:schemeClr val="tx2"/>
              </a:buClr>
              <a:buSzPct val="125000"/>
              <a:buFont typeface="+mj-lt"/>
              <a:buAutoNum type="arabicPeriod" startAt="2"/>
            </a:pPr>
            <a:r>
              <a:rPr lang="es-CO" sz="1600" b="1" dirty="0" smtClean="0"/>
              <a:t>Colombia en APEC</a:t>
            </a:r>
          </a:p>
        </p:txBody>
      </p:sp>
    </p:spTree>
    <p:custDataLst>
      <p:tags r:id="rId1"/>
    </p:custDataLst>
    <p:extLst>
      <p:ext uri="{BB962C8B-B14F-4D97-AF65-F5344CB8AC3E}">
        <p14:creationId xmlns:p14="http://schemas.microsoft.com/office/powerpoint/2010/main" xmlns="" val="180125837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8726A013-0993-4633-822B-C6833D0DC4F9}" type="slidenum">
              <a:rPr lang="es-ES_tradnl" smtClean="0"/>
              <a:pPr>
                <a:defRPr/>
              </a:pPr>
              <a:t>19</a:t>
            </a:fld>
            <a:r>
              <a:rPr lang="es-ES_tradnl" smtClean="0"/>
              <a:t> </a:t>
            </a:r>
            <a:endParaRPr lang="es-ES_tradnl"/>
          </a:p>
        </p:txBody>
      </p:sp>
      <p:sp>
        <p:nvSpPr>
          <p:cNvPr id="22" name="Rectangle 4"/>
          <p:cNvSpPr txBox="1">
            <a:spLocks noChangeArrowheads="1"/>
          </p:cNvSpPr>
          <p:nvPr>
            <p:custDataLst>
              <p:tags r:id="rId1"/>
            </p:custDataLst>
          </p:nvPr>
        </p:nvSpPr>
        <p:spPr>
          <a:xfrm>
            <a:off x="791852" y="1036579"/>
            <a:ext cx="7183225" cy="481136"/>
          </a:xfrm>
          <a:prstGeom prst="rect">
            <a:avLst/>
          </a:prstGeom>
          <a:solidFill>
            <a:schemeClr val="tx2">
              <a:lumMod val="10000"/>
              <a:lumOff val="90000"/>
            </a:schemeClr>
          </a:solidFill>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algn="ctr" eaLnBrk="1" hangingPunct="1"/>
            <a:r>
              <a:rPr lang="es-ES" sz="1600" dirty="0" smtClean="0"/>
              <a:t>Metas de exportaciones de bienes y servicios totales</a:t>
            </a:r>
          </a:p>
        </p:txBody>
      </p:sp>
      <p:sp>
        <p:nvSpPr>
          <p:cNvPr id="51" name="50 Rectángulo"/>
          <p:cNvSpPr/>
          <p:nvPr/>
        </p:nvSpPr>
        <p:spPr>
          <a:xfrm>
            <a:off x="539552" y="6021288"/>
            <a:ext cx="6697707" cy="400110"/>
          </a:xfrm>
          <a:prstGeom prst="rect">
            <a:avLst/>
          </a:prstGeom>
        </p:spPr>
        <p:txBody>
          <a:bodyPr wrap="square">
            <a:spAutoFit/>
          </a:bodyPr>
          <a:lstStyle/>
          <a:p>
            <a:pPr lvl="0"/>
            <a:r>
              <a:rPr lang="es-ES" sz="1000" dirty="0" smtClean="0">
                <a:solidFill>
                  <a:srgbClr val="000000"/>
                </a:solidFill>
                <a:latin typeface="Arial" pitchFamily="34" charset="0"/>
                <a:cs typeface="Arial" pitchFamily="34" charset="0"/>
              </a:rPr>
              <a:t>Fuente: 	Servicios: Banco de la República (Balanza de Pagos) </a:t>
            </a:r>
          </a:p>
          <a:p>
            <a:pPr lvl="0"/>
            <a:r>
              <a:rPr lang="es-ES" sz="1000" dirty="0" smtClean="0">
                <a:solidFill>
                  <a:srgbClr val="000000"/>
                </a:solidFill>
                <a:latin typeface="Arial" pitchFamily="34" charset="0"/>
                <a:cs typeface="Arial" pitchFamily="34" charset="0"/>
              </a:rPr>
              <a:t>	Bienes: DIAN-DANE., MCIT- Elaborado por OEE con base en clasificación ministerio</a:t>
            </a:r>
            <a:endParaRPr lang="es-ES" sz="1000" dirty="0">
              <a:solidFill>
                <a:srgbClr val="000000"/>
              </a:solidFill>
              <a:latin typeface="Arial" pitchFamily="34" charset="0"/>
              <a:cs typeface="Arial" pitchFamily="34" charset="0"/>
            </a:endParaRPr>
          </a:p>
        </p:txBody>
      </p:sp>
      <p:pic>
        <p:nvPicPr>
          <p:cNvPr id="1026" name="Picture 2"/>
          <p:cNvPicPr>
            <a:picLocks noChangeAspect="1" noChangeArrowheads="1"/>
          </p:cNvPicPr>
          <p:nvPr/>
        </p:nvPicPr>
        <p:blipFill>
          <a:blip r:embed="rId4"/>
          <a:srcRect/>
          <a:stretch>
            <a:fillRect/>
          </a:stretch>
        </p:blipFill>
        <p:spPr bwMode="auto">
          <a:xfrm>
            <a:off x="319088" y="1708698"/>
            <a:ext cx="8505825" cy="4076700"/>
          </a:xfrm>
          <a:prstGeom prst="rect">
            <a:avLst/>
          </a:prstGeom>
          <a:noFill/>
          <a:ln w="9525">
            <a:noFill/>
            <a:miter lim="800000"/>
            <a:headEnd/>
            <a:tailEnd/>
          </a:ln>
          <a:effectLst/>
        </p:spPr>
      </p:pic>
      <p:sp>
        <p:nvSpPr>
          <p:cNvPr id="7" name="Rectangle 4"/>
          <p:cNvSpPr txBox="1">
            <a:spLocks noChangeArrowheads="1"/>
          </p:cNvSpPr>
          <p:nvPr>
            <p:custDataLst>
              <p:tags r:id="rId2"/>
            </p:custDataLst>
          </p:nvPr>
        </p:nvSpPr>
        <p:spPr>
          <a:xfrm>
            <a:off x="126739" y="131607"/>
            <a:ext cx="7855223" cy="565490"/>
          </a:xfrm>
          <a:prstGeom prst="rect">
            <a:avLst/>
          </a:prstGeom>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_tradnl" sz="2000" dirty="0"/>
              <a:t>1</a:t>
            </a:r>
            <a:r>
              <a:rPr lang="es-ES_tradnl" sz="2000" dirty="0" smtClean="0"/>
              <a:t>. </a:t>
            </a:r>
            <a:r>
              <a:rPr lang="es-CO" sz="2000" dirty="0" smtClean="0"/>
              <a:t>¿Triplicar las exportaciones no tradicionales en una década?</a:t>
            </a:r>
            <a:endParaRPr lang="es-ES" sz="2000" dirty="0" smtClean="0"/>
          </a:p>
          <a:p>
            <a:pPr eaLnBrk="1" hangingPunct="1"/>
            <a:endParaRPr lang="es-ES_tradnl" sz="2000" dirty="0" smtClean="0"/>
          </a:p>
        </p:txBody>
      </p:sp>
      <p:sp>
        <p:nvSpPr>
          <p:cNvPr id="8" name="7 CuadroTexto"/>
          <p:cNvSpPr txBox="1"/>
          <p:nvPr/>
        </p:nvSpPr>
        <p:spPr>
          <a:xfrm>
            <a:off x="395929" y="565606"/>
            <a:ext cx="7616857" cy="369332"/>
          </a:xfrm>
          <a:prstGeom prst="rect">
            <a:avLst/>
          </a:prstGeom>
          <a:noFill/>
        </p:spPr>
        <p:txBody>
          <a:bodyPr wrap="square" rtlCol="0">
            <a:spAutoFit/>
          </a:bodyPr>
          <a:lstStyle/>
          <a:p>
            <a:r>
              <a:rPr lang="es-ES" sz="1800" b="1" dirty="0" smtClean="0">
                <a:solidFill>
                  <a:schemeClr val="tx2">
                    <a:lumMod val="90000"/>
                    <a:lumOff val="10000"/>
                  </a:schemeClr>
                </a:solidFill>
              </a:rPr>
              <a:t>c. Punto de partida</a:t>
            </a:r>
            <a:endParaRPr lang="es-ES" sz="1800" b="1" dirty="0">
              <a:solidFill>
                <a:schemeClr val="tx2">
                  <a:lumMod val="90000"/>
                  <a:lumOff val="1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8726A013-0993-4633-822B-C6833D0DC4F9}" type="slidenum">
              <a:rPr lang="es-ES_tradnl" smtClean="0"/>
              <a:pPr>
                <a:defRPr/>
              </a:pPr>
              <a:t>20</a:t>
            </a:fld>
            <a:r>
              <a:rPr lang="es-ES_tradnl" smtClean="0"/>
              <a:t> </a:t>
            </a:r>
            <a:endParaRPr lang="es-ES_tradnl"/>
          </a:p>
        </p:txBody>
      </p:sp>
      <p:sp>
        <p:nvSpPr>
          <p:cNvPr id="12" name="Rectangle 4"/>
          <p:cNvSpPr txBox="1">
            <a:spLocks noChangeArrowheads="1"/>
          </p:cNvSpPr>
          <p:nvPr>
            <p:custDataLst>
              <p:tags r:id="rId1"/>
            </p:custDataLst>
          </p:nvPr>
        </p:nvSpPr>
        <p:spPr>
          <a:xfrm>
            <a:off x="595286" y="1463244"/>
            <a:ext cx="8103116" cy="481136"/>
          </a:xfrm>
          <a:prstGeom prst="rect">
            <a:avLst/>
          </a:prstGeom>
          <a:solidFill>
            <a:schemeClr val="tx2">
              <a:lumMod val="10000"/>
              <a:lumOff val="90000"/>
            </a:schemeClr>
          </a:solidFill>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marL="0" marR="0" lvl="0" indent="0" algn="ctr" defTabSz="895350" rtl="0" eaLnBrk="1" fontAlgn="base" latinLnBrk="0" hangingPunct="1">
              <a:lnSpc>
                <a:spcPct val="100000"/>
              </a:lnSpc>
              <a:spcBef>
                <a:spcPct val="0"/>
              </a:spcBef>
              <a:spcAft>
                <a:spcPct val="0"/>
              </a:spcAft>
              <a:buClrTx/>
              <a:buSzTx/>
              <a:buFontTx/>
              <a:buNone/>
              <a:tabLst/>
              <a:defRPr/>
            </a:pPr>
            <a:r>
              <a:rPr kumimoji="0" lang="es-ES" sz="1600" b="1" i="0" u="none" strike="noStrike" kern="0" cap="none" spc="0" normalizeH="0" baseline="0" noProof="0" dirty="0" smtClean="0">
                <a:ln>
                  <a:noFill/>
                </a:ln>
                <a:solidFill>
                  <a:srgbClr val="1F497D"/>
                </a:solidFill>
                <a:effectLst/>
                <a:uLnTx/>
                <a:uFillTx/>
                <a:latin typeface="Arial" pitchFamily="34" charset="0"/>
                <a:cs typeface="Arial" pitchFamily="34" charset="0"/>
              </a:rPr>
              <a:t>Metas de exportaciones no minero-energéticos</a:t>
            </a:r>
          </a:p>
        </p:txBody>
      </p:sp>
      <p:graphicFrame>
        <p:nvGraphicFramePr>
          <p:cNvPr id="13" name="12 Tabla"/>
          <p:cNvGraphicFramePr>
            <a:graphicFrameLocks noGrp="1"/>
          </p:cNvGraphicFramePr>
          <p:nvPr/>
        </p:nvGraphicFramePr>
        <p:xfrm>
          <a:off x="395534" y="2204864"/>
          <a:ext cx="8208912" cy="2733528"/>
        </p:xfrm>
        <a:graphic>
          <a:graphicData uri="http://schemas.openxmlformats.org/drawingml/2006/table">
            <a:tbl>
              <a:tblPr/>
              <a:tblGrid>
                <a:gridCol w="2680458"/>
                <a:gridCol w="921409"/>
                <a:gridCol w="921409"/>
                <a:gridCol w="921409"/>
                <a:gridCol w="921409"/>
                <a:gridCol w="921409"/>
                <a:gridCol w="921409"/>
              </a:tblGrid>
              <a:tr h="695852">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algn="ctr" fontAlgn="ctr"/>
                      <a:r>
                        <a:rPr lang="es-CO" sz="900" b="1" u="none" strike="noStrike" dirty="0" smtClean="0">
                          <a:solidFill>
                            <a:schemeClr val="bg1"/>
                          </a:solidFill>
                          <a:effectLst/>
                          <a:latin typeface="Arial" pitchFamily="34" charset="0"/>
                          <a:cs typeface="Arial" pitchFamily="34" charset="0"/>
                        </a:rPr>
                        <a:t>Indicadores</a:t>
                      </a:r>
                      <a:r>
                        <a:rPr lang="es-CO" sz="900" u="none" strike="noStrike" dirty="0" smtClean="0">
                          <a:solidFill>
                            <a:schemeClr val="bg1"/>
                          </a:solidFill>
                          <a:effectLst/>
                          <a:latin typeface="Arial" pitchFamily="34" charset="0"/>
                          <a:cs typeface="Arial" pitchFamily="34" charset="0"/>
                        </a:rPr>
                        <a:t> </a:t>
                      </a:r>
                      <a:r>
                        <a:rPr lang="es-CO" sz="900" u="none" strike="noStrike" dirty="0">
                          <a:solidFill>
                            <a:schemeClr val="bg1"/>
                          </a:solidFill>
                          <a:effectLst/>
                          <a:latin typeface="Arial" pitchFamily="34" charset="0"/>
                          <a:cs typeface="Arial" pitchFamily="34" charset="0"/>
                        </a:rPr>
                        <a:t>de Referencia</a:t>
                      </a:r>
                      <a:endParaRPr lang="es-CO" sz="900" b="1" i="0" u="none" strike="noStrike" dirty="0">
                        <a:solidFill>
                          <a:schemeClr val="bg1"/>
                        </a:solidFill>
                        <a:effectLst/>
                        <a:latin typeface="Arial" pitchFamily="34" charset="0"/>
                        <a:cs typeface="Arial"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90000"/>
                        <a:lumOff val="10000"/>
                      </a:srgbClr>
                    </a:solidFill>
                  </a:tcPr>
                </a:tc>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algn="ctr" fontAlgn="ctr"/>
                      <a:r>
                        <a:rPr lang="es-CO" sz="900" u="none" strike="noStrike" dirty="0" smtClean="0">
                          <a:solidFill>
                            <a:schemeClr val="bg1"/>
                          </a:solidFill>
                          <a:effectLst/>
                          <a:latin typeface="Arial" pitchFamily="34" charset="0"/>
                          <a:cs typeface="Arial" pitchFamily="34" charset="0"/>
                        </a:rPr>
                        <a:t>2009</a:t>
                      </a:r>
                      <a:endParaRPr lang="es-CO" sz="900" b="1" i="0" u="none" strike="noStrike" dirty="0">
                        <a:solidFill>
                          <a:schemeClr val="bg1"/>
                        </a:solidFill>
                        <a:effectLst/>
                        <a:latin typeface="Arial" pitchFamily="34" charset="0"/>
                        <a:cs typeface="Arial"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90000"/>
                        <a:lumOff val="10000"/>
                      </a:srgbClr>
                    </a:solidFill>
                  </a:tcPr>
                </a:tc>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algn="ctr" fontAlgn="ctr"/>
                      <a:r>
                        <a:rPr lang="es-CO" sz="900" u="none" strike="noStrike" dirty="0" smtClean="0">
                          <a:solidFill>
                            <a:schemeClr val="bg1"/>
                          </a:solidFill>
                          <a:effectLst/>
                          <a:latin typeface="Arial" pitchFamily="34" charset="0"/>
                          <a:cs typeface="Arial" pitchFamily="34" charset="0"/>
                        </a:rPr>
                        <a:t>2010</a:t>
                      </a:r>
                      <a:endParaRPr lang="es-CO" sz="900" b="1" i="0" u="none" strike="noStrike" dirty="0">
                        <a:solidFill>
                          <a:schemeClr val="bg1"/>
                        </a:solidFill>
                        <a:effectLst/>
                        <a:latin typeface="Arial" pitchFamily="34" charset="0"/>
                        <a:cs typeface="Arial"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90000"/>
                        <a:lumOff val="10000"/>
                      </a:srgbClr>
                    </a:solidFill>
                  </a:tcPr>
                </a:tc>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algn="ctr" fontAlgn="ctr"/>
                      <a:r>
                        <a:rPr lang="es-CO" sz="900" u="none" strike="noStrike" dirty="0" smtClean="0">
                          <a:solidFill>
                            <a:schemeClr val="bg1"/>
                          </a:solidFill>
                          <a:effectLst/>
                          <a:latin typeface="Arial" pitchFamily="34" charset="0"/>
                          <a:cs typeface="Arial" pitchFamily="34" charset="0"/>
                        </a:rPr>
                        <a:t>2011</a:t>
                      </a:r>
                      <a:endParaRPr lang="es-CO" sz="900" b="1" i="0" u="none" strike="noStrike" dirty="0">
                        <a:solidFill>
                          <a:schemeClr val="bg1"/>
                        </a:solidFill>
                        <a:effectLst/>
                        <a:latin typeface="Arial" pitchFamily="34" charset="0"/>
                        <a:cs typeface="Arial"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90000"/>
                        <a:lumOff val="10000"/>
                      </a:srgbClr>
                    </a:solidFill>
                  </a:tcPr>
                </a:tc>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algn="ctr" fontAlgn="ctr"/>
                      <a:r>
                        <a:rPr lang="es-CO" sz="900" u="none" strike="noStrike" dirty="0" smtClean="0">
                          <a:solidFill>
                            <a:schemeClr val="bg1"/>
                          </a:solidFill>
                          <a:effectLst/>
                          <a:latin typeface="Arial" pitchFamily="34" charset="0"/>
                          <a:cs typeface="Arial" pitchFamily="34" charset="0"/>
                        </a:rPr>
                        <a:t>2012</a:t>
                      </a:r>
                      <a:endParaRPr lang="es-CO" sz="900" b="1" i="0" u="none" strike="noStrike" dirty="0">
                        <a:solidFill>
                          <a:schemeClr val="bg1"/>
                        </a:solidFill>
                        <a:effectLst/>
                        <a:latin typeface="Arial" pitchFamily="34" charset="0"/>
                        <a:cs typeface="Arial"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90000"/>
                        <a:lumOff val="10000"/>
                      </a:srgbClr>
                    </a:solidFill>
                  </a:tcPr>
                </a:tc>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algn="ctr" fontAlgn="ctr"/>
                      <a:r>
                        <a:rPr lang="es-CO" sz="900" u="none" strike="noStrike" dirty="0" smtClean="0">
                          <a:solidFill>
                            <a:schemeClr val="bg1"/>
                          </a:solidFill>
                          <a:effectLst/>
                          <a:latin typeface="Arial" pitchFamily="34" charset="0"/>
                          <a:cs typeface="Arial" pitchFamily="34" charset="0"/>
                        </a:rPr>
                        <a:t>2013</a:t>
                      </a:r>
                      <a:endParaRPr lang="es-CO" sz="900" b="1" i="0" u="none" strike="noStrike" dirty="0">
                        <a:solidFill>
                          <a:schemeClr val="bg1"/>
                        </a:solidFill>
                        <a:effectLst/>
                        <a:latin typeface="Arial" pitchFamily="34" charset="0"/>
                        <a:cs typeface="Arial"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90000"/>
                        <a:lumOff val="10000"/>
                      </a:srgbClr>
                    </a:solidFill>
                  </a:tcPr>
                </a:tc>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algn="ctr" fontAlgn="ctr"/>
                      <a:r>
                        <a:rPr lang="es-CO" sz="900" u="none" strike="noStrike" dirty="0" smtClean="0">
                          <a:solidFill>
                            <a:schemeClr val="bg1"/>
                          </a:solidFill>
                          <a:effectLst/>
                          <a:latin typeface="Arial" pitchFamily="34" charset="0"/>
                          <a:cs typeface="Arial" pitchFamily="34" charset="0"/>
                        </a:rPr>
                        <a:t>2014</a:t>
                      </a:r>
                      <a:endParaRPr lang="es-CO" sz="900" b="1" i="0" u="none" strike="noStrike" dirty="0">
                        <a:solidFill>
                          <a:schemeClr val="bg1"/>
                        </a:solidFill>
                        <a:effectLst/>
                        <a:latin typeface="Arial" pitchFamily="34" charset="0"/>
                        <a:cs typeface="Arial"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90000"/>
                        <a:lumOff val="10000"/>
                      </a:srgbClr>
                    </a:solidFill>
                  </a:tcPr>
                </a:tc>
              </a:tr>
              <a:tr h="426669">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algn="l" fontAlgn="b"/>
                      <a:r>
                        <a:rPr lang="es-CO" sz="1050" u="none" strike="noStrike" dirty="0" smtClean="0">
                          <a:effectLst/>
                          <a:latin typeface="Arial" pitchFamily="34" charset="0"/>
                          <a:cs typeface="Arial" pitchFamily="34" charset="0"/>
                        </a:rPr>
                        <a:t>   Exportación </a:t>
                      </a:r>
                      <a:r>
                        <a:rPr lang="es-CO" sz="1050" u="none" strike="noStrike" dirty="0">
                          <a:effectLst/>
                          <a:latin typeface="Arial" pitchFamily="34" charset="0"/>
                          <a:cs typeface="Arial" pitchFamily="34" charset="0"/>
                        </a:rPr>
                        <a:t>de Bienes</a:t>
                      </a:r>
                      <a:endParaRPr lang="es-CO" sz="1050" b="0" i="0" u="none" strike="noStrike" dirty="0">
                        <a:solidFill>
                          <a:srgbClr val="000000"/>
                        </a:solidFill>
                        <a:effectLst/>
                        <a:latin typeface="Arial" pitchFamily="34" charset="0"/>
                        <a:cs typeface="Arial"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algn="r" fontAlgn="b"/>
                      <a:r>
                        <a:rPr lang="es-CO" sz="1050" u="none" strike="noStrike" dirty="0">
                          <a:effectLst/>
                          <a:latin typeface="Arial" pitchFamily="34" charset="0"/>
                          <a:cs typeface="Arial" pitchFamily="34" charset="0"/>
                        </a:rPr>
                        <a:t>32.853</a:t>
                      </a:r>
                      <a:endParaRPr lang="es-CO" sz="1050" b="0" i="0" u="none" strike="noStrike" dirty="0">
                        <a:solidFill>
                          <a:srgbClr val="000000"/>
                        </a:solidFill>
                        <a:effectLst/>
                        <a:latin typeface="Arial" pitchFamily="34" charset="0"/>
                        <a:cs typeface="Arial"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algn="r" fontAlgn="b"/>
                      <a:r>
                        <a:rPr lang="es-CO" sz="1050" u="none" strike="noStrike" dirty="0" smtClean="0">
                          <a:effectLst/>
                          <a:latin typeface="Arial" pitchFamily="34" charset="0"/>
                          <a:cs typeface="Arial" pitchFamily="34" charset="0"/>
                        </a:rPr>
                        <a:t>39.820</a:t>
                      </a:r>
                      <a:endParaRPr lang="es-CO" sz="1050" b="0" i="0" u="none" strike="noStrike" dirty="0">
                        <a:solidFill>
                          <a:srgbClr val="000000"/>
                        </a:solidFill>
                        <a:effectLst/>
                        <a:latin typeface="Arial" pitchFamily="34" charset="0"/>
                        <a:cs typeface="Arial"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algn="r" fontAlgn="b"/>
                      <a:r>
                        <a:rPr lang="es-CO" sz="1050" u="none" strike="noStrike" dirty="0">
                          <a:effectLst/>
                          <a:latin typeface="Arial" pitchFamily="34" charset="0"/>
                          <a:cs typeface="Arial" pitchFamily="34" charset="0"/>
                        </a:rPr>
                        <a:t>42.200</a:t>
                      </a:r>
                      <a:endParaRPr lang="es-CO" sz="1050" b="0" i="0" u="none" strike="noStrike" dirty="0">
                        <a:solidFill>
                          <a:srgbClr val="000000"/>
                        </a:solidFill>
                        <a:effectLst/>
                        <a:latin typeface="Arial" pitchFamily="34" charset="0"/>
                        <a:cs typeface="Arial"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algn="r" fontAlgn="b"/>
                      <a:r>
                        <a:rPr lang="es-CO" sz="1050" u="none" strike="noStrike" dirty="0">
                          <a:effectLst/>
                          <a:latin typeface="Arial" pitchFamily="34" charset="0"/>
                          <a:cs typeface="Arial" pitchFamily="34" charset="0"/>
                        </a:rPr>
                        <a:t>45.400</a:t>
                      </a:r>
                      <a:endParaRPr lang="es-CO" sz="1050" b="0" i="0" u="none" strike="noStrike" dirty="0">
                        <a:solidFill>
                          <a:srgbClr val="000000"/>
                        </a:solidFill>
                        <a:effectLst/>
                        <a:latin typeface="Arial" pitchFamily="34" charset="0"/>
                        <a:cs typeface="Arial"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algn="r" fontAlgn="b"/>
                      <a:r>
                        <a:rPr lang="es-CO" sz="1050" u="none" strike="noStrike" dirty="0">
                          <a:effectLst/>
                          <a:latin typeface="Arial" pitchFamily="34" charset="0"/>
                          <a:cs typeface="Arial" pitchFamily="34" charset="0"/>
                        </a:rPr>
                        <a:t>48.900</a:t>
                      </a:r>
                      <a:endParaRPr lang="es-CO" sz="1050" b="0" i="0" u="none" strike="noStrike" dirty="0">
                        <a:solidFill>
                          <a:srgbClr val="000000"/>
                        </a:solidFill>
                        <a:effectLst/>
                        <a:latin typeface="Arial" pitchFamily="34" charset="0"/>
                        <a:cs typeface="Arial"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algn="r" fontAlgn="b"/>
                      <a:r>
                        <a:rPr lang="es-CO" sz="1050" u="none" strike="noStrike" dirty="0">
                          <a:effectLst/>
                          <a:latin typeface="Arial" pitchFamily="34" charset="0"/>
                          <a:cs typeface="Arial" pitchFamily="34" charset="0"/>
                        </a:rPr>
                        <a:t>52.600</a:t>
                      </a:r>
                      <a:endParaRPr lang="es-CO" sz="1050" b="0" i="0" u="none" strike="noStrike" dirty="0">
                        <a:solidFill>
                          <a:srgbClr val="000000"/>
                        </a:solidFill>
                        <a:effectLst/>
                        <a:latin typeface="Arial" pitchFamily="34" charset="0"/>
                        <a:cs typeface="Arial"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486649">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algn="l" fontAlgn="b"/>
                      <a:r>
                        <a:rPr lang="es-CO" sz="1050" b="1" u="none" strike="noStrike" dirty="0" smtClean="0">
                          <a:effectLst/>
                          <a:latin typeface="Arial" pitchFamily="34" charset="0"/>
                          <a:cs typeface="Arial" pitchFamily="34" charset="0"/>
                        </a:rPr>
                        <a:t>   Exportaciones No minero-energéticos</a:t>
                      </a:r>
                      <a:endParaRPr lang="es-CO" sz="1050" b="1" i="0" u="none" strike="noStrike" dirty="0">
                        <a:solidFill>
                          <a:srgbClr val="000000"/>
                        </a:solidFill>
                        <a:effectLst/>
                        <a:latin typeface="Arial" pitchFamily="34" charset="0"/>
                        <a:cs typeface="Arial"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40000"/>
                        <a:lumOff val="60000"/>
                      </a:srgbClr>
                    </a:solidFill>
                  </a:tcPr>
                </a:tc>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marL="0" algn="r" defTabSz="914400" rtl="0" eaLnBrk="1" fontAlgn="b" latinLnBrk="0" hangingPunct="1"/>
                      <a:r>
                        <a:rPr lang="es-ES" sz="1050" b="1" u="none" strike="noStrike" kern="1200" dirty="0">
                          <a:solidFill>
                            <a:schemeClr val="dk1"/>
                          </a:solidFill>
                          <a:effectLst/>
                          <a:latin typeface="Arial" pitchFamily="34" charset="0"/>
                          <a:ea typeface="+mn-ea"/>
                          <a:cs typeface="Arial" pitchFamily="34" charset="0"/>
                        </a:rPr>
                        <a:t>14.392  </a:t>
                      </a: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40000"/>
                        <a:lumOff val="60000"/>
                      </a:srgbClr>
                    </a:solidFill>
                  </a:tcPr>
                </a:tc>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marL="0" algn="r" defTabSz="914400" rtl="0" eaLnBrk="1" fontAlgn="b" latinLnBrk="0" hangingPunct="1"/>
                      <a:r>
                        <a:rPr lang="es-ES" sz="1050" b="1" u="none" strike="noStrike" kern="1200" dirty="0" smtClean="0">
                          <a:solidFill>
                            <a:schemeClr val="dk1"/>
                          </a:solidFill>
                          <a:effectLst/>
                          <a:latin typeface="Arial" pitchFamily="34" charset="0"/>
                          <a:ea typeface="+mn-ea"/>
                          <a:cs typeface="Arial" pitchFamily="34" charset="0"/>
                        </a:rPr>
                        <a:t>13.914  </a:t>
                      </a:r>
                      <a:endParaRPr lang="es-ES" sz="1050" b="1" u="none" strike="noStrike" kern="1200" dirty="0">
                        <a:solidFill>
                          <a:schemeClr val="dk1"/>
                        </a:solidFill>
                        <a:effectLst/>
                        <a:latin typeface="Arial" pitchFamily="34" charset="0"/>
                        <a:ea typeface="+mn-ea"/>
                        <a:cs typeface="Arial"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40000"/>
                        <a:lumOff val="60000"/>
                      </a:srgbClr>
                    </a:solidFill>
                  </a:tcPr>
                </a:tc>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marL="0" algn="r" defTabSz="914400" rtl="0" eaLnBrk="1" fontAlgn="b" latinLnBrk="0" hangingPunct="1"/>
                      <a:endParaRPr lang="es-ES" sz="1050" b="1" u="none" strike="noStrike" kern="1200" dirty="0" smtClean="0">
                        <a:solidFill>
                          <a:schemeClr val="dk1"/>
                        </a:solidFill>
                        <a:effectLst/>
                        <a:latin typeface="Arial" pitchFamily="34" charset="0"/>
                        <a:ea typeface="+mn-ea"/>
                        <a:cs typeface="Arial" pitchFamily="34" charset="0"/>
                      </a:endParaRPr>
                    </a:p>
                    <a:p>
                      <a:pPr marL="0" algn="r" defTabSz="914400" rtl="0" eaLnBrk="1" fontAlgn="b" latinLnBrk="0" hangingPunct="1"/>
                      <a:endParaRPr lang="es-ES" sz="1050" b="1" u="none" strike="noStrike" kern="1200" dirty="0" smtClean="0">
                        <a:solidFill>
                          <a:schemeClr val="dk1"/>
                        </a:solidFill>
                        <a:effectLst/>
                        <a:latin typeface="Arial" pitchFamily="34" charset="0"/>
                        <a:ea typeface="+mn-ea"/>
                        <a:cs typeface="Arial" pitchFamily="34" charset="0"/>
                      </a:endParaRPr>
                    </a:p>
                    <a:p>
                      <a:pPr marL="0" algn="r" defTabSz="914400" rtl="0" eaLnBrk="1" fontAlgn="b" latinLnBrk="0" hangingPunct="1"/>
                      <a:r>
                        <a:rPr lang="es-ES" sz="1050" b="1" u="none" strike="noStrike" kern="1200" dirty="0" smtClean="0">
                          <a:solidFill>
                            <a:schemeClr val="dk1"/>
                          </a:solidFill>
                          <a:effectLst/>
                          <a:latin typeface="Arial" pitchFamily="34" charset="0"/>
                          <a:ea typeface="+mn-ea"/>
                          <a:cs typeface="Arial" pitchFamily="34" charset="0"/>
                        </a:rPr>
                        <a:t>15.300</a:t>
                      </a:r>
                      <a:endParaRPr lang="es-ES" sz="1050" b="1" u="none" strike="noStrike" kern="1200" dirty="0">
                        <a:solidFill>
                          <a:schemeClr val="dk1"/>
                        </a:solidFill>
                        <a:effectLst/>
                        <a:latin typeface="Arial" pitchFamily="34" charset="0"/>
                        <a:ea typeface="+mn-ea"/>
                        <a:cs typeface="Arial"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40000"/>
                        <a:lumOff val="60000"/>
                      </a:srgbClr>
                    </a:solidFill>
                  </a:tcPr>
                </a:tc>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marL="0" algn="r" defTabSz="914400" rtl="0" eaLnBrk="1" fontAlgn="b" latinLnBrk="0" hangingPunct="1"/>
                      <a:endParaRPr lang="es-ES" sz="1050" b="1" u="none" strike="noStrike" kern="1200" dirty="0" smtClean="0">
                        <a:solidFill>
                          <a:schemeClr val="dk1"/>
                        </a:solidFill>
                        <a:effectLst/>
                        <a:latin typeface="Arial" pitchFamily="34" charset="0"/>
                        <a:ea typeface="+mn-ea"/>
                        <a:cs typeface="Arial" pitchFamily="34" charset="0"/>
                      </a:endParaRPr>
                    </a:p>
                    <a:p>
                      <a:pPr marL="0" algn="r" defTabSz="914400" rtl="0" eaLnBrk="1" fontAlgn="b" latinLnBrk="0" hangingPunct="1"/>
                      <a:endParaRPr lang="es-ES" sz="1050" b="1" u="none" strike="noStrike" kern="1200" dirty="0" smtClean="0">
                        <a:solidFill>
                          <a:schemeClr val="dk1"/>
                        </a:solidFill>
                        <a:effectLst/>
                        <a:latin typeface="Arial" pitchFamily="34" charset="0"/>
                        <a:ea typeface="+mn-ea"/>
                        <a:cs typeface="Arial" pitchFamily="34" charset="0"/>
                      </a:endParaRPr>
                    </a:p>
                    <a:p>
                      <a:pPr marL="0" algn="r" defTabSz="914400" rtl="0" eaLnBrk="1" fontAlgn="b" latinLnBrk="0" hangingPunct="1"/>
                      <a:r>
                        <a:rPr lang="es-ES" sz="1050" b="1" u="none" strike="noStrike" kern="1200" dirty="0" smtClean="0">
                          <a:solidFill>
                            <a:schemeClr val="dk1"/>
                          </a:solidFill>
                          <a:effectLst/>
                          <a:latin typeface="Arial" pitchFamily="34" charset="0"/>
                          <a:ea typeface="+mn-ea"/>
                          <a:cs typeface="Arial" pitchFamily="34" charset="0"/>
                        </a:rPr>
                        <a:t>16.800</a:t>
                      </a:r>
                      <a:endParaRPr lang="es-ES" sz="1050" b="1" u="none" strike="noStrike" kern="1200" dirty="0">
                        <a:solidFill>
                          <a:schemeClr val="dk1"/>
                        </a:solidFill>
                        <a:effectLst/>
                        <a:latin typeface="Arial" pitchFamily="34" charset="0"/>
                        <a:ea typeface="+mn-ea"/>
                        <a:cs typeface="Arial"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40000"/>
                        <a:lumOff val="60000"/>
                      </a:srgbClr>
                    </a:solidFill>
                  </a:tcPr>
                </a:tc>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marL="0" algn="r" defTabSz="914400" rtl="0" eaLnBrk="1" fontAlgn="b" latinLnBrk="0" hangingPunct="1"/>
                      <a:endParaRPr lang="es-ES" sz="1050" b="1" u="none" strike="noStrike" kern="1200" dirty="0" smtClean="0">
                        <a:solidFill>
                          <a:schemeClr val="dk1"/>
                        </a:solidFill>
                        <a:effectLst/>
                        <a:latin typeface="Arial" pitchFamily="34" charset="0"/>
                        <a:ea typeface="+mn-ea"/>
                        <a:cs typeface="Arial" pitchFamily="34" charset="0"/>
                      </a:endParaRPr>
                    </a:p>
                    <a:p>
                      <a:pPr marL="0" algn="r" defTabSz="914400" rtl="0" eaLnBrk="1" fontAlgn="b" latinLnBrk="0" hangingPunct="1"/>
                      <a:endParaRPr lang="es-ES" sz="1050" b="1" u="none" strike="noStrike" kern="1200" dirty="0" smtClean="0">
                        <a:solidFill>
                          <a:schemeClr val="dk1"/>
                        </a:solidFill>
                        <a:effectLst/>
                        <a:latin typeface="Arial" pitchFamily="34" charset="0"/>
                        <a:ea typeface="+mn-ea"/>
                        <a:cs typeface="Arial" pitchFamily="34" charset="0"/>
                      </a:endParaRPr>
                    </a:p>
                    <a:p>
                      <a:pPr marL="0" algn="r" defTabSz="914400" rtl="0" eaLnBrk="1" fontAlgn="b" latinLnBrk="0" hangingPunct="1"/>
                      <a:r>
                        <a:rPr lang="es-ES" sz="1050" b="1" u="none" strike="noStrike" kern="1200" dirty="0" smtClean="0">
                          <a:solidFill>
                            <a:schemeClr val="dk1"/>
                          </a:solidFill>
                          <a:effectLst/>
                          <a:latin typeface="Arial" pitchFamily="34" charset="0"/>
                          <a:ea typeface="+mn-ea"/>
                          <a:cs typeface="Arial" pitchFamily="34" charset="0"/>
                        </a:rPr>
                        <a:t>18.500</a:t>
                      </a:r>
                      <a:endParaRPr lang="es-ES" sz="1050" b="1" u="none" strike="noStrike" kern="1200" dirty="0">
                        <a:solidFill>
                          <a:schemeClr val="dk1"/>
                        </a:solidFill>
                        <a:effectLst/>
                        <a:latin typeface="Arial" pitchFamily="34" charset="0"/>
                        <a:ea typeface="+mn-ea"/>
                        <a:cs typeface="Arial"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40000"/>
                        <a:lumOff val="60000"/>
                      </a:srgbClr>
                    </a:solidFill>
                  </a:tcPr>
                </a:tc>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marL="0" algn="r" defTabSz="914400" rtl="0" eaLnBrk="1" fontAlgn="b" latinLnBrk="0" hangingPunct="1"/>
                      <a:endParaRPr lang="es-ES" sz="1050" b="1" u="none" strike="noStrike" kern="1200" dirty="0" smtClean="0">
                        <a:solidFill>
                          <a:schemeClr val="dk1"/>
                        </a:solidFill>
                        <a:effectLst/>
                        <a:latin typeface="Arial" pitchFamily="34" charset="0"/>
                        <a:ea typeface="+mn-ea"/>
                        <a:cs typeface="Arial" pitchFamily="34" charset="0"/>
                      </a:endParaRPr>
                    </a:p>
                    <a:p>
                      <a:pPr marL="0" algn="r" defTabSz="914400" rtl="0" eaLnBrk="1" fontAlgn="b" latinLnBrk="0" hangingPunct="1"/>
                      <a:endParaRPr lang="es-ES" sz="1050" b="1" u="none" strike="noStrike" kern="1200" dirty="0" smtClean="0">
                        <a:solidFill>
                          <a:schemeClr val="dk1"/>
                        </a:solidFill>
                        <a:effectLst/>
                        <a:latin typeface="Arial" pitchFamily="34" charset="0"/>
                        <a:ea typeface="+mn-ea"/>
                        <a:cs typeface="Arial" pitchFamily="34" charset="0"/>
                      </a:endParaRPr>
                    </a:p>
                    <a:p>
                      <a:pPr marL="0" algn="r" defTabSz="914400" rtl="0" eaLnBrk="1" fontAlgn="b" latinLnBrk="0" hangingPunct="1"/>
                      <a:r>
                        <a:rPr lang="es-ES" sz="1050" b="1" u="none" strike="noStrike" kern="1200" dirty="0" smtClean="0">
                          <a:solidFill>
                            <a:schemeClr val="dk1"/>
                          </a:solidFill>
                          <a:effectLst/>
                          <a:latin typeface="Arial" pitchFamily="34" charset="0"/>
                          <a:ea typeface="+mn-ea"/>
                          <a:cs typeface="Arial" pitchFamily="34" charset="0"/>
                        </a:rPr>
                        <a:t>20.300</a:t>
                      </a:r>
                      <a:endParaRPr lang="es-ES" sz="1050" b="1" u="none" strike="noStrike" kern="1200" dirty="0">
                        <a:solidFill>
                          <a:schemeClr val="dk1"/>
                        </a:solidFill>
                        <a:effectLst/>
                        <a:latin typeface="Arial" pitchFamily="34" charset="0"/>
                        <a:ea typeface="+mn-ea"/>
                        <a:cs typeface="Arial"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40000"/>
                        <a:lumOff val="60000"/>
                      </a:srgbClr>
                    </a:solidFill>
                  </a:tcPr>
                </a:tc>
              </a:tr>
              <a:tr h="486649">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algn="l" fontAlgn="b"/>
                      <a:r>
                        <a:rPr lang="es-CO" sz="1050" u="none" strike="noStrike" dirty="0" smtClean="0">
                          <a:effectLst/>
                          <a:latin typeface="Arial" pitchFamily="34" charset="0"/>
                          <a:cs typeface="Arial" pitchFamily="34" charset="0"/>
                        </a:rPr>
                        <a:t>   Exportación </a:t>
                      </a:r>
                      <a:r>
                        <a:rPr lang="es-CO" sz="1050" u="none" strike="noStrike" dirty="0">
                          <a:effectLst/>
                          <a:latin typeface="Arial" pitchFamily="34" charset="0"/>
                          <a:cs typeface="Arial" pitchFamily="34" charset="0"/>
                        </a:rPr>
                        <a:t>de Servicios </a:t>
                      </a:r>
                      <a:endParaRPr lang="es-CO" sz="1050" b="0" i="0" u="none" strike="noStrike" dirty="0">
                        <a:solidFill>
                          <a:srgbClr val="000000"/>
                        </a:solidFill>
                        <a:effectLst/>
                        <a:latin typeface="Arial" pitchFamily="34" charset="0"/>
                        <a:cs typeface="Arial"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algn="r" fontAlgn="b"/>
                      <a:r>
                        <a:rPr lang="es-CO" sz="1050" u="none" strike="noStrike" dirty="0">
                          <a:effectLst/>
                          <a:latin typeface="Arial" pitchFamily="34" charset="0"/>
                          <a:cs typeface="Arial" pitchFamily="34" charset="0"/>
                        </a:rPr>
                        <a:t>4.196</a:t>
                      </a:r>
                      <a:endParaRPr lang="es-CO" sz="1050" b="0" i="0" u="none" strike="noStrike" dirty="0">
                        <a:solidFill>
                          <a:srgbClr val="000000"/>
                        </a:solidFill>
                        <a:effectLst/>
                        <a:latin typeface="Arial" pitchFamily="34" charset="0"/>
                        <a:cs typeface="Arial"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algn="r" fontAlgn="b"/>
                      <a:r>
                        <a:rPr lang="es-CO" sz="1050" u="none" strike="noStrike" dirty="0" smtClean="0">
                          <a:effectLst/>
                          <a:latin typeface="Arial" pitchFamily="34" charset="0"/>
                          <a:cs typeface="Arial" pitchFamily="34" charset="0"/>
                        </a:rPr>
                        <a:t>4.463</a:t>
                      </a:r>
                      <a:endParaRPr lang="es-CO" sz="1050" b="0" i="0" u="none" strike="noStrike" dirty="0">
                        <a:solidFill>
                          <a:srgbClr val="000000"/>
                        </a:solidFill>
                        <a:effectLst/>
                        <a:latin typeface="Arial" pitchFamily="34" charset="0"/>
                        <a:cs typeface="Arial"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algn="r" fontAlgn="b"/>
                      <a:r>
                        <a:rPr lang="es-CO" sz="1050" u="none" strike="noStrike" dirty="0">
                          <a:effectLst/>
                          <a:latin typeface="Arial" pitchFamily="34" charset="0"/>
                          <a:cs typeface="Arial" pitchFamily="34" charset="0"/>
                        </a:rPr>
                        <a:t>4.700</a:t>
                      </a:r>
                      <a:endParaRPr lang="es-CO" sz="1050" b="0" i="0" u="none" strike="noStrike" dirty="0">
                        <a:solidFill>
                          <a:srgbClr val="000000"/>
                        </a:solidFill>
                        <a:effectLst/>
                        <a:latin typeface="Arial" pitchFamily="34" charset="0"/>
                        <a:cs typeface="Arial"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algn="r" fontAlgn="b"/>
                      <a:r>
                        <a:rPr lang="es-CO" sz="1050" u="none" strike="noStrike" dirty="0">
                          <a:effectLst/>
                          <a:latin typeface="Arial" pitchFamily="34" charset="0"/>
                          <a:cs typeface="Arial" pitchFamily="34" charset="0"/>
                        </a:rPr>
                        <a:t>5.200</a:t>
                      </a:r>
                      <a:endParaRPr lang="es-CO" sz="1050" b="0" i="0" u="none" strike="noStrike" dirty="0">
                        <a:solidFill>
                          <a:srgbClr val="000000"/>
                        </a:solidFill>
                        <a:effectLst/>
                        <a:latin typeface="Arial" pitchFamily="34" charset="0"/>
                        <a:cs typeface="Arial"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algn="r" fontAlgn="b"/>
                      <a:r>
                        <a:rPr lang="es-CO" sz="1050" u="none" strike="noStrike" dirty="0">
                          <a:effectLst/>
                          <a:latin typeface="Arial" pitchFamily="34" charset="0"/>
                          <a:cs typeface="Arial" pitchFamily="34" charset="0"/>
                        </a:rPr>
                        <a:t>5.700</a:t>
                      </a:r>
                      <a:endParaRPr lang="es-CO" sz="1050" b="0" i="0" u="none" strike="noStrike" dirty="0">
                        <a:solidFill>
                          <a:srgbClr val="000000"/>
                        </a:solidFill>
                        <a:effectLst/>
                        <a:latin typeface="Arial" pitchFamily="34" charset="0"/>
                        <a:cs typeface="Arial"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algn="r" fontAlgn="b"/>
                      <a:r>
                        <a:rPr lang="es-CO" sz="1050" u="none" strike="noStrike" dirty="0">
                          <a:effectLst/>
                          <a:latin typeface="Arial" pitchFamily="34" charset="0"/>
                          <a:cs typeface="Arial" pitchFamily="34" charset="0"/>
                        </a:rPr>
                        <a:t>6.200</a:t>
                      </a:r>
                      <a:endParaRPr lang="es-CO" sz="1050" b="0" i="0" u="none" strike="noStrike" dirty="0">
                        <a:solidFill>
                          <a:srgbClr val="000000"/>
                        </a:solidFill>
                        <a:effectLst/>
                        <a:latin typeface="Arial" pitchFamily="34" charset="0"/>
                        <a:cs typeface="Arial"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634773">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algn="l" fontAlgn="b"/>
                      <a:r>
                        <a:rPr lang="es-CO" sz="1050" u="none" strike="noStrike" dirty="0" smtClean="0">
                          <a:effectLst/>
                          <a:latin typeface="Arial" pitchFamily="34" charset="0"/>
                          <a:cs typeface="Arial" pitchFamily="34" charset="0"/>
                        </a:rPr>
                        <a:t>   Inversión </a:t>
                      </a:r>
                      <a:r>
                        <a:rPr lang="es-CO" sz="1050" u="none" strike="noStrike" dirty="0">
                          <a:effectLst/>
                          <a:latin typeface="Arial" pitchFamily="34" charset="0"/>
                          <a:cs typeface="Arial" pitchFamily="34" charset="0"/>
                        </a:rPr>
                        <a:t>Extranjera Directa</a:t>
                      </a:r>
                      <a:endParaRPr lang="es-CO" sz="1050" b="0" i="0" u="none" strike="noStrike" dirty="0">
                        <a:solidFill>
                          <a:srgbClr val="000000"/>
                        </a:solidFill>
                        <a:effectLst/>
                        <a:latin typeface="Arial" pitchFamily="34" charset="0"/>
                        <a:cs typeface="Arial"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algn="r" fontAlgn="b"/>
                      <a:r>
                        <a:rPr lang="es-CO" sz="1050" u="none" strike="noStrike" dirty="0">
                          <a:effectLst/>
                          <a:latin typeface="Arial" pitchFamily="34" charset="0"/>
                          <a:cs typeface="Arial" pitchFamily="34" charset="0"/>
                        </a:rPr>
                        <a:t>7.169</a:t>
                      </a:r>
                      <a:endParaRPr lang="es-CO" sz="1050" b="0" i="0" u="none" strike="noStrike" dirty="0">
                        <a:solidFill>
                          <a:srgbClr val="000000"/>
                        </a:solidFill>
                        <a:effectLst/>
                        <a:latin typeface="Arial" pitchFamily="34" charset="0"/>
                        <a:cs typeface="Arial"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algn="r" fontAlgn="b"/>
                      <a:r>
                        <a:rPr lang="es-CO" sz="1050" b="0" i="0" u="none" strike="noStrike" dirty="0" smtClean="0">
                          <a:solidFill>
                            <a:schemeClr val="dk1"/>
                          </a:solidFill>
                          <a:effectLst/>
                          <a:latin typeface="Arial" pitchFamily="34" charset="0"/>
                          <a:cs typeface="Arial" pitchFamily="34" charset="0"/>
                        </a:rPr>
                        <a:t>6.760</a:t>
                      </a:r>
                      <a:endParaRPr lang="es-CO" sz="1050" b="0" i="0" u="none" strike="noStrike" dirty="0">
                        <a:solidFill>
                          <a:srgbClr val="000000"/>
                        </a:solidFill>
                        <a:effectLst/>
                        <a:latin typeface="Arial" pitchFamily="34" charset="0"/>
                        <a:cs typeface="Arial"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algn="r" fontAlgn="b"/>
                      <a:r>
                        <a:rPr lang="es-CO" sz="1050" u="none" strike="noStrike" dirty="0">
                          <a:effectLst/>
                          <a:latin typeface="Arial" pitchFamily="34" charset="0"/>
                          <a:cs typeface="Arial" pitchFamily="34" charset="0"/>
                        </a:rPr>
                        <a:t>9.700</a:t>
                      </a:r>
                      <a:endParaRPr lang="es-CO" sz="1050" b="0" i="0" u="none" strike="noStrike" dirty="0">
                        <a:solidFill>
                          <a:srgbClr val="000000"/>
                        </a:solidFill>
                        <a:effectLst/>
                        <a:latin typeface="Arial" pitchFamily="34" charset="0"/>
                        <a:cs typeface="Arial"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algn="r" fontAlgn="b"/>
                      <a:r>
                        <a:rPr lang="es-CO" sz="1050" u="none" strike="noStrike" dirty="0">
                          <a:effectLst/>
                          <a:latin typeface="Arial" pitchFamily="34" charset="0"/>
                          <a:cs typeface="Arial" pitchFamily="34" charset="0"/>
                        </a:rPr>
                        <a:t>10.800</a:t>
                      </a:r>
                      <a:endParaRPr lang="es-CO" sz="1050" b="0" i="0" u="none" strike="noStrike" dirty="0">
                        <a:solidFill>
                          <a:srgbClr val="000000"/>
                        </a:solidFill>
                        <a:effectLst/>
                        <a:latin typeface="Arial" pitchFamily="34" charset="0"/>
                        <a:cs typeface="Arial"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algn="r" fontAlgn="b"/>
                      <a:r>
                        <a:rPr lang="es-CO" sz="1050" u="none" strike="noStrike" dirty="0">
                          <a:effectLst/>
                          <a:latin typeface="Arial" pitchFamily="34" charset="0"/>
                          <a:cs typeface="Arial" pitchFamily="34" charset="0"/>
                        </a:rPr>
                        <a:t>11.900</a:t>
                      </a:r>
                      <a:endParaRPr lang="es-CO" sz="1050" b="0" i="0" u="none" strike="noStrike" dirty="0">
                        <a:solidFill>
                          <a:srgbClr val="000000"/>
                        </a:solidFill>
                        <a:effectLst/>
                        <a:latin typeface="Arial" pitchFamily="34" charset="0"/>
                        <a:cs typeface="Arial"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s-ES"/>
                      </a:defPPr>
                      <a:lvl1pPr marL="0" algn="l" defTabSz="913530" rtl="0" eaLnBrk="1" latinLnBrk="0" hangingPunct="1">
                        <a:defRPr sz="1800" kern="1200">
                          <a:solidFill>
                            <a:schemeClr val="dk1"/>
                          </a:solidFill>
                          <a:latin typeface="Calibri"/>
                        </a:defRPr>
                      </a:lvl1pPr>
                      <a:lvl2pPr marL="456759"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4" algn="l" defTabSz="913530" rtl="0" eaLnBrk="1" latinLnBrk="0" hangingPunct="1">
                        <a:defRPr sz="1800" kern="1200">
                          <a:solidFill>
                            <a:schemeClr val="dk1"/>
                          </a:solidFill>
                          <a:latin typeface="Calibri"/>
                        </a:defRPr>
                      </a:lvl4pPr>
                      <a:lvl5pPr marL="1827055" algn="l" defTabSz="913530" rtl="0" eaLnBrk="1" latinLnBrk="0" hangingPunct="1">
                        <a:defRPr sz="1800" kern="1200">
                          <a:solidFill>
                            <a:schemeClr val="dk1"/>
                          </a:solidFill>
                          <a:latin typeface="Calibri"/>
                        </a:defRPr>
                      </a:lvl5pPr>
                      <a:lvl6pPr marL="2283820" algn="l" defTabSz="913530" rtl="0" eaLnBrk="1" latinLnBrk="0" hangingPunct="1">
                        <a:defRPr sz="1800" kern="1200">
                          <a:solidFill>
                            <a:schemeClr val="dk1"/>
                          </a:solidFill>
                          <a:latin typeface="Calibri"/>
                        </a:defRPr>
                      </a:lvl6pPr>
                      <a:lvl7pPr marL="2740584" algn="l" defTabSz="913530" rtl="0" eaLnBrk="1" latinLnBrk="0" hangingPunct="1">
                        <a:defRPr sz="1800" kern="1200">
                          <a:solidFill>
                            <a:schemeClr val="dk1"/>
                          </a:solidFill>
                          <a:latin typeface="Calibri"/>
                        </a:defRPr>
                      </a:lvl7pPr>
                      <a:lvl8pPr marL="3197347" algn="l" defTabSz="913530" rtl="0" eaLnBrk="1" latinLnBrk="0" hangingPunct="1">
                        <a:defRPr sz="1800" kern="1200">
                          <a:solidFill>
                            <a:schemeClr val="dk1"/>
                          </a:solidFill>
                          <a:latin typeface="Calibri"/>
                        </a:defRPr>
                      </a:lvl8pPr>
                      <a:lvl9pPr marL="3654112" algn="l" defTabSz="913530" rtl="0" eaLnBrk="1" latinLnBrk="0" hangingPunct="1">
                        <a:defRPr sz="1800" kern="1200">
                          <a:solidFill>
                            <a:schemeClr val="dk1"/>
                          </a:solidFill>
                          <a:latin typeface="Calibri"/>
                        </a:defRPr>
                      </a:lvl9pPr>
                    </a:lstStyle>
                    <a:p>
                      <a:pPr algn="r" fontAlgn="b"/>
                      <a:r>
                        <a:rPr lang="es-CO" sz="1050" u="none" strike="noStrike" dirty="0">
                          <a:effectLst/>
                          <a:latin typeface="Arial" pitchFamily="34" charset="0"/>
                          <a:cs typeface="Arial" pitchFamily="34" charset="0"/>
                        </a:rPr>
                        <a:t>13.200</a:t>
                      </a:r>
                      <a:endParaRPr lang="es-CO" sz="1050" b="0" i="0" u="none" strike="noStrike" dirty="0">
                        <a:solidFill>
                          <a:srgbClr val="000000"/>
                        </a:solidFill>
                        <a:effectLst/>
                        <a:latin typeface="Arial" pitchFamily="34" charset="0"/>
                        <a:cs typeface="Arial"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
        <p:nvSpPr>
          <p:cNvPr id="15" name="5 Rectángulo"/>
          <p:cNvSpPr>
            <a:spLocks noChangeArrowheads="1"/>
          </p:cNvSpPr>
          <p:nvPr/>
        </p:nvSpPr>
        <p:spPr bwMode="auto">
          <a:xfrm>
            <a:off x="792437" y="5510349"/>
            <a:ext cx="7416800" cy="846138"/>
          </a:xfrm>
          <a:prstGeom prst="rect">
            <a:avLst/>
          </a:prstGeom>
          <a:noFill/>
          <a:ln w="9525">
            <a:noFill/>
            <a:miter lim="800000"/>
            <a:headEnd/>
            <a:tailEnd/>
          </a:ln>
        </p:spPr>
        <p:txBody>
          <a:bodyPr lIns="91363" tIns="45681" rIns="91363" bIns="4568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dirty="0">
                <a:ln>
                  <a:noFill/>
                </a:ln>
                <a:solidFill>
                  <a:sysClr val="windowText" lastClr="000000"/>
                </a:solidFill>
                <a:effectLst/>
                <a:uLnTx/>
                <a:uFillTx/>
              </a:rPr>
              <a:t>* En exportaciones de bienes y con VA corresponde a enero-noviembre. En exportación de servicios e inversión extranjera directa corresponde a enero-septiembre.</a:t>
            </a:r>
            <a:endParaRPr kumimoji="0" lang="es-CO" sz="12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dirty="0">
                <a:ln>
                  <a:noFill/>
                </a:ln>
                <a:solidFill>
                  <a:sysClr val="windowText" lastClr="000000"/>
                </a:solidFill>
                <a:effectLst/>
                <a:uLnTx/>
                <a:uFillTx/>
              </a:rPr>
              <a:t>Fuente: DANE y Banco de la República. Cálculos OEE</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200" b="0" i="0" u="none" strike="noStrike" kern="0" cap="none" spc="0" normalizeH="0" baseline="0" noProof="0" dirty="0">
              <a:ln>
                <a:noFill/>
              </a:ln>
              <a:solidFill>
                <a:sysClr val="windowText" lastClr="000000"/>
              </a:solidFill>
              <a:effectLst/>
              <a:uLnTx/>
              <a:uFillTx/>
            </a:endParaRPr>
          </a:p>
        </p:txBody>
      </p:sp>
      <p:sp>
        <p:nvSpPr>
          <p:cNvPr id="7" name="Rectangle 4"/>
          <p:cNvSpPr txBox="1">
            <a:spLocks noChangeArrowheads="1"/>
          </p:cNvSpPr>
          <p:nvPr>
            <p:custDataLst>
              <p:tags r:id="rId2"/>
            </p:custDataLst>
          </p:nvPr>
        </p:nvSpPr>
        <p:spPr>
          <a:xfrm>
            <a:off x="126739" y="131607"/>
            <a:ext cx="7855223" cy="565490"/>
          </a:xfrm>
          <a:prstGeom prst="rect">
            <a:avLst/>
          </a:prstGeom>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_tradnl" sz="2000" dirty="0"/>
              <a:t>1</a:t>
            </a:r>
            <a:r>
              <a:rPr lang="es-ES_tradnl" sz="2000" dirty="0" smtClean="0"/>
              <a:t>. </a:t>
            </a:r>
            <a:r>
              <a:rPr lang="es-CO" sz="2000" dirty="0" smtClean="0"/>
              <a:t>¿Triplicar las exportaciones no tradicionales en una década?</a:t>
            </a:r>
            <a:endParaRPr lang="es-ES" sz="2000" dirty="0" smtClean="0"/>
          </a:p>
          <a:p>
            <a:pPr eaLnBrk="1" hangingPunct="1"/>
            <a:endParaRPr lang="es-ES_tradnl" sz="2000" dirty="0" smtClean="0"/>
          </a:p>
        </p:txBody>
      </p:sp>
      <p:sp>
        <p:nvSpPr>
          <p:cNvPr id="8" name="7 CuadroTexto"/>
          <p:cNvSpPr txBox="1"/>
          <p:nvPr/>
        </p:nvSpPr>
        <p:spPr>
          <a:xfrm>
            <a:off x="395929" y="565606"/>
            <a:ext cx="7616857" cy="369332"/>
          </a:xfrm>
          <a:prstGeom prst="rect">
            <a:avLst/>
          </a:prstGeom>
          <a:noFill/>
        </p:spPr>
        <p:txBody>
          <a:bodyPr wrap="square" rtlCol="0">
            <a:spAutoFit/>
          </a:bodyPr>
          <a:lstStyle/>
          <a:p>
            <a:r>
              <a:rPr lang="es-ES" sz="1800" b="1" dirty="0" smtClean="0">
                <a:solidFill>
                  <a:schemeClr val="tx2">
                    <a:lumMod val="90000"/>
                    <a:lumOff val="10000"/>
                  </a:schemeClr>
                </a:solidFill>
              </a:rPr>
              <a:t>c. Punto de partida</a:t>
            </a:r>
            <a:endParaRPr lang="es-ES" sz="1800" b="1" dirty="0">
              <a:solidFill>
                <a:schemeClr val="tx2">
                  <a:lumMod val="90000"/>
                  <a:lumOff val="1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Marcador de número de diapositiva"/>
          <p:cNvSpPr>
            <a:spLocks noGrp="1"/>
          </p:cNvSpPr>
          <p:nvPr>
            <p:ph type="sldNum" sz="quarter" idx="12"/>
          </p:nvPr>
        </p:nvSpPr>
        <p:spPr/>
        <p:txBody>
          <a:bodyPr/>
          <a:lstStyle/>
          <a:p>
            <a:fld id="{6300B861-100A-4252-A680-7FDAB9AE154F}" type="slidenum">
              <a:rPr lang="es-ES" smtClean="0"/>
              <a:pPr/>
              <a:t>21</a:t>
            </a:fld>
            <a:endParaRPr lang="es-ES"/>
          </a:p>
        </p:txBody>
      </p:sp>
      <p:sp>
        <p:nvSpPr>
          <p:cNvPr id="6" name="5 CuadroTexto"/>
          <p:cNvSpPr txBox="1"/>
          <p:nvPr/>
        </p:nvSpPr>
        <p:spPr>
          <a:xfrm>
            <a:off x="339365" y="1168924"/>
            <a:ext cx="4053525" cy="400110"/>
          </a:xfrm>
          <a:prstGeom prst="rect">
            <a:avLst/>
          </a:prstGeom>
          <a:noFill/>
        </p:spPr>
        <p:txBody>
          <a:bodyPr wrap="square" rtlCol="0">
            <a:spAutoFit/>
          </a:bodyPr>
          <a:lstStyle/>
          <a:p>
            <a:r>
              <a:rPr lang="es-ES" sz="2000" b="1" dirty="0" smtClean="0">
                <a:solidFill>
                  <a:schemeClr val="tx2">
                    <a:lumMod val="90000"/>
                    <a:lumOff val="10000"/>
                  </a:schemeClr>
                </a:solidFill>
              </a:rPr>
              <a:t>Conclusiones</a:t>
            </a:r>
            <a:endParaRPr lang="es-ES" sz="2000" b="1" dirty="0">
              <a:solidFill>
                <a:schemeClr val="tx2">
                  <a:lumMod val="90000"/>
                  <a:lumOff val="10000"/>
                </a:schemeClr>
              </a:solidFill>
            </a:endParaRPr>
          </a:p>
        </p:txBody>
      </p:sp>
      <p:sp>
        <p:nvSpPr>
          <p:cNvPr id="7" name="6 CuadroTexto"/>
          <p:cNvSpPr txBox="1"/>
          <p:nvPr/>
        </p:nvSpPr>
        <p:spPr>
          <a:xfrm>
            <a:off x="358218" y="1800528"/>
            <a:ext cx="8597246" cy="4031873"/>
          </a:xfrm>
          <a:prstGeom prst="rect">
            <a:avLst/>
          </a:prstGeom>
          <a:noFill/>
        </p:spPr>
        <p:txBody>
          <a:bodyPr wrap="square" rtlCol="0">
            <a:spAutoFit/>
          </a:bodyPr>
          <a:lstStyle/>
          <a:p>
            <a:pPr>
              <a:buFont typeface="Arial" pitchFamily="34" charset="0"/>
              <a:buChar char="•"/>
            </a:pPr>
            <a:r>
              <a:rPr lang="es-ES" sz="1600" dirty="0" smtClean="0">
                <a:solidFill>
                  <a:schemeClr val="tx2">
                    <a:lumMod val="90000"/>
                    <a:lumOff val="10000"/>
                  </a:schemeClr>
                </a:solidFill>
              </a:rPr>
              <a:t> El MCIT usa una clasificación de las exportaciones en mineras y no mineras, con el fin de mantener el foco en los productos primarios a los que se debe tender a incorporar más valor y los industriales que deben evolucionar a mayor incorporación de tecnología.</a:t>
            </a:r>
          </a:p>
          <a:p>
            <a:pPr>
              <a:buFont typeface="Arial" pitchFamily="34" charset="0"/>
              <a:buChar char="•"/>
            </a:pPr>
            <a:endParaRPr lang="es-ES" sz="1600" dirty="0" smtClean="0">
              <a:solidFill>
                <a:schemeClr val="tx2">
                  <a:lumMod val="90000"/>
                  <a:lumOff val="10000"/>
                </a:schemeClr>
              </a:solidFill>
            </a:endParaRPr>
          </a:p>
          <a:p>
            <a:pPr>
              <a:buFont typeface="Arial" pitchFamily="34" charset="0"/>
              <a:buChar char="•"/>
            </a:pPr>
            <a:r>
              <a:rPr lang="es-ES" sz="1600" dirty="0" smtClean="0">
                <a:solidFill>
                  <a:schemeClr val="tx2">
                    <a:lumMod val="90000"/>
                    <a:lumOff val="10000"/>
                  </a:schemeClr>
                </a:solidFill>
              </a:rPr>
              <a:t> Aun cuando hay un alto crecimiento de las exportaciones minero-energéticas, en buena parte ocasionado por un efecto precio, las exportaciones no mineras registran una evolución favorable, especialmente cuando se examinan sin Venezuela.</a:t>
            </a:r>
          </a:p>
          <a:p>
            <a:pPr>
              <a:buFont typeface="Arial" pitchFamily="34" charset="0"/>
              <a:buChar char="•"/>
            </a:pPr>
            <a:endParaRPr lang="es-ES" sz="1600" dirty="0" smtClean="0">
              <a:solidFill>
                <a:schemeClr val="tx2">
                  <a:lumMod val="90000"/>
                  <a:lumOff val="10000"/>
                </a:schemeClr>
              </a:solidFill>
            </a:endParaRPr>
          </a:p>
          <a:p>
            <a:pPr>
              <a:buFont typeface="Arial" pitchFamily="34" charset="0"/>
              <a:buChar char="•"/>
            </a:pPr>
            <a:r>
              <a:rPr lang="es-ES" sz="1600" dirty="0" smtClean="0">
                <a:solidFill>
                  <a:schemeClr val="tx2">
                    <a:lumMod val="90000"/>
                    <a:lumOff val="10000"/>
                  </a:schemeClr>
                </a:solidFill>
              </a:rPr>
              <a:t> Las exportaciones no mineras se han diversificado tanto por mercados como por productos.</a:t>
            </a:r>
          </a:p>
          <a:p>
            <a:pPr>
              <a:buFont typeface="Arial" pitchFamily="34" charset="0"/>
              <a:buChar char="•"/>
            </a:pPr>
            <a:endParaRPr lang="es-ES" sz="1600" dirty="0" smtClean="0">
              <a:solidFill>
                <a:schemeClr val="tx2">
                  <a:lumMod val="90000"/>
                  <a:lumOff val="10000"/>
                </a:schemeClr>
              </a:solidFill>
            </a:endParaRPr>
          </a:p>
          <a:p>
            <a:pPr>
              <a:buFont typeface="Arial" pitchFamily="34" charset="0"/>
              <a:buChar char="•"/>
            </a:pPr>
            <a:r>
              <a:rPr lang="es-ES" sz="1600" dirty="0" smtClean="0">
                <a:solidFill>
                  <a:schemeClr val="tx2">
                    <a:lumMod val="90000"/>
                    <a:lumOff val="10000"/>
                  </a:schemeClr>
                </a:solidFill>
              </a:rPr>
              <a:t> Nuestro nivel de comercio </a:t>
            </a:r>
            <a:r>
              <a:rPr lang="es-ES" sz="1600" dirty="0" err="1" smtClean="0">
                <a:solidFill>
                  <a:schemeClr val="tx2">
                    <a:lumMod val="90000"/>
                    <a:lumOff val="10000"/>
                  </a:schemeClr>
                </a:solidFill>
              </a:rPr>
              <a:t>intraindustrial</a:t>
            </a:r>
            <a:r>
              <a:rPr lang="es-ES" sz="1600" dirty="0" smtClean="0">
                <a:solidFill>
                  <a:schemeClr val="tx2">
                    <a:lumMod val="90000"/>
                    <a:lumOff val="10000"/>
                  </a:schemeClr>
                </a:solidFill>
              </a:rPr>
              <a:t> es bajo, con la excepción del intercambio con Ecuador.</a:t>
            </a:r>
          </a:p>
          <a:p>
            <a:pPr>
              <a:buFont typeface="Arial" pitchFamily="34" charset="0"/>
              <a:buChar char="•"/>
            </a:pPr>
            <a:endParaRPr lang="es-ES" sz="1600" dirty="0" smtClean="0">
              <a:solidFill>
                <a:schemeClr val="tx2">
                  <a:lumMod val="90000"/>
                  <a:lumOff val="10000"/>
                </a:schemeClr>
              </a:solidFill>
            </a:endParaRPr>
          </a:p>
          <a:p>
            <a:pPr>
              <a:buFont typeface="Arial" pitchFamily="34" charset="0"/>
              <a:buChar char="•"/>
            </a:pPr>
            <a:r>
              <a:rPr lang="es-ES" sz="1600" dirty="0" smtClean="0">
                <a:solidFill>
                  <a:schemeClr val="tx2">
                    <a:lumMod val="90000"/>
                    <a:lumOff val="10000"/>
                  </a:schemeClr>
                </a:solidFill>
              </a:rPr>
              <a:t> Los retos para el gobierno y los empresarios son el mayor crecimiento de las exportaciones no mineras. Es un esfuerzo grande cuando se hace en un entorno con riesgo de generación de enfermedad holandesa.</a:t>
            </a:r>
            <a:endParaRPr lang="es-ES" sz="1600" dirty="0">
              <a:solidFill>
                <a:schemeClr val="tx2">
                  <a:lumMod val="90000"/>
                  <a:lumOff val="10000"/>
                </a:schemeClr>
              </a:solidFill>
            </a:endParaRPr>
          </a:p>
        </p:txBody>
      </p:sp>
      <p:sp>
        <p:nvSpPr>
          <p:cNvPr id="8" name="Rectangle 4"/>
          <p:cNvSpPr txBox="1">
            <a:spLocks noChangeArrowheads="1"/>
          </p:cNvSpPr>
          <p:nvPr>
            <p:custDataLst>
              <p:tags r:id="rId1"/>
            </p:custDataLst>
          </p:nvPr>
        </p:nvSpPr>
        <p:spPr>
          <a:xfrm>
            <a:off x="126739" y="131607"/>
            <a:ext cx="7855223" cy="565490"/>
          </a:xfrm>
          <a:prstGeom prst="rect">
            <a:avLst/>
          </a:prstGeom>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_tradnl" sz="2000" dirty="0"/>
              <a:t>1</a:t>
            </a:r>
            <a:r>
              <a:rPr lang="es-ES_tradnl" sz="2000" dirty="0" smtClean="0"/>
              <a:t>. </a:t>
            </a:r>
            <a:r>
              <a:rPr lang="es-CO" sz="2000" dirty="0" smtClean="0"/>
              <a:t>¿Triplicar las exportaciones no tradicionales en una década?</a:t>
            </a:r>
            <a:endParaRPr lang="es-ES" sz="2000" dirty="0" smtClean="0"/>
          </a:p>
          <a:p>
            <a:pPr eaLnBrk="1" hangingPunct="1"/>
            <a:endParaRPr lang="es-ES_tradnl" sz="2000" dirty="0" smtClean="0"/>
          </a:p>
        </p:txBody>
      </p:sp>
      <p:sp>
        <p:nvSpPr>
          <p:cNvPr id="9" name="8 CuadroTexto"/>
          <p:cNvSpPr txBox="1"/>
          <p:nvPr/>
        </p:nvSpPr>
        <p:spPr>
          <a:xfrm>
            <a:off x="395929" y="565606"/>
            <a:ext cx="7616857" cy="369332"/>
          </a:xfrm>
          <a:prstGeom prst="rect">
            <a:avLst/>
          </a:prstGeom>
          <a:noFill/>
        </p:spPr>
        <p:txBody>
          <a:bodyPr wrap="square" rtlCol="0">
            <a:spAutoFit/>
          </a:bodyPr>
          <a:lstStyle/>
          <a:p>
            <a:r>
              <a:rPr lang="es-ES" sz="1800" b="1" dirty="0" smtClean="0">
                <a:solidFill>
                  <a:schemeClr val="tx2">
                    <a:lumMod val="90000"/>
                    <a:lumOff val="10000"/>
                  </a:schemeClr>
                </a:solidFill>
              </a:rPr>
              <a:t>c. Punto de partida</a:t>
            </a:r>
            <a:endParaRPr lang="es-ES" sz="1800" b="1" dirty="0">
              <a:solidFill>
                <a:schemeClr val="tx2">
                  <a:lumMod val="90000"/>
                  <a:lumOff val="10000"/>
                </a:schemeClr>
              </a:solidFill>
            </a:endParaRPr>
          </a:p>
        </p:txBody>
      </p:sp>
    </p:spTree>
    <p:extLst>
      <p:ext uri="{BB962C8B-B14F-4D97-AF65-F5344CB8AC3E}">
        <p14:creationId xmlns:p14="http://schemas.microsoft.com/office/powerpoint/2010/main" xmlns="" val="3597118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gendaHighlight"/>
          <p:cNvSpPr>
            <a:spLocks noChangeArrowheads="1"/>
          </p:cNvSpPr>
          <p:nvPr/>
        </p:nvSpPr>
        <p:spPr bwMode="auto">
          <a:xfrm>
            <a:off x="2192875" y="3782802"/>
            <a:ext cx="6951125" cy="413710"/>
          </a:xfrm>
          <a:prstGeom prst="rect">
            <a:avLst/>
          </a:prstGeom>
          <a:solidFill>
            <a:srgbClr val="DCF0C6"/>
          </a:solidFill>
          <a:ln w="9525">
            <a:noFill/>
            <a:miter lim="800000"/>
            <a:headEnd/>
            <a:tailEnd/>
          </a:ln>
        </p:spPr>
        <p:txBody>
          <a:bodyPr wrap="none" lIns="93086" tIns="46545" rIns="93086" bIns="46545" anchor="ctr"/>
          <a:lstStyle/>
          <a:p>
            <a:endParaRPr lang="es-ES"/>
          </a:p>
        </p:txBody>
      </p:sp>
      <p:sp>
        <p:nvSpPr>
          <p:cNvPr id="24578" name="2 Marcador de número de diapositiva"/>
          <p:cNvSpPr>
            <a:spLocks noGrp="1"/>
          </p:cNvSpPr>
          <p:nvPr>
            <p:ph type="sldNum" sz="quarter" idx="10"/>
          </p:nvPr>
        </p:nvSpPr>
        <p:spPr/>
        <p:txBody>
          <a:bodyPr/>
          <a:lstStyle/>
          <a:p>
            <a:pPr>
              <a:defRPr/>
            </a:pPr>
            <a:fld id="{97A8ADB0-A4C6-4E08-922A-C21F58519C43}" type="slidenum">
              <a:rPr lang="es-ES_tradnl" smtClean="0"/>
              <a:pPr>
                <a:defRPr/>
              </a:pPr>
              <a:t>22</a:t>
            </a:fld>
            <a:r>
              <a:rPr lang="es-ES_tradnl" smtClean="0"/>
              <a:t> </a:t>
            </a:r>
          </a:p>
        </p:txBody>
      </p:sp>
      <p:sp>
        <p:nvSpPr>
          <p:cNvPr id="24581" name="Rectangle 3"/>
          <p:cNvSpPr>
            <a:spLocks noChangeArrowheads="1"/>
          </p:cNvSpPr>
          <p:nvPr/>
        </p:nvSpPr>
        <p:spPr bwMode="auto">
          <a:xfrm>
            <a:off x="17" y="22"/>
            <a:ext cx="9143983" cy="6857978"/>
          </a:xfrm>
          <a:prstGeom prst="rect">
            <a:avLst/>
          </a:prstGeom>
          <a:noFill/>
          <a:ln w="3175">
            <a:solidFill>
              <a:srgbClr val="000000"/>
            </a:solidFill>
            <a:miter lim="800000"/>
            <a:headEnd/>
            <a:tailEnd/>
          </a:ln>
        </p:spPr>
        <p:txBody>
          <a:bodyPr wrap="none" lIns="91224" tIns="45614" rIns="91224" bIns="45614" anchor="ctr"/>
          <a:lstStyle/>
          <a:p>
            <a:endParaRPr lang="es-ES"/>
          </a:p>
        </p:txBody>
      </p:sp>
      <p:sp>
        <p:nvSpPr>
          <p:cNvPr id="24582" name="AgendaText"/>
          <p:cNvSpPr>
            <a:spLocks noChangeArrowheads="1"/>
          </p:cNvSpPr>
          <p:nvPr/>
        </p:nvSpPr>
        <p:spPr bwMode="auto">
          <a:xfrm>
            <a:off x="2933442" y="2391812"/>
            <a:ext cx="6142570" cy="2215991"/>
          </a:xfrm>
          <a:prstGeom prst="rect">
            <a:avLst/>
          </a:prstGeom>
          <a:noFill/>
          <a:ln w="9525">
            <a:noFill/>
            <a:miter lim="800000"/>
            <a:headEnd/>
            <a:tailEnd/>
          </a:ln>
        </p:spPr>
        <p:txBody>
          <a:bodyPr wrap="square" lIns="0" tIns="0" rIns="0" bIns="0">
            <a:spAutoFit/>
          </a:bodyPr>
          <a:lstStyle/>
          <a:p>
            <a:pPr marL="344484" lvl="1" indent="-342900" defTabSz="893263">
              <a:spcBef>
                <a:spcPct val="100000"/>
              </a:spcBef>
              <a:buClr>
                <a:schemeClr val="tx2"/>
              </a:buClr>
              <a:buSzPct val="125000"/>
              <a:buFont typeface="+mj-lt"/>
              <a:buAutoNum type="alphaLcPeriod"/>
            </a:pPr>
            <a:r>
              <a:rPr lang="es-ES" sz="1600" dirty="0" smtClean="0"/>
              <a:t>¿A qué se le apunta?</a:t>
            </a:r>
          </a:p>
          <a:p>
            <a:pPr marL="344484" lvl="1" indent="-342900" defTabSz="893263">
              <a:spcBef>
                <a:spcPct val="100000"/>
              </a:spcBef>
              <a:buClr>
                <a:schemeClr val="tx2"/>
              </a:buClr>
              <a:buSzPct val="125000"/>
              <a:buFont typeface="+mj-lt"/>
              <a:buAutoNum type="alphaLcPeriod"/>
            </a:pPr>
            <a:r>
              <a:rPr lang="es-ES" sz="1600" dirty="0" smtClean="0"/>
              <a:t>Metodología</a:t>
            </a:r>
          </a:p>
          <a:p>
            <a:pPr marL="344484" lvl="1" indent="-342900" defTabSz="893263">
              <a:spcBef>
                <a:spcPct val="100000"/>
              </a:spcBef>
              <a:buClr>
                <a:schemeClr val="tx2"/>
              </a:buClr>
              <a:buSzPct val="125000"/>
              <a:buFont typeface="+mj-lt"/>
              <a:buAutoNum type="alphaLcPeriod"/>
            </a:pPr>
            <a:r>
              <a:rPr lang="es-ES" sz="1600" dirty="0" smtClean="0"/>
              <a:t>Punto de partida</a:t>
            </a:r>
          </a:p>
          <a:p>
            <a:pPr marL="344484" lvl="1" indent="-342900" defTabSz="893263">
              <a:spcBef>
                <a:spcPct val="100000"/>
              </a:spcBef>
              <a:buClr>
                <a:schemeClr val="tx2"/>
              </a:buClr>
              <a:buSzPct val="125000"/>
              <a:buFont typeface="+mj-lt"/>
              <a:buAutoNum type="alphaLcPeriod"/>
            </a:pPr>
            <a:r>
              <a:rPr lang="es-ES" sz="1600" b="1" dirty="0" smtClean="0"/>
              <a:t>Iniciativas para lograr la meta</a:t>
            </a:r>
          </a:p>
          <a:p>
            <a:pPr marL="337341" lvl="1" indent="-335757" defTabSz="893263">
              <a:spcBef>
                <a:spcPct val="100000"/>
              </a:spcBef>
              <a:buClr>
                <a:schemeClr val="tx2"/>
              </a:buClr>
              <a:buSzPct val="125000"/>
              <a:buFont typeface="+mj-lt"/>
              <a:buAutoNum type="alphaLcPeriod"/>
            </a:pPr>
            <a:endParaRPr lang="es-ES" sz="1600" dirty="0" smtClean="0"/>
          </a:p>
        </p:txBody>
      </p:sp>
      <p:sp>
        <p:nvSpPr>
          <p:cNvPr id="24583" name="TitleBottomPlaceholder"/>
          <p:cNvSpPr>
            <a:spLocks noChangeArrowheads="1"/>
          </p:cNvSpPr>
          <p:nvPr/>
        </p:nvSpPr>
        <p:spPr bwMode="auto">
          <a:xfrm>
            <a:off x="0" y="2238374"/>
            <a:ext cx="2193925" cy="4619625"/>
          </a:xfrm>
          <a:prstGeom prst="rect">
            <a:avLst/>
          </a:prstGeom>
          <a:solidFill>
            <a:srgbClr val="0065CC"/>
          </a:solidFill>
          <a:ln w="9525">
            <a:noFill/>
            <a:miter lim="800000"/>
            <a:headEnd/>
            <a:tailEnd/>
          </a:ln>
        </p:spPr>
        <p:txBody>
          <a:bodyPr wrap="none" lIns="91224" tIns="45614" rIns="91224" bIns="45614" anchor="ctr"/>
          <a:lstStyle/>
          <a:p>
            <a:endParaRPr lang="es-ES"/>
          </a:p>
        </p:txBody>
      </p:sp>
      <p:sp>
        <p:nvSpPr>
          <p:cNvPr id="24584" name="TitleTopPlaceholder"/>
          <p:cNvSpPr>
            <a:spLocks noChangeArrowheads="1"/>
          </p:cNvSpPr>
          <p:nvPr/>
        </p:nvSpPr>
        <p:spPr bwMode="auto">
          <a:xfrm>
            <a:off x="0" y="16"/>
            <a:ext cx="2193925" cy="2238375"/>
          </a:xfrm>
          <a:prstGeom prst="rect">
            <a:avLst/>
          </a:prstGeom>
          <a:solidFill>
            <a:srgbClr val="91AFFF"/>
          </a:solidFill>
          <a:ln w="9525">
            <a:noFill/>
            <a:miter lim="800000"/>
            <a:headEnd/>
            <a:tailEnd/>
          </a:ln>
        </p:spPr>
        <p:txBody>
          <a:bodyPr wrap="none" lIns="91224" tIns="45614" rIns="91224" bIns="45614" anchor="ctr"/>
          <a:lstStyle/>
          <a:p>
            <a:endParaRPr lang="es-ES"/>
          </a:p>
        </p:txBody>
      </p:sp>
      <p:pic>
        <p:nvPicPr>
          <p:cNvPr id="9" name="Picture 1327"/>
          <p:cNvPicPr>
            <a:picLocks noChangeAspect="1" noChangeArrowheads="1"/>
          </p:cNvPicPr>
          <p:nvPr/>
        </p:nvPicPr>
        <p:blipFill>
          <a:blip r:embed="rId4" cstate="print"/>
          <a:srcRect/>
          <a:stretch>
            <a:fillRect/>
          </a:stretch>
        </p:blipFill>
        <p:spPr bwMode="auto">
          <a:xfrm>
            <a:off x="8178822" y="21"/>
            <a:ext cx="782637" cy="892305"/>
          </a:xfrm>
          <a:prstGeom prst="rect">
            <a:avLst/>
          </a:prstGeom>
          <a:noFill/>
          <a:ln w="9525">
            <a:noFill/>
            <a:miter lim="800000"/>
            <a:headEnd/>
            <a:tailEnd/>
          </a:ln>
        </p:spPr>
      </p:pic>
      <p:sp>
        <p:nvSpPr>
          <p:cNvPr id="11" name="Rectangle 2"/>
          <p:cNvSpPr txBox="1">
            <a:spLocks noChangeArrowheads="1"/>
          </p:cNvSpPr>
          <p:nvPr/>
        </p:nvSpPr>
        <p:spPr>
          <a:xfrm>
            <a:off x="2527300" y="661988"/>
            <a:ext cx="6184900" cy="292388"/>
          </a:xfrm>
          <a:prstGeom prst="rect">
            <a:avLst/>
          </a:prstGeom>
        </p:spPr>
        <p:txBody>
          <a:bodyPr lIns="89536" tIns="44767" rIns="89536" bIns="44767"/>
          <a:lstStyle/>
          <a:p>
            <a:pPr marL="0" marR="0" lvl="0" indent="0" algn="l" defTabSz="894495" rtl="0" eaLnBrk="1" fontAlgn="base" latinLnBrk="0" hangingPunct="1">
              <a:lnSpc>
                <a:spcPct val="100000"/>
              </a:lnSpc>
              <a:spcBef>
                <a:spcPct val="0"/>
              </a:spcBef>
              <a:spcAft>
                <a:spcPct val="0"/>
              </a:spcAft>
              <a:buClrTx/>
              <a:buSzTx/>
              <a:buFontTx/>
              <a:buNone/>
              <a:tabLst/>
              <a:defRPr/>
            </a:pPr>
            <a:r>
              <a:rPr kumimoji="0" lang="es-ES_tradnl" sz="1900" b="1" i="0" u="none" strike="noStrike" kern="0" cap="none" spc="0" normalizeH="0" baseline="0" noProof="0" smtClean="0">
                <a:ln>
                  <a:noFill/>
                </a:ln>
                <a:solidFill>
                  <a:schemeClr val="tx2"/>
                </a:solidFill>
                <a:effectLst/>
                <a:uLnTx/>
                <a:uFillTx/>
                <a:latin typeface="+mj-lt"/>
                <a:ea typeface="+mj-ea"/>
                <a:cs typeface="+mj-cs"/>
              </a:rPr>
              <a:t>Contenido</a:t>
            </a:r>
            <a:endParaRPr kumimoji="0" lang="es-ES_tradnl" sz="19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14" name="AgendaText"/>
          <p:cNvSpPr>
            <a:spLocks noChangeArrowheads="1"/>
          </p:cNvSpPr>
          <p:nvPr/>
        </p:nvSpPr>
        <p:spPr bwMode="auto">
          <a:xfrm>
            <a:off x="2631779" y="1843306"/>
            <a:ext cx="6417954" cy="246221"/>
          </a:xfrm>
          <a:prstGeom prst="rect">
            <a:avLst/>
          </a:prstGeom>
          <a:noFill/>
          <a:ln w="9525">
            <a:noFill/>
            <a:miter lim="800000"/>
            <a:headEnd/>
            <a:tailEnd/>
          </a:ln>
        </p:spPr>
        <p:txBody>
          <a:bodyPr wrap="square" lIns="0" tIns="0" rIns="0" bIns="0">
            <a:spAutoFit/>
          </a:bodyPr>
          <a:lstStyle/>
          <a:p>
            <a:pPr marL="337341" lvl="1" indent="-335757" defTabSz="893263">
              <a:spcBef>
                <a:spcPct val="100000"/>
              </a:spcBef>
              <a:buClr>
                <a:schemeClr val="tx2"/>
              </a:buClr>
              <a:buSzPct val="125000"/>
              <a:buFont typeface="+mj-lt"/>
              <a:buAutoNum type="arabicPeriod"/>
            </a:pPr>
            <a:r>
              <a:rPr lang="es-CO" sz="1600" b="1" dirty="0" smtClean="0"/>
              <a:t>¿Triplicar las exportaciones no tradicionales en una década?</a:t>
            </a:r>
          </a:p>
        </p:txBody>
      </p:sp>
      <p:sp>
        <p:nvSpPr>
          <p:cNvPr id="13" name="AgendaText"/>
          <p:cNvSpPr>
            <a:spLocks noChangeArrowheads="1"/>
          </p:cNvSpPr>
          <p:nvPr/>
        </p:nvSpPr>
        <p:spPr bwMode="auto">
          <a:xfrm>
            <a:off x="2643499" y="4288790"/>
            <a:ext cx="6417954" cy="1231106"/>
          </a:xfrm>
          <a:prstGeom prst="rect">
            <a:avLst/>
          </a:prstGeom>
          <a:noFill/>
          <a:ln w="9525">
            <a:noFill/>
            <a:miter lim="800000"/>
            <a:headEnd/>
            <a:tailEnd/>
          </a:ln>
        </p:spPr>
        <p:txBody>
          <a:bodyPr wrap="square" lIns="0" tIns="0" rIns="0" bIns="0">
            <a:spAutoFit/>
          </a:bodyPr>
          <a:lstStyle/>
          <a:p>
            <a:pPr marL="344484" lvl="1" indent="-342900" defTabSz="893263">
              <a:spcBef>
                <a:spcPct val="100000"/>
              </a:spcBef>
              <a:buClr>
                <a:schemeClr val="tx2"/>
              </a:buClr>
              <a:buSzPct val="125000"/>
              <a:buFont typeface="+mj-lt"/>
              <a:buAutoNum type="arabicPeriod" startAt="2"/>
            </a:pPr>
            <a:r>
              <a:rPr lang="es-CO" sz="1600" b="1" dirty="0" smtClean="0"/>
              <a:t>El mundo mira al Oriente</a:t>
            </a:r>
          </a:p>
          <a:p>
            <a:pPr marL="344484" lvl="1" indent="-342900" defTabSz="893263">
              <a:spcBef>
                <a:spcPct val="100000"/>
              </a:spcBef>
              <a:buClr>
                <a:schemeClr val="tx2"/>
              </a:buClr>
              <a:buSzPct val="125000"/>
              <a:buFont typeface="+mj-lt"/>
              <a:buAutoNum type="arabicPeriod" startAt="2"/>
            </a:pPr>
            <a:r>
              <a:rPr lang="es-CO" sz="1600" b="1" dirty="0" smtClean="0"/>
              <a:t>Estrategia de Colombia en Asia</a:t>
            </a:r>
          </a:p>
          <a:p>
            <a:pPr marL="344484" lvl="1" indent="-342900" defTabSz="893263">
              <a:spcBef>
                <a:spcPct val="100000"/>
              </a:spcBef>
              <a:buClr>
                <a:schemeClr val="tx2"/>
              </a:buClr>
              <a:buSzPct val="125000"/>
              <a:buFont typeface="+mj-lt"/>
              <a:buAutoNum type="arabicPeriod" startAt="2"/>
            </a:pPr>
            <a:r>
              <a:rPr lang="es-CO" sz="1600" b="1" dirty="0" smtClean="0"/>
              <a:t>Colombia en APEC</a:t>
            </a:r>
          </a:p>
        </p:txBody>
      </p:sp>
    </p:spTree>
    <p:custDataLst>
      <p:tags r:id="rId1"/>
    </p:custDataLst>
    <p:extLst>
      <p:ext uri="{BB962C8B-B14F-4D97-AF65-F5344CB8AC3E}">
        <p14:creationId xmlns:p14="http://schemas.microsoft.com/office/powerpoint/2010/main" xmlns="" val="80127855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4"/>
          <a:srcRect t="3774"/>
          <a:stretch>
            <a:fillRect/>
          </a:stretch>
        </p:blipFill>
        <p:spPr bwMode="auto">
          <a:xfrm>
            <a:off x="431737" y="1139571"/>
            <a:ext cx="949885" cy="934005"/>
          </a:xfrm>
          <a:prstGeom prst="rect">
            <a:avLst/>
          </a:prstGeom>
          <a:noFill/>
          <a:ln w="9525">
            <a:noFill/>
            <a:miter lim="800000"/>
            <a:headEnd/>
            <a:tailEnd/>
          </a:ln>
          <a:effectLst/>
        </p:spPr>
      </p:pic>
      <p:pic>
        <p:nvPicPr>
          <p:cNvPr id="28" name="Picture 3"/>
          <p:cNvPicPr>
            <a:picLocks noChangeAspect="1" noChangeArrowheads="1"/>
          </p:cNvPicPr>
          <p:nvPr/>
        </p:nvPicPr>
        <p:blipFill>
          <a:blip r:embed="rId5"/>
          <a:srcRect/>
          <a:stretch>
            <a:fillRect/>
          </a:stretch>
        </p:blipFill>
        <p:spPr bwMode="auto">
          <a:xfrm>
            <a:off x="929032" y="2826589"/>
            <a:ext cx="6305550" cy="3790950"/>
          </a:xfrm>
          <a:prstGeom prst="rect">
            <a:avLst/>
          </a:prstGeom>
          <a:noFill/>
          <a:ln w="9525">
            <a:noFill/>
            <a:miter lim="800000"/>
            <a:headEnd/>
            <a:tailEnd/>
          </a:ln>
          <a:effectLst/>
        </p:spPr>
      </p:pic>
      <p:sp>
        <p:nvSpPr>
          <p:cNvPr id="29" name="28 CuadroTexto"/>
          <p:cNvSpPr txBox="1"/>
          <p:nvPr/>
        </p:nvSpPr>
        <p:spPr>
          <a:xfrm>
            <a:off x="292231" y="6570486"/>
            <a:ext cx="2658359" cy="261610"/>
          </a:xfrm>
          <a:prstGeom prst="rect">
            <a:avLst/>
          </a:prstGeom>
          <a:noFill/>
        </p:spPr>
        <p:txBody>
          <a:bodyPr wrap="square" rtlCol="0">
            <a:spAutoFit/>
          </a:bodyPr>
          <a:lstStyle/>
          <a:p>
            <a:r>
              <a:rPr lang="es-ES" sz="1100" dirty="0" smtClean="0"/>
              <a:t>Fuente: </a:t>
            </a:r>
            <a:r>
              <a:rPr lang="es-ES" sz="1100" dirty="0" err="1" smtClean="0"/>
              <a:t>Proexport</a:t>
            </a:r>
            <a:endParaRPr lang="es-ES" sz="1100" dirty="0"/>
          </a:p>
        </p:txBody>
      </p:sp>
      <p:sp>
        <p:nvSpPr>
          <p:cNvPr id="30" name="29 CuadroTexto"/>
          <p:cNvSpPr txBox="1"/>
          <p:nvPr/>
        </p:nvSpPr>
        <p:spPr>
          <a:xfrm>
            <a:off x="669303" y="2290721"/>
            <a:ext cx="7004115" cy="523220"/>
          </a:xfrm>
          <a:prstGeom prst="rect">
            <a:avLst/>
          </a:prstGeom>
          <a:noFill/>
        </p:spPr>
        <p:txBody>
          <a:bodyPr wrap="square" rtlCol="0">
            <a:spAutoFit/>
          </a:bodyPr>
          <a:lstStyle/>
          <a:p>
            <a:pPr algn="ctr"/>
            <a:r>
              <a:rPr lang="es-ES" b="1" dirty="0" err="1" smtClean="0">
                <a:solidFill>
                  <a:schemeClr val="tx2">
                    <a:lumMod val="90000"/>
                    <a:lumOff val="10000"/>
                  </a:schemeClr>
                </a:solidFill>
              </a:rPr>
              <a:t>Proexport</a:t>
            </a:r>
            <a:r>
              <a:rPr lang="es-ES" b="1" dirty="0" smtClean="0">
                <a:solidFill>
                  <a:schemeClr val="tx2">
                    <a:lumMod val="90000"/>
                    <a:lumOff val="10000"/>
                  </a:schemeClr>
                </a:solidFill>
              </a:rPr>
              <a:t> : Presupuesto anual y número de oficinas comerciales en el exterior</a:t>
            </a:r>
          </a:p>
          <a:p>
            <a:pPr algn="ctr"/>
            <a:r>
              <a:rPr lang="es-ES" b="1" dirty="0" smtClean="0">
                <a:solidFill>
                  <a:schemeClr val="tx2">
                    <a:lumMod val="90000"/>
                    <a:lumOff val="10000"/>
                  </a:schemeClr>
                </a:solidFill>
              </a:rPr>
              <a:t>(presupuesto en $ miles de millones)</a:t>
            </a:r>
            <a:endParaRPr lang="es-ES" b="1" dirty="0">
              <a:solidFill>
                <a:schemeClr val="tx2">
                  <a:lumMod val="90000"/>
                  <a:lumOff val="10000"/>
                </a:schemeClr>
              </a:solidFill>
            </a:endParaRPr>
          </a:p>
        </p:txBody>
      </p:sp>
      <p:sp>
        <p:nvSpPr>
          <p:cNvPr id="31" name="30 CuadroTexto"/>
          <p:cNvSpPr txBox="1"/>
          <p:nvPr/>
        </p:nvSpPr>
        <p:spPr>
          <a:xfrm>
            <a:off x="1310336" y="1121797"/>
            <a:ext cx="7220932" cy="954107"/>
          </a:xfrm>
          <a:prstGeom prst="rect">
            <a:avLst/>
          </a:prstGeom>
          <a:solidFill>
            <a:schemeClr val="tx2">
              <a:lumMod val="10000"/>
              <a:lumOff val="90000"/>
            </a:schemeClr>
          </a:solidFill>
        </p:spPr>
        <p:txBody>
          <a:bodyPr wrap="square" rtlCol="0">
            <a:spAutoFit/>
          </a:bodyPr>
          <a:lstStyle/>
          <a:p>
            <a:r>
              <a:rPr lang="es-ES" dirty="0" smtClean="0">
                <a:solidFill>
                  <a:schemeClr val="tx2">
                    <a:lumMod val="90000"/>
                    <a:lumOff val="10000"/>
                  </a:schemeClr>
                </a:solidFill>
              </a:rPr>
              <a:t>El presupuesto de </a:t>
            </a:r>
            <a:r>
              <a:rPr lang="es-ES" dirty="0" err="1" smtClean="0">
                <a:solidFill>
                  <a:schemeClr val="tx2">
                    <a:lumMod val="90000"/>
                    <a:lumOff val="10000"/>
                  </a:schemeClr>
                </a:solidFill>
              </a:rPr>
              <a:t>Proexport</a:t>
            </a:r>
            <a:r>
              <a:rPr lang="es-ES" dirty="0" smtClean="0">
                <a:solidFill>
                  <a:schemeClr val="tx2">
                    <a:lumMod val="90000"/>
                    <a:lumOff val="10000"/>
                  </a:schemeClr>
                </a:solidFill>
              </a:rPr>
              <a:t> venía disminuyendo en términos nominales y reales. Este año logramos hacer un ajuste de $10.000 millones e incrementar el presupuesto de 2012 a $125 mil millones. Aún con esa restricción, se logró una mayor presencia comercial en el mundo.</a:t>
            </a:r>
            <a:endParaRPr lang="es-ES" dirty="0">
              <a:solidFill>
                <a:schemeClr val="tx2">
                  <a:lumMod val="90000"/>
                  <a:lumOff val="10000"/>
                </a:schemeClr>
              </a:solidFill>
            </a:endParaRPr>
          </a:p>
        </p:txBody>
      </p:sp>
      <p:sp>
        <p:nvSpPr>
          <p:cNvPr id="11" name="Rectangle 4"/>
          <p:cNvSpPr txBox="1">
            <a:spLocks noChangeArrowheads="1"/>
          </p:cNvSpPr>
          <p:nvPr>
            <p:custDataLst>
              <p:tags r:id="rId1"/>
            </p:custDataLst>
          </p:nvPr>
        </p:nvSpPr>
        <p:spPr>
          <a:xfrm>
            <a:off x="237068" y="131607"/>
            <a:ext cx="8103116" cy="565490"/>
          </a:xfrm>
          <a:prstGeom prst="rect">
            <a:avLst/>
          </a:prstGeom>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 sz="2000" dirty="0" smtClean="0"/>
              <a:t>d. Iniciativas para lograr la meta</a:t>
            </a:r>
          </a:p>
        </p:txBody>
      </p:sp>
      <p:sp>
        <p:nvSpPr>
          <p:cNvPr id="12" name="11 CuadroTexto"/>
          <p:cNvSpPr txBox="1"/>
          <p:nvPr/>
        </p:nvSpPr>
        <p:spPr>
          <a:xfrm>
            <a:off x="235671" y="603314"/>
            <a:ext cx="5448692" cy="369332"/>
          </a:xfrm>
          <a:prstGeom prst="rect">
            <a:avLst/>
          </a:prstGeom>
          <a:noFill/>
        </p:spPr>
        <p:txBody>
          <a:bodyPr wrap="square" rtlCol="0">
            <a:spAutoFit/>
          </a:bodyPr>
          <a:lstStyle/>
          <a:p>
            <a:r>
              <a:rPr lang="es-ES" sz="1800" b="1" i="1" dirty="0" smtClean="0">
                <a:solidFill>
                  <a:schemeClr val="tx2">
                    <a:lumMod val="90000"/>
                    <a:lumOff val="10000"/>
                  </a:schemeClr>
                </a:solidFill>
              </a:rPr>
              <a:t>i. </a:t>
            </a:r>
            <a:r>
              <a:rPr lang="es-ES" sz="1800" b="1" dirty="0" smtClean="0">
                <a:solidFill>
                  <a:schemeClr val="tx2">
                    <a:lumMod val="90000"/>
                    <a:lumOff val="10000"/>
                  </a:schemeClr>
                </a:solidFill>
              </a:rPr>
              <a:t>Fortalecer a </a:t>
            </a:r>
            <a:r>
              <a:rPr lang="es-ES" sz="1800" b="1" dirty="0" err="1" smtClean="0">
                <a:solidFill>
                  <a:schemeClr val="tx2">
                    <a:lumMod val="90000"/>
                    <a:lumOff val="10000"/>
                  </a:schemeClr>
                </a:solidFill>
              </a:rPr>
              <a:t>Proexport</a:t>
            </a:r>
            <a:endParaRPr lang="es-ES" sz="1800" b="1" dirty="0">
              <a:solidFill>
                <a:schemeClr val="tx2">
                  <a:lumMod val="90000"/>
                  <a:lumOff val="1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8726A013-0993-4633-822B-C6833D0DC4F9}" type="slidenum">
              <a:rPr lang="es-ES_tradnl" smtClean="0"/>
              <a:pPr>
                <a:defRPr/>
              </a:pPr>
              <a:t>24</a:t>
            </a:fld>
            <a:r>
              <a:rPr lang="es-ES_tradnl" smtClean="0"/>
              <a:t> </a:t>
            </a:r>
            <a:endParaRPr lang="es-ES_tradnl"/>
          </a:p>
        </p:txBody>
      </p:sp>
      <p:pic>
        <p:nvPicPr>
          <p:cNvPr id="13" name="Imagen 7" descr="mapa_completo.jpg"/>
          <p:cNvPicPr>
            <a:picLocks noChangeAspect="1"/>
          </p:cNvPicPr>
          <p:nvPr/>
        </p:nvPicPr>
        <p:blipFill>
          <a:blip r:embed="rId3" cstate="print"/>
          <a:srcRect/>
          <a:stretch>
            <a:fillRect/>
          </a:stretch>
        </p:blipFill>
        <p:spPr bwMode="auto">
          <a:xfrm>
            <a:off x="35496" y="1720750"/>
            <a:ext cx="8985250" cy="4300538"/>
          </a:xfrm>
          <a:prstGeom prst="rect">
            <a:avLst/>
          </a:prstGeom>
          <a:noFill/>
          <a:ln w="9525">
            <a:noFill/>
            <a:miter lim="800000"/>
            <a:headEnd/>
            <a:tailEnd/>
          </a:ln>
        </p:spPr>
      </p:pic>
      <p:pic>
        <p:nvPicPr>
          <p:cNvPr id="14" name="Imagen 17" descr="ofireg.png"/>
          <p:cNvPicPr>
            <a:picLocks noChangeAspect="1"/>
          </p:cNvPicPr>
          <p:nvPr/>
        </p:nvPicPr>
        <p:blipFill>
          <a:blip r:embed="rId4" cstate="print"/>
          <a:srcRect/>
          <a:stretch>
            <a:fillRect/>
          </a:stretch>
        </p:blipFill>
        <p:spPr bwMode="auto">
          <a:xfrm>
            <a:off x="-12203" y="5517232"/>
            <a:ext cx="1775891" cy="1350417"/>
          </a:xfrm>
          <a:prstGeom prst="rect">
            <a:avLst/>
          </a:prstGeom>
          <a:noFill/>
          <a:ln w="9525">
            <a:noFill/>
            <a:miter lim="800000"/>
            <a:headEnd/>
            <a:tailEnd/>
          </a:ln>
        </p:spPr>
      </p:pic>
      <p:pic>
        <p:nvPicPr>
          <p:cNvPr id="15" name="Imagen 9" descr="titulo_2.png"/>
          <p:cNvPicPr>
            <a:picLocks noChangeAspect="1"/>
          </p:cNvPicPr>
          <p:nvPr/>
        </p:nvPicPr>
        <p:blipFill>
          <a:blip r:embed="rId5" cstate="print"/>
          <a:srcRect/>
          <a:stretch>
            <a:fillRect/>
          </a:stretch>
        </p:blipFill>
        <p:spPr bwMode="auto">
          <a:xfrm>
            <a:off x="2514600" y="5875610"/>
            <a:ext cx="6629400" cy="793750"/>
          </a:xfrm>
          <a:prstGeom prst="rect">
            <a:avLst/>
          </a:prstGeom>
          <a:noFill/>
          <a:ln w="9525">
            <a:noFill/>
            <a:miter lim="800000"/>
            <a:headEnd/>
            <a:tailEnd/>
          </a:ln>
        </p:spPr>
      </p:pic>
      <p:sp>
        <p:nvSpPr>
          <p:cNvPr id="16" name="1 Título"/>
          <p:cNvSpPr txBox="1">
            <a:spLocks/>
          </p:cNvSpPr>
          <p:nvPr/>
        </p:nvSpPr>
        <p:spPr bwMode="white">
          <a:xfrm>
            <a:off x="2286000" y="980728"/>
            <a:ext cx="6858000" cy="295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2813" rtl="0" eaLnBrk="0" fontAlgn="base" latinLnBrk="0" hangingPunct="0">
              <a:lnSpc>
                <a:spcPct val="100000"/>
              </a:lnSpc>
              <a:spcBef>
                <a:spcPct val="0"/>
              </a:spcBef>
              <a:spcAft>
                <a:spcPct val="0"/>
              </a:spcAft>
              <a:buClrTx/>
              <a:buSzTx/>
              <a:buFont typeface="Arial" pitchFamily="34" charset="0"/>
              <a:buChar char="•"/>
              <a:tabLst/>
              <a:defRPr/>
            </a:pPr>
            <a:r>
              <a:rPr kumimoji="0" lang="es-CO" sz="1900" b="1" i="0" u="none" strike="noStrike" kern="0" cap="none" spc="0" normalizeH="0" baseline="0" noProof="0" dirty="0" smtClean="0">
                <a:ln>
                  <a:noFill/>
                </a:ln>
                <a:solidFill>
                  <a:srgbClr val="000000">
                    <a:lumMod val="75000"/>
                    <a:lumOff val="25000"/>
                  </a:srgbClr>
                </a:solidFill>
                <a:effectLst/>
                <a:uLnTx/>
                <a:uFillTx/>
                <a:latin typeface="Calibri"/>
                <a:ea typeface="+mj-ea"/>
                <a:cs typeface="+mj-cs"/>
              </a:rPr>
              <a:t> Mercado con más de </a:t>
            </a:r>
            <a:r>
              <a:rPr kumimoji="0" lang="es-CO" sz="1900" b="1" i="0" u="none" strike="noStrike" kern="0" cap="none" spc="0" normalizeH="0" baseline="0" noProof="0" dirty="0" smtClean="0">
                <a:ln>
                  <a:noFill/>
                </a:ln>
                <a:solidFill>
                  <a:srgbClr val="0070C0"/>
                </a:solidFill>
                <a:effectLst/>
                <a:uLnTx/>
                <a:uFillTx/>
                <a:latin typeface="Calibri"/>
                <a:ea typeface="+mj-ea"/>
                <a:cs typeface="+mj-cs"/>
              </a:rPr>
              <a:t>4 mil millones </a:t>
            </a:r>
            <a:r>
              <a:rPr kumimoji="0" lang="es-CO" sz="1900" b="1" i="0" u="none" strike="noStrike" kern="0" cap="none" spc="0" normalizeH="0" baseline="0" noProof="0" dirty="0" smtClean="0">
                <a:ln>
                  <a:noFill/>
                </a:ln>
                <a:solidFill>
                  <a:srgbClr val="000000">
                    <a:lumMod val="75000"/>
                    <a:lumOff val="25000"/>
                  </a:srgbClr>
                </a:solidFill>
                <a:effectLst/>
                <a:uLnTx/>
                <a:uFillTx/>
                <a:latin typeface="Calibri"/>
                <a:ea typeface="+mj-ea"/>
                <a:cs typeface="+mj-cs"/>
              </a:rPr>
              <a:t>de habitantes.</a:t>
            </a:r>
          </a:p>
          <a:p>
            <a:pPr marL="0" marR="0" lvl="0" indent="0" algn="l" defTabSz="912813" rtl="0" eaLnBrk="0" fontAlgn="base" latinLnBrk="0" hangingPunct="0">
              <a:lnSpc>
                <a:spcPct val="100000"/>
              </a:lnSpc>
              <a:spcBef>
                <a:spcPct val="0"/>
              </a:spcBef>
              <a:spcAft>
                <a:spcPct val="0"/>
              </a:spcAft>
              <a:buClrTx/>
              <a:buSzTx/>
              <a:buFont typeface="Arial" pitchFamily="34" charset="0"/>
              <a:buChar char="•"/>
              <a:tabLst/>
              <a:defRPr/>
            </a:pPr>
            <a:r>
              <a:rPr kumimoji="0" lang="es-CO" sz="1900" b="1" i="0" u="none" strike="noStrike" kern="0" cap="none" spc="0" normalizeH="0" baseline="0" noProof="0" dirty="0" smtClean="0">
                <a:ln>
                  <a:noFill/>
                </a:ln>
                <a:solidFill>
                  <a:srgbClr val="000000">
                    <a:lumMod val="75000"/>
                    <a:lumOff val="25000"/>
                  </a:srgbClr>
                </a:solidFill>
                <a:effectLst/>
                <a:uLnTx/>
                <a:uFillTx/>
                <a:latin typeface="Calibri"/>
                <a:ea typeface="+mj-ea"/>
                <a:cs typeface="+mj-cs"/>
              </a:rPr>
              <a:t>Oportunidades para exportaciones, inversión y turismo.</a:t>
            </a:r>
          </a:p>
          <a:p>
            <a:pPr marL="0" marR="0" lvl="0" indent="0" algn="l" defTabSz="912813" rtl="0" eaLnBrk="0" fontAlgn="base" latinLnBrk="0" hangingPunct="0">
              <a:lnSpc>
                <a:spcPct val="100000"/>
              </a:lnSpc>
              <a:spcBef>
                <a:spcPct val="0"/>
              </a:spcBef>
              <a:spcAft>
                <a:spcPct val="0"/>
              </a:spcAft>
              <a:buClrTx/>
              <a:buSzTx/>
              <a:buFont typeface="Arial" pitchFamily="34" charset="0"/>
              <a:buChar char="•"/>
              <a:tabLst/>
              <a:defRPr/>
            </a:pPr>
            <a:endParaRPr kumimoji="0" lang="es-CO" sz="1900" b="1" i="0" u="none" strike="noStrike" kern="0" cap="none" spc="0" normalizeH="0" baseline="0" noProof="0" dirty="0">
              <a:ln>
                <a:noFill/>
              </a:ln>
              <a:solidFill>
                <a:srgbClr val="000000">
                  <a:lumMod val="75000"/>
                  <a:lumOff val="25000"/>
                </a:srgbClr>
              </a:solidFill>
              <a:effectLst/>
              <a:uLnTx/>
              <a:uFillTx/>
              <a:latin typeface="Calibri"/>
              <a:ea typeface="+mj-ea"/>
              <a:cs typeface="+mj-cs"/>
            </a:endParaRPr>
          </a:p>
        </p:txBody>
      </p:sp>
      <p:sp>
        <p:nvSpPr>
          <p:cNvPr id="10" name="9 CuadroTexto"/>
          <p:cNvSpPr txBox="1"/>
          <p:nvPr/>
        </p:nvSpPr>
        <p:spPr>
          <a:xfrm>
            <a:off x="235671" y="603314"/>
            <a:ext cx="5448692" cy="369332"/>
          </a:xfrm>
          <a:prstGeom prst="rect">
            <a:avLst/>
          </a:prstGeom>
          <a:noFill/>
        </p:spPr>
        <p:txBody>
          <a:bodyPr wrap="square" rtlCol="0">
            <a:spAutoFit/>
          </a:bodyPr>
          <a:lstStyle/>
          <a:p>
            <a:r>
              <a:rPr lang="es-ES" sz="1800" b="1" i="1" dirty="0" smtClean="0">
                <a:solidFill>
                  <a:schemeClr val="tx2">
                    <a:lumMod val="90000"/>
                    <a:lumOff val="10000"/>
                  </a:schemeClr>
                </a:solidFill>
              </a:rPr>
              <a:t>i. </a:t>
            </a:r>
            <a:r>
              <a:rPr lang="es-ES" sz="1800" b="1" dirty="0" smtClean="0">
                <a:solidFill>
                  <a:schemeClr val="tx2">
                    <a:lumMod val="90000"/>
                    <a:lumOff val="10000"/>
                  </a:schemeClr>
                </a:solidFill>
              </a:rPr>
              <a:t>Fortalecer a </a:t>
            </a:r>
            <a:r>
              <a:rPr lang="es-ES" sz="1800" b="1" dirty="0" err="1" smtClean="0">
                <a:solidFill>
                  <a:schemeClr val="tx2">
                    <a:lumMod val="90000"/>
                    <a:lumOff val="10000"/>
                  </a:schemeClr>
                </a:solidFill>
              </a:rPr>
              <a:t>Proexport</a:t>
            </a:r>
            <a:endParaRPr lang="es-ES" sz="1800" b="1" dirty="0">
              <a:solidFill>
                <a:schemeClr val="tx2">
                  <a:lumMod val="90000"/>
                  <a:lumOff val="10000"/>
                </a:schemeClr>
              </a:solidFill>
            </a:endParaRPr>
          </a:p>
        </p:txBody>
      </p:sp>
      <p:sp>
        <p:nvSpPr>
          <p:cNvPr id="11" name="Rectangle 4"/>
          <p:cNvSpPr txBox="1">
            <a:spLocks noChangeArrowheads="1"/>
          </p:cNvSpPr>
          <p:nvPr>
            <p:custDataLst>
              <p:tags r:id="rId1"/>
            </p:custDataLst>
          </p:nvPr>
        </p:nvSpPr>
        <p:spPr>
          <a:xfrm>
            <a:off x="237068" y="131607"/>
            <a:ext cx="8103116" cy="565490"/>
          </a:xfrm>
          <a:prstGeom prst="rect">
            <a:avLst/>
          </a:prstGeom>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 sz="2000" dirty="0" smtClean="0"/>
              <a:t>d. Iniciativas para lograr la meta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337738" y="1355503"/>
            <a:ext cx="5648023" cy="336670"/>
          </a:xfrm>
          <a:prstGeom prst="rect">
            <a:avLst/>
          </a:prstGeom>
          <a:solidFill>
            <a:schemeClr val="tx2">
              <a:lumMod val="10000"/>
              <a:lumOff val="90000"/>
            </a:schemeClr>
          </a:solidFill>
        </p:spPr>
        <p:txBody>
          <a:bodyPr wrap="square" lIns="89527" tIns="44762" rIns="89527" bIns="44762" rtlCol="0">
            <a:spAutoFit/>
          </a:bodyPr>
          <a:lstStyle/>
          <a:p>
            <a:pPr algn="ctr"/>
            <a:r>
              <a:rPr lang="es-ES" sz="1600" b="1" dirty="0" smtClean="0">
                <a:solidFill>
                  <a:schemeClr val="tx2"/>
                </a:solidFill>
              </a:rPr>
              <a:t>La productividad laboral es baja en todos los sectores</a:t>
            </a:r>
          </a:p>
        </p:txBody>
      </p:sp>
      <p:sp>
        <p:nvSpPr>
          <p:cNvPr id="7" name="Rectangle 5"/>
          <p:cNvSpPr>
            <a:spLocks noChangeArrowheads="1"/>
          </p:cNvSpPr>
          <p:nvPr>
            <p:custDataLst>
              <p:tags r:id="rId1"/>
            </p:custDataLst>
          </p:nvPr>
        </p:nvSpPr>
        <p:spPr bwMode="auto">
          <a:xfrm>
            <a:off x="683586" y="1867551"/>
            <a:ext cx="2271016" cy="215444"/>
          </a:xfrm>
          <a:prstGeom prst="rect">
            <a:avLst/>
          </a:prstGeom>
          <a:noFill/>
          <a:ln w="9525">
            <a:noFill/>
            <a:miter lim="800000"/>
            <a:headEnd/>
            <a:tailEnd/>
          </a:ln>
        </p:spPr>
        <p:txBody>
          <a:bodyPr lIns="0" tIns="0" rIns="0" bIns="0">
            <a:spAutoFit/>
          </a:bodyPr>
          <a:lstStyle/>
          <a:p>
            <a:r>
              <a:rPr lang="es-CO" dirty="0">
                <a:solidFill>
                  <a:schemeClr val="tx2"/>
                </a:solidFill>
              </a:rPr>
              <a:t>Productividad</a:t>
            </a:r>
            <a:r>
              <a:rPr lang="es-CO" b="1" dirty="0">
                <a:solidFill>
                  <a:schemeClr val="tx2"/>
                </a:solidFill>
              </a:rPr>
              <a:t> </a:t>
            </a:r>
            <a:r>
              <a:rPr lang="es-CO" b="1" baseline="30000" dirty="0">
                <a:solidFill>
                  <a:schemeClr val="tx2"/>
                </a:solidFill>
              </a:rPr>
              <a:t>(1) </a:t>
            </a:r>
            <a:r>
              <a:rPr lang="es-CO" dirty="0"/>
              <a:t>US = 100</a:t>
            </a:r>
          </a:p>
        </p:txBody>
      </p:sp>
      <p:sp>
        <p:nvSpPr>
          <p:cNvPr id="8" name="Rectangle 4"/>
          <p:cNvSpPr>
            <a:spLocks noChangeArrowheads="1"/>
          </p:cNvSpPr>
          <p:nvPr>
            <p:custDataLst>
              <p:tags r:id="rId2"/>
            </p:custDataLst>
          </p:nvPr>
        </p:nvSpPr>
        <p:spPr bwMode="auto">
          <a:xfrm>
            <a:off x="659290" y="2084596"/>
            <a:ext cx="4813818" cy="215444"/>
          </a:xfrm>
          <a:prstGeom prst="rect">
            <a:avLst/>
          </a:prstGeom>
          <a:noFill/>
          <a:ln w="9525">
            <a:noFill/>
            <a:miter lim="800000"/>
            <a:headEnd/>
            <a:tailEnd/>
          </a:ln>
        </p:spPr>
        <p:txBody>
          <a:bodyPr wrap="none" lIns="0" tIns="0" rIns="0" bIns="0">
            <a:spAutoFit/>
          </a:bodyPr>
          <a:lstStyle/>
          <a:p>
            <a:r>
              <a:rPr lang="es-CO" b="1" dirty="0">
                <a:solidFill>
                  <a:schemeClr val="tx2"/>
                </a:solidFill>
              </a:rPr>
              <a:t>Nivel de productividad relativa de Colombia (PPP)*, 2005</a:t>
            </a:r>
            <a:endParaRPr lang="es-CO" dirty="0"/>
          </a:p>
        </p:txBody>
      </p:sp>
      <p:pic>
        <p:nvPicPr>
          <p:cNvPr id="9" name="Picture 1"/>
          <p:cNvPicPr>
            <a:picLocks noChangeAspect="1" noChangeArrowheads="1"/>
          </p:cNvPicPr>
          <p:nvPr/>
        </p:nvPicPr>
        <p:blipFill>
          <a:blip r:embed="rId5" cstate="print"/>
          <a:srcRect/>
          <a:stretch>
            <a:fillRect/>
          </a:stretch>
        </p:blipFill>
        <p:spPr bwMode="auto">
          <a:xfrm>
            <a:off x="238125" y="2357435"/>
            <a:ext cx="8667750" cy="4276725"/>
          </a:xfrm>
          <a:prstGeom prst="rect">
            <a:avLst/>
          </a:prstGeom>
          <a:noFill/>
          <a:ln w="9525">
            <a:noFill/>
            <a:miter lim="800000"/>
            <a:headEnd/>
            <a:tailEnd/>
          </a:ln>
          <a:effectLst/>
        </p:spPr>
      </p:pic>
      <p:sp>
        <p:nvSpPr>
          <p:cNvPr id="11" name="10 Marcador de número de diapositiva"/>
          <p:cNvSpPr>
            <a:spLocks noGrp="1"/>
          </p:cNvSpPr>
          <p:nvPr>
            <p:ph type="sldNum" sz="quarter" idx="12"/>
          </p:nvPr>
        </p:nvSpPr>
        <p:spPr/>
        <p:txBody>
          <a:bodyPr/>
          <a:lstStyle/>
          <a:p>
            <a:fld id="{6300B861-100A-4252-A680-7FDAB9AE154F}" type="slidenum">
              <a:rPr lang="es-ES" smtClean="0"/>
              <a:pPr/>
              <a:t>25</a:t>
            </a:fld>
            <a:endParaRPr lang="es-ES"/>
          </a:p>
        </p:txBody>
      </p:sp>
      <p:sp>
        <p:nvSpPr>
          <p:cNvPr id="14" name="13 CuadroTexto"/>
          <p:cNvSpPr txBox="1"/>
          <p:nvPr/>
        </p:nvSpPr>
        <p:spPr>
          <a:xfrm>
            <a:off x="235671" y="603314"/>
            <a:ext cx="5448692" cy="369332"/>
          </a:xfrm>
          <a:prstGeom prst="rect">
            <a:avLst/>
          </a:prstGeom>
          <a:noFill/>
        </p:spPr>
        <p:txBody>
          <a:bodyPr wrap="square" rtlCol="0">
            <a:spAutoFit/>
          </a:bodyPr>
          <a:lstStyle/>
          <a:p>
            <a:r>
              <a:rPr lang="es-ES" sz="1800" b="1" i="1" dirty="0" smtClean="0">
                <a:solidFill>
                  <a:schemeClr val="tx2">
                    <a:lumMod val="90000"/>
                    <a:lumOff val="10000"/>
                  </a:schemeClr>
                </a:solidFill>
              </a:rPr>
              <a:t>ii. </a:t>
            </a:r>
            <a:r>
              <a:rPr lang="es-ES" sz="1800" b="1" dirty="0" smtClean="0">
                <a:solidFill>
                  <a:schemeClr val="tx2">
                    <a:lumMod val="90000"/>
                    <a:lumOff val="10000"/>
                  </a:schemeClr>
                </a:solidFill>
              </a:rPr>
              <a:t>Impulsar la productividad</a:t>
            </a:r>
            <a:endParaRPr lang="es-ES" sz="1800" b="1" dirty="0">
              <a:solidFill>
                <a:schemeClr val="tx2">
                  <a:lumMod val="90000"/>
                  <a:lumOff val="10000"/>
                </a:schemeClr>
              </a:solidFill>
            </a:endParaRPr>
          </a:p>
        </p:txBody>
      </p:sp>
      <p:sp>
        <p:nvSpPr>
          <p:cNvPr id="10" name="Rectangle 4"/>
          <p:cNvSpPr txBox="1">
            <a:spLocks noChangeArrowheads="1"/>
          </p:cNvSpPr>
          <p:nvPr>
            <p:custDataLst>
              <p:tags r:id="rId3"/>
            </p:custDataLst>
          </p:nvPr>
        </p:nvSpPr>
        <p:spPr>
          <a:xfrm>
            <a:off x="237068" y="131607"/>
            <a:ext cx="8103116" cy="565490"/>
          </a:xfrm>
          <a:prstGeom prst="rect">
            <a:avLst/>
          </a:prstGeom>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 sz="2000" dirty="0" smtClean="0"/>
              <a:t>d. Iniciativas para lograr la meta</a:t>
            </a:r>
          </a:p>
        </p:txBody>
      </p:sp>
    </p:spTree>
    <p:extLst>
      <p:ext uri="{BB962C8B-B14F-4D97-AF65-F5344CB8AC3E}">
        <p14:creationId xmlns:p14="http://schemas.microsoft.com/office/powerpoint/2010/main" xmlns="" val="35971188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8726A013-0993-4633-822B-C6833D0DC4F9}" type="slidenum">
              <a:rPr lang="es-ES_tradnl" b="1" smtClean="0"/>
              <a:pPr>
                <a:defRPr/>
              </a:pPr>
              <a:t>26</a:t>
            </a:fld>
            <a:r>
              <a:rPr lang="es-ES_tradnl" b="1" smtClean="0"/>
              <a:t> </a:t>
            </a:r>
            <a:endParaRPr lang="es-ES_tradnl" b="1"/>
          </a:p>
        </p:txBody>
      </p:sp>
      <p:pic>
        <p:nvPicPr>
          <p:cNvPr id="35" name="Picture 7" descr="C:\Documents and Settings\usuario\Escritorio\logo principal sin fondo.png"/>
          <p:cNvPicPr>
            <a:picLocks noChangeAspect="1" noChangeArrowheads="1"/>
          </p:cNvPicPr>
          <p:nvPr/>
        </p:nvPicPr>
        <p:blipFill>
          <a:blip r:embed="rId3"/>
          <a:srcRect/>
          <a:stretch>
            <a:fillRect/>
          </a:stretch>
        </p:blipFill>
        <p:spPr bwMode="auto">
          <a:xfrm>
            <a:off x="3320739" y="989822"/>
            <a:ext cx="1675467" cy="890374"/>
          </a:xfrm>
          <a:prstGeom prst="rect">
            <a:avLst/>
          </a:prstGeom>
          <a:noFill/>
          <a:ln w="9525">
            <a:noFill/>
            <a:miter lim="800000"/>
            <a:headEnd/>
            <a:tailEnd/>
          </a:ln>
        </p:spPr>
      </p:pic>
      <p:sp>
        <p:nvSpPr>
          <p:cNvPr id="36" name="35 Rectángulo redondeado"/>
          <p:cNvSpPr/>
          <p:nvPr/>
        </p:nvSpPr>
        <p:spPr>
          <a:xfrm>
            <a:off x="3194050" y="1924893"/>
            <a:ext cx="2644775" cy="808037"/>
          </a:xfrm>
          <a:prstGeom prst="roundRect">
            <a:avLst/>
          </a:prstGeom>
          <a:solidFill>
            <a:schemeClr val="tx2">
              <a:lumMod val="75000"/>
              <a:lumOff val="25000"/>
            </a:schemeClr>
          </a:solidFill>
          <a:ln/>
        </p:spPr>
        <p:style>
          <a:lnRef idx="0">
            <a:schemeClr val="accent2"/>
          </a:lnRef>
          <a:fillRef idx="3">
            <a:schemeClr val="accent2"/>
          </a:fillRef>
          <a:effectRef idx="3">
            <a:schemeClr val="accent2"/>
          </a:effectRef>
          <a:fontRef idx="minor">
            <a:schemeClr val="lt1"/>
          </a:fontRef>
        </p:style>
        <p:txBody>
          <a:bodyPr lIns="93247" tIns="46624" rIns="93247" bIns="46624"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b="1" i="0" u="none" strike="noStrike" kern="0" cap="none" spc="0" normalizeH="0" baseline="0" noProof="0" dirty="0">
                <a:ln>
                  <a:noFill/>
                </a:ln>
                <a:solidFill>
                  <a:prstClr val="white"/>
                </a:solidFill>
                <a:effectLst/>
                <a:uLnTx/>
                <a:uFillTx/>
                <a:latin typeface="+mj-lt"/>
                <a:ea typeface="+mn-ea"/>
                <a:cs typeface="+mn-cs"/>
              </a:rPr>
              <a:t>SECTORES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b="1" i="0" u="none" strike="noStrike" kern="0" cap="none" spc="0" normalizeH="0" baseline="0" noProof="0" dirty="0">
                <a:ln>
                  <a:noFill/>
                </a:ln>
                <a:solidFill>
                  <a:prstClr val="white"/>
                </a:solidFill>
                <a:effectLst/>
                <a:uLnTx/>
                <a:uFillTx/>
                <a:latin typeface="+mj-lt"/>
                <a:ea typeface="+mn-ea"/>
                <a:cs typeface="+mn-cs"/>
              </a:rPr>
              <a:t>MANUFACTUREROS</a:t>
            </a:r>
          </a:p>
        </p:txBody>
      </p:sp>
      <p:sp>
        <p:nvSpPr>
          <p:cNvPr id="37" name="36 Rectángulo redondeado"/>
          <p:cNvSpPr/>
          <p:nvPr/>
        </p:nvSpPr>
        <p:spPr>
          <a:xfrm>
            <a:off x="254000" y="1962247"/>
            <a:ext cx="2847975" cy="790575"/>
          </a:xfrm>
          <a:prstGeom prst="roundRect">
            <a:avLst/>
          </a:prstGeom>
          <a:solidFill>
            <a:schemeClr val="tx2">
              <a:lumMod val="75000"/>
              <a:lumOff val="25000"/>
            </a:schemeClr>
          </a:solidFill>
          <a:ln/>
        </p:spPr>
        <p:style>
          <a:lnRef idx="0">
            <a:schemeClr val="accent2"/>
          </a:lnRef>
          <a:fillRef idx="3">
            <a:schemeClr val="accent2"/>
          </a:fillRef>
          <a:effectRef idx="3">
            <a:schemeClr val="accent2"/>
          </a:effectRef>
          <a:fontRef idx="minor">
            <a:schemeClr val="lt1"/>
          </a:fontRef>
        </p:style>
        <p:txBody>
          <a:bodyPr lIns="93247" tIns="46624" rIns="93247" bIns="46624"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b="1" i="0" u="none" strike="noStrike" kern="0" cap="none" spc="0" normalizeH="0" baseline="0" noProof="0" dirty="0">
                <a:ln>
                  <a:noFill/>
                </a:ln>
                <a:solidFill>
                  <a:prstClr val="white"/>
                </a:solidFill>
                <a:effectLst/>
                <a:uLnTx/>
                <a:uFillTx/>
                <a:latin typeface="+mj-lt"/>
                <a:ea typeface="+mn-ea"/>
                <a:cs typeface="+mn-cs"/>
              </a:rPr>
              <a:t>SECTORES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b="1" i="0" u="none" strike="noStrike" kern="0" cap="none" spc="0" normalizeH="0" baseline="0" noProof="0" dirty="0">
                <a:ln>
                  <a:noFill/>
                </a:ln>
                <a:solidFill>
                  <a:prstClr val="white"/>
                </a:solidFill>
                <a:effectLst/>
                <a:uLnTx/>
                <a:uFillTx/>
                <a:latin typeface="+mj-lt"/>
                <a:ea typeface="+mn-ea"/>
                <a:cs typeface="+mn-cs"/>
              </a:rPr>
              <a:t>SERVICIOS</a:t>
            </a:r>
          </a:p>
        </p:txBody>
      </p:sp>
      <p:sp>
        <p:nvSpPr>
          <p:cNvPr id="38" name="37 Rectángulo redondeado"/>
          <p:cNvSpPr/>
          <p:nvPr/>
        </p:nvSpPr>
        <p:spPr>
          <a:xfrm>
            <a:off x="5946775" y="1924893"/>
            <a:ext cx="2682875" cy="808037"/>
          </a:xfrm>
          <a:prstGeom prst="roundRect">
            <a:avLst/>
          </a:prstGeom>
          <a:solidFill>
            <a:schemeClr val="tx2">
              <a:lumMod val="75000"/>
              <a:lumOff val="25000"/>
            </a:schemeClr>
          </a:solidFill>
          <a:ln/>
        </p:spPr>
        <p:style>
          <a:lnRef idx="0">
            <a:schemeClr val="accent2"/>
          </a:lnRef>
          <a:fillRef idx="3">
            <a:schemeClr val="accent2"/>
          </a:fillRef>
          <a:effectRef idx="3">
            <a:schemeClr val="accent2"/>
          </a:effectRef>
          <a:fontRef idx="minor">
            <a:schemeClr val="lt1"/>
          </a:fontRef>
        </p:style>
        <p:txBody>
          <a:bodyPr lIns="93247" tIns="46624" rIns="93247" bIns="46624"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b="1" i="0" u="none" strike="noStrike" kern="0" cap="none" spc="0" normalizeH="0" baseline="0" noProof="0" dirty="0">
                <a:ln>
                  <a:noFill/>
                </a:ln>
                <a:solidFill>
                  <a:prstClr val="white"/>
                </a:solidFill>
                <a:effectLst/>
                <a:uLnTx/>
                <a:uFillTx/>
                <a:latin typeface="+mj-lt"/>
                <a:ea typeface="+mn-ea"/>
                <a:cs typeface="+mn-cs"/>
              </a:rPr>
              <a:t>SECTORES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b="1" i="0" u="none" strike="noStrike" kern="0" cap="none" spc="0" normalizeH="0" baseline="0" noProof="0" dirty="0" smtClean="0">
                <a:ln>
                  <a:noFill/>
                </a:ln>
                <a:solidFill>
                  <a:prstClr val="white"/>
                </a:solidFill>
                <a:effectLst/>
                <a:uLnTx/>
                <a:uFillTx/>
                <a:latin typeface="+mj-lt"/>
                <a:ea typeface="+mn-ea"/>
                <a:cs typeface="+mn-cs"/>
              </a:rPr>
              <a:t>AGROINDUSTRIALES</a:t>
            </a:r>
            <a:endParaRPr kumimoji="0" lang="es-ES" b="1" i="0" u="none" strike="noStrike" kern="0" cap="none" spc="0" normalizeH="0" baseline="0" noProof="0" dirty="0">
              <a:ln>
                <a:noFill/>
              </a:ln>
              <a:solidFill>
                <a:prstClr val="white"/>
              </a:solidFill>
              <a:effectLst/>
              <a:uLnTx/>
              <a:uFillTx/>
              <a:latin typeface="+mj-lt"/>
              <a:ea typeface="+mn-ea"/>
              <a:cs typeface="+mn-cs"/>
            </a:endParaRPr>
          </a:p>
        </p:txBody>
      </p:sp>
      <p:sp>
        <p:nvSpPr>
          <p:cNvPr id="39" name="38 Rectángulo redondeado"/>
          <p:cNvSpPr/>
          <p:nvPr/>
        </p:nvSpPr>
        <p:spPr>
          <a:xfrm>
            <a:off x="622656" y="2807502"/>
            <a:ext cx="1928335" cy="808177"/>
          </a:xfrm>
          <a:prstGeom prst="roundRect">
            <a:avLst/>
          </a:prstGeom>
          <a:solidFill>
            <a:schemeClr val="tx2">
              <a:lumMod val="25000"/>
              <a:lumOff val="75000"/>
            </a:schemeClr>
          </a:solidFill>
          <a:ln/>
        </p:spPr>
        <p:style>
          <a:lnRef idx="0">
            <a:schemeClr val="accent2"/>
          </a:lnRef>
          <a:fillRef idx="3">
            <a:schemeClr val="accent2"/>
          </a:fillRef>
          <a:effectRef idx="3">
            <a:schemeClr val="accent2"/>
          </a:effectRef>
          <a:fontRef idx="minor">
            <a:schemeClr val="lt1"/>
          </a:fontRef>
        </p:style>
        <p:txBody>
          <a:bodyPr lIns="93247" tIns="46624" rIns="93247" bIns="46624"/>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a:ln>
                  <a:noFill/>
                </a:ln>
                <a:solidFill>
                  <a:prstClr val="black"/>
                </a:solidFill>
                <a:effectLst/>
                <a:uLnTx/>
                <a:uFillTx/>
                <a:latin typeface="+mj-lt"/>
                <a:ea typeface="+mn-ea"/>
                <a:cs typeface="+mn-cs"/>
              </a:rPr>
              <a:t>Tercerización de procesos de negocios  BPO&amp;O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b="1" i="0" u="none" strike="noStrike" kern="0" cap="none" spc="0" normalizeH="0" baseline="0" noProof="0" dirty="0">
              <a:ln>
                <a:noFill/>
              </a:ln>
              <a:solidFill>
                <a:prstClr val="black"/>
              </a:solidFill>
              <a:effectLst/>
              <a:uLnTx/>
              <a:uFillTx/>
              <a:latin typeface="+mj-lt"/>
              <a:ea typeface="+mn-ea"/>
              <a:cs typeface="+mn-cs"/>
            </a:endParaRPr>
          </a:p>
        </p:txBody>
      </p:sp>
      <p:sp>
        <p:nvSpPr>
          <p:cNvPr id="40" name="39 Rectángulo redondeado"/>
          <p:cNvSpPr/>
          <p:nvPr/>
        </p:nvSpPr>
        <p:spPr>
          <a:xfrm>
            <a:off x="622656" y="3700776"/>
            <a:ext cx="1935633" cy="831791"/>
          </a:xfrm>
          <a:prstGeom prst="roundRect">
            <a:avLst/>
          </a:prstGeom>
          <a:solidFill>
            <a:schemeClr val="tx2">
              <a:lumMod val="25000"/>
              <a:lumOff val="75000"/>
            </a:schemeClr>
          </a:solidFill>
          <a:ln/>
        </p:spPr>
        <p:style>
          <a:lnRef idx="0">
            <a:schemeClr val="accent2"/>
          </a:lnRef>
          <a:fillRef idx="3">
            <a:schemeClr val="accent2"/>
          </a:fillRef>
          <a:effectRef idx="3">
            <a:schemeClr val="accent2"/>
          </a:effectRef>
          <a:fontRef idx="minor">
            <a:schemeClr val="lt1"/>
          </a:fontRef>
        </p:style>
        <p:txBody>
          <a:bodyPr lIns="93247" tIns="46624" rIns="93247" bIns="46624"/>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a:ln>
                  <a:noFill/>
                </a:ln>
                <a:solidFill>
                  <a:sysClr val="windowText" lastClr="000000"/>
                </a:solidFill>
                <a:effectLst/>
                <a:uLnTx/>
                <a:uFillTx/>
                <a:latin typeface="+mj-lt"/>
                <a:ea typeface="+mn-ea"/>
                <a:cs typeface="+mn-cs"/>
              </a:rPr>
              <a:t>Software y Tecnologías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a:ln>
                  <a:noFill/>
                </a:ln>
                <a:solidFill>
                  <a:sysClr val="windowText" lastClr="000000"/>
                </a:solidFill>
                <a:effectLst/>
                <a:uLnTx/>
                <a:uFillTx/>
                <a:latin typeface="+mj-lt"/>
                <a:ea typeface="+mn-ea"/>
                <a:cs typeface="+mn-cs"/>
              </a:rPr>
              <a:t>de la Información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b="1" i="0" u="none" strike="noStrike" kern="0" cap="none" spc="0" normalizeH="0" baseline="0" noProof="0" dirty="0">
              <a:ln>
                <a:noFill/>
              </a:ln>
              <a:solidFill>
                <a:prstClr val="black"/>
              </a:solidFill>
              <a:effectLst/>
              <a:uLnTx/>
              <a:uFillTx/>
              <a:latin typeface="+mj-lt"/>
              <a:ea typeface="+mn-ea"/>
              <a:cs typeface="+mn-cs"/>
            </a:endParaRPr>
          </a:p>
        </p:txBody>
      </p:sp>
      <p:sp>
        <p:nvSpPr>
          <p:cNvPr id="41" name="40 Rectángulo redondeado"/>
          <p:cNvSpPr/>
          <p:nvPr/>
        </p:nvSpPr>
        <p:spPr>
          <a:xfrm>
            <a:off x="3547073" y="6039152"/>
            <a:ext cx="1928335" cy="734706"/>
          </a:xfrm>
          <a:prstGeom prst="roundRect">
            <a:avLst/>
          </a:prstGeom>
          <a:solidFill>
            <a:schemeClr val="tx2">
              <a:lumMod val="25000"/>
              <a:lumOff val="75000"/>
            </a:schemeClr>
          </a:solidFill>
          <a:ln/>
        </p:spPr>
        <p:style>
          <a:lnRef idx="0">
            <a:schemeClr val="accent2"/>
          </a:lnRef>
          <a:fillRef idx="3">
            <a:schemeClr val="accent2"/>
          </a:fillRef>
          <a:effectRef idx="3">
            <a:schemeClr val="accent2"/>
          </a:effectRef>
          <a:fontRef idx="minor">
            <a:schemeClr val="lt1"/>
          </a:fontRef>
        </p:style>
        <p:txBody>
          <a:bodyPr lIns="93247" tIns="46624" rIns="93247" bIns="46624"/>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a:ln>
                  <a:noFill/>
                </a:ln>
                <a:solidFill>
                  <a:sysClr val="windowText" lastClr="000000"/>
                </a:solidFill>
                <a:effectLst/>
                <a:uLnTx/>
                <a:uFillTx/>
                <a:latin typeface="+mj-lt"/>
                <a:ea typeface="+mn-ea"/>
                <a:cs typeface="+mn-cs"/>
              </a:rPr>
              <a:t>Cosméticos y productos de aseo </a:t>
            </a:r>
          </a:p>
        </p:txBody>
      </p:sp>
      <p:sp>
        <p:nvSpPr>
          <p:cNvPr id="42" name="41 Rectángulo redondeado"/>
          <p:cNvSpPr/>
          <p:nvPr/>
        </p:nvSpPr>
        <p:spPr>
          <a:xfrm>
            <a:off x="627441" y="4638196"/>
            <a:ext cx="1928335" cy="649608"/>
          </a:xfrm>
          <a:prstGeom prst="roundRect">
            <a:avLst/>
          </a:prstGeom>
          <a:solidFill>
            <a:schemeClr val="tx2">
              <a:lumMod val="25000"/>
              <a:lumOff val="75000"/>
            </a:schemeClr>
          </a:solidFill>
          <a:ln/>
        </p:spPr>
        <p:style>
          <a:lnRef idx="0">
            <a:schemeClr val="accent2"/>
          </a:lnRef>
          <a:fillRef idx="3">
            <a:schemeClr val="accent2"/>
          </a:fillRef>
          <a:effectRef idx="3">
            <a:schemeClr val="accent2"/>
          </a:effectRef>
          <a:fontRef idx="minor">
            <a:schemeClr val="lt1"/>
          </a:fontRef>
        </p:style>
        <p:txBody>
          <a:bodyPr lIns="93247" tIns="46624" rIns="93247" bIns="46624"/>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a:ln>
                  <a:noFill/>
                </a:ln>
                <a:solidFill>
                  <a:sysClr val="windowText" lastClr="000000"/>
                </a:solidFill>
                <a:effectLst/>
                <a:uLnTx/>
                <a:uFillTx/>
                <a:latin typeface="+mj-lt"/>
                <a:ea typeface="+mn-ea"/>
                <a:cs typeface="+mn-cs"/>
              </a:rPr>
              <a:t>Turismo de salud </a:t>
            </a:r>
          </a:p>
        </p:txBody>
      </p:sp>
      <p:sp>
        <p:nvSpPr>
          <p:cNvPr id="43" name="42 Rectángulo redondeado"/>
          <p:cNvSpPr/>
          <p:nvPr/>
        </p:nvSpPr>
        <p:spPr>
          <a:xfrm>
            <a:off x="3561650" y="2807502"/>
            <a:ext cx="1928335" cy="723079"/>
          </a:xfrm>
          <a:prstGeom prst="roundRect">
            <a:avLst/>
          </a:prstGeom>
          <a:solidFill>
            <a:schemeClr val="tx2">
              <a:lumMod val="25000"/>
              <a:lumOff val="75000"/>
            </a:schemeClr>
          </a:solidFill>
          <a:ln/>
        </p:spPr>
        <p:style>
          <a:lnRef idx="0">
            <a:schemeClr val="accent2"/>
          </a:lnRef>
          <a:fillRef idx="3">
            <a:schemeClr val="accent2"/>
          </a:fillRef>
          <a:effectRef idx="3">
            <a:schemeClr val="accent2"/>
          </a:effectRef>
          <a:fontRef idx="minor">
            <a:schemeClr val="lt1"/>
          </a:fontRef>
        </p:style>
        <p:txBody>
          <a:bodyPr lIns="93247" tIns="46624" rIns="93247" bIns="46624"/>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a:ln>
                  <a:noFill/>
                </a:ln>
                <a:solidFill>
                  <a:sysClr val="windowText" lastClr="000000"/>
                </a:solidFill>
                <a:effectLst/>
                <a:uLnTx/>
                <a:uFillTx/>
                <a:latin typeface="+mj-lt"/>
                <a:ea typeface="+mn-ea"/>
                <a:cs typeface="+mn-cs"/>
              </a:rPr>
              <a:t>Industria de la comunicación gráfica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b="1" i="0" u="none" strike="noStrike" kern="0" cap="none" spc="0" normalizeH="0" baseline="0" noProof="0" dirty="0">
              <a:ln>
                <a:noFill/>
              </a:ln>
              <a:solidFill>
                <a:prstClr val="black"/>
              </a:solidFill>
              <a:effectLst/>
              <a:uLnTx/>
              <a:uFillTx/>
              <a:latin typeface="+mj-lt"/>
              <a:ea typeface="+mn-ea"/>
              <a:cs typeface="+mn-cs"/>
            </a:endParaRPr>
          </a:p>
        </p:txBody>
      </p:sp>
      <p:sp>
        <p:nvSpPr>
          <p:cNvPr id="44" name="43 Rectángulo redondeado"/>
          <p:cNvSpPr/>
          <p:nvPr/>
        </p:nvSpPr>
        <p:spPr>
          <a:xfrm>
            <a:off x="3561650" y="3615679"/>
            <a:ext cx="1928335" cy="723079"/>
          </a:xfrm>
          <a:prstGeom prst="roundRect">
            <a:avLst/>
          </a:prstGeom>
          <a:solidFill>
            <a:schemeClr val="tx2">
              <a:lumMod val="25000"/>
              <a:lumOff val="75000"/>
            </a:schemeClr>
          </a:solidFill>
          <a:ln/>
        </p:spPr>
        <p:style>
          <a:lnRef idx="0">
            <a:schemeClr val="accent2"/>
          </a:lnRef>
          <a:fillRef idx="3">
            <a:schemeClr val="accent2"/>
          </a:fillRef>
          <a:effectRef idx="3">
            <a:schemeClr val="accent2"/>
          </a:effectRef>
          <a:fontRef idx="minor">
            <a:schemeClr val="lt1"/>
          </a:fontRef>
        </p:style>
        <p:txBody>
          <a:bodyPr lIns="93247" tIns="46624" rIns="93247" bIns="46624"/>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a:ln>
                  <a:noFill/>
                </a:ln>
                <a:solidFill>
                  <a:sysClr val="windowText" lastClr="000000"/>
                </a:solidFill>
                <a:effectLst/>
                <a:uLnTx/>
                <a:uFillTx/>
                <a:latin typeface="+mj-lt"/>
                <a:ea typeface="+mn-ea"/>
                <a:cs typeface="+mn-cs"/>
              </a:rPr>
              <a:t>Textil, confección diseño y moda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b="1" i="0" u="none" strike="noStrike" kern="0" cap="none" spc="0" normalizeH="0" baseline="0" noProof="0" dirty="0">
              <a:ln>
                <a:noFill/>
              </a:ln>
              <a:solidFill>
                <a:prstClr val="black"/>
              </a:solidFill>
              <a:effectLst/>
              <a:uLnTx/>
              <a:uFillTx/>
              <a:latin typeface="+mj-lt"/>
              <a:ea typeface="+mn-ea"/>
              <a:cs typeface="+mn-cs"/>
            </a:endParaRPr>
          </a:p>
        </p:txBody>
      </p:sp>
      <p:sp>
        <p:nvSpPr>
          <p:cNvPr id="45" name="44 Rectángulo redondeado"/>
          <p:cNvSpPr/>
          <p:nvPr/>
        </p:nvSpPr>
        <p:spPr>
          <a:xfrm>
            <a:off x="3561650" y="4423856"/>
            <a:ext cx="1928335" cy="723079"/>
          </a:xfrm>
          <a:prstGeom prst="roundRect">
            <a:avLst/>
          </a:prstGeom>
          <a:solidFill>
            <a:schemeClr val="tx2">
              <a:lumMod val="25000"/>
              <a:lumOff val="75000"/>
            </a:schemeClr>
          </a:solidFill>
          <a:ln/>
        </p:spPr>
        <p:style>
          <a:lnRef idx="0">
            <a:schemeClr val="accent2"/>
          </a:lnRef>
          <a:fillRef idx="3">
            <a:schemeClr val="accent2"/>
          </a:fillRef>
          <a:effectRef idx="3">
            <a:schemeClr val="accent2"/>
          </a:effectRef>
          <a:fontRef idx="minor">
            <a:schemeClr val="lt1"/>
          </a:fontRef>
        </p:style>
        <p:txBody>
          <a:bodyPr lIns="93247" tIns="46624" rIns="93247" bIns="46624"/>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a:ln>
                  <a:noFill/>
                </a:ln>
                <a:solidFill>
                  <a:sysClr val="windowText" lastClr="000000"/>
                </a:solidFill>
                <a:effectLst/>
                <a:uLnTx/>
                <a:uFillTx/>
                <a:latin typeface="+mj-lt"/>
                <a:ea typeface="+mn-ea"/>
                <a:cs typeface="+mn-cs"/>
              </a:rPr>
              <a:t>Energía Eléctrica bienes  y servicios conexos.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b="1" i="0" u="none" strike="noStrike" kern="0" cap="none" spc="0" normalizeH="0" baseline="0" noProof="0" dirty="0">
              <a:ln>
                <a:noFill/>
              </a:ln>
              <a:solidFill>
                <a:prstClr val="black"/>
              </a:solidFill>
              <a:effectLst/>
              <a:uLnTx/>
              <a:uFillTx/>
              <a:latin typeface="+mj-lt"/>
              <a:ea typeface="+mn-ea"/>
              <a:cs typeface="+mn-cs"/>
            </a:endParaRPr>
          </a:p>
        </p:txBody>
      </p:sp>
      <p:sp>
        <p:nvSpPr>
          <p:cNvPr id="46" name="45 Rectángulo redondeado"/>
          <p:cNvSpPr/>
          <p:nvPr/>
        </p:nvSpPr>
        <p:spPr>
          <a:xfrm>
            <a:off x="3561650" y="5243660"/>
            <a:ext cx="1928335" cy="723079"/>
          </a:xfrm>
          <a:prstGeom prst="roundRect">
            <a:avLst/>
          </a:prstGeom>
          <a:solidFill>
            <a:schemeClr val="tx2">
              <a:lumMod val="25000"/>
              <a:lumOff val="75000"/>
            </a:schemeClr>
          </a:solidFill>
          <a:ln/>
        </p:spPr>
        <p:style>
          <a:lnRef idx="0">
            <a:schemeClr val="accent2"/>
          </a:lnRef>
          <a:fillRef idx="3">
            <a:schemeClr val="accent2"/>
          </a:fillRef>
          <a:effectRef idx="3">
            <a:schemeClr val="accent2"/>
          </a:effectRef>
          <a:fontRef idx="minor">
            <a:schemeClr val="lt1"/>
          </a:fontRef>
        </p:style>
        <p:txBody>
          <a:bodyPr lIns="93247" tIns="46624" rIns="93247" bIns="46624"/>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a:ln>
                  <a:noFill/>
                </a:ln>
                <a:solidFill>
                  <a:sysClr val="windowText" lastClr="000000"/>
                </a:solidFill>
                <a:effectLst/>
                <a:uLnTx/>
                <a:uFillTx/>
                <a:latin typeface="+mj-lt"/>
                <a:ea typeface="+mn-ea"/>
                <a:cs typeface="+mn-cs"/>
              </a:rPr>
              <a:t>Industria de Autopartes y Vehículos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b="1" i="0" u="none" strike="noStrike" kern="0" cap="none" spc="0" normalizeH="0" baseline="0" noProof="0" dirty="0">
              <a:ln>
                <a:noFill/>
              </a:ln>
              <a:solidFill>
                <a:prstClr val="black"/>
              </a:solidFill>
              <a:effectLst/>
              <a:uLnTx/>
              <a:uFillTx/>
              <a:latin typeface="+mj-lt"/>
              <a:ea typeface="+mn-ea"/>
              <a:cs typeface="+mn-cs"/>
            </a:endParaRPr>
          </a:p>
        </p:txBody>
      </p:sp>
      <p:sp>
        <p:nvSpPr>
          <p:cNvPr id="47" name="46 Rectángulo redondeado"/>
          <p:cNvSpPr/>
          <p:nvPr/>
        </p:nvSpPr>
        <p:spPr>
          <a:xfrm>
            <a:off x="6335559" y="2807502"/>
            <a:ext cx="1928487" cy="723079"/>
          </a:xfrm>
          <a:prstGeom prst="roundRect">
            <a:avLst/>
          </a:prstGeom>
          <a:solidFill>
            <a:schemeClr val="tx2">
              <a:lumMod val="25000"/>
              <a:lumOff val="75000"/>
            </a:schemeClr>
          </a:solidFill>
          <a:ln/>
        </p:spPr>
        <p:style>
          <a:lnRef idx="0">
            <a:schemeClr val="accent2"/>
          </a:lnRef>
          <a:fillRef idx="3">
            <a:schemeClr val="accent2"/>
          </a:fillRef>
          <a:effectRef idx="3">
            <a:schemeClr val="accent2"/>
          </a:effectRef>
          <a:fontRef idx="minor">
            <a:schemeClr val="lt1"/>
          </a:fontRef>
        </p:style>
        <p:txBody>
          <a:bodyPr lIns="93247" tIns="46624" rIns="93247" bIns="46624"/>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a:ln>
                  <a:noFill/>
                </a:ln>
                <a:solidFill>
                  <a:sysClr val="windowText" lastClr="000000"/>
                </a:solidFill>
                <a:effectLst/>
                <a:uLnTx/>
                <a:uFillTx/>
                <a:latin typeface="+mj-lt"/>
                <a:ea typeface="+mn-ea"/>
                <a:cs typeface="+mn-cs"/>
              </a:rPr>
              <a:t>Chocolatería, confitería y materias primas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b="1" i="0" u="none" strike="noStrike" kern="0" cap="none" spc="0" normalizeH="0" baseline="0" noProof="0" dirty="0">
              <a:ln>
                <a:noFill/>
              </a:ln>
              <a:solidFill>
                <a:prstClr val="black"/>
              </a:solidFill>
              <a:effectLst/>
              <a:uLnTx/>
              <a:uFillTx/>
              <a:latin typeface="+mj-lt"/>
              <a:ea typeface="+mn-ea"/>
              <a:cs typeface="+mn-cs"/>
            </a:endParaRPr>
          </a:p>
        </p:txBody>
      </p:sp>
      <p:sp>
        <p:nvSpPr>
          <p:cNvPr id="48" name="47 Rectángulo redondeado"/>
          <p:cNvSpPr/>
          <p:nvPr/>
        </p:nvSpPr>
        <p:spPr>
          <a:xfrm>
            <a:off x="6335559" y="3615679"/>
            <a:ext cx="1928487" cy="723079"/>
          </a:xfrm>
          <a:prstGeom prst="roundRect">
            <a:avLst/>
          </a:prstGeom>
          <a:solidFill>
            <a:schemeClr val="tx2">
              <a:lumMod val="25000"/>
              <a:lumOff val="75000"/>
            </a:schemeClr>
          </a:solidFill>
          <a:ln/>
        </p:spPr>
        <p:style>
          <a:lnRef idx="0">
            <a:schemeClr val="accent2"/>
          </a:lnRef>
          <a:fillRef idx="3">
            <a:schemeClr val="accent2"/>
          </a:fillRef>
          <a:effectRef idx="3">
            <a:schemeClr val="accent2"/>
          </a:effectRef>
          <a:fontRef idx="minor">
            <a:schemeClr val="lt1"/>
          </a:fontRef>
        </p:style>
        <p:txBody>
          <a:bodyPr lIns="93247" tIns="46624" rIns="93247" bIns="46624"/>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a:ln>
                  <a:noFill/>
                </a:ln>
                <a:solidFill>
                  <a:sysClr val="windowText" lastClr="000000"/>
                </a:solidFill>
                <a:effectLst/>
                <a:uLnTx/>
                <a:uFillTx/>
                <a:latin typeface="+mj-lt"/>
                <a:ea typeface="+mn-ea"/>
                <a:cs typeface="+mn-cs"/>
              </a:rPr>
              <a:t>Carne Bovina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b="1" i="0" u="none" strike="noStrike" kern="0" cap="none" spc="0" normalizeH="0" baseline="0" noProof="0" dirty="0">
              <a:ln>
                <a:noFill/>
              </a:ln>
              <a:solidFill>
                <a:prstClr val="black"/>
              </a:solidFill>
              <a:effectLst/>
              <a:uLnTx/>
              <a:uFillTx/>
              <a:latin typeface="+mj-lt"/>
              <a:ea typeface="+mn-ea"/>
              <a:cs typeface="+mn-cs"/>
            </a:endParaRPr>
          </a:p>
        </p:txBody>
      </p:sp>
      <p:sp>
        <p:nvSpPr>
          <p:cNvPr id="49" name="48 Rectángulo redondeado"/>
          <p:cNvSpPr/>
          <p:nvPr/>
        </p:nvSpPr>
        <p:spPr>
          <a:xfrm>
            <a:off x="6335559" y="4423856"/>
            <a:ext cx="1928487" cy="723079"/>
          </a:xfrm>
          <a:prstGeom prst="roundRect">
            <a:avLst/>
          </a:prstGeom>
          <a:solidFill>
            <a:schemeClr val="tx2">
              <a:lumMod val="25000"/>
              <a:lumOff val="75000"/>
            </a:schemeClr>
          </a:solidFill>
          <a:ln/>
        </p:spPr>
        <p:style>
          <a:lnRef idx="0">
            <a:schemeClr val="accent2"/>
          </a:lnRef>
          <a:fillRef idx="3">
            <a:schemeClr val="accent2"/>
          </a:fillRef>
          <a:effectRef idx="3">
            <a:schemeClr val="accent2"/>
          </a:effectRef>
          <a:fontRef idx="minor">
            <a:schemeClr val="lt1"/>
          </a:fontRef>
        </p:style>
        <p:txBody>
          <a:bodyPr lIns="93247" tIns="46624" rIns="93247" bIns="46624"/>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a:ln>
                  <a:noFill/>
                </a:ln>
                <a:solidFill>
                  <a:sysClr val="windowText" lastClr="000000"/>
                </a:solidFill>
                <a:effectLst/>
                <a:uLnTx/>
                <a:uFillTx/>
                <a:latin typeface="+mj-lt"/>
                <a:ea typeface="+mn-ea"/>
                <a:cs typeface="+mn-cs"/>
              </a:rPr>
              <a:t>Palma, aceites y grasas vegetales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b="1" i="0" u="none" strike="noStrike" kern="0" cap="none" spc="0" normalizeH="0" baseline="0" noProof="0" dirty="0">
              <a:ln>
                <a:noFill/>
              </a:ln>
              <a:solidFill>
                <a:prstClr val="black"/>
              </a:solidFill>
              <a:effectLst/>
              <a:uLnTx/>
              <a:uFillTx/>
              <a:latin typeface="+mj-lt"/>
              <a:ea typeface="+mn-ea"/>
              <a:cs typeface="+mn-cs"/>
            </a:endParaRPr>
          </a:p>
        </p:txBody>
      </p:sp>
      <p:sp>
        <p:nvSpPr>
          <p:cNvPr id="50" name="49 Rectángulo redondeado"/>
          <p:cNvSpPr/>
          <p:nvPr/>
        </p:nvSpPr>
        <p:spPr>
          <a:xfrm>
            <a:off x="6335559" y="5243660"/>
            <a:ext cx="1928487" cy="723079"/>
          </a:xfrm>
          <a:prstGeom prst="roundRect">
            <a:avLst/>
          </a:prstGeom>
          <a:solidFill>
            <a:schemeClr val="tx2">
              <a:lumMod val="25000"/>
              <a:lumOff val="75000"/>
            </a:schemeClr>
          </a:solidFill>
          <a:ln/>
        </p:spPr>
        <p:style>
          <a:lnRef idx="0">
            <a:schemeClr val="accent2"/>
          </a:lnRef>
          <a:fillRef idx="3">
            <a:schemeClr val="accent2"/>
          </a:fillRef>
          <a:effectRef idx="3">
            <a:schemeClr val="accent2"/>
          </a:effectRef>
          <a:fontRef idx="minor">
            <a:schemeClr val="lt1"/>
          </a:fontRef>
        </p:style>
        <p:txBody>
          <a:bodyPr lIns="93247" tIns="46624" rIns="93247" bIns="46624"/>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a:ln>
                  <a:noFill/>
                </a:ln>
                <a:solidFill>
                  <a:prstClr val="black"/>
                </a:solidFill>
                <a:effectLst/>
                <a:uLnTx/>
                <a:uFillTx/>
                <a:latin typeface="+mj-lt"/>
                <a:ea typeface="+mn-ea"/>
                <a:cs typeface="+mn-cs"/>
              </a:rPr>
              <a:t>Camaronicultura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b="1" i="0" u="none" strike="noStrike" kern="0" cap="none" spc="0" normalizeH="0" baseline="0" noProof="0" dirty="0">
              <a:ln>
                <a:noFill/>
              </a:ln>
              <a:solidFill>
                <a:prstClr val="black"/>
              </a:solidFill>
              <a:effectLst/>
              <a:uLnTx/>
              <a:uFillTx/>
              <a:latin typeface="+mj-lt"/>
              <a:ea typeface="+mn-ea"/>
              <a:cs typeface="+mn-cs"/>
            </a:endParaRPr>
          </a:p>
        </p:txBody>
      </p:sp>
      <p:sp>
        <p:nvSpPr>
          <p:cNvPr id="21" name="20 CuadroTexto"/>
          <p:cNvSpPr txBox="1"/>
          <p:nvPr/>
        </p:nvSpPr>
        <p:spPr>
          <a:xfrm>
            <a:off x="235671" y="603314"/>
            <a:ext cx="5448692" cy="369332"/>
          </a:xfrm>
          <a:prstGeom prst="rect">
            <a:avLst/>
          </a:prstGeom>
          <a:noFill/>
        </p:spPr>
        <p:txBody>
          <a:bodyPr wrap="square" rtlCol="0">
            <a:spAutoFit/>
          </a:bodyPr>
          <a:lstStyle/>
          <a:p>
            <a:r>
              <a:rPr lang="es-ES" sz="1800" b="1" i="1" dirty="0" smtClean="0">
                <a:solidFill>
                  <a:schemeClr val="tx2">
                    <a:lumMod val="90000"/>
                    <a:lumOff val="10000"/>
                  </a:schemeClr>
                </a:solidFill>
              </a:rPr>
              <a:t>ii. </a:t>
            </a:r>
            <a:r>
              <a:rPr lang="es-ES" sz="1800" b="1" dirty="0" smtClean="0">
                <a:solidFill>
                  <a:schemeClr val="tx2">
                    <a:lumMod val="90000"/>
                    <a:lumOff val="10000"/>
                  </a:schemeClr>
                </a:solidFill>
              </a:rPr>
              <a:t>Impulsar la productividad</a:t>
            </a:r>
            <a:endParaRPr lang="es-ES" sz="1800" b="1" dirty="0">
              <a:solidFill>
                <a:schemeClr val="tx2">
                  <a:lumMod val="90000"/>
                  <a:lumOff val="10000"/>
                </a:schemeClr>
              </a:solidFill>
            </a:endParaRPr>
          </a:p>
        </p:txBody>
      </p:sp>
      <p:sp>
        <p:nvSpPr>
          <p:cNvPr id="22" name="Rectangle 4"/>
          <p:cNvSpPr txBox="1">
            <a:spLocks noChangeArrowheads="1"/>
          </p:cNvSpPr>
          <p:nvPr>
            <p:custDataLst>
              <p:tags r:id="rId1"/>
            </p:custDataLst>
          </p:nvPr>
        </p:nvSpPr>
        <p:spPr>
          <a:xfrm>
            <a:off x="237068" y="131607"/>
            <a:ext cx="8103116" cy="565490"/>
          </a:xfrm>
          <a:prstGeom prst="rect">
            <a:avLst/>
          </a:prstGeom>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 sz="2000" dirty="0" smtClean="0"/>
              <a:t>d. Iniciativas para lograr la meta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8726A013-0993-4633-822B-C6833D0DC4F9}" type="slidenum">
              <a:rPr lang="es-ES_tradnl" smtClean="0"/>
              <a:pPr>
                <a:defRPr/>
              </a:pPr>
              <a:t>27</a:t>
            </a:fld>
            <a:r>
              <a:rPr lang="es-ES_tradnl" smtClean="0"/>
              <a:t> </a:t>
            </a:r>
            <a:endParaRPr lang="es-ES_tradnl"/>
          </a:p>
        </p:txBody>
      </p:sp>
      <p:sp>
        <p:nvSpPr>
          <p:cNvPr id="24" name="1 Título"/>
          <p:cNvSpPr txBox="1">
            <a:spLocks/>
          </p:cNvSpPr>
          <p:nvPr/>
        </p:nvSpPr>
        <p:spPr bwMode="auto">
          <a:xfrm>
            <a:off x="598492" y="2174432"/>
            <a:ext cx="8294094" cy="776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sz="2000" b="1" i="1" u="none" strike="noStrike" kern="0" cap="none" spc="0" normalizeH="0" baseline="0" noProof="0" dirty="0" smtClean="0">
                <a:ln>
                  <a:noFill/>
                </a:ln>
                <a:solidFill>
                  <a:schemeClr val="tx2">
                    <a:lumMod val="90000"/>
                    <a:lumOff val="10000"/>
                  </a:schemeClr>
                </a:solidFill>
                <a:effectLst/>
                <a:uLnTx/>
                <a:uFillTx/>
                <a:latin typeface="Arial"/>
                <a:ea typeface="+mj-ea"/>
                <a:cs typeface="+mj-cs"/>
              </a:rPr>
              <a:t>Metas :</a:t>
            </a:r>
            <a:r>
              <a:rPr kumimoji="0" lang="es-CO" sz="2000" b="1" i="0" u="none" strike="noStrike" kern="0" cap="none" spc="0" normalizeH="0" baseline="0" noProof="0" dirty="0" smtClean="0">
                <a:ln>
                  <a:noFill/>
                </a:ln>
                <a:solidFill>
                  <a:schemeClr val="tx2">
                    <a:lumMod val="90000"/>
                    <a:lumOff val="10000"/>
                  </a:schemeClr>
                </a:solidFill>
                <a:effectLst/>
                <a:uLnTx/>
                <a:uFillTx/>
                <a:latin typeface="Arial"/>
                <a:ea typeface="+mj-ea"/>
                <a:cs typeface="+mj-cs"/>
              </a:rPr>
              <a:t/>
            </a:r>
            <a:br>
              <a:rPr kumimoji="0" lang="es-CO" sz="2000" b="1" i="0" u="none" strike="noStrike" kern="0" cap="none" spc="0" normalizeH="0" baseline="0" noProof="0" dirty="0" smtClean="0">
                <a:ln>
                  <a:noFill/>
                </a:ln>
                <a:solidFill>
                  <a:schemeClr val="tx2">
                    <a:lumMod val="90000"/>
                    <a:lumOff val="10000"/>
                  </a:schemeClr>
                </a:solidFill>
                <a:effectLst/>
                <a:uLnTx/>
                <a:uFillTx/>
                <a:latin typeface="Arial"/>
                <a:ea typeface="+mj-ea"/>
                <a:cs typeface="+mj-cs"/>
              </a:rPr>
            </a:br>
            <a:r>
              <a:rPr kumimoji="0" lang="es-CO" sz="2000" b="0" i="0" u="none" strike="noStrike" kern="0" cap="none" spc="0" normalizeH="0" baseline="0" noProof="0" dirty="0" smtClean="0">
                <a:ln>
                  <a:noFill/>
                </a:ln>
                <a:solidFill>
                  <a:schemeClr val="tx2">
                    <a:lumMod val="90000"/>
                    <a:lumOff val="10000"/>
                  </a:schemeClr>
                </a:solidFill>
                <a:effectLst/>
                <a:uLnTx/>
                <a:uFillTx/>
                <a:latin typeface="Arial"/>
                <a:ea typeface="+mj-ea"/>
                <a:cs typeface="+mj-cs"/>
              </a:rPr>
              <a:t/>
            </a:r>
            <a:br>
              <a:rPr kumimoji="0" lang="es-CO" sz="2000" b="0" i="0" u="none" strike="noStrike" kern="0" cap="none" spc="0" normalizeH="0" baseline="0" noProof="0" dirty="0" smtClean="0">
                <a:ln>
                  <a:noFill/>
                </a:ln>
                <a:solidFill>
                  <a:schemeClr val="tx2">
                    <a:lumMod val="90000"/>
                    <a:lumOff val="10000"/>
                  </a:schemeClr>
                </a:solidFill>
                <a:effectLst/>
                <a:uLnTx/>
                <a:uFillTx/>
                <a:latin typeface="Arial"/>
                <a:ea typeface="+mj-ea"/>
                <a:cs typeface="+mj-cs"/>
              </a:rPr>
            </a:br>
            <a:r>
              <a:rPr kumimoji="0" lang="es-CO" sz="2000" b="0" i="0" u="none" strike="noStrike" kern="0" cap="none" spc="0" normalizeH="0" baseline="0" noProof="0" dirty="0" smtClean="0">
                <a:ln>
                  <a:noFill/>
                </a:ln>
                <a:solidFill>
                  <a:schemeClr val="tx2">
                    <a:lumMod val="90000"/>
                    <a:lumOff val="10000"/>
                  </a:schemeClr>
                </a:solidFill>
                <a:effectLst/>
                <a:uLnTx/>
                <a:uFillTx/>
                <a:latin typeface="Arial"/>
                <a:ea typeface="+mj-ea"/>
                <a:cs typeface="+mj-cs"/>
              </a:rPr>
              <a:t> </a:t>
            </a:r>
            <a:r>
              <a:rPr kumimoji="0" lang="es-CO" sz="1800" b="0" i="0" u="none" strike="noStrike" kern="1200" cap="none" spc="0" normalizeH="0" baseline="0" noProof="0" dirty="0" smtClean="0">
                <a:ln>
                  <a:noFill/>
                </a:ln>
                <a:solidFill>
                  <a:schemeClr val="tx2">
                    <a:lumMod val="90000"/>
                    <a:lumOff val="10000"/>
                  </a:schemeClr>
                </a:solidFill>
                <a:effectLst/>
                <a:uLnTx/>
                <a:uFillTx/>
                <a:latin typeface="Arial"/>
                <a:ea typeface="+mn-ea"/>
                <a:cs typeface="+mn-cs"/>
              </a:rPr>
              <a:t>El programa pretende alcanzar las siguientes metas a 2014:</a:t>
            </a:r>
            <a:br>
              <a:rPr kumimoji="0" lang="es-CO" sz="1800" b="0" i="0" u="none" strike="noStrike" kern="1200" cap="none" spc="0" normalizeH="0" baseline="0" noProof="0" dirty="0" smtClean="0">
                <a:ln>
                  <a:noFill/>
                </a:ln>
                <a:solidFill>
                  <a:schemeClr val="tx2">
                    <a:lumMod val="90000"/>
                    <a:lumOff val="10000"/>
                  </a:schemeClr>
                </a:solidFill>
                <a:effectLst/>
                <a:uLnTx/>
                <a:uFillTx/>
                <a:latin typeface="Arial"/>
                <a:ea typeface="+mn-ea"/>
                <a:cs typeface="+mn-cs"/>
              </a:rPr>
            </a:br>
            <a:r>
              <a:rPr kumimoji="0" lang="es-CO" sz="2000" b="0" i="0" u="none" strike="noStrike" kern="0" cap="none" spc="0" normalizeH="0" baseline="0" noProof="0" dirty="0" smtClean="0">
                <a:ln>
                  <a:noFill/>
                </a:ln>
                <a:solidFill>
                  <a:schemeClr val="tx2">
                    <a:lumMod val="90000"/>
                    <a:lumOff val="10000"/>
                  </a:schemeClr>
                </a:solidFill>
                <a:effectLst/>
                <a:uLnTx/>
                <a:uFillTx/>
                <a:latin typeface="Arial"/>
                <a:ea typeface="+mj-ea"/>
                <a:cs typeface="+mj-cs"/>
              </a:rPr>
              <a:t/>
            </a:r>
            <a:br>
              <a:rPr kumimoji="0" lang="es-CO" sz="2000" b="0" i="0" u="none" strike="noStrike" kern="0" cap="none" spc="0" normalizeH="0" baseline="0" noProof="0" dirty="0" smtClean="0">
                <a:ln>
                  <a:noFill/>
                </a:ln>
                <a:solidFill>
                  <a:schemeClr val="tx2">
                    <a:lumMod val="90000"/>
                    <a:lumOff val="10000"/>
                  </a:schemeClr>
                </a:solidFill>
                <a:effectLst/>
                <a:uLnTx/>
                <a:uFillTx/>
                <a:latin typeface="Arial"/>
                <a:ea typeface="+mj-ea"/>
                <a:cs typeface="+mj-cs"/>
              </a:rPr>
            </a:br>
            <a:r>
              <a:rPr kumimoji="0" lang="es-CO" sz="2000" b="0" i="0" u="none" strike="noStrike" kern="0" cap="none" spc="0" normalizeH="0" baseline="0" noProof="0" dirty="0" smtClean="0">
                <a:ln>
                  <a:noFill/>
                </a:ln>
                <a:solidFill>
                  <a:schemeClr val="tx2">
                    <a:lumMod val="90000"/>
                    <a:lumOff val="10000"/>
                  </a:schemeClr>
                </a:solidFill>
                <a:effectLst/>
                <a:uLnTx/>
                <a:uFillTx/>
                <a:latin typeface="Arial"/>
                <a:ea typeface="+mj-ea"/>
                <a:cs typeface="+mj-cs"/>
              </a:rPr>
              <a:t/>
            </a:r>
            <a:br>
              <a:rPr kumimoji="0" lang="es-CO" sz="2000" b="0" i="0" u="none" strike="noStrike" kern="0" cap="none" spc="0" normalizeH="0" baseline="0" noProof="0" dirty="0" smtClean="0">
                <a:ln>
                  <a:noFill/>
                </a:ln>
                <a:solidFill>
                  <a:schemeClr val="tx2">
                    <a:lumMod val="90000"/>
                    <a:lumOff val="10000"/>
                  </a:schemeClr>
                </a:solidFill>
                <a:effectLst/>
                <a:uLnTx/>
                <a:uFillTx/>
                <a:latin typeface="Arial"/>
                <a:ea typeface="+mj-ea"/>
                <a:cs typeface="+mj-cs"/>
              </a:rPr>
            </a:br>
            <a:endParaRPr kumimoji="0" lang="es-CO" sz="2000" b="0" i="0" u="none" strike="noStrike" kern="0" cap="none" spc="0" normalizeH="0" baseline="0" noProof="0" dirty="0" smtClean="0">
              <a:ln>
                <a:noFill/>
              </a:ln>
              <a:solidFill>
                <a:schemeClr val="tx2">
                  <a:lumMod val="90000"/>
                  <a:lumOff val="10000"/>
                </a:schemeClr>
              </a:solidFill>
              <a:effectLst/>
              <a:uLnTx/>
              <a:uFillTx/>
              <a:latin typeface="Arial"/>
              <a:ea typeface="+mj-ea"/>
              <a:cs typeface="+mj-cs"/>
            </a:endParaRPr>
          </a:p>
        </p:txBody>
      </p:sp>
      <p:sp>
        <p:nvSpPr>
          <p:cNvPr id="25" name="6 CuadroTexto"/>
          <p:cNvSpPr txBox="1">
            <a:spLocks noChangeArrowheads="1"/>
          </p:cNvSpPr>
          <p:nvPr/>
        </p:nvSpPr>
        <p:spPr bwMode="auto">
          <a:xfrm>
            <a:off x="606287" y="2658619"/>
            <a:ext cx="7529045" cy="1754327"/>
          </a:xfrm>
          <a:prstGeom prst="rect">
            <a:avLst/>
          </a:prstGeom>
          <a:noFill/>
          <a:ln w="9525">
            <a:noFill/>
            <a:miter lim="800000"/>
            <a:headEnd/>
            <a:tailEnd/>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smtClean="0">
                <a:ln>
                  <a:noFill/>
                </a:ln>
                <a:solidFill>
                  <a:schemeClr val="tx2">
                    <a:lumMod val="90000"/>
                    <a:lumOff val="10000"/>
                  </a:schemeClr>
                </a:solidFill>
                <a:effectLst/>
                <a:uLnTx/>
                <a:uFillTx/>
              </a:rPr>
              <a:t> - </a:t>
            </a:r>
            <a:r>
              <a:rPr kumimoji="0" lang="es-CO" sz="1800" b="1" i="0" u="none" strike="noStrike" kern="0" cap="none" spc="0" normalizeH="0" baseline="0" noProof="0" dirty="0" smtClean="0">
                <a:ln>
                  <a:noFill/>
                </a:ln>
                <a:solidFill>
                  <a:schemeClr val="tx2">
                    <a:lumMod val="90000"/>
                    <a:lumOff val="10000"/>
                  </a:schemeClr>
                </a:solidFill>
                <a:effectLst/>
                <a:uLnTx/>
                <a:uFillTx/>
              </a:rPr>
              <a:t>Llegar a un total de 12.000 Millones USD en exportaciones generadas por los sectores del programa.</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smtClean="0">
              <a:ln>
                <a:noFill/>
              </a:ln>
              <a:solidFill>
                <a:schemeClr val="tx2">
                  <a:lumMod val="90000"/>
                  <a:lumOff val="10000"/>
                </a:schemeClr>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smtClean="0">
                <a:ln>
                  <a:noFill/>
                </a:ln>
                <a:solidFill>
                  <a:schemeClr val="tx2">
                    <a:lumMod val="90000"/>
                    <a:lumOff val="10000"/>
                  </a:schemeClr>
                </a:solidFill>
                <a:effectLst/>
                <a:uLnTx/>
                <a:uFillTx/>
              </a:rPr>
              <a:t> </a:t>
            </a:r>
            <a:r>
              <a:rPr lang="es-CO" sz="1800" kern="0" dirty="0" smtClean="0">
                <a:solidFill>
                  <a:schemeClr val="tx2">
                    <a:lumMod val="90000"/>
                    <a:lumOff val="10000"/>
                  </a:schemeClr>
                </a:solidFill>
              </a:rPr>
              <a:t> 	- 2.000 Sectores Agro.</a:t>
            </a:r>
          </a:p>
          <a:p>
            <a:pPr marL="0" marR="0" lvl="0" indent="0" algn="just" defTabSz="914400" eaLnBrk="1" fontAlgn="auto" latinLnBrk="0" hangingPunct="1">
              <a:lnSpc>
                <a:spcPct val="100000"/>
              </a:lnSpc>
              <a:spcBef>
                <a:spcPts val="0"/>
              </a:spcBef>
              <a:spcAft>
                <a:spcPts val="0"/>
              </a:spcAft>
              <a:buClrTx/>
              <a:buSzTx/>
              <a:buFontTx/>
              <a:buNone/>
              <a:tabLst/>
              <a:defRPr/>
            </a:pPr>
            <a:r>
              <a:rPr lang="es-CO" sz="1800" kern="0" dirty="0" smtClean="0">
                <a:solidFill>
                  <a:schemeClr val="tx2">
                    <a:lumMod val="90000"/>
                    <a:lumOff val="10000"/>
                  </a:schemeClr>
                </a:solidFill>
              </a:rPr>
              <a:t>	- 1.565 Sectores Servicios</a:t>
            </a:r>
          </a:p>
          <a:p>
            <a:pPr marL="0" marR="0" lvl="0" indent="0" algn="just" defTabSz="914400" eaLnBrk="1" fontAlgn="auto" latinLnBrk="0" hangingPunct="1">
              <a:lnSpc>
                <a:spcPct val="100000"/>
              </a:lnSpc>
              <a:spcBef>
                <a:spcPts val="0"/>
              </a:spcBef>
              <a:spcAft>
                <a:spcPts val="0"/>
              </a:spcAft>
              <a:buClrTx/>
              <a:buSzTx/>
              <a:buFontTx/>
              <a:buNone/>
              <a:tabLst/>
              <a:defRPr/>
            </a:pPr>
            <a:r>
              <a:rPr lang="es-CO" sz="1800" kern="0" dirty="0" smtClean="0">
                <a:solidFill>
                  <a:schemeClr val="tx2">
                    <a:lumMod val="90000"/>
                    <a:lumOff val="10000"/>
                  </a:schemeClr>
                </a:solidFill>
              </a:rPr>
              <a:t>	- 8.435 Sectores Manufactureros.</a:t>
            </a:r>
          </a:p>
        </p:txBody>
      </p:sp>
      <p:sp>
        <p:nvSpPr>
          <p:cNvPr id="27" name="26 CuadroTexto"/>
          <p:cNvSpPr txBox="1"/>
          <p:nvPr/>
        </p:nvSpPr>
        <p:spPr>
          <a:xfrm>
            <a:off x="539589" y="4766133"/>
            <a:ext cx="7533553" cy="400110"/>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CO" sz="1600" b="0" i="0" u="none" strike="noStrike" kern="0" cap="none" spc="0" normalizeH="0" baseline="0" noProof="0" dirty="0">
                <a:ln>
                  <a:noFill/>
                </a:ln>
                <a:solidFill>
                  <a:schemeClr val="tx2">
                    <a:lumMod val="90000"/>
                    <a:lumOff val="10000"/>
                  </a:schemeClr>
                </a:solidFill>
                <a:effectLst/>
                <a:uLnTx/>
                <a:uFillTx/>
                <a:latin typeface="Arial" pitchFamily="34" charset="0"/>
              </a:rPr>
              <a:t> </a:t>
            </a:r>
            <a:r>
              <a:rPr kumimoji="0" lang="es-CO" sz="2000" b="1" i="1" u="none" strike="noStrike" kern="0" cap="none" spc="0" normalizeH="0" baseline="0" noProof="0" dirty="0">
                <a:ln>
                  <a:noFill/>
                </a:ln>
                <a:solidFill>
                  <a:schemeClr val="tx2">
                    <a:lumMod val="90000"/>
                    <a:lumOff val="10000"/>
                  </a:schemeClr>
                </a:solidFill>
                <a:effectLst/>
                <a:uLnTx/>
                <a:uFillTx/>
                <a:latin typeface="Arial"/>
                <a:ea typeface="+mj-ea"/>
                <a:cs typeface="+mj-cs"/>
              </a:rPr>
              <a:t>Recursos:</a:t>
            </a:r>
            <a:r>
              <a:rPr kumimoji="0" lang="es-CO" sz="2000" b="1" i="0" u="none" strike="noStrike" kern="0" cap="none" spc="0" normalizeH="0" baseline="0" noProof="0" dirty="0">
                <a:ln>
                  <a:noFill/>
                </a:ln>
                <a:solidFill>
                  <a:schemeClr val="tx2">
                    <a:lumMod val="90000"/>
                    <a:lumOff val="10000"/>
                  </a:schemeClr>
                </a:solidFill>
                <a:effectLst/>
                <a:uLnTx/>
                <a:uFillTx/>
                <a:latin typeface="Arial"/>
                <a:ea typeface="+mj-ea"/>
                <a:cs typeface="+mj-cs"/>
              </a:rPr>
              <a:t> </a:t>
            </a:r>
          </a:p>
        </p:txBody>
      </p:sp>
      <p:sp>
        <p:nvSpPr>
          <p:cNvPr id="28" name="8 CuadroTexto"/>
          <p:cNvSpPr txBox="1">
            <a:spLocks noChangeArrowheads="1"/>
          </p:cNvSpPr>
          <p:nvPr/>
        </p:nvSpPr>
        <p:spPr bwMode="auto">
          <a:xfrm>
            <a:off x="595189" y="5428819"/>
            <a:ext cx="8241695" cy="646331"/>
          </a:xfrm>
          <a:prstGeom prst="rect">
            <a:avLst/>
          </a:prstGeom>
          <a:noFill/>
          <a:ln w="9525">
            <a:noFill/>
            <a:miter lim="800000"/>
            <a:headEnd/>
            <a:tailEnd/>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smtClean="0">
                <a:ln>
                  <a:noFill/>
                </a:ln>
                <a:solidFill>
                  <a:schemeClr val="tx2">
                    <a:lumMod val="90000"/>
                    <a:lumOff val="10000"/>
                  </a:schemeClr>
                </a:solidFill>
                <a:effectLst/>
                <a:uLnTx/>
                <a:uFillTx/>
              </a:rPr>
              <a:t> -  2011 </a:t>
            </a:r>
            <a:r>
              <a:rPr kumimoji="0" lang="es-CO" sz="1800" b="0" i="0" u="none" strike="noStrike" kern="0" cap="none" spc="0" normalizeH="0" baseline="0" noProof="0" dirty="0" smtClean="0">
                <a:ln>
                  <a:noFill/>
                </a:ln>
                <a:solidFill>
                  <a:schemeClr val="tx2">
                    <a:lumMod val="90000"/>
                    <a:lumOff val="10000"/>
                  </a:schemeClr>
                </a:solidFill>
                <a:effectLst/>
                <a:uLnTx/>
                <a:uFillTx/>
              </a:rPr>
              <a:t>-  9.740 Millones de Pesos.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smtClean="0">
                <a:ln>
                  <a:noFill/>
                </a:ln>
                <a:solidFill>
                  <a:schemeClr val="tx2">
                    <a:lumMod val="90000"/>
                    <a:lumOff val="10000"/>
                  </a:schemeClr>
                </a:solidFill>
                <a:effectLst/>
                <a:uLnTx/>
                <a:uFillTx/>
              </a:rPr>
              <a:t> -  2012 </a:t>
            </a:r>
            <a:r>
              <a:rPr kumimoji="0" lang="es-CO" sz="1800" b="0" i="0" u="none" strike="noStrike" kern="0" cap="none" spc="0" normalizeH="0" baseline="0" noProof="0" dirty="0" smtClean="0">
                <a:ln>
                  <a:noFill/>
                </a:ln>
                <a:solidFill>
                  <a:schemeClr val="tx2">
                    <a:lumMod val="90000"/>
                    <a:lumOff val="10000"/>
                  </a:schemeClr>
                </a:solidFill>
                <a:effectLst/>
                <a:uLnTx/>
                <a:uFillTx/>
              </a:rPr>
              <a:t>-  25.000 Millones de Pesos. </a:t>
            </a:r>
          </a:p>
        </p:txBody>
      </p:sp>
      <p:pic>
        <p:nvPicPr>
          <p:cNvPr id="29" name="Picture 7" descr="C:\Documents and Settings\usuario\Escritorio\logo principal sin fondo.png"/>
          <p:cNvPicPr>
            <a:picLocks noChangeAspect="1" noChangeArrowheads="1"/>
          </p:cNvPicPr>
          <p:nvPr/>
        </p:nvPicPr>
        <p:blipFill>
          <a:blip r:embed="rId3"/>
          <a:srcRect/>
          <a:stretch>
            <a:fillRect/>
          </a:stretch>
        </p:blipFill>
        <p:spPr bwMode="auto">
          <a:xfrm>
            <a:off x="3761272" y="949223"/>
            <a:ext cx="1768475" cy="939800"/>
          </a:xfrm>
          <a:prstGeom prst="rect">
            <a:avLst/>
          </a:prstGeom>
          <a:noFill/>
          <a:ln w="9525">
            <a:noFill/>
            <a:miter lim="800000"/>
            <a:headEnd/>
            <a:tailEnd/>
          </a:ln>
        </p:spPr>
      </p:pic>
      <p:sp>
        <p:nvSpPr>
          <p:cNvPr id="10" name="9 CuadroTexto"/>
          <p:cNvSpPr txBox="1"/>
          <p:nvPr/>
        </p:nvSpPr>
        <p:spPr>
          <a:xfrm>
            <a:off x="235671" y="603314"/>
            <a:ext cx="5448692" cy="369332"/>
          </a:xfrm>
          <a:prstGeom prst="rect">
            <a:avLst/>
          </a:prstGeom>
          <a:noFill/>
        </p:spPr>
        <p:txBody>
          <a:bodyPr wrap="square" rtlCol="0">
            <a:spAutoFit/>
          </a:bodyPr>
          <a:lstStyle/>
          <a:p>
            <a:r>
              <a:rPr lang="es-ES" sz="1800" b="1" i="1" dirty="0" smtClean="0">
                <a:solidFill>
                  <a:schemeClr val="tx2">
                    <a:lumMod val="90000"/>
                    <a:lumOff val="10000"/>
                  </a:schemeClr>
                </a:solidFill>
              </a:rPr>
              <a:t>ii. </a:t>
            </a:r>
            <a:r>
              <a:rPr lang="es-ES" sz="1800" b="1" dirty="0" smtClean="0">
                <a:solidFill>
                  <a:schemeClr val="tx2">
                    <a:lumMod val="90000"/>
                    <a:lumOff val="10000"/>
                  </a:schemeClr>
                </a:solidFill>
              </a:rPr>
              <a:t>Impulsar la productividad</a:t>
            </a:r>
            <a:endParaRPr lang="es-ES" sz="1800" b="1" dirty="0">
              <a:solidFill>
                <a:schemeClr val="tx2">
                  <a:lumMod val="90000"/>
                  <a:lumOff val="10000"/>
                </a:schemeClr>
              </a:solidFill>
            </a:endParaRPr>
          </a:p>
        </p:txBody>
      </p:sp>
      <p:sp>
        <p:nvSpPr>
          <p:cNvPr id="11" name="Rectangle 4"/>
          <p:cNvSpPr txBox="1">
            <a:spLocks noChangeArrowheads="1"/>
          </p:cNvSpPr>
          <p:nvPr>
            <p:custDataLst>
              <p:tags r:id="rId1"/>
            </p:custDataLst>
          </p:nvPr>
        </p:nvSpPr>
        <p:spPr>
          <a:xfrm>
            <a:off x="237068" y="131607"/>
            <a:ext cx="8103116" cy="565490"/>
          </a:xfrm>
          <a:prstGeom prst="rect">
            <a:avLst/>
          </a:prstGeom>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 sz="2000" dirty="0" smtClean="0"/>
              <a:t>d. Iniciativas para lograr la meta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8726A013-0993-4633-822B-C6833D0DC4F9}" type="slidenum">
              <a:rPr lang="es-ES_tradnl" smtClean="0"/>
              <a:pPr>
                <a:defRPr/>
              </a:pPr>
              <a:t>28</a:t>
            </a:fld>
            <a:r>
              <a:rPr lang="es-ES_tradnl" smtClean="0"/>
              <a:t> </a:t>
            </a:r>
            <a:endParaRPr lang="es-ES_tradnl"/>
          </a:p>
        </p:txBody>
      </p:sp>
      <p:sp>
        <p:nvSpPr>
          <p:cNvPr id="9" name="1 Marcador de contenido"/>
          <p:cNvSpPr txBox="1">
            <a:spLocks/>
          </p:cNvSpPr>
          <p:nvPr/>
        </p:nvSpPr>
        <p:spPr>
          <a:xfrm>
            <a:off x="223709" y="1689285"/>
            <a:ext cx="4574534" cy="4366836"/>
          </a:xfrm>
          <a:prstGeom prst="rect">
            <a:avLst/>
          </a:prstGeom>
        </p:spPr>
        <p:txBody>
          <a:bodyPr/>
          <a:lstStyle/>
          <a:p>
            <a:pPr marL="0" marR="0" lvl="0" indent="0" defTabSz="894495" rtl="0" eaLnBrk="0" fontAlgn="base" latinLnBrk="0" hangingPunct="0">
              <a:lnSpc>
                <a:spcPct val="150000"/>
              </a:lnSpc>
              <a:spcBef>
                <a:spcPct val="0"/>
              </a:spcBef>
              <a:spcAft>
                <a:spcPct val="0"/>
              </a:spcAft>
              <a:buClr>
                <a:schemeClr val="tx2"/>
              </a:buClr>
              <a:buSzTx/>
              <a:buFont typeface="Arial" pitchFamily="34" charset="0"/>
              <a:buChar char="•"/>
              <a:tabLst/>
              <a:defRPr/>
            </a:pPr>
            <a:r>
              <a:rPr kumimoji="0" lang="es-CO" sz="1800" b="0" i="0" u="none" strike="noStrike" kern="0" cap="none" spc="0" normalizeH="0" baseline="0" noProof="0" dirty="0" smtClean="0">
                <a:ln>
                  <a:noFill/>
                </a:ln>
                <a:solidFill>
                  <a:schemeClr val="tx2">
                    <a:lumMod val="90000"/>
                    <a:lumOff val="10000"/>
                  </a:schemeClr>
                </a:solidFill>
                <a:effectLst/>
                <a:uLnTx/>
                <a:uFillTx/>
                <a:latin typeface="Arial" pitchFamily="34" charset="0"/>
                <a:cs typeface="Arial" pitchFamily="34" charset="0"/>
              </a:rPr>
              <a:t> Colombia está haciendo un cambio</a:t>
            </a:r>
            <a:r>
              <a:rPr kumimoji="0" lang="es-CO" sz="1800" b="0" i="0" u="none" strike="noStrike" kern="0" cap="none" spc="0" normalizeH="0" noProof="0" dirty="0" smtClean="0">
                <a:ln>
                  <a:noFill/>
                </a:ln>
                <a:solidFill>
                  <a:schemeClr val="tx2">
                    <a:lumMod val="90000"/>
                    <a:lumOff val="10000"/>
                  </a:schemeClr>
                </a:solidFill>
                <a:effectLst/>
                <a:uLnTx/>
                <a:uFillTx/>
                <a:latin typeface="Arial" pitchFamily="34" charset="0"/>
                <a:cs typeface="Arial" pitchFamily="34" charset="0"/>
              </a:rPr>
              <a:t> estructural en su modelo de desarrollo.</a:t>
            </a:r>
            <a:endParaRPr kumimoji="0" lang="es-CO" sz="1800" b="0" i="0" u="none" strike="noStrike" kern="0" cap="none" spc="0" normalizeH="0" baseline="0" noProof="0" dirty="0" smtClean="0">
              <a:ln>
                <a:noFill/>
              </a:ln>
              <a:solidFill>
                <a:schemeClr val="tx2">
                  <a:lumMod val="90000"/>
                  <a:lumOff val="10000"/>
                </a:schemeClr>
              </a:solidFill>
              <a:effectLst/>
              <a:uLnTx/>
              <a:uFillTx/>
              <a:latin typeface="Arial" pitchFamily="34" charset="0"/>
              <a:cs typeface="Arial" pitchFamily="34" charset="0"/>
            </a:endParaRPr>
          </a:p>
          <a:p>
            <a:pPr marL="0" marR="0" lvl="0" indent="0" defTabSz="894495" rtl="0" eaLnBrk="0" fontAlgn="base" latinLnBrk="0" hangingPunct="0">
              <a:lnSpc>
                <a:spcPct val="150000"/>
              </a:lnSpc>
              <a:spcBef>
                <a:spcPct val="0"/>
              </a:spcBef>
              <a:spcAft>
                <a:spcPct val="0"/>
              </a:spcAft>
              <a:buClr>
                <a:schemeClr val="tx2"/>
              </a:buClr>
              <a:buSzTx/>
              <a:buFont typeface="Arial" pitchFamily="34" charset="0"/>
              <a:buChar char="•"/>
              <a:tabLst/>
              <a:defRPr/>
            </a:pPr>
            <a:endParaRPr lang="es-CO" sz="1200" kern="0" dirty="0" smtClean="0">
              <a:solidFill>
                <a:schemeClr val="tx2">
                  <a:lumMod val="90000"/>
                  <a:lumOff val="10000"/>
                </a:schemeClr>
              </a:solidFill>
              <a:latin typeface="Arial" pitchFamily="34" charset="0"/>
              <a:cs typeface="Arial" pitchFamily="34" charset="0"/>
            </a:endParaRPr>
          </a:p>
          <a:p>
            <a:pPr marL="0" marR="0" lvl="0" indent="0" defTabSz="894495" rtl="0" eaLnBrk="0" fontAlgn="base" latinLnBrk="0" hangingPunct="0">
              <a:lnSpc>
                <a:spcPct val="150000"/>
              </a:lnSpc>
              <a:spcBef>
                <a:spcPct val="0"/>
              </a:spcBef>
              <a:spcAft>
                <a:spcPct val="0"/>
              </a:spcAft>
              <a:buClr>
                <a:schemeClr val="tx2"/>
              </a:buClr>
              <a:buSzTx/>
              <a:buFont typeface="Arial" pitchFamily="34" charset="0"/>
              <a:buChar char="•"/>
              <a:tabLst/>
              <a:defRPr/>
            </a:pPr>
            <a:r>
              <a:rPr kumimoji="0" lang="es-CO" sz="1800" b="0" i="0" u="none" strike="noStrike" kern="0" cap="none" spc="0" normalizeH="0" baseline="0" noProof="0" dirty="0" smtClean="0">
                <a:ln>
                  <a:noFill/>
                </a:ln>
                <a:solidFill>
                  <a:schemeClr val="tx2">
                    <a:lumMod val="90000"/>
                    <a:lumOff val="10000"/>
                  </a:schemeClr>
                </a:solidFill>
                <a:effectLst/>
                <a:uLnTx/>
                <a:uFillTx/>
                <a:latin typeface="Arial" pitchFamily="34" charset="0"/>
                <a:cs typeface="Arial" pitchFamily="34" charset="0"/>
              </a:rPr>
              <a:t> Por lo tanto,</a:t>
            </a:r>
            <a:r>
              <a:rPr kumimoji="0" lang="es-CO" sz="1800" b="0" i="0" u="none" strike="noStrike" kern="0" cap="none" spc="0" normalizeH="0" noProof="0" dirty="0" smtClean="0">
                <a:ln>
                  <a:noFill/>
                </a:ln>
                <a:solidFill>
                  <a:schemeClr val="tx2">
                    <a:lumMod val="90000"/>
                    <a:lumOff val="10000"/>
                  </a:schemeClr>
                </a:solidFill>
                <a:effectLst/>
                <a:uLnTx/>
                <a:uFillTx/>
                <a:latin typeface="Arial" pitchFamily="34" charset="0"/>
                <a:cs typeface="Arial" pitchFamily="34" charset="0"/>
              </a:rPr>
              <a:t> la economía está cambiando su forma de producir y de exportar.</a:t>
            </a:r>
            <a:endParaRPr kumimoji="0" lang="es-CO" sz="1800" b="0" i="0" u="none" strike="noStrike" kern="0" cap="none" spc="0" normalizeH="0" baseline="0" noProof="0" dirty="0" smtClean="0">
              <a:ln>
                <a:noFill/>
              </a:ln>
              <a:solidFill>
                <a:schemeClr val="tx2">
                  <a:lumMod val="90000"/>
                  <a:lumOff val="10000"/>
                </a:schemeClr>
              </a:solidFill>
              <a:effectLst/>
              <a:uLnTx/>
              <a:uFillTx/>
              <a:latin typeface="Arial" pitchFamily="34" charset="0"/>
              <a:cs typeface="Arial" pitchFamily="34" charset="0"/>
            </a:endParaRPr>
          </a:p>
          <a:p>
            <a:pPr marL="0" marR="0" lvl="0" indent="0" defTabSz="894495" rtl="0" eaLnBrk="0" fontAlgn="base" latinLnBrk="0" hangingPunct="0">
              <a:lnSpc>
                <a:spcPct val="150000"/>
              </a:lnSpc>
              <a:spcBef>
                <a:spcPct val="0"/>
              </a:spcBef>
              <a:spcAft>
                <a:spcPct val="0"/>
              </a:spcAft>
              <a:buClr>
                <a:schemeClr val="tx2"/>
              </a:buClr>
              <a:buSzTx/>
              <a:tabLst/>
              <a:defRPr/>
            </a:pPr>
            <a:r>
              <a:rPr kumimoji="0" lang="es-CO" sz="1800" b="0" i="0" u="none" strike="noStrike" kern="0" cap="none" spc="0" normalizeH="0" baseline="0" noProof="0" dirty="0" smtClean="0">
                <a:ln>
                  <a:noFill/>
                </a:ln>
                <a:solidFill>
                  <a:schemeClr val="tx2">
                    <a:lumMod val="90000"/>
                    <a:lumOff val="10000"/>
                  </a:schemeClr>
                </a:solidFill>
                <a:effectLst/>
                <a:uLnTx/>
                <a:uFillTx/>
                <a:latin typeface="Arial" pitchFamily="34" charset="0"/>
                <a:cs typeface="Arial" pitchFamily="34" charset="0"/>
              </a:rPr>
              <a:t> </a:t>
            </a:r>
          </a:p>
          <a:p>
            <a:pPr marL="0" marR="0" lvl="0" indent="0" defTabSz="894495" rtl="0" eaLnBrk="0" fontAlgn="base" latinLnBrk="0" hangingPunct="0">
              <a:lnSpc>
                <a:spcPct val="150000"/>
              </a:lnSpc>
              <a:spcBef>
                <a:spcPct val="0"/>
              </a:spcBef>
              <a:spcAft>
                <a:spcPct val="0"/>
              </a:spcAft>
              <a:buClr>
                <a:schemeClr val="tx2"/>
              </a:buClr>
              <a:buSzTx/>
              <a:buFont typeface="Arial" pitchFamily="34" charset="0"/>
              <a:buChar char="•"/>
              <a:tabLst/>
              <a:defRPr/>
            </a:pPr>
            <a:r>
              <a:rPr kumimoji="0" lang="es-CO" sz="1800" b="0" i="0" u="none" strike="noStrike" kern="0" cap="none" spc="0" normalizeH="0" baseline="0" noProof="0" dirty="0" smtClean="0">
                <a:ln>
                  <a:noFill/>
                </a:ln>
                <a:solidFill>
                  <a:schemeClr val="tx2">
                    <a:lumMod val="90000"/>
                    <a:lumOff val="10000"/>
                  </a:schemeClr>
                </a:solidFill>
                <a:effectLst/>
                <a:uLnTx/>
                <a:uFillTx/>
                <a:latin typeface="Arial" pitchFamily="34" charset="0"/>
                <a:cs typeface="Arial" pitchFamily="34" charset="0"/>
              </a:rPr>
              <a:t>La zonas francas son un instrumento importante para que los empresarios hagan</a:t>
            </a:r>
            <a:r>
              <a:rPr kumimoji="0" lang="es-CO" sz="1800" b="0" i="0" u="none" strike="noStrike" kern="0" cap="none" spc="0" normalizeH="0" noProof="0" dirty="0" smtClean="0">
                <a:ln>
                  <a:noFill/>
                </a:ln>
                <a:solidFill>
                  <a:schemeClr val="tx2">
                    <a:lumMod val="90000"/>
                    <a:lumOff val="10000"/>
                  </a:schemeClr>
                </a:solidFill>
                <a:effectLst/>
                <a:uLnTx/>
                <a:uFillTx/>
                <a:latin typeface="Arial" pitchFamily="34" charset="0"/>
                <a:cs typeface="Arial" pitchFamily="34" charset="0"/>
              </a:rPr>
              <a:t> esos cambios.</a:t>
            </a:r>
          </a:p>
          <a:p>
            <a:pPr marL="0" marR="0" lvl="0" indent="0" defTabSz="894495" rtl="0" eaLnBrk="0" fontAlgn="base" latinLnBrk="0" hangingPunct="0">
              <a:lnSpc>
                <a:spcPct val="150000"/>
              </a:lnSpc>
              <a:spcBef>
                <a:spcPct val="0"/>
              </a:spcBef>
              <a:spcAft>
                <a:spcPct val="0"/>
              </a:spcAft>
              <a:buClr>
                <a:schemeClr val="tx2"/>
              </a:buClr>
              <a:buSzTx/>
              <a:buFont typeface="Arial" pitchFamily="34" charset="0"/>
              <a:buChar char="•"/>
              <a:tabLst/>
              <a:defRPr/>
            </a:pPr>
            <a:endParaRPr lang="es-CO" sz="1200" kern="0" baseline="0" dirty="0" smtClean="0">
              <a:solidFill>
                <a:schemeClr val="tx2">
                  <a:lumMod val="90000"/>
                  <a:lumOff val="10000"/>
                </a:schemeClr>
              </a:solidFill>
              <a:latin typeface="Arial" pitchFamily="34" charset="0"/>
              <a:cs typeface="Arial" pitchFamily="34" charset="0"/>
            </a:endParaRPr>
          </a:p>
          <a:p>
            <a:pPr marL="0" marR="0" lvl="0" indent="0" defTabSz="894495" rtl="0" eaLnBrk="0" fontAlgn="base" latinLnBrk="0" hangingPunct="0">
              <a:lnSpc>
                <a:spcPct val="150000"/>
              </a:lnSpc>
              <a:spcBef>
                <a:spcPct val="0"/>
              </a:spcBef>
              <a:spcAft>
                <a:spcPct val="0"/>
              </a:spcAft>
              <a:buClr>
                <a:schemeClr val="tx2"/>
              </a:buClr>
              <a:buSzTx/>
              <a:buFont typeface="Arial" pitchFamily="34" charset="0"/>
              <a:buChar char="•"/>
              <a:tabLst/>
              <a:defRPr/>
            </a:pPr>
            <a:r>
              <a:rPr kumimoji="0" lang="es-CO" sz="1800" b="0" i="0" u="none" strike="noStrike" kern="0" cap="none" spc="0" normalizeH="0" noProof="0" dirty="0" smtClean="0">
                <a:ln>
                  <a:noFill/>
                </a:ln>
                <a:solidFill>
                  <a:schemeClr val="tx2">
                    <a:lumMod val="90000"/>
                    <a:lumOff val="10000"/>
                  </a:schemeClr>
                </a:solidFill>
                <a:effectLst/>
                <a:uLnTx/>
                <a:uFillTx/>
                <a:latin typeface="Arial" pitchFamily="34" charset="0"/>
                <a:cs typeface="Arial" pitchFamily="34" charset="0"/>
              </a:rPr>
              <a:t> Tienen un potencial para que las regiones se conviertan en polos de desarrollo.</a:t>
            </a:r>
            <a:endParaRPr kumimoji="0" lang="es-CO" sz="1800" b="0" i="0" u="none" strike="noStrike" kern="0" cap="none" spc="0" normalizeH="0" baseline="0" noProof="0" dirty="0" smtClean="0">
              <a:ln>
                <a:noFill/>
              </a:ln>
              <a:solidFill>
                <a:schemeClr val="tx2">
                  <a:lumMod val="90000"/>
                  <a:lumOff val="10000"/>
                </a:schemeClr>
              </a:solidFill>
              <a:effectLst/>
              <a:uLnTx/>
              <a:uFillTx/>
              <a:latin typeface="Arial" pitchFamily="34" charset="0"/>
              <a:cs typeface="Arial" pitchFamily="34" charset="0"/>
            </a:endParaRPr>
          </a:p>
        </p:txBody>
      </p:sp>
      <p:pic>
        <p:nvPicPr>
          <p:cNvPr id="10" name="5 Imagen" descr="cid:image010.jpg@01CC2ABE.52E27F30"/>
          <p:cNvPicPr>
            <a:picLocks noChangeAspect="1" noChangeArrowheads="1"/>
          </p:cNvPicPr>
          <p:nvPr/>
        </p:nvPicPr>
        <p:blipFill>
          <a:blip r:embed="rId3" r:link="rId4" cstate="print"/>
          <a:srcRect/>
          <a:stretch>
            <a:fillRect/>
          </a:stretch>
        </p:blipFill>
        <p:spPr bwMode="auto">
          <a:xfrm>
            <a:off x="4845376" y="1518014"/>
            <a:ext cx="4192261" cy="2444119"/>
          </a:xfrm>
          <a:prstGeom prst="rect">
            <a:avLst/>
          </a:prstGeom>
          <a:noFill/>
          <a:ln w="9525">
            <a:noFill/>
            <a:miter lim="800000"/>
            <a:headEnd/>
            <a:tailEnd/>
          </a:ln>
        </p:spPr>
      </p:pic>
      <p:pic>
        <p:nvPicPr>
          <p:cNvPr id="11" name="4 Imagen" descr="cid:image034.jpg@01CC2ABE.52E27F30"/>
          <p:cNvPicPr>
            <a:picLocks noChangeAspect="1" noChangeArrowheads="1"/>
          </p:cNvPicPr>
          <p:nvPr/>
        </p:nvPicPr>
        <p:blipFill>
          <a:blip r:embed="rId5" r:link="rId6" cstate="print"/>
          <a:srcRect/>
          <a:stretch>
            <a:fillRect/>
          </a:stretch>
        </p:blipFill>
        <p:spPr bwMode="auto">
          <a:xfrm>
            <a:off x="4844234" y="3994775"/>
            <a:ext cx="4192261" cy="2433687"/>
          </a:xfrm>
          <a:prstGeom prst="rect">
            <a:avLst/>
          </a:prstGeom>
          <a:noFill/>
          <a:ln w="9525">
            <a:noFill/>
            <a:miter lim="800000"/>
            <a:headEnd/>
            <a:tailEnd/>
          </a:ln>
        </p:spPr>
      </p:pic>
      <p:sp>
        <p:nvSpPr>
          <p:cNvPr id="12" name="6 Rectángulo"/>
          <p:cNvSpPr>
            <a:spLocks noChangeArrowheads="1"/>
          </p:cNvSpPr>
          <p:nvPr/>
        </p:nvSpPr>
        <p:spPr bwMode="auto">
          <a:xfrm>
            <a:off x="763579" y="1062794"/>
            <a:ext cx="7154944" cy="369332"/>
          </a:xfrm>
          <a:prstGeom prst="rect">
            <a:avLst/>
          </a:prstGeom>
          <a:solidFill>
            <a:schemeClr val="tx2">
              <a:lumMod val="10000"/>
              <a:lumOff val="90000"/>
            </a:schemeClr>
          </a:solidFill>
          <a:ln w="9525">
            <a:noFill/>
            <a:miter lim="800000"/>
            <a:headEnd/>
            <a:tailEnd/>
          </a:ln>
        </p:spPr>
        <p:txBody>
          <a:bodyPr wrap="square">
            <a:spAutoFit/>
          </a:bodyPr>
          <a:lstStyle/>
          <a:p>
            <a:pPr algn="ctr"/>
            <a:r>
              <a:rPr lang="es-CO" sz="1800" b="1" dirty="0" smtClean="0">
                <a:solidFill>
                  <a:schemeClr val="accent6">
                    <a:lumMod val="50000"/>
                  </a:schemeClr>
                </a:solidFill>
                <a:ea typeface="Calibri" pitchFamily="34" charset="0"/>
                <a:cs typeface="Calibri" pitchFamily="34" charset="0"/>
              </a:rPr>
              <a:t>Las Zonas Francas tienen un notable impacto económico</a:t>
            </a:r>
            <a:endParaRPr lang="es-CO" sz="1800" b="1" dirty="0">
              <a:solidFill>
                <a:schemeClr val="accent6">
                  <a:lumMod val="50000"/>
                </a:schemeClr>
              </a:solidFill>
              <a:ea typeface="Calibri" pitchFamily="34" charset="0"/>
              <a:cs typeface="Calibri" pitchFamily="34" charset="0"/>
            </a:endParaRPr>
          </a:p>
        </p:txBody>
      </p:sp>
      <p:sp>
        <p:nvSpPr>
          <p:cNvPr id="14" name="13 CuadroTexto"/>
          <p:cNvSpPr txBox="1"/>
          <p:nvPr/>
        </p:nvSpPr>
        <p:spPr>
          <a:xfrm>
            <a:off x="235671" y="603314"/>
            <a:ext cx="5448692" cy="369332"/>
          </a:xfrm>
          <a:prstGeom prst="rect">
            <a:avLst/>
          </a:prstGeom>
          <a:noFill/>
        </p:spPr>
        <p:txBody>
          <a:bodyPr wrap="square" rtlCol="0">
            <a:spAutoFit/>
          </a:bodyPr>
          <a:lstStyle/>
          <a:p>
            <a:r>
              <a:rPr lang="es-ES" sz="1800" b="1" i="1" dirty="0" smtClean="0">
                <a:solidFill>
                  <a:schemeClr val="tx2">
                    <a:lumMod val="90000"/>
                    <a:lumOff val="10000"/>
                  </a:schemeClr>
                </a:solidFill>
              </a:rPr>
              <a:t>iii. </a:t>
            </a:r>
            <a:r>
              <a:rPr lang="es-ES" sz="1800" b="1" dirty="0" smtClean="0">
                <a:solidFill>
                  <a:schemeClr val="tx2">
                    <a:lumMod val="90000"/>
                    <a:lumOff val="10000"/>
                  </a:schemeClr>
                </a:solidFill>
              </a:rPr>
              <a:t>Impulsar las zonas francas</a:t>
            </a:r>
            <a:endParaRPr lang="es-ES" sz="1800" b="1" dirty="0">
              <a:solidFill>
                <a:schemeClr val="tx2">
                  <a:lumMod val="90000"/>
                  <a:lumOff val="10000"/>
                </a:schemeClr>
              </a:solidFill>
            </a:endParaRPr>
          </a:p>
        </p:txBody>
      </p:sp>
      <p:sp>
        <p:nvSpPr>
          <p:cNvPr id="15" name="Rectangle 4"/>
          <p:cNvSpPr txBox="1">
            <a:spLocks noChangeArrowheads="1"/>
          </p:cNvSpPr>
          <p:nvPr>
            <p:custDataLst>
              <p:tags r:id="rId1"/>
            </p:custDataLst>
          </p:nvPr>
        </p:nvSpPr>
        <p:spPr>
          <a:xfrm>
            <a:off x="237068" y="131607"/>
            <a:ext cx="8103116" cy="565490"/>
          </a:xfrm>
          <a:prstGeom prst="rect">
            <a:avLst/>
          </a:prstGeom>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 sz="2000" dirty="0" smtClean="0"/>
              <a:t>d. Iniciativas para lograr la meta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27"/>
          <p:cNvPicPr>
            <a:picLocks noChangeAspect="1" noChangeArrowheads="1"/>
          </p:cNvPicPr>
          <p:nvPr/>
        </p:nvPicPr>
        <p:blipFill>
          <a:blip r:embed="rId3" cstate="print"/>
          <a:srcRect/>
          <a:stretch>
            <a:fillRect/>
          </a:stretch>
        </p:blipFill>
        <p:spPr bwMode="auto">
          <a:xfrm>
            <a:off x="8178810" y="9"/>
            <a:ext cx="782637" cy="892305"/>
          </a:xfrm>
          <a:prstGeom prst="rect">
            <a:avLst/>
          </a:prstGeom>
          <a:noFill/>
          <a:ln w="9525">
            <a:noFill/>
            <a:miter lim="800000"/>
            <a:headEnd/>
            <a:tailEnd/>
          </a:ln>
        </p:spPr>
      </p:pic>
      <p:sp>
        <p:nvSpPr>
          <p:cNvPr id="5" name="4 CuadroTexto"/>
          <p:cNvSpPr txBox="1"/>
          <p:nvPr/>
        </p:nvSpPr>
        <p:spPr>
          <a:xfrm>
            <a:off x="1308009" y="1069726"/>
            <a:ext cx="6045125" cy="644396"/>
          </a:xfrm>
          <a:prstGeom prst="rect">
            <a:avLst/>
          </a:prstGeom>
          <a:solidFill>
            <a:schemeClr val="tx2">
              <a:lumMod val="10000"/>
              <a:lumOff val="90000"/>
            </a:schemeClr>
          </a:solidFill>
        </p:spPr>
        <p:txBody>
          <a:bodyPr wrap="square" lIns="89527" tIns="44762" rIns="89527" bIns="44762" rtlCol="0">
            <a:spAutoFit/>
          </a:bodyPr>
          <a:lstStyle/>
          <a:p>
            <a:pPr algn="ctr"/>
            <a:r>
              <a:rPr lang="es-CO" sz="1800" b="1" dirty="0" smtClean="0">
                <a:solidFill>
                  <a:schemeClr val="tx2"/>
                </a:solidFill>
              </a:rPr>
              <a:t>Evolución y proyecciones de las exportaciones no tradicionales</a:t>
            </a:r>
          </a:p>
        </p:txBody>
      </p:sp>
      <p:sp>
        <p:nvSpPr>
          <p:cNvPr id="6" name="5 Marcador de número de diapositiva"/>
          <p:cNvSpPr>
            <a:spLocks noGrp="1"/>
          </p:cNvSpPr>
          <p:nvPr>
            <p:ph type="sldNum" sz="quarter" idx="10"/>
          </p:nvPr>
        </p:nvSpPr>
        <p:spPr/>
        <p:txBody>
          <a:bodyPr/>
          <a:lstStyle/>
          <a:p>
            <a:pPr>
              <a:defRPr/>
            </a:pPr>
            <a:fld id="{8726A013-0993-4633-822B-C6833D0DC4F9}" type="slidenum">
              <a:rPr lang="es-ES_tradnl" smtClean="0"/>
              <a:pPr>
                <a:defRPr/>
              </a:pPr>
              <a:t>2</a:t>
            </a:fld>
            <a:r>
              <a:rPr lang="es-ES_tradnl" smtClean="0"/>
              <a:t> </a:t>
            </a:r>
            <a:endParaRPr lang="es-ES_tradnl"/>
          </a:p>
        </p:txBody>
      </p:sp>
      <p:sp>
        <p:nvSpPr>
          <p:cNvPr id="7" name="Rectangle 4"/>
          <p:cNvSpPr txBox="1">
            <a:spLocks noChangeArrowheads="1"/>
          </p:cNvSpPr>
          <p:nvPr>
            <p:custDataLst>
              <p:tags r:id="rId1"/>
            </p:custDataLst>
          </p:nvPr>
        </p:nvSpPr>
        <p:spPr>
          <a:xfrm>
            <a:off x="126739" y="131607"/>
            <a:ext cx="7855223" cy="565490"/>
          </a:xfrm>
          <a:prstGeom prst="rect">
            <a:avLst/>
          </a:prstGeom>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_tradnl" sz="2000" dirty="0"/>
              <a:t>1</a:t>
            </a:r>
            <a:r>
              <a:rPr lang="es-ES_tradnl" sz="2000" dirty="0" smtClean="0"/>
              <a:t>. </a:t>
            </a:r>
            <a:r>
              <a:rPr lang="es-CO" sz="2000" dirty="0" smtClean="0"/>
              <a:t>¿Triplicar las exportaciones no tradicionales en una década?</a:t>
            </a:r>
            <a:endParaRPr lang="es-ES" sz="2000" dirty="0" smtClean="0"/>
          </a:p>
          <a:p>
            <a:pPr eaLnBrk="1" hangingPunct="1"/>
            <a:endParaRPr lang="es-ES_tradnl" sz="2000" dirty="0" smtClean="0"/>
          </a:p>
        </p:txBody>
      </p:sp>
      <p:graphicFrame>
        <p:nvGraphicFramePr>
          <p:cNvPr id="9" name="1 Gráfico"/>
          <p:cNvGraphicFramePr/>
          <p:nvPr/>
        </p:nvGraphicFramePr>
        <p:xfrm>
          <a:off x="1229166" y="1991952"/>
          <a:ext cx="5686425" cy="3552825"/>
        </p:xfrm>
        <a:graphic>
          <a:graphicData uri="http://schemas.openxmlformats.org/drawingml/2006/chart">
            <c:chart xmlns:c="http://schemas.openxmlformats.org/drawingml/2006/chart" xmlns:r="http://schemas.openxmlformats.org/officeDocument/2006/relationships" r:id="rId4"/>
          </a:graphicData>
        </a:graphic>
      </p:graphicFrame>
      <p:sp>
        <p:nvSpPr>
          <p:cNvPr id="10" name="9 CuadroTexto"/>
          <p:cNvSpPr txBox="1"/>
          <p:nvPr/>
        </p:nvSpPr>
        <p:spPr>
          <a:xfrm>
            <a:off x="395929" y="565606"/>
            <a:ext cx="7616857" cy="369332"/>
          </a:xfrm>
          <a:prstGeom prst="rect">
            <a:avLst/>
          </a:prstGeom>
          <a:noFill/>
        </p:spPr>
        <p:txBody>
          <a:bodyPr wrap="square" rtlCol="0">
            <a:spAutoFit/>
          </a:bodyPr>
          <a:lstStyle/>
          <a:p>
            <a:r>
              <a:rPr lang="es-ES" sz="1800" b="1" dirty="0" smtClean="0">
                <a:solidFill>
                  <a:schemeClr val="tx2">
                    <a:lumMod val="90000"/>
                    <a:lumOff val="10000"/>
                  </a:schemeClr>
                </a:solidFill>
              </a:rPr>
              <a:t>a. ¿A  qué se le apunta?</a:t>
            </a:r>
            <a:endParaRPr lang="es-ES" sz="1800" b="1" dirty="0">
              <a:solidFill>
                <a:schemeClr val="tx2">
                  <a:lumMod val="90000"/>
                  <a:lumOff val="10000"/>
                </a:schemeClr>
              </a:solidFill>
            </a:endParaRPr>
          </a:p>
        </p:txBody>
      </p:sp>
      <p:cxnSp>
        <p:nvCxnSpPr>
          <p:cNvPr id="12" name="11 Conector recto de flecha"/>
          <p:cNvCxnSpPr/>
          <p:nvPr/>
        </p:nvCxnSpPr>
        <p:spPr>
          <a:xfrm flipV="1">
            <a:off x="2554664" y="4619135"/>
            <a:ext cx="923827" cy="197962"/>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rot="20950985">
            <a:off x="2503009" y="4493368"/>
            <a:ext cx="950285" cy="246221"/>
          </a:xfrm>
          <a:prstGeom prst="rect">
            <a:avLst/>
          </a:prstGeom>
          <a:noFill/>
        </p:spPr>
        <p:txBody>
          <a:bodyPr wrap="square" rtlCol="0">
            <a:spAutoFit/>
          </a:bodyPr>
          <a:lstStyle/>
          <a:p>
            <a:pPr algn="ctr"/>
            <a:r>
              <a:rPr lang="es-ES" sz="1000" b="1" dirty="0" smtClean="0">
                <a:solidFill>
                  <a:schemeClr val="tx2">
                    <a:lumMod val="90000"/>
                    <a:lumOff val="10000"/>
                  </a:schemeClr>
                </a:solidFill>
              </a:rPr>
              <a:t>1.9 veces</a:t>
            </a:r>
            <a:endParaRPr lang="es-ES" sz="1000" b="1" dirty="0">
              <a:solidFill>
                <a:schemeClr val="tx2">
                  <a:lumMod val="90000"/>
                  <a:lumOff val="10000"/>
                </a:schemeClr>
              </a:solidFill>
            </a:endParaRPr>
          </a:p>
        </p:txBody>
      </p:sp>
      <p:cxnSp>
        <p:nvCxnSpPr>
          <p:cNvPr id="18" name="17 Conector recto de flecha"/>
          <p:cNvCxnSpPr/>
          <p:nvPr/>
        </p:nvCxnSpPr>
        <p:spPr>
          <a:xfrm flipV="1">
            <a:off x="3846136" y="4128940"/>
            <a:ext cx="857839" cy="518474"/>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rot="19779469">
            <a:off x="3752655" y="4207574"/>
            <a:ext cx="868511" cy="246221"/>
          </a:xfrm>
          <a:prstGeom prst="rect">
            <a:avLst/>
          </a:prstGeom>
          <a:noFill/>
        </p:spPr>
        <p:txBody>
          <a:bodyPr wrap="square" rtlCol="0">
            <a:spAutoFit/>
          </a:bodyPr>
          <a:lstStyle/>
          <a:p>
            <a:pPr algn="ctr"/>
            <a:r>
              <a:rPr lang="es-ES" sz="1000" b="1" dirty="0" smtClean="0">
                <a:solidFill>
                  <a:schemeClr val="tx2">
                    <a:lumMod val="90000"/>
                    <a:lumOff val="10000"/>
                  </a:schemeClr>
                </a:solidFill>
              </a:rPr>
              <a:t>2.5 veces</a:t>
            </a:r>
            <a:endParaRPr lang="es-ES" sz="1000" b="1" dirty="0">
              <a:solidFill>
                <a:schemeClr val="tx2">
                  <a:lumMod val="90000"/>
                  <a:lumOff val="10000"/>
                </a:schemeClr>
              </a:solidFill>
            </a:endParaRPr>
          </a:p>
        </p:txBody>
      </p:sp>
      <p:cxnSp>
        <p:nvCxnSpPr>
          <p:cNvPr id="21" name="20 Conector recto de flecha"/>
          <p:cNvCxnSpPr/>
          <p:nvPr/>
        </p:nvCxnSpPr>
        <p:spPr>
          <a:xfrm rot="5400000" flipH="1" flipV="1">
            <a:off x="4647415" y="2912883"/>
            <a:ext cx="1630837" cy="744718"/>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21 CuadroTexto"/>
          <p:cNvSpPr txBox="1"/>
          <p:nvPr/>
        </p:nvSpPr>
        <p:spPr>
          <a:xfrm rot="17585991">
            <a:off x="4900729" y="2846231"/>
            <a:ext cx="1072223" cy="246221"/>
          </a:xfrm>
          <a:prstGeom prst="rect">
            <a:avLst/>
          </a:prstGeom>
          <a:noFill/>
        </p:spPr>
        <p:txBody>
          <a:bodyPr wrap="square" rtlCol="0">
            <a:spAutoFit/>
          </a:bodyPr>
          <a:lstStyle/>
          <a:p>
            <a:r>
              <a:rPr lang="es-ES" sz="1000" b="1" dirty="0" smtClean="0">
                <a:solidFill>
                  <a:schemeClr val="tx2">
                    <a:lumMod val="90000"/>
                    <a:lumOff val="10000"/>
                  </a:schemeClr>
                </a:solidFill>
              </a:rPr>
              <a:t>3 .0 veces</a:t>
            </a:r>
            <a:endParaRPr lang="es-ES" sz="1000" b="1" dirty="0">
              <a:solidFill>
                <a:schemeClr val="tx2">
                  <a:lumMod val="90000"/>
                  <a:lumOff val="10000"/>
                </a:schemeClr>
              </a:solidFill>
            </a:endParaRPr>
          </a:p>
        </p:txBody>
      </p:sp>
      <p:sp>
        <p:nvSpPr>
          <p:cNvPr id="23" name="22 CuadroTexto"/>
          <p:cNvSpPr txBox="1"/>
          <p:nvPr/>
        </p:nvSpPr>
        <p:spPr>
          <a:xfrm>
            <a:off x="1131216" y="5854045"/>
            <a:ext cx="5788058" cy="261610"/>
          </a:xfrm>
          <a:prstGeom prst="rect">
            <a:avLst/>
          </a:prstGeom>
          <a:noFill/>
        </p:spPr>
        <p:txBody>
          <a:bodyPr wrap="square" rtlCol="0">
            <a:spAutoFit/>
          </a:bodyPr>
          <a:lstStyle/>
          <a:p>
            <a:r>
              <a:rPr lang="es-ES" sz="1100" dirty="0" smtClean="0"/>
              <a:t>Fuentes: 1991 y 2001, </a:t>
            </a:r>
            <a:r>
              <a:rPr lang="es-ES" sz="1100" dirty="0" err="1" smtClean="0"/>
              <a:t>Dane</a:t>
            </a:r>
            <a:r>
              <a:rPr lang="es-ES" sz="1100" dirty="0" smtClean="0"/>
              <a:t>; 2011 y 2021, proyecciones MCIT</a:t>
            </a:r>
            <a:endParaRPr lang="es-ES" sz="1100" dirty="0"/>
          </a:p>
        </p:txBody>
      </p:sp>
      <p:sp>
        <p:nvSpPr>
          <p:cNvPr id="15" name="14 CuadroTexto"/>
          <p:cNvSpPr txBox="1"/>
          <p:nvPr/>
        </p:nvSpPr>
        <p:spPr>
          <a:xfrm>
            <a:off x="2545225" y="1734531"/>
            <a:ext cx="3582186" cy="307777"/>
          </a:xfrm>
          <a:prstGeom prst="rect">
            <a:avLst/>
          </a:prstGeom>
          <a:noFill/>
        </p:spPr>
        <p:txBody>
          <a:bodyPr wrap="square" rtlCol="0">
            <a:spAutoFit/>
          </a:bodyPr>
          <a:lstStyle/>
          <a:p>
            <a:r>
              <a:rPr lang="es-ES" dirty="0" smtClean="0"/>
              <a:t>($ miles de millones y número de veces)</a:t>
            </a:r>
            <a:endParaRPr lang="es-ES" dirty="0"/>
          </a:p>
        </p:txBody>
      </p:sp>
      <p:sp>
        <p:nvSpPr>
          <p:cNvPr id="17" name="16 CuadroTexto"/>
          <p:cNvSpPr txBox="1"/>
          <p:nvPr/>
        </p:nvSpPr>
        <p:spPr>
          <a:xfrm rot="16200000">
            <a:off x="122546" y="3337091"/>
            <a:ext cx="2121031" cy="276999"/>
          </a:xfrm>
          <a:prstGeom prst="rect">
            <a:avLst/>
          </a:prstGeom>
          <a:noFill/>
        </p:spPr>
        <p:txBody>
          <a:bodyPr wrap="square" rtlCol="0">
            <a:spAutoFit/>
          </a:bodyPr>
          <a:lstStyle/>
          <a:p>
            <a:pPr algn="ctr"/>
            <a:r>
              <a:rPr lang="es-ES" sz="1200" dirty="0" smtClean="0"/>
              <a:t>$ miles de millones</a:t>
            </a:r>
            <a:endParaRPr lang="es-ES" sz="1200" dirty="0"/>
          </a:p>
        </p:txBody>
      </p:sp>
    </p:spTree>
    <p:extLst>
      <p:ext uri="{BB962C8B-B14F-4D97-AF65-F5344CB8AC3E}">
        <p14:creationId xmlns:p14="http://schemas.microsoft.com/office/powerpoint/2010/main" xmlns="" val="28744830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8726A013-0993-4633-822B-C6833D0DC4F9}" type="slidenum">
              <a:rPr lang="es-ES_tradnl" smtClean="0"/>
              <a:pPr>
                <a:defRPr/>
              </a:pPr>
              <a:t>29</a:t>
            </a:fld>
            <a:r>
              <a:rPr lang="es-ES_tradnl" smtClean="0"/>
              <a:t> </a:t>
            </a:r>
            <a:endParaRPr lang="es-ES_tradnl"/>
          </a:p>
        </p:txBody>
      </p:sp>
      <p:sp>
        <p:nvSpPr>
          <p:cNvPr id="3" name="6 Rectángulo"/>
          <p:cNvSpPr>
            <a:spLocks noChangeArrowheads="1"/>
          </p:cNvSpPr>
          <p:nvPr/>
        </p:nvSpPr>
        <p:spPr bwMode="auto">
          <a:xfrm>
            <a:off x="254524" y="2011432"/>
            <a:ext cx="8644380" cy="369332"/>
          </a:xfrm>
          <a:prstGeom prst="rect">
            <a:avLst/>
          </a:prstGeom>
          <a:noFill/>
          <a:ln w="9525">
            <a:noFill/>
            <a:miter lim="800000"/>
            <a:headEnd/>
            <a:tailEnd/>
          </a:ln>
        </p:spPr>
        <p:txBody>
          <a:bodyPr wrap="square">
            <a:spAutoFit/>
          </a:bodyPr>
          <a:lstStyle/>
          <a:p>
            <a:r>
              <a:rPr lang="es-CO" sz="1800" b="1" dirty="0" smtClean="0">
                <a:solidFill>
                  <a:schemeClr val="accent6">
                    <a:lumMod val="50000"/>
                  </a:schemeClr>
                </a:solidFill>
                <a:ea typeface="Calibri" pitchFamily="34" charset="0"/>
                <a:cs typeface="Calibri" pitchFamily="34" charset="0"/>
              </a:rPr>
              <a:t>Área disponible en zonas francas permanentes en operación - Marzo de 2011 </a:t>
            </a:r>
            <a:endParaRPr lang="es-CO" sz="1800" b="1" dirty="0">
              <a:solidFill>
                <a:schemeClr val="accent6">
                  <a:lumMod val="50000"/>
                </a:schemeClr>
              </a:solidFill>
              <a:ea typeface="Calibri" pitchFamily="34" charset="0"/>
              <a:cs typeface="Calibri" pitchFamily="34" charset="0"/>
            </a:endParaRPr>
          </a:p>
        </p:txBody>
      </p:sp>
      <p:sp>
        <p:nvSpPr>
          <p:cNvPr id="4" name="Rectangle 3"/>
          <p:cNvSpPr>
            <a:spLocks noChangeArrowheads="1"/>
          </p:cNvSpPr>
          <p:nvPr/>
        </p:nvSpPr>
        <p:spPr bwMode="auto">
          <a:xfrm>
            <a:off x="1641320" y="6477098"/>
            <a:ext cx="4693520" cy="261610"/>
          </a:xfrm>
          <a:prstGeom prst="rect">
            <a:avLst/>
          </a:prstGeom>
          <a:noFill/>
          <a:ln w="9525">
            <a:noFill/>
            <a:miter lim="800000"/>
            <a:headEnd/>
            <a:tailEnd/>
          </a:ln>
        </p:spPr>
        <p:txBody>
          <a:bodyPr wrap="square" anchor="ctr">
            <a:spAutoFit/>
          </a:bodyPr>
          <a:lstStyle/>
          <a:p>
            <a:r>
              <a:rPr lang="es-ES" sz="1100" dirty="0" smtClean="0">
                <a:latin typeface="Arial Narrow" pitchFamily="34" charset="0"/>
                <a:ea typeface="Times New Roman" pitchFamily="18" charset="0"/>
                <a:cs typeface="Arial" charset="0"/>
              </a:rPr>
              <a:t>Fuente</a:t>
            </a:r>
            <a:r>
              <a:rPr lang="es-ES" sz="1100" dirty="0">
                <a:latin typeface="Arial Narrow" pitchFamily="34" charset="0"/>
                <a:ea typeface="Times New Roman" pitchFamily="18" charset="0"/>
                <a:cs typeface="Arial" charset="0"/>
              </a:rPr>
              <a:t>: ANDI. Cálculos realizados por la Secretaria Técnica. </a:t>
            </a:r>
            <a:endParaRPr lang="es-ES" sz="1100" dirty="0">
              <a:ea typeface="Times New Roman" pitchFamily="18" charset="0"/>
              <a:cs typeface="Arial" charset="0"/>
            </a:endParaRPr>
          </a:p>
        </p:txBody>
      </p:sp>
      <p:sp>
        <p:nvSpPr>
          <p:cNvPr id="7" name="6 CuadroTexto"/>
          <p:cNvSpPr txBox="1"/>
          <p:nvPr/>
        </p:nvSpPr>
        <p:spPr>
          <a:xfrm>
            <a:off x="197963" y="1225496"/>
            <a:ext cx="7937369" cy="584775"/>
          </a:xfrm>
          <a:prstGeom prst="rect">
            <a:avLst/>
          </a:prstGeom>
          <a:solidFill>
            <a:schemeClr val="tx2">
              <a:lumMod val="10000"/>
              <a:lumOff val="90000"/>
            </a:schemeClr>
          </a:solidFill>
        </p:spPr>
        <p:txBody>
          <a:bodyPr wrap="square" rtlCol="0">
            <a:spAutoFit/>
          </a:bodyPr>
          <a:lstStyle/>
          <a:p>
            <a:pPr algn="ctr"/>
            <a:r>
              <a:rPr lang="es-ES" sz="1600" b="1" dirty="0" smtClean="0">
                <a:solidFill>
                  <a:schemeClr val="tx2">
                    <a:lumMod val="90000"/>
                    <a:lumOff val="10000"/>
                  </a:schemeClr>
                </a:solidFill>
              </a:rPr>
              <a:t>Con el nuevo régimen franco, está creciendo el área disponible para nuevos emprendimientos</a:t>
            </a:r>
            <a:endParaRPr lang="es-ES" sz="1600" b="1" dirty="0">
              <a:solidFill>
                <a:schemeClr val="tx2">
                  <a:lumMod val="90000"/>
                  <a:lumOff val="10000"/>
                </a:schemeClr>
              </a:solidFill>
            </a:endParaRPr>
          </a:p>
        </p:txBody>
      </p:sp>
      <p:graphicFrame>
        <p:nvGraphicFramePr>
          <p:cNvPr id="9" name="5 Gráfico"/>
          <p:cNvGraphicFramePr/>
          <p:nvPr/>
        </p:nvGraphicFramePr>
        <p:xfrm>
          <a:off x="1357460" y="2837468"/>
          <a:ext cx="6598915" cy="3580551"/>
        </p:xfrm>
        <a:graphic>
          <a:graphicData uri="http://schemas.openxmlformats.org/drawingml/2006/chart">
            <c:chart xmlns:c="http://schemas.openxmlformats.org/drawingml/2006/chart" xmlns:r="http://schemas.openxmlformats.org/officeDocument/2006/relationships" r:id="rId3"/>
          </a:graphicData>
        </a:graphic>
      </p:graphicFrame>
      <p:sp>
        <p:nvSpPr>
          <p:cNvPr id="10" name="9 CuadroTexto"/>
          <p:cNvSpPr txBox="1"/>
          <p:nvPr/>
        </p:nvSpPr>
        <p:spPr>
          <a:xfrm rot="16200000">
            <a:off x="556189" y="4595103"/>
            <a:ext cx="2309567" cy="261610"/>
          </a:xfrm>
          <a:prstGeom prst="rect">
            <a:avLst/>
          </a:prstGeom>
          <a:noFill/>
        </p:spPr>
        <p:txBody>
          <a:bodyPr wrap="square" rtlCol="0">
            <a:spAutoFit/>
          </a:bodyPr>
          <a:lstStyle/>
          <a:p>
            <a:pPr algn="ctr"/>
            <a:r>
              <a:rPr lang="es-ES" sz="1100" b="1" dirty="0" smtClean="0"/>
              <a:t>metros cuadrados</a:t>
            </a:r>
            <a:endParaRPr lang="es-ES" sz="1100" b="1" dirty="0"/>
          </a:p>
        </p:txBody>
      </p:sp>
      <p:sp>
        <p:nvSpPr>
          <p:cNvPr id="11" name="10 CuadroTexto"/>
          <p:cNvSpPr txBox="1"/>
          <p:nvPr/>
        </p:nvSpPr>
        <p:spPr>
          <a:xfrm>
            <a:off x="2903452" y="2347284"/>
            <a:ext cx="2978870" cy="311085"/>
          </a:xfrm>
          <a:prstGeom prst="rect">
            <a:avLst/>
          </a:prstGeom>
          <a:noFill/>
        </p:spPr>
        <p:txBody>
          <a:bodyPr wrap="square" rtlCol="0">
            <a:spAutoFit/>
          </a:bodyPr>
          <a:lstStyle/>
          <a:p>
            <a:pPr algn="ctr"/>
            <a:r>
              <a:rPr lang="es-ES" dirty="0" smtClean="0">
                <a:solidFill>
                  <a:schemeClr val="tx2">
                    <a:lumMod val="90000"/>
                    <a:lumOff val="10000"/>
                  </a:schemeClr>
                </a:solidFill>
              </a:rPr>
              <a:t>(metros cuadrados)</a:t>
            </a:r>
            <a:endParaRPr lang="es-ES" dirty="0">
              <a:solidFill>
                <a:schemeClr val="tx2">
                  <a:lumMod val="90000"/>
                  <a:lumOff val="10000"/>
                </a:schemeClr>
              </a:solidFill>
            </a:endParaRPr>
          </a:p>
        </p:txBody>
      </p:sp>
      <p:sp>
        <p:nvSpPr>
          <p:cNvPr id="13" name="12 CuadroTexto"/>
          <p:cNvSpPr txBox="1"/>
          <p:nvPr/>
        </p:nvSpPr>
        <p:spPr>
          <a:xfrm>
            <a:off x="235671" y="603314"/>
            <a:ext cx="5448692" cy="369332"/>
          </a:xfrm>
          <a:prstGeom prst="rect">
            <a:avLst/>
          </a:prstGeom>
          <a:noFill/>
        </p:spPr>
        <p:txBody>
          <a:bodyPr wrap="square" rtlCol="0">
            <a:spAutoFit/>
          </a:bodyPr>
          <a:lstStyle/>
          <a:p>
            <a:r>
              <a:rPr lang="es-ES" sz="1800" b="1" i="1" dirty="0" smtClean="0">
                <a:solidFill>
                  <a:schemeClr val="tx2">
                    <a:lumMod val="90000"/>
                    <a:lumOff val="10000"/>
                  </a:schemeClr>
                </a:solidFill>
              </a:rPr>
              <a:t>iii. </a:t>
            </a:r>
            <a:r>
              <a:rPr lang="es-ES" sz="1800" b="1" dirty="0" smtClean="0">
                <a:solidFill>
                  <a:schemeClr val="tx2">
                    <a:lumMod val="90000"/>
                    <a:lumOff val="10000"/>
                  </a:schemeClr>
                </a:solidFill>
              </a:rPr>
              <a:t>Impulsar las zonas francas</a:t>
            </a:r>
            <a:endParaRPr lang="es-ES" sz="1800" b="1" dirty="0">
              <a:solidFill>
                <a:schemeClr val="tx2">
                  <a:lumMod val="90000"/>
                  <a:lumOff val="10000"/>
                </a:schemeClr>
              </a:solidFill>
            </a:endParaRPr>
          </a:p>
        </p:txBody>
      </p:sp>
      <p:sp>
        <p:nvSpPr>
          <p:cNvPr id="14" name="Rectangle 4"/>
          <p:cNvSpPr txBox="1">
            <a:spLocks noChangeArrowheads="1"/>
          </p:cNvSpPr>
          <p:nvPr>
            <p:custDataLst>
              <p:tags r:id="rId1"/>
            </p:custDataLst>
          </p:nvPr>
        </p:nvSpPr>
        <p:spPr>
          <a:xfrm>
            <a:off x="237068" y="131607"/>
            <a:ext cx="8103116" cy="565490"/>
          </a:xfrm>
          <a:prstGeom prst="rect">
            <a:avLst/>
          </a:prstGeom>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 sz="2000" dirty="0" smtClean="0"/>
              <a:t>d. Iniciativas para lograr la meta</a:t>
            </a:r>
          </a:p>
        </p:txBody>
      </p:sp>
    </p:spTree>
    <p:extLst>
      <p:ext uri="{BB962C8B-B14F-4D97-AF65-F5344CB8AC3E}">
        <p14:creationId xmlns:p14="http://schemas.microsoft.com/office/powerpoint/2010/main" xmlns="" val="29175205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8726A013-0993-4633-822B-C6833D0DC4F9}" type="slidenum">
              <a:rPr lang="es-ES_tradnl" smtClean="0"/>
              <a:pPr>
                <a:defRPr/>
              </a:pPr>
              <a:t>30</a:t>
            </a:fld>
            <a:r>
              <a:rPr lang="es-ES_tradnl" smtClean="0"/>
              <a:t> </a:t>
            </a:r>
            <a:endParaRPr lang="es-ES_tradnl"/>
          </a:p>
        </p:txBody>
      </p:sp>
      <p:sp>
        <p:nvSpPr>
          <p:cNvPr id="3" name="6 Rectángulo"/>
          <p:cNvSpPr>
            <a:spLocks noChangeArrowheads="1"/>
          </p:cNvSpPr>
          <p:nvPr/>
        </p:nvSpPr>
        <p:spPr bwMode="auto">
          <a:xfrm>
            <a:off x="308873" y="1756909"/>
            <a:ext cx="8280920" cy="369332"/>
          </a:xfrm>
          <a:prstGeom prst="rect">
            <a:avLst/>
          </a:prstGeom>
          <a:noFill/>
          <a:ln w="9525">
            <a:noFill/>
            <a:miter lim="800000"/>
            <a:headEnd/>
            <a:tailEnd/>
          </a:ln>
        </p:spPr>
        <p:txBody>
          <a:bodyPr wrap="square">
            <a:spAutoFit/>
          </a:bodyPr>
          <a:lstStyle/>
          <a:p>
            <a:pPr algn="ctr" defTabSz="912813"/>
            <a:r>
              <a:rPr lang="es-CO" sz="1800" b="1" dirty="0" smtClean="0">
                <a:solidFill>
                  <a:schemeClr val="accent6">
                    <a:lumMod val="50000"/>
                  </a:schemeClr>
                </a:solidFill>
                <a:ea typeface="Calibri" pitchFamily="34" charset="0"/>
                <a:cs typeface="Calibri" pitchFamily="34" charset="0"/>
              </a:rPr>
              <a:t>Área disponible zonas francas permanentes en operación - Hectáreas </a:t>
            </a:r>
            <a:endParaRPr lang="es-CO" sz="1800" b="1" dirty="0">
              <a:solidFill>
                <a:schemeClr val="accent6">
                  <a:lumMod val="50000"/>
                </a:schemeClr>
              </a:solidFill>
              <a:ea typeface="Calibri" pitchFamily="34" charset="0"/>
              <a:cs typeface="Calibri" pitchFamily="34" charset="0"/>
            </a:endParaRPr>
          </a:p>
        </p:txBody>
      </p:sp>
      <p:sp>
        <p:nvSpPr>
          <p:cNvPr id="5" name="Rectangle 3"/>
          <p:cNvSpPr>
            <a:spLocks noChangeArrowheads="1"/>
          </p:cNvSpPr>
          <p:nvPr/>
        </p:nvSpPr>
        <p:spPr bwMode="auto">
          <a:xfrm>
            <a:off x="1753390" y="6571462"/>
            <a:ext cx="4138364" cy="261610"/>
          </a:xfrm>
          <a:prstGeom prst="rect">
            <a:avLst/>
          </a:prstGeom>
          <a:noFill/>
          <a:ln w="9525">
            <a:noFill/>
            <a:miter lim="800000"/>
            <a:headEnd/>
            <a:tailEnd/>
          </a:ln>
        </p:spPr>
        <p:txBody>
          <a:bodyPr wrap="square" anchor="ctr">
            <a:spAutoFit/>
          </a:bodyPr>
          <a:lstStyle/>
          <a:p>
            <a:r>
              <a:rPr lang="es-ES" sz="1050" dirty="0" smtClean="0">
                <a:latin typeface="Arial Narrow" pitchFamily="34" charset="0"/>
                <a:ea typeface="Times New Roman" pitchFamily="18" charset="0"/>
                <a:cs typeface="Arial" charset="0"/>
              </a:rPr>
              <a:t>Fuente</a:t>
            </a:r>
            <a:r>
              <a:rPr lang="es-ES" sz="1050" dirty="0">
                <a:latin typeface="Arial Narrow" pitchFamily="34" charset="0"/>
                <a:ea typeface="Times New Roman" pitchFamily="18" charset="0"/>
                <a:cs typeface="Arial" charset="0"/>
              </a:rPr>
              <a:t>: ANDI. Cálculos realizados por la Secretaria Técnica. </a:t>
            </a:r>
            <a:endParaRPr lang="es-ES" sz="1050" dirty="0">
              <a:ea typeface="Times New Roman" pitchFamily="18" charset="0"/>
              <a:cs typeface="Arial" charset="0"/>
            </a:endParaRPr>
          </a:p>
        </p:txBody>
      </p:sp>
      <p:graphicFrame>
        <p:nvGraphicFramePr>
          <p:cNvPr id="7" name="6 Tabla"/>
          <p:cNvGraphicFramePr>
            <a:graphicFrameLocks noGrp="1"/>
          </p:cNvGraphicFramePr>
          <p:nvPr/>
        </p:nvGraphicFramePr>
        <p:xfrm>
          <a:off x="2290713" y="2429312"/>
          <a:ext cx="4804974" cy="4054860"/>
        </p:xfrm>
        <a:graphic>
          <a:graphicData uri="http://schemas.openxmlformats.org/drawingml/2006/table">
            <a:tbl>
              <a:tblPr/>
              <a:tblGrid>
                <a:gridCol w="2727147"/>
                <a:gridCol w="2077827"/>
              </a:tblGrid>
              <a:tr h="569083">
                <a:tc>
                  <a:txBody>
                    <a:bodyPr/>
                    <a:lstStyle/>
                    <a:p>
                      <a:pPr algn="ctr" fontAlgn="ctr"/>
                      <a:r>
                        <a:rPr lang="es-ES" sz="2000" b="1" i="0" u="none" strike="noStrike" dirty="0" smtClean="0">
                          <a:solidFill>
                            <a:schemeClr val="tx2">
                              <a:lumMod val="90000"/>
                              <a:lumOff val="10000"/>
                            </a:schemeClr>
                          </a:solidFill>
                          <a:latin typeface="Calibri" pitchFamily="34" charset="0"/>
                        </a:rPr>
                        <a:t>Departamento</a:t>
                      </a:r>
                      <a:endParaRPr lang="es-ES" sz="2000" b="1" i="0" u="none" strike="noStrike" dirty="0">
                        <a:solidFill>
                          <a:schemeClr val="tx2">
                            <a:lumMod val="90000"/>
                            <a:lumOff val="10000"/>
                          </a:schemeClr>
                        </a:solidFill>
                        <a:latin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ctr" fontAlgn="ctr"/>
                      <a:r>
                        <a:rPr lang="es-ES" sz="2000" b="1" i="0" u="none" strike="noStrike" dirty="0" smtClean="0">
                          <a:solidFill>
                            <a:schemeClr val="tx2">
                              <a:lumMod val="90000"/>
                              <a:lumOff val="10000"/>
                            </a:schemeClr>
                          </a:solidFill>
                          <a:latin typeface="Calibri" pitchFamily="34" charset="0"/>
                        </a:rPr>
                        <a:t>Área Disponible</a:t>
                      </a:r>
                    </a:p>
                    <a:p>
                      <a:pPr algn="ctr" fontAlgn="ctr"/>
                      <a:r>
                        <a:rPr lang="es-ES" sz="2000" b="1" i="0" u="none" strike="noStrike" dirty="0" smtClean="0">
                          <a:solidFill>
                            <a:schemeClr val="tx2">
                              <a:lumMod val="90000"/>
                              <a:lumOff val="10000"/>
                            </a:schemeClr>
                          </a:solidFill>
                          <a:latin typeface="Calibri" pitchFamily="34" charset="0"/>
                        </a:rPr>
                        <a:t>Metros</a:t>
                      </a:r>
                      <a:r>
                        <a:rPr lang="es-ES" sz="2000" b="1" i="0" u="none" strike="noStrike" baseline="0" dirty="0" smtClean="0">
                          <a:solidFill>
                            <a:schemeClr val="tx2">
                              <a:lumMod val="90000"/>
                              <a:lumOff val="10000"/>
                            </a:schemeClr>
                          </a:solidFill>
                          <a:latin typeface="Calibri" pitchFamily="34" charset="0"/>
                        </a:rPr>
                        <a:t> cuadrados</a:t>
                      </a:r>
                      <a:endParaRPr lang="es-ES" sz="2000" b="1" i="0" u="none" strike="noStrike" dirty="0" smtClean="0">
                        <a:solidFill>
                          <a:schemeClr val="tx2">
                            <a:lumMod val="90000"/>
                            <a:lumOff val="10000"/>
                          </a:schemeClr>
                        </a:solidFill>
                        <a:latin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r>
              <a:tr h="307612">
                <a:tc>
                  <a:txBody>
                    <a:bodyPr/>
                    <a:lstStyle/>
                    <a:p>
                      <a:pPr algn="l" fontAlgn="b"/>
                      <a:r>
                        <a:rPr lang="es-ES" sz="1800" b="0" i="0" u="none" strike="noStrike" dirty="0" smtClean="0">
                          <a:solidFill>
                            <a:srgbClr val="000000"/>
                          </a:solidFill>
                          <a:latin typeface="Calibri" pitchFamily="34" charset="0"/>
                        </a:rPr>
                        <a:t>     Magdalena</a:t>
                      </a:r>
                      <a:endParaRPr lang="es-ES" sz="1800" b="0" i="0" u="none" strike="noStrike" dirty="0">
                        <a:solidFill>
                          <a:srgbClr val="000000"/>
                        </a:solidFill>
                        <a:latin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i="0" u="none" strike="noStrike" dirty="0" smtClean="0">
                          <a:solidFill>
                            <a:srgbClr val="000000"/>
                          </a:solidFill>
                          <a:latin typeface="Calibri" pitchFamily="34" charset="0"/>
                        </a:rPr>
                        <a:t>1.300.000</a:t>
                      </a:r>
                      <a:endParaRPr lang="es-ES" sz="1800" b="0" i="0" u="none" strike="noStrike" dirty="0">
                        <a:solidFill>
                          <a:srgbClr val="000000"/>
                        </a:solidFill>
                        <a:latin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612">
                <a:tc>
                  <a:txBody>
                    <a:bodyPr/>
                    <a:lstStyle/>
                    <a:p>
                      <a:pPr algn="l" fontAlgn="b"/>
                      <a:r>
                        <a:rPr lang="es-ES" sz="1800" b="0" i="0" u="none" strike="noStrike" dirty="0" smtClean="0">
                          <a:solidFill>
                            <a:srgbClr val="000000"/>
                          </a:solidFill>
                          <a:latin typeface="Calibri" pitchFamily="34" charset="0"/>
                        </a:rPr>
                        <a:t>     Atlántico</a:t>
                      </a:r>
                      <a:endParaRPr lang="es-ES" sz="1800" b="0" i="0" u="none" strike="noStrike" dirty="0">
                        <a:solidFill>
                          <a:srgbClr val="000000"/>
                        </a:solidFill>
                        <a:latin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i="0" u="none" strike="noStrike" dirty="0" smtClean="0">
                          <a:solidFill>
                            <a:srgbClr val="000000"/>
                          </a:solidFill>
                          <a:latin typeface="Calibri" pitchFamily="34" charset="0"/>
                        </a:rPr>
                        <a:t>570.000</a:t>
                      </a:r>
                      <a:endParaRPr lang="es-ES" sz="1800" b="0" i="0" u="none" strike="noStrike" dirty="0">
                        <a:solidFill>
                          <a:srgbClr val="000000"/>
                        </a:solidFill>
                        <a:latin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612">
                <a:tc>
                  <a:txBody>
                    <a:bodyPr/>
                    <a:lstStyle/>
                    <a:p>
                      <a:pPr algn="l" fontAlgn="b"/>
                      <a:r>
                        <a:rPr lang="es-ES" sz="1800" b="0" i="0" u="none" strike="noStrike" dirty="0" smtClean="0">
                          <a:solidFill>
                            <a:srgbClr val="000000"/>
                          </a:solidFill>
                          <a:latin typeface="Calibri" pitchFamily="34" charset="0"/>
                        </a:rPr>
                        <a:t>     Bolívar</a:t>
                      </a:r>
                      <a:endParaRPr lang="es-ES" sz="1800" b="0" i="0" u="none" strike="noStrike" dirty="0">
                        <a:solidFill>
                          <a:srgbClr val="000000"/>
                        </a:solidFill>
                        <a:latin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i="0" u="none" strike="noStrike" dirty="0" smtClean="0">
                          <a:solidFill>
                            <a:srgbClr val="000000"/>
                          </a:solidFill>
                          <a:latin typeface="Calibri" pitchFamily="34" charset="0"/>
                        </a:rPr>
                        <a:t>560.000</a:t>
                      </a:r>
                      <a:endParaRPr lang="es-ES" sz="1800" b="0" i="0" u="none" strike="noStrike" dirty="0">
                        <a:solidFill>
                          <a:srgbClr val="000000"/>
                        </a:solidFill>
                        <a:latin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612">
                <a:tc>
                  <a:txBody>
                    <a:bodyPr/>
                    <a:lstStyle/>
                    <a:p>
                      <a:pPr algn="l" fontAlgn="b"/>
                      <a:r>
                        <a:rPr lang="es-ES" sz="1800" b="0" i="0" u="none" strike="noStrike" dirty="0" smtClean="0">
                          <a:solidFill>
                            <a:srgbClr val="000000"/>
                          </a:solidFill>
                          <a:latin typeface="Calibri" pitchFamily="34" charset="0"/>
                        </a:rPr>
                        <a:t>     Cundinamarca</a:t>
                      </a:r>
                      <a:endParaRPr lang="es-ES" sz="1800" b="0" i="0" u="none" strike="noStrike" dirty="0">
                        <a:solidFill>
                          <a:srgbClr val="000000"/>
                        </a:solidFill>
                        <a:latin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i="0" u="none" strike="noStrike" dirty="0" smtClean="0">
                          <a:solidFill>
                            <a:srgbClr val="000000"/>
                          </a:solidFill>
                          <a:latin typeface="Calibri" pitchFamily="34" charset="0"/>
                        </a:rPr>
                        <a:t>450.000</a:t>
                      </a:r>
                      <a:endParaRPr lang="es-ES" sz="1800" b="0" i="0" u="none" strike="noStrike" dirty="0">
                        <a:solidFill>
                          <a:srgbClr val="000000"/>
                        </a:solidFill>
                        <a:latin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612">
                <a:tc>
                  <a:txBody>
                    <a:bodyPr/>
                    <a:lstStyle/>
                    <a:p>
                      <a:pPr algn="l" fontAlgn="b"/>
                      <a:r>
                        <a:rPr lang="es-ES" sz="1800" b="0" i="0" u="none" strike="noStrike" dirty="0" smtClean="0">
                          <a:solidFill>
                            <a:srgbClr val="000000"/>
                          </a:solidFill>
                          <a:latin typeface="Calibri" pitchFamily="34" charset="0"/>
                        </a:rPr>
                        <a:t>     Cauca</a:t>
                      </a:r>
                      <a:endParaRPr lang="es-ES" sz="1800" b="0" i="0" u="none" strike="noStrike" dirty="0">
                        <a:solidFill>
                          <a:srgbClr val="000000"/>
                        </a:solidFill>
                        <a:latin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i="0" u="none" strike="noStrike" dirty="0" smtClean="0">
                          <a:solidFill>
                            <a:srgbClr val="000000"/>
                          </a:solidFill>
                          <a:latin typeface="Calibri" pitchFamily="34" charset="0"/>
                        </a:rPr>
                        <a:t>420.000</a:t>
                      </a:r>
                      <a:endParaRPr lang="es-ES" sz="1800" b="0" i="0" u="none" strike="noStrike" dirty="0">
                        <a:solidFill>
                          <a:srgbClr val="000000"/>
                        </a:solidFill>
                        <a:latin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612">
                <a:tc>
                  <a:txBody>
                    <a:bodyPr/>
                    <a:lstStyle/>
                    <a:p>
                      <a:pPr algn="l" fontAlgn="b"/>
                      <a:r>
                        <a:rPr lang="es-ES" sz="1800" b="0" i="0" u="none" strike="noStrike" dirty="0" smtClean="0">
                          <a:solidFill>
                            <a:srgbClr val="000000"/>
                          </a:solidFill>
                          <a:latin typeface="Calibri" pitchFamily="34" charset="0"/>
                        </a:rPr>
                        <a:t>     Norte </a:t>
                      </a:r>
                      <a:r>
                        <a:rPr lang="es-ES" sz="1800" b="0" i="0" u="none" strike="noStrike" dirty="0">
                          <a:solidFill>
                            <a:srgbClr val="000000"/>
                          </a:solidFill>
                          <a:latin typeface="Calibri" pitchFamily="34" charset="0"/>
                        </a:rPr>
                        <a:t>de Santander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i="0" u="none" strike="noStrike" dirty="0" smtClean="0">
                          <a:solidFill>
                            <a:srgbClr val="000000"/>
                          </a:solidFill>
                          <a:latin typeface="Calibri" pitchFamily="34" charset="0"/>
                        </a:rPr>
                        <a:t>310.000</a:t>
                      </a:r>
                      <a:endParaRPr lang="es-ES" sz="1800" b="0" i="0" u="none" strike="noStrike" dirty="0">
                        <a:solidFill>
                          <a:srgbClr val="000000"/>
                        </a:solidFill>
                        <a:latin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612">
                <a:tc>
                  <a:txBody>
                    <a:bodyPr/>
                    <a:lstStyle/>
                    <a:p>
                      <a:pPr algn="l" fontAlgn="b"/>
                      <a:r>
                        <a:rPr lang="es-ES" sz="1800" b="0" i="0" u="none" strike="noStrike" dirty="0" smtClean="0">
                          <a:solidFill>
                            <a:srgbClr val="000000"/>
                          </a:solidFill>
                          <a:latin typeface="Calibri" pitchFamily="34" charset="0"/>
                        </a:rPr>
                        <a:t>     Santander</a:t>
                      </a:r>
                      <a:endParaRPr lang="es-ES" sz="1800" b="0" i="0" u="none" strike="noStrike" dirty="0">
                        <a:solidFill>
                          <a:srgbClr val="000000"/>
                        </a:solidFill>
                        <a:latin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i="0" u="none" strike="noStrike" dirty="0" smtClean="0">
                          <a:solidFill>
                            <a:srgbClr val="000000"/>
                          </a:solidFill>
                          <a:latin typeface="Calibri" pitchFamily="34" charset="0"/>
                        </a:rPr>
                        <a:t>290.000</a:t>
                      </a:r>
                      <a:endParaRPr lang="es-ES" sz="1800" b="0" i="0" u="none" strike="noStrike" dirty="0">
                        <a:solidFill>
                          <a:srgbClr val="000000"/>
                        </a:solidFill>
                        <a:latin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994">
                <a:tc>
                  <a:txBody>
                    <a:bodyPr/>
                    <a:lstStyle/>
                    <a:p>
                      <a:pPr algn="l" fontAlgn="b"/>
                      <a:r>
                        <a:rPr lang="es-ES" sz="1800" b="0" i="0" u="none" strike="noStrike" dirty="0" smtClean="0">
                          <a:solidFill>
                            <a:srgbClr val="000000"/>
                          </a:solidFill>
                          <a:latin typeface="Calibri" pitchFamily="34" charset="0"/>
                        </a:rPr>
                        <a:t>     Valle </a:t>
                      </a:r>
                      <a:r>
                        <a:rPr lang="es-ES" sz="1800" b="0" i="0" u="none" strike="noStrike" dirty="0">
                          <a:solidFill>
                            <a:srgbClr val="000000"/>
                          </a:solidFill>
                          <a:latin typeface="Calibri" pitchFamily="34" charset="0"/>
                        </a:rPr>
                        <a:t>del Cauca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800" b="0" i="0" u="none" strike="noStrike" dirty="0" smtClean="0">
                          <a:solidFill>
                            <a:srgbClr val="000000"/>
                          </a:solidFill>
                          <a:latin typeface="Calibri" pitchFamily="34" charset="0"/>
                        </a:rPr>
                        <a:t>190.000</a:t>
                      </a:r>
                      <a:endParaRPr lang="es-ES" sz="1800" b="0" i="0" u="none" strike="noStrike" dirty="0">
                        <a:solidFill>
                          <a:srgbClr val="000000"/>
                        </a:solidFill>
                        <a:latin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94">
                <a:tc>
                  <a:txBody>
                    <a:bodyPr/>
                    <a:lstStyle/>
                    <a:p>
                      <a:pPr algn="l" fontAlgn="ctr"/>
                      <a:r>
                        <a:rPr lang="es-ES" sz="1800" b="0" i="0" u="none" strike="noStrike" dirty="0" smtClean="0">
                          <a:solidFill>
                            <a:srgbClr val="000000"/>
                          </a:solidFill>
                          <a:latin typeface="Calibri" pitchFamily="34" charset="0"/>
                        </a:rPr>
                        <a:t>     Antioquia</a:t>
                      </a:r>
                      <a:endParaRPr lang="es-ES" sz="1800" b="0" i="0" u="none" strike="noStrike" dirty="0">
                        <a:solidFill>
                          <a:srgbClr val="000000"/>
                        </a:solidFill>
                        <a:latin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800" b="0" i="0" u="none" strike="noStrike" dirty="0" smtClean="0">
                          <a:solidFill>
                            <a:srgbClr val="000000"/>
                          </a:solidFill>
                          <a:latin typeface="Calibri" pitchFamily="34" charset="0"/>
                        </a:rPr>
                        <a:t>60.000</a:t>
                      </a:r>
                      <a:endParaRPr lang="es-ES" sz="1800" b="0" i="0" u="none" strike="noStrike" dirty="0">
                        <a:solidFill>
                          <a:srgbClr val="000000"/>
                        </a:solidFill>
                        <a:latin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94">
                <a:tc>
                  <a:txBody>
                    <a:bodyPr/>
                    <a:lstStyle/>
                    <a:p>
                      <a:pPr algn="l" fontAlgn="b"/>
                      <a:r>
                        <a:rPr lang="es-ES" sz="1800" b="0" i="0" u="none" strike="noStrike" dirty="0" smtClean="0">
                          <a:solidFill>
                            <a:srgbClr val="000000"/>
                          </a:solidFill>
                          <a:latin typeface="Calibri" pitchFamily="34" charset="0"/>
                        </a:rPr>
                        <a:t>     Quindío</a:t>
                      </a:r>
                      <a:endParaRPr lang="es-ES" sz="1800" b="0" i="0" u="none" strike="noStrike" dirty="0">
                        <a:solidFill>
                          <a:srgbClr val="000000"/>
                        </a:solidFill>
                        <a:latin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800" b="0" i="0" u="none" strike="noStrike" dirty="0" smtClean="0">
                          <a:solidFill>
                            <a:srgbClr val="000000"/>
                          </a:solidFill>
                          <a:latin typeface="Calibri" pitchFamily="34" charset="0"/>
                        </a:rPr>
                        <a:t>20.000</a:t>
                      </a:r>
                      <a:endParaRPr lang="es-ES" sz="1800" b="0" i="0" u="none" strike="noStrike" dirty="0">
                        <a:solidFill>
                          <a:srgbClr val="000000"/>
                        </a:solidFill>
                        <a:latin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94">
                <a:tc>
                  <a:txBody>
                    <a:bodyPr/>
                    <a:lstStyle/>
                    <a:p>
                      <a:pPr algn="ctr" fontAlgn="b"/>
                      <a:r>
                        <a:rPr lang="es-ES" sz="2000" b="1" i="0" u="none" strike="noStrike" dirty="0" smtClean="0">
                          <a:solidFill>
                            <a:schemeClr val="tx2">
                              <a:lumMod val="90000"/>
                              <a:lumOff val="10000"/>
                            </a:schemeClr>
                          </a:solidFill>
                          <a:latin typeface="Calibri" pitchFamily="34" charset="0"/>
                        </a:rPr>
                        <a:t>Total</a:t>
                      </a:r>
                      <a:endParaRPr lang="es-ES" sz="2000" b="1" i="0" u="none" strike="noStrike" dirty="0">
                        <a:solidFill>
                          <a:schemeClr val="tx2">
                            <a:lumMod val="90000"/>
                            <a:lumOff val="10000"/>
                          </a:schemeClr>
                        </a:solidFill>
                        <a:latin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ctr" fontAlgn="b"/>
                      <a:r>
                        <a:rPr lang="es-ES" sz="2000" b="1" i="0" u="none" strike="noStrike" dirty="0" smtClean="0">
                          <a:solidFill>
                            <a:schemeClr val="tx2">
                              <a:lumMod val="90000"/>
                              <a:lumOff val="10000"/>
                            </a:schemeClr>
                          </a:solidFill>
                          <a:latin typeface="Calibri" pitchFamily="34" charset="0"/>
                        </a:rPr>
                        <a:t>3.900.000</a:t>
                      </a:r>
                      <a:endParaRPr lang="es-ES" sz="2000" b="1" i="0" u="none" strike="noStrike" dirty="0">
                        <a:solidFill>
                          <a:schemeClr val="tx2">
                            <a:lumMod val="90000"/>
                            <a:lumOff val="10000"/>
                          </a:schemeClr>
                        </a:solidFill>
                        <a:latin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10000"/>
                        <a:lumOff val="90000"/>
                      </a:schemeClr>
                    </a:solidFill>
                  </a:tcPr>
                </a:tc>
              </a:tr>
            </a:tbl>
          </a:graphicData>
        </a:graphic>
      </p:graphicFrame>
      <p:sp>
        <p:nvSpPr>
          <p:cNvPr id="8" name="7 CuadroTexto"/>
          <p:cNvSpPr txBox="1"/>
          <p:nvPr/>
        </p:nvSpPr>
        <p:spPr>
          <a:xfrm>
            <a:off x="2262477" y="1253777"/>
            <a:ext cx="4572000" cy="338554"/>
          </a:xfrm>
          <a:prstGeom prst="rect">
            <a:avLst/>
          </a:prstGeom>
          <a:solidFill>
            <a:schemeClr val="tx2">
              <a:lumMod val="10000"/>
              <a:lumOff val="90000"/>
            </a:schemeClr>
          </a:solidFill>
        </p:spPr>
        <p:txBody>
          <a:bodyPr wrap="square" rtlCol="0">
            <a:spAutoFit/>
          </a:bodyPr>
          <a:lstStyle/>
          <a:p>
            <a:pPr algn="ctr"/>
            <a:r>
              <a:rPr lang="es-ES" sz="1600" b="1" dirty="0" smtClean="0">
                <a:solidFill>
                  <a:schemeClr val="tx2">
                    <a:lumMod val="90000"/>
                    <a:lumOff val="10000"/>
                  </a:schemeClr>
                </a:solidFill>
              </a:rPr>
              <a:t>Y una buena parte está ubicada en las costas</a:t>
            </a:r>
          </a:p>
        </p:txBody>
      </p:sp>
      <p:sp>
        <p:nvSpPr>
          <p:cNvPr id="10" name="9 CuadroTexto"/>
          <p:cNvSpPr txBox="1"/>
          <p:nvPr/>
        </p:nvSpPr>
        <p:spPr>
          <a:xfrm>
            <a:off x="235671" y="603314"/>
            <a:ext cx="5448692" cy="369332"/>
          </a:xfrm>
          <a:prstGeom prst="rect">
            <a:avLst/>
          </a:prstGeom>
          <a:noFill/>
        </p:spPr>
        <p:txBody>
          <a:bodyPr wrap="square" rtlCol="0">
            <a:spAutoFit/>
          </a:bodyPr>
          <a:lstStyle/>
          <a:p>
            <a:r>
              <a:rPr lang="es-ES" sz="1800" b="1" i="1" dirty="0" smtClean="0">
                <a:solidFill>
                  <a:schemeClr val="tx2">
                    <a:lumMod val="90000"/>
                    <a:lumOff val="10000"/>
                  </a:schemeClr>
                </a:solidFill>
              </a:rPr>
              <a:t>iii. </a:t>
            </a:r>
            <a:r>
              <a:rPr lang="es-ES" sz="1800" b="1" dirty="0" smtClean="0">
                <a:solidFill>
                  <a:schemeClr val="tx2">
                    <a:lumMod val="90000"/>
                    <a:lumOff val="10000"/>
                  </a:schemeClr>
                </a:solidFill>
              </a:rPr>
              <a:t>Impulsar las zonas francas</a:t>
            </a:r>
            <a:endParaRPr lang="es-ES" sz="1800" b="1" dirty="0">
              <a:solidFill>
                <a:schemeClr val="tx2">
                  <a:lumMod val="90000"/>
                  <a:lumOff val="10000"/>
                </a:schemeClr>
              </a:solidFill>
            </a:endParaRPr>
          </a:p>
        </p:txBody>
      </p:sp>
      <p:sp>
        <p:nvSpPr>
          <p:cNvPr id="11" name="Rectangle 4"/>
          <p:cNvSpPr txBox="1">
            <a:spLocks noChangeArrowheads="1"/>
          </p:cNvSpPr>
          <p:nvPr>
            <p:custDataLst>
              <p:tags r:id="rId1"/>
            </p:custDataLst>
          </p:nvPr>
        </p:nvSpPr>
        <p:spPr>
          <a:xfrm>
            <a:off x="237068" y="131607"/>
            <a:ext cx="8103116" cy="565490"/>
          </a:xfrm>
          <a:prstGeom prst="rect">
            <a:avLst/>
          </a:prstGeom>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 sz="2000" dirty="0" smtClean="0"/>
              <a:t>d. Iniciativas para lograr la meta</a:t>
            </a:r>
          </a:p>
        </p:txBody>
      </p:sp>
    </p:spTree>
    <p:extLst>
      <p:ext uri="{BB962C8B-B14F-4D97-AF65-F5344CB8AC3E}">
        <p14:creationId xmlns:p14="http://schemas.microsoft.com/office/powerpoint/2010/main" xmlns="" val="32486857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8726A013-0993-4633-822B-C6833D0DC4F9}" type="slidenum">
              <a:rPr lang="es-ES_tradnl" smtClean="0"/>
              <a:pPr>
                <a:defRPr/>
              </a:pPr>
              <a:t>31</a:t>
            </a:fld>
            <a:r>
              <a:rPr lang="es-ES_tradnl" smtClean="0"/>
              <a:t> </a:t>
            </a:r>
            <a:endParaRPr lang="es-ES_tradnl"/>
          </a:p>
        </p:txBody>
      </p:sp>
      <p:sp>
        <p:nvSpPr>
          <p:cNvPr id="3" name="6 Rectángulo"/>
          <p:cNvSpPr>
            <a:spLocks noChangeArrowheads="1"/>
          </p:cNvSpPr>
          <p:nvPr/>
        </p:nvSpPr>
        <p:spPr bwMode="auto">
          <a:xfrm>
            <a:off x="1157305" y="1983158"/>
            <a:ext cx="6874346" cy="430887"/>
          </a:xfrm>
          <a:prstGeom prst="rect">
            <a:avLst/>
          </a:prstGeom>
          <a:noFill/>
          <a:ln w="9525">
            <a:noFill/>
            <a:miter lim="800000"/>
            <a:headEnd/>
            <a:tailEnd/>
          </a:ln>
        </p:spPr>
        <p:txBody>
          <a:bodyPr wrap="square">
            <a:spAutoFit/>
          </a:bodyPr>
          <a:lstStyle/>
          <a:p>
            <a:pPr algn="ctr" defTabSz="912813"/>
            <a:r>
              <a:rPr lang="es-CO" sz="2200" b="1" dirty="0" smtClean="0">
                <a:solidFill>
                  <a:schemeClr val="accent6">
                    <a:lumMod val="50000"/>
                  </a:schemeClr>
                </a:solidFill>
                <a:ea typeface="Calibri" pitchFamily="34" charset="0"/>
                <a:cs typeface="Calibri" pitchFamily="34" charset="0"/>
              </a:rPr>
              <a:t>Área Disponible Proyectada</a:t>
            </a:r>
          </a:p>
        </p:txBody>
      </p:sp>
      <p:sp>
        <p:nvSpPr>
          <p:cNvPr id="4" name="Rectangle 3"/>
          <p:cNvSpPr>
            <a:spLocks noChangeArrowheads="1"/>
          </p:cNvSpPr>
          <p:nvPr/>
        </p:nvSpPr>
        <p:spPr bwMode="auto">
          <a:xfrm>
            <a:off x="1885350" y="6467765"/>
            <a:ext cx="5427554" cy="307777"/>
          </a:xfrm>
          <a:prstGeom prst="rect">
            <a:avLst/>
          </a:prstGeom>
          <a:noFill/>
          <a:ln w="9525">
            <a:noFill/>
            <a:miter lim="800000"/>
            <a:headEnd/>
            <a:tailEnd/>
          </a:ln>
        </p:spPr>
        <p:txBody>
          <a:bodyPr wrap="square" anchor="ctr">
            <a:spAutoFit/>
          </a:bodyPr>
          <a:lstStyle/>
          <a:p>
            <a:r>
              <a:rPr lang="es-ES" sz="1400" dirty="0" smtClean="0">
                <a:latin typeface="Arial Narrow" pitchFamily="34" charset="0"/>
                <a:ea typeface="Times New Roman" pitchFamily="18" charset="0"/>
                <a:cs typeface="Arial" charset="0"/>
              </a:rPr>
              <a:t>Fuente</a:t>
            </a:r>
            <a:r>
              <a:rPr lang="es-ES" sz="1400" dirty="0">
                <a:latin typeface="Arial Narrow" pitchFamily="34" charset="0"/>
                <a:ea typeface="Times New Roman" pitchFamily="18" charset="0"/>
                <a:cs typeface="Arial" charset="0"/>
              </a:rPr>
              <a:t>: </a:t>
            </a:r>
            <a:r>
              <a:rPr lang="es-ES" sz="1400" dirty="0" smtClean="0">
                <a:latin typeface="Arial Narrow" pitchFamily="34" charset="0"/>
                <a:ea typeface="Times New Roman" pitchFamily="18" charset="0"/>
                <a:cs typeface="Arial" charset="0"/>
              </a:rPr>
              <a:t>MCIT. </a:t>
            </a:r>
            <a:endParaRPr lang="es-ES" sz="1400" dirty="0">
              <a:ea typeface="Times New Roman" pitchFamily="18" charset="0"/>
              <a:cs typeface="Arial" charset="0"/>
            </a:endParaRPr>
          </a:p>
        </p:txBody>
      </p:sp>
      <p:sp>
        <p:nvSpPr>
          <p:cNvPr id="9" name="8 CuadroTexto"/>
          <p:cNvSpPr txBox="1"/>
          <p:nvPr/>
        </p:nvSpPr>
        <p:spPr>
          <a:xfrm>
            <a:off x="527908" y="1187790"/>
            <a:ext cx="7645138" cy="584775"/>
          </a:xfrm>
          <a:prstGeom prst="rect">
            <a:avLst/>
          </a:prstGeom>
          <a:solidFill>
            <a:schemeClr val="tx2">
              <a:lumMod val="10000"/>
              <a:lumOff val="90000"/>
            </a:schemeClr>
          </a:solidFill>
        </p:spPr>
        <p:txBody>
          <a:bodyPr wrap="square" rtlCol="0">
            <a:spAutoFit/>
          </a:bodyPr>
          <a:lstStyle/>
          <a:p>
            <a:r>
              <a:rPr lang="es-ES" sz="1600" b="1" dirty="0" smtClean="0">
                <a:solidFill>
                  <a:schemeClr val="tx2">
                    <a:lumMod val="90000"/>
                    <a:lumOff val="10000"/>
                  </a:schemeClr>
                </a:solidFill>
              </a:rPr>
              <a:t>El área disponible crecerá en los próximos años, al entrar en operación las nuevas zonas francas aprobadas en los años recientes</a:t>
            </a:r>
            <a:endParaRPr lang="es-ES" sz="1600" b="1" dirty="0">
              <a:solidFill>
                <a:schemeClr val="tx2">
                  <a:lumMod val="90000"/>
                  <a:lumOff val="10000"/>
                </a:schemeClr>
              </a:solidFill>
            </a:endParaRPr>
          </a:p>
        </p:txBody>
      </p:sp>
      <p:graphicFrame>
        <p:nvGraphicFramePr>
          <p:cNvPr id="11" name="4 Gráfico"/>
          <p:cNvGraphicFramePr/>
          <p:nvPr/>
        </p:nvGraphicFramePr>
        <p:xfrm>
          <a:off x="827584" y="2619652"/>
          <a:ext cx="7560840"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12" name="11 CuadroTexto"/>
          <p:cNvSpPr txBox="1"/>
          <p:nvPr/>
        </p:nvSpPr>
        <p:spPr>
          <a:xfrm rot="16200000">
            <a:off x="-245106" y="4142607"/>
            <a:ext cx="2309567" cy="261610"/>
          </a:xfrm>
          <a:prstGeom prst="rect">
            <a:avLst/>
          </a:prstGeom>
          <a:noFill/>
        </p:spPr>
        <p:txBody>
          <a:bodyPr wrap="square" rtlCol="0">
            <a:spAutoFit/>
          </a:bodyPr>
          <a:lstStyle/>
          <a:p>
            <a:pPr algn="ctr"/>
            <a:r>
              <a:rPr lang="es-ES" sz="1100" b="1" dirty="0" smtClean="0"/>
              <a:t>metros cuadrados</a:t>
            </a:r>
            <a:endParaRPr lang="es-ES" sz="1100" b="1" dirty="0"/>
          </a:p>
        </p:txBody>
      </p:sp>
      <p:sp>
        <p:nvSpPr>
          <p:cNvPr id="13" name="12 CuadroTexto"/>
          <p:cNvSpPr txBox="1"/>
          <p:nvPr/>
        </p:nvSpPr>
        <p:spPr>
          <a:xfrm>
            <a:off x="235671" y="603314"/>
            <a:ext cx="5448692" cy="369332"/>
          </a:xfrm>
          <a:prstGeom prst="rect">
            <a:avLst/>
          </a:prstGeom>
          <a:noFill/>
        </p:spPr>
        <p:txBody>
          <a:bodyPr wrap="square" rtlCol="0">
            <a:spAutoFit/>
          </a:bodyPr>
          <a:lstStyle/>
          <a:p>
            <a:r>
              <a:rPr lang="es-ES" sz="1800" b="1" i="1" dirty="0" smtClean="0">
                <a:solidFill>
                  <a:schemeClr val="tx2">
                    <a:lumMod val="90000"/>
                    <a:lumOff val="10000"/>
                  </a:schemeClr>
                </a:solidFill>
              </a:rPr>
              <a:t>iii. </a:t>
            </a:r>
            <a:r>
              <a:rPr lang="es-ES" sz="1800" b="1" dirty="0" smtClean="0">
                <a:solidFill>
                  <a:schemeClr val="tx2">
                    <a:lumMod val="90000"/>
                    <a:lumOff val="10000"/>
                  </a:schemeClr>
                </a:solidFill>
              </a:rPr>
              <a:t>Impulsar las zonas francas</a:t>
            </a:r>
            <a:endParaRPr lang="es-ES" sz="1800" b="1" dirty="0">
              <a:solidFill>
                <a:schemeClr val="tx2">
                  <a:lumMod val="90000"/>
                  <a:lumOff val="10000"/>
                </a:schemeClr>
              </a:solidFill>
            </a:endParaRPr>
          </a:p>
        </p:txBody>
      </p:sp>
      <p:sp>
        <p:nvSpPr>
          <p:cNvPr id="14" name="Rectangle 4"/>
          <p:cNvSpPr txBox="1">
            <a:spLocks noChangeArrowheads="1"/>
          </p:cNvSpPr>
          <p:nvPr>
            <p:custDataLst>
              <p:tags r:id="rId1"/>
            </p:custDataLst>
          </p:nvPr>
        </p:nvSpPr>
        <p:spPr>
          <a:xfrm>
            <a:off x="237068" y="131607"/>
            <a:ext cx="8103116" cy="565490"/>
          </a:xfrm>
          <a:prstGeom prst="rect">
            <a:avLst/>
          </a:prstGeom>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 sz="2000" dirty="0" smtClean="0"/>
              <a:t>d. Iniciativas para lograr la meta</a:t>
            </a:r>
          </a:p>
        </p:txBody>
      </p:sp>
    </p:spTree>
    <p:extLst>
      <p:ext uri="{BB962C8B-B14F-4D97-AF65-F5344CB8AC3E}">
        <p14:creationId xmlns:p14="http://schemas.microsoft.com/office/powerpoint/2010/main" xmlns="" val="38780972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Marcador de número de diapositiva"/>
          <p:cNvSpPr>
            <a:spLocks noGrp="1"/>
          </p:cNvSpPr>
          <p:nvPr>
            <p:ph type="sldNum" sz="quarter" idx="12"/>
          </p:nvPr>
        </p:nvSpPr>
        <p:spPr/>
        <p:txBody>
          <a:bodyPr/>
          <a:lstStyle/>
          <a:p>
            <a:fld id="{6300B861-100A-4252-A680-7FDAB9AE154F}" type="slidenum">
              <a:rPr lang="es-ES" smtClean="0"/>
              <a:pPr/>
              <a:t>32</a:t>
            </a:fld>
            <a:endParaRPr lang="es-ES"/>
          </a:p>
        </p:txBody>
      </p:sp>
      <p:sp>
        <p:nvSpPr>
          <p:cNvPr id="10" name="9 CuadroTexto"/>
          <p:cNvSpPr txBox="1"/>
          <p:nvPr/>
        </p:nvSpPr>
        <p:spPr>
          <a:xfrm>
            <a:off x="407509" y="1079992"/>
            <a:ext cx="8208590" cy="338554"/>
          </a:xfrm>
          <a:prstGeom prst="rect">
            <a:avLst/>
          </a:prstGeom>
          <a:solidFill>
            <a:schemeClr val="tx2">
              <a:lumMod val="10000"/>
              <a:lumOff val="90000"/>
            </a:schemeClr>
          </a:solidFill>
        </p:spPr>
        <p:txBody>
          <a:bodyPr wrap="square" rtlCol="0">
            <a:spAutoFit/>
          </a:bodyPr>
          <a:lstStyle/>
          <a:p>
            <a:pPr algn="ctr"/>
            <a:r>
              <a:rPr lang="es-ES" sz="1600" b="1" dirty="0" smtClean="0">
                <a:solidFill>
                  <a:schemeClr val="tx2">
                    <a:lumMod val="90000"/>
                    <a:lumOff val="10000"/>
                  </a:schemeClr>
                </a:solidFill>
              </a:rPr>
              <a:t>Es evidente la ventaja que tienen las regiones costeras en ese nuevo entorno</a:t>
            </a:r>
            <a:endParaRPr lang="es-ES" sz="1600" b="1" dirty="0">
              <a:solidFill>
                <a:schemeClr val="tx2">
                  <a:lumMod val="90000"/>
                  <a:lumOff val="10000"/>
                </a:schemeClr>
              </a:solidFill>
            </a:endParaRPr>
          </a:p>
        </p:txBody>
      </p:sp>
      <p:pic>
        <p:nvPicPr>
          <p:cNvPr id="13" name="12 Imagen" descr="Contenedor Calarcá.jpg"/>
          <p:cNvPicPr>
            <a:picLocks noChangeAspect="1"/>
          </p:cNvPicPr>
          <p:nvPr/>
        </p:nvPicPr>
        <p:blipFill>
          <a:blip r:embed="rId3"/>
          <a:stretch>
            <a:fillRect/>
          </a:stretch>
        </p:blipFill>
        <p:spPr>
          <a:xfrm>
            <a:off x="370024" y="4555227"/>
            <a:ext cx="2619375" cy="1743075"/>
          </a:xfrm>
          <a:prstGeom prst="rect">
            <a:avLst/>
          </a:prstGeom>
        </p:spPr>
      </p:pic>
      <p:pic>
        <p:nvPicPr>
          <p:cNvPr id="18" name="17 Imagen" descr="Puerto contenedores Cartagena.jpg"/>
          <p:cNvPicPr>
            <a:picLocks noChangeAspect="1"/>
          </p:cNvPicPr>
          <p:nvPr/>
        </p:nvPicPr>
        <p:blipFill>
          <a:blip r:embed="rId4"/>
          <a:stretch>
            <a:fillRect/>
          </a:stretch>
        </p:blipFill>
        <p:spPr>
          <a:xfrm>
            <a:off x="5901323" y="4542183"/>
            <a:ext cx="2588019" cy="1722650"/>
          </a:xfrm>
          <a:prstGeom prst="rect">
            <a:avLst/>
          </a:prstGeom>
        </p:spPr>
      </p:pic>
      <p:pic>
        <p:nvPicPr>
          <p:cNvPr id="19" name="18 Imagen" descr="Contenedores COLOMBIA.jpg"/>
          <p:cNvPicPr>
            <a:picLocks noChangeAspect="1"/>
          </p:cNvPicPr>
          <p:nvPr/>
        </p:nvPicPr>
        <p:blipFill>
          <a:blip r:embed="rId5"/>
          <a:stretch>
            <a:fillRect/>
          </a:stretch>
        </p:blipFill>
        <p:spPr>
          <a:xfrm>
            <a:off x="3217379" y="4540526"/>
            <a:ext cx="2609850" cy="1752600"/>
          </a:xfrm>
          <a:prstGeom prst="rect">
            <a:avLst/>
          </a:prstGeom>
        </p:spPr>
      </p:pic>
      <p:sp>
        <p:nvSpPr>
          <p:cNvPr id="20" name="19 CuadroTexto"/>
          <p:cNvSpPr txBox="1"/>
          <p:nvPr/>
        </p:nvSpPr>
        <p:spPr>
          <a:xfrm>
            <a:off x="457200" y="2206480"/>
            <a:ext cx="3329609" cy="307777"/>
          </a:xfrm>
          <a:prstGeom prst="rect">
            <a:avLst/>
          </a:prstGeom>
          <a:noFill/>
        </p:spPr>
        <p:txBody>
          <a:bodyPr wrap="square" rtlCol="0">
            <a:spAutoFit/>
          </a:bodyPr>
          <a:lstStyle/>
          <a:p>
            <a:r>
              <a:rPr lang="es-CO" dirty="0" smtClean="0"/>
              <a:t>Bogotá/Terminal Marítimo en Cartagena</a:t>
            </a:r>
            <a:endParaRPr lang="es-ES" dirty="0"/>
          </a:p>
        </p:txBody>
      </p:sp>
      <p:sp>
        <p:nvSpPr>
          <p:cNvPr id="21" name="20 CuadroTexto"/>
          <p:cNvSpPr txBox="1"/>
          <p:nvPr/>
        </p:nvSpPr>
        <p:spPr>
          <a:xfrm>
            <a:off x="4333462" y="2209795"/>
            <a:ext cx="4810538" cy="307777"/>
          </a:xfrm>
          <a:prstGeom prst="rect">
            <a:avLst/>
          </a:prstGeom>
          <a:noFill/>
        </p:spPr>
        <p:txBody>
          <a:bodyPr wrap="square" rtlCol="0">
            <a:spAutoFit/>
          </a:bodyPr>
          <a:lstStyle/>
          <a:p>
            <a:r>
              <a:rPr lang="es-CO" dirty="0" smtClean="0"/>
              <a:t>Zona Franca Cartagena /Terminal Marítimo en Cartagena</a:t>
            </a:r>
            <a:endParaRPr lang="es-ES" dirty="0"/>
          </a:p>
        </p:txBody>
      </p:sp>
      <p:sp>
        <p:nvSpPr>
          <p:cNvPr id="22" name="21 CuadroTexto"/>
          <p:cNvSpPr txBox="1"/>
          <p:nvPr/>
        </p:nvSpPr>
        <p:spPr>
          <a:xfrm>
            <a:off x="424206" y="1557883"/>
            <a:ext cx="7890235" cy="338554"/>
          </a:xfrm>
          <a:prstGeom prst="rect">
            <a:avLst/>
          </a:prstGeom>
          <a:noFill/>
        </p:spPr>
        <p:txBody>
          <a:bodyPr wrap="square" rtlCol="0">
            <a:spAutoFit/>
          </a:bodyPr>
          <a:lstStyle/>
          <a:p>
            <a:pPr algn="ctr"/>
            <a:r>
              <a:rPr lang="es-CO" sz="1600" b="1" dirty="0" smtClean="0">
                <a:solidFill>
                  <a:schemeClr val="tx2">
                    <a:lumMod val="90000"/>
                    <a:lumOff val="10000"/>
                  </a:schemeClr>
                </a:solidFill>
              </a:rPr>
              <a:t>Transporte de un contenedor lleno con peso bruto ( incluye tara)  =&lt; 15 Ton *</a:t>
            </a:r>
            <a:endParaRPr lang="es-ES" sz="1600" b="1" dirty="0">
              <a:solidFill>
                <a:schemeClr val="tx2">
                  <a:lumMod val="90000"/>
                  <a:lumOff val="10000"/>
                </a:schemeClr>
              </a:solidFill>
            </a:endParaRPr>
          </a:p>
        </p:txBody>
      </p:sp>
      <p:sp>
        <p:nvSpPr>
          <p:cNvPr id="23" name="22 CuadroTexto"/>
          <p:cNvSpPr txBox="1"/>
          <p:nvPr/>
        </p:nvSpPr>
        <p:spPr>
          <a:xfrm>
            <a:off x="467139" y="2753139"/>
            <a:ext cx="3856383" cy="523220"/>
          </a:xfrm>
          <a:prstGeom prst="rect">
            <a:avLst/>
          </a:prstGeom>
          <a:noFill/>
          <a:ln w="19050">
            <a:solidFill>
              <a:schemeClr val="tx2">
                <a:lumMod val="50000"/>
                <a:lumOff val="50000"/>
              </a:schemeClr>
            </a:solidFill>
          </a:ln>
        </p:spPr>
        <p:txBody>
          <a:bodyPr wrap="square" rtlCol="0">
            <a:spAutoFit/>
          </a:bodyPr>
          <a:lstStyle/>
          <a:p>
            <a:pPr algn="ctr"/>
            <a:r>
              <a:rPr lang="es-CO" dirty="0" smtClean="0"/>
              <a:t>Flete terrestre promedio = $2.500.000</a:t>
            </a:r>
            <a:endParaRPr lang="es-ES" dirty="0" smtClean="0"/>
          </a:p>
          <a:p>
            <a:pPr algn="ctr"/>
            <a:endParaRPr lang="es-ES" dirty="0"/>
          </a:p>
        </p:txBody>
      </p:sp>
      <p:sp>
        <p:nvSpPr>
          <p:cNvPr id="24" name="23 CuadroTexto"/>
          <p:cNvSpPr txBox="1"/>
          <p:nvPr/>
        </p:nvSpPr>
        <p:spPr>
          <a:xfrm>
            <a:off x="4704468" y="2756454"/>
            <a:ext cx="3856383" cy="523220"/>
          </a:xfrm>
          <a:prstGeom prst="rect">
            <a:avLst/>
          </a:prstGeom>
          <a:noFill/>
          <a:ln w="19050">
            <a:solidFill>
              <a:schemeClr val="tx2">
                <a:lumMod val="50000"/>
                <a:lumOff val="50000"/>
              </a:schemeClr>
            </a:solidFill>
          </a:ln>
        </p:spPr>
        <p:txBody>
          <a:bodyPr wrap="square" rtlCol="0">
            <a:spAutoFit/>
          </a:bodyPr>
          <a:lstStyle/>
          <a:p>
            <a:pPr algn="ctr"/>
            <a:r>
              <a:rPr lang="es-CO" dirty="0" smtClean="0"/>
              <a:t>Flete terrestre promedio = $250.000</a:t>
            </a:r>
            <a:endParaRPr lang="es-ES" dirty="0" smtClean="0"/>
          </a:p>
          <a:p>
            <a:pPr algn="ctr"/>
            <a:endParaRPr lang="es-ES" dirty="0"/>
          </a:p>
        </p:txBody>
      </p:sp>
      <p:sp>
        <p:nvSpPr>
          <p:cNvPr id="25" name="24 CuadroTexto"/>
          <p:cNvSpPr txBox="1"/>
          <p:nvPr/>
        </p:nvSpPr>
        <p:spPr>
          <a:xfrm>
            <a:off x="1123122" y="3518452"/>
            <a:ext cx="6609521" cy="738664"/>
          </a:xfrm>
          <a:prstGeom prst="rect">
            <a:avLst/>
          </a:prstGeom>
          <a:noFill/>
        </p:spPr>
        <p:txBody>
          <a:bodyPr wrap="square" rtlCol="0">
            <a:spAutoFit/>
          </a:bodyPr>
          <a:lstStyle/>
          <a:p>
            <a:r>
              <a:rPr lang="es-CO" u="sng" dirty="0" smtClean="0"/>
              <a:t>Costos Terminal Marítimo</a:t>
            </a:r>
            <a:r>
              <a:rPr lang="es-CO" dirty="0" smtClean="0"/>
              <a:t>: ( Servicio básico de descargue y uso de instalaciones)</a:t>
            </a:r>
            <a:endParaRPr lang="es-ES" dirty="0" smtClean="0"/>
          </a:p>
          <a:p>
            <a:r>
              <a:rPr lang="es-CO" dirty="0" smtClean="0"/>
              <a:t>Terminal de Manga  y </a:t>
            </a:r>
            <a:r>
              <a:rPr lang="es-CO" dirty="0" err="1" smtClean="0"/>
              <a:t>Contecar</a:t>
            </a:r>
            <a:r>
              <a:rPr lang="es-CO" dirty="0" smtClean="0"/>
              <a:t> ( SPRC) = US$ 138</a:t>
            </a:r>
            <a:endParaRPr lang="es-ES" dirty="0" smtClean="0"/>
          </a:p>
          <a:p>
            <a:r>
              <a:rPr lang="es-CO" dirty="0" smtClean="0"/>
              <a:t>Terminal Marítimo Muelles el Bosque = US$ 127</a:t>
            </a:r>
            <a:endParaRPr lang="es-ES" dirty="0" smtClean="0"/>
          </a:p>
        </p:txBody>
      </p:sp>
      <p:sp>
        <p:nvSpPr>
          <p:cNvPr id="26" name="25 CuadroTexto"/>
          <p:cNvSpPr txBox="1"/>
          <p:nvPr/>
        </p:nvSpPr>
        <p:spPr>
          <a:xfrm>
            <a:off x="248478" y="6460947"/>
            <a:ext cx="7981122" cy="430887"/>
          </a:xfrm>
          <a:prstGeom prst="rect">
            <a:avLst/>
          </a:prstGeom>
          <a:noFill/>
        </p:spPr>
        <p:txBody>
          <a:bodyPr wrap="square" rtlCol="0">
            <a:spAutoFit/>
          </a:bodyPr>
          <a:lstStyle/>
          <a:p>
            <a:r>
              <a:rPr lang="es-ES" sz="1100" dirty="0" smtClean="0"/>
              <a:t>* </a:t>
            </a:r>
            <a:r>
              <a:rPr lang="es-CO" sz="1100" dirty="0" smtClean="0"/>
              <a:t>Precio promedio</a:t>
            </a:r>
            <a:r>
              <a:rPr lang="es-CO" sz="1100" b="1" dirty="0" smtClean="0"/>
              <a:t>, sin</a:t>
            </a:r>
            <a:r>
              <a:rPr lang="es-CO" sz="1100" dirty="0" smtClean="0"/>
              <a:t> servicios adicionales ( Recogida o entrega del contenedor vacío)</a:t>
            </a:r>
          </a:p>
          <a:p>
            <a:r>
              <a:rPr lang="es-CO" sz="1100" dirty="0" smtClean="0"/>
              <a:t>Fuente: BASC</a:t>
            </a:r>
            <a:endParaRPr lang="es-ES" sz="1100" dirty="0"/>
          </a:p>
        </p:txBody>
      </p:sp>
      <p:sp>
        <p:nvSpPr>
          <p:cNvPr id="16" name="15 CuadroTexto"/>
          <p:cNvSpPr txBox="1"/>
          <p:nvPr/>
        </p:nvSpPr>
        <p:spPr>
          <a:xfrm>
            <a:off x="235671" y="603314"/>
            <a:ext cx="5448692" cy="369332"/>
          </a:xfrm>
          <a:prstGeom prst="rect">
            <a:avLst/>
          </a:prstGeom>
          <a:noFill/>
        </p:spPr>
        <p:txBody>
          <a:bodyPr wrap="square" rtlCol="0">
            <a:spAutoFit/>
          </a:bodyPr>
          <a:lstStyle/>
          <a:p>
            <a:r>
              <a:rPr lang="es-ES" sz="1800" b="1" i="1" dirty="0" smtClean="0">
                <a:solidFill>
                  <a:schemeClr val="tx2">
                    <a:lumMod val="90000"/>
                    <a:lumOff val="10000"/>
                  </a:schemeClr>
                </a:solidFill>
              </a:rPr>
              <a:t>iii. </a:t>
            </a:r>
            <a:r>
              <a:rPr lang="es-ES" sz="1800" b="1" dirty="0" smtClean="0">
                <a:solidFill>
                  <a:schemeClr val="tx2">
                    <a:lumMod val="90000"/>
                    <a:lumOff val="10000"/>
                  </a:schemeClr>
                </a:solidFill>
              </a:rPr>
              <a:t>Impulsar las zonas francas</a:t>
            </a:r>
            <a:endParaRPr lang="es-ES" sz="1800" b="1" dirty="0">
              <a:solidFill>
                <a:schemeClr val="tx2">
                  <a:lumMod val="90000"/>
                  <a:lumOff val="10000"/>
                </a:schemeClr>
              </a:solidFill>
            </a:endParaRPr>
          </a:p>
        </p:txBody>
      </p:sp>
      <p:sp>
        <p:nvSpPr>
          <p:cNvPr id="17" name="Rectangle 4"/>
          <p:cNvSpPr txBox="1">
            <a:spLocks noChangeArrowheads="1"/>
          </p:cNvSpPr>
          <p:nvPr>
            <p:custDataLst>
              <p:tags r:id="rId1"/>
            </p:custDataLst>
          </p:nvPr>
        </p:nvSpPr>
        <p:spPr>
          <a:xfrm>
            <a:off x="237068" y="131607"/>
            <a:ext cx="8103116" cy="565490"/>
          </a:xfrm>
          <a:prstGeom prst="rect">
            <a:avLst/>
          </a:prstGeom>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 sz="2000" dirty="0" smtClean="0"/>
              <a:t>d. Iniciativas para lograr la meta</a:t>
            </a:r>
          </a:p>
        </p:txBody>
      </p:sp>
    </p:spTree>
    <p:extLst>
      <p:ext uri="{BB962C8B-B14F-4D97-AF65-F5344CB8AC3E}">
        <p14:creationId xmlns:p14="http://schemas.microsoft.com/office/powerpoint/2010/main" xmlns="" val="35971188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Marcador de número de diapositiva"/>
          <p:cNvSpPr>
            <a:spLocks noGrp="1"/>
          </p:cNvSpPr>
          <p:nvPr>
            <p:ph type="sldNum" sz="quarter" idx="12"/>
          </p:nvPr>
        </p:nvSpPr>
        <p:spPr/>
        <p:txBody>
          <a:bodyPr/>
          <a:lstStyle/>
          <a:p>
            <a:fld id="{6300B861-100A-4252-A680-7FDAB9AE154F}" type="slidenum">
              <a:rPr lang="es-ES" smtClean="0"/>
              <a:pPr/>
              <a:t>33</a:t>
            </a:fld>
            <a:endParaRPr lang="es-ES"/>
          </a:p>
        </p:txBody>
      </p:sp>
      <p:sp>
        <p:nvSpPr>
          <p:cNvPr id="12" name="11 CuadroTexto"/>
          <p:cNvSpPr txBox="1"/>
          <p:nvPr/>
        </p:nvSpPr>
        <p:spPr>
          <a:xfrm>
            <a:off x="1355035" y="2022105"/>
            <a:ext cx="5829574" cy="436728"/>
          </a:xfrm>
          <a:prstGeom prst="rect">
            <a:avLst/>
          </a:prstGeom>
          <a:noFill/>
        </p:spPr>
        <p:txBody>
          <a:bodyPr wrap="square" lIns="89601" tIns="44802" rIns="89601" bIns="44802" rtlCol="0">
            <a:spAutoFit/>
          </a:bodyPr>
          <a:lstStyle/>
          <a:p>
            <a:pPr algn="ctr">
              <a:lnSpc>
                <a:spcPct val="150000"/>
              </a:lnSpc>
            </a:pPr>
            <a:r>
              <a:rPr lang="es-ES" b="1" dirty="0" smtClean="0">
                <a:solidFill>
                  <a:schemeClr val="tx2">
                    <a:lumMod val="90000"/>
                    <a:lumOff val="10000"/>
                  </a:schemeClr>
                </a:solidFill>
              </a:rPr>
              <a:t>Departamentos de Bolívar y Atlántico</a:t>
            </a:r>
          </a:p>
          <a:p>
            <a:pPr algn="ctr">
              <a:lnSpc>
                <a:spcPct val="150000"/>
              </a:lnSpc>
            </a:pPr>
            <a:endParaRPr lang="es-ES" sz="100" b="1" dirty="0" smtClean="0">
              <a:solidFill>
                <a:schemeClr val="tx2">
                  <a:lumMod val="90000"/>
                  <a:lumOff val="10000"/>
                </a:schemeClr>
              </a:solidFill>
            </a:endParaRPr>
          </a:p>
        </p:txBody>
      </p:sp>
      <p:sp>
        <p:nvSpPr>
          <p:cNvPr id="14" name="13 Rectángulo"/>
          <p:cNvSpPr/>
          <p:nvPr/>
        </p:nvSpPr>
        <p:spPr>
          <a:xfrm>
            <a:off x="193198" y="6567912"/>
            <a:ext cx="5352328" cy="246221"/>
          </a:xfrm>
          <a:prstGeom prst="rect">
            <a:avLst/>
          </a:prstGeom>
        </p:spPr>
        <p:txBody>
          <a:bodyPr wrap="square">
            <a:spAutoFit/>
          </a:bodyPr>
          <a:lstStyle/>
          <a:p>
            <a:pPr lvl="0"/>
            <a:r>
              <a:rPr lang="es-ES" sz="1000" dirty="0" smtClean="0">
                <a:solidFill>
                  <a:srgbClr val="000000"/>
                </a:solidFill>
              </a:rPr>
              <a:t>Fuente: DIAN-DANE., MCIT- Elaborado por OEE con base en clasificación ministerio</a:t>
            </a:r>
            <a:endParaRPr lang="es-ES" sz="1000" dirty="0">
              <a:solidFill>
                <a:srgbClr val="000000"/>
              </a:solidFill>
            </a:endParaRPr>
          </a:p>
        </p:txBody>
      </p:sp>
      <p:sp>
        <p:nvSpPr>
          <p:cNvPr id="15" name="14 CuadroTexto"/>
          <p:cNvSpPr txBox="1"/>
          <p:nvPr/>
        </p:nvSpPr>
        <p:spPr>
          <a:xfrm>
            <a:off x="1006763" y="2637749"/>
            <a:ext cx="3241964" cy="738664"/>
          </a:xfrm>
          <a:prstGeom prst="rect">
            <a:avLst/>
          </a:prstGeom>
          <a:noFill/>
        </p:spPr>
        <p:txBody>
          <a:bodyPr wrap="square" rtlCol="0">
            <a:spAutoFit/>
          </a:bodyPr>
          <a:lstStyle/>
          <a:p>
            <a:pPr algn="ctr"/>
            <a:r>
              <a:rPr lang="es-ES" dirty="0" smtClean="0">
                <a:solidFill>
                  <a:schemeClr val="tx2">
                    <a:lumMod val="90000"/>
                    <a:lumOff val="10000"/>
                  </a:schemeClr>
                </a:solidFill>
              </a:rPr>
              <a:t>Exportaciones no mineras</a:t>
            </a:r>
          </a:p>
          <a:p>
            <a:pPr algn="ctr"/>
            <a:r>
              <a:rPr lang="es-ES" dirty="0" smtClean="0">
                <a:solidFill>
                  <a:schemeClr val="tx2">
                    <a:lumMod val="90000"/>
                    <a:lumOff val="10000"/>
                  </a:schemeClr>
                </a:solidFill>
              </a:rPr>
              <a:t>Tasa de crecimiento promedio anual 2001-2010</a:t>
            </a:r>
            <a:endParaRPr lang="es-ES" dirty="0">
              <a:solidFill>
                <a:schemeClr val="tx2">
                  <a:lumMod val="90000"/>
                  <a:lumOff val="10000"/>
                </a:schemeClr>
              </a:solidFill>
            </a:endParaRPr>
          </a:p>
        </p:txBody>
      </p:sp>
      <p:sp>
        <p:nvSpPr>
          <p:cNvPr id="16" name="15 CuadroTexto"/>
          <p:cNvSpPr txBox="1"/>
          <p:nvPr/>
        </p:nvSpPr>
        <p:spPr>
          <a:xfrm>
            <a:off x="5278581" y="2679312"/>
            <a:ext cx="3241964" cy="523220"/>
          </a:xfrm>
          <a:prstGeom prst="rect">
            <a:avLst/>
          </a:prstGeom>
          <a:noFill/>
        </p:spPr>
        <p:txBody>
          <a:bodyPr wrap="square" rtlCol="0">
            <a:spAutoFit/>
          </a:bodyPr>
          <a:lstStyle/>
          <a:p>
            <a:pPr algn="ctr"/>
            <a:r>
              <a:rPr lang="es-ES" dirty="0" smtClean="0">
                <a:solidFill>
                  <a:schemeClr val="tx2">
                    <a:lumMod val="90000"/>
                    <a:lumOff val="10000"/>
                  </a:schemeClr>
                </a:solidFill>
              </a:rPr>
              <a:t>Tasa de desempleo  </a:t>
            </a:r>
          </a:p>
          <a:p>
            <a:pPr algn="ctr"/>
            <a:r>
              <a:rPr lang="es-ES" dirty="0" smtClean="0">
                <a:solidFill>
                  <a:schemeClr val="tx2">
                    <a:lumMod val="90000"/>
                    <a:lumOff val="10000"/>
                  </a:schemeClr>
                </a:solidFill>
              </a:rPr>
              <a:t>2001-2010</a:t>
            </a:r>
            <a:endParaRPr lang="es-ES" dirty="0">
              <a:solidFill>
                <a:schemeClr val="tx2">
                  <a:lumMod val="90000"/>
                  <a:lumOff val="10000"/>
                </a:schemeClr>
              </a:solidFill>
            </a:endParaRPr>
          </a:p>
        </p:txBody>
      </p:sp>
      <p:pic>
        <p:nvPicPr>
          <p:cNvPr id="17" name="Picture 2"/>
          <p:cNvPicPr>
            <a:picLocks noChangeAspect="1" noChangeArrowheads="1"/>
          </p:cNvPicPr>
          <p:nvPr/>
        </p:nvPicPr>
        <p:blipFill>
          <a:blip r:embed="rId3" cstate="print"/>
          <a:srcRect/>
          <a:stretch>
            <a:fillRect/>
          </a:stretch>
        </p:blipFill>
        <p:spPr bwMode="auto">
          <a:xfrm>
            <a:off x="129209" y="3445166"/>
            <a:ext cx="9014791" cy="3118140"/>
          </a:xfrm>
          <a:prstGeom prst="rect">
            <a:avLst/>
          </a:prstGeom>
          <a:noFill/>
          <a:ln w="9525">
            <a:noFill/>
            <a:miter lim="800000"/>
            <a:headEnd/>
            <a:tailEnd/>
          </a:ln>
          <a:effectLst/>
        </p:spPr>
      </p:pic>
      <p:sp>
        <p:nvSpPr>
          <p:cNvPr id="13" name="12 CuadroTexto"/>
          <p:cNvSpPr txBox="1"/>
          <p:nvPr/>
        </p:nvSpPr>
        <p:spPr>
          <a:xfrm>
            <a:off x="407509" y="1306240"/>
            <a:ext cx="8208590" cy="338554"/>
          </a:xfrm>
          <a:prstGeom prst="rect">
            <a:avLst/>
          </a:prstGeom>
          <a:solidFill>
            <a:schemeClr val="tx2">
              <a:lumMod val="10000"/>
              <a:lumOff val="90000"/>
            </a:schemeClr>
          </a:solidFill>
        </p:spPr>
        <p:txBody>
          <a:bodyPr wrap="square" rtlCol="0">
            <a:spAutoFit/>
          </a:bodyPr>
          <a:lstStyle/>
          <a:p>
            <a:pPr algn="ctr"/>
            <a:r>
              <a:rPr lang="es-ES" sz="1600" b="1" dirty="0" smtClean="0">
                <a:solidFill>
                  <a:schemeClr val="tx2">
                    <a:lumMod val="90000"/>
                    <a:lumOff val="10000"/>
                  </a:schemeClr>
                </a:solidFill>
              </a:rPr>
              <a:t>Es evidente la ventaja que tienen las regiones costeras en ese nuevo entorno</a:t>
            </a:r>
            <a:endParaRPr lang="es-ES" sz="1600" b="1" dirty="0">
              <a:solidFill>
                <a:schemeClr val="tx2">
                  <a:lumMod val="90000"/>
                  <a:lumOff val="10000"/>
                </a:schemeClr>
              </a:solidFill>
            </a:endParaRPr>
          </a:p>
        </p:txBody>
      </p:sp>
      <p:sp>
        <p:nvSpPr>
          <p:cNvPr id="20" name="19 CuadroTexto"/>
          <p:cNvSpPr txBox="1"/>
          <p:nvPr/>
        </p:nvSpPr>
        <p:spPr>
          <a:xfrm>
            <a:off x="235671" y="603314"/>
            <a:ext cx="5448692" cy="369332"/>
          </a:xfrm>
          <a:prstGeom prst="rect">
            <a:avLst/>
          </a:prstGeom>
          <a:noFill/>
        </p:spPr>
        <p:txBody>
          <a:bodyPr wrap="square" rtlCol="0">
            <a:spAutoFit/>
          </a:bodyPr>
          <a:lstStyle/>
          <a:p>
            <a:r>
              <a:rPr lang="es-ES" sz="1800" b="1" i="1" dirty="0" smtClean="0">
                <a:solidFill>
                  <a:schemeClr val="tx2">
                    <a:lumMod val="90000"/>
                    <a:lumOff val="10000"/>
                  </a:schemeClr>
                </a:solidFill>
              </a:rPr>
              <a:t>iii. </a:t>
            </a:r>
            <a:r>
              <a:rPr lang="es-ES" sz="1800" b="1" dirty="0" smtClean="0">
                <a:solidFill>
                  <a:schemeClr val="tx2">
                    <a:lumMod val="90000"/>
                    <a:lumOff val="10000"/>
                  </a:schemeClr>
                </a:solidFill>
              </a:rPr>
              <a:t>Impulsar las zonas francas</a:t>
            </a:r>
            <a:endParaRPr lang="es-ES" sz="1800" b="1" dirty="0">
              <a:solidFill>
                <a:schemeClr val="tx2">
                  <a:lumMod val="90000"/>
                  <a:lumOff val="10000"/>
                </a:schemeClr>
              </a:solidFill>
            </a:endParaRPr>
          </a:p>
        </p:txBody>
      </p:sp>
      <p:sp>
        <p:nvSpPr>
          <p:cNvPr id="18" name="Rectangle 4"/>
          <p:cNvSpPr txBox="1">
            <a:spLocks noChangeArrowheads="1"/>
          </p:cNvSpPr>
          <p:nvPr>
            <p:custDataLst>
              <p:tags r:id="rId1"/>
            </p:custDataLst>
          </p:nvPr>
        </p:nvSpPr>
        <p:spPr>
          <a:xfrm>
            <a:off x="237068" y="131607"/>
            <a:ext cx="8103116" cy="565490"/>
          </a:xfrm>
          <a:prstGeom prst="rect">
            <a:avLst/>
          </a:prstGeom>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 sz="2000" dirty="0" smtClean="0"/>
              <a:t>d. Iniciativas para lograr la meta</a:t>
            </a:r>
          </a:p>
        </p:txBody>
      </p:sp>
    </p:spTree>
    <p:extLst>
      <p:ext uri="{BB962C8B-B14F-4D97-AF65-F5344CB8AC3E}">
        <p14:creationId xmlns:p14="http://schemas.microsoft.com/office/powerpoint/2010/main" xmlns="" val="35971188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 name="2 Marcador de número de diapositiva"/>
          <p:cNvSpPr>
            <a:spLocks noGrp="1"/>
          </p:cNvSpPr>
          <p:nvPr>
            <p:ph type="sldNum" sz="quarter" idx="10"/>
          </p:nvPr>
        </p:nvSpPr>
        <p:spPr>
          <a:xfrm>
            <a:off x="8453149" y="6435736"/>
            <a:ext cx="195262" cy="152400"/>
          </a:xfrm>
        </p:spPr>
        <p:txBody>
          <a:bodyPr/>
          <a:lstStyle/>
          <a:p>
            <a:pPr>
              <a:defRPr/>
            </a:pPr>
            <a:r>
              <a:rPr lang="es-ES_tradnl" dirty="0" smtClean="0"/>
              <a:t> </a:t>
            </a:r>
            <a:endParaRPr lang="es-ES_tradnl" dirty="0"/>
          </a:p>
        </p:txBody>
      </p:sp>
      <p:sp>
        <p:nvSpPr>
          <p:cNvPr id="738" name="Rectangle 28"/>
          <p:cNvSpPr>
            <a:spLocks noChangeArrowheads="1"/>
          </p:cNvSpPr>
          <p:nvPr/>
        </p:nvSpPr>
        <p:spPr bwMode="auto">
          <a:xfrm>
            <a:off x="819407" y="5760955"/>
            <a:ext cx="3839461" cy="172715"/>
          </a:xfrm>
          <a:prstGeom prst="rect">
            <a:avLst/>
          </a:prstGeom>
          <a:noFill/>
          <a:ln w="9525">
            <a:noFill/>
            <a:miter lim="800000"/>
            <a:headEnd/>
            <a:tailEnd/>
          </a:ln>
        </p:spPr>
        <p:txBody>
          <a:bodyPr wrap="square" lIns="0" tIns="0" rIns="0" bIns="0">
            <a:spAutoFit/>
          </a:bodyPr>
          <a:lstStyle/>
          <a:p>
            <a:pPr defTabSz="914206"/>
            <a:r>
              <a:rPr lang="es-ES" sz="1100" b="1" dirty="0" smtClean="0">
                <a:solidFill>
                  <a:srgbClr val="000000"/>
                </a:solidFill>
                <a:latin typeface="Arial"/>
                <a:cs typeface="+mn-cs"/>
              </a:rPr>
              <a:t>Vigentes: CAN, México, Chile, Mercosur, Triángulo Norte</a:t>
            </a:r>
            <a:endParaRPr lang="es-ES" sz="1100" b="1" dirty="0">
              <a:solidFill>
                <a:srgbClr val="000000"/>
              </a:solidFill>
              <a:latin typeface="Arial"/>
              <a:cs typeface="+mn-cs"/>
            </a:endParaRPr>
          </a:p>
        </p:txBody>
      </p:sp>
      <p:sp>
        <p:nvSpPr>
          <p:cNvPr id="739" name="Rectangle 31"/>
          <p:cNvSpPr>
            <a:spLocks noChangeArrowheads="1"/>
          </p:cNvSpPr>
          <p:nvPr/>
        </p:nvSpPr>
        <p:spPr bwMode="auto">
          <a:xfrm>
            <a:off x="489528" y="5794363"/>
            <a:ext cx="203200" cy="157018"/>
          </a:xfrm>
          <a:prstGeom prst="rect">
            <a:avLst/>
          </a:prstGeom>
          <a:solidFill>
            <a:srgbClr val="92D050"/>
          </a:solidFill>
          <a:ln w="9525">
            <a:solidFill>
              <a:srgbClr val="669900"/>
            </a:solidFill>
            <a:miter lim="800000"/>
            <a:headEnd/>
            <a:tailEnd/>
          </a:ln>
        </p:spPr>
        <p:txBody>
          <a:bodyPr lIns="91275" tIns="45636" rIns="91275" bIns="45636"/>
          <a:lstStyle/>
          <a:p>
            <a:pPr defTabSz="914206"/>
            <a:endParaRPr lang="es-ES" sz="1800" dirty="0">
              <a:solidFill>
                <a:srgbClr val="000000"/>
              </a:solidFill>
              <a:latin typeface="Arial"/>
              <a:cs typeface="+mn-cs"/>
            </a:endParaRPr>
          </a:p>
        </p:txBody>
      </p:sp>
      <p:sp>
        <p:nvSpPr>
          <p:cNvPr id="740" name="Rectangle 26"/>
          <p:cNvSpPr>
            <a:spLocks noChangeArrowheads="1"/>
          </p:cNvSpPr>
          <p:nvPr/>
        </p:nvSpPr>
        <p:spPr bwMode="auto">
          <a:xfrm>
            <a:off x="5155260" y="6193758"/>
            <a:ext cx="215547" cy="165126"/>
          </a:xfrm>
          <a:prstGeom prst="rect">
            <a:avLst/>
          </a:prstGeom>
          <a:solidFill>
            <a:srgbClr val="7030A0"/>
          </a:solidFill>
          <a:ln w="9525">
            <a:noFill/>
            <a:miter lim="800000"/>
            <a:headEnd/>
            <a:tailEnd/>
          </a:ln>
        </p:spPr>
        <p:txBody>
          <a:bodyPr lIns="91275" tIns="45636" rIns="91275" bIns="45636"/>
          <a:lstStyle/>
          <a:p>
            <a:pPr defTabSz="914206"/>
            <a:endParaRPr lang="es-ES" sz="1800" dirty="0">
              <a:solidFill>
                <a:srgbClr val="000000"/>
              </a:solidFill>
              <a:latin typeface="Arial"/>
              <a:cs typeface="+mn-cs"/>
            </a:endParaRPr>
          </a:p>
        </p:txBody>
      </p:sp>
      <p:sp>
        <p:nvSpPr>
          <p:cNvPr id="742" name="741 Rectángulo"/>
          <p:cNvSpPr/>
          <p:nvPr/>
        </p:nvSpPr>
        <p:spPr>
          <a:xfrm>
            <a:off x="5500401" y="5687670"/>
            <a:ext cx="2673783" cy="261592"/>
          </a:xfrm>
          <a:prstGeom prst="rect">
            <a:avLst/>
          </a:prstGeom>
        </p:spPr>
        <p:txBody>
          <a:bodyPr wrap="square" lIns="91420" tIns="45711" rIns="91420" bIns="45711">
            <a:spAutoFit/>
          </a:bodyPr>
          <a:lstStyle/>
          <a:p>
            <a:pPr defTabSz="914206"/>
            <a:r>
              <a:rPr lang="es-ES" sz="1100" b="1" dirty="0" smtClean="0">
                <a:solidFill>
                  <a:srgbClr val="000000"/>
                </a:solidFill>
                <a:latin typeface="Arial"/>
                <a:cs typeface="+mn-cs"/>
              </a:rPr>
              <a:t>En negociación: Panamá, Venezuela.</a:t>
            </a:r>
            <a:endParaRPr lang="es-ES" sz="1100" b="1" dirty="0">
              <a:solidFill>
                <a:srgbClr val="000000"/>
              </a:solidFill>
              <a:latin typeface="Arial"/>
              <a:cs typeface="+mn-cs"/>
            </a:endParaRPr>
          </a:p>
        </p:txBody>
      </p:sp>
      <p:sp>
        <p:nvSpPr>
          <p:cNvPr id="743" name="742 Rectángulo"/>
          <p:cNvSpPr/>
          <p:nvPr/>
        </p:nvSpPr>
        <p:spPr>
          <a:xfrm>
            <a:off x="5447149" y="6121312"/>
            <a:ext cx="3078017" cy="265040"/>
          </a:xfrm>
          <a:prstGeom prst="rect">
            <a:avLst/>
          </a:prstGeom>
        </p:spPr>
        <p:txBody>
          <a:bodyPr wrap="square" lIns="91420" tIns="45711" rIns="91420" bIns="45711">
            <a:spAutoFit/>
          </a:bodyPr>
          <a:lstStyle/>
          <a:p>
            <a:pPr defTabSz="914206"/>
            <a:r>
              <a:rPr lang="es-ES" sz="1100" b="1" dirty="0" smtClean="0">
                <a:solidFill>
                  <a:srgbClr val="000000"/>
                </a:solidFill>
                <a:latin typeface="Arial"/>
                <a:cs typeface="+mn-cs"/>
              </a:rPr>
              <a:t>Futuro: Costa Rica, República Dominicana </a:t>
            </a:r>
            <a:endParaRPr lang="es-ES" sz="1100" b="1" dirty="0">
              <a:solidFill>
                <a:srgbClr val="000000"/>
              </a:solidFill>
              <a:latin typeface="Arial"/>
              <a:cs typeface="+mn-cs"/>
            </a:endParaRPr>
          </a:p>
        </p:txBody>
      </p:sp>
      <p:sp>
        <p:nvSpPr>
          <p:cNvPr id="744" name="Rectangle 26"/>
          <p:cNvSpPr>
            <a:spLocks noChangeArrowheads="1"/>
          </p:cNvSpPr>
          <p:nvPr/>
        </p:nvSpPr>
        <p:spPr bwMode="auto">
          <a:xfrm>
            <a:off x="5140834" y="5773528"/>
            <a:ext cx="215547" cy="165126"/>
          </a:xfrm>
          <a:prstGeom prst="rect">
            <a:avLst/>
          </a:prstGeom>
          <a:solidFill>
            <a:srgbClr val="CC0000"/>
          </a:solidFill>
          <a:ln w="9525">
            <a:noFill/>
            <a:miter lim="800000"/>
            <a:headEnd/>
            <a:tailEnd/>
          </a:ln>
        </p:spPr>
        <p:txBody>
          <a:bodyPr lIns="91275" tIns="45636" rIns="91275" bIns="45636"/>
          <a:lstStyle/>
          <a:p>
            <a:pPr defTabSz="914206"/>
            <a:endParaRPr lang="es-ES" sz="1800" dirty="0">
              <a:solidFill>
                <a:srgbClr val="000000"/>
              </a:solidFill>
              <a:latin typeface="Arial"/>
              <a:cs typeface="+mn-cs"/>
            </a:endParaRPr>
          </a:p>
        </p:txBody>
      </p:sp>
      <p:grpSp>
        <p:nvGrpSpPr>
          <p:cNvPr id="2" name="757 Grupo"/>
          <p:cNvGrpSpPr/>
          <p:nvPr/>
        </p:nvGrpSpPr>
        <p:grpSpPr>
          <a:xfrm>
            <a:off x="449263" y="1628802"/>
            <a:ext cx="8299450" cy="3668713"/>
            <a:chOff x="449263" y="1628800"/>
            <a:chExt cx="8299450" cy="3668713"/>
          </a:xfrm>
        </p:grpSpPr>
        <p:sp>
          <p:nvSpPr>
            <p:cNvPr id="2051" name="Rectangle 2"/>
            <p:cNvSpPr>
              <a:spLocks noChangeArrowheads="1"/>
            </p:cNvSpPr>
            <p:nvPr/>
          </p:nvSpPr>
          <p:spPr bwMode="auto">
            <a:xfrm>
              <a:off x="4391025" y="2276500"/>
              <a:ext cx="188494" cy="769369"/>
            </a:xfrm>
            <a:prstGeom prst="rect">
              <a:avLst/>
            </a:prstGeom>
            <a:noFill/>
            <a:ln w="9525">
              <a:noFill/>
              <a:miter lim="800000"/>
              <a:headEnd/>
              <a:tailEnd/>
            </a:ln>
          </p:spPr>
          <p:txBody>
            <a:bodyPr wrap="none">
              <a:spAutoFit/>
            </a:bodyPr>
            <a:lstStyle/>
            <a:p>
              <a:pPr defTabSz="914206" eaLnBrk="0" hangingPunct="0"/>
              <a:endParaRPr lang="en-US" sz="4400" dirty="0">
                <a:solidFill>
                  <a:srgbClr val="000000"/>
                </a:solidFill>
                <a:latin typeface="Calibri" pitchFamily="34" charset="0"/>
              </a:endParaRPr>
            </a:p>
          </p:txBody>
        </p:sp>
        <p:sp>
          <p:nvSpPr>
            <p:cNvPr id="2052" name="Freeform 3"/>
            <p:cNvSpPr>
              <a:spLocks/>
            </p:cNvSpPr>
            <p:nvPr/>
          </p:nvSpPr>
          <p:spPr bwMode="auto">
            <a:xfrm>
              <a:off x="3859213" y="3427438"/>
              <a:ext cx="196850" cy="152400"/>
            </a:xfrm>
            <a:custGeom>
              <a:avLst/>
              <a:gdLst>
                <a:gd name="T0" fmla="*/ 2147483647 w 110"/>
                <a:gd name="T1" fmla="*/ 2147483647 h 97"/>
                <a:gd name="T2" fmla="*/ 2147483647 w 110"/>
                <a:gd name="T3" fmla="*/ 2147483647 h 97"/>
                <a:gd name="T4" fmla="*/ 2147483647 w 110"/>
                <a:gd name="T5" fmla="*/ 2147483647 h 97"/>
                <a:gd name="T6" fmla="*/ 2147483647 w 110"/>
                <a:gd name="T7" fmla="*/ 2147483647 h 97"/>
                <a:gd name="T8" fmla="*/ 2147483647 w 110"/>
                <a:gd name="T9" fmla="*/ 2147483647 h 97"/>
                <a:gd name="T10" fmla="*/ 2147483647 w 110"/>
                <a:gd name="T11" fmla="*/ 2147483647 h 97"/>
                <a:gd name="T12" fmla="*/ 2147483647 w 110"/>
                <a:gd name="T13" fmla="*/ 2147483647 h 97"/>
                <a:gd name="T14" fmla="*/ 2147483647 w 110"/>
                <a:gd name="T15" fmla="*/ 2147483647 h 97"/>
                <a:gd name="T16" fmla="*/ 2147483647 w 110"/>
                <a:gd name="T17" fmla="*/ 2147483647 h 97"/>
                <a:gd name="T18" fmla="*/ 2147483647 w 110"/>
                <a:gd name="T19" fmla="*/ 0 h 97"/>
                <a:gd name="T20" fmla="*/ 2147483647 w 110"/>
                <a:gd name="T21" fmla="*/ 2147483647 h 97"/>
                <a:gd name="T22" fmla="*/ 2147483647 w 110"/>
                <a:gd name="T23" fmla="*/ 2147483647 h 97"/>
                <a:gd name="T24" fmla="*/ 0 w 110"/>
                <a:gd name="T25" fmla="*/ 2147483647 h 97"/>
                <a:gd name="T26" fmla="*/ 2147483647 w 110"/>
                <a:gd name="T27" fmla="*/ 2147483647 h 97"/>
                <a:gd name="T28" fmla="*/ 2147483647 w 110"/>
                <a:gd name="T29" fmla="*/ 2147483647 h 97"/>
                <a:gd name="T30" fmla="*/ 2147483647 w 110"/>
                <a:gd name="T31" fmla="*/ 2147483647 h 97"/>
                <a:gd name="T32" fmla="*/ 2147483647 w 110"/>
                <a:gd name="T33" fmla="*/ 2147483647 h 97"/>
                <a:gd name="T34" fmla="*/ 2147483647 w 110"/>
                <a:gd name="T35" fmla="*/ 2147483647 h 97"/>
                <a:gd name="T36" fmla="*/ 2147483647 w 110"/>
                <a:gd name="T37" fmla="*/ 2147483647 h 97"/>
                <a:gd name="T38" fmla="*/ 2147483647 w 110"/>
                <a:gd name="T39" fmla="*/ 2147483647 h 97"/>
                <a:gd name="T40" fmla="*/ 2147483647 w 110"/>
                <a:gd name="T41" fmla="*/ 2147483647 h 97"/>
                <a:gd name="T42" fmla="*/ 2147483647 w 110"/>
                <a:gd name="T43" fmla="*/ 2147483647 h 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0"/>
                <a:gd name="T67" fmla="*/ 0 h 97"/>
                <a:gd name="T68" fmla="*/ 110 w 110"/>
                <a:gd name="T69" fmla="*/ 97 h 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0" h="97">
                  <a:moveTo>
                    <a:pt x="99" y="91"/>
                  </a:moveTo>
                  <a:lnTo>
                    <a:pt x="104" y="86"/>
                  </a:lnTo>
                  <a:lnTo>
                    <a:pt x="102" y="78"/>
                  </a:lnTo>
                  <a:lnTo>
                    <a:pt x="110" y="72"/>
                  </a:lnTo>
                  <a:lnTo>
                    <a:pt x="104" y="53"/>
                  </a:lnTo>
                  <a:lnTo>
                    <a:pt x="106" y="43"/>
                  </a:lnTo>
                  <a:lnTo>
                    <a:pt x="89" y="3"/>
                  </a:lnTo>
                  <a:lnTo>
                    <a:pt x="65" y="12"/>
                  </a:lnTo>
                  <a:lnTo>
                    <a:pt x="57" y="3"/>
                  </a:lnTo>
                  <a:lnTo>
                    <a:pt x="21" y="0"/>
                  </a:lnTo>
                  <a:lnTo>
                    <a:pt x="19" y="16"/>
                  </a:lnTo>
                  <a:lnTo>
                    <a:pt x="6" y="21"/>
                  </a:lnTo>
                  <a:lnTo>
                    <a:pt x="0" y="31"/>
                  </a:lnTo>
                  <a:lnTo>
                    <a:pt x="26" y="62"/>
                  </a:lnTo>
                  <a:lnTo>
                    <a:pt x="40" y="48"/>
                  </a:lnTo>
                  <a:lnTo>
                    <a:pt x="54" y="47"/>
                  </a:lnTo>
                  <a:lnTo>
                    <a:pt x="68" y="67"/>
                  </a:lnTo>
                  <a:lnTo>
                    <a:pt x="65" y="76"/>
                  </a:lnTo>
                  <a:lnTo>
                    <a:pt x="71" y="76"/>
                  </a:lnTo>
                  <a:lnTo>
                    <a:pt x="81" y="73"/>
                  </a:lnTo>
                  <a:lnTo>
                    <a:pt x="89" y="97"/>
                  </a:lnTo>
                  <a:lnTo>
                    <a:pt x="99" y="91"/>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053" name="Freeform 4"/>
            <p:cNvSpPr>
              <a:spLocks/>
            </p:cNvSpPr>
            <p:nvPr/>
          </p:nvSpPr>
          <p:spPr bwMode="auto">
            <a:xfrm>
              <a:off x="3859213" y="3427438"/>
              <a:ext cx="196850" cy="152400"/>
            </a:xfrm>
            <a:custGeom>
              <a:avLst/>
              <a:gdLst>
                <a:gd name="T0" fmla="*/ 2147483647 w 110"/>
                <a:gd name="T1" fmla="*/ 2147483647 h 97"/>
                <a:gd name="T2" fmla="*/ 2147483647 w 110"/>
                <a:gd name="T3" fmla="*/ 2147483647 h 97"/>
                <a:gd name="T4" fmla="*/ 2147483647 w 110"/>
                <a:gd name="T5" fmla="*/ 2147483647 h 97"/>
                <a:gd name="T6" fmla="*/ 2147483647 w 110"/>
                <a:gd name="T7" fmla="*/ 2147483647 h 97"/>
                <a:gd name="T8" fmla="*/ 2147483647 w 110"/>
                <a:gd name="T9" fmla="*/ 2147483647 h 97"/>
                <a:gd name="T10" fmla="*/ 2147483647 w 110"/>
                <a:gd name="T11" fmla="*/ 2147483647 h 97"/>
                <a:gd name="T12" fmla="*/ 2147483647 w 110"/>
                <a:gd name="T13" fmla="*/ 2147483647 h 97"/>
                <a:gd name="T14" fmla="*/ 2147483647 w 110"/>
                <a:gd name="T15" fmla="*/ 2147483647 h 97"/>
                <a:gd name="T16" fmla="*/ 2147483647 w 110"/>
                <a:gd name="T17" fmla="*/ 2147483647 h 97"/>
                <a:gd name="T18" fmla="*/ 2147483647 w 110"/>
                <a:gd name="T19" fmla="*/ 0 h 97"/>
                <a:gd name="T20" fmla="*/ 2147483647 w 110"/>
                <a:gd name="T21" fmla="*/ 2147483647 h 97"/>
                <a:gd name="T22" fmla="*/ 2147483647 w 110"/>
                <a:gd name="T23" fmla="*/ 2147483647 h 97"/>
                <a:gd name="T24" fmla="*/ 0 w 110"/>
                <a:gd name="T25" fmla="*/ 2147483647 h 97"/>
                <a:gd name="T26" fmla="*/ 2147483647 w 110"/>
                <a:gd name="T27" fmla="*/ 2147483647 h 97"/>
                <a:gd name="T28" fmla="*/ 2147483647 w 110"/>
                <a:gd name="T29" fmla="*/ 2147483647 h 97"/>
                <a:gd name="T30" fmla="*/ 2147483647 w 110"/>
                <a:gd name="T31" fmla="*/ 2147483647 h 97"/>
                <a:gd name="T32" fmla="*/ 2147483647 w 110"/>
                <a:gd name="T33" fmla="*/ 2147483647 h 97"/>
                <a:gd name="T34" fmla="*/ 2147483647 w 110"/>
                <a:gd name="T35" fmla="*/ 2147483647 h 97"/>
                <a:gd name="T36" fmla="*/ 2147483647 w 110"/>
                <a:gd name="T37" fmla="*/ 2147483647 h 97"/>
                <a:gd name="T38" fmla="*/ 2147483647 w 110"/>
                <a:gd name="T39" fmla="*/ 2147483647 h 97"/>
                <a:gd name="T40" fmla="*/ 2147483647 w 110"/>
                <a:gd name="T41" fmla="*/ 2147483647 h 97"/>
                <a:gd name="T42" fmla="*/ 2147483647 w 110"/>
                <a:gd name="T43" fmla="*/ 2147483647 h 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0"/>
                <a:gd name="T67" fmla="*/ 0 h 97"/>
                <a:gd name="T68" fmla="*/ 110 w 110"/>
                <a:gd name="T69" fmla="*/ 97 h 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0" h="97">
                  <a:moveTo>
                    <a:pt x="99" y="91"/>
                  </a:moveTo>
                  <a:lnTo>
                    <a:pt x="104" y="86"/>
                  </a:lnTo>
                  <a:lnTo>
                    <a:pt x="102" y="78"/>
                  </a:lnTo>
                  <a:lnTo>
                    <a:pt x="110" y="72"/>
                  </a:lnTo>
                  <a:lnTo>
                    <a:pt x="104" y="53"/>
                  </a:lnTo>
                  <a:lnTo>
                    <a:pt x="106" y="43"/>
                  </a:lnTo>
                  <a:lnTo>
                    <a:pt x="89" y="3"/>
                  </a:lnTo>
                  <a:lnTo>
                    <a:pt x="65" y="12"/>
                  </a:lnTo>
                  <a:lnTo>
                    <a:pt x="57" y="3"/>
                  </a:lnTo>
                  <a:lnTo>
                    <a:pt x="21" y="0"/>
                  </a:lnTo>
                  <a:lnTo>
                    <a:pt x="19" y="16"/>
                  </a:lnTo>
                  <a:lnTo>
                    <a:pt x="6" y="21"/>
                  </a:lnTo>
                  <a:lnTo>
                    <a:pt x="0" y="31"/>
                  </a:lnTo>
                  <a:lnTo>
                    <a:pt x="26" y="62"/>
                  </a:lnTo>
                  <a:lnTo>
                    <a:pt x="40" y="48"/>
                  </a:lnTo>
                  <a:lnTo>
                    <a:pt x="54" y="47"/>
                  </a:lnTo>
                  <a:lnTo>
                    <a:pt x="68" y="67"/>
                  </a:lnTo>
                  <a:lnTo>
                    <a:pt x="65" y="76"/>
                  </a:lnTo>
                  <a:lnTo>
                    <a:pt x="71" y="76"/>
                  </a:lnTo>
                  <a:lnTo>
                    <a:pt x="81" y="73"/>
                  </a:lnTo>
                  <a:lnTo>
                    <a:pt x="89" y="97"/>
                  </a:lnTo>
                  <a:lnTo>
                    <a:pt x="99" y="91"/>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054" name="Freeform 5"/>
            <p:cNvSpPr>
              <a:spLocks/>
            </p:cNvSpPr>
            <p:nvPr/>
          </p:nvSpPr>
          <p:spPr bwMode="auto">
            <a:xfrm>
              <a:off x="4592638" y="3633813"/>
              <a:ext cx="509587" cy="506412"/>
            </a:xfrm>
            <a:custGeom>
              <a:avLst/>
              <a:gdLst>
                <a:gd name="T0" fmla="*/ 2147483647 w 285"/>
                <a:gd name="T1" fmla="*/ 2147483647 h 324"/>
                <a:gd name="T2" fmla="*/ 2147483647 w 285"/>
                <a:gd name="T3" fmla="*/ 2147483647 h 324"/>
                <a:gd name="T4" fmla="*/ 2147483647 w 285"/>
                <a:gd name="T5" fmla="*/ 2147483647 h 324"/>
                <a:gd name="T6" fmla="*/ 2147483647 w 285"/>
                <a:gd name="T7" fmla="*/ 0 h 324"/>
                <a:gd name="T8" fmla="*/ 2147483647 w 285"/>
                <a:gd name="T9" fmla="*/ 0 h 324"/>
                <a:gd name="T10" fmla="*/ 2147483647 w 285"/>
                <a:gd name="T11" fmla="*/ 2147483647 h 324"/>
                <a:gd name="T12" fmla="*/ 2147483647 w 285"/>
                <a:gd name="T13" fmla="*/ 2147483647 h 324"/>
                <a:gd name="T14" fmla="*/ 2147483647 w 285"/>
                <a:gd name="T15" fmla="*/ 2147483647 h 324"/>
                <a:gd name="T16" fmla="*/ 2147483647 w 285"/>
                <a:gd name="T17" fmla="*/ 2147483647 h 324"/>
                <a:gd name="T18" fmla="*/ 2147483647 w 285"/>
                <a:gd name="T19" fmla="*/ 2147483647 h 324"/>
                <a:gd name="T20" fmla="*/ 2147483647 w 285"/>
                <a:gd name="T21" fmla="*/ 2147483647 h 324"/>
                <a:gd name="T22" fmla="*/ 2147483647 w 285"/>
                <a:gd name="T23" fmla="*/ 2147483647 h 324"/>
                <a:gd name="T24" fmla="*/ 2147483647 w 285"/>
                <a:gd name="T25" fmla="*/ 2147483647 h 324"/>
                <a:gd name="T26" fmla="*/ 2147483647 w 285"/>
                <a:gd name="T27" fmla="*/ 2147483647 h 324"/>
                <a:gd name="T28" fmla="*/ 2147483647 w 285"/>
                <a:gd name="T29" fmla="*/ 2147483647 h 324"/>
                <a:gd name="T30" fmla="*/ 0 w 285"/>
                <a:gd name="T31" fmla="*/ 2147483647 h 324"/>
                <a:gd name="T32" fmla="*/ 2147483647 w 285"/>
                <a:gd name="T33" fmla="*/ 2147483647 h 324"/>
                <a:gd name="T34" fmla="*/ 2147483647 w 285"/>
                <a:gd name="T35" fmla="*/ 2147483647 h 324"/>
                <a:gd name="T36" fmla="*/ 2147483647 w 285"/>
                <a:gd name="T37" fmla="*/ 2147483647 h 324"/>
                <a:gd name="T38" fmla="*/ 2147483647 w 285"/>
                <a:gd name="T39" fmla="*/ 2147483647 h 324"/>
                <a:gd name="T40" fmla="*/ 2147483647 w 285"/>
                <a:gd name="T41" fmla="*/ 2147483647 h 324"/>
                <a:gd name="T42" fmla="*/ 2147483647 w 285"/>
                <a:gd name="T43" fmla="*/ 2147483647 h 324"/>
                <a:gd name="T44" fmla="*/ 2147483647 w 285"/>
                <a:gd name="T45" fmla="*/ 2147483647 h 324"/>
                <a:gd name="T46" fmla="*/ 2147483647 w 285"/>
                <a:gd name="T47" fmla="*/ 2147483647 h 324"/>
                <a:gd name="T48" fmla="*/ 2147483647 w 285"/>
                <a:gd name="T49" fmla="*/ 2147483647 h 324"/>
                <a:gd name="T50" fmla="*/ 2147483647 w 285"/>
                <a:gd name="T51" fmla="*/ 2147483647 h 324"/>
                <a:gd name="T52" fmla="*/ 2147483647 w 285"/>
                <a:gd name="T53" fmla="*/ 2147483647 h 324"/>
                <a:gd name="T54" fmla="*/ 2147483647 w 285"/>
                <a:gd name="T55" fmla="*/ 2147483647 h 324"/>
                <a:gd name="T56" fmla="*/ 2147483647 w 285"/>
                <a:gd name="T57" fmla="*/ 2147483647 h 324"/>
                <a:gd name="T58" fmla="*/ 2147483647 w 285"/>
                <a:gd name="T59" fmla="*/ 2147483647 h 324"/>
                <a:gd name="T60" fmla="*/ 2147483647 w 285"/>
                <a:gd name="T61" fmla="*/ 2147483647 h 324"/>
                <a:gd name="T62" fmla="*/ 2147483647 w 285"/>
                <a:gd name="T63" fmla="*/ 2147483647 h 324"/>
                <a:gd name="T64" fmla="*/ 2147483647 w 285"/>
                <a:gd name="T65" fmla="*/ 2147483647 h 324"/>
                <a:gd name="T66" fmla="*/ 2147483647 w 285"/>
                <a:gd name="T67" fmla="*/ 2147483647 h 324"/>
                <a:gd name="T68" fmla="*/ 2147483647 w 285"/>
                <a:gd name="T69" fmla="*/ 2147483647 h 324"/>
                <a:gd name="T70" fmla="*/ 2147483647 w 285"/>
                <a:gd name="T71" fmla="*/ 2147483647 h 324"/>
                <a:gd name="T72" fmla="*/ 2147483647 w 285"/>
                <a:gd name="T73" fmla="*/ 2147483647 h 324"/>
                <a:gd name="T74" fmla="*/ 2147483647 w 285"/>
                <a:gd name="T75" fmla="*/ 2147483647 h 324"/>
                <a:gd name="T76" fmla="*/ 2147483647 w 285"/>
                <a:gd name="T77" fmla="*/ 2147483647 h 324"/>
                <a:gd name="T78" fmla="*/ 2147483647 w 285"/>
                <a:gd name="T79" fmla="*/ 2147483647 h 324"/>
                <a:gd name="T80" fmla="*/ 2147483647 w 285"/>
                <a:gd name="T81" fmla="*/ 2147483647 h 324"/>
                <a:gd name="T82" fmla="*/ 2147483647 w 285"/>
                <a:gd name="T83" fmla="*/ 2147483647 h 324"/>
                <a:gd name="T84" fmla="*/ 2147483647 w 285"/>
                <a:gd name="T85" fmla="*/ 2147483647 h 324"/>
                <a:gd name="T86" fmla="*/ 2147483647 w 285"/>
                <a:gd name="T87" fmla="*/ 2147483647 h 324"/>
                <a:gd name="T88" fmla="*/ 2147483647 w 285"/>
                <a:gd name="T89" fmla="*/ 2147483647 h 324"/>
                <a:gd name="T90" fmla="*/ 2147483647 w 285"/>
                <a:gd name="T91" fmla="*/ 2147483647 h 324"/>
                <a:gd name="T92" fmla="*/ 2147483647 w 285"/>
                <a:gd name="T93" fmla="*/ 2147483647 h 324"/>
                <a:gd name="T94" fmla="*/ 2147483647 w 285"/>
                <a:gd name="T95" fmla="*/ 2147483647 h 324"/>
                <a:gd name="T96" fmla="*/ 2147483647 w 285"/>
                <a:gd name="T97" fmla="*/ 2147483647 h 324"/>
                <a:gd name="T98" fmla="*/ 2147483647 w 285"/>
                <a:gd name="T99" fmla="*/ 2147483647 h 324"/>
                <a:gd name="T100" fmla="*/ 2147483647 w 285"/>
                <a:gd name="T101" fmla="*/ 2147483647 h 324"/>
                <a:gd name="T102" fmla="*/ 2147483647 w 285"/>
                <a:gd name="T103" fmla="*/ 2147483647 h 324"/>
                <a:gd name="T104" fmla="*/ 2147483647 w 285"/>
                <a:gd name="T105" fmla="*/ 2147483647 h 324"/>
                <a:gd name="T106" fmla="*/ 2147483647 w 285"/>
                <a:gd name="T107" fmla="*/ 2147483647 h 324"/>
                <a:gd name="T108" fmla="*/ 2147483647 w 285"/>
                <a:gd name="T109" fmla="*/ 2147483647 h 324"/>
                <a:gd name="T110" fmla="*/ 2147483647 w 285"/>
                <a:gd name="T111" fmla="*/ 2147483647 h 324"/>
                <a:gd name="T112" fmla="*/ 2147483647 w 285"/>
                <a:gd name="T113" fmla="*/ 2147483647 h 324"/>
                <a:gd name="T114" fmla="*/ 2147483647 w 285"/>
                <a:gd name="T115" fmla="*/ 0 h 324"/>
                <a:gd name="T116" fmla="*/ 2147483647 w 285"/>
                <a:gd name="T117" fmla="*/ 2147483647 h 3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5"/>
                <a:gd name="T178" fmla="*/ 0 h 324"/>
                <a:gd name="T179" fmla="*/ 285 w 285"/>
                <a:gd name="T180" fmla="*/ 324 h 3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5" h="324">
                  <a:moveTo>
                    <a:pt x="157" y="7"/>
                  </a:moveTo>
                  <a:lnTo>
                    <a:pt x="152" y="16"/>
                  </a:lnTo>
                  <a:lnTo>
                    <a:pt x="124" y="13"/>
                  </a:lnTo>
                  <a:lnTo>
                    <a:pt x="115" y="0"/>
                  </a:lnTo>
                  <a:lnTo>
                    <a:pt x="107" y="0"/>
                  </a:lnTo>
                  <a:lnTo>
                    <a:pt x="94" y="26"/>
                  </a:lnTo>
                  <a:lnTo>
                    <a:pt x="84" y="57"/>
                  </a:lnTo>
                  <a:lnTo>
                    <a:pt x="80" y="103"/>
                  </a:lnTo>
                  <a:lnTo>
                    <a:pt x="60" y="128"/>
                  </a:lnTo>
                  <a:lnTo>
                    <a:pt x="53" y="160"/>
                  </a:lnTo>
                  <a:lnTo>
                    <a:pt x="32" y="176"/>
                  </a:lnTo>
                  <a:lnTo>
                    <a:pt x="29" y="169"/>
                  </a:lnTo>
                  <a:lnTo>
                    <a:pt x="18" y="176"/>
                  </a:lnTo>
                  <a:lnTo>
                    <a:pt x="10" y="173"/>
                  </a:lnTo>
                  <a:lnTo>
                    <a:pt x="3" y="179"/>
                  </a:lnTo>
                  <a:lnTo>
                    <a:pt x="0" y="195"/>
                  </a:lnTo>
                  <a:lnTo>
                    <a:pt x="3" y="203"/>
                  </a:lnTo>
                  <a:lnTo>
                    <a:pt x="18" y="194"/>
                  </a:lnTo>
                  <a:lnTo>
                    <a:pt x="55" y="192"/>
                  </a:lnTo>
                  <a:lnTo>
                    <a:pt x="63" y="198"/>
                  </a:lnTo>
                  <a:lnTo>
                    <a:pt x="69" y="219"/>
                  </a:lnTo>
                  <a:lnTo>
                    <a:pt x="83" y="235"/>
                  </a:lnTo>
                  <a:lnTo>
                    <a:pt x="103" y="232"/>
                  </a:lnTo>
                  <a:lnTo>
                    <a:pt x="107" y="214"/>
                  </a:lnTo>
                  <a:lnTo>
                    <a:pt x="126" y="213"/>
                  </a:lnTo>
                  <a:lnTo>
                    <a:pt x="126" y="217"/>
                  </a:lnTo>
                  <a:lnTo>
                    <a:pt x="138" y="219"/>
                  </a:lnTo>
                  <a:lnTo>
                    <a:pt x="140" y="224"/>
                  </a:lnTo>
                  <a:lnTo>
                    <a:pt x="142" y="260"/>
                  </a:lnTo>
                  <a:lnTo>
                    <a:pt x="148" y="277"/>
                  </a:lnTo>
                  <a:lnTo>
                    <a:pt x="143" y="284"/>
                  </a:lnTo>
                  <a:lnTo>
                    <a:pt x="146" y="289"/>
                  </a:lnTo>
                  <a:lnTo>
                    <a:pt x="174" y="281"/>
                  </a:lnTo>
                  <a:lnTo>
                    <a:pt x="205" y="300"/>
                  </a:lnTo>
                  <a:lnTo>
                    <a:pt x="218" y="297"/>
                  </a:lnTo>
                  <a:lnTo>
                    <a:pt x="243" y="319"/>
                  </a:lnTo>
                  <a:lnTo>
                    <a:pt x="256" y="324"/>
                  </a:lnTo>
                  <a:lnTo>
                    <a:pt x="257" y="305"/>
                  </a:lnTo>
                  <a:lnTo>
                    <a:pt x="249" y="306"/>
                  </a:lnTo>
                  <a:lnTo>
                    <a:pt x="242" y="299"/>
                  </a:lnTo>
                  <a:lnTo>
                    <a:pt x="247" y="252"/>
                  </a:lnTo>
                  <a:lnTo>
                    <a:pt x="250" y="242"/>
                  </a:lnTo>
                  <a:lnTo>
                    <a:pt x="273" y="236"/>
                  </a:lnTo>
                  <a:lnTo>
                    <a:pt x="277" y="235"/>
                  </a:lnTo>
                  <a:lnTo>
                    <a:pt x="259" y="201"/>
                  </a:lnTo>
                  <a:lnTo>
                    <a:pt x="259" y="169"/>
                  </a:lnTo>
                  <a:lnTo>
                    <a:pt x="256" y="150"/>
                  </a:lnTo>
                  <a:lnTo>
                    <a:pt x="253" y="138"/>
                  </a:lnTo>
                  <a:lnTo>
                    <a:pt x="252" y="133"/>
                  </a:lnTo>
                  <a:lnTo>
                    <a:pt x="260" y="114"/>
                  </a:lnTo>
                  <a:lnTo>
                    <a:pt x="264" y="83"/>
                  </a:lnTo>
                  <a:lnTo>
                    <a:pt x="274" y="70"/>
                  </a:lnTo>
                  <a:lnTo>
                    <a:pt x="285" y="54"/>
                  </a:lnTo>
                  <a:lnTo>
                    <a:pt x="278" y="45"/>
                  </a:lnTo>
                  <a:lnTo>
                    <a:pt x="278" y="27"/>
                  </a:lnTo>
                  <a:lnTo>
                    <a:pt x="263" y="11"/>
                  </a:lnTo>
                  <a:lnTo>
                    <a:pt x="237" y="14"/>
                  </a:lnTo>
                  <a:lnTo>
                    <a:pt x="229" y="0"/>
                  </a:lnTo>
                  <a:lnTo>
                    <a:pt x="157"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55" name="Freeform 6"/>
            <p:cNvSpPr>
              <a:spLocks/>
            </p:cNvSpPr>
            <p:nvPr/>
          </p:nvSpPr>
          <p:spPr bwMode="auto">
            <a:xfrm>
              <a:off x="4592638" y="3633813"/>
              <a:ext cx="509587" cy="506412"/>
            </a:xfrm>
            <a:custGeom>
              <a:avLst/>
              <a:gdLst>
                <a:gd name="T0" fmla="*/ 2147483647 w 285"/>
                <a:gd name="T1" fmla="*/ 2147483647 h 324"/>
                <a:gd name="T2" fmla="*/ 2147483647 w 285"/>
                <a:gd name="T3" fmla="*/ 2147483647 h 324"/>
                <a:gd name="T4" fmla="*/ 2147483647 w 285"/>
                <a:gd name="T5" fmla="*/ 2147483647 h 324"/>
                <a:gd name="T6" fmla="*/ 2147483647 w 285"/>
                <a:gd name="T7" fmla="*/ 0 h 324"/>
                <a:gd name="T8" fmla="*/ 2147483647 w 285"/>
                <a:gd name="T9" fmla="*/ 0 h 324"/>
                <a:gd name="T10" fmla="*/ 2147483647 w 285"/>
                <a:gd name="T11" fmla="*/ 2147483647 h 324"/>
                <a:gd name="T12" fmla="*/ 2147483647 w 285"/>
                <a:gd name="T13" fmla="*/ 2147483647 h 324"/>
                <a:gd name="T14" fmla="*/ 2147483647 w 285"/>
                <a:gd name="T15" fmla="*/ 2147483647 h 324"/>
                <a:gd name="T16" fmla="*/ 2147483647 w 285"/>
                <a:gd name="T17" fmla="*/ 2147483647 h 324"/>
                <a:gd name="T18" fmla="*/ 2147483647 w 285"/>
                <a:gd name="T19" fmla="*/ 2147483647 h 324"/>
                <a:gd name="T20" fmla="*/ 2147483647 w 285"/>
                <a:gd name="T21" fmla="*/ 2147483647 h 324"/>
                <a:gd name="T22" fmla="*/ 2147483647 w 285"/>
                <a:gd name="T23" fmla="*/ 2147483647 h 324"/>
                <a:gd name="T24" fmla="*/ 2147483647 w 285"/>
                <a:gd name="T25" fmla="*/ 2147483647 h 324"/>
                <a:gd name="T26" fmla="*/ 2147483647 w 285"/>
                <a:gd name="T27" fmla="*/ 2147483647 h 324"/>
                <a:gd name="T28" fmla="*/ 2147483647 w 285"/>
                <a:gd name="T29" fmla="*/ 2147483647 h 324"/>
                <a:gd name="T30" fmla="*/ 0 w 285"/>
                <a:gd name="T31" fmla="*/ 2147483647 h 324"/>
                <a:gd name="T32" fmla="*/ 2147483647 w 285"/>
                <a:gd name="T33" fmla="*/ 2147483647 h 324"/>
                <a:gd name="T34" fmla="*/ 2147483647 w 285"/>
                <a:gd name="T35" fmla="*/ 2147483647 h 324"/>
                <a:gd name="T36" fmla="*/ 2147483647 w 285"/>
                <a:gd name="T37" fmla="*/ 2147483647 h 324"/>
                <a:gd name="T38" fmla="*/ 2147483647 w 285"/>
                <a:gd name="T39" fmla="*/ 2147483647 h 324"/>
                <a:gd name="T40" fmla="*/ 2147483647 w 285"/>
                <a:gd name="T41" fmla="*/ 2147483647 h 324"/>
                <a:gd name="T42" fmla="*/ 2147483647 w 285"/>
                <a:gd name="T43" fmla="*/ 2147483647 h 324"/>
                <a:gd name="T44" fmla="*/ 2147483647 w 285"/>
                <a:gd name="T45" fmla="*/ 2147483647 h 324"/>
                <a:gd name="T46" fmla="*/ 2147483647 w 285"/>
                <a:gd name="T47" fmla="*/ 2147483647 h 324"/>
                <a:gd name="T48" fmla="*/ 2147483647 w 285"/>
                <a:gd name="T49" fmla="*/ 2147483647 h 324"/>
                <a:gd name="T50" fmla="*/ 2147483647 w 285"/>
                <a:gd name="T51" fmla="*/ 2147483647 h 324"/>
                <a:gd name="T52" fmla="*/ 2147483647 w 285"/>
                <a:gd name="T53" fmla="*/ 2147483647 h 324"/>
                <a:gd name="T54" fmla="*/ 2147483647 w 285"/>
                <a:gd name="T55" fmla="*/ 2147483647 h 324"/>
                <a:gd name="T56" fmla="*/ 2147483647 w 285"/>
                <a:gd name="T57" fmla="*/ 2147483647 h 324"/>
                <a:gd name="T58" fmla="*/ 2147483647 w 285"/>
                <a:gd name="T59" fmla="*/ 2147483647 h 324"/>
                <a:gd name="T60" fmla="*/ 2147483647 w 285"/>
                <a:gd name="T61" fmla="*/ 2147483647 h 324"/>
                <a:gd name="T62" fmla="*/ 2147483647 w 285"/>
                <a:gd name="T63" fmla="*/ 2147483647 h 324"/>
                <a:gd name="T64" fmla="*/ 2147483647 w 285"/>
                <a:gd name="T65" fmla="*/ 2147483647 h 324"/>
                <a:gd name="T66" fmla="*/ 2147483647 w 285"/>
                <a:gd name="T67" fmla="*/ 2147483647 h 324"/>
                <a:gd name="T68" fmla="*/ 2147483647 w 285"/>
                <a:gd name="T69" fmla="*/ 2147483647 h 324"/>
                <a:gd name="T70" fmla="*/ 2147483647 w 285"/>
                <a:gd name="T71" fmla="*/ 2147483647 h 324"/>
                <a:gd name="T72" fmla="*/ 2147483647 w 285"/>
                <a:gd name="T73" fmla="*/ 2147483647 h 324"/>
                <a:gd name="T74" fmla="*/ 2147483647 w 285"/>
                <a:gd name="T75" fmla="*/ 2147483647 h 324"/>
                <a:gd name="T76" fmla="*/ 2147483647 w 285"/>
                <a:gd name="T77" fmla="*/ 2147483647 h 324"/>
                <a:gd name="T78" fmla="*/ 2147483647 w 285"/>
                <a:gd name="T79" fmla="*/ 2147483647 h 324"/>
                <a:gd name="T80" fmla="*/ 2147483647 w 285"/>
                <a:gd name="T81" fmla="*/ 2147483647 h 324"/>
                <a:gd name="T82" fmla="*/ 2147483647 w 285"/>
                <a:gd name="T83" fmla="*/ 2147483647 h 324"/>
                <a:gd name="T84" fmla="*/ 2147483647 w 285"/>
                <a:gd name="T85" fmla="*/ 2147483647 h 324"/>
                <a:gd name="T86" fmla="*/ 2147483647 w 285"/>
                <a:gd name="T87" fmla="*/ 2147483647 h 324"/>
                <a:gd name="T88" fmla="*/ 2147483647 w 285"/>
                <a:gd name="T89" fmla="*/ 2147483647 h 324"/>
                <a:gd name="T90" fmla="*/ 2147483647 w 285"/>
                <a:gd name="T91" fmla="*/ 2147483647 h 324"/>
                <a:gd name="T92" fmla="*/ 2147483647 w 285"/>
                <a:gd name="T93" fmla="*/ 2147483647 h 324"/>
                <a:gd name="T94" fmla="*/ 2147483647 w 285"/>
                <a:gd name="T95" fmla="*/ 2147483647 h 324"/>
                <a:gd name="T96" fmla="*/ 2147483647 w 285"/>
                <a:gd name="T97" fmla="*/ 2147483647 h 324"/>
                <a:gd name="T98" fmla="*/ 2147483647 w 285"/>
                <a:gd name="T99" fmla="*/ 2147483647 h 324"/>
                <a:gd name="T100" fmla="*/ 2147483647 w 285"/>
                <a:gd name="T101" fmla="*/ 2147483647 h 324"/>
                <a:gd name="T102" fmla="*/ 2147483647 w 285"/>
                <a:gd name="T103" fmla="*/ 2147483647 h 324"/>
                <a:gd name="T104" fmla="*/ 2147483647 w 285"/>
                <a:gd name="T105" fmla="*/ 2147483647 h 324"/>
                <a:gd name="T106" fmla="*/ 2147483647 w 285"/>
                <a:gd name="T107" fmla="*/ 2147483647 h 324"/>
                <a:gd name="T108" fmla="*/ 2147483647 w 285"/>
                <a:gd name="T109" fmla="*/ 2147483647 h 324"/>
                <a:gd name="T110" fmla="*/ 2147483647 w 285"/>
                <a:gd name="T111" fmla="*/ 2147483647 h 324"/>
                <a:gd name="T112" fmla="*/ 2147483647 w 285"/>
                <a:gd name="T113" fmla="*/ 2147483647 h 324"/>
                <a:gd name="T114" fmla="*/ 2147483647 w 285"/>
                <a:gd name="T115" fmla="*/ 0 h 324"/>
                <a:gd name="T116" fmla="*/ 2147483647 w 285"/>
                <a:gd name="T117" fmla="*/ 2147483647 h 3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5"/>
                <a:gd name="T178" fmla="*/ 0 h 324"/>
                <a:gd name="T179" fmla="*/ 285 w 285"/>
                <a:gd name="T180" fmla="*/ 324 h 3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5" h="324">
                  <a:moveTo>
                    <a:pt x="157" y="7"/>
                  </a:moveTo>
                  <a:lnTo>
                    <a:pt x="152" y="16"/>
                  </a:lnTo>
                  <a:lnTo>
                    <a:pt x="124" y="13"/>
                  </a:lnTo>
                  <a:lnTo>
                    <a:pt x="115" y="0"/>
                  </a:lnTo>
                  <a:lnTo>
                    <a:pt x="107" y="0"/>
                  </a:lnTo>
                  <a:lnTo>
                    <a:pt x="94" y="26"/>
                  </a:lnTo>
                  <a:lnTo>
                    <a:pt x="84" y="57"/>
                  </a:lnTo>
                  <a:lnTo>
                    <a:pt x="80" y="103"/>
                  </a:lnTo>
                  <a:lnTo>
                    <a:pt x="60" y="128"/>
                  </a:lnTo>
                  <a:lnTo>
                    <a:pt x="53" y="160"/>
                  </a:lnTo>
                  <a:lnTo>
                    <a:pt x="32" y="176"/>
                  </a:lnTo>
                  <a:lnTo>
                    <a:pt x="29" y="169"/>
                  </a:lnTo>
                  <a:lnTo>
                    <a:pt x="18" y="176"/>
                  </a:lnTo>
                  <a:lnTo>
                    <a:pt x="10" y="173"/>
                  </a:lnTo>
                  <a:lnTo>
                    <a:pt x="3" y="179"/>
                  </a:lnTo>
                  <a:lnTo>
                    <a:pt x="0" y="195"/>
                  </a:lnTo>
                  <a:lnTo>
                    <a:pt x="3" y="203"/>
                  </a:lnTo>
                  <a:lnTo>
                    <a:pt x="18" y="194"/>
                  </a:lnTo>
                  <a:lnTo>
                    <a:pt x="55" y="192"/>
                  </a:lnTo>
                  <a:lnTo>
                    <a:pt x="63" y="198"/>
                  </a:lnTo>
                  <a:lnTo>
                    <a:pt x="69" y="219"/>
                  </a:lnTo>
                  <a:lnTo>
                    <a:pt x="83" y="235"/>
                  </a:lnTo>
                  <a:lnTo>
                    <a:pt x="103" y="232"/>
                  </a:lnTo>
                  <a:lnTo>
                    <a:pt x="107" y="214"/>
                  </a:lnTo>
                  <a:lnTo>
                    <a:pt x="126" y="213"/>
                  </a:lnTo>
                  <a:lnTo>
                    <a:pt x="126" y="217"/>
                  </a:lnTo>
                  <a:lnTo>
                    <a:pt x="138" y="219"/>
                  </a:lnTo>
                  <a:lnTo>
                    <a:pt x="140" y="224"/>
                  </a:lnTo>
                  <a:lnTo>
                    <a:pt x="142" y="260"/>
                  </a:lnTo>
                  <a:lnTo>
                    <a:pt x="148" y="277"/>
                  </a:lnTo>
                  <a:lnTo>
                    <a:pt x="143" y="284"/>
                  </a:lnTo>
                  <a:lnTo>
                    <a:pt x="146" y="289"/>
                  </a:lnTo>
                  <a:lnTo>
                    <a:pt x="174" y="281"/>
                  </a:lnTo>
                  <a:lnTo>
                    <a:pt x="205" y="300"/>
                  </a:lnTo>
                  <a:lnTo>
                    <a:pt x="218" y="297"/>
                  </a:lnTo>
                  <a:lnTo>
                    <a:pt x="243" y="319"/>
                  </a:lnTo>
                  <a:lnTo>
                    <a:pt x="256" y="324"/>
                  </a:lnTo>
                  <a:lnTo>
                    <a:pt x="257" y="305"/>
                  </a:lnTo>
                  <a:lnTo>
                    <a:pt x="249" y="306"/>
                  </a:lnTo>
                  <a:lnTo>
                    <a:pt x="242" y="299"/>
                  </a:lnTo>
                  <a:lnTo>
                    <a:pt x="247" y="252"/>
                  </a:lnTo>
                  <a:lnTo>
                    <a:pt x="250" y="242"/>
                  </a:lnTo>
                  <a:lnTo>
                    <a:pt x="273" y="236"/>
                  </a:lnTo>
                  <a:lnTo>
                    <a:pt x="277" y="235"/>
                  </a:lnTo>
                  <a:lnTo>
                    <a:pt x="259" y="201"/>
                  </a:lnTo>
                  <a:lnTo>
                    <a:pt x="259" y="169"/>
                  </a:lnTo>
                  <a:lnTo>
                    <a:pt x="256" y="150"/>
                  </a:lnTo>
                  <a:lnTo>
                    <a:pt x="253" y="138"/>
                  </a:lnTo>
                  <a:lnTo>
                    <a:pt x="252" y="133"/>
                  </a:lnTo>
                  <a:lnTo>
                    <a:pt x="260" y="114"/>
                  </a:lnTo>
                  <a:lnTo>
                    <a:pt x="264" y="83"/>
                  </a:lnTo>
                  <a:lnTo>
                    <a:pt x="274" y="70"/>
                  </a:lnTo>
                  <a:lnTo>
                    <a:pt x="285" y="54"/>
                  </a:lnTo>
                  <a:lnTo>
                    <a:pt x="278" y="45"/>
                  </a:lnTo>
                  <a:lnTo>
                    <a:pt x="278" y="27"/>
                  </a:lnTo>
                  <a:lnTo>
                    <a:pt x="263" y="11"/>
                  </a:lnTo>
                  <a:lnTo>
                    <a:pt x="237" y="14"/>
                  </a:lnTo>
                  <a:lnTo>
                    <a:pt x="229" y="0"/>
                  </a:lnTo>
                  <a:lnTo>
                    <a:pt x="157"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56" name="Freeform 7"/>
            <p:cNvSpPr>
              <a:spLocks/>
            </p:cNvSpPr>
            <p:nvPr/>
          </p:nvSpPr>
          <p:spPr bwMode="auto">
            <a:xfrm>
              <a:off x="4648200" y="3475063"/>
              <a:ext cx="352425" cy="223837"/>
            </a:xfrm>
            <a:custGeom>
              <a:avLst/>
              <a:gdLst>
                <a:gd name="T0" fmla="*/ 2147483647 w 197"/>
                <a:gd name="T1" fmla="*/ 2147483647 h 143"/>
                <a:gd name="T2" fmla="*/ 0 w 197"/>
                <a:gd name="T3" fmla="*/ 2147483647 h 143"/>
                <a:gd name="T4" fmla="*/ 2147483647 w 197"/>
                <a:gd name="T5" fmla="*/ 2147483647 h 143"/>
                <a:gd name="T6" fmla="*/ 2147483647 w 197"/>
                <a:gd name="T7" fmla="*/ 2147483647 h 143"/>
                <a:gd name="T8" fmla="*/ 2147483647 w 197"/>
                <a:gd name="T9" fmla="*/ 2147483647 h 143"/>
                <a:gd name="T10" fmla="*/ 2147483647 w 197"/>
                <a:gd name="T11" fmla="*/ 2147483647 h 143"/>
                <a:gd name="T12" fmla="*/ 2147483647 w 197"/>
                <a:gd name="T13" fmla="*/ 2147483647 h 143"/>
                <a:gd name="T14" fmla="*/ 2147483647 w 197"/>
                <a:gd name="T15" fmla="*/ 2147483647 h 143"/>
                <a:gd name="T16" fmla="*/ 2147483647 w 197"/>
                <a:gd name="T17" fmla="*/ 0 h 143"/>
                <a:gd name="T18" fmla="*/ 2147483647 w 197"/>
                <a:gd name="T19" fmla="*/ 2147483647 h 143"/>
                <a:gd name="T20" fmla="*/ 2147483647 w 197"/>
                <a:gd name="T21" fmla="*/ 2147483647 h 143"/>
                <a:gd name="T22" fmla="*/ 2147483647 w 197"/>
                <a:gd name="T23" fmla="*/ 2147483647 h 143"/>
                <a:gd name="T24" fmla="*/ 2147483647 w 197"/>
                <a:gd name="T25" fmla="*/ 2147483647 h 143"/>
                <a:gd name="T26" fmla="*/ 2147483647 w 197"/>
                <a:gd name="T27" fmla="*/ 2147483647 h 143"/>
                <a:gd name="T28" fmla="*/ 2147483647 w 197"/>
                <a:gd name="T29" fmla="*/ 2147483647 h 143"/>
                <a:gd name="T30" fmla="*/ 2147483647 w 197"/>
                <a:gd name="T31" fmla="*/ 2147483647 h 143"/>
                <a:gd name="T32" fmla="*/ 2147483647 w 197"/>
                <a:gd name="T33" fmla="*/ 2147483647 h 143"/>
                <a:gd name="T34" fmla="*/ 2147483647 w 197"/>
                <a:gd name="T35" fmla="*/ 2147483647 h 143"/>
                <a:gd name="T36" fmla="*/ 2147483647 w 197"/>
                <a:gd name="T37" fmla="*/ 2147483647 h 143"/>
                <a:gd name="T38" fmla="*/ 2147483647 w 197"/>
                <a:gd name="T39" fmla="*/ 2147483647 h 143"/>
                <a:gd name="T40" fmla="*/ 2147483647 w 197"/>
                <a:gd name="T41" fmla="*/ 2147483647 h 143"/>
                <a:gd name="T42" fmla="*/ 2147483647 w 197"/>
                <a:gd name="T43" fmla="*/ 2147483647 h 143"/>
                <a:gd name="T44" fmla="*/ 2147483647 w 197"/>
                <a:gd name="T45" fmla="*/ 2147483647 h 143"/>
                <a:gd name="T46" fmla="*/ 2147483647 w 197"/>
                <a:gd name="T47" fmla="*/ 2147483647 h 1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7"/>
                <a:gd name="T73" fmla="*/ 0 h 143"/>
                <a:gd name="T74" fmla="*/ 197 w 197"/>
                <a:gd name="T75" fmla="*/ 143 h 1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7" h="143">
                  <a:moveTo>
                    <a:pt x="3" y="108"/>
                  </a:moveTo>
                  <a:lnTo>
                    <a:pt x="0" y="90"/>
                  </a:lnTo>
                  <a:lnTo>
                    <a:pt x="13" y="61"/>
                  </a:lnTo>
                  <a:lnTo>
                    <a:pt x="59" y="50"/>
                  </a:lnTo>
                  <a:lnTo>
                    <a:pt x="69" y="41"/>
                  </a:lnTo>
                  <a:lnTo>
                    <a:pt x="66" y="36"/>
                  </a:lnTo>
                  <a:lnTo>
                    <a:pt x="90" y="31"/>
                  </a:lnTo>
                  <a:lnTo>
                    <a:pt x="110" y="4"/>
                  </a:lnTo>
                  <a:lnTo>
                    <a:pt x="124" y="0"/>
                  </a:lnTo>
                  <a:lnTo>
                    <a:pt x="137" y="17"/>
                  </a:lnTo>
                  <a:lnTo>
                    <a:pt x="135" y="36"/>
                  </a:lnTo>
                  <a:lnTo>
                    <a:pt x="158" y="48"/>
                  </a:lnTo>
                  <a:lnTo>
                    <a:pt x="197" y="101"/>
                  </a:lnTo>
                  <a:lnTo>
                    <a:pt x="125" y="108"/>
                  </a:lnTo>
                  <a:lnTo>
                    <a:pt x="120" y="117"/>
                  </a:lnTo>
                  <a:lnTo>
                    <a:pt x="92" y="114"/>
                  </a:lnTo>
                  <a:lnTo>
                    <a:pt x="83" y="101"/>
                  </a:lnTo>
                  <a:lnTo>
                    <a:pt x="75" y="101"/>
                  </a:lnTo>
                  <a:lnTo>
                    <a:pt x="62" y="127"/>
                  </a:lnTo>
                  <a:lnTo>
                    <a:pt x="52" y="133"/>
                  </a:lnTo>
                  <a:lnTo>
                    <a:pt x="44" y="127"/>
                  </a:lnTo>
                  <a:lnTo>
                    <a:pt x="31" y="133"/>
                  </a:lnTo>
                  <a:lnTo>
                    <a:pt x="24" y="143"/>
                  </a:lnTo>
                  <a:lnTo>
                    <a:pt x="3" y="10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57" name="Freeform 8"/>
            <p:cNvSpPr>
              <a:spLocks/>
            </p:cNvSpPr>
            <p:nvPr/>
          </p:nvSpPr>
          <p:spPr bwMode="auto">
            <a:xfrm>
              <a:off x="4648200" y="3475063"/>
              <a:ext cx="352425" cy="223837"/>
            </a:xfrm>
            <a:custGeom>
              <a:avLst/>
              <a:gdLst>
                <a:gd name="T0" fmla="*/ 2147483647 w 197"/>
                <a:gd name="T1" fmla="*/ 2147483647 h 143"/>
                <a:gd name="T2" fmla="*/ 0 w 197"/>
                <a:gd name="T3" fmla="*/ 2147483647 h 143"/>
                <a:gd name="T4" fmla="*/ 2147483647 w 197"/>
                <a:gd name="T5" fmla="*/ 2147483647 h 143"/>
                <a:gd name="T6" fmla="*/ 2147483647 w 197"/>
                <a:gd name="T7" fmla="*/ 2147483647 h 143"/>
                <a:gd name="T8" fmla="*/ 2147483647 w 197"/>
                <a:gd name="T9" fmla="*/ 2147483647 h 143"/>
                <a:gd name="T10" fmla="*/ 2147483647 w 197"/>
                <a:gd name="T11" fmla="*/ 2147483647 h 143"/>
                <a:gd name="T12" fmla="*/ 2147483647 w 197"/>
                <a:gd name="T13" fmla="*/ 2147483647 h 143"/>
                <a:gd name="T14" fmla="*/ 2147483647 w 197"/>
                <a:gd name="T15" fmla="*/ 2147483647 h 143"/>
                <a:gd name="T16" fmla="*/ 2147483647 w 197"/>
                <a:gd name="T17" fmla="*/ 0 h 143"/>
                <a:gd name="T18" fmla="*/ 2147483647 w 197"/>
                <a:gd name="T19" fmla="*/ 2147483647 h 143"/>
                <a:gd name="T20" fmla="*/ 2147483647 w 197"/>
                <a:gd name="T21" fmla="*/ 2147483647 h 143"/>
                <a:gd name="T22" fmla="*/ 2147483647 w 197"/>
                <a:gd name="T23" fmla="*/ 2147483647 h 143"/>
                <a:gd name="T24" fmla="*/ 2147483647 w 197"/>
                <a:gd name="T25" fmla="*/ 2147483647 h 143"/>
                <a:gd name="T26" fmla="*/ 2147483647 w 197"/>
                <a:gd name="T27" fmla="*/ 2147483647 h 143"/>
                <a:gd name="T28" fmla="*/ 2147483647 w 197"/>
                <a:gd name="T29" fmla="*/ 2147483647 h 143"/>
                <a:gd name="T30" fmla="*/ 2147483647 w 197"/>
                <a:gd name="T31" fmla="*/ 2147483647 h 143"/>
                <a:gd name="T32" fmla="*/ 2147483647 w 197"/>
                <a:gd name="T33" fmla="*/ 2147483647 h 143"/>
                <a:gd name="T34" fmla="*/ 2147483647 w 197"/>
                <a:gd name="T35" fmla="*/ 2147483647 h 143"/>
                <a:gd name="T36" fmla="*/ 2147483647 w 197"/>
                <a:gd name="T37" fmla="*/ 2147483647 h 143"/>
                <a:gd name="T38" fmla="*/ 2147483647 w 197"/>
                <a:gd name="T39" fmla="*/ 2147483647 h 143"/>
                <a:gd name="T40" fmla="*/ 2147483647 w 197"/>
                <a:gd name="T41" fmla="*/ 2147483647 h 143"/>
                <a:gd name="T42" fmla="*/ 2147483647 w 197"/>
                <a:gd name="T43" fmla="*/ 2147483647 h 143"/>
                <a:gd name="T44" fmla="*/ 2147483647 w 197"/>
                <a:gd name="T45" fmla="*/ 2147483647 h 143"/>
                <a:gd name="T46" fmla="*/ 2147483647 w 197"/>
                <a:gd name="T47" fmla="*/ 2147483647 h 1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7"/>
                <a:gd name="T73" fmla="*/ 0 h 143"/>
                <a:gd name="T74" fmla="*/ 197 w 197"/>
                <a:gd name="T75" fmla="*/ 143 h 1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7" h="143">
                  <a:moveTo>
                    <a:pt x="3" y="108"/>
                  </a:moveTo>
                  <a:lnTo>
                    <a:pt x="0" y="90"/>
                  </a:lnTo>
                  <a:lnTo>
                    <a:pt x="13" y="61"/>
                  </a:lnTo>
                  <a:lnTo>
                    <a:pt x="59" y="50"/>
                  </a:lnTo>
                  <a:lnTo>
                    <a:pt x="69" y="41"/>
                  </a:lnTo>
                  <a:lnTo>
                    <a:pt x="66" y="36"/>
                  </a:lnTo>
                  <a:lnTo>
                    <a:pt x="90" y="31"/>
                  </a:lnTo>
                  <a:lnTo>
                    <a:pt x="110" y="4"/>
                  </a:lnTo>
                  <a:lnTo>
                    <a:pt x="124" y="0"/>
                  </a:lnTo>
                  <a:lnTo>
                    <a:pt x="137" y="17"/>
                  </a:lnTo>
                  <a:lnTo>
                    <a:pt x="135" y="36"/>
                  </a:lnTo>
                  <a:lnTo>
                    <a:pt x="158" y="48"/>
                  </a:lnTo>
                  <a:lnTo>
                    <a:pt x="197" y="101"/>
                  </a:lnTo>
                  <a:lnTo>
                    <a:pt x="125" y="108"/>
                  </a:lnTo>
                  <a:lnTo>
                    <a:pt x="120" y="117"/>
                  </a:lnTo>
                  <a:lnTo>
                    <a:pt x="92" y="114"/>
                  </a:lnTo>
                  <a:lnTo>
                    <a:pt x="83" y="101"/>
                  </a:lnTo>
                  <a:lnTo>
                    <a:pt x="75" y="101"/>
                  </a:lnTo>
                  <a:lnTo>
                    <a:pt x="62" y="127"/>
                  </a:lnTo>
                  <a:lnTo>
                    <a:pt x="52" y="133"/>
                  </a:lnTo>
                  <a:lnTo>
                    <a:pt x="44" y="127"/>
                  </a:lnTo>
                  <a:lnTo>
                    <a:pt x="31" y="133"/>
                  </a:lnTo>
                  <a:lnTo>
                    <a:pt x="24" y="143"/>
                  </a:lnTo>
                  <a:lnTo>
                    <a:pt x="3" y="10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58" name="Freeform 9"/>
            <p:cNvSpPr>
              <a:spLocks/>
            </p:cNvSpPr>
            <p:nvPr/>
          </p:nvSpPr>
          <p:spPr bwMode="auto">
            <a:xfrm>
              <a:off x="5145088" y="3367113"/>
              <a:ext cx="398462" cy="309562"/>
            </a:xfrm>
            <a:custGeom>
              <a:avLst/>
              <a:gdLst>
                <a:gd name="T0" fmla="*/ 2147483647 w 224"/>
                <a:gd name="T1" fmla="*/ 2147483647 h 199"/>
                <a:gd name="T2" fmla="*/ 2147483647 w 224"/>
                <a:gd name="T3" fmla="*/ 2147483647 h 199"/>
                <a:gd name="T4" fmla="*/ 2147483647 w 224"/>
                <a:gd name="T5" fmla="*/ 2147483647 h 199"/>
                <a:gd name="T6" fmla="*/ 2147483647 w 224"/>
                <a:gd name="T7" fmla="*/ 2147483647 h 199"/>
                <a:gd name="T8" fmla="*/ 2147483647 w 224"/>
                <a:gd name="T9" fmla="*/ 2147483647 h 199"/>
                <a:gd name="T10" fmla="*/ 2147483647 w 224"/>
                <a:gd name="T11" fmla="*/ 2147483647 h 199"/>
                <a:gd name="T12" fmla="*/ 2147483647 w 224"/>
                <a:gd name="T13" fmla="*/ 2147483647 h 199"/>
                <a:gd name="T14" fmla="*/ 2147483647 w 224"/>
                <a:gd name="T15" fmla="*/ 2147483647 h 199"/>
                <a:gd name="T16" fmla="*/ 2147483647 w 224"/>
                <a:gd name="T17" fmla="*/ 2147483647 h 199"/>
                <a:gd name="T18" fmla="*/ 2147483647 w 224"/>
                <a:gd name="T19" fmla="*/ 2147483647 h 199"/>
                <a:gd name="T20" fmla="*/ 2147483647 w 224"/>
                <a:gd name="T21" fmla="*/ 2147483647 h 199"/>
                <a:gd name="T22" fmla="*/ 2147483647 w 224"/>
                <a:gd name="T23" fmla="*/ 2147483647 h 199"/>
                <a:gd name="T24" fmla="*/ 2147483647 w 224"/>
                <a:gd name="T25" fmla="*/ 2147483647 h 199"/>
                <a:gd name="T26" fmla="*/ 2147483647 w 224"/>
                <a:gd name="T27" fmla="*/ 2147483647 h 199"/>
                <a:gd name="T28" fmla="*/ 2147483647 w 224"/>
                <a:gd name="T29" fmla="*/ 2147483647 h 199"/>
                <a:gd name="T30" fmla="*/ 2147483647 w 224"/>
                <a:gd name="T31" fmla="*/ 2147483647 h 199"/>
                <a:gd name="T32" fmla="*/ 2147483647 w 224"/>
                <a:gd name="T33" fmla="*/ 2147483647 h 199"/>
                <a:gd name="T34" fmla="*/ 2147483647 w 224"/>
                <a:gd name="T35" fmla="*/ 2147483647 h 199"/>
                <a:gd name="T36" fmla="*/ 2147483647 w 224"/>
                <a:gd name="T37" fmla="*/ 2147483647 h 199"/>
                <a:gd name="T38" fmla="*/ 2147483647 w 224"/>
                <a:gd name="T39" fmla="*/ 2147483647 h 199"/>
                <a:gd name="T40" fmla="*/ 0 w 224"/>
                <a:gd name="T41" fmla="*/ 2147483647 h 199"/>
                <a:gd name="T42" fmla="*/ 2147483647 w 224"/>
                <a:gd name="T43" fmla="*/ 2147483647 h 199"/>
                <a:gd name="T44" fmla="*/ 2147483647 w 224"/>
                <a:gd name="T45" fmla="*/ 2147483647 h 199"/>
                <a:gd name="T46" fmla="*/ 2147483647 w 224"/>
                <a:gd name="T47" fmla="*/ 2147483647 h 199"/>
                <a:gd name="T48" fmla="*/ 2147483647 w 224"/>
                <a:gd name="T49" fmla="*/ 2147483647 h 199"/>
                <a:gd name="T50" fmla="*/ 2147483647 w 224"/>
                <a:gd name="T51" fmla="*/ 2147483647 h 199"/>
                <a:gd name="T52" fmla="*/ 2147483647 w 224"/>
                <a:gd name="T53" fmla="*/ 2147483647 h 199"/>
                <a:gd name="T54" fmla="*/ 2147483647 w 224"/>
                <a:gd name="T55" fmla="*/ 2147483647 h 199"/>
                <a:gd name="T56" fmla="*/ 2147483647 w 224"/>
                <a:gd name="T57" fmla="*/ 0 h 199"/>
                <a:gd name="T58" fmla="*/ 2147483647 w 224"/>
                <a:gd name="T59" fmla="*/ 2147483647 h 199"/>
                <a:gd name="T60" fmla="*/ 2147483647 w 224"/>
                <a:gd name="T61" fmla="*/ 2147483647 h 199"/>
                <a:gd name="T62" fmla="*/ 2147483647 w 224"/>
                <a:gd name="T63" fmla="*/ 2147483647 h 199"/>
                <a:gd name="T64" fmla="*/ 2147483647 w 224"/>
                <a:gd name="T65" fmla="*/ 2147483647 h 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199"/>
                <a:gd name="T101" fmla="*/ 224 w 224"/>
                <a:gd name="T102" fmla="*/ 199 h 1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199">
                  <a:moveTo>
                    <a:pt x="138" y="44"/>
                  </a:moveTo>
                  <a:lnTo>
                    <a:pt x="131" y="63"/>
                  </a:lnTo>
                  <a:lnTo>
                    <a:pt x="131" y="69"/>
                  </a:lnTo>
                  <a:lnTo>
                    <a:pt x="146" y="69"/>
                  </a:lnTo>
                  <a:lnTo>
                    <a:pt x="146" y="70"/>
                  </a:lnTo>
                  <a:lnTo>
                    <a:pt x="146" y="79"/>
                  </a:lnTo>
                  <a:lnTo>
                    <a:pt x="165" y="103"/>
                  </a:lnTo>
                  <a:lnTo>
                    <a:pt x="211" y="119"/>
                  </a:lnTo>
                  <a:lnTo>
                    <a:pt x="224" y="119"/>
                  </a:lnTo>
                  <a:lnTo>
                    <a:pt x="183" y="173"/>
                  </a:lnTo>
                  <a:lnTo>
                    <a:pt x="160" y="174"/>
                  </a:lnTo>
                  <a:lnTo>
                    <a:pt x="134" y="193"/>
                  </a:lnTo>
                  <a:lnTo>
                    <a:pt x="118" y="186"/>
                  </a:lnTo>
                  <a:lnTo>
                    <a:pt x="90" y="199"/>
                  </a:lnTo>
                  <a:lnTo>
                    <a:pt x="73" y="196"/>
                  </a:lnTo>
                  <a:lnTo>
                    <a:pt x="56" y="181"/>
                  </a:lnTo>
                  <a:lnTo>
                    <a:pt x="44" y="181"/>
                  </a:lnTo>
                  <a:lnTo>
                    <a:pt x="44" y="168"/>
                  </a:lnTo>
                  <a:lnTo>
                    <a:pt x="32" y="162"/>
                  </a:lnTo>
                  <a:lnTo>
                    <a:pt x="16" y="132"/>
                  </a:lnTo>
                  <a:lnTo>
                    <a:pt x="0" y="122"/>
                  </a:lnTo>
                  <a:lnTo>
                    <a:pt x="6" y="113"/>
                  </a:lnTo>
                  <a:lnTo>
                    <a:pt x="18" y="110"/>
                  </a:lnTo>
                  <a:lnTo>
                    <a:pt x="18" y="78"/>
                  </a:lnTo>
                  <a:lnTo>
                    <a:pt x="47" y="34"/>
                  </a:lnTo>
                  <a:lnTo>
                    <a:pt x="49" y="9"/>
                  </a:lnTo>
                  <a:lnTo>
                    <a:pt x="61" y="8"/>
                  </a:lnTo>
                  <a:lnTo>
                    <a:pt x="65" y="14"/>
                  </a:lnTo>
                  <a:lnTo>
                    <a:pt x="69" y="0"/>
                  </a:lnTo>
                  <a:lnTo>
                    <a:pt x="77" y="8"/>
                  </a:lnTo>
                  <a:lnTo>
                    <a:pt x="86" y="3"/>
                  </a:lnTo>
                  <a:lnTo>
                    <a:pt x="103" y="6"/>
                  </a:lnTo>
                  <a:lnTo>
                    <a:pt x="138" y="4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59" name="Freeform 10"/>
            <p:cNvSpPr>
              <a:spLocks/>
            </p:cNvSpPr>
            <p:nvPr/>
          </p:nvSpPr>
          <p:spPr bwMode="auto">
            <a:xfrm>
              <a:off x="5145088" y="3367113"/>
              <a:ext cx="398462" cy="309562"/>
            </a:xfrm>
            <a:custGeom>
              <a:avLst/>
              <a:gdLst>
                <a:gd name="T0" fmla="*/ 2147483647 w 224"/>
                <a:gd name="T1" fmla="*/ 2147483647 h 199"/>
                <a:gd name="T2" fmla="*/ 2147483647 w 224"/>
                <a:gd name="T3" fmla="*/ 2147483647 h 199"/>
                <a:gd name="T4" fmla="*/ 2147483647 w 224"/>
                <a:gd name="T5" fmla="*/ 2147483647 h 199"/>
                <a:gd name="T6" fmla="*/ 2147483647 w 224"/>
                <a:gd name="T7" fmla="*/ 2147483647 h 199"/>
                <a:gd name="T8" fmla="*/ 2147483647 w 224"/>
                <a:gd name="T9" fmla="*/ 2147483647 h 199"/>
                <a:gd name="T10" fmla="*/ 2147483647 w 224"/>
                <a:gd name="T11" fmla="*/ 2147483647 h 199"/>
                <a:gd name="T12" fmla="*/ 2147483647 w 224"/>
                <a:gd name="T13" fmla="*/ 2147483647 h 199"/>
                <a:gd name="T14" fmla="*/ 2147483647 w 224"/>
                <a:gd name="T15" fmla="*/ 2147483647 h 199"/>
                <a:gd name="T16" fmla="*/ 2147483647 w 224"/>
                <a:gd name="T17" fmla="*/ 2147483647 h 199"/>
                <a:gd name="T18" fmla="*/ 2147483647 w 224"/>
                <a:gd name="T19" fmla="*/ 2147483647 h 199"/>
                <a:gd name="T20" fmla="*/ 2147483647 w 224"/>
                <a:gd name="T21" fmla="*/ 2147483647 h 199"/>
                <a:gd name="T22" fmla="*/ 2147483647 w 224"/>
                <a:gd name="T23" fmla="*/ 2147483647 h 199"/>
                <a:gd name="T24" fmla="*/ 2147483647 w 224"/>
                <a:gd name="T25" fmla="*/ 2147483647 h 199"/>
                <a:gd name="T26" fmla="*/ 2147483647 w 224"/>
                <a:gd name="T27" fmla="*/ 2147483647 h 199"/>
                <a:gd name="T28" fmla="*/ 2147483647 w 224"/>
                <a:gd name="T29" fmla="*/ 2147483647 h 199"/>
                <a:gd name="T30" fmla="*/ 2147483647 w 224"/>
                <a:gd name="T31" fmla="*/ 2147483647 h 199"/>
                <a:gd name="T32" fmla="*/ 2147483647 w 224"/>
                <a:gd name="T33" fmla="*/ 2147483647 h 199"/>
                <a:gd name="T34" fmla="*/ 2147483647 w 224"/>
                <a:gd name="T35" fmla="*/ 2147483647 h 199"/>
                <a:gd name="T36" fmla="*/ 2147483647 w 224"/>
                <a:gd name="T37" fmla="*/ 2147483647 h 199"/>
                <a:gd name="T38" fmla="*/ 2147483647 w 224"/>
                <a:gd name="T39" fmla="*/ 2147483647 h 199"/>
                <a:gd name="T40" fmla="*/ 0 w 224"/>
                <a:gd name="T41" fmla="*/ 2147483647 h 199"/>
                <a:gd name="T42" fmla="*/ 2147483647 w 224"/>
                <a:gd name="T43" fmla="*/ 2147483647 h 199"/>
                <a:gd name="T44" fmla="*/ 2147483647 w 224"/>
                <a:gd name="T45" fmla="*/ 2147483647 h 199"/>
                <a:gd name="T46" fmla="*/ 2147483647 w 224"/>
                <a:gd name="T47" fmla="*/ 2147483647 h 199"/>
                <a:gd name="T48" fmla="*/ 2147483647 w 224"/>
                <a:gd name="T49" fmla="*/ 2147483647 h 199"/>
                <a:gd name="T50" fmla="*/ 2147483647 w 224"/>
                <a:gd name="T51" fmla="*/ 2147483647 h 199"/>
                <a:gd name="T52" fmla="*/ 2147483647 w 224"/>
                <a:gd name="T53" fmla="*/ 2147483647 h 199"/>
                <a:gd name="T54" fmla="*/ 2147483647 w 224"/>
                <a:gd name="T55" fmla="*/ 2147483647 h 199"/>
                <a:gd name="T56" fmla="*/ 2147483647 w 224"/>
                <a:gd name="T57" fmla="*/ 0 h 199"/>
                <a:gd name="T58" fmla="*/ 2147483647 w 224"/>
                <a:gd name="T59" fmla="*/ 2147483647 h 199"/>
                <a:gd name="T60" fmla="*/ 2147483647 w 224"/>
                <a:gd name="T61" fmla="*/ 2147483647 h 199"/>
                <a:gd name="T62" fmla="*/ 2147483647 w 224"/>
                <a:gd name="T63" fmla="*/ 2147483647 h 199"/>
                <a:gd name="T64" fmla="*/ 2147483647 w 224"/>
                <a:gd name="T65" fmla="*/ 2147483647 h 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199"/>
                <a:gd name="T101" fmla="*/ 224 w 224"/>
                <a:gd name="T102" fmla="*/ 199 h 1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199">
                  <a:moveTo>
                    <a:pt x="138" y="44"/>
                  </a:moveTo>
                  <a:lnTo>
                    <a:pt x="131" y="63"/>
                  </a:lnTo>
                  <a:lnTo>
                    <a:pt x="131" y="69"/>
                  </a:lnTo>
                  <a:lnTo>
                    <a:pt x="146" y="69"/>
                  </a:lnTo>
                  <a:lnTo>
                    <a:pt x="146" y="70"/>
                  </a:lnTo>
                  <a:lnTo>
                    <a:pt x="146" y="79"/>
                  </a:lnTo>
                  <a:lnTo>
                    <a:pt x="165" y="103"/>
                  </a:lnTo>
                  <a:lnTo>
                    <a:pt x="211" y="119"/>
                  </a:lnTo>
                  <a:lnTo>
                    <a:pt x="224" y="119"/>
                  </a:lnTo>
                  <a:lnTo>
                    <a:pt x="183" y="173"/>
                  </a:lnTo>
                  <a:lnTo>
                    <a:pt x="160" y="174"/>
                  </a:lnTo>
                  <a:lnTo>
                    <a:pt x="134" y="193"/>
                  </a:lnTo>
                  <a:lnTo>
                    <a:pt x="118" y="186"/>
                  </a:lnTo>
                  <a:lnTo>
                    <a:pt x="90" y="199"/>
                  </a:lnTo>
                  <a:lnTo>
                    <a:pt x="73" y="196"/>
                  </a:lnTo>
                  <a:lnTo>
                    <a:pt x="56" y="181"/>
                  </a:lnTo>
                  <a:lnTo>
                    <a:pt x="44" y="181"/>
                  </a:lnTo>
                  <a:lnTo>
                    <a:pt x="44" y="168"/>
                  </a:lnTo>
                  <a:lnTo>
                    <a:pt x="32" y="162"/>
                  </a:lnTo>
                  <a:lnTo>
                    <a:pt x="16" y="132"/>
                  </a:lnTo>
                  <a:lnTo>
                    <a:pt x="0" y="122"/>
                  </a:lnTo>
                  <a:lnTo>
                    <a:pt x="6" y="113"/>
                  </a:lnTo>
                  <a:lnTo>
                    <a:pt x="18" y="110"/>
                  </a:lnTo>
                  <a:lnTo>
                    <a:pt x="18" y="78"/>
                  </a:lnTo>
                  <a:lnTo>
                    <a:pt x="47" y="34"/>
                  </a:lnTo>
                  <a:lnTo>
                    <a:pt x="49" y="9"/>
                  </a:lnTo>
                  <a:lnTo>
                    <a:pt x="61" y="8"/>
                  </a:lnTo>
                  <a:lnTo>
                    <a:pt x="65" y="14"/>
                  </a:lnTo>
                  <a:lnTo>
                    <a:pt x="69" y="0"/>
                  </a:lnTo>
                  <a:lnTo>
                    <a:pt x="77" y="8"/>
                  </a:lnTo>
                  <a:lnTo>
                    <a:pt x="86" y="3"/>
                  </a:lnTo>
                  <a:lnTo>
                    <a:pt x="103" y="6"/>
                  </a:lnTo>
                  <a:lnTo>
                    <a:pt x="138" y="4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0" name="Freeform 11"/>
            <p:cNvSpPr>
              <a:spLocks/>
            </p:cNvSpPr>
            <p:nvPr/>
          </p:nvSpPr>
          <p:spPr bwMode="auto">
            <a:xfrm>
              <a:off x="5233988" y="3278213"/>
              <a:ext cx="168275" cy="158750"/>
            </a:xfrm>
            <a:custGeom>
              <a:avLst/>
              <a:gdLst>
                <a:gd name="T0" fmla="*/ 2147483647 w 97"/>
                <a:gd name="T1" fmla="*/ 2147483647 h 101"/>
                <a:gd name="T2" fmla="*/ 2147483647 w 97"/>
                <a:gd name="T3" fmla="*/ 2147483647 h 101"/>
                <a:gd name="T4" fmla="*/ 2147483647 w 97"/>
                <a:gd name="T5" fmla="*/ 2147483647 h 101"/>
                <a:gd name="T6" fmla="*/ 2147483647 w 97"/>
                <a:gd name="T7" fmla="*/ 2147483647 h 101"/>
                <a:gd name="T8" fmla="*/ 2147483647 w 97"/>
                <a:gd name="T9" fmla="*/ 0 h 101"/>
                <a:gd name="T10" fmla="*/ 2147483647 w 97"/>
                <a:gd name="T11" fmla="*/ 2147483647 h 101"/>
                <a:gd name="T12" fmla="*/ 2147483647 w 97"/>
                <a:gd name="T13" fmla="*/ 2147483647 h 101"/>
                <a:gd name="T14" fmla="*/ 0 w 97"/>
                <a:gd name="T15" fmla="*/ 2147483647 h 101"/>
                <a:gd name="T16" fmla="*/ 2147483647 w 97"/>
                <a:gd name="T17" fmla="*/ 2147483647 h 101"/>
                <a:gd name="T18" fmla="*/ 2147483647 w 97"/>
                <a:gd name="T19" fmla="*/ 2147483647 h 101"/>
                <a:gd name="T20" fmla="*/ 2147483647 w 97"/>
                <a:gd name="T21" fmla="*/ 2147483647 h 101"/>
                <a:gd name="T22" fmla="*/ 2147483647 w 97"/>
                <a:gd name="T23" fmla="*/ 2147483647 h 101"/>
                <a:gd name="T24" fmla="*/ 2147483647 w 97"/>
                <a:gd name="T25" fmla="*/ 2147483647 h 101"/>
                <a:gd name="T26" fmla="*/ 2147483647 w 97"/>
                <a:gd name="T27" fmla="*/ 2147483647 h 101"/>
                <a:gd name="T28" fmla="*/ 2147483647 w 97"/>
                <a:gd name="T29" fmla="*/ 2147483647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101"/>
                <a:gd name="T47" fmla="*/ 97 w 97"/>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101">
                  <a:moveTo>
                    <a:pt x="89" y="101"/>
                  </a:moveTo>
                  <a:lnTo>
                    <a:pt x="97" y="95"/>
                  </a:lnTo>
                  <a:lnTo>
                    <a:pt x="71" y="60"/>
                  </a:lnTo>
                  <a:lnTo>
                    <a:pt x="44" y="44"/>
                  </a:lnTo>
                  <a:lnTo>
                    <a:pt x="28" y="0"/>
                  </a:lnTo>
                  <a:lnTo>
                    <a:pt x="24" y="9"/>
                  </a:lnTo>
                  <a:lnTo>
                    <a:pt x="7" y="19"/>
                  </a:lnTo>
                  <a:lnTo>
                    <a:pt x="0" y="66"/>
                  </a:lnTo>
                  <a:lnTo>
                    <a:pt x="12" y="65"/>
                  </a:lnTo>
                  <a:lnTo>
                    <a:pt x="16" y="71"/>
                  </a:lnTo>
                  <a:lnTo>
                    <a:pt x="20" y="57"/>
                  </a:lnTo>
                  <a:lnTo>
                    <a:pt x="28" y="65"/>
                  </a:lnTo>
                  <a:lnTo>
                    <a:pt x="37" y="60"/>
                  </a:lnTo>
                  <a:lnTo>
                    <a:pt x="54" y="63"/>
                  </a:lnTo>
                  <a:lnTo>
                    <a:pt x="89" y="10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1" name="Freeform 12"/>
            <p:cNvSpPr>
              <a:spLocks/>
            </p:cNvSpPr>
            <p:nvPr/>
          </p:nvSpPr>
          <p:spPr bwMode="auto">
            <a:xfrm>
              <a:off x="5233988" y="3278213"/>
              <a:ext cx="168275" cy="158750"/>
            </a:xfrm>
            <a:custGeom>
              <a:avLst/>
              <a:gdLst>
                <a:gd name="T0" fmla="*/ 2147483647 w 97"/>
                <a:gd name="T1" fmla="*/ 2147483647 h 101"/>
                <a:gd name="T2" fmla="*/ 2147483647 w 97"/>
                <a:gd name="T3" fmla="*/ 2147483647 h 101"/>
                <a:gd name="T4" fmla="*/ 2147483647 w 97"/>
                <a:gd name="T5" fmla="*/ 2147483647 h 101"/>
                <a:gd name="T6" fmla="*/ 2147483647 w 97"/>
                <a:gd name="T7" fmla="*/ 2147483647 h 101"/>
                <a:gd name="T8" fmla="*/ 2147483647 w 97"/>
                <a:gd name="T9" fmla="*/ 0 h 101"/>
                <a:gd name="T10" fmla="*/ 2147483647 w 97"/>
                <a:gd name="T11" fmla="*/ 2147483647 h 101"/>
                <a:gd name="T12" fmla="*/ 2147483647 w 97"/>
                <a:gd name="T13" fmla="*/ 2147483647 h 101"/>
                <a:gd name="T14" fmla="*/ 0 w 97"/>
                <a:gd name="T15" fmla="*/ 2147483647 h 101"/>
                <a:gd name="T16" fmla="*/ 2147483647 w 97"/>
                <a:gd name="T17" fmla="*/ 2147483647 h 101"/>
                <a:gd name="T18" fmla="*/ 2147483647 w 97"/>
                <a:gd name="T19" fmla="*/ 2147483647 h 101"/>
                <a:gd name="T20" fmla="*/ 2147483647 w 97"/>
                <a:gd name="T21" fmla="*/ 2147483647 h 101"/>
                <a:gd name="T22" fmla="*/ 2147483647 w 97"/>
                <a:gd name="T23" fmla="*/ 2147483647 h 101"/>
                <a:gd name="T24" fmla="*/ 2147483647 w 97"/>
                <a:gd name="T25" fmla="*/ 2147483647 h 101"/>
                <a:gd name="T26" fmla="*/ 2147483647 w 97"/>
                <a:gd name="T27" fmla="*/ 2147483647 h 101"/>
                <a:gd name="T28" fmla="*/ 2147483647 w 97"/>
                <a:gd name="T29" fmla="*/ 2147483647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101"/>
                <a:gd name="T47" fmla="*/ 97 w 97"/>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101">
                  <a:moveTo>
                    <a:pt x="89" y="101"/>
                  </a:moveTo>
                  <a:lnTo>
                    <a:pt x="97" y="95"/>
                  </a:lnTo>
                  <a:lnTo>
                    <a:pt x="71" y="60"/>
                  </a:lnTo>
                  <a:lnTo>
                    <a:pt x="44" y="44"/>
                  </a:lnTo>
                  <a:lnTo>
                    <a:pt x="28" y="0"/>
                  </a:lnTo>
                  <a:lnTo>
                    <a:pt x="24" y="9"/>
                  </a:lnTo>
                  <a:lnTo>
                    <a:pt x="7" y="19"/>
                  </a:lnTo>
                  <a:lnTo>
                    <a:pt x="0" y="66"/>
                  </a:lnTo>
                  <a:lnTo>
                    <a:pt x="12" y="65"/>
                  </a:lnTo>
                  <a:lnTo>
                    <a:pt x="16" y="71"/>
                  </a:lnTo>
                  <a:lnTo>
                    <a:pt x="20" y="57"/>
                  </a:lnTo>
                  <a:lnTo>
                    <a:pt x="28" y="65"/>
                  </a:lnTo>
                  <a:lnTo>
                    <a:pt x="37" y="60"/>
                  </a:lnTo>
                  <a:lnTo>
                    <a:pt x="54" y="63"/>
                  </a:lnTo>
                  <a:lnTo>
                    <a:pt x="89" y="10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2" name="Freeform 13"/>
            <p:cNvSpPr>
              <a:spLocks/>
            </p:cNvSpPr>
            <p:nvPr/>
          </p:nvSpPr>
          <p:spPr bwMode="auto">
            <a:xfrm>
              <a:off x="4845050" y="3141688"/>
              <a:ext cx="438150" cy="533400"/>
            </a:xfrm>
            <a:custGeom>
              <a:avLst/>
              <a:gdLst>
                <a:gd name="T0" fmla="*/ 2147483647 w 244"/>
                <a:gd name="T1" fmla="*/ 2147483647 h 343"/>
                <a:gd name="T2" fmla="*/ 2147483647 w 244"/>
                <a:gd name="T3" fmla="*/ 2147483647 h 343"/>
                <a:gd name="T4" fmla="*/ 2147483647 w 244"/>
                <a:gd name="T5" fmla="*/ 2147483647 h 343"/>
                <a:gd name="T6" fmla="*/ 2147483647 w 244"/>
                <a:gd name="T7" fmla="*/ 2147483647 h 343"/>
                <a:gd name="T8" fmla="*/ 2147483647 w 244"/>
                <a:gd name="T9" fmla="*/ 2147483647 h 343"/>
                <a:gd name="T10" fmla="*/ 2147483647 w 244"/>
                <a:gd name="T11" fmla="*/ 2147483647 h 343"/>
                <a:gd name="T12" fmla="*/ 2147483647 w 244"/>
                <a:gd name="T13" fmla="*/ 2147483647 h 343"/>
                <a:gd name="T14" fmla="*/ 2147483647 w 244"/>
                <a:gd name="T15" fmla="*/ 0 h 343"/>
                <a:gd name="T16" fmla="*/ 2147483647 w 244"/>
                <a:gd name="T17" fmla="*/ 2147483647 h 343"/>
                <a:gd name="T18" fmla="*/ 2147483647 w 244"/>
                <a:gd name="T19" fmla="*/ 2147483647 h 343"/>
                <a:gd name="T20" fmla="*/ 2147483647 w 244"/>
                <a:gd name="T21" fmla="*/ 2147483647 h 343"/>
                <a:gd name="T22" fmla="*/ 2147483647 w 244"/>
                <a:gd name="T23" fmla="*/ 2147483647 h 343"/>
                <a:gd name="T24" fmla="*/ 2147483647 w 244"/>
                <a:gd name="T25" fmla="*/ 2147483647 h 343"/>
                <a:gd name="T26" fmla="*/ 2147483647 w 244"/>
                <a:gd name="T27" fmla="*/ 2147483647 h 343"/>
                <a:gd name="T28" fmla="*/ 2147483647 w 244"/>
                <a:gd name="T29" fmla="*/ 2147483647 h 343"/>
                <a:gd name="T30" fmla="*/ 2147483647 w 244"/>
                <a:gd name="T31" fmla="*/ 2147483647 h 343"/>
                <a:gd name="T32" fmla="*/ 2147483647 w 244"/>
                <a:gd name="T33" fmla="*/ 2147483647 h 343"/>
                <a:gd name="T34" fmla="*/ 2147483647 w 244"/>
                <a:gd name="T35" fmla="*/ 2147483647 h 343"/>
                <a:gd name="T36" fmla="*/ 0 w 244"/>
                <a:gd name="T37" fmla="*/ 2147483647 h 343"/>
                <a:gd name="T38" fmla="*/ 2147483647 w 244"/>
                <a:gd name="T39" fmla="*/ 2147483647 h 343"/>
                <a:gd name="T40" fmla="*/ 2147483647 w 244"/>
                <a:gd name="T41" fmla="*/ 2147483647 h 343"/>
                <a:gd name="T42" fmla="*/ 2147483647 w 244"/>
                <a:gd name="T43" fmla="*/ 2147483647 h 343"/>
                <a:gd name="T44" fmla="*/ 2147483647 w 244"/>
                <a:gd name="T45" fmla="*/ 2147483647 h 343"/>
                <a:gd name="T46" fmla="*/ 2147483647 w 244"/>
                <a:gd name="T47" fmla="*/ 2147483647 h 343"/>
                <a:gd name="T48" fmla="*/ 2147483647 w 244"/>
                <a:gd name="T49" fmla="*/ 2147483647 h 343"/>
                <a:gd name="T50" fmla="*/ 2147483647 w 244"/>
                <a:gd name="T51" fmla="*/ 2147483647 h 343"/>
                <a:gd name="T52" fmla="*/ 2147483647 w 244"/>
                <a:gd name="T53" fmla="*/ 2147483647 h 343"/>
                <a:gd name="T54" fmla="*/ 2147483647 w 244"/>
                <a:gd name="T55" fmla="*/ 2147483647 h 343"/>
                <a:gd name="T56" fmla="*/ 2147483647 w 244"/>
                <a:gd name="T57" fmla="*/ 2147483647 h 343"/>
                <a:gd name="T58" fmla="*/ 2147483647 w 244"/>
                <a:gd name="T59" fmla="*/ 2147483647 h 343"/>
                <a:gd name="T60" fmla="*/ 2147483647 w 244"/>
                <a:gd name="T61" fmla="*/ 2147483647 h 343"/>
                <a:gd name="T62" fmla="*/ 2147483647 w 244"/>
                <a:gd name="T63" fmla="*/ 2147483647 h 343"/>
                <a:gd name="T64" fmla="*/ 2147483647 w 244"/>
                <a:gd name="T65" fmla="*/ 2147483647 h 343"/>
                <a:gd name="T66" fmla="*/ 2147483647 w 244"/>
                <a:gd name="T67" fmla="*/ 2147483647 h 343"/>
                <a:gd name="T68" fmla="*/ 2147483647 w 244"/>
                <a:gd name="T69" fmla="*/ 2147483647 h 343"/>
                <a:gd name="T70" fmla="*/ 2147483647 w 244"/>
                <a:gd name="T71" fmla="*/ 2147483647 h 343"/>
                <a:gd name="T72" fmla="*/ 2147483647 w 244"/>
                <a:gd name="T73" fmla="*/ 2147483647 h 343"/>
                <a:gd name="T74" fmla="*/ 2147483647 w 244"/>
                <a:gd name="T75" fmla="*/ 2147483647 h 343"/>
                <a:gd name="T76" fmla="*/ 2147483647 w 244"/>
                <a:gd name="T77" fmla="*/ 2147483647 h 343"/>
                <a:gd name="T78" fmla="*/ 2147483647 w 244"/>
                <a:gd name="T79" fmla="*/ 2147483647 h 343"/>
                <a:gd name="T80" fmla="*/ 2147483647 w 244"/>
                <a:gd name="T81" fmla="*/ 2147483647 h 3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4"/>
                <a:gd name="T124" fmla="*/ 0 h 343"/>
                <a:gd name="T125" fmla="*/ 244 w 244"/>
                <a:gd name="T126" fmla="*/ 343 h 3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4" h="343">
                  <a:moveTo>
                    <a:pt x="216" y="155"/>
                  </a:moveTo>
                  <a:lnTo>
                    <a:pt x="223" y="108"/>
                  </a:lnTo>
                  <a:lnTo>
                    <a:pt x="240" y="98"/>
                  </a:lnTo>
                  <a:lnTo>
                    <a:pt x="244" y="89"/>
                  </a:lnTo>
                  <a:lnTo>
                    <a:pt x="232" y="78"/>
                  </a:lnTo>
                  <a:lnTo>
                    <a:pt x="218" y="18"/>
                  </a:lnTo>
                  <a:lnTo>
                    <a:pt x="202" y="6"/>
                  </a:lnTo>
                  <a:lnTo>
                    <a:pt x="198" y="0"/>
                  </a:lnTo>
                  <a:lnTo>
                    <a:pt x="177" y="22"/>
                  </a:lnTo>
                  <a:lnTo>
                    <a:pt x="164" y="18"/>
                  </a:lnTo>
                  <a:lnTo>
                    <a:pt x="45" y="18"/>
                  </a:lnTo>
                  <a:lnTo>
                    <a:pt x="43" y="18"/>
                  </a:lnTo>
                  <a:lnTo>
                    <a:pt x="45" y="50"/>
                  </a:lnTo>
                  <a:lnTo>
                    <a:pt x="32" y="53"/>
                  </a:lnTo>
                  <a:lnTo>
                    <a:pt x="29" y="65"/>
                  </a:lnTo>
                  <a:lnTo>
                    <a:pt x="31" y="124"/>
                  </a:lnTo>
                  <a:lnTo>
                    <a:pt x="29" y="130"/>
                  </a:lnTo>
                  <a:lnTo>
                    <a:pt x="17" y="130"/>
                  </a:lnTo>
                  <a:lnTo>
                    <a:pt x="0" y="178"/>
                  </a:lnTo>
                  <a:lnTo>
                    <a:pt x="14" y="206"/>
                  </a:lnTo>
                  <a:lnTo>
                    <a:pt x="14" y="215"/>
                  </a:lnTo>
                  <a:lnTo>
                    <a:pt x="27" y="232"/>
                  </a:lnTo>
                  <a:lnTo>
                    <a:pt x="25" y="251"/>
                  </a:lnTo>
                  <a:lnTo>
                    <a:pt x="48" y="263"/>
                  </a:lnTo>
                  <a:lnTo>
                    <a:pt x="87" y="316"/>
                  </a:lnTo>
                  <a:lnTo>
                    <a:pt x="95" y="330"/>
                  </a:lnTo>
                  <a:lnTo>
                    <a:pt x="121" y="327"/>
                  </a:lnTo>
                  <a:lnTo>
                    <a:pt x="136" y="343"/>
                  </a:lnTo>
                  <a:lnTo>
                    <a:pt x="153" y="343"/>
                  </a:lnTo>
                  <a:lnTo>
                    <a:pt x="183" y="336"/>
                  </a:lnTo>
                  <a:lnTo>
                    <a:pt x="190" y="327"/>
                  </a:lnTo>
                  <a:lnTo>
                    <a:pt x="211" y="327"/>
                  </a:lnTo>
                  <a:lnTo>
                    <a:pt x="211" y="314"/>
                  </a:lnTo>
                  <a:lnTo>
                    <a:pt x="199" y="308"/>
                  </a:lnTo>
                  <a:lnTo>
                    <a:pt x="183" y="278"/>
                  </a:lnTo>
                  <a:lnTo>
                    <a:pt x="167" y="268"/>
                  </a:lnTo>
                  <a:lnTo>
                    <a:pt x="173" y="259"/>
                  </a:lnTo>
                  <a:lnTo>
                    <a:pt x="185" y="256"/>
                  </a:lnTo>
                  <a:lnTo>
                    <a:pt x="185" y="224"/>
                  </a:lnTo>
                  <a:lnTo>
                    <a:pt x="214" y="180"/>
                  </a:lnTo>
                  <a:lnTo>
                    <a:pt x="216" y="15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3" name="Freeform 14"/>
            <p:cNvSpPr>
              <a:spLocks/>
            </p:cNvSpPr>
            <p:nvPr/>
          </p:nvSpPr>
          <p:spPr bwMode="auto">
            <a:xfrm>
              <a:off x="4845050" y="3141688"/>
              <a:ext cx="438150" cy="533400"/>
            </a:xfrm>
            <a:custGeom>
              <a:avLst/>
              <a:gdLst>
                <a:gd name="T0" fmla="*/ 2147483647 w 244"/>
                <a:gd name="T1" fmla="*/ 2147483647 h 343"/>
                <a:gd name="T2" fmla="*/ 2147483647 w 244"/>
                <a:gd name="T3" fmla="*/ 2147483647 h 343"/>
                <a:gd name="T4" fmla="*/ 2147483647 w 244"/>
                <a:gd name="T5" fmla="*/ 2147483647 h 343"/>
                <a:gd name="T6" fmla="*/ 2147483647 w 244"/>
                <a:gd name="T7" fmla="*/ 2147483647 h 343"/>
                <a:gd name="T8" fmla="*/ 2147483647 w 244"/>
                <a:gd name="T9" fmla="*/ 2147483647 h 343"/>
                <a:gd name="T10" fmla="*/ 2147483647 w 244"/>
                <a:gd name="T11" fmla="*/ 2147483647 h 343"/>
                <a:gd name="T12" fmla="*/ 2147483647 w 244"/>
                <a:gd name="T13" fmla="*/ 2147483647 h 343"/>
                <a:gd name="T14" fmla="*/ 2147483647 w 244"/>
                <a:gd name="T15" fmla="*/ 0 h 343"/>
                <a:gd name="T16" fmla="*/ 2147483647 w 244"/>
                <a:gd name="T17" fmla="*/ 2147483647 h 343"/>
                <a:gd name="T18" fmla="*/ 2147483647 w 244"/>
                <a:gd name="T19" fmla="*/ 2147483647 h 343"/>
                <a:gd name="T20" fmla="*/ 2147483647 w 244"/>
                <a:gd name="T21" fmla="*/ 2147483647 h 343"/>
                <a:gd name="T22" fmla="*/ 2147483647 w 244"/>
                <a:gd name="T23" fmla="*/ 2147483647 h 343"/>
                <a:gd name="T24" fmla="*/ 2147483647 w 244"/>
                <a:gd name="T25" fmla="*/ 2147483647 h 343"/>
                <a:gd name="T26" fmla="*/ 2147483647 w 244"/>
                <a:gd name="T27" fmla="*/ 2147483647 h 343"/>
                <a:gd name="T28" fmla="*/ 2147483647 w 244"/>
                <a:gd name="T29" fmla="*/ 2147483647 h 343"/>
                <a:gd name="T30" fmla="*/ 2147483647 w 244"/>
                <a:gd name="T31" fmla="*/ 2147483647 h 343"/>
                <a:gd name="T32" fmla="*/ 2147483647 w 244"/>
                <a:gd name="T33" fmla="*/ 2147483647 h 343"/>
                <a:gd name="T34" fmla="*/ 2147483647 w 244"/>
                <a:gd name="T35" fmla="*/ 2147483647 h 343"/>
                <a:gd name="T36" fmla="*/ 0 w 244"/>
                <a:gd name="T37" fmla="*/ 2147483647 h 343"/>
                <a:gd name="T38" fmla="*/ 2147483647 w 244"/>
                <a:gd name="T39" fmla="*/ 2147483647 h 343"/>
                <a:gd name="T40" fmla="*/ 2147483647 w 244"/>
                <a:gd name="T41" fmla="*/ 2147483647 h 343"/>
                <a:gd name="T42" fmla="*/ 2147483647 w 244"/>
                <a:gd name="T43" fmla="*/ 2147483647 h 343"/>
                <a:gd name="T44" fmla="*/ 2147483647 w 244"/>
                <a:gd name="T45" fmla="*/ 2147483647 h 343"/>
                <a:gd name="T46" fmla="*/ 2147483647 w 244"/>
                <a:gd name="T47" fmla="*/ 2147483647 h 343"/>
                <a:gd name="T48" fmla="*/ 2147483647 w 244"/>
                <a:gd name="T49" fmla="*/ 2147483647 h 343"/>
                <a:gd name="T50" fmla="*/ 2147483647 w 244"/>
                <a:gd name="T51" fmla="*/ 2147483647 h 343"/>
                <a:gd name="T52" fmla="*/ 2147483647 w 244"/>
                <a:gd name="T53" fmla="*/ 2147483647 h 343"/>
                <a:gd name="T54" fmla="*/ 2147483647 w 244"/>
                <a:gd name="T55" fmla="*/ 2147483647 h 343"/>
                <a:gd name="T56" fmla="*/ 2147483647 w 244"/>
                <a:gd name="T57" fmla="*/ 2147483647 h 343"/>
                <a:gd name="T58" fmla="*/ 2147483647 w 244"/>
                <a:gd name="T59" fmla="*/ 2147483647 h 343"/>
                <a:gd name="T60" fmla="*/ 2147483647 w 244"/>
                <a:gd name="T61" fmla="*/ 2147483647 h 343"/>
                <a:gd name="T62" fmla="*/ 2147483647 w 244"/>
                <a:gd name="T63" fmla="*/ 2147483647 h 343"/>
                <a:gd name="T64" fmla="*/ 2147483647 w 244"/>
                <a:gd name="T65" fmla="*/ 2147483647 h 343"/>
                <a:gd name="T66" fmla="*/ 2147483647 w 244"/>
                <a:gd name="T67" fmla="*/ 2147483647 h 343"/>
                <a:gd name="T68" fmla="*/ 2147483647 w 244"/>
                <a:gd name="T69" fmla="*/ 2147483647 h 343"/>
                <a:gd name="T70" fmla="*/ 2147483647 w 244"/>
                <a:gd name="T71" fmla="*/ 2147483647 h 343"/>
                <a:gd name="T72" fmla="*/ 2147483647 w 244"/>
                <a:gd name="T73" fmla="*/ 2147483647 h 343"/>
                <a:gd name="T74" fmla="*/ 2147483647 w 244"/>
                <a:gd name="T75" fmla="*/ 2147483647 h 343"/>
                <a:gd name="T76" fmla="*/ 2147483647 w 244"/>
                <a:gd name="T77" fmla="*/ 2147483647 h 343"/>
                <a:gd name="T78" fmla="*/ 2147483647 w 244"/>
                <a:gd name="T79" fmla="*/ 2147483647 h 343"/>
                <a:gd name="T80" fmla="*/ 2147483647 w 244"/>
                <a:gd name="T81" fmla="*/ 2147483647 h 3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4"/>
                <a:gd name="T124" fmla="*/ 0 h 343"/>
                <a:gd name="T125" fmla="*/ 244 w 244"/>
                <a:gd name="T126" fmla="*/ 343 h 3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4" h="343">
                  <a:moveTo>
                    <a:pt x="216" y="155"/>
                  </a:moveTo>
                  <a:lnTo>
                    <a:pt x="223" y="108"/>
                  </a:lnTo>
                  <a:lnTo>
                    <a:pt x="240" y="98"/>
                  </a:lnTo>
                  <a:lnTo>
                    <a:pt x="244" y="89"/>
                  </a:lnTo>
                  <a:lnTo>
                    <a:pt x="232" y="78"/>
                  </a:lnTo>
                  <a:lnTo>
                    <a:pt x="218" y="18"/>
                  </a:lnTo>
                  <a:lnTo>
                    <a:pt x="202" y="6"/>
                  </a:lnTo>
                  <a:lnTo>
                    <a:pt x="198" y="0"/>
                  </a:lnTo>
                  <a:lnTo>
                    <a:pt x="177" y="22"/>
                  </a:lnTo>
                  <a:lnTo>
                    <a:pt x="164" y="18"/>
                  </a:lnTo>
                  <a:lnTo>
                    <a:pt x="45" y="18"/>
                  </a:lnTo>
                  <a:lnTo>
                    <a:pt x="43" y="18"/>
                  </a:lnTo>
                  <a:lnTo>
                    <a:pt x="45" y="50"/>
                  </a:lnTo>
                  <a:lnTo>
                    <a:pt x="32" y="53"/>
                  </a:lnTo>
                  <a:lnTo>
                    <a:pt x="29" y="65"/>
                  </a:lnTo>
                  <a:lnTo>
                    <a:pt x="31" y="124"/>
                  </a:lnTo>
                  <a:lnTo>
                    <a:pt x="29" y="130"/>
                  </a:lnTo>
                  <a:lnTo>
                    <a:pt x="17" y="130"/>
                  </a:lnTo>
                  <a:lnTo>
                    <a:pt x="0" y="178"/>
                  </a:lnTo>
                  <a:lnTo>
                    <a:pt x="14" y="206"/>
                  </a:lnTo>
                  <a:lnTo>
                    <a:pt x="14" y="215"/>
                  </a:lnTo>
                  <a:lnTo>
                    <a:pt x="27" y="232"/>
                  </a:lnTo>
                  <a:lnTo>
                    <a:pt x="25" y="251"/>
                  </a:lnTo>
                  <a:lnTo>
                    <a:pt x="48" y="263"/>
                  </a:lnTo>
                  <a:lnTo>
                    <a:pt x="87" y="316"/>
                  </a:lnTo>
                  <a:lnTo>
                    <a:pt x="95" y="330"/>
                  </a:lnTo>
                  <a:lnTo>
                    <a:pt x="121" y="327"/>
                  </a:lnTo>
                  <a:lnTo>
                    <a:pt x="136" y="343"/>
                  </a:lnTo>
                  <a:lnTo>
                    <a:pt x="153" y="343"/>
                  </a:lnTo>
                  <a:lnTo>
                    <a:pt x="183" y="336"/>
                  </a:lnTo>
                  <a:lnTo>
                    <a:pt x="190" y="327"/>
                  </a:lnTo>
                  <a:lnTo>
                    <a:pt x="211" y="327"/>
                  </a:lnTo>
                  <a:lnTo>
                    <a:pt x="211" y="314"/>
                  </a:lnTo>
                  <a:lnTo>
                    <a:pt x="199" y="308"/>
                  </a:lnTo>
                  <a:lnTo>
                    <a:pt x="183" y="278"/>
                  </a:lnTo>
                  <a:lnTo>
                    <a:pt x="167" y="268"/>
                  </a:lnTo>
                  <a:lnTo>
                    <a:pt x="173" y="259"/>
                  </a:lnTo>
                  <a:lnTo>
                    <a:pt x="185" y="256"/>
                  </a:lnTo>
                  <a:lnTo>
                    <a:pt x="185" y="224"/>
                  </a:lnTo>
                  <a:lnTo>
                    <a:pt x="214" y="180"/>
                  </a:lnTo>
                  <a:lnTo>
                    <a:pt x="216" y="15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4" name="Freeform 15"/>
            <p:cNvSpPr>
              <a:spLocks/>
            </p:cNvSpPr>
            <p:nvPr/>
          </p:nvSpPr>
          <p:spPr bwMode="auto">
            <a:xfrm>
              <a:off x="4125913" y="3360763"/>
              <a:ext cx="201612" cy="150812"/>
            </a:xfrm>
            <a:custGeom>
              <a:avLst/>
              <a:gdLst>
                <a:gd name="T0" fmla="*/ 2147483647 w 112"/>
                <a:gd name="T1" fmla="*/ 2147483647 h 95"/>
                <a:gd name="T2" fmla="*/ 2147483647 w 112"/>
                <a:gd name="T3" fmla="*/ 2147483647 h 95"/>
                <a:gd name="T4" fmla="*/ 2147483647 w 112"/>
                <a:gd name="T5" fmla="*/ 2147483647 h 95"/>
                <a:gd name="T6" fmla="*/ 2147483647 w 112"/>
                <a:gd name="T7" fmla="*/ 0 h 95"/>
                <a:gd name="T8" fmla="*/ 2147483647 w 112"/>
                <a:gd name="T9" fmla="*/ 2147483647 h 95"/>
                <a:gd name="T10" fmla="*/ 2147483647 w 112"/>
                <a:gd name="T11" fmla="*/ 2147483647 h 95"/>
                <a:gd name="T12" fmla="*/ 2147483647 w 112"/>
                <a:gd name="T13" fmla="*/ 2147483647 h 95"/>
                <a:gd name="T14" fmla="*/ 2147483647 w 112"/>
                <a:gd name="T15" fmla="*/ 2147483647 h 95"/>
                <a:gd name="T16" fmla="*/ 0 w 112"/>
                <a:gd name="T17" fmla="*/ 2147483647 h 95"/>
                <a:gd name="T18" fmla="*/ 2147483647 w 112"/>
                <a:gd name="T19" fmla="*/ 2147483647 h 95"/>
                <a:gd name="T20" fmla="*/ 2147483647 w 112"/>
                <a:gd name="T21" fmla="*/ 2147483647 h 95"/>
                <a:gd name="T22" fmla="*/ 2147483647 w 112"/>
                <a:gd name="T23" fmla="*/ 2147483647 h 95"/>
                <a:gd name="T24" fmla="*/ 2147483647 w 112"/>
                <a:gd name="T25" fmla="*/ 2147483647 h 95"/>
                <a:gd name="T26" fmla="*/ 2147483647 w 112"/>
                <a:gd name="T27" fmla="*/ 2147483647 h 95"/>
                <a:gd name="T28" fmla="*/ 2147483647 w 112"/>
                <a:gd name="T29" fmla="*/ 2147483647 h 95"/>
                <a:gd name="T30" fmla="*/ 2147483647 w 112"/>
                <a:gd name="T31" fmla="*/ 2147483647 h 95"/>
                <a:gd name="T32" fmla="*/ 2147483647 w 112"/>
                <a:gd name="T33" fmla="*/ 2147483647 h 95"/>
                <a:gd name="T34" fmla="*/ 2147483647 w 112"/>
                <a:gd name="T35" fmla="*/ 2147483647 h 95"/>
                <a:gd name="T36" fmla="*/ 2147483647 w 112"/>
                <a:gd name="T37" fmla="*/ 2147483647 h 95"/>
                <a:gd name="T38" fmla="*/ 2147483647 w 112"/>
                <a:gd name="T39" fmla="*/ 2147483647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95"/>
                <a:gd name="T62" fmla="*/ 112 w 112"/>
                <a:gd name="T63" fmla="*/ 95 h 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95">
                  <a:moveTo>
                    <a:pt x="107" y="41"/>
                  </a:moveTo>
                  <a:lnTo>
                    <a:pt x="98" y="41"/>
                  </a:lnTo>
                  <a:lnTo>
                    <a:pt x="83" y="17"/>
                  </a:lnTo>
                  <a:lnTo>
                    <a:pt x="80" y="0"/>
                  </a:lnTo>
                  <a:lnTo>
                    <a:pt x="67" y="2"/>
                  </a:lnTo>
                  <a:lnTo>
                    <a:pt x="39" y="25"/>
                  </a:lnTo>
                  <a:lnTo>
                    <a:pt x="22" y="30"/>
                  </a:lnTo>
                  <a:lnTo>
                    <a:pt x="3" y="60"/>
                  </a:lnTo>
                  <a:lnTo>
                    <a:pt x="0" y="82"/>
                  </a:lnTo>
                  <a:lnTo>
                    <a:pt x="4" y="89"/>
                  </a:lnTo>
                  <a:lnTo>
                    <a:pt x="22" y="88"/>
                  </a:lnTo>
                  <a:lnTo>
                    <a:pt x="37" y="95"/>
                  </a:lnTo>
                  <a:lnTo>
                    <a:pt x="34" y="73"/>
                  </a:lnTo>
                  <a:lnTo>
                    <a:pt x="37" y="71"/>
                  </a:lnTo>
                  <a:lnTo>
                    <a:pt x="73" y="68"/>
                  </a:lnTo>
                  <a:lnTo>
                    <a:pt x="90" y="71"/>
                  </a:lnTo>
                  <a:lnTo>
                    <a:pt x="98" y="62"/>
                  </a:lnTo>
                  <a:lnTo>
                    <a:pt x="105" y="63"/>
                  </a:lnTo>
                  <a:lnTo>
                    <a:pt x="112" y="54"/>
                  </a:lnTo>
                  <a:lnTo>
                    <a:pt x="107" y="4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5" name="Freeform 16"/>
            <p:cNvSpPr>
              <a:spLocks/>
            </p:cNvSpPr>
            <p:nvPr/>
          </p:nvSpPr>
          <p:spPr bwMode="auto">
            <a:xfrm>
              <a:off x="4125913" y="3360763"/>
              <a:ext cx="201612" cy="150812"/>
            </a:xfrm>
            <a:custGeom>
              <a:avLst/>
              <a:gdLst>
                <a:gd name="T0" fmla="*/ 2147483647 w 112"/>
                <a:gd name="T1" fmla="*/ 2147483647 h 95"/>
                <a:gd name="T2" fmla="*/ 2147483647 w 112"/>
                <a:gd name="T3" fmla="*/ 2147483647 h 95"/>
                <a:gd name="T4" fmla="*/ 2147483647 w 112"/>
                <a:gd name="T5" fmla="*/ 2147483647 h 95"/>
                <a:gd name="T6" fmla="*/ 2147483647 w 112"/>
                <a:gd name="T7" fmla="*/ 0 h 95"/>
                <a:gd name="T8" fmla="*/ 2147483647 w 112"/>
                <a:gd name="T9" fmla="*/ 2147483647 h 95"/>
                <a:gd name="T10" fmla="*/ 2147483647 w 112"/>
                <a:gd name="T11" fmla="*/ 2147483647 h 95"/>
                <a:gd name="T12" fmla="*/ 2147483647 w 112"/>
                <a:gd name="T13" fmla="*/ 2147483647 h 95"/>
                <a:gd name="T14" fmla="*/ 2147483647 w 112"/>
                <a:gd name="T15" fmla="*/ 2147483647 h 95"/>
                <a:gd name="T16" fmla="*/ 0 w 112"/>
                <a:gd name="T17" fmla="*/ 2147483647 h 95"/>
                <a:gd name="T18" fmla="*/ 2147483647 w 112"/>
                <a:gd name="T19" fmla="*/ 2147483647 h 95"/>
                <a:gd name="T20" fmla="*/ 2147483647 w 112"/>
                <a:gd name="T21" fmla="*/ 2147483647 h 95"/>
                <a:gd name="T22" fmla="*/ 2147483647 w 112"/>
                <a:gd name="T23" fmla="*/ 2147483647 h 95"/>
                <a:gd name="T24" fmla="*/ 2147483647 w 112"/>
                <a:gd name="T25" fmla="*/ 2147483647 h 95"/>
                <a:gd name="T26" fmla="*/ 2147483647 w 112"/>
                <a:gd name="T27" fmla="*/ 2147483647 h 95"/>
                <a:gd name="T28" fmla="*/ 2147483647 w 112"/>
                <a:gd name="T29" fmla="*/ 2147483647 h 95"/>
                <a:gd name="T30" fmla="*/ 2147483647 w 112"/>
                <a:gd name="T31" fmla="*/ 2147483647 h 95"/>
                <a:gd name="T32" fmla="*/ 2147483647 w 112"/>
                <a:gd name="T33" fmla="*/ 2147483647 h 95"/>
                <a:gd name="T34" fmla="*/ 2147483647 w 112"/>
                <a:gd name="T35" fmla="*/ 2147483647 h 95"/>
                <a:gd name="T36" fmla="*/ 2147483647 w 112"/>
                <a:gd name="T37" fmla="*/ 2147483647 h 95"/>
                <a:gd name="T38" fmla="*/ 2147483647 w 112"/>
                <a:gd name="T39" fmla="*/ 2147483647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95"/>
                <a:gd name="T62" fmla="*/ 112 w 112"/>
                <a:gd name="T63" fmla="*/ 95 h 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95">
                  <a:moveTo>
                    <a:pt x="107" y="41"/>
                  </a:moveTo>
                  <a:lnTo>
                    <a:pt x="98" y="41"/>
                  </a:lnTo>
                  <a:lnTo>
                    <a:pt x="83" y="17"/>
                  </a:lnTo>
                  <a:lnTo>
                    <a:pt x="80" y="0"/>
                  </a:lnTo>
                  <a:lnTo>
                    <a:pt x="67" y="2"/>
                  </a:lnTo>
                  <a:lnTo>
                    <a:pt x="39" y="25"/>
                  </a:lnTo>
                  <a:lnTo>
                    <a:pt x="22" y="30"/>
                  </a:lnTo>
                  <a:lnTo>
                    <a:pt x="3" y="60"/>
                  </a:lnTo>
                  <a:lnTo>
                    <a:pt x="0" y="82"/>
                  </a:lnTo>
                  <a:lnTo>
                    <a:pt x="4" y="89"/>
                  </a:lnTo>
                  <a:lnTo>
                    <a:pt x="22" y="88"/>
                  </a:lnTo>
                  <a:lnTo>
                    <a:pt x="37" y="95"/>
                  </a:lnTo>
                  <a:lnTo>
                    <a:pt x="34" y="73"/>
                  </a:lnTo>
                  <a:lnTo>
                    <a:pt x="37" y="71"/>
                  </a:lnTo>
                  <a:lnTo>
                    <a:pt x="73" y="68"/>
                  </a:lnTo>
                  <a:lnTo>
                    <a:pt x="90" y="71"/>
                  </a:lnTo>
                  <a:lnTo>
                    <a:pt x="98" y="62"/>
                  </a:lnTo>
                  <a:lnTo>
                    <a:pt x="105" y="63"/>
                  </a:lnTo>
                  <a:lnTo>
                    <a:pt x="112" y="54"/>
                  </a:lnTo>
                  <a:lnTo>
                    <a:pt x="107" y="4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6" name="Freeform 17"/>
            <p:cNvSpPr>
              <a:spLocks/>
            </p:cNvSpPr>
            <p:nvPr/>
          </p:nvSpPr>
          <p:spPr bwMode="auto">
            <a:xfrm>
              <a:off x="4270375" y="3125813"/>
              <a:ext cx="415925" cy="325437"/>
            </a:xfrm>
            <a:custGeom>
              <a:avLst/>
              <a:gdLst>
                <a:gd name="T0" fmla="*/ 2147483647 w 233"/>
                <a:gd name="T1" fmla="*/ 2147483647 h 208"/>
                <a:gd name="T2" fmla="*/ 2147483647 w 233"/>
                <a:gd name="T3" fmla="*/ 2147483647 h 208"/>
                <a:gd name="T4" fmla="*/ 2147483647 w 233"/>
                <a:gd name="T5" fmla="*/ 2147483647 h 208"/>
                <a:gd name="T6" fmla="*/ 2147483647 w 233"/>
                <a:gd name="T7" fmla="*/ 2147483647 h 208"/>
                <a:gd name="T8" fmla="*/ 2147483647 w 233"/>
                <a:gd name="T9" fmla="*/ 2147483647 h 208"/>
                <a:gd name="T10" fmla="*/ 2147483647 w 233"/>
                <a:gd name="T11" fmla="*/ 2147483647 h 208"/>
                <a:gd name="T12" fmla="*/ 2147483647 w 233"/>
                <a:gd name="T13" fmla="*/ 2147483647 h 208"/>
                <a:gd name="T14" fmla="*/ 2147483647 w 233"/>
                <a:gd name="T15" fmla="*/ 2147483647 h 208"/>
                <a:gd name="T16" fmla="*/ 2147483647 w 233"/>
                <a:gd name="T17" fmla="*/ 0 h 208"/>
                <a:gd name="T18" fmla="*/ 2147483647 w 233"/>
                <a:gd name="T19" fmla="*/ 2147483647 h 208"/>
                <a:gd name="T20" fmla="*/ 2147483647 w 233"/>
                <a:gd name="T21" fmla="*/ 2147483647 h 208"/>
                <a:gd name="T22" fmla="*/ 2147483647 w 233"/>
                <a:gd name="T23" fmla="*/ 2147483647 h 208"/>
                <a:gd name="T24" fmla="*/ 2147483647 w 233"/>
                <a:gd name="T25" fmla="*/ 2147483647 h 208"/>
                <a:gd name="T26" fmla="*/ 0 w 233"/>
                <a:gd name="T27" fmla="*/ 2147483647 h 208"/>
                <a:gd name="T28" fmla="*/ 2147483647 w 233"/>
                <a:gd name="T29" fmla="*/ 2147483647 h 208"/>
                <a:gd name="T30" fmla="*/ 2147483647 w 233"/>
                <a:gd name="T31" fmla="*/ 2147483647 h 208"/>
                <a:gd name="T32" fmla="*/ 2147483647 w 233"/>
                <a:gd name="T33" fmla="*/ 2147483647 h 208"/>
                <a:gd name="T34" fmla="*/ 2147483647 w 233"/>
                <a:gd name="T35" fmla="*/ 2147483647 h 208"/>
                <a:gd name="T36" fmla="*/ 2147483647 w 233"/>
                <a:gd name="T37" fmla="*/ 2147483647 h 208"/>
                <a:gd name="T38" fmla="*/ 2147483647 w 233"/>
                <a:gd name="T39" fmla="*/ 2147483647 h 208"/>
                <a:gd name="T40" fmla="*/ 2147483647 w 233"/>
                <a:gd name="T41" fmla="*/ 2147483647 h 208"/>
                <a:gd name="T42" fmla="*/ 2147483647 w 233"/>
                <a:gd name="T43" fmla="*/ 2147483647 h 208"/>
                <a:gd name="T44" fmla="*/ 2147483647 w 233"/>
                <a:gd name="T45" fmla="*/ 2147483647 h 208"/>
                <a:gd name="T46" fmla="*/ 2147483647 w 233"/>
                <a:gd name="T47" fmla="*/ 2147483647 h 208"/>
                <a:gd name="T48" fmla="*/ 2147483647 w 233"/>
                <a:gd name="T49" fmla="*/ 2147483647 h 208"/>
                <a:gd name="T50" fmla="*/ 2147483647 w 233"/>
                <a:gd name="T51" fmla="*/ 2147483647 h 208"/>
                <a:gd name="T52" fmla="*/ 2147483647 w 233"/>
                <a:gd name="T53" fmla="*/ 2147483647 h 208"/>
                <a:gd name="T54" fmla="*/ 2147483647 w 233"/>
                <a:gd name="T55" fmla="*/ 2147483647 h 208"/>
                <a:gd name="T56" fmla="*/ 2147483647 w 233"/>
                <a:gd name="T57" fmla="*/ 2147483647 h 208"/>
                <a:gd name="T58" fmla="*/ 2147483647 w 233"/>
                <a:gd name="T59" fmla="*/ 2147483647 h 208"/>
                <a:gd name="T60" fmla="*/ 2147483647 w 233"/>
                <a:gd name="T61" fmla="*/ 2147483647 h 2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3"/>
                <a:gd name="T94" fmla="*/ 0 h 208"/>
                <a:gd name="T95" fmla="*/ 233 w 233"/>
                <a:gd name="T96" fmla="*/ 208 h 20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3" h="208">
                  <a:moveTo>
                    <a:pt x="197" y="172"/>
                  </a:moveTo>
                  <a:lnTo>
                    <a:pt x="195" y="162"/>
                  </a:lnTo>
                  <a:lnTo>
                    <a:pt x="225" y="112"/>
                  </a:lnTo>
                  <a:lnTo>
                    <a:pt x="233" y="55"/>
                  </a:lnTo>
                  <a:lnTo>
                    <a:pt x="225" y="49"/>
                  </a:lnTo>
                  <a:lnTo>
                    <a:pt x="219" y="36"/>
                  </a:lnTo>
                  <a:lnTo>
                    <a:pt x="219" y="10"/>
                  </a:lnTo>
                  <a:lnTo>
                    <a:pt x="205" y="3"/>
                  </a:lnTo>
                  <a:lnTo>
                    <a:pt x="172" y="0"/>
                  </a:lnTo>
                  <a:lnTo>
                    <a:pt x="80" y="73"/>
                  </a:lnTo>
                  <a:lnTo>
                    <a:pt x="59" y="77"/>
                  </a:lnTo>
                  <a:lnTo>
                    <a:pt x="59" y="130"/>
                  </a:lnTo>
                  <a:lnTo>
                    <a:pt x="53" y="138"/>
                  </a:lnTo>
                  <a:lnTo>
                    <a:pt x="0" y="151"/>
                  </a:lnTo>
                  <a:lnTo>
                    <a:pt x="3" y="168"/>
                  </a:lnTo>
                  <a:lnTo>
                    <a:pt x="18" y="192"/>
                  </a:lnTo>
                  <a:lnTo>
                    <a:pt x="27" y="192"/>
                  </a:lnTo>
                  <a:lnTo>
                    <a:pt x="32" y="205"/>
                  </a:lnTo>
                  <a:lnTo>
                    <a:pt x="35" y="198"/>
                  </a:lnTo>
                  <a:lnTo>
                    <a:pt x="45" y="198"/>
                  </a:lnTo>
                  <a:lnTo>
                    <a:pt x="51" y="208"/>
                  </a:lnTo>
                  <a:lnTo>
                    <a:pt x="52" y="192"/>
                  </a:lnTo>
                  <a:lnTo>
                    <a:pt x="68" y="173"/>
                  </a:lnTo>
                  <a:lnTo>
                    <a:pt x="80" y="172"/>
                  </a:lnTo>
                  <a:lnTo>
                    <a:pt x="101" y="186"/>
                  </a:lnTo>
                  <a:lnTo>
                    <a:pt x="114" y="179"/>
                  </a:lnTo>
                  <a:lnTo>
                    <a:pt x="134" y="189"/>
                  </a:lnTo>
                  <a:lnTo>
                    <a:pt x="152" y="179"/>
                  </a:lnTo>
                  <a:lnTo>
                    <a:pt x="179" y="182"/>
                  </a:lnTo>
                  <a:lnTo>
                    <a:pt x="193" y="172"/>
                  </a:lnTo>
                  <a:lnTo>
                    <a:pt x="197" y="17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7" name="Freeform 18"/>
            <p:cNvSpPr>
              <a:spLocks/>
            </p:cNvSpPr>
            <p:nvPr/>
          </p:nvSpPr>
          <p:spPr bwMode="auto">
            <a:xfrm>
              <a:off x="4270375" y="3125813"/>
              <a:ext cx="415925" cy="325437"/>
            </a:xfrm>
            <a:custGeom>
              <a:avLst/>
              <a:gdLst>
                <a:gd name="T0" fmla="*/ 2147483647 w 233"/>
                <a:gd name="T1" fmla="*/ 2147483647 h 208"/>
                <a:gd name="T2" fmla="*/ 2147483647 w 233"/>
                <a:gd name="T3" fmla="*/ 2147483647 h 208"/>
                <a:gd name="T4" fmla="*/ 2147483647 w 233"/>
                <a:gd name="T5" fmla="*/ 2147483647 h 208"/>
                <a:gd name="T6" fmla="*/ 2147483647 w 233"/>
                <a:gd name="T7" fmla="*/ 2147483647 h 208"/>
                <a:gd name="T8" fmla="*/ 2147483647 w 233"/>
                <a:gd name="T9" fmla="*/ 2147483647 h 208"/>
                <a:gd name="T10" fmla="*/ 2147483647 w 233"/>
                <a:gd name="T11" fmla="*/ 2147483647 h 208"/>
                <a:gd name="T12" fmla="*/ 2147483647 w 233"/>
                <a:gd name="T13" fmla="*/ 2147483647 h 208"/>
                <a:gd name="T14" fmla="*/ 2147483647 w 233"/>
                <a:gd name="T15" fmla="*/ 2147483647 h 208"/>
                <a:gd name="T16" fmla="*/ 2147483647 w 233"/>
                <a:gd name="T17" fmla="*/ 0 h 208"/>
                <a:gd name="T18" fmla="*/ 2147483647 w 233"/>
                <a:gd name="T19" fmla="*/ 2147483647 h 208"/>
                <a:gd name="T20" fmla="*/ 2147483647 w 233"/>
                <a:gd name="T21" fmla="*/ 2147483647 h 208"/>
                <a:gd name="T22" fmla="*/ 2147483647 w 233"/>
                <a:gd name="T23" fmla="*/ 2147483647 h 208"/>
                <a:gd name="T24" fmla="*/ 2147483647 w 233"/>
                <a:gd name="T25" fmla="*/ 2147483647 h 208"/>
                <a:gd name="T26" fmla="*/ 0 w 233"/>
                <a:gd name="T27" fmla="*/ 2147483647 h 208"/>
                <a:gd name="T28" fmla="*/ 2147483647 w 233"/>
                <a:gd name="T29" fmla="*/ 2147483647 h 208"/>
                <a:gd name="T30" fmla="*/ 2147483647 w 233"/>
                <a:gd name="T31" fmla="*/ 2147483647 h 208"/>
                <a:gd name="T32" fmla="*/ 2147483647 w 233"/>
                <a:gd name="T33" fmla="*/ 2147483647 h 208"/>
                <a:gd name="T34" fmla="*/ 2147483647 w 233"/>
                <a:gd name="T35" fmla="*/ 2147483647 h 208"/>
                <a:gd name="T36" fmla="*/ 2147483647 w 233"/>
                <a:gd name="T37" fmla="*/ 2147483647 h 208"/>
                <a:gd name="T38" fmla="*/ 2147483647 w 233"/>
                <a:gd name="T39" fmla="*/ 2147483647 h 208"/>
                <a:gd name="T40" fmla="*/ 2147483647 w 233"/>
                <a:gd name="T41" fmla="*/ 2147483647 h 208"/>
                <a:gd name="T42" fmla="*/ 2147483647 w 233"/>
                <a:gd name="T43" fmla="*/ 2147483647 h 208"/>
                <a:gd name="T44" fmla="*/ 2147483647 w 233"/>
                <a:gd name="T45" fmla="*/ 2147483647 h 208"/>
                <a:gd name="T46" fmla="*/ 2147483647 w 233"/>
                <a:gd name="T47" fmla="*/ 2147483647 h 208"/>
                <a:gd name="T48" fmla="*/ 2147483647 w 233"/>
                <a:gd name="T49" fmla="*/ 2147483647 h 208"/>
                <a:gd name="T50" fmla="*/ 2147483647 w 233"/>
                <a:gd name="T51" fmla="*/ 2147483647 h 208"/>
                <a:gd name="T52" fmla="*/ 2147483647 w 233"/>
                <a:gd name="T53" fmla="*/ 2147483647 h 208"/>
                <a:gd name="T54" fmla="*/ 2147483647 w 233"/>
                <a:gd name="T55" fmla="*/ 2147483647 h 208"/>
                <a:gd name="T56" fmla="*/ 2147483647 w 233"/>
                <a:gd name="T57" fmla="*/ 2147483647 h 208"/>
                <a:gd name="T58" fmla="*/ 2147483647 w 233"/>
                <a:gd name="T59" fmla="*/ 2147483647 h 208"/>
                <a:gd name="T60" fmla="*/ 2147483647 w 233"/>
                <a:gd name="T61" fmla="*/ 2147483647 h 2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3"/>
                <a:gd name="T94" fmla="*/ 0 h 208"/>
                <a:gd name="T95" fmla="*/ 233 w 233"/>
                <a:gd name="T96" fmla="*/ 208 h 20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3" h="208">
                  <a:moveTo>
                    <a:pt x="197" y="172"/>
                  </a:moveTo>
                  <a:lnTo>
                    <a:pt x="195" y="162"/>
                  </a:lnTo>
                  <a:lnTo>
                    <a:pt x="225" y="112"/>
                  </a:lnTo>
                  <a:lnTo>
                    <a:pt x="233" y="55"/>
                  </a:lnTo>
                  <a:lnTo>
                    <a:pt x="225" y="49"/>
                  </a:lnTo>
                  <a:lnTo>
                    <a:pt x="219" y="36"/>
                  </a:lnTo>
                  <a:lnTo>
                    <a:pt x="219" y="10"/>
                  </a:lnTo>
                  <a:lnTo>
                    <a:pt x="205" y="3"/>
                  </a:lnTo>
                  <a:lnTo>
                    <a:pt x="172" y="0"/>
                  </a:lnTo>
                  <a:lnTo>
                    <a:pt x="80" y="73"/>
                  </a:lnTo>
                  <a:lnTo>
                    <a:pt x="59" y="77"/>
                  </a:lnTo>
                  <a:lnTo>
                    <a:pt x="59" y="130"/>
                  </a:lnTo>
                  <a:lnTo>
                    <a:pt x="53" y="138"/>
                  </a:lnTo>
                  <a:lnTo>
                    <a:pt x="0" y="151"/>
                  </a:lnTo>
                  <a:lnTo>
                    <a:pt x="3" y="168"/>
                  </a:lnTo>
                  <a:lnTo>
                    <a:pt x="18" y="192"/>
                  </a:lnTo>
                  <a:lnTo>
                    <a:pt x="27" y="192"/>
                  </a:lnTo>
                  <a:lnTo>
                    <a:pt x="32" y="205"/>
                  </a:lnTo>
                  <a:lnTo>
                    <a:pt x="35" y="198"/>
                  </a:lnTo>
                  <a:lnTo>
                    <a:pt x="45" y="198"/>
                  </a:lnTo>
                  <a:lnTo>
                    <a:pt x="51" y="208"/>
                  </a:lnTo>
                  <a:lnTo>
                    <a:pt x="52" y="192"/>
                  </a:lnTo>
                  <a:lnTo>
                    <a:pt x="68" y="173"/>
                  </a:lnTo>
                  <a:lnTo>
                    <a:pt x="80" y="172"/>
                  </a:lnTo>
                  <a:lnTo>
                    <a:pt x="101" y="186"/>
                  </a:lnTo>
                  <a:lnTo>
                    <a:pt x="114" y="179"/>
                  </a:lnTo>
                  <a:lnTo>
                    <a:pt x="134" y="189"/>
                  </a:lnTo>
                  <a:lnTo>
                    <a:pt x="152" y="179"/>
                  </a:lnTo>
                  <a:lnTo>
                    <a:pt x="179" y="182"/>
                  </a:lnTo>
                  <a:lnTo>
                    <a:pt x="193" y="172"/>
                  </a:lnTo>
                  <a:lnTo>
                    <a:pt x="197" y="17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8" name="Freeform 19"/>
            <p:cNvSpPr>
              <a:spLocks/>
            </p:cNvSpPr>
            <p:nvPr/>
          </p:nvSpPr>
          <p:spPr bwMode="auto">
            <a:xfrm>
              <a:off x="3940175" y="3084538"/>
              <a:ext cx="433388" cy="409575"/>
            </a:xfrm>
            <a:custGeom>
              <a:avLst/>
              <a:gdLst>
                <a:gd name="T0" fmla="*/ 2147483647 w 242"/>
                <a:gd name="T1" fmla="*/ 2147483647 h 262"/>
                <a:gd name="T2" fmla="*/ 2147483647 w 242"/>
                <a:gd name="T3" fmla="*/ 2147483647 h 262"/>
                <a:gd name="T4" fmla="*/ 2147483647 w 242"/>
                <a:gd name="T5" fmla="*/ 2147483647 h 262"/>
                <a:gd name="T6" fmla="*/ 2147483647 w 242"/>
                <a:gd name="T7" fmla="*/ 2147483647 h 262"/>
                <a:gd name="T8" fmla="*/ 2147483647 w 242"/>
                <a:gd name="T9" fmla="*/ 2147483647 h 262"/>
                <a:gd name="T10" fmla="*/ 2147483647 w 242"/>
                <a:gd name="T11" fmla="*/ 2147483647 h 262"/>
                <a:gd name="T12" fmla="*/ 2147483647 w 242"/>
                <a:gd name="T13" fmla="*/ 2147483647 h 262"/>
                <a:gd name="T14" fmla="*/ 2147483647 w 242"/>
                <a:gd name="T15" fmla="*/ 2147483647 h 262"/>
                <a:gd name="T16" fmla="*/ 2147483647 w 242"/>
                <a:gd name="T17" fmla="*/ 0 h 262"/>
                <a:gd name="T18" fmla="*/ 2147483647 w 242"/>
                <a:gd name="T19" fmla="*/ 0 h 262"/>
                <a:gd name="T20" fmla="*/ 2147483647 w 242"/>
                <a:gd name="T21" fmla="*/ 2147483647 h 262"/>
                <a:gd name="T22" fmla="*/ 2147483647 w 242"/>
                <a:gd name="T23" fmla="*/ 2147483647 h 262"/>
                <a:gd name="T24" fmla="*/ 2147483647 w 242"/>
                <a:gd name="T25" fmla="*/ 2147483647 h 262"/>
                <a:gd name="T26" fmla="*/ 2147483647 w 242"/>
                <a:gd name="T27" fmla="*/ 2147483647 h 262"/>
                <a:gd name="T28" fmla="*/ 0 w 242"/>
                <a:gd name="T29" fmla="*/ 2147483647 h 262"/>
                <a:gd name="T30" fmla="*/ 2147483647 w 242"/>
                <a:gd name="T31" fmla="*/ 2147483647 h 262"/>
                <a:gd name="T32" fmla="*/ 2147483647 w 242"/>
                <a:gd name="T33" fmla="*/ 2147483647 h 262"/>
                <a:gd name="T34" fmla="*/ 2147483647 w 242"/>
                <a:gd name="T35" fmla="*/ 2147483647 h 262"/>
                <a:gd name="T36" fmla="*/ 2147483647 w 242"/>
                <a:gd name="T37" fmla="*/ 2147483647 h 262"/>
                <a:gd name="T38" fmla="*/ 2147483647 w 242"/>
                <a:gd name="T39" fmla="*/ 2147483647 h 262"/>
                <a:gd name="T40" fmla="*/ 2147483647 w 242"/>
                <a:gd name="T41" fmla="*/ 2147483647 h 262"/>
                <a:gd name="T42" fmla="*/ 2147483647 w 242"/>
                <a:gd name="T43" fmla="*/ 2147483647 h 262"/>
                <a:gd name="T44" fmla="*/ 2147483647 w 242"/>
                <a:gd name="T45" fmla="*/ 2147483647 h 262"/>
                <a:gd name="T46" fmla="*/ 2147483647 w 242"/>
                <a:gd name="T47" fmla="*/ 2147483647 h 262"/>
                <a:gd name="T48" fmla="*/ 2147483647 w 242"/>
                <a:gd name="T49" fmla="*/ 2147483647 h 262"/>
                <a:gd name="T50" fmla="*/ 2147483647 w 242"/>
                <a:gd name="T51" fmla="*/ 2147483647 h 262"/>
                <a:gd name="T52" fmla="*/ 2147483647 w 242"/>
                <a:gd name="T53" fmla="*/ 2147483647 h 262"/>
                <a:gd name="T54" fmla="*/ 2147483647 w 242"/>
                <a:gd name="T55" fmla="*/ 2147483647 h 262"/>
                <a:gd name="T56" fmla="*/ 2147483647 w 242"/>
                <a:gd name="T57" fmla="*/ 2147483647 h 2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2"/>
                <a:gd name="T88" fmla="*/ 0 h 262"/>
                <a:gd name="T89" fmla="*/ 242 w 242"/>
                <a:gd name="T90" fmla="*/ 262 h 2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2" h="262">
                  <a:moveTo>
                    <a:pt x="183" y="178"/>
                  </a:moveTo>
                  <a:lnTo>
                    <a:pt x="236" y="165"/>
                  </a:lnTo>
                  <a:lnTo>
                    <a:pt x="242" y="157"/>
                  </a:lnTo>
                  <a:lnTo>
                    <a:pt x="242" y="104"/>
                  </a:lnTo>
                  <a:lnTo>
                    <a:pt x="229" y="107"/>
                  </a:lnTo>
                  <a:lnTo>
                    <a:pt x="227" y="91"/>
                  </a:lnTo>
                  <a:lnTo>
                    <a:pt x="207" y="82"/>
                  </a:lnTo>
                  <a:lnTo>
                    <a:pt x="197" y="68"/>
                  </a:lnTo>
                  <a:lnTo>
                    <a:pt x="113" y="0"/>
                  </a:lnTo>
                  <a:lnTo>
                    <a:pt x="88" y="0"/>
                  </a:lnTo>
                  <a:lnTo>
                    <a:pt x="99" y="168"/>
                  </a:lnTo>
                  <a:lnTo>
                    <a:pt x="34" y="168"/>
                  </a:lnTo>
                  <a:lnTo>
                    <a:pt x="21" y="174"/>
                  </a:lnTo>
                  <a:lnTo>
                    <a:pt x="12" y="162"/>
                  </a:lnTo>
                  <a:lnTo>
                    <a:pt x="0" y="183"/>
                  </a:lnTo>
                  <a:lnTo>
                    <a:pt x="12" y="222"/>
                  </a:lnTo>
                  <a:lnTo>
                    <a:pt x="20" y="231"/>
                  </a:lnTo>
                  <a:lnTo>
                    <a:pt x="44" y="222"/>
                  </a:lnTo>
                  <a:lnTo>
                    <a:pt x="61" y="262"/>
                  </a:lnTo>
                  <a:lnTo>
                    <a:pt x="65" y="259"/>
                  </a:lnTo>
                  <a:lnTo>
                    <a:pt x="72" y="262"/>
                  </a:lnTo>
                  <a:lnTo>
                    <a:pt x="85" y="254"/>
                  </a:lnTo>
                  <a:lnTo>
                    <a:pt x="90" y="262"/>
                  </a:lnTo>
                  <a:lnTo>
                    <a:pt x="103" y="260"/>
                  </a:lnTo>
                  <a:lnTo>
                    <a:pt x="106" y="238"/>
                  </a:lnTo>
                  <a:lnTo>
                    <a:pt x="125" y="208"/>
                  </a:lnTo>
                  <a:lnTo>
                    <a:pt x="142" y="203"/>
                  </a:lnTo>
                  <a:lnTo>
                    <a:pt x="170" y="180"/>
                  </a:lnTo>
                  <a:lnTo>
                    <a:pt x="183" y="17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9" name="Freeform 20"/>
            <p:cNvSpPr>
              <a:spLocks/>
            </p:cNvSpPr>
            <p:nvPr/>
          </p:nvSpPr>
          <p:spPr bwMode="auto">
            <a:xfrm>
              <a:off x="3940175" y="3084538"/>
              <a:ext cx="433388" cy="409575"/>
            </a:xfrm>
            <a:custGeom>
              <a:avLst/>
              <a:gdLst>
                <a:gd name="T0" fmla="*/ 2147483647 w 242"/>
                <a:gd name="T1" fmla="*/ 2147483647 h 262"/>
                <a:gd name="T2" fmla="*/ 2147483647 w 242"/>
                <a:gd name="T3" fmla="*/ 2147483647 h 262"/>
                <a:gd name="T4" fmla="*/ 2147483647 w 242"/>
                <a:gd name="T5" fmla="*/ 2147483647 h 262"/>
                <a:gd name="T6" fmla="*/ 2147483647 w 242"/>
                <a:gd name="T7" fmla="*/ 2147483647 h 262"/>
                <a:gd name="T8" fmla="*/ 2147483647 w 242"/>
                <a:gd name="T9" fmla="*/ 2147483647 h 262"/>
                <a:gd name="T10" fmla="*/ 2147483647 w 242"/>
                <a:gd name="T11" fmla="*/ 2147483647 h 262"/>
                <a:gd name="T12" fmla="*/ 2147483647 w 242"/>
                <a:gd name="T13" fmla="*/ 2147483647 h 262"/>
                <a:gd name="T14" fmla="*/ 2147483647 w 242"/>
                <a:gd name="T15" fmla="*/ 2147483647 h 262"/>
                <a:gd name="T16" fmla="*/ 2147483647 w 242"/>
                <a:gd name="T17" fmla="*/ 0 h 262"/>
                <a:gd name="T18" fmla="*/ 2147483647 w 242"/>
                <a:gd name="T19" fmla="*/ 0 h 262"/>
                <a:gd name="T20" fmla="*/ 2147483647 w 242"/>
                <a:gd name="T21" fmla="*/ 2147483647 h 262"/>
                <a:gd name="T22" fmla="*/ 2147483647 w 242"/>
                <a:gd name="T23" fmla="*/ 2147483647 h 262"/>
                <a:gd name="T24" fmla="*/ 2147483647 w 242"/>
                <a:gd name="T25" fmla="*/ 2147483647 h 262"/>
                <a:gd name="T26" fmla="*/ 2147483647 w 242"/>
                <a:gd name="T27" fmla="*/ 2147483647 h 262"/>
                <a:gd name="T28" fmla="*/ 0 w 242"/>
                <a:gd name="T29" fmla="*/ 2147483647 h 262"/>
                <a:gd name="T30" fmla="*/ 2147483647 w 242"/>
                <a:gd name="T31" fmla="*/ 2147483647 h 262"/>
                <a:gd name="T32" fmla="*/ 2147483647 w 242"/>
                <a:gd name="T33" fmla="*/ 2147483647 h 262"/>
                <a:gd name="T34" fmla="*/ 2147483647 w 242"/>
                <a:gd name="T35" fmla="*/ 2147483647 h 262"/>
                <a:gd name="T36" fmla="*/ 2147483647 w 242"/>
                <a:gd name="T37" fmla="*/ 2147483647 h 262"/>
                <a:gd name="T38" fmla="*/ 2147483647 w 242"/>
                <a:gd name="T39" fmla="*/ 2147483647 h 262"/>
                <a:gd name="T40" fmla="*/ 2147483647 w 242"/>
                <a:gd name="T41" fmla="*/ 2147483647 h 262"/>
                <a:gd name="T42" fmla="*/ 2147483647 w 242"/>
                <a:gd name="T43" fmla="*/ 2147483647 h 262"/>
                <a:gd name="T44" fmla="*/ 2147483647 w 242"/>
                <a:gd name="T45" fmla="*/ 2147483647 h 262"/>
                <a:gd name="T46" fmla="*/ 2147483647 w 242"/>
                <a:gd name="T47" fmla="*/ 2147483647 h 262"/>
                <a:gd name="T48" fmla="*/ 2147483647 w 242"/>
                <a:gd name="T49" fmla="*/ 2147483647 h 262"/>
                <a:gd name="T50" fmla="*/ 2147483647 w 242"/>
                <a:gd name="T51" fmla="*/ 2147483647 h 262"/>
                <a:gd name="T52" fmla="*/ 2147483647 w 242"/>
                <a:gd name="T53" fmla="*/ 2147483647 h 262"/>
                <a:gd name="T54" fmla="*/ 2147483647 w 242"/>
                <a:gd name="T55" fmla="*/ 2147483647 h 262"/>
                <a:gd name="T56" fmla="*/ 2147483647 w 242"/>
                <a:gd name="T57" fmla="*/ 2147483647 h 2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2"/>
                <a:gd name="T88" fmla="*/ 0 h 262"/>
                <a:gd name="T89" fmla="*/ 242 w 242"/>
                <a:gd name="T90" fmla="*/ 262 h 2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2" h="262">
                  <a:moveTo>
                    <a:pt x="183" y="178"/>
                  </a:moveTo>
                  <a:lnTo>
                    <a:pt x="236" y="165"/>
                  </a:lnTo>
                  <a:lnTo>
                    <a:pt x="242" y="157"/>
                  </a:lnTo>
                  <a:lnTo>
                    <a:pt x="242" y="104"/>
                  </a:lnTo>
                  <a:lnTo>
                    <a:pt x="229" y="107"/>
                  </a:lnTo>
                  <a:lnTo>
                    <a:pt x="227" y="91"/>
                  </a:lnTo>
                  <a:lnTo>
                    <a:pt x="207" y="82"/>
                  </a:lnTo>
                  <a:lnTo>
                    <a:pt x="197" y="68"/>
                  </a:lnTo>
                  <a:lnTo>
                    <a:pt x="113" y="0"/>
                  </a:lnTo>
                  <a:lnTo>
                    <a:pt x="88" y="0"/>
                  </a:lnTo>
                  <a:lnTo>
                    <a:pt x="99" y="168"/>
                  </a:lnTo>
                  <a:lnTo>
                    <a:pt x="34" y="168"/>
                  </a:lnTo>
                  <a:lnTo>
                    <a:pt x="21" y="174"/>
                  </a:lnTo>
                  <a:lnTo>
                    <a:pt x="12" y="162"/>
                  </a:lnTo>
                  <a:lnTo>
                    <a:pt x="0" y="183"/>
                  </a:lnTo>
                  <a:lnTo>
                    <a:pt x="12" y="222"/>
                  </a:lnTo>
                  <a:lnTo>
                    <a:pt x="20" y="231"/>
                  </a:lnTo>
                  <a:lnTo>
                    <a:pt x="44" y="222"/>
                  </a:lnTo>
                  <a:lnTo>
                    <a:pt x="61" y="262"/>
                  </a:lnTo>
                  <a:lnTo>
                    <a:pt x="65" y="259"/>
                  </a:lnTo>
                  <a:lnTo>
                    <a:pt x="72" y="262"/>
                  </a:lnTo>
                  <a:lnTo>
                    <a:pt x="85" y="254"/>
                  </a:lnTo>
                  <a:lnTo>
                    <a:pt x="90" y="262"/>
                  </a:lnTo>
                  <a:lnTo>
                    <a:pt x="103" y="260"/>
                  </a:lnTo>
                  <a:lnTo>
                    <a:pt x="106" y="238"/>
                  </a:lnTo>
                  <a:lnTo>
                    <a:pt x="125" y="208"/>
                  </a:lnTo>
                  <a:lnTo>
                    <a:pt x="142" y="203"/>
                  </a:lnTo>
                  <a:lnTo>
                    <a:pt x="170" y="180"/>
                  </a:lnTo>
                  <a:lnTo>
                    <a:pt x="183" y="17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0" name="Freeform 21"/>
            <p:cNvSpPr>
              <a:spLocks/>
            </p:cNvSpPr>
            <p:nvPr/>
          </p:nvSpPr>
          <p:spPr bwMode="auto">
            <a:xfrm>
              <a:off x="4510088" y="2859113"/>
              <a:ext cx="415925" cy="382587"/>
            </a:xfrm>
            <a:custGeom>
              <a:avLst/>
              <a:gdLst>
                <a:gd name="T0" fmla="*/ 2147483647 w 233"/>
                <a:gd name="T1" fmla="*/ 2147483647 h 243"/>
                <a:gd name="T2" fmla="*/ 2147483647 w 233"/>
                <a:gd name="T3" fmla="*/ 2147483647 h 243"/>
                <a:gd name="T4" fmla="*/ 2147483647 w 233"/>
                <a:gd name="T5" fmla="*/ 2147483647 h 243"/>
                <a:gd name="T6" fmla="*/ 2147483647 w 233"/>
                <a:gd name="T7" fmla="*/ 2147483647 h 243"/>
                <a:gd name="T8" fmla="*/ 2147483647 w 233"/>
                <a:gd name="T9" fmla="*/ 2147483647 h 243"/>
                <a:gd name="T10" fmla="*/ 2147483647 w 233"/>
                <a:gd name="T11" fmla="*/ 2147483647 h 243"/>
                <a:gd name="T12" fmla="*/ 2147483647 w 233"/>
                <a:gd name="T13" fmla="*/ 2147483647 h 243"/>
                <a:gd name="T14" fmla="*/ 2147483647 w 233"/>
                <a:gd name="T15" fmla="*/ 2147483647 h 243"/>
                <a:gd name="T16" fmla="*/ 2147483647 w 233"/>
                <a:gd name="T17" fmla="*/ 2147483647 h 243"/>
                <a:gd name="T18" fmla="*/ 2147483647 w 233"/>
                <a:gd name="T19" fmla="*/ 2147483647 h 243"/>
                <a:gd name="T20" fmla="*/ 2147483647 w 233"/>
                <a:gd name="T21" fmla="*/ 2147483647 h 243"/>
                <a:gd name="T22" fmla="*/ 2147483647 w 233"/>
                <a:gd name="T23" fmla="*/ 2147483647 h 243"/>
                <a:gd name="T24" fmla="*/ 2147483647 w 233"/>
                <a:gd name="T25" fmla="*/ 2147483647 h 243"/>
                <a:gd name="T26" fmla="*/ 2147483647 w 233"/>
                <a:gd name="T27" fmla="*/ 2147483647 h 243"/>
                <a:gd name="T28" fmla="*/ 2147483647 w 233"/>
                <a:gd name="T29" fmla="*/ 2147483647 h 243"/>
                <a:gd name="T30" fmla="*/ 2147483647 w 233"/>
                <a:gd name="T31" fmla="*/ 2147483647 h 243"/>
                <a:gd name="T32" fmla="*/ 2147483647 w 233"/>
                <a:gd name="T33" fmla="*/ 0 h 243"/>
                <a:gd name="T34" fmla="*/ 2147483647 w 233"/>
                <a:gd name="T35" fmla="*/ 2147483647 h 243"/>
                <a:gd name="T36" fmla="*/ 2147483647 w 233"/>
                <a:gd name="T37" fmla="*/ 2147483647 h 243"/>
                <a:gd name="T38" fmla="*/ 2147483647 w 233"/>
                <a:gd name="T39" fmla="*/ 2147483647 h 243"/>
                <a:gd name="T40" fmla="*/ 2147483647 w 233"/>
                <a:gd name="T41" fmla="*/ 2147483647 h 243"/>
                <a:gd name="T42" fmla="*/ 0 w 233"/>
                <a:gd name="T43" fmla="*/ 2147483647 h 243"/>
                <a:gd name="T44" fmla="*/ 2147483647 w 233"/>
                <a:gd name="T45" fmla="*/ 2147483647 h 243"/>
                <a:gd name="T46" fmla="*/ 2147483647 w 233"/>
                <a:gd name="T47" fmla="*/ 2147483647 h 243"/>
                <a:gd name="T48" fmla="*/ 2147483647 w 233"/>
                <a:gd name="T49" fmla="*/ 2147483647 h 243"/>
                <a:gd name="T50" fmla="*/ 2147483647 w 233"/>
                <a:gd name="T51" fmla="*/ 2147483647 h 243"/>
                <a:gd name="T52" fmla="*/ 2147483647 w 233"/>
                <a:gd name="T53" fmla="*/ 2147483647 h 243"/>
                <a:gd name="T54" fmla="*/ 2147483647 w 233"/>
                <a:gd name="T55" fmla="*/ 2147483647 h 243"/>
                <a:gd name="T56" fmla="*/ 2147483647 w 233"/>
                <a:gd name="T57" fmla="*/ 2147483647 h 243"/>
                <a:gd name="T58" fmla="*/ 2147483647 w 233"/>
                <a:gd name="T59" fmla="*/ 2147483647 h 243"/>
                <a:gd name="T60" fmla="*/ 2147483647 w 233"/>
                <a:gd name="T61" fmla="*/ 2147483647 h 243"/>
                <a:gd name="T62" fmla="*/ 2147483647 w 233"/>
                <a:gd name="T63" fmla="*/ 2147483647 h 243"/>
                <a:gd name="T64" fmla="*/ 2147483647 w 233"/>
                <a:gd name="T65" fmla="*/ 2147483647 h 243"/>
                <a:gd name="T66" fmla="*/ 2147483647 w 233"/>
                <a:gd name="T67" fmla="*/ 2147483647 h 243"/>
                <a:gd name="T68" fmla="*/ 2147483647 w 233"/>
                <a:gd name="T69" fmla="*/ 2147483647 h 243"/>
                <a:gd name="T70" fmla="*/ 2147483647 w 233"/>
                <a:gd name="T71" fmla="*/ 2147483647 h 2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3"/>
                <a:gd name="T109" fmla="*/ 0 h 243"/>
                <a:gd name="T110" fmla="*/ 233 w 233"/>
                <a:gd name="T111" fmla="*/ 243 h 2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3" h="243">
                  <a:moveTo>
                    <a:pt x="231" y="196"/>
                  </a:moveTo>
                  <a:lnTo>
                    <a:pt x="229" y="79"/>
                  </a:lnTo>
                  <a:lnTo>
                    <a:pt x="223" y="60"/>
                  </a:lnTo>
                  <a:lnTo>
                    <a:pt x="227" y="25"/>
                  </a:lnTo>
                  <a:lnTo>
                    <a:pt x="199" y="18"/>
                  </a:lnTo>
                  <a:lnTo>
                    <a:pt x="198" y="12"/>
                  </a:lnTo>
                  <a:lnTo>
                    <a:pt x="179" y="6"/>
                  </a:lnTo>
                  <a:lnTo>
                    <a:pt x="156" y="18"/>
                  </a:lnTo>
                  <a:lnTo>
                    <a:pt x="154" y="46"/>
                  </a:lnTo>
                  <a:lnTo>
                    <a:pt x="143" y="51"/>
                  </a:lnTo>
                  <a:lnTo>
                    <a:pt x="136" y="51"/>
                  </a:lnTo>
                  <a:lnTo>
                    <a:pt x="119" y="38"/>
                  </a:lnTo>
                  <a:lnTo>
                    <a:pt x="91" y="30"/>
                  </a:lnTo>
                  <a:lnTo>
                    <a:pt x="88" y="16"/>
                  </a:lnTo>
                  <a:lnTo>
                    <a:pt x="71" y="9"/>
                  </a:lnTo>
                  <a:lnTo>
                    <a:pt x="42" y="6"/>
                  </a:lnTo>
                  <a:lnTo>
                    <a:pt x="26" y="0"/>
                  </a:lnTo>
                  <a:lnTo>
                    <a:pt x="29" y="13"/>
                  </a:lnTo>
                  <a:lnTo>
                    <a:pt x="12" y="30"/>
                  </a:lnTo>
                  <a:lnTo>
                    <a:pt x="12" y="46"/>
                  </a:lnTo>
                  <a:lnTo>
                    <a:pt x="2" y="51"/>
                  </a:lnTo>
                  <a:lnTo>
                    <a:pt x="0" y="57"/>
                  </a:lnTo>
                  <a:lnTo>
                    <a:pt x="7" y="67"/>
                  </a:lnTo>
                  <a:lnTo>
                    <a:pt x="8" y="95"/>
                  </a:lnTo>
                  <a:lnTo>
                    <a:pt x="7" y="116"/>
                  </a:lnTo>
                  <a:lnTo>
                    <a:pt x="2" y="124"/>
                  </a:lnTo>
                  <a:lnTo>
                    <a:pt x="15" y="152"/>
                  </a:lnTo>
                  <a:lnTo>
                    <a:pt x="26" y="154"/>
                  </a:lnTo>
                  <a:lnTo>
                    <a:pt x="38" y="170"/>
                  </a:lnTo>
                  <a:lnTo>
                    <a:pt x="71" y="173"/>
                  </a:lnTo>
                  <a:lnTo>
                    <a:pt x="85" y="180"/>
                  </a:lnTo>
                  <a:lnTo>
                    <a:pt x="105" y="175"/>
                  </a:lnTo>
                  <a:lnTo>
                    <a:pt x="217" y="243"/>
                  </a:lnTo>
                  <a:lnTo>
                    <a:pt x="220" y="231"/>
                  </a:lnTo>
                  <a:lnTo>
                    <a:pt x="233" y="228"/>
                  </a:lnTo>
                  <a:lnTo>
                    <a:pt x="231" y="19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1" name="Freeform 22"/>
            <p:cNvSpPr>
              <a:spLocks/>
            </p:cNvSpPr>
            <p:nvPr/>
          </p:nvSpPr>
          <p:spPr bwMode="auto">
            <a:xfrm>
              <a:off x="4510088" y="2859113"/>
              <a:ext cx="415925" cy="382587"/>
            </a:xfrm>
            <a:custGeom>
              <a:avLst/>
              <a:gdLst>
                <a:gd name="T0" fmla="*/ 2147483647 w 233"/>
                <a:gd name="T1" fmla="*/ 2147483647 h 243"/>
                <a:gd name="T2" fmla="*/ 2147483647 w 233"/>
                <a:gd name="T3" fmla="*/ 2147483647 h 243"/>
                <a:gd name="T4" fmla="*/ 2147483647 w 233"/>
                <a:gd name="T5" fmla="*/ 2147483647 h 243"/>
                <a:gd name="T6" fmla="*/ 2147483647 w 233"/>
                <a:gd name="T7" fmla="*/ 2147483647 h 243"/>
                <a:gd name="T8" fmla="*/ 2147483647 w 233"/>
                <a:gd name="T9" fmla="*/ 2147483647 h 243"/>
                <a:gd name="T10" fmla="*/ 2147483647 w 233"/>
                <a:gd name="T11" fmla="*/ 2147483647 h 243"/>
                <a:gd name="T12" fmla="*/ 2147483647 w 233"/>
                <a:gd name="T13" fmla="*/ 2147483647 h 243"/>
                <a:gd name="T14" fmla="*/ 2147483647 w 233"/>
                <a:gd name="T15" fmla="*/ 2147483647 h 243"/>
                <a:gd name="T16" fmla="*/ 2147483647 w 233"/>
                <a:gd name="T17" fmla="*/ 2147483647 h 243"/>
                <a:gd name="T18" fmla="*/ 2147483647 w 233"/>
                <a:gd name="T19" fmla="*/ 2147483647 h 243"/>
                <a:gd name="T20" fmla="*/ 2147483647 w 233"/>
                <a:gd name="T21" fmla="*/ 2147483647 h 243"/>
                <a:gd name="T22" fmla="*/ 2147483647 w 233"/>
                <a:gd name="T23" fmla="*/ 2147483647 h 243"/>
                <a:gd name="T24" fmla="*/ 2147483647 w 233"/>
                <a:gd name="T25" fmla="*/ 2147483647 h 243"/>
                <a:gd name="T26" fmla="*/ 2147483647 w 233"/>
                <a:gd name="T27" fmla="*/ 2147483647 h 243"/>
                <a:gd name="T28" fmla="*/ 2147483647 w 233"/>
                <a:gd name="T29" fmla="*/ 2147483647 h 243"/>
                <a:gd name="T30" fmla="*/ 2147483647 w 233"/>
                <a:gd name="T31" fmla="*/ 2147483647 h 243"/>
                <a:gd name="T32" fmla="*/ 2147483647 w 233"/>
                <a:gd name="T33" fmla="*/ 0 h 243"/>
                <a:gd name="T34" fmla="*/ 2147483647 w 233"/>
                <a:gd name="T35" fmla="*/ 2147483647 h 243"/>
                <a:gd name="T36" fmla="*/ 2147483647 w 233"/>
                <a:gd name="T37" fmla="*/ 2147483647 h 243"/>
                <a:gd name="T38" fmla="*/ 2147483647 w 233"/>
                <a:gd name="T39" fmla="*/ 2147483647 h 243"/>
                <a:gd name="T40" fmla="*/ 2147483647 w 233"/>
                <a:gd name="T41" fmla="*/ 2147483647 h 243"/>
                <a:gd name="T42" fmla="*/ 0 w 233"/>
                <a:gd name="T43" fmla="*/ 2147483647 h 243"/>
                <a:gd name="T44" fmla="*/ 2147483647 w 233"/>
                <a:gd name="T45" fmla="*/ 2147483647 h 243"/>
                <a:gd name="T46" fmla="*/ 2147483647 w 233"/>
                <a:gd name="T47" fmla="*/ 2147483647 h 243"/>
                <a:gd name="T48" fmla="*/ 2147483647 w 233"/>
                <a:gd name="T49" fmla="*/ 2147483647 h 243"/>
                <a:gd name="T50" fmla="*/ 2147483647 w 233"/>
                <a:gd name="T51" fmla="*/ 2147483647 h 243"/>
                <a:gd name="T52" fmla="*/ 2147483647 w 233"/>
                <a:gd name="T53" fmla="*/ 2147483647 h 243"/>
                <a:gd name="T54" fmla="*/ 2147483647 w 233"/>
                <a:gd name="T55" fmla="*/ 2147483647 h 243"/>
                <a:gd name="T56" fmla="*/ 2147483647 w 233"/>
                <a:gd name="T57" fmla="*/ 2147483647 h 243"/>
                <a:gd name="T58" fmla="*/ 2147483647 w 233"/>
                <a:gd name="T59" fmla="*/ 2147483647 h 243"/>
                <a:gd name="T60" fmla="*/ 2147483647 w 233"/>
                <a:gd name="T61" fmla="*/ 2147483647 h 243"/>
                <a:gd name="T62" fmla="*/ 2147483647 w 233"/>
                <a:gd name="T63" fmla="*/ 2147483647 h 243"/>
                <a:gd name="T64" fmla="*/ 2147483647 w 233"/>
                <a:gd name="T65" fmla="*/ 2147483647 h 243"/>
                <a:gd name="T66" fmla="*/ 2147483647 w 233"/>
                <a:gd name="T67" fmla="*/ 2147483647 h 243"/>
                <a:gd name="T68" fmla="*/ 2147483647 w 233"/>
                <a:gd name="T69" fmla="*/ 2147483647 h 243"/>
                <a:gd name="T70" fmla="*/ 2147483647 w 233"/>
                <a:gd name="T71" fmla="*/ 2147483647 h 2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3"/>
                <a:gd name="T109" fmla="*/ 0 h 243"/>
                <a:gd name="T110" fmla="*/ 233 w 233"/>
                <a:gd name="T111" fmla="*/ 243 h 2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3" h="243">
                  <a:moveTo>
                    <a:pt x="231" y="196"/>
                  </a:moveTo>
                  <a:lnTo>
                    <a:pt x="229" y="79"/>
                  </a:lnTo>
                  <a:lnTo>
                    <a:pt x="223" y="60"/>
                  </a:lnTo>
                  <a:lnTo>
                    <a:pt x="227" y="25"/>
                  </a:lnTo>
                  <a:lnTo>
                    <a:pt x="199" y="18"/>
                  </a:lnTo>
                  <a:lnTo>
                    <a:pt x="198" y="12"/>
                  </a:lnTo>
                  <a:lnTo>
                    <a:pt x="179" y="6"/>
                  </a:lnTo>
                  <a:lnTo>
                    <a:pt x="156" y="18"/>
                  </a:lnTo>
                  <a:lnTo>
                    <a:pt x="154" y="46"/>
                  </a:lnTo>
                  <a:lnTo>
                    <a:pt x="143" y="51"/>
                  </a:lnTo>
                  <a:lnTo>
                    <a:pt x="136" y="51"/>
                  </a:lnTo>
                  <a:lnTo>
                    <a:pt x="119" y="38"/>
                  </a:lnTo>
                  <a:lnTo>
                    <a:pt x="91" y="30"/>
                  </a:lnTo>
                  <a:lnTo>
                    <a:pt x="88" y="16"/>
                  </a:lnTo>
                  <a:lnTo>
                    <a:pt x="71" y="9"/>
                  </a:lnTo>
                  <a:lnTo>
                    <a:pt x="42" y="6"/>
                  </a:lnTo>
                  <a:lnTo>
                    <a:pt x="26" y="0"/>
                  </a:lnTo>
                  <a:lnTo>
                    <a:pt x="29" y="13"/>
                  </a:lnTo>
                  <a:lnTo>
                    <a:pt x="12" y="30"/>
                  </a:lnTo>
                  <a:lnTo>
                    <a:pt x="12" y="46"/>
                  </a:lnTo>
                  <a:lnTo>
                    <a:pt x="2" y="51"/>
                  </a:lnTo>
                  <a:lnTo>
                    <a:pt x="0" y="57"/>
                  </a:lnTo>
                  <a:lnTo>
                    <a:pt x="7" y="67"/>
                  </a:lnTo>
                  <a:lnTo>
                    <a:pt x="8" y="95"/>
                  </a:lnTo>
                  <a:lnTo>
                    <a:pt x="7" y="116"/>
                  </a:lnTo>
                  <a:lnTo>
                    <a:pt x="2" y="124"/>
                  </a:lnTo>
                  <a:lnTo>
                    <a:pt x="15" y="152"/>
                  </a:lnTo>
                  <a:lnTo>
                    <a:pt x="26" y="154"/>
                  </a:lnTo>
                  <a:lnTo>
                    <a:pt x="38" y="170"/>
                  </a:lnTo>
                  <a:lnTo>
                    <a:pt x="71" y="173"/>
                  </a:lnTo>
                  <a:lnTo>
                    <a:pt x="85" y="180"/>
                  </a:lnTo>
                  <a:lnTo>
                    <a:pt x="105" y="175"/>
                  </a:lnTo>
                  <a:lnTo>
                    <a:pt x="217" y="243"/>
                  </a:lnTo>
                  <a:lnTo>
                    <a:pt x="220" y="231"/>
                  </a:lnTo>
                  <a:lnTo>
                    <a:pt x="233" y="228"/>
                  </a:lnTo>
                  <a:lnTo>
                    <a:pt x="231" y="19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2" name="Freeform 23"/>
            <p:cNvSpPr>
              <a:spLocks/>
            </p:cNvSpPr>
            <p:nvPr/>
          </p:nvSpPr>
          <p:spPr bwMode="auto">
            <a:xfrm>
              <a:off x="4051300" y="2755925"/>
              <a:ext cx="527050" cy="495300"/>
            </a:xfrm>
            <a:custGeom>
              <a:avLst/>
              <a:gdLst>
                <a:gd name="T0" fmla="*/ 2147483647 w 294"/>
                <a:gd name="T1" fmla="*/ 2147483647 h 317"/>
                <a:gd name="T2" fmla="*/ 2147483647 w 294"/>
                <a:gd name="T3" fmla="*/ 0 h 317"/>
                <a:gd name="T4" fmla="*/ 2147483647 w 294"/>
                <a:gd name="T5" fmla="*/ 2147483647 h 317"/>
                <a:gd name="T6" fmla="*/ 2147483647 w 294"/>
                <a:gd name="T7" fmla="*/ 2147483647 h 317"/>
                <a:gd name="T8" fmla="*/ 2147483647 w 294"/>
                <a:gd name="T9" fmla="*/ 2147483647 h 317"/>
                <a:gd name="T10" fmla="*/ 2147483647 w 294"/>
                <a:gd name="T11" fmla="*/ 2147483647 h 317"/>
                <a:gd name="T12" fmla="*/ 2147483647 w 294"/>
                <a:gd name="T13" fmla="*/ 2147483647 h 317"/>
                <a:gd name="T14" fmla="*/ 2147483647 w 294"/>
                <a:gd name="T15" fmla="*/ 2147483647 h 317"/>
                <a:gd name="T16" fmla="*/ 2147483647 w 294"/>
                <a:gd name="T17" fmla="*/ 2147483647 h 317"/>
                <a:gd name="T18" fmla="*/ 2147483647 w 294"/>
                <a:gd name="T19" fmla="*/ 2147483647 h 317"/>
                <a:gd name="T20" fmla="*/ 2147483647 w 294"/>
                <a:gd name="T21" fmla="*/ 2147483647 h 317"/>
                <a:gd name="T22" fmla="*/ 2147483647 w 294"/>
                <a:gd name="T23" fmla="*/ 2147483647 h 317"/>
                <a:gd name="T24" fmla="*/ 0 w 294"/>
                <a:gd name="T25" fmla="*/ 2147483647 h 317"/>
                <a:gd name="T26" fmla="*/ 0 w 294"/>
                <a:gd name="T27" fmla="*/ 2147483647 h 317"/>
                <a:gd name="T28" fmla="*/ 0 w 294"/>
                <a:gd name="T29" fmla="*/ 2147483647 h 317"/>
                <a:gd name="T30" fmla="*/ 2147483647 w 294"/>
                <a:gd name="T31" fmla="*/ 2147483647 h 317"/>
                <a:gd name="T32" fmla="*/ 2147483647 w 294"/>
                <a:gd name="T33" fmla="*/ 2147483647 h 317"/>
                <a:gd name="T34" fmla="*/ 2147483647 w 294"/>
                <a:gd name="T35" fmla="*/ 2147483647 h 317"/>
                <a:gd name="T36" fmla="*/ 2147483647 w 294"/>
                <a:gd name="T37" fmla="*/ 2147483647 h 317"/>
                <a:gd name="T38" fmla="*/ 2147483647 w 294"/>
                <a:gd name="T39" fmla="*/ 2147483647 h 317"/>
                <a:gd name="T40" fmla="*/ 2147483647 w 294"/>
                <a:gd name="T41" fmla="*/ 2147483647 h 317"/>
                <a:gd name="T42" fmla="*/ 2147483647 w 294"/>
                <a:gd name="T43" fmla="*/ 2147483647 h 317"/>
                <a:gd name="T44" fmla="*/ 2147483647 w 294"/>
                <a:gd name="T45" fmla="*/ 2147483647 h 317"/>
                <a:gd name="T46" fmla="*/ 2147483647 w 294"/>
                <a:gd name="T47" fmla="*/ 2147483647 h 317"/>
                <a:gd name="T48" fmla="*/ 2147483647 w 294"/>
                <a:gd name="T49" fmla="*/ 2147483647 h 317"/>
                <a:gd name="T50" fmla="*/ 2147483647 w 294"/>
                <a:gd name="T51" fmla="*/ 2147483647 h 317"/>
                <a:gd name="T52" fmla="*/ 2147483647 w 294"/>
                <a:gd name="T53" fmla="*/ 2147483647 h 317"/>
                <a:gd name="T54" fmla="*/ 2147483647 w 294"/>
                <a:gd name="T55" fmla="*/ 2147483647 h 317"/>
                <a:gd name="T56" fmla="*/ 2147483647 w 294"/>
                <a:gd name="T57" fmla="*/ 2147483647 h 317"/>
                <a:gd name="T58" fmla="*/ 2147483647 w 294"/>
                <a:gd name="T59" fmla="*/ 2147483647 h 317"/>
                <a:gd name="T60" fmla="*/ 2147483647 w 294"/>
                <a:gd name="T61" fmla="*/ 2147483647 h 317"/>
                <a:gd name="T62" fmla="*/ 2147483647 w 294"/>
                <a:gd name="T63" fmla="*/ 2147483647 h 317"/>
                <a:gd name="T64" fmla="*/ 2147483647 w 294"/>
                <a:gd name="T65" fmla="*/ 2147483647 h 317"/>
                <a:gd name="T66" fmla="*/ 2147483647 w 294"/>
                <a:gd name="T67" fmla="*/ 2147483647 h 317"/>
                <a:gd name="T68" fmla="*/ 2147483647 w 294"/>
                <a:gd name="T69" fmla="*/ 2147483647 h 317"/>
                <a:gd name="T70" fmla="*/ 2147483647 w 294"/>
                <a:gd name="T71" fmla="*/ 2147483647 h 317"/>
                <a:gd name="T72" fmla="*/ 2147483647 w 294"/>
                <a:gd name="T73" fmla="*/ 0 h 317"/>
                <a:gd name="T74" fmla="*/ 2147483647 w 294"/>
                <a:gd name="T75" fmla="*/ 2147483647 h 3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4"/>
                <a:gd name="T115" fmla="*/ 0 h 317"/>
                <a:gd name="T116" fmla="*/ 294 w 294"/>
                <a:gd name="T117" fmla="*/ 317 h 3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4" h="317">
                  <a:moveTo>
                    <a:pt x="243" y="3"/>
                  </a:moveTo>
                  <a:lnTo>
                    <a:pt x="216" y="0"/>
                  </a:lnTo>
                  <a:lnTo>
                    <a:pt x="202" y="6"/>
                  </a:lnTo>
                  <a:lnTo>
                    <a:pt x="183" y="2"/>
                  </a:lnTo>
                  <a:lnTo>
                    <a:pt x="142" y="9"/>
                  </a:lnTo>
                  <a:lnTo>
                    <a:pt x="98" y="31"/>
                  </a:lnTo>
                  <a:lnTo>
                    <a:pt x="104" y="38"/>
                  </a:lnTo>
                  <a:lnTo>
                    <a:pt x="109" y="80"/>
                  </a:lnTo>
                  <a:lnTo>
                    <a:pt x="71" y="92"/>
                  </a:lnTo>
                  <a:lnTo>
                    <a:pt x="73" y="102"/>
                  </a:lnTo>
                  <a:lnTo>
                    <a:pt x="46" y="123"/>
                  </a:lnTo>
                  <a:lnTo>
                    <a:pt x="8" y="136"/>
                  </a:lnTo>
                  <a:lnTo>
                    <a:pt x="0" y="143"/>
                  </a:lnTo>
                  <a:lnTo>
                    <a:pt x="0" y="164"/>
                  </a:lnTo>
                  <a:lnTo>
                    <a:pt x="0" y="172"/>
                  </a:lnTo>
                  <a:lnTo>
                    <a:pt x="52" y="210"/>
                  </a:lnTo>
                  <a:lnTo>
                    <a:pt x="136" y="278"/>
                  </a:lnTo>
                  <a:lnTo>
                    <a:pt x="146" y="292"/>
                  </a:lnTo>
                  <a:lnTo>
                    <a:pt x="166" y="301"/>
                  </a:lnTo>
                  <a:lnTo>
                    <a:pt x="168" y="317"/>
                  </a:lnTo>
                  <a:lnTo>
                    <a:pt x="181" y="314"/>
                  </a:lnTo>
                  <a:lnTo>
                    <a:pt x="202" y="310"/>
                  </a:lnTo>
                  <a:lnTo>
                    <a:pt x="294" y="237"/>
                  </a:lnTo>
                  <a:lnTo>
                    <a:pt x="282" y="221"/>
                  </a:lnTo>
                  <a:lnTo>
                    <a:pt x="271" y="219"/>
                  </a:lnTo>
                  <a:lnTo>
                    <a:pt x="258" y="191"/>
                  </a:lnTo>
                  <a:lnTo>
                    <a:pt x="263" y="183"/>
                  </a:lnTo>
                  <a:lnTo>
                    <a:pt x="264" y="162"/>
                  </a:lnTo>
                  <a:lnTo>
                    <a:pt x="263" y="134"/>
                  </a:lnTo>
                  <a:lnTo>
                    <a:pt x="256" y="124"/>
                  </a:lnTo>
                  <a:lnTo>
                    <a:pt x="258" y="118"/>
                  </a:lnTo>
                  <a:lnTo>
                    <a:pt x="254" y="91"/>
                  </a:lnTo>
                  <a:lnTo>
                    <a:pt x="243" y="79"/>
                  </a:lnTo>
                  <a:lnTo>
                    <a:pt x="233" y="57"/>
                  </a:lnTo>
                  <a:lnTo>
                    <a:pt x="244" y="38"/>
                  </a:lnTo>
                  <a:lnTo>
                    <a:pt x="244" y="7"/>
                  </a:lnTo>
                  <a:lnTo>
                    <a:pt x="251" y="0"/>
                  </a:lnTo>
                  <a:lnTo>
                    <a:pt x="243"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3" name="Freeform 24"/>
            <p:cNvSpPr>
              <a:spLocks/>
            </p:cNvSpPr>
            <p:nvPr/>
          </p:nvSpPr>
          <p:spPr bwMode="auto">
            <a:xfrm>
              <a:off x="4051300" y="2755925"/>
              <a:ext cx="527050" cy="495300"/>
            </a:xfrm>
            <a:custGeom>
              <a:avLst/>
              <a:gdLst>
                <a:gd name="T0" fmla="*/ 2147483647 w 294"/>
                <a:gd name="T1" fmla="*/ 2147483647 h 317"/>
                <a:gd name="T2" fmla="*/ 2147483647 w 294"/>
                <a:gd name="T3" fmla="*/ 0 h 317"/>
                <a:gd name="T4" fmla="*/ 2147483647 w 294"/>
                <a:gd name="T5" fmla="*/ 2147483647 h 317"/>
                <a:gd name="T6" fmla="*/ 2147483647 w 294"/>
                <a:gd name="T7" fmla="*/ 2147483647 h 317"/>
                <a:gd name="T8" fmla="*/ 2147483647 w 294"/>
                <a:gd name="T9" fmla="*/ 2147483647 h 317"/>
                <a:gd name="T10" fmla="*/ 2147483647 w 294"/>
                <a:gd name="T11" fmla="*/ 2147483647 h 317"/>
                <a:gd name="T12" fmla="*/ 2147483647 w 294"/>
                <a:gd name="T13" fmla="*/ 2147483647 h 317"/>
                <a:gd name="T14" fmla="*/ 2147483647 w 294"/>
                <a:gd name="T15" fmla="*/ 2147483647 h 317"/>
                <a:gd name="T16" fmla="*/ 2147483647 w 294"/>
                <a:gd name="T17" fmla="*/ 2147483647 h 317"/>
                <a:gd name="T18" fmla="*/ 2147483647 w 294"/>
                <a:gd name="T19" fmla="*/ 2147483647 h 317"/>
                <a:gd name="T20" fmla="*/ 2147483647 w 294"/>
                <a:gd name="T21" fmla="*/ 2147483647 h 317"/>
                <a:gd name="T22" fmla="*/ 2147483647 w 294"/>
                <a:gd name="T23" fmla="*/ 2147483647 h 317"/>
                <a:gd name="T24" fmla="*/ 0 w 294"/>
                <a:gd name="T25" fmla="*/ 2147483647 h 317"/>
                <a:gd name="T26" fmla="*/ 0 w 294"/>
                <a:gd name="T27" fmla="*/ 2147483647 h 317"/>
                <a:gd name="T28" fmla="*/ 0 w 294"/>
                <a:gd name="T29" fmla="*/ 2147483647 h 317"/>
                <a:gd name="T30" fmla="*/ 2147483647 w 294"/>
                <a:gd name="T31" fmla="*/ 2147483647 h 317"/>
                <a:gd name="T32" fmla="*/ 2147483647 w 294"/>
                <a:gd name="T33" fmla="*/ 2147483647 h 317"/>
                <a:gd name="T34" fmla="*/ 2147483647 w 294"/>
                <a:gd name="T35" fmla="*/ 2147483647 h 317"/>
                <a:gd name="T36" fmla="*/ 2147483647 w 294"/>
                <a:gd name="T37" fmla="*/ 2147483647 h 317"/>
                <a:gd name="T38" fmla="*/ 2147483647 w 294"/>
                <a:gd name="T39" fmla="*/ 2147483647 h 317"/>
                <a:gd name="T40" fmla="*/ 2147483647 w 294"/>
                <a:gd name="T41" fmla="*/ 2147483647 h 317"/>
                <a:gd name="T42" fmla="*/ 2147483647 w 294"/>
                <a:gd name="T43" fmla="*/ 2147483647 h 317"/>
                <a:gd name="T44" fmla="*/ 2147483647 w 294"/>
                <a:gd name="T45" fmla="*/ 2147483647 h 317"/>
                <a:gd name="T46" fmla="*/ 2147483647 w 294"/>
                <a:gd name="T47" fmla="*/ 2147483647 h 317"/>
                <a:gd name="T48" fmla="*/ 2147483647 w 294"/>
                <a:gd name="T49" fmla="*/ 2147483647 h 317"/>
                <a:gd name="T50" fmla="*/ 2147483647 w 294"/>
                <a:gd name="T51" fmla="*/ 2147483647 h 317"/>
                <a:gd name="T52" fmla="*/ 2147483647 w 294"/>
                <a:gd name="T53" fmla="*/ 2147483647 h 317"/>
                <a:gd name="T54" fmla="*/ 2147483647 w 294"/>
                <a:gd name="T55" fmla="*/ 2147483647 h 317"/>
                <a:gd name="T56" fmla="*/ 2147483647 w 294"/>
                <a:gd name="T57" fmla="*/ 2147483647 h 317"/>
                <a:gd name="T58" fmla="*/ 2147483647 w 294"/>
                <a:gd name="T59" fmla="*/ 2147483647 h 317"/>
                <a:gd name="T60" fmla="*/ 2147483647 w 294"/>
                <a:gd name="T61" fmla="*/ 2147483647 h 317"/>
                <a:gd name="T62" fmla="*/ 2147483647 w 294"/>
                <a:gd name="T63" fmla="*/ 2147483647 h 317"/>
                <a:gd name="T64" fmla="*/ 2147483647 w 294"/>
                <a:gd name="T65" fmla="*/ 2147483647 h 317"/>
                <a:gd name="T66" fmla="*/ 2147483647 w 294"/>
                <a:gd name="T67" fmla="*/ 2147483647 h 317"/>
                <a:gd name="T68" fmla="*/ 2147483647 w 294"/>
                <a:gd name="T69" fmla="*/ 2147483647 h 317"/>
                <a:gd name="T70" fmla="*/ 2147483647 w 294"/>
                <a:gd name="T71" fmla="*/ 2147483647 h 317"/>
                <a:gd name="T72" fmla="*/ 2147483647 w 294"/>
                <a:gd name="T73" fmla="*/ 0 h 317"/>
                <a:gd name="T74" fmla="*/ 2147483647 w 294"/>
                <a:gd name="T75" fmla="*/ 2147483647 h 3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4"/>
                <a:gd name="T115" fmla="*/ 0 h 317"/>
                <a:gd name="T116" fmla="*/ 294 w 294"/>
                <a:gd name="T117" fmla="*/ 317 h 3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4" h="317">
                  <a:moveTo>
                    <a:pt x="243" y="3"/>
                  </a:moveTo>
                  <a:lnTo>
                    <a:pt x="216" y="0"/>
                  </a:lnTo>
                  <a:lnTo>
                    <a:pt x="202" y="6"/>
                  </a:lnTo>
                  <a:lnTo>
                    <a:pt x="183" y="2"/>
                  </a:lnTo>
                  <a:lnTo>
                    <a:pt x="142" y="9"/>
                  </a:lnTo>
                  <a:lnTo>
                    <a:pt x="98" y="31"/>
                  </a:lnTo>
                  <a:lnTo>
                    <a:pt x="104" y="38"/>
                  </a:lnTo>
                  <a:lnTo>
                    <a:pt x="109" y="80"/>
                  </a:lnTo>
                  <a:lnTo>
                    <a:pt x="71" y="92"/>
                  </a:lnTo>
                  <a:lnTo>
                    <a:pt x="73" y="102"/>
                  </a:lnTo>
                  <a:lnTo>
                    <a:pt x="46" y="123"/>
                  </a:lnTo>
                  <a:lnTo>
                    <a:pt x="8" y="136"/>
                  </a:lnTo>
                  <a:lnTo>
                    <a:pt x="0" y="143"/>
                  </a:lnTo>
                  <a:lnTo>
                    <a:pt x="0" y="164"/>
                  </a:lnTo>
                  <a:lnTo>
                    <a:pt x="0" y="172"/>
                  </a:lnTo>
                  <a:lnTo>
                    <a:pt x="52" y="210"/>
                  </a:lnTo>
                  <a:lnTo>
                    <a:pt x="136" y="278"/>
                  </a:lnTo>
                  <a:lnTo>
                    <a:pt x="146" y="292"/>
                  </a:lnTo>
                  <a:lnTo>
                    <a:pt x="166" y="301"/>
                  </a:lnTo>
                  <a:lnTo>
                    <a:pt x="168" y="317"/>
                  </a:lnTo>
                  <a:lnTo>
                    <a:pt x="181" y="314"/>
                  </a:lnTo>
                  <a:lnTo>
                    <a:pt x="202" y="310"/>
                  </a:lnTo>
                  <a:lnTo>
                    <a:pt x="294" y="237"/>
                  </a:lnTo>
                  <a:lnTo>
                    <a:pt x="282" y="221"/>
                  </a:lnTo>
                  <a:lnTo>
                    <a:pt x="271" y="219"/>
                  </a:lnTo>
                  <a:lnTo>
                    <a:pt x="258" y="191"/>
                  </a:lnTo>
                  <a:lnTo>
                    <a:pt x="263" y="183"/>
                  </a:lnTo>
                  <a:lnTo>
                    <a:pt x="264" y="162"/>
                  </a:lnTo>
                  <a:lnTo>
                    <a:pt x="263" y="134"/>
                  </a:lnTo>
                  <a:lnTo>
                    <a:pt x="256" y="124"/>
                  </a:lnTo>
                  <a:lnTo>
                    <a:pt x="258" y="118"/>
                  </a:lnTo>
                  <a:lnTo>
                    <a:pt x="254" y="91"/>
                  </a:lnTo>
                  <a:lnTo>
                    <a:pt x="243" y="79"/>
                  </a:lnTo>
                  <a:lnTo>
                    <a:pt x="233" y="57"/>
                  </a:lnTo>
                  <a:lnTo>
                    <a:pt x="244" y="38"/>
                  </a:lnTo>
                  <a:lnTo>
                    <a:pt x="244" y="7"/>
                  </a:lnTo>
                  <a:lnTo>
                    <a:pt x="251" y="0"/>
                  </a:lnTo>
                  <a:lnTo>
                    <a:pt x="243"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4" name="Freeform 25"/>
            <p:cNvSpPr>
              <a:spLocks/>
            </p:cNvSpPr>
            <p:nvPr/>
          </p:nvSpPr>
          <p:spPr bwMode="auto">
            <a:xfrm>
              <a:off x="4616450" y="3135338"/>
              <a:ext cx="284163" cy="434975"/>
            </a:xfrm>
            <a:custGeom>
              <a:avLst/>
              <a:gdLst>
                <a:gd name="T0" fmla="*/ 2147483647 w 158"/>
                <a:gd name="T1" fmla="*/ 2147483647 h 279"/>
                <a:gd name="T2" fmla="*/ 2147483647 w 158"/>
                <a:gd name="T3" fmla="*/ 2147483647 h 279"/>
                <a:gd name="T4" fmla="*/ 2147483647 w 158"/>
                <a:gd name="T5" fmla="*/ 2147483647 h 279"/>
                <a:gd name="T6" fmla="*/ 2147483647 w 158"/>
                <a:gd name="T7" fmla="*/ 2147483647 h 279"/>
                <a:gd name="T8" fmla="*/ 0 w 158"/>
                <a:gd name="T9" fmla="*/ 2147483647 h 279"/>
                <a:gd name="T10" fmla="*/ 2147483647 w 158"/>
                <a:gd name="T11" fmla="*/ 2147483647 h 279"/>
                <a:gd name="T12" fmla="*/ 2147483647 w 158"/>
                <a:gd name="T13" fmla="*/ 2147483647 h 279"/>
                <a:gd name="T14" fmla="*/ 2147483647 w 158"/>
                <a:gd name="T15" fmla="*/ 2147483647 h 279"/>
                <a:gd name="T16" fmla="*/ 2147483647 w 158"/>
                <a:gd name="T17" fmla="*/ 2147483647 h 279"/>
                <a:gd name="T18" fmla="*/ 2147483647 w 158"/>
                <a:gd name="T19" fmla="*/ 2147483647 h 279"/>
                <a:gd name="T20" fmla="*/ 2147483647 w 158"/>
                <a:gd name="T21" fmla="*/ 2147483647 h 279"/>
                <a:gd name="T22" fmla="*/ 2147483647 w 158"/>
                <a:gd name="T23" fmla="*/ 2147483647 h 279"/>
                <a:gd name="T24" fmla="*/ 2147483647 w 158"/>
                <a:gd name="T25" fmla="*/ 2147483647 h 279"/>
                <a:gd name="T26" fmla="*/ 2147483647 w 158"/>
                <a:gd name="T27" fmla="*/ 2147483647 h 279"/>
                <a:gd name="T28" fmla="*/ 2147483647 w 158"/>
                <a:gd name="T29" fmla="*/ 2147483647 h 279"/>
                <a:gd name="T30" fmla="*/ 2147483647 w 158"/>
                <a:gd name="T31" fmla="*/ 2147483647 h 279"/>
                <a:gd name="T32" fmla="*/ 2147483647 w 158"/>
                <a:gd name="T33" fmla="*/ 2147483647 h 279"/>
                <a:gd name="T34" fmla="*/ 2147483647 w 158"/>
                <a:gd name="T35" fmla="*/ 2147483647 h 279"/>
                <a:gd name="T36" fmla="*/ 2147483647 w 158"/>
                <a:gd name="T37" fmla="*/ 2147483647 h 279"/>
                <a:gd name="T38" fmla="*/ 2147483647 w 158"/>
                <a:gd name="T39" fmla="*/ 2147483647 h 279"/>
                <a:gd name="T40" fmla="*/ 2147483647 w 158"/>
                <a:gd name="T41" fmla="*/ 2147483647 h 279"/>
                <a:gd name="T42" fmla="*/ 2147483647 w 158"/>
                <a:gd name="T43" fmla="*/ 2147483647 h 279"/>
                <a:gd name="T44" fmla="*/ 2147483647 w 158"/>
                <a:gd name="T45" fmla="*/ 2147483647 h 279"/>
                <a:gd name="T46" fmla="*/ 2147483647 w 158"/>
                <a:gd name="T47" fmla="*/ 2147483647 h 279"/>
                <a:gd name="T48" fmla="*/ 2147483647 w 158"/>
                <a:gd name="T49" fmla="*/ 2147483647 h 279"/>
                <a:gd name="T50" fmla="*/ 2147483647 w 158"/>
                <a:gd name="T51" fmla="*/ 2147483647 h 279"/>
                <a:gd name="T52" fmla="*/ 2147483647 w 158"/>
                <a:gd name="T53" fmla="*/ 0 h 279"/>
                <a:gd name="T54" fmla="*/ 2147483647 w 158"/>
                <a:gd name="T55" fmla="*/ 2147483647 h 279"/>
                <a:gd name="T56" fmla="*/ 2147483647 w 158"/>
                <a:gd name="T57" fmla="*/ 2147483647 h 2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8"/>
                <a:gd name="T88" fmla="*/ 0 h 279"/>
                <a:gd name="T89" fmla="*/ 158 w 158"/>
                <a:gd name="T90" fmla="*/ 279 h 2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8" h="279">
                  <a:moveTo>
                    <a:pt x="24" y="31"/>
                  </a:moveTo>
                  <a:lnTo>
                    <a:pt x="30" y="44"/>
                  </a:lnTo>
                  <a:lnTo>
                    <a:pt x="38" y="50"/>
                  </a:lnTo>
                  <a:lnTo>
                    <a:pt x="30" y="107"/>
                  </a:lnTo>
                  <a:lnTo>
                    <a:pt x="0" y="157"/>
                  </a:lnTo>
                  <a:lnTo>
                    <a:pt x="2" y="167"/>
                  </a:lnTo>
                  <a:lnTo>
                    <a:pt x="10" y="179"/>
                  </a:lnTo>
                  <a:lnTo>
                    <a:pt x="17" y="184"/>
                  </a:lnTo>
                  <a:lnTo>
                    <a:pt x="21" y="215"/>
                  </a:lnTo>
                  <a:lnTo>
                    <a:pt x="29" y="231"/>
                  </a:lnTo>
                  <a:lnTo>
                    <a:pt x="14" y="234"/>
                  </a:lnTo>
                  <a:lnTo>
                    <a:pt x="10" y="244"/>
                  </a:lnTo>
                  <a:lnTo>
                    <a:pt x="24" y="257"/>
                  </a:lnTo>
                  <a:lnTo>
                    <a:pt x="30" y="279"/>
                  </a:lnTo>
                  <a:lnTo>
                    <a:pt x="76" y="268"/>
                  </a:lnTo>
                  <a:lnTo>
                    <a:pt x="86" y="259"/>
                  </a:lnTo>
                  <a:lnTo>
                    <a:pt x="83" y="254"/>
                  </a:lnTo>
                  <a:lnTo>
                    <a:pt x="107" y="249"/>
                  </a:lnTo>
                  <a:lnTo>
                    <a:pt x="127" y="222"/>
                  </a:lnTo>
                  <a:lnTo>
                    <a:pt x="141" y="218"/>
                  </a:lnTo>
                  <a:lnTo>
                    <a:pt x="141" y="209"/>
                  </a:lnTo>
                  <a:lnTo>
                    <a:pt x="127" y="181"/>
                  </a:lnTo>
                  <a:lnTo>
                    <a:pt x="144" y="133"/>
                  </a:lnTo>
                  <a:lnTo>
                    <a:pt x="156" y="133"/>
                  </a:lnTo>
                  <a:lnTo>
                    <a:pt x="158" y="127"/>
                  </a:lnTo>
                  <a:lnTo>
                    <a:pt x="156" y="68"/>
                  </a:lnTo>
                  <a:lnTo>
                    <a:pt x="44" y="0"/>
                  </a:lnTo>
                  <a:lnTo>
                    <a:pt x="24" y="5"/>
                  </a:lnTo>
                  <a:lnTo>
                    <a:pt x="24" y="3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5" name="Freeform 26"/>
            <p:cNvSpPr>
              <a:spLocks/>
            </p:cNvSpPr>
            <p:nvPr/>
          </p:nvSpPr>
          <p:spPr bwMode="auto">
            <a:xfrm>
              <a:off x="4616450" y="3135338"/>
              <a:ext cx="284163" cy="434975"/>
            </a:xfrm>
            <a:custGeom>
              <a:avLst/>
              <a:gdLst>
                <a:gd name="T0" fmla="*/ 2147483647 w 158"/>
                <a:gd name="T1" fmla="*/ 2147483647 h 279"/>
                <a:gd name="T2" fmla="*/ 2147483647 w 158"/>
                <a:gd name="T3" fmla="*/ 2147483647 h 279"/>
                <a:gd name="T4" fmla="*/ 2147483647 w 158"/>
                <a:gd name="T5" fmla="*/ 2147483647 h 279"/>
                <a:gd name="T6" fmla="*/ 2147483647 w 158"/>
                <a:gd name="T7" fmla="*/ 2147483647 h 279"/>
                <a:gd name="T8" fmla="*/ 0 w 158"/>
                <a:gd name="T9" fmla="*/ 2147483647 h 279"/>
                <a:gd name="T10" fmla="*/ 2147483647 w 158"/>
                <a:gd name="T11" fmla="*/ 2147483647 h 279"/>
                <a:gd name="T12" fmla="*/ 2147483647 w 158"/>
                <a:gd name="T13" fmla="*/ 2147483647 h 279"/>
                <a:gd name="T14" fmla="*/ 2147483647 w 158"/>
                <a:gd name="T15" fmla="*/ 2147483647 h 279"/>
                <a:gd name="T16" fmla="*/ 2147483647 w 158"/>
                <a:gd name="T17" fmla="*/ 2147483647 h 279"/>
                <a:gd name="T18" fmla="*/ 2147483647 w 158"/>
                <a:gd name="T19" fmla="*/ 2147483647 h 279"/>
                <a:gd name="T20" fmla="*/ 2147483647 w 158"/>
                <a:gd name="T21" fmla="*/ 2147483647 h 279"/>
                <a:gd name="T22" fmla="*/ 2147483647 w 158"/>
                <a:gd name="T23" fmla="*/ 2147483647 h 279"/>
                <a:gd name="T24" fmla="*/ 2147483647 w 158"/>
                <a:gd name="T25" fmla="*/ 2147483647 h 279"/>
                <a:gd name="T26" fmla="*/ 2147483647 w 158"/>
                <a:gd name="T27" fmla="*/ 2147483647 h 279"/>
                <a:gd name="T28" fmla="*/ 2147483647 w 158"/>
                <a:gd name="T29" fmla="*/ 2147483647 h 279"/>
                <a:gd name="T30" fmla="*/ 2147483647 w 158"/>
                <a:gd name="T31" fmla="*/ 2147483647 h 279"/>
                <a:gd name="T32" fmla="*/ 2147483647 w 158"/>
                <a:gd name="T33" fmla="*/ 2147483647 h 279"/>
                <a:gd name="T34" fmla="*/ 2147483647 w 158"/>
                <a:gd name="T35" fmla="*/ 2147483647 h 279"/>
                <a:gd name="T36" fmla="*/ 2147483647 w 158"/>
                <a:gd name="T37" fmla="*/ 2147483647 h 279"/>
                <a:gd name="T38" fmla="*/ 2147483647 w 158"/>
                <a:gd name="T39" fmla="*/ 2147483647 h 279"/>
                <a:gd name="T40" fmla="*/ 2147483647 w 158"/>
                <a:gd name="T41" fmla="*/ 2147483647 h 279"/>
                <a:gd name="T42" fmla="*/ 2147483647 w 158"/>
                <a:gd name="T43" fmla="*/ 2147483647 h 279"/>
                <a:gd name="T44" fmla="*/ 2147483647 w 158"/>
                <a:gd name="T45" fmla="*/ 2147483647 h 279"/>
                <a:gd name="T46" fmla="*/ 2147483647 w 158"/>
                <a:gd name="T47" fmla="*/ 2147483647 h 279"/>
                <a:gd name="T48" fmla="*/ 2147483647 w 158"/>
                <a:gd name="T49" fmla="*/ 2147483647 h 279"/>
                <a:gd name="T50" fmla="*/ 2147483647 w 158"/>
                <a:gd name="T51" fmla="*/ 2147483647 h 279"/>
                <a:gd name="T52" fmla="*/ 2147483647 w 158"/>
                <a:gd name="T53" fmla="*/ 0 h 279"/>
                <a:gd name="T54" fmla="*/ 2147483647 w 158"/>
                <a:gd name="T55" fmla="*/ 2147483647 h 279"/>
                <a:gd name="T56" fmla="*/ 2147483647 w 158"/>
                <a:gd name="T57" fmla="*/ 2147483647 h 2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8"/>
                <a:gd name="T88" fmla="*/ 0 h 279"/>
                <a:gd name="T89" fmla="*/ 158 w 158"/>
                <a:gd name="T90" fmla="*/ 279 h 2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8" h="279">
                  <a:moveTo>
                    <a:pt x="24" y="31"/>
                  </a:moveTo>
                  <a:lnTo>
                    <a:pt x="30" y="44"/>
                  </a:lnTo>
                  <a:lnTo>
                    <a:pt x="38" y="50"/>
                  </a:lnTo>
                  <a:lnTo>
                    <a:pt x="30" y="107"/>
                  </a:lnTo>
                  <a:lnTo>
                    <a:pt x="0" y="157"/>
                  </a:lnTo>
                  <a:lnTo>
                    <a:pt x="2" y="167"/>
                  </a:lnTo>
                  <a:lnTo>
                    <a:pt x="10" y="179"/>
                  </a:lnTo>
                  <a:lnTo>
                    <a:pt x="17" y="184"/>
                  </a:lnTo>
                  <a:lnTo>
                    <a:pt x="21" y="215"/>
                  </a:lnTo>
                  <a:lnTo>
                    <a:pt x="29" y="231"/>
                  </a:lnTo>
                  <a:lnTo>
                    <a:pt x="14" y="234"/>
                  </a:lnTo>
                  <a:lnTo>
                    <a:pt x="10" y="244"/>
                  </a:lnTo>
                  <a:lnTo>
                    <a:pt x="24" y="257"/>
                  </a:lnTo>
                  <a:lnTo>
                    <a:pt x="30" y="279"/>
                  </a:lnTo>
                  <a:lnTo>
                    <a:pt x="76" y="268"/>
                  </a:lnTo>
                  <a:lnTo>
                    <a:pt x="86" y="259"/>
                  </a:lnTo>
                  <a:lnTo>
                    <a:pt x="83" y="254"/>
                  </a:lnTo>
                  <a:lnTo>
                    <a:pt x="107" y="249"/>
                  </a:lnTo>
                  <a:lnTo>
                    <a:pt x="127" y="222"/>
                  </a:lnTo>
                  <a:lnTo>
                    <a:pt x="141" y="218"/>
                  </a:lnTo>
                  <a:lnTo>
                    <a:pt x="141" y="209"/>
                  </a:lnTo>
                  <a:lnTo>
                    <a:pt x="127" y="181"/>
                  </a:lnTo>
                  <a:lnTo>
                    <a:pt x="144" y="133"/>
                  </a:lnTo>
                  <a:lnTo>
                    <a:pt x="156" y="133"/>
                  </a:lnTo>
                  <a:lnTo>
                    <a:pt x="158" y="127"/>
                  </a:lnTo>
                  <a:lnTo>
                    <a:pt x="156" y="68"/>
                  </a:lnTo>
                  <a:lnTo>
                    <a:pt x="44" y="0"/>
                  </a:lnTo>
                  <a:lnTo>
                    <a:pt x="24" y="5"/>
                  </a:lnTo>
                  <a:lnTo>
                    <a:pt x="24" y="3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6" name="Freeform 27"/>
            <p:cNvSpPr>
              <a:spLocks/>
            </p:cNvSpPr>
            <p:nvPr/>
          </p:nvSpPr>
          <p:spPr bwMode="auto">
            <a:xfrm>
              <a:off x="5392738" y="3287738"/>
              <a:ext cx="277812" cy="139700"/>
            </a:xfrm>
            <a:custGeom>
              <a:avLst/>
              <a:gdLst>
                <a:gd name="T0" fmla="*/ 2147483647 w 155"/>
                <a:gd name="T1" fmla="*/ 2147483647 h 89"/>
                <a:gd name="T2" fmla="*/ 2147483647 w 155"/>
                <a:gd name="T3" fmla="*/ 2147483647 h 89"/>
                <a:gd name="T4" fmla="*/ 2147483647 w 155"/>
                <a:gd name="T5" fmla="*/ 2147483647 h 89"/>
                <a:gd name="T6" fmla="*/ 2147483647 w 155"/>
                <a:gd name="T7" fmla="*/ 2147483647 h 89"/>
                <a:gd name="T8" fmla="*/ 2147483647 w 155"/>
                <a:gd name="T9" fmla="*/ 0 h 89"/>
                <a:gd name="T10" fmla="*/ 2147483647 w 155"/>
                <a:gd name="T11" fmla="*/ 2147483647 h 89"/>
                <a:gd name="T12" fmla="*/ 2147483647 w 155"/>
                <a:gd name="T13" fmla="*/ 2147483647 h 89"/>
                <a:gd name="T14" fmla="*/ 2147483647 w 155"/>
                <a:gd name="T15" fmla="*/ 2147483647 h 89"/>
                <a:gd name="T16" fmla="*/ 2147483647 w 155"/>
                <a:gd name="T17" fmla="*/ 2147483647 h 89"/>
                <a:gd name="T18" fmla="*/ 2147483647 w 155"/>
                <a:gd name="T19" fmla="*/ 2147483647 h 89"/>
                <a:gd name="T20" fmla="*/ 2147483647 w 155"/>
                <a:gd name="T21" fmla="*/ 2147483647 h 89"/>
                <a:gd name="T22" fmla="*/ 2147483647 w 155"/>
                <a:gd name="T23" fmla="*/ 2147483647 h 89"/>
                <a:gd name="T24" fmla="*/ 2147483647 w 155"/>
                <a:gd name="T25" fmla="*/ 2147483647 h 89"/>
                <a:gd name="T26" fmla="*/ 2147483647 w 155"/>
                <a:gd name="T27" fmla="*/ 2147483647 h 89"/>
                <a:gd name="T28" fmla="*/ 0 w 155"/>
                <a:gd name="T29" fmla="*/ 2147483647 h 89"/>
                <a:gd name="T30" fmla="*/ 2147483647 w 155"/>
                <a:gd name="T31" fmla="*/ 2147483647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89"/>
                <a:gd name="T50" fmla="*/ 155 w 155"/>
                <a:gd name="T51" fmla="*/ 89 h 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89">
                  <a:moveTo>
                    <a:pt x="2" y="22"/>
                  </a:moveTo>
                  <a:lnTo>
                    <a:pt x="16" y="12"/>
                  </a:lnTo>
                  <a:lnTo>
                    <a:pt x="45" y="48"/>
                  </a:lnTo>
                  <a:lnTo>
                    <a:pt x="99" y="10"/>
                  </a:lnTo>
                  <a:lnTo>
                    <a:pt x="145" y="0"/>
                  </a:lnTo>
                  <a:lnTo>
                    <a:pt x="155" y="21"/>
                  </a:lnTo>
                  <a:lnTo>
                    <a:pt x="152" y="22"/>
                  </a:lnTo>
                  <a:lnTo>
                    <a:pt x="145" y="25"/>
                  </a:lnTo>
                  <a:lnTo>
                    <a:pt x="144" y="38"/>
                  </a:lnTo>
                  <a:lnTo>
                    <a:pt x="106" y="53"/>
                  </a:lnTo>
                  <a:lnTo>
                    <a:pt x="68" y="78"/>
                  </a:lnTo>
                  <a:lnTo>
                    <a:pt x="48" y="78"/>
                  </a:lnTo>
                  <a:lnTo>
                    <a:pt x="37" y="86"/>
                  </a:lnTo>
                  <a:lnTo>
                    <a:pt x="16" y="89"/>
                  </a:lnTo>
                  <a:lnTo>
                    <a:pt x="0" y="25"/>
                  </a:lnTo>
                  <a:lnTo>
                    <a:pt x="2" y="2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7" name="Freeform 28"/>
            <p:cNvSpPr>
              <a:spLocks/>
            </p:cNvSpPr>
            <p:nvPr/>
          </p:nvSpPr>
          <p:spPr bwMode="auto">
            <a:xfrm>
              <a:off x="5392738" y="3287738"/>
              <a:ext cx="277812" cy="139700"/>
            </a:xfrm>
            <a:custGeom>
              <a:avLst/>
              <a:gdLst>
                <a:gd name="T0" fmla="*/ 2147483647 w 155"/>
                <a:gd name="T1" fmla="*/ 2147483647 h 89"/>
                <a:gd name="T2" fmla="*/ 2147483647 w 155"/>
                <a:gd name="T3" fmla="*/ 2147483647 h 89"/>
                <a:gd name="T4" fmla="*/ 2147483647 w 155"/>
                <a:gd name="T5" fmla="*/ 2147483647 h 89"/>
                <a:gd name="T6" fmla="*/ 2147483647 w 155"/>
                <a:gd name="T7" fmla="*/ 2147483647 h 89"/>
                <a:gd name="T8" fmla="*/ 2147483647 w 155"/>
                <a:gd name="T9" fmla="*/ 0 h 89"/>
                <a:gd name="T10" fmla="*/ 2147483647 w 155"/>
                <a:gd name="T11" fmla="*/ 2147483647 h 89"/>
                <a:gd name="T12" fmla="*/ 2147483647 w 155"/>
                <a:gd name="T13" fmla="*/ 2147483647 h 89"/>
                <a:gd name="T14" fmla="*/ 2147483647 w 155"/>
                <a:gd name="T15" fmla="*/ 2147483647 h 89"/>
                <a:gd name="T16" fmla="*/ 2147483647 w 155"/>
                <a:gd name="T17" fmla="*/ 2147483647 h 89"/>
                <a:gd name="T18" fmla="*/ 2147483647 w 155"/>
                <a:gd name="T19" fmla="*/ 2147483647 h 89"/>
                <a:gd name="T20" fmla="*/ 2147483647 w 155"/>
                <a:gd name="T21" fmla="*/ 2147483647 h 89"/>
                <a:gd name="T22" fmla="*/ 2147483647 w 155"/>
                <a:gd name="T23" fmla="*/ 2147483647 h 89"/>
                <a:gd name="T24" fmla="*/ 2147483647 w 155"/>
                <a:gd name="T25" fmla="*/ 2147483647 h 89"/>
                <a:gd name="T26" fmla="*/ 2147483647 w 155"/>
                <a:gd name="T27" fmla="*/ 2147483647 h 89"/>
                <a:gd name="T28" fmla="*/ 0 w 155"/>
                <a:gd name="T29" fmla="*/ 2147483647 h 89"/>
                <a:gd name="T30" fmla="*/ 2147483647 w 155"/>
                <a:gd name="T31" fmla="*/ 2147483647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89"/>
                <a:gd name="T50" fmla="*/ 155 w 155"/>
                <a:gd name="T51" fmla="*/ 89 h 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89">
                  <a:moveTo>
                    <a:pt x="2" y="22"/>
                  </a:moveTo>
                  <a:lnTo>
                    <a:pt x="16" y="12"/>
                  </a:lnTo>
                  <a:lnTo>
                    <a:pt x="45" y="48"/>
                  </a:lnTo>
                  <a:lnTo>
                    <a:pt x="99" y="10"/>
                  </a:lnTo>
                  <a:lnTo>
                    <a:pt x="145" y="0"/>
                  </a:lnTo>
                  <a:lnTo>
                    <a:pt x="155" y="21"/>
                  </a:lnTo>
                  <a:lnTo>
                    <a:pt x="152" y="22"/>
                  </a:lnTo>
                  <a:lnTo>
                    <a:pt x="145" y="25"/>
                  </a:lnTo>
                  <a:lnTo>
                    <a:pt x="144" y="38"/>
                  </a:lnTo>
                  <a:lnTo>
                    <a:pt x="106" y="53"/>
                  </a:lnTo>
                  <a:lnTo>
                    <a:pt x="68" y="78"/>
                  </a:lnTo>
                  <a:lnTo>
                    <a:pt x="48" y="78"/>
                  </a:lnTo>
                  <a:lnTo>
                    <a:pt x="37" y="86"/>
                  </a:lnTo>
                  <a:lnTo>
                    <a:pt x="16" y="89"/>
                  </a:lnTo>
                  <a:lnTo>
                    <a:pt x="0" y="25"/>
                  </a:lnTo>
                  <a:lnTo>
                    <a:pt x="2" y="2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8" name="Freeform 29"/>
            <p:cNvSpPr>
              <a:spLocks/>
            </p:cNvSpPr>
            <p:nvPr/>
          </p:nvSpPr>
          <p:spPr bwMode="auto">
            <a:xfrm>
              <a:off x="5653088" y="3092475"/>
              <a:ext cx="182562" cy="230188"/>
            </a:xfrm>
            <a:custGeom>
              <a:avLst/>
              <a:gdLst>
                <a:gd name="T0" fmla="*/ 2147483647 w 103"/>
                <a:gd name="T1" fmla="*/ 2147483647 h 146"/>
                <a:gd name="T2" fmla="*/ 2147483647 w 103"/>
                <a:gd name="T3" fmla="*/ 2147483647 h 146"/>
                <a:gd name="T4" fmla="*/ 2147483647 w 103"/>
                <a:gd name="T5" fmla="*/ 2147483647 h 146"/>
                <a:gd name="T6" fmla="*/ 2147483647 w 103"/>
                <a:gd name="T7" fmla="*/ 2147483647 h 146"/>
                <a:gd name="T8" fmla="*/ 2147483647 w 103"/>
                <a:gd name="T9" fmla="*/ 2147483647 h 146"/>
                <a:gd name="T10" fmla="*/ 2147483647 w 103"/>
                <a:gd name="T11" fmla="*/ 2147483647 h 146"/>
                <a:gd name="T12" fmla="*/ 2147483647 w 103"/>
                <a:gd name="T13" fmla="*/ 2147483647 h 146"/>
                <a:gd name="T14" fmla="*/ 2147483647 w 103"/>
                <a:gd name="T15" fmla="*/ 2147483647 h 146"/>
                <a:gd name="T16" fmla="*/ 2147483647 w 103"/>
                <a:gd name="T17" fmla="*/ 2147483647 h 146"/>
                <a:gd name="T18" fmla="*/ 2147483647 w 103"/>
                <a:gd name="T19" fmla="*/ 2147483647 h 146"/>
                <a:gd name="T20" fmla="*/ 2147483647 w 103"/>
                <a:gd name="T21" fmla="*/ 2147483647 h 146"/>
                <a:gd name="T22" fmla="*/ 2147483647 w 103"/>
                <a:gd name="T23" fmla="*/ 0 h 146"/>
                <a:gd name="T24" fmla="*/ 2147483647 w 103"/>
                <a:gd name="T25" fmla="*/ 2147483647 h 146"/>
                <a:gd name="T26" fmla="*/ 2147483647 w 103"/>
                <a:gd name="T27" fmla="*/ 2147483647 h 146"/>
                <a:gd name="T28" fmla="*/ 2147483647 w 103"/>
                <a:gd name="T29" fmla="*/ 2147483647 h 146"/>
                <a:gd name="T30" fmla="*/ 2147483647 w 103"/>
                <a:gd name="T31" fmla="*/ 2147483647 h 146"/>
                <a:gd name="T32" fmla="*/ 2147483647 w 103"/>
                <a:gd name="T33" fmla="*/ 2147483647 h 146"/>
                <a:gd name="T34" fmla="*/ 2147483647 w 103"/>
                <a:gd name="T35" fmla="*/ 2147483647 h 146"/>
                <a:gd name="T36" fmla="*/ 2147483647 w 103"/>
                <a:gd name="T37" fmla="*/ 2147483647 h 146"/>
                <a:gd name="T38" fmla="*/ 2147483647 w 103"/>
                <a:gd name="T39" fmla="*/ 2147483647 h 146"/>
                <a:gd name="T40" fmla="*/ 0 w 103"/>
                <a:gd name="T41" fmla="*/ 2147483647 h 146"/>
                <a:gd name="T42" fmla="*/ 2147483647 w 103"/>
                <a:gd name="T43" fmla="*/ 2147483647 h 146"/>
                <a:gd name="T44" fmla="*/ 2147483647 w 103"/>
                <a:gd name="T45" fmla="*/ 2147483647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3"/>
                <a:gd name="T70" fmla="*/ 0 h 146"/>
                <a:gd name="T71" fmla="*/ 103 w 103"/>
                <a:gd name="T72" fmla="*/ 146 h 1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3" h="146">
                  <a:moveTo>
                    <a:pt x="22" y="140"/>
                  </a:moveTo>
                  <a:lnTo>
                    <a:pt x="37" y="140"/>
                  </a:lnTo>
                  <a:lnTo>
                    <a:pt x="44" y="127"/>
                  </a:lnTo>
                  <a:lnTo>
                    <a:pt x="56" y="122"/>
                  </a:lnTo>
                  <a:lnTo>
                    <a:pt x="67" y="106"/>
                  </a:lnTo>
                  <a:lnTo>
                    <a:pt x="80" y="102"/>
                  </a:lnTo>
                  <a:lnTo>
                    <a:pt x="77" y="84"/>
                  </a:lnTo>
                  <a:lnTo>
                    <a:pt x="98" y="60"/>
                  </a:lnTo>
                  <a:lnTo>
                    <a:pt x="103" y="44"/>
                  </a:lnTo>
                  <a:lnTo>
                    <a:pt x="87" y="23"/>
                  </a:lnTo>
                  <a:lnTo>
                    <a:pt x="63" y="14"/>
                  </a:lnTo>
                  <a:lnTo>
                    <a:pt x="51" y="0"/>
                  </a:lnTo>
                  <a:lnTo>
                    <a:pt x="41" y="13"/>
                  </a:lnTo>
                  <a:lnTo>
                    <a:pt x="41" y="22"/>
                  </a:lnTo>
                  <a:lnTo>
                    <a:pt x="38" y="25"/>
                  </a:lnTo>
                  <a:lnTo>
                    <a:pt x="37" y="25"/>
                  </a:lnTo>
                  <a:lnTo>
                    <a:pt x="42" y="29"/>
                  </a:lnTo>
                  <a:lnTo>
                    <a:pt x="48" y="41"/>
                  </a:lnTo>
                  <a:lnTo>
                    <a:pt x="51" y="60"/>
                  </a:lnTo>
                  <a:lnTo>
                    <a:pt x="37" y="92"/>
                  </a:lnTo>
                  <a:lnTo>
                    <a:pt x="0" y="125"/>
                  </a:lnTo>
                  <a:lnTo>
                    <a:pt x="10" y="146"/>
                  </a:lnTo>
                  <a:lnTo>
                    <a:pt x="22" y="14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9" name="Freeform 30"/>
            <p:cNvSpPr>
              <a:spLocks/>
            </p:cNvSpPr>
            <p:nvPr/>
          </p:nvSpPr>
          <p:spPr bwMode="auto">
            <a:xfrm>
              <a:off x="5653088" y="3092475"/>
              <a:ext cx="182562" cy="230188"/>
            </a:xfrm>
            <a:custGeom>
              <a:avLst/>
              <a:gdLst>
                <a:gd name="T0" fmla="*/ 2147483647 w 103"/>
                <a:gd name="T1" fmla="*/ 2147483647 h 146"/>
                <a:gd name="T2" fmla="*/ 2147483647 w 103"/>
                <a:gd name="T3" fmla="*/ 2147483647 h 146"/>
                <a:gd name="T4" fmla="*/ 2147483647 w 103"/>
                <a:gd name="T5" fmla="*/ 2147483647 h 146"/>
                <a:gd name="T6" fmla="*/ 2147483647 w 103"/>
                <a:gd name="T7" fmla="*/ 2147483647 h 146"/>
                <a:gd name="T8" fmla="*/ 2147483647 w 103"/>
                <a:gd name="T9" fmla="*/ 2147483647 h 146"/>
                <a:gd name="T10" fmla="*/ 2147483647 w 103"/>
                <a:gd name="T11" fmla="*/ 2147483647 h 146"/>
                <a:gd name="T12" fmla="*/ 2147483647 w 103"/>
                <a:gd name="T13" fmla="*/ 2147483647 h 146"/>
                <a:gd name="T14" fmla="*/ 2147483647 w 103"/>
                <a:gd name="T15" fmla="*/ 2147483647 h 146"/>
                <a:gd name="T16" fmla="*/ 2147483647 w 103"/>
                <a:gd name="T17" fmla="*/ 2147483647 h 146"/>
                <a:gd name="T18" fmla="*/ 2147483647 w 103"/>
                <a:gd name="T19" fmla="*/ 2147483647 h 146"/>
                <a:gd name="T20" fmla="*/ 2147483647 w 103"/>
                <a:gd name="T21" fmla="*/ 2147483647 h 146"/>
                <a:gd name="T22" fmla="*/ 2147483647 w 103"/>
                <a:gd name="T23" fmla="*/ 0 h 146"/>
                <a:gd name="T24" fmla="*/ 2147483647 w 103"/>
                <a:gd name="T25" fmla="*/ 2147483647 h 146"/>
                <a:gd name="T26" fmla="*/ 2147483647 w 103"/>
                <a:gd name="T27" fmla="*/ 2147483647 h 146"/>
                <a:gd name="T28" fmla="*/ 2147483647 w 103"/>
                <a:gd name="T29" fmla="*/ 2147483647 h 146"/>
                <a:gd name="T30" fmla="*/ 2147483647 w 103"/>
                <a:gd name="T31" fmla="*/ 2147483647 h 146"/>
                <a:gd name="T32" fmla="*/ 2147483647 w 103"/>
                <a:gd name="T33" fmla="*/ 2147483647 h 146"/>
                <a:gd name="T34" fmla="*/ 2147483647 w 103"/>
                <a:gd name="T35" fmla="*/ 2147483647 h 146"/>
                <a:gd name="T36" fmla="*/ 2147483647 w 103"/>
                <a:gd name="T37" fmla="*/ 2147483647 h 146"/>
                <a:gd name="T38" fmla="*/ 2147483647 w 103"/>
                <a:gd name="T39" fmla="*/ 2147483647 h 146"/>
                <a:gd name="T40" fmla="*/ 0 w 103"/>
                <a:gd name="T41" fmla="*/ 2147483647 h 146"/>
                <a:gd name="T42" fmla="*/ 2147483647 w 103"/>
                <a:gd name="T43" fmla="*/ 2147483647 h 146"/>
                <a:gd name="T44" fmla="*/ 2147483647 w 103"/>
                <a:gd name="T45" fmla="*/ 2147483647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3"/>
                <a:gd name="T70" fmla="*/ 0 h 146"/>
                <a:gd name="T71" fmla="*/ 103 w 103"/>
                <a:gd name="T72" fmla="*/ 146 h 1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3" h="146">
                  <a:moveTo>
                    <a:pt x="22" y="140"/>
                  </a:moveTo>
                  <a:lnTo>
                    <a:pt x="37" y="140"/>
                  </a:lnTo>
                  <a:lnTo>
                    <a:pt x="44" y="127"/>
                  </a:lnTo>
                  <a:lnTo>
                    <a:pt x="56" y="122"/>
                  </a:lnTo>
                  <a:lnTo>
                    <a:pt x="67" y="106"/>
                  </a:lnTo>
                  <a:lnTo>
                    <a:pt x="80" y="102"/>
                  </a:lnTo>
                  <a:lnTo>
                    <a:pt x="77" y="84"/>
                  </a:lnTo>
                  <a:lnTo>
                    <a:pt x="98" y="60"/>
                  </a:lnTo>
                  <a:lnTo>
                    <a:pt x="103" y="44"/>
                  </a:lnTo>
                  <a:lnTo>
                    <a:pt x="87" y="23"/>
                  </a:lnTo>
                  <a:lnTo>
                    <a:pt x="63" y="14"/>
                  </a:lnTo>
                  <a:lnTo>
                    <a:pt x="51" y="0"/>
                  </a:lnTo>
                  <a:lnTo>
                    <a:pt x="41" y="13"/>
                  </a:lnTo>
                  <a:lnTo>
                    <a:pt x="41" y="22"/>
                  </a:lnTo>
                  <a:lnTo>
                    <a:pt x="38" y="25"/>
                  </a:lnTo>
                  <a:lnTo>
                    <a:pt x="37" y="25"/>
                  </a:lnTo>
                  <a:lnTo>
                    <a:pt x="42" y="29"/>
                  </a:lnTo>
                  <a:lnTo>
                    <a:pt x="48" y="41"/>
                  </a:lnTo>
                  <a:lnTo>
                    <a:pt x="51" y="60"/>
                  </a:lnTo>
                  <a:lnTo>
                    <a:pt x="37" y="92"/>
                  </a:lnTo>
                  <a:lnTo>
                    <a:pt x="0" y="125"/>
                  </a:lnTo>
                  <a:lnTo>
                    <a:pt x="10" y="146"/>
                  </a:lnTo>
                  <a:lnTo>
                    <a:pt x="22" y="14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0" name="Freeform 31"/>
            <p:cNvSpPr>
              <a:spLocks/>
            </p:cNvSpPr>
            <p:nvPr/>
          </p:nvSpPr>
          <p:spPr bwMode="auto">
            <a:xfrm>
              <a:off x="5167313" y="2886100"/>
              <a:ext cx="577850" cy="474663"/>
            </a:xfrm>
            <a:custGeom>
              <a:avLst/>
              <a:gdLst>
                <a:gd name="T0" fmla="*/ 2147483647 w 322"/>
                <a:gd name="T1" fmla="*/ 2147483647 h 305"/>
                <a:gd name="T2" fmla="*/ 2147483647 w 322"/>
                <a:gd name="T3" fmla="*/ 2147483647 h 305"/>
                <a:gd name="T4" fmla="*/ 2147483647 w 322"/>
                <a:gd name="T5" fmla="*/ 2147483647 h 305"/>
                <a:gd name="T6" fmla="*/ 2147483647 w 322"/>
                <a:gd name="T7" fmla="*/ 2147483647 h 305"/>
                <a:gd name="T8" fmla="*/ 2147483647 w 322"/>
                <a:gd name="T9" fmla="*/ 2147483647 h 305"/>
                <a:gd name="T10" fmla="*/ 2147483647 w 322"/>
                <a:gd name="T11" fmla="*/ 2147483647 h 305"/>
                <a:gd name="T12" fmla="*/ 2147483647 w 322"/>
                <a:gd name="T13" fmla="*/ 2147483647 h 305"/>
                <a:gd name="T14" fmla="*/ 2147483647 w 322"/>
                <a:gd name="T15" fmla="*/ 2147483647 h 305"/>
                <a:gd name="T16" fmla="*/ 2147483647 w 322"/>
                <a:gd name="T17" fmla="*/ 2147483647 h 305"/>
                <a:gd name="T18" fmla="*/ 2147483647 w 322"/>
                <a:gd name="T19" fmla="*/ 2147483647 h 305"/>
                <a:gd name="T20" fmla="*/ 2147483647 w 322"/>
                <a:gd name="T21" fmla="*/ 2147483647 h 305"/>
                <a:gd name="T22" fmla="*/ 2147483647 w 322"/>
                <a:gd name="T23" fmla="*/ 2147483647 h 305"/>
                <a:gd name="T24" fmla="*/ 2147483647 w 322"/>
                <a:gd name="T25" fmla="*/ 2147483647 h 305"/>
                <a:gd name="T26" fmla="*/ 2147483647 w 322"/>
                <a:gd name="T27" fmla="*/ 2147483647 h 305"/>
                <a:gd name="T28" fmla="*/ 2147483647 w 322"/>
                <a:gd name="T29" fmla="*/ 2147483647 h 305"/>
                <a:gd name="T30" fmla="*/ 2147483647 w 322"/>
                <a:gd name="T31" fmla="*/ 2147483647 h 305"/>
                <a:gd name="T32" fmla="*/ 2147483647 w 322"/>
                <a:gd name="T33" fmla="*/ 2147483647 h 305"/>
                <a:gd name="T34" fmla="*/ 2147483647 w 322"/>
                <a:gd name="T35" fmla="*/ 2147483647 h 305"/>
                <a:gd name="T36" fmla="*/ 2147483647 w 322"/>
                <a:gd name="T37" fmla="*/ 2147483647 h 305"/>
                <a:gd name="T38" fmla="*/ 2147483647 w 322"/>
                <a:gd name="T39" fmla="*/ 2147483647 h 305"/>
                <a:gd name="T40" fmla="*/ 2147483647 w 322"/>
                <a:gd name="T41" fmla="*/ 2147483647 h 305"/>
                <a:gd name="T42" fmla="*/ 2147483647 w 322"/>
                <a:gd name="T43" fmla="*/ 2147483647 h 305"/>
                <a:gd name="T44" fmla="*/ 2147483647 w 322"/>
                <a:gd name="T45" fmla="*/ 2147483647 h 305"/>
                <a:gd name="T46" fmla="*/ 2147483647 w 322"/>
                <a:gd name="T47" fmla="*/ 2147483647 h 305"/>
                <a:gd name="T48" fmla="*/ 2147483647 w 322"/>
                <a:gd name="T49" fmla="*/ 2147483647 h 305"/>
                <a:gd name="T50" fmla="*/ 2147483647 w 322"/>
                <a:gd name="T51" fmla="*/ 2147483647 h 305"/>
                <a:gd name="T52" fmla="*/ 0 w 322"/>
                <a:gd name="T53" fmla="*/ 2147483647 h 305"/>
                <a:gd name="T54" fmla="*/ 2147483647 w 322"/>
                <a:gd name="T55" fmla="*/ 2147483647 h 305"/>
                <a:gd name="T56" fmla="*/ 2147483647 w 322"/>
                <a:gd name="T57" fmla="*/ 2147483647 h 305"/>
                <a:gd name="T58" fmla="*/ 2147483647 w 322"/>
                <a:gd name="T59" fmla="*/ 2147483647 h 305"/>
                <a:gd name="T60" fmla="*/ 2147483647 w 322"/>
                <a:gd name="T61" fmla="*/ 2147483647 h 305"/>
                <a:gd name="T62" fmla="*/ 2147483647 w 322"/>
                <a:gd name="T63" fmla="*/ 2147483647 h 305"/>
                <a:gd name="T64" fmla="*/ 2147483647 w 322"/>
                <a:gd name="T65" fmla="*/ 2147483647 h 3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2"/>
                <a:gd name="T100" fmla="*/ 0 h 305"/>
                <a:gd name="T101" fmla="*/ 322 w 322"/>
                <a:gd name="T102" fmla="*/ 305 h 3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2" h="305">
                  <a:moveTo>
                    <a:pt x="146" y="54"/>
                  </a:moveTo>
                  <a:lnTo>
                    <a:pt x="157" y="63"/>
                  </a:lnTo>
                  <a:lnTo>
                    <a:pt x="171" y="56"/>
                  </a:lnTo>
                  <a:lnTo>
                    <a:pt x="198" y="65"/>
                  </a:lnTo>
                  <a:lnTo>
                    <a:pt x="198" y="66"/>
                  </a:lnTo>
                  <a:lnTo>
                    <a:pt x="226" y="100"/>
                  </a:lnTo>
                  <a:lnTo>
                    <a:pt x="237" y="126"/>
                  </a:lnTo>
                  <a:lnTo>
                    <a:pt x="247" y="142"/>
                  </a:lnTo>
                  <a:lnTo>
                    <a:pt x="239" y="151"/>
                  </a:lnTo>
                  <a:lnTo>
                    <a:pt x="239" y="158"/>
                  </a:lnTo>
                  <a:lnTo>
                    <a:pt x="250" y="162"/>
                  </a:lnTo>
                  <a:lnTo>
                    <a:pt x="251" y="162"/>
                  </a:lnTo>
                  <a:lnTo>
                    <a:pt x="254" y="162"/>
                  </a:lnTo>
                  <a:lnTo>
                    <a:pt x="258" y="162"/>
                  </a:lnTo>
                  <a:lnTo>
                    <a:pt x="260" y="162"/>
                  </a:lnTo>
                  <a:lnTo>
                    <a:pt x="263" y="162"/>
                  </a:lnTo>
                  <a:lnTo>
                    <a:pt x="265" y="162"/>
                  </a:lnTo>
                  <a:lnTo>
                    <a:pt x="268" y="162"/>
                  </a:lnTo>
                  <a:lnTo>
                    <a:pt x="271" y="162"/>
                  </a:lnTo>
                  <a:lnTo>
                    <a:pt x="274" y="162"/>
                  </a:lnTo>
                  <a:lnTo>
                    <a:pt x="278" y="162"/>
                  </a:lnTo>
                  <a:lnTo>
                    <a:pt x="281" y="162"/>
                  </a:lnTo>
                  <a:lnTo>
                    <a:pt x="282" y="162"/>
                  </a:lnTo>
                  <a:lnTo>
                    <a:pt x="284" y="162"/>
                  </a:lnTo>
                  <a:lnTo>
                    <a:pt x="285" y="161"/>
                  </a:lnTo>
                  <a:lnTo>
                    <a:pt x="288" y="159"/>
                  </a:lnTo>
                  <a:lnTo>
                    <a:pt x="291" y="159"/>
                  </a:lnTo>
                  <a:lnTo>
                    <a:pt x="292" y="158"/>
                  </a:lnTo>
                  <a:lnTo>
                    <a:pt x="293" y="158"/>
                  </a:lnTo>
                  <a:lnTo>
                    <a:pt x="296" y="157"/>
                  </a:lnTo>
                  <a:lnTo>
                    <a:pt x="298" y="155"/>
                  </a:lnTo>
                  <a:lnTo>
                    <a:pt x="298" y="154"/>
                  </a:lnTo>
                  <a:lnTo>
                    <a:pt x="308" y="157"/>
                  </a:lnTo>
                  <a:lnTo>
                    <a:pt x="313" y="161"/>
                  </a:lnTo>
                  <a:lnTo>
                    <a:pt x="319" y="173"/>
                  </a:lnTo>
                  <a:lnTo>
                    <a:pt x="322" y="192"/>
                  </a:lnTo>
                  <a:lnTo>
                    <a:pt x="308" y="224"/>
                  </a:lnTo>
                  <a:lnTo>
                    <a:pt x="271" y="257"/>
                  </a:lnTo>
                  <a:lnTo>
                    <a:pt x="225" y="267"/>
                  </a:lnTo>
                  <a:lnTo>
                    <a:pt x="171" y="305"/>
                  </a:lnTo>
                  <a:lnTo>
                    <a:pt x="142" y="269"/>
                  </a:lnTo>
                  <a:lnTo>
                    <a:pt x="128" y="279"/>
                  </a:lnTo>
                  <a:lnTo>
                    <a:pt x="126" y="282"/>
                  </a:lnTo>
                  <a:lnTo>
                    <a:pt x="122" y="269"/>
                  </a:lnTo>
                  <a:lnTo>
                    <a:pt x="97" y="224"/>
                  </a:lnTo>
                  <a:lnTo>
                    <a:pt x="80" y="212"/>
                  </a:lnTo>
                  <a:lnTo>
                    <a:pt x="71" y="200"/>
                  </a:lnTo>
                  <a:lnTo>
                    <a:pt x="70" y="168"/>
                  </a:lnTo>
                  <a:lnTo>
                    <a:pt x="59" y="151"/>
                  </a:lnTo>
                  <a:lnTo>
                    <a:pt x="46" y="141"/>
                  </a:lnTo>
                  <a:lnTo>
                    <a:pt x="7" y="76"/>
                  </a:lnTo>
                  <a:lnTo>
                    <a:pt x="0" y="76"/>
                  </a:lnTo>
                  <a:lnTo>
                    <a:pt x="3" y="51"/>
                  </a:lnTo>
                  <a:lnTo>
                    <a:pt x="19" y="53"/>
                  </a:lnTo>
                  <a:lnTo>
                    <a:pt x="28" y="41"/>
                  </a:lnTo>
                  <a:lnTo>
                    <a:pt x="36" y="41"/>
                  </a:lnTo>
                  <a:lnTo>
                    <a:pt x="45" y="30"/>
                  </a:lnTo>
                  <a:lnTo>
                    <a:pt x="31" y="14"/>
                  </a:lnTo>
                  <a:lnTo>
                    <a:pt x="60" y="0"/>
                  </a:lnTo>
                  <a:lnTo>
                    <a:pt x="83" y="8"/>
                  </a:lnTo>
                  <a:lnTo>
                    <a:pt x="114" y="27"/>
                  </a:lnTo>
                  <a:lnTo>
                    <a:pt x="125" y="34"/>
                  </a:lnTo>
                  <a:lnTo>
                    <a:pt x="128" y="46"/>
                  </a:lnTo>
                  <a:lnTo>
                    <a:pt x="146" y="5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1" name="Freeform 32"/>
            <p:cNvSpPr>
              <a:spLocks/>
            </p:cNvSpPr>
            <p:nvPr/>
          </p:nvSpPr>
          <p:spPr bwMode="auto">
            <a:xfrm>
              <a:off x="5167313" y="2886100"/>
              <a:ext cx="577850" cy="474663"/>
            </a:xfrm>
            <a:custGeom>
              <a:avLst/>
              <a:gdLst>
                <a:gd name="T0" fmla="*/ 2147483647 w 322"/>
                <a:gd name="T1" fmla="*/ 2147483647 h 305"/>
                <a:gd name="T2" fmla="*/ 2147483647 w 322"/>
                <a:gd name="T3" fmla="*/ 2147483647 h 305"/>
                <a:gd name="T4" fmla="*/ 2147483647 w 322"/>
                <a:gd name="T5" fmla="*/ 2147483647 h 305"/>
                <a:gd name="T6" fmla="*/ 2147483647 w 322"/>
                <a:gd name="T7" fmla="*/ 2147483647 h 305"/>
                <a:gd name="T8" fmla="*/ 2147483647 w 322"/>
                <a:gd name="T9" fmla="*/ 2147483647 h 305"/>
                <a:gd name="T10" fmla="*/ 2147483647 w 322"/>
                <a:gd name="T11" fmla="*/ 2147483647 h 305"/>
                <a:gd name="T12" fmla="*/ 2147483647 w 322"/>
                <a:gd name="T13" fmla="*/ 2147483647 h 305"/>
                <a:gd name="T14" fmla="*/ 2147483647 w 322"/>
                <a:gd name="T15" fmla="*/ 2147483647 h 305"/>
                <a:gd name="T16" fmla="*/ 2147483647 w 322"/>
                <a:gd name="T17" fmla="*/ 2147483647 h 305"/>
                <a:gd name="T18" fmla="*/ 2147483647 w 322"/>
                <a:gd name="T19" fmla="*/ 2147483647 h 305"/>
                <a:gd name="T20" fmla="*/ 2147483647 w 322"/>
                <a:gd name="T21" fmla="*/ 2147483647 h 305"/>
                <a:gd name="T22" fmla="*/ 2147483647 w 322"/>
                <a:gd name="T23" fmla="*/ 2147483647 h 305"/>
                <a:gd name="T24" fmla="*/ 2147483647 w 322"/>
                <a:gd name="T25" fmla="*/ 2147483647 h 305"/>
                <a:gd name="T26" fmla="*/ 2147483647 w 322"/>
                <a:gd name="T27" fmla="*/ 2147483647 h 305"/>
                <a:gd name="T28" fmla="*/ 2147483647 w 322"/>
                <a:gd name="T29" fmla="*/ 2147483647 h 305"/>
                <a:gd name="T30" fmla="*/ 2147483647 w 322"/>
                <a:gd name="T31" fmla="*/ 2147483647 h 305"/>
                <a:gd name="T32" fmla="*/ 2147483647 w 322"/>
                <a:gd name="T33" fmla="*/ 2147483647 h 305"/>
                <a:gd name="T34" fmla="*/ 2147483647 w 322"/>
                <a:gd name="T35" fmla="*/ 2147483647 h 305"/>
                <a:gd name="T36" fmla="*/ 2147483647 w 322"/>
                <a:gd name="T37" fmla="*/ 2147483647 h 305"/>
                <a:gd name="T38" fmla="*/ 2147483647 w 322"/>
                <a:gd name="T39" fmla="*/ 2147483647 h 305"/>
                <a:gd name="T40" fmla="*/ 2147483647 w 322"/>
                <a:gd name="T41" fmla="*/ 2147483647 h 305"/>
                <a:gd name="T42" fmla="*/ 2147483647 w 322"/>
                <a:gd name="T43" fmla="*/ 2147483647 h 305"/>
                <a:gd name="T44" fmla="*/ 2147483647 w 322"/>
                <a:gd name="T45" fmla="*/ 2147483647 h 305"/>
                <a:gd name="T46" fmla="*/ 2147483647 w 322"/>
                <a:gd name="T47" fmla="*/ 2147483647 h 305"/>
                <a:gd name="T48" fmla="*/ 2147483647 w 322"/>
                <a:gd name="T49" fmla="*/ 2147483647 h 305"/>
                <a:gd name="T50" fmla="*/ 2147483647 w 322"/>
                <a:gd name="T51" fmla="*/ 2147483647 h 305"/>
                <a:gd name="T52" fmla="*/ 0 w 322"/>
                <a:gd name="T53" fmla="*/ 2147483647 h 305"/>
                <a:gd name="T54" fmla="*/ 2147483647 w 322"/>
                <a:gd name="T55" fmla="*/ 2147483647 h 305"/>
                <a:gd name="T56" fmla="*/ 2147483647 w 322"/>
                <a:gd name="T57" fmla="*/ 2147483647 h 305"/>
                <a:gd name="T58" fmla="*/ 2147483647 w 322"/>
                <a:gd name="T59" fmla="*/ 2147483647 h 305"/>
                <a:gd name="T60" fmla="*/ 2147483647 w 322"/>
                <a:gd name="T61" fmla="*/ 2147483647 h 305"/>
                <a:gd name="T62" fmla="*/ 2147483647 w 322"/>
                <a:gd name="T63" fmla="*/ 2147483647 h 305"/>
                <a:gd name="T64" fmla="*/ 2147483647 w 322"/>
                <a:gd name="T65" fmla="*/ 2147483647 h 3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2"/>
                <a:gd name="T100" fmla="*/ 0 h 305"/>
                <a:gd name="T101" fmla="*/ 322 w 322"/>
                <a:gd name="T102" fmla="*/ 305 h 3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2" h="305">
                  <a:moveTo>
                    <a:pt x="146" y="54"/>
                  </a:moveTo>
                  <a:lnTo>
                    <a:pt x="157" y="63"/>
                  </a:lnTo>
                  <a:lnTo>
                    <a:pt x="171" y="56"/>
                  </a:lnTo>
                  <a:lnTo>
                    <a:pt x="198" y="65"/>
                  </a:lnTo>
                  <a:lnTo>
                    <a:pt x="198" y="66"/>
                  </a:lnTo>
                  <a:lnTo>
                    <a:pt x="226" y="100"/>
                  </a:lnTo>
                  <a:lnTo>
                    <a:pt x="237" y="126"/>
                  </a:lnTo>
                  <a:lnTo>
                    <a:pt x="247" y="142"/>
                  </a:lnTo>
                  <a:lnTo>
                    <a:pt x="239" y="151"/>
                  </a:lnTo>
                  <a:lnTo>
                    <a:pt x="239" y="158"/>
                  </a:lnTo>
                  <a:lnTo>
                    <a:pt x="250" y="162"/>
                  </a:lnTo>
                  <a:lnTo>
                    <a:pt x="251" y="162"/>
                  </a:lnTo>
                  <a:lnTo>
                    <a:pt x="254" y="162"/>
                  </a:lnTo>
                  <a:lnTo>
                    <a:pt x="258" y="162"/>
                  </a:lnTo>
                  <a:lnTo>
                    <a:pt x="260" y="162"/>
                  </a:lnTo>
                  <a:lnTo>
                    <a:pt x="263" y="162"/>
                  </a:lnTo>
                  <a:lnTo>
                    <a:pt x="265" y="162"/>
                  </a:lnTo>
                  <a:lnTo>
                    <a:pt x="268" y="162"/>
                  </a:lnTo>
                  <a:lnTo>
                    <a:pt x="271" y="162"/>
                  </a:lnTo>
                  <a:lnTo>
                    <a:pt x="274" y="162"/>
                  </a:lnTo>
                  <a:lnTo>
                    <a:pt x="278" y="162"/>
                  </a:lnTo>
                  <a:lnTo>
                    <a:pt x="281" y="162"/>
                  </a:lnTo>
                  <a:lnTo>
                    <a:pt x="282" y="162"/>
                  </a:lnTo>
                  <a:lnTo>
                    <a:pt x="284" y="162"/>
                  </a:lnTo>
                  <a:lnTo>
                    <a:pt x="285" y="161"/>
                  </a:lnTo>
                  <a:lnTo>
                    <a:pt x="288" y="159"/>
                  </a:lnTo>
                  <a:lnTo>
                    <a:pt x="291" y="159"/>
                  </a:lnTo>
                  <a:lnTo>
                    <a:pt x="292" y="158"/>
                  </a:lnTo>
                  <a:lnTo>
                    <a:pt x="293" y="158"/>
                  </a:lnTo>
                  <a:lnTo>
                    <a:pt x="296" y="157"/>
                  </a:lnTo>
                  <a:lnTo>
                    <a:pt x="298" y="155"/>
                  </a:lnTo>
                  <a:lnTo>
                    <a:pt x="298" y="154"/>
                  </a:lnTo>
                  <a:lnTo>
                    <a:pt x="308" y="157"/>
                  </a:lnTo>
                  <a:lnTo>
                    <a:pt x="313" y="161"/>
                  </a:lnTo>
                  <a:lnTo>
                    <a:pt x="319" y="173"/>
                  </a:lnTo>
                  <a:lnTo>
                    <a:pt x="322" y="192"/>
                  </a:lnTo>
                  <a:lnTo>
                    <a:pt x="308" y="224"/>
                  </a:lnTo>
                  <a:lnTo>
                    <a:pt x="271" y="257"/>
                  </a:lnTo>
                  <a:lnTo>
                    <a:pt x="225" y="267"/>
                  </a:lnTo>
                  <a:lnTo>
                    <a:pt x="171" y="305"/>
                  </a:lnTo>
                  <a:lnTo>
                    <a:pt x="142" y="269"/>
                  </a:lnTo>
                  <a:lnTo>
                    <a:pt x="128" y="279"/>
                  </a:lnTo>
                  <a:lnTo>
                    <a:pt x="126" y="282"/>
                  </a:lnTo>
                  <a:lnTo>
                    <a:pt x="122" y="269"/>
                  </a:lnTo>
                  <a:lnTo>
                    <a:pt x="97" y="224"/>
                  </a:lnTo>
                  <a:lnTo>
                    <a:pt x="80" y="212"/>
                  </a:lnTo>
                  <a:lnTo>
                    <a:pt x="71" y="200"/>
                  </a:lnTo>
                  <a:lnTo>
                    <a:pt x="70" y="168"/>
                  </a:lnTo>
                  <a:lnTo>
                    <a:pt x="59" y="151"/>
                  </a:lnTo>
                  <a:lnTo>
                    <a:pt x="46" y="141"/>
                  </a:lnTo>
                  <a:lnTo>
                    <a:pt x="7" y="76"/>
                  </a:lnTo>
                  <a:lnTo>
                    <a:pt x="0" y="76"/>
                  </a:lnTo>
                  <a:lnTo>
                    <a:pt x="3" y="51"/>
                  </a:lnTo>
                  <a:lnTo>
                    <a:pt x="19" y="53"/>
                  </a:lnTo>
                  <a:lnTo>
                    <a:pt x="28" y="41"/>
                  </a:lnTo>
                  <a:lnTo>
                    <a:pt x="36" y="41"/>
                  </a:lnTo>
                  <a:lnTo>
                    <a:pt x="45" y="30"/>
                  </a:lnTo>
                  <a:lnTo>
                    <a:pt x="31" y="14"/>
                  </a:lnTo>
                  <a:lnTo>
                    <a:pt x="60" y="0"/>
                  </a:lnTo>
                  <a:lnTo>
                    <a:pt x="83" y="8"/>
                  </a:lnTo>
                  <a:lnTo>
                    <a:pt x="114" y="27"/>
                  </a:lnTo>
                  <a:lnTo>
                    <a:pt x="125" y="34"/>
                  </a:lnTo>
                  <a:lnTo>
                    <a:pt x="128" y="46"/>
                  </a:lnTo>
                  <a:lnTo>
                    <a:pt x="146" y="5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2" name="Freeform 33"/>
            <p:cNvSpPr>
              <a:spLocks/>
            </p:cNvSpPr>
            <p:nvPr/>
          </p:nvSpPr>
          <p:spPr bwMode="auto">
            <a:xfrm>
              <a:off x="5592763" y="3060725"/>
              <a:ext cx="25400" cy="49213"/>
            </a:xfrm>
            <a:custGeom>
              <a:avLst/>
              <a:gdLst>
                <a:gd name="T0" fmla="*/ 0 w 14"/>
                <a:gd name="T1" fmla="*/ 2147483647 h 31"/>
                <a:gd name="T2" fmla="*/ 2147483647 w 14"/>
                <a:gd name="T3" fmla="*/ 0 h 31"/>
                <a:gd name="T4" fmla="*/ 2147483647 w 14"/>
                <a:gd name="T5" fmla="*/ 2147483647 h 31"/>
                <a:gd name="T6" fmla="*/ 2147483647 w 14"/>
                <a:gd name="T7" fmla="*/ 2147483647 h 31"/>
                <a:gd name="T8" fmla="*/ 2147483647 w 14"/>
                <a:gd name="T9" fmla="*/ 2147483647 h 31"/>
                <a:gd name="T10" fmla="*/ 0 w 14"/>
                <a:gd name="T11" fmla="*/ 2147483647 h 31"/>
                <a:gd name="T12" fmla="*/ 0 60000 65536"/>
                <a:gd name="T13" fmla="*/ 0 60000 65536"/>
                <a:gd name="T14" fmla="*/ 0 60000 65536"/>
                <a:gd name="T15" fmla="*/ 0 60000 65536"/>
                <a:gd name="T16" fmla="*/ 0 60000 65536"/>
                <a:gd name="T17" fmla="*/ 0 60000 65536"/>
                <a:gd name="T18" fmla="*/ 0 w 14"/>
                <a:gd name="T19" fmla="*/ 0 h 31"/>
                <a:gd name="T20" fmla="*/ 14 w 1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4" h="31">
                  <a:moveTo>
                    <a:pt x="0" y="15"/>
                  </a:moveTo>
                  <a:lnTo>
                    <a:pt x="6" y="0"/>
                  </a:lnTo>
                  <a:lnTo>
                    <a:pt x="13" y="5"/>
                  </a:lnTo>
                  <a:lnTo>
                    <a:pt x="14" y="21"/>
                  </a:lnTo>
                  <a:lnTo>
                    <a:pt x="10" y="31"/>
                  </a:lnTo>
                  <a:lnTo>
                    <a:pt x="0"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3" name="Freeform 34"/>
            <p:cNvSpPr>
              <a:spLocks/>
            </p:cNvSpPr>
            <p:nvPr/>
          </p:nvSpPr>
          <p:spPr bwMode="auto">
            <a:xfrm>
              <a:off x="5592763" y="3060725"/>
              <a:ext cx="25400" cy="49213"/>
            </a:xfrm>
            <a:custGeom>
              <a:avLst/>
              <a:gdLst>
                <a:gd name="T0" fmla="*/ 0 w 14"/>
                <a:gd name="T1" fmla="*/ 2147483647 h 31"/>
                <a:gd name="T2" fmla="*/ 2147483647 w 14"/>
                <a:gd name="T3" fmla="*/ 0 h 31"/>
                <a:gd name="T4" fmla="*/ 2147483647 w 14"/>
                <a:gd name="T5" fmla="*/ 2147483647 h 31"/>
                <a:gd name="T6" fmla="*/ 2147483647 w 14"/>
                <a:gd name="T7" fmla="*/ 2147483647 h 31"/>
                <a:gd name="T8" fmla="*/ 2147483647 w 14"/>
                <a:gd name="T9" fmla="*/ 2147483647 h 31"/>
                <a:gd name="T10" fmla="*/ 0 w 14"/>
                <a:gd name="T11" fmla="*/ 2147483647 h 31"/>
                <a:gd name="T12" fmla="*/ 0 60000 65536"/>
                <a:gd name="T13" fmla="*/ 0 60000 65536"/>
                <a:gd name="T14" fmla="*/ 0 60000 65536"/>
                <a:gd name="T15" fmla="*/ 0 60000 65536"/>
                <a:gd name="T16" fmla="*/ 0 60000 65536"/>
                <a:gd name="T17" fmla="*/ 0 60000 65536"/>
                <a:gd name="T18" fmla="*/ 0 w 14"/>
                <a:gd name="T19" fmla="*/ 0 h 31"/>
                <a:gd name="T20" fmla="*/ 14 w 1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4" h="31">
                  <a:moveTo>
                    <a:pt x="0" y="15"/>
                  </a:moveTo>
                  <a:lnTo>
                    <a:pt x="6" y="0"/>
                  </a:lnTo>
                  <a:lnTo>
                    <a:pt x="13" y="5"/>
                  </a:lnTo>
                  <a:lnTo>
                    <a:pt x="14" y="21"/>
                  </a:lnTo>
                  <a:lnTo>
                    <a:pt x="10" y="31"/>
                  </a:lnTo>
                  <a:lnTo>
                    <a:pt x="0" y="1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4" name="Freeform 35"/>
            <p:cNvSpPr>
              <a:spLocks/>
            </p:cNvSpPr>
            <p:nvPr/>
          </p:nvSpPr>
          <p:spPr bwMode="auto">
            <a:xfrm>
              <a:off x="5597525" y="3062313"/>
              <a:ext cx="147638" cy="79375"/>
            </a:xfrm>
            <a:custGeom>
              <a:avLst/>
              <a:gdLst>
                <a:gd name="T0" fmla="*/ 2147483647 w 83"/>
                <a:gd name="T1" fmla="*/ 2147483647 h 49"/>
                <a:gd name="T2" fmla="*/ 2147483647 w 83"/>
                <a:gd name="T3" fmla="*/ 2147483647 h 49"/>
                <a:gd name="T4" fmla="*/ 2147483647 w 83"/>
                <a:gd name="T5" fmla="*/ 2147483647 h 49"/>
                <a:gd name="T6" fmla="*/ 2147483647 w 83"/>
                <a:gd name="T7" fmla="*/ 2147483647 h 49"/>
                <a:gd name="T8" fmla="*/ 2147483647 w 83"/>
                <a:gd name="T9" fmla="*/ 2147483647 h 49"/>
                <a:gd name="T10" fmla="*/ 2147483647 w 83"/>
                <a:gd name="T11" fmla="*/ 2147483647 h 49"/>
                <a:gd name="T12" fmla="*/ 2147483647 w 83"/>
                <a:gd name="T13" fmla="*/ 2147483647 h 49"/>
                <a:gd name="T14" fmla="*/ 2147483647 w 83"/>
                <a:gd name="T15" fmla="*/ 2147483647 h 49"/>
                <a:gd name="T16" fmla="*/ 2147483647 w 83"/>
                <a:gd name="T17" fmla="*/ 2147483647 h 49"/>
                <a:gd name="T18" fmla="*/ 2147483647 w 83"/>
                <a:gd name="T19" fmla="*/ 2147483647 h 49"/>
                <a:gd name="T20" fmla="*/ 2147483647 w 83"/>
                <a:gd name="T21" fmla="*/ 2147483647 h 49"/>
                <a:gd name="T22" fmla="*/ 2147483647 w 83"/>
                <a:gd name="T23" fmla="*/ 2147483647 h 49"/>
                <a:gd name="T24" fmla="*/ 2147483647 w 83"/>
                <a:gd name="T25" fmla="*/ 2147483647 h 49"/>
                <a:gd name="T26" fmla="*/ 2147483647 w 83"/>
                <a:gd name="T27" fmla="*/ 2147483647 h 49"/>
                <a:gd name="T28" fmla="*/ 2147483647 w 83"/>
                <a:gd name="T29" fmla="*/ 2147483647 h 49"/>
                <a:gd name="T30" fmla="*/ 2147483647 w 83"/>
                <a:gd name="T31" fmla="*/ 2147483647 h 49"/>
                <a:gd name="T32" fmla="*/ 2147483647 w 83"/>
                <a:gd name="T33" fmla="*/ 2147483647 h 49"/>
                <a:gd name="T34" fmla="*/ 2147483647 w 83"/>
                <a:gd name="T35" fmla="*/ 2147483647 h 49"/>
                <a:gd name="T36" fmla="*/ 2147483647 w 83"/>
                <a:gd name="T37" fmla="*/ 2147483647 h 49"/>
                <a:gd name="T38" fmla="*/ 2147483647 w 83"/>
                <a:gd name="T39" fmla="*/ 2147483647 h 49"/>
                <a:gd name="T40" fmla="*/ 2147483647 w 83"/>
                <a:gd name="T41" fmla="*/ 2147483647 h 49"/>
                <a:gd name="T42" fmla="*/ 2147483647 w 83"/>
                <a:gd name="T43" fmla="*/ 2147483647 h 49"/>
                <a:gd name="T44" fmla="*/ 2147483647 w 83"/>
                <a:gd name="T45" fmla="*/ 2147483647 h 49"/>
                <a:gd name="T46" fmla="*/ 2147483647 w 83"/>
                <a:gd name="T47" fmla="*/ 2147483647 h 49"/>
                <a:gd name="T48" fmla="*/ 2147483647 w 83"/>
                <a:gd name="T49" fmla="*/ 2147483647 h 49"/>
                <a:gd name="T50" fmla="*/ 2147483647 w 83"/>
                <a:gd name="T51" fmla="*/ 2147483647 h 49"/>
                <a:gd name="T52" fmla="*/ 2147483647 w 83"/>
                <a:gd name="T53" fmla="*/ 2147483647 h 49"/>
                <a:gd name="T54" fmla="*/ 2147483647 w 83"/>
                <a:gd name="T55" fmla="*/ 2147483647 h 49"/>
                <a:gd name="T56" fmla="*/ 2147483647 w 83"/>
                <a:gd name="T57" fmla="*/ 2147483647 h 49"/>
                <a:gd name="T58" fmla="*/ 2147483647 w 83"/>
                <a:gd name="T59" fmla="*/ 2147483647 h 49"/>
                <a:gd name="T60" fmla="*/ 0 w 83"/>
                <a:gd name="T61" fmla="*/ 2147483647 h 49"/>
                <a:gd name="T62" fmla="*/ 0 w 83"/>
                <a:gd name="T63" fmla="*/ 2147483647 h 49"/>
                <a:gd name="T64" fmla="*/ 2147483647 w 83"/>
                <a:gd name="T65" fmla="*/ 2147483647 h 49"/>
                <a:gd name="T66" fmla="*/ 2147483647 w 83"/>
                <a:gd name="T67" fmla="*/ 2147483647 h 49"/>
                <a:gd name="T68" fmla="*/ 2147483647 w 83"/>
                <a:gd name="T69" fmla="*/ 2147483647 h 49"/>
                <a:gd name="T70" fmla="*/ 2147483647 w 83"/>
                <a:gd name="T71" fmla="*/ 2147483647 h 49"/>
                <a:gd name="T72" fmla="*/ 2147483647 w 83"/>
                <a:gd name="T73" fmla="*/ 0 h 49"/>
                <a:gd name="T74" fmla="*/ 2147483647 w 83"/>
                <a:gd name="T75" fmla="*/ 2147483647 h 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49"/>
                <a:gd name="T116" fmla="*/ 83 w 83"/>
                <a:gd name="T117" fmla="*/ 49 h 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49">
                  <a:moveTo>
                    <a:pt x="81" y="13"/>
                  </a:moveTo>
                  <a:lnTo>
                    <a:pt x="83" y="19"/>
                  </a:lnTo>
                  <a:lnTo>
                    <a:pt x="73" y="32"/>
                  </a:lnTo>
                  <a:lnTo>
                    <a:pt x="73" y="41"/>
                  </a:lnTo>
                  <a:lnTo>
                    <a:pt x="70" y="44"/>
                  </a:lnTo>
                  <a:lnTo>
                    <a:pt x="69" y="44"/>
                  </a:lnTo>
                  <a:lnTo>
                    <a:pt x="59" y="41"/>
                  </a:lnTo>
                  <a:lnTo>
                    <a:pt x="59" y="42"/>
                  </a:lnTo>
                  <a:lnTo>
                    <a:pt x="57" y="44"/>
                  </a:lnTo>
                  <a:lnTo>
                    <a:pt x="54" y="45"/>
                  </a:lnTo>
                  <a:lnTo>
                    <a:pt x="53" y="45"/>
                  </a:lnTo>
                  <a:lnTo>
                    <a:pt x="52" y="46"/>
                  </a:lnTo>
                  <a:lnTo>
                    <a:pt x="49" y="46"/>
                  </a:lnTo>
                  <a:lnTo>
                    <a:pt x="46" y="48"/>
                  </a:lnTo>
                  <a:lnTo>
                    <a:pt x="45" y="49"/>
                  </a:lnTo>
                  <a:lnTo>
                    <a:pt x="43" y="49"/>
                  </a:lnTo>
                  <a:lnTo>
                    <a:pt x="42" y="49"/>
                  </a:lnTo>
                  <a:lnTo>
                    <a:pt x="39" y="49"/>
                  </a:lnTo>
                  <a:lnTo>
                    <a:pt x="35" y="49"/>
                  </a:lnTo>
                  <a:lnTo>
                    <a:pt x="32" y="49"/>
                  </a:lnTo>
                  <a:lnTo>
                    <a:pt x="29" y="49"/>
                  </a:lnTo>
                  <a:lnTo>
                    <a:pt x="26" y="49"/>
                  </a:lnTo>
                  <a:lnTo>
                    <a:pt x="24" y="49"/>
                  </a:lnTo>
                  <a:lnTo>
                    <a:pt x="21" y="49"/>
                  </a:lnTo>
                  <a:lnTo>
                    <a:pt x="19" y="49"/>
                  </a:lnTo>
                  <a:lnTo>
                    <a:pt x="15" y="49"/>
                  </a:lnTo>
                  <a:lnTo>
                    <a:pt x="12" y="49"/>
                  </a:lnTo>
                  <a:lnTo>
                    <a:pt x="11" y="49"/>
                  </a:lnTo>
                  <a:lnTo>
                    <a:pt x="0" y="45"/>
                  </a:lnTo>
                  <a:lnTo>
                    <a:pt x="0" y="38"/>
                  </a:lnTo>
                  <a:lnTo>
                    <a:pt x="8" y="29"/>
                  </a:lnTo>
                  <a:lnTo>
                    <a:pt x="24" y="35"/>
                  </a:lnTo>
                  <a:lnTo>
                    <a:pt x="29" y="30"/>
                  </a:lnTo>
                  <a:lnTo>
                    <a:pt x="52" y="30"/>
                  </a:lnTo>
                  <a:lnTo>
                    <a:pt x="73" y="0"/>
                  </a:lnTo>
                  <a:lnTo>
                    <a:pt x="81" y="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5" name="Freeform 36"/>
            <p:cNvSpPr>
              <a:spLocks/>
            </p:cNvSpPr>
            <p:nvPr/>
          </p:nvSpPr>
          <p:spPr bwMode="auto">
            <a:xfrm>
              <a:off x="5597525" y="3062313"/>
              <a:ext cx="147638" cy="79375"/>
            </a:xfrm>
            <a:custGeom>
              <a:avLst/>
              <a:gdLst>
                <a:gd name="T0" fmla="*/ 2147483647 w 83"/>
                <a:gd name="T1" fmla="*/ 2147483647 h 49"/>
                <a:gd name="T2" fmla="*/ 2147483647 w 83"/>
                <a:gd name="T3" fmla="*/ 2147483647 h 49"/>
                <a:gd name="T4" fmla="*/ 2147483647 w 83"/>
                <a:gd name="T5" fmla="*/ 2147483647 h 49"/>
                <a:gd name="T6" fmla="*/ 2147483647 w 83"/>
                <a:gd name="T7" fmla="*/ 2147483647 h 49"/>
                <a:gd name="T8" fmla="*/ 2147483647 w 83"/>
                <a:gd name="T9" fmla="*/ 2147483647 h 49"/>
                <a:gd name="T10" fmla="*/ 2147483647 w 83"/>
                <a:gd name="T11" fmla="*/ 2147483647 h 49"/>
                <a:gd name="T12" fmla="*/ 2147483647 w 83"/>
                <a:gd name="T13" fmla="*/ 2147483647 h 49"/>
                <a:gd name="T14" fmla="*/ 2147483647 w 83"/>
                <a:gd name="T15" fmla="*/ 2147483647 h 49"/>
                <a:gd name="T16" fmla="*/ 2147483647 w 83"/>
                <a:gd name="T17" fmla="*/ 2147483647 h 49"/>
                <a:gd name="T18" fmla="*/ 2147483647 w 83"/>
                <a:gd name="T19" fmla="*/ 2147483647 h 49"/>
                <a:gd name="T20" fmla="*/ 2147483647 w 83"/>
                <a:gd name="T21" fmla="*/ 2147483647 h 49"/>
                <a:gd name="T22" fmla="*/ 2147483647 w 83"/>
                <a:gd name="T23" fmla="*/ 2147483647 h 49"/>
                <a:gd name="T24" fmla="*/ 2147483647 w 83"/>
                <a:gd name="T25" fmla="*/ 2147483647 h 49"/>
                <a:gd name="T26" fmla="*/ 2147483647 w 83"/>
                <a:gd name="T27" fmla="*/ 2147483647 h 49"/>
                <a:gd name="T28" fmla="*/ 2147483647 w 83"/>
                <a:gd name="T29" fmla="*/ 2147483647 h 49"/>
                <a:gd name="T30" fmla="*/ 2147483647 w 83"/>
                <a:gd name="T31" fmla="*/ 2147483647 h 49"/>
                <a:gd name="T32" fmla="*/ 2147483647 w 83"/>
                <a:gd name="T33" fmla="*/ 2147483647 h 49"/>
                <a:gd name="T34" fmla="*/ 2147483647 w 83"/>
                <a:gd name="T35" fmla="*/ 2147483647 h 49"/>
                <a:gd name="T36" fmla="*/ 2147483647 w 83"/>
                <a:gd name="T37" fmla="*/ 2147483647 h 49"/>
                <a:gd name="T38" fmla="*/ 2147483647 w 83"/>
                <a:gd name="T39" fmla="*/ 2147483647 h 49"/>
                <a:gd name="T40" fmla="*/ 2147483647 w 83"/>
                <a:gd name="T41" fmla="*/ 2147483647 h 49"/>
                <a:gd name="T42" fmla="*/ 2147483647 w 83"/>
                <a:gd name="T43" fmla="*/ 2147483647 h 49"/>
                <a:gd name="T44" fmla="*/ 2147483647 w 83"/>
                <a:gd name="T45" fmla="*/ 2147483647 h 49"/>
                <a:gd name="T46" fmla="*/ 2147483647 w 83"/>
                <a:gd name="T47" fmla="*/ 2147483647 h 49"/>
                <a:gd name="T48" fmla="*/ 2147483647 w 83"/>
                <a:gd name="T49" fmla="*/ 2147483647 h 49"/>
                <a:gd name="T50" fmla="*/ 2147483647 w 83"/>
                <a:gd name="T51" fmla="*/ 2147483647 h 49"/>
                <a:gd name="T52" fmla="*/ 2147483647 w 83"/>
                <a:gd name="T53" fmla="*/ 2147483647 h 49"/>
                <a:gd name="T54" fmla="*/ 2147483647 w 83"/>
                <a:gd name="T55" fmla="*/ 2147483647 h 49"/>
                <a:gd name="T56" fmla="*/ 2147483647 w 83"/>
                <a:gd name="T57" fmla="*/ 2147483647 h 49"/>
                <a:gd name="T58" fmla="*/ 2147483647 w 83"/>
                <a:gd name="T59" fmla="*/ 2147483647 h 49"/>
                <a:gd name="T60" fmla="*/ 0 w 83"/>
                <a:gd name="T61" fmla="*/ 2147483647 h 49"/>
                <a:gd name="T62" fmla="*/ 0 w 83"/>
                <a:gd name="T63" fmla="*/ 2147483647 h 49"/>
                <a:gd name="T64" fmla="*/ 2147483647 w 83"/>
                <a:gd name="T65" fmla="*/ 2147483647 h 49"/>
                <a:gd name="T66" fmla="*/ 2147483647 w 83"/>
                <a:gd name="T67" fmla="*/ 2147483647 h 49"/>
                <a:gd name="T68" fmla="*/ 2147483647 w 83"/>
                <a:gd name="T69" fmla="*/ 2147483647 h 49"/>
                <a:gd name="T70" fmla="*/ 2147483647 w 83"/>
                <a:gd name="T71" fmla="*/ 2147483647 h 49"/>
                <a:gd name="T72" fmla="*/ 2147483647 w 83"/>
                <a:gd name="T73" fmla="*/ 0 h 49"/>
                <a:gd name="T74" fmla="*/ 2147483647 w 83"/>
                <a:gd name="T75" fmla="*/ 2147483647 h 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49"/>
                <a:gd name="T116" fmla="*/ 83 w 83"/>
                <a:gd name="T117" fmla="*/ 49 h 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49">
                  <a:moveTo>
                    <a:pt x="81" y="13"/>
                  </a:moveTo>
                  <a:lnTo>
                    <a:pt x="83" y="19"/>
                  </a:lnTo>
                  <a:lnTo>
                    <a:pt x="73" y="32"/>
                  </a:lnTo>
                  <a:lnTo>
                    <a:pt x="73" y="41"/>
                  </a:lnTo>
                  <a:lnTo>
                    <a:pt x="70" y="44"/>
                  </a:lnTo>
                  <a:lnTo>
                    <a:pt x="69" y="44"/>
                  </a:lnTo>
                  <a:lnTo>
                    <a:pt x="59" y="41"/>
                  </a:lnTo>
                  <a:lnTo>
                    <a:pt x="59" y="42"/>
                  </a:lnTo>
                  <a:lnTo>
                    <a:pt x="57" y="44"/>
                  </a:lnTo>
                  <a:lnTo>
                    <a:pt x="54" y="45"/>
                  </a:lnTo>
                  <a:lnTo>
                    <a:pt x="53" y="45"/>
                  </a:lnTo>
                  <a:lnTo>
                    <a:pt x="52" y="46"/>
                  </a:lnTo>
                  <a:lnTo>
                    <a:pt x="49" y="46"/>
                  </a:lnTo>
                  <a:lnTo>
                    <a:pt x="46" y="48"/>
                  </a:lnTo>
                  <a:lnTo>
                    <a:pt x="45" y="49"/>
                  </a:lnTo>
                  <a:lnTo>
                    <a:pt x="43" y="49"/>
                  </a:lnTo>
                  <a:lnTo>
                    <a:pt x="42" y="49"/>
                  </a:lnTo>
                  <a:lnTo>
                    <a:pt x="39" y="49"/>
                  </a:lnTo>
                  <a:lnTo>
                    <a:pt x="35" y="49"/>
                  </a:lnTo>
                  <a:lnTo>
                    <a:pt x="32" y="49"/>
                  </a:lnTo>
                  <a:lnTo>
                    <a:pt x="29" y="49"/>
                  </a:lnTo>
                  <a:lnTo>
                    <a:pt x="26" y="49"/>
                  </a:lnTo>
                  <a:lnTo>
                    <a:pt x="24" y="49"/>
                  </a:lnTo>
                  <a:lnTo>
                    <a:pt x="21" y="49"/>
                  </a:lnTo>
                  <a:lnTo>
                    <a:pt x="19" y="49"/>
                  </a:lnTo>
                  <a:lnTo>
                    <a:pt x="15" y="49"/>
                  </a:lnTo>
                  <a:lnTo>
                    <a:pt x="12" y="49"/>
                  </a:lnTo>
                  <a:lnTo>
                    <a:pt x="11" y="49"/>
                  </a:lnTo>
                  <a:lnTo>
                    <a:pt x="0" y="45"/>
                  </a:lnTo>
                  <a:lnTo>
                    <a:pt x="0" y="38"/>
                  </a:lnTo>
                  <a:lnTo>
                    <a:pt x="8" y="29"/>
                  </a:lnTo>
                  <a:lnTo>
                    <a:pt x="24" y="35"/>
                  </a:lnTo>
                  <a:lnTo>
                    <a:pt x="29" y="30"/>
                  </a:lnTo>
                  <a:lnTo>
                    <a:pt x="52" y="30"/>
                  </a:lnTo>
                  <a:lnTo>
                    <a:pt x="73" y="0"/>
                  </a:lnTo>
                  <a:lnTo>
                    <a:pt x="81" y="1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6" name="Freeform 37"/>
            <p:cNvSpPr>
              <a:spLocks/>
            </p:cNvSpPr>
            <p:nvPr/>
          </p:nvSpPr>
          <p:spPr bwMode="auto">
            <a:xfrm>
              <a:off x="5727700" y="3055963"/>
              <a:ext cx="12700" cy="28575"/>
            </a:xfrm>
            <a:custGeom>
              <a:avLst/>
              <a:gdLst>
                <a:gd name="T0" fmla="*/ 2147483647 w 8"/>
                <a:gd name="T1" fmla="*/ 2147483647 h 18"/>
                <a:gd name="T2" fmla="*/ 2147483647 w 8"/>
                <a:gd name="T3" fmla="*/ 0 h 18"/>
                <a:gd name="T4" fmla="*/ 2147483647 w 8"/>
                <a:gd name="T5" fmla="*/ 0 h 18"/>
                <a:gd name="T6" fmla="*/ 0 w 8"/>
                <a:gd name="T7" fmla="*/ 2147483647 h 18"/>
                <a:gd name="T8" fmla="*/ 2147483647 w 8"/>
                <a:gd name="T9" fmla="*/ 2147483647 h 18"/>
                <a:gd name="T10" fmla="*/ 0 60000 65536"/>
                <a:gd name="T11" fmla="*/ 0 60000 65536"/>
                <a:gd name="T12" fmla="*/ 0 60000 65536"/>
                <a:gd name="T13" fmla="*/ 0 60000 65536"/>
                <a:gd name="T14" fmla="*/ 0 60000 65536"/>
                <a:gd name="T15" fmla="*/ 0 w 8"/>
                <a:gd name="T16" fmla="*/ 0 h 18"/>
                <a:gd name="T17" fmla="*/ 8 w 8"/>
                <a:gd name="T18" fmla="*/ 18 h 18"/>
              </a:gdLst>
              <a:ahLst/>
              <a:cxnLst>
                <a:cxn ang="T10">
                  <a:pos x="T0" y="T1"/>
                </a:cxn>
                <a:cxn ang="T11">
                  <a:pos x="T2" y="T3"/>
                </a:cxn>
                <a:cxn ang="T12">
                  <a:pos x="T4" y="T5"/>
                </a:cxn>
                <a:cxn ang="T13">
                  <a:pos x="T6" y="T7"/>
                </a:cxn>
                <a:cxn ang="T14">
                  <a:pos x="T8" y="T9"/>
                </a:cxn>
              </a:cxnLst>
              <a:rect l="T15" t="T16" r="T17" b="T18"/>
              <a:pathLst>
                <a:path w="8" h="18">
                  <a:moveTo>
                    <a:pt x="8" y="18"/>
                  </a:moveTo>
                  <a:lnTo>
                    <a:pt x="8" y="0"/>
                  </a:lnTo>
                  <a:lnTo>
                    <a:pt x="4" y="0"/>
                  </a:lnTo>
                  <a:lnTo>
                    <a:pt x="0" y="5"/>
                  </a:lnTo>
                  <a:lnTo>
                    <a:pt x="8" y="1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7" name="Freeform 38"/>
            <p:cNvSpPr>
              <a:spLocks/>
            </p:cNvSpPr>
            <p:nvPr/>
          </p:nvSpPr>
          <p:spPr bwMode="auto">
            <a:xfrm>
              <a:off x="5727700" y="3055963"/>
              <a:ext cx="12700" cy="28575"/>
            </a:xfrm>
            <a:custGeom>
              <a:avLst/>
              <a:gdLst>
                <a:gd name="T0" fmla="*/ 2147483647 w 8"/>
                <a:gd name="T1" fmla="*/ 2147483647 h 18"/>
                <a:gd name="T2" fmla="*/ 2147483647 w 8"/>
                <a:gd name="T3" fmla="*/ 0 h 18"/>
                <a:gd name="T4" fmla="*/ 2147483647 w 8"/>
                <a:gd name="T5" fmla="*/ 0 h 18"/>
                <a:gd name="T6" fmla="*/ 0 w 8"/>
                <a:gd name="T7" fmla="*/ 2147483647 h 18"/>
                <a:gd name="T8" fmla="*/ 2147483647 w 8"/>
                <a:gd name="T9" fmla="*/ 2147483647 h 18"/>
                <a:gd name="T10" fmla="*/ 0 60000 65536"/>
                <a:gd name="T11" fmla="*/ 0 60000 65536"/>
                <a:gd name="T12" fmla="*/ 0 60000 65536"/>
                <a:gd name="T13" fmla="*/ 0 60000 65536"/>
                <a:gd name="T14" fmla="*/ 0 60000 65536"/>
                <a:gd name="T15" fmla="*/ 0 w 8"/>
                <a:gd name="T16" fmla="*/ 0 h 18"/>
                <a:gd name="T17" fmla="*/ 8 w 8"/>
                <a:gd name="T18" fmla="*/ 18 h 18"/>
              </a:gdLst>
              <a:ahLst/>
              <a:cxnLst>
                <a:cxn ang="T10">
                  <a:pos x="T0" y="T1"/>
                </a:cxn>
                <a:cxn ang="T11">
                  <a:pos x="T2" y="T3"/>
                </a:cxn>
                <a:cxn ang="T12">
                  <a:pos x="T4" y="T5"/>
                </a:cxn>
                <a:cxn ang="T13">
                  <a:pos x="T6" y="T7"/>
                </a:cxn>
                <a:cxn ang="T14">
                  <a:pos x="T8" y="T9"/>
                </a:cxn>
              </a:cxnLst>
              <a:rect l="T15" t="T16" r="T17" b="T18"/>
              <a:pathLst>
                <a:path w="8" h="18">
                  <a:moveTo>
                    <a:pt x="8" y="18"/>
                  </a:moveTo>
                  <a:lnTo>
                    <a:pt x="8" y="0"/>
                  </a:lnTo>
                  <a:lnTo>
                    <a:pt x="4" y="0"/>
                  </a:lnTo>
                  <a:lnTo>
                    <a:pt x="0" y="5"/>
                  </a:lnTo>
                  <a:lnTo>
                    <a:pt x="8" y="1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8" name="Freeform 39"/>
            <p:cNvSpPr>
              <a:spLocks/>
            </p:cNvSpPr>
            <p:nvPr/>
          </p:nvSpPr>
          <p:spPr bwMode="auto">
            <a:xfrm>
              <a:off x="7772400" y="3783038"/>
              <a:ext cx="271463" cy="246062"/>
            </a:xfrm>
            <a:custGeom>
              <a:avLst/>
              <a:gdLst>
                <a:gd name="T0" fmla="*/ 2147483647 w 153"/>
                <a:gd name="T1" fmla="*/ 2147483647 h 157"/>
                <a:gd name="T2" fmla="*/ 2147483647 w 153"/>
                <a:gd name="T3" fmla="*/ 2147483647 h 157"/>
                <a:gd name="T4" fmla="*/ 2147483647 w 153"/>
                <a:gd name="T5" fmla="*/ 2147483647 h 157"/>
                <a:gd name="T6" fmla="*/ 2147483647 w 153"/>
                <a:gd name="T7" fmla="*/ 2147483647 h 157"/>
                <a:gd name="T8" fmla="*/ 2147483647 w 153"/>
                <a:gd name="T9" fmla="*/ 2147483647 h 157"/>
                <a:gd name="T10" fmla="*/ 2147483647 w 153"/>
                <a:gd name="T11" fmla="*/ 2147483647 h 157"/>
                <a:gd name="T12" fmla="*/ 2147483647 w 153"/>
                <a:gd name="T13" fmla="*/ 2147483647 h 157"/>
                <a:gd name="T14" fmla="*/ 2147483647 w 153"/>
                <a:gd name="T15" fmla="*/ 2147483647 h 157"/>
                <a:gd name="T16" fmla="*/ 2147483647 w 153"/>
                <a:gd name="T17" fmla="*/ 2147483647 h 157"/>
                <a:gd name="T18" fmla="*/ 2147483647 w 153"/>
                <a:gd name="T19" fmla="*/ 2147483647 h 157"/>
                <a:gd name="T20" fmla="*/ 2147483647 w 153"/>
                <a:gd name="T21" fmla="*/ 2147483647 h 157"/>
                <a:gd name="T22" fmla="*/ 2147483647 w 153"/>
                <a:gd name="T23" fmla="*/ 2147483647 h 157"/>
                <a:gd name="T24" fmla="*/ 2147483647 w 153"/>
                <a:gd name="T25" fmla="*/ 2147483647 h 157"/>
                <a:gd name="T26" fmla="*/ 2147483647 w 153"/>
                <a:gd name="T27" fmla="*/ 2147483647 h 157"/>
                <a:gd name="T28" fmla="*/ 2147483647 w 153"/>
                <a:gd name="T29" fmla="*/ 2147483647 h 157"/>
                <a:gd name="T30" fmla="*/ 2147483647 w 153"/>
                <a:gd name="T31" fmla="*/ 2147483647 h 157"/>
                <a:gd name="T32" fmla="*/ 2147483647 w 153"/>
                <a:gd name="T33" fmla="*/ 2147483647 h 157"/>
                <a:gd name="T34" fmla="*/ 2147483647 w 153"/>
                <a:gd name="T35" fmla="*/ 2147483647 h 157"/>
                <a:gd name="T36" fmla="*/ 0 w 153"/>
                <a:gd name="T37" fmla="*/ 2147483647 h 157"/>
                <a:gd name="T38" fmla="*/ 2147483647 w 153"/>
                <a:gd name="T39" fmla="*/ 0 h 157"/>
                <a:gd name="T40" fmla="*/ 2147483647 w 153"/>
                <a:gd name="T41" fmla="*/ 0 h 157"/>
                <a:gd name="T42" fmla="*/ 2147483647 w 153"/>
                <a:gd name="T43" fmla="*/ 2147483647 h 157"/>
                <a:gd name="T44" fmla="*/ 2147483647 w 153"/>
                <a:gd name="T45" fmla="*/ 2147483647 h 157"/>
                <a:gd name="T46" fmla="*/ 2147483647 w 153"/>
                <a:gd name="T47" fmla="*/ 2147483647 h 157"/>
                <a:gd name="T48" fmla="*/ 2147483647 w 153"/>
                <a:gd name="T49" fmla="*/ 2147483647 h 157"/>
                <a:gd name="T50" fmla="*/ 2147483647 w 153"/>
                <a:gd name="T51" fmla="*/ 2147483647 h 157"/>
                <a:gd name="T52" fmla="*/ 2147483647 w 153"/>
                <a:gd name="T53" fmla="*/ 2147483647 h 157"/>
                <a:gd name="T54" fmla="*/ 2147483647 w 153"/>
                <a:gd name="T55" fmla="*/ 2147483647 h 157"/>
                <a:gd name="T56" fmla="*/ 2147483647 w 153"/>
                <a:gd name="T57" fmla="*/ 2147483647 h 157"/>
                <a:gd name="T58" fmla="*/ 2147483647 w 153"/>
                <a:gd name="T59" fmla="*/ 2147483647 h 1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3"/>
                <a:gd name="T91" fmla="*/ 0 h 157"/>
                <a:gd name="T92" fmla="*/ 153 w 153"/>
                <a:gd name="T93" fmla="*/ 157 h 15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3" h="157">
                  <a:moveTo>
                    <a:pt x="152" y="157"/>
                  </a:moveTo>
                  <a:lnTo>
                    <a:pt x="132" y="135"/>
                  </a:lnTo>
                  <a:lnTo>
                    <a:pt x="97" y="141"/>
                  </a:lnTo>
                  <a:lnTo>
                    <a:pt x="109" y="125"/>
                  </a:lnTo>
                  <a:lnTo>
                    <a:pt x="116" y="122"/>
                  </a:lnTo>
                  <a:lnTo>
                    <a:pt x="109" y="92"/>
                  </a:lnTo>
                  <a:lnTo>
                    <a:pt x="96" y="82"/>
                  </a:lnTo>
                  <a:lnTo>
                    <a:pt x="62" y="71"/>
                  </a:lnTo>
                  <a:lnTo>
                    <a:pt x="41" y="56"/>
                  </a:lnTo>
                  <a:lnTo>
                    <a:pt x="35" y="65"/>
                  </a:lnTo>
                  <a:lnTo>
                    <a:pt x="30" y="65"/>
                  </a:lnTo>
                  <a:lnTo>
                    <a:pt x="28" y="53"/>
                  </a:lnTo>
                  <a:lnTo>
                    <a:pt x="16" y="44"/>
                  </a:lnTo>
                  <a:lnTo>
                    <a:pt x="44" y="38"/>
                  </a:lnTo>
                  <a:lnTo>
                    <a:pt x="47" y="30"/>
                  </a:lnTo>
                  <a:lnTo>
                    <a:pt x="21" y="34"/>
                  </a:lnTo>
                  <a:lnTo>
                    <a:pt x="16" y="30"/>
                  </a:lnTo>
                  <a:lnTo>
                    <a:pt x="16" y="22"/>
                  </a:lnTo>
                  <a:lnTo>
                    <a:pt x="0" y="18"/>
                  </a:lnTo>
                  <a:lnTo>
                    <a:pt x="21" y="0"/>
                  </a:lnTo>
                  <a:lnTo>
                    <a:pt x="31" y="0"/>
                  </a:lnTo>
                  <a:lnTo>
                    <a:pt x="37" y="6"/>
                  </a:lnTo>
                  <a:lnTo>
                    <a:pt x="48" y="6"/>
                  </a:lnTo>
                  <a:lnTo>
                    <a:pt x="51" y="36"/>
                  </a:lnTo>
                  <a:lnTo>
                    <a:pt x="64" y="53"/>
                  </a:lnTo>
                  <a:lnTo>
                    <a:pt x="71" y="53"/>
                  </a:lnTo>
                  <a:lnTo>
                    <a:pt x="86" y="33"/>
                  </a:lnTo>
                  <a:lnTo>
                    <a:pt x="106" y="19"/>
                  </a:lnTo>
                  <a:lnTo>
                    <a:pt x="153" y="41"/>
                  </a:lnTo>
                  <a:lnTo>
                    <a:pt x="152" y="15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9" name="Freeform 40"/>
            <p:cNvSpPr>
              <a:spLocks/>
            </p:cNvSpPr>
            <p:nvPr/>
          </p:nvSpPr>
          <p:spPr bwMode="auto">
            <a:xfrm>
              <a:off x="7772400" y="3783038"/>
              <a:ext cx="271463" cy="246062"/>
            </a:xfrm>
            <a:custGeom>
              <a:avLst/>
              <a:gdLst>
                <a:gd name="T0" fmla="*/ 2147483647 w 153"/>
                <a:gd name="T1" fmla="*/ 2147483647 h 157"/>
                <a:gd name="T2" fmla="*/ 2147483647 w 153"/>
                <a:gd name="T3" fmla="*/ 2147483647 h 157"/>
                <a:gd name="T4" fmla="*/ 2147483647 w 153"/>
                <a:gd name="T5" fmla="*/ 2147483647 h 157"/>
                <a:gd name="T6" fmla="*/ 2147483647 w 153"/>
                <a:gd name="T7" fmla="*/ 2147483647 h 157"/>
                <a:gd name="T8" fmla="*/ 2147483647 w 153"/>
                <a:gd name="T9" fmla="*/ 2147483647 h 157"/>
                <a:gd name="T10" fmla="*/ 2147483647 w 153"/>
                <a:gd name="T11" fmla="*/ 2147483647 h 157"/>
                <a:gd name="T12" fmla="*/ 2147483647 w 153"/>
                <a:gd name="T13" fmla="*/ 2147483647 h 157"/>
                <a:gd name="T14" fmla="*/ 2147483647 w 153"/>
                <a:gd name="T15" fmla="*/ 2147483647 h 157"/>
                <a:gd name="T16" fmla="*/ 2147483647 w 153"/>
                <a:gd name="T17" fmla="*/ 2147483647 h 157"/>
                <a:gd name="T18" fmla="*/ 2147483647 w 153"/>
                <a:gd name="T19" fmla="*/ 2147483647 h 157"/>
                <a:gd name="T20" fmla="*/ 2147483647 w 153"/>
                <a:gd name="T21" fmla="*/ 2147483647 h 157"/>
                <a:gd name="T22" fmla="*/ 2147483647 w 153"/>
                <a:gd name="T23" fmla="*/ 2147483647 h 157"/>
                <a:gd name="T24" fmla="*/ 2147483647 w 153"/>
                <a:gd name="T25" fmla="*/ 2147483647 h 157"/>
                <a:gd name="T26" fmla="*/ 2147483647 w 153"/>
                <a:gd name="T27" fmla="*/ 2147483647 h 157"/>
                <a:gd name="T28" fmla="*/ 2147483647 w 153"/>
                <a:gd name="T29" fmla="*/ 2147483647 h 157"/>
                <a:gd name="T30" fmla="*/ 2147483647 w 153"/>
                <a:gd name="T31" fmla="*/ 2147483647 h 157"/>
                <a:gd name="T32" fmla="*/ 2147483647 w 153"/>
                <a:gd name="T33" fmla="*/ 2147483647 h 157"/>
                <a:gd name="T34" fmla="*/ 2147483647 w 153"/>
                <a:gd name="T35" fmla="*/ 2147483647 h 157"/>
                <a:gd name="T36" fmla="*/ 0 w 153"/>
                <a:gd name="T37" fmla="*/ 2147483647 h 157"/>
                <a:gd name="T38" fmla="*/ 2147483647 w 153"/>
                <a:gd name="T39" fmla="*/ 0 h 157"/>
                <a:gd name="T40" fmla="*/ 2147483647 w 153"/>
                <a:gd name="T41" fmla="*/ 0 h 157"/>
                <a:gd name="T42" fmla="*/ 2147483647 w 153"/>
                <a:gd name="T43" fmla="*/ 2147483647 h 157"/>
                <a:gd name="T44" fmla="*/ 2147483647 w 153"/>
                <a:gd name="T45" fmla="*/ 2147483647 h 157"/>
                <a:gd name="T46" fmla="*/ 2147483647 w 153"/>
                <a:gd name="T47" fmla="*/ 2147483647 h 157"/>
                <a:gd name="T48" fmla="*/ 2147483647 w 153"/>
                <a:gd name="T49" fmla="*/ 2147483647 h 157"/>
                <a:gd name="T50" fmla="*/ 2147483647 w 153"/>
                <a:gd name="T51" fmla="*/ 2147483647 h 157"/>
                <a:gd name="T52" fmla="*/ 2147483647 w 153"/>
                <a:gd name="T53" fmla="*/ 2147483647 h 157"/>
                <a:gd name="T54" fmla="*/ 2147483647 w 153"/>
                <a:gd name="T55" fmla="*/ 2147483647 h 157"/>
                <a:gd name="T56" fmla="*/ 2147483647 w 153"/>
                <a:gd name="T57" fmla="*/ 2147483647 h 157"/>
                <a:gd name="T58" fmla="*/ 2147483647 w 153"/>
                <a:gd name="T59" fmla="*/ 2147483647 h 1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3"/>
                <a:gd name="T91" fmla="*/ 0 h 157"/>
                <a:gd name="T92" fmla="*/ 153 w 153"/>
                <a:gd name="T93" fmla="*/ 157 h 15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3" h="157">
                  <a:moveTo>
                    <a:pt x="152" y="157"/>
                  </a:moveTo>
                  <a:lnTo>
                    <a:pt x="132" y="135"/>
                  </a:lnTo>
                  <a:lnTo>
                    <a:pt x="97" y="141"/>
                  </a:lnTo>
                  <a:lnTo>
                    <a:pt x="109" y="125"/>
                  </a:lnTo>
                  <a:lnTo>
                    <a:pt x="116" y="122"/>
                  </a:lnTo>
                  <a:lnTo>
                    <a:pt x="109" y="92"/>
                  </a:lnTo>
                  <a:lnTo>
                    <a:pt x="96" y="82"/>
                  </a:lnTo>
                  <a:lnTo>
                    <a:pt x="62" y="71"/>
                  </a:lnTo>
                  <a:lnTo>
                    <a:pt x="41" y="56"/>
                  </a:lnTo>
                  <a:lnTo>
                    <a:pt x="35" y="65"/>
                  </a:lnTo>
                  <a:lnTo>
                    <a:pt x="30" y="65"/>
                  </a:lnTo>
                  <a:lnTo>
                    <a:pt x="28" y="53"/>
                  </a:lnTo>
                  <a:lnTo>
                    <a:pt x="16" y="44"/>
                  </a:lnTo>
                  <a:lnTo>
                    <a:pt x="44" y="38"/>
                  </a:lnTo>
                  <a:lnTo>
                    <a:pt x="47" y="30"/>
                  </a:lnTo>
                  <a:lnTo>
                    <a:pt x="21" y="34"/>
                  </a:lnTo>
                  <a:lnTo>
                    <a:pt x="16" y="30"/>
                  </a:lnTo>
                  <a:lnTo>
                    <a:pt x="16" y="22"/>
                  </a:lnTo>
                  <a:lnTo>
                    <a:pt x="0" y="18"/>
                  </a:lnTo>
                  <a:lnTo>
                    <a:pt x="21" y="0"/>
                  </a:lnTo>
                  <a:lnTo>
                    <a:pt x="31" y="0"/>
                  </a:lnTo>
                  <a:lnTo>
                    <a:pt x="37" y="6"/>
                  </a:lnTo>
                  <a:lnTo>
                    <a:pt x="48" y="6"/>
                  </a:lnTo>
                  <a:lnTo>
                    <a:pt x="51" y="36"/>
                  </a:lnTo>
                  <a:lnTo>
                    <a:pt x="64" y="53"/>
                  </a:lnTo>
                  <a:lnTo>
                    <a:pt x="71" y="53"/>
                  </a:lnTo>
                  <a:lnTo>
                    <a:pt x="86" y="33"/>
                  </a:lnTo>
                  <a:lnTo>
                    <a:pt x="106" y="19"/>
                  </a:lnTo>
                  <a:lnTo>
                    <a:pt x="153" y="41"/>
                  </a:lnTo>
                  <a:lnTo>
                    <a:pt x="152" y="15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0" name="Freeform 41"/>
            <p:cNvSpPr>
              <a:spLocks/>
            </p:cNvSpPr>
            <p:nvPr/>
          </p:nvSpPr>
          <p:spPr bwMode="auto">
            <a:xfrm>
              <a:off x="8043863" y="3848125"/>
              <a:ext cx="246062" cy="223838"/>
            </a:xfrm>
            <a:custGeom>
              <a:avLst/>
              <a:gdLst>
                <a:gd name="T0" fmla="*/ 2147483647 w 139"/>
                <a:gd name="T1" fmla="*/ 0 h 142"/>
                <a:gd name="T2" fmla="*/ 2147483647 w 139"/>
                <a:gd name="T3" fmla="*/ 2147483647 h 142"/>
                <a:gd name="T4" fmla="*/ 2147483647 w 139"/>
                <a:gd name="T5" fmla="*/ 2147483647 h 142"/>
                <a:gd name="T6" fmla="*/ 2147483647 w 139"/>
                <a:gd name="T7" fmla="*/ 2147483647 h 142"/>
                <a:gd name="T8" fmla="*/ 2147483647 w 139"/>
                <a:gd name="T9" fmla="*/ 2147483647 h 142"/>
                <a:gd name="T10" fmla="*/ 2147483647 w 139"/>
                <a:gd name="T11" fmla="*/ 2147483647 h 142"/>
                <a:gd name="T12" fmla="*/ 2147483647 w 139"/>
                <a:gd name="T13" fmla="*/ 2147483647 h 142"/>
                <a:gd name="T14" fmla="*/ 2147483647 w 139"/>
                <a:gd name="T15" fmla="*/ 2147483647 h 142"/>
                <a:gd name="T16" fmla="*/ 2147483647 w 139"/>
                <a:gd name="T17" fmla="*/ 2147483647 h 142"/>
                <a:gd name="T18" fmla="*/ 2147483647 w 139"/>
                <a:gd name="T19" fmla="*/ 2147483647 h 142"/>
                <a:gd name="T20" fmla="*/ 2147483647 w 139"/>
                <a:gd name="T21" fmla="*/ 2147483647 h 142"/>
                <a:gd name="T22" fmla="*/ 2147483647 w 139"/>
                <a:gd name="T23" fmla="*/ 2147483647 h 142"/>
                <a:gd name="T24" fmla="*/ 2147483647 w 139"/>
                <a:gd name="T25" fmla="*/ 2147483647 h 142"/>
                <a:gd name="T26" fmla="*/ 2147483647 w 139"/>
                <a:gd name="T27" fmla="*/ 2147483647 h 142"/>
                <a:gd name="T28" fmla="*/ 2147483647 w 139"/>
                <a:gd name="T29" fmla="*/ 2147483647 h 142"/>
                <a:gd name="T30" fmla="*/ 2147483647 w 139"/>
                <a:gd name="T31" fmla="*/ 2147483647 h 142"/>
                <a:gd name="T32" fmla="*/ 2147483647 w 139"/>
                <a:gd name="T33" fmla="*/ 2147483647 h 142"/>
                <a:gd name="T34" fmla="*/ 2147483647 w 139"/>
                <a:gd name="T35" fmla="*/ 2147483647 h 142"/>
                <a:gd name="T36" fmla="*/ 2147483647 w 139"/>
                <a:gd name="T37" fmla="*/ 2147483647 h 142"/>
                <a:gd name="T38" fmla="*/ 2147483647 w 139"/>
                <a:gd name="T39" fmla="*/ 2147483647 h 142"/>
                <a:gd name="T40" fmla="*/ 2147483647 w 139"/>
                <a:gd name="T41" fmla="*/ 2147483647 h 142"/>
                <a:gd name="T42" fmla="*/ 2147483647 w 139"/>
                <a:gd name="T43" fmla="*/ 2147483647 h 142"/>
                <a:gd name="T44" fmla="*/ 2147483647 w 139"/>
                <a:gd name="T45" fmla="*/ 2147483647 h 142"/>
                <a:gd name="T46" fmla="*/ 2147483647 w 139"/>
                <a:gd name="T47" fmla="*/ 2147483647 h 142"/>
                <a:gd name="T48" fmla="*/ 2147483647 w 139"/>
                <a:gd name="T49" fmla="*/ 2147483647 h 142"/>
                <a:gd name="T50" fmla="*/ 2147483647 w 139"/>
                <a:gd name="T51" fmla="*/ 2147483647 h 142"/>
                <a:gd name="T52" fmla="*/ 2147483647 w 139"/>
                <a:gd name="T53" fmla="*/ 2147483647 h 142"/>
                <a:gd name="T54" fmla="*/ 0 w 139"/>
                <a:gd name="T55" fmla="*/ 2147483647 h 142"/>
                <a:gd name="T56" fmla="*/ 2147483647 w 139"/>
                <a:gd name="T57" fmla="*/ 0 h 1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9"/>
                <a:gd name="T88" fmla="*/ 0 h 142"/>
                <a:gd name="T89" fmla="*/ 139 w 139"/>
                <a:gd name="T90" fmla="*/ 142 h 1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9" h="142">
                  <a:moveTo>
                    <a:pt x="1" y="0"/>
                  </a:moveTo>
                  <a:lnTo>
                    <a:pt x="38" y="15"/>
                  </a:lnTo>
                  <a:lnTo>
                    <a:pt x="66" y="32"/>
                  </a:lnTo>
                  <a:lnTo>
                    <a:pt x="70" y="50"/>
                  </a:lnTo>
                  <a:lnTo>
                    <a:pt x="86" y="57"/>
                  </a:lnTo>
                  <a:lnTo>
                    <a:pt x="94" y="56"/>
                  </a:lnTo>
                  <a:lnTo>
                    <a:pt x="100" y="63"/>
                  </a:lnTo>
                  <a:lnTo>
                    <a:pt x="100" y="70"/>
                  </a:lnTo>
                  <a:lnTo>
                    <a:pt x="87" y="73"/>
                  </a:lnTo>
                  <a:lnTo>
                    <a:pt x="90" y="81"/>
                  </a:lnTo>
                  <a:lnTo>
                    <a:pt x="103" y="94"/>
                  </a:lnTo>
                  <a:lnTo>
                    <a:pt x="107" y="114"/>
                  </a:lnTo>
                  <a:lnTo>
                    <a:pt x="118" y="111"/>
                  </a:lnTo>
                  <a:lnTo>
                    <a:pt x="114" y="119"/>
                  </a:lnTo>
                  <a:lnTo>
                    <a:pt x="128" y="122"/>
                  </a:lnTo>
                  <a:lnTo>
                    <a:pt x="122" y="129"/>
                  </a:lnTo>
                  <a:lnTo>
                    <a:pt x="139" y="132"/>
                  </a:lnTo>
                  <a:lnTo>
                    <a:pt x="135" y="139"/>
                  </a:lnTo>
                  <a:lnTo>
                    <a:pt x="127" y="142"/>
                  </a:lnTo>
                  <a:lnTo>
                    <a:pt x="122" y="136"/>
                  </a:lnTo>
                  <a:lnTo>
                    <a:pt x="90" y="130"/>
                  </a:lnTo>
                  <a:lnTo>
                    <a:pt x="70" y="94"/>
                  </a:lnTo>
                  <a:lnTo>
                    <a:pt x="52" y="86"/>
                  </a:lnTo>
                  <a:lnTo>
                    <a:pt x="44" y="86"/>
                  </a:lnTo>
                  <a:lnTo>
                    <a:pt x="27" y="100"/>
                  </a:lnTo>
                  <a:lnTo>
                    <a:pt x="30" y="108"/>
                  </a:lnTo>
                  <a:lnTo>
                    <a:pt x="18" y="116"/>
                  </a:lnTo>
                  <a:lnTo>
                    <a:pt x="0" y="116"/>
                  </a:lnTo>
                  <a:lnTo>
                    <a:pt x="1"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1" name="Freeform 42"/>
            <p:cNvSpPr>
              <a:spLocks/>
            </p:cNvSpPr>
            <p:nvPr/>
          </p:nvSpPr>
          <p:spPr bwMode="auto">
            <a:xfrm>
              <a:off x="8043863" y="3848125"/>
              <a:ext cx="246062" cy="223838"/>
            </a:xfrm>
            <a:custGeom>
              <a:avLst/>
              <a:gdLst>
                <a:gd name="T0" fmla="*/ 2147483647 w 139"/>
                <a:gd name="T1" fmla="*/ 0 h 142"/>
                <a:gd name="T2" fmla="*/ 2147483647 w 139"/>
                <a:gd name="T3" fmla="*/ 2147483647 h 142"/>
                <a:gd name="T4" fmla="*/ 2147483647 w 139"/>
                <a:gd name="T5" fmla="*/ 2147483647 h 142"/>
                <a:gd name="T6" fmla="*/ 2147483647 w 139"/>
                <a:gd name="T7" fmla="*/ 2147483647 h 142"/>
                <a:gd name="T8" fmla="*/ 2147483647 w 139"/>
                <a:gd name="T9" fmla="*/ 2147483647 h 142"/>
                <a:gd name="T10" fmla="*/ 2147483647 w 139"/>
                <a:gd name="T11" fmla="*/ 2147483647 h 142"/>
                <a:gd name="T12" fmla="*/ 2147483647 w 139"/>
                <a:gd name="T13" fmla="*/ 2147483647 h 142"/>
                <a:gd name="T14" fmla="*/ 2147483647 w 139"/>
                <a:gd name="T15" fmla="*/ 2147483647 h 142"/>
                <a:gd name="T16" fmla="*/ 2147483647 w 139"/>
                <a:gd name="T17" fmla="*/ 2147483647 h 142"/>
                <a:gd name="T18" fmla="*/ 2147483647 w 139"/>
                <a:gd name="T19" fmla="*/ 2147483647 h 142"/>
                <a:gd name="T20" fmla="*/ 2147483647 w 139"/>
                <a:gd name="T21" fmla="*/ 2147483647 h 142"/>
                <a:gd name="T22" fmla="*/ 2147483647 w 139"/>
                <a:gd name="T23" fmla="*/ 2147483647 h 142"/>
                <a:gd name="T24" fmla="*/ 2147483647 w 139"/>
                <a:gd name="T25" fmla="*/ 2147483647 h 142"/>
                <a:gd name="T26" fmla="*/ 2147483647 w 139"/>
                <a:gd name="T27" fmla="*/ 2147483647 h 142"/>
                <a:gd name="T28" fmla="*/ 2147483647 w 139"/>
                <a:gd name="T29" fmla="*/ 2147483647 h 142"/>
                <a:gd name="T30" fmla="*/ 2147483647 w 139"/>
                <a:gd name="T31" fmla="*/ 2147483647 h 142"/>
                <a:gd name="T32" fmla="*/ 2147483647 w 139"/>
                <a:gd name="T33" fmla="*/ 2147483647 h 142"/>
                <a:gd name="T34" fmla="*/ 2147483647 w 139"/>
                <a:gd name="T35" fmla="*/ 2147483647 h 142"/>
                <a:gd name="T36" fmla="*/ 2147483647 w 139"/>
                <a:gd name="T37" fmla="*/ 2147483647 h 142"/>
                <a:gd name="T38" fmla="*/ 2147483647 w 139"/>
                <a:gd name="T39" fmla="*/ 2147483647 h 142"/>
                <a:gd name="T40" fmla="*/ 2147483647 w 139"/>
                <a:gd name="T41" fmla="*/ 2147483647 h 142"/>
                <a:gd name="T42" fmla="*/ 2147483647 w 139"/>
                <a:gd name="T43" fmla="*/ 2147483647 h 142"/>
                <a:gd name="T44" fmla="*/ 2147483647 w 139"/>
                <a:gd name="T45" fmla="*/ 2147483647 h 142"/>
                <a:gd name="T46" fmla="*/ 2147483647 w 139"/>
                <a:gd name="T47" fmla="*/ 2147483647 h 142"/>
                <a:gd name="T48" fmla="*/ 2147483647 w 139"/>
                <a:gd name="T49" fmla="*/ 2147483647 h 142"/>
                <a:gd name="T50" fmla="*/ 2147483647 w 139"/>
                <a:gd name="T51" fmla="*/ 2147483647 h 142"/>
                <a:gd name="T52" fmla="*/ 2147483647 w 139"/>
                <a:gd name="T53" fmla="*/ 2147483647 h 142"/>
                <a:gd name="T54" fmla="*/ 0 w 139"/>
                <a:gd name="T55" fmla="*/ 2147483647 h 142"/>
                <a:gd name="T56" fmla="*/ 2147483647 w 139"/>
                <a:gd name="T57" fmla="*/ 0 h 1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9"/>
                <a:gd name="T88" fmla="*/ 0 h 142"/>
                <a:gd name="T89" fmla="*/ 139 w 139"/>
                <a:gd name="T90" fmla="*/ 142 h 1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9" h="142">
                  <a:moveTo>
                    <a:pt x="1" y="0"/>
                  </a:moveTo>
                  <a:lnTo>
                    <a:pt x="38" y="15"/>
                  </a:lnTo>
                  <a:lnTo>
                    <a:pt x="66" y="32"/>
                  </a:lnTo>
                  <a:lnTo>
                    <a:pt x="70" y="50"/>
                  </a:lnTo>
                  <a:lnTo>
                    <a:pt x="86" y="57"/>
                  </a:lnTo>
                  <a:lnTo>
                    <a:pt x="94" y="56"/>
                  </a:lnTo>
                  <a:lnTo>
                    <a:pt x="100" y="63"/>
                  </a:lnTo>
                  <a:lnTo>
                    <a:pt x="100" y="70"/>
                  </a:lnTo>
                  <a:lnTo>
                    <a:pt x="87" y="73"/>
                  </a:lnTo>
                  <a:lnTo>
                    <a:pt x="90" y="81"/>
                  </a:lnTo>
                  <a:lnTo>
                    <a:pt x="103" y="94"/>
                  </a:lnTo>
                  <a:lnTo>
                    <a:pt x="107" y="114"/>
                  </a:lnTo>
                  <a:lnTo>
                    <a:pt x="118" y="111"/>
                  </a:lnTo>
                  <a:lnTo>
                    <a:pt x="114" y="119"/>
                  </a:lnTo>
                  <a:lnTo>
                    <a:pt x="128" y="122"/>
                  </a:lnTo>
                  <a:lnTo>
                    <a:pt x="122" y="129"/>
                  </a:lnTo>
                  <a:lnTo>
                    <a:pt x="139" y="132"/>
                  </a:lnTo>
                  <a:lnTo>
                    <a:pt x="135" y="139"/>
                  </a:lnTo>
                  <a:lnTo>
                    <a:pt x="127" y="142"/>
                  </a:lnTo>
                  <a:lnTo>
                    <a:pt x="122" y="136"/>
                  </a:lnTo>
                  <a:lnTo>
                    <a:pt x="90" y="130"/>
                  </a:lnTo>
                  <a:lnTo>
                    <a:pt x="70" y="94"/>
                  </a:lnTo>
                  <a:lnTo>
                    <a:pt x="52" y="86"/>
                  </a:lnTo>
                  <a:lnTo>
                    <a:pt x="44" y="86"/>
                  </a:lnTo>
                  <a:lnTo>
                    <a:pt x="27" y="100"/>
                  </a:lnTo>
                  <a:lnTo>
                    <a:pt x="30" y="108"/>
                  </a:lnTo>
                  <a:lnTo>
                    <a:pt x="18" y="116"/>
                  </a:lnTo>
                  <a:lnTo>
                    <a:pt x="0" y="116"/>
                  </a:lnTo>
                  <a:lnTo>
                    <a:pt x="1"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2" name="Freeform 43"/>
            <p:cNvSpPr>
              <a:spLocks/>
            </p:cNvSpPr>
            <p:nvPr/>
          </p:nvSpPr>
          <p:spPr bwMode="auto">
            <a:xfrm>
              <a:off x="7185025" y="3654450"/>
              <a:ext cx="273050" cy="233363"/>
            </a:xfrm>
            <a:custGeom>
              <a:avLst/>
              <a:gdLst>
                <a:gd name="T0" fmla="*/ 2147483647 w 152"/>
                <a:gd name="T1" fmla="*/ 0 h 149"/>
                <a:gd name="T2" fmla="*/ 2147483647 w 152"/>
                <a:gd name="T3" fmla="*/ 2147483647 h 149"/>
                <a:gd name="T4" fmla="*/ 2147483647 w 152"/>
                <a:gd name="T5" fmla="*/ 2147483647 h 149"/>
                <a:gd name="T6" fmla="*/ 2147483647 w 152"/>
                <a:gd name="T7" fmla="*/ 2147483647 h 149"/>
                <a:gd name="T8" fmla="*/ 2147483647 w 152"/>
                <a:gd name="T9" fmla="*/ 2147483647 h 149"/>
                <a:gd name="T10" fmla="*/ 2147483647 w 152"/>
                <a:gd name="T11" fmla="*/ 2147483647 h 149"/>
                <a:gd name="T12" fmla="*/ 2147483647 w 152"/>
                <a:gd name="T13" fmla="*/ 2147483647 h 149"/>
                <a:gd name="T14" fmla="*/ 2147483647 w 152"/>
                <a:gd name="T15" fmla="*/ 2147483647 h 149"/>
                <a:gd name="T16" fmla="*/ 0 w 152"/>
                <a:gd name="T17" fmla="*/ 2147483647 h 149"/>
                <a:gd name="T18" fmla="*/ 2147483647 w 152"/>
                <a:gd name="T19" fmla="*/ 2147483647 h 149"/>
                <a:gd name="T20" fmla="*/ 2147483647 w 152"/>
                <a:gd name="T21" fmla="*/ 2147483647 h 149"/>
                <a:gd name="T22" fmla="*/ 2147483647 w 152"/>
                <a:gd name="T23" fmla="*/ 2147483647 h 149"/>
                <a:gd name="T24" fmla="*/ 2147483647 w 152"/>
                <a:gd name="T25" fmla="*/ 2147483647 h 149"/>
                <a:gd name="T26" fmla="*/ 2147483647 w 152"/>
                <a:gd name="T27" fmla="*/ 2147483647 h 149"/>
                <a:gd name="T28" fmla="*/ 2147483647 w 152"/>
                <a:gd name="T29" fmla="*/ 2147483647 h 149"/>
                <a:gd name="T30" fmla="*/ 2147483647 w 152"/>
                <a:gd name="T31" fmla="*/ 2147483647 h 149"/>
                <a:gd name="T32" fmla="*/ 2147483647 w 152"/>
                <a:gd name="T33" fmla="*/ 2147483647 h 149"/>
                <a:gd name="T34" fmla="*/ 2147483647 w 152"/>
                <a:gd name="T35" fmla="*/ 2147483647 h 149"/>
                <a:gd name="T36" fmla="*/ 2147483647 w 152"/>
                <a:gd name="T37" fmla="*/ 2147483647 h 149"/>
                <a:gd name="T38" fmla="*/ 2147483647 w 152"/>
                <a:gd name="T39" fmla="*/ 2147483647 h 149"/>
                <a:gd name="T40" fmla="*/ 2147483647 w 152"/>
                <a:gd name="T41" fmla="*/ 2147483647 h 149"/>
                <a:gd name="T42" fmla="*/ 2147483647 w 152"/>
                <a:gd name="T43" fmla="*/ 2147483647 h 149"/>
                <a:gd name="T44" fmla="*/ 2147483647 w 152"/>
                <a:gd name="T45" fmla="*/ 2147483647 h 149"/>
                <a:gd name="T46" fmla="*/ 2147483647 w 152"/>
                <a:gd name="T47" fmla="*/ 2147483647 h 149"/>
                <a:gd name="T48" fmla="*/ 2147483647 w 152"/>
                <a:gd name="T49" fmla="*/ 2147483647 h 149"/>
                <a:gd name="T50" fmla="*/ 2147483647 w 152"/>
                <a:gd name="T51" fmla="*/ 2147483647 h 149"/>
                <a:gd name="T52" fmla="*/ 2147483647 w 152"/>
                <a:gd name="T53" fmla="*/ 2147483647 h 149"/>
                <a:gd name="T54" fmla="*/ 2147483647 w 152"/>
                <a:gd name="T55" fmla="*/ 2147483647 h 149"/>
                <a:gd name="T56" fmla="*/ 2147483647 w 152"/>
                <a:gd name="T57" fmla="*/ 2147483647 h 149"/>
                <a:gd name="T58" fmla="*/ 2147483647 w 152"/>
                <a:gd name="T59" fmla="*/ 0 h 1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2"/>
                <a:gd name="T91" fmla="*/ 0 h 149"/>
                <a:gd name="T92" fmla="*/ 152 w 152"/>
                <a:gd name="T93" fmla="*/ 149 h 1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2" h="149">
                  <a:moveTo>
                    <a:pt x="109" y="0"/>
                  </a:moveTo>
                  <a:lnTo>
                    <a:pt x="100" y="2"/>
                  </a:lnTo>
                  <a:lnTo>
                    <a:pt x="84" y="48"/>
                  </a:lnTo>
                  <a:lnTo>
                    <a:pt x="69" y="56"/>
                  </a:lnTo>
                  <a:lnTo>
                    <a:pt x="49" y="50"/>
                  </a:lnTo>
                  <a:lnTo>
                    <a:pt x="42" y="60"/>
                  </a:lnTo>
                  <a:lnTo>
                    <a:pt x="20" y="60"/>
                  </a:lnTo>
                  <a:lnTo>
                    <a:pt x="8" y="43"/>
                  </a:lnTo>
                  <a:lnTo>
                    <a:pt x="0" y="60"/>
                  </a:lnTo>
                  <a:lnTo>
                    <a:pt x="4" y="85"/>
                  </a:lnTo>
                  <a:lnTo>
                    <a:pt x="17" y="100"/>
                  </a:lnTo>
                  <a:lnTo>
                    <a:pt x="20" y="129"/>
                  </a:lnTo>
                  <a:lnTo>
                    <a:pt x="42" y="126"/>
                  </a:lnTo>
                  <a:lnTo>
                    <a:pt x="42" y="139"/>
                  </a:lnTo>
                  <a:lnTo>
                    <a:pt x="63" y="132"/>
                  </a:lnTo>
                  <a:lnTo>
                    <a:pt x="73" y="139"/>
                  </a:lnTo>
                  <a:lnTo>
                    <a:pt x="80" y="136"/>
                  </a:lnTo>
                  <a:lnTo>
                    <a:pt x="86" y="149"/>
                  </a:lnTo>
                  <a:lnTo>
                    <a:pt x="91" y="146"/>
                  </a:lnTo>
                  <a:lnTo>
                    <a:pt x="107" y="139"/>
                  </a:lnTo>
                  <a:lnTo>
                    <a:pt x="115" y="117"/>
                  </a:lnTo>
                  <a:lnTo>
                    <a:pt x="111" y="108"/>
                  </a:lnTo>
                  <a:lnTo>
                    <a:pt x="124" y="95"/>
                  </a:lnTo>
                  <a:lnTo>
                    <a:pt x="133" y="63"/>
                  </a:lnTo>
                  <a:lnTo>
                    <a:pt x="152" y="62"/>
                  </a:lnTo>
                  <a:lnTo>
                    <a:pt x="133" y="43"/>
                  </a:lnTo>
                  <a:lnTo>
                    <a:pt x="138" y="37"/>
                  </a:lnTo>
                  <a:lnTo>
                    <a:pt x="126" y="21"/>
                  </a:lnTo>
                  <a:lnTo>
                    <a:pt x="129" y="5"/>
                  </a:lnTo>
                  <a:lnTo>
                    <a:pt x="109"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3" name="Freeform 44"/>
            <p:cNvSpPr>
              <a:spLocks/>
            </p:cNvSpPr>
            <p:nvPr/>
          </p:nvSpPr>
          <p:spPr bwMode="auto">
            <a:xfrm>
              <a:off x="7185025" y="3654450"/>
              <a:ext cx="273050" cy="233363"/>
            </a:xfrm>
            <a:custGeom>
              <a:avLst/>
              <a:gdLst>
                <a:gd name="T0" fmla="*/ 2147483647 w 152"/>
                <a:gd name="T1" fmla="*/ 0 h 149"/>
                <a:gd name="T2" fmla="*/ 2147483647 w 152"/>
                <a:gd name="T3" fmla="*/ 2147483647 h 149"/>
                <a:gd name="T4" fmla="*/ 2147483647 w 152"/>
                <a:gd name="T5" fmla="*/ 2147483647 h 149"/>
                <a:gd name="T6" fmla="*/ 2147483647 w 152"/>
                <a:gd name="T7" fmla="*/ 2147483647 h 149"/>
                <a:gd name="T8" fmla="*/ 2147483647 w 152"/>
                <a:gd name="T9" fmla="*/ 2147483647 h 149"/>
                <a:gd name="T10" fmla="*/ 2147483647 w 152"/>
                <a:gd name="T11" fmla="*/ 2147483647 h 149"/>
                <a:gd name="T12" fmla="*/ 2147483647 w 152"/>
                <a:gd name="T13" fmla="*/ 2147483647 h 149"/>
                <a:gd name="T14" fmla="*/ 2147483647 w 152"/>
                <a:gd name="T15" fmla="*/ 2147483647 h 149"/>
                <a:gd name="T16" fmla="*/ 0 w 152"/>
                <a:gd name="T17" fmla="*/ 2147483647 h 149"/>
                <a:gd name="T18" fmla="*/ 2147483647 w 152"/>
                <a:gd name="T19" fmla="*/ 2147483647 h 149"/>
                <a:gd name="T20" fmla="*/ 2147483647 w 152"/>
                <a:gd name="T21" fmla="*/ 2147483647 h 149"/>
                <a:gd name="T22" fmla="*/ 2147483647 w 152"/>
                <a:gd name="T23" fmla="*/ 2147483647 h 149"/>
                <a:gd name="T24" fmla="*/ 2147483647 w 152"/>
                <a:gd name="T25" fmla="*/ 2147483647 h 149"/>
                <a:gd name="T26" fmla="*/ 2147483647 w 152"/>
                <a:gd name="T27" fmla="*/ 2147483647 h 149"/>
                <a:gd name="T28" fmla="*/ 2147483647 w 152"/>
                <a:gd name="T29" fmla="*/ 2147483647 h 149"/>
                <a:gd name="T30" fmla="*/ 2147483647 w 152"/>
                <a:gd name="T31" fmla="*/ 2147483647 h 149"/>
                <a:gd name="T32" fmla="*/ 2147483647 w 152"/>
                <a:gd name="T33" fmla="*/ 2147483647 h 149"/>
                <a:gd name="T34" fmla="*/ 2147483647 w 152"/>
                <a:gd name="T35" fmla="*/ 2147483647 h 149"/>
                <a:gd name="T36" fmla="*/ 2147483647 w 152"/>
                <a:gd name="T37" fmla="*/ 2147483647 h 149"/>
                <a:gd name="T38" fmla="*/ 2147483647 w 152"/>
                <a:gd name="T39" fmla="*/ 2147483647 h 149"/>
                <a:gd name="T40" fmla="*/ 2147483647 w 152"/>
                <a:gd name="T41" fmla="*/ 2147483647 h 149"/>
                <a:gd name="T42" fmla="*/ 2147483647 w 152"/>
                <a:gd name="T43" fmla="*/ 2147483647 h 149"/>
                <a:gd name="T44" fmla="*/ 2147483647 w 152"/>
                <a:gd name="T45" fmla="*/ 2147483647 h 149"/>
                <a:gd name="T46" fmla="*/ 2147483647 w 152"/>
                <a:gd name="T47" fmla="*/ 2147483647 h 149"/>
                <a:gd name="T48" fmla="*/ 2147483647 w 152"/>
                <a:gd name="T49" fmla="*/ 2147483647 h 149"/>
                <a:gd name="T50" fmla="*/ 2147483647 w 152"/>
                <a:gd name="T51" fmla="*/ 2147483647 h 149"/>
                <a:gd name="T52" fmla="*/ 2147483647 w 152"/>
                <a:gd name="T53" fmla="*/ 2147483647 h 149"/>
                <a:gd name="T54" fmla="*/ 2147483647 w 152"/>
                <a:gd name="T55" fmla="*/ 2147483647 h 149"/>
                <a:gd name="T56" fmla="*/ 2147483647 w 152"/>
                <a:gd name="T57" fmla="*/ 2147483647 h 149"/>
                <a:gd name="T58" fmla="*/ 2147483647 w 152"/>
                <a:gd name="T59" fmla="*/ 0 h 1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2"/>
                <a:gd name="T91" fmla="*/ 0 h 149"/>
                <a:gd name="T92" fmla="*/ 152 w 152"/>
                <a:gd name="T93" fmla="*/ 149 h 1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2" h="149">
                  <a:moveTo>
                    <a:pt x="109" y="0"/>
                  </a:moveTo>
                  <a:lnTo>
                    <a:pt x="100" y="2"/>
                  </a:lnTo>
                  <a:lnTo>
                    <a:pt x="84" y="48"/>
                  </a:lnTo>
                  <a:lnTo>
                    <a:pt x="69" y="56"/>
                  </a:lnTo>
                  <a:lnTo>
                    <a:pt x="49" y="50"/>
                  </a:lnTo>
                  <a:lnTo>
                    <a:pt x="42" y="60"/>
                  </a:lnTo>
                  <a:lnTo>
                    <a:pt x="20" y="60"/>
                  </a:lnTo>
                  <a:lnTo>
                    <a:pt x="8" y="43"/>
                  </a:lnTo>
                  <a:lnTo>
                    <a:pt x="0" y="60"/>
                  </a:lnTo>
                  <a:lnTo>
                    <a:pt x="4" y="85"/>
                  </a:lnTo>
                  <a:lnTo>
                    <a:pt x="17" y="100"/>
                  </a:lnTo>
                  <a:lnTo>
                    <a:pt x="20" y="129"/>
                  </a:lnTo>
                  <a:lnTo>
                    <a:pt x="42" y="126"/>
                  </a:lnTo>
                  <a:lnTo>
                    <a:pt x="42" y="139"/>
                  </a:lnTo>
                  <a:lnTo>
                    <a:pt x="63" y="132"/>
                  </a:lnTo>
                  <a:lnTo>
                    <a:pt x="73" y="139"/>
                  </a:lnTo>
                  <a:lnTo>
                    <a:pt x="80" y="136"/>
                  </a:lnTo>
                  <a:lnTo>
                    <a:pt x="86" y="149"/>
                  </a:lnTo>
                  <a:lnTo>
                    <a:pt x="91" y="146"/>
                  </a:lnTo>
                  <a:lnTo>
                    <a:pt x="107" y="139"/>
                  </a:lnTo>
                  <a:lnTo>
                    <a:pt x="115" y="117"/>
                  </a:lnTo>
                  <a:lnTo>
                    <a:pt x="111" y="108"/>
                  </a:lnTo>
                  <a:lnTo>
                    <a:pt x="124" y="95"/>
                  </a:lnTo>
                  <a:lnTo>
                    <a:pt x="133" y="63"/>
                  </a:lnTo>
                  <a:lnTo>
                    <a:pt x="152" y="62"/>
                  </a:lnTo>
                  <a:lnTo>
                    <a:pt x="133" y="43"/>
                  </a:lnTo>
                  <a:lnTo>
                    <a:pt x="138" y="37"/>
                  </a:lnTo>
                  <a:lnTo>
                    <a:pt x="126" y="21"/>
                  </a:lnTo>
                  <a:lnTo>
                    <a:pt x="129" y="5"/>
                  </a:lnTo>
                  <a:lnTo>
                    <a:pt x="109"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4" name="Freeform 45"/>
            <p:cNvSpPr>
              <a:spLocks/>
            </p:cNvSpPr>
            <p:nvPr/>
          </p:nvSpPr>
          <p:spPr bwMode="auto">
            <a:xfrm>
              <a:off x="7197725" y="3583013"/>
              <a:ext cx="260350" cy="166687"/>
            </a:xfrm>
            <a:custGeom>
              <a:avLst/>
              <a:gdLst>
                <a:gd name="T0" fmla="*/ 2147483647 w 144"/>
                <a:gd name="T1" fmla="*/ 2147483647 h 106"/>
                <a:gd name="T2" fmla="*/ 2147483647 w 144"/>
                <a:gd name="T3" fmla="*/ 2147483647 h 106"/>
                <a:gd name="T4" fmla="*/ 2147483647 w 144"/>
                <a:gd name="T5" fmla="*/ 2147483647 h 106"/>
                <a:gd name="T6" fmla="*/ 2147483647 w 144"/>
                <a:gd name="T7" fmla="*/ 2147483647 h 106"/>
                <a:gd name="T8" fmla="*/ 2147483647 w 144"/>
                <a:gd name="T9" fmla="*/ 2147483647 h 106"/>
                <a:gd name="T10" fmla="*/ 2147483647 w 144"/>
                <a:gd name="T11" fmla="*/ 0 h 106"/>
                <a:gd name="T12" fmla="*/ 2147483647 w 144"/>
                <a:gd name="T13" fmla="*/ 2147483647 h 106"/>
                <a:gd name="T14" fmla="*/ 2147483647 w 144"/>
                <a:gd name="T15" fmla="*/ 2147483647 h 106"/>
                <a:gd name="T16" fmla="*/ 2147483647 w 144"/>
                <a:gd name="T17" fmla="*/ 2147483647 h 106"/>
                <a:gd name="T18" fmla="*/ 2147483647 w 144"/>
                <a:gd name="T19" fmla="*/ 2147483647 h 106"/>
                <a:gd name="T20" fmla="*/ 2147483647 w 144"/>
                <a:gd name="T21" fmla="*/ 2147483647 h 106"/>
                <a:gd name="T22" fmla="*/ 2147483647 w 144"/>
                <a:gd name="T23" fmla="*/ 2147483647 h 106"/>
                <a:gd name="T24" fmla="*/ 2147483647 w 144"/>
                <a:gd name="T25" fmla="*/ 2147483647 h 106"/>
                <a:gd name="T26" fmla="*/ 2147483647 w 144"/>
                <a:gd name="T27" fmla="*/ 2147483647 h 106"/>
                <a:gd name="T28" fmla="*/ 2147483647 w 144"/>
                <a:gd name="T29" fmla="*/ 2147483647 h 106"/>
                <a:gd name="T30" fmla="*/ 2147483647 w 144"/>
                <a:gd name="T31" fmla="*/ 2147483647 h 106"/>
                <a:gd name="T32" fmla="*/ 0 w 144"/>
                <a:gd name="T33" fmla="*/ 2147483647 h 106"/>
                <a:gd name="T34" fmla="*/ 2147483647 w 144"/>
                <a:gd name="T35" fmla="*/ 2147483647 h 106"/>
                <a:gd name="T36" fmla="*/ 2147483647 w 144"/>
                <a:gd name="T37" fmla="*/ 2147483647 h 106"/>
                <a:gd name="T38" fmla="*/ 2147483647 w 144"/>
                <a:gd name="T39" fmla="*/ 2147483647 h 106"/>
                <a:gd name="T40" fmla="*/ 2147483647 w 144"/>
                <a:gd name="T41" fmla="*/ 2147483647 h 106"/>
                <a:gd name="T42" fmla="*/ 2147483647 w 144"/>
                <a:gd name="T43" fmla="*/ 2147483647 h 106"/>
                <a:gd name="T44" fmla="*/ 2147483647 w 144"/>
                <a:gd name="T45" fmla="*/ 2147483647 h 106"/>
                <a:gd name="T46" fmla="*/ 2147483647 w 144"/>
                <a:gd name="T47" fmla="*/ 2147483647 h 106"/>
                <a:gd name="T48" fmla="*/ 2147483647 w 144"/>
                <a:gd name="T49" fmla="*/ 2147483647 h 106"/>
                <a:gd name="T50" fmla="*/ 2147483647 w 14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
                <a:gd name="T79" fmla="*/ 0 h 106"/>
                <a:gd name="T80" fmla="*/ 144 w 14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 h="106">
                  <a:moveTo>
                    <a:pt x="134" y="46"/>
                  </a:moveTo>
                  <a:lnTo>
                    <a:pt x="130" y="38"/>
                  </a:lnTo>
                  <a:lnTo>
                    <a:pt x="144" y="32"/>
                  </a:lnTo>
                  <a:lnTo>
                    <a:pt x="121" y="19"/>
                  </a:lnTo>
                  <a:lnTo>
                    <a:pt x="121" y="10"/>
                  </a:lnTo>
                  <a:lnTo>
                    <a:pt x="108" y="0"/>
                  </a:lnTo>
                  <a:lnTo>
                    <a:pt x="86" y="30"/>
                  </a:lnTo>
                  <a:lnTo>
                    <a:pt x="83" y="36"/>
                  </a:lnTo>
                  <a:lnTo>
                    <a:pt x="86" y="40"/>
                  </a:lnTo>
                  <a:lnTo>
                    <a:pt x="83" y="46"/>
                  </a:lnTo>
                  <a:lnTo>
                    <a:pt x="78" y="42"/>
                  </a:lnTo>
                  <a:lnTo>
                    <a:pt x="75" y="52"/>
                  </a:lnTo>
                  <a:lnTo>
                    <a:pt x="65" y="43"/>
                  </a:lnTo>
                  <a:lnTo>
                    <a:pt x="45" y="70"/>
                  </a:lnTo>
                  <a:lnTo>
                    <a:pt x="28" y="74"/>
                  </a:lnTo>
                  <a:lnTo>
                    <a:pt x="23" y="96"/>
                  </a:lnTo>
                  <a:lnTo>
                    <a:pt x="0" y="89"/>
                  </a:lnTo>
                  <a:lnTo>
                    <a:pt x="12" y="106"/>
                  </a:lnTo>
                  <a:lnTo>
                    <a:pt x="34" y="106"/>
                  </a:lnTo>
                  <a:lnTo>
                    <a:pt x="41" y="96"/>
                  </a:lnTo>
                  <a:lnTo>
                    <a:pt x="61" y="102"/>
                  </a:lnTo>
                  <a:lnTo>
                    <a:pt x="76" y="94"/>
                  </a:lnTo>
                  <a:lnTo>
                    <a:pt x="92" y="48"/>
                  </a:lnTo>
                  <a:lnTo>
                    <a:pt x="101" y="46"/>
                  </a:lnTo>
                  <a:lnTo>
                    <a:pt x="121" y="51"/>
                  </a:lnTo>
                  <a:lnTo>
                    <a:pt x="134" y="4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5" name="Freeform 46"/>
            <p:cNvSpPr>
              <a:spLocks/>
            </p:cNvSpPr>
            <p:nvPr/>
          </p:nvSpPr>
          <p:spPr bwMode="auto">
            <a:xfrm>
              <a:off x="7197725" y="3583013"/>
              <a:ext cx="260350" cy="166687"/>
            </a:xfrm>
            <a:custGeom>
              <a:avLst/>
              <a:gdLst>
                <a:gd name="T0" fmla="*/ 2147483647 w 144"/>
                <a:gd name="T1" fmla="*/ 2147483647 h 106"/>
                <a:gd name="T2" fmla="*/ 2147483647 w 144"/>
                <a:gd name="T3" fmla="*/ 2147483647 h 106"/>
                <a:gd name="T4" fmla="*/ 2147483647 w 144"/>
                <a:gd name="T5" fmla="*/ 2147483647 h 106"/>
                <a:gd name="T6" fmla="*/ 2147483647 w 144"/>
                <a:gd name="T7" fmla="*/ 2147483647 h 106"/>
                <a:gd name="T8" fmla="*/ 2147483647 w 144"/>
                <a:gd name="T9" fmla="*/ 2147483647 h 106"/>
                <a:gd name="T10" fmla="*/ 2147483647 w 144"/>
                <a:gd name="T11" fmla="*/ 0 h 106"/>
                <a:gd name="T12" fmla="*/ 2147483647 w 144"/>
                <a:gd name="T13" fmla="*/ 2147483647 h 106"/>
                <a:gd name="T14" fmla="*/ 2147483647 w 144"/>
                <a:gd name="T15" fmla="*/ 2147483647 h 106"/>
                <a:gd name="T16" fmla="*/ 2147483647 w 144"/>
                <a:gd name="T17" fmla="*/ 2147483647 h 106"/>
                <a:gd name="T18" fmla="*/ 2147483647 w 144"/>
                <a:gd name="T19" fmla="*/ 2147483647 h 106"/>
                <a:gd name="T20" fmla="*/ 2147483647 w 144"/>
                <a:gd name="T21" fmla="*/ 2147483647 h 106"/>
                <a:gd name="T22" fmla="*/ 2147483647 w 144"/>
                <a:gd name="T23" fmla="*/ 2147483647 h 106"/>
                <a:gd name="T24" fmla="*/ 2147483647 w 144"/>
                <a:gd name="T25" fmla="*/ 2147483647 h 106"/>
                <a:gd name="T26" fmla="*/ 2147483647 w 144"/>
                <a:gd name="T27" fmla="*/ 2147483647 h 106"/>
                <a:gd name="T28" fmla="*/ 2147483647 w 144"/>
                <a:gd name="T29" fmla="*/ 2147483647 h 106"/>
                <a:gd name="T30" fmla="*/ 2147483647 w 144"/>
                <a:gd name="T31" fmla="*/ 2147483647 h 106"/>
                <a:gd name="T32" fmla="*/ 0 w 144"/>
                <a:gd name="T33" fmla="*/ 2147483647 h 106"/>
                <a:gd name="T34" fmla="*/ 2147483647 w 144"/>
                <a:gd name="T35" fmla="*/ 2147483647 h 106"/>
                <a:gd name="T36" fmla="*/ 2147483647 w 144"/>
                <a:gd name="T37" fmla="*/ 2147483647 h 106"/>
                <a:gd name="T38" fmla="*/ 2147483647 w 144"/>
                <a:gd name="T39" fmla="*/ 2147483647 h 106"/>
                <a:gd name="T40" fmla="*/ 2147483647 w 144"/>
                <a:gd name="T41" fmla="*/ 2147483647 h 106"/>
                <a:gd name="T42" fmla="*/ 2147483647 w 144"/>
                <a:gd name="T43" fmla="*/ 2147483647 h 106"/>
                <a:gd name="T44" fmla="*/ 2147483647 w 144"/>
                <a:gd name="T45" fmla="*/ 2147483647 h 106"/>
                <a:gd name="T46" fmla="*/ 2147483647 w 144"/>
                <a:gd name="T47" fmla="*/ 2147483647 h 106"/>
                <a:gd name="T48" fmla="*/ 2147483647 w 144"/>
                <a:gd name="T49" fmla="*/ 2147483647 h 106"/>
                <a:gd name="T50" fmla="*/ 2147483647 w 14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
                <a:gd name="T79" fmla="*/ 0 h 106"/>
                <a:gd name="T80" fmla="*/ 144 w 14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 h="106">
                  <a:moveTo>
                    <a:pt x="134" y="46"/>
                  </a:moveTo>
                  <a:lnTo>
                    <a:pt x="130" y="38"/>
                  </a:lnTo>
                  <a:lnTo>
                    <a:pt x="144" y="32"/>
                  </a:lnTo>
                  <a:lnTo>
                    <a:pt x="121" y="19"/>
                  </a:lnTo>
                  <a:lnTo>
                    <a:pt x="121" y="10"/>
                  </a:lnTo>
                  <a:lnTo>
                    <a:pt x="108" y="0"/>
                  </a:lnTo>
                  <a:lnTo>
                    <a:pt x="86" y="30"/>
                  </a:lnTo>
                  <a:lnTo>
                    <a:pt x="83" y="36"/>
                  </a:lnTo>
                  <a:lnTo>
                    <a:pt x="86" y="40"/>
                  </a:lnTo>
                  <a:lnTo>
                    <a:pt x="83" y="46"/>
                  </a:lnTo>
                  <a:lnTo>
                    <a:pt x="78" y="42"/>
                  </a:lnTo>
                  <a:lnTo>
                    <a:pt x="75" y="52"/>
                  </a:lnTo>
                  <a:lnTo>
                    <a:pt x="65" y="43"/>
                  </a:lnTo>
                  <a:lnTo>
                    <a:pt x="45" y="70"/>
                  </a:lnTo>
                  <a:lnTo>
                    <a:pt x="28" y="74"/>
                  </a:lnTo>
                  <a:lnTo>
                    <a:pt x="23" y="96"/>
                  </a:lnTo>
                  <a:lnTo>
                    <a:pt x="0" y="89"/>
                  </a:lnTo>
                  <a:lnTo>
                    <a:pt x="12" y="106"/>
                  </a:lnTo>
                  <a:lnTo>
                    <a:pt x="34" y="106"/>
                  </a:lnTo>
                  <a:lnTo>
                    <a:pt x="41" y="96"/>
                  </a:lnTo>
                  <a:lnTo>
                    <a:pt x="61" y="102"/>
                  </a:lnTo>
                  <a:lnTo>
                    <a:pt x="76" y="94"/>
                  </a:lnTo>
                  <a:lnTo>
                    <a:pt x="92" y="48"/>
                  </a:lnTo>
                  <a:lnTo>
                    <a:pt x="101" y="46"/>
                  </a:lnTo>
                  <a:lnTo>
                    <a:pt x="121" y="51"/>
                  </a:lnTo>
                  <a:lnTo>
                    <a:pt x="134" y="4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6" name="Freeform 47"/>
            <p:cNvSpPr>
              <a:spLocks/>
            </p:cNvSpPr>
            <p:nvPr/>
          </p:nvSpPr>
          <p:spPr bwMode="auto">
            <a:xfrm>
              <a:off x="7318375" y="3641750"/>
              <a:ext cx="33338" cy="22225"/>
            </a:xfrm>
            <a:custGeom>
              <a:avLst/>
              <a:gdLst>
                <a:gd name="T0" fmla="*/ 2147483647 w 21"/>
                <a:gd name="T1" fmla="*/ 2147483647 h 16"/>
                <a:gd name="T2" fmla="*/ 2147483647 w 21"/>
                <a:gd name="T3" fmla="*/ 2147483647 h 16"/>
                <a:gd name="T4" fmla="*/ 2147483647 w 21"/>
                <a:gd name="T5" fmla="*/ 2147483647 h 16"/>
                <a:gd name="T6" fmla="*/ 2147483647 w 21"/>
                <a:gd name="T7" fmla="*/ 2147483647 h 16"/>
                <a:gd name="T8" fmla="*/ 0 w 21"/>
                <a:gd name="T9" fmla="*/ 2147483647 h 16"/>
                <a:gd name="T10" fmla="*/ 2147483647 w 21"/>
                <a:gd name="T11" fmla="*/ 0 h 16"/>
                <a:gd name="T12" fmla="*/ 2147483647 w 21"/>
                <a:gd name="T13" fmla="*/ 2147483647 h 16"/>
                <a:gd name="T14" fmla="*/ 0 60000 65536"/>
                <a:gd name="T15" fmla="*/ 0 60000 65536"/>
                <a:gd name="T16" fmla="*/ 0 60000 65536"/>
                <a:gd name="T17" fmla="*/ 0 60000 65536"/>
                <a:gd name="T18" fmla="*/ 0 60000 65536"/>
                <a:gd name="T19" fmla="*/ 0 60000 65536"/>
                <a:gd name="T20" fmla="*/ 0 60000 65536"/>
                <a:gd name="T21" fmla="*/ 0 w 21"/>
                <a:gd name="T22" fmla="*/ 0 h 16"/>
                <a:gd name="T23" fmla="*/ 21 w 2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6">
                  <a:moveTo>
                    <a:pt x="21" y="4"/>
                  </a:moveTo>
                  <a:lnTo>
                    <a:pt x="18" y="10"/>
                  </a:lnTo>
                  <a:lnTo>
                    <a:pt x="13" y="6"/>
                  </a:lnTo>
                  <a:lnTo>
                    <a:pt x="10" y="16"/>
                  </a:lnTo>
                  <a:lnTo>
                    <a:pt x="0" y="7"/>
                  </a:lnTo>
                  <a:lnTo>
                    <a:pt x="18" y="0"/>
                  </a:lnTo>
                  <a:lnTo>
                    <a:pt x="21"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7" name="Freeform 48"/>
            <p:cNvSpPr>
              <a:spLocks/>
            </p:cNvSpPr>
            <p:nvPr/>
          </p:nvSpPr>
          <p:spPr bwMode="auto">
            <a:xfrm>
              <a:off x="7318375" y="3641750"/>
              <a:ext cx="33338" cy="22225"/>
            </a:xfrm>
            <a:custGeom>
              <a:avLst/>
              <a:gdLst>
                <a:gd name="T0" fmla="*/ 2147483647 w 21"/>
                <a:gd name="T1" fmla="*/ 2147483647 h 16"/>
                <a:gd name="T2" fmla="*/ 2147483647 w 21"/>
                <a:gd name="T3" fmla="*/ 2147483647 h 16"/>
                <a:gd name="T4" fmla="*/ 2147483647 w 21"/>
                <a:gd name="T5" fmla="*/ 2147483647 h 16"/>
                <a:gd name="T6" fmla="*/ 2147483647 w 21"/>
                <a:gd name="T7" fmla="*/ 2147483647 h 16"/>
                <a:gd name="T8" fmla="*/ 0 w 21"/>
                <a:gd name="T9" fmla="*/ 2147483647 h 16"/>
                <a:gd name="T10" fmla="*/ 2147483647 w 21"/>
                <a:gd name="T11" fmla="*/ 0 h 16"/>
                <a:gd name="T12" fmla="*/ 2147483647 w 21"/>
                <a:gd name="T13" fmla="*/ 2147483647 h 16"/>
                <a:gd name="T14" fmla="*/ 0 60000 65536"/>
                <a:gd name="T15" fmla="*/ 0 60000 65536"/>
                <a:gd name="T16" fmla="*/ 0 60000 65536"/>
                <a:gd name="T17" fmla="*/ 0 60000 65536"/>
                <a:gd name="T18" fmla="*/ 0 60000 65536"/>
                <a:gd name="T19" fmla="*/ 0 60000 65536"/>
                <a:gd name="T20" fmla="*/ 0 60000 65536"/>
                <a:gd name="T21" fmla="*/ 0 w 21"/>
                <a:gd name="T22" fmla="*/ 0 h 16"/>
                <a:gd name="T23" fmla="*/ 21 w 2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6">
                  <a:moveTo>
                    <a:pt x="21" y="4"/>
                  </a:moveTo>
                  <a:lnTo>
                    <a:pt x="18" y="10"/>
                  </a:lnTo>
                  <a:lnTo>
                    <a:pt x="13" y="6"/>
                  </a:lnTo>
                  <a:lnTo>
                    <a:pt x="10" y="16"/>
                  </a:lnTo>
                  <a:lnTo>
                    <a:pt x="0" y="7"/>
                  </a:lnTo>
                  <a:lnTo>
                    <a:pt x="18" y="0"/>
                  </a:lnTo>
                  <a:lnTo>
                    <a:pt x="21"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8" name="Freeform 49"/>
            <p:cNvSpPr>
              <a:spLocks/>
            </p:cNvSpPr>
            <p:nvPr/>
          </p:nvSpPr>
          <p:spPr bwMode="auto">
            <a:xfrm>
              <a:off x="6694488" y="2998813"/>
              <a:ext cx="231775" cy="512762"/>
            </a:xfrm>
            <a:custGeom>
              <a:avLst/>
              <a:gdLst>
                <a:gd name="T0" fmla="*/ 2147483647 w 128"/>
                <a:gd name="T1" fmla="*/ 2147483647 h 326"/>
                <a:gd name="T2" fmla="*/ 2147483647 w 128"/>
                <a:gd name="T3" fmla="*/ 2147483647 h 326"/>
                <a:gd name="T4" fmla="*/ 2147483647 w 128"/>
                <a:gd name="T5" fmla="*/ 2147483647 h 326"/>
                <a:gd name="T6" fmla="*/ 2147483647 w 128"/>
                <a:gd name="T7" fmla="*/ 2147483647 h 326"/>
                <a:gd name="T8" fmla="*/ 2147483647 w 128"/>
                <a:gd name="T9" fmla="*/ 2147483647 h 326"/>
                <a:gd name="T10" fmla="*/ 2147483647 w 128"/>
                <a:gd name="T11" fmla="*/ 2147483647 h 326"/>
                <a:gd name="T12" fmla="*/ 2147483647 w 128"/>
                <a:gd name="T13" fmla="*/ 2147483647 h 326"/>
                <a:gd name="T14" fmla="*/ 2147483647 w 128"/>
                <a:gd name="T15" fmla="*/ 2147483647 h 326"/>
                <a:gd name="T16" fmla="*/ 2147483647 w 128"/>
                <a:gd name="T17" fmla="*/ 2147483647 h 326"/>
                <a:gd name="T18" fmla="*/ 2147483647 w 128"/>
                <a:gd name="T19" fmla="*/ 2147483647 h 326"/>
                <a:gd name="T20" fmla="*/ 2147483647 w 128"/>
                <a:gd name="T21" fmla="*/ 2147483647 h 326"/>
                <a:gd name="T22" fmla="*/ 2147483647 w 128"/>
                <a:gd name="T23" fmla="*/ 2147483647 h 326"/>
                <a:gd name="T24" fmla="*/ 2147483647 w 128"/>
                <a:gd name="T25" fmla="*/ 2147483647 h 326"/>
                <a:gd name="T26" fmla="*/ 2147483647 w 128"/>
                <a:gd name="T27" fmla="*/ 2147483647 h 326"/>
                <a:gd name="T28" fmla="*/ 2147483647 w 128"/>
                <a:gd name="T29" fmla="*/ 2147483647 h 326"/>
                <a:gd name="T30" fmla="*/ 2147483647 w 128"/>
                <a:gd name="T31" fmla="*/ 2147483647 h 326"/>
                <a:gd name="T32" fmla="*/ 2147483647 w 128"/>
                <a:gd name="T33" fmla="*/ 0 h 326"/>
                <a:gd name="T34" fmla="*/ 2147483647 w 128"/>
                <a:gd name="T35" fmla="*/ 2147483647 h 326"/>
                <a:gd name="T36" fmla="*/ 2147483647 w 128"/>
                <a:gd name="T37" fmla="*/ 2147483647 h 326"/>
                <a:gd name="T38" fmla="*/ 2147483647 w 128"/>
                <a:gd name="T39" fmla="*/ 2147483647 h 326"/>
                <a:gd name="T40" fmla="*/ 2147483647 w 128"/>
                <a:gd name="T41" fmla="*/ 2147483647 h 326"/>
                <a:gd name="T42" fmla="*/ 2147483647 w 128"/>
                <a:gd name="T43" fmla="*/ 2147483647 h 326"/>
                <a:gd name="T44" fmla="*/ 2147483647 w 128"/>
                <a:gd name="T45" fmla="*/ 2147483647 h 326"/>
                <a:gd name="T46" fmla="*/ 2147483647 w 128"/>
                <a:gd name="T47" fmla="*/ 2147483647 h 326"/>
                <a:gd name="T48" fmla="*/ 0 w 128"/>
                <a:gd name="T49" fmla="*/ 2147483647 h 326"/>
                <a:gd name="T50" fmla="*/ 2147483647 w 128"/>
                <a:gd name="T51" fmla="*/ 2147483647 h 326"/>
                <a:gd name="T52" fmla="*/ 2147483647 w 128"/>
                <a:gd name="T53" fmla="*/ 2147483647 h 326"/>
                <a:gd name="T54" fmla="*/ 2147483647 w 128"/>
                <a:gd name="T55" fmla="*/ 2147483647 h 326"/>
                <a:gd name="T56" fmla="*/ 2147483647 w 128"/>
                <a:gd name="T57" fmla="*/ 2147483647 h 326"/>
                <a:gd name="T58" fmla="*/ 2147483647 w 128"/>
                <a:gd name="T59" fmla="*/ 2147483647 h 326"/>
                <a:gd name="T60" fmla="*/ 2147483647 w 128"/>
                <a:gd name="T61" fmla="*/ 2147483647 h 326"/>
                <a:gd name="T62" fmla="*/ 2147483647 w 128"/>
                <a:gd name="T63" fmla="*/ 2147483647 h 326"/>
                <a:gd name="T64" fmla="*/ 2147483647 w 128"/>
                <a:gd name="T65" fmla="*/ 2147483647 h 326"/>
                <a:gd name="T66" fmla="*/ 2147483647 w 128"/>
                <a:gd name="T67" fmla="*/ 2147483647 h 326"/>
                <a:gd name="T68" fmla="*/ 2147483647 w 128"/>
                <a:gd name="T69" fmla="*/ 2147483647 h 326"/>
                <a:gd name="T70" fmla="*/ 2147483647 w 128"/>
                <a:gd name="T71" fmla="*/ 2147483647 h 326"/>
                <a:gd name="T72" fmla="*/ 2147483647 w 128"/>
                <a:gd name="T73" fmla="*/ 2147483647 h 326"/>
                <a:gd name="T74" fmla="*/ 2147483647 w 128"/>
                <a:gd name="T75" fmla="*/ 2147483647 h 326"/>
                <a:gd name="T76" fmla="*/ 2147483647 w 128"/>
                <a:gd name="T77" fmla="*/ 2147483647 h 3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8"/>
                <a:gd name="T118" fmla="*/ 0 h 326"/>
                <a:gd name="T119" fmla="*/ 128 w 128"/>
                <a:gd name="T120" fmla="*/ 326 h 3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8" h="326">
                  <a:moveTo>
                    <a:pt x="125" y="288"/>
                  </a:moveTo>
                  <a:lnTo>
                    <a:pt x="111" y="249"/>
                  </a:lnTo>
                  <a:lnTo>
                    <a:pt x="100" y="235"/>
                  </a:lnTo>
                  <a:lnTo>
                    <a:pt x="106" y="211"/>
                  </a:lnTo>
                  <a:lnTo>
                    <a:pt x="85" y="177"/>
                  </a:lnTo>
                  <a:lnTo>
                    <a:pt x="87" y="157"/>
                  </a:lnTo>
                  <a:lnTo>
                    <a:pt x="117" y="132"/>
                  </a:lnTo>
                  <a:lnTo>
                    <a:pt x="128" y="114"/>
                  </a:lnTo>
                  <a:lnTo>
                    <a:pt x="115" y="117"/>
                  </a:lnTo>
                  <a:lnTo>
                    <a:pt x="100" y="105"/>
                  </a:lnTo>
                  <a:lnTo>
                    <a:pt x="101" y="91"/>
                  </a:lnTo>
                  <a:lnTo>
                    <a:pt x="93" y="86"/>
                  </a:lnTo>
                  <a:lnTo>
                    <a:pt x="89" y="72"/>
                  </a:lnTo>
                  <a:lnTo>
                    <a:pt x="72" y="78"/>
                  </a:lnTo>
                  <a:lnTo>
                    <a:pt x="79" y="27"/>
                  </a:lnTo>
                  <a:lnTo>
                    <a:pt x="66" y="3"/>
                  </a:lnTo>
                  <a:lnTo>
                    <a:pt x="55" y="0"/>
                  </a:lnTo>
                  <a:lnTo>
                    <a:pt x="51" y="18"/>
                  </a:lnTo>
                  <a:lnTo>
                    <a:pt x="40" y="18"/>
                  </a:lnTo>
                  <a:lnTo>
                    <a:pt x="30" y="30"/>
                  </a:lnTo>
                  <a:lnTo>
                    <a:pt x="20" y="75"/>
                  </a:lnTo>
                  <a:lnTo>
                    <a:pt x="9" y="78"/>
                  </a:lnTo>
                  <a:lnTo>
                    <a:pt x="7" y="105"/>
                  </a:lnTo>
                  <a:lnTo>
                    <a:pt x="2" y="110"/>
                  </a:lnTo>
                  <a:lnTo>
                    <a:pt x="0" y="129"/>
                  </a:lnTo>
                  <a:lnTo>
                    <a:pt x="16" y="145"/>
                  </a:lnTo>
                  <a:lnTo>
                    <a:pt x="20" y="145"/>
                  </a:lnTo>
                  <a:lnTo>
                    <a:pt x="27" y="165"/>
                  </a:lnTo>
                  <a:lnTo>
                    <a:pt x="33" y="165"/>
                  </a:lnTo>
                  <a:lnTo>
                    <a:pt x="41" y="193"/>
                  </a:lnTo>
                  <a:lnTo>
                    <a:pt x="38" y="213"/>
                  </a:lnTo>
                  <a:lnTo>
                    <a:pt x="58" y="219"/>
                  </a:lnTo>
                  <a:lnTo>
                    <a:pt x="76" y="199"/>
                  </a:lnTo>
                  <a:lnTo>
                    <a:pt x="87" y="209"/>
                  </a:lnTo>
                  <a:lnTo>
                    <a:pt x="111" y="276"/>
                  </a:lnTo>
                  <a:lnTo>
                    <a:pt x="108" y="286"/>
                  </a:lnTo>
                  <a:lnTo>
                    <a:pt x="113" y="304"/>
                  </a:lnTo>
                  <a:lnTo>
                    <a:pt x="108" y="326"/>
                  </a:lnTo>
                  <a:lnTo>
                    <a:pt x="125" y="28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9" name="Freeform 50"/>
            <p:cNvSpPr>
              <a:spLocks/>
            </p:cNvSpPr>
            <p:nvPr/>
          </p:nvSpPr>
          <p:spPr bwMode="auto">
            <a:xfrm>
              <a:off x="6694488" y="2998813"/>
              <a:ext cx="231775" cy="512762"/>
            </a:xfrm>
            <a:custGeom>
              <a:avLst/>
              <a:gdLst>
                <a:gd name="T0" fmla="*/ 2147483647 w 128"/>
                <a:gd name="T1" fmla="*/ 2147483647 h 326"/>
                <a:gd name="T2" fmla="*/ 2147483647 w 128"/>
                <a:gd name="T3" fmla="*/ 2147483647 h 326"/>
                <a:gd name="T4" fmla="*/ 2147483647 w 128"/>
                <a:gd name="T5" fmla="*/ 2147483647 h 326"/>
                <a:gd name="T6" fmla="*/ 2147483647 w 128"/>
                <a:gd name="T7" fmla="*/ 2147483647 h 326"/>
                <a:gd name="T8" fmla="*/ 2147483647 w 128"/>
                <a:gd name="T9" fmla="*/ 2147483647 h 326"/>
                <a:gd name="T10" fmla="*/ 2147483647 w 128"/>
                <a:gd name="T11" fmla="*/ 2147483647 h 326"/>
                <a:gd name="T12" fmla="*/ 2147483647 w 128"/>
                <a:gd name="T13" fmla="*/ 2147483647 h 326"/>
                <a:gd name="T14" fmla="*/ 2147483647 w 128"/>
                <a:gd name="T15" fmla="*/ 2147483647 h 326"/>
                <a:gd name="T16" fmla="*/ 2147483647 w 128"/>
                <a:gd name="T17" fmla="*/ 2147483647 h 326"/>
                <a:gd name="T18" fmla="*/ 2147483647 w 128"/>
                <a:gd name="T19" fmla="*/ 2147483647 h 326"/>
                <a:gd name="T20" fmla="*/ 2147483647 w 128"/>
                <a:gd name="T21" fmla="*/ 2147483647 h 326"/>
                <a:gd name="T22" fmla="*/ 2147483647 w 128"/>
                <a:gd name="T23" fmla="*/ 2147483647 h 326"/>
                <a:gd name="T24" fmla="*/ 2147483647 w 128"/>
                <a:gd name="T25" fmla="*/ 2147483647 h 326"/>
                <a:gd name="T26" fmla="*/ 2147483647 w 128"/>
                <a:gd name="T27" fmla="*/ 2147483647 h 326"/>
                <a:gd name="T28" fmla="*/ 2147483647 w 128"/>
                <a:gd name="T29" fmla="*/ 2147483647 h 326"/>
                <a:gd name="T30" fmla="*/ 2147483647 w 128"/>
                <a:gd name="T31" fmla="*/ 2147483647 h 326"/>
                <a:gd name="T32" fmla="*/ 2147483647 w 128"/>
                <a:gd name="T33" fmla="*/ 0 h 326"/>
                <a:gd name="T34" fmla="*/ 2147483647 w 128"/>
                <a:gd name="T35" fmla="*/ 2147483647 h 326"/>
                <a:gd name="T36" fmla="*/ 2147483647 w 128"/>
                <a:gd name="T37" fmla="*/ 2147483647 h 326"/>
                <a:gd name="T38" fmla="*/ 2147483647 w 128"/>
                <a:gd name="T39" fmla="*/ 2147483647 h 326"/>
                <a:gd name="T40" fmla="*/ 2147483647 w 128"/>
                <a:gd name="T41" fmla="*/ 2147483647 h 326"/>
                <a:gd name="T42" fmla="*/ 2147483647 w 128"/>
                <a:gd name="T43" fmla="*/ 2147483647 h 326"/>
                <a:gd name="T44" fmla="*/ 2147483647 w 128"/>
                <a:gd name="T45" fmla="*/ 2147483647 h 326"/>
                <a:gd name="T46" fmla="*/ 2147483647 w 128"/>
                <a:gd name="T47" fmla="*/ 2147483647 h 326"/>
                <a:gd name="T48" fmla="*/ 0 w 128"/>
                <a:gd name="T49" fmla="*/ 2147483647 h 326"/>
                <a:gd name="T50" fmla="*/ 2147483647 w 128"/>
                <a:gd name="T51" fmla="*/ 2147483647 h 326"/>
                <a:gd name="T52" fmla="*/ 2147483647 w 128"/>
                <a:gd name="T53" fmla="*/ 2147483647 h 326"/>
                <a:gd name="T54" fmla="*/ 2147483647 w 128"/>
                <a:gd name="T55" fmla="*/ 2147483647 h 326"/>
                <a:gd name="T56" fmla="*/ 2147483647 w 128"/>
                <a:gd name="T57" fmla="*/ 2147483647 h 326"/>
                <a:gd name="T58" fmla="*/ 2147483647 w 128"/>
                <a:gd name="T59" fmla="*/ 2147483647 h 326"/>
                <a:gd name="T60" fmla="*/ 2147483647 w 128"/>
                <a:gd name="T61" fmla="*/ 2147483647 h 326"/>
                <a:gd name="T62" fmla="*/ 2147483647 w 128"/>
                <a:gd name="T63" fmla="*/ 2147483647 h 326"/>
                <a:gd name="T64" fmla="*/ 2147483647 w 128"/>
                <a:gd name="T65" fmla="*/ 2147483647 h 326"/>
                <a:gd name="T66" fmla="*/ 2147483647 w 128"/>
                <a:gd name="T67" fmla="*/ 2147483647 h 326"/>
                <a:gd name="T68" fmla="*/ 2147483647 w 128"/>
                <a:gd name="T69" fmla="*/ 2147483647 h 326"/>
                <a:gd name="T70" fmla="*/ 2147483647 w 128"/>
                <a:gd name="T71" fmla="*/ 2147483647 h 326"/>
                <a:gd name="T72" fmla="*/ 2147483647 w 128"/>
                <a:gd name="T73" fmla="*/ 2147483647 h 326"/>
                <a:gd name="T74" fmla="*/ 2147483647 w 128"/>
                <a:gd name="T75" fmla="*/ 2147483647 h 326"/>
                <a:gd name="T76" fmla="*/ 2147483647 w 128"/>
                <a:gd name="T77" fmla="*/ 2147483647 h 3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8"/>
                <a:gd name="T118" fmla="*/ 0 h 326"/>
                <a:gd name="T119" fmla="*/ 128 w 128"/>
                <a:gd name="T120" fmla="*/ 326 h 3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8" h="326">
                  <a:moveTo>
                    <a:pt x="125" y="288"/>
                  </a:moveTo>
                  <a:lnTo>
                    <a:pt x="111" y="249"/>
                  </a:lnTo>
                  <a:lnTo>
                    <a:pt x="100" y="235"/>
                  </a:lnTo>
                  <a:lnTo>
                    <a:pt x="106" y="211"/>
                  </a:lnTo>
                  <a:lnTo>
                    <a:pt x="85" y="177"/>
                  </a:lnTo>
                  <a:lnTo>
                    <a:pt x="87" y="157"/>
                  </a:lnTo>
                  <a:lnTo>
                    <a:pt x="117" y="132"/>
                  </a:lnTo>
                  <a:lnTo>
                    <a:pt x="128" y="114"/>
                  </a:lnTo>
                  <a:lnTo>
                    <a:pt x="115" y="117"/>
                  </a:lnTo>
                  <a:lnTo>
                    <a:pt x="100" y="105"/>
                  </a:lnTo>
                  <a:lnTo>
                    <a:pt x="101" y="91"/>
                  </a:lnTo>
                  <a:lnTo>
                    <a:pt x="93" y="86"/>
                  </a:lnTo>
                  <a:lnTo>
                    <a:pt x="89" y="72"/>
                  </a:lnTo>
                  <a:lnTo>
                    <a:pt x="72" y="78"/>
                  </a:lnTo>
                  <a:lnTo>
                    <a:pt x="79" y="27"/>
                  </a:lnTo>
                  <a:lnTo>
                    <a:pt x="66" y="3"/>
                  </a:lnTo>
                  <a:lnTo>
                    <a:pt x="55" y="0"/>
                  </a:lnTo>
                  <a:lnTo>
                    <a:pt x="51" y="18"/>
                  </a:lnTo>
                  <a:lnTo>
                    <a:pt x="40" y="18"/>
                  </a:lnTo>
                  <a:lnTo>
                    <a:pt x="30" y="30"/>
                  </a:lnTo>
                  <a:lnTo>
                    <a:pt x="20" y="75"/>
                  </a:lnTo>
                  <a:lnTo>
                    <a:pt x="9" y="78"/>
                  </a:lnTo>
                  <a:lnTo>
                    <a:pt x="7" y="105"/>
                  </a:lnTo>
                  <a:lnTo>
                    <a:pt x="2" y="110"/>
                  </a:lnTo>
                  <a:lnTo>
                    <a:pt x="0" y="129"/>
                  </a:lnTo>
                  <a:lnTo>
                    <a:pt x="16" y="145"/>
                  </a:lnTo>
                  <a:lnTo>
                    <a:pt x="20" y="145"/>
                  </a:lnTo>
                  <a:lnTo>
                    <a:pt x="27" y="165"/>
                  </a:lnTo>
                  <a:lnTo>
                    <a:pt x="33" y="165"/>
                  </a:lnTo>
                  <a:lnTo>
                    <a:pt x="41" y="193"/>
                  </a:lnTo>
                  <a:lnTo>
                    <a:pt x="38" y="213"/>
                  </a:lnTo>
                  <a:lnTo>
                    <a:pt x="58" y="219"/>
                  </a:lnTo>
                  <a:lnTo>
                    <a:pt x="76" y="199"/>
                  </a:lnTo>
                  <a:lnTo>
                    <a:pt x="87" y="209"/>
                  </a:lnTo>
                  <a:lnTo>
                    <a:pt x="111" y="276"/>
                  </a:lnTo>
                  <a:lnTo>
                    <a:pt x="108" y="286"/>
                  </a:lnTo>
                  <a:lnTo>
                    <a:pt x="113" y="304"/>
                  </a:lnTo>
                  <a:lnTo>
                    <a:pt x="108" y="326"/>
                  </a:lnTo>
                  <a:lnTo>
                    <a:pt x="125" y="28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0" name="Freeform 51"/>
            <p:cNvSpPr>
              <a:spLocks/>
            </p:cNvSpPr>
            <p:nvPr/>
          </p:nvSpPr>
          <p:spPr bwMode="auto">
            <a:xfrm>
              <a:off x="6846888" y="3205188"/>
              <a:ext cx="220662" cy="411162"/>
            </a:xfrm>
            <a:custGeom>
              <a:avLst/>
              <a:gdLst>
                <a:gd name="T0" fmla="*/ 2147483647 w 122"/>
                <a:gd name="T1" fmla="*/ 2147483647 h 262"/>
                <a:gd name="T2" fmla="*/ 2147483647 w 122"/>
                <a:gd name="T3" fmla="*/ 2147483647 h 262"/>
                <a:gd name="T4" fmla="*/ 2147483647 w 122"/>
                <a:gd name="T5" fmla="*/ 2147483647 h 262"/>
                <a:gd name="T6" fmla="*/ 2147483647 w 122"/>
                <a:gd name="T7" fmla="*/ 2147483647 h 262"/>
                <a:gd name="T8" fmla="*/ 2147483647 w 122"/>
                <a:gd name="T9" fmla="*/ 2147483647 h 262"/>
                <a:gd name="T10" fmla="*/ 2147483647 w 122"/>
                <a:gd name="T11" fmla="*/ 2147483647 h 262"/>
                <a:gd name="T12" fmla="*/ 2147483647 w 122"/>
                <a:gd name="T13" fmla="*/ 2147483647 h 262"/>
                <a:gd name="T14" fmla="*/ 2147483647 w 122"/>
                <a:gd name="T15" fmla="*/ 2147483647 h 262"/>
                <a:gd name="T16" fmla="*/ 2147483647 w 122"/>
                <a:gd name="T17" fmla="*/ 2147483647 h 262"/>
                <a:gd name="T18" fmla="*/ 2147483647 w 122"/>
                <a:gd name="T19" fmla="*/ 2147483647 h 262"/>
                <a:gd name="T20" fmla="*/ 2147483647 w 122"/>
                <a:gd name="T21" fmla="*/ 2147483647 h 262"/>
                <a:gd name="T22" fmla="*/ 2147483647 w 122"/>
                <a:gd name="T23" fmla="*/ 2147483647 h 262"/>
                <a:gd name="T24" fmla="*/ 2147483647 w 122"/>
                <a:gd name="T25" fmla="*/ 2147483647 h 262"/>
                <a:gd name="T26" fmla="*/ 2147483647 w 122"/>
                <a:gd name="T27" fmla="*/ 2147483647 h 262"/>
                <a:gd name="T28" fmla="*/ 2147483647 w 122"/>
                <a:gd name="T29" fmla="*/ 2147483647 h 262"/>
                <a:gd name="T30" fmla="*/ 2147483647 w 122"/>
                <a:gd name="T31" fmla="*/ 2147483647 h 262"/>
                <a:gd name="T32" fmla="*/ 2147483647 w 122"/>
                <a:gd name="T33" fmla="*/ 2147483647 h 262"/>
                <a:gd name="T34" fmla="*/ 2147483647 w 122"/>
                <a:gd name="T35" fmla="*/ 2147483647 h 262"/>
                <a:gd name="T36" fmla="*/ 2147483647 w 122"/>
                <a:gd name="T37" fmla="*/ 2147483647 h 262"/>
                <a:gd name="T38" fmla="*/ 2147483647 w 122"/>
                <a:gd name="T39" fmla="*/ 2147483647 h 262"/>
                <a:gd name="T40" fmla="*/ 2147483647 w 122"/>
                <a:gd name="T41" fmla="*/ 2147483647 h 262"/>
                <a:gd name="T42" fmla="*/ 2147483647 w 122"/>
                <a:gd name="T43" fmla="*/ 2147483647 h 262"/>
                <a:gd name="T44" fmla="*/ 2147483647 w 122"/>
                <a:gd name="T45" fmla="*/ 2147483647 h 262"/>
                <a:gd name="T46" fmla="*/ 2147483647 w 122"/>
                <a:gd name="T47" fmla="*/ 2147483647 h 262"/>
                <a:gd name="T48" fmla="*/ 2147483647 w 122"/>
                <a:gd name="T49" fmla="*/ 2147483647 h 262"/>
                <a:gd name="T50" fmla="*/ 2147483647 w 122"/>
                <a:gd name="T51" fmla="*/ 2147483647 h 262"/>
                <a:gd name="T52" fmla="*/ 2147483647 w 122"/>
                <a:gd name="T53" fmla="*/ 2147483647 h 262"/>
                <a:gd name="T54" fmla="*/ 2147483647 w 122"/>
                <a:gd name="T55" fmla="*/ 2147483647 h 262"/>
                <a:gd name="T56" fmla="*/ 2147483647 w 122"/>
                <a:gd name="T57" fmla="*/ 0 h 262"/>
                <a:gd name="T58" fmla="*/ 2147483647 w 122"/>
                <a:gd name="T59" fmla="*/ 2147483647 h 262"/>
                <a:gd name="T60" fmla="*/ 0 w 122"/>
                <a:gd name="T61" fmla="*/ 2147483647 h 262"/>
                <a:gd name="T62" fmla="*/ 2147483647 w 122"/>
                <a:gd name="T63" fmla="*/ 2147483647 h 262"/>
                <a:gd name="T64" fmla="*/ 2147483647 w 122"/>
                <a:gd name="T65" fmla="*/ 2147483647 h 262"/>
                <a:gd name="T66" fmla="*/ 2147483647 w 122"/>
                <a:gd name="T67" fmla="*/ 2147483647 h 262"/>
                <a:gd name="T68" fmla="*/ 2147483647 w 122"/>
                <a:gd name="T69" fmla="*/ 2147483647 h 262"/>
                <a:gd name="T70" fmla="*/ 2147483647 w 122"/>
                <a:gd name="T71" fmla="*/ 2147483647 h 262"/>
                <a:gd name="T72" fmla="*/ 2147483647 w 122"/>
                <a:gd name="T73" fmla="*/ 2147483647 h 262"/>
                <a:gd name="T74" fmla="*/ 2147483647 w 122"/>
                <a:gd name="T75" fmla="*/ 2147483647 h 262"/>
                <a:gd name="T76" fmla="*/ 2147483647 w 122"/>
                <a:gd name="T77" fmla="*/ 2147483647 h 262"/>
                <a:gd name="T78" fmla="*/ 2147483647 w 122"/>
                <a:gd name="T79" fmla="*/ 2147483647 h 262"/>
                <a:gd name="T80" fmla="*/ 2147483647 w 122"/>
                <a:gd name="T81" fmla="*/ 2147483647 h 2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2"/>
                <a:gd name="T124" fmla="*/ 0 h 262"/>
                <a:gd name="T125" fmla="*/ 122 w 122"/>
                <a:gd name="T126" fmla="*/ 262 h 2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2" h="262">
                  <a:moveTo>
                    <a:pt x="56" y="246"/>
                  </a:moveTo>
                  <a:lnTo>
                    <a:pt x="67" y="251"/>
                  </a:lnTo>
                  <a:lnTo>
                    <a:pt x="70" y="260"/>
                  </a:lnTo>
                  <a:lnTo>
                    <a:pt x="74" y="262"/>
                  </a:lnTo>
                  <a:lnTo>
                    <a:pt x="84" y="257"/>
                  </a:lnTo>
                  <a:lnTo>
                    <a:pt x="74" y="243"/>
                  </a:lnTo>
                  <a:lnTo>
                    <a:pt x="59" y="238"/>
                  </a:lnTo>
                  <a:lnTo>
                    <a:pt x="46" y="201"/>
                  </a:lnTo>
                  <a:lnTo>
                    <a:pt x="39" y="203"/>
                  </a:lnTo>
                  <a:lnTo>
                    <a:pt x="35" y="184"/>
                  </a:lnTo>
                  <a:lnTo>
                    <a:pt x="43" y="152"/>
                  </a:lnTo>
                  <a:lnTo>
                    <a:pt x="43" y="130"/>
                  </a:lnTo>
                  <a:lnTo>
                    <a:pt x="57" y="130"/>
                  </a:lnTo>
                  <a:lnTo>
                    <a:pt x="57" y="141"/>
                  </a:lnTo>
                  <a:lnTo>
                    <a:pt x="73" y="141"/>
                  </a:lnTo>
                  <a:lnTo>
                    <a:pt x="84" y="152"/>
                  </a:lnTo>
                  <a:lnTo>
                    <a:pt x="78" y="131"/>
                  </a:lnTo>
                  <a:lnTo>
                    <a:pt x="85" y="114"/>
                  </a:lnTo>
                  <a:lnTo>
                    <a:pt x="119" y="112"/>
                  </a:lnTo>
                  <a:lnTo>
                    <a:pt x="122" y="93"/>
                  </a:lnTo>
                  <a:lnTo>
                    <a:pt x="108" y="77"/>
                  </a:lnTo>
                  <a:lnTo>
                    <a:pt x="102" y="55"/>
                  </a:lnTo>
                  <a:lnTo>
                    <a:pt x="85" y="39"/>
                  </a:lnTo>
                  <a:lnTo>
                    <a:pt x="74" y="49"/>
                  </a:lnTo>
                  <a:lnTo>
                    <a:pt x="64" y="42"/>
                  </a:lnTo>
                  <a:lnTo>
                    <a:pt x="49" y="52"/>
                  </a:lnTo>
                  <a:lnTo>
                    <a:pt x="49" y="22"/>
                  </a:lnTo>
                  <a:lnTo>
                    <a:pt x="39" y="16"/>
                  </a:lnTo>
                  <a:lnTo>
                    <a:pt x="32" y="0"/>
                  </a:lnTo>
                  <a:lnTo>
                    <a:pt x="2" y="25"/>
                  </a:lnTo>
                  <a:lnTo>
                    <a:pt x="0" y="45"/>
                  </a:lnTo>
                  <a:lnTo>
                    <a:pt x="21" y="79"/>
                  </a:lnTo>
                  <a:lnTo>
                    <a:pt x="15" y="103"/>
                  </a:lnTo>
                  <a:lnTo>
                    <a:pt x="26" y="117"/>
                  </a:lnTo>
                  <a:lnTo>
                    <a:pt x="40" y="156"/>
                  </a:lnTo>
                  <a:lnTo>
                    <a:pt x="23" y="194"/>
                  </a:lnTo>
                  <a:lnTo>
                    <a:pt x="23" y="206"/>
                  </a:lnTo>
                  <a:lnTo>
                    <a:pt x="26" y="222"/>
                  </a:lnTo>
                  <a:lnTo>
                    <a:pt x="30" y="220"/>
                  </a:lnTo>
                  <a:lnTo>
                    <a:pt x="56" y="252"/>
                  </a:lnTo>
                  <a:lnTo>
                    <a:pt x="56" y="24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1" name="Freeform 52"/>
            <p:cNvSpPr>
              <a:spLocks/>
            </p:cNvSpPr>
            <p:nvPr/>
          </p:nvSpPr>
          <p:spPr bwMode="auto">
            <a:xfrm>
              <a:off x="6846888" y="3205188"/>
              <a:ext cx="220662" cy="411162"/>
            </a:xfrm>
            <a:custGeom>
              <a:avLst/>
              <a:gdLst>
                <a:gd name="T0" fmla="*/ 2147483647 w 122"/>
                <a:gd name="T1" fmla="*/ 2147483647 h 262"/>
                <a:gd name="T2" fmla="*/ 2147483647 w 122"/>
                <a:gd name="T3" fmla="*/ 2147483647 h 262"/>
                <a:gd name="T4" fmla="*/ 2147483647 w 122"/>
                <a:gd name="T5" fmla="*/ 2147483647 h 262"/>
                <a:gd name="T6" fmla="*/ 2147483647 w 122"/>
                <a:gd name="T7" fmla="*/ 2147483647 h 262"/>
                <a:gd name="T8" fmla="*/ 2147483647 w 122"/>
                <a:gd name="T9" fmla="*/ 2147483647 h 262"/>
                <a:gd name="T10" fmla="*/ 2147483647 w 122"/>
                <a:gd name="T11" fmla="*/ 2147483647 h 262"/>
                <a:gd name="T12" fmla="*/ 2147483647 w 122"/>
                <a:gd name="T13" fmla="*/ 2147483647 h 262"/>
                <a:gd name="T14" fmla="*/ 2147483647 w 122"/>
                <a:gd name="T15" fmla="*/ 2147483647 h 262"/>
                <a:gd name="T16" fmla="*/ 2147483647 w 122"/>
                <a:gd name="T17" fmla="*/ 2147483647 h 262"/>
                <a:gd name="T18" fmla="*/ 2147483647 w 122"/>
                <a:gd name="T19" fmla="*/ 2147483647 h 262"/>
                <a:gd name="T20" fmla="*/ 2147483647 w 122"/>
                <a:gd name="T21" fmla="*/ 2147483647 h 262"/>
                <a:gd name="T22" fmla="*/ 2147483647 w 122"/>
                <a:gd name="T23" fmla="*/ 2147483647 h 262"/>
                <a:gd name="T24" fmla="*/ 2147483647 w 122"/>
                <a:gd name="T25" fmla="*/ 2147483647 h 262"/>
                <a:gd name="T26" fmla="*/ 2147483647 w 122"/>
                <a:gd name="T27" fmla="*/ 2147483647 h 262"/>
                <a:gd name="T28" fmla="*/ 2147483647 w 122"/>
                <a:gd name="T29" fmla="*/ 2147483647 h 262"/>
                <a:gd name="T30" fmla="*/ 2147483647 w 122"/>
                <a:gd name="T31" fmla="*/ 2147483647 h 262"/>
                <a:gd name="T32" fmla="*/ 2147483647 w 122"/>
                <a:gd name="T33" fmla="*/ 2147483647 h 262"/>
                <a:gd name="T34" fmla="*/ 2147483647 w 122"/>
                <a:gd name="T35" fmla="*/ 2147483647 h 262"/>
                <a:gd name="T36" fmla="*/ 2147483647 w 122"/>
                <a:gd name="T37" fmla="*/ 2147483647 h 262"/>
                <a:gd name="T38" fmla="*/ 2147483647 w 122"/>
                <a:gd name="T39" fmla="*/ 2147483647 h 262"/>
                <a:gd name="T40" fmla="*/ 2147483647 w 122"/>
                <a:gd name="T41" fmla="*/ 2147483647 h 262"/>
                <a:gd name="T42" fmla="*/ 2147483647 w 122"/>
                <a:gd name="T43" fmla="*/ 2147483647 h 262"/>
                <a:gd name="T44" fmla="*/ 2147483647 w 122"/>
                <a:gd name="T45" fmla="*/ 2147483647 h 262"/>
                <a:gd name="T46" fmla="*/ 2147483647 w 122"/>
                <a:gd name="T47" fmla="*/ 2147483647 h 262"/>
                <a:gd name="T48" fmla="*/ 2147483647 w 122"/>
                <a:gd name="T49" fmla="*/ 2147483647 h 262"/>
                <a:gd name="T50" fmla="*/ 2147483647 w 122"/>
                <a:gd name="T51" fmla="*/ 2147483647 h 262"/>
                <a:gd name="T52" fmla="*/ 2147483647 w 122"/>
                <a:gd name="T53" fmla="*/ 2147483647 h 262"/>
                <a:gd name="T54" fmla="*/ 2147483647 w 122"/>
                <a:gd name="T55" fmla="*/ 2147483647 h 262"/>
                <a:gd name="T56" fmla="*/ 2147483647 w 122"/>
                <a:gd name="T57" fmla="*/ 0 h 262"/>
                <a:gd name="T58" fmla="*/ 2147483647 w 122"/>
                <a:gd name="T59" fmla="*/ 2147483647 h 262"/>
                <a:gd name="T60" fmla="*/ 0 w 122"/>
                <a:gd name="T61" fmla="*/ 2147483647 h 262"/>
                <a:gd name="T62" fmla="*/ 2147483647 w 122"/>
                <a:gd name="T63" fmla="*/ 2147483647 h 262"/>
                <a:gd name="T64" fmla="*/ 2147483647 w 122"/>
                <a:gd name="T65" fmla="*/ 2147483647 h 262"/>
                <a:gd name="T66" fmla="*/ 2147483647 w 122"/>
                <a:gd name="T67" fmla="*/ 2147483647 h 262"/>
                <a:gd name="T68" fmla="*/ 2147483647 w 122"/>
                <a:gd name="T69" fmla="*/ 2147483647 h 262"/>
                <a:gd name="T70" fmla="*/ 2147483647 w 122"/>
                <a:gd name="T71" fmla="*/ 2147483647 h 262"/>
                <a:gd name="T72" fmla="*/ 2147483647 w 122"/>
                <a:gd name="T73" fmla="*/ 2147483647 h 262"/>
                <a:gd name="T74" fmla="*/ 2147483647 w 122"/>
                <a:gd name="T75" fmla="*/ 2147483647 h 262"/>
                <a:gd name="T76" fmla="*/ 2147483647 w 122"/>
                <a:gd name="T77" fmla="*/ 2147483647 h 262"/>
                <a:gd name="T78" fmla="*/ 2147483647 w 122"/>
                <a:gd name="T79" fmla="*/ 2147483647 h 262"/>
                <a:gd name="T80" fmla="*/ 2147483647 w 122"/>
                <a:gd name="T81" fmla="*/ 2147483647 h 2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2"/>
                <a:gd name="T124" fmla="*/ 0 h 262"/>
                <a:gd name="T125" fmla="*/ 122 w 122"/>
                <a:gd name="T126" fmla="*/ 262 h 2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2" h="262">
                  <a:moveTo>
                    <a:pt x="56" y="246"/>
                  </a:moveTo>
                  <a:lnTo>
                    <a:pt x="67" y="251"/>
                  </a:lnTo>
                  <a:lnTo>
                    <a:pt x="70" y="260"/>
                  </a:lnTo>
                  <a:lnTo>
                    <a:pt x="74" y="262"/>
                  </a:lnTo>
                  <a:lnTo>
                    <a:pt x="84" y="257"/>
                  </a:lnTo>
                  <a:lnTo>
                    <a:pt x="74" y="243"/>
                  </a:lnTo>
                  <a:lnTo>
                    <a:pt x="59" y="238"/>
                  </a:lnTo>
                  <a:lnTo>
                    <a:pt x="46" y="201"/>
                  </a:lnTo>
                  <a:lnTo>
                    <a:pt x="39" y="203"/>
                  </a:lnTo>
                  <a:lnTo>
                    <a:pt x="35" y="184"/>
                  </a:lnTo>
                  <a:lnTo>
                    <a:pt x="43" y="152"/>
                  </a:lnTo>
                  <a:lnTo>
                    <a:pt x="43" y="130"/>
                  </a:lnTo>
                  <a:lnTo>
                    <a:pt x="57" y="130"/>
                  </a:lnTo>
                  <a:lnTo>
                    <a:pt x="57" y="141"/>
                  </a:lnTo>
                  <a:lnTo>
                    <a:pt x="73" y="141"/>
                  </a:lnTo>
                  <a:lnTo>
                    <a:pt x="84" y="152"/>
                  </a:lnTo>
                  <a:lnTo>
                    <a:pt x="78" y="131"/>
                  </a:lnTo>
                  <a:lnTo>
                    <a:pt x="85" y="114"/>
                  </a:lnTo>
                  <a:lnTo>
                    <a:pt x="119" y="112"/>
                  </a:lnTo>
                  <a:lnTo>
                    <a:pt x="122" y="93"/>
                  </a:lnTo>
                  <a:lnTo>
                    <a:pt x="108" y="77"/>
                  </a:lnTo>
                  <a:lnTo>
                    <a:pt x="102" y="55"/>
                  </a:lnTo>
                  <a:lnTo>
                    <a:pt x="85" y="39"/>
                  </a:lnTo>
                  <a:lnTo>
                    <a:pt x="74" y="49"/>
                  </a:lnTo>
                  <a:lnTo>
                    <a:pt x="64" y="42"/>
                  </a:lnTo>
                  <a:lnTo>
                    <a:pt x="49" y="52"/>
                  </a:lnTo>
                  <a:lnTo>
                    <a:pt x="49" y="22"/>
                  </a:lnTo>
                  <a:lnTo>
                    <a:pt x="39" y="16"/>
                  </a:lnTo>
                  <a:lnTo>
                    <a:pt x="32" y="0"/>
                  </a:lnTo>
                  <a:lnTo>
                    <a:pt x="2" y="25"/>
                  </a:lnTo>
                  <a:lnTo>
                    <a:pt x="0" y="45"/>
                  </a:lnTo>
                  <a:lnTo>
                    <a:pt x="21" y="79"/>
                  </a:lnTo>
                  <a:lnTo>
                    <a:pt x="15" y="103"/>
                  </a:lnTo>
                  <a:lnTo>
                    <a:pt x="26" y="117"/>
                  </a:lnTo>
                  <a:lnTo>
                    <a:pt x="40" y="156"/>
                  </a:lnTo>
                  <a:lnTo>
                    <a:pt x="23" y="194"/>
                  </a:lnTo>
                  <a:lnTo>
                    <a:pt x="23" y="206"/>
                  </a:lnTo>
                  <a:lnTo>
                    <a:pt x="26" y="222"/>
                  </a:lnTo>
                  <a:lnTo>
                    <a:pt x="30" y="220"/>
                  </a:lnTo>
                  <a:lnTo>
                    <a:pt x="56" y="252"/>
                  </a:lnTo>
                  <a:lnTo>
                    <a:pt x="56" y="24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2" name="Freeform 53"/>
            <p:cNvSpPr>
              <a:spLocks/>
            </p:cNvSpPr>
            <p:nvPr/>
          </p:nvSpPr>
          <p:spPr bwMode="auto">
            <a:xfrm>
              <a:off x="6950075" y="3590950"/>
              <a:ext cx="109538" cy="147638"/>
            </a:xfrm>
            <a:custGeom>
              <a:avLst/>
              <a:gdLst>
                <a:gd name="T0" fmla="*/ 0 w 62"/>
                <a:gd name="T1" fmla="*/ 2147483647 h 94"/>
                <a:gd name="T2" fmla="*/ 0 w 62"/>
                <a:gd name="T3" fmla="*/ 0 h 94"/>
                <a:gd name="T4" fmla="*/ 2147483647 w 62"/>
                <a:gd name="T5" fmla="*/ 2147483647 h 94"/>
                <a:gd name="T6" fmla="*/ 2147483647 w 62"/>
                <a:gd name="T7" fmla="*/ 2147483647 h 94"/>
                <a:gd name="T8" fmla="*/ 2147483647 w 62"/>
                <a:gd name="T9" fmla="*/ 2147483647 h 94"/>
                <a:gd name="T10" fmla="*/ 2147483647 w 62"/>
                <a:gd name="T11" fmla="*/ 2147483647 h 94"/>
                <a:gd name="T12" fmla="*/ 2147483647 w 62"/>
                <a:gd name="T13" fmla="*/ 2147483647 h 94"/>
                <a:gd name="T14" fmla="*/ 2147483647 w 62"/>
                <a:gd name="T15" fmla="*/ 2147483647 h 94"/>
                <a:gd name="T16" fmla="*/ 2147483647 w 62"/>
                <a:gd name="T17" fmla="*/ 2147483647 h 94"/>
                <a:gd name="T18" fmla="*/ 2147483647 w 62"/>
                <a:gd name="T19" fmla="*/ 2147483647 h 94"/>
                <a:gd name="T20" fmla="*/ 2147483647 w 62"/>
                <a:gd name="T21" fmla="*/ 2147483647 h 94"/>
                <a:gd name="T22" fmla="*/ 2147483647 w 62"/>
                <a:gd name="T23" fmla="*/ 2147483647 h 94"/>
                <a:gd name="T24" fmla="*/ 0 w 62"/>
                <a:gd name="T25" fmla="*/ 2147483647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94"/>
                <a:gd name="T41" fmla="*/ 62 w 62"/>
                <a:gd name="T42" fmla="*/ 94 h 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94">
                  <a:moveTo>
                    <a:pt x="0" y="5"/>
                  </a:moveTo>
                  <a:lnTo>
                    <a:pt x="0" y="0"/>
                  </a:lnTo>
                  <a:lnTo>
                    <a:pt x="11" y="5"/>
                  </a:lnTo>
                  <a:lnTo>
                    <a:pt x="14" y="14"/>
                  </a:lnTo>
                  <a:lnTo>
                    <a:pt x="18" y="16"/>
                  </a:lnTo>
                  <a:lnTo>
                    <a:pt x="28" y="11"/>
                  </a:lnTo>
                  <a:lnTo>
                    <a:pt x="48" y="31"/>
                  </a:lnTo>
                  <a:lnTo>
                    <a:pt x="48" y="68"/>
                  </a:lnTo>
                  <a:lnTo>
                    <a:pt x="62" y="94"/>
                  </a:lnTo>
                  <a:lnTo>
                    <a:pt x="50" y="94"/>
                  </a:lnTo>
                  <a:lnTo>
                    <a:pt x="18" y="69"/>
                  </a:lnTo>
                  <a:lnTo>
                    <a:pt x="5" y="43"/>
                  </a:lnTo>
                  <a:lnTo>
                    <a:pt x="0"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3" name="Freeform 54"/>
            <p:cNvSpPr>
              <a:spLocks/>
            </p:cNvSpPr>
            <p:nvPr/>
          </p:nvSpPr>
          <p:spPr bwMode="auto">
            <a:xfrm>
              <a:off x="6950075" y="3590950"/>
              <a:ext cx="109538" cy="147638"/>
            </a:xfrm>
            <a:custGeom>
              <a:avLst/>
              <a:gdLst>
                <a:gd name="T0" fmla="*/ 0 w 62"/>
                <a:gd name="T1" fmla="*/ 2147483647 h 94"/>
                <a:gd name="T2" fmla="*/ 0 w 62"/>
                <a:gd name="T3" fmla="*/ 0 h 94"/>
                <a:gd name="T4" fmla="*/ 2147483647 w 62"/>
                <a:gd name="T5" fmla="*/ 2147483647 h 94"/>
                <a:gd name="T6" fmla="*/ 2147483647 w 62"/>
                <a:gd name="T7" fmla="*/ 2147483647 h 94"/>
                <a:gd name="T8" fmla="*/ 2147483647 w 62"/>
                <a:gd name="T9" fmla="*/ 2147483647 h 94"/>
                <a:gd name="T10" fmla="*/ 2147483647 w 62"/>
                <a:gd name="T11" fmla="*/ 2147483647 h 94"/>
                <a:gd name="T12" fmla="*/ 2147483647 w 62"/>
                <a:gd name="T13" fmla="*/ 2147483647 h 94"/>
                <a:gd name="T14" fmla="*/ 2147483647 w 62"/>
                <a:gd name="T15" fmla="*/ 2147483647 h 94"/>
                <a:gd name="T16" fmla="*/ 2147483647 w 62"/>
                <a:gd name="T17" fmla="*/ 2147483647 h 94"/>
                <a:gd name="T18" fmla="*/ 2147483647 w 62"/>
                <a:gd name="T19" fmla="*/ 2147483647 h 94"/>
                <a:gd name="T20" fmla="*/ 2147483647 w 62"/>
                <a:gd name="T21" fmla="*/ 2147483647 h 94"/>
                <a:gd name="T22" fmla="*/ 2147483647 w 62"/>
                <a:gd name="T23" fmla="*/ 2147483647 h 94"/>
                <a:gd name="T24" fmla="*/ 0 w 62"/>
                <a:gd name="T25" fmla="*/ 2147483647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94"/>
                <a:gd name="T41" fmla="*/ 62 w 62"/>
                <a:gd name="T42" fmla="*/ 94 h 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94">
                  <a:moveTo>
                    <a:pt x="0" y="5"/>
                  </a:moveTo>
                  <a:lnTo>
                    <a:pt x="0" y="0"/>
                  </a:lnTo>
                  <a:lnTo>
                    <a:pt x="11" y="5"/>
                  </a:lnTo>
                  <a:lnTo>
                    <a:pt x="14" y="14"/>
                  </a:lnTo>
                  <a:lnTo>
                    <a:pt x="18" y="16"/>
                  </a:lnTo>
                  <a:lnTo>
                    <a:pt x="28" y="11"/>
                  </a:lnTo>
                  <a:lnTo>
                    <a:pt x="48" y="31"/>
                  </a:lnTo>
                  <a:lnTo>
                    <a:pt x="48" y="68"/>
                  </a:lnTo>
                  <a:lnTo>
                    <a:pt x="62" y="94"/>
                  </a:lnTo>
                  <a:lnTo>
                    <a:pt x="50" y="94"/>
                  </a:lnTo>
                  <a:lnTo>
                    <a:pt x="18" y="69"/>
                  </a:lnTo>
                  <a:lnTo>
                    <a:pt x="5" y="43"/>
                  </a:lnTo>
                  <a:lnTo>
                    <a:pt x="0" y="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4" name="Freeform 55"/>
            <p:cNvSpPr>
              <a:spLocks/>
            </p:cNvSpPr>
            <p:nvPr/>
          </p:nvSpPr>
          <p:spPr bwMode="auto">
            <a:xfrm>
              <a:off x="6951663" y="3141688"/>
              <a:ext cx="222250" cy="395287"/>
            </a:xfrm>
            <a:custGeom>
              <a:avLst/>
              <a:gdLst>
                <a:gd name="T0" fmla="*/ 0 w 124"/>
                <a:gd name="T1" fmla="*/ 2147483647 h 254"/>
                <a:gd name="T2" fmla="*/ 2147483647 w 124"/>
                <a:gd name="T3" fmla="*/ 2147483647 h 254"/>
                <a:gd name="T4" fmla="*/ 2147483647 w 124"/>
                <a:gd name="T5" fmla="*/ 2147483647 h 254"/>
                <a:gd name="T6" fmla="*/ 2147483647 w 124"/>
                <a:gd name="T7" fmla="*/ 2147483647 h 254"/>
                <a:gd name="T8" fmla="*/ 2147483647 w 124"/>
                <a:gd name="T9" fmla="*/ 2147483647 h 254"/>
                <a:gd name="T10" fmla="*/ 2147483647 w 124"/>
                <a:gd name="T11" fmla="*/ 2147483647 h 254"/>
                <a:gd name="T12" fmla="*/ 2147483647 w 124"/>
                <a:gd name="T13" fmla="*/ 2147483647 h 254"/>
                <a:gd name="T14" fmla="*/ 2147483647 w 124"/>
                <a:gd name="T15" fmla="*/ 2147483647 h 254"/>
                <a:gd name="T16" fmla="*/ 2147483647 w 124"/>
                <a:gd name="T17" fmla="*/ 2147483647 h 254"/>
                <a:gd name="T18" fmla="*/ 2147483647 w 124"/>
                <a:gd name="T19" fmla="*/ 2147483647 h 254"/>
                <a:gd name="T20" fmla="*/ 2147483647 w 124"/>
                <a:gd name="T21" fmla="*/ 2147483647 h 254"/>
                <a:gd name="T22" fmla="*/ 2147483647 w 124"/>
                <a:gd name="T23" fmla="*/ 2147483647 h 254"/>
                <a:gd name="T24" fmla="*/ 2147483647 w 124"/>
                <a:gd name="T25" fmla="*/ 2147483647 h 254"/>
                <a:gd name="T26" fmla="*/ 2147483647 w 124"/>
                <a:gd name="T27" fmla="*/ 2147483647 h 254"/>
                <a:gd name="T28" fmla="*/ 2147483647 w 124"/>
                <a:gd name="T29" fmla="*/ 2147483647 h 254"/>
                <a:gd name="T30" fmla="*/ 2147483647 w 124"/>
                <a:gd name="T31" fmla="*/ 2147483647 h 254"/>
                <a:gd name="T32" fmla="*/ 2147483647 w 124"/>
                <a:gd name="T33" fmla="*/ 2147483647 h 254"/>
                <a:gd name="T34" fmla="*/ 2147483647 w 124"/>
                <a:gd name="T35" fmla="*/ 2147483647 h 254"/>
                <a:gd name="T36" fmla="*/ 2147483647 w 124"/>
                <a:gd name="T37" fmla="*/ 2147483647 h 254"/>
                <a:gd name="T38" fmla="*/ 2147483647 w 124"/>
                <a:gd name="T39" fmla="*/ 2147483647 h 254"/>
                <a:gd name="T40" fmla="*/ 2147483647 w 124"/>
                <a:gd name="T41" fmla="*/ 2147483647 h 254"/>
                <a:gd name="T42" fmla="*/ 2147483647 w 124"/>
                <a:gd name="T43" fmla="*/ 2147483647 h 254"/>
                <a:gd name="T44" fmla="*/ 2147483647 w 124"/>
                <a:gd name="T45" fmla="*/ 2147483647 h 254"/>
                <a:gd name="T46" fmla="*/ 2147483647 w 124"/>
                <a:gd name="T47" fmla="*/ 2147483647 h 254"/>
                <a:gd name="T48" fmla="*/ 2147483647 w 124"/>
                <a:gd name="T49" fmla="*/ 2147483647 h 254"/>
                <a:gd name="T50" fmla="*/ 2147483647 w 124"/>
                <a:gd name="T51" fmla="*/ 2147483647 h 254"/>
                <a:gd name="T52" fmla="*/ 2147483647 w 124"/>
                <a:gd name="T53" fmla="*/ 2147483647 h 254"/>
                <a:gd name="T54" fmla="*/ 2147483647 w 124"/>
                <a:gd name="T55" fmla="*/ 2147483647 h 254"/>
                <a:gd name="T56" fmla="*/ 2147483647 w 124"/>
                <a:gd name="T57" fmla="*/ 0 h 254"/>
                <a:gd name="T58" fmla="*/ 2147483647 w 124"/>
                <a:gd name="T59" fmla="*/ 2147483647 h 254"/>
                <a:gd name="T60" fmla="*/ 2147483647 w 124"/>
                <a:gd name="T61" fmla="*/ 2147483647 h 254"/>
                <a:gd name="T62" fmla="*/ 0 w 124"/>
                <a:gd name="T63" fmla="*/ 2147483647 h 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
                <a:gd name="T97" fmla="*/ 0 h 254"/>
                <a:gd name="T98" fmla="*/ 124 w 124"/>
                <a:gd name="T99" fmla="*/ 254 h 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 h="254">
                  <a:moveTo>
                    <a:pt x="0" y="14"/>
                  </a:moveTo>
                  <a:lnTo>
                    <a:pt x="18" y="38"/>
                  </a:lnTo>
                  <a:lnTo>
                    <a:pt x="35" y="43"/>
                  </a:lnTo>
                  <a:lnTo>
                    <a:pt x="42" y="59"/>
                  </a:lnTo>
                  <a:lnTo>
                    <a:pt x="32" y="65"/>
                  </a:lnTo>
                  <a:lnTo>
                    <a:pt x="73" y="104"/>
                  </a:lnTo>
                  <a:lnTo>
                    <a:pt x="76" y="111"/>
                  </a:lnTo>
                  <a:lnTo>
                    <a:pt x="92" y="132"/>
                  </a:lnTo>
                  <a:lnTo>
                    <a:pt x="96" y="149"/>
                  </a:lnTo>
                  <a:lnTo>
                    <a:pt x="100" y="189"/>
                  </a:lnTo>
                  <a:lnTo>
                    <a:pt x="77" y="203"/>
                  </a:lnTo>
                  <a:lnTo>
                    <a:pt x="75" y="215"/>
                  </a:lnTo>
                  <a:lnTo>
                    <a:pt x="58" y="224"/>
                  </a:lnTo>
                  <a:lnTo>
                    <a:pt x="65" y="230"/>
                  </a:lnTo>
                  <a:lnTo>
                    <a:pt x="66" y="254"/>
                  </a:lnTo>
                  <a:lnTo>
                    <a:pt x="86" y="241"/>
                  </a:lnTo>
                  <a:lnTo>
                    <a:pt x="90" y="224"/>
                  </a:lnTo>
                  <a:lnTo>
                    <a:pt x="97" y="224"/>
                  </a:lnTo>
                  <a:lnTo>
                    <a:pt x="124" y="206"/>
                  </a:lnTo>
                  <a:lnTo>
                    <a:pt x="124" y="165"/>
                  </a:lnTo>
                  <a:lnTo>
                    <a:pt x="114" y="138"/>
                  </a:lnTo>
                  <a:lnTo>
                    <a:pt x="65" y="82"/>
                  </a:lnTo>
                  <a:lnTo>
                    <a:pt x="58" y="72"/>
                  </a:lnTo>
                  <a:lnTo>
                    <a:pt x="61" y="56"/>
                  </a:lnTo>
                  <a:lnTo>
                    <a:pt x="75" y="37"/>
                  </a:lnTo>
                  <a:lnTo>
                    <a:pt x="87" y="30"/>
                  </a:lnTo>
                  <a:lnTo>
                    <a:pt x="69" y="22"/>
                  </a:lnTo>
                  <a:lnTo>
                    <a:pt x="63" y="6"/>
                  </a:lnTo>
                  <a:lnTo>
                    <a:pt x="47" y="0"/>
                  </a:lnTo>
                  <a:lnTo>
                    <a:pt x="13" y="9"/>
                  </a:lnTo>
                  <a:lnTo>
                    <a:pt x="2" y="6"/>
                  </a:lnTo>
                  <a:lnTo>
                    <a:pt x="0" y="1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5" name="Freeform 56"/>
            <p:cNvSpPr>
              <a:spLocks/>
            </p:cNvSpPr>
            <p:nvPr/>
          </p:nvSpPr>
          <p:spPr bwMode="auto">
            <a:xfrm>
              <a:off x="6951663" y="3141688"/>
              <a:ext cx="222250" cy="395287"/>
            </a:xfrm>
            <a:custGeom>
              <a:avLst/>
              <a:gdLst>
                <a:gd name="T0" fmla="*/ 0 w 124"/>
                <a:gd name="T1" fmla="*/ 2147483647 h 254"/>
                <a:gd name="T2" fmla="*/ 2147483647 w 124"/>
                <a:gd name="T3" fmla="*/ 2147483647 h 254"/>
                <a:gd name="T4" fmla="*/ 2147483647 w 124"/>
                <a:gd name="T5" fmla="*/ 2147483647 h 254"/>
                <a:gd name="T6" fmla="*/ 2147483647 w 124"/>
                <a:gd name="T7" fmla="*/ 2147483647 h 254"/>
                <a:gd name="T8" fmla="*/ 2147483647 w 124"/>
                <a:gd name="T9" fmla="*/ 2147483647 h 254"/>
                <a:gd name="T10" fmla="*/ 2147483647 w 124"/>
                <a:gd name="T11" fmla="*/ 2147483647 h 254"/>
                <a:gd name="T12" fmla="*/ 2147483647 w 124"/>
                <a:gd name="T13" fmla="*/ 2147483647 h 254"/>
                <a:gd name="T14" fmla="*/ 2147483647 w 124"/>
                <a:gd name="T15" fmla="*/ 2147483647 h 254"/>
                <a:gd name="T16" fmla="*/ 2147483647 w 124"/>
                <a:gd name="T17" fmla="*/ 2147483647 h 254"/>
                <a:gd name="T18" fmla="*/ 2147483647 w 124"/>
                <a:gd name="T19" fmla="*/ 2147483647 h 254"/>
                <a:gd name="T20" fmla="*/ 2147483647 w 124"/>
                <a:gd name="T21" fmla="*/ 2147483647 h 254"/>
                <a:gd name="T22" fmla="*/ 2147483647 w 124"/>
                <a:gd name="T23" fmla="*/ 2147483647 h 254"/>
                <a:gd name="T24" fmla="*/ 2147483647 w 124"/>
                <a:gd name="T25" fmla="*/ 2147483647 h 254"/>
                <a:gd name="T26" fmla="*/ 2147483647 w 124"/>
                <a:gd name="T27" fmla="*/ 2147483647 h 254"/>
                <a:gd name="T28" fmla="*/ 2147483647 w 124"/>
                <a:gd name="T29" fmla="*/ 2147483647 h 254"/>
                <a:gd name="T30" fmla="*/ 2147483647 w 124"/>
                <a:gd name="T31" fmla="*/ 2147483647 h 254"/>
                <a:gd name="T32" fmla="*/ 2147483647 w 124"/>
                <a:gd name="T33" fmla="*/ 2147483647 h 254"/>
                <a:gd name="T34" fmla="*/ 2147483647 w 124"/>
                <a:gd name="T35" fmla="*/ 2147483647 h 254"/>
                <a:gd name="T36" fmla="*/ 2147483647 w 124"/>
                <a:gd name="T37" fmla="*/ 2147483647 h 254"/>
                <a:gd name="T38" fmla="*/ 2147483647 w 124"/>
                <a:gd name="T39" fmla="*/ 2147483647 h 254"/>
                <a:gd name="T40" fmla="*/ 2147483647 w 124"/>
                <a:gd name="T41" fmla="*/ 2147483647 h 254"/>
                <a:gd name="T42" fmla="*/ 2147483647 w 124"/>
                <a:gd name="T43" fmla="*/ 2147483647 h 254"/>
                <a:gd name="T44" fmla="*/ 2147483647 w 124"/>
                <a:gd name="T45" fmla="*/ 2147483647 h 254"/>
                <a:gd name="T46" fmla="*/ 2147483647 w 124"/>
                <a:gd name="T47" fmla="*/ 2147483647 h 254"/>
                <a:gd name="T48" fmla="*/ 2147483647 w 124"/>
                <a:gd name="T49" fmla="*/ 2147483647 h 254"/>
                <a:gd name="T50" fmla="*/ 2147483647 w 124"/>
                <a:gd name="T51" fmla="*/ 2147483647 h 254"/>
                <a:gd name="T52" fmla="*/ 2147483647 w 124"/>
                <a:gd name="T53" fmla="*/ 2147483647 h 254"/>
                <a:gd name="T54" fmla="*/ 2147483647 w 124"/>
                <a:gd name="T55" fmla="*/ 2147483647 h 254"/>
                <a:gd name="T56" fmla="*/ 2147483647 w 124"/>
                <a:gd name="T57" fmla="*/ 0 h 254"/>
                <a:gd name="T58" fmla="*/ 2147483647 w 124"/>
                <a:gd name="T59" fmla="*/ 2147483647 h 254"/>
                <a:gd name="T60" fmla="*/ 2147483647 w 124"/>
                <a:gd name="T61" fmla="*/ 2147483647 h 254"/>
                <a:gd name="T62" fmla="*/ 0 w 124"/>
                <a:gd name="T63" fmla="*/ 2147483647 h 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
                <a:gd name="T97" fmla="*/ 0 h 254"/>
                <a:gd name="T98" fmla="*/ 124 w 124"/>
                <a:gd name="T99" fmla="*/ 254 h 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 h="254">
                  <a:moveTo>
                    <a:pt x="0" y="14"/>
                  </a:moveTo>
                  <a:lnTo>
                    <a:pt x="18" y="38"/>
                  </a:lnTo>
                  <a:lnTo>
                    <a:pt x="35" y="43"/>
                  </a:lnTo>
                  <a:lnTo>
                    <a:pt x="42" y="59"/>
                  </a:lnTo>
                  <a:lnTo>
                    <a:pt x="32" y="65"/>
                  </a:lnTo>
                  <a:lnTo>
                    <a:pt x="73" y="104"/>
                  </a:lnTo>
                  <a:lnTo>
                    <a:pt x="76" y="111"/>
                  </a:lnTo>
                  <a:lnTo>
                    <a:pt x="92" y="132"/>
                  </a:lnTo>
                  <a:lnTo>
                    <a:pt x="96" y="149"/>
                  </a:lnTo>
                  <a:lnTo>
                    <a:pt x="100" y="189"/>
                  </a:lnTo>
                  <a:lnTo>
                    <a:pt x="77" y="203"/>
                  </a:lnTo>
                  <a:lnTo>
                    <a:pt x="75" y="215"/>
                  </a:lnTo>
                  <a:lnTo>
                    <a:pt x="58" y="224"/>
                  </a:lnTo>
                  <a:lnTo>
                    <a:pt x="65" y="230"/>
                  </a:lnTo>
                  <a:lnTo>
                    <a:pt x="66" y="254"/>
                  </a:lnTo>
                  <a:lnTo>
                    <a:pt x="86" y="241"/>
                  </a:lnTo>
                  <a:lnTo>
                    <a:pt x="90" y="224"/>
                  </a:lnTo>
                  <a:lnTo>
                    <a:pt x="97" y="224"/>
                  </a:lnTo>
                  <a:lnTo>
                    <a:pt x="124" y="206"/>
                  </a:lnTo>
                  <a:lnTo>
                    <a:pt x="124" y="165"/>
                  </a:lnTo>
                  <a:lnTo>
                    <a:pt x="114" y="138"/>
                  </a:lnTo>
                  <a:lnTo>
                    <a:pt x="65" y="82"/>
                  </a:lnTo>
                  <a:lnTo>
                    <a:pt x="58" y="72"/>
                  </a:lnTo>
                  <a:lnTo>
                    <a:pt x="61" y="56"/>
                  </a:lnTo>
                  <a:lnTo>
                    <a:pt x="75" y="37"/>
                  </a:lnTo>
                  <a:lnTo>
                    <a:pt x="87" y="30"/>
                  </a:lnTo>
                  <a:lnTo>
                    <a:pt x="69" y="22"/>
                  </a:lnTo>
                  <a:lnTo>
                    <a:pt x="63" y="6"/>
                  </a:lnTo>
                  <a:lnTo>
                    <a:pt x="47" y="0"/>
                  </a:lnTo>
                  <a:lnTo>
                    <a:pt x="13" y="9"/>
                  </a:lnTo>
                  <a:lnTo>
                    <a:pt x="2" y="6"/>
                  </a:lnTo>
                  <a:lnTo>
                    <a:pt x="0" y="1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6" name="Freeform 57"/>
            <p:cNvSpPr>
              <a:spLocks/>
            </p:cNvSpPr>
            <p:nvPr/>
          </p:nvSpPr>
          <p:spPr bwMode="auto">
            <a:xfrm>
              <a:off x="6988175" y="3373463"/>
              <a:ext cx="141288" cy="115887"/>
            </a:xfrm>
            <a:custGeom>
              <a:avLst/>
              <a:gdLst>
                <a:gd name="T0" fmla="*/ 0 w 79"/>
                <a:gd name="T1" fmla="*/ 2147483647 h 75"/>
                <a:gd name="T2" fmla="*/ 2147483647 w 79"/>
                <a:gd name="T3" fmla="*/ 2147483647 h 75"/>
                <a:gd name="T4" fmla="*/ 2147483647 w 79"/>
                <a:gd name="T5" fmla="*/ 2147483647 h 75"/>
                <a:gd name="T6" fmla="*/ 2147483647 w 79"/>
                <a:gd name="T7" fmla="*/ 2147483647 h 75"/>
                <a:gd name="T8" fmla="*/ 2147483647 w 79"/>
                <a:gd name="T9" fmla="*/ 2147483647 h 75"/>
                <a:gd name="T10" fmla="*/ 2147483647 w 79"/>
                <a:gd name="T11" fmla="*/ 0 h 75"/>
                <a:gd name="T12" fmla="*/ 2147483647 w 79"/>
                <a:gd name="T13" fmla="*/ 2147483647 h 75"/>
                <a:gd name="T14" fmla="*/ 2147483647 w 79"/>
                <a:gd name="T15" fmla="*/ 2147483647 h 75"/>
                <a:gd name="T16" fmla="*/ 2147483647 w 79"/>
                <a:gd name="T17" fmla="*/ 2147483647 h 75"/>
                <a:gd name="T18" fmla="*/ 2147483647 w 79"/>
                <a:gd name="T19" fmla="*/ 2147483647 h 75"/>
                <a:gd name="T20" fmla="*/ 2147483647 w 79"/>
                <a:gd name="T21" fmla="*/ 2147483647 h 75"/>
                <a:gd name="T22" fmla="*/ 2147483647 w 79"/>
                <a:gd name="T23" fmla="*/ 2147483647 h 75"/>
                <a:gd name="T24" fmla="*/ 0 w 79"/>
                <a:gd name="T25" fmla="*/ 2147483647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75"/>
                <a:gd name="T41" fmla="*/ 79 w 79"/>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75">
                  <a:moveTo>
                    <a:pt x="0" y="25"/>
                  </a:moveTo>
                  <a:lnTo>
                    <a:pt x="7" y="8"/>
                  </a:lnTo>
                  <a:lnTo>
                    <a:pt x="41" y="6"/>
                  </a:lnTo>
                  <a:lnTo>
                    <a:pt x="55" y="11"/>
                  </a:lnTo>
                  <a:lnTo>
                    <a:pt x="56" y="5"/>
                  </a:lnTo>
                  <a:lnTo>
                    <a:pt x="75" y="0"/>
                  </a:lnTo>
                  <a:lnTo>
                    <a:pt x="79" y="40"/>
                  </a:lnTo>
                  <a:lnTo>
                    <a:pt x="56" y="54"/>
                  </a:lnTo>
                  <a:lnTo>
                    <a:pt x="54" y="66"/>
                  </a:lnTo>
                  <a:lnTo>
                    <a:pt x="37" y="75"/>
                  </a:lnTo>
                  <a:lnTo>
                    <a:pt x="17" y="66"/>
                  </a:lnTo>
                  <a:lnTo>
                    <a:pt x="6" y="46"/>
                  </a:lnTo>
                  <a:lnTo>
                    <a:pt x="0" y="2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7" name="Freeform 58"/>
            <p:cNvSpPr>
              <a:spLocks/>
            </p:cNvSpPr>
            <p:nvPr/>
          </p:nvSpPr>
          <p:spPr bwMode="auto">
            <a:xfrm>
              <a:off x="6988175" y="3373463"/>
              <a:ext cx="141288" cy="115887"/>
            </a:xfrm>
            <a:custGeom>
              <a:avLst/>
              <a:gdLst>
                <a:gd name="T0" fmla="*/ 0 w 79"/>
                <a:gd name="T1" fmla="*/ 2147483647 h 75"/>
                <a:gd name="T2" fmla="*/ 2147483647 w 79"/>
                <a:gd name="T3" fmla="*/ 2147483647 h 75"/>
                <a:gd name="T4" fmla="*/ 2147483647 w 79"/>
                <a:gd name="T5" fmla="*/ 2147483647 h 75"/>
                <a:gd name="T6" fmla="*/ 2147483647 w 79"/>
                <a:gd name="T7" fmla="*/ 2147483647 h 75"/>
                <a:gd name="T8" fmla="*/ 2147483647 w 79"/>
                <a:gd name="T9" fmla="*/ 2147483647 h 75"/>
                <a:gd name="T10" fmla="*/ 2147483647 w 79"/>
                <a:gd name="T11" fmla="*/ 0 h 75"/>
                <a:gd name="T12" fmla="*/ 2147483647 w 79"/>
                <a:gd name="T13" fmla="*/ 2147483647 h 75"/>
                <a:gd name="T14" fmla="*/ 2147483647 w 79"/>
                <a:gd name="T15" fmla="*/ 2147483647 h 75"/>
                <a:gd name="T16" fmla="*/ 2147483647 w 79"/>
                <a:gd name="T17" fmla="*/ 2147483647 h 75"/>
                <a:gd name="T18" fmla="*/ 2147483647 w 79"/>
                <a:gd name="T19" fmla="*/ 2147483647 h 75"/>
                <a:gd name="T20" fmla="*/ 2147483647 w 79"/>
                <a:gd name="T21" fmla="*/ 2147483647 h 75"/>
                <a:gd name="T22" fmla="*/ 2147483647 w 79"/>
                <a:gd name="T23" fmla="*/ 2147483647 h 75"/>
                <a:gd name="T24" fmla="*/ 0 w 79"/>
                <a:gd name="T25" fmla="*/ 2147483647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75"/>
                <a:gd name="T41" fmla="*/ 79 w 79"/>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75">
                  <a:moveTo>
                    <a:pt x="0" y="25"/>
                  </a:moveTo>
                  <a:lnTo>
                    <a:pt x="7" y="8"/>
                  </a:lnTo>
                  <a:lnTo>
                    <a:pt x="41" y="6"/>
                  </a:lnTo>
                  <a:lnTo>
                    <a:pt x="55" y="11"/>
                  </a:lnTo>
                  <a:lnTo>
                    <a:pt x="56" y="5"/>
                  </a:lnTo>
                  <a:lnTo>
                    <a:pt x="75" y="0"/>
                  </a:lnTo>
                  <a:lnTo>
                    <a:pt x="79" y="40"/>
                  </a:lnTo>
                  <a:lnTo>
                    <a:pt x="56" y="54"/>
                  </a:lnTo>
                  <a:lnTo>
                    <a:pt x="54" y="66"/>
                  </a:lnTo>
                  <a:lnTo>
                    <a:pt x="37" y="75"/>
                  </a:lnTo>
                  <a:lnTo>
                    <a:pt x="17" y="66"/>
                  </a:lnTo>
                  <a:lnTo>
                    <a:pt x="6" y="46"/>
                  </a:lnTo>
                  <a:lnTo>
                    <a:pt x="0" y="2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8" name="Freeform 59"/>
            <p:cNvSpPr>
              <a:spLocks/>
            </p:cNvSpPr>
            <p:nvPr/>
          </p:nvSpPr>
          <p:spPr bwMode="auto">
            <a:xfrm>
              <a:off x="6907213" y="3157563"/>
              <a:ext cx="215900" cy="231775"/>
            </a:xfrm>
            <a:custGeom>
              <a:avLst/>
              <a:gdLst>
                <a:gd name="T0" fmla="*/ 2147483647 w 121"/>
                <a:gd name="T1" fmla="*/ 2147483647 h 149"/>
                <a:gd name="T2" fmla="*/ 2147483647 w 121"/>
                <a:gd name="T3" fmla="*/ 2147483647 h 149"/>
                <a:gd name="T4" fmla="*/ 2147483647 w 121"/>
                <a:gd name="T5" fmla="*/ 2147483647 h 149"/>
                <a:gd name="T6" fmla="*/ 2147483647 w 121"/>
                <a:gd name="T7" fmla="*/ 2147483647 h 149"/>
                <a:gd name="T8" fmla="*/ 2147483647 w 121"/>
                <a:gd name="T9" fmla="*/ 2147483647 h 149"/>
                <a:gd name="T10" fmla="*/ 2147483647 w 121"/>
                <a:gd name="T11" fmla="*/ 2147483647 h 149"/>
                <a:gd name="T12" fmla="*/ 2147483647 w 121"/>
                <a:gd name="T13" fmla="*/ 2147483647 h 149"/>
                <a:gd name="T14" fmla="*/ 2147483647 w 121"/>
                <a:gd name="T15" fmla="*/ 2147483647 h 149"/>
                <a:gd name="T16" fmla="*/ 2147483647 w 121"/>
                <a:gd name="T17" fmla="*/ 2147483647 h 149"/>
                <a:gd name="T18" fmla="*/ 2147483647 w 121"/>
                <a:gd name="T19" fmla="*/ 0 h 149"/>
                <a:gd name="T20" fmla="*/ 2147483647 w 121"/>
                <a:gd name="T21" fmla="*/ 2147483647 h 149"/>
                <a:gd name="T22" fmla="*/ 2147483647 w 121"/>
                <a:gd name="T23" fmla="*/ 2147483647 h 149"/>
                <a:gd name="T24" fmla="*/ 2147483647 w 121"/>
                <a:gd name="T25" fmla="*/ 2147483647 h 149"/>
                <a:gd name="T26" fmla="*/ 0 w 121"/>
                <a:gd name="T27" fmla="*/ 2147483647 h 149"/>
                <a:gd name="T28" fmla="*/ 2147483647 w 121"/>
                <a:gd name="T29" fmla="*/ 2147483647 h 149"/>
                <a:gd name="T30" fmla="*/ 2147483647 w 121"/>
                <a:gd name="T31" fmla="*/ 2147483647 h 149"/>
                <a:gd name="T32" fmla="*/ 2147483647 w 121"/>
                <a:gd name="T33" fmla="*/ 2147483647 h 149"/>
                <a:gd name="T34" fmla="*/ 2147483647 w 121"/>
                <a:gd name="T35" fmla="*/ 2147483647 h 149"/>
                <a:gd name="T36" fmla="*/ 2147483647 w 121"/>
                <a:gd name="T37" fmla="*/ 2147483647 h 149"/>
                <a:gd name="T38" fmla="*/ 2147483647 w 121"/>
                <a:gd name="T39" fmla="*/ 2147483647 h 149"/>
                <a:gd name="T40" fmla="*/ 2147483647 w 121"/>
                <a:gd name="T41" fmla="*/ 2147483647 h 149"/>
                <a:gd name="T42" fmla="*/ 2147483647 w 121"/>
                <a:gd name="T43" fmla="*/ 2147483647 h 149"/>
                <a:gd name="T44" fmla="*/ 2147483647 w 121"/>
                <a:gd name="T45" fmla="*/ 2147483647 h 149"/>
                <a:gd name="T46" fmla="*/ 2147483647 w 121"/>
                <a:gd name="T47" fmla="*/ 2147483647 h 149"/>
                <a:gd name="T48" fmla="*/ 2147483647 w 121"/>
                <a:gd name="T49" fmla="*/ 2147483647 h 149"/>
                <a:gd name="T50" fmla="*/ 2147483647 w 121"/>
                <a:gd name="T51" fmla="*/ 2147483647 h 149"/>
                <a:gd name="T52" fmla="*/ 2147483647 w 121"/>
                <a:gd name="T53" fmla="*/ 2147483647 h 1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1"/>
                <a:gd name="T82" fmla="*/ 0 h 149"/>
                <a:gd name="T83" fmla="*/ 121 w 121"/>
                <a:gd name="T84" fmla="*/ 149 h 1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1" h="149">
                  <a:moveTo>
                    <a:pt x="121" y="138"/>
                  </a:moveTo>
                  <a:lnTo>
                    <a:pt x="117" y="121"/>
                  </a:lnTo>
                  <a:lnTo>
                    <a:pt x="101" y="100"/>
                  </a:lnTo>
                  <a:lnTo>
                    <a:pt x="98" y="93"/>
                  </a:lnTo>
                  <a:lnTo>
                    <a:pt x="57" y="54"/>
                  </a:lnTo>
                  <a:lnTo>
                    <a:pt x="67" y="48"/>
                  </a:lnTo>
                  <a:lnTo>
                    <a:pt x="60" y="32"/>
                  </a:lnTo>
                  <a:lnTo>
                    <a:pt x="43" y="27"/>
                  </a:lnTo>
                  <a:lnTo>
                    <a:pt x="25" y="3"/>
                  </a:lnTo>
                  <a:lnTo>
                    <a:pt x="18" y="0"/>
                  </a:lnTo>
                  <a:lnTo>
                    <a:pt x="20" y="20"/>
                  </a:lnTo>
                  <a:lnTo>
                    <a:pt x="14" y="22"/>
                  </a:lnTo>
                  <a:lnTo>
                    <a:pt x="11" y="14"/>
                  </a:lnTo>
                  <a:lnTo>
                    <a:pt x="0" y="32"/>
                  </a:lnTo>
                  <a:lnTo>
                    <a:pt x="7" y="48"/>
                  </a:lnTo>
                  <a:lnTo>
                    <a:pt x="17" y="54"/>
                  </a:lnTo>
                  <a:lnTo>
                    <a:pt x="17" y="84"/>
                  </a:lnTo>
                  <a:lnTo>
                    <a:pt x="32" y="74"/>
                  </a:lnTo>
                  <a:lnTo>
                    <a:pt x="42" y="81"/>
                  </a:lnTo>
                  <a:lnTo>
                    <a:pt x="53" y="71"/>
                  </a:lnTo>
                  <a:lnTo>
                    <a:pt x="70" y="87"/>
                  </a:lnTo>
                  <a:lnTo>
                    <a:pt x="76" y="109"/>
                  </a:lnTo>
                  <a:lnTo>
                    <a:pt x="90" y="125"/>
                  </a:lnTo>
                  <a:lnTo>
                    <a:pt x="87" y="144"/>
                  </a:lnTo>
                  <a:lnTo>
                    <a:pt x="101" y="149"/>
                  </a:lnTo>
                  <a:lnTo>
                    <a:pt x="102" y="143"/>
                  </a:lnTo>
                  <a:lnTo>
                    <a:pt x="121" y="13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9" name="Freeform 60"/>
            <p:cNvSpPr>
              <a:spLocks/>
            </p:cNvSpPr>
            <p:nvPr/>
          </p:nvSpPr>
          <p:spPr bwMode="auto">
            <a:xfrm>
              <a:off x="6907213" y="3157563"/>
              <a:ext cx="215900" cy="231775"/>
            </a:xfrm>
            <a:custGeom>
              <a:avLst/>
              <a:gdLst>
                <a:gd name="T0" fmla="*/ 2147483647 w 121"/>
                <a:gd name="T1" fmla="*/ 2147483647 h 149"/>
                <a:gd name="T2" fmla="*/ 2147483647 w 121"/>
                <a:gd name="T3" fmla="*/ 2147483647 h 149"/>
                <a:gd name="T4" fmla="*/ 2147483647 w 121"/>
                <a:gd name="T5" fmla="*/ 2147483647 h 149"/>
                <a:gd name="T6" fmla="*/ 2147483647 w 121"/>
                <a:gd name="T7" fmla="*/ 2147483647 h 149"/>
                <a:gd name="T8" fmla="*/ 2147483647 w 121"/>
                <a:gd name="T9" fmla="*/ 2147483647 h 149"/>
                <a:gd name="T10" fmla="*/ 2147483647 w 121"/>
                <a:gd name="T11" fmla="*/ 2147483647 h 149"/>
                <a:gd name="T12" fmla="*/ 2147483647 w 121"/>
                <a:gd name="T13" fmla="*/ 2147483647 h 149"/>
                <a:gd name="T14" fmla="*/ 2147483647 w 121"/>
                <a:gd name="T15" fmla="*/ 2147483647 h 149"/>
                <a:gd name="T16" fmla="*/ 2147483647 w 121"/>
                <a:gd name="T17" fmla="*/ 2147483647 h 149"/>
                <a:gd name="T18" fmla="*/ 2147483647 w 121"/>
                <a:gd name="T19" fmla="*/ 0 h 149"/>
                <a:gd name="T20" fmla="*/ 2147483647 w 121"/>
                <a:gd name="T21" fmla="*/ 2147483647 h 149"/>
                <a:gd name="T22" fmla="*/ 2147483647 w 121"/>
                <a:gd name="T23" fmla="*/ 2147483647 h 149"/>
                <a:gd name="T24" fmla="*/ 2147483647 w 121"/>
                <a:gd name="T25" fmla="*/ 2147483647 h 149"/>
                <a:gd name="T26" fmla="*/ 0 w 121"/>
                <a:gd name="T27" fmla="*/ 2147483647 h 149"/>
                <a:gd name="T28" fmla="*/ 2147483647 w 121"/>
                <a:gd name="T29" fmla="*/ 2147483647 h 149"/>
                <a:gd name="T30" fmla="*/ 2147483647 w 121"/>
                <a:gd name="T31" fmla="*/ 2147483647 h 149"/>
                <a:gd name="T32" fmla="*/ 2147483647 w 121"/>
                <a:gd name="T33" fmla="*/ 2147483647 h 149"/>
                <a:gd name="T34" fmla="*/ 2147483647 w 121"/>
                <a:gd name="T35" fmla="*/ 2147483647 h 149"/>
                <a:gd name="T36" fmla="*/ 2147483647 w 121"/>
                <a:gd name="T37" fmla="*/ 2147483647 h 149"/>
                <a:gd name="T38" fmla="*/ 2147483647 w 121"/>
                <a:gd name="T39" fmla="*/ 2147483647 h 149"/>
                <a:gd name="T40" fmla="*/ 2147483647 w 121"/>
                <a:gd name="T41" fmla="*/ 2147483647 h 149"/>
                <a:gd name="T42" fmla="*/ 2147483647 w 121"/>
                <a:gd name="T43" fmla="*/ 2147483647 h 149"/>
                <a:gd name="T44" fmla="*/ 2147483647 w 121"/>
                <a:gd name="T45" fmla="*/ 2147483647 h 149"/>
                <a:gd name="T46" fmla="*/ 2147483647 w 121"/>
                <a:gd name="T47" fmla="*/ 2147483647 h 149"/>
                <a:gd name="T48" fmla="*/ 2147483647 w 121"/>
                <a:gd name="T49" fmla="*/ 2147483647 h 149"/>
                <a:gd name="T50" fmla="*/ 2147483647 w 121"/>
                <a:gd name="T51" fmla="*/ 2147483647 h 149"/>
                <a:gd name="T52" fmla="*/ 2147483647 w 121"/>
                <a:gd name="T53" fmla="*/ 2147483647 h 1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1"/>
                <a:gd name="T82" fmla="*/ 0 h 149"/>
                <a:gd name="T83" fmla="*/ 121 w 121"/>
                <a:gd name="T84" fmla="*/ 149 h 1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1" h="149">
                  <a:moveTo>
                    <a:pt x="121" y="138"/>
                  </a:moveTo>
                  <a:lnTo>
                    <a:pt x="117" y="121"/>
                  </a:lnTo>
                  <a:lnTo>
                    <a:pt x="101" y="100"/>
                  </a:lnTo>
                  <a:lnTo>
                    <a:pt x="98" y="93"/>
                  </a:lnTo>
                  <a:lnTo>
                    <a:pt x="57" y="54"/>
                  </a:lnTo>
                  <a:lnTo>
                    <a:pt x="67" y="48"/>
                  </a:lnTo>
                  <a:lnTo>
                    <a:pt x="60" y="32"/>
                  </a:lnTo>
                  <a:lnTo>
                    <a:pt x="43" y="27"/>
                  </a:lnTo>
                  <a:lnTo>
                    <a:pt x="25" y="3"/>
                  </a:lnTo>
                  <a:lnTo>
                    <a:pt x="18" y="0"/>
                  </a:lnTo>
                  <a:lnTo>
                    <a:pt x="20" y="20"/>
                  </a:lnTo>
                  <a:lnTo>
                    <a:pt x="14" y="22"/>
                  </a:lnTo>
                  <a:lnTo>
                    <a:pt x="11" y="14"/>
                  </a:lnTo>
                  <a:lnTo>
                    <a:pt x="0" y="32"/>
                  </a:lnTo>
                  <a:lnTo>
                    <a:pt x="7" y="48"/>
                  </a:lnTo>
                  <a:lnTo>
                    <a:pt x="17" y="54"/>
                  </a:lnTo>
                  <a:lnTo>
                    <a:pt x="17" y="84"/>
                  </a:lnTo>
                  <a:lnTo>
                    <a:pt x="32" y="74"/>
                  </a:lnTo>
                  <a:lnTo>
                    <a:pt x="42" y="81"/>
                  </a:lnTo>
                  <a:lnTo>
                    <a:pt x="53" y="71"/>
                  </a:lnTo>
                  <a:lnTo>
                    <a:pt x="70" y="87"/>
                  </a:lnTo>
                  <a:lnTo>
                    <a:pt x="76" y="109"/>
                  </a:lnTo>
                  <a:lnTo>
                    <a:pt x="90" y="125"/>
                  </a:lnTo>
                  <a:lnTo>
                    <a:pt x="87" y="144"/>
                  </a:lnTo>
                  <a:lnTo>
                    <a:pt x="101" y="149"/>
                  </a:lnTo>
                  <a:lnTo>
                    <a:pt x="102" y="143"/>
                  </a:lnTo>
                  <a:lnTo>
                    <a:pt x="121" y="13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0" name="Freeform 61"/>
            <p:cNvSpPr>
              <a:spLocks/>
            </p:cNvSpPr>
            <p:nvPr/>
          </p:nvSpPr>
          <p:spPr bwMode="auto">
            <a:xfrm>
              <a:off x="6116638" y="2314600"/>
              <a:ext cx="1371600" cy="903288"/>
            </a:xfrm>
            <a:custGeom>
              <a:avLst/>
              <a:gdLst>
                <a:gd name="T0" fmla="*/ 2147483647 w 767"/>
                <a:gd name="T1" fmla="*/ 2147483647 h 578"/>
                <a:gd name="T2" fmla="*/ 2147483647 w 767"/>
                <a:gd name="T3" fmla="*/ 2147483647 h 578"/>
                <a:gd name="T4" fmla="*/ 2147483647 w 767"/>
                <a:gd name="T5" fmla="*/ 2147483647 h 578"/>
                <a:gd name="T6" fmla="*/ 2147483647 w 767"/>
                <a:gd name="T7" fmla="*/ 2147483647 h 578"/>
                <a:gd name="T8" fmla="*/ 2147483647 w 767"/>
                <a:gd name="T9" fmla="*/ 2147483647 h 578"/>
                <a:gd name="T10" fmla="*/ 2147483647 w 767"/>
                <a:gd name="T11" fmla="*/ 2147483647 h 578"/>
                <a:gd name="T12" fmla="*/ 2147483647 w 767"/>
                <a:gd name="T13" fmla="*/ 2147483647 h 578"/>
                <a:gd name="T14" fmla="*/ 2147483647 w 767"/>
                <a:gd name="T15" fmla="*/ 2147483647 h 578"/>
                <a:gd name="T16" fmla="*/ 2147483647 w 767"/>
                <a:gd name="T17" fmla="*/ 2147483647 h 578"/>
                <a:gd name="T18" fmla="*/ 2147483647 w 767"/>
                <a:gd name="T19" fmla="*/ 2147483647 h 578"/>
                <a:gd name="T20" fmla="*/ 2147483647 w 767"/>
                <a:gd name="T21" fmla="*/ 2147483647 h 578"/>
                <a:gd name="T22" fmla="*/ 2147483647 w 767"/>
                <a:gd name="T23" fmla="*/ 2147483647 h 578"/>
                <a:gd name="T24" fmla="*/ 2147483647 w 767"/>
                <a:gd name="T25" fmla="*/ 2147483647 h 578"/>
                <a:gd name="T26" fmla="*/ 2147483647 w 767"/>
                <a:gd name="T27" fmla="*/ 2147483647 h 578"/>
                <a:gd name="T28" fmla="*/ 2147483647 w 767"/>
                <a:gd name="T29" fmla="*/ 2147483647 h 578"/>
                <a:gd name="T30" fmla="*/ 2147483647 w 767"/>
                <a:gd name="T31" fmla="*/ 2147483647 h 578"/>
                <a:gd name="T32" fmla="*/ 2147483647 w 767"/>
                <a:gd name="T33" fmla="*/ 2147483647 h 578"/>
                <a:gd name="T34" fmla="*/ 2147483647 w 767"/>
                <a:gd name="T35" fmla="*/ 2147483647 h 578"/>
                <a:gd name="T36" fmla="*/ 2147483647 w 767"/>
                <a:gd name="T37" fmla="*/ 2147483647 h 578"/>
                <a:gd name="T38" fmla="*/ 2147483647 w 767"/>
                <a:gd name="T39" fmla="*/ 2147483647 h 578"/>
                <a:gd name="T40" fmla="*/ 2147483647 w 767"/>
                <a:gd name="T41" fmla="*/ 2147483647 h 578"/>
                <a:gd name="T42" fmla="*/ 2147483647 w 767"/>
                <a:gd name="T43" fmla="*/ 2147483647 h 578"/>
                <a:gd name="T44" fmla="*/ 2147483647 w 767"/>
                <a:gd name="T45" fmla="*/ 2147483647 h 578"/>
                <a:gd name="T46" fmla="*/ 2147483647 w 767"/>
                <a:gd name="T47" fmla="*/ 2147483647 h 578"/>
                <a:gd name="T48" fmla="*/ 2147483647 w 767"/>
                <a:gd name="T49" fmla="*/ 2147483647 h 578"/>
                <a:gd name="T50" fmla="*/ 2147483647 w 767"/>
                <a:gd name="T51" fmla="*/ 2147483647 h 578"/>
                <a:gd name="T52" fmla="*/ 2147483647 w 767"/>
                <a:gd name="T53" fmla="*/ 2147483647 h 578"/>
                <a:gd name="T54" fmla="*/ 2147483647 w 767"/>
                <a:gd name="T55" fmla="*/ 2147483647 h 578"/>
                <a:gd name="T56" fmla="*/ 2147483647 w 767"/>
                <a:gd name="T57" fmla="*/ 2147483647 h 578"/>
                <a:gd name="T58" fmla="*/ 2147483647 w 767"/>
                <a:gd name="T59" fmla="*/ 2147483647 h 578"/>
                <a:gd name="T60" fmla="*/ 2147483647 w 767"/>
                <a:gd name="T61" fmla="*/ 2147483647 h 578"/>
                <a:gd name="T62" fmla="*/ 2147483647 w 767"/>
                <a:gd name="T63" fmla="*/ 2147483647 h 578"/>
                <a:gd name="T64" fmla="*/ 2147483647 w 767"/>
                <a:gd name="T65" fmla="*/ 2147483647 h 578"/>
                <a:gd name="T66" fmla="*/ 2147483647 w 767"/>
                <a:gd name="T67" fmla="*/ 2147483647 h 578"/>
                <a:gd name="T68" fmla="*/ 2147483647 w 767"/>
                <a:gd name="T69" fmla="*/ 2147483647 h 578"/>
                <a:gd name="T70" fmla="*/ 2147483647 w 767"/>
                <a:gd name="T71" fmla="*/ 2147483647 h 578"/>
                <a:gd name="T72" fmla="*/ 2147483647 w 767"/>
                <a:gd name="T73" fmla="*/ 2147483647 h 578"/>
                <a:gd name="T74" fmla="*/ 2147483647 w 767"/>
                <a:gd name="T75" fmla="*/ 2147483647 h 578"/>
                <a:gd name="T76" fmla="*/ 2147483647 w 767"/>
                <a:gd name="T77" fmla="*/ 2147483647 h 578"/>
                <a:gd name="T78" fmla="*/ 2147483647 w 767"/>
                <a:gd name="T79" fmla="*/ 2147483647 h 578"/>
                <a:gd name="T80" fmla="*/ 2147483647 w 767"/>
                <a:gd name="T81" fmla="*/ 2147483647 h 578"/>
                <a:gd name="T82" fmla="*/ 2147483647 w 767"/>
                <a:gd name="T83" fmla="*/ 2147483647 h 578"/>
                <a:gd name="T84" fmla="*/ 2147483647 w 767"/>
                <a:gd name="T85" fmla="*/ 2147483647 h 578"/>
                <a:gd name="T86" fmla="*/ 2147483647 w 767"/>
                <a:gd name="T87" fmla="*/ 2147483647 h 578"/>
                <a:gd name="T88" fmla="*/ 2147483647 w 767"/>
                <a:gd name="T89" fmla="*/ 2147483647 h 578"/>
                <a:gd name="T90" fmla="*/ 2147483647 w 767"/>
                <a:gd name="T91" fmla="*/ 2147483647 h 578"/>
                <a:gd name="T92" fmla="*/ 2147483647 w 767"/>
                <a:gd name="T93" fmla="*/ 2147483647 h 578"/>
                <a:gd name="T94" fmla="*/ 2147483647 w 767"/>
                <a:gd name="T95" fmla="*/ 2147483647 h 578"/>
                <a:gd name="T96" fmla="*/ 2147483647 w 767"/>
                <a:gd name="T97" fmla="*/ 2147483647 h 578"/>
                <a:gd name="T98" fmla="*/ 2147483647 w 767"/>
                <a:gd name="T99" fmla="*/ 2147483647 h 578"/>
                <a:gd name="T100" fmla="*/ 0 w 767"/>
                <a:gd name="T101" fmla="*/ 2147483647 h 578"/>
                <a:gd name="T102" fmla="*/ 2147483647 w 767"/>
                <a:gd name="T103" fmla="*/ 2147483647 h 578"/>
                <a:gd name="T104" fmla="*/ 2147483647 w 767"/>
                <a:gd name="T105" fmla="*/ 2147483647 h 578"/>
                <a:gd name="T106" fmla="*/ 2147483647 w 767"/>
                <a:gd name="T107" fmla="*/ 2147483647 h 578"/>
                <a:gd name="T108" fmla="*/ 2147483647 w 767"/>
                <a:gd name="T109" fmla="*/ 2147483647 h 578"/>
                <a:gd name="T110" fmla="*/ 2147483647 w 767"/>
                <a:gd name="T111" fmla="*/ 2147483647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7"/>
                <a:gd name="T169" fmla="*/ 0 h 578"/>
                <a:gd name="T170" fmla="*/ 767 w 767"/>
                <a:gd name="T171" fmla="*/ 578 h 5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7" h="578">
                  <a:moveTo>
                    <a:pt x="123" y="81"/>
                  </a:moveTo>
                  <a:lnTo>
                    <a:pt x="135" y="75"/>
                  </a:lnTo>
                  <a:lnTo>
                    <a:pt x="156" y="94"/>
                  </a:lnTo>
                  <a:lnTo>
                    <a:pt x="174" y="97"/>
                  </a:lnTo>
                  <a:lnTo>
                    <a:pt x="188" y="113"/>
                  </a:lnTo>
                  <a:lnTo>
                    <a:pt x="196" y="138"/>
                  </a:lnTo>
                  <a:lnTo>
                    <a:pt x="261" y="154"/>
                  </a:lnTo>
                  <a:lnTo>
                    <a:pt x="296" y="182"/>
                  </a:lnTo>
                  <a:lnTo>
                    <a:pt x="350" y="181"/>
                  </a:lnTo>
                  <a:lnTo>
                    <a:pt x="417" y="202"/>
                  </a:lnTo>
                  <a:lnTo>
                    <a:pt x="446" y="189"/>
                  </a:lnTo>
                  <a:lnTo>
                    <a:pt x="476" y="188"/>
                  </a:lnTo>
                  <a:lnTo>
                    <a:pt x="479" y="185"/>
                  </a:lnTo>
                  <a:lnTo>
                    <a:pt x="494" y="166"/>
                  </a:lnTo>
                  <a:lnTo>
                    <a:pt x="483" y="153"/>
                  </a:lnTo>
                  <a:lnTo>
                    <a:pt x="490" y="143"/>
                  </a:lnTo>
                  <a:lnTo>
                    <a:pt x="508" y="148"/>
                  </a:lnTo>
                  <a:lnTo>
                    <a:pt x="517" y="135"/>
                  </a:lnTo>
                  <a:lnTo>
                    <a:pt x="528" y="131"/>
                  </a:lnTo>
                  <a:lnTo>
                    <a:pt x="536" y="116"/>
                  </a:lnTo>
                  <a:lnTo>
                    <a:pt x="569" y="115"/>
                  </a:lnTo>
                  <a:lnTo>
                    <a:pt x="559" y="102"/>
                  </a:lnTo>
                  <a:lnTo>
                    <a:pt x="545" y="94"/>
                  </a:lnTo>
                  <a:lnTo>
                    <a:pt x="529" y="99"/>
                  </a:lnTo>
                  <a:lnTo>
                    <a:pt x="513" y="97"/>
                  </a:lnTo>
                  <a:lnTo>
                    <a:pt x="497" y="70"/>
                  </a:lnTo>
                  <a:lnTo>
                    <a:pt x="501" y="59"/>
                  </a:lnTo>
                  <a:lnTo>
                    <a:pt x="522" y="65"/>
                  </a:lnTo>
                  <a:lnTo>
                    <a:pt x="535" y="56"/>
                  </a:lnTo>
                  <a:lnTo>
                    <a:pt x="531" y="32"/>
                  </a:lnTo>
                  <a:lnTo>
                    <a:pt x="535" y="27"/>
                  </a:lnTo>
                  <a:lnTo>
                    <a:pt x="521" y="11"/>
                  </a:lnTo>
                  <a:lnTo>
                    <a:pt x="525" y="5"/>
                  </a:lnTo>
                  <a:lnTo>
                    <a:pt x="553" y="0"/>
                  </a:lnTo>
                  <a:lnTo>
                    <a:pt x="591" y="11"/>
                  </a:lnTo>
                  <a:lnTo>
                    <a:pt x="631" y="43"/>
                  </a:lnTo>
                  <a:lnTo>
                    <a:pt x="649" y="65"/>
                  </a:lnTo>
                  <a:lnTo>
                    <a:pt x="673" y="67"/>
                  </a:lnTo>
                  <a:lnTo>
                    <a:pt x="698" y="78"/>
                  </a:lnTo>
                  <a:lnTo>
                    <a:pt x="716" y="97"/>
                  </a:lnTo>
                  <a:lnTo>
                    <a:pt x="729" y="97"/>
                  </a:lnTo>
                  <a:lnTo>
                    <a:pt x="757" y="84"/>
                  </a:lnTo>
                  <a:lnTo>
                    <a:pt x="765" y="99"/>
                  </a:lnTo>
                  <a:lnTo>
                    <a:pt x="761" y="105"/>
                  </a:lnTo>
                  <a:lnTo>
                    <a:pt x="767" y="143"/>
                  </a:lnTo>
                  <a:lnTo>
                    <a:pt x="751" y="141"/>
                  </a:lnTo>
                  <a:lnTo>
                    <a:pt x="744" y="150"/>
                  </a:lnTo>
                  <a:lnTo>
                    <a:pt x="760" y="173"/>
                  </a:lnTo>
                  <a:lnTo>
                    <a:pt x="761" y="186"/>
                  </a:lnTo>
                  <a:lnTo>
                    <a:pt x="747" y="181"/>
                  </a:lnTo>
                  <a:lnTo>
                    <a:pt x="743" y="197"/>
                  </a:lnTo>
                  <a:lnTo>
                    <a:pt x="732" y="197"/>
                  </a:lnTo>
                  <a:lnTo>
                    <a:pt x="732" y="208"/>
                  </a:lnTo>
                  <a:lnTo>
                    <a:pt x="716" y="204"/>
                  </a:lnTo>
                  <a:lnTo>
                    <a:pt x="692" y="237"/>
                  </a:lnTo>
                  <a:lnTo>
                    <a:pt x="685" y="236"/>
                  </a:lnTo>
                  <a:lnTo>
                    <a:pt x="660" y="254"/>
                  </a:lnTo>
                  <a:lnTo>
                    <a:pt x="663" y="245"/>
                  </a:lnTo>
                  <a:lnTo>
                    <a:pt x="657" y="240"/>
                  </a:lnTo>
                  <a:lnTo>
                    <a:pt x="663" y="224"/>
                  </a:lnTo>
                  <a:lnTo>
                    <a:pt x="654" y="217"/>
                  </a:lnTo>
                  <a:lnTo>
                    <a:pt x="645" y="216"/>
                  </a:lnTo>
                  <a:lnTo>
                    <a:pt x="639" y="229"/>
                  </a:lnTo>
                  <a:lnTo>
                    <a:pt x="628" y="236"/>
                  </a:lnTo>
                  <a:lnTo>
                    <a:pt x="626" y="245"/>
                  </a:lnTo>
                  <a:lnTo>
                    <a:pt x="612" y="245"/>
                  </a:lnTo>
                  <a:lnTo>
                    <a:pt x="612" y="256"/>
                  </a:lnTo>
                  <a:lnTo>
                    <a:pt x="646" y="281"/>
                  </a:lnTo>
                  <a:lnTo>
                    <a:pt x="652" y="281"/>
                  </a:lnTo>
                  <a:lnTo>
                    <a:pt x="663" y="271"/>
                  </a:lnTo>
                  <a:lnTo>
                    <a:pt x="690" y="280"/>
                  </a:lnTo>
                  <a:lnTo>
                    <a:pt x="690" y="287"/>
                  </a:lnTo>
                  <a:lnTo>
                    <a:pt x="684" y="284"/>
                  </a:lnTo>
                  <a:lnTo>
                    <a:pt x="670" y="291"/>
                  </a:lnTo>
                  <a:lnTo>
                    <a:pt x="659" y="322"/>
                  </a:lnTo>
                  <a:lnTo>
                    <a:pt x="677" y="331"/>
                  </a:lnTo>
                  <a:lnTo>
                    <a:pt x="697" y="363"/>
                  </a:lnTo>
                  <a:lnTo>
                    <a:pt x="715" y="379"/>
                  </a:lnTo>
                  <a:lnTo>
                    <a:pt x="706" y="379"/>
                  </a:lnTo>
                  <a:lnTo>
                    <a:pt x="721" y="392"/>
                  </a:lnTo>
                  <a:lnTo>
                    <a:pt x="701" y="402"/>
                  </a:lnTo>
                  <a:lnTo>
                    <a:pt x="728" y="408"/>
                  </a:lnTo>
                  <a:lnTo>
                    <a:pt x="728" y="435"/>
                  </a:lnTo>
                  <a:lnTo>
                    <a:pt x="722" y="440"/>
                  </a:lnTo>
                  <a:lnTo>
                    <a:pt x="712" y="467"/>
                  </a:lnTo>
                  <a:lnTo>
                    <a:pt x="706" y="465"/>
                  </a:lnTo>
                  <a:lnTo>
                    <a:pt x="711" y="478"/>
                  </a:lnTo>
                  <a:lnTo>
                    <a:pt x="701" y="503"/>
                  </a:lnTo>
                  <a:lnTo>
                    <a:pt x="692" y="503"/>
                  </a:lnTo>
                  <a:lnTo>
                    <a:pt x="695" y="509"/>
                  </a:lnTo>
                  <a:lnTo>
                    <a:pt x="674" y="529"/>
                  </a:lnTo>
                  <a:lnTo>
                    <a:pt x="646" y="537"/>
                  </a:lnTo>
                  <a:lnTo>
                    <a:pt x="642" y="545"/>
                  </a:lnTo>
                  <a:lnTo>
                    <a:pt x="633" y="537"/>
                  </a:lnTo>
                  <a:lnTo>
                    <a:pt x="632" y="545"/>
                  </a:lnTo>
                  <a:lnTo>
                    <a:pt x="626" y="540"/>
                  </a:lnTo>
                  <a:lnTo>
                    <a:pt x="626" y="550"/>
                  </a:lnTo>
                  <a:lnTo>
                    <a:pt x="590" y="562"/>
                  </a:lnTo>
                  <a:lnTo>
                    <a:pt x="593" y="575"/>
                  </a:lnTo>
                  <a:lnTo>
                    <a:pt x="590" y="578"/>
                  </a:lnTo>
                  <a:lnTo>
                    <a:pt x="584" y="578"/>
                  </a:lnTo>
                  <a:lnTo>
                    <a:pt x="579" y="559"/>
                  </a:lnTo>
                  <a:lnTo>
                    <a:pt x="559" y="554"/>
                  </a:lnTo>
                  <a:lnTo>
                    <a:pt x="553" y="559"/>
                  </a:lnTo>
                  <a:lnTo>
                    <a:pt x="535" y="551"/>
                  </a:lnTo>
                  <a:lnTo>
                    <a:pt x="529" y="535"/>
                  </a:lnTo>
                  <a:lnTo>
                    <a:pt x="513" y="529"/>
                  </a:lnTo>
                  <a:lnTo>
                    <a:pt x="479" y="538"/>
                  </a:lnTo>
                  <a:lnTo>
                    <a:pt x="468" y="535"/>
                  </a:lnTo>
                  <a:lnTo>
                    <a:pt x="466" y="543"/>
                  </a:lnTo>
                  <a:lnTo>
                    <a:pt x="459" y="540"/>
                  </a:lnTo>
                  <a:lnTo>
                    <a:pt x="461" y="560"/>
                  </a:lnTo>
                  <a:lnTo>
                    <a:pt x="455" y="562"/>
                  </a:lnTo>
                  <a:lnTo>
                    <a:pt x="452" y="554"/>
                  </a:lnTo>
                  <a:lnTo>
                    <a:pt x="439" y="557"/>
                  </a:lnTo>
                  <a:lnTo>
                    <a:pt x="424" y="545"/>
                  </a:lnTo>
                  <a:lnTo>
                    <a:pt x="425" y="531"/>
                  </a:lnTo>
                  <a:lnTo>
                    <a:pt x="417" y="526"/>
                  </a:lnTo>
                  <a:lnTo>
                    <a:pt x="413" y="512"/>
                  </a:lnTo>
                  <a:lnTo>
                    <a:pt x="396" y="518"/>
                  </a:lnTo>
                  <a:lnTo>
                    <a:pt x="403" y="467"/>
                  </a:lnTo>
                  <a:lnTo>
                    <a:pt x="390" y="443"/>
                  </a:lnTo>
                  <a:lnTo>
                    <a:pt x="379" y="440"/>
                  </a:lnTo>
                  <a:lnTo>
                    <a:pt x="351" y="418"/>
                  </a:lnTo>
                  <a:lnTo>
                    <a:pt x="333" y="420"/>
                  </a:lnTo>
                  <a:lnTo>
                    <a:pt x="317" y="439"/>
                  </a:lnTo>
                  <a:lnTo>
                    <a:pt x="298" y="446"/>
                  </a:lnTo>
                  <a:lnTo>
                    <a:pt x="271" y="437"/>
                  </a:lnTo>
                  <a:lnTo>
                    <a:pt x="260" y="455"/>
                  </a:lnTo>
                  <a:lnTo>
                    <a:pt x="253" y="442"/>
                  </a:lnTo>
                  <a:lnTo>
                    <a:pt x="246" y="445"/>
                  </a:lnTo>
                  <a:lnTo>
                    <a:pt x="213" y="445"/>
                  </a:lnTo>
                  <a:lnTo>
                    <a:pt x="181" y="420"/>
                  </a:lnTo>
                  <a:lnTo>
                    <a:pt x="174" y="423"/>
                  </a:lnTo>
                  <a:lnTo>
                    <a:pt x="156" y="405"/>
                  </a:lnTo>
                  <a:lnTo>
                    <a:pt x="136" y="404"/>
                  </a:lnTo>
                  <a:lnTo>
                    <a:pt x="105" y="391"/>
                  </a:lnTo>
                  <a:lnTo>
                    <a:pt x="92" y="367"/>
                  </a:lnTo>
                  <a:lnTo>
                    <a:pt x="92" y="363"/>
                  </a:lnTo>
                  <a:lnTo>
                    <a:pt x="105" y="363"/>
                  </a:lnTo>
                  <a:lnTo>
                    <a:pt x="95" y="341"/>
                  </a:lnTo>
                  <a:lnTo>
                    <a:pt x="105" y="325"/>
                  </a:lnTo>
                  <a:lnTo>
                    <a:pt x="105" y="309"/>
                  </a:lnTo>
                  <a:lnTo>
                    <a:pt x="91" y="303"/>
                  </a:lnTo>
                  <a:lnTo>
                    <a:pt x="68" y="312"/>
                  </a:lnTo>
                  <a:lnTo>
                    <a:pt x="46" y="303"/>
                  </a:lnTo>
                  <a:lnTo>
                    <a:pt x="38" y="289"/>
                  </a:lnTo>
                  <a:lnTo>
                    <a:pt x="19" y="284"/>
                  </a:lnTo>
                  <a:lnTo>
                    <a:pt x="19" y="281"/>
                  </a:lnTo>
                  <a:lnTo>
                    <a:pt x="22" y="280"/>
                  </a:lnTo>
                  <a:lnTo>
                    <a:pt x="16" y="259"/>
                  </a:lnTo>
                  <a:lnTo>
                    <a:pt x="4" y="258"/>
                  </a:lnTo>
                  <a:lnTo>
                    <a:pt x="0" y="252"/>
                  </a:lnTo>
                  <a:lnTo>
                    <a:pt x="0" y="242"/>
                  </a:lnTo>
                  <a:lnTo>
                    <a:pt x="0" y="232"/>
                  </a:lnTo>
                  <a:lnTo>
                    <a:pt x="8" y="223"/>
                  </a:lnTo>
                  <a:lnTo>
                    <a:pt x="32" y="223"/>
                  </a:lnTo>
                  <a:lnTo>
                    <a:pt x="35" y="216"/>
                  </a:lnTo>
                  <a:lnTo>
                    <a:pt x="50" y="213"/>
                  </a:lnTo>
                  <a:lnTo>
                    <a:pt x="71" y="197"/>
                  </a:lnTo>
                  <a:lnTo>
                    <a:pt x="73" y="191"/>
                  </a:lnTo>
                  <a:lnTo>
                    <a:pt x="75" y="176"/>
                  </a:lnTo>
                  <a:lnTo>
                    <a:pt x="59" y="148"/>
                  </a:lnTo>
                  <a:lnTo>
                    <a:pt x="61" y="143"/>
                  </a:lnTo>
                  <a:lnTo>
                    <a:pt x="84" y="141"/>
                  </a:lnTo>
                  <a:lnTo>
                    <a:pt x="81" y="106"/>
                  </a:lnTo>
                  <a:lnTo>
                    <a:pt x="109" y="110"/>
                  </a:lnTo>
                  <a:lnTo>
                    <a:pt x="118" y="109"/>
                  </a:lnTo>
                  <a:lnTo>
                    <a:pt x="112" y="86"/>
                  </a:lnTo>
                  <a:lnTo>
                    <a:pt x="123" y="8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1" name="Freeform 62"/>
            <p:cNvSpPr>
              <a:spLocks/>
            </p:cNvSpPr>
            <p:nvPr/>
          </p:nvSpPr>
          <p:spPr bwMode="auto">
            <a:xfrm>
              <a:off x="6115050" y="2314600"/>
              <a:ext cx="1373188" cy="904875"/>
            </a:xfrm>
            <a:custGeom>
              <a:avLst/>
              <a:gdLst>
                <a:gd name="T0" fmla="*/ 2147483647 w 767"/>
                <a:gd name="T1" fmla="*/ 2147483647 h 578"/>
                <a:gd name="T2" fmla="*/ 2147483647 w 767"/>
                <a:gd name="T3" fmla="*/ 2147483647 h 578"/>
                <a:gd name="T4" fmla="*/ 2147483647 w 767"/>
                <a:gd name="T5" fmla="*/ 2147483647 h 578"/>
                <a:gd name="T6" fmla="*/ 2147483647 w 767"/>
                <a:gd name="T7" fmla="*/ 2147483647 h 578"/>
                <a:gd name="T8" fmla="*/ 2147483647 w 767"/>
                <a:gd name="T9" fmla="*/ 2147483647 h 578"/>
                <a:gd name="T10" fmla="*/ 2147483647 w 767"/>
                <a:gd name="T11" fmla="*/ 2147483647 h 578"/>
                <a:gd name="T12" fmla="*/ 2147483647 w 767"/>
                <a:gd name="T13" fmla="*/ 2147483647 h 578"/>
                <a:gd name="T14" fmla="*/ 2147483647 w 767"/>
                <a:gd name="T15" fmla="*/ 2147483647 h 578"/>
                <a:gd name="T16" fmla="*/ 2147483647 w 767"/>
                <a:gd name="T17" fmla="*/ 2147483647 h 578"/>
                <a:gd name="T18" fmla="*/ 2147483647 w 767"/>
                <a:gd name="T19" fmla="*/ 2147483647 h 578"/>
                <a:gd name="T20" fmla="*/ 2147483647 w 767"/>
                <a:gd name="T21" fmla="*/ 2147483647 h 578"/>
                <a:gd name="T22" fmla="*/ 2147483647 w 767"/>
                <a:gd name="T23" fmla="*/ 2147483647 h 578"/>
                <a:gd name="T24" fmla="*/ 2147483647 w 767"/>
                <a:gd name="T25" fmla="*/ 2147483647 h 578"/>
                <a:gd name="T26" fmla="*/ 2147483647 w 767"/>
                <a:gd name="T27" fmla="*/ 2147483647 h 578"/>
                <a:gd name="T28" fmla="*/ 2147483647 w 767"/>
                <a:gd name="T29" fmla="*/ 2147483647 h 578"/>
                <a:gd name="T30" fmla="*/ 2147483647 w 767"/>
                <a:gd name="T31" fmla="*/ 2147483647 h 578"/>
                <a:gd name="T32" fmla="*/ 2147483647 w 767"/>
                <a:gd name="T33" fmla="*/ 2147483647 h 578"/>
                <a:gd name="T34" fmla="*/ 2147483647 w 767"/>
                <a:gd name="T35" fmla="*/ 2147483647 h 578"/>
                <a:gd name="T36" fmla="*/ 2147483647 w 767"/>
                <a:gd name="T37" fmla="*/ 2147483647 h 578"/>
                <a:gd name="T38" fmla="*/ 2147483647 w 767"/>
                <a:gd name="T39" fmla="*/ 2147483647 h 578"/>
                <a:gd name="T40" fmla="*/ 2147483647 w 767"/>
                <a:gd name="T41" fmla="*/ 2147483647 h 578"/>
                <a:gd name="T42" fmla="*/ 2147483647 w 767"/>
                <a:gd name="T43" fmla="*/ 2147483647 h 578"/>
                <a:gd name="T44" fmla="*/ 2147483647 w 767"/>
                <a:gd name="T45" fmla="*/ 2147483647 h 578"/>
                <a:gd name="T46" fmla="*/ 2147483647 w 767"/>
                <a:gd name="T47" fmla="*/ 2147483647 h 578"/>
                <a:gd name="T48" fmla="*/ 2147483647 w 767"/>
                <a:gd name="T49" fmla="*/ 2147483647 h 578"/>
                <a:gd name="T50" fmla="*/ 2147483647 w 767"/>
                <a:gd name="T51" fmla="*/ 2147483647 h 578"/>
                <a:gd name="T52" fmla="*/ 2147483647 w 767"/>
                <a:gd name="T53" fmla="*/ 2147483647 h 578"/>
                <a:gd name="T54" fmla="*/ 2147483647 w 767"/>
                <a:gd name="T55" fmla="*/ 2147483647 h 578"/>
                <a:gd name="T56" fmla="*/ 2147483647 w 767"/>
                <a:gd name="T57" fmla="*/ 2147483647 h 578"/>
                <a:gd name="T58" fmla="*/ 2147483647 w 767"/>
                <a:gd name="T59" fmla="*/ 2147483647 h 578"/>
                <a:gd name="T60" fmla="*/ 2147483647 w 767"/>
                <a:gd name="T61" fmla="*/ 2147483647 h 578"/>
                <a:gd name="T62" fmla="*/ 2147483647 w 767"/>
                <a:gd name="T63" fmla="*/ 2147483647 h 578"/>
                <a:gd name="T64" fmla="*/ 2147483647 w 767"/>
                <a:gd name="T65" fmla="*/ 2147483647 h 578"/>
                <a:gd name="T66" fmla="*/ 2147483647 w 767"/>
                <a:gd name="T67" fmla="*/ 2147483647 h 578"/>
                <a:gd name="T68" fmla="*/ 2147483647 w 767"/>
                <a:gd name="T69" fmla="*/ 2147483647 h 578"/>
                <a:gd name="T70" fmla="*/ 2147483647 w 767"/>
                <a:gd name="T71" fmla="*/ 2147483647 h 578"/>
                <a:gd name="T72" fmla="*/ 2147483647 w 767"/>
                <a:gd name="T73" fmla="*/ 2147483647 h 578"/>
                <a:gd name="T74" fmla="*/ 2147483647 w 767"/>
                <a:gd name="T75" fmla="*/ 2147483647 h 578"/>
                <a:gd name="T76" fmla="*/ 2147483647 w 767"/>
                <a:gd name="T77" fmla="*/ 2147483647 h 578"/>
                <a:gd name="T78" fmla="*/ 2147483647 w 767"/>
                <a:gd name="T79" fmla="*/ 2147483647 h 578"/>
                <a:gd name="T80" fmla="*/ 2147483647 w 767"/>
                <a:gd name="T81" fmla="*/ 2147483647 h 578"/>
                <a:gd name="T82" fmla="*/ 2147483647 w 767"/>
                <a:gd name="T83" fmla="*/ 2147483647 h 578"/>
                <a:gd name="T84" fmla="*/ 2147483647 w 767"/>
                <a:gd name="T85" fmla="*/ 2147483647 h 578"/>
                <a:gd name="T86" fmla="*/ 2147483647 w 767"/>
                <a:gd name="T87" fmla="*/ 2147483647 h 578"/>
                <a:gd name="T88" fmla="*/ 2147483647 w 767"/>
                <a:gd name="T89" fmla="*/ 2147483647 h 578"/>
                <a:gd name="T90" fmla="*/ 2147483647 w 767"/>
                <a:gd name="T91" fmla="*/ 2147483647 h 578"/>
                <a:gd name="T92" fmla="*/ 2147483647 w 767"/>
                <a:gd name="T93" fmla="*/ 2147483647 h 578"/>
                <a:gd name="T94" fmla="*/ 2147483647 w 767"/>
                <a:gd name="T95" fmla="*/ 2147483647 h 578"/>
                <a:gd name="T96" fmla="*/ 2147483647 w 767"/>
                <a:gd name="T97" fmla="*/ 2147483647 h 578"/>
                <a:gd name="T98" fmla="*/ 2147483647 w 767"/>
                <a:gd name="T99" fmla="*/ 2147483647 h 578"/>
                <a:gd name="T100" fmla="*/ 0 w 767"/>
                <a:gd name="T101" fmla="*/ 2147483647 h 578"/>
                <a:gd name="T102" fmla="*/ 2147483647 w 767"/>
                <a:gd name="T103" fmla="*/ 2147483647 h 578"/>
                <a:gd name="T104" fmla="*/ 2147483647 w 767"/>
                <a:gd name="T105" fmla="*/ 2147483647 h 578"/>
                <a:gd name="T106" fmla="*/ 2147483647 w 767"/>
                <a:gd name="T107" fmla="*/ 2147483647 h 578"/>
                <a:gd name="T108" fmla="*/ 2147483647 w 767"/>
                <a:gd name="T109" fmla="*/ 2147483647 h 578"/>
                <a:gd name="T110" fmla="*/ 2147483647 w 767"/>
                <a:gd name="T111" fmla="*/ 2147483647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7"/>
                <a:gd name="T169" fmla="*/ 0 h 578"/>
                <a:gd name="T170" fmla="*/ 767 w 767"/>
                <a:gd name="T171" fmla="*/ 578 h 5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7" h="578">
                  <a:moveTo>
                    <a:pt x="123" y="81"/>
                  </a:moveTo>
                  <a:lnTo>
                    <a:pt x="135" y="75"/>
                  </a:lnTo>
                  <a:lnTo>
                    <a:pt x="156" y="94"/>
                  </a:lnTo>
                  <a:lnTo>
                    <a:pt x="174" y="97"/>
                  </a:lnTo>
                  <a:lnTo>
                    <a:pt x="188" y="113"/>
                  </a:lnTo>
                  <a:lnTo>
                    <a:pt x="196" y="138"/>
                  </a:lnTo>
                  <a:lnTo>
                    <a:pt x="261" y="154"/>
                  </a:lnTo>
                  <a:lnTo>
                    <a:pt x="296" y="182"/>
                  </a:lnTo>
                  <a:lnTo>
                    <a:pt x="350" y="181"/>
                  </a:lnTo>
                  <a:lnTo>
                    <a:pt x="417" y="202"/>
                  </a:lnTo>
                  <a:lnTo>
                    <a:pt x="446" y="189"/>
                  </a:lnTo>
                  <a:lnTo>
                    <a:pt x="476" y="188"/>
                  </a:lnTo>
                  <a:lnTo>
                    <a:pt x="479" y="185"/>
                  </a:lnTo>
                  <a:lnTo>
                    <a:pt x="494" y="166"/>
                  </a:lnTo>
                  <a:lnTo>
                    <a:pt x="483" y="153"/>
                  </a:lnTo>
                  <a:lnTo>
                    <a:pt x="490" y="143"/>
                  </a:lnTo>
                  <a:lnTo>
                    <a:pt x="508" y="148"/>
                  </a:lnTo>
                  <a:lnTo>
                    <a:pt x="517" y="135"/>
                  </a:lnTo>
                  <a:lnTo>
                    <a:pt x="528" y="131"/>
                  </a:lnTo>
                  <a:lnTo>
                    <a:pt x="536" y="116"/>
                  </a:lnTo>
                  <a:lnTo>
                    <a:pt x="569" y="115"/>
                  </a:lnTo>
                  <a:lnTo>
                    <a:pt x="559" y="102"/>
                  </a:lnTo>
                  <a:lnTo>
                    <a:pt x="545" y="94"/>
                  </a:lnTo>
                  <a:lnTo>
                    <a:pt x="529" y="99"/>
                  </a:lnTo>
                  <a:lnTo>
                    <a:pt x="513" y="97"/>
                  </a:lnTo>
                  <a:lnTo>
                    <a:pt x="497" y="70"/>
                  </a:lnTo>
                  <a:lnTo>
                    <a:pt x="501" y="59"/>
                  </a:lnTo>
                  <a:lnTo>
                    <a:pt x="522" y="65"/>
                  </a:lnTo>
                  <a:lnTo>
                    <a:pt x="535" y="56"/>
                  </a:lnTo>
                  <a:lnTo>
                    <a:pt x="531" y="32"/>
                  </a:lnTo>
                  <a:lnTo>
                    <a:pt x="535" y="27"/>
                  </a:lnTo>
                  <a:lnTo>
                    <a:pt x="521" y="11"/>
                  </a:lnTo>
                  <a:lnTo>
                    <a:pt x="525" y="5"/>
                  </a:lnTo>
                  <a:lnTo>
                    <a:pt x="553" y="0"/>
                  </a:lnTo>
                  <a:lnTo>
                    <a:pt x="591" y="11"/>
                  </a:lnTo>
                  <a:lnTo>
                    <a:pt x="631" y="43"/>
                  </a:lnTo>
                  <a:lnTo>
                    <a:pt x="649" y="65"/>
                  </a:lnTo>
                  <a:lnTo>
                    <a:pt x="673" y="67"/>
                  </a:lnTo>
                  <a:lnTo>
                    <a:pt x="698" y="78"/>
                  </a:lnTo>
                  <a:lnTo>
                    <a:pt x="716" y="97"/>
                  </a:lnTo>
                  <a:lnTo>
                    <a:pt x="729" y="97"/>
                  </a:lnTo>
                  <a:lnTo>
                    <a:pt x="757" y="84"/>
                  </a:lnTo>
                  <a:lnTo>
                    <a:pt x="765" y="99"/>
                  </a:lnTo>
                  <a:lnTo>
                    <a:pt x="761" y="105"/>
                  </a:lnTo>
                  <a:lnTo>
                    <a:pt x="767" y="143"/>
                  </a:lnTo>
                  <a:lnTo>
                    <a:pt x="751" y="141"/>
                  </a:lnTo>
                  <a:lnTo>
                    <a:pt x="744" y="150"/>
                  </a:lnTo>
                  <a:lnTo>
                    <a:pt x="760" y="173"/>
                  </a:lnTo>
                  <a:lnTo>
                    <a:pt x="761" y="186"/>
                  </a:lnTo>
                  <a:lnTo>
                    <a:pt x="747" y="181"/>
                  </a:lnTo>
                  <a:lnTo>
                    <a:pt x="743" y="197"/>
                  </a:lnTo>
                  <a:lnTo>
                    <a:pt x="732" y="197"/>
                  </a:lnTo>
                  <a:lnTo>
                    <a:pt x="732" y="208"/>
                  </a:lnTo>
                  <a:lnTo>
                    <a:pt x="716" y="204"/>
                  </a:lnTo>
                  <a:lnTo>
                    <a:pt x="692" y="237"/>
                  </a:lnTo>
                  <a:lnTo>
                    <a:pt x="685" y="236"/>
                  </a:lnTo>
                  <a:lnTo>
                    <a:pt x="660" y="254"/>
                  </a:lnTo>
                  <a:lnTo>
                    <a:pt x="663" y="245"/>
                  </a:lnTo>
                  <a:lnTo>
                    <a:pt x="657" y="240"/>
                  </a:lnTo>
                  <a:lnTo>
                    <a:pt x="663" y="224"/>
                  </a:lnTo>
                  <a:lnTo>
                    <a:pt x="654" y="217"/>
                  </a:lnTo>
                  <a:lnTo>
                    <a:pt x="645" y="216"/>
                  </a:lnTo>
                  <a:lnTo>
                    <a:pt x="639" y="229"/>
                  </a:lnTo>
                  <a:lnTo>
                    <a:pt x="628" y="236"/>
                  </a:lnTo>
                  <a:lnTo>
                    <a:pt x="626" y="245"/>
                  </a:lnTo>
                  <a:lnTo>
                    <a:pt x="612" y="245"/>
                  </a:lnTo>
                  <a:lnTo>
                    <a:pt x="612" y="256"/>
                  </a:lnTo>
                  <a:lnTo>
                    <a:pt x="646" y="281"/>
                  </a:lnTo>
                  <a:lnTo>
                    <a:pt x="652" y="281"/>
                  </a:lnTo>
                  <a:lnTo>
                    <a:pt x="663" y="271"/>
                  </a:lnTo>
                  <a:lnTo>
                    <a:pt x="690" y="280"/>
                  </a:lnTo>
                  <a:lnTo>
                    <a:pt x="690" y="287"/>
                  </a:lnTo>
                  <a:lnTo>
                    <a:pt x="684" y="284"/>
                  </a:lnTo>
                  <a:lnTo>
                    <a:pt x="670" y="291"/>
                  </a:lnTo>
                  <a:lnTo>
                    <a:pt x="659" y="322"/>
                  </a:lnTo>
                  <a:lnTo>
                    <a:pt x="677" y="331"/>
                  </a:lnTo>
                  <a:lnTo>
                    <a:pt x="697" y="363"/>
                  </a:lnTo>
                  <a:lnTo>
                    <a:pt x="715" y="379"/>
                  </a:lnTo>
                  <a:lnTo>
                    <a:pt x="706" y="379"/>
                  </a:lnTo>
                  <a:lnTo>
                    <a:pt x="721" y="392"/>
                  </a:lnTo>
                  <a:lnTo>
                    <a:pt x="701" y="402"/>
                  </a:lnTo>
                  <a:lnTo>
                    <a:pt x="728" y="408"/>
                  </a:lnTo>
                  <a:lnTo>
                    <a:pt x="728" y="435"/>
                  </a:lnTo>
                  <a:lnTo>
                    <a:pt x="722" y="440"/>
                  </a:lnTo>
                  <a:lnTo>
                    <a:pt x="712" y="467"/>
                  </a:lnTo>
                  <a:lnTo>
                    <a:pt x="706" y="465"/>
                  </a:lnTo>
                  <a:lnTo>
                    <a:pt x="711" y="478"/>
                  </a:lnTo>
                  <a:lnTo>
                    <a:pt x="701" y="503"/>
                  </a:lnTo>
                  <a:lnTo>
                    <a:pt x="692" y="503"/>
                  </a:lnTo>
                  <a:lnTo>
                    <a:pt x="695" y="509"/>
                  </a:lnTo>
                  <a:lnTo>
                    <a:pt x="674" y="529"/>
                  </a:lnTo>
                  <a:lnTo>
                    <a:pt x="646" y="537"/>
                  </a:lnTo>
                  <a:lnTo>
                    <a:pt x="642" y="545"/>
                  </a:lnTo>
                  <a:lnTo>
                    <a:pt x="633" y="537"/>
                  </a:lnTo>
                  <a:lnTo>
                    <a:pt x="632" y="545"/>
                  </a:lnTo>
                  <a:lnTo>
                    <a:pt x="626" y="540"/>
                  </a:lnTo>
                  <a:lnTo>
                    <a:pt x="626" y="550"/>
                  </a:lnTo>
                  <a:lnTo>
                    <a:pt x="590" y="562"/>
                  </a:lnTo>
                  <a:lnTo>
                    <a:pt x="593" y="575"/>
                  </a:lnTo>
                  <a:lnTo>
                    <a:pt x="590" y="578"/>
                  </a:lnTo>
                  <a:lnTo>
                    <a:pt x="584" y="578"/>
                  </a:lnTo>
                  <a:lnTo>
                    <a:pt x="579" y="559"/>
                  </a:lnTo>
                  <a:lnTo>
                    <a:pt x="559" y="554"/>
                  </a:lnTo>
                  <a:lnTo>
                    <a:pt x="553" y="559"/>
                  </a:lnTo>
                  <a:lnTo>
                    <a:pt x="535" y="551"/>
                  </a:lnTo>
                  <a:lnTo>
                    <a:pt x="529" y="535"/>
                  </a:lnTo>
                  <a:lnTo>
                    <a:pt x="513" y="529"/>
                  </a:lnTo>
                  <a:lnTo>
                    <a:pt x="479" y="538"/>
                  </a:lnTo>
                  <a:lnTo>
                    <a:pt x="468" y="535"/>
                  </a:lnTo>
                  <a:lnTo>
                    <a:pt x="466" y="543"/>
                  </a:lnTo>
                  <a:lnTo>
                    <a:pt x="459" y="540"/>
                  </a:lnTo>
                  <a:lnTo>
                    <a:pt x="461" y="560"/>
                  </a:lnTo>
                  <a:lnTo>
                    <a:pt x="455" y="562"/>
                  </a:lnTo>
                  <a:lnTo>
                    <a:pt x="452" y="554"/>
                  </a:lnTo>
                  <a:lnTo>
                    <a:pt x="439" y="557"/>
                  </a:lnTo>
                  <a:lnTo>
                    <a:pt x="424" y="545"/>
                  </a:lnTo>
                  <a:lnTo>
                    <a:pt x="425" y="531"/>
                  </a:lnTo>
                  <a:lnTo>
                    <a:pt x="417" y="526"/>
                  </a:lnTo>
                  <a:lnTo>
                    <a:pt x="413" y="512"/>
                  </a:lnTo>
                  <a:lnTo>
                    <a:pt x="396" y="518"/>
                  </a:lnTo>
                  <a:lnTo>
                    <a:pt x="403" y="467"/>
                  </a:lnTo>
                  <a:lnTo>
                    <a:pt x="390" y="443"/>
                  </a:lnTo>
                  <a:lnTo>
                    <a:pt x="379" y="440"/>
                  </a:lnTo>
                  <a:lnTo>
                    <a:pt x="351" y="418"/>
                  </a:lnTo>
                  <a:lnTo>
                    <a:pt x="333" y="420"/>
                  </a:lnTo>
                  <a:lnTo>
                    <a:pt x="317" y="439"/>
                  </a:lnTo>
                  <a:lnTo>
                    <a:pt x="298" y="446"/>
                  </a:lnTo>
                  <a:lnTo>
                    <a:pt x="271" y="437"/>
                  </a:lnTo>
                  <a:lnTo>
                    <a:pt x="260" y="455"/>
                  </a:lnTo>
                  <a:lnTo>
                    <a:pt x="253" y="442"/>
                  </a:lnTo>
                  <a:lnTo>
                    <a:pt x="246" y="445"/>
                  </a:lnTo>
                  <a:lnTo>
                    <a:pt x="213" y="445"/>
                  </a:lnTo>
                  <a:lnTo>
                    <a:pt x="181" y="420"/>
                  </a:lnTo>
                  <a:lnTo>
                    <a:pt x="174" y="423"/>
                  </a:lnTo>
                  <a:lnTo>
                    <a:pt x="156" y="405"/>
                  </a:lnTo>
                  <a:lnTo>
                    <a:pt x="136" y="404"/>
                  </a:lnTo>
                  <a:lnTo>
                    <a:pt x="105" y="391"/>
                  </a:lnTo>
                  <a:lnTo>
                    <a:pt x="92" y="367"/>
                  </a:lnTo>
                  <a:lnTo>
                    <a:pt x="92" y="363"/>
                  </a:lnTo>
                  <a:lnTo>
                    <a:pt x="105" y="363"/>
                  </a:lnTo>
                  <a:lnTo>
                    <a:pt x="95" y="341"/>
                  </a:lnTo>
                  <a:lnTo>
                    <a:pt x="105" y="325"/>
                  </a:lnTo>
                  <a:lnTo>
                    <a:pt x="105" y="309"/>
                  </a:lnTo>
                  <a:lnTo>
                    <a:pt x="91" y="303"/>
                  </a:lnTo>
                  <a:lnTo>
                    <a:pt x="68" y="312"/>
                  </a:lnTo>
                  <a:lnTo>
                    <a:pt x="46" y="303"/>
                  </a:lnTo>
                  <a:lnTo>
                    <a:pt x="38" y="289"/>
                  </a:lnTo>
                  <a:lnTo>
                    <a:pt x="19" y="284"/>
                  </a:lnTo>
                  <a:lnTo>
                    <a:pt x="19" y="281"/>
                  </a:lnTo>
                  <a:lnTo>
                    <a:pt x="22" y="280"/>
                  </a:lnTo>
                  <a:lnTo>
                    <a:pt x="16" y="259"/>
                  </a:lnTo>
                  <a:lnTo>
                    <a:pt x="4" y="258"/>
                  </a:lnTo>
                  <a:lnTo>
                    <a:pt x="0" y="252"/>
                  </a:lnTo>
                  <a:lnTo>
                    <a:pt x="0" y="242"/>
                  </a:lnTo>
                  <a:lnTo>
                    <a:pt x="0" y="232"/>
                  </a:lnTo>
                  <a:lnTo>
                    <a:pt x="8" y="223"/>
                  </a:lnTo>
                  <a:lnTo>
                    <a:pt x="32" y="223"/>
                  </a:lnTo>
                  <a:lnTo>
                    <a:pt x="35" y="216"/>
                  </a:lnTo>
                  <a:lnTo>
                    <a:pt x="50" y="213"/>
                  </a:lnTo>
                  <a:lnTo>
                    <a:pt x="71" y="197"/>
                  </a:lnTo>
                  <a:lnTo>
                    <a:pt x="73" y="191"/>
                  </a:lnTo>
                  <a:lnTo>
                    <a:pt x="75" y="176"/>
                  </a:lnTo>
                  <a:lnTo>
                    <a:pt x="59" y="148"/>
                  </a:lnTo>
                  <a:lnTo>
                    <a:pt x="61" y="143"/>
                  </a:lnTo>
                  <a:lnTo>
                    <a:pt x="84" y="141"/>
                  </a:lnTo>
                  <a:lnTo>
                    <a:pt x="81" y="106"/>
                  </a:lnTo>
                  <a:lnTo>
                    <a:pt x="109" y="110"/>
                  </a:lnTo>
                  <a:lnTo>
                    <a:pt x="118" y="109"/>
                  </a:lnTo>
                  <a:lnTo>
                    <a:pt x="112" y="86"/>
                  </a:lnTo>
                  <a:lnTo>
                    <a:pt x="123" y="81"/>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2" name="Freeform 63"/>
            <p:cNvSpPr>
              <a:spLocks/>
            </p:cNvSpPr>
            <p:nvPr/>
          </p:nvSpPr>
          <p:spPr bwMode="auto">
            <a:xfrm>
              <a:off x="6562725" y="3046438"/>
              <a:ext cx="138113" cy="155575"/>
            </a:xfrm>
            <a:custGeom>
              <a:avLst/>
              <a:gdLst>
                <a:gd name="T0" fmla="*/ 2147483647 w 76"/>
                <a:gd name="T1" fmla="*/ 2147483647 h 98"/>
                <a:gd name="T2" fmla="*/ 0 w 76"/>
                <a:gd name="T3" fmla="*/ 2147483647 h 98"/>
                <a:gd name="T4" fmla="*/ 2147483647 w 76"/>
                <a:gd name="T5" fmla="*/ 2147483647 h 98"/>
                <a:gd name="T6" fmla="*/ 2147483647 w 76"/>
                <a:gd name="T7" fmla="*/ 2147483647 h 98"/>
                <a:gd name="T8" fmla="*/ 2147483647 w 76"/>
                <a:gd name="T9" fmla="*/ 2147483647 h 98"/>
                <a:gd name="T10" fmla="*/ 2147483647 w 76"/>
                <a:gd name="T11" fmla="*/ 0 h 98"/>
                <a:gd name="T12" fmla="*/ 2147483647 w 76"/>
                <a:gd name="T13" fmla="*/ 2147483647 h 98"/>
                <a:gd name="T14" fmla="*/ 2147483647 w 76"/>
                <a:gd name="T15" fmla="*/ 0 h 98"/>
                <a:gd name="T16" fmla="*/ 2147483647 w 76"/>
                <a:gd name="T17" fmla="*/ 2147483647 h 98"/>
                <a:gd name="T18" fmla="*/ 2147483647 w 76"/>
                <a:gd name="T19" fmla="*/ 2147483647 h 98"/>
                <a:gd name="T20" fmla="*/ 2147483647 w 76"/>
                <a:gd name="T21" fmla="*/ 2147483647 h 98"/>
                <a:gd name="T22" fmla="*/ 2147483647 w 76"/>
                <a:gd name="T23" fmla="*/ 2147483647 h 98"/>
                <a:gd name="T24" fmla="*/ 2147483647 w 76"/>
                <a:gd name="T25" fmla="*/ 2147483647 h 98"/>
                <a:gd name="T26" fmla="*/ 2147483647 w 76"/>
                <a:gd name="T27" fmla="*/ 2147483647 h 98"/>
                <a:gd name="T28" fmla="*/ 2147483647 w 76"/>
                <a:gd name="T29" fmla="*/ 2147483647 h 98"/>
                <a:gd name="T30" fmla="*/ 2147483647 w 76"/>
                <a:gd name="T31" fmla="*/ 2147483647 h 98"/>
                <a:gd name="T32" fmla="*/ 2147483647 w 76"/>
                <a:gd name="T33" fmla="*/ 2147483647 h 98"/>
                <a:gd name="T34" fmla="*/ 2147483647 w 76"/>
                <a:gd name="T35" fmla="*/ 2147483647 h 98"/>
                <a:gd name="T36" fmla="*/ 2147483647 w 76"/>
                <a:gd name="T37" fmla="*/ 2147483647 h 98"/>
                <a:gd name="T38" fmla="*/ 2147483647 w 76"/>
                <a:gd name="T39" fmla="*/ 2147483647 h 98"/>
                <a:gd name="T40" fmla="*/ 2147483647 w 76"/>
                <a:gd name="T41" fmla="*/ 2147483647 h 98"/>
                <a:gd name="T42" fmla="*/ 2147483647 w 76"/>
                <a:gd name="T43" fmla="*/ 2147483647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
                <a:gd name="T67" fmla="*/ 0 h 98"/>
                <a:gd name="T68" fmla="*/ 76 w 76"/>
                <a:gd name="T69" fmla="*/ 98 h 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 h="98">
                  <a:moveTo>
                    <a:pt x="10" y="37"/>
                  </a:moveTo>
                  <a:lnTo>
                    <a:pt x="0" y="31"/>
                  </a:lnTo>
                  <a:lnTo>
                    <a:pt x="7" y="16"/>
                  </a:lnTo>
                  <a:lnTo>
                    <a:pt x="3" y="15"/>
                  </a:lnTo>
                  <a:lnTo>
                    <a:pt x="1" y="4"/>
                  </a:lnTo>
                  <a:lnTo>
                    <a:pt x="5" y="0"/>
                  </a:lnTo>
                  <a:lnTo>
                    <a:pt x="10" y="4"/>
                  </a:lnTo>
                  <a:lnTo>
                    <a:pt x="11" y="0"/>
                  </a:lnTo>
                  <a:lnTo>
                    <a:pt x="21" y="4"/>
                  </a:lnTo>
                  <a:lnTo>
                    <a:pt x="29" y="19"/>
                  </a:lnTo>
                  <a:lnTo>
                    <a:pt x="63" y="23"/>
                  </a:lnTo>
                  <a:lnTo>
                    <a:pt x="49" y="41"/>
                  </a:lnTo>
                  <a:lnTo>
                    <a:pt x="49" y="48"/>
                  </a:lnTo>
                  <a:lnTo>
                    <a:pt x="60" y="57"/>
                  </a:lnTo>
                  <a:lnTo>
                    <a:pt x="63" y="47"/>
                  </a:lnTo>
                  <a:lnTo>
                    <a:pt x="67" y="51"/>
                  </a:lnTo>
                  <a:lnTo>
                    <a:pt x="76" y="79"/>
                  </a:lnTo>
                  <a:lnTo>
                    <a:pt x="74" y="98"/>
                  </a:lnTo>
                  <a:lnTo>
                    <a:pt x="56" y="64"/>
                  </a:lnTo>
                  <a:lnTo>
                    <a:pt x="42" y="80"/>
                  </a:lnTo>
                  <a:lnTo>
                    <a:pt x="22" y="85"/>
                  </a:lnTo>
                  <a:lnTo>
                    <a:pt x="10" y="3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3" name="Freeform 64"/>
            <p:cNvSpPr>
              <a:spLocks/>
            </p:cNvSpPr>
            <p:nvPr/>
          </p:nvSpPr>
          <p:spPr bwMode="auto">
            <a:xfrm>
              <a:off x="6562725" y="3046438"/>
              <a:ext cx="138113" cy="155575"/>
            </a:xfrm>
            <a:custGeom>
              <a:avLst/>
              <a:gdLst>
                <a:gd name="T0" fmla="*/ 2147483647 w 76"/>
                <a:gd name="T1" fmla="*/ 2147483647 h 98"/>
                <a:gd name="T2" fmla="*/ 0 w 76"/>
                <a:gd name="T3" fmla="*/ 2147483647 h 98"/>
                <a:gd name="T4" fmla="*/ 2147483647 w 76"/>
                <a:gd name="T5" fmla="*/ 2147483647 h 98"/>
                <a:gd name="T6" fmla="*/ 2147483647 w 76"/>
                <a:gd name="T7" fmla="*/ 2147483647 h 98"/>
                <a:gd name="T8" fmla="*/ 2147483647 w 76"/>
                <a:gd name="T9" fmla="*/ 2147483647 h 98"/>
                <a:gd name="T10" fmla="*/ 2147483647 w 76"/>
                <a:gd name="T11" fmla="*/ 0 h 98"/>
                <a:gd name="T12" fmla="*/ 2147483647 w 76"/>
                <a:gd name="T13" fmla="*/ 2147483647 h 98"/>
                <a:gd name="T14" fmla="*/ 2147483647 w 76"/>
                <a:gd name="T15" fmla="*/ 0 h 98"/>
                <a:gd name="T16" fmla="*/ 2147483647 w 76"/>
                <a:gd name="T17" fmla="*/ 2147483647 h 98"/>
                <a:gd name="T18" fmla="*/ 2147483647 w 76"/>
                <a:gd name="T19" fmla="*/ 2147483647 h 98"/>
                <a:gd name="T20" fmla="*/ 2147483647 w 76"/>
                <a:gd name="T21" fmla="*/ 2147483647 h 98"/>
                <a:gd name="T22" fmla="*/ 2147483647 w 76"/>
                <a:gd name="T23" fmla="*/ 2147483647 h 98"/>
                <a:gd name="T24" fmla="*/ 2147483647 w 76"/>
                <a:gd name="T25" fmla="*/ 2147483647 h 98"/>
                <a:gd name="T26" fmla="*/ 2147483647 w 76"/>
                <a:gd name="T27" fmla="*/ 2147483647 h 98"/>
                <a:gd name="T28" fmla="*/ 2147483647 w 76"/>
                <a:gd name="T29" fmla="*/ 2147483647 h 98"/>
                <a:gd name="T30" fmla="*/ 2147483647 w 76"/>
                <a:gd name="T31" fmla="*/ 2147483647 h 98"/>
                <a:gd name="T32" fmla="*/ 2147483647 w 76"/>
                <a:gd name="T33" fmla="*/ 2147483647 h 98"/>
                <a:gd name="T34" fmla="*/ 2147483647 w 76"/>
                <a:gd name="T35" fmla="*/ 2147483647 h 98"/>
                <a:gd name="T36" fmla="*/ 2147483647 w 76"/>
                <a:gd name="T37" fmla="*/ 2147483647 h 98"/>
                <a:gd name="T38" fmla="*/ 2147483647 w 76"/>
                <a:gd name="T39" fmla="*/ 2147483647 h 98"/>
                <a:gd name="T40" fmla="*/ 2147483647 w 76"/>
                <a:gd name="T41" fmla="*/ 2147483647 h 98"/>
                <a:gd name="T42" fmla="*/ 2147483647 w 76"/>
                <a:gd name="T43" fmla="*/ 2147483647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
                <a:gd name="T67" fmla="*/ 0 h 98"/>
                <a:gd name="T68" fmla="*/ 76 w 76"/>
                <a:gd name="T69" fmla="*/ 98 h 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 h="98">
                  <a:moveTo>
                    <a:pt x="10" y="37"/>
                  </a:moveTo>
                  <a:lnTo>
                    <a:pt x="0" y="31"/>
                  </a:lnTo>
                  <a:lnTo>
                    <a:pt x="7" y="16"/>
                  </a:lnTo>
                  <a:lnTo>
                    <a:pt x="3" y="15"/>
                  </a:lnTo>
                  <a:lnTo>
                    <a:pt x="1" y="4"/>
                  </a:lnTo>
                  <a:lnTo>
                    <a:pt x="5" y="0"/>
                  </a:lnTo>
                  <a:lnTo>
                    <a:pt x="10" y="4"/>
                  </a:lnTo>
                  <a:lnTo>
                    <a:pt x="11" y="0"/>
                  </a:lnTo>
                  <a:lnTo>
                    <a:pt x="21" y="4"/>
                  </a:lnTo>
                  <a:lnTo>
                    <a:pt x="29" y="19"/>
                  </a:lnTo>
                  <a:lnTo>
                    <a:pt x="63" y="23"/>
                  </a:lnTo>
                  <a:lnTo>
                    <a:pt x="49" y="41"/>
                  </a:lnTo>
                  <a:lnTo>
                    <a:pt x="49" y="48"/>
                  </a:lnTo>
                  <a:lnTo>
                    <a:pt x="60" y="57"/>
                  </a:lnTo>
                  <a:lnTo>
                    <a:pt x="63" y="47"/>
                  </a:lnTo>
                  <a:lnTo>
                    <a:pt x="67" y="51"/>
                  </a:lnTo>
                  <a:lnTo>
                    <a:pt x="76" y="79"/>
                  </a:lnTo>
                  <a:lnTo>
                    <a:pt x="74" y="98"/>
                  </a:lnTo>
                  <a:lnTo>
                    <a:pt x="56" y="64"/>
                  </a:lnTo>
                  <a:lnTo>
                    <a:pt x="42" y="80"/>
                  </a:lnTo>
                  <a:lnTo>
                    <a:pt x="22" y="85"/>
                  </a:lnTo>
                  <a:lnTo>
                    <a:pt x="10" y="3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4" name="Freeform 65"/>
            <p:cNvSpPr>
              <a:spLocks/>
            </p:cNvSpPr>
            <p:nvPr/>
          </p:nvSpPr>
          <p:spPr bwMode="auto">
            <a:xfrm>
              <a:off x="6573838" y="2995638"/>
              <a:ext cx="92075" cy="42862"/>
            </a:xfrm>
            <a:custGeom>
              <a:avLst/>
              <a:gdLst>
                <a:gd name="T0" fmla="*/ 2147483647 w 49"/>
                <a:gd name="T1" fmla="*/ 2147483647 h 28"/>
                <a:gd name="T2" fmla="*/ 2147483647 w 49"/>
                <a:gd name="T3" fmla="*/ 0 h 28"/>
                <a:gd name="T4" fmla="*/ 2147483647 w 49"/>
                <a:gd name="T5" fmla="*/ 2147483647 h 28"/>
                <a:gd name="T6" fmla="*/ 0 w 49"/>
                <a:gd name="T7" fmla="*/ 2147483647 h 28"/>
                <a:gd name="T8" fmla="*/ 2147483647 w 49"/>
                <a:gd name="T9" fmla="*/ 2147483647 h 28"/>
                <a:gd name="T10" fmla="*/ 2147483647 w 49"/>
                <a:gd name="T11" fmla="*/ 2147483647 h 28"/>
                <a:gd name="T12" fmla="*/ 2147483647 w 49"/>
                <a:gd name="T13" fmla="*/ 2147483647 h 28"/>
                <a:gd name="T14" fmla="*/ 2147483647 w 49"/>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28"/>
                <a:gd name="T26" fmla="*/ 49 w 49"/>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28">
                  <a:moveTo>
                    <a:pt x="41" y="9"/>
                  </a:moveTo>
                  <a:lnTo>
                    <a:pt x="14" y="0"/>
                  </a:lnTo>
                  <a:lnTo>
                    <a:pt x="3" y="18"/>
                  </a:lnTo>
                  <a:lnTo>
                    <a:pt x="0" y="22"/>
                  </a:lnTo>
                  <a:lnTo>
                    <a:pt x="7" y="28"/>
                  </a:lnTo>
                  <a:lnTo>
                    <a:pt x="43" y="27"/>
                  </a:lnTo>
                  <a:lnTo>
                    <a:pt x="49" y="19"/>
                  </a:lnTo>
                  <a:lnTo>
                    <a:pt x="41" y="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5" name="Freeform 66"/>
            <p:cNvSpPr>
              <a:spLocks/>
            </p:cNvSpPr>
            <p:nvPr/>
          </p:nvSpPr>
          <p:spPr bwMode="auto">
            <a:xfrm>
              <a:off x="6573838" y="2995638"/>
              <a:ext cx="92075" cy="42862"/>
            </a:xfrm>
            <a:custGeom>
              <a:avLst/>
              <a:gdLst>
                <a:gd name="T0" fmla="*/ 2147483647 w 49"/>
                <a:gd name="T1" fmla="*/ 2147483647 h 28"/>
                <a:gd name="T2" fmla="*/ 2147483647 w 49"/>
                <a:gd name="T3" fmla="*/ 0 h 28"/>
                <a:gd name="T4" fmla="*/ 2147483647 w 49"/>
                <a:gd name="T5" fmla="*/ 2147483647 h 28"/>
                <a:gd name="T6" fmla="*/ 0 w 49"/>
                <a:gd name="T7" fmla="*/ 2147483647 h 28"/>
                <a:gd name="T8" fmla="*/ 2147483647 w 49"/>
                <a:gd name="T9" fmla="*/ 2147483647 h 28"/>
                <a:gd name="T10" fmla="*/ 2147483647 w 49"/>
                <a:gd name="T11" fmla="*/ 2147483647 h 28"/>
                <a:gd name="T12" fmla="*/ 2147483647 w 49"/>
                <a:gd name="T13" fmla="*/ 2147483647 h 28"/>
                <a:gd name="T14" fmla="*/ 2147483647 w 49"/>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28"/>
                <a:gd name="T26" fmla="*/ 49 w 49"/>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28">
                  <a:moveTo>
                    <a:pt x="41" y="9"/>
                  </a:moveTo>
                  <a:lnTo>
                    <a:pt x="14" y="0"/>
                  </a:lnTo>
                  <a:lnTo>
                    <a:pt x="3" y="18"/>
                  </a:lnTo>
                  <a:lnTo>
                    <a:pt x="0" y="22"/>
                  </a:lnTo>
                  <a:lnTo>
                    <a:pt x="7" y="28"/>
                  </a:lnTo>
                  <a:lnTo>
                    <a:pt x="43" y="27"/>
                  </a:lnTo>
                  <a:lnTo>
                    <a:pt x="49" y="19"/>
                  </a:lnTo>
                  <a:lnTo>
                    <a:pt x="41" y="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6" name="Freeform 67"/>
            <p:cNvSpPr>
              <a:spLocks/>
            </p:cNvSpPr>
            <p:nvPr/>
          </p:nvSpPr>
          <p:spPr bwMode="auto">
            <a:xfrm>
              <a:off x="6048375" y="2786088"/>
              <a:ext cx="744538" cy="766762"/>
            </a:xfrm>
            <a:custGeom>
              <a:avLst/>
              <a:gdLst>
                <a:gd name="T0" fmla="*/ 2147483647 w 416"/>
                <a:gd name="T1" fmla="*/ 2147483647 h 491"/>
                <a:gd name="T2" fmla="*/ 2147483647 w 416"/>
                <a:gd name="T3" fmla="*/ 2147483647 h 491"/>
                <a:gd name="T4" fmla="*/ 2147483647 w 416"/>
                <a:gd name="T5" fmla="*/ 2147483647 h 491"/>
                <a:gd name="T6" fmla="*/ 2147483647 w 416"/>
                <a:gd name="T7" fmla="*/ 2147483647 h 491"/>
                <a:gd name="T8" fmla="*/ 2147483647 w 416"/>
                <a:gd name="T9" fmla="*/ 2147483647 h 491"/>
                <a:gd name="T10" fmla="*/ 2147483647 w 416"/>
                <a:gd name="T11" fmla="*/ 2147483647 h 491"/>
                <a:gd name="T12" fmla="*/ 2147483647 w 416"/>
                <a:gd name="T13" fmla="*/ 2147483647 h 491"/>
                <a:gd name="T14" fmla="*/ 2147483647 w 416"/>
                <a:gd name="T15" fmla="*/ 2147483647 h 491"/>
                <a:gd name="T16" fmla="*/ 2147483647 w 416"/>
                <a:gd name="T17" fmla="*/ 2147483647 h 491"/>
                <a:gd name="T18" fmla="*/ 2147483647 w 416"/>
                <a:gd name="T19" fmla="*/ 2147483647 h 491"/>
                <a:gd name="T20" fmla="*/ 2147483647 w 416"/>
                <a:gd name="T21" fmla="*/ 2147483647 h 491"/>
                <a:gd name="T22" fmla="*/ 2147483647 w 416"/>
                <a:gd name="T23" fmla="*/ 2147483647 h 491"/>
                <a:gd name="T24" fmla="*/ 2147483647 w 416"/>
                <a:gd name="T25" fmla="*/ 2147483647 h 491"/>
                <a:gd name="T26" fmla="*/ 2147483647 w 416"/>
                <a:gd name="T27" fmla="*/ 2147483647 h 491"/>
                <a:gd name="T28" fmla="*/ 2147483647 w 416"/>
                <a:gd name="T29" fmla="*/ 2147483647 h 491"/>
                <a:gd name="T30" fmla="*/ 2147483647 w 416"/>
                <a:gd name="T31" fmla="*/ 2147483647 h 491"/>
                <a:gd name="T32" fmla="*/ 2147483647 w 416"/>
                <a:gd name="T33" fmla="*/ 2147483647 h 491"/>
                <a:gd name="T34" fmla="*/ 2147483647 w 416"/>
                <a:gd name="T35" fmla="*/ 2147483647 h 491"/>
                <a:gd name="T36" fmla="*/ 2147483647 w 416"/>
                <a:gd name="T37" fmla="*/ 2147483647 h 491"/>
                <a:gd name="T38" fmla="*/ 2147483647 w 416"/>
                <a:gd name="T39" fmla="*/ 2147483647 h 491"/>
                <a:gd name="T40" fmla="*/ 2147483647 w 416"/>
                <a:gd name="T41" fmla="*/ 2147483647 h 491"/>
                <a:gd name="T42" fmla="*/ 2147483647 w 416"/>
                <a:gd name="T43" fmla="*/ 2147483647 h 491"/>
                <a:gd name="T44" fmla="*/ 2147483647 w 416"/>
                <a:gd name="T45" fmla="*/ 2147483647 h 491"/>
                <a:gd name="T46" fmla="*/ 2147483647 w 416"/>
                <a:gd name="T47" fmla="*/ 2147483647 h 491"/>
                <a:gd name="T48" fmla="*/ 2147483647 w 416"/>
                <a:gd name="T49" fmla="*/ 2147483647 h 491"/>
                <a:gd name="T50" fmla="*/ 2147483647 w 416"/>
                <a:gd name="T51" fmla="*/ 2147483647 h 491"/>
                <a:gd name="T52" fmla="*/ 2147483647 w 416"/>
                <a:gd name="T53" fmla="*/ 2147483647 h 491"/>
                <a:gd name="T54" fmla="*/ 2147483647 w 416"/>
                <a:gd name="T55" fmla="*/ 2147483647 h 491"/>
                <a:gd name="T56" fmla="*/ 2147483647 w 416"/>
                <a:gd name="T57" fmla="*/ 2147483647 h 491"/>
                <a:gd name="T58" fmla="*/ 2147483647 w 416"/>
                <a:gd name="T59" fmla="*/ 2147483647 h 491"/>
                <a:gd name="T60" fmla="*/ 2147483647 w 416"/>
                <a:gd name="T61" fmla="*/ 2147483647 h 491"/>
                <a:gd name="T62" fmla="*/ 2147483647 w 416"/>
                <a:gd name="T63" fmla="*/ 2147483647 h 491"/>
                <a:gd name="T64" fmla="*/ 2147483647 w 416"/>
                <a:gd name="T65" fmla="*/ 2147483647 h 491"/>
                <a:gd name="T66" fmla="*/ 0 w 416"/>
                <a:gd name="T67" fmla="*/ 2147483647 h 491"/>
                <a:gd name="T68" fmla="*/ 2147483647 w 416"/>
                <a:gd name="T69" fmla="*/ 2147483647 h 491"/>
                <a:gd name="T70" fmla="*/ 2147483647 w 416"/>
                <a:gd name="T71" fmla="*/ 2147483647 h 491"/>
                <a:gd name="T72" fmla="*/ 2147483647 w 416"/>
                <a:gd name="T73" fmla="*/ 2147483647 h 491"/>
                <a:gd name="T74" fmla="*/ 2147483647 w 416"/>
                <a:gd name="T75" fmla="*/ 2147483647 h 491"/>
                <a:gd name="T76" fmla="*/ 2147483647 w 416"/>
                <a:gd name="T77" fmla="*/ 2147483647 h 491"/>
                <a:gd name="T78" fmla="*/ 2147483647 w 416"/>
                <a:gd name="T79" fmla="*/ 2147483647 h 491"/>
                <a:gd name="T80" fmla="*/ 2147483647 w 416"/>
                <a:gd name="T81" fmla="*/ 2147483647 h 491"/>
                <a:gd name="T82" fmla="*/ 2147483647 w 416"/>
                <a:gd name="T83" fmla="*/ 2147483647 h 491"/>
                <a:gd name="T84" fmla="*/ 2147483647 w 416"/>
                <a:gd name="T85" fmla="*/ 2147483647 h 491"/>
                <a:gd name="T86" fmla="*/ 2147483647 w 416"/>
                <a:gd name="T87" fmla="*/ 2147483647 h 491"/>
                <a:gd name="T88" fmla="*/ 2147483647 w 416"/>
                <a:gd name="T89" fmla="*/ 2147483647 h 491"/>
                <a:gd name="T90" fmla="*/ 2147483647 w 416"/>
                <a:gd name="T91" fmla="*/ 2147483647 h 491"/>
                <a:gd name="T92" fmla="*/ 2147483647 w 416"/>
                <a:gd name="T93" fmla="*/ 2147483647 h 491"/>
                <a:gd name="T94" fmla="*/ 2147483647 w 416"/>
                <a:gd name="T95" fmla="*/ 2147483647 h 491"/>
                <a:gd name="T96" fmla="*/ 2147483647 w 416"/>
                <a:gd name="T97" fmla="*/ 2147483647 h 491"/>
                <a:gd name="T98" fmla="*/ 2147483647 w 416"/>
                <a:gd name="T99" fmla="*/ 2147483647 h 491"/>
                <a:gd name="T100" fmla="*/ 2147483647 w 416"/>
                <a:gd name="T101" fmla="*/ 2147483647 h 491"/>
                <a:gd name="T102" fmla="*/ 2147483647 w 416"/>
                <a:gd name="T103" fmla="*/ 2147483647 h 491"/>
                <a:gd name="T104" fmla="*/ 2147483647 w 416"/>
                <a:gd name="T105" fmla="*/ 2147483647 h 491"/>
                <a:gd name="T106" fmla="*/ 2147483647 w 416"/>
                <a:gd name="T107" fmla="*/ 2147483647 h 4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6"/>
                <a:gd name="T163" fmla="*/ 0 h 491"/>
                <a:gd name="T164" fmla="*/ 416 w 416"/>
                <a:gd name="T165" fmla="*/ 491 h 4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6" h="491">
                  <a:moveTo>
                    <a:pt x="290" y="139"/>
                  </a:moveTo>
                  <a:lnTo>
                    <a:pt x="297" y="152"/>
                  </a:lnTo>
                  <a:lnTo>
                    <a:pt x="294" y="156"/>
                  </a:lnTo>
                  <a:lnTo>
                    <a:pt x="301" y="162"/>
                  </a:lnTo>
                  <a:lnTo>
                    <a:pt x="337" y="161"/>
                  </a:lnTo>
                  <a:lnTo>
                    <a:pt x="343" y="153"/>
                  </a:lnTo>
                  <a:lnTo>
                    <a:pt x="335" y="143"/>
                  </a:lnTo>
                  <a:lnTo>
                    <a:pt x="354" y="136"/>
                  </a:lnTo>
                  <a:lnTo>
                    <a:pt x="370" y="117"/>
                  </a:lnTo>
                  <a:lnTo>
                    <a:pt x="388" y="115"/>
                  </a:lnTo>
                  <a:lnTo>
                    <a:pt x="416" y="137"/>
                  </a:lnTo>
                  <a:lnTo>
                    <a:pt x="412" y="155"/>
                  </a:lnTo>
                  <a:lnTo>
                    <a:pt x="401" y="155"/>
                  </a:lnTo>
                  <a:lnTo>
                    <a:pt x="391" y="167"/>
                  </a:lnTo>
                  <a:lnTo>
                    <a:pt x="381" y="212"/>
                  </a:lnTo>
                  <a:lnTo>
                    <a:pt x="370" y="215"/>
                  </a:lnTo>
                  <a:lnTo>
                    <a:pt x="368" y="242"/>
                  </a:lnTo>
                  <a:lnTo>
                    <a:pt x="363" y="247"/>
                  </a:lnTo>
                  <a:lnTo>
                    <a:pt x="354" y="219"/>
                  </a:lnTo>
                  <a:lnTo>
                    <a:pt x="350" y="215"/>
                  </a:lnTo>
                  <a:lnTo>
                    <a:pt x="347" y="225"/>
                  </a:lnTo>
                  <a:lnTo>
                    <a:pt x="336" y="216"/>
                  </a:lnTo>
                  <a:lnTo>
                    <a:pt x="336" y="209"/>
                  </a:lnTo>
                  <a:lnTo>
                    <a:pt x="350" y="191"/>
                  </a:lnTo>
                  <a:lnTo>
                    <a:pt x="316" y="187"/>
                  </a:lnTo>
                  <a:lnTo>
                    <a:pt x="308" y="172"/>
                  </a:lnTo>
                  <a:lnTo>
                    <a:pt x="298" y="168"/>
                  </a:lnTo>
                  <a:lnTo>
                    <a:pt x="297" y="172"/>
                  </a:lnTo>
                  <a:lnTo>
                    <a:pt x="292" y="168"/>
                  </a:lnTo>
                  <a:lnTo>
                    <a:pt x="288" y="172"/>
                  </a:lnTo>
                  <a:lnTo>
                    <a:pt x="290" y="183"/>
                  </a:lnTo>
                  <a:lnTo>
                    <a:pt x="294" y="184"/>
                  </a:lnTo>
                  <a:lnTo>
                    <a:pt x="287" y="199"/>
                  </a:lnTo>
                  <a:lnTo>
                    <a:pt x="297" y="205"/>
                  </a:lnTo>
                  <a:lnTo>
                    <a:pt x="309" y="253"/>
                  </a:lnTo>
                  <a:lnTo>
                    <a:pt x="301" y="254"/>
                  </a:lnTo>
                  <a:lnTo>
                    <a:pt x="297" y="244"/>
                  </a:lnTo>
                  <a:lnTo>
                    <a:pt x="297" y="250"/>
                  </a:lnTo>
                  <a:lnTo>
                    <a:pt x="283" y="256"/>
                  </a:lnTo>
                  <a:lnTo>
                    <a:pt x="277" y="282"/>
                  </a:lnTo>
                  <a:lnTo>
                    <a:pt x="257" y="292"/>
                  </a:lnTo>
                  <a:lnTo>
                    <a:pt x="250" y="307"/>
                  </a:lnTo>
                  <a:lnTo>
                    <a:pt x="221" y="333"/>
                  </a:lnTo>
                  <a:lnTo>
                    <a:pt x="218" y="346"/>
                  </a:lnTo>
                  <a:lnTo>
                    <a:pt x="205" y="348"/>
                  </a:lnTo>
                  <a:lnTo>
                    <a:pt x="204" y="356"/>
                  </a:lnTo>
                  <a:lnTo>
                    <a:pt x="195" y="355"/>
                  </a:lnTo>
                  <a:lnTo>
                    <a:pt x="191" y="369"/>
                  </a:lnTo>
                  <a:lnTo>
                    <a:pt x="197" y="400"/>
                  </a:lnTo>
                  <a:lnTo>
                    <a:pt x="190" y="426"/>
                  </a:lnTo>
                  <a:lnTo>
                    <a:pt x="193" y="453"/>
                  </a:lnTo>
                  <a:lnTo>
                    <a:pt x="186" y="453"/>
                  </a:lnTo>
                  <a:lnTo>
                    <a:pt x="181" y="470"/>
                  </a:lnTo>
                  <a:lnTo>
                    <a:pt x="170" y="477"/>
                  </a:lnTo>
                  <a:lnTo>
                    <a:pt x="160" y="491"/>
                  </a:lnTo>
                  <a:lnTo>
                    <a:pt x="143" y="475"/>
                  </a:lnTo>
                  <a:lnTo>
                    <a:pt x="107" y="378"/>
                  </a:lnTo>
                  <a:lnTo>
                    <a:pt x="90" y="343"/>
                  </a:lnTo>
                  <a:lnTo>
                    <a:pt x="69" y="242"/>
                  </a:lnTo>
                  <a:lnTo>
                    <a:pt x="65" y="242"/>
                  </a:lnTo>
                  <a:lnTo>
                    <a:pt x="63" y="259"/>
                  </a:lnTo>
                  <a:lnTo>
                    <a:pt x="56" y="264"/>
                  </a:lnTo>
                  <a:lnTo>
                    <a:pt x="41" y="267"/>
                  </a:lnTo>
                  <a:lnTo>
                    <a:pt x="17" y="242"/>
                  </a:lnTo>
                  <a:lnTo>
                    <a:pt x="32" y="240"/>
                  </a:lnTo>
                  <a:lnTo>
                    <a:pt x="34" y="229"/>
                  </a:lnTo>
                  <a:lnTo>
                    <a:pt x="18" y="232"/>
                  </a:lnTo>
                  <a:lnTo>
                    <a:pt x="0" y="216"/>
                  </a:lnTo>
                  <a:lnTo>
                    <a:pt x="10" y="206"/>
                  </a:lnTo>
                  <a:lnTo>
                    <a:pt x="41" y="205"/>
                  </a:lnTo>
                  <a:lnTo>
                    <a:pt x="41" y="194"/>
                  </a:lnTo>
                  <a:lnTo>
                    <a:pt x="34" y="180"/>
                  </a:lnTo>
                  <a:lnTo>
                    <a:pt x="25" y="177"/>
                  </a:lnTo>
                  <a:lnTo>
                    <a:pt x="25" y="165"/>
                  </a:lnTo>
                  <a:lnTo>
                    <a:pt x="17" y="164"/>
                  </a:lnTo>
                  <a:lnTo>
                    <a:pt x="17" y="153"/>
                  </a:lnTo>
                  <a:lnTo>
                    <a:pt x="25" y="140"/>
                  </a:lnTo>
                  <a:lnTo>
                    <a:pt x="34" y="145"/>
                  </a:lnTo>
                  <a:lnTo>
                    <a:pt x="45" y="140"/>
                  </a:lnTo>
                  <a:lnTo>
                    <a:pt x="80" y="85"/>
                  </a:lnTo>
                  <a:lnTo>
                    <a:pt x="76" y="72"/>
                  </a:lnTo>
                  <a:lnTo>
                    <a:pt x="84" y="67"/>
                  </a:lnTo>
                  <a:lnTo>
                    <a:pt x="84" y="63"/>
                  </a:lnTo>
                  <a:lnTo>
                    <a:pt x="65" y="50"/>
                  </a:lnTo>
                  <a:lnTo>
                    <a:pt x="62" y="32"/>
                  </a:lnTo>
                  <a:lnTo>
                    <a:pt x="53" y="25"/>
                  </a:lnTo>
                  <a:lnTo>
                    <a:pt x="56" y="19"/>
                  </a:lnTo>
                  <a:lnTo>
                    <a:pt x="83" y="25"/>
                  </a:lnTo>
                  <a:lnTo>
                    <a:pt x="98" y="19"/>
                  </a:lnTo>
                  <a:lnTo>
                    <a:pt x="105" y="9"/>
                  </a:lnTo>
                  <a:lnTo>
                    <a:pt x="128" y="0"/>
                  </a:lnTo>
                  <a:lnTo>
                    <a:pt x="142" y="6"/>
                  </a:lnTo>
                  <a:lnTo>
                    <a:pt x="142" y="22"/>
                  </a:lnTo>
                  <a:lnTo>
                    <a:pt x="132" y="38"/>
                  </a:lnTo>
                  <a:lnTo>
                    <a:pt x="142" y="60"/>
                  </a:lnTo>
                  <a:lnTo>
                    <a:pt x="129" y="60"/>
                  </a:lnTo>
                  <a:lnTo>
                    <a:pt x="129" y="64"/>
                  </a:lnTo>
                  <a:lnTo>
                    <a:pt x="142" y="88"/>
                  </a:lnTo>
                  <a:lnTo>
                    <a:pt x="173" y="101"/>
                  </a:lnTo>
                  <a:lnTo>
                    <a:pt x="163" y="127"/>
                  </a:lnTo>
                  <a:lnTo>
                    <a:pt x="207" y="150"/>
                  </a:lnTo>
                  <a:lnTo>
                    <a:pt x="226" y="152"/>
                  </a:lnTo>
                  <a:lnTo>
                    <a:pt x="240" y="162"/>
                  </a:lnTo>
                  <a:lnTo>
                    <a:pt x="271" y="168"/>
                  </a:lnTo>
                  <a:lnTo>
                    <a:pt x="285" y="168"/>
                  </a:lnTo>
                  <a:lnTo>
                    <a:pt x="283" y="156"/>
                  </a:lnTo>
                  <a:lnTo>
                    <a:pt x="283" y="142"/>
                  </a:lnTo>
                  <a:lnTo>
                    <a:pt x="290" y="13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7" name="Freeform 68"/>
            <p:cNvSpPr>
              <a:spLocks/>
            </p:cNvSpPr>
            <p:nvPr/>
          </p:nvSpPr>
          <p:spPr bwMode="auto">
            <a:xfrm>
              <a:off x="6048375" y="2786088"/>
              <a:ext cx="744538" cy="766762"/>
            </a:xfrm>
            <a:custGeom>
              <a:avLst/>
              <a:gdLst>
                <a:gd name="T0" fmla="*/ 2147483647 w 416"/>
                <a:gd name="T1" fmla="*/ 2147483647 h 491"/>
                <a:gd name="T2" fmla="*/ 2147483647 w 416"/>
                <a:gd name="T3" fmla="*/ 2147483647 h 491"/>
                <a:gd name="T4" fmla="*/ 2147483647 w 416"/>
                <a:gd name="T5" fmla="*/ 2147483647 h 491"/>
                <a:gd name="T6" fmla="*/ 2147483647 w 416"/>
                <a:gd name="T7" fmla="*/ 2147483647 h 491"/>
                <a:gd name="T8" fmla="*/ 2147483647 w 416"/>
                <a:gd name="T9" fmla="*/ 2147483647 h 491"/>
                <a:gd name="T10" fmla="*/ 2147483647 w 416"/>
                <a:gd name="T11" fmla="*/ 2147483647 h 491"/>
                <a:gd name="T12" fmla="*/ 2147483647 w 416"/>
                <a:gd name="T13" fmla="*/ 2147483647 h 491"/>
                <a:gd name="T14" fmla="*/ 2147483647 w 416"/>
                <a:gd name="T15" fmla="*/ 2147483647 h 491"/>
                <a:gd name="T16" fmla="*/ 2147483647 w 416"/>
                <a:gd name="T17" fmla="*/ 2147483647 h 491"/>
                <a:gd name="T18" fmla="*/ 2147483647 w 416"/>
                <a:gd name="T19" fmla="*/ 2147483647 h 491"/>
                <a:gd name="T20" fmla="*/ 2147483647 w 416"/>
                <a:gd name="T21" fmla="*/ 2147483647 h 491"/>
                <a:gd name="T22" fmla="*/ 2147483647 w 416"/>
                <a:gd name="T23" fmla="*/ 2147483647 h 491"/>
                <a:gd name="T24" fmla="*/ 2147483647 w 416"/>
                <a:gd name="T25" fmla="*/ 2147483647 h 491"/>
                <a:gd name="T26" fmla="*/ 2147483647 w 416"/>
                <a:gd name="T27" fmla="*/ 2147483647 h 491"/>
                <a:gd name="T28" fmla="*/ 2147483647 w 416"/>
                <a:gd name="T29" fmla="*/ 2147483647 h 491"/>
                <a:gd name="T30" fmla="*/ 2147483647 w 416"/>
                <a:gd name="T31" fmla="*/ 2147483647 h 491"/>
                <a:gd name="T32" fmla="*/ 2147483647 w 416"/>
                <a:gd name="T33" fmla="*/ 2147483647 h 491"/>
                <a:gd name="T34" fmla="*/ 2147483647 w 416"/>
                <a:gd name="T35" fmla="*/ 2147483647 h 491"/>
                <a:gd name="T36" fmla="*/ 2147483647 w 416"/>
                <a:gd name="T37" fmla="*/ 2147483647 h 491"/>
                <a:gd name="T38" fmla="*/ 2147483647 w 416"/>
                <a:gd name="T39" fmla="*/ 2147483647 h 491"/>
                <a:gd name="T40" fmla="*/ 2147483647 w 416"/>
                <a:gd name="T41" fmla="*/ 2147483647 h 491"/>
                <a:gd name="T42" fmla="*/ 2147483647 w 416"/>
                <a:gd name="T43" fmla="*/ 2147483647 h 491"/>
                <a:gd name="T44" fmla="*/ 2147483647 w 416"/>
                <a:gd name="T45" fmla="*/ 2147483647 h 491"/>
                <a:gd name="T46" fmla="*/ 2147483647 w 416"/>
                <a:gd name="T47" fmla="*/ 2147483647 h 491"/>
                <a:gd name="T48" fmla="*/ 2147483647 w 416"/>
                <a:gd name="T49" fmla="*/ 2147483647 h 491"/>
                <a:gd name="T50" fmla="*/ 2147483647 w 416"/>
                <a:gd name="T51" fmla="*/ 2147483647 h 491"/>
                <a:gd name="T52" fmla="*/ 2147483647 w 416"/>
                <a:gd name="T53" fmla="*/ 2147483647 h 491"/>
                <a:gd name="T54" fmla="*/ 2147483647 w 416"/>
                <a:gd name="T55" fmla="*/ 2147483647 h 491"/>
                <a:gd name="T56" fmla="*/ 2147483647 w 416"/>
                <a:gd name="T57" fmla="*/ 2147483647 h 491"/>
                <a:gd name="T58" fmla="*/ 2147483647 w 416"/>
                <a:gd name="T59" fmla="*/ 2147483647 h 491"/>
                <a:gd name="T60" fmla="*/ 2147483647 w 416"/>
                <a:gd name="T61" fmla="*/ 2147483647 h 491"/>
                <a:gd name="T62" fmla="*/ 2147483647 w 416"/>
                <a:gd name="T63" fmla="*/ 2147483647 h 491"/>
                <a:gd name="T64" fmla="*/ 2147483647 w 416"/>
                <a:gd name="T65" fmla="*/ 2147483647 h 491"/>
                <a:gd name="T66" fmla="*/ 0 w 416"/>
                <a:gd name="T67" fmla="*/ 2147483647 h 491"/>
                <a:gd name="T68" fmla="*/ 2147483647 w 416"/>
                <a:gd name="T69" fmla="*/ 2147483647 h 491"/>
                <a:gd name="T70" fmla="*/ 2147483647 w 416"/>
                <a:gd name="T71" fmla="*/ 2147483647 h 491"/>
                <a:gd name="T72" fmla="*/ 2147483647 w 416"/>
                <a:gd name="T73" fmla="*/ 2147483647 h 491"/>
                <a:gd name="T74" fmla="*/ 2147483647 w 416"/>
                <a:gd name="T75" fmla="*/ 2147483647 h 491"/>
                <a:gd name="T76" fmla="*/ 2147483647 w 416"/>
                <a:gd name="T77" fmla="*/ 2147483647 h 491"/>
                <a:gd name="T78" fmla="*/ 2147483647 w 416"/>
                <a:gd name="T79" fmla="*/ 2147483647 h 491"/>
                <a:gd name="T80" fmla="*/ 2147483647 w 416"/>
                <a:gd name="T81" fmla="*/ 2147483647 h 491"/>
                <a:gd name="T82" fmla="*/ 2147483647 w 416"/>
                <a:gd name="T83" fmla="*/ 2147483647 h 491"/>
                <a:gd name="T84" fmla="*/ 2147483647 w 416"/>
                <a:gd name="T85" fmla="*/ 2147483647 h 491"/>
                <a:gd name="T86" fmla="*/ 2147483647 w 416"/>
                <a:gd name="T87" fmla="*/ 2147483647 h 491"/>
                <a:gd name="T88" fmla="*/ 2147483647 w 416"/>
                <a:gd name="T89" fmla="*/ 2147483647 h 491"/>
                <a:gd name="T90" fmla="*/ 2147483647 w 416"/>
                <a:gd name="T91" fmla="*/ 2147483647 h 491"/>
                <a:gd name="T92" fmla="*/ 2147483647 w 416"/>
                <a:gd name="T93" fmla="*/ 2147483647 h 491"/>
                <a:gd name="T94" fmla="*/ 2147483647 w 416"/>
                <a:gd name="T95" fmla="*/ 2147483647 h 491"/>
                <a:gd name="T96" fmla="*/ 2147483647 w 416"/>
                <a:gd name="T97" fmla="*/ 2147483647 h 491"/>
                <a:gd name="T98" fmla="*/ 2147483647 w 416"/>
                <a:gd name="T99" fmla="*/ 2147483647 h 491"/>
                <a:gd name="T100" fmla="*/ 2147483647 w 416"/>
                <a:gd name="T101" fmla="*/ 2147483647 h 491"/>
                <a:gd name="T102" fmla="*/ 2147483647 w 416"/>
                <a:gd name="T103" fmla="*/ 2147483647 h 491"/>
                <a:gd name="T104" fmla="*/ 2147483647 w 416"/>
                <a:gd name="T105" fmla="*/ 2147483647 h 491"/>
                <a:gd name="T106" fmla="*/ 2147483647 w 416"/>
                <a:gd name="T107" fmla="*/ 2147483647 h 4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6"/>
                <a:gd name="T163" fmla="*/ 0 h 491"/>
                <a:gd name="T164" fmla="*/ 416 w 416"/>
                <a:gd name="T165" fmla="*/ 491 h 4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6" h="491">
                  <a:moveTo>
                    <a:pt x="290" y="139"/>
                  </a:moveTo>
                  <a:lnTo>
                    <a:pt x="297" y="152"/>
                  </a:lnTo>
                  <a:lnTo>
                    <a:pt x="294" y="156"/>
                  </a:lnTo>
                  <a:lnTo>
                    <a:pt x="301" y="162"/>
                  </a:lnTo>
                  <a:lnTo>
                    <a:pt x="337" y="161"/>
                  </a:lnTo>
                  <a:lnTo>
                    <a:pt x="343" y="153"/>
                  </a:lnTo>
                  <a:lnTo>
                    <a:pt x="335" y="143"/>
                  </a:lnTo>
                  <a:lnTo>
                    <a:pt x="354" y="136"/>
                  </a:lnTo>
                  <a:lnTo>
                    <a:pt x="370" y="117"/>
                  </a:lnTo>
                  <a:lnTo>
                    <a:pt x="388" y="115"/>
                  </a:lnTo>
                  <a:lnTo>
                    <a:pt x="416" y="137"/>
                  </a:lnTo>
                  <a:lnTo>
                    <a:pt x="412" y="155"/>
                  </a:lnTo>
                  <a:lnTo>
                    <a:pt x="401" y="155"/>
                  </a:lnTo>
                  <a:lnTo>
                    <a:pt x="391" y="167"/>
                  </a:lnTo>
                  <a:lnTo>
                    <a:pt x="381" y="212"/>
                  </a:lnTo>
                  <a:lnTo>
                    <a:pt x="370" y="215"/>
                  </a:lnTo>
                  <a:lnTo>
                    <a:pt x="368" y="242"/>
                  </a:lnTo>
                  <a:lnTo>
                    <a:pt x="363" y="247"/>
                  </a:lnTo>
                  <a:lnTo>
                    <a:pt x="354" y="219"/>
                  </a:lnTo>
                  <a:lnTo>
                    <a:pt x="350" y="215"/>
                  </a:lnTo>
                  <a:lnTo>
                    <a:pt x="347" y="225"/>
                  </a:lnTo>
                  <a:lnTo>
                    <a:pt x="336" y="216"/>
                  </a:lnTo>
                  <a:lnTo>
                    <a:pt x="336" y="209"/>
                  </a:lnTo>
                  <a:lnTo>
                    <a:pt x="350" y="191"/>
                  </a:lnTo>
                  <a:lnTo>
                    <a:pt x="316" y="187"/>
                  </a:lnTo>
                  <a:lnTo>
                    <a:pt x="308" y="172"/>
                  </a:lnTo>
                  <a:lnTo>
                    <a:pt x="298" y="168"/>
                  </a:lnTo>
                  <a:lnTo>
                    <a:pt x="297" y="172"/>
                  </a:lnTo>
                  <a:lnTo>
                    <a:pt x="292" y="168"/>
                  </a:lnTo>
                  <a:lnTo>
                    <a:pt x="288" y="172"/>
                  </a:lnTo>
                  <a:lnTo>
                    <a:pt x="290" y="183"/>
                  </a:lnTo>
                  <a:lnTo>
                    <a:pt x="294" y="184"/>
                  </a:lnTo>
                  <a:lnTo>
                    <a:pt x="287" y="199"/>
                  </a:lnTo>
                  <a:lnTo>
                    <a:pt x="297" y="205"/>
                  </a:lnTo>
                  <a:lnTo>
                    <a:pt x="309" y="253"/>
                  </a:lnTo>
                  <a:lnTo>
                    <a:pt x="301" y="254"/>
                  </a:lnTo>
                  <a:lnTo>
                    <a:pt x="297" y="244"/>
                  </a:lnTo>
                  <a:lnTo>
                    <a:pt x="297" y="250"/>
                  </a:lnTo>
                  <a:lnTo>
                    <a:pt x="283" y="256"/>
                  </a:lnTo>
                  <a:lnTo>
                    <a:pt x="277" y="282"/>
                  </a:lnTo>
                  <a:lnTo>
                    <a:pt x="257" y="292"/>
                  </a:lnTo>
                  <a:lnTo>
                    <a:pt x="250" y="307"/>
                  </a:lnTo>
                  <a:lnTo>
                    <a:pt x="221" y="333"/>
                  </a:lnTo>
                  <a:lnTo>
                    <a:pt x="218" y="346"/>
                  </a:lnTo>
                  <a:lnTo>
                    <a:pt x="205" y="348"/>
                  </a:lnTo>
                  <a:lnTo>
                    <a:pt x="204" y="356"/>
                  </a:lnTo>
                  <a:lnTo>
                    <a:pt x="195" y="355"/>
                  </a:lnTo>
                  <a:lnTo>
                    <a:pt x="191" y="369"/>
                  </a:lnTo>
                  <a:lnTo>
                    <a:pt x="197" y="400"/>
                  </a:lnTo>
                  <a:lnTo>
                    <a:pt x="190" y="426"/>
                  </a:lnTo>
                  <a:lnTo>
                    <a:pt x="193" y="453"/>
                  </a:lnTo>
                  <a:lnTo>
                    <a:pt x="186" y="453"/>
                  </a:lnTo>
                  <a:lnTo>
                    <a:pt x="181" y="470"/>
                  </a:lnTo>
                  <a:lnTo>
                    <a:pt x="170" y="477"/>
                  </a:lnTo>
                  <a:lnTo>
                    <a:pt x="160" y="491"/>
                  </a:lnTo>
                  <a:lnTo>
                    <a:pt x="143" y="475"/>
                  </a:lnTo>
                  <a:lnTo>
                    <a:pt x="107" y="378"/>
                  </a:lnTo>
                  <a:lnTo>
                    <a:pt x="90" y="343"/>
                  </a:lnTo>
                  <a:lnTo>
                    <a:pt x="69" y="242"/>
                  </a:lnTo>
                  <a:lnTo>
                    <a:pt x="65" y="242"/>
                  </a:lnTo>
                  <a:lnTo>
                    <a:pt x="63" y="259"/>
                  </a:lnTo>
                  <a:lnTo>
                    <a:pt x="56" y="264"/>
                  </a:lnTo>
                  <a:lnTo>
                    <a:pt x="41" y="267"/>
                  </a:lnTo>
                  <a:lnTo>
                    <a:pt x="17" y="242"/>
                  </a:lnTo>
                  <a:lnTo>
                    <a:pt x="32" y="240"/>
                  </a:lnTo>
                  <a:lnTo>
                    <a:pt x="34" y="229"/>
                  </a:lnTo>
                  <a:lnTo>
                    <a:pt x="18" y="232"/>
                  </a:lnTo>
                  <a:lnTo>
                    <a:pt x="0" y="216"/>
                  </a:lnTo>
                  <a:lnTo>
                    <a:pt x="10" y="206"/>
                  </a:lnTo>
                  <a:lnTo>
                    <a:pt x="41" y="205"/>
                  </a:lnTo>
                  <a:lnTo>
                    <a:pt x="41" y="194"/>
                  </a:lnTo>
                  <a:lnTo>
                    <a:pt x="34" y="180"/>
                  </a:lnTo>
                  <a:lnTo>
                    <a:pt x="25" y="177"/>
                  </a:lnTo>
                  <a:lnTo>
                    <a:pt x="25" y="165"/>
                  </a:lnTo>
                  <a:lnTo>
                    <a:pt x="17" y="164"/>
                  </a:lnTo>
                  <a:lnTo>
                    <a:pt x="17" y="153"/>
                  </a:lnTo>
                  <a:lnTo>
                    <a:pt x="25" y="140"/>
                  </a:lnTo>
                  <a:lnTo>
                    <a:pt x="34" y="145"/>
                  </a:lnTo>
                  <a:lnTo>
                    <a:pt x="45" y="140"/>
                  </a:lnTo>
                  <a:lnTo>
                    <a:pt x="80" y="85"/>
                  </a:lnTo>
                  <a:lnTo>
                    <a:pt x="76" y="72"/>
                  </a:lnTo>
                  <a:lnTo>
                    <a:pt x="84" y="67"/>
                  </a:lnTo>
                  <a:lnTo>
                    <a:pt x="84" y="63"/>
                  </a:lnTo>
                  <a:lnTo>
                    <a:pt x="65" y="50"/>
                  </a:lnTo>
                  <a:lnTo>
                    <a:pt x="62" y="32"/>
                  </a:lnTo>
                  <a:lnTo>
                    <a:pt x="53" y="25"/>
                  </a:lnTo>
                  <a:lnTo>
                    <a:pt x="56" y="19"/>
                  </a:lnTo>
                  <a:lnTo>
                    <a:pt x="83" y="25"/>
                  </a:lnTo>
                  <a:lnTo>
                    <a:pt x="98" y="19"/>
                  </a:lnTo>
                  <a:lnTo>
                    <a:pt x="105" y="9"/>
                  </a:lnTo>
                  <a:lnTo>
                    <a:pt x="128" y="0"/>
                  </a:lnTo>
                  <a:lnTo>
                    <a:pt x="142" y="6"/>
                  </a:lnTo>
                  <a:lnTo>
                    <a:pt x="142" y="22"/>
                  </a:lnTo>
                  <a:lnTo>
                    <a:pt x="132" y="38"/>
                  </a:lnTo>
                  <a:lnTo>
                    <a:pt x="142" y="60"/>
                  </a:lnTo>
                  <a:lnTo>
                    <a:pt x="129" y="60"/>
                  </a:lnTo>
                  <a:lnTo>
                    <a:pt x="129" y="64"/>
                  </a:lnTo>
                  <a:lnTo>
                    <a:pt x="142" y="88"/>
                  </a:lnTo>
                  <a:lnTo>
                    <a:pt x="173" y="101"/>
                  </a:lnTo>
                  <a:lnTo>
                    <a:pt x="163" y="127"/>
                  </a:lnTo>
                  <a:lnTo>
                    <a:pt x="207" y="150"/>
                  </a:lnTo>
                  <a:lnTo>
                    <a:pt x="226" y="152"/>
                  </a:lnTo>
                  <a:lnTo>
                    <a:pt x="240" y="162"/>
                  </a:lnTo>
                  <a:lnTo>
                    <a:pt x="271" y="168"/>
                  </a:lnTo>
                  <a:lnTo>
                    <a:pt x="285" y="168"/>
                  </a:lnTo>
                  <a:lnTo>
                    <a:pt x="283" y="156"/>
                  </a:lnTo>
                  <a:lnTo>
                    <a:pt x="283" y="142"/>
                  </a:lnTo>
                  <a:lnTo>
                    <a:pt x="290" y="139"/>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8" name="Freeform 69"/>
            <p:cNvSpPr>
              <a:spLocks/>
            </p:cNvSpPr>
            <p:nvPr/>
          </p:nvSpPr>
          <p:spPr bwMode="auto">
            <a:xfrm>
              <a:off x="6340475" y="2944838"/>
              <a:ext cx="220663" cy="101600"/>
            </a:xfrm>
            <a:custGeom>
              <a:avLst/>
              <a:gdLst>
                <a:gd name="T0" fmla="*/ 2147483647 w 122"/>
                <a:gd name="T1" fmla="*/ 2147483647 h 67"/>
                <a:gd name="T2" fmla="*/ 2147483647 w 122"/>
                <a:gd name="T3" fmla="*/ 2147483647 h 67"/>
                <a:gd name="T4" fmla="*/ 2147483647 w 122"/>
                <a:gd name="T5" fmla="*/ 2147483647 h 67"/>
                <a:gd name="T6" fmla="*/ 2147483647 w 122"/>
                <a:gd name="T7" fmla="*/ 2147483647 h 67"/>
                <a:gd name="T8" fmla="*/ 2147483647 w 122"/>
                <a:gd name="T9" fmla="*/ 2147483647 h 67"/>
                <a:gd name="T10" fmla="*/ 2147483647 w 122"/>
                <a:gd name="T11" fmla="*/ 2147483647 h 67"/>
                <a:gd name="T12" fmla="*/ 2147483647 w 122"/>
                <a:gd name="T13" fmla="*/ 0 h 67"/>
                <a:gd name="T14" fmla="*/ 0 w 122"/>
                <a:gd name="T15" fmla="*/ 2147483647 h 67"/>
                <a:gd name="T16" fmla="*/ 2147483647 w 122"/>
                <a:gd name="T17" fmla="*/ 2147483647 h 67"/>
                <a:gd name="T18" fmla="*/ 2147483647 w 122"/>
                <a:gd name="T19" fmla="*/ 2147483647 h 67"/>
                <a:gd name="T20" fmla="*/ 2147483647 w 122"/>
                <a:gd name="T21" fmla="*/ 2147483647 h 67"/>
                <a:gd name="T22" fmla="*/ 2147483647 w 122"/>
                <a:gd name="T23" fmla="*/ 2147483647 h 67"/>
                <a:gd name="T24" fmla="*/ 2147483647 w 122"/>
                <a:gd name="T25" fmla="*/ 2147483647 h 67"/>
                <a:gd name="T26" fmla="*/ 2147483647 w 122"/>
                <a:gd name="T27" fmla="*/ 2147483647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
                <a:gd name="T43" fmla="*/ 0 h 67"/>
                <a:gd name="T44" fmla="*/ 122 w 122"/>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 h="67">
                  <a:moveTo>
                    <a:pt x="120" y="55"/>
                  </a:moveTo>
                  <a:lnTo>
                    <a:pt x="120" y="41"/>
                  </a:lnTo>
                  <a:lnTo>
                    <a:pt x="87" y="41"/>
                  </a:lnTo>
                  <a:lnTo>
                    <a:pt x="55" y="16"/>
                  </a:lnTo>
                  <a:lnTo>
                    <a:pt x="48" y="19"/>
                  </a:lnTo>
                  <a:lnTo>
                    <a:pt x="30" y="1"/>
                  </a:lnTo>
                  <a:lnTo>
                    <a:pt x="10" y="0"/>
                  </a:lnTo>
                  <a:lnTo>
                    <a:pt x="0" y="26"/>
                  </a:lnTo>
                  <a:lnTo>
                    <a:pt x="44" y="49"/>
                  </a:lnTo>
                  <a:lnTo>
                    <a:pt x="63" y="51"/>
                  </a:lnTo>
                  <a:lnTo>
                    <a:pt x="77" y="61"/>
                  </a:lnTo>
                  <a:lnTo>
                    <a:pt x="108" y="67"/>
                  </a:lnTo>
                  <a:lnTo>
                    <a:pt x="122" y="67"/>
                  </a:lnTo>
                  <a:lnTo>
                    <a:pt x="120" y="5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9" name="Freeform 70"/>
            <p:cNvSpPr>
              <a:spLocks/>
            </p:cNvSpPr>
            <p:nvPr/>
          </p:nvSpPr>
          <p:spPr bwMode="auto">
            <a:xfrm>
              <a:off x="6340475" y="2944838"/>
              <a:ext cx="220663" cy="101600"/>
            </a:xfrm>
            <a:custGeom>
              <a:avLst/>
              <a:gdLst>
                <a:gd name="T0" fmla="*/ 2147483647 w 122"/>
                <a:gd name="T1" fmla="*/ 2147483647 h 67"/>
                <a:gd name="T2" fmla="*/ 2147483647 w 122"/>
                <a:gd name="T3" fmla="*/ 2147483647 h 67"/>
                <a:gd name="T4" fmla="*/ 2147483647 w 122"/>
                <a:gd name="T5" fmla="*/ 2147483647 h 67"/>
                <a:gd name="T6" fmla="*/ 2147483647 w 122"/>
                <a:gd name="T7" fmla="*/ 2147483647 h 67"/>
                <a:gd name="T8" fmla="*/ 2147483647 w 122"/>
                <a:gd name="T9" fmla="*/ 2147483647 h 67"/>
                <a:gd name="T10" fmla="*/ 2147483647 w 122"/>
                <a:gd name="T11" fmla="*/ 2147483647 h 67"/>
                <a:gd name="T12" fmla="*/ 2147483647 w 122"/>
                <a:gd name="T13" fmla="*/ 0 h 67"/>
                <a:gd name="T14" fmla="*/ 0 w 122"/>
                <a:gd name="T15" fmla="*/ 2147483647 h 67"/>
                <a:gd name="T16" fmla="*/ 2147483647 w 122"/>
                <a:gd name="T17" fmla="*/ 2147483647 h 67"/>
                <a:gd name="T18" fmla="*/ 2147483647 w 122"/>
                <a:gd name="T19" fmla="*/ 2147483647 h 67"/>
                <a:gd name="T20" fmla="*/ 2147483647 w 122"/>
                <a:gd name="T21" fmla="*/ 2147483647 h 67"/>
                <a:gd name="T22" fmla="*/ 2147483647 w 122"/>
                <a:gd name="T23" fmla="*/ 2147483647 h 67"/>
                <a:gd name="T24" fmla="*/ 2147483647 w 122"/>
                <a:gd name="T25" fmla="*/ 2147483647 h 67"/>
                <a:gd name="T26" fmla="*/ 2147483647 w 122"/>
                <a:gd name="T27" fmla="*/ 2147483647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
                <a:gd name="T43" fmla="*/ 0 h 67"/>
                <a:gd name="T44" fmla="*/ 122 w 122"/>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 h="67">
                  <a:moveTo>
                    <a:pt x="120" y="55"/>
                  </a:moveTo>
                  <a:lnTo>
                    <a:pt x="120" y="41"/>
                  </a:lnTo>
                  <a:lnTo>
                    <a:pt x="87" y="41"/>
                  </a:lnTo>
                  <a:lnTo>
                    <a:pt x="55" y="16"/>
                  </a:lnTo>
                  <a:lnTo>
                    <a:pt x="48" y="19"/>
                  </a:lnTo>
                  <a:lnTo>
                    <a:pt x="30" y="1"/>
                  </a:lnTo>
                  <a:lnTo>
                    <a:pt x="10" y="0"/>
                  </a:lnTo>
                  <a:lnTo>
                    <a:pt x="0" y="26"/>
                  </a:lnTo>
                  <a:lnTo>
                    <a:pt x="44" y="49"/>
                  </a:lnTo>
                  <a:lnTo>
                    <a:pt x="63" y="51"/>
                  </a:lnTo>
                  <a:lnTo>
                    <a:pt x="77" y="61"/>
                  </a:lnTo>
                  <a:lnTo>
                    <a:pt x="108" y="67"/>
                  </a:lnTo>
                  <a:lnTo>
                    <a:pt x="122" y="67"/>
                  </a:lnTo>
                  <a:lnTo>
                    <a:pt x="120" y="5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0" name="Freeform 71"/>
            <p:cNvSpPr>
              <a:spLocks/>
            </p:cNvSpPr>
            <p:nvPr/>
          </p:nvSpPr>
          <p:spPr bwMode="auto">
            <a:xfrm>
              <a:off x="5380038" y="2676550"/>
              <a:ext cx="533400" cy="404813"/>
            </a:xfrm>
            <a:custGeom>
              <a:avLst/>
              <a:gdLst>
                <a:gd name="T0" fmla="*/ 2147483647 w 299"/>
                <a:gd name="T1" fmla="*/ 2147483647 h 258"/>
                <a:gd name="T2" fmla="*/ 2147483647 w 299"/>
                <a:gd name="T3" fmla="*/ 2147483647 h 258"/>
                <a:gd name="T4" fmla="*/ 2147483647 w 299"/>
                <a:gd name="T5" fmla="*/ 2147483647 h 258"/>
                <a:gd name="T6" fmla="*/ 2147483647 w 299"/>
                <a:gd name="T7" fmla="*/ 2147483647 h 258"/>
                <a:gd name="T8" fmla="*/ 2147483647 w 299"/>
                <a:gd name="T9" fmla="*/ 2147483647 h 258"/>
                <a:gd name="T10" fmla="*/ 2147483647 w 299"/>
                <a:gd name="T11" fmla="*/ 2147483647 h 258"/>
                <a:gd name="T12" fmla="*/ 2147483647 w 299"/>
                <a:gd name="T13" fmla="*/ 2147483647 h 258"/>
                <a:gd name="T14" fmla="*/ 2147483647 w 299"/>
                <a:gd name="T15" fmla="*/ 2147483647 h 258"/>
                <a:gd name="T16" fmla="*/ 2147483647 w 299"/>
                <a:gd name="T17" fmla="*/ 2147483647 h 258"/>
                <a:gd name="T18" fmla="*/ 2147483647 w 299"/>
                <a:gd name="T19" fmla="*/ 2147483647 h 258"/>
                <a:gd name="T20" fmla="*/ 2147483647 w 299"/>
                <a:gd name="T21" fmla="*/ 2147483647 h 258"/>
                <a:gd name="T22" fmla="*/ 2147483647 w 299"/>
                <a:gd name="T23" fmla="*/ 2147483647 h 258"/>
                <a:gd name="T24" fmla="*/ 2147483647 w 299"/>
                <a:gd name="T25" fmla="*/ 2147483647 h 258"/>
                <a:gd name="T26" fmla="*/ 2147483647 w 299"/>
                <a:gd name="T27" fmla="*/ 2147483647 h 258"/>
                <a:gd name="T28" fmla="*/ 0 w 299"/>
                <a:gd name="T29" fmla="*/ 2147483647 h 258"/>
                <a:gd name="T30" fmla="*/ 2147483647 w 299"/>
                <a:gd name="T31" fmla="*/ 0 h 258"/>
                <a:gd name="T32" fmla="*/ 2147483647 w 299"/>
                <a:gd name="T33" fmla="*/ 2147483647 h 258"/>
                <a:gd name="T34" fmla="*/ 2147483647 w 299"/>
                <a:gd name="T35" fmla="*/ 2147483647 h 258"/>
                <a:gd name="T36" fmla="*/ 2147483647 w 299"/>
                <a:gd name="T37" fmla="*/ 2147483647 h 258"/>
                <a:gd name="T38" fmla="*/ 2147483647 w 299"/>
                <a:gd name="T39" fmla="*/ 2147483647 h 258"/>
                <a:gd name="T40" fmla="*/ 2147483647 w 299"/>
                <a:gd name="T41" fmla="*/ 2147483647 h 258"/>
                <a:gd name="T42" fmla="*/ 2147483647 w 299"/>
                <a:gd name="T43" fmla="*/ 2147483647 h 258"/>
                <a:gd name="T44" fmla="*/ 2147483647 w 299"/>
                <a:gd name="T45" fmla="*/ 2147483647 h 258"/>
                <a:gd name="T46" fmla="*/ 2147483647 w 299"/>
                <a:gd name="T47" fmla="*/ 2147483647 h 258"/>
                <a:gd name="T48" fmla="*/ 2147483647 w 299"/>
                <a:gd name="T49" fmla="*/ 2147483647 h 258"/>
                <a:gd name="T50" fmla="*/ 2147483647 w 299"/>
                <a:gd name="T51" fmla="*/ 2147483647 h 258"/>
                <a:gd name="T52" fmla="*/ 2147483647 w 299"/>
                <a:gd name="T53" fmla="*/ 2147483647 h 258"/>
                <a:gd name="T54" fmla="*/ 2147483647 w 299"/>
                <a:gd name="T55" fmla="*/ 2147483647 h 258"/>
                <a:gd name="T56" fmla="*/ 2147483647 w 299"/>
                <a:gd name="T57" fmla="*/ 2147483647 h 258"/>
                <a:gd name="T58" fmla="*/ 2147483647 w 299"/>
                <a:gd name="T59" fmla="*/ 2147483647 h 258"/>
                <a:gd name="T60" fmla="*/ 2147483647 w 299"/>
                <a:gd name="T61" fmla="*/ 2147483647 h 258"/>
                <a:gd name="T62" fmla="*/ 2147483647 w 299"/>
                <a:gd name="T63" fmla="*/ 2147483647 h 258"/>
                <a:gd name="T64" fmla="*/ 2147483647 w 299"/>
                <a:gd name="T65" fmla="*/ 2147483647 h 258"/>
                <a:gd name="T66" fmla="*/ 2147483647 w 299"/>
                <a:gd name="T67" fmla="*/ 2147483647 h 258"/>
                <a:gd name="T68" fmla="*/ 2147483647 w 299"/>
                <a:gd name="T69" fmla="*/ 2147483647 h 258"/>
                <a:gd name="T70" fmla="*/ 2147483647 w 299"/>
                <a:gd name="T71" fmla="*/ 2147483647 h 258"/>
                <a:gd name="T72" fmla="*/ 2147483647 w 299"/>
                <a:gd name="T73" fmla="*/ 2147483647 h 258"/>
                <a:gd name="T74" fmla="*/ 2147483647 w 299"/>
                <a:gd name="T75" fmla="*/ 2147483647 h 258"/>
                <a:gd name="T76" fmla="*/ 2147483647 w 299"/>
                <a:gd name="T77" fmla="*/ 2147483647 h 258"/>
                <a:gd name="T78" fmla="*/ 2147483647 w 299"/>
                <a:gd name="T79" fmla="*/ 2147483647 h 258"/>
                <a:gd name="T80" fmla="*/ 2147483647 w 299"/>
                <a:gd name="T81" fmla="*/ 2147483647 h 258"/>
                <a:gd name="T82" fmla="*/ 2147483647 w 299"/>
                <a:gd name="T83" fmla="*/ 2147483647 h 258"/>
                <a:gd name="T84" fmla="*/ 2147483647 w 299"/>
                <a:gd name="T85" fmla="*/ 2147483647 h 258"/>
                <a:gd name="T86" fmla="*/ 2147483647 w 299"/>
                <a:gd name="T87" fmla="*/ 2147483647 h 258"/>
                <a:gd name="T88" fmla="*/ 2147483647 w 299"/>
                <a:gd name="T89" fmla="*/ 2147483647 h 258"/>
                <a:gd name="T90" fmla="*/ 2147483647 w 299"/>
                <a:gd name="T91" fmla="*/ 2147483647 h 2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9"/>
                <a:gd name="T139" fmla="*/ 0 h 258"/>
                <a:gd name="T140" fmla="*/ 299 w 299"/>
                <a:gd name="T141" fmla="*/ 258 h 2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9" h="258">
                  <a:moveTo>
                    <a:pt x="215" y="250"/>
                  </a:moveTo>
                  <a:lnTo>
                    <a:pt x="205" y="228"/>
                  </a:lnTo>
                  <a:lnTo>
                    <a:pt x="175" y="238"/>
                  </a:lnTo>
                  <a:lnTo>
                    <a:pt x="163" y="235"/>
                  </a:lnTo>
                  <a:lnTo>
                    <a:pt x="126" y="213"/>
                  </a:lnTo>
                  <a:lnTo>
                    <a:pt x="107" y="178"/>
                  </a:lnTo>
                  <a:lnTo>
                    <a:pt x="86" y="166"/>
                  </a:lnTo>
                  <a:lnTo>
                    <a:pt x="81" y="174"/>
                  </a:lnTo>
                  <a:lnTo>
                    <a:pt x="64" y="156"/>
                  </a:lnTo>
                  <a:lnTo>
                    <a:pt x="57" y="131"/>
                  </a:lnTo>
                  <a:lnTo>
                    <a:pt x="39" y="120"/>
                  </a:lnTo>
                  <a:lnTo>
                    <a:pt x="28" y="104"/>
                  </a:lnTo>
                  <a:lnTo>
                    <a:pt x="36" y="80"/>
                  </a:lnTo>
                  <a:lnTo>
                    <a:pt x="14" y="47"/>
                  </a:lnTo>
                  <a:lnTo>
                    <a:pt x="0" y="9"/>
                  </a:lnTo>
                  <a:lnTo>
                    <a:pt x="4" y="0"/>
                  </a:lnTo>
                  <a:lnTo>
                    <a:pt x="18" y="16"/>
                  </a:lnTo>
                  <a:lnTo>
                    <a:pt x="27" y="16"/>
                  </a:lnTo>
                  <a:lnTo>
                    <a:pt x="32" y="16"/>
                  </a:lnTo>
                  <a:lnTo>
                    <a:pt x="36" y="16"/>
                  </a:lnTo>
                  <a:lnTo>
                    <a:pt x="50" y="3"/>
                  </a:lnTo>
                  <a:lnTo>
                    <a:pt x="55" y="6"/>
                  </a:lnTo>
                  <a:lnTo>
                    <a:pt x="55" y="16"/>
                  </a:lnTo>
                  <a:lnTo>
                    <a:pt x="67" y="25"/>
                  </a:lnTo>
                  <a:lnTo>
                    <a:pt x="71" y="41"/>
                  </a:lnTo>
                  <a:lnTo>
                    <a:pt x="109" y="58"/>
                  </a:lnTo>
                  <a:lnTo>
                    <a:pt x="142" y="54"/>
                  </a:lnTo>
                  <a:lnTo>
                    <a:pt x="140" y="44"/>
                  </a:lnTo>
                  <a:lnTo>
                    <a:pt x="160" y="31"/>
                  </a:lnTo>
                  <a:lnTo>
                    <a:pt x="183" y="28"/>
                  </a:lnTo>
                  <a:lnTo>
                    <a:pt x="247" y="63"/>
                  </a:lnTo>
                  <a:lnTo>
                    <a:pt x="249" y="70"/>
                  </a:lnTo>
                  <a:lnTo>
                    <a:pt x="249" y="88"/>
                  </a:lnTo>
                  <a:lnTo>
                    <a:pt x="243" y="102"/>
                  </a:lnTo>
                  <a:lnTo>
                    <a:pt x="243" y="104"/>
                  </a:lnTo>
                  <a:lnTo>
                    <a:pt x="253" y="143"/>
                  </a:lnTo>
                  <a:lnTo>
                    <a:pt x="265" y="149"/>
                  </a:lnTo>
                  <a:lnTo>
                    <a:pt x="268" y="158"/>
                  </a:lnTo>
                  <a:lnTo>
                    <a:pt x="258" y="178"/>
                  </a:lnTo>
                  <a:lnTo>
                    <a:pt x="275" y="200"/>
                  </a:lnTo>
                  <a:lnTo>
                    <a:pt x="287" y="204"/>
                  </a:lnTo>
                  <a:lnTo>
                    <a:pt x="299" y="225"/>
                  </a:lnTo>
                  <a:lnTo>
                    <a:pt x="298" y="231"/>
                  </a:lnTo>
                  <a:lnTo>
                    <a:pt x="279" y="242"/>
                  </a:lnTo>
                  <a:lnTo>
                    <a:pt x="278" y="258"/>
                  </a:lnTo>
                  <a:lnTo>
                    <a:pt x="215" y="25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1" name="Freeform 72"/>
            <p:cNvSpPr>
              <a:spLocks/>
            </p:cNvSpPr>
            <p:nvPr/>
          </p:nvSpPr>
          <p:spPr bwMode="auto">
            <a:xfrm>
              <a:off x="5380038" y="2676550"/>
              <a:ext cx="533400" cy="404813"/>
            </a:xfrm>
            <a:custGeom>
              <a:avLst/>
              <a:gdLst>
                <a:gd name="T0" fmla="*/ 2147483647 w 299"/>
                <a:gd name="T1" fmla="*/ 2147483647 h 258"/>
                <a:gd name="T2" fmla="*/ 2147483647 w 299"/>
                <a:gd name="T3" fmla="*/ 2147483647 h 258"/>
                <a:gd name="T4" fmla="*/ 2147483647 w 299"/>
                <a:gd name="T5" fmla="*/ 2147483647 h 258"/>
                <a:gd name="T6" fmla="*/ 2147483647 w 299"/>
                <a:gd name="T7" fmla="*/ 2147483647 h 258"/>
                <a:gd name="T8" fmla="*/ 2147483647 w 299"/>
                <a:gd name="T9" fmla="*/ 2147483647 h 258"/>
                <a:gd name="T10" fmla="*/ 2147483647 w 299"/>
                <a:gd name="T11" fmla="*/ 2147483647 h 258"/>
                <a:gd name="T12" fmla="*/ 2147483647 w 299"/>
                <a:gd name="T13" fmla="*/ 2147483647 h 258"/>
                <a:gd name="T14" fmla="*/ 2147483647 w 299"/>
                <a:gd name="T15" fmla="*/ 2147483647 h 258"/>
                <a:gd name="T16" fmla="*/ 2147483647 w 299"/>
                <a:gd name="T17" fmla="*/ 2147483647 h 258"/>
                <a:gd name="T18" fmla="*/ 2147483647 w 299"/>
                <a:gd name="T19" fmla="*/ 2147483647 h 258"/>
                <a:gd name="T20" fmla="*/ 2147483647 w 299"/>
                <a:gd name="T21" fmla="*/ 2147483647 h 258"/>
                <a:gd name="T22" fmla="*/ 2147483647 w 299"/>
                <a:gd name="T23" fmla="*/ 2147483647 h 258"/>
                <a:gd name="T24" fmla="*/ 2147483647 w 299"/>
                <a:gd name="T25" fmla="*/ 2147483647 h 258"/>
                <a:gd name="T26" fmla="*/ 2147483647 w 299"/>
                <a:gd name="T27" fmla="*/ 2147483647 h 258"/>
                <a:gd name="T28" fmla="*/ 0 w 299"/>
                <a:gd name="T29" fmla="*/ 2147483647 h 258"/>
                <a:gd name="T30" fmla="*/ 2147483647 w 299"/>
                <a:gd name="T31" fmla="*/ 0 h 258"/>
                <a:gd name="T32" fmla="*/ 2147483647 w 299"/>
                <a:gd name="T33" fmla="*/ 2147483647 h 258"/>
                <a:gd name="T34" fmla="*/ 2147483647 w 299"/>
                <a:gd name="T35" fmla="*/ 2147483647 h 258"/>
                <a:gd name="T36" fmla="*/ 2147483647 w 299"/>
                <a:gd name="T37" fmla="*/ 2147483647 h 258"/>
                <a:gd name="T38" fmla="*/ 2147483647 w 299"/>
                <a:gd name="T39" fmla="*/ 2147483647 h 258"/>
                <a:gd name="T40" fmla="*/ 2147483647 w 299"/>
                <a:gd name="T41" fmla="*/ 2147483647 h 258"/>
                <a:gd name="T42" fmla="*/ 2147483647 w 299"/>
                <a:gd name="T43" fmla="*/ 2147483647 h 258"/>
                <a:gd name="T44" fmla="*/ 2147483647 w 299"/>
                <a:gd name="T45" fmla="*/ 2147483647 h 258"/>
                <a:gd name="T46" fmla="*/ 2147483647 w 299"/>
                <a:gd name="T47" fmla="*/ 2147483647 h 258"/>
                <a:gd name="T48" fmla="*/ 2147483647 w 299"/>
                <a:gd name="T49" fmla="*/ 2147483647 h 258"/>
                <a:gd name="T50" fmla="*/ 2147483647 w 299"/>
                <a:gd name="T51" fmla="*/ 2147483647 h 258"/>
                <a:gd name="T52" fmla="*/ 2147483647 w 299"/>
                <a:gd name="T53" fmla="*/ 2147483647 h 258"/>
                <a:gd name="T54" fmla="*/ 2147483647 w 299"/>
                <a:gd name="T55" fmla="*/ 2147483647 h 258"/>
                <a:gd name="T56" fmla="*/ 2147483647 w 299"/>
                <a:gd name="T57" fmla="*/ 2147483647 h 258"/>
                <a:gd name="T58" fmla="*/ 2147483647 w 299"/>
                <a:gd name="T59" fmla="*/ 2147483647 h 258"/>
                <a:gd name="T60" fmla="*/ 2147483647 w 299"/>
                <a:gd name="T61" fmla="*/ 2147483647 h 258"/>
                <a:gd name="T62" fmla="*/ 2147483647 w 299"/>
                <a:gd name="T63" fmla="*/ 2147483647 h 258"/>
                <a:gd name="T64" fmla="*/ 2147483647 w 299"/>
                <a:gd name="T65" fmla="*/ 2147483647 h 258"/>
                <a:gd name="T66" fmla="*/ 2147483647 w 299"/>
                <a:gd name="T67" fmla="*/ 2147483647 h 258"/>
                <a:gd name="T68" fmla="*/ 2147483647 w 299"/>
                <a:gd name="T69" fmla="*/ 2147483647 h 258"/>
                <a:gd name="T70" fmla="*/ 2147483647 w 299"/>
                <a:gd name="T71" fmla="*/ 2147483647 h 258"/>
                <a:gd name="T72" fmla="*/ 2147483647 w 299"/>
                <a:gd name="T73" fmla="*/ 2147483647 h 258"/>
                <a:gd name="T74" fmla="*/ 2147483647 w 299"/>
                <a:gd name="T75" fmla="*/ 2147483647 h 258"/>
                <a:gd name="T76" fmla="*/ 2147483647 w 299"/>
                <a:gd name="T77" fmla="*/ 2147483647 h 258"/>
                <a:gd name="T78" fmla="*/ 2147483647 w 299"/>
                <a:gd name="T79" fmla="*/ 2147483647 h 258"/>
                <a:gd name="T80" fmla="*/ 2147483647 w 299"/>
                <a:gd name="T81" fmla="*/ 2147483647 h 258"/>
                <a:gd name="T82" fmla="*/ 2147483647 w 299"/>
                <a:gd name="T83" fmla="*/ 2147483647 h 258"/>
                <a:gd name="T84" fmla="*/ 2147483647 w 299"/>
                <a:gd name="T85" fmla="*/ 2147483647 h 258"/>
                <a:gd name="T86" fmla="*/ 2147483647 w 299"/>
                <a:gd name="T87" fmla="*/ 2147483647 h 258"/>
                <a:gd name="T88" fmla="*/ 2147483647 w 299"/>
                <a:gd name="T89" fmla="*/ 2147483647 h 258"/>
                <a:gd name="T90" fmla="*/ 2147483647 w 299"/>
                <a:gd name="T91" fmla="*/ 2147483647 h 2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9"/>
                <a:gd name="T139" fmla="*/ 0 h 258"/>
                <a:gd name="T140" fmla="*/ 299 w 299"/>
                <a:gd name="T141" fmla="*/ 258 h 2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9" h="258">
                  <a:moveTo>
                    <a:pt x="215" y="250"/>
                  </a:moveTo>
                  <a:lnTo>
                    <a:pt x="205" y="228"/>
                  </a:lnTo>
                  <a:lnTo>
                    <a:pt x="175" y="238"/>
                  </a:lnTo>
                  <a:lnTo>
                    <a:pt x="163" y="235"/>
                  </a:lnTo>
                  <a:lnTo>
                    <a:pt x="126" y="213"/>
                  </a:lnTo>
                  <a:lnTo>
                    <a:pt x="107" y="178"/>
                  </a:lnTo>
                  <a:lnTo>
                    <a:pt x="86" y="166"/>
                  </a:lnTo>
                  <a:lnTo>
                    <a:pt x="81" y="174"/>
                  </a:lnTo>
                  <a:lnTo>
                    <a:pt x="64" y="156"/>
                  </a:lnTo>
                  <a:lnTo>
                    <a:pt x="57" y="131"/>
                  </a:lnTo>
                  <a:lnTo>
                    <a:pt x="39" y="120"/>
                  </a:lnTo>
                  <a:lnTo>
                    <a:pt x="28" y="104"/>
                  </a:lnTo>
                  <a:lnTo>
                    <a:pt x="36" y="80"/>
                  </a:lnTo>
                  <a:lnTo>
                    <a:pt x="14" y="47"/>
                  </a:lnTo>
                  <a:lnTo>
                    <a:pt x="0" y="9"/>
                  </a:lnTo>
                  <a:lnTo>
                    <a:pt x="4" y="0"/>
                  </a:lnTo>
                  <a:lnTo>
                    <a:pt x="18" y="16"/>
                  </a:lnTo>
                  <a:lnTo>
                    <a:pt x="27" y="16"/>
                  </a:lnTo>
                  <a:lnTo>
                    <a:pt x="32" y="16"/>
                  </a:lnTo>
                  <a:lnTo>
                    <a:pt x="36" y="16"/>
                  </a:lnTo>
                  <a:lnTo>
                    <a:pt x="50" y="3"/>
                  </a:lnTo>
                  <a:lnTo>
                    <a:pt x="55" y="6"/>
                  </a:lnTo>
                  <a:lnTo>
                    <a:pt x="55" y="16"/>
                  </a:lnTo>
                  <a:lnTo>
                    <a:pt x="67" y="25"/>
                  </a:lnTo>
                  <a:lnTo>
                    <a:pt x="71" y="41"/>
                  </a:lnTo>
                  <a:lnTo>
                    <a:pt x="109" y="58"/>
                  </a:lnTo>
                  <a:lnTo>
                    <a:pt x="142" y="54"/>
                  </a:lnTo>
                  <a:lnTo>
                    <a:pt x="140" y="44"/>
                  </a:lnTo>
                  <a:lnTo>
                    <a:pt x="160" y="31"/>
                  </a:lnTo>
                  <a:lnTo>
                    <a:pt x="183" y="28"/>
                  </a:lnTo>
                  <a:lnTo>
                    <a:pt x="247" y="63"/>
                  </a:lnTo>
                  <a:lnTo>
                    <a:pt x="249" y="70"/>
                  </a:lnTo>
                  <a:lnTo>
                    <a:pt x="249" y="88"/>
                  </a:lnTo>
                  <a:lnTo>
                    <a:pt x="243" y="102"/>
                  </a:lnTo>
                  <a:lnTo>
                    <a:pt x="243" y="104"/>
                  </a:lnTo>
                  <a:lnTo>
                    <a:pt x="253" y="143"/>
                  </a:lnTo>
                  <a:lnTo>
                    <a:pt x="265" y="149"/>
                  </a:lnTo>
                  <a:lnTo>
                    <a:pt x="268" y="158"/>
                  </a:lnTo>
                  <a:lnTo>
                    <a:pt x="258" y="178"/>
                  </a:lnTo>
                  <a:lnTo>
                    <a:pt x="275" y="200"/>
                  </a:lnTo>
                  <a:lnTo>
                    <a:pt x="287" y="204"/>
                  </a:lnTo>
                  <a:lnTo>
                    <a:pt x="299" y="225"/>
                  </a:lnTo>
                  <a:lnTo>
                    <a:pt x="298" y="231"/>
                  </a:lnTo>
                  <a:lnTo>
                    <a:pt x="279" y="242"/>
                  </a:lnTo>
                  <a:lnTo>
                    <a:pt x="278" y="258"/>
                  </a:lnTo>
                  <a:lnTo>
                    <a:pt x="215" y="25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2" name="Freeform 73"/>
            <p:cNvSpPr>
              <a:spLocks/>
            </p:cNvSpPr>
            <p:nvPr/>
          </p:nvSpPr>
          <p:spPr bwMode="auto">
            <a:xfrm>
              <a:off x="5840413" y="2755925"/>
              <a:ext cx="398462" cy="366713"/>
            </a:xfrm>
            <a:custGeom>
              <a:avLst/>
              <a:gdLst>
                <a:gd name="T0" fmla="*/ 2147483647 w 222"/>
                <a:gd name="T1" fmla="*/ 2147483647 h 235"/>
                <a:gd name="T2" fmla="*/ 2147483647 w 222"/>
                <a:gd name="T3" fmla="*/ 2147483647 h 235"/>
                <a:gd name="T4" fmla="*/ 2147483647 w 222"/>
                <a:gd name="T5" fmla="*/ 2147483647 h 235"/>
                <a:gd name="T6" fmla="*/ 2147483647 w 222"/>
                <a:gd name="T7" fmla="*/ 2147483647 h 235"/>
                <a:gd name="T8" fmla="*/ 2147483647 w 222"/>
                <a:gd name="T9" fmla="*/ 2147483647 h 235"/>
                <a:gd name="T10" fmla="*/ 2147483647 w 222"/>
                <a:gd name="T11" fmla="*/ 2147483647 h 235"/>
                <a:gd name="T12" fmla="*/ 2147483647 w 222"/>
                <a:gd name="T13" fmla="*/ 2147483647 h 235"/>
                <a:gd name="T14" fmla="*/ 2147483647 w 222"/>
                <a:gd name="T15" fmla="*/ 2147483647 h 235"/>
                <a:gd name="T16" fmla="*/ 2147483647 w 222"/>
                <a:gd name="T17" fmla="*/ 2147483647 h 235"/>
                <a:gd name="T18" fmla="*/ 2147483647 w 222"/>
                <a:gd name="T19" fmla="*/ 2147483647 h 235"/>
                <a:gd name="T20" fmla="*/ 2147483647 w 222"/>
                <a:gd name="T21" fmla="*/ 2147483647 h 235"/>
                <a:gd name="T22" fmla="*/ 2147483647 w 222"/>
                <a:gd name="T23" fmla="*/ 2147483647 h 235"/>
                <a:gd name="T24" fmla="*/ 2147483647 w 222"/>
                <a:gd name="T25" fmla="*/ 2147483647 h 235"/>
                <a:gd name="T26" fmla="*/ 2147483647 w 222"/>
                <a:gd name="T27" fmla="*/ 2147483647 h 235"/>
                <a:gd name="T28" fmla="*/ 2147483647 w 222"/>
                <a:gd name="T29" fmla="*/ 2147483647 h 235"/>
                <a:gd name="T30" fmla="*/ 2147483647 w 222"/>
                <a:gd name="T31" fmla="*/ 2147483647 h 235"/>
                <a:gd name="T32" fmla="*/ 2147483647 w 222"/>
                <a:gd name="T33" fmla="*/ 2147483647 h 235"/>
                <a:gd name="T34" fmla="*/ 2147483647 w 222"/>
                <a:gd name="T35" fmla="*/ 2147483647 h 235"/>
                <a:gd name="T36" fmla="*/ 2147483647 w 222"/>
                <a:gd name="T37" fmla="*/ 2147483647 h 235"/>
                <a:gd name="T38" fmla="*/ 2147483647 w 222"/>
                <a:gd name="T39" fmla="*/ 2147483647 h 235"/>
                <a:gd name="T40" fmla="*/ 2147483647 w 222"/>
                <a:gd name="T41" fmla="*/ 2147483647 h 235"/>
                <a:gd name="T42" fmla="*/ 2147483647 w 222"/>
                <a:gd name="T43" fmla="*/ 2147483647 h 235"/>
                <a:gd name="T44" fmla="*/ 2147483647 w 222"/>
                <a:gd name="T45" fmla="*/ 2147483647 h 235"/>
                <a:gd name="T46" fmla="*/ 2147483647 w 222"/>
                <a:gd name="T47" fmla="*/ 2147483647 h 235"/>
                <a:gd name="T48" fmla="*/ 2147483647 w 222"/>
                <a:gd name="T49" fmla="*/ 0 h 235"/>
                <a:gd name="T50" fmla="*/ 2147483647 w 222"/>
                <a:gd name="T51" fmla="*/ 2147483647 h 235"/>
                <a:gd name="T52" fmla="*/ 2147483647 w 222"/>
                <a:gd name="T53" fmla="*/ 2147483647 h 235"/>
                <a:gd name="T54" fmla="*/ 2147483647 w 222"/>
                <a:gd name="T55" fmla="*/ 2147483647 h 235"/>
                <a:gd name="T56" fmla="*/ 2147483647 w 222"/>
                <a:gd name="T57" fmla="*/ 2147483647 h 235"/>
                <a:gd name="T58" fmla="*/ 2147483647 w 222"/>
                <a:gd name="T59" fmla="*/ 2147483647 h 235"/>
                <a:gd name="T60" fmla="*/ 2147483647 w 222"/>
                <a:gd name="T61" fmla="*/ 2147483647 h 235"/>
                <a:gd name="T62" fmla="*/ 2147483647 w 222"/>
                <a:gd name="T63" fmla="*/ 2147483647 h 235"/>
                <a:gd name="T64" fmla="*/ 2147483647 w 222"/>
                <a:gd name="T65" fmla="*/ 2147483647 h 235"/>
                <a:gd name="T66" fmla="*/ 2147483647 w 222"/>
                <a:gd name="T67" fmla="*/ 2147483647 h 235"/>
                <a:gd name="T68" fmla="*/ 2147483647 w 222"/>
                <a:gd name="T69" fmla="*/ 2147483647 h 235"/>
                <a:gd name="T70" fmla="*/ 2147483647 w 222"/>
                <a:gd name="T71" fmla="*/ 2147483647 h 235"/>
                <a:gd name="T72" fmla="*/ 2147483647 w 222"/>
                <a:gd name="T73" fmla="*/ 2147483647 h 235"/>
                <a:gd name="T74" fmla="*/ 2147483647 w 222"/>
                <a:gd name="T75" fmla="*/ 2147483647 h 235"/>
                <a:gd name="T76" fmla="*/ 0 w 222"/>
                <a:gd name="T77" fmla="*/ 2147483647 h 235"/>
                <a:gd name="T78" fmla="*/ 2147483647 w 222"/>
                <a:gd name="T79" fmla="*/ 2147483647 h 235"/>
                <a:gd name="T80" fmla="*/ 2147483647 w 222"/>
                <a:gd name="T81" fmla="*/ 2147483647 h 235"/>
                <a:gd name="T82" fmla="*/ 2147483647 w 222"/>
                <a:gd name="T83" fmla="*/ 2147483647 h 235"/>
                <a:gd name="T84" fmla="*/ 2147483647 w 222"/>
                <a:gd name="T85" fmla="*/ 2147483647 h 235"/>
                <a:gd name="T86" fmla="*/ 2147483647 w 222"/>
                <a:gd name="T87" fmla="*/ 2147483647 h 235"/>
                <a:gd name="T88" fmla="*/ 2147483647 w 222"/>
                <a:gd name="T89" fmla="*/ 2147483647 h 235"/>
                <a:gd name="T90" fmla="*/ 2147483647 w 222"/>
                <a:gd name="T91" fmla="*/ 2147483647 h 235"/>
                <a:gd name="T92" fmla="*/ 2147483647 w 222"/>
                <a:gd name="T93" fmla="*/ 2147483647 h 235"/>
                <a:gd name="T94" fmla="*/ 2147483647 w 222"/>
                <a:gd name="T95" fmla="*/ 2147483647 h 235"/>
                <a:gd name="T96" fmla="*/ 2147483647 w 222"/>
                <a:gd name="T97" fmla="*/ 2147483647 h 235"/>
                <a:gd name="T98" fmla="*/ 2147483647 w 222"/>
                <a:gd name="T99" fmla="*/ 2147483647 h 235"/>
                <a:gd name="T100" fmla="*/ 2147483647 w 222"/>
                <a:gd name="T101" fmla="*/ 2147483647 h 2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2"/>
                <a:gd name="T154" fmla="*/ 0 h 235"/>
                <a:gd name="T155" fmla="*/ 222 w 222"/>
                <a:gd name="T156" fmla="*/ 235 h 2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2" h="235">
                  <a:moveTo>
                    <a:pt x="127" y="225"/>
                  </a:moveTo>
                  <a:lnTo>
                    <a:pt x="158" y="224"/>
                  </a:lnTo>
                  <a:lnTo>
                    <a:pt x="158" y="213"/>
                  </a:lnTo>
                  <a:lnTo>
                    <a:pt x="151" y="199"/>
                  </a:lnTo>
                  <a:lnTo>
                    <a:pt x="142" y="196"/>
                  </a:lnTo>
                  <a:lnTo>
                    <a:pt x="142" y="184"/>
                  </a:lnTo>
                  <a:lnTo>
                    <a:pt x="134" y="183"/>
                  </a:lnTo>
                  <a:lnTo>
                    <a:pt x="134" y="172"/>
                  </a:lnTo>
                  <a:lnTo>
                    <a:pt x="142" y="159"/>
                  </a:lnTo>
                  <a:lnTo>
                    <a:pt x="151" y="164"/>
                  </a:lnTo>
                  <a:lnTo>
                    <a:pt x="162" y="159"/>
                  </a:lnTo>
                  <a:lnTo>
                    <a:pt x="197" y="104"/>
                  </a:lnTo>
                  <a:lnTo>
                    <a:pt x="193" y="91"/>
                  </a:lnTo>
                  <a:lnTo>
                    <a:pt x="201" y="86"/>
                  </a:lnTo>
                  <a:lnTo>
                    <a:pt x="201" y="82"/>
                  </a:lnTo>
                  <a:lnTo>
                    <a:pt x="182" y="69"/>
                  </a:lnTo>
                  <a:lnTo>
                    <a:pt x="179" y="51"/>
                  </a:lnTo>
                  <a:lnTo>
                    <a:pt x="170" y="44"/>
                  </a:lnTo>
                  <a:lnTo>
                    <a:pt x="173" y="38"/>
                  </a:lnTo>
                  <a:lnTo>
                    <a:pt x="200" y="44"/>
                  </a:lnTo>
                  <a:lnTo>
                    <a:pt x="215" y="38"/>
                  </a:lnTo>
                  <a:lnTo>
                    <a:pt x="222" y="28"/>
                  </a:lnTo>
                  <a:lnTo>
                    <a:pt x="200" y="19"/>
                  </a:lnTo>
                  <a:lnTo>
                    <a:pt x="192" y="5"/>
                  </a:lnTo>
                  <a:lnTo>
                    <a:pt x="173" y="0"/>
                  </a:lnTo>
                  <a:lnTo>
                    <a:pt x="162" y="2"/>
                  </a:lnTo>
                  <a:lnTo>
                    <a:pt x="149" y="2"/>
                  </a:lnTo>
                  <a:lnTo>
                    <a:pt x="133" y="13"/>
                  </a:lnTo>
                  <a:lnTo>
                    <a:pt x="138" y="35"/>
                  </a:lnTo>
                  <a:lnTo>
                    <a:pt x="134" y="53"/>
                  </a:lnTo>
                  <a:lnTo>
                    <a:pt x="118" y="53"/>
                  </a:lnTo>
                  <a:lnTo>
                    <a:pt x="124" y="63"/>
                  </a:lnTo>
                  <a:lnTo>
                    <a:pt x="117" y="72"/>
                  </a:lnTo>
                  <a:lnTo>
                    <a:pt x="114" y="92"/>
                  </a:lnTo>
                  <a:lnTo>
                    <a:pt x="85" y="99"/>
                  </a:lnTo>
                  <a:lnTo>
                    <a:pt x="78" y="107"/>
                  </a:lnTo>
                  <a:lnTo>
                    <a:pt x="78" y="127"/>
                  </a:lnTo>
                  <a:lnTo>
                    <a:pt x="23" y="134"/>
                  </a:lnTo>
                  <a:lnTo>
                    <a:pt x="0" y="127"/>
                  </a:lnTo>
                  <a:lnTo>
                    <a:pt x="17" y="149"/>
                  </a:lnTo>
                  <a:lnTo>
                    <a:pt x="29" y="153"/>
                  </a:lnTo>
                  <a:lnTo>
                    <a:pt x="41" y="174"/>
                  </a:lnTo>
                  <a:lnTo>
                    <a:pt x="40" y="180"/>
                  </a:lnTo>
                  <a:lnTo>
                    <a:pt x="21" y="191"/>
                  </a:lnTo>
                  <a:lnTo>
                    <a:pt x="20" y="207"/>
                  </a:lnTo>
                  <a:lnTo>
                    <a:pt x="52" y="205"/>
                  </a:lnTo>
                  <a:lnTo>
                    <a:pt x="65" y="209"/>
                  </a:lnTo>
                  <a:lnTo>
                    <a:pt x="93" y="206"/>
                  </a:lnTo>
                  <a:lnTo>
                    <a:pt x="107" y="231"/>
                  </a:lnTo>
                  <a:lnTo>
                    <a:pt x="117" y="235"/>
                  </a:lnTo>
                  <a:lnTo>
                    <a:pt x="127" y="22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3" name="Freeform 74"/>
            <p:cNvSpPr>
              <a:spLocks/>
            </p:cNvSpPr>
            <p:nvPr/>
          </p:nvSpPr>
          <p:spPr bwMode="auto">
            <a:xfrm>
              <a:off x="5840413" y="2755925"/>
              <a:ext cx="398462" cy="366713"/>
            </a:xfrm>
            <a:custGeom>
              <a:avLst/>
              <a:gdLst>
                <a:gd name="T0" fmla="*/ 2147483647 w 222"/>
                <a:gd name="T1" fmla="*/ 2147483647 h 235"/>
                <a:gd name="T2" fmla="*/ 2147483647 w 222"/>
                <a:gd name="T3" fmla="*/ 2147483647 h 235"/>
                <a:gd name="T4" fmla="*/ 2147483647 w 222"/>
                <a:gd name="T5" fmla="*/ 2147483647 h 235"/>
                <a:gd name="T6" fmla="*/ 2147483647 w 222"/>
                <a:gd name="T7" fmla="*/ 2147483647 h 235"/>
                <a:gd name="T8" fmla="*/ 2147483647 w 222"/>
                <a:gd name="T9" fmla="*/ 2147483647 h 235"/>
                <a:gd name="T10" fmla="*/ 2147483647 w 222"/>
                <a:gd name="T11" fmla="*/ 2147483647 h 235"/>
                <a:gd name="T12" fmla="*/ 2147483647 w 222"/>
                <a:gd name="T13" fmla="*/ 2147483647 h 235"/>
                <a:gd name="T14" fmla="*/ 2147483647 w 222"/>
                <a:gd name="T15" fmla="*/ 2147483647 h 235"/>
                <a:gd name="T16" fmla="*/ 2147483647 w 222"/>
                <a:gd name="T17" fmla="*/ 2147483647 h 235"/>
                <a:gd name="T18" fmla="*/ 2147483647 w 222"/>
                <a:gd name="T19" fmla="*/ 2147483647 h 235"/>
                <a:gd name="T20" fmla="*/ 2147483647 w 222"/>
                <a:gd name="T21" fmla="*/ 2147483647 h 235"/>
                <a:gd name="T22" fmla="*/ 2147483647 w 222"/>
                <a:gd name="T23" fmla="*/ 2147483647 h 235"/>
                <a:gd name="T24" fmla="*/ 2147483647 w 222"/>
                <a:gd name="T25" fmla="*/ 2147483647 h 235"/>
                <a:gd name="T26" fmla="*/ 2147483647 w 222"/>
                <a:gd name="T27" fmla="*/ 2147483647 h 235"/>
                <a:gd name="T28" fmla="*/ 2147483647 w 222"/>
                <a:gd name="T29" fmla="*/ 2147483647 h 235"/>
                <a:gd name="T30" fmla="*/ 2147483647 w 222"/>
                <a:gd name="T31" fmla="*/ 2147483647 h 235"/>
                <a:gd name="T32" fmla="*/ 2147483647 w 222"/>
                <a:gd name="T33" fmla="*/ 2147483647 h 235"/>
                <a:gd name="T34" fmla="*/ 2147483647 w 222"/>
                <a:gd name="T35" fmla="*/ 2147483647 h 235"/>
                <a:gd name="T36" fmla="*/ 2147483647 w 222"/>
                <a:gd name="T37" fmla="*/ 2147483647 h 235"/>
                <a:gd name="T38" fmla="*/ 2147483647 w 222"/>
                <a:gd name="T39" fmla="*/ 2147483647 h 235"/>
                <a:gd name="T40" fmla="*/ 2147483647 w 222"/>
                <a:gd name="T41" fmla="*/ 2147483647 h 235"/>
                <a:gd name="T42" fmla="*/ 2147483647 w 222"/>
                <a:gd name="T43" fmla="*/ 2147483647 h 235"/>
                <a:gd name="T44" fmla="*/ 2147483647 w 222"/>
                <a:gd name="T45" fmla="*/ 2147483647 h 235"/>
                <a:gd name="T46" fmla="*/ 2147483647 w 222"/>
                <a:gd name="T47" fmla="*/ 2147483647 h 235"/>
                <a:gd name="T48" fmla="*/ 2147483647 w 222"/>
                <a:gd name="T49" fmla="*/ 0 h 235"/>
                <a:gd name="T50" fmla="*/ 2147483647 w 222"/>
                <a:gd name="T51" fmla="*/ 2147483647 h 235"/>
                <a:gd name="T52" fmla="*/ 2147483647 w 222"/>
                <a:gd name="T53" fmla="*/ 2147483647 h 235"/>
                <a:gd name="T54" fmla="*/ 2147483647 w 222"/>
                <a:gd name="T55" fmla="*/ 2147483647 h 235"/>
                <a:gd name="T56" fmla="*/ 2147483647 w 222"/>
                <a:gd name="T57" fmla="*/ 2147483647 h 235"/>
                <a:gd name="T58" fmla="*/ 2147483647 w 222"/>
                <a:gd name="T59" fmla="*/ 2147483647 h 235"/>
                <a:gd name="T60" fmla="*/ 2147483647 w 222"/>
                <a:gd name="T61" fmla="*/ 2147483647 h 235"/>
                <a:gd name="T62" fmla="*/ 2147483647 w 222"/>
                <a:gd name="T63" fmla="*/ 2147483647 h 235"/>
                <a:gd name="T64" fmla="*/ 2147483647 w 222"/>
                <a:gd name="T65" fmla="*/ 2147483647 h 235"/>
                <a:gd name="T66" fmla="*/ 2147483647 w 222"/>
                <a:gd name="T67" fmla="*/ 2147483647 h 235"/>
                <a:gd name="T68" fmla="*/ 2147483647 w 222"/>
                <a:gd name="T69" fmla="*/ 2147483647 h 235"/>
                <a:gd name="T70" fmla="*/ 2147483647 w 222"/>
                <a:gd name="T71" fmla="*/ 2147483647 h 235"/>
                <a:gd name="T72" fmla="*/ 2147483647 w 222"/>
                <a:gd name="T73" fmla="*/ 2147483647 h 235"/>
                <a:gd name="T74" fmla="*/ 2147483647 w 222"/>
                <a:gd name="T75" fmla="*/ 2147483647 h 235"/>
                <a:gd name="T76" fmla="*/ 0 w 222"/>
                <a:gd name="T77" fmla="*/ 2147483647 h 235"/>
                <a:gd name="T78" fmla="*/ 2147483647 w 222"/>
                <a:gd name="T79" fmla="*/ 2147483647 h 235"/>
                <a:gd name="T80" fmla="*/ 2147483647 w 222"/>
                <a:gd name="T81" fmla="*/ 2147483647 h 235"/>
                <a:gd name="T82" fmla="*/ 2147483647 w 222"/>
                <a:gd name="T83" fmla="*/ 2147483647 h 235"/>
                <a:gd name="T84" fmla="*/ 2147483647 w 222"/>
                <a:gd name="T85" fmla="*/ 2147483647 h 235"/>
                <a:gd name="T86" fmla="*/ 2147483647 w 222"/>
                <a:gd name="T87" fmla="*/ 2147483647 h 235"/>
                <a:gd name="T88" fmla="*/ 2147483647 w 222"/>
                <a:gd name="T89" fmla="*/ 2147483647 h 235"/>
                <a:gd name="T90" fmla="*/ 2147483647 w 222"/>
                <a:gd name="T91" fmla="*/ 2147483647 h 235"/>
                <a:gd name="T92" fmla="*/ 2147483647 w 222"/>
                <a:gd name="T93" fmla="*/ 2147483647 h 235"/>
                <a:gd name="T94" fmla="*/ 2147483647 w 222"/>
                <a:gd name="T95" fmla="*/ 2147483647 h 235"/>
                <a:gd name="T96" fmla="*/ 2147483647 w 222"/>
                <a:gd name="T97" fmla="*/ 2147483647 h 235"/>
                <a:gd name="T98" fmla="*/ 2147483647 w 222"/>
                <a:gd name="T99" fmla="*/ 2147483647 h 235"/>
                <a:gd name="T100" fmla="*/ 2147483647 w 222"/>
                <a:gd name="T101" fmla="*/ 2147483647 h 2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2"/>
                <a:gd name="T154" fmla="*/ 0 h 235"/>
                <a:gd name="T155" fmla="*/ 222 w 222"/>
                <a:gd name="T156" fmla="*/ 235 h 2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2" h="235">
                  <a:moveTo>
                    <a:pt x="127" y="225"/>
                  </a:moveTo>
                  <a:lnTo>
                    <a:pt x="158" y="224"/>
                  </a:lnTo>
                  <a:lnTo>
                    <a:pt x="158" y="213"/>
                  </a:lnTo>
                  <a:lnTo>
                    <a:pt x="151" y="199"/>
                  </a:lnTo>
                  <a:lnTo>
                    <a:pt x="142" y="196"/>
                  </a:lnTo>
                  <a:lnTo>
                    <a:pt x="142" y="184"/>
                  </a:lnTo>
                  <a:lnTo>
                    <a:pt x="134" y="183"/>
                  </a:lnTo>
                  <a:lnTo>
                    <a:pt x="134" y="172"/>
                  </a:lnTo>
                  <a:lnTo>
                    <a:pt x="142" y="159"/>
                  </a:lnTo>
                  <a:lnTo>
                    <a:pt x="151" y="164"/>
                  </a:lnTo>
                  <a:lnTo>
                    <a:pt x="162" y="159"/>
                  </a:lnTo>
                  <a:lnTo>
                    <a:pt x="197" y="104"/>
                  </a:lnTo>
                  <a:lnTo>
                    <a:pt x="193" y="91"/>
                  </a:lnTo>
                  <a:lnTo>
                    <a:pt x="201" y="86"/>
                  </a:lnTo>
                  <a:lnTo>
                    <a:pt x="201" y="82"/>
                  </a:lnTo>
                  <a:lnTo>
                    <a:pt x="182" y="69"/>
                  </a:lnTo>
                  <a:lnTo>
                    <a:pt x="179" y="51"/>
                  </a:lnTo>
                  <a:lnTo>
                    <a:pt x="170" y="44"/>
                  </a:lnTo>
                  <a:lnTo>
                    <a:pt x="173" y="38"/>
                  </a:lnTo>
                  <a:lnTo>
                    <a:pt x="200" y="44"/>
                  </a:lnTo>
                  <a:lnTo>
                    <a:pt x="215" y="38"/>
                  </a:lnTo>
                  <a:lnTo>
                    <a:pt x="222" y="28"/>
                  </a:lnTo>
                  <a:lnTo>
                    <a:pt x="200" y="19"/>
                  </a:lnTo>
                  <a:lnTo>
                    <a:pt x="192" y="5"/>
                  </a:lnTo>
                  <a:lnTo>
                    <a:pt x="173" y="0"/>
                  </a:lnTo>
                  <a:lnTo>
                    <a:pt x="162" y="2"/>
                  </a:lnTo>
                  <a:lnTo>
                    <a:pt x="149" y="2"/>
                  </a:lnTo>
                  <a:lnTo>
                    <a:pt x="133" y="13"/>
                  </a:lnTo>
                  <a:lnTo>
                    <a:pt x="138" y="35"/>
                  </a:lnTo>
                  <a:lnTo>
                    <a:pt x="134" y="53"/>
                  </a:lnTo>
                  <a:lnTo>
                    <a:pt x="118" y="53"/>
                  </a:lnTo>
                  <a:lnTo>
                    <a:pt x="124" y="63"/>
                  </a:lnTo>
                  <a:lnTo>
                    <a:pt x="117" y="72"/>
                  </a:lnTo>
                  <a:lnTo>
                    <a:pt x="114" y="92"/>
                  </a:lnTo>
                  <a:lnTo>
                    <a:pt x="85" y="99"/>
                  </a:lnTo>
                  <a:lnTo>
                    <a:pt x="78" y="107"/>
                  </a:lnTo>
                  <a:lnTo>
                    <a:pt x="78" y="127"/>
                  </a:lnTo>
                  <a:lnTo>
                    <a:pt x="23" y="134"/>
                  </a:lnTo>
                  <a:lnTo>
                    <a:pt x="0" y="127"/>
                  </a:lnTo>
                  <a:lnTo>
                    <a:pt x="17" y="149"/>
                  </a:lnTo>
                  <a:lnTo>
                    <a:pt x="29" y="153"/>
                  </a:lnTo>
                  <a:lnTo>
                    <a:pt x="41" y="174"/>
                  </a:lnTo>
                  <a:lnTo>
                    <a:pt x="40" y="180"/>
                  </a:lnTo>
                  <a:lnTo>
                    <a:pt x="21" y="191"/>
                  </a:lnTo>
                  <a:lnTo>
                    <a:pt x="20" y="207"/>
                  </a:lnTo>
                  <a:lnTo>
                    <a:pt x="52" y="205"/>
                  </a:lnTo>
                  <a:lnTo>
                    <a:pt x="65" y="209"/>
                  </a:lnTo>
                  <a:lnTo>
                    <a:pt x="93" y="206"/>
                  </a:lnTo>
                  <a:lnTo>
                    <a:pt x="107" y="231"/>
                  </a:lnTo>
                  <a:lnTo>
                    <a:pt x="117" y="235"/>
                  </a:lnTo>
                  <a:lnTo>
                    <a:pt x="127" y="22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4" name="Freeform 75"/>
            <p:cNvSpPr>
              <a:spLocks/>
            </p:cNvSpPr>
            <p:nvPr/>
          </p:nvSpPr>
          <p:spPr bwMode="auto">
            <a:xfrm>
              <a:off x="5815013" y="2714650"/>
              <a:ext cx="341312" cy="252413"/>
            </a:xfrm>
            <a:custGeom>
              <a:avLst/>
              <a:gdLst>
                <a:gd name="T0" fmla="*/ 2147483647 w 191"/>
                <a:gd name="T1" fmla="*/ 2147483647 h 160"/>
                <a:gd name="T2" fmla="*/ 2147483647 w 191"/>
                <a:gd name="T3" fmla="*/ 2147483647 h 160"/>
                <a:gd name="T4" fmla="*/ 2147483647 w 191"/>
                <a:gd name="T5" fmla="*/ 2147483647 h 160"/>
                <a:gd name="T6" fmla="*/ 2147483647 w 191"/>
                <a:gd name="T7" fmla="*/ 2147483647 h 160"/>
                <a:gd name="T8" fmla="*/ 2147483647 w 191"/>
                <a:gd name="T9" fmla="*/ 2147483647 h 160"/>
                <a:gd name="T10" fmla="*/ 2147483647 w 191"/>
                <a:gd name="T11" fmla="*/ 2147483647 h 160"/>
                <a:gd name="T12" fmla="*/ 2147483647 w 191"/>
                <a:gd name="T13" fmla="*/ 0 h 160"/>
                <a:gd name="T14" fmla="*/ 2147483647 w 191"/>
                <a:gd name="T15" fmla="*/ 2147483647 h 160"/>
                <a:gd name="T16" fmla="*/ 2147483647 w 191"/>
                <a:gd name="T17" fmla="*/ 2147483647 h 160"/>
                <a:gd name="T18" fmla="*/ 2147483647 w 191"/>
                <a:gd name="T19" fmla="*/ 2147483647 h 160"/>
                <a:gd name="T20" fmla="*/ 2147483647 w 191"/>
                <a:gd name="T21" fmla="*/ 2147483647 h 160"/>
                <a:gd name="T22" fmla="*/ 2147483647 w 191"/>
                <a:gd name="T23" fmla="*/ 2147483647 h 160"/>
                <a:gd name="T24" fmla="*/ 2147483647 w 191"/>
                <a:gd name="T25" fmla="*/ 2147483647 h 160"/>
                <a:gd name="T26" fmla="*/ 2147483647 w 191"/>
                <a:gd name="T27" fmla="*/ 2147483647 h 160"/>
                <a:gd name="T28" fmla="*/ 2147483647 w 191"/>
                <a:gd name="T29" fmla="*/ 2147483647 h 160"/>
                <a:gd name="T30" fmla="*/ 2147483647 w 191"/>
                <a:gd name="T31" fmla="*/ 2147483647 h 160"/>
                <a:gd name="T32" fmla="*/ 2147483647 w 191"/>
                <a:gd name="T33" fmla="*/ 2147483647 h 160"/>
                <a:gd name="T34" fmla="*/ 2147483647 w 191"/>
                <a:gd name="T35" fmla="*/ 2147483647 h 160"/>
                <a:gd name="T36" fmla="*/ 2147483647 w 191"/>
                <a:gd name="T37" fmla="*/ 2147483647 h 160"/>
                <a:gd name="T38" fmla="*/ 2147483647 w 191"/>
                <a:gd name="T39" fmla="*/ 2147483647 h 160"/>
                <a:gd name="T40" fmla="*/ 2147483647 w 191"/>
                <a:gd name="T41" fmla="*/ 2147483647 h 160"/>
                <a:gd name="T42" fmla="*/ 2147483647 w 191"/>
                <a:gd name="T43" fmla="*/ 2147483647 h 160"/>
                <a:gd name="T44" fmla="*/ 2147483647 w 191"/>
                <a:gd name="T45" fmla="*/ 2147483647 h 160"/>
                <a:gd name="T46" fmla="*/ 2147483647 w 191"/>
                <a:gd name="T47" fmla="*/ 2147483647 h 160"/>
                <a:gd name="T48" fmla="*/ 2147483647 w 191"/>
                <a:gd name="T49" fmla="*/ 2147483647 h 160"/>
                <a:gd name="T50" fmla="*/ 2147483647 w 191"/>
                <a:gd name="T51" fmla="*/ 2147483647 h 160"/>
                <a:gd name="T52" fmla="*/ 2147483647 w 191"/>
                <a:gd name="T53" fmla="*/ 2147483647 h 160"/>
                <a:gd name="T54" fmla="*/ 2147483647 w 191"/>
                <a:gd name="T55" fmla="*/ 2147483647 h 160"/>
                <a:gd name="T56" fmla="*/ 2147483647 w 191"/>
                <a:gd name="T57" fmla="*/ 2147483647 h 160"/>
                <a:gd name="T58" fmla="*/ 2147483647 w 191"/>
                <a:gd name="T59" fmla="*/ 2147483647 h 160"/>
                <a:gd name="T60" fmla="*/ 0 w 191"/>
                <a:gd name="T61" fmla="*/ 2147483647 h 160"/>
                <a:gd name="T62" fmla="*/ 0 w 191"/>
                <a:gd name="T63" fmla="*/ 2147483647 h 160"/>
                <a:gd name="T64" fmla="*/ 2147483647 w 191"/>
                <a:gd name="T65" fmla="*/ 2147483647 h 160"/>
                <a:gd name="T66" fmla="*/ 2147483647 w 191"/>
                <a:gd name="T67" fmla="*/ 2147483647 h 160"/>
                <a:gd name="T68" fmla="*/ 2147483647 w 191"/>
                <a:gd name="T69" fmla="*/ 2147483647 h 160"/>
                <a:gd name="T70" fmla="*/ 2147483647 w 191"/>
                <a:gd name="T71" fmla="*/ 2147483647 h 160"/>
                <a:gd name="T72" fmla="*/ 2147483647 w 191"/>
                <a:gd name="T73" fmla="*/ 2147483647 h 160"/>
                <a:gd name="T74" fmla="*/ 2147483647 w 191"/>
                <a:gd name="T75" fmla="*/ 2147483647 h 160"/>
                <a:gd name="T76" fmla="*/ 2147483647 w 191"/>
                <a:gd name="T77" fmla="*/ 2147483647 h 160"/>
                <a:gd name="T78" fmla="*/ 2147483647 w 191"/>
                <a:gd name="T79" fmla="*/ 2147483647 h 160"/>
                <a:gd name="T80" fmla="*/ 2147483647 w 191"/>
                <a:gd name="T81" fmla="*/ 2147483647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1"/>
                <a:gd name="T124" fmla="*/ 0 h 160"/>
                <a:gd name="T125" fmla="*/ 191 w 191"/>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1" h="160">
                  <a:moveTo>
                    <a:pt x="73" y="20"/>
                  </a:moveTo>
                  <a:lnTo>
                    <a:pt x="90" y="23"/>
                  </a:lnTo>
                  <a:lnTo>
                    <a:pt x="96" y="26"/>
                  </a:lnTo>
                  <a:lnTo>
                    <a:pt x="111" y="23"/>
                  </a:lnTo>
                  <a:lnTo>
                    <a:pt x="115" y="16"/>
                  </a:lnTo>
                  <a:lnTo>
                    <a:pt x="124" y="16"/>
                  </a:lnTo>
                  <a:lnTo>
                    <a:pt x="131" y="0"/>
                  </a:lnTo>
                  <a:lnTo>
                    <a:pt x="142" y="10"/>
                  </a:lnTo>
                  <a:lnTo>
                    <a:pt x="148" y="31"/>
                  </a:lnTo>
                  <a:lnTo>
                    <a:pt x="170" y="19"/>
                  </a:lnTo>
                  <a:lnTo>
                    <a:pt x="191" y="22"/>
                  </a:lnTo>
                  <a:lnTo>
                    <a:pt x="188" y="23"/>
                  </a:lnTo>
                  <a:lnTo>
                    <a:pt x="188" y="26"/>
                  </a:lnTo>
                  <a:lnTo>
                    <a:pt x="177" y="28"/>
                  </a:lnTo>
                  <a:lnTo>
                    <a:pt x="164" y="28"/>
                  </a:lnTo>
                  <a:lnTo>
                    <a:pt x="148" y="39"/>
                  </a:lnTo>
                  <a:lnTo>
                    <a:pt x="153" y="61"/>
                  </a:lnTo>
                  <a:lnTo>
                    <a:pt x="149" y="79"/>
                  </a:lnTo>
                  <a:lnTo>
                    <a:pt x="133" y="79"/>
                  </a:lnTo>
                  <a:lnTo>
                    <a:pt x="139" y="89"/>
                  </a:lnTo>
                  <a:lnTo>
                    <a:pt x="132" y="98"/>
                  </a:lnTo>
                  <a:lnTo>
                    <a:pt x="129" y="118"/>
                  </a:lnTo>
                  <a:lnTo>
                    <a:pt x="100" y="125"/>
                  </a:lnTo>
                  <a:lnTo>
                    <a:pt x="93" y="133"/>
                  </a:lnTo>
                  <a:lnTo>
                    <a:pt x="93" y="153"/>
                  </a:lnTo>
                  <a:lnTo>
                    <a:pt x="38" y="160"/>
                  </a:lnTo>
                  <a:lnTo>
                    <a:pt x="15" y="153"/>
                  </a:lnTo>
                  <a:lnTo>
                    <a:pt x="25" y="133"/>
                  </a:lnTo>
                  <a:lnTo>
                    <a:pt x="22" y="124"/>
                  </a:lnTo>
                  <a:lnTo>
                    <a:pt x="10" y="118"/>
                  </a:lnTo>
                  <a:lnTo>
                    <a:pt x="0" y="79"/>
                  </a:lnTo>
                  <a:lnTo>
                    <a:pt x="0" y="77"/>
                  </a:lnTo>
                  <a:lnTo>
                    <a:pt x="6" y="63"/>
                  </a:lnTo>
                  <a:lnTo>
                    <a:pt x="6" y="45"/>
                  </a:lnTo>
                  <a:lnTo>
                    <a:pt x="28" y="52"/>
                  </a:lnTo>
                  <a:lnTo>
                    <a:pt x="34" y="45"/>
                  </a:lnTo>
                  <a:lnTo>
                    <a:pt x="49" y="38"/>
                  </a:lnTo>
                  <a:lnTo>
                    <a:pt x="52" y="22"/>
                  </a:lnTo>
                  <a:lnTo>
                    <a:pt x="59" y="22"/>
                  </a:lnTo>
                  <a:lnTo>
                    <a:pt x="62" y="16"/>
                  </a:lnTo>
                  <a:lnTo>
                    <a:pt x="73" y="2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5" name="Freeform 76"/>
            <p:cNvSpPr>
              <a:spLocks/>
            </p:cNvSpPr>
            <p:nvPr/>
          </p:nvSpPr>
          <p:spPr bwMode="auto">
            <a:xfrm>
              <a:off x="5815013" y="2714650"/>
              <a:ext cx="341312" cy="252413"/>
            </a:xfrm>
            <a:custGeom>
              <a:avLst/>
              <a:gdLst>
                <a:gd name="T0" fmla="*/ 2147483647 w 191"/>
                <a:gd name="T1" fmla="*/ 2147483647 h 160"/>
                <a:gd name="T2" fmla="*/ 2147483647 w 191"/>
                <a:gd name="T3" fmla="*/ 2147483647 h 160"/>
                <a:gd name="T4" fmla="*/ 2147483647 w 191"/>
                <a:gd name="T5" fmla="*/ 2147483647 h 160"/>
                <a:gd name="T6" fmla="*/ 2147483647 w 191"/>
                <a:gd name="T7" fmla="*/ 2147483647 h 160"/>
                <a:gd name="T8" fmla="*/ 2147483647 w 191"/>
                <a:gd name="T9" fmla="*/ 2147483647 h 160"/>
                <a:gd name="T10" fmla="*/ 2147483647 w 191"/>
                <a:gd name="T11" fmla="*/ 2147483647 h 160"/>
                <a:gd name="T12" fmla="*/ 2147483647 w 191"/>
                <a:gd name="T13" fmla="*/ 0 h 160"/>
                <a:gd name="T14" fmla="*/ 2147483647 w 191"/>
                <a:gd name="T15" fmla="*/ 2147483647 h 160"/>
                <a:gd name="T16" fmla="*/ 2147483647 w 191"/>
                <a:gd name="T17" fmla="*/ 2147483647 h 160"/>
                <a:gd name="T18" fmla="*/ 2147483647 w 191"/>
                <a:gd name="T19" fmla="*/ 2147483647 h 160"/>
                <a:gd name="T20" fmla="*/ 2147483647 w 191"/>
                <a:gd name="T21" fmla="*/ 2147483647 h 160"/>
                <a:gd name="T22" fmla="*/ 2147483647 w 191"/>
                <a:gd name="T23" fmla="*/ 2147483647 h 160"/>
                <a:gd name="T24" fmla="*/ 2147483647 w 191"/>
                <a:gd name="T25" fmla="*/ 2147483647 h 160"/>
                <a:gd name="T26" fmla="*/ 2147483647 w 191"/>
                <a:gd name="T27" fmla="*/ 2147483647 h 160"/>
                <a:gd name="T28" fmla="*/ 2147483647 w 191"/>
                <a:gd name="T29" fmla="*/ 2147483647 h 160"/>
                <a:gd name="T30" fmla="*/ 2147483647 w 191"/>
                <a:gd name="T31" fmla="*/ 2147483647 h 160"/>
                <a:gd name="T32" fmla="*/ 2147483647 w 191"/>
                <a:gd name="T33" fmla="*/ 2147483647 h 160"/>
                <a:gd name="T34" fmla="*/ 2147483647 w 191"/>
                <a:gd name="T35" fmla="*/ 2147483647 h 160"/>
                <a:gd name="T36" fmla="*/ 2147483647 w 191"/>
                <a:gd name="T37" fmla="*/ 2147483647 h 160"/>
                <a:gd name="T38" fmla="*/ 2147483647 w 191"/>
                <a:gd name="T39" fmla="*/ 2147483647 h 160"/>
                <a:gd name="T40" fmla="*/ 2147483647 w 191"/>
                <a:gd name="T41" fmla="*/ 2147483647 h 160"/>
                <a:gd name="T42" fmla="*/ 2147483647 w 191"/>
                <a:gd name="T43" fmla="*/ 2147483647 h 160"/>
                <a:gd name="T44" fmla="*/ 2147483647 w 191"/>
                <a:gd name="T45" fmla="*/ 2147483647 h 160"/>
                <a:gd name="T46" fmla="*/ 2147483647 w 191"/>
                <a:gd name="T47" fmla="*/ 2147483647 h 160"/>
                <a:gd name="T48" fmla="*/ 2147483647 w 191"/>
                <a:gd name="T49" fmla="*/ 2147483647 h 160"/>
                <a:gd name="T50" fmla="*/ 2147483647 w 191"/>
                <a:gd name="T51" fmla="*/ 2147483647 h 160"/>
                <a:gd name="T52" fmla="*/ 2147483647 w 191"/>
                <a:gd name="T53" fmla="*/ 2147483647 h 160"/>
                <a:gd name="T54" fmla="*/ 2147483647 w 191"/>
                <a:gd name="T55" fmla="*/ 2147483647 h 160"/>
                <a:gd name="T56" fmla="*/ 2147483647 w 191"/>
                <a:gd name="T57" fmla="*/ 2147483647 h 160"/>
                <a:gd name="T58" fmla="*/ 2147483647 w 191"/>
                <a:gd name="T59" fmla="*/ 2147483647 h 160"/>
                <a:gd name="T60" fmla="*/ 0 w 191"/>
                <a:gd name="T61" fmla="*/ 2147483647 h 160"/>
                <a:gd name="T62" fmla="*/ 0 w 191"/>
                <a:gd name="T63" fmla="*/ 2147483647 h 160"/>
                <a:gd name="T64" fmla="*/ 2147483647 w 191"/>
                <a:gd name="T65" fmla="*/ 2147483647 h 160"/>
                <a:gd name="T66" fmla="*/ 2147483647 w 191"/>
                <a:gd name="T67" fmla="*/ 2147483647 h 160"/>
                <a:gd name="T68" fmla="*/ 2147483647 w 191"/>
                <a:gd name="T69" fmla="*/ 2147483647 h 160"/>
                <a:gd name="T70" fmla="*/ 2147483647 w 191"/>
                <a:gd name="T71" fmla="*/ 2147483647 h 160"/>
                <a:gd name="T72" fmla="*/ 2147483647 w 191"/>
                <a:gd name="T73" fmla="*/ 2147483647 h 160"/>
                <a:gd name="T74" fmla="*/ 2147483647 w 191"/>
                <a:gd name="T75" fmla="*/ 2147483647 h 160"/>
                <a:gd name="T76" fmla="*/ 2147483647 w 191"/>
                <a:gd name="T77" fmla="*/ 2147483647 h 160"/>
                <a:gd name="T78" fmla="*/ 2147483647 w 191"/>
                <a:gd name="T79" fmla="*/ 2147483647 h 160"/>
                <a:gd name="T80" fmla="*/ 2147483647 w 191"/>
                <a:gd name="T81" fmla="*/ 2147483647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1"/>
                <a:gd name="T124" fmla="*/ 0 h 160"/>
                <a:gd name="T125" fmla="*/ 191 w 191"/>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1" h="160">
                  <a:moveTo>
                    <a:pt x="73" y="20"/>
                  </a:moveTo>
                  <a:lnTo>
                    <a:pt x="90" y="23"/>
                  </a:lnTo>
                  <a:lnTo>
                    <a:pt x="96" y="26"/>
                  </a:lnTo>
                  <a:lnTo>
                    <a:pt x="111" y="23"/>
                  </a:lnTo>
                  <a:lnTo>
                    <a:pt x="115" y="16"/>
                  </a:lnTo>
                  <a:lnTo>
                    <a:pt x="124" y="16"/>
                  </a:lnTo>
                  <a:lnTo>
                    <a:pt x="131" y="0"/>
                  </a:lnTo>
                  <a:lnTo>
                    <a:pt x="142" y="10"/>
                  </a:lnTo>
                  <a:lnTo>
                    <a:pt x="148" y="31"/>
                  </a:lnTo>
                  <a:lnTo>
                    <a:pt x="170" y="19"/>
                  </a:lnTo>
                  <a:lnTo>
                    <a:pt x="191" y="22"/>
                  </a:lnTo>
                  <a:lnTo>
                    <a:pt x="188" y="23"/>
                  </a:lnTo>
                  <a:lnTo>
                    <a:pt x="188" y="26"/>
                  </a:lnTo>
                  <a:lnTo>
                    <a:pt x="177" y="28"/>
                  </a:lnTo>
                  <a:lnTo>
                    <a:pt x="164" y="28"/>
                  </a:lnTo>
                  <a:lnTo>
                    <a:pt x="148" y="39"/>
                  </a:lnTo>
                  <a:lnTo>
                    <a:pt x="153" y="61"/>
                  </a:lnTo>
                  <a:lnTo>
                    <a:pt x="149" y="79"/>
                  </a:lnTo>
                  <a:lnTo>
                    <a:pt x="133" y="79"/>
                  </a:lnTo>
                  <a:lnTo>
                    <a:pt x="139" y="89"/>
                  </a:lnTo>
                  <a:lnTo>
                    <a:pt x="132" y="98"/>
                  </a:lnTo>
                  <a:lnTo>
                    <a:pt x="129" y="118"/>
                  </a:lnTo>
                  <a:lnTo>
                    <a:pt x="100" y="125"/>
                  </a:lnTo>
                  <a:lnTo>
                    <a:pt x="93" y="133"/>
                  </a:lnTo>
                  <a:lnTo>
                    <a:pt x="93" y="153"/>
                  </a:lnTo>
                  <a:lnTo>
                    <a:pt x="38" y="160"/>
                  </a:lnTo>
                  <a:lnTo>
                    <a:pt x="15" y="153"/>
                  </a:lnTo>
                  <a:lnTo>
                    <a:pt x="25" y="133"/>
                  </a:lnTo>
                  <a:lnTo>
                    <a:pt x="22" y="124"/>
                  </a:lnTo>
                  <a:lnTo>
                    <a:pt x="10" y="118"/>
                  </a:lnTo>
                  <a:lnTo>
                    <a:pt x="0" y="79"/>
                  </a:lnTo>
                  <a:lnTo>
                    <a:pt x="0" y="77"/>
                  </a:lnTo>
                  <a:lnTo>
                    <a:pt x="6" y="63"/>
                  </a:lnTo>
                  <a:lnTo>
                    <a:pt x="6" y="45"/>
                  </a:lnTo>
                  <a:lnTo>
                    <a:pt x="28" y="52"/>
                  </a:lnTo>
                  <a:lnTo>
                    <a:pt x="34" y="45"/>
                  </a:lnTo>
                  <a:lnTo>
                    <a:pt x="49" y="38"/>
                  </a:lnTo>
                  <a:lnTo>
                    <a:pt x="52" y="22"/>
                  </a:lnTo>
                  <a:lnTo>
                    <a:pt x="59" y="22"/>
                  </a:lnTo>
                  <a:lnTo>
                    <a:pt x="62" y="16"/>
                  </a:lnTo>
                  <a:lnTo>
                    <a:pt x="73" y="2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6" name="Freeform 77"/>
            <p:cNvSpPr>
              <a:spLocks/>
            </p:cNvSpPr>
            <p:nvPr/>
          </p:nvSpPr>
          <p:spPr bwMode="auto">
            <a:xfrm>
              <a:off x="7356475" y="2594000"/>
              <a:ext cx="130175" cy="141288"/>
            </a:xfrm>
            <a:custGeom>
              <a:avLst/>
              <a:gdLst>
                <a:gd name="T0" fmla="*/ 2147483647 w 72"/>
                <a:gd name="T1" fmla="*/ 0 h 90"/>
                <a:gd name="T2" fmla="*/ 2147483647 w 72"/>
                <a:gd name="T3" fmla="*/ 2147483647 h 90"/>
                <a:gd name="T4" fmla="*/ 2147483647 w 72"/>
                <a:gd name="T5" fmla="*/ 2147483647 h 90"/>
                <a:gd name="T6" fmla="*/ 2147483647 w 72"/>
                <a:gd name="T7" fmla="*/ 2147483647 h 90"/>
                <a:gd name="T8" fmla="*/ 2147483647 w 72"/>
                <a:gd name="T9" fmla="*/ 2147483647 h 90"/>
                <a:gd name="T10" fmla="*/ 0 w 72"/>
                <a:gd name="T11" fmla="*/ 2147483647 h 90"/>
                <a:gd name="T12" fmla="*/ 2147483647 w 72"/>
                <a:gd name="T13" fmla="*/ 2147483647 h 90"/>
                <a:gd name="T14" fmla="*/ 2147483647 w 72"/>
                <a:gd name="T15" fmla="*/ 2147483647 h 90"/>
                <a:gd name="T16" fmla="*/ 2147483647 w 72"/>
                <a:gd name="T17" fmla="*/ 2147483647 h 90"/>
                <a:gd name="T18" fmla="*/ 2147483647 w 72"/>
                <a:gd name="T19" fmla="*/ 2147483647 h 90"/>
                <a:gd name="T20" fmla="*/ 2147483647 w 72"/>
                <a:gd name="T21" fmla="*/ 2147483647 h 90"/>
                <a:gd name="T22" fmla="*/ 2147483647 w 72"/>
                <a:gd name="T23" fmla="*/ 2147483647 h 90"/>
                <a:gd name="T24" fmla="*/ 2147483647 w 72"/>
                <a:gd name="T25" fmla="*/ 2147483647 h 90"/>
                <a:gd name="T26" fmla="*/ 2147483647 w 72"/>
                <a:gd name="T27" fmla="*/ 2147483647 h 90"/>
                <a:gd name="T28" fmla="*/ 2147483647 w 72"/>
                <a:gd name="T29" fmla="*/ 2147483647 h 90"/>
                <a:gd name="T30" fmla="*/ 2147483647 w 72"/>
                <a:gd name="T31" fmla="*/ 2147483647 h 90"/>
                <a:gd name="T32" fmla="*/ 2147483647 w 72"/>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90"/>
                <a:gd name="T53" fmla="*/ 72 w 72"/>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90">
                  <a:moveTo>
                    <a:pt x="55" y="0"/>
                  </a:moveTo>
                  <a:lnTo>
                    <a:pt x="51" y="16"/>
                  </a:lnTo>
                  <a:lnTo>
                    <a:pt x="40" y="16"/>
                  </a:lnTo>
                  <a:lnTo>
                    <a:pt x="40" y="27"/>
                  </a:lnTo>
                  <a:lnTo>
                    <a:pt x="24" y="23"/>
                  </a:lnTo>
                  <a:lnTo>
                    <a:pt x="0" y="56"/>
                  </a:lnTo>
                  <a:lnTo>
                    <a:pt x="21" y="61"/>
                  </a:lnTo>
                  <a:lnTo>
                    <a:pt x="23" y="84"/>
                  </a:lnTo>
                  <a:lnTo>
                    <a:pt x="51" y="90"/>
                  </a:lnTo>
                  <a:lnTo>
                    <a:pt x="57" y="83"/>
                  </a:lnTo>
                  <a:lnTo>
                    <a:pt x="72" y="77"/>
                  </a:lnTo>
                  <a:lnTo>
                    <a:pt x="50" y="64"/>
                  </a:lnTo>
                  <a:lnTo>
                    <a:pt x="45" y="52"/>
                  </a:lnTo>
                  <a:lnTo>
                    <a:pt x="69" y="36"/>
                  </a:lnTo>
                  <a:lnTo>
                    <a:pt x="61" y="23"/>
                  </a:lnTo>
                  <a:lnTo>
                    <a:pt x="69" y="5"/>
                  </a:lnTo>
                  <a:lnTo>
                    <a:pt x="55"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7" name="Freeform 78"/>
            <p:cNvSpPr>
              <a:spLocks/>
            </p:cNvSpPr>
            <p:nvPr/>
          </p:nvSpPr>
          <p:spPr bwMode="auto">
            <a:xfrm>
              <a:off x="7356475" y="2594000"/>
              <a:ext cx="130175" cy="141288"/>
            </a:xfrm>
            <a:custGeom>
              <a:avLst/>
              <a:gdLst>
                <a:gd name="T0" fmla="*/ 2147483647 w 72"/>
                <a:gd name="T1" fmla="*/ 0 h 90"/>
                <a:gd name="T2" fmla="*/ 2147483647 w 72"/>
                <a:gd name="T3" fmla="*/ 2147483647 h 90"/>
                <a:gd name="T4" fmla="*/ 2147483647 w 72"/>
                <a:gd name="T5" fmla="*/ 2147483647 h 90"/>
                <a:gd name="T6" fmla="*/ 2147483647 w 72"/>
                <a:gd name="T7" fmla="*/ 2147483647 h 90"/>
                <a:gd name="T8" fmla="*/ 2147483647 w 72"/>
                <a:gd name="T9" fmla="*/ 2147483647 h 90"/>
                <a:gd name="T10" fmla="*/ 0 w 72"/>
                <a:gd name="T11" fmla="*/ 2147483647 h 90"/>
                <a:gd name="T12" fmla="*/ 2147483647 w 72"/>
                <a:gd name="T13" fmla="*/ 2147483647 h 90"/>
                <a:gd name="T14" fmla="*/ 2147483647 w 72"/>
                <a:gd name="T15" fmla="*/ 2147483647 h 90"/>
                <a:gd name="T16" fmla="*/ 2147483647 w 72"/>
                <a:gd name="T17" fmla="*/ 2147483647 h 90"/>
                <a:gd name="T18" fmla="*/ 2147483647 w 72"/>
                <a:gd name="T19" fmla="*/ 2147483647 h 90"/>
                <a:gd name="T20" fmla="*/ 2147483647 w 72"/>
                <a:gd name="T21" fmla="*/ 2147483647 h 90"/>
                <a:gd name="T22" fmla="*/ 2147483647 w 72"/>
                <a:gd name="T23" fmla="*/ 2147483647 h 90"/>
                <a:gd name="T24" fmla="*/ 2147483647 w 72"/>
                <a:gd name="T25" fmla="*/ 2147483647 h 90"/>
                <a:gd name="T26" fmla="*/ 2147483647 w 72"/>
                <a:gd name="T27" fmla="*/ 2147483647 h 90"/>
                <a:gd name="T28" fmla="*/ 2147483647 w 72"/>
                <a:gd name="T29" fmla="*/ 2147483647 h 90"/>
                <a:gd name="T30" fmla="*/ 2147483647 w 72"/>
                <a:gd name="T31" fmla="*/ 2147483647 h 90"/>
                <a:gd name="T32" fmla="*/ 2147483647 w 72"/>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90"/>
                <a:gd name="T53" fmla="*/ 72 w 72"/>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90">
                  <a:moveTo>
                    <a:pt x="55" y="0"/>
                  </a:moveTo>
                  <a:lnTo>
                    <a:pt x="51" y="16"/>
                  </a:lnTo>
                  <a:lnTo>
                    <a:pt x="40" y="16"/>
                  </a:lnTo>
                  <a:lnTo>
                    <a:pt x="40" y="27"/>
                  </a:lnTo>
                  <a:lnTo>
                    <a:pt x="24" y="23"/>
                  </a:lnTo>
                  <a:lnTo>
                    <a:pt x="0" y="56"/>
                  </a:lnTo>
                  <a:lnTo>
                    <a:pt x="21" y="61"/>
                  </a:lnTo>
                  <a:lnTo>
                    <a:pt x="23" y="84"/>
                  </a:lnTo>
                  <a:lnTo>
                    <a:pt x="51" y="90"/>
                  </a:lnTo>
                  <a:lnTo>
                    <a:pt x="57" y="83"/>
                  </a:lnTo>
                  <a:lnTo>
                    <a:pt x="72" y="77"/>
                  </a:lnTo>
                  <a:lnTo>
                    <a:pt x="50" y="64"/>
                  </a:lnTo>
                  <a:lnTo>
                    <a:pt x="45" y="52"/>
                  </a:lnTo>
                  <a:lnTo>
                    <a:pt x="69" y="36"/>
                  </a:lnTo>
                  <a:lnTo>
                    <a:pt x="61" y="23"/>
                  </a:lnTo>
                  <a:lnTo>
                    <a:pt x="69" y="5"/>
                  </a:lnTo>
                  <a:lnTo>
                    <a:pt x="55"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8" name="Freeform 79"/>
            <p:cNvSpPr>
              <a:spLocks/>
            </p:cNvSpPr>
            <p:nvPr/>
          </p:nvSpPr>
          <p:spPr bwMode="auto">
            <a:xfrm>
              <a:off x="7446963" y="2714650"/>
              <a:ext cx="95250" cy="114300"/>
            </a:xfrm>
            <a:custGeom>
              <a:avLst/>
              <a:gdLst>
                <a:gd name="T0" fmla="*/ 0 w 53"/>
                <a:gd name="T1" fmla="*/ 2147483647 h 73"/>
                <a:gd name="T2" fmla="*/ 2147483647 w 53"/>
                <a:gd name="T3" fmla="*/ 2147483647 h 73"/>
                <a:gd name="T4" fmla="*/ 2147483647 w 53"/>
                <a:gd name="T5" fmla="*/ 0 h 73"/>
                <a:gd name="T6" fmla="*/ 2147483647 w 53"/>
                <a:gd name="T7" fmla="*/ 2147483647 h 73"/>
                <a:gd name="T8" fmla="*/ 2147483647 w 53"/>
                <a:gd name="T9" fmla="*/ 2147483647 h 73"/>
                <a:gd name="T10" fmla="*/ 2147483647 w 53"/>
                <a:gd name="T11" fmla="*/ 2147483647 h 73"/>
                <a:gd name="T12" fmla="*/ 2147483647 w 53"/>
                <a:gd name="T13" fmla="*/ 2147483647 h 73"/>
                <a:gd name="T14" fmla="*/ 2147483647 w 53"/>
                <a:gd name="T15" fmla="*/ 2147483647 h 73"/>
                <a:gd name="T16" fmla="*/ 2147483647 w 53"/>
                <a:gd name="T17" fmla="*/ 2147483647 h 73"/>
                <a:gd name="T18" fmla="*/ 0 w 53"/>
                <a:gd name="T19" fmla="*/ 2147483647 h 73"/>
                <a:gd name="T20" fmla="*/ 2147483647 w 53"/>
                <a:gd name="T21" fmla="*/ 2147483647 h 73"/>
                <a:gd name="T22" fmla="*/ 2147483647 w 53"/>
                <a:gd name="T23" fmla="*/ 2147483647 h 73"/>
                <a:gd name="T24" fmla="*/ 0 w 53"/>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73"/>
                <a:gd name="T41" fmla="*/ 53 w 53"/>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73">
                  <a:moveTo>
                    <a:pt x="0" y="13"/>
                  </a:moveTo>
                  <a:lnTo>
                    <a:pt x="6" y="6"/>
                  </a:lnTo>
                  <a:lnTo>
                    <a:pt x="21" y="0"/>
                  </a:lnTo>
                  <a:lnTo>
                    <a:pt x="38" y="17"/>
                  </a:lnTo>
                  <a:lnTo>
                    <a:pt x="52" y="45"/>
                  </a:lnTo>
                  <a:lnTo>
                    <a:pt x="53" y="58"/>
                  </a:lnTo>
                  <a:lnTo>
                    <a:pt x="24" y="73"/>
                  </a:lnTo>
                  <a:lnTo>
                    <a:pt x="13" y="55"/>
                  </a:lnTo>
                  <a:lnTo>
                    <a:pt x="17" y="48"/>
                  </a:lnTo>
                  <a:lnTo>
                    <a:pt x="0" y="28"/>
                  </a:lnTo>
                  <a:lnTo>
                    <a:pt x="7" y="26"/>
                  </a:lnTo>
                  <a:lnTo>
                    <a:pt x="3" y="19"/>
                  </a:lnTo>
                  <a:lnTo>
                    <a:pt x="0" y="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9" name="Freeform 80"/>
            <p:cNvSpPr>
              <a:spLocks/>
            </p:cNvSpPr>
            <p:nvPr/>
          </p:nvSpPr>
          <p:spPr bwMode="auto">
            <a:xfrm>
              <a:off x="7442200" y="2714650"/>
              <a:ext cx="95250" cy="114300"/>
            </a:xfrm>
            <a:custGeom>
              <a:avLst/>
              <a:gdLst>
                <a:gd name="T0" fmla="*/ 0 w 53"/>
                <a:gd name="T1" fmla="*/ 2147483647 h 73"/>
                <a:gd name="T2" fmla="*/ 2147483647 w 53"/>
                <a:gd name="T3" fmla="*/ 2147483647 h 73"/>
                <a:gd name="T4" fmla="*/ 2147483647 w 53"/>
                <a:gd name="T5" fmla="*/ 0 h 73"/>
                <a:gd name="T6" fmla="*/ 2147483647 w 53"/>
                <a:gd name="T7" fmla="*/ 2147483647 h 73"/>
                <a:gd name="T8" fmla="*/ 2147483647 w 53"/>
                <a:gd name="T9" fmla="*/ 2147483647 h 73"/>
                <a:gd name="T10" fmla="*/ 2147483647 w 53"/>
                <a:gd name="T11" fmla="*/ 2147483647 h 73"/>
                <a:gd name="T12" fmla="*/ 2147483647 w 53"/>
                <a:gd name="T13" fmla="*/ 2147483647 h 73"/>
                <a:gd name="T14" fmla="*/ 2147483647 w 53"/>
                <a:gd name="T15" fmla="*/ 2147483647 h 73"/>
                <a:gd name="T16" fmla="*/ 2147483647 w 53"/>
                <a:gd name="T17" fmla="*/ 2147483647 h 73"/>
                <a:gd name="T18" fmla="*/ 0 w 53"/>
                <a:gd name="T19" fmla="*/ 2147483647 h 73"/>
                <a:gd name="T20" fmla="*/ 2147483647 w 53"/>
                <a:gd name="T21" fmla="*/ 2147483647 h 73"/>
                <a:gd name="T22" fmla="*/ 2147483647 w 53"/>
                <a:gd name="T23" fmla="*/ 2147483647 h 73"/>
                <a:gd name="T24" fmla="*/ 0 w 53"/>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73"/>
                <a:gd name="T41" fmla="*/ 53 w 53"/>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73">
                  <a:moveTo>
                    <a:pt x="0" y="13"/>
                  </a:moveTo>
                  <a:lnTo>
                    <a:pt x="6" y="6"/>
                  </a:lnTo>
                  <a:lnTo>
                    <a:pt x="21" y="0"/>
                  </a:lnTo>
                  <a:lnTo>
                    <a:pt x="38" y="17"/>
                  </a:lnTo>
                  <a:lnTo>
                    <a:pt x="52" y="45"/>
                  </a:lnTo>
                  <a:lnTo>
                    <a:pt x="53" y="58"/>
                  </a:lnTo>
                  <a:lnTo>
                    <a:pt x="24" y="73"/>
                  </a:lnTo>
                  <a:lnTo>
                    <a:pt x="13" y="55"/>
                  </a:lnTo>
                  <a:lnTo>
                    <a:pt x="17" y="48"/>
                  </a:lnTo>
                  <a:lnTo>
                    <a:pt x="0" y="28"/>
                  </a:lnTo>
                  <a:lnTo>
                    <a:pt x="7" y="26"/>
                  </a:lnTo>
                  <a:lnTo>
                    <a:pt x="3" y="19"/>
                  </a:lnTo>
                  <a:lnTo>
                    <a:pt x="0" y="13"/>
                  </a:lnTo>
                </a:path>
              </a:pathLst>
            </a:custGeom>
            <a:noFill/>
            <a:ln w="1651">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0" name="Freeform 81"/>
            <p:cNvSpPr>
              <a:spLocks/>
            </p:cNvSpPr>
            <p:nvPr/>
          </p:nvSpPr>
          <p:spPr bwMode="auto">
            <a:xfrm>
              <a:off x="6359525" y="2344763"/>
              <a:ext cx="774700" cy="284162"/>
            </a:xfrm>
            <a:custGeom>
              <a:avLst/>
              <a:gdLst>
                <a:gd name="T0" fmla="*/ 2147483647 w 434"/>
                <a:gd name="T1" fmla="*/ 2147483647 h 181"/>
                <a:gd name="T2" fmla="*/ 2147483647 w 434"/>
                <a:gd name="T3" fmla="*/ 2147483647 h 181"/>
                <a:gd name="T4" fmla="*/ 2147483647 w 434"/>
                <a:gd name="T5" fmla="*/ 2147483647 h 181"/>
                <a:gd name="T6" fmla="*/ 2147483647 w 434"/>
                <a:gd name="T7" fmla="*/ 2147483647 h 181"/>
                <a:gd name="T8" fmla="*/ 2147483647 w 434"/>
                <a:gd name="T9" fmla="*/ 2147483647 h 181"/>
                <a:gd name="T10" fmla="*/ 2147483647 w 434"/>
                <a:gd name="T11" fmla="*/ 2147483647 h 181"/>
                <a:gd name="T12" fmla="*/ 2147483647 w 434"/>
                <a:gd name="T13" fmla="*/ 2147483647 h 181"/>
                <a:gd name="T14" fmla="*/ 2147483647 w 434"/>
                <a:gd name="T15" fmla="*/ 2147483647 h 181"/>
                <a:gd name="T16" fmla="*/ 2147483647 w 434"/>
                <a:gd name="T17" fmla="*/ 2147483647 h 181"/>
                <a:gd name="T18" fmla="*/ 2147483647 w 434"/>
                <a:gd name="T19" fmla="*/ 2147483647 h 181"/>
                <a:gd name="T20" fmla="*/ 2147483647 w 434"/>
                <a:gd name="T21" fmla="*/ 2147483647 h 181"/>
                <a:gd name="T22" fmla="*/ 2147483647 w 434"/>
                <a:gd name="T23" fmla="*/ 2147483647 h 181"/>
                <a:gd name="T24" fmla="*/ 2147483647 w 434"/>
                <a:gd name="T25" fmla="*/ 2147483647 h 181"/>
                <a:gd name="T26" fmla="*/ 2147483647 w 434"/>
                <a:gd name="T27" fmla="*/ 2147483647 h 181"/>
                <a:gd name="T28" fmla="*/ 2147483647 w 434"/>
                <a:gd name="T29" fmla="*/ 2147483647 h 181"/>
                <a:gd name="T30" fmla="*/ 2147483647 w 434"/>
                <a:gd name="T31" fmla="*/ 2147483647 h 181"/>
                <a:gd name="T32" fmla="*/ 2147483647 w 434"/>
                <a:gd name="T33" fmla="*/ 2147483647 h 181"/>
                <a:gd name="T34" fmla="*/ 2147483647 w 434"/>
                <a:gd name="T35" fmla="*/ 2147483647 h 181"/>
                <a:gd name="T36" fmla="*/ 2147483647 w 434"/>
                <a:gd name="T37" fmla="*/ 2147483647 h 181"/>
                <a:gd name="T38" fmla="*/ 2147483647 w 434"/>
                <a:gd name="T39" fmla="*/ 2147483647 h 181"/>
                <a:gd name="T40" fmla="*/ 2147483647 w 434"/>
                <a:gd name="T41" fmla="*/ 2147483647 h 181"/>
                <a:gd name="T42" fmla="*/ 2147483647 w 434"/>
                <a:gd name="T43" fmla="*/ 2147483647 h 181"/>
                <a:gd name="T44" fmla="*/ 2147483647 w 434"/>
                <a:gd name="T45" fmla="*/ 2147483647 h 181"/>
                <a:gd name="T46" fmla="*/ 2147483647 w 434"/>
                <a:gd name="T47" fmla="*/ 2147483647 h 181"/>
                <a:gd name="T48" fmla="*/ 0 w 434"/>
                <a:gd name="T49" fmla="*/ 2147483647 h 181"/>
                <a:gd name="T50" fmla="*/ 2147483647 w 434"/>
                <a:gd name="T51" fmla="*/ 2147483647 h 181"/>
                <a:gd name="T52" fmla="*/ 2147483647 w 434"/>
                <a:gd name="T53" fmla="*/ 2147483647 h 181"/>
                <a:gd name="T54" fmla="*/ 2147483647 w 434"/>
                <a:gd name="T55" fmla="*/ 2147483647 h 181"/>
                <a:gd name="T56" fmla="*/ 2147483647 w 434"/>
                <a:gd name="T57" fmla="*/ 2147483647 h 181"/>
                <a:gd name="T58" fmla="*/ 2147483647 w 434"/>
                <a:gd name="T59" fmla="*/ 2147483647 h 181"/>
                <a:gd name="T60" fmla="*/ 2147483647 w 434"/>
                <a:gd name="T61" fmla="*/ 2147483647 h 181"/>
                <a:gd name="T62" fmla="*/ 2147483647 w 434"/>
                <a:gd name="T63" fmla="*/ 2147483647 h 181"/>
                <a:gd name="T64" fmla="*/ 2147483647 w 434"/>
                <a:gd name="T65" fmla="*/ 0 h 181"/>
                <a:gd name="T66" fmla="*/ 2147483647 w 434"/>
                <a:gd name="T67" fmla="*/ 2147483647 h 181"/>
                <a:gd name="T68" fmla="*/ 2147483647 w 434"/>
                <a:gd name="T69" fmla="*/ 2147483647 h 181"/>
                <a:gd name="T70" fmla="*/ 2147483647 w 434"/>
                <a:gd name="T71" fmla="*/ 2147483647 h 181"/>
                <a:gd name="T72" fmla="*/ 2147483647 w 434"/>
                <a:gd name="T73" fmla="*/ 2147483647 h 181"/>
                <a:gd name="T74" fmla="*/ 2147483647 w 434"/>
                <a:gd name="T75" fmla="*/ 2147483647 h 181"/>
                <a:gd name="T76" fmla="*/ 2147483647 w 434"/>
                <a:gd name="T77" fmla="*/ 2147483647 h 181"/>
                <a:gd name="T78" fmla="*/ 2147483647 w 434"/>
                <a:gd name="T79" fmla="*/ 2147483647 h 181"/>
                <a:gd name="T80" fmla="*/ 2147483647 w 434"/>
                <a:gd name="T81" fmla="*/ 2147483647 h 1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4"/>
                <a:gd name="T124" fmla="*/ 0 h 181"/>
                <a:gd name="T125" fmla="*/ 434 w 434"/>
                <a:gd name="T126" fmla="*/ 181 h 1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4" h="181">
                  <a:moveTo>
                    <a:pt x="362" y="49"/>
                  </a:moveTo>
                  <a:lnTo>
                    <a:pt x="378" y="76"/>
                  </a:lnTo>
                  <a:lnTo>
                    <a:pt x="394" y="78"/>
                  </a:lnTo>
                  <a:lnTo>
                    <a:pt x="410" y="73"/>
                  </a:lnTo>
                  <a:lnTo>
                    <a:pt x="424" y="81"/>
                  </a:lnTo>
                  <a:lnTo>
                    <a:pt x="434" y="94"/>
                  </a:lnTo>
                  <a:lnTo>
                    <a:pt x="401" y="95"/>
                  </a:lnTo>
                  <a:lnTo>
                    <a:pt x="393" y="110"/>
                  </a:lnTo>
                  <a:lnTo>
                    <a:pt x="382" y="114"/>
                  </a:lnTo>
                  <a:lnTo>
                    <a:pt x="373" y="127"/>
                  </a:lnTo>
                  <a:lnTo>
                    <a:pt x="355" y="122"/>
                  </a:lnTo>
                  <a:lnTo>
                    <a:pt x="348" y="132"/>
                  </a:lnTo>
                  <a:lnTo>
                    <a:pt x="359" y="145"/>
                  </a:lnTo>
                  <a:lnTo>
                    <a:pt x="344" y="164"/>
                  </a:lnTo>
                  <a:lnTo>
                    <a:pt x="341" y="167"/>
                  </a:lnTo>
                  <a:lnTo>
                    <a:pt x="311" y="168"/>
                  </a:lnTo>
                  <a:lnTo>
                    <a:pt x="282" y="181"/>
                  </a:lnTo>
                  <a:lnTo>
                    <a:pt x="215" y="160"/>
                  </a:lnTo>
                  <a:lnTo>
                    <a:pt x="161" y="161"/>
                  </a:lnTo>
                  <a:lnTo>
                    <a:pt x="126" y="133"/>
                  </a:lnTo>
                  <a:lnTo>
                    <a:pt x="61" y="117"/>
                  </a:lnTo>
                  <a:lnTo>
                    <a:pt x="53" y="92"/>
                  </a:lnTo>
                  <a:lnTo>
                    <a:pt x="39" y="76"/>
                  </a:lnTo>
                  <a:lnTo>
                    <a:pt x="21" y="73"/>
                  </a:lnTo>
                  <a:lnTo>
                    <a:pt x="0" y="54"/>
                  </a:lnTo>
                  <a:lnTo>
                    <a:pt x="2" y="46"/>
                  </a:lnTo>
                  <a:lnTo>
                    <a:pt x="42" y="28"/>
                  </a:lnTo>
                  <a:lnTo>
                    <a:pt x="73" y="30"/>
                  </a:lnTo>
                  <a:lnTo>
                    <a:pt x="89" y="38"/>
                  </a:lnTo>
                  <a:lnTo>
                    <a:pt x="122" y="37"/>
                  </a:lnTo>
                  <a:lnTo>
                    <a:pt x="122" y="25"/>
                  </a:lnTo>
                  <a:lnTo>
                    <a:pt x="113" y="12"/>
                  </a:lnTo>
                  <a:lnTo>
                    <a:pt x="125" y="0"/>
                  </a:lnTo>
                  <a:lnTo>
                    <a:pt x="164" y="11"/>
                  </a:lnTo>
                  <a:lnTo>
                    <a:pt x="186" y="30"/>
                  </a:lnTo>
                  <a:lnTo>
                    <a:pt x="220" y="28"/>
                  </a:lnTo>
                  <a:lnTo>
                    <a:pt x="289" y="50"/>
                  </a:lnTo>
                  <a:lnTo>
                    <a:pt x="324" y="44"/>
                  </a:lnTo>
                  <a:lnTo>
                    <a:pt x="341" y="33"/>
                  </a:lnTo>
                  <a:lnTo>
                    <a:pt x="366" y="38"/>
                  </a:lnTo>
                  <a:lnTo>
                    <a:pt x="362" y="4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1" name="Freeform 82"/>
            <p:cNvSpPr>
              <a:spLocks/>
            </p:cNvSpPr>
            <p:nvPr/>
          </p:nvSpPr>
          <p:spPr bwMode="auto">
            <a:xfrm>
              <a:off x="6359525" y="2344763"/>
              <a:ext cx="774700" cy="284162"/>
            </a:xfrm>
            <a:custGeom>
              <a:avLst/>
              <a:gdLst>
                <a:gd name="T0" fmla="*/ 2147483647 w 434"/>
                <a:gd name="T1" fmla="*/ 2147483647 h 181"/>
                <a:gd name="T2" fmla="*/ 2147483647 w 434"/>
                <a:gd name="T3" fmla="*/ 2147483647 h 181"/>
                <a:gd name="T4" fmla="*/ 2147483647 w 434"/>
                <a:gd name="T5" fmla="*/ 2147483647 h 181"/>
                <a:gd name="T6" fmla="*/ 2147483647 w 434"/>
                <a:gd name="T7" fmla="*/ 2147483647 h 181"/>
                <a:gd name="T8" fmla="*/ 2147483647 w 434"/>
                <a:gd name="T9" fmla="*/ 2147483647 h 181"/>
                <a:gd name="T10" fmla="*/ 2147483647 w 434"/>
                <a:gd name="T11" fmla="*/ 2147483647 h 181"/>
                <a:gd name="T12" fmla="*/ 2147483647 w 434"/>
                <a:gd name="T13" fmla="*/ 2147483647 h 181"/>
                <a:gd name="T14" fmla="*/ 2147483647 w 434"/>
                <a:gd name="T15" fmla="*/ 2147483647 h 181"/>
                <a:gd name="T16" fmla="*/ 2147483647 w 434"/>
                <a:gd name="T17" fmla="*/ 2147483647 h 181"/>
                <a:gd name="T18" fmla="*/ 2147483647 w 434"/>
                <a:gd name="T19" fmla="*/ 2147483647 h 181"/>
                <a:gd name="T20" fmla="*/ 2147483647 w 434"/>
                <a:gd name="T21" fmla="*/ 2147483647 h 181"/>
                <a:gd name="T22" fmla="*/ 2147483647 w 434"/>
                <a:gd name="T23" fmla="*/ 2147483647 h 181"/>
                <a:gd name="T24" fmla="*/ 2147483647 w 434"/>
                <a:gd name="T25" fmla="*/ 2147483647 h 181"/>
                <a:gd name="T26" fmla="*/ 2147483647 w 434"/>
                <a:gd name="T27" fmla="*/ 2147483647 h 181"/>
                <a:gd name="T28" fmla="*/ 2147483647 w 434"/>
                <a:gd name="T29" fmla="*/ 2147483647 h 181"/>
                <a:gd name="T30" fmla="*/ 2147483647 w 434"/>
                <a:gd name="T31" fmla="*/ 2147483647 h 181"/>
                <a:gd name="T32" fmla="*/ 2147483647 w 434"/>
                <a:gd name="T33" fmla="*/ 2147483647 h 181"/>
                <a:gd name="T34" fmla="*/ 2147483647 w 434"/>
                <a:gd name="T35" fmla="*/ 2147483647 h 181"/>
                <a:gd name="T36" fmla="*/ 2147483647 w 434"/>
                <a:gd name="T37" fmla="*/ 2147483647 h 181"/>
                <a:gd name="T38" fmla="*/ 2147483647 w 434"/>
                <a:gd name="T39" fmla="*/ 2147483647 h 181"/>
                <a:gd name="T40" fmla="*/ 2147483647 w 434"/>
                <a:gd name="T41" fmla="*/ 2147483647 h 181"/>
                <a:gd name="T42" fmla="*/ 2147483647 w 434"/>
                <a:gd name="T43" fmla="*/ 2147483647 h 181"/>
                <a:gd name="T44" fmla="*/ 2147483647 w 434"/>
                <a:gd name="T45" fmla="*/ 2147483647 h 181"/>
                <a:gd name="T46" fmla="*/ 2147483647 w 434"/>
                <a:gd name="T47" fmla="*/ 2147483647 h 181"/>
                <a:gd name="T48" fmla="*/ 0 w 434"/>
                <a:gd name="T49" fmla="*/ 2147483647 h 181"/>
                <a:gd name="T50" fmla="*/ 2147483647 w 434"/>
                <a:gd name="T51" fmla="*/ 2147483647 h 181"/>
                <a:gd name="T52" fmla="*/ 2147483647 w 434"/>
                <a:gd name="T53" fmla="*/ 2147483647 h 181"/>
                <a:gd name="T54" fmla="*/ 2147483647 w 434"/>
                <a:gd name="T55" fmla="*/ 2147483647 h 181"/>
                <a:gd name="T56" fmla="*/ 2147483647 w 434"/>
                <a:gd name="T57" fmla="*/ 2147483647 h 181"/>
                <a:gd name="T58" fmla="*/ 2147483647 w 434"/>
                <a:gd name="T59" fmla="*/ 2147483647 h 181"/>
                <a:gd name="T60" fmla="*/ 2147483647 w 434"/>
                <a:gd name="T61" fmla="*/ 2147483647 h 181"/>
                <a:gd name="T62" fmla="*/ 2147483647 w 434"/>
                <a:gd name="T63" fmla="*/ 2147483647 h 181"/>
                <a:gd name="T64" fmla="*/ 2147483647 w 434"/>
                <a:gd name="T65" fmla="*/ 0 h 181"/>
                <a:gd name="T66" fmla="*/ 2147483647 w 434"/>
                <a:gd name="T67" fmla="*/ 2147483647 h 181"/>
                <a:gd name="T68" fmla="*/ 2147483647 w 434"/>
                <a:gd name="T69" fmla="*/ 2147483647 h 181"/>
                <a:gd name="T70" fmla="*/ 2147483647 w 434"/>
                <a:gd name="T71" fmla="*/ 2147483647 h 181"/>
                <a:gd name="T72" fmla="*/ 2147483647 w 434"/>
                <a:gd name="T73" fmla="*/ 2147483647 h 181"/>
                <a:gd name="T74" fmla="*/ 2147483647 w 434"/>
                <a:gd name="T75" fmla="*/ 2147483647 h 181"/>
                <a:gd name="T76" fmla="*/ 2147483647 w 434"/>
                <a:gd name="T77" fmla="*/ 2147483647 h 181"/>
                <a:gd name="T78" fmla="*/ 2147483647 w 434"/>
                <a:gd name="T79" fmla="*/ 2147483647 h 181"/>
                <a:gd name="T80" fmla="*/ 2147483647 w 434"/>
                <a:gd name="T81" fmla="*/ 2147483647 h 1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4"/>
                <a:gd name="T124" fmla="*/ 0 h 181"/>
                <a:gd name="T125" fmla="*/ 434 w 434"/>
                <a:gd name="T126" fmla="*/ 181 h 1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4" h="181">
                  <a:moveTo>
                    <a:pt x="362" y="49"/>
                  </a:moveTo>
                  <a:lnTo>
                    <a:pt x="378" y="76"/>
                  </a:lnTo>
                  <a:lnTo>
                    <a:pt x="394" y="78"/>
                  </a:lnTo>
                  <a:lnTo>
                    <a:pt x="410" y="73"/>
                  </a:lnTo>
                  <a:lnTo>
                    <a:pt x="424" y="81"/>
                  </a:lnTo>
                  <a:lnTo>
                    <a:pt x="434" y="94"/>
                  </a:lnTo>
                  <a:lnTo>
                    <a:pt x="401" y="95"/>
                  </a:lnTo>
                  <a:lnTo>
                    <a:pt x="393" y="110"/>
                  </a:lnTo>
                  <a:lnTo>
                    <a:pt x="382" y="114"/>
                  </a:lnTo>
                  <a:lnTo>
                    <a:pt x="373" y="127"/>
                  </a:lnTo>
                  <a:lnTo>
                    <a:pt x="355" y="122"/>
                  </a:lnTo>
                  <a:lnTo>
                    <a:pt x="348" y="132"/>
                  </a:lnTo>
                  <a:lnTo>
                    <a:pt x="359" y="145"/>
                  </a:lnTo>
                  <a:lnTo>
                    <a:pt x="344" y="164"/>
                  </a:lnTo>
                  <a:lnTo>
                    <a:pt x="341" y="167"/>
                  </a:lnTo>
                  <a:lnTo>
                    <a:pt x="311" y="168"/>
                  </a:lnTo>
                  <a:lnTo>
                    <a:pt x="282" y="181"/>
                  </a:lnTo>
                  <a:lnTo>
                    <a:pt x="215" y="160"/>
                  </a:lnTo>
                  <a:lnTo>
                    <a:pt x="161" y="161"/>
                  </a:lnTo>
                  <a:lnTo>
                    <a:pt x="126" y="133"/>
                  </a:lnTo>
                  <a:lnTo>
                    <a:pt x="61" y="117"/>
                  </a:lnTo>
                  <a:lnTo>
                    <a:pt x="53" y="92"/>
                  </a:lnTo>
                  <a:lnTo>
                    <a:pt x="39" y="76"/>
                  </a:lnTo>
                  <a:lnTo>
                    <a:pt x="21" y="73"/>
                  </a:lnTo>
                  <a:lnTo>
                    <a:pt x="0" y="54"/>
                  </a:lnTo>
                  <a:lnTo>
                    <a:pt x="2" y="46"/>
                  </a:lnTo>
                  <a:lnTo>
                    <a:pt x="42" y="28"/>
                  </a:lnTo>
                  <a:lnTo>
                    <a:pt x="73" y="30"/>
                  </a:lnTo>
                  <a:lnTo>
                    <a:pt x="89" y="38"/>
                  </a:lnTo>
                  <a:lnTo>
                    <a:pt x="122" y="37"/>
                  </a:lnTo>
                  <a:lnTo>
                    <a:pt x="122" y="25"/>
                  </a:lnTo>
                  <a:lnTo>
                    <a:pt x="113" y="12"/>
                  </a:lnTo>
                  <a:lnTo>
                    <a:pt x="125" y="0"/>
                  </a:lnTo>
                  <a:lnTo>
                    <a:pt x="164" y="11"/>
                  </a:lnTo>
                  <a:lnTo>
                    <a:pt x="186" y="30"/>
                  </a:lnTo>
                  <a:lnTo>
                    <a:pt x="220" y="28"/>
                  </a:lnTo>
                  <a:lnTo>
                    <a:pt x="289" y="50"/>
                  </a:lnTo>
                  <a:lnTo>
                    <a:pt x="324" y="44"/>
                  </a:lnTo>
                  <a:lnTo>
                    <a:pt x="341" y="33"/>
                  </a:lnTo>
                  <a:lnTo>
                    <a:pt x="366" y="38"/>
                  </a:lnTo>
                  <a:lnTo>
                    <a:pt x="362" y="4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2" name="Freeform 83"/>
            <p:cNvSpPr>
              <a:spLocks/>
            </p:cNvSpPr>
            <p:nvPr/>
          </p:nvSpPr>
          <p:spPr bwMode="auto">
            <a:xfrm>
              <a:off x="4927600" y="2622575"/>
              <a:ext cx="474663" cy="163513"/>
            </a:xfrm>
            <a:custGeom>
              <a:avLst/>
              <a:gdLst>
                <a:gd name="T0" fmla="*/ 2147483647 w 266"/>
                <a:gd name="T1" fmla="*/ 2147483647 h 106"/>
                <a:gd name="T2" fmla="*/ 2147483647 w 266"/>
                <a:gd name="T3" fmla="*/ 2147483647 h 106"/>
                <a:gd name="T4" fmla="*/ 2147483647 w 266"/>
                <a:gd name="T5" fmla="*/ 2147483647 h 106"/>
                <a:gd name="T6" fmla="*/ 2147483647 w 266"/>
                <a:gd name="T7" fmla="*/ 2147483647 h 106"/>
                <a:gd name="T8" fmla="*/ 2147483647 w 266"/>
                <a:gd name="T9" fmla="*/ 2147483647 h 106"/>
                <a:gd name="T10" fmla="*/ 2147483647 w 266"/>
                <a:gd name="T11" fmla="*/ 0 h 106"/>
                <a:gd name="T12" fmla="*/ 2147483647 w 266"/>
                <a:gd name="T13" fmla="*/ 0 h 106"/>
                <a:gd name="T14" fmla="*/ 2147483647 w 266"/>
                <a:gd name="T15" fmla="*/ 2147483647 h 106"/>
                <a:gd name="T16" fmla="*/ 2147483647 w 266"/>
                <a:gd name="T17" fmla="*/ 2147483647 h 106"/>
                <a:gd name="T18" fmla="*/ 2147483647 w 266"/>
                <a:gd name="T19" fmla="*/ 2147483647 h 106"/>
                <a:gd name="T20" fmla="*/ 2147483647 w 266"/>
                <a:gd name="T21" fmla="*/ 2147483647 h 106"/>
                <a:gd name="T22" fmla="*/ 2147483647 w 266"/>
                <a:gd name="T23" fmla="*/ 2147483647 h 106"/>
                <a:gd name="T24" fmla="*/ 0 w 266"/>
                <a:gd name="T25" fmla="*/ 2147483647 h 106"/>
                <a:gd name="T26" fmla="*/ 2147483647 w 266"/>
                <a:gd name="T27" fmla="*/ 2147483647 h 106"/>
                <a:gd name="T28" fmla="*/ 2147483647 w 266"/>
                <a:gd name="T29" fmla="*/ 2147483647 h 106"/>
                <a:gd name="T30" fmla="*/ 2147483647 w 266"/>
                <a:gd name="T31" fmla="*/ 2147483647 h 106"/>
                <a:gd name="T32" fmla="*/ 2147483647 w 266"/>
                <a:gd name="T33" fmla="*/ 2147483647 h 106"/>
                <a:gd name="T34" fmla="*/ 2147483647 w 266"/>
                <a:gd name="T35" fmla="*/ 2147483647 h 106"/>
                <a:gd name="T36" fmla="*/ 2147483647 w 266"/>
                <a:gd name="T37" fmla="*/ 2147483647 h 106"/>
                <a:gd name="T38" fmla="*/ 2147483647 w 266"/>
                <a:gd name="T39" fmla="*/ 2147483647 h 106"/>
                <a:gd name="T40" fmla="*/ 2147483647 w 266"/>
                <a:gd name="T41" fmla="*/ 2147483647 h 106"/>
                <a:gd name="T42" fmla="*/ 2147483647 w 266"/>
                <a:gd name="T43" fmla="*/ 2147483647 h 106"/>
                <a:gd name="T44" fmla="*/ 0 w 266"/>
                <a:gd name="T45" fmla="*/ 2147483647 h 106"/>
                <a:gd name="T46" fmla="*/ 2147483647 w 266"/>
                <a:gd name="T47" fmla="*/ 2147483647 h 106"/>
                <a:gd name="T48" fmla="*/ 2147483647 w 266"/>
                <a:gd name="T49" fmla="*/ 2147483647 h 106"/>
                <a:gd name="T50" fmla="*/ 2147483647 w 266"/>
                <a:gd name="T51" fmla="*/ 2147483647 h 106"/>
                <a:gd name="T52" fmla="*/ 2147483647 w 266"/>
                <a:gd name="T53" fmla="*/ 2147483647 h 106"/>
                <a:gd name="T54" fmla="*/ 2147483647 w 266"/>
                <a:gd name="T55" fmla="*/ 2147483647 h 106"/>
                <a:gd name="T56" fmla="*/ 2147483647 w 266"/>
                <a:gd name="T57" fmla="*/ 2147483647 h 106"/>
                <a:gd name="T58" fmla="*/ 2147483647 w 266"/>
                <a:gd name="T59" fmla="*/ 2147483647 h 106"/>
                <a:gd name="T60" fmla="*/ 2147483647 w 266"/>
                <a:gd name="T61" fmla="*/ 2147483647 h 106"/>
                <a:gd name="T62" fmla="*/ 2147483647 w 266"/>
                <a:gd name="T63" fmla="*/ 2147483647 h 106"/>
                <a:gd name="T64" fmla="*/ 2147483647 w 266"/>
                <a:gd name="T65" fmla="*/ 2147483647 h 106"/>
                <a:gd name="T66" fmla="*/ 2147483647 w 266"/>
                <a:gd name="T67" fmla="*/ 2147483647 h 106"/>
                <a:gd name="T68" fmla="*/ 2147483647 w 266"/>
                <a:gd name="T69" fmla="*/ 2147483647 h 106"/>
                <a:gd name="T70" fmla="*/ 2147483647 w 266"/>
                <a:gd name="T71" fmla="*/ 2147483647 h 106"/>
                <a:gd name="T72" fmla="*/ 2147483647 w 266"/>
                <a:gd name="T73" fmla="*/ 2147483647 h 106"/>
                <a:gd name="T74" fmla="*/ 2147483647 w 266"/>
                <a:gd name="T75" fmla="*/ 2147483647 h 106"/>
                <a:gd name="T76" fmla="*/ 2147483647 w 266"/>
                <a:gd name="T77" fmla="*/ 2147483647 h 106"/>
                <a:gd name="T78" fmla="*/ 2147483647 w 266"/>
                <a:gd name="T79" fmla="*/ 2147483647 h 106"/>
                <a:gd name="T80" fmla="*/ 2147483647 w 266"/>
                <a:gd name="T81" fmla="*/ 2147483647 h 106"/>
                <a:gd name="T82" fmla="*/ 2147483647 w 266"/>
                <a:gd name="T83" fmla="*/ 2147483647 h 106"/>
                <a:gd name="T84" fmla="*/ 2147483647 w 266"/>
                <a:gd name="T85" fmla="*/ 2147483647 h 106"/>
                <a:gd name="T86" fmla="*/ 2147483647 w 266"/>
                <a:gd name="T87" fmla="*/ 2147483647 h 106"/>
                <a:gd name="T88" fmla="*/ 2147483647 w 266"/>
                <a:gd name="T89" fmla="*/ 2147483647 h 106"/>
                <a:gd name="T90" fmla="*/ 2147483647 w 266"/>
                <a:gd name="T91" fmla="*/ 2147483647 h 106"/>
                <a:gd name="T92" fmla="*/ 2147483647 w 266"/>
                <a:gd name="T93" fmla="*/ 2147483647 h 106"/>
                <a:gd name="T94" fmla="*/ 2147483647 w 266"/>
                <a:gd name="T95" fmla="*/ 2147483647 h 106"/>
                <a:gd name="T96" fmla="*/ 2147483647 w 266"/>
                <a:gd name="T97" fmla="*/ 2147483647 h 106"/>
                <a:gd name="T98" fmla="*/ 2147483647 w 266"/>
                <a:gd name="T99" fmla="*/ 2147483647 h 106"/>
                <a:gd name="T100" fmla="*/ 2147483647 w 266"/>
                <a:gd name="T101" fmla="*/ 2147483647 h 106"/>
                <a:gd name="T102" fmla="*/ 2147483647 w 266"/>
                <a:gd name="T103" fmla="*/ 2147483647 h 106"/>
                <a:gd name="T104" fmla="*/ 2147483647 w 266"/>
                <a:gd name="T105" fmla="*/ 2147483647 h 106"/>
                <a:gd name="T106" fmla="*/ 2147483647 w 266"/>
                <a:gd name="T107" fmla="*/ 2147483647 h 106"/>
                <a:gd name="T108" fmla="*/ 2147483647 w 266"/>
                <a:gd name="T109" fmla="*/ 2147483647 h 1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6"/>
                <a:gd name="T166" fmla="*/ 0 h 106"/>
                <a:gd name="T167" fmla="*/ 266 w 266"/>
                <a:gd name="T168" fmla="*/ 106 h 1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6" h="106">
                  <a:moveTo>
                    <a:pt x="236" y="16"/>
                  </a:moveTo>
                  <a:lnTo>
                    <a:pt x="231" y="7"/>
                  </a:lnTo>
                  <a:lnTo>
                    <a:pt x="211" y="5"/>
                  </a:lnTo>
                  <a:lnTo>
                    <a:pt x="190" y="16"/>
                  </a:lnTo>
                  <a:lnTo>
                    <a:pt x="152" y="16"/>
                  </a:lnTo>
                  <a:lnTo>
                    <a:pt x="121" y="0"/>
                  </a:lnTo>
                  <a:lnTo>
                    <a:pt x="96" y="0"/>
                  </a:lnTo>
                  <a:lnTo>
                    <a:pt x="68" y="16"/>
                  </a:lnTo>
                  <a:lnTo>
                    <a:pt x="51" y="16"/>
                  </a:lnTo>
                  <a:lnTo>
                    <a:pt x="33" y="11"/>
                  </a:lnTo>
                  <a:lnTo>
                    <a:pt x="26" y="1"/>
                  </a:lnTo>
                  <a:lnTo>
                    <a:pt x="2" y="3"/>
                  </a:lnTo>
                  <a:lnTo>
                    <a:pt x="0" y="26"/>
                  </a:lnTo>
                  <a:lnTo>
                    <a:pt x="6" y="24"/>
                  </a:lnTo>
                  <a:lnTo>
                    <a:pt x="2" y="32"/>
                  </a:lnTo>
                  <a:lnTo>
                    <a:pt x="19" y="19"/>
                  </a:lnTo>
                  <a:lnTo>
                    <a:pt x="37" y="16"/>
                  </a:lnTo>
                  <a:lnTo>
                    <a:pt x="45" y="23"/>
                  </a:lnTo>
                  <a:lnTo>
                    <a:pt x="38" y="24"/>
                  </a:lnTo>
                  <a:lnTo>
                    <a:pt x="42" y="29"/>
                  </a:lnTo>
                  <a:lnTo>
                    <a:pt x="10" y="29"/>
                  </a:lnTo>
                  <a:lnTo>
                    <a:pt x="2" y="35"/>
                  </a:lnTo>
                  <a:lnTo>
                    <a:pt x="0" y="45"/>
                  </a:lnTo>
                  <a:lnTo>
                    <a:pt x="13" y="43"/>
                  </a:lnTo>
                  <a:lnTo>
                    <a:pt x="14" y="62"/>
                  </a:lnTo>
                  <a:lnTo>
                    <a:pt x="6" y="59"/>
                  </a:lnTo>
                  <a:lnTo>
                    <a:pt x="4" y="65"/>
                  </a:lnTo>
                  <a:lnTo>
                    <a:pt x="19" y="71"/>
                  </a:lnTo>
                  <a:lnTo>
                    <a:pt x="17" y="77"/>
                  </a:lnTo>
                  <a:lnTo>
                    <a:pt x="23" y="83"/>
                  </a:lnTo>
                  <a:lnTo>
                    <a:pt x="19" y="87"/>
                  </a:lnTo>
                  <a:lnTo>
                    <a:pt x="33" y="87"/>
                  </a:lnTo>
                  <a:lnTo>
                    <a:pt x="30" y="92"/>
                  </a:lnTo>
                  <a:lnTo>
                    <a:pt x="56" y="103"/>
                  </a:lnTo>
                  <a:lnTo>
                    <a:pt x="66" y="99"/>
                  </a:lnTo>
                  <a:lnTo>
                    <a:pt x="68" y="90"/>
                  </a:lnTo>
                  <a:lnTo>
                    <a:pt x="76" y="92"/>
                  </a:lnTo>
                  <a:lnTo>
                    <a:pt x="97" y="106"/>
                  </a:lnTo>
                  <a:lnTo>
                    <a:pt x="110" y="103"/>
                  </a:lnTo>
                  <a:lnTo>
                    <a:pt x="123" y="90"/>
                  </a:lnTo>
                  <a:lnTo>
                    <a:pt x="137" y="94"/>
                  </a:lnTo>
                  <a:lnTo>
                    <a:pt x="144" y="89"/>
                  </a:lnTo>
                  <a:lnTo>
                    <a:pt x="144" y="106"/>
                  </a:lnTo>
                  <a:lnTo>
                    <a:pt x="153" y="99"/>
                  </a:lnTo>
                  <a:lnTo>
                    <a:pt x="152" y="90"/>
                  </a:lnTo>
                  <a:lnTo>
                    <a:pt x="176" y="87"/>
                  </a:lnTo>
                  <a:lnTo>
                    <a:pt x="187" y="92"/>
                  </a:lnTo>
                  <a:lnTo>
                    <a:pt x="210" y="84"/>
                  </a:lnTo>
                  <a:lnTo>
                    <a:pt x="234" y="84"/>
                  </a:lnTo>
                  <a:lnTo>
                    <a:pt x="239" y="78"/>
                  </a:lnTo>
                  <a:lnTo>
                    <a:pt x="266" y="83"/>
                  </a:lnTo>
                  <a:lnTo>
                    <a:pt x="252" y="45"/>
                  </a:lnTo>
                  <a:lnTo>
                    <a:pt x="256" y="36"/>
                  </a:lnTo>
                  <a:lnTo>
                    <a:pt x="246" y="29"/>
                  </a:lnTo>
                  <a:lnTo>
                    <a:pt x="236"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3" name="Freeform 84"/>
            <p:cNvSpPr>
              <a:spLocks/>
            </p:cNvSpPr>
            <p:nvPr/>
          </p:nvSpPr>
          <p:spPr bwMode="auto">
            <a:xfrm>
              <a:off x="4927600" y="2622575"/>
              <a:ext cx="474663" cy="163513"/>
            </a:xfrm>
            <a:custGeom>
              <a:avLst/>
              <a:gdLst>
                <a:gd name="T0" fmla="*/ 2147483647 w 266"/>
                <a:gd name="T1" fmla="*/ 2147483647 h 106"/>
                <a:gd name="T2" fmla="*/ 2147483647 w 266"/>
                <a:gd name="T3" fmla="*/ 2147483647 h 106"/>
                <a:gd name="T4" fmla="*/ 2147483647 w 266"/>
                <a:gd name="T5" fmla="*/ 2147483647 h 106"/>
                <a:gd name="T6" fmla="*/ 2147483647 w 266"/>
                <a:gd name="T7" fmla="*/ 2147483647 h 106"/>
                <a:gd name="T8" fmla="*/ 2147483647 w 266"/>
                <a:gd name="T9" fmla="*/ 2147483647 h 106"/>
                <a:gd name="T10" fmla="*/ 2147483647 w 266"/>
                <a:gd name="T11" fmla="*/ 0 h 106"/>
                <a:gd name="T12" fmla="*/ 2147483647 w 266"/>
                <a:gd name="T13" fmla="*/ 0 h 106"/>
                <a:gd name="T14" fmla="*/ 2147483647 w 266"/>
                <a:gd name="T15" fmla="*/ 2147483647 h 106"/>
                <a:gd name="T16" fmla="*/ 2147483647 w 266"/>
                <a:gd name="T17" fmla="*/ 2147483647 h 106"/>
                <a:gd name="T18" fmla="*/ 2147483647 w 266"/>
                <a:gd name="T19" fmla="*/ 2147483647 h 106"/>
                <a:gd name="T20" fmla="*/ 2147483647 w 266"/>
                <a:gd name="T21" fmla="*/ 2147483647 h 106"/>
                <a:gd name="T22" fmla="*/ 2147483647 w 266"/>
                <a:gd name="T23" fmla="*/ 2147483647 h 106"/>
                <a:gd name="T24" fmla="*/ 0 w 266"/>
                <a:gd name="T25" fmla="*/ 2147483647 h 106"/>
                <a:gd name="T26" fmla="*/ 2147483647 w 266"/>
                <a:gd name="T27" fmla="*/ 2147483647 h 106"/>
                <a:gd name="T28" fmla="*/ 2147483647 w 266"/>
                <a:gd name="T29" fmla="*/ 2147483647 h 106"/>
                <a:gd name="T30" fmla="*/ 2147483647 w 266"/>
                <a:gd name="T31" fmla="*/ 2147483647 h 106"/>
                <a:gd name="T32" fmla="*/ 2147483647 w 266"/>
                <a:gd name="T33" fmla="*/ 2147483647 h 106"/>
                <a:gd name="T34" fmla="*/ 2147483647 w 266"/>
                <a:gd name="T35" fmla="*/ 2147483647 h 106"/>
                <a:gd name="T36" fmla="*/ 2147483647 w 266"/>
                <a:gd name="T37" fmla="*/ 2147483647 h 106"/>
                <a:gd name="T38" fmla="*/ 2147483647 w 266"/>
                <a:gd name="T39" fmla="*/ 2147483647 h 106"/>
                <a:gd name="T40" fmla="*/ 2147483647 w 266"/>
                <a:gd name="T41" fmla="*/ 2147483647 h 106"/>
                <a:gd name="T42" fmla="*/ 2147483647 w 266"/>
                <a:gd name="T43" fmla="*/ 2147483647 h 106"/>
                <a:gd name="T44" fmla="*/ 0 w 266"/>
                <a:gd name="T45" fmla="*/ 2147483647 h 106"/>
                <a:gd name="T46" fmla="*/ 2147483647 w 266"/>
                <a:gd name="T47" fmla="*/ 2147483647 h 106"/>
                <a:gd name="T48" fmla="*/ 2147483647 w 266"/>
                <a:gd name="T49" fmla="*/ 2147483647 h 106"/>
                <a:gd name="T50" fmla="*/ 2147483647 w 266"/>
                <a:gd name="T51" fmla="*/ 2147483647 h 106"/>
                <a:gd name="T52" fmla="*/ 2147483647 w 266"/>
                <a:gd name="T53" fmla="*/ 2147483647 h 106"/>
                <a:gd name="T54" fmla="*/ 2147483647 w 266"/>
                <a:gd name="T55" fmla="*/ 2147483647 h 106"/>
                <a:gd name="T56" fmla="*/ 2147483647 w 266"/>
                <a:gd name="T57" fmla="*/ 2147483647 h 106"/>
                <a:gd name="T58" fmla="*/ 2147483647 w 266"/>
                <a:gd name="T59" fmla="*/ 2147483647 h 106"/>
                <a:gd name="T60" fmla="*/ 2147483647 w 266"/>
                <a:gd name="T61" fmla="*/ 2147483647 h 106"/>
                <a:gd name="T62" fmla="*/ 2147483647 w 266"/>
                <a:gd name="T63" fmla="*/ 2147483647 h 106"/>
                <a:gd name="T64" fmla="*/ 2147483647 w 266"/>
                <a:gd name="T65" fmla="*/ 2147483647 h 106"/>
                <a:gd name="T66" fmla="*/ 2147483647 w 266"/>
                <a:gd name="T67" fmla="*/ 2147483647 h 106"/>
                <a:gd name="T68" fmla="*/ 2147483647 w 266"/>
                <a:gd name="T69" fmla="*/ 2147483647 h 106"/>
                <a:gd name="T70" fmla="*/ 2147483647 w 266"/>
                <a:gd name="T71" fmla="*/ 2147483647 h 106"/>
                <a:gd name="T72" fmla="*/ 2147483647 w 266"/>
                <a:gd name="T73" fmla="*/ 2147483647 h 106"/>
                <a:gd name="T74" fmla="*/ 2147483647 w 266"/>
                <a:gd name="T75" fmla="*/ 2147483647 h 106"/>
                <a:gd name="T76" fmla="*/ 2147483647 w 266"/>
                <a:gd name="T77" fmla="*/ 2147483647 h 106"/>
                <a:gd name="T78" fmla="*/ 2147483647 w 266"/>
                <a:gd name="T79" fmla="*/ 2147483647 h 106"/>
                <a:gd name="T80" fmla="*/ 2147483647 w 266"/>
                <a:gd name="T81" fmla="*/ 2147483647 h 106"/>
                <a:gd name="T82" fmla="*/ 2147483647 w 266"/>
                <a:gd name="T83" fmla="*/ 2147483647 h 106"/>
                <a:gd name="T84" fmla="*/ 2147483647 w 266"/>
                <a:gd name="T85" fmla="*/ 2147483647 h 106"/>
                <a:gd name="T86" fmla="*/ 2147483647 w 266"/>
                <a:gd name="T87" fmla="*/ 2147483647 h 106"/>
                <a:gd name="T88" fmla="*/ 2147483647 w 266"/>
                <a:gd name="T89" fmla="*/ 2147483647 h 106"/>
                <a:gd name="T90" fmla="*/ 2147483647 w 266"/>
                <a:gd name="T91" fmla="*/ 2147483647 h 106"/>
                <a:gd name="T92" fmla="*/ 2147483647 w 266"/>
                <a:gd name="T93" fmla="*/ 2147483647 h 106"/>
                <a:gd name="T94" fmla="*/ 2147483647 w 266"/>
                <a:gd name="T95" fmla="*/ 2147483647 h 106"/>
                <a:gd name="T96" fmla="*/ 2147483647 w 266"/>
                <a:gd name="T97" fmla="*/ 2147483647 h 106"/>
                <a:gd name="T98" fmla="*/ 2147483647 w 266"/>
                <a:gd name="T99" fmla="*/ 2147483647 h 106"/>
                <a:gd name="T100" fmla="*/ 2147483647 w 266"/>
                <a:gd name="T101" fmla="*/ 2147483647 h 106"/>
                <a:gd name="T102" fmla="*/ 2147483647 w 266"/>
                <a:gd name="T103" fmla="*/ 2147483647 h 106"/>
                <a:gd name="T104" fmla="*/ 2147483647 w 266"/>
                <a:gd name="T105" fmla="*/ 2147483647 h 106"/>
                <a:gd name="T106" fmla="*/ 2147483647 w 266"/>
                <a:gd name="T107" fmla="*/ 2147483647 h 106"/>
                <a:gd name="T108" fmla="*/ 2147483647 w 266"/>
                <a:gd name="T109" fmla="*/ 2147483647 h 1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6"/>
                <a:gd name="T166" fmla="*/ 0 h 106"/>
                <a:gd name="T167" fmla="*/ 266 w 266"/>
                <a:gd name="T168" fmla="*/ 106 h 1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6" h="106">
                  <a:moveTo>
                    <a:pt x="236" y="16"/>
                  </a:moveTo>
                  <a:lnTo>
                    <a:pt x="231" y="7"/>
                  </a:lnTo>
                  <a:lnTo>
                    <a:pt x="211" y="5"/>
                  </a:lnTo>
                  <a:lnTo>
                    <a:pt x="190" y="16"/>
                  </a:lnTo>
                  <a:lnTo>
                    <a:pt x="152" y="16"/>
                  </a:lnTo>
                  <a:lnTo>
                    <a:pt x="121" y="0"/>
                  </a:lnTo>
                  <a:lnTo>
                    <a:pt x="96" y="0"/>
                  </a:lnTo>
                  <a:lnTo>
                    <a:pt x="68" y="16"/>
                  </a:lnTo>
                  <a:lnTo>
                    <a:pt x="51" y="16"/>
                  </a:lnTo>
                  <a:lnTo>
                    <a:pt x="33" y="11"/>
                  </a:lnTo>
                  <a:lnTo>
                    <a:pt x="26" y="1"/>
                  </a:lnTo>
                  <a:lnTo>
                    <a:pt x="2" y="3"/>
                  </a:lnTo>
                  <a:lnTo>
                    <a:pt x="0" y="26"/>
                  </a:lnTo>
                  <a:lnTo>
                    <a:pt x="6" y="24"/>
                  </a:lnTo>
                  <a:lnTo>
                    <a:pt x="2" y="32"/>
                  </a:lnTo>
                  <a:lnTo>
                    <a:pt x="19" y="19"/>
                  </a:lnTo>
                  <a:lnTo>
                    <a:pt x="37" y="16"/>
                  </a:lnTo>
                  <a:lnTo>
                    <a:pt x="45" y="23"/>
                  </a:lnTo>
                  <a:lnTo>
                    <a:pt x="38" y="24"/>
                  </a:lnTo>
                  <a:lnTo>
                    <a:pt x="42" y="29"/>
                  </a:lnTo>
                  <a:lnTo>
                    <a:pt x="10" y="29"/>
                  </a:lnTo>
                  <a:lnTo>
                    <a:pt x="2" y="35"/>
                  </a:lnTo>
                  <a:lnTo>
                    <a:pt x="0" y="45"/>
                  </a:lnTo>
                  <a:lnTo>
                    <a:pt x="13" y="43"/>
                  </a:lnTo>
                  <a:lnTo>
                    <a:pt x="14" y="62"/>
                  </a:lnTo>
                  <a:lnTo>
                    <a:pt x="6" y="59"/>
                  </a:lnTo>
                  <a:lnTo>
                    <a:pt x="4" y="65"/>
                  </a:lnTo>
                  <a:lnTo>
                    <a:pt x="19" y="71"/>
                  </a:lnTo>
                  <a:lnTo>
                    <a:pt x="17" y="77"/>
                  </a:lnTo>
                  <a:lnTo>
                    <a:pt x="23" y="83"/>
                  </a:lnTo>
                  <a:lnTo>
                    <a:pt x="19" y="87"/>
                  </a:lnTo>
                  <a:lnTo>
                    <a:pt x="33" y="87"/>
                  </a:lnTo>
                  <a:lnTo>
                    <a:pt x="30" y="92"/>
                  </a:lnTo>
                  <a:lnTo>
                    <a:pt x="56" y="103"/>
                  </a:lnTo>
                  <a:lnTo>
                    <a:pt x="66" y="99"/>
                  </a:lnTo>
                  <a:lnTo>
                    <a:pt x="68" y="90"/>
                  </a:lnTo>
                  <a:lnTo>
                    <a:pt x="76" y="92"/>
                  </a:lnTo>
                  <a:lnTo>
                    <a:pt x="97" y="106"/>
                  </a:lnTo>
                  <a:lnTo>
                    <a:pt x="110" y="103"/>
                  </a:lnTo>
                  <a:lnTo>
                    <a:pt x="123" y="90"/>
                  </a:lnTo>
                  <a:lnTo>
                    <a:pt x="137" y="94"/>
                  </a:lnTo>
                  <a:lnTo>
                    <a:pt x="144" y="89"/>
                  </a:lnTo>
                  <a:lnTo>
                    <a:pt x="144" y="106"/>
                  </a:lnTo>
                  <a:lnTo>
                    <a:pt x="153" y="99"/>
                  </a:lnTo>
                  <a:lnTo>
                    <a:pt x="152" y="90"/>
                  </a:lnTo>
                  <a:lnTo>
                    <a:pt x="176" y="87"/>
                  </a:lnTo>
                  <a:lnTo>
                    <a:pt x="187" y="92"/>
                  </a:lnTo>
                  <a:lnTo>
                    <a:pt x="210" y="84"/>
                  </a:lnTo>
                  <a:lnTo>
                    <a:pt x="234" y="84"/>
                  </a:lnTo>
                  <a:lnTo>
                    <a:pt x="239" y="78"/>
                  </a:lnTo>
                  <a:lnTo>
                    <a:pt x="266" y="83"/>
                  </a:lnTo>
                  <a:lnTo>
                    <a:pt x="252" y="45"/>
                  </a:lnTo>
                  <a:lnTo>
                    <a:pt x="256" y="36"/>
                  </a:lnTo>
                  <a:lnTo>
                    <a:pt x="246" y="29"/>
                  </a:lnTo>
                  <a:lnTo>
                    <a:pt x="236" y="1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4" name="Freeform 85"/>
            <p:cNvSpPr>
              <a:spLocks/>
            </p:cNvSpPr>
            <p:nvPr/>
          </p:nvSpPr>
          <p:spPr bwMode="auto">
            <a:xfrm>
              <a:off x="5180013" y="2752750"/>
              <a:ext cx="166687" cy="133350"/>
            </a:xfrm>
            <a:custGeom>
              <a:avLst/>
              <a:gdLst>
                <a:gd name="T0" fmla="*/ 2147483647 w 93"/>
                <a:gd name="T1" fmla="*/ 0 h 85"/>
                <a:gd name="T2" fmla="*/ 2147483647 w 93"/>
                <a:gd name="T3" fmla="*/ 0 h 85"/>
                <a:gd name="T4" fmla="*/ 2147483647 w 93"/>
                <a:gd name="T5" fmla="*/ 2147483647 h 85"/>
                <a:gd name="T6" fmla="*/ 2147483647 w 93"/>
                <a:gd name="T7" fmla="*/ 2147483647 h 85"/>
                <a:gd name="T8" fmla="*/ 2147483647 w 93"/>
                <a:gd name="T9" fmla="*/ 2147483647 h 85"/>
                <a:gd name="T10" fmla="*/ 2147483647 w 93"/>
                <a:gd name="T11" fmla="*/ 2147483647 h 85"/>
                <a:gd name="T12" fmla="*/ 2147483647 w 93"/>
                <a:gd name="T13" fmla="*/ 2147483647 h 85"/>
                <a:gd name="T14" fmla="*/ 2147483647 w 93"/>
                <a:gd name="T15" fmla="*/ 2147483647 h 85"/>
                <a:gd name="T16" fmla="*/ 2147483647 w 93"/>
                <a:gd name="T17" fmla="*/ 2147483647 h 85"/>
                <a:gd name="T18" fmla="*/ 0 w 93"/>
                <a:gd name="T19" fmla="*/ 2147483647 h 85"/>
                <a:gd name="T20" fmla="*/ 0 w 93"/>
                <a:gd name="T21" fmla="*/ 2147483647 h 85"/>
                <a:gd name="T22" fmla="*/ 2147483647 w 93"/>
                <a:gd name="T23" fmla="*/ 2147483647 h 85"/>
                <a:gd name="T24" fmla="*/ 2147483647 w 93"/>
                <a:gd name="T25" fmla="*/ 2147483647 h 85"/>
                <a:gd name="T26" fmla="*/ 2147483647 w 93"/>
                <a:gd name="T27" fmla="*/ 2147483647 h 85"/>
                <a:gd name="T28" fmla="*/ 2147483647 w 93"/>
                <a:gd name="T29" fmla="*/ 2147483647 h 85"/>
                <a:gd name="T30" fmla="*/ 2147483647 w 93"/>
                <a:gd name="T31" fmla="*/ 0 h 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
                <a:gd name="T49" fmla="*/ 0 h 85"/>
                <a:gd name="T50" fmla="*/ 93 w 93"/>
                <a:gd name="T51" fmla="*/ 85 h 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 h="85">
                  <a:moveTo>
                    <a:pt x="93" y="0"/>
                  </a:moveTo>
                  <a:lnTo>
                    <a:pt x="69" y="0"/>
                  </a:lnTo>
                  <a:lnTo>
                    <a:pt x="46" y="8"/>
                  </a:lnTo>
                  <a:lnTo>
                    <a:pt x="35" y="3"/>
                  </a:lnTo>
                  <a:lnTo>
                    <a:pt x="11" y="6"/>
                  </a:lnTo>
                  <a:lnTo>
                    <a:pt x="12" y="15"/>
                  </a:lnTo>
                  <a:lnTo>
                    <a:pt x="3" y="22"/>
                  </a:lnTo>
                  <a:lnTo>
                    <a:pt x="3" y="48"/>
                  </a:lnTo>
                  <a:lnTo>
                    <a:pt x="14" y="51"/>
                  </a:lnTo>
                  <a:lnTo>
                    <a:pt x="0" y="70"/>
                  </a:lnTo>
                  <a:lnTo>
                    <a:pt x="0" y="79"/>
                  </a:lnTo>
                  <a:lnTo>
                    <a:pt x="14" y="85"/>
                  </a:lnTo>
                  <a:lnTo>
                    <a:pt x="45" y="67"/>
                  </a:lnTo>
                  <a:lnTo>
                    <a:pt x="77" y="47"/>
                  </a:lnTo>
                  <a:lnTo>
                    <a:pt x="79" y="12"/>
                  </a:lnTo>
                  <a:lnTo>
                    <a:pt x="93"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5" name="Freeform 86"/>
            <p:cNvSpPr>
              <a:spLocks/>
            </p:cNvSpPr>
            <p:nvPr/>
          </p:nvSpPr>
          <p:spPr bwMode="auto">
            <a:xfrm>
              <a:off x="5180013" y="2752750"/>
              <a:ext cx="166687" cy="133350"/>
            </a:xfrm>
            <a:custGeom>
              <a:avLst/>
              <a:gdLst>
                <a:gd name="T0" fmla="*/ 2147483647 w 93"/>
                <a:gd name="T1" fmla="*/ 0 h 85"/>
                <a:gd name="T2" fmla="*/ 2147483647 w 93"/>
                <a:gd name="T3" fmla="*/ 0 h 85"/>
                <a:gd name="T4" fmla="*/ 2147483647 w 93"/>
                <a:gd name="T5" fmla="*/ 2147483647 h 85"/>
                <a:gd name="T6" fmla="*/ 2147483647 w 93"/>
                <a:gd name="T7" fmla="*/ 2147483647 h 85"/>
                <a:gd name="T8" fmla="*/ 2147483647 w 93"/>
                <a:gd name="T9" fmla="*/ 2147483647 h 85"/>
                <a:gd name="T10" fmla="*/ 2147483647 w 93"/>
                <a:gd name="T11" fmla="*/ 2147483647 h 85"/>
                <a:gd name="T12" fmla="*/ 2147483647 w 93"/>
                <a:gd name="T13" fmla="*/ 2147483647 h 85"/>
                <a:gd name="T14" fmla="*/ 2147483647 w 93"/>
                <a:gd name="T15" fmla="*/ 2147483647 h 85"/>
                <a:gd name="T16" fmla="*/ 2147483647 w 93"/>
                <a:gd name="T17" fmla="*/ 2147483647 h 85"/>
                <a:gd name="T18" fmla="*/ 0 w 93"/>
                <a:gd name="T19" fmla="*/ 2147483647 h 85"/>
                <a:gd name="T20" fmla="*/ 0 w 93"/>
                <a:gd name="T21" fmla="*/ 2147483647 h 85"/>
                <a:gd name="T22" fmla="*/ 2147483647 w 93"/>
                <a:gd name="T23" fmla="*/ 2147483647 h 85"/>
                <a:gd name="T24" fmla="*/ 2147483647 w 93"/>
                <a:gd name="T25" fmla="*/ 2147483647 h 85"/>
                <a:gd name="T26" fmla="*/ 2147483647 w 93"/>
                <a:gd name="T27" fmla="*/ 2147483647 h 85"/>
                <a:gd name="T28" fmla="*/ 2147483647 w 93"/>
                <a:gd name="T29" fmla="*/ 2147483647 h 85"/>
                <a:gd name="T30" fmla="*/ 2147483647 w 93"/>
                <a:gd name="T31" fmla="*/ 0 h 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
                <a:gd name="T49" fmla="*/ 0 h 85"/>
                <a:gd name="T50" fmla="*/ 93 w 93"/>
                <a:gd name="T51" fmla="*/ 85 h 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 h="85">
                  <a:moveTo>
                    <a:pt x="93" y="0"/>
                  </a:moveTo>
                  <a:lnTo>
                    <a:pt x="69" y="0"/>
                  </a:lnTo>
                  <a:lnTo>
                    <a:pt x="46" y="8"/>
                  </a:lnTo>
                  <a:lnTo>
                    <a:pt x="35" y="3"/>
                  </a:lnTo>
                  <a:lnTo>
                    <a:pt x="11" y="6"/>
                  </a:lnTo>
                  <a:lnTo>
                    <a:pt x="12" y="15"/>
                  </a:lnTo>
                  <a:lnTo>
                    <a:pt x="3" y="22"/>
                  </a:lnTo>
                  <a:lnTo>
                    <a:pt x="3" y="48"/>
                  </a:lnTo>
                  <a:lnTo>
                    <a:pt x="14" y="51"/>
                  </a:lnTo>
                  <a:lnTo>
                    <a:pt x="0" y="70"/>
                  </a:lnTo>
                  <a:lnTo>
                    <a:pt x="0" y="79"/>
                  </a:lnTo>
                  <a:lnTo>
                    <a:pt x="14" y="85"/>
                  </a:lnTo>
                  <a:lnTo>
                    <a:pt x="45" y="67"/>
                  </a:lnTo>
                  <a:lnTo>
                    <a:pt x="77" y="47"/>
                  </a:lnTo>
                  <a:lnTo>
                    <a:pt x="79" y="12"/>
                  </a:lnTo>
                  <a:lnTo>
                    <a:pt x="93"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6" name="Freeform 87"/>
            <p:cNvSpPr>
              <a:spLocks/>
            </p:cNvSpPr>
            <p:nvPr/>
          </p:nvSpPr>
          <p:spPr bwMode="auto">
            <a:xfrm>
              <a:off x="5167313" y="2855938"/>
              <a:ext cx="107950" cy="111125"/>
            </a:xfrm>
            <a:custGeom>
              <a:avLst/>
              <a:gdLst>
                <a:gd name="T0" fmla="*/ 2147483647 w 60"/>
                <a:gd name="T1" fmla="*/ 2147483647 h 72"/>
                <a:gd name="T2" fmla="*/ 2147483647 w 60"/>
                <a:gd name="T3" fmla="*/ 2147483647 h 72"/>
                <a:gd name="T4" fmla="*/ 2147483647 w 60"/>
                <a:gd name="T5" fmla="*/ 0 h 72"/>
                <a:gd name="T6" fmla="*/ 2147483647 w 60"/>
                <a:gd name="T7" fmla="*/ 2147483647 h 72"/>
                <a:gd name="T8" fmla="*/ 2147483647 w 60"/>
                <a:gd name="T9" fmla="*/ 2147483647 h 72"/>
                <a:gd name="T10" fmla="*/ 2147483647 w 60"/>
                <a:gd name="T11" fmla="*/ 2147483647 h 72"/>
                <a:gd name="T12" fmla="*/ 2147483647 w 60"/>
                <a:gd name="T13" fmla="*/ 2147483647 h 72"/>
                <a:gd name="T14" fmla="*/ 2147483647 w 60"/>
                <a:gd name="T15" fmla="*/ 2147483647 h 72"/>
                <a:gd name="T16" fmla="*/ 2147483647 w 60"/>
                <a:gd name="T17" fmla="*/ 2147483647 h 72"/>
                <a:gd name="T18" fmla="*/ 2147483647 w 60"/>
                <a:gd name="T19" fmla="*/ 2147483647 h 72"/>
                <a:gd name="T20" fmla="*/ 2147483647 w 60"/>
                <a:gd name="T21" fmla="*/ 2147483647 h 72"/>
                <a:gd name="T22" fmla="*/ 0 w 60"/>
                <a:gd name="T23" fmla="*/ 2147483647 h 72"/>
                <a:gd name="T24" fmla="*/ 2147483647 w 60"/>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72"/>
                <a:gd name="T41" fmla="*/ 60 w 60"/>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72">
                  <a:moveTo>
                    <a:pt x="7" y="12"/>
                  </a:moveTo>
                  <a:lnTo>
                    <a:pt x="21" y="18"/>
                  </a:lnTo>
                  <a:lnTo>
                    <a:pt x="52" y="0"/>
                  </a:lnTo>
                  <a:lnTo>
                    <a:pt x="60" y="19"/>
                  </a:lnTo>
                  <a:lnTo>
                    <a:pt x="31" y="33"/>
                  </a:lnTo>
                  <a:lnTo>
                    <a:pt x="45" y="49"/>
                  </a:lnTo>
                  <a:lnTo>
                    <a:pt x="36" y="60"/>
                  </a:lnTo>
                  <a:lnTo>
                    <a:pt x="28" y="60"/>
                  </a:lnTo>
                  <a:lnTo>
                    <a:pt x="19" y="72"/>
                  </a:lnTo>
                  <a:lnTo>
                    <a:pt x="3" y="70"/>
                  </a:lnTo>
                  <a:lnTo>
                    <a:pt x="7" y="38"/>
                  </a:lnTo>
                  <a:lnTo>
                    <a:pt x="0" y="24"/>
                  </a:lnTo>
                  <a:lnTo>
                    <a:pt x="7" y="1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7" name="Freeform 88"/>
            <p:cNvSpPr>
              <a:spLocks/>
            </p:cNvSpPr>
            <p:nvPr/>
          </p:nvSpPr>
          <p:spPr bwMode="auto">
            <a:xfrm>
              <a:off x="5167313" y="2855938"/>
              <a:ext cx="107950" cy="111125"/>
            </a:xfrm>
            <a:custGeom>
              <a:avLst/>
              <a:gdLst>
                <a:gd name="T0" fmla="*/ 2147483647 w 60"/>
                <a:gd name="T1" fmla="*/ 2147483647 h 72"/>
                <a:gd name="T2" fmla="*/ 2147483647 w 60"/>
                <a:gd name="T3" fmla="*/ 2147483647 h 72"/>
                <a:gd name="T4" fmla="*/ 2147483647 w 60"/>
                <a:gd name="T5" fmla="*/ 0 h 72"/>
                <a:gd name="T6" fmla="*/ 2147483647 w 60"/>
                <a:gd name="T7" fmla="*/ 2147483647 h 72"/>
                <a:gd name="T8" fmla="*/ 2147483647 w 60"/>
                <a:gd name="T9" fmla="*/ 2147483647 h 72"/>
                <a:gd name="T10" fmla="*/ 2147483647 w 60"/>
                <a:gd name="T11" fmla="*/ 2147483647 h 72"/>
                <a:gd name="T12" fmla="*/ 2147483647 w 60"/>
                <a:gd name="T13" fmla="*/ 2147483647 h 72"/>
                <a:gd name="T14" fmla="*/ 2147483647 w 60"/>
                <a:gd name="T15" fmla="*/ 2147483647 h 72"/>
                <a:gd name="T16" fmla="*/ 2147483647 w 60"/>
                <a:gd name="T17" fmla="*/ 2147483647 h 72"/>
                <a:gd name="T18" fmla="*/ 2147483647 w 60"/>
                <a:gd name="T19" fmla="*/ 2147483647 h 72"/>
                <a:gd name="T20" fmla="*/ 2147483647 w 60"/>
                <a:gd name="T21" fmla="*/ 2147483647 h 72"/>
                <a:gd name="T22" fmla="*/ 0 w 60"/>
                <a:gd name="T23" fmla="*/ 2147483647 h 72"/>
                <a:gd name="T24" fmla="*/ 2147483647 w 60"/>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72"/>
                <a:gd name="T41" fmla="*/ 60 w 60"/>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72">
                  <a:moveTo>
                    <a:pt x="7" y="12"/>
                  </a:moveTo>
                  <a:lnTo>
                    <a:pt x="21" y="18"/>
                  </a:lnTo>
                  <a:lnTo>
                    <a:pt x="52" y="0"/>
                  </a:lnTo>
                  <a:lnTo>
                    <a:pt x="60" y="19"/>
                  </a:lnTo>
                  <a:lnTo>
                    <a:pt x="31" y="33"/>
                  </a:lnTo>
                  <a:lnTo>
                    <a:pt x="45" y="49"/>
                  </a:lnTo>
                  <a:lnTo>
                    <a:pt x="36" y="60"/>
                  </a:lnTo>
                  <a:lnTo>
                    <a:pt x="28" y="60"/>
                  </a:lnTo>
                  <a:lnTo>
                    <a:pt x="19" y="72"/>
                  </a:lnTo>
                  <a:lnTo>
                    <a:pt x="3" y="70"/>
                  </a:lnTo>
                  <a:lnTo>
                    <a:pt x="7" y="38"/>
                  </a:lnTo>
                  <a:lnTo>
                    <a:pt x="0" y="24"/>
                  </a:lnTo>
                  <a:lnTo>
                    <a:pt x="7" y="1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8" name="Freeform 89"/>
            <p:cNvSpPr>
              <a:spLocks/>
            </p:cNvSpPr>
            <p:nvPr/>
          </p:nvSpPr>
          <p:spPr bwMode="auto">
            <a:xfrm>
              <a:off x="5262563" y="2743225"/>
              <a:ext cx="260350" cy="231775"/>
            </a:xfrm>
            <a:custGeom>
              <a:avLst/>
              <a:gdLst>
                <a:gd name="T0" fmla="*/ 2147483647 w 147"/>
                <a:gd name="T1" fmla="*/ 2147483647 h 148"/>
                <a:gd name="T2" fmla="*/ 2147483647 w 147"/>
                <a:gd name="T3" fmla="*/ 2147483647 h 148"/>
                <a:gd name="T4" fmla="*/ 2147483647 w 147"/>
                <a:gd name="T5" fmla="*/ 2147483647 h 148"/>
                <a:gd name="T6" fmla="*/ 2147483647 w 147"/>
                <a:gd name="T7" fmla="*/ 2147483647 h 148"/>
                <a:gd name="T8" fmla="*/ 2147483647 w 147"/>
                <a:gd name="T9" fmla="*/ 2147483647 h 148"/>
                <a:gd name="T10" fmla="*/ 2147483647 w 147"/>
                <a:gd name="T11" fmla="*/ 2147483647 h 148"/>
                <a:gd name="T12" fmla="*/ 2147483647 w 147"/>
                <a:gd name="T13" fmla="*/ 2147483647 h 148"/>
                <a:gd name="T14" fmla="*/ 2147483647 w 147"/>
                <a:gd name="T15" fmla="*/ 2147483647 h 148"/>
                <a:gd name="T16" fmla="*/ 2147483647 w 147"/>
                <a:gd name="T17" fmla="*/ 2147483647 h 148"/>
                <a:gd name="T18" fmla="*/ 2147483647 w 147"/>
                <a:gd name="T19" fmla="*/ 2147483647 h 148"/>
                <a:gd name="T20" fmla="*/ 2147483647 w 147"/>
                <a:gd name="T21" fmla="*/ 2147483647 h 148"/>
                <a:gd name="T22" fmla="*/ 2147483647 w 147"/>
                <a:gd name="T23" fmla="*/ 2147483647 h 148"/>
                <a:gd name="T24" fmla="*/ 2147483647 w 147"/>
                <a:gd name="T25" fmla="*/ 2147483647 h 148"/>
                <a:gd name="T26" fmla="*/ 2147483647 w 147"/>
                <a:gd name="T27" fmla="*/ 2147483647 h 148"/>
                <a:gd name="T28" fmla="*/ 2147483647 w 147"/>
                <a:gd name="T29" fmla="*/ 2147483647 h 148"/>
                <a:gd name="T30" fmla="*/ 2147483647 w 147"/>
                <a:gd name="T31" fmla="*/ 2147483647 h 148"/>
                <a:gd name="T32" fmla="*/ 2147483647 w 147"/>
                <a:gd name="T33" fmla="*/ 2147483647 h 148"/>
                <a:gd name="T34" fmla="*/ 0 w 147"/>
                <a:gd name="T35" fmla="*/ 2147483647 h 148"/>
                <a:gd name="T36" fmla="*/ 2147483647 w 147"/>
                <a:gd name="T37" fmla="*/ 2147483647 h 148"/>
                <a:gd name="T38" fmla="*/ 2147483647 w 147"/>
                <a:gd name="T39" fmla="*/ 2147483647 h 148"/>
                <a:gd name="T40" fmla="*/ 2147483647 w 147"/>
                <a:gd name="T41" fmla="*/ 2147483647 h 148"/>
                <a:gd name="T42" fmla="*/ 2147483647 w 147"/>
                <a:gd name="T43" fmla="*/ 0 h 148"/>
                <a:gd name="T44" fmla="*/ 2147483647 w 147"/>
                <a:gd name="T45" fmla="*/ 2147483647 h 1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7"/>
                <a:gd name="T70" fmla="*/ 0 h 148"/>
                <a:gd name="T71" fmla="*/ 147 w 147"/>
                <a:gd name="T72" fmla="*/ 148 h 1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7" h="148">
                  <a:moveTo>
                    <a:pt x="80" y="5"/>
                  </a:moveTo>
                  <a:lnTo>
                    <a:pt x="102" y="38"/>
                  </a:lnTo>
                  <a:lnTo>
                    <a:pt x="94" y="62"/>
                  </a:lnTo>
                  <a:lnTo>
                    <a:pt x="105" y="78"/>
                  </a:lnTo>
                  <a:lnTo>
                    <a:pt x="123" y="89"/>
                  </a:lnTo>
                  <a:lnTo>
                    <a:pt x="130" y="114"/>
                  </a:lnTo>
                  <a:lnTo>
                    <a:pt x="147" y="132"/>
                  </a:lnTo>
                  <a:lnTo>
                    <a:pt x="146" y="133"/>
                  </a:lnTo>
                  <a:lnTo>
                    <a:pt x="130" y="133"/>
                  </a:lnTo>
                  <a:lnTo>
                    <a:pt x="119" y="148"/>
                  </a:lnTo>
                  <a:lnTo>
                    <a:pt x="104" y="142"/>
                  </a:lnTo>
                  <a:lnTo>
                    <a:pt x="94" y="146"/>
                  </a:lnTo>
                  <a:lnTo>
                    <a:pt x="76" y="138"/>
                  </a:lnTo>
                  <a:lnTo>
                    <a:pt x="73" y="126"/>
                  </a:lnTo>
                  <a:lnTo>
                    <a:pt x="62" y="119"/>
                  </a:lnTo>
                  <a:lnTo>
                    <a:pt x="31" y="100"/>
                  </a:lnTo>
                  <a:lnTo>
                    <a:pt x="8" y="92"/>
                  </a:lnTo>
                  <a:lnTo>
                    <a:pt x="0" y="73"/>
                  </a:lnTo>
                  <a:lnTo>
                    <a:pt x="32" y="53"/>
                  </a:lnTo>
                  <a:lnTo>
                    <a:pt x="34" y="18"/>
                  </a:lnTo>
                  <a:lnTo>
                    <a:pt x="48" y="6"/>
                  </a:lnTo>
                  <a:lnTo>
                    <a:pt x="53" y="0"/>
                  </a:lnTo>
                  <a:lnTo>
                    <a:pt x="80"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9" name="Freeform 90"/>
            <p:cNvSpPr>
              <a:spLocks/>
            </p:cNvSpPr>
            <p:nvPr/>
          </p:nvSpPr>
          <p:spPr bwMode="auto">
            <a:xfrm>
              <a:off x="5262563" y="2743225"/>
              <a:ext cx="260350" cy="231775"/>
            </a:xfrm>
            <a:custGeom>
              <a:avLst/>
              <a:gdLst>
                <a:gd name="T0" fmla="*/ 2147483647 w 147"/>
                <a:gd name="T1" fmla="*/ 2147483647 h 148"/>
                <a:gd name="T2" fmla="*/ 2147483647 w 147"/>
                <a:gd name="T3" fmla="*/ 2147483647 h 148"/>
                <a:gd name="T4" fmla="*/ 2147483647 w 147"/>
                <a:gd name="T5" fmla="*/ 2147483647 h 148"/>
                <a:gd name="T6" fmla="*/ 2147483647 w 147"/>
                <a:gd name="T7" fmla="*/ 2147483647 h 148"/>
                <a:gd name="T8" fmla="*/ 2147483647 w 147"/>
                <a:gd name="T9" fmla="*/ 2147483647 h 148"/>
                <a:gd name="T10" fmla="*/ 2147483647 w 147"/>
                <a:gd name="T11" fmla="*/ 2147483647 h 148"/>
                <a:gd name="T12" fmla="*/ 2147483647 w 147"/>
                <a:gd name="T13" fmla="*/ 2147483647 h 148"/>
                <a:gd name="T14" fmla="*/ 2147483647 w 147"/>
                <a:gd name="T15" fmla="*/ 2147483647 h 148"/>
                <a:gd name="T16" fmla="*/ 2147483647 w 147"/>
                <a:gd name="T17" fmla="*/ 2147483647 h 148"/>
                <a:gd name="T18" fmla="*/ 2147483647 w 147"/>
                <a:gd name="T19" fmla="*/ 2147483647 h 148"/>
                <a:gd name="T20" fmla="*/ 2147483647 w 147"/>
                <a:gd name="T21" fmla="*/ 2147483647 h 148"/>
                <a:gd name="T22" fmla="*/ 2147483647 w 147"/>
                <a:gd name="T23" fmla="*/ 2147483647 h 148"/>
                <a:gd name="T24" fmla="*/ 2147483647 w 147"/>
                <a:gd name="T25" fmla="*/ 2147483647 h 148"/>
                <a:gd name="T26" fmla="*/ 2147483647 w 147"/>
                <a:gd name="T27" fmla="*/ 2147483647 h 148"/>
                <a:gd name="T28" fmla="*/ 2147483647 w 147"/>
                <a:gd name="T29" fmla="*/ 2147483647 h 148"/>
                <a:gd name="T30" fmla="*/ 2147483647 w 147"/>
                <a:gd name="T31" fmla="*/ 2147483647 h 148"/>
                <a:gd name="T32" fmla="*/ 2147483647 w 147"/>
                <a:gd name="T33" fmla="*/ 2147483647 h 148"/>
                <a:gd name="T34" fmla="*/ 0 w 147"/>
                <a:gd name="T35" fmla="*/ 2147483647 h 148"/>
                <a:gd name="T36" fmla="*/ 2147483647 w 147"/>
                <a:gd name="T37" fmla="*/ 2147483647 h 148"/>
                <a:gd name="T38" fmla="*/ 2147483647 w 147"/>
                <a:gd name="T39" fmla="*/ 2147483647 h 148"/>
                <a:gd name="T40" fmla="*/ 2147483647 w 147"/>
                <a:gd name="T41" fmla="*/ 2147483647 h 148"/>
                <a:gd name="T42" fmla="*/ 2147483647 w 147"/>
                <a:gd name="T43" fmla="*/ 0 h 148"/>
                <a:gd name="T44" fmla="*/ 2147483647 w 147"/>
                <a:gd name="T45" fmla="*/ 2147483647 h 1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7"/>
                <a:gd name="T70" fmla="*/ 0 h 148"/>
                <a:gd name="T71" fmla="*/ 147 w 147"/>
                <a:gd name="T72" fmla="*/ 148 h 1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7" h="148">
                  <a:moveTo>
                    <a:pt x="80" y="5"/>
                  </a:moveTo>
                  <a:lnTo>
                    <a:pt x="102" y="38"/>
                  </a:lnTo>
                  <a:lnTo>
                    <a:pt x="94" y="62"/>
                  </a:lnTo>
                  <a:lnTo>
                    <a:pt x="105" y="78"/>
                  </a:lnTo>
                  <a:lnTo>
                    <a:pt x="123" y="89"/>
                  </a:lnTo>
                  <a:lnTo>
                    <a:pt x="130" y="114"/>
                  </a:lnTo>
                  <a:lnTo>
                    <a:pt x="147" y="132"/>
                  </a:lnTo>
                  <a:lnTo>
                    <a:pt x="146" y="133"/>
                  </a:lnTo>
                  <a:lnTo>
                    <a:pt x="130" y="133"/>
                  </a:lnTo>
                  <a:lnTo>
                    <a:pt x="119" y="148"/>
                  </a:lnTo>
                  <a:lnTo>
                    <a:pt x="104" y="142"/>
                  </a:lnTo>
                  <a:lnTo>
                    <a:pt x="94" y="146"/>
                  </a:lnTo>
                  <a:lnTo>
                    <a:pt x="76" y="138"/>
                  </a:lnTo>
                  <a:lnTo>
                    <a:pt x="73" y="126"/>
                  </a:lnTo>
                  <a:lnTo>
                    <a:pt x="62" y="119"/>
                  </a:lnTo>
                  <a:lnTo>
                    <a:pt x="31" y="100"/>
                  </a:lnTo>
                  <a:lnTo>
                    <a:pt x="8" y="92"/>
                  </a:lnTo>
                  <a:lnTo>
                    <a:pt x="0" y="73"/>
                  </a:lnTo>
                  <a:lnTo>
                    <a:pt x="32" y="53"/>
                  </a:lnTo>
                  <a:lnTo>
                    <a:pt x="34" y="18"/>
                  </a:lnTo>
                  <a:lnTo>
                    <a:pt x="48" y="6"/>
                  </a:lnTo>
                  <a:lnTo>
                    <a:pt x="53" y="0"/>
                  </a:lnTo>
                  <a:lnTo>
                    <a:pt x="80" y="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0" name="Freeform 91"/>
            <p:cNvSpPr>
              <a:spLocks/>
            </p:cNvSpPr>
            <p:nvPr/>
          </p:nvSpPr>
          <p:spPr bwMode="auto">
            <a:xfrm>
              <a:off x="5167313" y="2828950"/>
              <a:ext cx="38100" cy="34925"/>
            </a:xfrm>
            <a:custGeom>
              <a:avLst/>
              <a:gdLst>
                <a:gd name="T0" fmla="*/ 2147483647 w 21"/>
                <a:gd name="T1" fmla="*/ 0 h 24"/>
                <a:gd name="T2" fmla="*/ 2147483647 w 21"/>
                <a:gd name="T3" fmla="*/ 2147483647 h 24"/>
                <a:gd name="T4" fmla="*/ 2147483647 w 21"/>
                <a:gd name="T5" fmla="*/ 2147483647 h 24"/>
                <a:gd name="T6" fmla="*/ 0 w 21"/>
                <a:gd name="T7" fmla="*/ 2147483647 h 24"/>
                <a:gd name="T8" fmla="*/ 2147483647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10" y="0"/>
                  </a:moveTo>
                  <a:lnTo>
                    <a:pt x="21" y="3"/>
                  </a:lnTo>
                  <a:lnTo>
                    <a:pt x="7" y="22"/>
                  </a:lnTo>
                  <a:lnTo>
                    <a:pt x="0" y="24"/>
                  </a:lnTo>
                  <a:lnTo>
                    <a:pt x="1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1" name="Freeform 92"/>
            <p:cNvSpPr>
              <a:spLocks/>
            </p:cNvSpPr>
            <p:nvPr/>
          </p:nvSpPr>
          <p:spPr bwMode="auto">
            <a:xfrm>
              <a:off x="5167313" y="2828950"/>
              <a:ext cx="38100" cy="34925"/>
            </a:xfrm>
            <a:custGeom>
              <a:avLst/>
              <a:gdLst>
                <a:gd name="T0" fmla="*/ 2147483647 w 21"/>
                <a:gd name="T1" fmla="*/ 0 h 24"/>
                <a:gd name="T2" fmla="*/ 2147483647 w 21"/>
                <a:gd name="T3" fmla="*/ 2147483647 h 24"/>
                <a:gd name="T4" fmla="*/ 2147483647 w 21"/>
                <a:gd name="T5" fmla="*/ 2147483647 h 24"/>
                <a:gd name="T6" fmla="*/ 0 w 21"/>
                <a:gd name="T7" fmla="*/ 2147483647 h 24"/>
                <a:gd name="T8" fmla="*/ 2147483647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10" y="0"/>
                  </a:moveTo>
                  <a:lnTo>
                    <a:pt x="21" y="3"/>
                  </a:lnTo>
                  <a:lnTo>
                    <a:pt x="7" y="22"/>
                  </a:lnTo>
                  <a:lnTo>
                    <a:pt x="0" y="24"/>
                  </a:lnTo>
                  <a:lnTo>
                    <a:pt x="1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2" name="Freeform 93"/>
            <p:cNvSpPr>
              <a:spLocks/>
            </p:cNvSpPr>
            <p:nvPr/>
          </p:nvSpPr>
          <p:spPr bwMode="auto">
            <a:xfrm>
              <a:off x="5148263" y="2859113"/>
              <a:ext cx="31750" cy="107950"/>
            </a:xfrm>
            <a:custGeom>
              <a:avLst/>
              <a:gdLst>
                <a:gd name="T0" fmla="*/ 2147483647 w 17"/>
                <a:gd name="T1" fmla="*/ 2147483647 h 67"/>
                <a:gd name="T2" fmla="*/ 2147483647 w 17"/>
                <a:gd name="T3" fmla="*/ 2147483647 h 67"/>
                <a:gd name="T4" fmla="*/ 2147483647 w 17"/>
                <a:gd name="T5" fmla="*/ 2147483647 h 67"/>
                <a:gd name="T6" fmla="*/ 2147483647 w 17"/>
                <a:gd name="T7" fmla="*/ 2147483647 h 67"/>
                <a:gd name="T8" fmla="*/ 0 w 17"/>
                <a:gd name="T9" fmla="*/ 2147483647 h 67"/>
                <a:gd name="T10" fmla="*/ 2147483647 w 17"/>
                <a:gd name="T11" fmla="*/ 2147483647 h 67"/>
                <a:gd name="T12" fmla="*/ 2147483647 w 17"/>
                <a:gd name="T13" fmla="*/ 2147483647 h 67"/>
                <a:gd name="T14" fmla="*/ 2147483647 w 17"/>
                <a:gd name="T15" fmla="*/ 0 h 67"/>
                <a:gd name="T16" fmla="*/ 2147483647 w 17"/>
                <a:gd name="T17" fmla="*/ 214748364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67"/>
                <a:gd name="T29" fmla="*/ 17 w 17"/>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67">
                  <a:moveTo>
                    <a:pt x="17" y="9"/>
                  </a:moveTo>
                  <a:lnTo>
                    <a:pt x="10" y="21"/>
                  </a:lnTo>
                  <a:lnTo>
                    <a:pt x="17" y="35"/>
                  </a:lnTo>
                  <a:lnTo>
                    <a:pt x="13" y="67"/>
                  </a:lnTo>
                  <a:lnTo>
                    <a:pt x="0" y="34"/>
                  </a:lnTo>
                  <a:lnTo>
                    <a:pt x="3" y="30"/>
                  </a:lnTo>
                  <a:lnTo>
                    <a:pt x="10" y="2"/>
                  </a:lnTo>
                  <a:lnTo>
                    <a:pt x="17" y="0"/>
                  </a:lnTo>
                  <a:lnTo>
                    <a:pt x="17" y="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3" name="Freeform 94"/>
            <p:cNvSpPr>
              <a:spLocks/>
            </p:cNvSpPr>
            <p:nvPr/>
          </p:nvSpPr>
          <p:spPr bwMode="auto">
            <a:xfrm>
              <a:off x="5148263" y="2859113"/>
              <a:ext cx="31750" cy="107950"/>
            </a:xfrm>
            <a:custGeom>
              <a:avLst/>
              <a:gdLst>
                <a:gd name="T0" fmla="*/ 2147483647 w 17"/>
                <a:gd name="T1" fmla="*/ 2147483647 h 67"/>
                <a:gd name="T2" fmla="*/ 2147483647 w 17"/>
                <a:gd name="T3" fmla="*/ 2147483647 h 67"/>
                <a:gd name="T4" fmla="*/ 2147483647 w 17"/>
                <a:gd name="T5" fmla="*/ 2147483647 h 67"/>
                <a:gd name="T6" fmla="*/ 2147483647 w 17"/>
                <a:gd name="T7" fmla="*/ 2147483647 h 67"/>
                <a:gd name="T8" fmla="*/ 0 w 17"/>
                <a:gd name="T9" fmla="*/ 2147483647 h 67"/>
                <a:gd name="T10" fmla="*/ 2147483647 w 17"/>
                <a:gd name="T11" fmla="*/ 2147483647 h 67"/>
                <a:gd name="T12" fmla="*/ 2147483647 w 17"/>
                <a:gd name="T13" fmla="*/ 2147483647 h 67"/>
                <a:gd name="T14" fmla="*/ 2147483647 w 17"/>
                <a:gd name="T15" fmla="*/ 0 h 67"/>
                <a:gd name="T16" fmla="*/ 2147483647 w 17"/>
                <a:gd name="T17" fmla="*/ 214748364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67"/>
                <a:gd name="T29" fmla="*/ 17 w 17"/>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67">
                  <a:moveTo>
                    <a:pt x="17" y="9"/>
                  </a:moveTo>
                  <a:lnTo>
                    <a:pt x="10" y="21"/>
                  </a:lnTo>
                  <a:lnTo>
                    <a:pt x="17" y="35"/>
                  </a:lnTo>
                  <a:lnTo>
                    <a:pt x="13" y="67"/>
                  </a:lnTo>
                  <a:lnTo>
                    <a:pt x="0" y="34"/>
                  </a:lnTo>
                  <a:lnTo>
                    <a:pt x="3" y="30"/>
                  </a:lnTo>
                  <a:lnTo>
                    <a:pt x="10" y="2"/>
                  </a:lnTo>
                  <a:lnTo>
                    <a:pt x="17" y="0"/>
                  </a:lnTo>
                  <a:lnTo>
                    <a:pt x="17" y="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4" name="Freeform 95"/>
            <p:cNvSpPr>
              <a:spLocks/>
            </p:cNvSpPr>
            <p:nvPr/>
          </p:nvSpPr>
          <p:spPr bwMode="auto">
            <a:xfrm>
              <a:off x="4906963" y="2900388"/>
              <a:ext cx="295275" cy="273050"/>
            </a:xfrm>
            <a:custGeom>
              <a:avLst/>
              <a:gdLst>
                <a:gd name="T0" fmla="*/ 2147483647 w 163"/>
                <a:gd name="T1" fmla="*/ 2147483647 h 175"/>
                <a:gd name="T2" fmla="*/ 2147483647 w 163"/>
                <a:gd name="T3" fmla="*/ 2147483647 h 175"/>
                <a:gd name="T4" fmla="*/ 2147483647 w 163"/>
                <a:gd name="T5" fmla="*/ 2147483647 h 175"/>
                <a:gd name="T6" fmla="*/ 2147483647 w 163"/>
                <a:gd name="T7" fmla="*/ 2147483647 h 175"/>
                <a:gd name="T8" fmla="*/ 2147483647 w 163"/>
                <a:gd name="T9" fmla="*/ 2147483647 h 175"/>
                <a:gd name="T10" fmla="*/ 2147483647 w 163"/>
                <a:gd name="T11" fmla="*/ 2147483647 h 175"/>
                <a:gd name="T12" fmla="*/ 2147483647 w 163"/>
                <a:gd name="T13" fmla="*/ 2147483647 h 175"/>
                <a:gd name="T14" fmla="*/ 2147483647 w 163"/>
                <a:gd name="T15" fmla="*/ 2147483647 h 175"/>
                <a:gd name="T16" fmla="*/ 2147483647 w 163"/>
                <a:gd name="T17" fmla="*/ 2147483647 h 175"/>
                <a:gd name="T18" fmla="*/ 2147483647 w 163"/>
                <a:gd name="T19" fmla="*/ 2147483647 h 175"/>
                <a:gd name="T20" fmla="*/ 2147483647 w 163"/>
                <a:gd name="T21" fmla="*/ 0 h 175"/>
                <a:gd name="T22" fmla="*/ 0 w 163"/>
                <a:gd name="T23" fmla="*/ 2147483647 h 175"/>
                <a:gd name="T24" fmla="*/ 2147483647 w 163"/>
                <a:gd name="T25" fmla="*/ 2147483647 h 175"/>
                <a:gd name="T26" fmla="*/ 2147483647 w 163"/>
                <a:gd name="T27" fmla="*/ 2147483647 h 175"/>
                <a:gd name="T28" fmla="*/ 2147483647 w 163"/>
                <a:gd name="T29" fmla="*/ 2147483647 h 175"/>
                <a:gd name="T30" fmla="*/ 2147483647 w 163"/>
                <a:gd name="T31" fmla="*/ 2147483647 h 175"/>
                <a:gd name="T32" fmla="*/ 2147483647 w 163"/>
                <a:gd name="T33" fmla="*/ 2147483647 h 175"/>
                <a:gd name="T34" fmla="*/ 2147483647 w 163"/>
                <a:gd name="T35" fmla="*/ 2147483647 h 175"/>
                <a:gd name="T36" fmla="*/ 2147483647 w 163"/>
                <a:gd name="T37" fmla="*/ 2147483647 h 175"/>
                <a:gd name="T38" fmla="*/ 2147483647 w 163"/>
                <a:gd name="T39" fmla="*/ 2147483647 h 175"/>
                <a:gd name="T40" fmla="*/ 2147483647 w 163"/>
                <a:gd name="T41" fmla="*/ 2147483647 h 175"/>
                <a:gd name="T42" fmla="*/ 2147483647 w 163"/>
                <a:gd name="T43" fmla="*/ 2147483647 h 175"/>
                <a:gd name="T44" fmla="*/ 2147483647 w 163"/>
                <a:gd name="T45" fmla="*/ 2147483647 h 175"/>
                <a:gd name="T46" fmla="*/ 2147483647 w 163"/>
                <a:gd name="T47" fmla="*/ 2147483647 h 175"/>
                <a:gd name="T48" fmla="*/ 2147483647 w 163"/>
                <a:gd name="T49" fmla="*/ 2147483647 h 175"/>
                <a:gd name="T50" fmla="*/ 2147483647 w 163"/>
                <a:gd name="T51" fmla="*/ 2147483647 h 1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3"/>
                <a:gd name="T79" fmla="*/ 0 h 175"/>
                <a:gd name="T80" fmla="*/ 163 w 163"/>
                <a:gd name="T81" fmla="*/ 175 h 1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3" h="175">
                  <a:moveTo>
                    <a:pt x="135" y="9"/>
                  </a:moveTo>
                  <a:lnTo>
                    <a:pt x="114" y="13"/>
                  </a:lnTo>
                  <a:lnTo>
                    <a:pt x="108" y="9"/>
                  </a:lnTo>
                  <a:lnTo>
                    <a:pt x="107" y="16"/>
                  </a:lnTo>
                  <a:lnTo>
                    <a:pt x="101" y="13"/>
                  </a:lnTo>
                  <a:lnTo>
                    <a:pt x="101" y="6"/>
                  </a:lnTo>
                  <a:lnTo>
                    <a:pt x="93" y="5"/>
                  </a:lnTo>
                  <a:lnTo>
                    <a:pt x="60" y="16"/>
                  </a:lnTo>
                  <a:lnTo>
                    <a:pt x="31" y="6"/>
                  </a:lnTo>
                  <a:lnTo>
                    <a:pt x="6" y="5"/>
                  </a:lnTo>
                  <a:lnTo>
                    <a:pt x="4" y="0"/>
                  </a:lnTo>
                  <a:lnTo>
                    <a:pt x="0" y="35"/>
                  </a:lnTo>
                  <a:lnTo>
                    <a:pt x="6" y="54"/>
                  </a:lnTo>
                  <a:lnTo>
                    <a:pt x="8" y="171"/>
                  </a:lnTo>
                  <a:lnTo>
                    <a:pt x="10" y="171"/>
                  </a:lnTo>
                  <a:lnTo>
                    <a:pt x="129" y="171"/>
                  </a:lnTo>
                  <a:lnTo>
                    <a:pt x="142" y="175"/>
                  </a:lnTo>
                  <a:lnTo>
                    <a:pt x="163" y="153"/>
                  </a:lnTo>
                  <a:lnTo>
                    <a:pt x="163" y="137"/>
                  </a:lnTo>
                  <a:lnTo>
                    <a:pt x="117" y="48"/>
                  </a:lnTo>
                  <a:lnTo>
                    <a:pt x="111" y="35"/>
                  </a:lnTo>
                  <a:lnTo>
                    <a:pt x="114" y="32"/>
                  </a:lnTo>
                  <a:lnTo>
                    <a:pt x="128" y="59"/>
                  </a:lnTo>
                  <a:lnTo>
                    <a:pt x="139" y="72"/>
                  </a:lnTo>
                  <a:lnTo>
                    <a:pt x="148" y="42"/>
                  </a:lnTo>
                  <a:lnTo>
                    <a:pt x="135" y="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5" name="Freeform 96"/>
            <p:cNvSpPr>
              <a:spLocks/>
            </p:cNvSpPr>
            <p:nvPr/>
          </p:nvSpPr>
          <p:spPr bwMode="auto">
            <a:xfrm>
              <a:off x="4906963" y="2900388"/>
              <a:ext cx="295275" cy="273050"/>
            </a:xfrm>
            <a:custGeom>
              <a:avLst/>
              <a:gdLst>
                <a:gd name="T0" fmla="*/ 2147483647 w 163"/>
                <a:gd name="T1" fmla="*/ 2147483647 h 175"/>
                <a:gd name="T2" fmla="*/ 2147483647 w 163"/>
                <a:gd name="T3" fmla="*/ 2147483647 h 175"/>
                <a:gd name="T4" fmla="*/ 2147483647 w 163"/>
                <a:gd name="T5" fmla="*/ 2147483647 h 175"/>
                <a:gd name="T6" fmla="*/ 2147483647 w 163"/>
                <a:gd name="T7" fmla="*/ 2147483647 h 175"/>
                <a:gd name="T8" fmla="*/ 2147483647 w 163"/>
                <a:gd name="T9" fmla="*/ 2147483647 h 175"/>
                <a:gd name="T10" fmla="*/ 2147483647 w 163"/>
                <a:gd name="T11" fmla="*/ 2147483647 h 175"/>
                <a:gd name="T12" fmla="*/ 2147483647 w 163"/>
                <a:gd name="T13" fmla="*/ 2147483647 h 175"/>
                <a:gd name="T14" fmla="*/ 2147483647 w 163"/>
                <a:gd name="T15" fmla="*/ 2147483647 h 175"/>
                <a:gd name="T16" fmla="*/ 2147483647 w 163"/>
                <a:gd name="T17" fmla="*/ 2147483647 h 175"/>
                <a:gd name="T18" fmla="*/ 2147483647 w 163"/>
                <a:gd name="T19" fmla="*/ 2147483647 h 175"/>
                <a:gd name="T20" fmla="*/ 2147483647 w 163"/>
                <a:gd name="T21" fmla="*/ 0 h 175"/>
                <a:gd name="T22" fmla="*/ 0 w 163"/>
                <a:gd name="T23" fmla="*/ 2147483647 h 175"/>
                <a:gd name="T24" fmla="*/ 2147483647 w 163"/>
                <a:gd name="T25" fmla="*/ 2147483647 h 175"/>
                <a:gd name="T26" fmla="*/ 2147483647 w 163"/>
                <a:gd name="T27" fmla="*/ 2147483647 h 175"/>
                <a:gd name="T28" fmla="*/ 2147483647 w 163"/>
                <a:gd name="T29" fmla="*/ 2147483647 h 175"/>
                <a:gd name="T30" fmla="*/ 2147483647 w 163"/>
                <a:gd name="T31" fmla="*/ 2147483647 h 175"/>
                <a:gd name="T32" fmla="*/ 2147483647 w 163"/>
                <a:gd name="T33" fmla="*/ 2147483647 h 175"/>
                <a:gd name="T34" fmla="*/ 2147483647 w 163"/>
                <a:gd name="T35" fmla="*/ 2147483647 h 175"/>
                <a:gd name="T36" fmla="*/ 2147483647 w 163"/>
                <a:gd name="T37" fmla="*/ 2147483647 h 175"/>
                <a:gd name="T38" fmla="*/ 2147483647 w 163"/>
                <a:gd name="T39" fmla="*/ 2147483647 h 175"/>
                <a:gd name="T40" fmla="*/ 2147483647 w 163"/>
                <a:gd name="T41" fmla="*/ 2147483647 h 175"/>
                <a:gd name="T42" fmla="*/ 2147483647 w 163"/>
                <a:gd name="T43" fmla="*/ 2147483647 h 175"/>
                <a:gd name="T44" fmla="*/ 2147483647 w 163"/>
                <a:gd name="T45" fmla="*/ 2147483647 h 175"/>
                <a:gd name="T46" fmla="*/ 2147483647 w 163"/>
                <a:gd name="T47" fmla="*/ 2147483647 h 175"/>
                <a:gd name="T48" fmla="*/ 2147483647 w 163"/>
                <a:gd name="T49" fmla="*/ 2147483647 h 175"/>
                <a:gd name="T50" fmla="*/ 2147483647 w 163"/>
                <a:gd name="T51" fmla="*/ 2147483647 h 1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3"/>
                <a:gd name="T79" fmla="*/ 0 h 175"/>
                <a:gd name="T80" fmla="*/ 163 w 163"/>
                <a:gd name="T81" fmla="*/ 175 h 1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3" h="175">
                  <a:moveTo>
                    <a:pt x="135" y="9"/>
                  </a:moveTo>
                  <a:lnTo>
                    <a:pt x="114" y="13"/>
                  </a:lnTo>
                  <a:lnTo>
                    <a:pt x="108" y="9"/>
                  </a:lnTo>
                  <a:lnTo>
                    <a:pt x="107" y="16"/>
                  </a:lnTo>
                  <a:lnTo>
                    <a:pt x="101" y="13"/>
                  </a:lnTo>
                  <a:lnTo>
                    <a:pt x="101" y="6"/>
                  </a:lnTo>
                  <a:lnTo>
                    <a:pt x="93" y="5"/>
                  </a:lnTo>
                  <a:lnTo>
                    <a:pt x="60" y="16"/>
                  </a:lnTo>
                  <a:lnTo>
                    <a:pt x="31" y="6"/>
                  </a:lnTo>
                  <a:lnTo>
                    <a:pt x="6" y="5"/>
                  </a:lnTo>
                  <a:lnTo>
                    <a:pt x="4" y="0"/>
                  </a:lnTo>
                  <a:lnTo>
                    <a:pt x="0" y="35"/>
                  </a:lnTo>
                  <a:lnTo>
                    <a:pt x="6" y="54"/>
                  </a:lnTo>
                  <a:lnTo>
                    <a:pt x="8" y="171"/>
                  </a:lnTo>
                  <a:lnTo>
                    <a:pt x="10" y="171"/>
                  </a:lnTo>
                  <a:lnTo>
                    <a:pt x="129" y="171"/>
                  </a:lnTo>
                  <a:lnTo>
                    <a:pt x="142" y="175"/>
                  </a:lnTo>
                  <a:lnTo>
                    <a:pt x="163" y="153"/>
                  </a:lnTo>
                  <a:lnTo>
                    <a:pt x="163" y="137"/>
                  </a:lnTo>
                  <a:lnTo>
                    <a:pt x="117" y="48"/>
                  </a:lnTo>
                  <a:lnTo>
                    <a:pt x="111" y="35"/>
                  </a:lnTo>
                  <a:lnTo>
                    <a:pt x="114" y="32"/>
                  </a:lnTo>
                  <a:lnTo>
                    <a:pt x="128" y="59"/>
                  </a:lnTo>
                  <a:lnTo>
                    <a:pt x="139" y="72"/>
                  </a:lnTo>
                  <a:lnTo>
                    <a:pt x="148" y="42"/>
                  </a:lnTo>
                  <a:lnTo>
                    <a:pt x="135" y="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6" name="Freeform 97"/>
            <p:cNvSpPr>
              <a:spLocks/>
            </p:cNvSpPr>
            <p:nvPr/>
          </p:nvSpPr>
          <p:spPr bwMode="auto">
            <a:xfrm>
              <a:off x="5057775" y="3663975"/>
              <a:ext cx="144463" cy="147638"/>
            </a:xfrm>
            <a:custGeom>
              <a:avLst/>
              <a:gdLst>
                <a:gd name="T0" fmla="*/ 2147483647 w 80"/>
                <a:gd name="T1" fmla="*/ 0 h 94"/>
                <a:gd name="T2" fmla="*/ 2147483647 w 80"/>
                <a:gd name="T3" fmla="*/ 2147483647 h 94"/>
                <a:gd name="T4" fmla="*/ 2147483647 w 80"/>
                <a:gd name="T5" fmla="*/ 2147483647 h 94"/>
                <a:gd name="T6" fmla="*/ 2147483647 w 80"/>
                <a:gd name="T7" fmla="*/ 2147483647 h 94"/>
                <a:gd name="T8" fmla="*/ 2147483647 w 80"/>
                <a:gd name="T9" fmla="*/ 2147483647 h 94"/>
                <a:gd name="T10" fmla="*/ 2147483647 w 80"/>
                <a:gd name="T11" fmla="*/ 2147483647 h 94"/>
                <a:gd name="T12" fmla="*/ 2147483647 w 80"/>
                <a:gd name="T13" fmla="*/ 2147483647 h 94"/>
                <a:gd name="T14" fmla="*/ 0 w 80"/>
                <a:gd name="T15" fmla="*/ 2147483647 h 94"/>
                <a:gd name="T16" fmla="*/ 2147483647 w 80"/>
                <a:gd name="T17" fmla="*/ 2147483647 h 94"/>
                <a:gd name="T18" fmla="*/ 2147483647 w 80"/>
                <a:gd name="T19" fmla="*/ 2147483647 h 94"/>
                <a:gd name="T20" fmla="*/ 2147483647 w 80"/>
                <a:gd name="T21" fmla="*/ 2147483647 h 94"/>
                <a:gd name="T22" fmla="*/ 2147483647 w 80"/>
                <a:gd name="T23" fmla="*/ 2147483647 h 94"/>
                <a:gd name="T24" fmla="*/ 2147483647 w 80"/>
                <a:gd name="T25" fmla="*/ 2147483647 h 94"/>
                <a:gd name="T26" fmla="*/ 2147483647 w 80"/>
                <a:gd name="T27" fmla="*/ 2147483647 h 94"/>
                <a:gd name="T28" fmla="*/ 2147483647 w 80"/>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
                <a:gd name="T46" fmla="*/ 0 h 94"/>
                <a:gd name="T47" fmla="*/ 80 w 80"/>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 h="94">
                  <a:moveTo>
                    <a:pt x="65" y="0"/>
                  </a:moveTo>
                  <a:lnTo>
                    <a:pt x="35" y="7"/>
                  </a:lnTo>
                  <a:lnTo>
                    <a:pt x="18" y="7"/>
                  </a:lnTo>
                  <a:lnTo>
                    <a:pt x="18" y="25"/>
                  </a:lnTo>
                  <a:lnTo>
                    <a:pt x="25" y="34"/>
                  </a:lnTo>
                  <a:lnTo>
                    <a:pt x="14" y="50"/>
                  </a:lnTo>
                  <a:lnTo>
                    <a:pt x="4" y="63"/>
                  </a:lnTo>
                  <a:lnTo>
                    <a:pt x="0" y="94"/>
                  </a:lnTo>
                  <a:lnTo>
                    <a:pt x="13" y="89"/>
                  </a:lnTo>
                  <a:lnTo>
                    <a:pt x="34" y="88"/>
                  </a:lnTo>
                  <a:lnTo>
                    <a:pt x="65" y="88"/>
                  </a:lnTo>
                  <a:lnTo>
                    <a:pt x="65" y="67"/>
                  </a:lnTo>
                  <a:lnTo>
                    <a:pt x="80" y="35"/>
                  </a:lnTo>
                  <a:lnTo>
                    <a:pt x="69" y="2"/>
                  </a:lnTo>
                  <a:lnTo>
                    <a:pt x="65"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7" name="Freeform 98"/>
            <p:cNvSpPr>
              <a:spLocks/>
            </p:cNvSpPr>
            <p:nvPr/>
          </p:nvSpPr>
          <p:spPr bwMode="auto">
            <a:xfrm>
              <a:off x="5057775" y="3663975"/>
              <a:ext cx="144463" cy="147638"/>
            </a:xfrm>
            <a:custGeom>
              <a:avLst/>
              <a:gdLst>
                <a:gd name="T0" fmla="*/ 2147483647 w 80"/>
                <a:gd name="T1" fmla="*/ 0 h 94"/>
                <a:gd name="T2" fmla="*/ 2147483647 w 80"/>
                <a:gd name="T3" fmla="*/ 2147483647 h 94"/>
                <a:gd name="T4" fmla="*/ 2147483647 w 80"/>
                <a:gd name="T5" fmla="*/ 2147483647 h 94"/>
                <a:gd name="T6" fmla="*/ 2147483647 w 80"/>
                <a:gd name="T7" fmla="*/ 2147483647 h 94"/>
                <a:gd name="T8" fmla="*/ 2147483647 w 80"/>
                <a:gd name="T9" fmla="*/ 2147483647 h 94"/>
                <a:gd name="T10" fmla="*/ 2147483647 w 80"/>
                <a:gd name="T11" fmla="*/ 2147483647 h 94"/>
                <a:gd name="T12" fmla="*/ 2147483647 w 80"/>
                <a:gd name="T13" fmla="*/ 2147483647 h 94"/>
                <a:gd name="T14" fmla="*/ 0 w 80"/>
                <a:gd name="T15" fmla="*/ 2147483647 h 94"/>
                <a:gd name="T16" fmla="*/ 2147483647 w 80"/>
                <a:gd name="T17" fmla="*/ 2147483647 h 94"/>
                <a:gd name="T18" fmla="*/ 2147483647 w 80"/>
                <a:gd name="T19" fmla="*/ 2147483647 h 94"/>
                <a:gd name="T20" fmla="*/ 2147483647 w 80"/>
                <a:gd name="T21" fmla="*/ 2147483647 h 94"/>
                <a:gd name="T22" fmla="*/ 2147483647 w 80"/>
                <a:gd name="T23" fmla="*/ 2147483647 h 94"/>
                <a:gd name="T24" fmla="*/ 2147483647 w 80"/>
                <a:gd name="T25" fmla="*/ 2147483647 h 94"/>
                <a:gd name="T26" fmla="*/ 2147483647 w 80"/>
                <a:gd name="T27" fmla="*/ 2147483647 h 94"/>
                <a:gd name="T28" fmla="*/ 2147483647 w 80"/>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
                <a:gd name="T46" fmla="*/ 0 h 94"/>
                <a:gd name="T47" fmla="*/ 80 w 80"/>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 h="94">
                  <a:moveTo>
                    <a:pt x="65" y="0"/>
                  </a:moveTo>
                  <a:lnTo>
                    <a:pt x="35" y="7"/>
                  </a:lnTo>
                  <a:lnTo>
                    <a:pt x="18" y="7"/>
                  </a:lnTo>
                  <a:lnTo>
                    <a:pt x="18" y="25"/>
                  </a:lnTo>
                  <a:lnTo>
                    <a:pt x="25" y="34"/>
                  </a:lnTo>
                  <a:lnTo>
                    <a:pt x="14" y="50"/>
                  </a:lnTo>
                  <a:lnTo>
                    <a:pt x="4" y="63"/>
                  </a:lnTo>
                  <a:lnTo>
                    <a:pt x="0" y="94"/>
                  </a:lnTo>
                  <a:lnTo>
                    <a:pt x="13" y="89"/>
                  </a:lnTo>
                  <a:lnTo>
                    <a:pt x="34" y="88"/>
                  </a:lnTo>
                  <a:lnTo>
                    <a:pt x="65" y="88"/>
                  </a:lnTo>
                  <a:lnTo>
                    <a:pt x="65" y="67"/>
                  </a:lnTo>
                  <a:lnTo>
                    <a:pt x="80" y="35"/>
                  </a:lnTo>
                  <a:lnTo>
                    <a:pt x="69" y="2"/>
                  </a:lnTo>
                  <a:lnTo>
                    <a:pt x="65"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8" name="Freeform 99"/>
            <p:cNvSpPr>
              <a:spLocks/>
            </p:cNvSpPr>
            <p:nvPr/>
          </p:nvSpPr>
          <p:spPr bwMode="auto">
            <a:xfrm>
              <a:off x="5173663" y="3651275"/>
              <a:ext cx="209550" cy="254000"/>
            </a:xfrm>
            <a:custGeom>
              <a:avLst/>
              <a:gdLst>
                <a:gd name="T0" fmla="*/ 2147483647 w 118"/>
                <a:gd name="T1" fmla="*/ 2147483647 h 162"/>
                <a:gd name="T2" fmla="*/ 2147483647 w 118"/>
                <a:gd name="T3" fmla="*/ 2147483647 h 162"/>
                <a:gd name="T4" fmla="*/ 2147483647 w 118"/>
                <a:gd name="T5" fmla="*/ 2147483647 h 162"/>
                <a:gd name="T6" fmla="*/ 0 w 118"/>
                <a:gd name="T7" fmla="*/ 2147483647 h 162"/>
                <a:gd name="T8" fmla="*/ 0 w 118"/>
                <a:gd name="T9" fmla="*/ 2147483647 h 162"/>
                <a:gd name="T10" fmla="*/ 2147483647 w 118"/>
                <a:gd name="T11" fmla="*/ 2147483647 h 162"/>
                <a:gd name="T12" fmla="*/ 2147483647 w 118"/>
                <a:gd name="T13" fmla="*/ 2147483647 h 162"/>
                <a:gd name="T14" fmla="*/ 0 w 118"/>
                <a:gd name="T15" fmla="*/ 2147483647 h 162"/>
                <a:gd name="T16" fmla="*/ 2147483647 w 118"/>
                <a:gd name="T17" fmla="*/ 0 h 162"/>
                <a:gd name="T18" fmla="*/ 2147483647 w 118"/>
                <a:gd name="T19" fmla="*/ 0 h 162"/>
                <a:gd name="T20" fmla="*/ 2147483647 w 118"/>
                <a:gd name="T21" fmla="*/ 0 h 162"/>
                <a:gd name="T22" fmla="*/ 2147483647 w 118"/>
                <a:gd name="T23" fmla="*/ 2147483647 h 162"/>
                <a:gd name="T24" fmla="*/ 2147483647 w 118"/>
                <a:gd name="T25" fmla="*/ 2147483647 h 162"/>
                <a:gd name="T26" fmla="*/ 2147483647 w 118"/>
                <a:gd name="T27" fmla="*/ 2147483647 h 162"/>
                <a:gd name="T28" fmla="*/ 2147483647 w 118"/>
                <a:gd name="T29" fmla="*/ 2147483647 h 162"/>
                <a:gd name="T30" fmla="*/ 2147483647 w 118"/>
                <a:gd name="T31" fmla="*/ 2147483647 h 162"/>
                <a:gd name="T32" fmla="*/ 2147483647 w 118"/>
                <a:gd name="T33" fmla="*/ 2147483647 h 162"/>
                <a:gd name="T34" fmla="*/ 2147483647 w 118"/>
                <a:gd name="T35" fmla="*/ 2147483647 h 162"/>
                <a:gd name="T36" fmla="*/ 2147483647 w 118"/>
                <a:gd name="T37" fmla="*/ 2147483647 h 162"/>
                <a:gd name="T38" fmla="*/ 2147483647 w 118"/>
                <a:gd name="T39" fmla="*/ 2147483647 h 162"/>
                <a:gd name="T40" fmla="*/ 2147483647 w 118"/>
                <a:gd name="T41" fmla="*/ 2147483647 h 162"/>
                <a:gd name="T42" fmla="*/ 2147483647 w 118"/>
                <a:gd name="T43" fmla="*/ 2147483647 h 162"/>
                <a:gd name="T44" fmla="*/ 2147483647 w 118"/>
                <a:gd name="T45" fmla="*/ 2147483647 h 162"/>
                <a:gd name="T46" fmla="*/ 2147483647 w 118"/>
                <a:gd name="T47" fmla="*/ 2147483647 h 1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8"/>
                <a:gd name="T73" fmla="*/ 0 h 162"/>
                <a:gd name="T74" fmla="*/ 118 w 118"/>
                <a:gd name="T75" fmla="*/ 162 h 1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8" h="162">
                  <a:moveTo>
                    <a:pt x="59" y="146"/>
                  </a:moveTo>
                  <a:lnTo>
                    <a:pt x="53" y="130"/>
                  </a:lnTo>
                  <a:lnTo>
                    <a:pt x="4" y="97"/>
                  </a:lnTo>
                  <a:lnTo>
                    <a:pt x="0" y="97"/>
                  </a:lnTo>
                  <a:lnTo>
                    <a:pt x="0" y="76"/>
                  </a:lnTo>
                  <a:lnTo>
                    <a:pt x="15" y="44"/>
                  </a:lnTo>
                  <a:lnTo>
                    <a:pt x="4" y="11"/>
                  </a:lnTo>
                  <a:lnTo>
                    <a:pt x="0" y="9"/>
                  </a:lnTo>
                  <a:lnTo>
                    <a:pt x="7" y="0"/>
                  </a:lnTo>
                  <a:lnTo>
                    <a:pt x="28" y="0"/>
                  </a:lnTo>
                  <a:lnTo>
                    <a:pt x="40" y="0"/>
                  </a:lnTo>
                  <a:lnTo>
                    <a:pt x="57" y="15"/>
                  </a:lnTo>
                  <a:lnTo>
                    <a:pt x="74" y="18"/>
                  </a:lnTo>
                  <a:lnTo>
                    <a:pt x="102" y="5"/>
                  </a:lnTo>
                  <a:lnTo>
                    <a:pt x="118" y="12"/>
                  </a:lnTo>
                  <a:lnTo>
                    <a:pt x="105" y="34"/>
                  </a:lnTo>
                  <a:lnTo>
                    <a:pt x="105" y="92"/>
                  </a:lnTo>
                  <a:lnTo>
                    <a:pt x="113" y="108"/>
                  </a:lnTo>
                  <a:lnTo>
                    <a:pt x="115" y="108"/>
                  </a:lnTo>
                  <a:lnTo>
                    <a:pt x="99" y="124"/>
                  </a:lnTo>
                  <a:lnTo>
                    <a:pt x="94" y="123"/>
                  </a:lnTo>
                  <a:lnTo>
                    <a:pt x="94" y="133"/>
                  </a:lnTo>
                  <a:lnTo>
                    <a:pt x="80" y="162"/>
                  </a:lnTo>
                  <a:lnTo>
                    <a:pt x="59" y="14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9" name="Freeform 100"/>
            <p:cNvSpPr>
              <a:spLocks/>
            </p:cNvSpPr>
            <p:nvPr/>
          </p:nvSpPr>
          <p:spPr bwMode="auto">
            <a:xfrm>
              <a:off x="5173663" y="3651275"/>
              <a:ext cx="209550" cy="254000"/>
            </a:xfrm>
            <a:custGeom>
              <a:avLst/>
              <a:gdLst>
                <a:gd name="T0" fmla="*/ 2147483647 w 118"/>
                <a:gd name="T1" fmla="*/ 2147483647 h 162"/>
                <a:gd name="T2" fmla="*/ 2147483647 w 118"/>
                <a:gd name="T3" fmla="*/ 2147483647 h 162"/>
                <a:gd name="T4" fmla="*/ 2147483647 w 118"/>
                <a:gd name="T5" fmla="*/ 2147483647 h 162"/>
                <a:gd name="T6" fmla="*/ 0 w 118"/>
                <a:gd name="T7" fmla="*/ 2147483647 h 162"/>
                <a:gd name="T8" fmla="*/ 0 w 118"/>
                <a:gd name="T9" fmla="*/ 2147483647 h 162"/>
                <a:gd name="T10" fmla="*/ 2147483647 w 118"/>
                <a:gd name="T11" fmla="*/ 2147483647 h 162"/>
                <a:gd name="T12" fmla="*/ 2147483647 w 118"/>
                <a:gd name="T13" fmla="*/ 2147483647 h 162"/>
                <a:gd name="T14" fmla="*/ 0 w 118"/>
                <a:gd name="T15" fmla="*/ 2147483647 h 162"/>
                <a:gd name="T16" fmla="*/ 2147483647 w 118"/>
                <a:gd name="T17" fmla="*/ 0 h 162"/>
                <a:gd name="T18" fmla="*/ 2147483647 w 118"/>
                <a:gd name="T19" fmla="*/ 0 h 162"/>
                <a:gd name="T20" fmla="*/ 2147483647 w 118"/>
                <a:gd name="T21" fmla="*/ 0 h 162"/>
                <a:gd name="T22" fmla="*/ 2147483647 w 118"/>
                <a:gd name="T23" fmla="*/ 2147483647 h 162"/>
                <a:gd name="T24" fmla="*/ 2147483647 w 118"/>
                <a:gd name="T25" fmla="*/ 2147483647 h 162"/>
                <a:gd name="T26" fmla="*/ 2147483647 w 118"/>
                <a:gd name="T27" fmla="*/ 2147483647 h 162"/>
                <a:gd name="T28" fmla="*/ 2147483647 w 118"/>
                <a:gd name="T29" fmla="*/ 2147483647 h 162"/>
                <a:gd name="T30" fmla="*/ 2147483647 w 118"/>
                <a:gd name="T31" fmla="*/ 2147483647 h 162"/>
                <a:gd name="T32" fmla="*/ 2147483647 w 118"/>
                <a:gd name="T33" fmla="*/ 2147483647 h 162"/>
                <a:gd name="T34" fmla="*/ 2147483647 w 118"/>
                <a:gd name="T35" fmla="*/ 2147483647 h 162"/>
                <a:gd name="T36" fmla="*/ 2147483647 w 118"/>
                <a:gd name="T37" fmla="*/ 2147483647 h 162"/>
                <a:gd name="T38" fmla="*/ 2147483647 w 118"/>
                <a:gd name="T39" fmla="*/ 2147483647 h 162"/>
                <a:gd name="T40" fmla="*/ 2147483647 w 118"/>
                <a:gd name="T41" fmla="*/ 2147483647 h 162"/>
                <a:gd name="T42" fmla="*/ 2147483647 w 118"/>
                <a:gd name="T43" fmla="*/ 2147483647 h 162"/>
                <a:gd name="T44" fmla="*/ 2147483647 w 118"/>
                <a:gd name="T45" fmla="*/ 2147483647 h 162"/>
                <a:gd name="T46" fmla="*/ 2147483647 w 118"/>
                <a:gd name="T47" fmla="*/ 2147483647 h 1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8"/>
                <a:gd name="T73" fmla="*/ 0 h 162"/>
                <a:gd name="T74" fmla="*/ 118 w 118"/>
                <a:gd name="T75" fmla="*/ 162 h 1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8" h="162">
                  <a:moveTo>
                    <a:pt x="59" y="146"/>
                  </a:moveTo>
                  <a:lnTo>
                    <a:pt x="53" y="130"/>
                  </a:lnTo>
                  <a:lnTo>
                    <a:pt x="4" y="97"/>
                  </a:lnTo>
                  <a:lnTo>
                    <a:pt x="0" y="97"/>
                  </a:lnTo>
                  <a:lnTo>
                    <a:pt x="0" y="76"/>
                  </a:lnTo>
                  <a:lnTo>
                    <a:pt x="15" y="44"/>
                  </a:lnTo>
                  <a:lnTo>
                    <a:pt x="4" y="11"/>
                  </a:lnTo>
                  <a:lnTo>
                    <a:pt x="0" y="9"/>
                  </a:lnTo>
                  <a:lnTo>
                    <a:pt x="7" y="0"/>
                  </a:lnTo>
                  <a:lnTo>
                    <a:pt x="28" y="0"/>
                  </a:lnTo>
                  <a:lnTo>
                    <a:pt x="40" y="0"/>
                  </a:lnTo>
                  <a:lnTo>
                    <a:pt x="57" y="15"/>
                  </a:lnTo>
                  <a:lnTo>
                    <a:pt x="74" y="18"/>
                  </a:lnTo>
                  <a:lnTo>
                    <a:pt x="102" y="5"/>
                  </a:lnTo>
                  <a:lnTo>
                    <a:pt x="118" y="12"/>
                  </a:lnTo>
                  <a:lnTo>
                    <a:pt x="105" y="34"/>
                  </a:lnTo>
                  <a:lnTo>
                    <a:pt x="105" y="92"/>
                  </a:lnTo>
                  <a:lnTo>
                    <a:pt x="113" y="108"/>
                  </a:lnTo>
                  <a:lnTo>
                    <a:pt x="115" y="108"/>
                  </a:lnTo>
                  <a:lnTo>
                    <a:pt x="99" y="124"/>
                  </a:lnTo>
                  <a:lnTo>
                    <a:pt x="94" y="123"/>
                  </a:lnTo>
                  <a:lnTo>
                    <a:pt x="94" y="133"/>
                  </a:lnTo>
                  <a:lnTo>
                    <a:pt x="80" y="162"/>
                  </a:lnTo>
                  <a:lnTo>
                    <a:pt x="59" y="14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0" name="Freeform 101"/>
            <p:cNvSpPr>
              <a:spLocks/>
            </p:cNvSpPr>
            <p:nvPr/>
          </p:nvSpPr>
          <p:spPr bwMode="auto">
            <a:xfrm>
              <a:off x="5054600" y="3803675"/>
              <a:ext cx="287338" cy="293688"/>
            </a:xfrm>
            <a:custGeom>
              <a:avLst/>
              <a:gdLst>
                <a:gd name="T0" fmla="*/ 2147483647 w 161"/>
                <a:gd name="T1" fmla="*/ 2147483647 h 189"/>
                <a:gd name="T2" fmla="*/ 2147483647 w 161"/>
                <a:gd name="T3" fmla="*/ 2147483647 h 189"/>
                <a:gd name="T4" fmla="*/ 2147483647 w 161"/>
                <a:gd name="T5" fmla="*/ 2147483647 h 189"/>
                <a:gd name="T6" fmla="*/ 2147483647 w 161"/>
                <a:gd name="T7" fmla="*/ 2147483647 h 189"/>
                <a:gd name="T8" fmla="*/ 2147483647 w 161"/>
                <a:gd name="T9" fmla="*/ 2147483647 h 189"/>
                <a:gd name="T10" fmla="*/ 0 w 161"/>
                <a:gd name="T11" fmla="*/ 2147483647 h 189"/>
                <a:gd name="T12" fmla="*/ 0 w 161"/>
                <a:gd name="T13" fmla="*/ 2147483647 h 189"/>
                <a:gd name="T14" fmla="*/ 2147483647 w 161"/>
                <a:gd name="T15" fmla="*/ 2147483647 h 189"/>
                <a:gd name="T16" fmla="*/ 2147483647 w 161"/>
                <a:gd name="T17" fmla="*/ 2147483647 h 189"/>
                <a:gd name="T18" fmla="*/ 2147483647 w 161"/>
                <a:gd name="T19" fmla="*/ 2147483647 h 189"/>
                <a:gd name="T20" fmla="*/ 2147483647 w 161"/>
                <a:gd name="T21" fmla="*/ 2147483647 h 189"/>
                <a:gd name="T22" fmla="*/ 2147483647 w 161"/>
                <a:gd name="T23" fmla="*/ 2147483647 h 189"/>
                <a:gd name="T24" fmla="*/ 2147483647 w 161"/>
                <a:gd name="T25" fmla="*/ 2147483647 h 189"/>
                <a:gd name="T26" fmla="*/ 2147483647 w 161"/>
                <a:gd name="T27" fmla="*/ 2147483647 h 189"/>
                <a:gd name="T28" fmla="*/ 2147483647 w 161"/>
                <a:gd name="T29" fmla="*/ 2147483647 h 189"/>
                <a:gd name="T30" fmla="*/ 2147483647 w 161"/>
                <a:gd name="T31" fmla="*/ 2147483647 h 189"/>
                <a:gd name="T32" fmla="*/ 2147483647 w 161"/>
                <a:gd name="T33" fmla="*/ 2147483647 h 189"/>
                <a:gd name="T34" fmla="*/ 2147483647 w 161"/>
                <a:gd name="T35" fmla="*/ 2147483647 h 189"/>
                <a:gd name="T36" fmla="*/ 2147483647 w 161"/>
                <a:gd name="T37" fmla="*/ 2147483647 h 189"/>
                <a:gd name="T38" fmla="*/ 2147483647 w 161"/>
                <a:gd name="T39" fmla="*/ 2147483647 h 189"/>
                <a:gd name="T40" fmla="*/ 2147483647 w 161"/>
                <a:gd name="T41" fmla="*/ 2147483647 h 189"/>
                <a:gd name="T42" fmla="*/ 2147483647 w 161"/>
                <a:gd name="T43" fmla="*/ 2147483647 h 189"/>
                <a:gd name="T44" fmla="*/ 2147483647 w 161"/>
                <a:gd name="T45" fmla="*/ 2147483647 h 189"/>
                <a:gd name="T46" fmla="*/ 2147483647 w 161"/>
                <a:gd name="T47" fmla="*/ 2147483647 h 189"/>
                <a:gd name="T48" fmla="*/ 2147483647 w 161"/>
                <a:gd name="T49" fmla="*/ 0 h 189"/>
                <a:gd name="T50" fmla="*/ 2147483647 w 161"/>
                <a:gd name="T51" fmla="*/ 0 h 189"/>
                <a:gd name="T52" fmla="*/ 2147483647 w 161"/>
                <a:gd name="T53" fmla="*/ 0 h 189"/>
                <a:gd name="T54" fmla="*/ 2147483647 w 161"/>
                <a:gd name="T55" fmla="*/ 2147483647 h 1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1"/>
                <a:gd name="T85" fmla="*/ 0 h 189"/>
                <a:gd name="T86" fmla="*/ 161 w 161"/>
                <a:gd name="T87" fmla="*/ 189 h 1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1" h="189">
                  <a:moveTo>
                    <a:pt x="14" y="1"/>
                  </a:moveTo>
                  <a:lnTo>
                    <a:pt x="19" y="14"/>
                  </a:lnTo>
                  <a:lnTo>
                    <a:pt x="16" y="26"/>
                  </a:lnTo>
                  <a:lnTo>
                    <a:pt x="16" y="42"/>
                  </a:lnTo>
                  <a:lnTo>
                    <a:pt x="1" y="61"/>
                  </a:lnTo>
                  <a:lnTo>
                    <a:pt x="0" y="61"/>
                  </a:lnTo>
                  <a:lnTo>
                    <a:pt x="0" y="93"/>
                  </a:lnTo>
                  <a:lnTo>
                    <a:pt x="18" y="127"/>
                  </a:lnTo>
                  <a:lnTo>
                    <a:pt x="22" y="134"/>
                  </a:lnTo>
                  <a:lnTo>
                    <a:pt x="23" y="134"/>
                  </a:lnTo>
                  <a:lnTo>
                    <a:pt x="50" y="149"/>
                  </a:lnTo>
                  <a:lnTo>
                    <a:pt x="64" y="152"/>
                  </a:lnTo>
                  <a:lnTo>
                    <a:pt x="73" y="157"/>
                  </a:lnTo>
                  <a:lnTo>
                    <a:pt x="80" y="188"/>
                  </a:lnTo>
                  <a:lnTo>
                    <a:pt x="101" y="189"/>
                  </a:lnTo>
                  <a:lnTo>
                    <a:pt x="140" y="181"/>
                  </a:lnTo>
                  <a:lnTo>
                    <a:pt x="161" y="169"/>
                  </a:lnTo>
                  <a:lnTo>
                    <a:pt x="151" y="159"/>
                  </a:lnTo>
                  <a:lnTo>
                    <a:pt x="146" y="138"/>
                  </a:lnTo>
                  <a:lnTo>
                    <a:pt x="149" y="109"/>
                  </a:lnTo>
                  <a:lnTo>
                    <a:pt x="137" y="90"/>
                  </a:lnTo>
                  <a:lnTo>
                    <a:pt x="146" y="65"/>
                  </a:lnTo>
                  <a:lnTo>
                    <a:pt x="125" y="49"/>
                  </a:lnTo>
                  <a:lnTo>
                    <a:pt x="119" y="33"/>
                  </a:lnTo>
                  <a:lnTo>
                    <a:pt x="70" y="0"/>
                  </a:lnTo>
                  <a:lnTo>
                    <a:pt x="66" y="0"/>
                  </a:lnTo>
                  <a:lnTo>
                    <a:pt x="35" y="0"/>
                  </a:lnTo>
                  <a:lnTo>
                    <a:pt x="14" y="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1" name="Freeform 102"/>
            <p:cNvSpPr>
              <a:spLocks/>
            </p:cNvSpPr>
            <p:nvPr/>
          </p:nvSpPr>
          <p:spPr bwMode="auto">
            <a:xfrm>
              <a:off x="5054600" y="3803675"/>
              <a:ext cx="287338" cy="293688"/>
            </a:xfrm>
            <a:custGeom>
              <a:avLst/>
              <a:gdLst>
                <a:gd name="T0" fmla="*/ 2147483647 w 161"/>
                <a:gd name="T1" fmla="*/ 2147483647 h 189"/>
                <a:gd name="T2" fmla="*/ 2147483647 w 161"/>
                <a:gd name="T3" fmla="*/ 2147483647 h 189"/>
                <a:gd name="T4" fmla="*/ 2147483647 w 161"/>
                <a:gd name="T5" fmla="*/ 2147483647 h 189"/>
                <a:gd name="T6" fmla="*/ 2147483647 w 161"/>
                <a:gd name="T7" fmla="*/ 2147483647 h 189"/>
                <a:gd name="T8" fmla="*/ 2147483647 w 161"/>
                <a:gd name="T9" fmla="*/ 2147483647 h 189"/>
                <a:gd name="T10" fmla="*/ 0 w 161"/>
                <a:gd name="T11" fmla="*/ 2147483647 h 189"/>
                <a:gd name="T12" fmla="*/ 0 w 161"/>
                <a:gd name="T13" fmla="*/ 2147483647 h 189"/>
                <a:gd name="T14" fmla="*/ 2147483647 w 161"/>
                <a:gd name="T15" fmla="*/ 2147483647 h 189"/>
                <a:gd name="T16" fmla="*/ 2147483647 w 161"/>
                <a:gd name="T17" fmla="*/ 2147483647 h 189"/>
                <a:gd name="T18" fmla="*/ 2147483647 w 161"/>
                <a:gd name="T19" fmla="*/ 2147483647 h 189"/>
                <a:gd name="T20" fmla="*/ 2147483647 w 161"/>
                <a:gd name="T21" fmla="*/ 2147483647 h 189"/>
                <a:gd name="T22" fmla="*/ 2147483647 w 161"/>
                <a:gd name="T23" fmla="*/ 2147483647 h 189"/>
                <a:gd name="T24" fmla="*/ 2147483647 w 161"/>
                <a:gd name="T25" fmla="*/ 2147483647 h 189"/>
                <a:gd name="T26" fmla="*/ 2147483647 w 161"/>
                <a:gd name="T27" fmla="*/ 2147483647 h 189"/>
                <a:gd name="T28" fmla="*/ 2147483647 w 161"/>
                <a:gd name="T29" fmla="*/ 2147483647 h 189"/>
                <a:gd name="T30" fmla="*/ 2147483647 w 161"/>
                <a:gd name="T31" fmla="*/ 2147483647 h 189"/>
                <a:gd name="T32" fmla="*/ 2147483647 w 161"/>
                <a:gd name="T33" fmla="*/ 2147483647 h 189"/>
                <a:gd name="T34" fmla="*/ 2147483647 w 161"/>
                <a:gd name="T35" fmla="*/ 2147483647 h 189"/>
                <a:gd name="T36" fmla="*/ 2147483647 w 161"/>
                <a:gd name="T37" fmla="*/ 2147483647 h 189"/>
                <a:gd name="T38" fmla="*/ 2147483647 w 161"/>
                <a:gd name="T39" fmla="*/ 2147483647 h 189"/>
                <a:gd name="T40" fmla="*/ 2147483647 w 161"/>
                <a:gd name="T41" fmla="*/ 2147483647 h 189"/>
                <a:gd name="T42" fmla="*/ 2147483647 w 161"/>
                <a:gd name="T43" fmla="*/ 2147483647 h 189"/>
                <a:gd name="T44" fmla="*/ 2147483647 w 161"/>
                <a:gd name="T45" fmla="*/ 2147483647 h 189"/>
                <a:gd name="T46" fmla="*/ 2147483647 w 161"/>
                <a:gd name="T47" fmla="*/ 2147483647 h 189"/>
                <a:gd name="T48" fmla="*/ 2147483647 w 161"/>
                <a:gd name="T49" fmla="*/ 0 h 189"/>
                <a:gd name="T50" fmla="*/ 2147483647 w 161"/>
                <a:gd name="T51" fmla="*/ 0 h 189"/>
                <a:gd name="T52" fmla="*/ 2147483647 w 161"/>
                <a:gd name="T53" fmla="*/ 0 h 189"/>
                <a:gd name="T54" fmla="*/ 2147483647 w 161"/>
                <a:gd name="T55" fmla="*/ 2147483647 h 1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1"/>
                <a:gd name="T85" fmla="*/ 0 h 189"/>
                <a:gd name="T86" fmla="*/ 161 w 161"/>
                <a:gd name="T87" fmla="*/ 189 h 1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1" h="189">
                  <a:moveTo>
                    <a:pt x="14" y="1"/>
                  </a:moveTo>
                  <a:lnTo>
                    <a:pt x="19" y="14"/>
                  </a:lnTo>
                  <a:lnTo>
                    <a:pt x="16" y="26"/>
                  </a:lnTo>
                  <a:lnTo>
                    <a:pt x="16" y="42"/>
                  </a:lnTo>
                  <a:lnTo>
                    <a:pt x="1" y="61"/>
                  </a:lnTo>
                  <a:lnTo>
                    <a:pt x="0" y="61"/>
                  </a:lnTo>
                  <a:lnTo>
                    <a:pt x="0" y="93"/>
                  </a:lnTo>
                  <a:lnTo>
                    <a:pt x="18" y="127"/>
                  </a:lnTo>
                  <a:lnTo>
                    <a:pt x="22" y="134"/>
                  </a:lnTo>
                  <a:lnTo>
                    <a:pt x="23" y="134"/>
                  </a:lnTo>
                  <a:lnTo>
                    <a:pt x="50" y="149"/>
                  </a:lnTo>
                  <a:lnTo>
                    <a:pt x="64" y="152"/>
                  </a:lnTo>
                  <a:lnTo>
                    <a:pt x="73" y="157"/>
                  </a:lnTo>
                  <a:lnTo>
                    <a:pt x="80" y="188"/>
                  </a:lnTo>
                  <a:lnTo>
                    <a:pt x="101" y="189"/>
                  </a:lnTo>
                  <a:lnTo>
                    <a:pt x="140" y="181"/>
                  </a:lnTo>
                  <a:lnTo>
                    <a:pt x="161" y="169"/>
                  </a:lnTo>
                  <a:lnTo>
                    <a:pt x="151" y="159"/>
                  </a:lnTo>
                  <a:lnTo>
                    <a:pt x="146" y="138"/>
                  </a:lnTo>
                  <a:lnTo>
                    <a:pt x="149" y="109"/>
                  </a:lnTo>
                  <a:lnTo>
                    <a:pt x="137" y="90"/>
                  </a:lnTo>
                  <a:lnTo>
                    <a:pt x="146" y="65"/>
                  </a:lnTo>
                  <a:lnTo>
                    <a:pt x="125" y="49"/>
                  </a:lnTo>
                  <a:lnTo>
                    <a:pt x="119" y="33"/>
                  </a:lnTo>
                  <a:lnTo>
                    <a:pt x="70" y="0"/>
                  </a:lnTo>
                  <a:lnTo>
                    <a:pt x="66" y="0"/>
                  </a:lnTo>
                  <a:lnTo>
                    <a:pt x="35" y="0"/>
                  </a:lnTo>
                  <a:lnTo>
                    <a:pt x="14" y="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2" name="Freeform 103"/>
            <p:cNvSpPr>
              <a:spLocks/>
            </p:cNvSpPr>
            <p:nvPr/>
          </p:nvSpPr>
          <p:spPr bwMode="auto">
            <a:xfrm>
              <a:off x="4849813" y="4000525"/>
              <a:ext cx="312737" cy="268288"/>
            </a:xfrm>
            <a:custGeom>
              <a:avLst/>
              <a:gdLst>
                <a:gd name="T0" fmla="*/ 2147483647 w 173"/>
                <a:gd name="T1" fmla="*/ 2147483647 h 173"/>
                <a:gd name="T2" fmla="*/ 2147483647 w 173"/>
                <a:gd name="T3" fmla="*/ 2147483647 h 173"/>
                <a:gd name="T4" fmla="*/ 2147483647 w 173"/>
                <a:gd name="T5" fmla="*/ 2147483647 h 173"/>
                <a:gd name="T6" fmla="*/ 2147483647 w 173"/>
                <a:gd name="T7" fmla="*/ 2147483647 h 173"/>
                <a:gd name="T8" fmla="*/ 2147483647 w 173"/>
                <a:gd name="T9" fmla="*/ 2147483647 h 173"/>
                <a:gd name="T10" fmla="*/ 2147483647 w 173"/>
                <a:gd name="T11" fmla="*/ 2147483647 h 173"/>
                <a:gd name="T12" fmla="*/ 0 w 173"/>
                <a:gd name="T13" fmla="*/ 2147483647 h 173"/>
                <a:gd name="T14" fmla="*/ 0 w 173"/>
                <a:gd name="T15" fmla="*/ 2147483647 h 173"/>
                <a:gd name="T16" fmla="*/ 2147483647 w 173"/>
                <a:gd name="T17" fmla="*/ 2147483647 h 173"/>
                <a:gd name="T18" fmla="*/ 2147483647 w 173"/>
                <a:gd name="T19" fmla="*/ 2147483647 h 173"/>
                <a:gd name="T20" fmla="*/ 2147483647 w 173"/>
                <a:gd name="T21" fmla="*/ 2147483647 h 173"/>
                <a:gd name="T22" fmla="*/ 2147483647 w 173"/>
                <a:gd name="T23" fmla="*/ 2147483647 h 173"/>
                <a:gd name="T24" fmla="*/ 2147483647 w 173"/>
                <a:gd name="T25" fmla="*/ 2147483647 h 173"/>
                <a:gd name="T26" fmla="*/ 2147483647 w 173"/>
                <a:gd name="T27" fmla="*/ 2147483647 h 173"/>
                <a:gd name="T28" fmla="*/ 2147483647 w 173"/>
                <a:gd name="T29" fmla="*/ 2147483647 h 173"/>
                <a:gd name="T30" fmla="*/ 2147483647 w 173"/>
                <a:gd name="T31" fmla="*/ 2147483647 h 173"/>
                <a:gd name="T32" fmla="*/ 2147483647 w 173"/>
                <a:gd name="T33" fmla="*/ 2147483647 h 173"/>
                <a:gd name="T34" fmla="*/ 2147483647 w 173"/>
                <a:gd name="T35" fmla="*/ 2147483647 h 173"/>
                <a:gd name="T36" fmla="*/ 2147483647 w 173"/>
                <a:gd name="T37" fmla="*/ 2147483647 h 173"/>
                <a:gd name="T38" fmla="*/ 2147483647 w 173"/>
                <a:gd name="T39" fmla="*/ 2147483647 h 173"/>
                <a:gd name="T40" fmla="*/ 2147483647 w 173"/>
                <a:gd name="T41" fmla="*/ 2147483647 h 173"/>
                <a:gd name="T42" fmla="*/ 2147483647 w 173"/>
                <a:gd name="T43" fmla="*/ 0 h 173"/>
                <a:gd name="T44" fmla="*/ 2147483647 w 173"/>
                <a:gd name="T45" fmla="*/ 2147483647 h 173"/>
                <a:gd name="T46" fmla="*/ 2147483647 w 173"/>
                <a:gd name="T47" fmla="*/ 2147483647 h 173"/>
                <a:gd name="T48" fmla="*/ 2147483647 w 173"/>
                <a:gd name="T49" fmla="*/ 2147483647 h 173"/>
                <a:gd name="T50" fmla="*/ 2147483647 w 173"/>
                <a:gd name="T51" fmla="*/ 2147483647 h 173"/>
                <a:gd name="T52" fmla="*/ 2147483647 w 173"/>
                <a:gd name="T53" fmla="*/ 2147483647 h 173"/>
                <a:gd name="T54" fmla="*/ 2147483647 w 173"/>
                <a:gd name="T55" fmla="*/ 2147483647 h 173"/>
                <a:gd name="T56" fmla="*/ 2147483647 w 173"/>
                <a:gd name="T57" fmla="*/ 2147483647 h 173"/>
                <a:gd name="T58" fmla="*/ 2147483647 w 173"/>
                <a:gd name="T59" fmla="*/ 2147483647 h 173"/>
                <a:gd name="T60" fmla="*/ 2147483647 w 173"/>
                <a:gd name="T61" fmla="*/ 2147483647 h 173"/>
                <a:gd name="T62" fmla="*/ 2147483647 w 173"/>
                <a:gd name="T63" fmla="*/ 2147483647 h 173"/>
                <a:gd name="T64" fmla="*/ 2147483647 w 173"/>
                <a:gd name="T65" fmla="*/ 2147483647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173"/>
                <a:gd name="T101" fmla="*/ 173 w 173"/>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173">
                  <a:moveTo>
                    <a:pt x="104" y="134"/>
                  </a:moveTo>
                  <a:lnTo>
                    <a:pt x="95" y="150"/>
                  </a:lnTo>
                  <a:lnTo>
                    <a:pt x="67" y="173"/>
                  </a:lnTo>
                  <a:lnTo>
                    <a:pt x="45" y="170"/>
                  </a:lnTo>
                  <a:lnTo>
                    <a:pt x="29" y="162"/>
                  </a:lnTo>
                  <a:lnTo>
                    <a:pt x="15" y="166"/>
                  </a:lnTo>
                  <a:lnTo>
                    <a:pt x="0" y="149"/>
                  </a:lnTo>
                  <a:lnTo>
                    <a:pt x="0" y="87"/>
                  </a:lnTo>
                  <a:lnTo>
                    <a:pt x="31" y="84"/>
                  </a:lnTo>
                  <a:lnTo>
                    <a:pt x="28" y="81"/>
                  </a:lnTo>
                  <a:lnTo>
                    <a:pt x="29" y="46"/>
                  </a:lnTo>
                  <a:lnTo>
                    <a:pt x="60" y="65"/>
                  </a:lnTo>
                  <a:lnTo>
                    <a:pt x="73" y="62"/>
                  </a:lnTo>
                  <a:lnTo>
                    <a:pt x="98" y="84"/>
                  </a:lnTo>
                  <a:lnTo>
                    <a:pt x="111" y="89"/>
                  </a:lnTo>
                  <a:lnTo>
                    <a:pt x="112" y="70"/>
                  </a:lnTo>
                  <a:lnTo>
                    <a:pt x="104" y="71"/>
                  </a:lnTo>
                  <a:lnTo>
                    <a:pt x="97" y="64"/>
                  </a:lnTo>
                  <a:lnTo>
                    <a:pt x="102" y="17"/>
                  </a:lnTo>
                  <a:lnTo>
                    <a:pt x="105" y="7"/>
                  </a:lnTo>
                  <a:lnTo>
                    <a:pt x="128" y="1"/>
                  </a:lnTo>
                  <a:lnTo>
                    <a:pt x="132" y="0"/>
                  </a:lnTo>
                  <a:lnTo>
                    <a:pt x="136" y="7"/>
                  </a:lnTo>
                  <a:lnTo>
                    <a:pt x="137" y="7"/>
                  </a:lnTo>
                  <a:lnTo>
                    <a:pt x="164" y="22"/>
                  </a:lnTo>
                  <a:lnTo>
                    <a:pt x="173" y="45"/>
                  </a:lnTo>
                  <a:lnTo>
                    <a:pt x="168" y="58"/>
                  </a:lnTo>
                  <a:lnTo>
                    <a:pt x="170" y="74"/>
                  </a:lnTo>
                  <a:lnTo>
                    <a:pt x="159" y="97"/>
                  </a:lnTo>
                  <a:lnTo>
                    <a:pt x="164" y="103"/>
                  </a:lnTo>
                  <a:lnTo>
                    <a:pt x="119" y="121"/>
                  </a:lnTo>
                  <a:lnTo>
                    <a:pt x="122" y="131"/>
                  </a:lnTo>
                  <a:lnTo>
                    <a:pt x="104" y="13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3" name="Freeform 104"/>
            <p:cNvSpPr>
              <a:spLocks/>
            </p:cNvSpPr>
            <p:nvPr/>
          </p:nvSpPr>
          <p:spPr bwMode="auto">
            <a:xfrm>
              <a:off x="4849813" y="4000525"/>
              <a:ext cx="312737" cy="268288"/>
            </a:xfrm>
            <a:custGeom>
              <a:avLst/>
              <a:gdLst>
                <a:gd name="T0" fmla="*/ 2147483647 w 173"/>
                <a:gd name="T1" fmla="*/ 2147483647 h 173"/>
                <a:gd name="T2" fmla="*/ 2147483647 w 173"/>
                <a:gd name="T3" fmla="*/ 2147483647 h 173"/>
                <a:gd name="T4" fmla="*/ 2147483647 w 173"/>
                <a:gd name="T5" fmla="*/ 2147483647 h 173"/>
                <a:gd name="T6" fmla="*/ 2147483647 w 173"/>
                <a:gd name="T7" fmla="*/ 2147483647 h 173"/>
                <a:gd name="T8" fmla="*/ 2147483647 w 173"/>
                <a:gd name="T9" fmla="*/ 2147483647 h 173"/>
                <a:gd name="T10" fmla="*/ 2147483647 w 173"/>
                <a:gd name="T11" fmla="*/ 2147483647 h 173"/>
                <a:gd name="T12" fmla="*/ 0 w 173"/>
                <a:gd name="T13" fmla="*/ 2147483647 h 173"/>
                <a:gd name="T14" fmla="*/ 0 w 173"/>
                <a:gd name="T15" fmla="*/ 2147483647 h 173"/>
                <a:gd name="T16" fmla="*/ 2147483647 w 173"/>
                <a:gd name="T17" fmla="*/ 2147483647 h 173"/>
                <a:gd name="T18" fmla="*/ 2147483647 w 173"/>
                <a:gd name="T19" fmla="*/ 2147483647 h 173"/>
                <a:gd name="T20" fmla="*/ 2147483647 w 173"/>
                <a:gd name="T21" fmla="*/ 2147483647 h 173"/>
                <a:gd name="T22" fmla="*/ 2147483647 w 173"/>
                <a:gd name="T23" fmla="*/ 2147483647 h 173"/>
                <a:gd name="T24" fmla="*/ 2147483647 w 173"/>
                <a:gd name="T25" fmla="*/ 2147483647 h 173"/>
                <a:gd name="T26" fmla="*/ 2147483647 w 173"/>
                <a:gd name="T27" fmla="*/ 2147483647 h 173"/>
                <a:gd name="T28" fmla="*/ 2147483647 w 173"/>
                <a:gd name="T29" fmla="*/ 2147483647 h 173"/>
                <a:gd name="T30" fmla="*/ 2147483647 w 173"/>
                <a:gd name="T31" fmla="*/ 2147483647 h 173"/>
                <a:gd name="T32" fmla="*/ 2147483647 w 173"/>
                <a:gd name="T33" fmla="*/ 2147483647 h 173"/>
                <a:gd name="T34" fmla="*/ 2147483647 w 173"/>
                <a:gd name="T35" fmla="*/ 2147483647 h 173"/>
                <a:gd name="T36" fmla="*/ 2147483647 w 173"/>
                <a:gd name="T37" fmla="*/ 2147483647 h 173"/>
                <a:gd name="T38" fmla="*/ 2147483647 w 173"/>
                <a:gd name="T39" fmla="*/ 2147483647 h 173"/>
                <a:gd name="T40" fmla="*/ 2147483647 w 173"/>
                <a:gd name="T41" fmla="*/ 2147483647 h 173"/>
                <a:gd name="T42" fmla="*/ 2147483647 w 173"/>
                <a:gd name="T43" fmla="*/ 0 h 173"/>
                <a:gd name="T44" fmla="*/ 2147483647 w 173"/>
                <a:gd name="T45" fmla="*/ 2147483647 h 173"/>
                <a:gd name="T46" fmla="*/ 2147483647 w 173"/>
                <a:gd name="T47" fmla="*/ 2147483647 h 173"/>
                <a:gd name="T48" fmla="*/ 2147483647 w 173"/>
                <a:gd name="T49" fmla="*/ 2147483647 h 173"/>
                <a:gd name="T50" fmla="*/ 2147483647 w 173"/>
                <a:gd name="T51" fmla="*/ 2147483647 h 173"/>
                <a:gd name="T52" fmla="*/ 2147483647 w 173"/>
                <a:gd name="T53" fmla="*/ 2147483647 h 173"/>
                <a:gd name="T54" fmla="*/ 2147483647 w 173"/>
                <a:gd name="T55" fmla="*/ 2147483647 h 173"/>
                <a:gd name="T56" fmla="*/ 2147483647 w 173"/>
                <a:gd name="T57" fmla="*/ 2147483647 h 173"/>
                <a:gd name="T58" fmla="*/ 2147483647 w 173"/>
                <a:gd name="T59" fmla="*/ 2147483647 h 173"/>
                <a:gd name="T60" fmla="*/ 2147483647 w 173"/>
                <a:gd name="T61" fmla="*/ 2147483647 h 173"/>
                <a:gd name="T62" fmla="*/ 2147483647 w 173"/>
                <a:gd name="T63" fmla="*/ 2147483647 h 173"/>
                <a:gd name="T64" fmla="*/ 2147483647 w 173"/>
                <a:gd name="T65" fmla="*/ 2147483647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173"/>
                <a:gd name="T101" fmla="*/ 173 w 173"/>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173">
                  <a:moveTo>
                    <a:pt x="104" y="134"/>
                  </a:moveTo>
                  <a:lnTo>
                    <a:pt x="95" y="150"/>
                  </a:lnTo>
                  <a:lnTo>
                    <a:pt x="67" y="173"/>
                  </a:lnTo>
                  <a:lnTo>
                    <a:pt x="45" y="170"/>
                  </a:lnTo>
                  <a:lnTo>
                    <a:pt x="29" y="162"/>
                  </a:lnTo>
                  <a:lnTo>
                    <a:pt x="15" y="166"/>
                  </a:lnTo>
                  <a:lnTo>
                    <a:pt x="0" y="149"/>
                  </a:lnTo>
                  <a:lnTo>
                    <a:pt x="0" y="87"/>
                  </a:lnTo>
                  <a:lnTo>
                    <a:pt x="31" y="84"/>
                  </a:lnTo>
                  <a:lnTo>
                    <a:pt x="28" y="81"/>
                  </a:lnTo>
                  <a:lnTo>
                    <a:pt x="29" y="46"/>
                  </a:lnTo>
                  <a:lnTo>
                    <a:pt x="60" y="65"/>
                  </a:lnTo>
                  <a:lnTo>
                    <a:pt x="73" y="62"/>
                  </a:lnTo>
                  <a:lnTo>
                    <a:pt x="98" y="84"/>
                  </a:lnTo>
                  <a:lnTo>
                    <a:pt x="111" y="89"/>
                  </a:lnTo>
                  <a:lnTo>
                    <a:pt x="112" y="70"/>
                  </a:lnTo>
                  <a:lnTo>
                    <a:pt x="104" y="71"/>
                  </a:lnTo>
                  <a:lnTo>
                    <a:pt x="97" y="64"/>
                  </a:lnTo>
                  <a:lnTo>
                    <a:pt x="102" y="17"/>
                  </a:lnTo>
                  <a:lnTo>
                    <a:pt x="105" y="7"/>
                  </a:lnTo>
                  <a:lnTo>
                    <a:pt x="128" y="1"/>
                  </a:lnTo>
                  <a:lnTo>
                    <a:pt x="132" y="0"/>
                  </a:lnTo>
                  <a:lnTo>
                    <a:pt x="136" y="7"/>
                  </a:lnTo>
                  <a:lnTo>
                    <a:pt x="137" y="7"/>
                  </a:lnTo>
                  <a:lnTo>
                    <a:pt x="164" y="22"/>
                  </a:lnTo>
                  <a:lnTo>
                    <a:pt x="173" y="45"/>
                  </a:lnTo>
                  <a:lnTo>
                    <a:pt x="168" y="58"/>
                  </a:lnTo>
                  <a:lnTo>
                    <a:pt x="170" y="74"/>
                  </a:lnTo>
                  <a:lnTo>
                    <a:pt x="159" y="97"/>
                  </a:lnTo>
                  <a:lnTo>
                    <a:pt x="164" y="103"/>
                  </a:lnTo>
                  <a:lnTo>
                    <a:pt x="119" y="121"/>
                  </a:lnTo>
                  <a:lnTo>
                    <a:pt x="122" y="131"/>
                  </a:lnTo>
                  <a:lnTo>
                    <a:pt x="104" y="13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4" name="Freeform 105"/>
            <p:cNvSpPr>
              <a:spLocks/>
            </p:cNvSpPr>
            <p:nvPr/>
          </p:nvSpPr>
          <p:spPr bwMode="auto">
            <a:xfrm>
              <a:off x="5064125" y="4067200"/>
              <a:ext cx="277813" cy="446088"/>
            </a:xfrm>
            <a:custGeom>
              <a:avLst/>
              <a:gdLst>
                <a:gd name="T0" fmla="*/ 2147483647 w 156"/>
                <a:gd name="T1" fmla="*/ 2147483647 h 286"/>
                <a:gd name="T2" fmla="*/ 2147483647 w 156"/>
                <a:gd name="T3" fmla="*/ 2147483647 h 286"/>
                <a:gd name="T4" fmla="*/ 2147483647 w 156"/>
                <a:gd name="T5" fmla="*/ 2147483647 h 286"/>
                <a:gd name="T6" fmla="*/ 2147483647 w 156"/>
                <a:gd name="T7" fmla="*/ 2147483647 h 286"/>
                <a:gd name="T8" fmla="*/ 2147483647 w 156"/>
                <a:gd name="T9" fmla="*/ 2147483647 h 286"/>
                <a:gd name="T10" fmla="*/ 2147483647 w 156"/>
                <a:gd name="T11" fmla="*/ 2147483647 h 286"/>
                <a:gd name="T12" fmla="*/ 2147483647 w 156"/>
                <a:gd name="T13" fmla="*/ 2147483647 h 286"/>
                <a:gd name="T14" fmla="*/ 2147483647 w 156"/>
                <a:gd name="T15" fmla="*/ 2147483647 h 286"/>
                <a:gd name="T16" fmla="*/ 2147483647 w 156"/>
                <a:gd name="T17" fmla="*/ 2147483647 h 286"/>
                <a:gd name="T18" fmla="*/ 2147483647 w 156"/>
                <a:gd name="T19" fmla="*/ 2147483647 h 286"/>
                <a:gd name="T20" fmla="*/ 2147483647 w 156"/>
                <a:gd name="T21" fmla="*/ 2147483647 h 286"/>
                <a:gd name="T22" fmla="*/ 2147483647 w 156"/>
                <a:gd name="T23" fmla="*/ 2147483647 h 286"/>
                <a:gd name="T24" fmla="*/ 2147483647 w 156"/>
                <a:gd name="T25" fmla="*/ 0 h 286"/>
                <a:gd name="T26" fmla="*/ 2147483647 w 156"/>
                <a:gd name="T27" fmla="*/ 2147483647 h 286"/>
                <a:gd name="T28" fmla="*/ 2147483647 w 156"/>
                <a:gd name="T29" fmla="*/ 2147483647 h 286"/>
                <a:gd name="T30" fmla="*/ 2147483647 w 156"/>
                <a:gd name="T31" fmla="*/ 2147483647 h 286"/>
                <a:gd name="T32" fmla="*/ 2147483647 w 156"/>
                <a:gd name="T33" fmla="*/ 2147483647 h 286"/>
                <a:gd name="T34" fmla="*/ 2147483647 w 156"/>
                <a:gd name="T35" fmla="*/ 2147483647 h 286"/>
                <a:gd name="T36" fmla="*/ 2147483647 w 156"/>
                <a:gd name="T37" fmla="*/ 2147483647 h 286"/>
                <a:gd name="T38" fmla="*/ 2147483647 w 156"/>
                <a:gd name="T39" fmla="*/ 2147483647 h 286"/>
                <a:gd name="T40" fmla="*/ 2147483647 w 156"/>
                <a:gd name="T41" fmla="*/ 2147483647 h 286"/>
                <a:gd name="T42" fmla="*/ 2147483647 w 156"/>
                <a:gd name="T43" fmla="*/ 2147483647 h 286"/>
                <a:gd name="T44" fmla="*/ 2147483647 w 156"/>
                <a:gd name="T45" fmla="*/ 2147483647 h 286"/>
                <a:gd name="T46" fmla="*/ 2147483647 w 156"/>
                <a:gd name="T47" fmla="*/ 2147483647 h 286"/>
                <a:gd name="T48" fmla="*/ 2147483647 w 156"/>
                <a:gd name="T49" fmla="*/ 2147483647 h 286"/>
                <a:gd name="T50" fmla="*/ 0 w 156"/>
                <a:gd name="T51" fmla="*/ 2147483647 h 286"/>
                <a:gd name="T52" fmla="*/ 2147483647 w 156"/>
                <a:gd name="T53" fmla="*/ 2147483647 h 286"/>
                <a:gd name="T54" fmla="*/ 2147483647 w 156"/>
                <a:gd name="T55" fmla="*/ 2147483647 h 286"/>
                <a:gd name="T56" fmla="*/ 2147483647 w 156"/>
                <a:gd name="T57" fmla="*/ 2147483647 h 286"/>
                <a:gd name="T58" fmla="*/ 2147483647 w 156"/>
                <a:gd name="T59" fmla="*/ 2147483647 h 286"/>
                <a:gd name="T60" fmla="*/ 2147483647 w 156"/>
                <a:gd name="T61" fmla="*/ 2147483647 h 286"/>
                <a:gd name="T62" fmla="*/ 2147483647 w 156"/>
                <a:gd name="T63" fmla="*/ 2147483647 h 286"/>
                <a:gd name="T64" fmla="*/ 2147483647 w 156"/>
                <a:gd name="T65" fmla="*/ 2147483647 h 286"/>
                <a:gd name="T66" fmla="*/ 2147483647 w 156"/>
                <a:gd name="T67" fmla="*/ 2147483647 h 286"/>
                <a:gd name="T68" fmla="*/ 2147483647 w 156"/>
                <a:gd name="T69" fmla="*/ 2147483647 h 2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6"/>
                <a:gd name="T106" fmla="*/ 0 h 286"/>
                <a:gd name="T107" fmla="*/ 156 w 156"/>
                <a:gd name="T108" fmla="*/ 286 h 2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6" h="286">
                  <a:moveTo>
                    <a:pt x="21" y="286"/>
                  </a:moveTo>
                  <a:lnTo>
                    <a:pt x="34" y="286"/>
                  </a:lnTo>
                  <a:lnTo>
                    <a:pt x="35" y="277"/>
                  </a:lnTo>
                  <a:lnTo>
                    <a:pt x="30" y="274"/>
                  </a:lnTo>
                  <a:lnTo>
                    <a:pt x="35" y="264"/>
                  </a:lnTo>
                  <a:lnTo>
                    <a:pt x="70" y="247"/>
                  </a:lnTo>
                  <a:lnTo>
                    <a:pt x="76" y="210"/>
                  </a:lnTo>
                  <a:lnTo>
                    <a:pt x="63" y="175"/>
                  </a:lnTo>
                  <a:lnTo>
                    <a:pt x="65" y="168"/>
                  </a:lnTo>
                  <a:lnTo>
                    <a:pt x="106" y="123"/>
                  </a:lnTo>
                  <a:lnTo>
                    <a:pt x="129" y="115"/>
                  </a:lnTo>
                  <a:lnTo>
                    <a:pt x="156" y="82"/>
                  </a:lnTo>
                  <a:lnTo>
                    <a:pt x="156" y="0"/>
                  </a:lnTo>
                  <a:lnTo>
                    <a:pt x="135" y="12"/>
                  </a:lnTo>
                  <a:lnTo>
                    <a:pt x="96" y="20"/>
                  </a:lnTo>
                  <a:lnTo>
                    <a:pt x="75" y="19"/>
                  </a:lnTo>
                  <a:lnTo>
                    <a:pt x="65" y="28"/>
                  </a:lnTo>
                  <a:lnTo>
                    <a:pt x="72" y="53"/>
                  </a:lnTo>
                  <a:lnTo>
                    <a:pt x="86" y="76"/>
                  </a:lnTo>
                  <a:lnTo>
                    <a:pt x="84" y="92"/>
                  </a:lnTo>
                  <a:lnTo>
                    <a:pt x="75" y="111"/>
                  </a:lnTo>
                  <a:lnTo>
                    <a:pt x="63" y="95"/>
                  </a:lnTo>
                  <a:lnTo>
                    <a:pt x="65" y="72"/>
                  </a:lnTo>
                  <a:lnTo>
                    <a:pt x="52" y="72"/>
                  </a:lnTo>
                  <a:lnTo>
                    <a:pt x="45" y="61"/>
                  </a:lnTo>
                  <a:lnTo>
                    <a:pt x="0" y="79"/>
                  </a:lnTo>
                  <a:lnTo>
                    <a:pt x="3" y="89"/>
                  </a:lnTo>
                  <a:lnTo>
                    <a:pt x="3" y="95"/>
                  </a:lnTo>
                  <a:lnTo>
                    <a:pt x="17" y="96"/>
                  </a:lnTo>
                  <a:lnTo>
                    <a:pt x="40" y="108"/>
                  </a:lnTo>
                  <a:lnTo>
                    <a:pt x="41" y="123"/>
                  </a:lnTo>
                  <a:lnTo>
                    <a:pt x="38" y="166"/>
                  </a:lnTo>
                  <a:lnTo>
                    <a:pt x="17" y="213"/>
                  </a:lnTo>
                  <a:lnTo>
                    <a:pt x="21" y="269"/>
                  </a:lnTo>
                  <a:lnTo>
                    <a:pt x="21" y="28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5" name="Freeform 106"/>
            <p:cNvSpPr>
              <a:spLocks/>
            </p:cNvSpPr>
            <p:nvPr/>
          </p:nvSpPr>
          <p:spPr bwMode="auto">
            <a:xfrm>
              <a:off x="5064125" y="4067200"/>
              <a:ext cx="277813" cy="446088"/>
            </a:xfrm>
            <a:custGeom>
              <a:avLst/>
              <a:gdLst>
                <a:gd name="T0" fmla="*/ 2147483647 w 156"/>
                <a:gd name="T1" fmla="*/ 2147483647 h 286"/>
                <a:gd name="T2" fmla="*/ 2147483647 w 156"/>
                <a:gd name="T3" fmla="*/ 2147483647 h 286"/>
                <a:gd name="T4" fmla="*/ 2147483647 w 156"/>
                <a:gd name="T5" fmla="*/ 2147483647 h 286"/>
                <a:gd name="T6" fmla="*/ 2147483647 w 156"/>
                <a:gd name="T7" fmla="*/ 2147483647 h 286"/>
                <a:gd name="T8" fmla="*/ 2147483647 w 156"/>
                <a:gd name="T9" fmla="*/ 2147483647 h 286"/>
                <a:gd name="T10" fmla="*/ 2147483647 w 156"/>
                <a:gd name="T11" fmla="*/ 2147483647 h 286"/>
                <a:gd name="T12" fmla="*/ 2147483647 w 156"/>
                <a:gd name="T13" fmla="*/ 2147483647 h 286"/>
                <a:gd name="T14" fmla="*/ 2147483647 w 156"/>
                <a:gd name="T15" fmla="*/ 2147483647 h 286"/>
                <a:gd name="T16" fmla="*/ 2147483647 w 156"/>
                <a:gd name="T17" fmla="*/ 2147483647 h 286"/>
                <a:gd name="T18" fmla="*/ 2147483647 w 156"/>
                <a:gd name="T19" fmla="*/ 2147483647 h 286"/>
                <a:gd name="T20" fmla="*/ 2147483647 w 156"/>
                <a:gd name="T21" fmla="*/ 2147483647 h 286"/>
                <a:gd name="T22" fmla="*/ 2147483647 w 156"/>
                <a:gd name="T23" fmla="*/ 2147483647 h 286"/>
                <a:gd name="T24" fmla="*/ 2147483647 w 156"/>
                <a:gd name="T25" fmla="*/ 0 h 286"/>
                <a:gd name="T26" fmla="*/ 2147483647 w 156"/>
                <a:gd name="T27" fmla="*/ 2147483647 h 286"/>
                <a:gd name="T28" fmla="*/ 2147483647 w 156"/>
                <a:gd name="T29" fmla="*/ 2147483647 h 286"/>
                <a:gd name="T30" fmla="*/ 2147483647 w 156"/>
                <a:gd name="T31" fmla="*/ 2147483647 h 286"/>
                <a:gd name="T32" fmla="*/ 2147483647 w 156"/>
                <a:gd name="T33" fmla="*/ 2147483647 h 286"/>
                <a:gd name="T34" fmla="*/ 2147483647 w 156"/>
                <a:gd name="T35" fmla="*/ 2147483647 h 286"/>
                <a:gd name="T36" fmla="*/ 2147483647 w 156"/>
                <a:gd name="T37" fmla="*/ 2147483647 h 286"/>
                <a:gd name="T38" fmla="*/ 2147483647 w 156"/>
                <a:gd name="T39" fmla="*/ 2147483647 h 286"/>
                <a:gd name="T40" fmla="*/ 2147483647 w 156"/>
                <a:gd name="T41" fmla="*/ 2147483647 h 286"/>
                <a:gd name="T42" fmla="*/ 2147483647 w 156"/>
                <a:gd name="T43" fmla="*/ 2147483647 h 286"/>
                <a:gd name="T44" fmla="*/ 2147483647 w 156"/>
                <a:gd name="T45" fmla="*/ 2147483647 h 286"/>
                <a:gd name="T46" fmla="*/ 2147483647 w 156"/>
                <a:gd name="T47" fmla="*/ 2147483647 h 286"/>
                <a:gd name="T48" fmla="*/ 2147483647 w 156"/>
                <a:gd name="T49" fmla="*/ 2147483647 h 286"/>
                <a:gd name="T50" fmla="*/ 0 w 156"/>
                <a:gd name="T51" fmla="*/ 2147483647 h 286"/>
                <a:gd name="T52" fmla="*/ 2147483647 w 156"/>
                <a:gd name="T53" fmla="*/ 2147483647 h 286"/>
                <a:gd name="T54" fmla="*/ 2147483647 w 156"/>
                <a:gd name="T55" fmla="*/ 2147483647 h 286"/>
                <a:gd name="T56" fmla="*/ 2147483647 w 156"/>
                <a:gd name="T57" fmla="*/ 2147483647 h 286"/>
                <a:gd name="T58" fmla="*/ 2147483647 w 156"/>
                <a:gd name="T59" fmla="*/ 2147483647 h 286"/>
                <a:gd name="T60" fmla="*/ 2147483647 w 156"/>
                <a:gd name="T61" fmla="*/ 2147483647 h 286"/>
                <a:gd name="T62" fmla="*/ 2147483647 w 156"/>
                <a:gd name="T63" fmla="*/ 2147483647 h 286"/>
                <a:gd name="T64" fmla="*/ 2147483647 w 156"/>
                <a:gd name="T65" fmla="*/ 2147483647 h 286"/>
                <a:gd name="T66" fmla="*/ 2147483647 w 156"/>
                <a:gd name="T67" fmla="*/ 2147483647 h 286"/>
                <a:gd name="T68" fmla="*/ 2147483647 w 156"/>
                <a:gd name="T69" fmla="*/ 2147483647 h 2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6"/>
                <a:gd name="T106" fmla="*/ 0 h 286"/>
                <a:gd name="T107" fmla="*/ 156 w 156"/>
                <a:gd name="T108" fmla="*/ 286 h 2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6" h="286">
                  <a:moveTo>
                    <a:pt x="21" y="286"/>
                  </a:moveTo>
                  <a:lnTo>
                    <a:pt x="34" y="286"/>
                  </a:lnTo>
                  <a:lnTo>
                    <a:pt x="35" y="277"/>
                  </a:lnTo>
                  <a:lnTo>
                    <a:pt x="30" y="274"/>
                  </a:lnTo>
                  <a:lnTo>
                    <a:pt x="35" y="264"/>
                  </a:lnTo>
                  <a:lnTo>
                    <a:pt x="70" y="247"/>
                  </a:lnTo>
                  <a:lnTo>
                    <a:pt x="76" y="210"/>
                  </a:lnTo>
                  <a:lnTo>
                    <a:pt x="63" y="175"/>
                  </a:lnTo>
                  <a:lnTo>
                    <a:pt x="65" y="168"/>
                  </a:lnTo>
                  <a:lnTo>
                    <a:pt x="106" y="123"/>
                  </a:lnTo>
                  <a:lnTo>
                    <a:pt x="129" y="115"/>
                  </a:lnTo>
                  <a:lnTo>
                    <a:pt x="156" y="82"/>
                  </a:lnTo>
                  <a:lnTo>
                    <a:pt x="156" y="0"/>
                  </a:lnTo>
                  <a:lnTo>
                    <a:pt x="135" y="12"/>
                  </a:lnTo>
                  <a:lnTo>
                    <a:pt x="96" y="20"/>
                  </a:lnTo>
                  <a:lnTo>
                    <a:pt x="75" y="19"/>
                  </a:lnTo>
                  <a:lnTo>
                    <a:pt x="65" y="28"/>
                  </a:lnTo>
                  <a:lnTo>
                    <a:pt x="72" y="53"/>
                  </a:lnTo>
                  <a:lnTo>
                    <a:pt x="86" y="76"/>
                  </a:lnTo>
                  <a:lnTo>
                    <a:pt x="84" y="92"/>
                  </a:lnTo>
                  <a:lnTo>
                    <a:pt x="75" y="111"/>
                  </a:lnTo>
                  <a:lnTo>
                    <a:pt x="63" y="95"/>
                  </a:lnTo>
                  <a:lnTo>
                    <a:pt x="65" y="72"/>
                  </a:lnTo>
                  <a:lnTo>
                    <a:pt x="52" y="72"/>
                  </a:lnTo>
                  <a:lnTo>
                    <a:pt x="45" y="61"/>
                  </a:lnTo>
                  <a:lnTo>
                    <a:pt x="0" y="79"/>
                  </a:lnTo>
                  <a:lnTo>
                    <a:pt x="3" y="89"/>
                  </a:lnTo>
                  <a:lnTo>
                    <a:pt x="3" y="95"/>
                  </a:lnTo>
                  <a:lnTo>
                    <a:pt x="17" y="96"/>
                  </a:lnTo>
                  <a:lnTo>
                    <a:pt x="40" y="108"/>
                  </a:lnTo>
                  <a:lnTo>
                    <a:pt x="41" y="123"/>
                  </a:lnTo>
                  <a:lnTo>
                    <a:pt x="38" y="166"/>
                  </a:lnTo>
                  <a:lnTo>
                    <a:pt x="17" y="213"/>
                  </a:lnTo>
                  <a:lnTo>
                    <a:pt x="21" y="269"/>
                  </a:lnTo>
                  <a:lnTo>
                    <a:pt x="21" y="28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6" name="Freeform 107"/>
            <p:cNvSpPr>
              <a:spLocks/>
            </p:cNvSpPr>
            <p:nvPr/>
          </p:nvSpPr>
          <p:spPr bwMode="auto">
            <a:xfrm>
              <a:off x="5135563" y="4035450"/>
              <a:ext cx="84137" cy="204788"/>
            </a:xfrm>
            <a:custGeom>
              <a:avLst/>
              <a:gdLst>
                <a:gd name="T0" fmla="*/ 2147483647 w 46"/>
                <a:gd name="T1" fmla="*/ 0 h 131"/>
                <a:gd name="T2" fmla="*/ 2147483647 w 46"/>
                <a:gd name="T3" fmla="*/ 2147483647 h 131"/>
                <a:gd name="T4" fmla="*/ 2147483647 w 46"/>
                <a:gd name="T5" fmla="*/ 2147483647 h 131"/>
                <a:gd name="T6" fmla="*/ 2147483647 w 46"/>
                <a:gd name="T7" fmla="*/ 2147483647 h 131"/>
                <a:gd name="T8" fmla="*/ 0 w 46"/>
                <a:gd name="T9" fmla="*/ 2147483647 h 131"/>
                <a:gd name="T10" fmla="*/ 2147483647 w 46"/>
                <a:gd name="T11" fmla="*/ 2147483647 h 131"/>
                <a:gd name="T12" fmla="*/ 2147483647 w 46"/>
                <a:gd name="T13" fmla="*/ 2147483647 h 131"/>
                <a:gd name="T14" fmla="*/ 2147483647 w 46"/>
                <a:gd name="T15" fmla="*/ 2147483647 h 131"/>
                <a:gd name="T16" fmla="*/ 2147483647 w 46"/>
                <a:gd name="T17" fmla="*/ 2147483647 h 131"/>
                <a:gd name="T18" fmla="*/ 2147483647 w 46"/>
                <a:gd name="T19" fmla="*/ 2147483647 h 131"/>
                <a:gd name="T20" fmla="*/ 2147483647 w 46"/>
                <a:gd name="T21" fmla="*/ 2147483647 h 131"/>
                <a:gd name="T22" fmla="*/ 2147483647 w 46"/>
                <a:gd name="T23" fmla="*/ 2147483647 h 131"/>
                <a:gd name="T24" fmla="*/ 2147483647 w 46"/>
                <a:gd name="T25" fmla="*/ 2147483647 h 131"/>
                <a:gd name="T26" fmla="*/ 2147483647 w 46"/>
                <a:gd name="T27" fmla="*/ 2147483647 h 131"/>
                <a:gd name="T28" fmla="*/ 2147483647 w 46"/>
                <a:gd name="T29" fmla="*/ 2147483647 h 131"/>
                <a:gd name="T30" fmla="*/ 2147483647 w 46"/>
                <a:gd name="T31" fmla="*/ 2147483647 h 131"/>
                <a:gd name="T32" fmla="*/ 2147483647 w 46"/>
                <a:gd name="T33" fmla="*/ 2147483647 h 131"/>
                <a:gd name="T34" fmla="*/ 2147483647 w 46"/>
                <a:gd name="T35" fmla="*/ 0 h 1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131"/>
                <a:gd name="T56" fmla="*/ 46 w 46"/>
                <a:gd name="T57" fmla="*/ 131 h 1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131">
                  <a:moveTo>
                    <a:pt x="5" y="0"/>
                  </a:moveTo>
                  <a:lnTo>
                    <a:pt x="14" y="23"/>
                  </a:lnTo>
                  <a:lnTo>
                    <a:pt x="9" y="36"/>
                  </a:lnTo>
                  <a:lnTo>
                    <a:pt x="11" y="52"/>
                  </a:lnTo>
                  <a:lnTo>
                    <a:pt x="0" y="75"/>
                  </a:lnTo>
                  <a:lnTo>
                    <a:pt x="5" y="81"/>
                  </a:lnTo>
                  <a:lnTo>
                    <a:pt x="12" y="92"/>
                  </a:lnTo>
                  <a:lnTo>
                    <a:pt x="25" y="92"/>
                  </a:lnTo>
                  <a:lnTo>
                    <a:pt x="23" y="115"/>
                  </a:lnTo>
                  <a:lnTo>
                    <a:pt x="35" y="131"/>
                  </a:lnTo>
                  <a:lnTo>
                    <a:pt x="44" y="112"/>
                  </a:lnTo>
                  <a:lnTo>
                    <a:pt x="46" y="96"/>
                  </a:lnTo>
                  <a:lnTo>
                    <a:pt x="32" y="73"/>
                  </a:lnTo>
                  <a:lnTo>
                    <a:pt x="25" y="48"/>
                  </a:lnTo>
                  <a:lnTo>
                    <a:pt x="35" y="39"/>
                  </a:lnTo>
                  <a:lnTo>
                    <a:pt x="28" y="8"/>
                  </a:lnTo>
                  <a:lnTo>
                    <a:pt x="19" y="3"/>
                  </a:lnTo>
                  <a:lnTo>
                    <a:pt x="5"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7" name="Freeform 108"/>
            <p:cNvSpPr>
              <a:spLocks/>
            </p:cNvSpPr>
            <p:nvPr/>
          </p:nvSpPr>
          <p:spPr bwMode="auto">
            <a:xfrm>
              <a:off x="5135563" y="4035450"/>
              <a:ext cx="84137" cy="204788"/>
            </a:xfrm>
            <a:custGeom>
              <a:avLst/>
              <a:gdLst>
                <a:gd name="T0" fmla="*/ 2147483647 w 46"/>
                <a:gd name="T1" fmla="*/ 0 h 131"/>
                <a:gd name="T2" fmla="*/ 2147483647 w 46"/>
                <a:gd name="T3" fmla="*/ 2147483647 h 131"/>
                <a:gd name="T4" fmla="*/ 2147483647 w 46"/>
                <a:gd name="T5" fmla="*/ 2147483647 h 131"/>
                <a:gd name="T6" fmla="*/ 2147483647 w 46"/>
                <a:gd name="T7" fmla="*/ 2147483647 h 131"/>
                <a:gd name="T8" fmla="*/ 0 w 46"/>
                <a:gd name="T9" fmla="*/ 2147483647 h 131"/>
                <a:gd name="T10" fmla="*/ 2147483647 w 46"/>
                <a:gd name="T11" fmla="*/ 2147483647 h 131"/>
                <a:gd name="T12" fmla="*/ 2147483647 w 46"/>
                <a:gd name="T13" fmla="*/ 2147483647 h 131"/>
                <a:gd name="T14" fmla="*/ 2147483647 w 46"/>
                <a:gd name="T15" fmla="*/ 2147483647 h 131"/>
                <a:gd name="T16" fmla="*/ 2147483647 w 46"/>
                <a:gd name="T17" fmla="*/ 2147483647 h 131"/>
                <a:gd name="T18" fmla="*/ 2147483647 w 46"/>
                <a:gd name="T19" fmla="*/ 2147483647 h 131"/>
                <a:gd name="T20" fmla="*/ 2147483647 w 46"/>
                <a:gd name="T21" fmla="*/ 2147483647 h 131"/>
                <a:gd name="T22" fmla="*/ 2147483647 w 46"/>
                <a:gd name="T23" fmla="*/ 2147483647 h 131"/>
                <a:gd name="T24" fmla="*/ 2147483647 w 46"/>
                <a:gd name="T25" fmla="*/ 2147483647 h 131"/>
                <a:gd name="T26" fmla="*/ 2147483647 w 46"/>
                <a:gd name="T27" fmla="*/ 2147483647 h 131"/>
                <a:gd name="T28" fmla="*/ 2147483647 w 46"/>
                <a:gd name="T29" fmla="*/ 2147483647 h 131"/>
                <a:gd name="T30" fmla="*/ 2147483647 w 46"/>
                <a:gd name="T31" fmla="*/ 2147483647 h 131"/>
                <a:gd name="T32" fmla="*/ 2147483647 w 46"/>
                <a:gd name="T33" fmla="*/ 2147483647 h 131"/>
                <a:gd name="T34" fmla="*/ 2147483647 w 46"/>
                <a:gd name="T35" fmla="*/ 0 h 1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131"/>
                <a:gd name="T56" fmla="*/ 46 w 46"/>
                <a:gd name="T57" fmla="*/ 131 h 1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131">
                  <a:moveTo>
                    <a:pt x="5" y="0"/>
                  </a:moveTo>
                  <a:lnTo>
                    <a:pt x="14" y="23"/>
                  </a:lnTo>
                  <a:lnTo>
                    <a:pt x="9" y="36"/>
                  </a:lnTo>
                  <a:lnTo>
                    <a:pt x="11" y="52"/>
                  </a:lnTo>
                  <a:lnTo>
                    <a:pt x="0" y="75"/>
                  </a:lnTo>
                  <a:lnTo>
                    <a:pt x="5" y="81"/>
                  </a:lnTo>
                  <a:lnTo>
                    <a:pt x="12" y="92"/>
                  </a:lnTo>
                  <a:lnTo>
                    <a:pt x="25" y="92"/>
                  </a:lnTo>
                  <a:lnTo>
                    <a:pt x="23" y="115"/>
                  </a:lnTo>
                  <a:lnTo>
                    <a:pt x="35" y="131"/>
                  </a:lnTo>
                  <a:lnTo>
                    <a:pt x="44" y="112"/>
                  </a:lnTo>
                  <a:lnTo>
                    <a:pt x="46" y="96"/>
                  </a:lnTo>
                  <a:lnTo>
                    <a:pt x="32" y="73"/>
                  </a:lnTo>
                  <a:lnTo>
                    <a:pt x="25" y="48"/>
                  </a:lnTo>
                  <a:lnTo>
                    <a:pt x="35" y="39"/>
                  </a:lnTo>
                  <a:lnTo>
                    <a:pt x="28" y="8"/>
                  </a:lnTo>
                  <a:lnTo>
                    <a:pt x="19" y="3"/>
                  </a:lnTo>
                  <a:lnTo>
                    <a:pt x="5"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8" name="Freeform 109"/>
            <p:cNvSpPr>
              <a:spLocks/>
            </p:cNvSpPr>
            <p:nvPr/>
          </p:nvSpPr>
          <p:spPr bwMode="auto">
            <a:xfrm>
              <a:off x="4930775" y="4205313"/>
              <a:ext cx="207963" cy="193675"/>
            </a:xfrm>
            <a:custGeom>
              <a:avLst/>
              <a:gdLst>
                <a:gd name="T0" fmla="*/ 2147483647 w 115"/>
                <a:gd name="T1" fmla="*/ 2147483647 h 124"/>
                <a:gd name="T2" fmla="*/ 2147483647 w 115"/>
                <a:gd name="T3" fmla="*/ 2147483647 h 124"/>
                <a:gd name="T4" fmla="*/ 2147483647 w 115"/>
                <a:gd name="T5" fmla="*/ 2147483647 h 124"/>
                <a:gd name="T6" fmla="*/ 2147483647 w 115"/>
                <a:gd name="T7" fmla="*/ 2147483647 h 124"/>
                <a:gd name="T8" fmla="*/ 0 w 115"/>
                <a:gd name="T9" fmla="*/ 2147483647 h 124"/>
                <a:gd name="T10" fmla="*/ 2147483647 w 115"/>
                <a:gd name="T11" fmla="*/ 2147483647 h 124"/>
                <a:gd name="T12" fmla="*/ 2147483647 w 115"/>
                <a:gd name="T13" fmla="*/ 2147483647 h 124"/>
                <a:gd name="T14" fmla="*/ 2147483647 w 115"/>
                <a:gd name="T15" fmla="*/ 2147483647 h 124"/>
                <a:gd name="T16" fmla="*/ 2147483647 w 115"/>
                <a:gd name="T17" fmla="*/ 0 h 124"/>
                <a:gd name="T18" fmla="*/ 2147483647 w 115"/>
                <a:gd name="T19" fmla="*/ 2147483647 h 124"/>
                <a:gd name="T20" fmla="*/ 2147483647 w 115"/>
                <a:gd name="T21" fmla="*/ 2147483647 h 124"/>
                <a:gd name="T22" fmla="*/ 2147483647 w 115"/>
                <a:gd name="T23" fmla="*/ 2147483647 h 124"/>
                <a:gd name="T24" fmla="*/ 2147483647 w 115"/>
                <a:gd name="T25" fmla="*/ 2147483647 h 124"/>
                <a:gd name="T26" fmla="*/ 2147483647 w 115"/>
                <a:gd name="T27" fmla="*/ 2147483647 h 124"/>
                <a:gd name="T28" fmla="*/ 2147483647 w 115"/>
                <a:gd name="T29" fmla="*/ 2147483647 h 124"/>
                <a:gd name="T30" fmla="*/ 2147483647 w 115"/>
                <a:gd name="T31" fmla="*/ 2147483647 h 124"/>
                <a:gd name="T32" fmla="*/ 2147483647 w 115"/>
                <a:gd name="T33" fmla="*/ 2147483647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
                <a:gd name="T52" fmla="*/ 0 h 124"/>
                <a:gd name="T53" fmla="*/ 115 w 115"/>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 h="124">
                  <a:moveTo>
                    <a:pt x="59" y="114"/>
                  </a:moveTo>
                  <a:lnTo>
                    <a:pt x="40" y="107"/>
                  </a:lnTo>
                  <a:lnTo>
                    <a:pt x="36" y="89"/>
                  </a:lnTo>
                  <a:lnTo>
                    <a:pt x="12" y="67"/>
                  </a:lnTo>
                  <a:lnTo>
                    <a:pt x="0" y="39"/>
                  </a:lnTo>
                  <a:lnTo>
                    <a:pt x="22" y="42"/>
                  </a:lnTo>
                  <a:lnTo>
                    <a:pt x="50" y="19"/>
                  </a:lnTo>
                  <a:lnTo>
                    <a:pt x="59" y="3"/>
                  </a:lnTo>
                  <a:lnTo>
                    <a:pt x="77" y="0"/>
                  </a:lnTo>
                  <a:lnTo>
                    <a:pt x="77" y="6"/>
                  </a:lnTo>
                  <a:lnTo>
                    <a:pt x="91" y="7"/>
                  </a:lnTo>
                  <a:lnTo>
                    <a:pt x="114" y="19"/>
                  </a:lnTo>
                  <a:lnTo>
                    <a:pt x="115" y="34"/>
                  </a:lnTo>
                  <a:lnTo>
                    <a:pt x="112" y="77"/>
                  </a:lnTo>
                  <a:lnTo>
                    <a:pt x="91" y="124"/>
                  </a:lnTo>
                  <a:lnTo>
                    <a:pt x="83" y="117"/>
                  </a:lnTo>
                  <a:lnTo>
                    <a:pt x="59" y="11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9" name="Freeform 110"/>
            <p:cNvSpPr>
              <a:spLocks/>
            </p:cNvSpPr>
            <p:nvPr/>
          </p:nvSpPr>
          <p:spPr bwMode="auto">
            <a:xfrm>
              <a:off x="4930775" y="4205313"/>
              <a:ext cx="207963" cy="193675"/>
            </a:xfrm>
            <a:custGeom>
              <a:avLst/>
              <a:gdLst>
                <a:gd name="T0" fmla="*/ 2147483647 w 115"/>
                <a:gd name="T1" fmla="*/ 2147483647 h 124"/>
                <a:gd name="T2" fmla="*/ 2147483647 w 115"/>
                <a:gd name="T3" fmla="*/ 2147483647 h 124"/>
                <a:gd name="T4" fmla="*/ 2147483647 w 115"/>
                <a:gd name="T5" fmla="*/ 2147483647 h 124"/>
                <a:gd name="T6" fmla="*/ 2147483647 w 115"/>
                <a:gd name="T7" fmla="*/ 2147483647 h 124"/>
                <a:gd name="T8" fmla="*/ 0 w 115"/>
                <a:gd name="T9" fmla="*/ 2147483647 h 124"/>
                <a:gd name="T10" fmla="*/ 2147483647 w 115"/>
                <a:gd name="T11" fmla="*/ 2147483647 h 124"/>
                <a:gd name="T12" fmla="*/ 2147483647 w 115"/>
                <a:gd name="T13" fmla="*/ 2147483647 h 124"/>
                <a:gd name="T14" fmla="*/ 2147483647 w 115"/>
                <a:gd name="T15" fmla="*/ 2147483647 h 124"/>
                <a:gd name="T16" fmla="*/ 2147483647 w 115"/>
                <a:gd name="T17" fmla="*/ 0 h 124"/>
                <a:gd name="T18" fmla="*/ 2147483647 w 115"/>
                <a:gd name="T19" fmla="*/ 2147483647 h 124"/>
                <a:gd name="T20" fmla="*/ 2147483647 w 115"/>
                <a:gd name="T21" fmla="*/ 2147483647 h 124"/>
                <a:gd name="T22" fmla="*/ 2147483647 w 115"/>
                <a:gd name="T23" fmla="*/ 2147483647 h 124"/>
                <a:gd name="T24" fmla="*/ 2147483647 w 115"/>
                <a:gd name="T25" fmla="*/ 2147483647 h 124"/>
                <a:gd name="T26" fmla="*/ 2147483647 w 115"/>
                <a:gd name="T27" fmla="*/ 2147483647 h 124"/>
                <a:gd name="T28" fmla="*/ 2147483647 w 115"/>
                <a:gd name="T29" fmla="*/ 2147483647 h 124"/>
                <a:gd name="T30" fmla="*/ 2147483647 w 115"/>
                <a:gd name="T31" fmla="*/ 2147483647 h 124"/>
                <a:gd name="T32" fmla="*/ 2147483647 w 115"/>
                <a:gd name="T33" fmla="*/ 2147483647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
                <a:gd name="T52" fmla="*/ 0 h 124"/>
                <a:gd name="T53" fmla="*/ 115 w 115"/>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 h="124">
                  <a:moveTo>
                    <a:pt x="59" y="114"/>
                  </a:moveTo>
                  <a:lnTo>
                    <a:pt x="40" y="107"/>
                  </a:lnTo>
                  <a:lnTo>
                    <a:pt x="36" y="89"/>
                  </a:lnTo>
                  <a:lnTo>
                    <a:pt x="12" y="67"/>
                  </a:lnTo>
                  <a:lnTo>
                    <a:pt x="0" y="39"/>
                  </a:lnTo>
                  <a:lnTo>
                    <a:pt x="22" y="42"/>
                  </a:lnTo>
                  <a:lnTo>
                    <a:pt x="50" y="19"/>
                  </a:lnTo>
                  <a:lnTo>
                    <a:pt x="59" y="3"/>
                  </a:lnTo>
                  <a:lnTo>
                    <a:pt x="77" y="0"/>
                  </a:lnTo>
                  <a:lnTo>
                    <a:pt x="77" y="6"/>
                  </a:lnTo>
                  <a:lnTo>
                    <a:pt x="91" y="7"/>
                  </a:lnTo>
                  <a:lnTo>
                    <a:pt x="114" y="19"/>
                  </a:lnTo>
                  <a:lnTo>
                    <a:pt x="115" y="34"/>
                  </a:lnTo>
                  <a:lnTo>
                    <a:pt x="112" y="77"/>
                  </a:lnTo>
                  <a:lnTo>
                    <a:pt x="91" y="124"/>
                  </a:lnTo>
                  <a:lnTo>
                    <a:pt x="83" y="117"/>
                  </a:lnTo>
                  <a:lnTo>
                    <a:pt x="59" y="11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0" name="Freeform 111"/>
            <p:cNvSpPr>
              <a:spLocks/>
            </p:cNvSpPr>
            <p:nvPr/>
          </p:nvSpPr>
          <p:spPr bwMode="auto">
            <a:xfrm>
              <a:off x="4699000" y="4383113"/>
              <a:ext cx="423863" cy="350837"/>
            </a:xfrm>
            <a:custGeom>
              <a:avLst/>
              <a:gdLst>
                <a:gd name="T0" fmla="*/ 2147483647 w 239"/>
                <a:gd name="T1" fmla="*/ 0 h 225"/>
                <a:gd name="T2" fmla="*/ 2147483647 w 239"/>
                <a:gd name="T3" fmla="*/ 2147483647 h 225"/>
                <a:gd name="T4" fmla="*/ 2147483647 w 239"/>
                <a:gd name="T5" fmla="*/ 2147483647 h 225"/>
                <a:gd name="T6" fmla="*/ 2147483647 w 239"/>
                <a:gd name="T7" fmla="*/ 2147483647 h 225"/>
                <a:gd name="T8" fmla="*/ 2147483647 w 239"/>
                <a:gd name="T9" fmla="*/ 2147483647 h 225"/>
                <a:gd name="T10" fmla="*/ 2147483647 w 239"/>
                <a:gd name="T11" fmla="*/ 2147483647 h 225"/>
                <a:gd name="T12" fmla="*/ 2147483647 w 239"/>
                <a:gd name="T13" fmla="*/ 2147483647 h 225"/>
                <a:gd name="T14" fmla="*/ 2147483647 w 239"/>
                <a:gd name="T15" fmla="*/ 2147483647 h 225"/>
                <a:gd name="T16" fmla="*/ 2147483647 w 239"/>
                <a:gd name="T17" fmla="*/ 2147483647 h 225"/>
                <a:gd name="T18" fmla="*/ 2147483647 w 239"/>
                <a:gd name="T19" fmla="*/ 2147483647 h 225"/>
                <a:gd name="T20" fmla="*/ 2147483647 w 239"/>
                <a:gd name="T21" fmla="*/ 2147483647 h 225"/>
                <a:gd name="T22" fmla="*/ 2147483647 w 239"/>
                <a:gd name="T23" fmla="*/ 2147483647 h 225"/>
                <a:gd name="T24" fmla="*/ 2147483647 w 239"/>
                <a:gd name="T25" fmla="*/ 2147483647 h 225"/>
                <a:gd name="T26" fmla="*/ 2147483647 w 239"/>
                <a:gd name="T27" fmla="*/ 2147483647 h 225"/>
                <a:gd name="T28" fmla="*/ 2147483647 w 239"/>
                <a:gd name="T29" fmla="*/ 2147483647 h 225"/>
                <a:gd name="T30" fmla="*/ 2147483647 w 239"/>
                <a:gd name="T31" fmla="*/ 2147483647 h 225"/>
                <a:gd name="T32" fmla="*/ 2147483647 w 239"/>
                <a:gd name="T33" fmla="*/ 2147483647 h 225"/>
                <a:gd name="T34" fmla="*/ 2147483647 w 239"/>
                <a:gd name="T35" fmla="*/ 2147483647 h 225"/>
                <a:gd name="T36" fmla="*/ 2147483647 w 239"/>
                <a:gd name="T37" fmla="*/ 2147483647 h 225"/>
                <a:gd name="T38" fmla="*/ 2147483647 w 239"/>
                <a:gd name="T39" fmla="*/ 2147483647 h 225"/>
                <a:gd name="T40" fmla="*/ 2147483647 w 239"/>
                <a:gd name="T41" fmla="*/ 2147483647 h 225"/>
                <a:gd name="T42" fmla="*/ 2147483647 w 239"/>
                <a:gd name="T43" fmla="*/ 2147483647 h 225"/>
                <a:gd name="T44" fmla="*/ 2147483647 w 239"/>
                <a:gd name="T45" fmla="*/ 2147483647 h 225"/>
                <a:gd name="T46" fmla="*/ 2147483647 w 239"/>
                <a:gd name="T47" fmla="*/ 2147483647 h 225"/>
                <a:gd name="T48" fmla="*/ 2147483647 w 239"/>
                <a:gd name="T49" fmla="*/ 2147483647 h 225"/>
                <a:gd name="T50" fmla="*/ 0 w 239"/>
                <a:gd name="T51" fmla="*/ 2147483647 h 225"/>
                <a:gd name="T52" fmla="*/ 2147483647 w 239"/>
                <a:gd name="T53" fmla="*/ 2147483647 h 225"/>
                <a:gd name="T54" fmla="*/ 2147483647 w 239"/>
                <a:gd name="T55" fmla="*/ 2147483647 h 225"/>
                <a:gd name="T56" fmla="*/ 2147483647 w 239"/>
                <a:gd name="T57" fmla="*/ 2147483647 h 225"/>
                <a:gd name="T58" fmla="*/ 2147483647 w 239"/>
                <a:gd name="T59" fmla="*/ 2147483647 h 225"/>
                <a:gd name="T60" fmla="*/ 2147483647 w 239"/>
                <a:gd name="T61" fmla="*/ 2147483647 h 225"/>
                <a:gd name="T62" fmla="*/ 2147483647 w 239"/>
                <a:gd name="T63" fmla="*/ 2147483647 h 225"/>
                <a:gd name="T64" fmla="*/ 2147483647 w 239"/>
                <a:gd name="T65" fmla="*/ 2147483647 h 225"/>
                <a:gd name="T66" fmla="*/ 2147483647 w 239"/>
                <a:gd name="T67" fmla="*/ 2147483647 h 225"/>
                <a:gd name="T68" fmla="*/ 2147483647 w 239"/>
                <a:gd name="T69" fmla="*/ 2147483647 h 225"/>
                <a:gd name="T70" fmla="*/ 2147483647 w 239"/>
                <a:gd name="T71" fmla="*/ 2147483647 h 225"/>
                <a:gd name="T72" fmla="*/ 2147483647 w 239"/>
                <a:gd name="T73" fmla="*/ 2147483647 h 225"/>
                <a:gd name="T74" fmla="*/ 2147483647 w 239"/>
                <a:gd name="T75" fmla="*/ 2147483647 h 225"/>
                <a:gd name="T76" fmla="*/ 2147483647 w 239"/>
                <a:gd name="T77" fmla="*/ 2147483647 h 225"/>
                <a:gd name="T78" fmla="*/ 2147483647 w 239"/>
                <a:gd name="T79" fmla="*/ 2147483647 h 225"/>
                <a:gd name="T80" fmla="*/ 2147483647 w 239"/>
                <a:gd name="T81" fmla="*/ 2147483647 h 225"/>
                <a:gd name="T82" fmla="*/ 2147483647 w 239"/>
                <a:gd name="T83" fmla="*/ 0 h 2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9"/>
                <a:gd name="T127" fmla="*/ 0 h 225"/>
                <a:gd name="T128" fmla="*/ 239 w 239"/>
                <a:gd name="T129" fmla="*/ 225 h 2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9" h="225">
                  <a:moveTo>
                    <a:pt x="190" y="0"/>
                  </a:moveTo>
                  <a:lnTo>
                    <a:pt x="214" y="3"/>
                  </a:lnTo>
                  <a:lnTo>
                    <a:pt x="222" y="10"/>
                  </a:lnTo>
                  <a:lnTo>
                    <a:pt x="226" y="66"/>
                  </a:lnTo>
                  <a:lnTo>
                    <a:pt x="215" y="67"/>
                  </a:lnTo>
                  <a:lnTo>
                    <a:pt x="211" y="83"/>
                  </a:lnTo>
                  <a:lnTo>
                    <a:pt x="218" y="90"/>
                  </a:lnTo>
                  <a:lnTo>
                    <a:pt x="226" y="83"/>
                  </a:lnTo>
                  <a:lnTo>
                    <a:pt x="237" y="83"/>
                  </a:lnTo>
                  <a:lnTo>
                    <a:pt x="239" y="88"/>
                  </a:lnTo>
                  <a:lnTo>
                    <a:pt x="230" y="115"/>
                  </a:lnTo>
                  <a:lnTo>
                    <a:pt x="216" y="125"/>
                  </a:lnTo>
                  <a:lnTo>
                    <a:pt x="200" y="156"/>
                  </a:lnTo>
                  <a:lnTo>
                    <a:pt x="170" y="190"/>
                  </a:lnTo>
                  <a:lnTo>
                    <a:pt x="150" y="204"/>
                  </a:lnTo>
                  <a:lnTo>
                    <a:pt x="115" y="214"/>
                  </a:lnTo>
                  <a:lnTo>
                    <a:pt x="87" y="212"/>
                  </a:lnTo>
                  <a:lnTo>
                    <a:pt x="51" y="225"/>
                  </a:lnTo>
                  <a:lnTo>
                    <a:pt x="42" y="225"/>
                  </a:lnTo>
                  <a:lnTo>
                    <a:pt x="31" y="212"/>
                  </a:lnTo>
                  <a:lnTo>
                    <a:pt x="25" y="214"/>
                  </a:lnTo>
                  <a:lnTo>
                    <a:pt x="20" y="190"/>
                  </a:lnTo>
                  <a:lnTo>
                    <a:pt x="25" y="185"/>
                  </a:lnTo>
                  <a:lnTo>
                    <a:pt x="25" y="175"/>
                  </a:lnTo>
                  <a:lnTo>
                    <a:pt x="4" y="123"/>
                  </a:lnTo>
                  <a:lnTo>
                    <a:pt x="0" y="118"/>
                  </a:lnTo>
                  <a:lnTo>
                    <a:pt x="6" y="111"/>
                  </a:lnTo>
                  <a:lnTo>
                    <a:pt x="14" y="115"/>
                  </a:lnTo>
                  <a:lnTo>
                    <a:pt x="17" y="123"/>
                  </a:lnTo>
                  <a:lnTo>
                    <a:pt x="37" y="123"/>
                  </a:lnTo>
                  <a:lnTo>
                    <a:pt x="48" y="111"/>
                  </a:lnTo>
                  <a:lnTo>
                    <a:pt x="51" y="47"/>
                  </a:lnTo>
                  <a:lnTo>
                    <a:pt x="62" y="60"/>
                  </a:lnTo>
                  <a:lnTo>
                    <a:pt x="62" y="80"/>
                  </a:lnTo>
                  <a:lnTo>
                    <a:pt x="67" y="83"/>
                  </a:lnTo>
                  <a:lnTo>
                    <a:pt x="83" y="80"/>
                  </a:lnTo>
                  <a:lnTo>
                    <a:pt x="103" y="58"/>
                  </a:lnTo>
                  <a:lnTo>
                    <a:pt x="117" y="64"/>
                  </a:lnTo>
                  <a:lnTo>
                    <a:pt x="131" y="63"/>
                  </a:lnTo>
                  <a:lnTo>
                    <a:pt x="162" y="20"/>
                  </a:lnTo>
                  <a:lnTo>
                    <a:pt x="19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1" name="Freeform 112"/>
            <p:cNvSpPr>
              <a:spLocks/>
            </p:cNvSpPr>
            <p:nvPr/>
          </p:nvSpPr>
          <p:spPr bwMode="auto">
            <a:xfrm>
              <a:off x="4699000" y="4383113"/>
              <a:ext cx="423863" cy="350837"/>
            </a:xfrm>
            <a:custGeom>
              <a:avLst/>
              <a:gdLst>
                <a:gd name="T0" fmla="*/ 2147483647 w 239"/>
                <a:gd name="T1" fmla="*/ 0 h 225"/>
                <a:gd name="T2" fmla="*/ 2147483647 w 239"/>
                <a:gd name="T3" fmla="*/ 2147483647 h 225"/>
                <a:gd name="T4" fmla="*/ 2147483647 w 239"/>
                <a:gd name="T5" fmla="*/ 2147483647 h 225"/>
                <a:gd name="T6" fmla="*/ 2147483647 w 239"/>
                <a:gd name="T7" fmla="*/ 2147483647 h 225"/>
                <a:gd name="T8" fmla="*/ 2147483647 w 239"/>
                <a:gd name="T9" fmla="*/ 2147483647 h 225"/>
                <a:gd name="T10" fmla="*/ 2147483647 w 239"/>
                <a:gd name="T11" fmla="*/ 2147483647 h 225"/>
                <a:gd name="T12" fmla="*/ 2147483647 w 239"/>
                <a:gd name="T13" fmla="*/ 2147483647 h 225"/>
                <a:gd name="T14" fmla="*/ 2147483647 w 239"/>
                <a:gd name="T15" fmla="*/ 2147483647 h 225"/>
                <a:gd name="T16" fmla="*/ 2147483647 w 239"/>
                <a:gd name="T17" fmla="*/ 2147483647 h 225"/>
                <a:gd name="T18" fmla="*/ 2147483647 w 239"/>
                <a:gd name="T19" fmla="*/ 2147483647 h 225"/>
                <a:gd name="T20" fmla="*/ 2147483647 w 239"/>
                <a:gd name="T21" fmla="*/ 2147483647 h 225"/>
                <a:gd name="T22" fmla="*/ 2147483647 w 239"/>
                <a:gd name="T23" fmla="*/ 2147483647 h 225"/>
                <a:gd name="T24" fmla="*/ 2147483647 w 239"/>
                <a:gd name="T25" fmla="*/ 2147483647 h 225"/>
                <a:gd name="T26" fmla="*/ 2147483647 w 239"/>
                <a:gd name="T27" fmla="*/ 2147483647 h 225"/>
                <a:gd name="T28" fmla="*/ 2147483647 w 239"/>
                <a:gd name="T29" fmla="*/ 2147483647 h 225"/>
                <a:gd name="T30" fmla="*/ 2147483647 w 239"/>
                <a:gd name="T31" fmla="*/ 2147483647 h 225"/>
                <a:gd name="T32" fmla="*/ 2147483647 w 239"/>
                <a:gd name="T33" fmla="*/ 2147483647 h 225"/>
                <a:gd name="T34" fmla="*/ 2147483647 w 239"/>
                <a:gd name="T35" fmla="*/ 2147483647 h 225"/>
                <a:gd name="T36" fmla="*/ 2147483647 w 239"/>
                <a:gd name="T37" fmla="*/ 2147483647 h 225"/>
                <a:gd name="T38" fmla="*/ 2147483647 w 239"/>
                <a:gd name="T39" fmla="*/ 2147483647 h 225"/>
                <a:gd name="T40" fmla="*/ 2147483647 w 239"/>
                <a:gd name="T41" fmla="*/ 2147483647 h 225"/>
                <a:gd name="T42" fmla="*/ 2147483647 w 239"/>
                <a:gd name="T43" fmla="*/ 2147483647 h 225"/>
                <a:gd name="T44" fmla="*/ 2147483647 w 239"/>
                <a:gd name="T45" fmla="*/ 2147483647 h 225"/>
                <a:gd name="T46" fmla="*/ 2147483647 w 239"/>
                <a:gd name="T47" fmla="*/ 2147483647 h 225"/>
                <a:gd name="T48" fmla="*/ 2147483647 w 239"/>
                <a:gd name="T49" fmla="*/ 2147483647 h 225"/>
                <a:gd name="T50" fmla="*/ 0 w 239"/>
                <a:gd name="T51" fmla="*/ 2147483647 h 225"/>
                <a:gd name="T52" fmla="*/ 2147483647 w 239"/>
                <a:gd name="T53" fmla="*/ 2147483647 h 225"/>
                <a:gd name="T54" fmla="*/ 2147483647 w 239"/>
                <a:gd name="T55" fmla="*/ 2147483647 h 225"/>
                <a:gd name="T56" fmla="*/ 2147483647 w 239"/>
                <a:gd name="T57" fmla="*/ 2147483647 h 225"/>
                <a:gd name="T58" fmla="*/ 2147483647 w 239"/>
                <a:gd name="T59" fmla="*/ 2147483647 h 225"/>
                <a:gd name="T60" fmla="*/ 2147483647 w 239"/>
                <a:gd name="T61" fmla="*/ 2147483647 h 225"/>
                <a:gd name="T62" fmla="*/ 2147483647 w 239"/>
                <a:gd name="T63" fmla="*/ 2147483647 h 225"/>
                <a:gd name="T64" fmla="*/ 2147483647 w 239"/>
                <a:gd name="T65" fmla="*/ 2147483647 h 225"/>
                <a:gd name="T66" fmla="*/ 2147483647 w 239"/>
                <a:gd name="T67" fmla="*/ 2147483647 h 225"/>
                <a:gd name="T68" fmla="*/ 2147483647 w 239"/>
                <a:gd name="T69" fmla="*/ 2147483647 h 225"/>
                <a:gd name="T70" fmla="*/ 2147483647 w 239"/>
                <a:gd name="T71" fmla="*/ 2147483647 h 225"/>
                <a:gd name="T72" fmla="*/ 2147483647 w 239"/>
                <a:gd name="T73" fmla="*/ 2147483647 h 225"/>
                <a:gd name="T74" fmla="*/ 2147483647 w 239"/>
                <a:gd name="T75" fmla="*/ 2147483647 h 225"/>
                <a:gd name="T76" fmla="*/ 2147483647 w 239"/>
                <a:gd name="T77" fmla="*/ 2147483647 h 225"/>
                <a:gd name="T78" fmla="*/ 2147483647 w 239"/>
                <a:gd name="T79" fmla="*/ 2147483647 h 225"/>
                <a:gd name="T80" fmla="*/ 2147483647 w 239"/>
                <a:gd name="T81" fmla="*/ 2147483647 h 225"/>
                <a:gd name="T82" fmla="*/ 2147483647 w 239"/>
                <a:gd name="T83" fmla="*/ 0 h 2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9"/>
                <a:gd name="T127" fmla="*/ 0 h 225"/>
                <a:gd name="T128" fmla="*/ 239 w 239"/>
                <a:gd name="T129" fmla="*/ 225 h 2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9" h="225">
                  <a:moveTo>
                    <a:pt x="190" y="0"/>
                  </a:moveTo>
                  <a:lnTo>
                    <a:pt x="214" y="3"/>
                  </a:lnTo>
                  <a:lnTo>
                    <a:pt x="222" y="10"/>
                  </a:lnTo>
                  <a:lnTo>
                    <a:pt x="226" y="66"/>
                  </a:lnTo>
                  <a:lnTo>
                    <a:pt x="215" y="67"/>
                  </a:lnTo>
                  <a:lnTo>
                    <a:pt x="211" y="83"/>
                  </a:lnTo>
                  <a:lnTo>
                    <a:pt x="218" y="90"/>
                  </a:lnTo>
                  <a:lnTo>
                    <a:pt x="226" y="83"/>
                  </a:lnTo>
                  <a:lnTo>
                    <a:pt x="237" y="83"/>
                  </a:lnTo>
                  <a:lnTo>
                    <a:pt x="239" y="88"/>
                  </a:lnTo>
                  <a:lnTo>
                    <a:pt x="230" y="115"/>
                  </a:lnTo>
                  <a:lnTo>
                    <a:pt x="216" y="125"/>
                  </a:lnTo>
                  <a:lnTo>
                    <a:pt x="200" y="156"/>
                  </a:lnTo>
                  <a:lnTo>
                    <a:pt x="170" y="190"/>
                  </a:lnTo>
                  <a:lnTo>
                    <a:pt x="150" y="204"/>
                  </a:lnTo>
                  <a:lnTo>
                    <a:pt x="115" y="214"/>
                  </a:lnTo>
                  <a:lnTo>
                    <a:pt x="87" y="212"/>
                  </a:lnTo>
                  <a:lnTo>
                    <a:pt x="51" y="225"/>
                  </a:lnTo>
                  <a:lnTo>
                    <a:pt x="42" y="225"/>
                  </a:lnTo>
                  <a:lnTo>
                    <a:pt x="31" y="212"/>
                  </a:lnTo>
                  <a:lnTo>
                    <a:pt x="25" y="214"/>
                  </a:lnTo>
                  <a:lnTo>
                    <a:pt x="20" y="190"/>
                  </a:lnTo>
                  <a:lnTo>
                    <a:pt x="25" y="185"/>
                  </a:lnTo>
                  <a:lnTo>
                    <a:pt x="25" y="175"/>
                  </a:lnTo>
                  <a:lnTo>
                    <a:pt x="4" y="123"/>
                  </a:lnTo>
                  <a:lnTo>
                    <a:pt x="0" y="118"/>
                  </a:lnTo>
                  <a:lnTo>
                    <a:pt x="6" y="111"/>
                  </a:lnTo>
                  <a:lnTo>
                    <a:pt x="14" y="115"/>
                  </a:lnTo>
                  <a:lnTo>
                    <a:pt x="17" y="123"/>
                  </a:lnTo>
                  <a:lnTo>
                    <a:pt x="37" y="123"/>
                  </a:lnTo>
                  <a:lnTo>
                    <a:pt x="48" y="111"/>
                  </a:lnTo>
                  <a:lnTo>
                    <a:pt x="51" y="47"/>
                  </a:lnTo>
                  <a:lnTo>
                    <a:pt x="62" y="60"/>
                  </a:lnTo>
                  <a:lnTo>
                    <a:pt x="62" y="80"/>
                  </a:lnTo>
                  <a:lnTo>
                    <a:pt x="67" y="83"/>
                  </a:lnTo>
                  <a:lnTo>
                    <a:pt x="83" y="80"/>
                  </a:lnTo>
                  <a:lnTo>
                    <a:pt x="103" y="58"/>
                  </a:lnTo>
                  <a:lnTo>
                    <a:pt x="117" y="64"/>
                  </a:lnTo>
                  <a:lnTo>
                    <a:pt x="131" y="63"/>
                  </a:lnTo>
                  <a:lnTo>
                    <a:pt x="162" y="20"/>
                  </a:lnTo>
                  <a:lnTo>
                    <a:pt x="19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2" name="Freeform 113"/>
            <p:cNvSpPr>
              <a:spLocks/>
            </p:cNvSpPr>
            <p:nvPr/>
          </p:nvSpPr>
          <p:spPr bwMode="auto">
            <a:xfrm>
              <a:off x="4572000" y="4241825"/>
              <a:ext cx="358775" cy="334963"/>
            </a:xfrm>
            <a:custGeom>
              <a:avLst/>
              <a:gdLst>
                <a:gd name="T0" fmla="*/ 2147483647 w 200"/>
                <a:gd name="T1" fmla="*/ 2147483647 h 214"/>
                <a:gd name="T2" fmla="*/ 2147483647 w 200"/>
                <a:gd name="T3" fmla="*/ 2147483647 h 214"/>
                <a:gd name="T4" fmla="*/ 2147483647 w 200"/>
                <a:gd name="T5" fmla="*/ 2147483647 h 214"/>
                <a:gd name="T6" fmla="*/ 2147483647 w 200"/>
                <a:gd name="T7" fmla="*/ 2147483647 h 214"/>
                <a:gd name="T8" fmla="*/ 2147483647 w 200"/>
                <a:gd name="T9" fmla="*/ 2147483647 h 214"/>
                <a:gd name="T10" fmla="*/ 2147483647 w 200"/>
                <a:gd name="T11" fmla="*/ 2147483647 h 214"/>
                <a:gd name="T12" fmla="*/ 2147483647 w 200"/>
                <a:gd name="T13" fmla="*/ 2147483647 h 214"/>
                <a:gd name="T14" fmla="*/ 2147483647 w 200"/>
                <a:gd name="T15" fmla="*/ 2147483647 h 214"/>
                <a:gd name="T16" fmla="*/ 2147483647 w 200"/>
                <a:gd name="T17" fmla="*/ 2147483647 h 214"/>
                <a:gd name="T18" fmla="*/ 2147483647 w 200"/>
                <a:gd name="T19" fmla="*/ 2147483647 h 214"/>
                <a:gd name="T20" fmla="*/ 2147483647 w 200"/>
                <a:gd name="T21" fmla="*/ 2147483647 h 214"/>
                <a:gd name="T22" fmla="*/ 2147483647 w 200"/>
                <a:gd name="T23" fmla="*/ 2147483647 h 214"/>
                <a:gd name="T24" fmla="*/ 2147483647 w 200"/>
                <a:gd name="T25" fmla="*/ 2147483647 h 214"/>
                <a:gd name="T26" fmla="*/ 2147483647 w 200"/>
                <a:gd name="T27" fmla="*/ 2147483647 h 214"/>
                <a:gd name="T28" fmla="*/ 2147483647 w 200"/>
                <a:gd name="T29" fmla="*/ 2147483647 h 214"/>
                <a:gd name="T30" fmla="*/ 2147483647 w 200"/>
                <a:gd name="T31" fmla="*/ 0 h 214"/>
                <a:gd name="T32" fmla="*/ 0 w 200"/>
                <a:gd name="T33" fmla="*/ 2147483647 h 214"/>
                <a:gd name="T34" fmla="*/ 2147483647 w 200"/>
                <a:gd name="T35" fmla="*/ 2147483647 h 214"/>
                <a:gd name="T36" fmla="*/ 2147483647 w 200"/>
                <a:gd name="T37" fmla="*/ 2147483647 h 214"/>
                <a:gd name="T38" fmla="*/ 2147483647 w 200"/>
                <a:gd name="T39" fmla="*/ 2147483647 h 214"/>
                <a:gd name="T40" fmla="*/ 2147483647 w 200"/>
                <a:gd name="T41" fmla="*/ 2147483647 h 214"/>
                <a:gd name="T42" fmla="*/ 2147483647 w 200"/>
                <a:gd name="T43" fmla="*/ 2147483647 h 214"/>
                <a:gd name="T44" fmla="*/ 2147483647 w 200"/>
                <a:gd name="T45" fmla="*/ 2147483647 h 214"/>
                <a:gd name="T46" fmla="*/ 2147483647 w 200"/>
                <a:gd name="T47" fmla="*/ 2147483647 h 214"/>
                <a:gd name="T48" fmla="*/ 2147483647 w 200"/>
                <a:gd name="T49" fmla="*/ 2147483647 h 214"/>
                <a:gd name="T50" fmla="*/ 2147483647 w 200"/>
                <a:gd name="T51" fmla="*/ 2147483647 h 214"/>
                <a:gd name="T52" fmla="*/ 2147483647 w 200"/>
                <a:gd name="T53" fmla="*/ 2147483647 h 214"/>
                <a:gd name="T54" fmla="*/ 2147483647 w 200"/>
                <a:gd name="T55" fmla="*/ 2147483647 h 2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
                <a:gd name="T85" fmla="*/ 0 h 214"/>
                <a:gd name="T86" fmla="*/ 200 w 200"/>
                <a:gd name="T87" fmla="*/ 214 h 2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 h="214">
                  <a:moveTo>
                    <a:pt x="120" y="138"/>
                  </a:moveTo>
                  <a:lnTo>
                    <a:pt x="120" y="94"/>
                  </a:lnTo>
                  <a:lnTo>
                    <a:pt x="135" y="87"/>
                  </a:lnTo>
                  <a:lnTo>
                    <a:pt x="136" y="27"/>
                  </a:lnTo>
                  <a:lnTo>
                    <a:pt x="166" y="21"/>
                  </a:lnTo>
                  <a:lnTo>
                    <a:pt x="172" y="22"/>
                  </a:lnTo>
                  <a:lnTo>
                    <a:pt x="174" y="30"/>
                  </a:lnTo>
                  <a:lnTo>
                    <a:pt x="184" y="21"/>
                  </a:lnTo>
                  <a:lnTo>
                    <a:pt x="200" y="16"/>
                  </a:lnTo>
                  <a:lnTo>
                    <a:pt x="184" y="8"/>
                  </a:lnTo>
                  <a:lnTo>
                    <a:pt x="170" y="12"/>
                  </a:lnTo>
                  <a:lnTo>
                    <a:pt x="148" y="19"/>
                  </a:lnTo>
                  <a:lnTo>
                    <a:pt x="110" y="16"/>
                  </a:lnTo>
                  <a:lnTo>
                    <a:pt x="98" y="8"/>
                  </a:lnTo>
                  <a:lnTo>
                    <a:pt x="35" y="8"/>
                  </a:lnTo>
                  <a:lnTo>
                    <a:pt x="24" y="0"/>
                  </a:lnTo>
                  <a:lnTo>
                    <a:pt x="0" y="8"/>
                  </a:lnTo>
                  <a:lnTo>
                    <a:pt x="3" y="18"/>
                  </a:lnTo>
                  <a:lnTo>
                    <a:pt x="41" y="98"/>
                  </a:lnTo>
                  <a:lnTo>
                    <a:pt x="41" y="126"/>
                  </a:lnTo>
                  <a:lnTo>
                    <a:pt x="52" y="187"/>
                  </a:lnTo>
                  <a:lnTo>
                    <a:pt x="69" y="209"/>
                  </a:lnTo>
                  <a:lnTo>
                    <a:pt x="75" y="202"/>
                  </a:lnTo>
                  <a:lnTo>
                    <a:pt x="83" y="206"/>
                  </a:lnTo>
                  <a:lnTo>
                    <a:pt x="86" y="214"/>
                  </a:lnTo>
                  <a:lnTo>
                    <a:pt x="106" y="214"/>
                  </a:lnTo>
                  <a:lnTo>
                    <a:pt x="117" y="202"/>
                  </a:lnTo>
                  <a:lnTo>
                    <a:pt x="120" y="13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3" name="Freeform 114"/>
            <p:cNvSpPr>
              <a:spLocks/>
            </p:cNvSpPr>
            <p:nvPr/>
          </p:nvSpPr>
          <p:spPr bwMode="auto">
            <a:xfrm>
              <a:off x="4572000" y="4241825"/>
              <a:ext cx="358775" cy="334963"/>
            </a:xfrm>
            <a:custGeom>
              <a:avLst/>
              <a:gdLst>
                <a:gd name="T0" fmla="*/ 2147483647 w 200"/>
                <a:gd name="T1" fmla="*/ 2147483647 h 214"/>
                <a:gd name="T2" fmla="*/ 2147483647 w 200"/>
                <a:gd name="T3" fmla="*/ 2147483647 h 214"/>
                <a:gd name="T4" fmla="*/ 2147483647 w 200"/>
                <a:gd name="T5" fmla="*/ 2147483647 h 214"/>
                <a:gd name="T6" fmla="*/ 2147483647 w 200"/>
                <a:gd name="T7" fmla="*/ 2147483647 h 214"/>
                <a:gd name="T8" fmla="*/ 2147483647 w 200"/>
                <a:gd name="T9" fmla="*/ 2147483647 h 214"/>
                <a:gd name="T10" fmla="*/ 2147483647 w 200"/>
                <a:gd name="T11" fmla="*/ 2147483647 h 214"/>
                <a:gd name="T12" fmla="*/ 2147483647 w 200"/>
                <a:gd name="T13" fmla="*/ 2147483647 h 214"/>
                <a:gd name="T14" fmla="*/ 2147483647 w 200"/>
                <a:gd name="T15" fmla="*/ 2147483647 h 214"/>
                <a:gd name="T16" fmla="*/ 2147483647 w 200"/>
                <a:gd name="T17" fmla="*/ 2147483647 h 214"/>
                <a:gd name="T18" fmla="*/ 2147483647 w 200"/>
                <a:gd name="T19" fmla="*/ 2147483647 h 214"/>
                <a:gd name="T20" fmla="*/ 2147483647 w 200"/>
                <a:gd name="T21" fmla="*/ 2147483647 h 214"/>
                <a:gd name="T22" fmla="*/ 2147483647 w 200"/>
                <a:gd name="T23" fmla="*/ 2147483647 h 214"/>
                <a:gd name="T24" fmla="*/ 2147483647 w 200"/>
                <a:gd name="T25" fmla="*/ 2147483647 h 214"/>
                <a:gd name="T26" fmla="*/ 2147483647 w 200"/>
                <a:gd name="T27" fmla="*/ 2147483647 h 214"/>
                <a:gd name="T28" fmla="*/ 2147483647 w 200"/>
                <a:gd name="T29" fmla="*/ 2147483647 h 214"/>
                <a:gd name="T30" fmla="*/ 2147483647 w 200"/>
                <a:gd name="T31" fmla="*/ 0 h 214"/>
                <a:gd name="T32" fmla="*/ 0 w 200"/>
                <a:gd name="T33" fmla="*/ 2147483647 h 214"/>
                <a:gd name="T34" fmla="*/ 2147483647 w 200"/>
                <a:gd name="T35" fmla="*/ 2147483647 h 214"/>
                <a:gd name="T36" fmla="*/ 2147483647 w 200"/>
                <a:gd name="T37" fmla="*/ 2147483647 h 214"/>
                <a:gd name="T38" fmla="*/ 2147483647 w 200"/>
                <a:gd name="T39" fmla="*/ 2147483647 h 214"/>
                <a:gd name="T40" fmla="*/ 2147483647 w 200"/>
                <a:gd name="T41" fmla="*/ 2147483647 h 214"/>
                <a:gd name="T42" fmla="*/ 2147483647 w 200"/>
                <a:gd name="T43" fmla="*/ 2147483647 h 214"/>
                <a:gd name="T44" fmla="*/ 2147483647 w 200"/>
                <a:gd name="T45" fmla="*/ 2147483647 h 214"/>
                <a:gd name="T46" fmla="*/ 2147483647 w 200"/>
                <a:gd name="T47" fmla="*/ 2147483647 h 214"/>
                <a:gd name="T48" fmla="*/ 2147483647 w 200"/>
                <a:gd name="T49" fmla="*/ 2147483647 h 214"/>
                <a:gd name="T50" fmla="*/ 2147483647 w 200"/>
                <a:gd name="T51" fmla="*/ 2147483647 h 214"/>
                <a:gd name="T52" fmla="*/ 2147483647 w 200"/>
                <a:gd name="T53" fmla="*/ 2147483647 h 214"/>
                <a:gd name="T54" fmla="*/ 2147483647 w 200"/>
                <a:gd name="T55" fmla="*/ 2147483647 h 2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
                <a:gd name="T85" fmla="*/ 0 h 214"/>
                <a:gd name="T86" fmla="*/ 200 w 200"/>
                <a:gd name="T87" fmla="*/ 214 h 2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 h="214">
                  <a:moveTo>
                    <a:pt x="120" y="138"/>
                  </a:moveTo>
                  <a:lnTo>
                    <a:pt x="120" y="94"/>
                  </a:lnTo>
                  <a:lnTo>
                    <a:pt x="135" y="87"/>
                  </a:lnTo>
                  <a:lnTo>
                    <a:pt x="136" y="27"/>
                  </a:lnTo>
                  <a:lnTo>
                    <a:pt x="166" y="21"/>
                  </a:lnTo>
                  <a:lnTo>
                    <a:pt x="172" y="22"/>
                  </a:lnTo>
                  <a:lnTo>
                    <a:pt x="174" y="30"/>
                  </a:lnTo>
                  <a:lnTo>
                    <a:pt x="184" y="21"/>
                  </a:lnTo>
                  <a:lnTo>
                    <a:pt x="200" y="16"/>
                  </a:lnTo>
                  <a:lnTo>
                    <a:pt x="184" y="8"/>
                  </a:lnTo>
                  <a:lnTo>
                    <a:pt x="170" y="12"/>
                  </a:lnTo>
                  <a:lnTo>
                    <a:pt x="148" y="19"/>
                  </a:lnTo>
                  <a:lnTo>
                    <a:pt x="110" y="16"/>
                  </a:lnTo>
                  <a:lnTo>
                    <a:pt x="98" y="8"/>
                  </a:lnTo>
                  <a:lnTo>
                    <a:pt x="35" y="8"/>
                  </a:lnTo>
                  <a:lnTo>
                    <a:pt x="24" y="0"/>
                  </a:lnTo>
                  <a:lnTo>
                    <a:pt x="0" y="8"/>
                  </a:lnTo>
                  <a:lnTo>
                    <a:pt x="3" y="18"/>
                  </a:lnTo>
                  <a:lnTo>
                    <a:pt x="41" y="98"/>
                  </a:lnTo>
                  <a:lnTo>
                    <a:pt x="41" y="126"/>
                  </a:lnTo>
                  <a:lnTo>
                    <a:pt x="52" y="187"/>
                  </a:lnTo>
                  <a:lnTo>
                    <a:pt x="69" y="209"/>
                  </a:lnTo>
                  <a:lnTo>
                    <a:pt x="75" y="202"/>
                  </a:lnTo>
                  <a:lnTo>
                    <a:pt x="83" y="206"/>
                  </a:lnTo>
                  <a:lnTo>
                    <a:pt x="86" y="214"/>
                  </a:lnTo>
                  <a:lnTo>
                    <a:pt x="106" y="214"/>
                  </a:lnTo>
                  <a:lnTo>
                    <a:pt x="117" y="202"/>
                  </a:lnTo>
                  <a:lnTo>
                    <a:pt x="120" y="13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4" name="Freeform 115"/>
            <p:cNvSpPr>
              <a:spLocks/>
            </p:cNvSpPr>
            <p:nvPr/>
          </p:nvSpPr>
          <p:spPr bwMode="auto">
            <a:xfrm>
              <a:off x="4572000" y="3932263"/>
              <a:ext cx="333375" cy="336550"/>
            </a:xfrm>
            <a:custGeom>
              <a:avLst/>
              <a:gdLst>
                <a:gd name="T0" fmla="*/ 2147483647 w 186"/>
                <a:gd name="T1" fmla="*/ 2147483647 h 216"/>
                <a:gd name="T2" fmla="*/ 2147483647 w 186"/>
                <a:gd name="T3" fmla="*/ 0 h 216"/>
                <a:gd name="T4" fmla="*/ 2147483647 w 186"/>
                <a:gd name="T5" fmla="*/ 2147483647 h 216"/>
                <a:gd name="T6" fmla="*/ 2147483647 w 186"/>
                <a:gd name="T7" fmla="*/ 2147483647 h 216"/>
                <a:gd name="T8" fmla="*/ 2147483647 w 186"/>
                <a:gd name="T9" fmla="*/ 2147483647 h 216"/>
                <a:gd name="T10" fmla="*/ 2147483647 w 186"/>
                <a:gd name="T11" fmla="*/ 2147483647 h 216"/>
                <a:gd name="T12" fmla="*/ 2147483647 w 186"/>
                <a:gd name="T13" fmla="*/ 2147483647 h 216"/>
                <a:gd name="T14" fmla="*/ 2147483647 w 186"/>
                <a:gd name="T15" fmla="*/ 2147483647 h 216"/>
                <a:gd name="T16" fmla="*/ 2147483647 w 186"/>
                <a:gd name="T17" fmla="*/ 2147483647 h 216"/>
                <a:gd name="T18" fmla="*/ 2147483647 w 186"/>
                <a:gd name="T19" fmla="*/ 2147483647 h 216"/>
                <a:gd name="T20" fmla="*/ 2147483647 w 186"/>
                <a:gd name="T21" fmla="*/ 2147483647 h 216"/>
                <a:gd name="T22" fmla="*/ 2147483647 w 186"/>
                <a:gd name="T23" fmla="*/ 2147483647 h 216"/>
                <a:gd name="T24" fmla="*/ 2147483647 w 186"/>
                <a:gd name="T25" fmla="*/ 2147483647 h 216"/>
                <a:gd name="T26" fmla="*/ 2147483647 w 186"/>
                <a:gd name="T27" fmla="*/ 2147483647 h 216"/>
                <a:gd name="T28" fmla="*/ 2147483647 w 186"/>
                <a:gd name="T29" fmla="*/ 2147483647 h 216"/>
                <a:gd name="T30" fmla="*/ 2147483647 w 186"/>
                <a:gd name="T31" fmla="*/ 2147483647 h 216"/>
                <a:gd name="T32" fmla="*/ 2147483647 w 186"/>
                <a:gd name="T33" fmla="*/ 2147483647 h 216"/>
                <a:gd name="T34" fmla="*/ 2147483647 w 186"/>
                <a:gd name="T35" fmla="*/ 2147483647 h 216"/>
                <a:gd name="T36" fmla="*/ 2147483647 w 186"/>
                <a:gd name="T37" fmla="*/ 2147483647 h 216"/>
                <a:gd name="T38" fmla="*/ 2147483647 w 186"/>
                <a:gd name="T39" fmla="*/ 2147483647 h 216"/>
                <a:gd name="T40" fmla="*/ 2147483647 w 186"/>
                <a:gd name="T41" fmla="*/ 2147483647 h 216"/>
                <a:gd name="T42" fmla="*/ 2147483647 w 186"/>
                <a:gd name="T43" fmla="*/ 2147483647 h 216"/>
                <a:gd name="T44" fmla="*/ 2147483647 w 186"/>
                <a:gd name="T45" fmla="*/ 2147483647 h 216"/>
                <a:gd name="T46" fmla="*/ 2147483647 w 186"/>
                <a:gd name="T47" fmla="*/ 2147483647 h 216"/>
                <a:gd name="T48" fmla="*/ 2147483647 w 186"/>
                <a:gd name="T49" fmla="*/ 2147483647 h 216"/>
                <a:gd name="T50" fmla="*/ 2147483647 w 186"/>
                <a:gd name="T51" fmla="*/ 2147483647 h 216"/>
                <a:gd name="T52" fmla="*/ 0 w 186"/>
                <a:gd name="T53" fmla="*/ 2147483647 h 216"/>
                <a:gd name="T54" fmla="*/ 2147483647 w 186"/>
                <a:gd name="T55" fmla="*/ 2147483647 h 216"/>
                <a:gd name="T56" fmla="*/ 2147483647 w 186"/>
                <a:gd name="T57" fmla="*/ 2147483647 h 216"/>
                <a:gd name="T58" fmla="*/ 2147483647 w 186"/>
                <a:gd name="T59" fmla="*/ 2147483647 h 216"/>
                <a:gd name="T60" fmla="*/ 2147483647 w 186"/>
                <a:gd name="T61" fmla="*/ 2147483647 h 216"/>
                <a:gd name="T62" fmla="*/ 2147483647 w 186"/>
                <a:gd name="T63" fmla="*/ 2147483647 h 216"/>
                <a:gd name="T64" fmla="*/ 2147483647 w 186"/>
                <a:gd name="T65" fmla="*/ 2147483647 h 216"/>
                <a:gd name="T66" fmla="*/ 2147483647 w 186"/>
                <a:gd name="T67" fmla="*/ 2147483647 h 216"/>
                <a:gd name="T68" fmla="*/ 2147483647 w 186"/>
                <a:gd name="T69" fmla="*/ 2147483647 h 2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6"/>
                <a:gd name="T106" fmla="*/ 0 h 216"/>
                <a:gd name="T107" fmla="*/ 186 w 186"/>
                <a:gd name="T108" fmla="*/ 216 h 2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6" h="216">
                  <a:moveTo>
                    <a:pt x="28" y="2"/>
                  </a:moveTo>
                  <a:lnTo>
                    <a:pt x="65" y="0"/>
                  </a:lnTo>
                  <a:lnTo>
                    <a:pt x="73" y="6"/>
                  </a:lnTo>
                  <a:lnTo>
                    <a:pt x="79" y="27"/>
                  </a:lnTo>
                  <a:lnTo>
                    <a:pt x="93" y="43"/>
                  </a:lnTo>
                  <a:lnTo>
                    <a:pt x="113" y="40"/>
                  </a:lnTo>
                  <a:lnTo>
                    <a:pt x="117" y="22"/>
                  </a:lnTo>
                  <a:lnTo>
                    <a:pt x="136" y="21"/>
                  </a:lnTo>
                  <a:lnTo>
                    <a:pt x="136" y="25"/>
                  </a:lnTo>
                  <a:lnTo>
                    <a:pt x="148" y="27"/>
                  </a:lnTo>
                  <a:lnTo>
                    <a:pt x="150" y="32"/>
                  </a:lnTo>
                  <a:lnTo>
                    <a:pt x="152" y="68"/>
                  </a:lnTo>
                  <a:lnTo>
                    <a:pt x="158" y="85"/>
                  </a:lnTo>
                  <a:lnTo>
                    <a:pt x="153" y="92"/>
                  </a:lnTo>
                  <a:lnTo>
                    <a:pt x="156" y="97"/>
                  </a:lnTo>
                  <a:lnTo>
                    <a:pt x="184" y="89"/>
                  </a:lnTo>
                  <a:lnTo>
                    <a:pt x="183" y="124"/>
                  </a:lnTo>
                  <a:lnTo>
                    <a:pt x="186" y="127"/>
                  </a:lnTo>
                  <a:lnTo>
                    <a:pt x="155" y="130"/>
                  </a:lnTo>
                  <a:lnTo>
                    <a:pt x="155" y="192"/>
                  </a:lnTo>
                  <a:lnTo>
                    <a:pt x="170" y="209"/>
                  </a:lnTo>
                  <a:lnTo>
                    <a:pt x="148" y="216"/>
                  </a:lnTo>
                  <a:lnTo>
                    <a:pt x="110" y="213"/>
                  </a:lnTo>
                  <a:lnTo>
                    <a:pt x="98" y="205"/>
                  </a:lnTo>
                  <a:lnTo>
                    <a:pt x="35" y="205"/>
                  </a:lnTo>
                  <a:lnTo>
                    <a:pt x="24" y="197"/>
                  </a:lnTo>
                  <a:lnTo>
                    <a:pt x="0" y="205"/>
                  </a:lnTo>
                  <a:lnTo>
                    <a:pt x="3" y="181"/>
                  </a:lnTo>
                  <a:lnTo>
                    <a:pt x="14" y="135"/>
                  </a:lnTo>
                  <a:lnTo>
                    <a:pt x="30" y="116"/>
                  </a:lnTo>
                  <a:lnTo>
                    <a:pt x="32" y="97"/>
                  </a:lnTo>
                  <a:lnTo>
                    <a:pt x="20" y="62"/>
                  </a:lnTo>
                  <a:lnTo>
                    <a:pt x="25" y="51"/>
                  </a:lnTo>
                  <a:lnTo>
                    <a:pt x="13" y="11"/>
                  </a:lnTo>
                  <a:lnTo>
                    <a:pt x="28" y="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5" name="Freeform 116"/>
            <p:cNvSpPr>
              <a:spLocks/>
            </p:cNvSpPr>
            <p:nvPr/>
          </p:nvSpPr>
          <p:spPr bwMode="auto">
            <a:xfrm>
              <a:off x="4572000" y="3932263"/>
              <a:ext cx="333375" cy="336550"/>
            </a:xfrm>
            <a:custGeom>
              <a:avLst/>
              <a:gdLst>
                <a:gd name="T0" fmla="*/ 2147483647 w 186"/>
                <a:gd name="T1" fmla="*/ 2147483647 h 216"/>
                <a:gd name="T2" fmla="*/ 2147483647 w 186"/>
                <a:gd name="T3" fmla="*/ 0 h 216"/>
                <a:gd name="T4" fmla="*/ 2147483647 w 186"/>
                <a:gd name="T5" fmla="*/ 2147483647 h 216"/>
                <a:gd name="T6" fmla="*/ 2147483647 w 186"/>
                <a:gd name="T7" fmla="*/ 2147483647 h 216"/>
                <a:gd name="T8" fmla="*/ 2147483647 w 186"/>
                <a:gd name="T9" fmla="*/ 2147483647 h 216"/>
                <a:gd name="T10" fmla="*/ 2147483647 w 186"/>
                <a:gd name="T11" fmla="*/ 2147483647 h 216"/>
                <a:gd name="T12" fmla="*/ 2147483647 w 186"/>
                <a:gd name="T13" fmla="*/ 2147483647 h 216"/>
                <a:gd name="T14" fmla="*/ 2147483647 w 186"/>
                <a:gd name="T15" fmla="*/ 2147483647 h 216"/>
                <a:gd name="T16" fmla="*/ 2147483647 w 186"/>
                <a:gd name="T17" fmla="*/ 2147483647 h 216"/>
                <a:gd name="T18" fmla="*/ 2147483647 w 186"/>
                <a:gd name="T19" fmla="*/ 2147483647 h 216"/>
                <a:gd name="T20" fmla="*/ 2147483647 w 186"/>
                <a:gd name="T21" fmla="*/ 2147483647 h 216"/>
                <a:gd name="T22" fmla="*/ 2147483647 w 186"/>
                <a:gd name="T23" fmla="*/ 2147483647 h 216"/>
                <a:gd name="T24" fmla="*/ 2147483647 w 186"/>
                <a:gd name="T25" fmla="*/ 2147483647 h 216"/>
                <a:gd name="T26" fmla="*/ 2147483647 w 186"/>
                <a:gd name="T27" fmla="*/ 2147483647 h 216"/>
                <a:gd name="T28" fmla="*/ 2147483647 w 186"/>
                <a:gd name="T29" fmla="*/ 2147483647 h 216"/>
                <a:gd name="T30" fmla="*/ 2147483647 w 186"/>
                <a:gd name="T31" fmla="*/ 2147483647 h 216"/>
                <a:gd name="T32" fmla="*/ 2147483647 w 186"/>
                <a:gd name="T33" fmla="*/ 2147483647 h 216"/>
                <a:gd name="T34" fmla="*/ 2147483647 w 186"/>
                <a:gd name="T35" fmla="*/ 2147483647 h 216"/>
                <a:gd name="T36" fmla="*/ 2147483647 w 186"/>
                <a:gd name="T37" fmla="*/ 2147483647 h 216"/>
                <a:gd name="T38" fmla="*/ 2147483647 w 186"/>
                <a:gd name="T39" fmla="*/ 2147483647 h 216"/>
                <a:gd name="T40" fmla="*/ 2147483647 w 186"/>
                <a:gd name="T41" fmla="*/ 2147483647 h 216"/>
                <a:gd name="T42" fmla="*/ 2147483647 w 186"/>
                <a:gd name="T43" fmla="*/ 2147483647 h 216"/>
                <a:gd name="T44" fmla="*/ 2147483647 w 186"/>
                <a:gd name="T45" fmla="*/ 2147483647 h 216"/>
                <a:gd name="T46" fmla="*/ 2147483647 w 186"/>
                <a:gd name="T47" fmla="*/ 2147483647 h 216"/>
                <a:gd name="T48" fmla="*/ 2147483647 w 186"/>
                <a:gd name="T49" fmla="*/ 2147483647 h 216"/>
                <a:gd name="T50" fmla="*/ 2147483647 w 186"/>
                <a:gd name="T51" fmla="*/ 2147483647 h 216"/>
                <a:gd name="T52" fmla="*/ 0 w 186"/>
                <a:gd name="T53" fmla="*/ 2147483647 h 216"/>
                <a:gd name="T54" fmla="*/ 2147483647 w 186"/>
                <a:gd name="T55" fmla="*/ 2147483647 h 216"/>
                <a:gd name="T56" fmla="*/ 2147483647 w 186"/>
                <a:gd name="T57" fmla="*/ 2147483647 h 216"/>
                <a:gd name="T58" fmla="*/ 2147483647 w 186"/>
                <a:gd name="T59" fmla="*/ 2147483647 h 216"/>
                <a:gd name="T60" fmla="*/ 2147483647 w 186"/>
                <a:gd name="T61" fmla="*/ 2147483647 h 216"/>
                <a:gd name="T62" fmla="*/ 2147483647 w 186"/>
                <a:gd name="T63" fmla="*/ 2147483647 h 216"/>
                <a:gd name="T64" fmla="*/ 2147483647 w 186"/>
                <a:gd name="T65" fmla="*/ 2147483647 h 216"/>
                <a:gd name="T66" fmla="*/ 2147483647 w 186"/>
                <a:gd name="T67" fmla="*/ 2147483647 h 216"/>
                <a:gd name="T68" fmla="*/ 2147483647 w 186"/>
                <a:gd name="T69" fmla="*/ 2147483647 h 2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6"/>
                <a:gd name="T106" fmla="*/ 0 h 216"/>
                <a:gd name="T107" fmla="*/ 186 w 186"/>
                <a:gd name="T108" fmla="*/ 216 h 2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6" h="216">
                  <a:moveTo>
                    <a:pt x="28" y="2"/>
                  </a:moveTo>
                  <a:lnTo>
                    <a:pt x="65" y="0"/>
                  </a:lnTo>
                  <a:lnTo>
                    <a:pt x="73" y="6"/>
                  </a:lnTo>
                  <a:lnTo>
                    <a:pt x="79" y="27"/>
                  </a:lnTo>
                  <a:lnTo>
                    <a:pt x="93" y="43"/>
                  </a:lnTo>
                  <a:lnTo>
                    <a:pt x="113" y="40"/>
                  </a:lnTo>
                  <a:lnTo>
                    <a:pt x="117" y="22"/>
                  </a:lnTo>
                  <a:lnTo>
                    <a:pt x="136" y="21"/>
                  </a:lnTo>
                  <a:lnTo>
                    <a:pt x="136" y="25"/>
                  </a:lnTo>
                  <a:lnTo>
                    <a:pt x="148" y="27"/>
                  </a:lnTo>
                  <a:lnTo>
                    <a:pt x="150" y="32"/>
                  </a:lnTo>
                  <a:lnTo>
                    <a:pt x="152" y="68"/>
                  </a:lnTo>
                  <a:lnTo>
                    <a:pt x="158" y="85"/>
                  </a:lnTo>
                  <a:lnTo>
                    <a:pt x="153" y="92"/>
                  </a:lnTo>
                  <a:lnTo>
                    <a:pt x="156" y="97"/>
                  </a:lnTo>
                  <a:lnTo>
                    <a:pt x="184" y="89"/>
                  </a:lnTo>
                  <a:lnTo>
                    <a:pt x="183" y="124"/>
                  </a:lnTo>
                  <a:lnTo>
                    <a:pt x="186" y="127"/>
                  </a:lnTo>
                  <a:lnTo>
                    <a:pt x="155" y="130"/>
                  </a:lnTo>
                  <a:lnTo>
                    <a:pt x="155" y="192"/>
                  </a:lnTo>
                  <a:lnTo>
                    <a:pt x="170" y="209"/>
                  </a:lnTo>
                  <a:lnTo>
                    <a:pt x="148" y="216"/>
                  </a:lnTo>
                  <a:lnTo>
                    <a:pt x="110" y="213"/>
                  </a:lnTo>
                  <a:lnTo>
                    <a:pt x="98" y="205"/>
                  </a:lnTo>
                  <a:lnTo>
                    <a:pt x="35" y="205"/>
                  </a:lnTo>
                  <a:lnTo>
                    <a:pt x="24" y="197"/>
                  </a:lnTo>
                  <a:lnTo>
                    <a:pt x="0" y="205"/>
                  </a:lnTo>
                  <a:lnTo>
                    <a:pt x="3" y="181"/>
                  </a:lnTo>
                  <a:lnTo>
                    <a:pt x="14" y="135"/>
                  </a:lnTo>
                  <a:lnTo>
                    <a:pt x="30" y="116"/>
                  </a:lnTo>
                  <a:lnTo>
                    <a:pt x="32" y="97"/>
                  </a:lnTo>
                  <a:lnTo>
                    <a:pt x="20" y="62"/>
                  </a:lnTo>
                  <a:lnTo>
                    <a:pt x="25" y="51"/>
                  </a:lnTo>
                  <a:lnTo>
                    <a:pt x="13" y="11"/>
                  </a:lnTo>
                  <a:lnTo>
                    <a:pt x="28" y="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6" name="Freeform 117"/>
            <p:cNvSpPr>
              <a:spLocks/>
            </p:cNvSpPr>
            <p:nvPr/>
          </p:nvSpPr>
          <p:spPr bwMode="auto">
            <a:xfrm>
              <a:off x="4584700" y="3895750"/>
              <a:ext cx="23813" cy="42863"/>
            </a:xfrm>
            <a:custGeom>
              <a:avLst/>
              <a:gdLst>
                <a:gd name="T0" fmla="*/ 2147483647 w 14"/>
                <a:gd name="T1" fmla="*/ 2147483647 h 26"/>
                <a:gd name="T2" fmla="*/ 2147483647 w 14"/>
                <a:gd name="T3" fmla="*/ 2147483647 h 26"/>
                <a:gd name="T4" fmla="*/ 2147483647 w 14"/>
                <a:gd name="T5" fmla="*/ 2147483647 h 26"/>
                <a:gd name="T6" fmla="*/ 2147483647 w 14"/>
                <a:gd name="T7" fmla="*/ 2147483647 h 26"/>
                <a:gd name="T8" fmla="*/ 0 w 14"/>
                <a:gd name="T9" fmla="*/ 2147483647 h 26"/>
                <a:gd name="T10" fmla="*/ 2147483647 w 14"/>
                <a:gd name="T11" fmla="*/ 0 h 26"/>
                <a:gd name="T12" fmla="*/ 2147483647 w 14"/>
                <a:gd name="T13" fmla="*/ 2147483647 h 26"/>
                <a:gd name="T14" fmla="*/ 0 60000 65536"/>
                <a:gd name="T15" fmla="*/ 0 60000 65536"/>
                <a:gd name="T16" fmla="*/ 0 60000 65536"/>
                <a:gd name="T17" fmla="*/ 0 60000 65536"/>
                <a:gd name="T18" fmla="*/ 0 60000 65536"/>
                <a:gd name="T19" fmla="*/ 0 60000 65536"/>
                <a:gd name="T20" fmla="*/ 0 60000 65536"/>
                <a:gd name="T21" fmla="*/ 0 w 14"/>
                <a:gd name="T22" fmla="*/ 0 h 26"/>
                <a:gd name="T23" fmla="*/ 14 w 14"/>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6">
                  <a:moveTo>
                    <a:pt x="14" y="4"/>
                  </a:moveTo>
                  <a:lnTo>
                    <a:pt x="7" y="10"/>
                  </a:lnTo>
                  <a:lnTo>
                    <a:pt x="4" y="26"/>
                  </a:lnTo>
                  <a:lnTo>
                    <a:pt x="1" y="16"/>
                  </a:lnTo>
                  <a:lnTo>
                    <a:pt x="0" y="10"/>
                  </a:lnTo>
                  <a:lnTo>
                    <a:pt x="10" y="0"/>
                  </a:lnTo>
                  <a:lnTo>
                    <a:pt x="14"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7" name="Freeform 118"/>
            <p:cNvSpPr>
              <a:spLocks/>
            </p:cNvSpPr>
            <p:nvPr/>
          </p:nvSpPr>
          <p:spPr bwMode="auto">
            <a:xfrm>
              <a:off x="4584700" y="3895750"/>
              <a:ext cx="23813" cy="42863"/>
            </a:xfrm>
            <a:custGeom>
              <a:avLst/>
              <a:gdLst>
                <a:gd name="T0" fmla="*/ 2147483647 w 14"/>
                <a:gd name="T1" fmla="*/ 2147483647 h 26"/>
                <a:gd name="T2" fmla="*/ 2147483647 w 14"/>
                <a:gd name="T3" fmla="*/ 2147483647 h 26"/>
                <a:gd name="T4" fmla="*/ 2147483647 w 14"/>
                <a:gd name="T5" fmla="*/ 2147483647 h 26"/>
                <a:gd name="T6" fmla="*/ 2147483647 w 14"/>
                <a:gd name="T7" fmla="*/ 2147483647 h 26"/>
                <a:gd name="T8" fmla="*/ 0 w 14"/>
                <a:gd name="T9" fmla="*/ 2147483647 h 26"/>
                <a:gd name="T10" fmla="*/ 2147483647 w 14"/>
                <a:gd name="T11" fmla="*/ 0 h 26"/>
                <a:gd name="T12" fmla="*/ 2147483647 w 14"/>
                <a:gd name="T13" fmla="*/ 2147483647 h 26"/>
                <a:gd name="T14" fmla="*/ 0 60000 65536"/>
                <a:gd name="T15" fmla="*/ 0 60000 65536"/>
                <a:gd name="T16" fmla="*/ 0 60000 65536"/>
                <a:gd name="T17" fmla="*/ 0 60000 65536"/>
                <a:gd name="T18" fmla="*/ 0 60000 65536"/>
                <a:gd name="T19" fmla="*/ 0 60000 65536"/>
                <a:gd name="T20" fmla="*/ 0 60000 65536"/>
                <a:gd name="T21" fmla="*/ 0 w 14"/>
                <a:gd name="T22" fmla="*/ 0 h 26"/>
                <a:gd name="T23" fmla="*/ 14 w 14"/>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6">
                  <a:moveTo>
                    <a:pt x="14" y="4"/>
                  </a:moveTo>
                  <a:lnTo>
                    <a:pt x="7" y="10"/>
                  </a:lnTo>
                  <a:lnTo>
                    <a:pt x="4" y="26"/>
                  </a:lnTo>
                  <a:lnTo>
                    <a:pt x="1" y="16"/>
                  </a:lnTo>
                  <a:lnTo>
                    <a:pt x="0" y="10"/>
                  </a:lnTo>
                  <a:lnTo>
                    <a:pt x="10" y="0"/>
                  </a:lnTo>
                  <a:lnTo>
                    <a:pt x="14"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8" name="Freeform 119"/>
            <p:cNvSpPr>
              <a:spLocks/>
            </p:cNvSpPr>
            <p:nvPr/>
          </p:nvSpPr>
          <p:spPr bwMode="auto">
            <a:xfrm>
              <a:off x="4489450" y="3414738"/>
              <a:ext cx="201613" cy="314325"/>
            </a:xfrm>
            <a:custGeom>
              <a:avLst/>
              <a:gdLst>
                <a:gd name="T0" fmla="*/ 2147483647 w 114"/>
                <a:gd name="T1" fmla="*/ 0 h 202"/>
                <a:gd name="T2" fmla="*/ 2147483647 w 114"/>
                <a:gd name="T3" fmla="*/ 2147483647 h 202"/>
                <a:gd name="T4" fmla="*/ 2147483647 w 114"/>
                <a:gd name="T5" fmla="*/ 2147483647 h 202"/>
                <a:gd name="T6" fmla="*/ 2147483647 w 114"/>
                <a:gd name="T7" fmla="*/ 2147483647 h 202"/>
                <a:gd name="T8" fmla="*/ 2147483647 w 114"/>
                <a:gd name="T9" fmla="*/ 2147483647 h 202"/>
                <a:gd name="T10" fmla="*/ 2147483647 w 114"/>
                <a:gd name="T11" fmla="*/ 2147483647 h 202"/>
                <a:gd name="T12" fmla="*/ 2147483647 w 114"/>
                <a:gd name="T13" fmla="*/ 2147483647 h 202"/>
                <a:gd name="T14" fmla="*/ 2147483647 w 114"/>
                <a:gd name="T15" fmla="*/ 2147483647 h 202"/>
                <a:gd name="T16" fmla="*/ 2147483647 w 114"/>
                <a:gd name="T17" fmla="*/ 2147483647 h 202"/>
                <a:gd name="T18" fmla="*/ 2147483647 w 114"/>
                <a:gd name="T19" fmla="*/ 2147483647 h 202"/>
                <a:gd name="T20" fmla="*/ 0 w 114"/>
                <a:gd name="T21" fmla="*/ 2147483647 h 202"/>
                <a:gd name="T22" fmla="*/ 2147483647 w 114"/>
                <a:gd name="T23" fmla="*/ 2147483647 h 202"/>
                <a:gd name="T24" fmla="*/ 2147483647 w 114"/>
                <a:gd name="T25" fmla="*/ 2147483647 h 202"/>
                <a:gd name="T26" fmla="*/ 2147483647 w 114"/>
                <a:gd name="T27" fmla="*/ 2147483647 h 202"/>
                <a:gd name="T28" fmla="*/ 2147483647 w 114"/>
                <a:gd name="T29" fmla="*/ 2147483647 h 202"/>
                <a:gd name="T30" fmla="*/ 2147483647 w 114"/>
                <a:gd name="T31" fmla="*/ 2147483647 h 202"/>
                <a:gd name="T32" fmla="*/ 2147483647 w 114"/>
                <a:gd name="T33" fmla="*/ 2147483647 h 202"/>
                <a:gd name="T34" fmla="*/ 2147483647 w 114"/>
                <a:gd name="T35" fmla="*/ 2147483647 h 202"/>
                <a:gd name="T36" fmla="*/ 2147483647 w 114"/>
                <a:gd name="T37" fmla="*/ 2147483647 h 202"/>
                <a:gd name="T38" fmla="*/ 2147483647 w 114"/>
                <a:gd name="T39" fmla="*/ 2147483647 h 202"/>
                <a:gd name="T40" fmla="*/ 2147483647 w 114"/>
                <a:gd name="T41" fmla="*/ 2147483647 h 202"/>
                <a:gd name="T42" fmla="*/ 2147483647 w 114"/>
                <a:gd name="T43" fmla="*/ 2147483647 h 202"/>
                <a:gd name="T44" fmla="*/ 2147483647 w 114"/>
                <a:gd name="T45" fmla="*/ 2147483647 h 202"/>
                <a:gd name="T46" fmla="*/ 2147483647 w 114"/>
                <a:gd name="T47" fmla="*/ 2147483647 h 202"/>
                <a:gd name="T48" fmla="*/ 2147483647 w 114"/>
                <a:gd name="T49" fmla="*/ 2147483647 h 202"/>
                <a:gd name="T50" fmla="*/ 2147483647 w 114"/>
                <a:gd name="T51" fmla="*/ 2147483647 h 202"/>
                <a:gd name="T52" fmla="*/ 2147483647 w 114"/>
                <a:gd name="T53" fmla="*/ 2147483647 h 202"/>
                <a:gd name="T54" fmla="*/ 2147483647 w 114"/>
                <a:gd name="T55" fmla="*/ 2147483647 h 202"/>
                <a:gd name="T56" fmla="*/ 2147483647 w 114"/>
                <a:gd name="T57" fmla="*/ 0 h 2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4"/>
                <a:gd name="T88" fmla="*/ 0 h 202"/>
                <a:gd name="T89" fmla="*/ 114 w 114"/>
                <a:gd name="T90" fmla="*/ 202 h 20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4" h="202">
                  <a:moveTo>
                    <a:pt x="83" y="0"/>
                  </a:moveTo>
                  <a:lnTo>
                    <a:pt x="83" y="11"/>
                  </a:lnTo>
                  <a:lnTo>
                    <a:pt x="87" y="24"/>
                  </a:lnTo>
                  <a:lnTo>
                    <a:pt x="73" y="40"/>
                  </a:lnTo>
                  <a:lnTo>
                    <a:pt x="64" y="75"/>
                  </a:lnTo>
                  <a:lnTo>
                    <a:pt x="57" y="81"/>
                  </a:lnTo>
                  <a:lnTo>
                    <a:pt x="45" y="113"/>
                  </a:lnTo>
                  <a:lnTo>
                    <a:pt x="38" y="118"/>
                  </a:lnTo>
                  <a:lnTo>
                    <a:pt x="31" y="110"/>
                  </a:lnTo>
                  <a:lnTo>
                    <a:pt x="19" y="110"/>
                  </a:lnTo>
                  <a:lnTo>
                    <a:pt x="0" y="148"/>
                  </a:lnTo>
                  <a:lnTo>
                    <a:pt x="7" y="160"/>
                  </a:lnTo>
                  <a:lnTo>
                    <a:pt x="14" y="163"/>
                  </a:lnTo>
                  <a:lnTo>
                    <a:pt x="23" y="178"/>
                  </a:lnTo>
                  <a:lnTo>
                    <a:pt x="19" y="194"/>
                  </a:lnTo>
                  <a:lnTo>
                    <a:pt x="41" y="194"/>
                  </a:lnTo>
                  <a:lnTo>
                    <a:pt x="75" y="194"/>
                  </a:lnTo>
                  <a:lnTo>
                    <a:pt x="114" y="202"/>
                  </a:lnTo>
                  <a:lnTo>
                    <a:pt x="114" y="182"/>
                  </a:lnTo>
                  <a:lnTo>
                    <a:pt x="93" y="147"/>
                  </a:lnTo>
                  <a:lnTo>
                    <a:pt x="90" y="129"/>
                  </a:lnTo>
                  <a:lnTo>
                    <a:pt x="103" y="100"/>
                  </a:lnTo>
                  <a:lnTo>
                    <a:pt x="97" y="78"/>
                  </a:lnTo>
                  <a:lnTo>
                    <a:pt x="83" y="65"/>
                  </a:lnTo>
                  <a:lnTo>
                    <a:pt x="87" y="55"/>
                  </a:lnTo>
                  <a:lnTo>
                    <a:pt x="102" y="52"/>
                  </a:lnTo>
                  <a:lnTo>
                    <a:pt x="94" y="36"/>
                  </a:lnTo>
                  <a:lnTo>
                    <a:pt x="90" y="5"/>
                  </a:lnTo>
                  <a:lnTo>
                    <a:pt x="83"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9" name="Freeform 120"/>
            <p:cNvSpPr>
              <a:spLocks/>
            </p:cNvSpPr>
            <p:nvPr/>
          </p:nvSpPr>
          <p:spPr bwMode="auto">
            <a:xfrm>
              <a:off x="4489450" y="3414738"/>
              <a:ext cx="201613" cy="314325"/>
            </a:xfrm>
            <a:custGeom>
              <a:avLst/>
              <a:gdLst>
                <a:gd name="T0" fmla="*/ 2147483647 w 114"/>
                <a:gd name="T1" fmla="*/ 0 h 202"/>
                <a:gd name="T2" fmla="*/ 2147483647 w 114"/>
                <a:gd name="T3" fmla="*/ 2147483647 h 202"/>
                <a:gd name="T4" fmla="*/ 2147483647 w 114"/>
                <a:gd name="T5" fmla="*/ 2147483647 h 202"/>
                <a:gd name="T6" fmla="*/ 2147483647 w 114"/>
                <a:gd name="T7" fmla="*/ 2147483647 h 202"/>
                <a:gd name="T8" fmla="*/ 2147483647 w 114"/>
                <a:gd name="T9" fmla="*/ 2147483647 h 202"/>
                <a:gd name="T10" fmla="*/ 2147483647 w 114"/>
                <a:gd name="T11" fmla="*/ 2147483647 h 202"/>
                <a:gd name="T12" fmla="*/ 2147483647 w 114"/>
                <a:gd name="T13" fmla="*/ 2147483647 h 202"/>
                <a:gd name="T14" fmla="*/ 2147483647 w 114"/>
                <a:gd name="T15" fmla="*/ 2147483647 h 202"/>
                <a:gd name="T16" fmla="*/ 2147483647 w 114"/>
                <a:gd name="T17" fmla="*/ 2147483647 h 202"/>
                <a:gd name="T18" fmla="*/ 2147483647 w 114"/>
                <a:gd name="T19" fmla="*/ 2147483647 h 202"/>
                <a:gd name="T20" fmla="*/ 0 w 114"/>
                <a:gd name="T21" fmla="*/ 2147483647 h 202"/>
                <a:gd name="T22" fmla="*/ 2147483647 w 114"/>
                <a:gd name="T23" fmla="*/ 2147483647 h 202"/>
                <a:gd name="T24" fmla="*/ 2147483647 w 114"/>
                <a:gd name="T25" fmla="*/ 2147483647 h 202"/>
                <a:gd name="T26" fmla="*/ 2147483647 w 114"/>
                <a:gd name="T27" fmla="*/ 2147483647 h 202"/>
                <a:gd name="T28" fmla="*/ 2147483647 w 114"/>
                <a:gd name="T29" fmla="*/ 2147483647 h 202"/>
                <a:gd name="T30" fmla="*/ 2147483647 w 114"/>
                <a:gd name="T31" fmla="*/ 2147483647 h 202"/>
                <a:gd name="T32" fmla="*/ 2147483647 w 114"/>
                <a:gd name="T33" fmla="*/ 2147483647 h 202"/>
                <a:gd name="T34" fmla="*/ 2147483647 w 114"/>
                <a:gd name="T35" fmla="*/ 2147483647 h 202"/>
                <a:gd name="T36" fmla="*/ 2147483647 w 114"/>
                <a:gd name="T37" fmla="*/ 2147483647 h 202"/>
                <a:gd name="T38" fmla="*/ 2147483647 w 114"/>
                <a:gd name="T39" fmla="*/ 2147483647 h 202"/>
                <a:gd name="T40" fmla="*/ 2147483647 w 114"/>
                <a:gd name="T41" fmla="*/ 2147483647 h 202"/>
                <a:gd name="T42" fmla="*/ 2147483647 w 114"/>
                <a:gd name="T43" fmla="*/ 2147483647 h 202"/>
                <a:gd name="T44" fmla="*/ 2147483647 w 114"/>
                <a:gd name="T45" fmla="*/ 2147483647 h 202"/>
                <a:gd name="T46" fmla="*/ 2147483647 w 114"/>
                <a:gd name="T47" fmla="*/ 2147483647 h 202"/>
                <a:gd name="T48" fmla="*/ 2147483647 w 114"/>
                <a:gd name="T49" fmla="*/ 2147483647 h 202"/>
                <a:gd name="T50" fmla="*/ 2147483647 w 114"/>
                <a:gd name="T51" fmla="*/ 2147483647 h 202"/>
                <a:gd name="T52" fmla="*/ 2147483647 w 114"/>
                <a:gd name="T53" fmla="*/ 2147483647 h 202"/>
                <a:gd name="T54" fmla="*/ 2147483647 w 114"/>
                <a:gd name="T55" fmla="*/ 2147483647 h 202"/>
                <a:gd name="T56" fmla="*/ 2147483647 w 114"/>
                <a:gd name="T57" fmla="*/ 0 h 2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4"/>
                <a:gd name="T88" fmla="*/ 0 h 202"/>
                <a:gd name="T89" fmla="*/ 114 w 114"/>
                <a:gd name="T90" fmla="*/ 202 h 20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4" h="202">
                  <a:moveTo>
                    <a:pt x="83" y="0"/>
                  </a:moveTo>
                  <a:lnTo>
                    <a:pt x="83" y="11"/>
                  </a:lnTo>
                  <a:lnTo>
                    <a:pt x="87" y="24"/>
                  </a:lnTo>
                  <a:lnTo>
                    <a:pt x="73" y="40"/>
                  </a:lnTo>
                  <a:lnTo>
                    <a:pt x="64" y="75"/>
                  </a:lnTo>
                  <a:lnTo>
                    <a:pt x="57" y="81"/>
                  </a:lnTo>
                  <a:lnTo>
                    <a:pt x="45" y="113"/>
                  </a:lnTo>
                  <a:lnTo>
                    <a:pt x="38" y="118"/>
                  </a:lnTo>
                  <a:lnTo>
                    <a:pt x="31" y="110"/>
                  </a:lnTo>
                  <a:lnTo>
                    <a:pt x="19" y="110"/>
                  </a:lnTo>
                  <a:lnTo>
                    <a:pt x="0" y="148"/>
                  </a:lnTo>
                  <a:lnTo>
                    <a:pt x="7" y="160"/>
                  </a:lnTo>
                  <a:lnTo>
                    <a:pt x="14" y="163"/>
                  </a:lnTo>
                  <a:lnTo>
                    <a:pt x="23" y="178"/>
                  </a:lnTo>
                  <a:lnTo>
                    <a:pt x="19" y="194"/>
                  </a:lnTo>
                  <a:lnTo>
                    <a:pt x="41" y="194"/>
                  </a:lnTo>
                  <a:lnTo>
                    <a:pt x="75" y="194"/>
                  </a:lnTo>
                  <a:lnTo>
                    <a:pt x="114" y="202"/>
                  </a:lnTo>
                  <a:lnTo>
                    <a:pt x="114" y="182"/>
                  </a:lnTo>
                  <a:lnTo>
                    <a:pt x="93" y="147"/>
                  </a:lnTo>
                  <a:lnTo>
                    <a:pt x="90" y="129"/>
                  </a:lnTo>
                  <a:lnTo>
                    <a:pt x="103" y="100"/>
                  </a:lnTo>
                  <a:lnTo>
                    <a:pt x="97" y="78"/>
                  </a:lnTo>
                  <a:lnTo>
                    <a:pt x="83" y="65"/>
                  </a:lnTo>
                  <a:lnTo>
                    <a:pt x="87" y="55"/>
                  </a:lnTo>
                  <a:lnTo>
                    <a:pt x="102" y="52"/>
                  </a:lnTo>
                  <a:lnTo>
                    <a:pt x="94" y="36"/>
                  </a:lnTo>
                  <a:lnTo>
                    <a:pt x="90" y="5"/>
                  </a:lnTo>
                  <a:lnTo>
                    <a:pt x="83"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0" name="Freeform 121"/>
            <p:cNvSpPr>
              <a:spLocks/>
            </p:cNvSpPr>
            <p:nvPr/>
          </p:nvSpPr>
          <p:spPr bwMode="auto">
            <a:xfrm>
              <a:off x="4562475" y="3675088"/>
              <a:ext cx="195263" cy="239712"/>
            </a:xfrm>
            <a:custGeom>
              <a:avLst/>
              <a:gdLst>
                <a:gd name="T0" fmla="*/ 2147483647 w 109"/>
                <a:gd name="T1" fmla="*/ 2147483647 h 153"/>
                <a:gd name="T2" fmla="*/ 2147483647 w 109"/>
                <a:gd name="T3" fmla="*/ 2147483647 h 153"/>
                <a:gd name="T4" fmla="*/ 2147483647 w 109"/>
                <a:gd name="T5" fmla="*/ 2147483647 h 153"/>
                <a:gd name="T6" fmla="*/ 2147483647 w 109"/>
                <a:gd name="T7" fmla="*/ 2147483647 h 153"/>
                <a:gd name="T8" fmla="*/ 2147483647 w 109"/>
                <a:gd name="T9" fmla="*/ 2147483647 h 153"/>
                <a:gd name="T10" fmla="*/ 2147483647 w 109"/>
                <a:gd name="T11" fmla="*/ 2147483647 h 153"/>
                <a:gd name="T12" fmla="*/ 2147483647 w 109"/>
                <a:gd name="T13" fmla="*/ 2147483647 h 153"/>
                <a:gd name="T14" fmla="*/ 2147483647 w 109"/>
                <a:gd name="T15" fmla="*/ 2147483647 h 153"/>
                <a:gd name="T16" fmla="*/ 2147483647 w 109"/>
                <a:gd name="T17" fmla="*/ 2147483647 h 153"/>
                <a:gd name="T18" fmla="*/ 2147483647 w 109"/>
                <a:gd name="T19" fmla="*/ 0 h 153"/>
                <a:gd name="T20" fmla="*/ 2147483647 w 109"/>
                <a:gd name="T21" fmla="*/ 2147483647 h 153"/>
                <a:gd name="T22" fmla="*/ 2147483647 w 109"/>
                <a:gd name="T23" fmla="*/ 0 h 153"/>
                <a:gd name="T24" fmla="*/ 2147483647 w 109"/>
                <a:gd name="T25" fmla="*/ 2147483647 h 153"/>
                <a:gd name="T26" fmla="*/ 2147483647 w 109"/>
                <a:gd name="T27" fmla="*/ 2147483647 h 153"/>
                <a:gd name="T28" fmla="*/ 2147483647 w 109"/>
                <a:gd name="T29" fmla="*/ 2147483647 h 153"/>
                <a:gd name="T30" fmla="*/ 2147483647 w 109"/>
                <a:gd name="T31" fmla="*/ 2147483647 h 153"/>
                <a:gd name="T32" fmla="*/ 2147483647 w 109"/>
                <a:gd name="T33" fmla="*/ 2147483647 h 153"/>
                <a:gd name="T34" fmla="*/ 2147483647 w 109"/>
                <a:gd name="T35" fmla="*/ 2147483647 h 153"/>
                <a:gd name="T36" fmla="*/ 2147483647 w 109"/>
                <a:gd name="T37" fmla="*/ 2147483647 h 153"/>
                <a:gd name="T38" fmla="*/ 2147483647 w 109"/>
                <a:gd name="T39" fmla="*/ 2147483647 h 153"/>
                <a:gd name="T40" fmla="*/ 2147483647 w 109"/>
                <a:gd name="T41" fmla="*/ 2147483647 h 153"/>
                <a:gd name="T42" fmla="*/ 2147483647 w 109"/>
                <a:gd name="T43" fmla="*/ 2147483647 h 153"/>
                <a:gd name="T44" fmla="*/ 2147483647 w 109"/>
                <a:gd name="T45" fmla="*/ 2147483647 h 153"/>
                <a:gd name="T46" fmla="*/ 2147483647 w 109"/>
                <a:gd name="T47" fmla="*/ 2147483647 h 153"/>
                <a:gd name="T48" fmla="*/ 2147483647 w 109"/>
                <a:gd name="T49" fmla="*/ 2147483647 h 153"/>
                <a:gd name="T50" fmla="*/ 0 w 109"/>
                <a:gd name="T51" fmla="*/ 2147483647 h 153"/>
                <a:gd name="T52" fmla="*/ 2147483647 w 109"/>
                <a:gd name="T53" fmla="*/ 2147483647 h 153"/>
                <a:gd name="T54" fmla="*/ 2147483647 w 109"/>
                <a:gd name="T55" fmla="*/ 2147483647 h 1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9"/>
                <a:gd name="T85" fmla="*/ 0 h 153"/>
                <a:gd name="T86" fmla="*/ 109 w 109"/>
                <a:gd name="T87" fmla="*/ 153 h 1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9" h="153">
                  <a:moveTo>
                    <a:pt x="21" y="143"/>
                  </a:moveTo>
                  <a:lnTo>
                    <a:pt x="25" y="147"/>
                  </a:lnTo>
                  <a:lnTo>
                    <a:pt x="33" y="150"/>
                  </a:lnTo>
                  <a:lnTo>
                    <a:pt x="44" y="143"/>
                  </a:lnTo>
                  <a:lnTo>
                    <a:pt x="47" y="150"/>
                  </a:lnTo>
                  <a:lnTo>
                    <a:pt x="68" y="134"/>
                  </a:lnTo>
                  <a:lnTo>
                    <a:pt x="75" y="102"/>
                  </a:lnTo>
                  <a:lnTo>
                    <a:pt x="95" y="77"/>
                  </a:lnTo>
                  <a:lnTo>
                    <a:pt x="99" y="31"/>
                  </a:lnTo>
                  <a:lnTo>
                    <a:pt x="109" y="0"/>
                  </a:lnTo>
                  <a:lnTo>
                    <a:pt x="99" y="6"/>
                  </a:lnTo>
                  <a:lnTo>
                    <a:pt x="91" y="0"/>
                  </a:lnTo>
                  <a:lnTo>
                    <a:pt x="78" y="6"/>
                  </a:lnTo>
                  <a:lnTo>
                    <a:pt x="71" y="16"/>
                  </a:lnTo>
                  <a:lnTo>
                    <a:pt x="71" y="36"/>
                  </a:lnTo>
                  <a:lnTo>
                    <a:pt x="32" y="28"/>
                  </a:lnTo>
                  <a:lnTo>
                    <a:pt x="40" y="34"/>
                  </a:lnTo>
                  <a:lnTo>
                    <a:pt x="37" y="38"/>
                  </a:lnTo>
                  <a:lnTo>
                    <a:pt x="44" y="44"/>
                  </a:lnTo>
                  <a:lnTo>
                    <a:pt x="40" y="61"/>
                  </a:lnTo>
                  <a:lnTo>
                    <a:pt x="43" y="85"/>
                  </a:lnTo>
                  <a:lnTo>
                    <a:pt x="40" y="107"/>
                  </a:lnTo>
                  <a:lnTo>
                    <a:pt x="19" y="99"/>
                  </a:lnTo>
                  <a:lnTo>
                    <a:pt x="2" y="112"/>
                  </a:lnTo>
                  <a:lnTo>
                    <a:pt x="5" y="127"/>
                  </a:lnTo>
                  <a:lnTo>
                    <a:pt x="0" y="137"/>
                  </a:lnTo>
                  <a:lnTo>
                    <a:pt x="11" y="153"/>
                  </a:lnTo>
                  <a:lnTo>
                    <a:pt x="21" y="14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1" name="Freeform 122"/>
            <p:cNvSpPr>
              <a:spLocks/>
            </p:cNvSpPr>
            <p:nvPr/>
          </p:nvSpPr>
          <p:spPr bwMode="auto">
            <a:xfrm>
              <a:off x="4562475" y="3675088"/>
              <a:ext cx="195263" cy="239712"/>
            </a:xfrm>
            <a:custGeom>
              <a:avLst/>
              <a:gdLst>
                <a:gd name="T0" fmla="*/ 2147483647 w 109"/>
                <a:gd name="T1" fmla="*/ 2147483647 h 153"/>
                <a:gd name="T2" fmla="*/ 2147483647 w 109"/>
                <a:gd name="T3" fmla="*/ 2147483647 h 153"/>
                <a:gd name="T4" fmla="*/ 2147483647 w 109"/>
                <a:gd name="T5" fmla="*/ 2147483647 h 153"/>
                <a:gd name="T6" fmla="*/ 2147483647 w 109"/>
                <a:gd name="T7" fmla="*/ 2147483647 h 153"/>
                <a:gd name="T8" fmla="*/ 2147483647 w 109"/>
                <a:gd name="T9" fmla="*/ 2147483647 h 153"/>
                <a:gd name="T10" fmla="*/ 2147483647 w 109"/>
                <a:gd name="T11" fmla="*/ 2147483647 h 153"/>
                <a:gd name="T12" fmla="*/ 2147483647 w 109"/>
                <a:gd name="T13" fmla="*/ 2147483647 h 153"/>
                <a:gd name="T14" fmla="*/ 2147483647 w 109"/>
                <a:gd name="T15" fmla="*/ 2147483647 h 153"/>
                <a:gd name="T16" fmla="*/ 2147483647 w 109"/>
                <a:gd name="T17" fmla="*/ 2147483647 h 153"/>
                <a:gd name="T18" fmla="*/ 2147483647 w 109"/>
                <a:gd name="T19" fmla="*/ 0 h 153"/>
                <a:gd name="T20" fmla="*/ 2147483647 w 109"/>
                <a:gd name="T21" fmla="*/ 2147483647 h 153"/>
                <a:gd name="T22" fmla="*/ 2147483647 w 109"/>
                <a:gd name="T23" fmla="*/ 0 h 153"/>
                <a:gd name="T24" fmla="*/ 2147483647 w 109"/>
                <a:gd name="T25" fmla="*/ 2147483647 h 153"/>
                <a:gd name="T26" fmla="*/ 2147483647 w 109"/>
                <a:gd name="T27" fmla="*/ 2147483647 h 153"/>
                <a:gd name="T28" fmla="*/ 2147483647 w 109"/>
                <a:gd name="T29" fmla="*/ 2147483647 h 153"/>
                <a:gd name="T30" fmla="*/ 2147483647 w 109"/>
                <a:gd name="T31" fmla="*/ 2147483647 h 153"/>
                <a:gd name="T32" fmla="*/ 2147483647 w 109"/>
                <a:gd name="T33" fmla="*/ 2147483647 h 153"/>
                <a:gd name="T34" fmla="*/ 2147483647 w 109"/>
                <a:gd name="T35" fmla="*/ 2147483647 h 153"/>
                <a:gd name="T36" fmla="*/ 2147483647 w 109"/>
                <a:gd name="T37" fmla="*/ 2147483647 h 153"/>
                <a:gd name="T38" fmla="*/ 2147483647 w 109"/>
                <a:gd name="T39" fmla="*/ 2147483647 h 153"/>
                <a:gd name="T40" fmla="*/ 2147483647 w 109"/>
                <a:gd name="T41" fmla="*/ 2147483647 h 153"/>
                <a:gd name="T42" fmla="*/ 2147483647 w 109"/>
                <a:gd name="T43" fmla="*/ 2147483647 h 153"/>
                <a:gd name="T44" fmla="*/ 2147483647 w 109"/>
                <a:gd name="T45" fmla="*/ 2147483647 h 153"/>
                <a:gd name="T46" fmla="*/ 2147483647 w 109"/>
                <a:gd name="T47" fmla="*/ 2147483647 h 153"/>
                <a:gd name="T48" fmla="*/ 2147483647 w 109"/>
                <a:gd name="T49" fmla="*/ 2147483647 h 153"/>
                <a:gd name="T50" fmla="*/ 0 w 109"/>
                <a:gd name="T51" fmla="*/ 2147483647 h 153"/>
                <a:gd name="T52" fmla="*/ 2147483647 w 109"/>
                <a:gd name="T53" fmla="*/ 2147483647 h 153"/>
                <a:gd name="T54" fmla="*/ 2147483647 w 109"/>
                <a:gd name="T55" fmla="*/ 2147483647 h 1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9"/>
                <a:gd name="T85" fmla="*/ 0 h 153"/>
                <a:gd name="T86" fmla="*/ 109 w 109"/>
                <a:gd name="T87" fmla="*/ 153 h 1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9" h="153">
                  <a:moveTo>
                    <a:pt x="21" y="143"/>
                  </a:moveTo>
                  <a:lnTo>
                    <a:pt x="25" y="147"/>
                  </a:lnTo>
                  <a:lnTo>
                    <a:pt x="33" y="150"/>
                  </a:lnTo>
                  <a:lnTo>
                    <a:pt x="44" y="143"/>
                  </a:lnTo>
                  <a:lnTo>
                    <a:pt x="47" y="150"/>
                  </a:lnTo>
                  <a:lnTo>
                    <a:pt x="68" y="134"/>
                  </a:lnTo>
                  <a:lnTo>
                    <a:pt x="75" y="102"/>
                  </a:lnTo>
                  <a:lnTo>
                    <a:pt x="95" y="77"/>
                  </a:lnTo>
                  <a:lnTo>
                    <a:pt x="99" y="31"/>
                  </a:lnTo>
                  <a:lnTo>
                    <a:pt x="109" y="0"/>
                  </a:lnTo>
                  <a:lnTo>
                    <a:pt x="99" y="6"/>
                  </a:lnTo>
                  <a:lnTo>
                    <a:pt x="91" y="0"/>
                  </a:lnTo>
                  <a:lnTo>
                    <a:pt x="78" y="6"/>
                  </a:lnTo>
                  <a:lnTo>
                    <a:pt x="71" y="16"/>
                  </a:lnTo>
                  <a:lnTo>
                    <a:pt x="71" y="36"/>
                  </a:lnTo>
                  <a:lnTo>
                    <a:pt x="32" y="28"/>
                  </a:lnTo>
                  <a:lnTo>
                    <a:pt x="40" y="34"/>
                  </a:lnTo>
                  <a:lnTo>
                    <a:pt x="37" y="38"/>
                  </a:lnTo>
                  <a:lnTo>
                    <a:pt x="44" y="44"/>
                  </a:lnTo>
                  <a:lnTo>
                    <a:pt x="40" y="61"/>
                  </a:lnTo>
                  <a:lnTo>
                    <a:pt x="43" y="85"/>
                  </a:lnTo>
                  <a:lnTo>
                    <a:pt x="40" y="107"/>
                  </a:lnTo>
                  <a:lnTo>
                    <a:pt x="19" y="99"/>
                  </a:lnTo>
                  <a:lnTo>
                    <a:pt x="2" y="112"/>
                  </a:lnTo>
                  <a:lnTo>
                    <a:pt x="5" y="127"/>
                  </a:lnTo>
                  <a:lnTo>
                    <a:pt x="0" y="137"/>
                  </a:lnTo>
                  <a:lnTo>
                    <a:pt x="11" y="153"/>
                  </a:lnTo>
                  <a:lnTo>
                    <a:pt x="21" y="14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2" name="Freeform 123"/>
            <p:cNvSpPr>
              <a:spLocks/>
            </p:cNvSpPr>
            <p:nvPr/>
          </p:nvSpPr>
          <p:spPr bwMode="auto">
            <a:xfrm>
              <a:off x="4497388" y="3717950"/>
              <a:ext cx="146050" cy="169863"/>
            </a:xfrm>
            <a:custGeom>
              <a:avLst/>
              <a:gdLst>
                <a:gd name="T0" fmla="*/ 2147483647 w 82"/>
                <a:gd name="T1" fmla="*/ 2147483647 h 109"/>
                <a:gd name="T2" fmla="*/ 2147483647 w 82"/>
                <a:gd name="T3" fmla="*/ 2147483647 h 109"/>
                <a:gd name="T4" fmla="*/ 2147483647 w 82"/>
                <a:gd name="T5" fmla="*/ 2147483647 h 109"/>
                <a:gd name="T6" fmla="*/ 2147483647 w 82"/>
                <a:gd name="T7" fmla="*/ 2147483647 h 109"/>
                <a:gd name="T8" fmla="*/ 2147483647 w 82"/>
                <a:gd name="T9" fmla="*/ 2147483647 h 109"/>
                <a:gd name="T10" fmla="*/ 2147483647 w 82"/>
                <a:gd name="T11" fmla="*/ 2147483647 h 109"/>
                <a:gd name="T12" fmla="*/ 2147483647 w 82"/>
                <a:gd name="T13" fmla="*/ 2147483647 h 109"/>
                <a:gd name="T14" fmla="*/ 2147483647 w 82"/>
                <a:gd name="T15" fmla="*/ 2147483647 h 109"/>
                <a:gd name="T16" fmla="*/ 2147483647 w 82"/>
                <a:gd name="T17" fmla="*/ 2147483647 h 109"/>
                <a:gd name="T18" fmla="*/ 2147483647 w 82"/>
                <a:gd name="T19" fmla="*/ 2147483647 h 109"/>
                <a:gd name="T20" fmla="*/ 2147483647 w 82"/>
                <a:gd name="T21" fmla="*/ 2147483647 h 109"/>
                <a:gd name="T22" fmla="*/ 0 w 82"/>
                <a:gd name="T23" fmla="*/ 2147483647 h 109"/>
                <a:gd name="T24" fmla="*/ 2147483647 w 82"/>
                <a:gd name="T25" fmla="*/ 2147483647 h 109"/>
                <a:gd name="T26" fmla="*/ 2147483647 w 82"/>
                <a:gd name="T27" fmla="*/ 2147483647 h 109"/>
                <a:gd name="T28" fmla="*/ 2147483647 w 82"/>
                <a:gd name="T29" fmla="*/ 2147483647 h 109"/>
                <a:gd name="T30" fmla="*/ 2147483647 w 82"/>
                <a:gd name="T31" fmla="*/ 2147483647 h 109"/>
                <a:gd name="T32" fmla="*/ 2147483647 w 82"/>
                <a:gd name="T33" fmla="*/ 0 h 109"/>
                <a:gd name="T34" fmla="*/ 2147483647 w 82"/>
                <a:gd name="T35" fmla="*/ 0 h 109"/>
                <a:gd name="T36" fmla="*/ 2147483647 w 82"/>
                <a:gd name="T37" fmla="*/ 214748364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09"/>
                <a:gd name="T59" fmla="*/ 82 w 82"/>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09">
                  <a:moveTo>
                    <a:pt x="78" y="6"/>
                  </a:moveTo>
                  <a:lnTo>
                    <a:pt x="75" y="10"/>
                  </a:lnTo>
                  <a:lnTo>
                    <a:pt x="82" y="16"/>
                  </a:lnTo>
                  <a:lnTo>
                    <a:pt x="78" y="33"/>
                  </a:lnTo>
                  <a:lnTo>
                    <a:pt x="81" y="57"/>
                  </a:lnTo>
                  <a:lnTo>
                    <a:pt x="78" y="79"/>
                  </a:lnTo>
                  <a:lnTo>
                    <a:pt x="57" y="71"/>
                  </a:lnTo>
                  <a:lnTo>
                    <a:pt x="40" y="84"/>
                  </a:lnTo>
                  <a:lnTo>
                    <a:pt x="43" y="99"/>
                  </a:lnTo>
                  <a:lnTo>
                    <a:pt x="38" y="109"/>
                  </a:lnTo>
                  <a:lnTo>
                    <a:pt x="16" y="86"/>
                  </a:lnTo>
                  <a:lnTo>
                    <a:pt x="0" y="52"/>
                  </a:lnTo>
                  <a:lnTo>
                    <a:pt x="7" y="45"/>
                  </a:lnTo>
                  <a:lnTo>
                    <a:pt x="9" y="38"/>
                  </a:lnTo>
                  <a:lnTo>
                    <a:pt x="14" y="22"/>
                  </a:lnTo>
                  <a:lnTo>
                    <a:pt x="38" y="17"/>
                  </a:lnTo>
                  <a:lnTo>
                    <a:pt x="36" y="0"/>
                  </a:lnTo>
                  <a:lnTo>
                    <a:pt x="70" y="0"/>
                  </a:lnTo>
                  <a:lnTo>
                    <a:pt x="78"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3" name="Freeform 124"/>
            <p:cNvSpPr>
              <a:spLocks/>
            </p:cNvSpPr>
            <p:nvPr/>
          </p:nvSpPr>
          <p:spPr bwMode="auto">
            <a:xfrm>
              <a:off x="4497388" y="3717950"/>
              <a:ext cx="146050" cy="169863"/>
            </a:xfrm>
            <a:custGeom>
              <a:avLst/>
              <a:gdLst>
                <a:gd name="T0" fmla="*/ 2147483647 w 82"/>
                <a:gd name="T1" fmla="*/ 2147483647 h 109"/>
                <a:gd name="T2" fmla="*/ 2147483647 w 82"/>
                <a:gd name="T3" fmla="*/ 2147483647 h 109"/>
                <a:gd name="T4" fmla="*/ 2147483647 w 82"/>
                <a:gd name="T5" fmla="*/ 2147483647 h 109"/>
                <a:gd name="T6" fmla="*/ 2147483647 w 82"/>
                <a:gd name="T7" fmla="*/ 2147483647 h 109"/>
                <a:gd name="T8" fmla="*/ 2147483647 w 82"/>
                <a:gd name="T9" fmla="*/ 2147483647 h 109"/>
                <a:gd name="T10" fmla="*/ 2147483647 w 82"/>
                <a:gd name="T11" fmla="*/ 2147483647 h 109"/>
                <a:gd name="T12" fmla="*/ 2147483647 w 82"/>
                <a:gd name="T13" fmla="*/ 2147483647 h 109"/>
                <a:gd name="T14" fmla="*/ 2147483647 w 82"/>
                <a:gd name="T15" fmla="*/ 2147483647 h 109"/>
                <a:gd name="T16" fmla="*/ 2147483647 w 82"/>
                <a:gd name="T17" fmla="*/ 2147483647 h 109"/>
                <a:gd name="T18" fmla="*/ 2147483647 w 82"/>
                <a:gd name="T19" fmla="*/ 2147483647 h 109"/>
                <a:gd name="T20" fmla="*/ 2147483647 w 82"/>
                <a:gd name="T21" fmla="*/ 2147483647 h 109"/>
                <a:gd name="T22" fmla="*/ 0 w 82"/>
                <a:gd name="T23" fmla="*/ 2147483647 h 109"/>
                <a:gd name="T24" fmla="*/ 2147483647 w 82"/>
                <a:gd name="T25" fmla="*/ 2147483647 h 109"/>
                <a:gd name="T26" fmla="*/ 2147483647 w 82"/>
                <a:gd name="T27" fmla="*/ 2147483647 h 109"/>
                <a:gd name="T28" fmla="*/ 2147483647 w 82"/>
                <a:gd name="T29" fmla="*/ 2147483647 h 109"/>
                <a:gd name="T30" fmla="*/ 2147483647 w 82"/>
                <a:gd name="T31" fmla="*/ 2147483647 h 109"/>
                <a:gd name="T32" fmla="*/ 2147483647 w 82"/>
                <a:gd name="T33" fmla="*/ 0 h 109"/>
                <a:gd name="T34" fmla="*/ 2147483647 w 82"/>
                <a:gd name="T35" fmla="*/ 0 h 109"/>
                <a:gd name="T36" fmla="*/ 2147483647 w 82"/>
                <a:gd name="T37" fmla="*/ 214748364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09"/>
                <a:gd name="T59" fmla="*/ 82 w 82"/>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09">
                  <a:moveTo>
                    <a:pt x="78" y="6"/>
                  </a:moveTo>
                  <a:lnTo>
                    <a:pt x="75" y="10"/>
                  </a:lnTo>
                  <a:lnTo>
                    <a:pt x="82" y="16"/>
                  </a:lnTo>
                  <a:lnTo>
                    <a:pt x="78" y="33"/>
                  </a:lnTo>
                  <a:lnTo>
                    <a:pt x="81" y="57"/>
                  </a:lnTo>
                  <a:lnTo>
                    <a:pt x="78" y="79"/>
                  </a:lnTo>
                  <a:lnTo>
                    <a:pt x="57" y="71"/>
                  </a:lnTo>
                  <a:lnTo>
                    <a:pt x="40" y="84"/>
                  </a:lnTo>
                  <a:lnTo>
                    <a:pt x="43" y="99"/>
                  </a:lnTo>
                  <a:lnTo>
                    <a:pt x="38" y="109"/>
                  </a:lnTo>
                  <a:lnTo>
                    <a:pt x="16" y="86"/>
                  </a:lnTo>
                  <a:lnTo>
                    <a:pt x="0" y="52"/>
                  </a:lnTo>
                  <a:lnTo>
                    <a:pt x="7" y="45"/>
                  </a:lnTo>
                  <a:lnTo>
                    <a:pt x="9" y="38"/>
                  </a:lnTo>
                  <a:lnTo>
                    <a:pt x="14" y="22"/>
                  </a:lnTo>
                  <a:lnTo>
                    <a:pt x="38" y="17"/>
                  </a:lnTo>
                  <a:lnTo>
                    <a:pt x="36" y="0"/>
                  </a:lnTo>
                  <a:lnTo>
                    <a:pt x="70" y="0"/>
                  </a:lnTo>
                  <a:lnTo>
                    <a:pt x="78"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4" name="Freeform 125"/>
            <p:cNvSpPr>
              <a:spLocks/>
            </p:cNvSpPr>
            <p:nvPr/>
          </p:nvSpPr>
          <p:spPr bwMode="auto">
            <a:xfrm>
              <a:off x="4510088" y="3717950"/>
              <a:ext cx="52387" cy="34925"/>
            </a:xfrm>
            <a:custGeom>
              <a:avLst/>
              <a:gdLst>
                <a:gd name="T0" fmla="*/ 2147483647 w 31"/>
                <a:gd name="T1" fmla="*/ 2147483647 h 22"/>
                <a:gd name="T2" fmla="*/ 2147483647 w 31"/>
                <a:gd name="T3" fmla="*/ 0 h 22"/>
                <a:gd name="T4" fmla="*/ 2147483647 w 31"/>
                <a:gd name="T5" fmla="*/ 0 h 22"/>
                <a:gd name="T6" fmla="*/ 0 w 31"/>
                <a:gd name="T7" fmla="*/ 2147483647 h 22"/>
                <a:gd name="T8" fmla="*/ 2147483647 w 31"/>
                <a:gd name="T9" fmla="*/ 2147483647 h 22"/>
                <a:gd name="T10" fmla="*/ 2147483647 w 31"/>
                <a:gd name="T11" fmla="*/ 2147483647 h 22"/>
                <a:gd name="T12" fmla="*/ 0 60000 65536"/>
                <a:gd name="T13" fmla="*/ 0 60000 65536"/>
                <a:gd name="T14" fmla="*/ 0 60000 65536"/>
                <a:gd name="T15" fmla="*/ 0 60000 65536"/>
                <a:gd name="T16" fmla="*/ 0 60000 65536"/>
                <a:gd name="T17" fmla="*/ 0 60000 65536"/>
                <a:gd name="T18" fmla="*/ 0 w 31"/>
                <a:gd name="T19" fmla="*/ 0 h 22"/>
                <a:gd name="T20" fmla="*/ 31 w 31"/>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1" h="22">
                  <a:moveTo>
                    <a:pt x="31" y="17"/>
                  </a:moveTo>
                  <a:lnTo>
                    <a:pt x="29" y="0"/>
                  </a:lnTo>
                  <a:lnTo>
                    <a:pt x="7" y="0"/>
                  </a:lnTo>
                  <a:lnTo>
                    <a:pt x="0" y="17"/>
                  </a:lnTo>
                  <a:lnTo>
                    <a:pt x="5" y="22"/>
                  </a:lnTo>
                  <a:lnTo>
                    <a:pt x="31" y="1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5" name="Freeform 126"/>
            <p:cNvSpPr>
              <a:spLocks/>
            </p:cNvSpPr>
            <p:nvPr/>
          </p:nvSpPr>
          <p:spPr bwMode="auto">
            <a:xfrm>
              <a:off x="4510088" y="3717950"/>
              <a:ext cx="52387" cy="34925"/>
            </a:xfrm>
            <a:custGeom>
              <a:avLst/>
              <a:gdLst>
                <a:gd name="T0" fmla="*/ 2147483647 w 31"/>
                <a:gd name="T1" fmla="*/ 2147483647 h 22"/>
                <a:gd name="T2" fmla="*/ 2147483647 w 31"/>
                <a:gd name="T3" fmla="*/ 0 h 22"/>
                <a:gd name="T4" fmla="*/ 2147483647 w 31"/>
                <a:gd name="T5" fmla="*/ 0 h 22"/>
                <a:gd name="T6" fmla="*/ 0 w 31"/>
                <a:gd name="T7" fmla="*/ 2147483647 h 22"/>
                <a:gd name="T8" fmla="*/ 2147483647 w 31"/>
                <a:gd name="T9" fmla="*/ 2147483647 h 22"/>
                <a:gd name="T10" fmla="*/ 2147483647 w 31"/>
                <a:gd name="T11" fmla="*/ 2147483647 h 22"/>
                <a:gd name="T12" fmla="*/ 0 60000 65536"/>
                <a:gd name="T13" fmla="*/ 0 60000 65536"/>
                <a:gd name="T14" fmla="*/ 0 60000 65536"/>
                <a:gd name="T15" fmla="*/ 0 60000 65536"/>
                <a:gd name="T16" fmla="*/ 0 60000 65536"/>
                <a:gd name="T17" fmla="*/ 0 60000 65536"/>
                <a:gd name="T18" fmla="*/ 0 w 31"/>
                <a:gd name="T19" fmla="*/ 0 h 22"/>
                <a:gd name="T20" fmla="*/ 31 w 31"/>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1" h="22">
                  <a:moveTo>
                    <a:pt x="31" y="17"/>
                  </a:moveTo>
                  <a:lnTo>
                    <a:pt x="29" y="0"/>
                  </a:lnTo>
                  <a:lnTo>
                    <a:pt x="7" y="0"/>
                  </a:lnTo>
                  <a:lnTo>
                    <a:pt x="0" y="17"/>
                  </a:lnTo>
                  <a:lnTo>
                    <a:pt x="5" y="22"/>
                  </a:lnTo>
                  <a:lnTo>
                    <a:pt x="31" y="1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6" name="Freeform 127"/>
            <p:cNvSpPr>
              <a:spLocks/>
            </p:cNvSpPr>
            <p:nvPr/>
          </p:nvSpPr>
          <p:spPr bwMode="auto">
            <a:xfrm>
              <a:off x="4173538" y="3468713"/>
              <a:ext cx="119062" cy="176212"/>
            </a:xfrm>
            <a:custGeom>
              <a:avLst/>
              <a:gdLst>
                <a:gd name="T0" fmla="*/ 2147483647 w 66"/>
                <a:gd name="T1" fmla="*/ 2147483647 h 112"/>
                <a:gd name="T2" fmla="*/ 2147483647 w 66"/>
                <a:gd name="T3" fmla="*/ 2147483647 h 112"/>
                <a:gd name="T4" fmla="*/ 2147483647 w 66"/>
                <a:gd name="T5" fmla="*/ 0 h 112"/>
                <a:gd name="T6" fmla="*/ 2147483647 w 66"/>
                <a:gd name="T7" fmla="*/ 2147483647 h 112"/>
                <a:gd name="T8" fmla="*/ 2147483647 w 66"/>
                <a:gd name="T9" fmla="*/ 2147483647 h 112"/>
                <a:gd name="T10" fmla="*/ 2147483647 w 66"/>
                <a:gd name="T11" fmla="*/ 2147483647 h 112"/>
                <a:gd name="T12" fmla="*/ 2147483647 w 66"/>
                <a:gd name="T13" fmla="*/ 2147483647 h 112"/>
                <a:gd name="T14" fmla="*/ 2147483647 w 66"/>
                <a:gd name="T15" fmla="*/ 2147483647 h 112"/>
                <a:gd name="T16" fmla="*/ 2147483647 w 66"/>
                <a:gd name="T17" fmla="*/ 2147483647 h 112"/>
                <a:gd name="T18" fmla="*/ 0 w 66"/>
                <a:gd name="T19" fmla="*/ 2147483647 h 112"/>
                <a:gd name="T20" fmla="*/ 2147483647 w 66"/>
                <a:gd name="T21" fmla="*/ 2147483647 h 112"/>
                <a:gd name="T22" fmla="*/ 2147483647 w 66"/>
                <a:gd name="T23" fmla="*/ 2147483647 h 112"/>
                <a:gd name="T24" fmla="*/ 2147483647 w 66"/>
                <a:gd name="T25" fmla="*/ 2147483647 h 112"/>
                <a:gd name="T26" fmla="*/ 2147483647 w 66"/>
                <a:gd name="T27" fmla="*/ 2147483647 h 112"/>
                <a:gd name="T28" fmla="*/ 2147483647 w 66"/>
                <a:gd name="T29" fmla="*/ 2147483647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112"/>
                <a:gd name="T47" fmla="*/ 66 w 66"/>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112">
                  <a:moveTo>
                    <a:pt x="59" y="75"/>
                  </a:moveTo>
                  <a:lnTo>
                    <a:pt x="56" y="38"/>
                  </a:lnTo>
                  <a:lnTo>
                    <a:pt x="45" y="0"/>
                  </a:lnTo>
                  <a:lnTo>
                    <a:pt x="9" y="3"/>
                  </a:lnTo>
                  <a:lnTo>
                    <a:pt x="6" y="5"/>
                  </a:lnTo>
                  <a:lnTo>
                    <a:pt x="9" y="27"/>
                  </a:lnTo>
                  <a:lnTo>
                    <a:pt x="13" y="51"/>
                  </a:lnTo>
                  <a:lnTo>
                    <a:pt x="1" y="80"/>
                  </a:lnTo>
                  <a:lnTo>
                    <a:pt x="9" y="105"/>
                  </a:lnTo>
                  <a:lnTo>
                    <a:pt x="0" y="108"/>
                  </a:lnTo>
                  <a:lnTo>
                    <a:pt x="18" y="112"/>
                  </a:lnTo>
                  <a:lnTo>
                    <a:pt x="52" y="94"/>
                  </a:lnTo>
                  <a:lnTo>
                    <a:pt x="63" y="94"/>
                  </a:lnTo>
                  <a:lnTo>
                    <a:pt x="66" y="89"/>
                  </a:lnTo>
                  <a:lnTo>
                    <a:pt x="59" y="7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7" name="Freeform 128"/>
            <p:cNvSpPr>
              <a:spLocks/>
            </p:cNvSpPr>
            <p:nvPr/>
          </p:nvSpPr>
          <p:spPr bwMode="auto">
            <a:xfrm>
              <a:off x="4173538" y="3468713"/>
              <a:ext cx="119062" cy="176212"/>
            </a:xfrm>
            <a:custGeom>
              <a:avLst/>
              <a:gdLst>
                <a:gd name="T0" fmla="*/ 2147483647 w 66"/>
                <a:gd name="T1" fmla="*/ 2147483647 h 112"/>
                <a:gd name="T2" fmla="*/ 2147483647 w 66"/>
                <a:gd name="T3" fmla="*/ 2147483647 h 112"/>
                <a:gd name="T4" fmla="*/ 2147483647 w 66"/>
                <a:gd name="T5" fmla="*/ 0 h 112"/>
                <a:gd name="T6" fmla="*/ 2147483647 w 66"/>
                <a:gd name="T7" fmla="*/ 2147483647 h 112"/>
                <a:gd name="T8" fmla="*/ 2147483647 w 66"/>
                <a:gd name="T9" fmla="*/ 2147483647 h 112"/>
                <a:gd name="T10" fmla="*/ 2147483647 w 66"/>
                <a:gd name="T11" fmla="*/ 2147483647 h 112"/>
                <a:gd name="T12" fmla="*/ 2147483647 w 66"/>
                <a:gd name="T13" fmla="*/ 2147483647 h 112"/>
                <a:gd name="T14" fmla="*/ 2147483647 w 66"/>
                <a:gd name="T15" fmla="*/ 2147483647 h 112"/>
                <a:gd name="T16" fmla="*/ 2147483647 w 66"/>
                <a:gd name="T17" fmla="*/ 2147483647 h 112"/>
                <a:gd name="T18" fmla="*/ 0 w 66"/>
                <a:gd name="T19" fmla="*/ 2147483647 h 112"/>
                <a:gd name="T20" fmla="*/ 2147483647 w 66"/>
                <a:gd name="T21" fmla="*/ 2147483647 h 112"/>
                <a:gd name="T22" fmla="*/ 2147483647 w 66"/>
                <a:gd name="T23" fmla="*/ 2147483647 h 112"/>
                <a:gd name="T24" fmla="*/ 2147483647 w 66"/>
                <a:gd name="T25" fmla="*/ 2147483647 h 112"/>
                <a:gd name="T26" fmla="*/ 2147483647 w 66"/>
                <a:gd name="T27" fmla="*/ 2147483647 h 112"/>
                <a:gd name="T28" fmla="*/ 2147483647 w 66"/>
                <a:gd name="T29" fmla="*/ 2147483647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112"/>
                <a:gd name="T47" fmla="*/ 66 w 66"/>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112">
                  <a:moveTo>
                    <a:pt x="59" y="75"/>
                  </a:moveTo>
                  <a:lnTo>
                    <a:pt x="56" y="38"/>
                  </a:lnTo>
                  <a:lnTo>
                    <a:pt x="45" y="0"/>
                  </a:lnTo>
                  <a:lnTo>
                    <a:pt x="9" y="3"/>
                  </a:lnTo>
                  <a:lnTo>
                    <a:pt x="6" y="5"/>
                  </a:lnTo>
                  <a:lnTo>
                    <a:pt x="9" y="27"/>
                  </a:lnTo>
                  <a:lnTo>
                    <a:pt x="13" y="51"/>
                  </a:lnTo>
                  <a:lnTo>
                    <a:pt x="1" y="80"/>
                  </a:lnTo>
                  <a:lnTo>
                    <a:pt x="9" y="105"/>
                  </a:lnTo>
                  <a:lnTo>
                    <a:pt x="0" y="108"/>
                  </a:lnTo>
                  <a:lnTo>
                    <a:pt x="18" y="112"/>
                  </a:lnTo>
                  <a:lnTo>
                    <a:pt x="52" y="94"/>
                  </a:lnTo>
                  <a:lnTo>
                    <a:pt x="63" y="94"/>
                  </a:lnTo>
                  <a:lnTo>
                    <a:pt x="66" y="89"/>
                  </a:lnTo>
                  <a:lnTo>
                    <a:pt x="59" y="7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8" name="Freeform 129"/>
            <p:cNvSpPr>
              <a:spLocks/>
            </p:cNvSpPr>
            <p:nvPr/>
          </p:nvSpPr>
          <p:spPr bwMode="auto">
            <a:xfrm>
              <a:off x="4254500" y="3468713"/>
              <a:ext cx="55563" cy="138112"/>
            </a:xfrm>
            <a:custGeom>
              <a:avLst/>
              <a:gdLst>
                <a:gd name="T0" fmla="*/ 2147483647 w 32"/>
                <a:gd name="T1" fmla="*/ 2147483647 h 89"/>
                <a:gd name="T2" fmla="*/ 2147483647 w 32"/>
                <a:gd name="T3" fmla="*/ 2147483647 h 89"/>
                <a:gd name="T4" fmla="*/ 0 w 32"/>
                <a:gd name="T5" fmla="*/ 0 h 89"/>
                <a:gd name="T6" fmla="*/ 2147483647 w 32"/>
                <a:gd name="T7" fmla="*/ 2147483647 h 89"/>
                <a:gd name="T8" fmla="*/ 2147483647 w 32"/>
                <a:gd name="T9" fmla="*/ 2147483647 h 89"/>
                <a:gd name="T10" fmla="*/ 2147483647 w 32"/>
                <a:gd name="T11" fmla="*/ 2147483647 h 89"/>
                <a:gd name="T12" fmla="*/ 2147483647 w 32"/>
                <a:gd name="T13" fmla="*/ 2147483647 h 89"/>
                <a:gd name="T14" fmla="*/ 2147483647 w 32"/>
                <a:gd name="T15" fmla="*/ 2147483647 h 89"/>
                <a:gd name="T16" fmla="*/ 2147483647 w 32"/>
                <a:gd name="T17" fmla="*/ 2147483647 h 89"/>
                <a:gd name="T18" fmla="*/ 2147483647 w 32"/>
                <a:gd name="T19" fmla="*/ 2147483647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89"/>
                <a:gd name="T32" fmla="*/ 32 w 32"/>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89">
                  <a:moveTo>
                    <a:pt x="14" y="75"/>
                  </a:moveTo>
                  <a:lnTo>
                    <a:pt x="11" y="38"/>
                  </a:lnTo>
                  <a:lnTo>
                    <a:pt x="0" y="0"/>
                  </a:lnTo>
                  <a:lnTo>
                    <a:pt x="17" y="3"/>
                  </a:lnTo>
                  <a:lnTo>
                    <a:pt x="14" y="13"/>
                  </a:lnTo>
                  <a:lnTo>
                    <a:pt x="24" y="24"/>
                  </a:lnTo>
                  <a:lnTo>
                    <a:pt x="30" y="45"/>
                  </a:lnTo>
                  <a:lnTo>
                    <a:pt x="32" y="87"/>
                  </a:lnTo>
                  <a:lnTo>
                    <a:pt x="21" y="89"/>
                  </a:lnTo>
                  <a:lnTo>
                    <a:pt x="14" y="7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9" name="Freeform 130"/>
            <p:cNvSpPr>
              <a:spLocks/>
            </p:cNvSpPr>
            <p:nvPr/>
          </p:nvSpPr>
          <p:spPr bwMode="auto">
            <a:xfrm>
              <a:off x="4254500" y="3468713"/>
              <a:ext cx="55563" cy="138112"/>
            </a:xfrm>
            <a:custGeom>
              <a:avLst/>
              <a:gdLst>
                <a:gd name="T0" fmla="*/ 2147483647 w 32"/>
                <a:gd name="T1" fmla="*/ 2147483647 h 89"/>
                <a:gd name="T2" fmla="*/ 2147483647 w 32"/>
                <a:gd name="T3" fmla="*/ 2147483647 h 89"/>
                <a:gd name="T4" fmla="*/ 0 w 32"/>
                <a:gd name="T5" fmla="*/ 0 h 89"/>
                <a:gd name="T6" fmla="*/ 2147483647 w 32"/>
                <a:gd name="T7" fmla="*/ 2147483647 h 89"/>
                <a:gd name="T8" fmla="*/ 2147483647 w 32"/>
                <a:gd name="T9" fmla="*/ 2147483647 h 89"/>
                <a:gd name="T10" fmla="*/ 2147483647 w 32"/>
                <a:gd name="T11" fmla="*/ 2147483647 h 89"/>
                <a:gd name="T12" fmla="*/ 2147483647 w 32"/>
                <a:gd name="T13" fmla="*/ 2147483647 h 89"/>
                <a:gd name="T14" fmla="*/ 2147483647 w 32"/>
                <a:gd name="T15" fmla="*/ 2147483647 h 89"/>
                <a:gd name="T16" fmla="*/ 2147483647 w 32"/>
                <a:gd name="T17" fmla="*/ 2147483647 h 89"/>
                <a:gd name="T18" fmla="*/ 2147483647 w 32"/>
                <a:gd name="T19" fmla="*/ 2147483647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89"/>
                <a:gd name="T32" fmla="*/ 32 w 32"/>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89">
                  <a:moveTo>
                    <a:pt x="14" y="75"/>
                  </a:moveTo>
                  <a:lnTo>
                    <a:pt x="11" y="38"/>
                  </a:lnTo>
                  <a:lnTo>
                    <a:pt x="0" y="0"/>
                  </a:lnTo>
                  <a:lnTo>
                    <a:pt x="17" y="3"/>
                  </a:lnTo>
                  <a:lnTo>
                    <a:pt x="14" y="13"/>
                  </a:lnTo>
                  <a:lnTo>
                    <a:pt x="24" y="24"/>
                  </a:lnTo>
                  <a:lnTo>
                    <a:pt x="30" y="45"/>
                  </a:lnTo>
                  <a:lnTo>
                    <a:pt x="32" y="87"/>
                  </a:lnTo>
                  <a:lnTo>
                    <a:pt x="21" y="89"/>
                  </a:lnTo>
                  <a:lnTo>
                    <a:pt x="14" y="7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80" name="Freeform 131"/>
            <p:cNvSpPr>
              <a:spLocks/>
            </p:cNvSpPr>
            <p:nvPr/>
          </p:nvSpPr>
          <p:spPr bwMode="auto">
            <a:xfrm>
              <a:off x="4330700" y="3394100"/>
              <a:ext cx="312738" cy="263525"/>
            </a:xfrm>
            <a:custGeom>
              <a:avLst/>
              <a:gdLst>
                <a:gd name="T0" fmla="*/ 2147483647 w 174"/>
                <a:gd name="T1" fmla="*/ 2147483647 h 168"/>
                <a:gd name="T2" fmla="*/ 2147483647 w 174"/>
                <a:gd name="T3" fmla="*/ 0 h 168"/>
                <a:gd name="T4" fmla="*/ 2147483647 w 174"/>
                <a:gd name="T5" fmla="*/ 0 h 168"/>
                <a:gd name="T6" fmla="*/ 2147483647 w 174"/>
                <a:gd name="T7" fmla="*/ 2147483647 h 168"/>
                <a:gd name="T8" fmla="*/ 2147483647 w 174"/>
                <a:gd name="T9" fmla="*/ 2147483647 h 168"/>
                <a:gd name="T10" fmla="*/ 2147483647 w 174"/>
                <a:gd name="T11" fmla="*/ 2147483647 h 168"/>
                <a:gd name="T12" fmla="*/ 2147483647 w 174"/>
                <a:gd name="T13" fmla="*/ 2147483647 h 168"/>
                <a:gd name="T14" fmla="*/ 2147483647 w 174"/>
                <a:gd name="T15" fmla="*/ 2147483647 h 168"/>
                <a:gd name="T16" fmla="*/ 2147483647 w 174"/>
                <a:gd name="T17" fmla="*/ 0 h 168"/>
                <a:gd name="T18" fmla="*/ 2147483647 w 174"/>
                <a:gd name="T19" fmla="*/ 2147483647 h 168"/>
                <a:gd name="T20" fmla="*/ 2147483647 w 174"/>
                <a:gd name="T21" fmla="*/ 2147483647 h 168"/>
                <a:gd name="T22" fmla="*/ 2147483647 w 174"/>
                <a:gd name="T23" fmla="*/ 2147483647 h 168"/>
                <a:gd name="T24" fmla="*/ 2147483647 w 174"/>
                <a:gd name="T25" fmla="*/ 2147483647 h 168"/>
                <a:gd name="T26" fmla="*/ 2147483647 w 174"/>
                <a:gd name="T27" fmla="*/ 2147483647 h 168"/>
                <a:gd name="T28" fmla="*/ 0 w 174"/>
                <a:gd name="T29" fmla="*/ 2147483647 h 168"/>
                <a:gd name="T30" fmla="*/ 2147483647 w 174"/>
                <a:gd name="T31" fmla="*/ 2147483647 h 168"/>
                <a:gd name="T32" fmla="*/ 2147483647 w 174"/>
                <a:gd name="T33" fmla="*/ 2147483647 h 168"/>
                <a:gd name="T34" fmla="*/ 2147483647 w 174"/>
                <a:gd name="T35" fmla="*/ 2147483647 h 168"/>
                <a:gd name="T36" fmla="*/ 2147483647 w 174"/>
                <a:gd name="T37" fmla="*/ 2147483647 h 168"/>
                <a:gd name="T38" fmla="*/ 2147483647 w 174"/>
                <a:gd name="T39" fmla="*/ 2147483647 h 168"/>
                <a:gd name="T40" fmla="*/ 2147483647 w 174"/>
                <a:gd name="T41" fmla="*/ 2147483647 h 168"/>
                <a:gd name="T42" fmla="*/ 2147483647 w 174"/>
                <a:gd name="T43" fmla="*/ 2147483647 h 168"/>
                <a:gd name="T44" fmla="*/ 2147483647 w 174"/>
                <a:gd name="T45" fmla="*/ 2147483647 h 168"/>
                <a:gd name="T46" fmla="*/ 2147483647 w 174"/>
                <a:gd name="T47" fmla="*/ 2147483647 h 168"/>
                <a:gd name="T48" fmla="*/ 2147483647 w 174"/>
                <a:gd name="T49" fmla="*/ 2147483647 h 168"/>
                <a:gd name="T50" fmla="*/ 2147483647 w 174"/>
                <a:gd name="T51" fmla="*/ 2147483647 h 168"/>
                <a:gd name="T52" fmla="*/ 2147483647 w 174"/>
                <a:gd name="T53" fmla="*/ 2147483647 h 168"/>
                <a:gd name="T54" fmla="*/ 2147483647 w 174"/>
                <a:gd name="T55" fmla="*/ 2147483647 h 168"/>
                <a:gd name="T56" fmla="*/ 2147483647 w 174"/>
                <a:gd name="T57" fmla="*/ 2147483647 h 168"/>
                <a:gd name="T58" fmla="*/ 2147483647 w 174"/>
                <a:gd name="T59" fmla="*/ 2147483647 h 1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4"/>
                <a:gd name="T91" fmla="*/ 0 h 168"/>
                <a:gd name="T92" fmla="*/ 174 w 174"/>
                <a:gd name="T93" fmla="*/ 168 h 1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4" h="168">
                  <a:moveTo>
                    <a:pt x="170" y="12"/>
                  </a:moveTo>
                  <a:lnTo>
                    <a:pt x="162" y="0"/>
                  </a:lnTo>
                  <a:lnTo>
                    <a:pt x="158" y="0"/>
                  </a:lnTo>
                  <a:lnTo>
                    <a:pt x="144" y="10"/>
                  </a:lnTo>
                  <a:lnTo>
                    <a:pt x="117" y="7"/>
                  </a:lnTo>
                  <a:lnTo>
                    <a:pt x="99" y="17"/>
                  </a:lnTo>
                  <a:lnTo>
                    <a:pt x="79" y="7"/>
                  </a:lnTo>
                  <a:lnTo>
                    <a:pt x="66" y="14"/>
                  </a:lnTo>
                  <a:lnTo>
                    <a:pt x="45" y="0"/>
                  </a:lnTo>
                  <a:lnTo>
                    <a:pt x="33" y="1"/>
                  </a:lnTo>
                  <a:lnTo>
                    <a:pt x="17" y="20"/>
                  </a:lnTo>
                  <a:lnTo>
                    <a:pt x="16" y="36"/>
                  </a:lnTo>
                  <a:lnTo>
                    <a:pt x="18" y="55"/>
                  </a:lnTo>
                  <a:lnTo>
                    <a:pt x="3" y="93"/>
                  </a:lnTo>
                  <a:lnTo>
                    <a:pt x="0" y="133"/>
                  </a:lnTo>
                  <a:lnTo>
                    <a:pt x="21" y="130"/>
                  </a:lnTo>
                  <a:lnTo>
                    <a:pt x="37" y="139"/>
                  </a:lnTo>
                  <a:lnTo>
                    <a:pt x="42" y="163"/>
                  </a:lnTo>
                  <a:lnTo>
                    <a:pt x="49" y="168"/>
                  </a:lnTo>
                  <a:lnTo>
                    <a:pt x="87" y="160"/>
                  </a:lnTo>
                  <a:lnTo>
                    <a:pt x="106" y="122"/>
                  </a:lnTo>
                  <a:lnTo>
                    <a:pt x="118" y="122"/>
                  </a:lnTo>
                  <a:lnTo>
                    <a:pt x="125" y="130"/>
                  </a:lnTo>
                  <a:lnTo>
                    <a:pt x="132" y="125"/>
                  </a:lnTo>
                  <a:lnTo>
                    <a:pt x="144" y="93"/>
                  </a:lnTo>
                  <a:lnTo>
                    <a:pt x="151" y="87"/>
                  </a:lnTo>
                  <a:lnTo>
                    <a:pt x="160" y="52"/>
                  </a:lnTo>
                  <a:lnTo>
                    <a:pt x="174" y="36"/>
                  </a:lnTo>
                  <a:lnTo>
                    <a:pt x="170" y="23"/>
                  </a:lnTo>
                  <a:lnTo>
                    <a:pt x="170" y="1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81" name="Freeform 132"/>
            <p:cNvSpPr>
              <a:spLocks/>
            </p:cNvSpPr>
            <p:nvPr/>
          </p:nvSpPr>
          <p:spPr bwMode="auto">
            <a:xfrm>
              <a:off x="4330700" y="3394100"/>
              <a:ext cx="312738" cy="263525"/>
            </a:xfrm>
            <a:custGeom>
              <a:avLst/>
              <a:gdLst>
                <a:gd name="T0" fmla="*/ 2147483647 w 174"/>
                <a:gd name="T1" fmla="*/ 2147483647 h 168"/>
                <a:gd name="T2" fmla="*/ 2147483647 w 174"/>
                <a:gd name="T3" fmla="*/ 0 h 168"/>
                <a:gd name="T4" fmla="*/ 2147483647 w 174"/>
                <a:gd name="T5" fmla="*/ 0 h 168"/>
                <a:gd name="T6" fmla="*/ 2147483647 w 174"/>
                <a:gd name="T7" fmla="*/ 2147483647 h 168"/>
                <a:gd name="T8" fmla="*/ 2147483647 w 174"/>
                <a:gd name="T9" fmla="*/ 2147483647 h 168"/>
                <a:gd name="T10" fmla="*/ 2147483647 w 174"/>
                <a:gd name="T11" fmla="*/ 2147483647 h 168"/>
                <a:gd name="T12" fmla="*/ 2147483647 w 174"/>
                <a:gd name="T13" fmla="*/ 2147483647 h 168"/>
                <a:gd name="T14" fmla="*/ 2147483647 w 174"/>
                <a:gd name="T15" fmla="*/ 2147483647 h 168"/>
                <a:gd name="T16" fmla="*/ 2147483647 w 174"/>
                <a:gd name="T17" fmla="*/ 0 h 168"/>
                <a:gd name="T18" fmla="*/ 2147483647 w 174"/>
                <a:gd name="T19" fmla="*/ 2147483647 h 168"/>
                <a:gd name="T20" fmla="*/ 2147483647 w 174"/>
                <a:gd name="T21" fmla="*/ 2147483647 h 168"/>
                <a:gd name="T22" fmla="*/ 2147483647 w 174"/>
                <a:gd name="T23" fmla="*/ 2147483647 h 168"/>
                <a:gd name="T24" fmla="*/ 2147483647 w 174"/>
                <a:gd name="T25" fmla="*/ 2147483647 h 168"/>
                <a:gd name="T26" fmla="*/ 2147483647 w 174"/>
                <a:gd name="T27" fmla="*/ 2147483647 h 168"/>
                <a:gd name="T28" fmla="*/ 0 w 174"/>
                <a:gd name="T29" fmla="*/ 2147483647 h 168"/>
                <a:gd name="T30" fmla="*/ 2147483647 w 174"/>
                <a:gd name="T31" fmla="*/ 2147483647 h 168"/>
                <a:gd name="T32" fmla="*/ 2147483647 w 174"/>
                <a:gd name="T33" fmla="*/ 2147483647 h 168"/>
                <a:gd name="T34" fmla="*/ 2147483647 w 174"/>
                <a:gd name="T35" fmla="*/ 2147483647 h 168"/>
                <a:gd name="T36" fmla="*/ 2147483647 w 174"/>
                <a:gd name="T37" fmla="*/ 2147483647 h 168"/>
                <a:gd name="T38" fmla="*/ 2147483647 w 174"/>
                <a:gd name="T39" fmla="*/ 2147483647 h 168"/>
                <a:gd name="T40" fmla="*/ 2147483647 w 174"/>
                <a:gd name="T41" fmla="*/ 2147483647 h 168"/>
                <a:gd name="T42" fmla="*/ 2147483647 w 174"/>
                <a:gd name="T43" fmla="*/ 2147483647 h 168"/>
                <a:gd name="T44" fmla="*/ 2147483647 w 174"/>
                <a:gd name="T45" fmla="*/ 2147483647 h 168"/>
                <a:gd name="T46" fmla="*/ 2147483647 w 174"/>
                <a:gd name="T47" fmla="*/ 2147483647 h 168"/>
                <a:gd name="T48" fmla="*/ 2147483647 w 174"/>
                <a:gd name="T49" fmla="*/ 2147483647 h 168"/>
                <a:gd name="T50" fmla="*/ 2147483647 w 174"/>
                <a:gd name="T51" fmla="*/ 2147483647 h 168"/>
                <a:gd name="T52" fmla="*/ 2147483647 w 174"/>
                <a:gd name="T53" fmla="*/ 2147483647 h 168"/>
                <a:gd name="T54" fmla="*/ 2147483647 w 174"/>
                <a:gd name="T55" fmla="*/ 2147483647 h 168"/>
                <a:gd name="T56" fmla="*/ 2147483647 w 174"/>
                <a:gd name="T57" fmla="*/ 2147483647 h 168"/>
                <a:gd name="T58" fmla="*/ 2147483647 w 174"/>
                <a:gd name="T59" fmla="*/ 2147483647 h 1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4"/>
                <a:gd name="T91" fmla="*/ 0 h 168"/>
                <a:gd name="T92" fmla="*/ 174 w 174"/>
                <a:gd name="T93" fmla="*/ 168 h 1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4" h="168">
                  <a:moveTo>
                    <a:pt x="170" y="12"/>
                  </a:moveTo>
                  <a:lnTo>
                    <a:pt x="162" y="0"/>
                  </a:lnTo>
                  <a:lnTo>
                    <a:pt x="158" y="0"/>
                  </a:lnTo>
                  <a:lnTo>
                    <a:pt x="144" y="10"/>
                  </a:lnTo>
                  <a:lnTo>
                    <a:pt x="117" y="7"/>
                  </a:lnTo>
                  <a:lnTo>
                    <a:pt x="99" y="17"/>
                  </a:lnTo>
                  <a:lnTo>
                    <a:pt x="79" y="7"/>
                  </a:lnTo>
                  <a:lnTo>
                    <a:pt x="66" y="14"/>
                  </a:lnTo>
                  <a:lnTo>
                    <a:pt x="45" y="0"/>
                  </a:lnTo>
                  <a:lnTo>
                    <a:pt x="33" y="1"/>
                  </a:lnTo>
                  <a:lnTo>
                    <a:pt x="17" y="20"/>
                  </a:lnTo>
                  <a:lnTo>
                    <a:pt x="16" y="36"/>
                  </a:lnTo>
                  <a:lnTo>
                    <a:pt x="18" y="55"/>
                  </a:lnTo>
                  <a:lnTo>
                    <a:pt x="3" y="93"/>
                  </a:lnTo>
                  <a:lnTo>
                    <a:pt x="0" y="133"/>
                  </a:lnTo>
                  <a:lnTo>
                    <a:pt x="21" y="130"/>
                  </a:lnTo>
                  <a:lnTo>
                    <a:pt x="37" y="139"/>
                  </a:lnTo>
                  <a:lnTo>
                    <a:pt x="42" y="163"/>
                  </a:lnTo>
                  <a:lnTo>
                    <a:pt x="49" y="168"/>
                  </a:lnTo>
                  <a:lnTo>
                    <a:pt x="87" y="160"/>
                  </a:lnTo>
                  <a:lnTo>
                    <a:pt x="106" y="122"/>
                  </a:lnTo>
                  <a:lnTo>
                    <a:pt x="118" y="122"/>
                  </a:lnTo>
                  <a:lnTo>
                    <a:pt x="125" y="130"/>
                  </a:lnTo>
                  <a:lnTo>
                    <a:pt x="132" y="125"/>
                  </a:lnTo>
                  <a:lnTo>
                    <a:pt x="144" y="93"/>
                  </a:lnTo>
                  <a:lnTo>
                    <a:pt x="151" y="87"/>
                  </a:lnTo>
                  <a:lnTo>
                    <a:pt x="160" y="52"/>
                  </a:lnTo>
                  <a:lnTo>
                    <a:pt x="174" y="36"/>
                  </a:lnTo>
                  <a:lnTo>
                    <a:pt x="170" y="23"/>
                  </a:lnTo>
                  <a:lnTo>
                    <a:pt x="170" y="1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82" name="Freeform 133"/>
            <p:cNvSpPr>
              <a:spLocks/>
            </p:cNvSpPr>
            <p:nvPr/>
          </p:nvSpPr>
          <p:spPr bwMode="auto">
            <a:xfrm>
              <a:off x="4281488" y="3436963"/>
              <a:ext cx="84137" cy="166687"/>
            </a:xfrm>
            <a:custGeom>
              <a:avLst/>
              <a:gdLst>
                <a:gd name="T0" fmla="*/ 2147483647 w 46"/>
                <a:gd name="T1" fmla="*/ 2147483647 h 108"/>
                <a:gd name="T2" fmla="*/ 2147483647 w 46"/>
                <a:gd name="T3" fmla="*/ 2147483647 h 108"/>
                <a:gd name="T4" fmla="*/ 0 w 46"/>
                <a:gd name="T5" fmla="*/ 2147483647 h 108"/>
                <a:gd name="T6" fmla="*/ 2147483647 w 46"/>
                <a:gd name="T7" fmla="*/ 2147483647 h 108"/>
                <a:gd name="T8" fmla="*/ 2147483647 w 46"/>
                <a:gd name="T9" fmla="*/ 2147483647 h 108"/>
                <a:gd name="T10" fmla="*/ 2147483647 w 46"/>
                <a:gd name="T11" fmla="*/ 2147483647 h 108"/>
                <a:gd name="T12" fmla="*/ 2147483647 w 46"/>
                <a:gd name="T13" fmla="*/ 2147483647 h 108"/>
                <a:gd name="T14" fmla="*/ 2147483647 w 46"/>
                <a:gd name="T15" fmla="*/ 0 h 108"/>
                <a:gd name="T16" fmla="*/ 2147483647 w 46"/>
                <a:gd name="T17" fmla="*/ 0 h 108"/>
                <a:gd name="T18" fmla="*/ 2147483647 w 46"/>
                <a:gd name="T19" fmla="*/ 2147483647 h 108"/>
                <a:gd name="T20" fmla="*/ 2147483647 w 46"/>
                <a:gd name="T21" fmla="*/ 2147483647 h 108"/>
                <a:gd name="T22" fmla="*/ 2147483647 w 46"/>
                <a:gd name="T23" fmla="*/ 2147483647 h 108"/>
                <a:gd name="T24" fmla="*/ 2147483647 w 46"/>
                <a:gd name="T25" fmla="*/ 2147483647 h 108"/>
                <a:gd name="T26" fmla="*/ 2147483647 w 46"/>
                <a:gd name="T27" fmla="*/ 2147483647 h 108"/>
                <a:gd name="T28" fmla="*/ 2147483647 w 46"/>
                <a:gd name="T29" fmla="*/ 2147483647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108"/>
                <a:gd name="T47" fmla="*/ 46 w 46"/>
                <a:gd name="T48" fmla="*/ 108 h 1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108">
                  <a:moveTo>
                    <a:pt x="16" y="66"/>
                  </a:moveTo>
                  <a:lnTo>
                    <a:pt x="10" y="45"/>
                  </a:lnTo>
                  <a:lnTo>
                    <a:pt x="0" y="34"/>
                  </a:lnTo>
                  <a:lnTo>
                    <a:pt x="3" y="24"/>
                  </a:lnTo>
                  <a:lnTo>
                    <a:pt x="11" y="15"/>
                  </a:lnTo>
                  <a:lnTo>
                    <a:pt x="18" y="16"/>
                  </a:lnTo>
                  <a:lnTo>
                    <a:pt x="25" y="7"/>
                  </a:lnTo>
                  <a:lnTo>
                    <a:pt x="28" y="0"/>
                  </a:lnTo>
                  <a:lnTo>
                    <a:pt x="38" y="0"/>
                  </a:lnTo>
                  <a:lnTo>
                    <a:pt x="44" y="10"/>
                  </a:lnTo>
                  <a:lnTo>
                    <a:pt x="46" y="29"/>
                  </a:lnTo>
                  <a:lnTo>
                    <a:pt x="31" y="67"/>
                  </a:lnTo>
                  <a:lnTo>
                    <a:pt x="28" y="107"/>
                  </a:lnTo>
                  <a:lnTo>
                    <a:pt x="18" y="108"/>
                  </a:lnTo>
                  <a:lnTo>
                    <a:pt x="16" y="6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83" name="Freeform 134"/>
            <p:cNvSpPr>
              <a:spLocks/>
            </p:cNvSpPr>
            <p:nvPr/>
          </p:nvSpPr>
          <p:spPr bwMode="auto">
            <a:xfrm>
              <a:off x="4281488" y="3436963"/>
              <a:ext cx="84137" cy="166687"/>
            </a:xfrm>
            <a:custGeom>
              <a:avLst/>
              <a:gdLst>
                <a:gd name="T0" fmla="*/ 2147483647 w 46"/>
                <a:gd name="T1" fmla="*/ 2147483647 h 108"/>
                <a:gd name="T2" fmla="*/ 2147483647 w 46"/>
                <a:gd name="T3" fmla="*/ 2147483647 h 108"/>
                <a:gd name="T4" fmla="*/ 0 w 46"/>
                <a:gd name="T5" fmla="*/ 2147483647 h 108"/>
                <a:gd name="T6" fmla="*/ 2147483647 w 46"/>
                <a:gd name="T7" fmla="*/ 2147483647 h 108"/>
                <a:gd name="T8" fmla="*/ 2147483647 w 46"/>
                <a:gd name="T9" fmla="*/ 2147483647 h 108"/>
                <a:gd name="T10" fmla="*/ 2147483647 w 46"/>
                <a:gd name="T11" fmla="*/ 2147483647 h 108"/>
                <a:gd name="T12" fmla="*/ 2147483647 w 46"/>
                <a:gd name="T13" fmla="*/ 2147483647 h 108"/>
                <a:gd name="T14" fmla="*/ 2147483647 w 46"/>
                <a:gd name="T15" fmla="*/ 0 h 108"/>
                <a:gd name="T16" fmla="*/ 2147483647 w 46"/>
                <a:gd name="T17" fmla="*/ 0 h 108"/>
                <a:gd name="T18" fmla="*/ 2147483647 w 46"/>
                <a:gd name="T19" fmla="*/ 2147483647 h 108"/>
                <a:gd name="T20" fmla="*/ 2147483647 w 46"/>
                <a:gd name="T21" fmla="*/ 2147483647 h 108"/>
                <a:gd name="T22" fmla="*/ 2147483647 w 46"/>
                <a:gd name="T23" fmla="*/ 2147483647 h 108"/>
                <a:gd name="T24" fmla="*/ 2147483647 w 46"/>
                <a:gd name="T25" fmla="*/ 2147483647 h 108"/>
                <a:gd name="T26" fmla="*/ 2147483647 w 46"/>
                <a:gd name="T27" fmla="*/ 2147483647 h 108"/>
                <a:gd name="T28" fmla="*/ 2147483647 w 46"/>
                <a:gd name="T29" fmla="*/ 2147483647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108"/>
                <a:gd name="T47" fmla="*/ 46 w 46"/>
                <a:gd name="T48" fmla="*/ 108 h 1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108">
                  <a:moveTo>
                    <a:pt x="16" y="66"/>
                  </a:moveTo>
                  <a:lnTo>
                    <a:pt x="10" y="45"/>
                  </a:lnTo>
                  <a:lnTo>
                    <a:pt x="0" y="34"/>
                  </a:lnTo>
                  <a:lnTo>
                    <a:pt x="3" y="24"/>
                  </a:lnTo>
                  <a:lnTo>
                    <a:pt x="11" y="15"/>
                  </a:lnTo>
                  <a:lnTo>
                    <a:pt x="18" y="16"/>
                  </a:lnTo>
                  <a:lnTo>
                    <a:pt x="25" y="7"/>
                  </a:lnTo>
                  <a:lnTo>
                    <a:pt x="28" y="0"/>
                  </a:lnTo>
                  <a:lnTo>
                    <a:pt x="38" y="0"/>
                  </a:lnTo>
                  <a:lnTo>
                    <a:pt x="44" y="10"/>
                  </a:lnTo>
                  <a:lnTo>
                    <a:pt x="46" y="29"/>
                  </a:lnTo>
                  <a:lnTo>
                    <a:pt x="31" y="67"/>
                  </a:lnTo>
                  <a:lnTo>
                    <a:pt x="28" y="107"/>
                  </a:lnTo>
                  <a:lnTo>
                    <a:pt x="18" y="108"/>
                  </a:lnTo>
                  <a:lnTo>
                    <a:pt x="16" y="6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84" name="Freeform 135"/>
            <p:cNvSpPr>
              <a:spLocks/>
            </p:cNvSpPr>
            <p:nvPr/>
          </p:nvSpPr>
          <p:spPr bwMode="auto">
            <a:xfrm>
              <a:off x="4035425" y="3483000"/>
              <a:ext cx="161925" cy="171450"/>
            </a:xfrm>
            <a:custGeom>
              <a:avLst/>
              <a:gdLst>
                <a:gd name="T0" fmla="*/ 2147483647 w 90"/>
                <a:gd name="T1" fmla="*/ 2147483647 h 111"/>
                <a:gd name="T2" fmla="*/ 2147483647 w 90"/>
                <a:gd name="T3" fmla="*/ 2147483647 h 111"/>
                <a:gd name="T4" fmla="*/ 2147483647 w 90"/>
                <a:gd name="T5" fmla="*/ 2147483647 h 111"/>
                <a:gd name="T6" fmla="*/ 2147483647 w 90"/>
                <a:gd name="T7" fmla="*/ 2147483647 h 111"/>
                <a:gd name="T8" fmla="*/ 2147483647 w 90"/>
                <a:gd name="T9" fmla="*/ 2147483647 h 111"/>
                <a:gd name="T10" fmla="*/ 2147483647 w 90"/>
                <a:gd name="T11" fmla="*/ 2147483647 h 111"/>
                <a:gd name="T12" fmla="*/ 2147483647 w 90"/>
                <a:gd name="T13" fmla="*/ 2147483647 h 111"/>
                <a:gd name="T14" fmla="*/ 2147483647 w 90"/>
                <a:gd name="T15" fmla="*/ 2147483647 h 111"/>
                <a:gd name="T16" fmla="*/ 2147483647 w 90"/>
                <a:gd name="T17" fmla="*/ 0 h 111"/>
                <a:gd name="T18" fmla="*/ 2147483647 w 90"/>
                <a:gd name="T19" fmla="*/ 2147483647 h 111"/>
                <a:gd name="T20" fmla="*/ 2147483647 w 90"/>
                <a:gd name="T21" fmla="*/ 2147483647 h 111"/>
                <a:gd name="T22" fmla="*/ 2147483647 w 90"/>
                <a:gd name="T23" fmla="*/ 2147483647 h 111"/>
                <a:gd name="T24" fmla="*/ 2147483647 w 90"/>
                <a:gd name="T25" fmla="*/ 2147483647 h 111"/>
                <a:gd name="T26" fmla="*/ 2147483647 w 90"/>
                <a:gd name="T27" fmla="*/ 2147483647 h 111"/>
                <a:gd name="T28" fmla="*/ 2147483647 w 90"/>
                <a:gd name="T29" fmla="*/ 2147483647 h 111"/>
                <a:gd name="T30" fmla="*/ 2147483647 w 90"/>
                <a:gd name="T31" fmla="*/ 2147483647 h 111"/>
                <a:gd name="T32" fmla="*/ 0 w 90"/>
                <a:gd name="T33" fmla="*/ 2147483647 h 111"/>
                <a:gd name="T34" fmla="*/ 0 w 90"/>
                <a:gd name="T35" fmla="*/ 2147483647 h 111"/>
                <a:gd name="T36" fmla="*/ 2147483647 w 90"/>
                <a:gd name="T37" fmla="*/ 2147483647 h 111"/>
                <a:gd name="T38" fmla="*/ 2147483647 w 90"/>
                <a:gd name="T39" fmla="*/ 2147483647 h 111"/>
                <a:gd name="T40" fmla="*/ 2147483647 w 90"/>
                <a:gd name="T41" fmla="*/ 2147483647 h 111"/>
                <a:gd name="T42" fmla="*/ 2147483647 w 90"/>
                <a:gd name="T43" fmla="*/ 2147483647 h 111"/>
                <a:gd name="T44" fmla="*/ 2147483647 w 90"/>
                <a:gd name="T45" fmla="*/ 2147483647 h 111"/>
                <a:gd name="T46" fmla="*/ 2147483647 w 90"/>
                <a:gd name="T47" fmla="*/ 2147483647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0"/>
                <a:gd name="T73" fmla="*/ 0 h 111"/>
                <a:gd name="T74" fmla="*/ 90 w 90"/>
                <a:gd name="T75" fmla="*/ 111 h 1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0" h="111">
                  <a:moveTo>
                    <a:pt x="86" y="97"/>
                  </a:moveTo>
                  <a:lnTo>
                    <a:pt x="78" y="72"/>
                  </a:lnTo>
                  <a:lnTo>
                    <a:pt x="90" y="43"/>
                  </a:lnTo>
                  <a:lnTo>
                    <a:pt x="86" y="19"/>
                  </a:lnTo>
                  <a:lnTo>
                    <a:pt x="71" y="12"/>
                  </a:lnTo>
                  <a:lnTo>
                    <a:pt x="53" y="13"/>
                  </a:lnTo>
                  <a:lnTo>
                    <a:pt x="49" y="6"/>
                  </a:lnTo>
                  <a:lnTo>
                    <a:pt x="36" y="8"/>
                  </a:lnTo>
                  <a:lnTo>
                    <a:pt x="31" y="0"/>
                  </a:lnTo>
                  <a:lnTo>
                    <a:pt x="18" y="8"/>
                  </a:lnTo>
                  <a:lnTo>
                    <a:pt x="11" y="5"/>
                  </a:lnTo>
                  <a:lnTo>
                    <a:pt x="7" y="8"/>
                  </a:lnTo>
                  <a:lnTo>
                    <a:pt x="5" y="18"/>
                  </a:lnTo>
                  <a:lnTo>
                    <a:pt x="11" y="37"/>
                  </a:lnTo>
                  <a:lnTo>
                    <a:pt x="3" y="43"/>
                  </a:lnTo>
                  <a:lnTo>
                    <a:pt x="5" y="51"/>
                  </a:lnTo>
                  <a:lnTo>
                    <a:pt x="0" y="56"/>
                  </a:lnTo>
                  <a:lnTo>
                    <a:pt x="0" y="75"/>
                  </a:lnTo>
                  <a:lnTo>
                    <a:pt x="14" y="88"/>
                  </a:lnTo>
                  <a:lnTo>
                    <a:pt x="11" y="111"/>
                  </a:lnTo>
                  <a:lnTo>
                    <a:pt x="36" y="100"/>
                  </a:lnTo>
                  <a:lnTo>
                    <a:pt x="60" y="97"/>
                  </a:lnTo>
                  <a:lnTo>
                    <a:pt x="77" y="100"/>
                  </a:lnTo>
                  <a:lnTo>
                    <a:pt x="86" y="9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85" name="Freeform 136"/>
            <p:cNvSpPr>
              <a:spLocks/>
            </p:cNvSpPr>
            <p:nvPr/>
          </p:nvSpPr>
          <p:spPr bwMode="auto">
            <a:xfrm>
              <a:off x="4035425" y="3483000"/>
              <a:ext cx="161925" cy="171450"/>
            </a:xfrm>
            <a:custGeom>
              <a:avLst/>
              <a:gdLst>
                <a:gd name="T0" fmla="*/ 2147483647 w 90"/>
                <a:gd name="T1" fmla="*/ 2147483647 h 111"/>
                <a:gd name="T2" fmla="*/ 2147483647 w 90"/>
                <a:gd name="T3" fmla="*/ 2147483647 h 111"/>
                <a:gd name="T4" fmla="*/ 2147483647 w 90"/>
                <a:gd name="T5" fmla="*/ 2147483647 h 111"/>
                <a:gd name="T6" fmla="*/ 2147483647 w 90"/>
                <a:gd name="T7" fmla="*/ 2147483647 h 111"/>
                <a:gd name="T8" fmla="*/ 2147483647 w 90"/>
                <a:gd name="T9" fmla="*/ 2147483647 h 111"/>
                <a:gd name="T10" fmla="*/ 2147483647 w 90"/>
                <a:gd name="T11" fmla="*/ 2147483647 h 111"/>
                <a:gd name="T12" fmla="*/ 2147483647 w 90"/>
                <a:gd name="T13" fmla="*/ 2147483647 h 111"/>
                <a:gd name="T14" fmla="*/ 2147483647 w 90"/>
                <a:gd name="T15" fmla="*/ 2147483647 h 111"/>
                <a:gd name="T16" fmla="*/ 2147483647 w 90"/>
                <a:gd name="T17" fmla="*/ 0 h 111"/>
                <a:gd name="T18" fmla="*/ 2147483647 w 90"/>
                <a:gd name="T19" fmla="*/ 2147483647 h 111"/>
                <a:gd name="T20" fmla="*/ 2147483647 w 90"/>
                <a:gd name="T21" fmla="*/ 2147483647 h 111"/>
                <a:gd name="T22" fmla="*/ 2147483647 w 90"/>
                <a:gd name="T23" fmla="*/ 2147483647 h 111"/>
                <a:gd name="T24" fmla="*/ 2147483647 w 90"/>
                <a:gd name="T25" fmla="*/ 2147483647 h 111"/>
                <a:gd name="T26" fmla="*/ 2147483647 w 90"/>
                <a:gd name="T27" fmla="*/ 2147483647 h 111"/>
                <a:gd name="T28" fmla="*/ 2147483647 w 90"/>
                <a:gd name="T29" fmla="*/ 2147483647 h 111"/>
                <a:gd name="T30" fmla="*/ 2147483647 w 90"/>
                <a:gd name="T31" fmla="*/ 2147483647 h 111"/>
                <a:gd name="T32" fmla="*/ 0 w 90"/>
                <a:gd name="T33" fmla="*/ 2147483647 h 111"/>
                <a:gd name="T34" fmla="*/ 0 w 90"/>
                <a:gd name="T35" fmla="*/ 2147483647 h 111"/>
                <a:gd name="T36" fmla="*/ 2147483647 w 90"/>
                <a:gd name="T37" fmla="*/ 2147483647 h 111"/>
                <a:gd name="T38" fmla="*/ 2147483647 w 90"/>
                <a:gd name="T39" fmla="*/ 2147483647 h 111"/>
                <a:gd name="T40" fmla="*/ 2147483647 w 90"/>
                <a:gd name="T41" fmla="*/ 2147483647 h 111"/>
                <a:gd name="T42" fmla="*/ 2147483647 w 90"/>
                <a:gd name="T43" fmla="*/ 2147483647 h 111"/>
                <a:gd name="T44" fmla="*/ 2147483647 w 90"/>
                <a:gd name="T45" fmla="*/ 2147483647 h 111"/>
                <a:gd name="T46" fmla="*/ 2147483647 w 90"/>
                <a:gd name="T47" fmla="*/ 2147483647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0"/>
                <a:gd name="T73" fmla="*/ 0 h 111"/>
                <a:gd name="T74" fmla="*/ 90 w 90"/>
                <a:gd name="T75" fmla="*/ 111 h 1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0" h="111">
                  <a:moveTo>
                    <a:pt x="86" y="97"/>
                  </a:moveTo>
                  <a:lnTo>
                    <a:pt x="78" y="72"/>
                  </a:lnTo>
                  <a:lnTo>
                    <a:pt x="90" y="43"/>
                  </a:lnTo>
                  <a:lnTo>
                    <a:pt x="86" y="19"/>
                  </a:lnTo>
                  <a:lnTo>
                    <a:pt x="71" y="12"/>
                  </a:lnTo>
                  <a:lnTo>
                    <a:pt x="53" y="13"/>
                  </a:lnTo>
                  <a:lnTo>
                    <a:pt x="49" y="6"/>
                  </a:lnTo>
                  <a:lnTo>
                    <a:pt x="36" y="8"/>
                  </a:lnTo>
                  <a:lnTo>
                    <a:pt x="31" y="0"/>
                  </a:lnTo>
                  <a:lnTo>
                    <a:pt x="18" y="8"/>
                  </a:lnTo>
                  <a:lnTo>
                    <a:pt x="11" y="5"/>
                  </a:lnTo>
                  <a:lnTo>
                    <a:pt x="7" y="8"/>
                  </a:lnTo>
                  <a:lnTo>
                    <a:pt x="5" y="18"/>
                  </a:lnTo>
                  <a:lnTo>
                    <a:pt x="11" y="37"/>
                  </a:lnTo>
                  <a:lnTo>
                    <a:pt x="3" y="43"/>
                  </a:lnTo>
                  <a:lnTo>
                    <a:pt x="5" y="51"/>
                  </a:lnTo>
                  <a:lnTo>
                    <a:pt x="0" y="56"/>
                  </a:lnTo>
                  <a:lnTo>
                    <a:pt x="0" y="75"/>
                  </a:lnTo>
                  <a:lnTo>
                    <a:pt x="14" y="88"/>
                  </a:lnTo>
                  <a:lnTo>
                    <a:pt x="11" y="111"/>
                  </a:lnTo>
                  <a:lnTo>
                    <a:pt x="36" y="100"/>
                  </a:lnTo>
                  <a:lnTo>
                    <a:pt x="60" y="97"/>
                  </a:lnTo>
                  <a:lnTo>
                    <a:pt x="77" y="100"/>
                  </a:lnTo>
                  <a:lnTo>
                    <a:pt x="86" y="9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86" name="Freeform 137"/>
            <p:cNvSpPr>
              <a:spLocks/>
            </p:cNvSpPr>
            <p:nvPr/>
          </p:nvSpPr>
          <p:spPr bwMode="auto">
            <a:xfrm>
              <a:off x="3952875" y="3543325"/>
              <a:ext cx="109538" cy="111125"/>
            </a:xfrm>
            <a:custGeom>
              <a:avLst/>
              <a:gdLst>
                <a:gd name="T0" fmla="*/ 2147483647 w 61"/>
                <a:gd name="T1" fmla="*/ 2147483647 h 73"/>
                <a:gd name="T2" fmla="*/ 2147483647 w 61"/>
                <a:gd name="T3" fmla="*/ 2147483647 h 73"/>
                <a:gd name="T4" fmla="*/ 2147483647 w 61"/>
                <a:gd name="T5" fmla="*/ 2147483647 h 73"/>
                <a:gd name="T6" fmla="*/ 2147483647 w 61"/>
                <a:gd name="T7" fmla="*/ 2147483647 h 73"/>
                <a:gd name="T8" fmla="*/ 2147483647 w 61"/>
                <a:gd name="T9" fmla="*/ 2147483647 h 73"/>
                <a:gd name="T10" fmla="*/ 0 w 61"/>
                <a:gd name="T11" fmla="*/ 2147483647 h 73"/>
                <a:gd name="T12" fmla="*/ 0 w 61"/>
                <a:gd name="T13" fmla="*/ 2147483647 h 73"/>
                <a:gd name="T14" fmla="*/ 2147483647 w 61"/>
                <a:gd name="T15" fmla="*/ 2147483647 h 73"/>
                <a:gd name="T16" fmla="*/ 2147483647 w 61"/>
                <a:gd name="T17" fmla="*/ 0 h 73"/>
                <a:gd name="T18" fmla="*/ 2147483647 w 61"/>
                <a:gd name="T19" fmla="*/ 2147483647 h 73"/>
                <a:gd name="T20" fmla="*/ 2147483647 w 61"/>
                <a:gd name="T21" fmla="*/ 2147483647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73"/>
                <a:gd name="T35" fmla="*/ 61 w 61"/>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73">
                  <a:moveTo>
                    <a:pt x="47" y="18"/>
                  </a:moveTo>
                  <a:lnTo>
                    <a:pt x="47" y="37"/>
                  </a:lnTo>
                  <a:lnTo>
                    <a:pt x="61" y="50"/>
                  </a:lnTo>
                  <a:lnTo>
                    <a:pt x="58" y="73"/>
                  </a:lnTo>
                  <a:lnTo>
                    <a:pt x="47" y="72"/>
                  </a:lnTo>
                  <a:lnTo>
                    <a:pt x="0" y="29"/>
                  </a:lnTo>
                  <a:lnTo>
                    <a:pt x="0" y="27"/>
                  </a:lnTo>
                  <a:lnTo>
                    <a:pt x="19" y="3"/>
                  </a:lnTo>
                  <a:lnTo>
                    <a:pt x="29" y="0"/>
                  </a:lnTo>
                  <a:lnTo>
                    <a:pt x="37" y="24"/>
                  </a:lnTo>
                  <a:lnTo>
                    <a:pt x="47" y="18"/>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187" name="Freeform 138"/>
            <p:cNvSpPr>
              <a:spLocks/>
            </p:cNvSpPr>
            <p:nvPr/>
          </p:nvSpPr>
          <p:spPr bwMode="auto">
            <a:xfrm>
              <a:off x="3952875" y="3543325"/>
              <a:ext cx="109538" cy="111125"/>
            </a:xfrm>
            <a:custGeom>
              <a:avLst/>
              <a:gdLst>
                <a:gd name="T0" fmla="*/ 2147483647 w 61"/>
                <a:gd name="T1" fmla="*/ 2147483647 h 73"/>
                <a:gd name="T2" fmla="*/ 2147483647 w 61"/>
                <a:gd name="T3" fmla="*/ 2147483647 h 73"/>
                <a:gd name="T4" fmla="*/ 2147483647 w 61"/>
                <a:gd name="T5" fmla="*/ 2147483647 h 73"/>
                <a:gd name="T6" fmla="*/ 2147483647 w 61"/>
                <a:gd name="T7" fmla="*/ 2147483647 h 73"/>
                <a:gd name="T8" fmla="*/ 2147483647 w 61"/>
                <a:gd name="T9" fmla="*/ 2147483647 h 73"/>
                <a:gd name="T10" fmla="*/ 0 w 61"/>
                <a:gd name="T11" fmla="*/ 2147483647 h 73"/>
                <a:gd name="T12" fmla="*/ 0 w 61"/>
                <a:gd name="T13" fmla="*/ 2147483647 h 73"/>
                <a:gd name="T14" fmla="*/ 2147483647 w 61"/>
                <a:gd name="T15" fmla="*/ 2147483647 h 73"/>
                <a:gd name="T16" fmla="*/ 2147483647 w 61"/>
                <a:gd name="T17" fmla="*/ 0 h 73"/>
                <a:gd name="T18" fmla="*/ 2147483647 w 61"/>
                <a:gd name="T19" fmla="*/ 2147483647 h 73"/>
                <a:gd name="T20" fmla="*/ 2147483647 w 61"/>
                <a:gd name="T21" fmla="*/ 2147483647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73"/>
                <a:gd name="T35" fmla="*/ 61 w 61"/>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73">
                  <a:moveTo>
                    <a:pt x="47" y="18"/>
                  </a:moveTo>
                  <a:lnTo>
                    <a:pt x="47" y="37"/>
                  </a:lnTo>
                  <a:lnTo>
                    <a:pt x="61" y="50"/>
                  </a:lnTo>
                  <a:lnTo>
                    <a:pt x="58" y="73"/>
                  </a:lnTo>
                  <a:lnTo>
                    <a:pt x="47" y="72"/>
                  </a:lnTo>
                  <a:lnTo>
                    <a:pt x="0" y="29"/>
                  </a:lnTo>
                  <a:lnTo>
                    <a:pt x="0" y="27"/>
                  </a:lnTo>
                  <a:lnTo>
                    <a:pt x="19" y="3"/>
                  </a:lnTo>
                  <a:lnTo>
                    <a:pt x="29" y="0"/>
                  </a:lnTo>
                  <a:lnTo>
                    <a:pt x="37" y="24"/>
                  </a:lnTo>
                  <a:lnTo>
                    <a:pt x="47" y="18"/>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188" name="Freeform 139"/>
            <p:cNvSpPr>
              <a:spLocks/>
            </p:cNvSpPr>
            <p:nvPr/>
          </p:nvSpPr>
          <p:spPr bwMode="auto">
            <a:xfrm>
              <a:off x="3802063" y="3319488"/>
              <a:ext cx="160337" cy="115887"/>
            </a:xfrm>
            <a:custGeom>
              <a:avLst/>
              <a:gdLst>
                <a:gd name="T0" fmla="*/ 2147483647 w 90"/>
                <a:gd name="T1" fmla="*/ 2147483647 h 75"/>
                <a:gd name="T2" fmla="*/ 2147483647 w 90"/>
                <a:gd name="T3" fmla="*/ 2147483647 h 75"/>
                <a:gd name="T4" fmla="*/ 2147483647 w 90"/>
                <a:gd name="T5" fmla="*/ 2147483647 h 75"/>
                <a:gd name="T6" fmla="*/ 2147483647 w 90"/>
                <a:gd name="T7" fmla="*/ 2147483647 h 75"/>
                <a:gd name="T8" fmla="*/ 2147483647 w 90"/>
                <a:gd name="T9" fmla="*/ 2147483647 h 75"/>
                <a:gd name="T10" fmla="*/ 2147483647 w 90"/>
                <a:gd name="T11" fmla="*/ 2147483647 h 75"/>
                <a:gd name="T12" fmla="*/ 2147483647 w 90"/>
                <a:gd name="T13" fmla="*/ 2147483647 h 75"/>
                <a:gd name="T14" fmla="*/ 2147483647 w 90"/>
                <a:gd name="T15" fmla="*/ 2147483647 h 75"/>
                <a:gd name="T16" fmla="*/ 2147483647 w 90"/>
                <a:gd name="T17" fmla="*/ 2147483647 h 75"/>
                <a:gd name="T18" fmla="*/ 2147483647 w 90"/>
                <a:gd name="T19" fmla="*/ 2147483647 h 75"/>
                <a:gd name="T20" fmla="*/ 2147483647 w 90"/>
                <a:gd name="T21" fmla="*/ 2147483647 h 75"/>
                <a:gd name="T22" fmla="*/ 2147483647 w 90"/>
                <a:gd name="T23" fmla="*/ 2147483647 h 75"/>
                <a:gd name="T24" fmla="*/ 2147483647 w 90"/>
                <a:gd name="T25" fmla="*/ 2147483647 h 75"/>
                <a:gd name="T26" fmla="*/ 2147483647 w 90"/>
                <a:gd name="T27" fmla="*/ 2147483647 h 75"/>
                <a:gd name="T28" fmla="*/ 0 w 90"/>
                <a:gd name="T29" fmla="*/ 2147483647 h 75"/>
                <a:gd name="T30" fmla="*/ 2147483647 w 90"/>
                <a:gd name="T31" fmla="*/ 2147483647 h 75"/>
                <a:gd name="T32" fmla="*/ 2147483647 w 90"/>
                <a:gd name="T33" fmla="*/ 2147483647 h 75"/>
                <a:gd name="T34" fmla="*/ 2147483647 w 90"/>
                <a:gd name="T35" fmla="*/ 0 h 75"/>
                <a:gd name="T36" fmla="*/ 2147483647 w 90"/>
                <a:gd name="T37" fmla="*/ 2147483647 h 75"/>
                <a:gd name="T38" fmla="*/ 2147483647 w 90"/>
                <a:gd name="T39" fmla="*/ 2147483647 h 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75"/>
                <a:gd name="T62" fmla="*/ 90 w 90"/>
                <a:gd name="T63" fmla="*/ 75 h 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75">
                  <a:moveTo>
                    <a:pt x="78" y="34"/>
                  </a:moveTo>
                  <a:lnTo>
                    <a:pt x="90" y="73"/>
                  </a:lnTo>
                  <a:lnTo>
                    <a:pt x="54" y="70"/>
                  </a:lnTo>
                  <a:lnTo>
                    <a:pt x="10" y="73"/>
                  </a:lnTo>
                  <a:lnTo>
                    <a:pt x="8" y="75"/>
                  </a:lnTo>
                  <a:lnTo>
                    <a:pt x="8" y="62"/>
                  </a:lnTo>
                  <a:lnTo>
                    <a:pt x="10" y="63"/>
                  </a:lnTo>
                  <a:lnTo>
                    <a:pt x="32" y="54"/>
                  </a:lnTo>
                  <a:lnTo>
                    <a:pt x="50" y="57"/>
                  </a:lnTo>
                  <a:lnTo>
                    <a:pt x="52" y="54"/>
                  </a:lnTo>
                  <a:lnTo>
                    <a:pt x="31" y="48"/>
                  </a:lnTo>
                  <a:lnTo>
                    <a:pt x="11" y="51"/>
                  </a:lnTo>
                  <a:lnTo>
                    <a:pt x="10" y="51"/>
                  </a:lnTo>
                  <a:lnTo>
                    <a:pt x="10" y="47"/>
                  </a:lnTo>
                  <a:lnTo>
                    <a:pt x="0" y="34"/>
                  </a:lnTo>
                  <a:lnTo>
                    <a:pt x="15" y="13"/>
                  </a:lnTo>
                  <a:lnTo>
                    <a:pt x="26" y="3"/>
                  </a:lnTo>
                  <a:lnTo>
                    <a:pt x="42" y="0"/>
                  </a:lnTo>
                  <a:lnTo>
                    <a:pt x="62" y="12"/>
                  </a:lnTo>
                  <a:lnTo>
                    <a:pt x="78" y="34"/>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189" name="Freeform 140"/>
            <p:cNvSpPr>
              <a:spLocks/>
            </p:cNvSpPr>
            <p:nvPr/>
          </p:nvSpPr>
          <p:spPr bwMode="auto">
            <a:xfrm>
              <a:off x="3802063" y="3319488"/>
              <a:ext cx="160337" cy="115887"/>
            </a:xfrm>
            <a:custGeom>
              <a:avLst/>
              <a:gdLst>
                <a:gd name="T0" fmla="*/ 2147483647 w 90"/>
                <a:gd name="T1" fmla="*/ 2147483647 h 75"/>
                <a:gd name="T2" fmla="*/ 2147483647 w 90"/>
                <a:gd name="T3" fmla="*/ 2147483647 h 75"/>
                <a:gd name="T4" fmla="*/ 2147483647 w 90"/>
                <a:gd name="T5" fmla="*/ 2147483647 h 75"/>
                <a:gd name="T6" fmla="*/ 2147483647 w 90"/>
                <a:gd name="T7" fmla="*/ 2147483647 h 75"/>
                <a:gd name="T8" fmla="*/ 2147483647 w 90"/>
                <a:gd name="T9" fmla="*/ 2147483647 h 75"/>
                <a:gd name="T10" fmla="*/ 2147483647 w 90"/>
                <a:gd name="T11" fmla="*/ 2147483647 h 75"/>
                <a:gd name="T12" fmla="*/ 2147483647 w 90"/>
                <a:gd name="T13" fmla="*/ 2147483647 h 75"/>
                <a:gd name="T14" fmla="*/ 2147483647 w 90"/>
                <a:gd name="T15" fmla="*/ 2147483647 h 75"/>
                <a:gd name="T16" fmla="*/ 2147483647 w 90"/>
                <a:gd name="T17" fmla="*/ 2147483647 h 75"/>
                <a:gd name="T18" fmla="*/ 2147483647 w 90"/>
                <a:gd name="T19" fmla="*/ 2147483647 h 75"/>
                <a:gd name="T20" fmla="*/ 2147483647 w 90"/>
                <a:gd name="T21" fmla="*/ 2147483647 h 75"/>
                <a:gd name="T22" fmla="*/ 2147483647 w 90"/>
                <a:gd name="T23" fmla="*/ 2147483647 h 75"/>
                <a:gd name="T24" fmla="*/ 2147483647 w 90"/>
                <a:gd name="T25" fmla="*/ 2147483647 h 75"/>
                <a:gd name="T26" fmla="*/ 2147483647 w 90"/>
                <a:gd name="T27" fmla="*/ 2147483647 h 75"/>
                <a:gd name="T28" fmla="*/ 0 w 90"/>
                <a:gd name="T29" fmla="*/ 2147483647 h 75"/>
                <a:gd name="T30" fmla="*/ 2147483647 w 90"/>
                <a:gd name="T31" fmla="*/ 2147483647 h 75"/>
                <a:gd name="T32" fmla="*/ 2147483647 w 90"/>
                <a:gd name="T33" fmla="*/ 2147483647 h 75"/>
                <a:gd name="T34" fmla="*/ 2147483647 w 90"/>
                <a:gd name="T35" fmla="*/ 0 h 75"/>
                <a:gd name="T36" fmla="*/ 2147483647 w 90"/>
                <a:gd name="T37" fmla="*/ 2147483647 h 75"/>
                <a:gd name="T38" fmla="*/ 2147483647 w 90"/>
                <a:gd name="T39" fmla="*/ 2147483647 h 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75"/>
                <a:gd name="T62" fmla="*/ 90 w 90"/>
                <a:gd name="T63" fmla="*/ 75 h 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75">
                  <a:moveTo>
                    <a:pt x="78" y="34"/>
                  </a:moveTo>
                  <a:lnTo>
                    <a:pt x="90" y="73"/>
                  </a:lnTo>
                  <a:lnTo>
                    <a:pt x="54" y="70"/>
                  </a:lnTo>
                  <a:lnTo>
                    <a:pt x="10" y="73"/>
                  </a:lnTo>
                  <a:lnTo>
                    <a:pt x="8" y="75"/>
                  </a:lnTo>
                  <a:lnTo>
                    <a:pt x="8" y="62"/>
                  </a:lnTo>
                  <a:lnTo>
                    <a:pt x="10" y="63"/>
                  </a:lnTo>
                  <a:lnTo>
                    <a:pt x="32" y="54"/>
                  </a:lnTo>
                  <a:lnTo>
                    <a:pt x="50" y="57"/>
                  </a:lnTo>
                  <a:lnTo>
                    <a:pt x="52" y="54"/>
                  </a:lnTo>
                  <a:lnTo>
                    <a:pt x="31" y="48"/>
                  </a:lnTo>
                  <a:lnTo>
                    <a:pt x="11" y="51"/>
                  </a:lnTo>
                  <a:lnTo>
                    <a:pt x="10" y="51"/>
                  </a:lnTo>
                  <a:lnTo>
                    <a:pt x="10" y="47"/>
                  </a:lnTo>
                  <a:lnTo>
                    <a:pt x="0" y="34"/>
                  </a:lnTo>
                  <a:lnTo>
                    <a:pt x="15" y="13"/>
                  </a:lnTo>
                  <a:lnTo>
                    <a:pt x="26" y="3"/>
                  </a:lnTo>
                  <a:lnTo>
                    <a:pt x="42" y="0"/>
                  </a:lnTo>
                  <a:lnTo>
                    <a:pt x="62" y="12"/>
                  </a:lnTo>
                  <a:lnTo>
                    <a:pt x="78" y="34"/>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190" name="Freeform 141"/>
            <p:cNvSpPr>
              <a:spLocks/>
            </p:cNvSpPr>
            <p:nvPr/>
          </p:nvSpPr>
          <p:spPr bwMode="auto">
            <a:xfrm>
              <a:off x="3821113" y="3028975"/>
              <a:ext cx="322262" cy="344488"/>
            </a:xfrm>
            <a:custGeom>
              <a:avLst/>
              <a:gdLst>
                <a:gd name="T0" fmla="*/ 2147483647 w 180"/>
                <a:gd name="T1" fmla="*/ 2147483647 h 221"/>
                <a:gd name="T2" fmla="*/ 2147483647 w 180"/>
                <a:gd name="T3" fmla="*/ 2147483647 h 221"/>
                <a:gd name="T4" fmla="*/ 2147483647 w 180"/>
                <a:gd name="T5" fmla="*/ 2147483647 h 221"/>
                <a:gd name="T6" fmla="*/ 2147483647 w 180"/>
                <a:gd name="T7" fmla="*/ 2147483647 h 221"/>
                <a:gd name="T8" fmla="*/ 2147483647 w 180"/>
                <a:gd name="T9" fmla="*/ 2147483647 h 221"/>
                <a:gd name="T10" fmla="*/ 2147483647 w 180"/>
                <a:gd name="T11" fmla="*/ 2147483647 h 221"/>
                <a:gd name="T12" fmla="*/ 2147483647 w 180"/>
                <a:gd name="T13" fmla="*/ 2147483647 h 221"/>
                <a:gd name="T14" fmla="*/ 2147483647 w 180"/>
                <a:gd name="T15" fmla="*/ 2147483647 h 221"/>
                <a:gd name="T16" fmla="*/ 0 w 180"/>
                <a:gd name="T17" fmla="*/ 2147483647 h 221"/>
                <a:gd name="T18" fmla="*/ 2147483647 w 180"/>
                <a:gd name="T19" fmla="*/ 2147483647 h 221"/>
                <a:gd name="T20" fmla="*/ 2147483647 w 180"/>
                <a:gd name="T21" fmla="*/ 2147483647 h 221"/>
                <a:gd name="T22" fmla="*/ 2147483647 w 180"/>
                <a:gd name="T23" fmla="*/ 2147483647 h 221"/>
                <a:gd name="T24" fmla="*/ 2147483647 w 180"/>
                <a:gd name="T25" fmla="*/ 2147483647 h 221"/>
                <a:gd name="T26" fmla="*/ 2147483647 w 180"/>
                <a:gd name="T27" fmla="*/ 2147483647 h 221"/>
                <a:gd name="T28" fmla="*/ 2147483647 w 180"/>
                <a:gd name="T29" fmla="*/ 2147483647 h 221"/>
                <a:gd name="T30" fmla="*/ 2147483647 w 180"/>
                <a:gd name="T31" fmla="*/ 0 h 221"/>
                <a:gd name="T32" fmla="*/ 2147483647 w 180"/>
                <a:gd name="T33" fmla="*/ 2147483647 h 221"/>
                <a:gd name="T34" fmla="*/ 2147483647 w 180"/>
                <a:gd name="T35" fmla="*/ 2147483647 h 221"/>
                <a:gd name="T36" fmla="*/ 2147483647 w 180"/>
                <a:gd name="T37" fmla="*/ 2147483647 h 221"/>
                <a:gd name="T38" fmla="*/ 2147483647 w 180"/>
                <a:gd name="T39" fmla="*/ 2147483647 h 221"/>
                <a:gd name="T40" fmla="*/ 2147483647 w 180"/>
                <a:gd name="T41" fmla="*/ 2147483647 h 221"/>
                <a:gd name="T42" fmla="*/ 2147483647 w 180"/>
                <a:gd name="T43" fmla="*/ 2147483647 h 221"/>
                <a:gd name="T44" fmla="*/ 2147483647 w 180"/>
                <a:gd name="T45" fmla="*/ 2147483647 h 2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0"/>
                <a:gd name="T70" fmla="*/ 0 h 221"/>
                <a:gd name="T71" fmla="*/ 180 w 180"/>
                <a:gd name="T72" fmla="*/ 221 h 2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0" h="221">
                  <a:moveTo>
                    <a:pt x="67" y="221"/>
                  </a:moveTo>
                  <a:lnTo>
                    <a:pt x="51" y="199"/>
                  </a:lnTo>
                  <a:lnTo>
                    <a:pt x="31" y="187"/>
                  </a:lnTo>
                  <a:lnTo>
                    <a:pt x="15" y="190"/>
                  </a:lnTo>
                  <a:lnTo>
                    <a:pt x="4" y="200"/>
                  </a:lnTo>
                  <a:lnTo>
                    <a:pt x="11" y="162"/>
                  </a:lnTo>
                  <a:lnTo>
                    <a:pt x="6" y="138"/>
                  </a:lnTo>
                  <a:lnTo>
                    <a:pt x="10" y="122"/>
                  </a:lnTo>
                  <a:lnTo>
                    <a:pt x="0" y="108"/>
                  </a:lnTo>
                  <a:lnTo>
                    <a:pt x="8" y="103"/>
                  </a:lnTo>
                  <a:lnTo>
                    <a:pt x="59" y="101"/>
                  </a:lnTo>
                  <a:lnTo>
                    <a:pt x="59" y="75"/>
                  </a:lnTo>
                  <a:lnTo>
                    <a:pt x="77" y="62"/>
                  </a:lnTo>
                  <a:lnTo>
                    <a:pt x="79" y="19"/>
                  </a:lnTo>
                  <a:lnTo>
                    <a:pt x="126" y="19"/>
                  </a:lnTo>
                  <a:lnTo>
                    <a:pt x="128" y="0"/>
                  </a:lnTo>
                  <a:lnTo>
                    <a:pt x="180" y="38"/>
                  </a:lnTo>
                  <a:lnTo>
                    <a:pt x="155" y="38"/>
                  </a:lnTo>
                  <a:lnTo>
                    <a:pt x="166" y="206"/>
                  </a:lnTo>
                  <a:lnTo>
                    <a:pt x="101" y="206"/>
                  </a:lnTo>
                  <a:lnTo>
                    <a:pt x="88" y="212"/>
                  </a:lnTo>
                  <a:lnTo>
                    <a:pt x="79" y="200"/>
                  </a:lnTo>
                  <a:lnTo>
                    <a:pt x="67" y="22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1" name="Freeform 142"/>
            <p:cNvSpPr>
              <a:spLocks/>
            </p:cNvSpPr>
            <p:nvPr/>
          </p:nvSpPr>
          <p:spPr bwMode="auto">
            <a:xfrm>
              <a:off x="3821113" y="3028975"/>
              <a:ext cx="322262" cy="344488"/>
            </a:xfrm>
            <a:custGeom>
              <a:avLst/>
              <a:gdLst>
                <a:gd name="T0" fmla="*/ 2147483647 w 180"/>
                <a:gd name="T1" fmla="*/ 2147483647 h 221"/>
                <a:gd name="T2" fmla="*/ 2147483647 w 180"/>
                <a:gd name="T3" fmla="*/ 2147483647 h 221"/>
                <a:gd name="T4" fmla="*/ 2147483647 w 180"/>
                <a:gd name="T5" fmla="*/ 2147483647 h 221"/>
                <a:gd name="T6" fmla="*/ 2147483647 w 180"/>
                <a:gd name="T7" fmla="*/ 2147483647 h 221"/>
                <a:gd name="T8" fmla="*/ 2147483647 w 180"/>
                <a:gd name="T9" fmla="*/ 2147483647 h 221"/>
                <a:gd name="T10" fmla="*/ 2147483647 w 180"/>
                <a:gd name="T11" fmla="*/ 2147483647 h 221"/>
                <a:gd name="T12" fmla="*/ 2147483647 w 180"/>
                <a:gd name="T13" fmla="*/ 2147483647 h 221"/>
                <a:gd name="T14" fmla="*/ 2147483647 w 180"/>
                <a:gd name="T15" fmla="*/ 2147483647 h 221"/>
                <a:gd name="T16" fmla="*/ 0 w 180"/>
                <a:gd name="T17" fmla="*/ 2147483647 h 221"/>
                <a:gd name="T18" fmla="*/ 2147483647 w 180"/>
                <a:gd name="T19" fmla="*/ 2147483647 h 221"/>
                <a:gd name="T20" fmla="*/ 2147483647 w 180"/>
                <a:gd name="T21" fmla="*/ 2147483647 h 221"/>
                <a:gd name="T22" fmla="*/ 2147483647 w 180"/>
                <a:gd name="T23" fmla="*/ 2147483647 h 221"/>
                <a:gd name="T24" fmla="*/ 2147483647 w 180"/>
                <a:gd name="T25" fmla="*/ 2147483647 h 221"/>
                <a:gd name="T26" fmla="*/ 2147483647 w 180"/>
                <a:gd name="T27" fmla="*/ 2147483647 h 221"/>
                <a:gd name="T28" fmla="*/ 2147483647 w 180"/>
                <a:gd name="T29" fmla="*/ 2147483647 h 221"/>
                <a:gd name="T30" fmla="*/ 2147483647 w 180"/>
                <a:gd name="T31" fmla="*/ 0 h 221"/>
                <a:gd name="T32" fmla="*/ 2147483647 w 180"/>
                <a:gd name="T33" fmla="*/ 2147483647 h 221"/>
                <a:gd name="T34" fmla="*/ 2147483647 w 180"/>
                <a:gd name="T35" fmla="*/ 2147483647 h 221"/>
                <a:gd name="T36" fmla="*/ 2147483647 w 180"/>
                <a:gd name="T37" fmla="*/ 2147483647 h 221"/>
                <a:gd name="T38" fmla="*/ 2147483647 w 180"/>
                <a:gd name="T39" fmla="*/ 2147483647 h 221"/>
                <a:gd name="T40" fmla="*/ 2147483647 w 180"/>
                <a:gd name="T41" fmla="*/ 2147483647 h 221"/>
                <a:gd name="T42" fmla="*/ 2147483647 w 180"/>
                <a:gd name="T43" fmla="*/ 2147483647 h 221"/>
                <a:gd name="T44" fmla="*/ 2147483647 w 180"/>
                <a:gd name="T45" fmla="*/ 2147483647 h 2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0"/>
                <a:gd name="T70" fmla="*/ 0 h 221"/>
                <a:gd name="T71" fmla="*/ 180 w 180"/>
                <a:gd name="T72" fmla="*/ 221 h 2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0" h="221">
                  <a:moveTo>
                    <a:pt x="67" y="221"/>
                  </a:moveTo>
                  <a:lnTo>
                    <a:pt x="51" y="199"/>
                  </a:lnTo>
                  <a:lnTo>
                    <a:pt x="31" y="187"/>
                  </a:lnTo>
                  <a:lnTo>
                    <a:pt x="15" y="190"/>
                  </a:lnTo>
                  <a:lnTo>
                    <a:pt x="4" y="200"/>
                  </a:lnTo>
                  <a:lnTo>
                    <a:pt x="11" y="162"/>
                  </a:lnTo>
                  <a:lnTo>
                    <a:pt x="6" y="138"/>
                  </a:lnTo>
                  <a:lnTo>
                    <a:pt x="10" y="122"/>
                  </a:lnTo>
                  <a:lnTo>
                    <a:pt x="0" y="108"/>
                  </a:lnTo>
                  <a:lnTo>
                    <a:pt x="8" y="103"/>
                  </a:lnTo>
                  <a:lnTo>
                    <a:pt x="59" y="101"/>
                  </a:lnTo>
                  <a:lnTo>
                    <a:pt x="59" y="75"/>
                  </a:lnTo>
                  <a:lnTo>
                    <a:pt x="77" y="62"/>
                  </a:lnTo>
                  <a:lnTo>
                    <a:pt x="79" y="19"/>
                  </a:lnTo>
                  <a:lnTo>
                    <a:pt x="126" y="19"/>
                  </a:lnTo>
                  <a:lnTo>
                    <a:pt x="128" y="0"/>
                  </a:lnTo>
                  <a:lnTo>
                    <a:pt x="180" y="38"/>
                  </a:lnTo>
                  <a:lnTo>
                    <a:pt x="155" y="38"/>
                  </a:lnTo>
                  <a:lnTo>
                    <a:pt x="166" y="206"/>
                  </a:lnTo>
                  <a:lnTo>
                    <a:pt x="101" y="206"/>
                  </a:lnTo>
                  <a:lnTo>
                    <a:pt x="88" y="212"/>
                  </a:lnTo>
                  <a:lnTo>
                    <a:pt x="79" y="200"/>
                  </a:lnTo>
                  <a:lnTo>
                    <a:pt x="67" y="22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2" name="Freeform 143"/>
            <p:cNvSpPr>
              <a:spLocks/>
            </p:cNvSpPr>
            <p:nvPr/>
          </p:nvSpPr>
          <p:spPr bwMode="auto">
            <a:xfrm>
              <a:off x="3821113" y="3011513"/>
              <a:ext cx="230187" cy="184150"/>
            </a:xfrm>
            <a:custGeom>
              <a:avLst/>
              <a:gdLst>
                <a:gd name="T0" fmla="*/ 2147483647 w 128"/>
                <a:gd name="T1" fmla="*/ 0 h 116"/>
                <a:gd name="T2" fmla="*/ 2147483647 w 128"/>
                <a:gd name="T3" fmla="*/ 2147483647 h 116"/>
                <a:gd name="T4" fmla="*/ 2147483647 w 128"/>
                <a:gd name="T5" fmla="*/ 2147483647 h 116"/>
                <a:gd name="T6" fmla="*/ 2147483647 w 128"/>
                <a:gd name="T7" fmla="*/ 2147483647 h 116"/>
                <a:gd name="T8" fmla="*/ 2147483647 w 128"/>
                <a:gd name="T9" fmla="*/ 2147483647 h 116"/>
                <a:gd name="T10" fmla="*/ 2147483647 w 128"/>
                <a:gd name="T11" fmla="*/ 2147483647 h 116"/>
                <a:gd name="T12" fmla="*/ 2147483647 w 128"/>
                <a:gd name="T13" fmla="*/ 2147483647 h 116"/>
                <a:gd name="T14" fmla="*/ 2147483647 w 128"/>
                <a:gd name="T15" fmla="*/ 2147483647 h 116"/>
                <a:gd name="T16" fmla="*/ 0 w 128"/>
                <a:gd name="T17" fmla="*/ 2147483647 h 116"/>
                <a:gd name="T18" fmla="*/ 2147483647 w 128"/>
                <a:gd name="T19" fmla="*/ 2147483647 h 116"/>
                <a:gd name="T20" fmla="*/ 2147483647 w 128"/>
                <a:gd name="T21" fmla="*/ 2147483647 h 116"/>
                <a:gd name="T22" fmla="*/ 2147483647 w 128"/>
                <a:gd name="T23" fmla="*/ 2147483647 h 116"/>
                <a:gd name="T24" fmla="*/ 2147483647 w 128"/>
                <a:gd name="T25" fmla="*/ 2147483647 h 116"/>
                <a:gd name="T26" fmla="*/ 2147483647 w 128"/>
                <a:gd name="T27" fmla="*/ 0 h 116"/>
                <a:gd name="T28" fmla="*/ 2147483647 w 128"/>
                <a:gd name="T29" fmla="*/ 0 h 1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
                <a:gd name="T46" fmla="*/ 0 h 116"/>
                <a:gd name="T47" fmla="*/ 128 w 128"/>
                <a:gd name="T48" fmla="*/ 116 h 1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 h="116">
                  <a:moveTo>
                    <a:pt x="128" y="0"/>
                  </a:moveTo>
                  <a:lnTo>
                    <a:pt x="128" y="8"/>
                  </a:lnTo>
                  <a:lnTo>
                    <a:pt x="126" y="27"/>
                  </a:lnTo>
                  <a:lnTo>
                    <a:pt x="79" y="27"/>
                  </a:lnTo>
                  <a:lnTo>
                    <a:pt x="77" y="70"/>
                  </a:lnTo>
                  <a:lnTo>
                    <a:pt x="59" y="83"/>
                  </a:lnTo>
                  <a:lnTo>
                    <a:pt x="59" y="109"/>
                  </a:lnTo>
                  <a:lnTo>
                    <a:pt x="8" y="111"/>
                  </a:lnTo>
                  <a:lnTo>
                    <a:pt x="0" y="116"/>
                  </a:lnTo>
                  <a:lnTo>
                    <a:pt x="3" y="99"/>
                  </a:lnTo>
                  <a:lnTo>
                    <a:pt x="31" y="54"/>
                  </a:lnTo>
                  <a:lnTo>
                    <a:pt x="41" y="27"/>
                  </a:lnTo>
                  <a:lnTo>
                    <a:pt x="52" y="19"/>
                  </a:lnTo>
                  <a:lnTo>
                    <a:pt x="63" y="0"/>
                  </a:lnTo>
                  <a:lnTo>
                    <a:pt x="128"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3" name="Freeform 144"/>
            <p:cNvSpPr>
              <a:spLocks/>
            </p:cNvSpPr>
            <p:nvPr/>
          </p:nvSpPr>
          <p:spPr bwMode="auto">
            <a:xfrm>
              <a:off x="3821113" y="3011513"/>
              <a:ext cx="230187" cy="184150"/>
            </a:xfrm>
            <a:custGeom>
              <a:avLst/>
              <a:gdLst>
                <a:gd name="T0" fmla="*/ 2147483647 w 128"/>
                <a:gd name="T1" fmla="*/ 0 h 116"/>
                <a:gd name="T2" fmla="*/ 2147483647 w 128"/>
                <a:gd name="T3" fmla="*/ 2147483647 h 116"/>
                <a:gd name="T4" fmla="*/ 2147483647 w 128"/>
                <a:gd name="T5" fmla="*/ 2147483647 h 116"/>
                <a:gd name="T6" fmla="*/ 2147483647 w 128"/>
                <a:gd name="T7" fmla="*/ 2147483647 h 116"/>
                <a:gd name="T8" fmla="*/ 2147483647 w 128"/>
                <a:gd name="T9" fmla="*/ 2147483647 h 116"/>
                <a:gd name="T10" fmla="*/ 2147483647 w 128"/>
                <a:gd name="T11" fmla="*/ 2147483647 h 116"/>
                <a:gd name="T12" fmla="*/ 2147483647 w 128"/>
                <a:gd name="T13" fmla="*/ 2147483647 h 116"/>
                <a:gd name="T14" fmla="*/ 2147483647 w 128"/>
                <a:gd name="T15" fmla="*/ 2147483647 h 116"/>
                <a:gd name="T16" fmla="*/ 0 w 128"/>
                <a:gd name="T17" fmla="*/ 2147483647 h 116"/>
                <a:gd name="T18" fmla="*/ 2147483647 w 128"/>
                <a:gd name="T19" fmla="*/ 2147483647 h 116"/>
                <a:gd name="T20" fmla="*/ 2147483647 w 128"/>
                <a:gd name="T21" fmla="*/ 2147483647 h 116"/>
                <a:gd name="T22" fmla="*/ 2147483647 w 128"/>
                <a:gd name="T23" fmla="*/ 2147483647 h 116"/>
                <a:gd name="T24" fmla="*/ 2147483647 w 128"/>
                <a:gd name="T25" fmla="*/ 2147483647 h 116"/>
                <a:gd name="T26" fmla="*/ 2147483647 w 128"/>
                <a:gd name="T27" fmla="*/ 0 h 116"/>
                <a:gd name="T28" fmla="*/ 2147483647 w 128"/>
                <a:gd name="T29" fmla="*/ 0 h 1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
                <a:gd name="T46" fmla="*/ 0 h 116"/>
                <a:gd name="T47" fmla="*/ 128 w 128"/>
                <a:gd name="T48" fmla="*/ 116 h 1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 h="116">
                  <a:moveTo>
                    <a:pt x="128" y="0"/>
                  </a:moveTo>
                  <a:lnTo>
                    <a:pt x="128" y="8"/>
                  </a:lnTo>
                  <a:lnTo>
                    <a:pt x="126" y="27"/>
                  </a:lnTo>
                  <a:lnTo>
                    <a:pt x="79" y="27"/>
                  </a:lnTo>
                  <a:lnTo>
                    <a:pt x="77" y="70"/>
                  </a:lnTo>
                  <a:lnTo>
                    <a:pt x="59" y="83"/>
                  </a:lnTo>
                  <a:lnTo>
                    <a:pt x="59" y="109"/>
                  </a:lnTo>
                  <a:lnTo>
                    <a:pt x="8" y="111"/>
                  </a:lnTo>
                  <a:lnTo>
                    <a:pt x="0" y="116"/>
                  </a:lnTo>
                  <a:lnTo>
                    <a:pt x="3" y="99"/>
                  </a:lnTo>
                  <a:lnTo>
                    <a:pt x="31" y="54"/>
                  </a:lnTo>
                  <a:lnTo>
                    <a:pt x="41" y="27"/>
                  </a:lnTo>
                  <a:lnTo>
                    <a:pt x="52" y="19"/>
                  </a:lnTo>
                  <a:lnTo>
                    <a:pt x="63" y="0"/>
                  </a:lnTo>
                  <a:lnTo>
                    <a:pt x="128"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4" name="Freeform 145"/>
            <p:cNvSpPr>
              <a:spLocks/>
            </p:cNvSpPr>
            <p:nvPr/>
          </p:nvSpPr>
          <p:spPr bwMode="auto">
            <a:xfrm>
              <a:off x="4468813" y="2749575"/>
              <a:ext cx="90487" cy="190500"/>
            </a:xfrm>
            <a:custGeom>
              <a:avLst/>
              <a:gdLst>
                <a:gd name="T0" fmla="*/ 2147483647 w 52"/>
                <a:gd name="T1" fmla="*/ 2147483647 h 122"/>
                <a:gd name="T2" fmla="*/ 2147483647 w 52"/>
                <a:gd name="T3" fmla="*/ 2147483647 h 122"/>
                <a:gd name="T4" fmla="*/ 2147483647 w 52"/>
                <a:gd name="T5" fmla="*/ 2147483647 h 122"/>
                <a:gd name="T6" fmla="*/ 2147483647 w 52"/>
                <a:gd name="T7" fmla="*/ 2147483647 h 122"/>
                <a:gd name="T8" fmla="*/ 2147483647 w 52"/>
                <a:gd name="T9" fmla="*/ 2147483647 h 122"/>
                <a:gd name="T10" fmla="*/ 2147483647 w 52"/>
                <a:gd name="T11" fmla="*/ 2147483647 h 122"/>
                <a:gd name="T12" fmla="*/ 2147483647 w 52"/>
                <a:gd name="T13" fmla="*/ 2147483647 h 122"/>
                <a:gd name="T14" fmla="*/ 0 w 52"/>
                <a:gd name="T15" fmla="*/ 2147483647 h 122"/>
                <a:gd name="T16" fmla="*/ 2147483647 w 52"/>
                <a:gd name="T17" fmla="*/ 2147483647 h 122"/>
                <a:gd name="T18" fmla="*/ 2147483647 w 52"/>
                <a:gd name="T19" fmla="*/ 2147483647 h 122"/>
                <a:gd name="T20" fmla="*/ 2147483647 w 52"/>
                <a:gd name="T21" fmla="*/ 2147483647 h 122"/>
                <a:gd name="T22" fmla="*/ 2147483647 w 52"/>
                <a:gd name="T23" fmla="*/ 0 h 122"/>
                <a:gd name="T24" fmla="*/ 2147483647 w 52"/>
                <a:gd name="T25" fmla="*/ 2147483647 h 122"/>
                <a:gd name="T26" fmla="*/ 2147483647 w 52"/>
                <a:gd name="T27" fmla="*/ 2147483647 h 122"/>
                <a:gd name="T28" fmla="*/ 2147483647 w 52"/>
                <a:gd name="T29" fmla="*/ 2147483647 h 122"/>
                <a:gd name="T30" fmla="*/ 2147483647 w 52"/>
                <a:gd name="T31" fmla="*/ 2147483647 h 122"/>
                <a:gd name="T32" fmla="*/ 2147483647 w 52"/>
                <a:gd name="T33" fmla="*/ 2147483647 h 122"/>
                <a:gd name="T34" fmla="*/ 2147483647 w 52"/>
                <a:gd name="T35" fmla="*/ 2147483647 h 122"/>
                <a:gd name="T36" fmla="*/ 2147483647 w 52"/>
                <a:gd name="T37" fmla="*/ 2147483647 h 122"/>
                <a:gd name="T38" fmla="*/ 2147483647 w 52"/>
                <a:gd name="T39" fmla="*/ 2147483647 h 122"/>
                <a:gd name="T40" fmla="*/ 2147483647 w 52"/>
                <a:gd name="T41" fmla="*/ 2147483647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22"/>
                <a:gd name="T65" fmla="*/ 52 w 52"/>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22">
                  <a:moveTo>
                    <a:pt x="49" y="71"/>
                  </a:moveTo>
                  <a:lnTo>
                    <a:pt x="52" y="84"/>
                  </a:lnTo>
                  <a:lnTo>
                    <a:pt x="35" y="101"/>
                  </a:lnTo>
                  <a:lnTo>
                    <a:pt x="35" y="117"/>
                  </a:lnTo>
                  <a:lnTo>
                    <a:pt x="25" y="122"/>
                  </a:lnTo>
                  <a:lnTo>
                    <a:pt x="21" y="95"/>
                  </a:lnTo>
                  <a:lnTo>
                    <a:pt x="10" y="83"/>
                  </a:lnTo>
                  <a:lnTo>
                    <a:pt x="0" y="61"/>
                  </a:lnTo>
                  <a:lnTo>
                    <a:pt x="11" y="42"/>
                  </a:lnTo>
                  <a:lnTo>
                    <a:pt x="11" y="11"/>
                  </a:lnTo>
                  <a:lnTo>
                    <a:pt x="18" y="4"/>
                  </a:lnTo>
                  <a:lnTo>
                    <a:pt x="30" y="0"/>
                  </a:lnTo>
                  <a:lnTo>
                    <a:pt x="37" y="1"/>
                  </a:lnTo>
                  <a:lnTo>
                    <a:pt x="41" y="10"/>
                  </a:lnTo>
                  <a:lnTo>
                    <a:pt x="49" y="6"/>
                  </a:lnTo>
                  <a:lnTo>
                    <a:pt x="41" y="16"/>
                  </a:lnTo>
                  <a:lnTo>
                    <a:pt x="49" y="36"/>
                  </a:lnTo>
                  <a:lnTo>
                    <a:pt x="35" y="54"/>
                  </a:lnTo>
                  <a:lnTo>
                    <a:pt x="37" y="61"/>
                  </a:lnTo>
                  <a:lnTo>
                    <a:pt x="49" y="64"/>
                  </a:lnTo>
                  <a:lnTo>
                    <a:pt x="49" y="7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5" name="Freeform 146"/>
            <p:cNvSpPr>
              <a:spLocks/>
            </p:cNvSpPr>
            <p:nvPr/>
          </p:nvSpPr>
          <p:spPr bwMode="auto">
            <a:xfrm>
              <a:off x="4468813" y="2749575"/>
              <a:ext cx="90487" cy="190500"/>
            </a:xfrm>
            <a:custGeom>
              <a:avLst/>
              <a:gdLst>
                <a:gd name="T0" fmla="*/ 2147483647 w 52"/>
                <a:gd name="T1" fmla="*/ 2147483647 h 122"/>
                <a:gd name="T2" fmla="*/ 2147483647 w 52"/>
                <a:gd name="T3" fmla="*/ 2147483647 h 122"/>
                <a:gd name="T4" fmla="*/ 2147483647 w 52"/>
                <a:gd name="T5" fmla="*/ 2147483647 h 122"/>
                <a:gd name="T6" fmla="*/ 2147483647 w 52"/>
                <a:gd name="T7" fmla="*/ 2147483647 h 122"/>
                <a:gd name="T8" fmla="*/ 2147483647 w 52"/>
                <a:gd name="T9" fmla="*/ 2147483647 h 122"/>
                <a:gd name="T10" fmla="*/ 2147483647 w 52"/>
                <a:gd name="T11" fmla="*/ 2147483647 h 122"/>
                <a:gd name="T12" fmla="*/ 2147483647 w 52"/>
                <a:gd name="T13" fmla="*/ 2147483647 h 122"/>
                <a:gd name="T14" fmla="*/ 0 w 52"/>
                <a:gd name="T15" fmla="*/ 2147483647 h 122"/>
                <a:gd name="T16" fmla="*/ 2147483647 w 52"/>
                <a:gd name="T17" fmla="*/ 2147483647 h 122"/>
                <a:gd name="T18" fmla="*/ 2147483647 w 52"/>
                <a:gd name="T19" fmla="*/ 2147483647 h 122"/>
                <a:gd name="T20" fmla="*/ 2147483647 w 52"/>
                <a:gd name="T21" fmla="*/ 2147483647 h 122"/>
                <a:gd name="T22" fmla="*/ 2147483647 w 52"/>
                <a:gd name="T23" fmla="*/ 0 h 122"/>
                <a:gd name="T24" fmla="*/ 2147483647 w 52"/>
                <a:gd name="T25" fmla="*/ 2147483647 h 122"/>
                <a:gd name="T26" fmla="*/ 2147483647 w 52"/>
                <a:gd name="T27" fmla="*/ 2147483647 h 122"/>
                <a:gd name="T28" fmla="*/ 2147483647 w 52"/>
                <a:gd name="T29" fmla="*/ 2147483647 h 122"/>
                <a:gd name="T30" fmla="*/ 2147483647 w 52"/>
                <a:gd name="T31" fmla="*/ 2147483647 h 122"/>
                <a:gd name="T32" fmla="*/ 2147483647 w 52"/>
                <a:gd name="T33" fmla="*/ 2147483647 h 122"/>
                <a:gd name="T34" fmla="*/ 2147483647 w 52"/>
                <a:gd name="T35" fmla="*/ 2147483647 h 122"/>
                <a:gd name="T36" fmla="*/ 2147483647 w 52"/>
                <a:gd name="T37" fmla="*/ 2147483647 h 122"/>
                <a:gd name="T38" fmla="*/ 2147483647 w 52"/>
                <a:gd name="T39" fmla="*/ 2147483647 h 122"/>
                <a:gd name="T40" fmla="*/ 2147483647 w 52"/>
                <a:gd name="T41" fmla="*/ 2147483647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22"/>
                <a:gd name="T65" fmla="*/ 52 w 52"/>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22">
                  <a:moveTo>
                    <a:pt x="49" y="71"/>
                  </a:moveTo>
                  <a:lnTo>
                    <a:pt x="52" y="84"/>
                  </a:lnTo>
                  <a:lnTo>
                    <a:pt x="35" y="101"/>
                  </a:lnTo>
                  <a:lnTo>
                    <a:pt x="35" y="117"/>
                  </a:lnTo>
                  <a:lnTo>
                    <a:pt x="25" y="122"/>
                  </a:lnTo>
                  <a:lnTo>
                    <a:pt x="21" y="95"/>
                  </a:lnTo>
                  <a:lnTo>
                    <a:pt x="10" y="83"/>
                  </a:lnTo>
                  <a:lnTo>
                    <a:pt x="0" y="61"/>
                  </a:lnTo>
                  <a:lnTo>
                    <a:pt x="11" y="42"/>
                  </a:lnTo>
                  <a:lnTo>
                    <a:pt x="11" y="11"/>
                  </a:lnTo>
                  <a:lnTo>
                    <a:pt x="18" y="4"/>
                  </a:lnTo>
                  <a:lnTo>
                    <a:pt x="30" y="0"/>
                  </a:lnTo>
                  <a:lnTo>
                    <a:pt x="37" y="1"/>
                  </a:lnTo>
                  <a:lnTo>
                    <a:pt x="41" y="10"/>
                  </a:lnTo>
                  <a:lnTo>
                    <a:pt x="49" y="6"/>
                  </a:lnTo>
                  <a:lnTo>
                    <a:pt x="41" y="16"/>
                  </a:lnTo>
                  <a:lnTo>
                    <a:pt x="49" y="36"/>
                  </a:lnTo>
                  <a:lnTo>
                    <a:pt x="35" y="54"/>
                  </a:lnTo>
                  <a:lnTo>
                    <a:pt x="37" y="61"/>
                  </a:lnTo>
                  <a:lnTo>
                    <a:pt x="49" y="64"/>
                  </a:lnTo>
                  <a:lnTo>
                    <a:pt x="49" y="7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6" name="Freeform 147"/>
            <p:cNvSpPr>
              <a:spLocks/>
            </p:cNvSpPr>
            <p:nvPr/>
          </p:nvSpPr>
          <p:spPr bwMode="auto">
            <a:xfrm>
              <a:off x="4067175" y="2574950"/>
              <a:ext cx="298450" cy="206375"/>
            </a:xfrm>
            <a:custGeom>
              <a:avLst/>
              <a:gdLst>
                <a:gd name="T0" fmla="*/ 2147483647 w 167"/>
                <a:gd name="T1" fmla="*/ 2147483647 h 134"/>
                <a:gd name="T2" fmla="*/ 2147483647 w 167"/>
                <a:gd name="T3" fmla="*/ 2147483647 h 134"/>
                <a:gd name="T4" fmla="*/ 2147483647 w 167"/>
                <a:gd name="T5" fmla="*/ 2147483647 h 134"/>
                <a:gd name="T6" fmla="*/ 2147483647 w 167"/>
                <a:gd name="T7" fmla="*/ 2147483647 h 134"/>
                <a:gd name="T8" fmla="*/ 2147483647 w 167"/>
                <a:gd name="T9" fmla="*/ 2147483647 h 134"/>
                <a:gd name="T10" fmla="*/ 2147483647 w 167"/>
                <a:gd name="T11" fmla="*/ 2147483647 h 134"/>
                <a:gd name="T12" fmla="*/ 2147483647 w 167"/>
                <a:gd name="T13" fmla="*/ 2147483647 h 134"/>
                <a:gd name="T14" fmla="*/ 2147483647 w 167"/>
                <a:gd name="T15" fmla="*/ 2147483647 h 134"/>
                <a:gd name="T16" fmla="*/ 2147483647 w 167"/>
                <a:gd name="T17" fmla="*/ 2147483647 h 134"/>
                <a:gd name="T18" fmla="*/ 2147483647 w 167"/>
                <a:gd name="T19" fmla="*/ 2147483647 h 134"/>
                <a:gd name="T20" fmla="*/ 2147483647 w 167"/>
                <a:gd name="T21" fmla="*/ 2147483647 h 134"/>
                <a:gd name="T22" fmla="*/ 2147483647 w 167"/>
                <a:gd name="T23" fmla="*/ 2147483647 h 134"/>
                <a:gd name="T24" fmla="*/ 2147483647 w 167"/>
                <a:gd name="T25" fmla="*/ 2147483647 h 134"/>
                <a:gd name="T26" fmla="*/ 2147483647 w 167"/>
                <a:gd name="T27" fmla="*/ 2147483647 h 134"/>
                <a:gd name="T28" fmla="*/ 2147483647 w 167"/>
                <a:gd name="T29" fmla="*/ 2147483647 h 134"/>
                <a:gd name="T30" fmla="*/ 2147483647 w 167"/>
                <a:gd name="T31" fmla="*/ 2147483647 h 134"/>
                <a:gd name="T32" fmla="*/ 2147483647 w 167"/>
                <a:gd name="T33" fmla="*/ 2147483647 h 134"/>
                <a:gd name="T34" fmla="*/ 0 w 167"/>
                <a:gd name="T35" fmla="*/ 2147483647 h 134"/>
                <a:gd name="T36" fmla="*/ 2147483647 w 167"/>
                <a:gd name="T37" fmla="*/ 2147483647 h 134"/>
                <a:gd name="T38" fmla="*/ 2147483647 w 167"/>
                <a:gd name="T39" fmla="*/ 0 h 134"/>
                <a:gd name="T40" fmla="*/ 2147483647 w 167"/>
                <a:gd name="T41" fmla="*/ 2147483647 h 134"/>
                <a:gd name="T42" fmla="*/ 2147483647 w 167"/>
                <a:gd name="T43" fmla="*/ 2147483647 h 134"/>
                <a:gd name="T44" fmla="*/ 2147483647 w 167"/>
                <a:gd name="T45" fmla="*/ 2147483647 h 134"/>
                <a:gd name="T46" fmla="*/ 2147483647 w 167"/>
                <a:gd name="T47" fmla="*/ 2147483647 h 1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7"/>
                <a:gd name="T73" fmla="*/ 0 h 134"/>
                <a:gd name="T74" fmla="*/ 167 w 167"/>
                <a:gd name="T75" fmla="*/ 134 h 1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7" h="134">
                  <a:moveTo>
                    <a:pt x="121" y="15"/>
                  </a:moveTo>
                  <a:lnTo>
                    <a:pt x="166" y="20"/>
                  </a:lnTo>
                  <a:lnTo>
                    <a:pt x="167" y="31"/>
                  </a:lnTo>
                  <a:lnTo>
                    <a:pt x="137" y="47"/>
                  </a:lnTo>
                  <a:lnTo>
                    <a:pt x="117" y="74"/>
                  </a:lnTo>
                  <a:lnTo>
                    <a:pt x="125" y="88"/>
                  </a:lnTo>
                  <a:lnTo>
                    <a:pt x="90" y="123"/>
                  </a:lnTo>
                  <a:lnTo>
                    <a:pt x="56" y="124"/>
                  </a:lnTo>
                  <a:lnTo>
                    <a:pt x="42" y="134"/>
                  </a:lnTo>
                  <a:lnTo>
                    <a:pt x="23" y="114"/>
                  </a:lnTo>
                  <a:lnTo>
                    <a:pt x="28" y="96"/>
                  </a:lnTo>
                  <a:lnTo>
                    <a:pt x="23" y="71"/>
                  </a:lnTo>
                  <a:lnTo>
                    <a:pt x="31" y="66"/>
                  </a:lnTo>
                  <a:lnTo>
                    <a:pt x="33" y="50"/>
                  </a:lnTo>
                  <a:lnTo>
                    <a:pt x="41" y="39"/>
                  </a:lnTo>
                  <a:lnTo>
                    <a:pt x="38" y="32"/>
                  </a:lnTo>
                  <a:lnTo>
                    <a:pt x="7" y="31"/>
                  </a:lnTo>
                  <a:lnTo>
                    <a:pt x="0" y="12"/>
                  </a:lnTo>
                  <a:lnTo>
                    <a:pt x="3" y="9"/>
                  </a:lnTo>
                  <a:lnTo>
                    <a:pt x="17" y="0"/>
                  </a:lnTo>
                  <a:lnTo>
                    <a:pt x="65" y="7"/>
                  </a:lnTo>
                  <a:lnTo>
                    <a:pt x="96" y="7"/>
                  </a:lnTo>
                  <a:lnTo>
                    <a:pt x="103" y="7"/>
                  </a:lnTo>
                  <a:lnTo>
                    <a:pt x="121"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7" name="Freeform 148"/>
            <p:cNvSpPr>
              <a:spLocks/>
            </p:cNvSpPr>
            <p:nvPr/>
          </p:nvSpPr>
          <p:spPr bwMode="auto">
            <a:xfrm>
              <a:off x="4067175" y="2574950"/>
              <a:ext cx="298450" cy="206375"/>
            </a:xfrm>
            <a:custGeom>
              <a:avLst/>
              <a:gdLst>
                <a:gd name="T0" fmla="*/ 2147483647 w 167"/>
                <a:gd name="T1" fmla="*/ 2147483647 h 134"/>
                <a:gd name="T2" fmla="*/ 2147483647 w 167"/>
                <a:gd name="T3" fmla="*/ 2147483647 h 134"/>
                <a:gd name="T4" fmla="*/ 2147483647 w 167"/>
                <a:gd name="T5" fmla="*/ 2147483647 h 134"/>
                <a:gd name="T6" fmla="*/ 2147483647 w 167"/>
                <a:gd name="T7" fmla="*/ 2147483647 h 134"/>
                <a:gd name="T8" fmla="*/ 2147483647 w 167"/>
                <a:gd name="T9" fmla="*/ 2147483647 h 134"/>
                <a:gd name="T10" fmla="*/ 2147483647 w 167"/>
                <a:gd name="T11" fmla="*/ 2147483647 h 134"/>
                <a:gd name="T12" fmla="*/ 2147483647 w 167"/>
                <a:gd name="T13" fmla="*/ 2147483647 h 134"/>
                <a:gd name="T14" fmla="*/ 2147483647 w 167"/>
                <a:gd name="T15" fmla="*/ 2147483647 h 134"/>
                <a:gd name="T16" fmla="*/ 2147483647 w 167"/>
                <a:gd name="T17" fmla="*/ 2147483647 h 134"/>
                <a:gd name="T18" fmla="*/ 2147483647 w 167"/>
                <a:gd name="T19" fmla="*/ 2147483647 h 134"/>
                <a:gd name="T20" fmla="*/ 2147483647 w 167"/>
                <a:gd name="T21" fmla="*/ 2147483647 h 134"/>
                <a:gd name="T22" fmla="*/ 2147483647 w 167"/>
                <a:gd name="T23" fmla="*/ 2147483647 h 134"/>
                <a:gd name="T24" fmla="*/ 2147483647 w 167"/>
                <a:gd name="T25" fmla="*/ 2147483647 h 134"/>
                <a:gd name="T26" fmla="*/ 2147483647 w 167"/>
                <a:gd name="T27" fmla="*/ 2147483647 h 134"/>
                <a:gd name="T28" fmla="*/ 2147483647 w 167"/>
                <a:gd name="T29" fmla="*/ 2147483647 h 134"/>
                <a:gd name="T30" fmla="*/ 2147483647 w 167"/>
                <a:gd name="T31" fmla="*/ 2147483647 h 134"/>
                <a:gd name="T32" fmla="*/ 2147483647 w 167"/>
                <a:gd name="T33" fmla="*/ 2147483647 h 134"/>
                <a:gd name="T34" fmla="*/ 0 w 167"/>
                <a:gd name="T35" fmla="*/ 2147483647 h 134"/>
                <a:gd name="T36" fmla="*/ 2147483647 w 167"/>
                <a:gd name="T37" fmla="*/ 2147483647 h 134"/>
                <a:gd name="T38" fmla="*/ 2147483647 w 167"/>
                <a:gd name="T39" fmla="*/ 0 h 134"/>
                <a:gd name="T40" fmla="*/ 2147483647 w 167"/>
                <a:gd name="T41" fmla="*/ 2147483647 h 134"/>
                <a:gd name="T42" fmla="*/ 2147483647 w 167"/>
                <a:gd name="T43" fmla="*/ 2147483647 h 134"/>
                <a:gd name="T44" fmla="*/ 2147483647 w 167"/>
                <a:gd name="T45" fmla="*/ 2147483647 h 134"/>
                <a:gd name="T46" fmla="*/ 2147483647 w 167"/>
                <a:gd name="T47" fmla="*/ 2147483647 h 1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7"/>
                <a:gd name="T73" fmla="*/ 0 h 134"/>
                <a:gd name="T74" fmla="*/ 167 w 167"/>
                <a:gd name="T75" fmla="*/ 134 h 1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7" h="134">
                  <a:moveTo>
                    <a:pt x="121" y="15"/>
                  </a:moveTo>
                  <a:lnTo>
                    <a:pt x="166" y="20"/>
                  </a:lnTo>
                  <a:lnTo>
                    <a:pt x="167" y="31"/>
                  </a:lnTo>
                  <a:lnTo>
                    <a:pt x="137" y="47"/>
                  </a:lnTo>
                  <a:lnTo>
                    <a:pt x="117" y="74"/>
                  </a:lnTo>
                  <a:lnTo>
                    <a:pt x="125" y="88"/>
                  </a:lnTo>
                  <a:lnTo>
                    <a:pt x="90" y="123"/>
                  </a:lnTo>
                  <a:lnTo>
                    <a:pt x="56" y="124"/>
                  </a:lnTo>
                  <a:lnTo>
                    <a:pt x="42" y="134"/>
                  </a:lnTo>
                  <a:lnTo>
                    <a:pt x="23" y="114"/>
                  </a:lnTo>
                  <a:lnTo>
                    <a:pt x="28" y="96"/>
                  </a:lnTo>
                  <a:lnTo>
                    <a:pt x="23" y="71"/>
                  </a:lnTo>
                  <a:lnTo>
                    <a:pt x="31" y="66"/>
                  </a:lnTo>
                  <a:lnTo>
                    <a:pt x="33" y="50"/>
                  </a:lnTo>
                  <a:lnTo>
                    <a:pt x="41" y="39"/>
                  </a:lnTo>
                  <a:lnTo>
                    <a:pt x="38" y="32"/>
                  </a:lnTo>
                  <a:lnTo>
                    <a:pt x="7" y="31"/>
                  </a:lnTo>
                  <a:lnTo>
                    <a:pt x="0" y="12"/>
                  </a:lnTo>
                  <a:lnTo>
                    <a:pt x="3" y="9"/>
                  </a:lnTo>
                  <a:lnTo>
                    <a:pt x="17" y="0"/>
                  </a:lnTo>
                  <a:lnTo>
                    <a:pt x="65" y="7"/>
                  </a:lnTo>
                  <a:lnTo>
                    <a:pt x="96" y="7"/>
                  </a:lnTo>
                  <a:lnTo>
                    <a:pt x="103" y="7"/>
                  </a:lnTo>
                  <a:lnTo>
                    <a:pt x="121" y="15"/>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8" name="Freeform 149"/>
            <p:cNvSpPr>
              <a:spLocks/>
            </p:cNvSpPr>
            <p:nvPr/>
          </p:nvSpPr>
          <p:spPr bwMode="auto">
            <a:xfrm>
              <a:off x="4051300" y="2622575"/>
              <a:ext cx="85725" cy="130175"/>
            </a:xfrm>
            <a:custGeom>
              <a:avLst/>
              <a:gdLst>
                <a:gd name="T0" fmla="*/ 2147483647 w 49"/>
                <a:gd name="T1" fmla="*/ 2147483647 h 84"/>
                <a:gd name="T2" fmla="*/ 2147483647 w 49"/>
                <a:gd name="T3" fmla="*/ 2147483647 h 84"/>
                <a:gd name="T4" fmla="*/ 2147483647 w 49"/>
                <a:gd name="T5" fmla="*/ 2147483647 h 84"/>
                <a:gd name="T6" fmla="*/ 2147483647 w 49"/>
                <a:gd name="T7" fmla="*/ 2147483647 h 84"/>
                <a:gd name="T8" fmla="*/ 2147483647 w 49"/>
                <a:gd name="T9" fmla="*/ 2147483647 h 84"/>
                <a:gd name="T10" fmla="*/ 2147483647 w 49"/>
                <a:gd name="T11" fmla="*/ 2147483647 h 84"/>
                <a:gd name="T12" fmla="*/ 2147483647 w 49"/>
                <a:gd name="T13" fmla="*/ 0 h 84"/>
                <a:gd name="T14" fmla="*/ 2147483647 w 49"/>
                <a:gd name="T15" fmla="*/ 2147483647 h 84"/>
                <a:gd name="T16" fmla="*/ 0 w 49"/>
                <a:gd name="T17" fmla="*/ 2147483647 h 84"/>
                <a:gd name="T18" fmla="*/ 2147483647 w 49"/>
                <a:gd name="T19" fmla="*/ 2147483647 h 84"/>
                <a:gd name="T20" fmla="*/ 2147483647 w 49"/>
                <a:gd name="T21" fmla="*/ 2147483647 h 84"/>
                <a:gd name="T22" fmla="*/ 2147483647 w 49"/>
                <a:gd name="T23" fmla="*/ 2147483647 h 84"/>
                <a:gd name="T24" fmla="*/ 2147483647 w 49"/>
                <a:gd name="T25" fmla="*/ 2147483647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84"/>
                <a:gd name="T41" fmla="*/ 49 w 49"/>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84">
                  <a:moveTo>
                    <a:pt x="36" y="65"/>
                  </a:moveTo>
                  <a:lnTo>
                    <a:pt x="31" y="40"/>
                  </a:lnTo>
                  <a:lnTo>
                    <a:pt x="39" y="35"/>
                  </a:lnTo>
                  <a:lnTo>
                    <a:pt x="41" y="19"/>
                  </a:lnTo>
                  <a:lnTo>
                    <a:pt x="49" y="8"/>
                  </a:lnTo>
                  <a:lnTo>
                    <a:pt x="46" y="1"/>
                  </a:lnTo>
                  <a:lnTo>
                    <a:pt x="15" y="0"/>
                  </a:lnTo>
                  <a:lnTo>
                    <a:pt x="14" y="13"/>
                  </a:lnTo>
                  <a:lnTo>
                    <a:pt x="0" y="55"/>
                  </a:lnTo>
                  <a:lnTo>
                    <a:pt x="10" y="61"/>
                  </a:lnTo>
                  <a:lnTo>
                    <a:pt x="4" y="84"/>
                  </a:lnTo>
                  <a:lnTo>
                    <a:pt x="31" y="83"/>
                  </a:lnTo>
                  <a:lnTo>
                    <a:pt x="36" y="6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9" name="Freeform 150"/>
            <p:cNvSpPr>
              <a:spLocks/>
            </p:cNvSpPr>
            <p:nvPr/>
          </p:nvSpPr>
          <p:spPr bwMode="auto">
            <a:xfrm>
              <a:off x="4051300" y="2622575"/>
              <a:ext cx="85725" cy="130175"/>
            </a:xfrm>
            <a:custGeom>
              <a:avLst/>
              <a:gdLst>
                <a:gd name="T0" fmla="*/ 2147483647 w 49"/>
                <a:gd name="T1" fmla="*/ 2147483647 h 84"/>
                <a:gd name="T2" fmla="*/ 2147483647 w 49"/>
                <a:gd name="T3" fmla="*/ 2147483647 h 84"/>
                <a:gd name="T4" fmla="*/ 2147483647 w 49"/>
                <a:gd name="T5" fmla="*/ 2147483647 h 84"/>
                <a:gd name="T6" fmla="*/ 2147483647 w 49"/>
                <a:gd name="T7" fmla="*/ 2147483647 h 84"/>
                <a:gd name="T8" fmla="*/ 2147483647 w 49"/>
                <a:gd name="T9" fmla="*/ 2147483647 h 84"/>
                <a:gd name="T10" fmla="*/ 2147483647 w 49"/>
                <a:gd name="T11" fmla="*/ 2147483647 h 84"/>
                <a:gd name="T12" fmla="*/ 2147483647 w 49"/>
                <a:gd name="T13" fmla="*/ 0 h 84"/>
                <a:gd name="T14" fmla="*/ 2147483647 w 49"/>
                <a:gd name="T15" fmla="*/ 2147483647 h 84"/>
                <a:gd name="T16" fmla="*/ 0 w 49"/>
                <a:gd name="T17" fmla="*/ 2147483647 h 84"/>
                <a:gd name="T18" fmla="*/ 2147483647 w 49"/>
                <a:gd name="T19" fmla="*/ 2147483647 h 84"/>
                <a:gd name="T20" fmla="*/ 2147483647 w 49"/>
                <a:gd name="T21" fmla="*/ 2147483647 h 84"/>
                <a:gd name="T22" fmla="*/ 2147483647 w 49"/>
                <a:gd name="T23" fmla="*/ 2147483647 h 84"/>
                <a:gd name="T24" fmla="*/ 2147483647 w 49"/>
                <a:gd name="T25" fmla="*/ 2147483647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84"/>
                <a:gd name="T41" fmla="*/ 49 w 49"/>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84">
                  <a:moveTo>
                    <a:pt x="36" y="65"/>
                  </a:moveTo>
                  <a:lnTo>
                    <a:pt x="31" y="40"/>
                  </a:lnTo>
                  <a:lnTo>
                    <a:pt x="39" y="35"/>
                  </a:lnTo>
                  <a:lnTo>
                    <a:pt x="41" y="19"/>
                  </a:lnTo>
                  <a:lnTo>
                    <a:pt x="49" y="8"/>
                  </a:lnTo>
                  <a:lnTo>
                    <a:pt x="46" y="1"/>
                  </a:lnTo>
                  <a:lnTo>
                    <a:pt x="15" y="0"/>
                  </a:lnTo>
                  <a:lnTo>
                    <a:pt x="14" y="13"/>
                  </a:lnTo>
                  <a:lnTo>
                    <a:pt x="0" y="55"/>
                  </a:lnTo>
                  <a:lnTo>
                    <a:pt x="10" y="61"/>
                  </a:lnTo>
                  <a:lnTo>
                    <a:pt x="4" y="84"/>
                  </a:lnTo>
                  <a:lnTo>
                    <a:pt x="31" y="83"/>
                  </a:lnTo>
                  <a:lnTo>
                    <a:pt x="36" y="6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0" name="Freeform 151"/>
            <p:cNvSpPr>
              <a:spLocks/>
            </p:cNvSpPr>
            <p:nvPr/>
          </p:nvSpPr>
          <p:spPr bwMode="auto">
            <a:xfrm>
              <a:off x="4186238" y="2373338"/>
              <a:ext cx="300037" cy="233362"/>
            </a:xfrm>
            <a:custGeom>
              <a:avLst/>
              <a:gdLst>
                <a:gd name="T0" fmla="*/ 2147483647 w 167"/>
                <a:gd name="T1" fmla="*/ 2147483647 h 147"/>
                <a:gd name="T2" fmla="*/ 2147483647 w 167"/>
                <a:gd name="T3" fmla="*/ 2147483647 h 147"/>
                <a:gd name="T4" fmla="*/ 2147483647 w 167"/>
                <a:gd name="T5" fmla="*/ 2147483647 h 147"/>
                <a:gd name="T6" fmla="*/ 2147483647 w 167"/>
                <a:gd name="T7" fmla="*/ 2147483647 h 147"/>
                <a:gd name="T8" fmla="*/ 2147483647 w 167"/>
                <a:gd name="T9" fmla="*/ 2147483647 h 147"/>
                <a:gd name="T10" fmla="*/ 2147483647 w 167"/>
                <a:gd name="T11" fmla="*/ 2147483647 h 147"/>
                <a:gd name="T12" fmla="*/ 2147483647 w 167"/>
                <a:gd name="T13" fmla="*/ 2147483647 h 147"/>
                <a:gd name="T14" fmla="*/ 2147483647 w 167"/>
                <a:gd name="T15" fmla="*/ 0 h 147"/>
                <a:gd name="T16" fmla="*/ 2147483647 w 167"/>
                <a:gd name="T17" fmla="*/ 0 h 147"/>
                <a:gd name="T18" fmla="*/ 2147483647 w 167"/>
                <a:gd name="T19" fmla="*/ 2147483647 h 147"/>
                <a:gd name="T20" fmla="*/ 2147483647 w 167"/>
                <a:gd name="T21" fmla="*/ 2147483647 h 147"/>
                <a:gd name="T22" fmla="*/ 2147483647 w 167"/>
                <a:gd name="T23" fmla="*/ 2147483647 h 147"/>
                <a:gd name="T24" fmla="*/ 2147483647 w 167"/>
                <a:gd name="T25" fmla="*/ 2147483647 h 147"/>
                <a:gd name="T26" fmla="*/ 2147483647 w 167"/>
                <a:gd name="T27" fmla="*/ 2147483647 h 147"/>
                <a:gd name="T28" fmla="*/ 2147483647 w 167"/>
                <a:gd name="T29" fmla="*/ 2147483647 h 147"/>
                <a:gd name="T30" fmla="*/ 2147483647 w 167"/>
                <a:gd name="T31" fmla="*/ 2147483647 h 147"/>
                <a:gd name="T32" fmla="*/ 2147483647 w 167"/>
                <a:gd name="T33" fmla="*/ 2147483647 h 147"/>
                <a:gd name="T34" fmla="*/ 2147483647 w 167"/>
                <a:gd name="T35" fmla="*/ 2147483647 h 147"/>
                <a:gd name="T36" fmla="*/ 2147483647 w 167"/>
                <a:gd name="T37" fmla="*/ 2147483647 h 147"/>
                <a:gd name="T38" fmla="*/ 0 w 167"/>
                <a:gd name="T39" fmla="*/ 2147483647 h 147"/>
                <a:gd name="T40" fmla="*/ 0 w 167"/>
                <a:gd name="T41" fmla="*/ 2147483647 h 147"/>
                <a:gd name="T42" fmla="*/ 2147483647 w 167"/>
                <a:gd name="T43" fmla="*/ 2147483647 h 147"/>
                <a:gd name="T44" fmla="*/ 2147483647 w 167"/>
                <a:gd name="T45" fmla="*/ 2147483647 h 147"/>
                <a:gd name="T46" fmla="*/ 2147483647 w 167"/>
                <a:gd name="T47" fmla="*/ 2147483647 h 147"/>
                <a:gd name="T48" fmla="*/ 2147483647 w 167"/>
                <a:gd name="T49" fmla="*/ 2147483647 h 147"/>
                <a:gd name="T50" fmla="*/ 2147483647 w 167"/>
                <a:gd name="T51" fmla="*/ 2147483647 h 147"/>
                <a:gd name="T52" fmla="*/ 2147483647 w 167"/>
                <a:gd name="T53" fmla="*/ 2147483647 h 147"/>
                <a:gd name="T54" fmla="*/ 2147483647 w 167"/>
                <a:gd name="T55" fmla="*/ 2147483647 h 147"/>
                <a:gd name="T56" fmla="*/ 2147483647 w 167"/>
                <a:gd name="T57" fmla="*/ 2147483647 h 147"/>
                <a:gd name="T58" fmla="*/ 2147483647 w 167"/>
                <a:gd name="T59" fmla="*/ 2147483647 h 147"/>
                <a:gd name="T60" fmla="*/ 2147483647 w 167"/>
                <a:gd name="T61" fmla="*/ 2147483647 h 147"/>
                <a:gd name="T62" fmla="*/ 2147483647 w 167"/>
                <a:gd name="T63" fmla="*/ 2147483647 h 147"/>
                <a:gd name="T64" fmla="*/ 2147483647 w 167"/>
                <a:gd name="T65" fmla="*/ 2147483647 h 147"/>
                <a:gd name="T66" fmla="*/ 2147483647 w 167"/>
                <a:gd name="T67" fmla="*/ 2147483647 h 147"/>
                <a:gd name="T68" fmla="*/ 2147483647 w 167"/>
                <a:gd name="T69" fmla="*/ 2147483647 h 147"/>
                <a:gd name="T70" fmla="*/ 2147483647 w 167"/>
                <a:gd name="T71" fmla="*/ 2147483647 h 147"/>
                <a:gd name="T72" fmla="*/ 2147483647 w 167"/>
                <a:gd name="T73" fmla="*/ 2147483647 h 147"/>
                <a:gd name="T74" fmla="*/ 2147483647 w 167"/>
                <a:gd name="T75" fmla="*/ 2147483647 h 147"/>
                <a:gd name="T76" fmla="*/ 2147483647 w 167"/>
                <a:gd name="T77" fmla="*/ 2147483647 h 147"/>
                <a:gd name="T78" fmla="*/ 2147483647 w 167"/>
                <a:gd name="T79" fmla="*/ 2147483647 h 1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7"/>
                <a:gd name="T121" fmla="*/ 0 h 147"/>
                <a:gd name="T122" fmla="*/ 167 w 167"/>
                <a:gd name="T123" fmla="*/ 147 h 1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7" h="147">
                  <a:moveTo>
                    <a:pt x="160" y="58"/>
                  </a:moveTo>
                  <a:lnTo>
                    <a:pt x="167" y="39"/>
                  </a:lnTo>
                  <a:lnTo>
                    <a:pt x="144" y="26"/>
                  </a:lnTo>
                  <a:lnTo>
                    <a:pt x="137" y="26"/>
                  </a:lnTo>
                  <a:lnTo>
                    <a:pt x="129" y="23"/>
                  </a:lnTo>
                  <a:lnTo>
                    <a:pt x="128" y="17"/>
                  </a:lnTo>
                  <a:lnTo>
                    <a:pt x="118" y="19"/>
                  </a:lnTo>
                  <a:lnTo>
                    <a:pt x="102" y="0"/>
                  </a:lnTo>
                  <a:lnTo>
                    <a:pt x="101" y="0"/>
                  </a:lnTo>
                  <a:lnTo>
                    <a:pt x="87" y="4"/>
                  </a:lnTo>
                  <a:lnTo>
                    <a:pt x="83" y="17"/>
                  </a:lnTo>
                  <a:lnTo>
                    <a:pt x="64" y="23"/>
                  </a:lnTo>
                  <a:lnTo>
                    <a:pt x="63" y="32"/>
                  </a:lnTo>
                  <a:lnTo>
                    <a:pt x="49" y="32"/>
                  </a:lnTo>
                  <a:lnTo>
                    <a:pt x="46" y="23"/>
                  </a:lnTo>
                  <a:lnTo>
                    <a:pt x="38" y="23"/>
                  </a:lnTo>
                  <a:lnTo>
                    <a:pt x="43" y="42"/>
                  </a:lnTo>
                  <a:lnTo>
                    <a:pt x="28" y="45"/>
                  </a:lnTo>
                  <a:lnTo>
                    <a:pt x="22" y="39"/>
                  </a:lnTo>
                  <a:lnTo>
                    <a:pt x="0" y="45"/>
                  </a:lnTo>
                  <a:lnTo>
                    <a:pt x="0" y="54"/>
                  </a:lnTo>
                  <a:lnTo>
                    <a:pt x="28" y="61"/>
                  </a:lnTo>
                  <a:lnTo>
                    <a:pt x="43" y="83"/>
                  </a:lnTo>
                  <a:lnTo>
                    <a:pt x="46" y="90"/>
                  </a:lnTo>
                  <a:lnTo>
                    <a:pt x="38" y="127"/>
                  </a:lnTo>
                  <a:lnTo>
                    <a:pt x="35" y="134"/>
                  </a:lnTo>
                  <a:lnTo>
                    <a:pt x="53" y="142"/>
                  </a:lnTo>
                  <a:lnTo>
                    <a:pt x="98" y="147"/>
                  </a:lnTo>
                  <a:lnTo>
                    <a:pt x="98" y="139"/>
                  </a:lnTo>
                  <a:lnTo>
                    <a:pt x="111" y="131"/>
                  </a:lnTo>
                  <a:lnTo>
                    <a:pt x="144" y="139"/>
                  </a:lnTo>
                  <a:lnTo>
                    <a:pt x="160" y="125"/>
                  </a:lnTo>
                  <a:lnTo>
                    <a:pt x="149" y="107"/>
                  </a:lnTo>
                  <a:lnTo>
                    <a:pt x="153" y="90"/>
                  </a:lnTo>
                  <a:lnTo>
                    <a:pt x="149" y="80"/>
                  </a:lnTo>
                  <a:lnTo>
                    <a:pt x="142" y="85"/>
                  </a:lnTo>
                  <a:lnTo>
                    <a:pt x="140" y="79"/>
                  </a:lnTo>
                  <a:lnTo>
                    <a:pt x="153" y="61"/>
                  </a:lnTo>
                  <a:lnTo>
                    <a:pt x="161" y="60"/>
                  </a:lnTo>
                  <a:lnTo>
                    <a:pt x="160" y="5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1" name="Freeform 152"/>
            <p:cNvSpPr>
              <a:spLocks/>
            </p:cNvSpPr>
            <p:nvPr/>
          </p:nvSpPr>
          <p:spPr bwMode="auto">
            <a:xfrm>
              <a:off x="4186238" y="2373338"/>
              <a:ext cx="300037" cy="233362"/>
            </a:xfrm>
            <a:custGeom>
              <a:avLst/>
              <a:gdLst>
                <a:gd name="T0" fmla="*/ 2147483647 w 167"/>
                <a:gd name="T1" fmla="*/ 2147483647 h 147"/>
                <a:gd name="T2" fmla="*/ 2147483647 w 167"/>
                <a:gd name="T3" fmla="*/ 2147483647 h 147"/>
                <a:gd name="T4" fmla="*/ 2147483647 w 167"/>
                <a:gd name="T5" fmla="*/ 2147483647 h 147"/>
                <a:gd name="T6" fmla="*/ 2147483647 w 167"/>
                <a:gd name="T7" fmla="*/ 2147483647 h 147"/>
                <a:gd name="T8" fmla="*/ 2147483647 w 167"/>
                <a:gd name="T9" fmla="*/ 2147483647 h 147"/>
                <a:gd name="T10" fmla="*/ 2147483647 w 167"/>
                <a:gd name="T11" fmla="*/ 2147483647 h 147"/>
                <a:gd name="T12" fmla="*/ 2147483647 w 167"/>
                <a:gd name="T13" fmla="*/ 2147483647 h 147"/>
                <a:gd name="T14" fmla="*/ 2147483647 w 167"/>
                <a:gd name="T15" fmla="*/ 0 h 147"/>
                <a:gd name="T16" fmla="*/ 2147483647 w 167"/>
                <a:gd name="T17" fmla="*/ 0 h 147"/>
                <a:gd name="T18" fmla="*/ 2147483647 w 167"/>
                <a:gd name="T19" fmla="*/ 2147483647 h 147"/>
                <a:gd name="T20" fmla="*/ 2147483647 w 167"/>
                <a:gd name="T21" fmla="*/ 2147483647 h 147"/>
                <a:gd name="T22" fmla="*/ 2147483647 w 167"/>
                <a:gd name="T23" fmla="*/ 2147483647 h 147"/>
                <a:gd name="T24" fmla="*/ 2147483647 w 167"/>
                <a:gd name="T25" fmla="*/ 2147483647 h 147"/>
                <a:gd name="T26" fmla="*/ 2147483647 w 167"/>
                <a:gd name="T27" fmla="*/ 2147483647 h 147"/>
                <a:gd name="T28" fmla="*/ 2147483647 w 167"/>
                <a:gd name="T29" fmla="*/ 2147483647 h 147"/>
                <a:gd name="T30" fmla="*/ 2147483647 w 167"/>
                <a:gd name="T31" fmla="*/ 2147483647 h 147"/>
                <a:gd name="T32" fmla="*/ 2147483647 w 167"/>
                <a:gd name="T33" fmla="*/ 2147483647 h 147"/>
                <a:gd name="T34" fmla="*/ 2147483647 w 167"/>
                <a:gd name="T35" fmla="*/ 2147483647 h 147"/>
                <a:gd name="T36" fmla="*/ 2147483647 w 167"/>
                <a:gd name="T37" fmla="*/ 2147483647 h 147"/>
                <a:gd name="T38" fmla="*/ 0 w 167"/>
                <a:gd name="T39" fmla="*/ 2147483647 h 147"/>
                <a:gd name="T40" fmla="*/ 0 w 167"/>
                <a:gd name="T41" fmla="*/ 2147483647 h 147"/>
                <a:gd name="T42" fmla="*/ 2147483647 w 167"/>
                <a:gd name="T43" fmla="*/ 2147483647 h 147"/>
                <a:gd name="T44" fmla="*/ 2147483647 w 167"/>
                <a:gd name="T45" fmla="*/ 2147483647 h 147"/>
                <a:gd name="T46" fmla="*/ 2147483647 w 167"/>
                <a:gd name="T47" fmla="*/ 2147483647 h 147"/>
                <a:gd name="T48" fmla="*/ 2147483647 w 167"/>
                <a:gd name="T49" fmla="*/ 2147483647 h 147"/>
                <a:gd name="T50" fmla="*/ 2147483647 w 167"/>
                <a:gd name="T51" fmla="*/ 2147483647 h 147"/>
                <a:gd name="T52" fmla="*/ 2147483647 w 167"/>
                <a:gd name="T53" fmla="*/ 2147483647 h 147"/>
                <a:gd name="T54" fmla="*/ 2147483647 w 167"/>
                <a:gd name="T55" fmla="*/ 2147483647 h 147"/>
                <a:gd name="T56" fmla="*/ 2147483647 w 167"/>
                <a:gd name="T57" fmla="*/ 2147483647 h 147"/>
                <a:gd name="T58" fmla="*/ 2147483647 w 167"/>
                <a:gd name="T59" fmla="*/ 2147483647 h 147"/>
                <a:gd name="T60" fmla="*/ 2147483647 w 167"/>
                <a:gd name="T61" fmla="*/ 2147483647 h 147"/>
                <a:gd name="T62" fmla="*/ 2147483647 w 167"/>
                <a:gd name="T63" fmla="*/ 2147483647 h 147"/>
                <a:gd name="T64" fmla="*/ 2147483647 w 167"/>
                <a:gd name="T65" fmla="*/ 2147483647 h 147"/>
                <a:gd name="T66" fmla="*/ 2147483647 w 167"/>
                <a:gd name="T67" fmla="*/ 2147483647 h 147"/>
                <a:gd name="T68" fmla="*/ 2147483647 w 167"/>
                <a:gd name="T69" fmla="*/ 2147483647 h 147"/>
                <a:gd name="T70" fmla="*/ 2147483647 w 167"/>
                <a:gd name="T71" fmla="*/ 2147483647 h 147"/>
                <a:gd name="T72" fmla="*/ 2147483647 w 167"/>
                <a:gd name="T73" fmla="*/ 2147483647 h 147"/>
                <a:gd name="T74" fmla="*/ 2147483647 w 167"/>
                <a:gd name="T75" fmla="*/ 2147483647 h 147"/>
                <a:gd name="T76" fmla="*/ 2147483647 w 167"/>
                <a:gd name="T77" fmla="*/ 2147483647 h 147"/>
                <a:gd name="T78" fmla="*/ 2147483647 w 167"/>
                <a:gd name="T79" fmla="*/ 2147483647 h 1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7"/>
                <a:gd name="T121" fmla="*/ 0 h 147"/>
                <a:gd name="T122" fmla="*/ 167 w 167"/>
                <a:gd name="T123" fmla="*/ 147 h 1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7" h="147">
                  <a:moveTo>
                    <a:pt x="160" y="58"/>
                  </a:moveTo>
                  <a:lnTo>
                    <a:pt x="167" y="39"/>
                  </a:lnTo>
                  <a:lnTo>
                    <a:pt x="144" y="26"/>
                  </a:lnTo>
                  <a:lnTo>
                    <a:pt x="137" y="26"/>
                  </a:lnTo>
                  <a:lnTo>
                    <a:pt x="129" y="23"/>
                  </a:lnTo>
                  <a:lnTo>
                    <a:pt x="128" y="17"/>
                  </a:lnTo>
                  <a:lnTo>
                    <a:pt x="118" y="19"/>
                  </a:lnTo>
                  <a:lnTo>
                    <a:pt x="102" y="0"/>
                  </a:lnTo>
                  <a:lnTo>
                    <a:pt x="101" y="0"/>
                  </a:lnTo>
                  <a:lnTo>
                    <a:pt x="87" y="4"/>
                  </a:lnTo>
                  <a:lnTo>
                    <a:pt x="83" y="17"/>
                  </a:lnTo>
                  <a:lnTo>
                    <a:pt x="64" y="23"/>
                  </a:lnTo>
                  <a:lnTo>
                    <a:pt x="63" y="32"/>
                  </a:lnTo>
                  <a:lnTo>
                    <a:pt x="49" y="32"/>
                  </a:lnTo>
                  <a:lnTo>
                    <a:pt x="46" y="23"/>
                  </a:lnTo>
                  <a:lnTo>
                    <a:pt x="38" y="23"/>
                  </a:lnTo>
                  <a:lnTo>
                    <a:pt x="43" y="42"/>
                  </a:lnTo>
                  <a:lnTo>
                    <a:pt x="28" y="45"/>
                  </a:lnTo>
                  <a:lnTo>
                    <a:pt x="22" y="39"/>
                  </a:lnTo>
                  <a:lnTo>
                    <a:pt x="0" y="45"/>
                  </a:lnTo>
                  <a:lnTo>
                    <a:pt x="0" y="54"/>
                  </a:lnTo>
                  <a:lnTo>
                    <a:pt x="28" y="61"/>
                  </a:lnTo>
                  <a:lnTo>
                    <a:pt x="43" y="83"/>
                  </a:lnTo>
                  <a:lnTo>
                    <a:pt x="46" y="90"/>
                  </a:lnTo>
                  <a:lnTo>
                    <a:pt x="38" y="127"/>
                  </a:lnTo>
                  <a:lnTo>
                    <a:pt x="35" y="134"/>
                  </a:lnTo>
                  <a:lnTo>
                    <a:pt x="53" y="142"/>
                  </a:lnTo>
                  <a:lnTo>
                    <a:pt x="98" y="147"/>
                  </a:lnTo>
                  <a:lnTo>
                    <a:pt x="98" y="139"/>
                  </a:lnTo>
                  <a:lnTo>
                    <a:pt x="111" y="131"/>
                  </a:lnTo>
                  <a:lnTo>
                    <a:pt x="144" y="139"/>
                  </a:lnTo>
                  <a:lnTo>
                    <a:pt x="160" y="125"/>
                  </a:lnTo>
                  <a:lnTo>
                    <a:pt x="149" y="107"/>
                  </a:lnTo>
                  <a:lnTo>
                    <a:pt x="153" y="90"/>
                  </a:lnTo>
                  <a:lnTo>
                    <a:pt x="149" y="80"/>
                  </a:lnTo>
                  <a:lnTo>
                    <a:pt x="142" y="85"/>
                  </a:lnTo>
                  <a:lnTo>
                    <a:pt x="140" y="79"/>
                  </a:lnTo>
                  <a:lnTo>
                    <a:pt x="153" y="61"/>
                  </a:lnTo>
                  <a:lnTo>
                    <a:pt x="161" y="60"/>
                  </a:lnTo>
                  <a:lnTo>
                    <a:pt x="160" y="58"/>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2" name="Freeform 153"/>
            <p:cNvSpPr>
              <a:spLocks/>
            </p:cNvSpPr>
            <p:nvPr/>
          </p:nvSpPr>
          <p:spPr bwMode="auto">
            <a:xfrm>
              <a:off x="4454525" y="2484463"/>
              <a:ext cx="285750" cy="249237"/>
            </a:xfrm>
            <a:custGeom>
              <a:avLst/>
              <a:gdLst>
                <a:gd name="T0" fmla="*/ 0 w 160"/>
                <a:gd name="T1" fmla="*/ 2147483647 h 159"/>
                <a:gd name="T2" fmla="*/ 2147483647 w 160"/>
                <a:gd name="T3" fmla="*/ 2147483647 h 159"/>
                <a:gd name="T4" fmla="*/ 2147483647 w 160"/>
                <a:gd name="T5" fmla="*/ 2147483647 h 159"/>
                <a:gd name="T6" fmla="*/ 2147483647 w 160"/>
                <a:gd name="T7" fmla="*/ 2147483647 h 159"/>
                <a:gd name="T8" fmla="*/ 2147483647 w 160"/>
                <a:gd name="T9" fmla="*/ 2147483647 h 159"/>
                <a:gd name="T10" fmla="*/ 2147483647 w 160"/>
                <a:gd name="T11" fmla="*/ 2147483647 h 159"/>
                <a:gd name="T12" fmla="*/ 2147483647 w 160"/>
                <a:gd name="T13" fmla="*/ 2147483647 h 159"/>
                <a:gd name="T14" fmla="*/ 2147483647 w 160"/>
                <a:gd name="T15" fmla="*/ 2147483647 h 159"/>
                <a:gd name="T16" fmla="*/ 2147483647 w 160"/>
                <a:gd name="T17" fmla="*/ 0 h 159"/>
                <a:gd name="T18" fmla="*/ 2147483647 w 160"/>
                <a:gd name="T19" fmla="*/ 2147483647 h 159"/>
                <a:gd name="T20" fmla="*/ 2147483647 w 160"/>
                <a:gd name="T21" fmla="*/ 2147483647 h 159"/>
                <a:gd name="T22" fmla="*/ 2147483647 w 160"/>
                <a:gd name="T23" fmla="*/ 2147483647 h 159"/>
                <a:gd name="T24" fmla="*/ 2147483647 w 160"/>
                <a:gd name="T25" fmla="*/ 2147483647 h 159"/>
                <a:gd name="T26" fmla="*/ 2147483647 w 160"/>
                <a:gd name="T27" fmla="*/ 2147483647 h 159"/>
                <a:gd name="T28" fmla="*/ 2147483647 w 160"/>
                <a:gd name="T29" fmla="*/ 2147483647 h 159"/>
                <a:gd name="T30" fmla="*/ 2147483647 w 160"/>
                <a:gd name="T31" fmla="*/ 2147483647 h 159"/>
                <a:gd name="T32" fmla="*/ 2147483647 w 160"/>
                <a:gd name="T33" fmla="*/ 2147483647 h 159"/>
                <a:gd name="T34" fmla="*/ 2147483647 w 160"/>
                <a:gd name="T35" fmla="*/ 2147483647 h 159"/>
                <a:gd name="T36" fmla="*/ 2147483647 w 160"/>
                <a:gd name="T37" fmla="*/ 2147483647 h 159"/>
                <a:gd name="T38" fmla="*/ 2147483647 w 160"/>
                <a:gd name="T39" fmla="*/ 2147483647 h 159"/>
                <a:gd name="T40" fmla="*/ 2147483647 w 160"/>
                <a:gd name="T41" fmla="*/ 2147483647 h 159"/>
                <a:gd name="T42" fmla="*/ 2147483647 w 160"/>
                <a:gd name="T43" fmla="*/ 2147483647 h 159"/>
                <a:gd name="T44" fmla="*/ 2147483647 w 160"/>
                <a:gd name="T45" fmla="*/ 2147483647 h 159"/>
                <a:gd name="T46" fmla="*/ 2147483647 w 160"/>
                <a:gd name="T47" fmla="*/ 2147483647 h 159"/>
                <a:gd name="T48" fmla="*/ 2147483647 w 160"/>
                <a:gd name="T49" fmla="*/ 2147483647 h 159"/>
                <a:gd name="T50" fmla="*/ 2147483647 w 160"/>
                <a:gd name="T51" fmla="*/ 2147483647 h 159"/>
                <a:gd name="T52" fmla="*/ 2147483647 w 160"/>
                <a:gd name="T53" fmla="*/ 2147483647 h 159"/>
                <a:gd name="T54" fmla="*/ 2147483647 w 160"/>
                <a:gd name="T55" fmla="*/ 2147483647 h 159"/>
                <a:gd name="T56" fmla="*/ 2147483647 w 160"/>
                <a:gd name="T57" fmla="*/ 2147483647 h 159"/>
                <a:gd name="T58" fmla="*/ 2147483647 w 160"/>
                <a:gd name="T59" fmla="*/ 2147483647 h 159"/>
                <a:gd name="T60" fmla="*/ 2147483647 w 160"/>
                <a:gd name="T61" fmla="*/ 2147483647 h 159"/>
                <a:gd name="T62" fmla="*/ 2147483647 w 160"/>
                <a:gd name="T63" fmla="*/ 2147483647 h 159"/>
                <a:gd name="T64" fmla="*/ 2147483647 w 160"/>
                <a:gd name="T65" fmla="*/ 2147483647 h 159"/>
                <a:gd name="T66" fmla="*/ 2147483647 w 160"/>
                <a:gd name="T67" fmla="*/ 2147483647 h 159"/>
                <a:gd name="T68" fmla="*/ 2147483647 w 160"/>
                <a:gd name="T69" fmla="*/ 2147483647 h 159"/>
                <a:gd name="T70" fmla="*/ 2147483647 w 160"/>
                <a:gd name="T71" fmla="*/ 2147483647 h 159"/>
                <a:gd name="T72" fmla="*/ 2147483647 w 160"/>
                <a:gd name="T73" fmla="*/ 2147483647 h 159"/>
                <a:gd name="T74" fmla="*/ 2147483647 w 160"/>
                <a:gd name="T75" fmla="*/ 2147483647 h 159"/>
                <a:gd name="T76" fmla="*/ 2147483647 w 160"/>
                <a:gd name="T77" fmla="*/ 2147483647 h 159"/>
                <a:gd name="T78" fmla="*/ 2147483647 w 160"/>
                <a:gd name="T79" fmla="*/ 2147483647 h 159"/>
                <a:gd name="T80" fmla="*/ 2147483647 w 160"/>
                <a:gd name="T81" fmla="*/ 2147483647 h 159"/>
                <a:gd name="T82" fmla="*/ 0 w 160"/>
                <a:gd name="T83" fmla="*/ 2147483647 h 1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0"/>
                <a:gd name="T127" fmla="*/ 0 h 159"/>
                <a:gd name="T128" fmla="*/ 160 w 160"/>
                <a:gd name="T129" fmla="*/ 159 h 1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0" h="159">
                  <a:moveTo>
                    <a:pt x="0" y="37"/>
                  </a:moveTo>
                  <a:lnTo>
                    <a:pt x="4" y="20"/>
                  </a:lnTo>
                  <a:lnTo>
                    <a:pt x="24" y="12"/>
                  </a:lnTo>
                  <a:lnTo>
                    <a:pt x="31" y="18"/>
                  </a:lnTo>
                  <a:lnTo>
                    <a:pt x="36" y="10"/>
                  </a:lnTo>
                  <a:lnTo>
                    <a:pt x="45" y="12"/>
                  </a:lnTo>
                  <a:lnTo>
                    <a:pt x="49" y="1"/>
                  </a:lnTo>
                  <a:lnTo>
                    <a:pt x="50" y="1"/>
                  </a:lnTo>
                  <a:lnTo>
                    <a:pt x="71" y="0"/>
                  </a:lnTo>
                  <a:lnTo>
                    <a:pt x="73" y="4"/>
                  </a:lnTo>
                  <a:lnTo>
                    <a:pt x="92" y="9"/>
                  </a:lnTo>
                  <a:lnTo>
                    <a:pt x="91" y="15"/>
                  </a:lnTo>
                  <a:lnTo>
                    <a:pt x="95" y="23"/>
                  </a:lnTo>
                  <a:lnTo>
                    <a:pt x="92" y="25"/>
                  </a:lnTo>
                  <a:lnTo>
                    <a:pt x="92" y="26"/>
                  </a:lnTo>
                  <a:lnTo>
                    <a:pt x="85" y="22"/>
                  </a:lnTo>
                  <a:lnTo>
                    <a:pt x="73" y="26"/>
                  </a:lnTo>
                  <a:lnTo>
                    <a:pt x="74" y="48"/>
                  </a:lnTo>
                  <a:lnTo>
                    <a:pt x="92" y="63"/>
                  </a:lnTo>
                  <a:lnTo>
                    <a:pt x="99" y="82"/>
                  </a:lnTo>
                  <a:lnTo>
                    <a:pt x="115" y="91"/>
                  </a:lnTo>
                  <a:lnTo>
                    <a:pt x="128" y="91"/>
                  </a:lnTo>
                  <a:lnTo>
                    <a:pt x="123" y="96"/>
                  </a:lnTo>
                  <a:lnTo>
                    <a:pt x="160" y="120"/>
                  </a:lnTo>
                  <a:lnTo>
                    <a:pt x="157" y="124"/>
                  </a:lnTo>
                  <a:lnTo>
                    <a:pt x="139" y="114"/>
                  </a:lnTo>
                  <a:lnTo>
                    <a:pt x="133" y="128"/>
                  </a:lnTo>
                  <a:lnTo>
                    <a:pt x="140" y="133"/>
                  </a:lnTo>
                  <a:lnTo>
                    <a:pt x="140" y="140"/>
                  </a:lnTo>
                  <a:lnTo>
                    <a:pt x="133" y="143"/>
                  </a:lnTo>
                  <a:lnTo>
                    <a:pt x="128" y="159"/>
                  </a:lnTo>
                  <a:lnTo>
                    <a:pt x="122" y="159"/>
                  </a:lnTo>
                  <a:lnTo>
                    <a:pt x="128" y="143"/>
                  </a:lnTo>
                  <a:lnTo>
                    <a:pt x="122" y="123"/>
                  </a:lnTo>
                  <a:lnTo>
                    <a:pt x="92" y="101"/>
                  </a:lnTo>
                  <a:lnTo>
                    <a:pt x="77" y="96"/>
                  </a:lnTo>
                  <a:lnTo>
                    <a:pt x="64" y="82"/>
                  </a:lnTo>
                  <a:lnTo>
                    <a:pt x="57" y="82"/>
                  </a:lnTo>
                  <a:lnTo>
                    <a:pt x="45" y="53"/>
                  </a:lnTo>
                  <a:lnTo>
                    <a:pt x="26" y="47"/>
                  </a:lnTo>
                  <a:lnTo>
                    <a:pt x="11" y="55"/>
                  </a:lnTo>
                  <a:lnTo>
                    <a:pt x="0" y="3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3" name="Freeform 154"/>
            <p:cNvSpPr>
              <a:spLocks/>
            </p:cNvSpPr>
            <p:nvPr/>
          </p:nvSpPr>
          <p:spPr bwMode="auto">
            <a:xfrm>
              <a:off x="4454525" y="2484463"/>
              <a:ext cx="285750" cy="249237"/>
            </a:xfrm>
            <a:custGeom>
              <a:avLst/>
              <a:gdLst>
                <a:gd name="T0" fmla="*/ 0 w 160"/>
                <a:gd name="T1" fmla="*/ 2147483647 h 159"/>
                <a:gd name="T2" fmla="*/ 2147483647 w 160"/>
                <a:gd name="T3" fmla="*/ 2147483647 h 159"/>
                <a:gd name="T4" fmla="*/ 2147483647 w 160"/>
                <a:gd name="T5" fmla="*/ 2147483647 h 159"/>
                <a:gd name="T6" fmla="*/ 2147483647 w 160"/>
                <a:gd name="T7" fmla="*/ 2147483647 h 159"/>
                <a:gd name="T8" fmla="*/ 2147483647 w 160"/>
                <a:gd name="T9" fmla="*/ 2147483647 h 159"/>
                <a:gd name="T10" fmla="*/ 2147483647 w 160"/>
                <a:gd name="T11" fmla="*/ 2147483647 h 159"/>
                <a:gd name="T12" fmla="*/ 2147483647 w 160"/>
                <a:gd name="T13" fmla="*/ 2147483647 h 159"/>
                <a:gd name="T14" fmla="*/ 2147483647 w 160"/>
                <a:gd name="T15" fmla="*/ 2147483647 h 159"/>
                <a:gd name="T16" fmla="*/ 2147483647 w 160"/>
                <a:gd name="T17" fmla="*/ 0 h 159"/>
                <a:gd name="T18" fmla="*/ 2147483647 w 160"/>
                <a:gd name="T19" fmla="*/ 2147483647 h 159"/>
                <a:gd name="T20" fmla="*/ 2147483647 w 160"/>
                <a:gd name="T21" fmla="*/ 2147483647 h 159"/>
                <a:gd name="T22" fmla="*/ 2147483647 w 160"/>
                <a:gd name="T23" fmla="*/ 2147483647 h 159"/>
                <a:gd name="T24" fmla="*/ 2147483647 w 160"/>
                <a:gd name="T25" fmla="*/ 2147483647 h 159"/>
                <a:gd name="T26" fmla="*/ 2147483647 w 160"/>
                <a:gd name="T27" fmla="*/ 2147483647 h 159"/>
                <a:gd name="T28" fmla="*/ 2147483647 w 160"/>
                <a:gd name="T29" fmla="*/ 2147483647 h 159"/>
                <a:gd name="T30" fmla="*/ 2147483647 w 160"/>
                <a:gd name="T31" fmla="*/ 2147483647 h 159"/>
                <a:gd name="T32" fmla="*/ 2147483647 w 160"/>
                <a:gd name="T33" fmla="*/ 2147483647 h 159"/>
                <a:gd name="T34" fmla="*/ 2147483647 w 160"/>
                <a:gd name="T35" fmla="*/ 2147483647 h 159"/>
                <a:gd name="T36" fmla="*/ 2147483647 w 160"/>
                <a:gd name="T37" fmla="*/ 2147483647 h 159"/>
                <a:gd name="T38" fmla="*/ 2147483647 w 160"/>
                <a:gd name="T39" fmla="*/ 2147483647 h 159"/>
                <a:gd name="T40" fmla="*/ 2147483647 w 160"/>
                <a:gd name="T41" fmla="*/ 2147483647 h 159"/>
                <a:gd name="T42" fmla="*/ 2147483647 w 160"/>
                <a:gd name="T43" fmla="*/ 2147483647 h 159"/>
                <a:gd name="T44" fmla="*/ 2147483647 w 160"/>
                <a:gd name="T45" fmla="*/ 2147483647 h 159"/>
                <a:gd name="T46" fmla="*/ 2147483647 w 160"/>
                <a:gd name="T47" fmla="*/ 2147483647 h 159"/>
                <a:gd name="T48" fmla="*/ 2147483647 w 160"/>
                <a:gd name="T49" fmla="*/ 2147483647 h 159"/>
                <a:gd name="T50" fmla="*/ 2147483647 w 160"/>
                <a:gd name="T51" fmla="*/ 2147483647 h 159"/>
                <a:gd name="T52" fmla="*/ 2147483647 w 160"/>
                <a:gd name="T53" fmla="*/ 2147483647 h 159"/>
                <a:gd name="T54" fmla="*/ 2147483647 w 160"/>
                <a:gd name="T55" fmla="*/ 2147483647 h 159"/>
                <a:gd name="T56" fmla="*/ 2147483647 w 160"/>
                <a:gd name="T57" fmla="*/ 2147483647 h 159"/>
                <a:gd name="T58" fmla="*/ 2147483647 w 160"/>
                <a:gd name="T59" fmla="*/ 2147483647 h 159"/>
                <a:gd name="T60" fmla="*/ 2147483647 w 160"/>
                <a:gd name="T61" fmla="*/ 2147483647 h 159"/>
                <a:gd name="T62" fmla="*/ 2147483647 w 160"/>
                <a:gd name="T63" fmla="*/ 2147483647 h 159"/>
                <a:gd name="T64" fmla="*/ 2147483647 w 160"/>
                <a:gd name="T65" fmla="*/ 2147483647 h 159"/>
                <a:gd name="T66" fmla="*/ 2147483647 w 160"/>
                <a:gd name="T67" fmla="*/ 2147483647 h 159"/>
                <a:gd name="T68" fmla="*/ 2147483647 w 160"/>
                <a:gd name="T69" fmla="*/ 2147483647 h 159"/>
                <a:gd name="T70" fmla="*/ 2147483647 w 160"/>
                <a:gd name="T71" fmla="*/ 2147483647 h 159"/>
                <a:gd name="T72" fmla="*/ 2147483647 w 160"/>
                <a:gd name="T73" fmla="*/ 2147483647 h 159"/>
                <a:gd name="T74" fmla="*/ 2147483647 w 160"/>
                <a:gd name="T75" fmla="*/ 2147483647 h 159"/>
                <a:gd name="T76" fmla="*/ 2147483647 w 160"/>
                <a:gd name="T77" fmla="*/ 2147483647 h 159"/>
                <a:gd name="T78" fmla="*/ 2147483647 w 160"/>
                <a:gd name="T79" fmla="*/ 2147483647 h 159"/>
                <a:gd name="T80" fmla="*/ 2147483647 w 160"/>
                <a:gd name="T81" fmla="*/ 2147483647 h 159"/>
                <a:gd name="T82" fmla="*/ 0 w 160"/>
                <a:gd name="T83" fmla="*/ 2147483647 h 1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0"/>
                <a:gd name="T127" fmla="*/ 0 h 159"/>
                <a:gd name="T128" fmla="*/ 160 w 160"/>
                <a:gd name="T129" fmla="*/ 159 h 1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0" h="159">
                  <a:moveTo>
                    <a:pt x="0" y="37"/>
                  </a:moveTo>
                  <a:lnTo>
                    <a:pt x="4" y="20"/>
                  </a:lnTo>
                  <a:lnTo>
                    <a:pt x="24" y="12"/>
                  </a:lnTo>
                  <a:lnTo>
                    <a:pt x="31" y="18"/>
                  </a:lnTo>
                  <a:lnTo>
                    <a:pt x="36" y="10"/>
                  </a:lnTo>
                  <a:lnTo>
                    <a:pt x="45" y="12"/>
                  </a:lnTo>
                  <a:lnTo>
                    <a:pt x="49" y="1"/>
                  </a:lnTo>
                  <a:lnTo>
                    <a:pt x="50" y="1"/>
                  </a:lnTo>
                  <a:lnTo>
                    <a:pt x="71" y="0"/>
                  </a:lnTo>
                  <a:lnTo>
                    <a:pt x="73" y="4"/>
                  </a:lnTo>
                  <a:lnTo>
                    <a:pt x="92" y="9"/>
                  </a:lnTo>
                  <a:lnTo>
                    <a:pt x="91" y="15"/>
                  </a:lnTo>
                  <a:lnTo>
                    <a:pt x="95" y="23"/>
                  </a:lnTo>
                  <a:lnTo>
                    <a:pt x="92" y="25"/>
                  </a:lnTo>
                  <a:lnTo>
                    <a:pt x="92" y="26"/>
                  </a:lnTo>
                  <a:lnTo>
                    <a:pt x="85" y="22"/>
                  </a:lnTo>
                  <a:lnTo>
                    <a:pt x="73" y="26"/>
                  </a:lnTo>
                  <a:lnTo>
                    <a:pt x="74" y="48"/>
                  </a:lnTo>
                  <a:lnTo>
                    <a:pt x="92" y="63"/>
                  </a:lnTo>
                  <a:lnTo>
                    <a:pt x="99" y="82"/>
                  </a:lnTo>
                  <a:lnTo>
                    <a:pt x="115" y="91"/>
                  </a:lnTo>
                  <a:lnTo>
                    <a:pt x="128" y="91"/>
                  </a:lnTo>
                  <a:lnTo>
                    <a:pt x="123" y="96"/>
                  </a:lnTo>
                  <a:lnTo>
                    <a:pt x="160" y="120"/>
                  </a:lnTo>
                  <a:lnTo>
                    <a:pt x="157" y="124"/>
                  </a:lnTo>
                  <a:lnTo>
                    <a:pt x="139" y="114"/>
                  </a:lnTo>
                  <a:lnTo>
                    <a:pt x="133" y="128"/>
                  </a:lnTo>
                  <a:lnTo>
                    <a:pt x="140" y="133"/>
                  </a:lnTo>
                  <a:lnTo>
                    <a:pt x="140" y="140"/>
                  </a:lnTo>
                  <a:lnTo>
                    <a:pt x="133" y="143"/>
                  </a:lnTo>
                  <a:lnTo>
                    <a:pt x="128" y="159"/>
                  </a:lnTo>
                  <a:lnTo>
                    <a:pt x="122" y="159"/>
                  </a:lnTo>
                  <a:lnTo>
                    <a:pt x="128" y="143"/>
                  </a:lnTo>
                  <a:lnTo>
                    <a:pt x="122" y="123"/>
                  </a:lnTo>
                  <a:lnTo>
                    <a:pt x="92" y="101"/>
                  </a:lnTo>
                  <a:lnTo>
                    <a:pt x="77" y="96"/>
                  </a:lnTo>
                  <a:lnTo>
                    <a:pt x="64" y="82"/>
                  </a:lnTo>
                  <a:lnTo>
                    <a:pt x="57" y="82"/>
                  </a:lnTo>
                  <a:lnTo>
                    <a:pt x="45" y="53"/>
                  </a:lnTo>
                  <a:lnTo>
                    <a:pt x="26" y="47"/>
                  </a:lnTo>
                  <a:lnTo>
                    <a:pt x="11" y="55"/>
                  </a:lnTo>
                  <a:lnTo>
                    <a:pt x="0" y="37"/>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4" name="Freeform 155"/>
            <p:cNvSpPr>
              <a:spLocks/>
            </p:cNvSpPr>
            <p:nvPr/>
          </p:nvSpPr>
          <p:spPr bwMode="auto">
            <a:xfrm>
              <a:off x="4829175" y="2562250"/>
              <a:ext cx="152400" cy="76200"/>
            </a:xfrm>
            <a:custGeom>
              <a:avLst/>
              <a:gdLst>
                <a:gd name="T0" fmla="*/ 2147483647 w 86"/>
                <a:gd name="T1" fmla="*/ 0 h 51"/>
                <a:gd name="T2" fmla="*/ 2147483647 w 86"/>
                <a:gd name="T3" fmla="*/ 2147483647 h 51"/>
                <a:gd name="T4" fmla="*/ 2147483647 w 86"/>
                <a:gd name="T5" fmla="*/ 2147483647 h 51"/>
                <a:gd name="T6" fmla="*/ 2147483647 w 86"/>
                <a:gd name="T7" fmla="*/ 0 h 51"/>
                <a:gd name="T8" fmla="*/ 0 w 86"/>
                <a:gd name="T9" fmla="*/ 2147483647 h 51"/>
                <a:gd name="T10" fmla="*/ 2147483647 w 86"/>
                <a:gd name="T11" fmla="*/ 2147483647 h 51"/>
                <a:gd name="T12" fmla="*/ 2147483647 w 86"/>
                <a:gd name="T13" fmla="*/ 2147483647 h 51"/>
                <a:gd name="T14" fmla="*/ 2147483647 w 86"/>
                <a:gd name="T15" fmla="*/ 2147483647 h 51"/>
                <a:gd name="T16" fmla="*/ 2147483647 w 86"/>
                <a:gd name="T17" fmla="*/ 2147483647 h 51"/>
                <a:gd name="T18" fmla="*/ 2147483647 w 86"/>
                <a:gd name="T19" fmla="*/ 2147483647 h 51"/>
                <a:gd name="T20" fmla="*/ 2147483647 w 86"/>
                <a:gd name="T21" fmla="*/ 2147483647 h 51"/>
                <a:gd name="T22" fmla="*/ 2147483647 w 86"/>
                <a:gd name="T23" fmla="*/ 2147483647 h 51"/>
                <a:gd name="T24" fmla="*/ 2147483647 w 86"/>
                <a:gd name="T25" fmla="*/ 2147483647 h 51"/>
                <a:gd name="T26" fmla="*/ 2147483647 w 86"/>
                <a:gd name="T27" fmla="*/ 2147483647 h 51"/>
                <a:gd name="T28" fmla="*/ 2147483647 w 86"/>
                <a:gd name="T29" fmla="*/ 2147483647 h 51"/>
                <a:gd name="T30" fmla="*/ 2147483647 w 86"/>
                <a:gd name="T31" fmla="*/ 2147483647 h 51"/>
                <a:gd name="T32" fmla="*/ 2147483647 w 86"/>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51"/>
                <a:gd name="T53" fmla="*/ 86 w 86"/>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51">
                  <a:moveTo>
                    <a:pt x="62" y="0"/>
                  </a:moveTo>
                  <a:lnTo>
                    <a:pt x="43" y="7"/>
                  </a:lnTo>
                  <a:lnTo>
                    <a:pt x="22" y="5"/>
                  </a:lnTo>
                  <a:lnTo>
                    <a:pt x="5" y="0"/>
                  </a:lnTo>
                  <a:lnTo>
                    <a:pt x="0" y="5"/>
                  </a:lnTo>
                  <a:lnTo>
                    <a:pt x="5" y="22"/>
                  </a:lnTo>
                  <a:lnTo>
                    <a:pt x="3" y="32"/>
                  </a:lnTo>
                  <a:lnTo>
                    <a:pt x="12" y="48"/>
                  </a:lnTo>
                  <a:lnTo>
                    <a:pt x="31" y="43"/>
                  </a:lnTo>
                  <a:lnTo>
                    <a:pt x="47" y="51"/>
                  </a:lnTo>
                  <a:lnTo>
                    <a:pt x="57" y="41"/>
                  </a:lnTo>
                  <a:lnTo>
                    <a:pt x="81" y="39"/>
                  </a:lnTo>
                  <a:lnTo>
                    <a:pt x="72" y="29"/>
                  </a:lnTo>
                  <a:lnTo>
                    <a:pt x="78" y="14"/>
                  </a:lnTo>
                  <a:lnTo>
                    <a:pt x="85" y="13"/>
                  </a:lnTo>
                  <a:lnTo>
                    <a:pt x="86" y="7"/>
                  </a:lnTo>
                  <a:lnTo>
                    <a:pt x="62"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5" name="Freeform 156"/>
            <p:cNvSpPr>
              <a:spLocks/>
            </p:cNvSpPr>
            <p:nvPr/>
          </p:nvSpPr>
          <p:spPr bwMode="auto">
            <a:xfrm>
              <a:off x="4829175" y="2562250"/>
              <a:ext cx="152400" cy="76200"/>
            </a:xfrm>
            <a:custGeom>
              <a:avLst/>
              <a:gdLst>
                <a:gd name="T0" fmla="*/ 2147483647 w 86"/>
                <a:gd name="T1" fmla="*/ 0 h 51"/>
                <a:gd name="T2" fmla="*/ 2147483647 w 86"/>
                <a:gd name="T3" fmla="*/ 2147483647 h 51"/>
                <a:gd name="T4" fmla="*/ 2147483647 w 86"/>
                <a:gd name="T5" fmla="*/ 2147483647 h 51"/>
                <a:gd name="T6" fmla="*/ 2147483647 w 86"/>
                <a:gd name="T7" fmla="*/ 0 h 51"/>
                <a:gd name="T8" fmla="*/ 0 w 86"/>
                <a:gd name="T9" fmla="*/ 2147483647 h 51"/>
                <a:gd name="T10" fmla="*/ 2147483647 w 86"/>
                <a:gd name="T11" fmla="*/ 2147483647 h 51"/>
                <a:gd name="T12" fmla="*/ 2147483647 w 86"/>
                <a:gd name="T13" fmla="*/ 2147483647 h 51"/>
                <a:gd name="T14" fmla="*/ 2147483647 w 86"/>
                <a:gd name="T15" fmla="*/ 2147483647 h 51"/>
                <a:gd name="T16" fmla="*/ 2147483647 w 86"/>
                <a:gd name="T17" fmla="*/ 2147483647 h 51"/>
                <a:gd name="T18" fmla="*/ 2147483647 w 86"/>
                <a:gd name="T19" fmla="*/ 2147483647 h 51"/>
                <a:gd name="T20" fmla="*/ 2147483647 w 86"/>
                <a:gd name="T21" fmla="*/ 2147483647 h 51"/>
                <a:gd name="T22" fmla="*/ 2147483647 w 86"/>
                <a:gd name="T23" fmla="*/ 2147483647 h 51"/>
                <a:gd name="T24" fmla="*/ 2147483647 w 86"/>
                <a:gd name="T25" fmla="*/ 2147483647 h 51"/>
                <a:gd name="T26" fmla="*/ 2147483647 w 86"/>
                <a:gd name="T27" fmla="*/ 2147483647 h 51"/>
                <a:gd name="T28" fmla="*/ 2147483647 w 86"/>
                <a:gd name="T29" fmla="*/ 2147483647 h 51"/>
                <a:gd name="T30" fmla="*/ 2147483647 w 86"/>
                <a:gd name="T31" fmla="*/ 2147483647 h 51"/>
                <a:gd name="T32" fmla="*/ 2147483647 w 86"/>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51"/>
                <a:gd name="T53" fmla="*/ 86 w 86"/>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51">
                  <a:moveTo>
                    <a:pt x="62" y="0"/>
                  </a:moveTo>
                  <a:lnTo>
                    <a:pt x="43" y="7"/>
                  </a:lnTo>
                  <a:lnTo>
                    <a:pt x="22" y="5"/>
                  </a:lnTo>
                  <a:lnTo>
                    <a:pt x="5" y="0"/>
                  </a:lnTo>
                  <a:lnTo>
                    <a:pt x="0" y="5"/>
                  </a:lnTo>
                  <a:lnTo>
                    <a:pt x="5" y="22"/>
                  </a:lnTo>
                  <a:lnTo>
                    <a:pt x="3" y="32"/>
                  </a:lnTo>
                  <a:lnTo>
                    <a:pt x="12" y="48"/>
                  </a:lnTo>
                  <a:lnTo>
                    <a:pt x="31" y="43"/>
                  </a:lnTo>
                  <a:lnTo>
                    <a:pt x="47" y="51"/>
                  </a:lnTo>
                  <a:lnTo>
                    <a:pt x="57" y="41"/>
                  </a:lnTo>
                  <a:lnTo>
                    <a:pt x="81" y="39"/>
                  </a:lnTo>
                  <a:lnTo>
                    <a:pt x="72" y="29"/>
                  </a:lnTo>
                  <a:lnTo>
                    <a:pt x="78" y="14"/>
                  </a:lnTo>
                  <a:lnTo>
                    <a:pt x="85" y="13"/>
                  </a:lnTo>
                  <a:lnTo>
                    <a:pt x="86" y="7"/>
                  </a:lnTo>
                  <a:lnTo>
                    <a:pt x="62"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6" name="Freeform 157"/>
            <p:cNvSpPr>
              <a:spLocks/>
            </p:cNvSpPr>
            <p:nvPr/>
          </p:nvSpPr>
          <p:spPr bwMode="auto">
            <a:xfrm>
              <a:off x="4779963" y="2625750"/>
              <a:ext cx="150812" cy="114300"/>
            </a:xfrm>
            <a:custGeom>
              <a:avLst/>
              <a:gdLst>
                <a:gd name="T0" fmla="*/ 2147483647 w 85"/>
                <a:gd name="T1" fmla="*/ 0 h 74"/>
                <a:gd name="T2" fmla="*/ 2147483647 w 85"/>
                <a:gd name="T3" fmla="*/ 2147483647 h 74"/>
                <a:gd name="T4" fmla="*/ 2147483647 w 85"/>
                <a:gd name="T5" fmla="*/ 2147483647 h 74"/>
                <a:gd name="T6" fmla="*/ 2147483647 w 85"/>
                <a:gd name="T7" fmla="*/ 2147483647 h 74"/>
                <a:gd name="T8" fmla="*/ 2147483647 w 85"/>
                <a:gd name="T9" fmla="*/ 2147483647 h 74"/>
                <a:gd name="T10" fmla="*/ 2147483647 w 85"/>
                <a:gd name="T11" fmla="*/ 2147483647 h 74"/>
                <a:gd name="T12" fmla="*/ 0 w 85"/>
                <a:gd name="T13" fmla="*/ 2147483647 h 74"/>
                <a:gd name="T14" fmla="*/ 0 w 85"/>
                <a:gd name="T15" fmla="*/ 2147483647 h 74"/>
                <a:gd name="T16" fmla="*/ 2147483647 w 85"/>
                <a:gd name="T17" fmla="*/ 2147483647 h 74"/>
                <a:gd name="T18" fmla="*/ 2147483647 w 85"/>
                <a:gd name="T19" fmla="*/ 2147483647 h 74"/>
                <a:gd name="T20" fmla="*/ 2147483647 w 85"/>
                <a:gd name="T21" fmla="*/ 2147483647 h 74"/>
                <a:gd name="T22" fmla="*/ 2147483647 w 85"/>
                <a:gd name="T23" fmla="*/ 2147483647 h 74"/>
                <a:gd name="T24" fmla="*/ 2147483647 w 85"/>
                <a:gd name="T25" fmla="*/ 2147483647 h 74"/>
                <a:gd name="T26" fmla="*/ 2147483647 w 85"/>
                <a:gd name="T27" fmla="*/ 2147483647 h 74"/>
                <a:gd name="T28" fmla="*/ 2147483647 w 85"/>
                <a:gd name="T29" fmla="*/ 2147483647 h 74"/>
                <a:gd name="T30" fmla="*/ 2147483647 w 85"/>
                <a:gd name="T31" fmla="*/ 2147483647 h 74"/>
                <a:gd name="T32" fmla="*/ 2147483647 w 85"/>
                <a:gd name="T33" fmla="*/ 2147483647 h 74"/>
                <a:gd name="T34" fmla="*/ 2147483647 w 85"/>
                <a:gd name="T35" fmla="*/ 2147483647 h 74"/>
                <a:gd name="T36" fmla="*/ 2147483647 w 85"/>
                <a:gd name="T37" fmla="*/ 2147483647 h 74"/>
                <a:gd name="T38" fmla="*/ 2147483647 w 85"/>
                <a:gd name="T39" fmla="*/ 2147483647 h 74"/>
                <a:gd name="T40" fmla="*/ 2147483647 w 85"/>
                <a:gd name="T41" fmla="*/ 2147483647 h 74"/>
                <a:gd name="T42" fmla="*/ 2147483647 w 85"/>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5"/>
                <a:gd name="T67" fmla="*/ 0 h 74"/>
                <a:gd name="T68" fmla="*/ 85 w 85"/>
                <a:gd name="T69" fmla="*/ 74 h 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5" h="74">
                  <a:moveTo>
                    <a:pt x="85" y="0"/>
                  </a:moveTo>
                  <a:lnTo>
                    <a:pt x="75" y="10"/>
                  </a:lnTo>
                  <a:lnTo>
                    <a:pt x="59" y="2"/>
                  </a:lnTo>
                  <a:lnTo>
                    <a:pt x="40" y="7"/>
                  </a:lnTo>
                  <a:lnTo>
                    <a:pt x="13" y="16"/>
                  </a:lnTo>
                  <a:lnTo>
                    <a:pt x="13" y="21"/>
                  </a:lnTo>
                  <a:lnTo>
                    <a:pt x="0" y="36"/>
                  </a:lnTo>
                  <a:lnTo>
                    <a:pt x="0" y="37"/>
                  </a:lnTo>
                  <a:lnTo>
                    <a:pt x="16" y="61"/>
                  </a:lnTo>
                  <a:lnTo>
                    <a:pt x="37" y="61"/>
                  </a:lnTo>
                  <a:lnTo>
                    <a:pt x="57" y="74"/>
                  </a:lnTo>
                  <a:lnTo>
                    <a:pt x="57" y="64"/>
                  </a:lnTo>
                  <a:lnTo>
                    <a:pt x="64" y="67"/>
                  </a:lnTo>
                  <a:lnTo>
                    <a:pt x="47" y="51"/>
                  </a:lnTo>
                  <a:lnTo>
                    <a:pt x="33" y="32"/>
                  </a:lnTo>
                  <a:lnTo>
                    <a:pt x="35" y="21"/>
                  </a:lnTo>
                  <a:lnTo>
                    <a:pt x="48" y="29"/>
                  </a:lnTo>
                  <a:lnTo>
                    <a:pt x="47" y="20"/>
                  </a:lnTo>
                  <a:lnTo>
                    <a:pt x="57" y="16"/>
                  </a:lnTo>
                  <a:lnTo>
                    <a:pt x="78" y="17"/>
                  </a:lnTo>
                  <a:lnTo>
                    <a:pt x="83" y="23"/>
                  </a:lnTo>
                  <a:lnTo>
                    <a:pt x="85"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7" name="Freeform 158"/>
            <p:cNvSpPr>
              <a:spLocks/>
            </p:cNvSpPr>
            <p:nvPr/>
          </p:nvSpPr>
          <p:spPr bwMode="auto">
            <a:xfrm>
              <a:off x="4779963" y="2625750"/>
              <a:ext cx="150812" cy="114300"/>
            </a:xfrm>
            <a:custGeom>
              <a:avLst/>
              <a:gdLst>
                <a:gd name="T0" fmla="*/ 2147483647 w 85"/>
                <a:gd name="T1" fmla="*/ 0 h 74"/>
                <a:gd name="T2" fmla="*/ 2147483647 w 85"/>
                <a:gd name="T3" fmla="*/ 2147483647 h 74"/>
                <a:gd name="T4" fmla="*/ 2147483647 w 85"/>
                <a:gd name="T5" fmla="*/ 2147483647 h 74"/>
                <a:gd name="T6" fmla="*/ 2147483647 w 85"/>
                <a:gd name="T7" fmla="*/ 2147483647 h 74"/>
                <a:gd name="T8" fmla="*/ 2147483647 w 85"/>
                <a:gd name="T9" fmla="*/ 2147483647 h 74"/>
                <a:gd name="T10" fmla="*/ 2147483647 w 85"/>
                <a:gd name="T11" fmla="*/ 2147483647 h 74"/>
                <a:gd name="T12" fmla="*/ 0 w 85"/>
                <a:gd name="T13" fmla="*/ 2147483647 h 74"/>
                <a:gd name="T14" fmla="*/ 0 w 85"/>
                <a:gd name="T15" fmla="*/ 2147483647 h 74"/>
                <a:gd name="T16" fmla="*/ 2147483647 w 85"/>
                <a:gd name="T17" fmla="*/ 2147483647 h 74"/>
                <a:gd name="T18" fmla="*/ 2147483647 w 85"/>
                <a:gd name="T19" fmla="*/ 2147483647 h 74"/>
                <a:gd name="T20" fmla="*/ 2147483647 w 85"/>
                <a:gd name="T21" fmla="*/ 2147483647 h 74"/>
                <a:gd name="T22" fmla="*/ 2147483647 w 85"/>
                <a:gd name="T23" fmla="*/ 2147483647 h 74"/>
                <a:gd name="T24" fmla="*/ 2147483647 w 85"/>
                <a:gd name="T25" fmla="*/ 2147483647 h 74"/>
                <a:gd name="T26" fmla="*/ 2147483647 w 85"/>
                <a:gd name="T27" fmla="*/ 2147483647 h 74"/>
                <a:gd name="T28" fmla="*/ 2147483647 w 85"/>
                <a:gd name="T29" fmla="*/ 2147483647 h 74"/>
                <a:gd name="T30" fmla="*/ 2147483647 w 85"/>
                <a:gd name="T31" fmla="*/ 2147483647 h 74"/>
                <a:gd name="T32" fmla="*/ 2147483647 w 85"/>
                <a:gd name="T33" fmla="*/ 2147483647 h 74"/>
                <a:gd name="T34" fmla="*/ 2147483647 w 85"/>
                <a:gd name="T35" fmla="*/ 2147483647 h 74"/>
                <a:gd name="T36" fmla="*/ 2147483647 w 85"/>
                <a:gd name="T37" fmla="*/ 2147483647 h 74"/>
                <a:gd name="T38" fmla="*/ 2147483647 w 85"/>
                <a:gd name="T39" fmla="*/ 2147483647 h 74"/>
                <a:gd name="T40" fmla="*/ 2147483647 w 85"/>
                <a:gd name="T41" fmla="*/ 2147483647 h 74"/>
                <a:gd name="T42" fmla="*/ 2147483647 w 85"/>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5"/>
                <a:gd name="T67" fmla="*/ 0 h 74"/>
                <a:gd name="T68" fmla="*/ 85 w 85"/>
                <a:gd name="T69" fmla="*/ 74 h 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5" h="74">
                  <a:moveTo>
                    <a:pt x="85" y="0"/>
                  </a:moveTo>
                  <a:lnTo>
                    <a:pt x="75" y="10"/>
                  </a:lnTo>
                  <a:lnTo>
                    <a:pt x="59" y="2"/>
                  </a:lnTo>
                  <a:lnTo>
                    <a:pt x="40" y="7"/>
                  </a:lnTo>
                  <a:lnTo>
                    <a:pt x="13" y="16"/>
                  </a:lnTo>
                  <a:lnTo>
                    <a:pt x="13" y="21"/>
                  </a:lnTo>
                  <a:lnTo>
                    <a:pt x="0" y="36"/>
                  </a:lnTo>
                  <a:lnTo>
                    <a:pt x="0" y="37"/>
                  </a:lnTo>
                  <a:lnTo>
                    <a:pt x="16" y="61"/>
                  </a:lnTo>
                  <a:lnTo>
                    <a:pt x="37" y="61"/>
                  </a:lnTo>
                  <a:lnTo>
                    <a:pt x="57" y="74"/>
                  </a:lnTo>
                  <a:lnTo>
                    <a:pt x="57" y="64"/>
                  </a:lnTo>
                  <a:lnTo>
                    <a:pt x="64" y="67"/>
                  </a:lnTo>
                  <a:lnTo>
                    <a:pt x="47" y="51"/>
                  </a:lnTo>
                  <a:lnTo>
                    <a:pt x="33" y="32"/>
                  </a:lnTo>
                  <a:lnTo>
                    <a:pt x="35" y="21"/>
                  </a:lnTo>
                  <a:lnTo>
                    <a:pt x="48" y="29"/>
                  </a:lnTo>
                  <a:lnTo>
                    <a:pt x="47" y="20"/>
                  </a:lnTo>
                  <a:lnTo>
                    <a:pt x="57" y="16"/>
                  </a:lnTo>
                  <a:lnTo>
                    <a:pt x="78" y="17"/>
                  </a:lnTo>
                  <a:lnTo>
                    <a:pt x="83" y="23"/>
                  </a:lnTo>
                  <a:lnTo>
                    <a:pt x="85"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8" name="Freeform 159"/>
            <p:cNvSpPr>
              <a:spLocks/>
            </p:cNvSpPr>
            <p:nvPr/>
          </p:nvSpPr>
          <p:spPr bwMode="auto">
            <a:xfrm>
              <a:off x="4775200" y="2449538"/>
              <a:ext cx="228600" cy="125412"/>
            </a:xfrm>
            <a:custGeom>
              <a:avLst/>
              <a:gdLst>
                <a:gd name="T0" fmla="*/ 2147483647 w 127"/>
                <a:gd name="T1" fmla="*/ 2147483647 h 79"/>
                <a:gd name="T2" fmla="*/ 2147483647 w 127"/>
                <a:gd name="T3" fmla="*/ 2147483647 h 79"/>
                <a:gd name="T4" fmla="*/ 2147483647 w 127"/>
                <a:gd name="T5" fmla="*/ 2147483647 h 79"/>
                <a:gd name="T6" fmla="*/ 2147483647 w 127"/>
                <a:gd name="T7" fmla="*/ 2147483647 h 79"/>
                <a:gd name="T8" fmla="*/ 2147483647 w 127"/>
                <a:gd name="T9" fmla="*/ 2147483647 h 79"/>
                <a:gd name="T10" fmla="*/ 2147483647 w 127"/>
                <a:gd name="T11" fmla="*/ 2147483647 h 79"/>
                <a:gd name="T12" fmla="*/ 2147483647 w 127"/>
                <a:gd name="T13" fmla="*/ 2147483647 h 79"/>
                <a:gd name="T14" fmla="*/ 2147483647 w 127"/>
                <a:gd name="T15" fmla="*/ 2147483647 h 79"/>
                <a:gd name="T16" fmla="*/ 2147483647 w 127"/>
                <a:gd name="T17" fmla="*/ 2147483647 h 79"/>
                <a:gd name="T18" fmla="*/ 2147483647 w 127"/>
                <a:gd name="T19" fmla="*/ 2147483647 h 79"/>
                <a:gd name="T20" fmla="*/ 2147483647 w 127"/>
                <a:gd name="T21" fmla="*/ 2147483647 h 79"/>
                <a:gd name="T22" fmla="*/ 2147483647 w 127"/>
                <a:gd name="T23" fmla="*/ 2147483647 h 79"/>
                <a:gd name="T24" fmla="*/ 0 w 127"/>
                <a:gd name="T25" fmla="*/ 2147483647 h 79"/>
                <a:gd name="T26" fmla="*/ 0 w 127"/>
                <a:gd name="T27" fmla="*/ 2147483647 h 79"/>
                <a:gd name="T28" fmla="*/ 2147483647 w 127"/>
                <a:gd name="T29" fmla="*/ 2147483647 h 79"/>
                <a:gd name="T30" fmla="*/ 2147483647 w 127"/>
                <a:gd name="T31" fmla="*/ 2147483647 h 79"/>
                <a:gd name="T32" fmla="*/ 2147483647 w 127"/>
                <a:gd name="T33" fmla="*/ 2147483647 h 79"/>
                <a:gd name="T34" fmla="*/ 2147483647 w 127"/>
                <a:gd name="T35" fmla="*/ 2147483647 h 79"/>
                <a:gd name="T36" fmla="*/ 2147483647 w 127"/>
                <a:gd name="T37" fmla="*/ 0 h 79"/>
                <a:gd name="T38" fmla="*/ 2147483647 w 127"/>
                <a:gd name="T39" fmla="*/ 2147483647 h 79"/>
                <a:gd name="T40" fmla="*/ 2147483647 w 127"/>
                <a:gd name="T41" fmla="*/ 2147483647 h 79"/>
                <a:gd name="T42" fmla="*/ 2147483647 w 127"/>
                <a:gd name="T43" fmla="*/ 2147483647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7"/>
                <a:gd name="T67" fmla="*/ 0 h 79"/>
                <a:gd name="T68" fmla="*/ 127 w 127"/>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7" h="79">
                  <a:moveTo>
                    <a:pt x="109" y="45"/>
                  </a:moveTo>
                  <a:lnTo>
                    <a:pt x="111" y="51"/>
                  </a:lnTo>
                  <a:lnTo>
                    <a:pt x="127" y="51"/>
                  </a:lnTo>
                  <a:lnTo>
                    <a:pt x="126" y="61"/>
                  </a:lnTo>
                  <a:lnTo>
                    <a:pt x="115" y="69"/>
                  </a:lnTo>
                  <a:lnTo>
                    <a:pt x="116" y="79"/>
                  </a:lnTo>
                  <a:lnTo>
                    <a:pt x="92" y="72"/>
                  </a:lnTo>
                  <a:lnTo>
                    <a:pt x="73" y="79"/>
                  </a:lnTo>
                  <a:lnTo>
                    <a:pt x="52" y="77"/>
                  </a:lnTo>
                  <a:lnTo>
                    <a:pt x="35" y="72"/>
                  </a:lnTo>
                  <a:lnTo>
                    <a:pt x="30" y="61"/>
                  </a:lnTo>
                  <a:lnTo>
                    <a:pt x="18" y="59"/>
                  </a:lnTo>
                  <a:lnTo>
                    <a:pt x="0" y="37"/>
                  </a:lnTo>
                  <a:lnTo>
                    <a:pt x="12" y="34"/>
                  </a:lnTo>
                  <a:lnTo>
                    <a:pt x="23" y="10"/>
                  </a:lnTo>
                  <a:lnTo>
                    <a:pt x="33" y="6"/>
                  </a:lnTo>
                  <a:lnTo>
                    <a:pt x="61" y="7"/>
                  </a:lnTo>
                  <a:lnTo>
                    <a:pt x="81" y="0"/>
                  </a:lnTo>
                  <a:lnTo>
                    <a:pt x="87" y="3"/>
                  </a:lnTo>
                  <a:lnTo>
                    <a:pt x="104" y="23"/>
                  </a:lnTo>
                  <a:lnTo>
                    <a:pt x="109" y="4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9" name="Freeform 160"/>
            <p:cNvSpPr>
              <a:spLocks/>
            </p:cNvSpPr>
            <p:nvPr/>
          </p:nvSpPr>
          <p:spPr bwMode="auto">
            <a:xfrm>
              <a:off x="4775200" y="2449538"/>
              <a:ext cx="228600" cy="125412"/>
            </a:xfrm>
            <a:custGeom>
              <a:avLst/>
              <a:gdLst>
                <a:gd name="T0" fmla="*/ 2147483647 w 127"/>
                <a:gd name="T1" fmla="*/ 2147483647 h 79"/>
                <a:gd name="T2" fmla="*/ 2147483647 w 127"/>
                <a:gd name="T3" fmla="*/ 2147483647 h 79"/>
                <a:gd name="T4" fmla="*/ 2147483647 w 127"/>
                <a:gd name="T5" fmla="*/ 2147483647 h 79"/>
                <a:gd name="T6" fmla="*/ 2147483647 w 127"/>
                <a:gd name="T7" fmla="*/ 2147483647 h 79"/>
                <a:gd name="T8" fmla="*/ 2147483647 w 127"/>
                <a:gd name="T9" fmla="*/ 2147483647 h 79"/>
                <a:gd name="T10" fmla="*/ 2147483647 w 127"/>
                <a:gd name="T11" fmla="*/ 2147483647 h 79"/>
                <a:gd name="T12" fmla="*/ 2147483647 w 127"/>
                <a:gd name="T13" fmla="*/ 2147483647 h 79"/>
                <a:gd name="T14" fmla="*/ 2147483647 w 127"/>
                <a:gd name="T15" fmla="*/ 2147483647 h 79"/>
                <a:gd name="T16" fmla="*/ 2147483647 w 127"/>
                <a:gd name="T17" fmla="*/ 2147483647 h 79"/>
                <a:gd name="T18" fmla="*/ 2147483647 w 127"/>
                <a:gd name="T19" fmla="*/ 2147483647 h 79"/>
                <a:gd name="T20" fmla="*/ 2147483647 w 127"/>
                <a:gd name="T21" fmla="*/ 2147483647 h 79"/>
                <a:gd name="T22" fmla="*/ 2147483647 w 127"/>
                <a:gd name="T23" fmla="*/ 2147483647 h 79"/>
                <a:gd name="T24" fmla="*/ 0 w 127"/>
                <a:gd name="T25" fmla="*/ 2147483647 h 79"/>
                <a:gd name="T26" fmla="*/ 0 w 127"/>
                <a:gd name="T27" fmla="*/ 2147483647 h 79"/>
                <a:gd name="T28" fmla="*/ 2147483647 w 127"/>
                <a:gd name="T29" fmla="*/ 2147483647 h 79"/>
                <a:gd name="T30" fmla="*/ 2147483647 w 127"/>
                <a:gd name="T31" fmla="*/ 2147483647 h 79"/>
                <a:gd name="T32" fmla="*/ 2147483647 w 127"/>
                <a:gd name="T33" fmla="*/ 2147483647 h 79"/>
                <a:gd name="T34" fmla="*/ 2147483647 w 127"/>
                <a:gd name="T35" fmla="*/ 2147483647 h 79"/>
                <a:gd name="T36" fmla="*/ 2147483647 w 127"/>
                <a:gd name="T37" fmla="*/ 0 h 79"/>
                <a:gd name="T38" fmla="*/ 2147483647 w 127"/>
                <a:gd name="T39" fmla="*/ 2147483647 h 79"/>
                <a:gd name="T40" fmla="*/ 2147483647 w 127"/>
                <a:gd name="T41" fmla="*/ 2147483647 h 79"/>
                <a:gd name="T42" fmla="*/ 2147483647 w 127"/>
                <a:gd name="T43" fmla="*/ 2147483647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7"/>
                <a:gd name="T67" fmla="*/ 0 h 79"/>
                <a:gd name="T68" fmla="*/ 127 w 127"/>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7" h="79">
                  <a:moveTo>
                    <a:pt x="109" y="45"/>
                  </a:moveTo>
                  <a:lnTo>
                    <a:pt x="111" y="51"/>
                  </a:lnTo>
                  <a:lnTo>
                    <a:pt x="127" y="51"/>
                  </a:lnTo>
                  <a:lnTo>
                    <a:pt x="126" y="61"/>
                  </a:lnTo>
                  <a:lnTo>
                    <a:pt x="115" y="69"/>
                  </a:lnTo>
                  <a:lnTo>
                    <a:pt x="116" y="79"/>
                  </a:lnTo>
                  <a:lnTo>
                    <a:pt x="92" y="72"/>
                  </a:lnTo>
                  <a:lnTo>
                    <a:pt x="73" y="79"/>
                  </a:lnTo>
                  <a:lnTo>
                    <a:pt x="52" y="77"/>
                  </a:lnTo>
                  <a:lnTo>
                    <a:pt x="35" y="72"/>
                  </a:lnTo>
                  <a:lnTo>
                    <a:pt x="30" y="61"/>
                  </a:lnTo>
                  <a:lnTo>
                    <a:pt x="18" y="59"/>
                  </a:lnTo>
                  <a:lnTo>
                    <a:pt x="0" y="37"/>
                  </a:lnTo>
                  <a:lnTo>
                    <a:pt x="12" y="34"/>
                  </a:lnTo>
                  <a:lnTo>
                    <a:pt x="23" y="10"/>
                  </a:lnTo>
                  <a:lnTo>
                    <a:pt x="33" y="6"/>
                  </a:lnTo>
                  <a:lnTo>
                    <a:pt x="61" y="7"/>
                  </a:lnTo>
                  <a:lnTo>
                    <a:pt x="81" y="0"/>
                  </a:lnTo>
                  <a:lnTo>
                    <a:pt x="87" y="3"/>
                  </a:lnTo>
                  <a:lnTo>
                    <a:pt x="104" y="23"/>
                  </a:lnTo>
                  <a:lnTo>
                    <a:pt x="109" y="4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0" name="Freeform 161"/>
            <p:cNvSpPr>
              <a:spLocks/>
            </p:cNvSpPr>
            <p:nvPr/>
          </p:nvSpPr>
          <p:spPr bwMode="auto">
            <a:xfrm>
              <a:off x="4616450" y="2484463"/>
              <a:ext cx="66675" cy="42862"/>
            </a:xfrm>
            <a:custGeom>
              <a:avLst/>
              <a:gdLst>
                <a:gd name="T0" fmla="*/ 2147483647 w 37"/>
                <a:gd name="T1" fmla="*/ 2147483647 h 27"/>
                <a:gd name="T2" fmla="*/ 2147483647 w 37"/>
                <a:gd name="T3" fmla="*/ 2147483647 h 27"/>
                <a:gd name="T4" fmla="*/ 2147483647 w 37"/>
                <a:gd name="T5" fmla="*/ 2147483647 h 27"/>
                <a:gd name="T6" fmla="*/ 0 w 37"/>
                <a:gd name="T7" fmla="*/ 2147483647 h 27"/>
                <a:gd name="T8" fmla="*/ 2147483647 w 37"/>
                <a:gd name="T9" fmla="*/ 2147483647 h 27"/>
                <a:gd name="T10" fmla="*/ 2147483647 w 37"/>
                <a:gd name="T11" fmla="*/ 0 h 27"/>
                <a:gd name="T12" fmla="*/ 2147483647 w 37"/>
                <a:gd name="T13" fmla="*/ 2147483647 h 27"/>
                <a:gd name="T14" fmla="*/ 2147483647 w 37"/>
                <a:gd name="T15" fmla="*/ 2147483647 h 27"/>
                <a:gd name="T16" fmla="*/ 2147483647 w 37"/>
                <a:gd name="T17" fmla="*/ 2147483647 h 27"/>
                <a:gd name="T18" fmla="*/ 2147483647 w 37"/>
                <a:gd name="T19" fmla="*/ 2147483647 h 27"/>
                <a:gd name="T20" fmla="*/ 2147483647 w 37"/>
                <a:gd name="T21" fmla="*/ 2147483647 h 27"/>
                <a:gd name="T22" fmla="*/ 2147483647 w 37"/>
                <a:gd name="T23" fmla="*/ 2147483647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27"/>
                <a:gd name="T38" fmla="*/ 37 w 3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27">
                  <a:moveTo>
                    <a:pt x="1" y="25"/>
                  </a:moveTo>
                  <a:lnTo>
                    <a:pt x="1" y="24"/>
                  </a:lnTo>
                  <a:lnTo>
                    <a:pt x="4" y="22"/>
                  </a:lnTo>
                  <a:lnTo>
                    <a:pt x="0" y="14"/>
                  </a:lnTo>
                  <a:lnTo>
                    <a:pt x="1" y="8"/>
                  </a:lnTo>
                  <a:lnTo>
                    <a:pt x="34" y="0"/>
                  </a:lnTo>
                  <a:lnTo>
                    <a:pt x="37" y="3"/>
                  </a:lnTo>
                  <a:lnTo>
                    <a:pt x="24" y="14"/>
                  </a:lnTo>
                  <a:lnTo>
                    <a:pt x="24" y="21"/>
                  </a:lnTo>
                  <a:lnTo>
                    <a:pt x="15" y="19"/>
                  </a:lnTo>
                  <a:lnTo>
                    <a:pt x="6" y="27"/>
                  </a:lnTo>
                  <a:lnTo>
                    <a:pt x="1" y="2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1" name="Freeform 162"/>
            <p:cNvSpPr>
              <a:spLocks/>
            </p:cNvSpPr>
            <p:nvPr/>
          </p:nvSpPr>
          <p:spPr bwMode="auto">
            <a:xfrm>
              <a:off x="4616450" y="2484463"/>
              <a:ext cx="66675" cy="42862"/>
            </a:xfrm>
            <a:custGeom>
              <a:avLst/>
              <a:gdLst>
                <a:gd name="T0" fmla="*/ 2147483647 w 37"/>
                <a:gd name="T1" fmla="*/ 2147483647 h 27"/>
                <a:gd name="T2" fmla="*/ 2147483647 w 37"/>
                <a:gd name="T3" fmla="*/ 2147483647 h 27"/>
                <a:gd name="T4" fmla="*/ 2147483647 w 37"/>
                <a:gd name="T5" fmla="*/ 2147483647 h 27"/>
                <a:gd name="T6" fmla="*/ 0 w 37"/>
                <a:gd name="T7" fmla="*/ 2147483647 h 27"/>
                <a:gd name="T8" fmla="*/ 2147483647 w 37"/>
                <a:gd name="T9" fmla="*/ 2147483647 h 27"/>
                <a:gd name="T10" fmla="*/ 2147483647 w 37"/>
                <a:gd name="T11" fmla="*/ 0 h 27"/>
                <a:gd name="T12" fmla="*/ 2147483647 w 37"/>
                <a:gd name="T13" fmla="*/ 2147483647 h 27"/>
                <a:gd name="T14" fmla="*/ 2147483647 w 37"/>
                <a:gd name="T15" fmla="*/ 2147483647 h 27"/>
                <a:gd name="T16" fmla="*/ 2147483647 w 37"/>
                <a:gd name="T17" fmla="*/ 2147483647 h 27"/>
                <a:gd name="T18" fmla="*/ 2147483647 w 37"/>
                <a:gd name="T19" fmla="*/ 2147483647 h 27"/>
                <a:gd name="T20" fmla="*/ 2147483647 w 37"/>
                <a:gd name="T21" fmla="*/ 2147483647 h 27"/>
                <a:gd name="T22" fmla="*/ 2147483647 w 37"/>
                <a:gd name="T23" fmla="*/ 2147483647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27"/>
                <a:gd name="T38" fmla="*/ 37 w 3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27">
                  <a:moveTo>
                    <a:pt x="1" y="25"/>
                  </a:moveTo>
                  <a:lnTo>
                    <a:pt x="1" y="24"/>
                  </a:lnTo>
                  <a:lnTo>
                    <a:pt x="4" y="22"/>
                  </a:lnTo>
                  <a:lnTo>
                    <a:pt x="0" y="14"/>
                  </a:lnTo>
                  <a:lnTo>
                    <a:pt x="1" y="8"/>
                  </a:lnTo>
                  <a:lnTo>
                    <a:pt x="34" y="0"/>
                  </a:lnTo>
                  <a:lnTo>
                    <a:pt x="37" y="3"/>
                  </a:lnTo>
                  <a:lnTo>
                    <a:pt x="24" y="14"/>
                  </a:lnTo>
                  <a:lnTo>
                    <a:pt x="24" y="21"/>
                  </a:lnTo>
                  <a:lnTo>
                    <a:pt x="15" y="19"/>
                  </a:lnTo>
                  <a:lnTo>
                    <a:pt x="6" y="27"/>
                  </a:lnTo>
                  <a:lnTo>
                    <a:pt x="1" y="2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2" name="Freeform 163"/>
            <p:cNvSpPr>
              <a:spLocks/>
            </p:cNvSpPr>
            <p:nvPr/>
          </p:nvSpPr>
          <p:spPr bwMode="auto">
            <a:xfrm>
              <a:off x="4616450" y="2489225"/>
              <a:ext cx="136525" cy="117475"/>
            </a:xfrm>
            <a:custGeom>
              <a:avLst/>
              <a:gdLst>
                <a:gd name="T0" fmla="*/ 2147483647 w 76"/>
                <a:gd name="T1" fmla="*/ 2147483647 h 73"/>
                <a:gd name="T2" fmla="*/ 2147483647 w 76"/>
                <a:gd name="T3" fmla="*/ 2147483647 h 73"/>
                <a:gd name="T4" fmla="*/ 2147483647 w 76"/>
                <a:gd name="T5" fmla="*/ 0 h 73"/>
                <a:gd name="T6" fmla="*/ 2147483647 w 76"/>
                <a:gd name="T7" fmla="*/ 2147483647 h 73"/>
                <a:gd name="T8" fmla="*/ 2147483647 w 76"/>
                <a:gd name="T9" fmla="*/ 2147483647 h 73"/>
                <a:gd name="T10" fmla="*/ 2147483647 w 76"/>
                <a:gd name="T11" fmla="*/ 2147483647 h 73"/>
                <a:gd name="T12" fmla="*/ 2147483647 w 76"/>
                <a:gd name="T13" fmla="*/ 2147483647 h 73"/>
                <a:gd name="T14" fmla="*/ 0 w 76"/>
                <a:gd name="T15" fmla="*/ 2147483647 h 73"/>
                <a:gd name="T16" fmla="*/ 2147483647 w 76"/>
                <a:gd name="T17" fmla="*/ 2147483647 h 73"/>
                <a:gd name="T18" fmla="*/ 2147483647 w 76"/>
                <a:gd name="T19" fmla="*/ 2147483647 h 73"/>
                <a:gd name="T20" fmla="*/ 2147483647 w 76"/>
                <a:gd name="T21" fmla="*/ 2147483647 h 73"/>
                <a:gd name="T22" fmla="*/ 2147483647 w 76"/>
                <a:gd name="T23" fmla="*/ 2147483647 h 73"/>
                <a:gd name="T24" fmla="*/ 2147483647 w 76"/>
                <a:gd name="T25" fmla="*/ 2147483647 h 73"/>
                <a:gd name="T26" fmla="*/ 2147483647 w 76"/>
                <a:gd name="T27" fmla="*/ 2147483647 h 73"/>
                <a:gd name="T28" fmla="*/ 2147483647 w 76"/>
                <a:gd name="T29" fmla="*/ 2147483647 h 73"/>
                <a:gd name="T30" fmla="*/ 2147483647 w 76"/>
                <a:gd name="T31" fmla="*/ 2147483647 h 73"/>
                <a:gd name="T32" fmla="*/ 2147483647 w 76"/>
                <a:gd name="T33" fmla="*/ 2147483647 h 73"/>
                <a:gd name="T34" fmla="*/ 2147483647 w 76"/>
                <a:gd name="T35" fmla="*/ 2147483647 h 73"/>
                <a:gd name="T36" fmla="*/ 2147483647 w 76"/>
                <a:gd name="T37" fmla="*/ 2147483647 h 73"/>
                <a:gd name="T38" fmla="*/ 2147483647 w 76"/>
                <a:gd name="T39" fmla="*/ 2147483647 h 73"/>
                <a:gd name="T40" fmla="*/ 2147483647 w 76"/>
                <a:gd name="T41" fmla="*/ 2147483647 h 73"/>
                <a:gd name="T42" fmla="*/ 2147483647 w 76"/>
                <a:gd name="T43" fmla="*/ 2147483647 h 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
                <a:gd name="T67" fmla="*/ 0 h 73"/>
                <a:gd name="T68" fmla="*/ 76 w 76"/>
                <a:gd name="T69" fmla="*/ 73 h 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 h="73">
                  <a:moveTo>
                    <a:pt x="69" y="16"/>
                  </a:moveTo>
                  <a:lnTo>
                    <a:pt x="58" y="16"/>
                  </a:lnTo>
                  <a:lnTo>
                    <a:pt x="36" y="0"/>
                  </a:lnTo>
                  <a:lnTo>
                    <a:pt x="23" y="11"/>
                  </a:lnTo>
                  <a:lnTo>
                    <a:pt x="23" y="18"/>
                  </a:lnTo>
                  <a:lnTo>
                    <a:pt x="14" y="16"/>
                  </a:lnTo>
                  <a:lnTo>
                    <a:pt x="5" y="24"/>
                  </a:lnTo>
                  <a:lnTo>
                    <a:pt x="0" y="22"/>
                  </a:lnTo>
                  <a:lnTo>
                    <a:pt x="2" y="35"/>
                  </a:lnTo>
                  <a:lnTo>
                    <a:pt x="7" y="25"/>
                  </a:lnTo>
                  <a:lnTo>
                    <a:pt x="16" y="33"/>
                  </a:lnTo>
                  <a:lnTo>
                    <a:pt x="21" y="49"/>
                  </a:lnTo>
                  <a:lnTo>
                    <a:pt x="61" y="73"/>
                  </a:lnTo>
                  <a:lnTo>
                    <a:pt x="64" y="69"/>
                  </a:lnTo>
                  <a:lnTo>
                    <a:pt x="37" y="46"/>
                  </a:lnTo>
                  <a:lnTo>
                    <a:pt x="33" y="35"/>
                  </a:lnTo>
                  <a:lnTo>
                    <a:pt x="34" y="27"/>
                  </a:lnTo>
                  <a:lnTo>
                    <a:pt x="64" y="30"/>
                  </a:lnTo>
                  <a:lnTo>
                    <a:pt x="73" y="33"/>
                  </a:lnTo>
                  <a:lnTo>
                    <a:pt x="76" y="28"/>
                  </a:lnTo>
                  <a:lnTo>
                    <a:pt x="72" y="25"/>
                  </a:lnTo>
                  <a:lnTo>
                    <a:pt x="69"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3" name="Freeform 164"/>
            <p:cNvSpPr>
              <a:spLocks/>
            </p:cNvSpPr>
            <p:nvPr/>
          </p:nvSpPr>
          <p:spPr bwMode="auto">
            <a:xfrm>
              <a:off x="4616450" y="2489225"/>
              <a:ext cx="136525" cy="117475"/>
            </a:xfrm>
            <a:custGeom>
              <a:avLst/>
              <a:gdLst>
                <a:gd name="T0" fmla="*/ 2147483647 w 76"/>
                <a:gd name="T1" fmla="*/ 2147483647 h 73"/>
                <a:gd name="T2" fmla="*/ 2147483647 w 76"/>
                <a:gd name="T3" fmla="*/ 2147483647 h 73"/>
                <a:gd name="T4" fmla="*/ 2147483647 w 76"/>
                <a:gd name="T5" fmla="*/ 0 h 73"/>
                <a:gd name="T6" fmla="*/ 2147483647 w 76"/>
                <a:gd name="T7" fmla="*/ 2147483647 h 73"/>
                <a:gd name="T8" fmla="*/ 2147483647 w 76"/>
                <a:gd name="T9" fmla="*/ 2147483647 h 73"/>
                <a:gd name="T10" fmla="*/ 2147483647 w 76"/>
                <a:gd name="T11" fmla="*/ 2147483647 h 73"/>
                <a:gd name="T12" fmla="*/ 2147483647 w 76"/>
                <a:gd name="T13" fmla="*/ 2147483647 h 73"/>
                <a:gd name="T14" fmla="*/ 0 w 76"/>
                <a:gd name="T15" fmla="*/ 2147483647 h 73"/>
                <a:gd name="T16" fmla="*/ 2147483647 w 76"/>
                <a:gd name="T17" fmla="*/ 2147483647 h 73"/>
                <a:gd name="T18" fmla="*/ 2147483647 w 76"/>
                <a:gd name="T19" fmla="*/ 2147483647 h 73"/>
                <a:gd name="T20" fmla="*/ 2147483647 w 76"/>
                <a:gd name="T21" fmla="*/ 2147483647 h 73"/>
                <a:gd name="T22" fmla="*/ 2147483647 w 76"/>
                <a:gd name="T23" fmla="*/ 2147483647 h 73"/>
                <a:gd name="T24" fmla="*/ 2147483647 w 76"/>
                <a:gd name="T25" fmla="*/ 2147483647 h 73"/>
                <a:gd name="T26" fmla="*/ 2147483647 w 76"/>
                <a:gd name="T27" fmla="*/ 2147483647 h 73"/>
                <a:gd name="T28" fmla="*/ 2147483647 w 76"/>
                <a:gd name="T29" fmla="*/ 2147483647 h 73"/>
                <a:gd name="T30" fmla="*/ 2147483647 w 76"/>
                <a:gd name="T31" fmla="*/ 2147483647 h 73"/>
                <a:gd name="T32" fmla="*/ 2147483647 w 76"/>
                <a:gd name="T33" fmla="*/ 2147483647 h 73"/>
                <a:gd name="T34" fmla="*/ 2147483647 w 76"/>
                <a:gd name="T35" fmla="*/ 2147483647 h 73"/>
                <a:gd name="T36" fmla="*/ 2147483647 w 76"/>
                <a:gd name="T37" fmla="*/ 2147483647 h 73"/>
                <a:gd name="T38" fmla="*/ 2147483647 w 76"/>
                <a:gd name="T39" fmla="*/ 2147483647 h 73"/>
                <a:gd name="T40" fmla="*/ 2147483647 w 76"/>
                <a:gd name="T41" fmla="*/ 2147483647 h 73"/>
                <a:gd name="T42" fmla="*/ 2147483647 w 76"/>
                <a:gd name="T43" fmla="*/ 2147483647 h 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
                <a:gd name="T67" fmla="*/ 0 h 73"/>
                <a:gd name="T68" fmla="*/ 76 w 76"/>
                <a:gd name="T69" fmla="*/ 73 h 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 h="73">
                  <a:moveTo>
                    <a:pt x="69" y="16"/>
                  </a:moveTo>
                  <a:lnTo>
                    <a:pt x="58" y="16"/>
                  </a:lnTo>
                  <a:lnTo>
                    <a:pt x="36" y="0"/>
                  </a:lnTo>
                  <a:lnTo>
                    <a:pt x="23" y="11"/>
                  </a:lnTo>
                  <a:lnTo>
                    <a:pt x="23" y="18"/>
                  </a:lnTo>
                  <a:lnTo>
                    <a:pt x="14" y="16"/>
                  </a:lnTo>
                  <a:lnTo>
                    <a:pt x="5" y="24"/>
                  </a:lnTo>
                  <a:lnTo>
                    <a:pt x="0" y="22"/>
                  </a:lnTo>
                  <a:lnTo>
                    <a:pt x="2" y="35"/>
                  </a:lnTo>
                  <a:lnTo>
                    <a:pt x="7" y="25"/>
                  </a:lnTo>
                  <a:lnTo>
                    <a:pt x="16" y="33"/>
                  </a:lnTo>
                  <a:lnTo>
                    <a:pt x="21" y="49"/>
                  </a:lnTo>
                  <a:lnTo>
                    <a:pt x="61" y="73"/>
                  </a:lnTo>
                  <a:lnTo>
                    <a:pt x="64" y="69"/>
                  </a:lnTo>
                  <a:lnTo>
                    <a:pt x="37" y="46"/>
                  </a:lnTo>
                  <a:lnTo>
                    <a:pt x="33" y="35"/>
                  </a:lnTo>
                  <a:lnTo>
                    <a:pt x="34" y="27"/>
                  </a:lnTo>
                  <a:lnTo>
                    <a:pt x="64" y="30"/>
                  </a:lnTo>
                  <a:lnTo>
                    <a:pt x="73" y="33"/>
                  </a:lnTo>
                  <a:lnTo>
                    <a:pt x="76" y="28"/>
                  </a:lnTo>
                  <a:lnTo>
                    <a:pt x="72" y="25"/>
                  </a:lnTo>
                  <a:lnTo>
                    <a:pt x="69" y="1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4" name="Freeform 165"/>
            <p:cNvSpPr>
              <a:spLocks/>
            </p:cNvSpPr>
            <p:nvPr/>
          </p:nvSpPr>
          <p:spPr bwMode="auto">
            <a:xfrm>
              <a:off x="4676775" y="2530500"/>
              <a:ext cx="87313" cy="66675"/>
            </a:xfrm>
            <a:custGeom>
              <a:avLst/>
              <a:gdLst>
                <a:gd name="T0" fmla="*/ 2147483647 w 48"/>
                <a:gd name="T1" fmla="*/ 2147483647 h 42"/>
                <a:gd name="T2" fmla="*/ 2147483647 w 48"/>
                <a:gd name="T3" fmla="*/ 2147483647 h 42"/>
                <a:gd name="T4" fmla="*/ 2147483647 w 48"/>
                <a:gd name="T5" fmla="*/ 2147483647 h 42"/>
                <a:gd name="T6" fmla="*/ 2147483647 w 48"/>
                <a:gd name="T7" fmla="*/ 2147483647 h 42"/>
                <a:gd name="T8" fmla="*/ 2147483647 w 48"/>
                <a:gd name="T9" fmla="*/ 2147483647 h 42"/>
                <a:gd name="T10" fmla="*/ 2147483647 w 48"/>
                <a:gd name="T11" fmla="*/ 2147483647 h 42"/>
                <a:gd name="T12" fmla="*/ 2147483647 w 48"/>
                <a:gd name="T13" fmla="*/ 2147483647 h 42"/>
                <a:gd name="T14" fmla="*/ 2147483647 w 48"/>
                <a:gd name="T15" fmla="*/ 2147483647 h 42"/>
                <a:gd name="T16" fmla="*/ 0 w 48"/>
                <a:gd name="T17" fmla="*/ 2147483647 h 42"/>
                <a:gd name="T18" fmla="*/ 2147483647 w 48"/>
                <a:gd name="T19" fmla="*/ 0 h 42"/>
                <a:gd name="T20" fmla="*/ 2147483647 w 48"/>
                <a:gd name="T21" fmla="*/ 2147483647 h 42"/>
                <a:gd name="T22" fmla="*/ 2147483647 w 48"/>
                <a:gd name="T23" fmla="*/ 2147483647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42"/>
                <a:gd name="T38" fmla="*/ 48 w 48"/>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42">
                  <a:moveTo>
                    <a:pt x="40" y="6"/>
                  </a:moveTo>
                  <a:lnTo>
                    <a:pt x="45" y="8"/>
                  </a:lnTo>
                  <a:lnTo>
                    <a:pt x="43" y="19"/>
                  </a:lnTo>
                  <a:lnTo>
                    <a:pt x="48" y="19"/>
                  </a:lnTo>
                  <a:lnTo>
                    <a:pt x="43" y="29"/>
                  </a:lnTo>
                  <a:lnTo>
                    <a:pt x="35" y="29"/>
                  </a:lnTo>
                  <a:lnTo>
                    <a:pt x="31" y="42"/>
                  </a:lnTo>
                  <a:lnTo>
                    <a:pt x="4" y="19"/>
                  </a:lnTo>
                  <a:lnTo>
                    <a:pt x="0" y="8"/>
                  </a:lnTo>
                  <a:lnTo>
                    <a:pt x="1" y="0"/>
                  </a:lnTo>
                  <a:lnTo>
                    <a:pt x="31" y="3"/>
                  </a:lnTo>
                  <a:lnTo>
                    <a:pt x="4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5" name="Freeform 166"/>
            <p:cNvSpPr>
              <a:spLocks/>
            </p:cNvSpPr>
            <p:nvPr/>
          </p:nvSpPr>
          <p:spPr bwMode="auto">
            <a:xfrm>
              <a:off x="4676775" y="2530500"/>
              <a:ext cx="87313" cy="66675"/>
            </a:xfrm>
            <a:custGeom>
              <a:avLst/>
              <a:gdLst>
                <a:gd name="T0" fmla="*/ 2147483647 w 48"/>
                <a:gd name="T1" fmla="*/ 2147483647 h 42"/>
                <a:gd name="T2" fmla="*/ 2147483647 w 48"/>
                <a:gd name="T3" fmla="*/ 2147483647 h 42"/>
                <a:gd name="T4" fmla="*/ 2147483647 w 48"/>
                <a:gd name="T5" fmla="*/ 2147483647 h 42"/>
                <a:gd name="T6" fmla="*/ 2147483647 w 48"/>
                <a:gd name="T7" fmla="*/ 2147483647 h 42"/>
                <a:gd name="T8" fmla="*/ 2147483647 w 48"/>
                <a:gd name="T9" fmla="*/ 2147483647 h 42"/>
                <a:gd name="T10" fmla="*/ 2147483647 w 48"/>
                <a:gd name="T11" fmla="*/ 2147483647 h 42"/>
                <a:gd name="T12" fmla="*/ 2147483647 w 48"/>
                <a:gd name="T13" fmla="*/ 2147483647 h 42"/>
                <a:gd name="T14" fmla="*/ 2147483647 w 48"/>
                <a:gd name="T15" fmla="*/ 2147483647 h 42"/>
                <a:gd name="T16" fmla="*/ 0 w 48"/>
                <a:gd name="T17" fmla="*/ 2147483647 h 42"/>
                <a:gd name="T18" fmla="*/ 2147483647 w 48"/>
                <a:gd name="T19" fmla="*/ 0 h 42"/>
                <a:gd name="T20" fmla="*/ 2147483647 w 48"/>
                <a:gd name="T21" fmla="*/ 2147483647 h 42"/>
                <a:gd name="T22" fmla="*/ 2147483647 w 48"/>
                <a:gd name="T23" fmla="*/ 2147483647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42"/>
                <a:gd name="T38" fmla="*/ 48 w 48"/>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42">
                  <a:moveTo>
                    <a:pt x="40" y="6"/>
                  </a:moveTo>
                  <a:lnTo>
                    <a:pt x="45" y="8"/>
                  </a:lnTo>
                  <a:lnTo>
                    <a:pt x="43" y="19"/>
                  </a:lnTo>
                  <a:lnTo>
                    <a:pt x="48" y="19"/>
                  </a:lnTo>
                  <a:lnTo>
                    <a:pt x="43" y="29"/>
                  </a:lnTo>
                  <a:lnTo>
                    <a:pt x="35" y="29"/>
                  </a:lnTo>
                  <a:lnTo>
                    <a:pt x="31" y="42"/>
                  </a:lnTo>
                  <a:lnTo>
                    <a:pt x="4" y="19"/>
                  </a:lnTo>
                  <a:lnTo>
                    <a:pt x="0" y="8"/>
                  </a:lnTo>
                  <a:lnTo>
                    <a:pt x="1" y="0"/>
                  </a:lnTo>
                  <a:lnTo>
                    <a:pt x="31" y="3"/>
                  </a:lnTo>
                  <a:lnTo>
                    <a:pt x="40"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6" name="Freeform 167"/>
            <p:cNvSpPr>
              <a:spLocks/>
            </p:cNvSpPr>
            <p:nvPr/>
          </p:nvSpPr>
          <p:spPr bwMode="auto">
            <a:xfrm>
              <a:off x="4727575" y="2576538"/>
              <a:ext cx="47625" cy="46037"/>
            </a:xfrm>
            <a:custGeom>
              <a:avLst/>
              <a:gdLst>
                <a:gd name="T0" fmla="*/ 0 w 27"/>
                <a:gd name="T1" fmla="*/ 2147483647 h 29"/>
                <a:gd name="T2" fmla="*/ 2147483647 w 27"/>
                <a:gd name="T3" fmla="*/ 2147483647 h 29"/>
                <a:gd name="T4" fmla="*/ 2147483647 w 27"/>
                <a:gd name="T5" fmla="*/ 2147483647 h 29"/>
                <a:gd name="T6" fmla="*/ 2147483647 w 27"/>
                <a:gd name="T7" fmla="*/ 2147483647 h 29"/>
                <a:gd name="T8" fmla="*/ 2147483647 w 27"/>
                <a:gd name="T9" fmla="*/ 0 h 29"/>
                <a:gd name="T10" fmla="*/ 2147483647 w 27"/>
                <a:gd name="T11" fmla="*/ 0 h 29"/>
                <a:gd name="T12" fmla="*/ 2147483647 w 27"/>
                <a:gd name="T13" fmla="*/ 2147483647 h 29"/>
                <a:gd name="T14" fmla="*/ 0 w 27"/>
                <a:gd name="T15" fmla="*/ 2147483647 h 29"/>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9"/>
                <a:gd name="T26" fmla="*/ 27 w 27"/>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9">
                  <a:moveTo>
                    <a:pt x="0" y="17"/>
                  </a:moveTo>
                  <a:lnTo>
                    <a:pt x="18" y="29"/>
                  </a:lnTo>
                  <a:lnTo>
                    <a:pt x="22" y="16"/>
                  </a:lnTo>
                  <a:lnTo>
                    <a:pt x="27" y="9"/>
                  </a:lnTo>
                  <a:lnTo>
                    <a:pt x="15" y="0"/>
                  </a:lnTo>
                  <a:lnTo>
                    <a:pt x="7" y="0"/>
                  </a:lnTo>
                  <a:lnTo>
                    <a:pt x="3" y="13"/>
                  </a:lnTo>
                  <a:lnTo>
                    <a:pt x="0" y="1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7" name="Freeform 168"/>
            <p:cNvSpPr>
              <a:spLocks/>
            </p:cNvSpPr>
            <p:nvPr/>
          </p:nvSpPr>
          <p:spPr bwMode="auto">
            <a:xfrm>
              <a:off x="4727575" y="2576538"/>
              <a:ext cx="47625" cy="46037"/>
            </a:xfrm>
            <a:custGeom>
              <a:avLst/>
              <a:gdLst>
                <a:gd name="T0" fmla="*/ 0 w 27"/>
                <a:gd name="T1" fmla="*/ 2147483647 h 29"/>
                <a:gd name="T2" fmla="*/ 2147483647 w 27"/>
                <a:gd name="T3" fmla="*/ 2147483647 h 29"/>
                <a:gd name="T4" fmla="*/ 2147483647 w 27"/>
                <a:gd name="T5" fmla="*/ 2147483647 h 29"/>
                <a:gd name="T6" fmla="*/ 2147483647 w 27"/>
                <a:gd name="T7" fmla="*/ 2147483647 h 29"/>
                <a:gd name="T8" fmla="*/ 2147483647 w 27"/>
                <a:gd name="T9" fmla="*/ 0 h 29"/>
                <a:gd name="T10" fmla="*/ 2147483647 w 27"/>
                <a:gd name="T11" fmla="*/ 0 h 29"/>
                <a:gd name="T12" fmla="*/ 2147483647 w 27"/>
                <a:gd name="T13" fmla="*/ 2147483647 h 29"/>
                <a:gd name="T14" fmla="*/ 0 w 27"/>
                <a:gd name="T15" fmla="*/ 2147483647 h 29"/>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9"/>
                <a:gd name="T26" fmla="*/ 27 w 27"/>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9">
                  <a:moveTo>
                    <a:pt x="0" y="17"/>
                  </a:moveTo>
                  <a:lnTo>
                    <a:pt x="18" y="29"/>
                  </a:lnTo>
                  <a:lnTo>
                    <a:pt x="22" y="16"/>
                  </a:lnTo>
                  <a:lnTo>
                    <a:pt x="27" y="9"/>
                  </a:lnTo>
                  <a:lnTo>
                    <a:pt x="15" y="0"/>
                  </a:lnTo>
                  <a:lnTo>
                    <a:pt x="7" y="0"/>
                  </a:lnTo>
                  <a:lnTo>
                    <a:pt x="3" y="13"/>
                  </a:lnTo>
                  <a:lnTo>
                    <a:pt x="0" y="1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8" name="Freeform 169"/>
            <p:cNvSpPr>
              <a:spLocks/>
            </p:cNvSpPr>
            <p:nvPr/>
          </p:nvSpPr>
          <p:spPr bwMode="auto">
            <a:xfrm>
              <a:off x="4743450" y="2506688"/>
              <a:ext cx="95250" cy="122237"/>
            </a:xfrm>
            <a:custGeom>
              <a:avLst/>
              <a:gdLst>
                <a:gd name="T0" fmla="*/ 2147483647 w 54"/>
                <a:gd name="T1" fmla="*/ 2147483647 h 77"/>
                <a:gd name="T2" fmla="*/ 2147483647 w 54"/>
                <a:gd name="T3" fmla="*/ 2147483647 h 77"/>
                <a:gd name="T4" fmla="*/ 2147483647 w 54"/>
                <a:gd name="T5" fmla="*/ 2147483647 h 77"/>
                <a:gd name="T6" fmla="*/ 2147483647 w 54"/>
                <a:gd name="T7" fmla="*/ 2147483647 h 77"/>
                <a:gd name="T8" fmla="*/ 2147483647 w 54"/>
                <a:gd name="T9" fmla="*/ 2147483647 h 77"/>
                <a:gd name="T10" fmla="*/ 2147483647 w 54"/>
                <a:gd name="T11" fmla="*/ 2147483647 h 77"/>
                <a:gd name="T12" fmla="*/ 2147483647 w 54"/>
                <a:gd name="T13" fmla="*/ 2147483647 h 77"/>
                <a:gd name="T14" fmla="*/ 2147483647 w 54"/>
                <a:gd name="T15" fmla="*/ 2147483647 h 77"/>
                <a:gd name="T16" fmla="*/ 2147483647 w 54"/>
                <a:gd name="T17" fmla="*/ 2147483647 h 77"/>
                <a:gd name="T18" fmla="*/ 2147483647 w 54"/>
                <a:gd name="T19" fmla="*/ 2147483647 h 77"/>
                <a:gd name="T20" fmla="*/ 2147483647 w 54"/>
                <a:gd name="T21" fmla="*/ 2147483647 h 77"/>
                <a:gd name="T22" fmla="*/ 0 w 54"/>
                <a:gd name="T23" fmla="*/ 2147483647 h 77"/>
                <a:gd name="T24" fmla="*/ 2147483647 w 54"/>
                <a:gd name="T25" fmla="*/ 0 h 77"/>
                <a:gd name="T26" fmla="*/ 2147483647 w 54"/>
                <a:gd name="T27" fmla="*/ 2147483647 h 77"/>
                <a:gd name="T28" fmla="*/ 2147483647 w 54"/>
                <a:gd name="T29" fmla="*/ 2147483647 h 77"/>
                <a:gd name="T30" fmla="*/ 2147483647 w 54"/>
                <a:gd name="T31" fmla="*/ 2147483647 h 77"/>
                <a:gd name="T32" fmla="*/ 2147483647 w 54"/>
                <a:gd name="T33" fmla="*/ 2147483647 h 77"/>
                <a:gd name="T34" fmla="*/ 2147483647 w 54"/>
                <a:gd name="T35" fmla="*/ 2147483647 h 77"/>
                <a:gd name="T36" fmla="*/ 2147483647 w 54"/>
                <a:gd name="T37" fmla="*/ 2147483647 h 77"/>
                <a:gd name="T38" fmla="*/ 2147483647 w 54"/>
                <a:gd name="T39" fmla="*/ 2147483647 h 77"/>
                <a:gd name="T40" fmla="*/ 2147483647 w 54"/>
                <a:gd name="T41" fmla="*/ 2147483647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77"/>
                <a:gd name="T65" fmla="*/ 54 w 54"/>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77">
                  <a:moveTo>
                    <a:pt x="27" y="77"/>
                  </a:moveTo>
                  <a:lnTo>
                    <a:pt x="20" y="64"/>
                  </a:lnTo>
                  <a:lnTo>
                    <a:pt x="14" y="61"/>
                  </a:lnTo>
                  <a:lnTo>
                    <a:pt x="19" y="54"/>
                  </a:lnTo>
                  <a:lnTo>
                    <a:pt x="7" y="45"/>
                  </a:lnTo>
                  <a:lnTo>
                    <a:pt x="12" y="35"/>
                  </a:lnTo>
                  <a:lnTo>
                    <a:pt x="7" y="35"/>
                  </a:lnTo>
                  <a:lnTo>
                    <a:pt x="9" y="24"/>
                  </a:lnTo>
                  <a:lnTo>
                    <a:pt x="4" y="22"/>
                  </a:lnTo>
                  <a:lnTo>
                    <a:pt x="7" y="17"/>
                  </a:lnTo>
                  <a:lnTo>
                    <a:pt x="3" y="14"/>
                  </a:lnTo>
                  <a:lnTo>
                    <a:pt x="0" y="5"/>
                  </a:lnTo>
                  <a:lnTo>
                    <a:pt x="19" y="0"/>
                  </a:lnTo>
                  <a:lnTo>
                    <a:pt x="37" y="22"/>
                  </a:lnTo>
                  <a:lnTo>
                    <a:pt x="49" y="24"/>
                  </a:lnTo>
                  <a:lnTo>
                    <a:pt x="54" y="35"/>
                  </a:lnTo>
                  <a:lnTo>
                    <a:pt x="49" y="40"/>
                  </a:lnTo>
                  <a:lnTo>
                    <a:pt x="54" y="57"/>
                  </a:lnTo>
                  <a:lnTo>
                    <a:pt x="52" y="67"/>
                  </a:lnTo>
                  <a:lnTo>
                    <a:pt x="38" y="68"/>
                  </a:lnTo>
                  <a:lnTo>
                    <a:pt x="27" y="7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9" name="Freeform 170"/>
            <p:cNvSpPr>
              <a:spLocks/>
            </p:cNvSpPr>
            <p:nvPr/>
          </p:nvSpPr>
          <p:spPr bwMode="auto">
            <a:xfrm>
              <a:off x="4743450" y="2506688"/>
              <a:ext cx="95250" cy="122237"/>
            </a:xfrm>
            <a:custGeom>
              <a:avLst/>
              <a:gdLst>
                <a:gd name="T0" fmla="*/ 2147483647 w 54"/>
                <a:gd name="T1" fmla="*/ 2147483647 h 77"/>
                <a:gd name="T2" fmla="*/ 2147483647 w 54"/>
                <a:gd name="T3" fmla="*/ 2147483647 h 77"/>
                <a:gd name="T4" fmla="*/ 2147483647 w 54"/>
                <a:gd name="T5" fmla="*/ 2147483647 h 77"/>
                <a:gd name="T6" fmla="*/ 2147483647 w 54"/>
                <a:gd name="T7" fmla="*/ 2147483647 h 77"/>
                <a:gd name="T8" fmla="*/ 2147483647 w 54"/>
                <a:gd name="T9" fmla="*/ 2147483647 h 77"/>
                <a:gd name="T10" fmla="*/ 2147483647 w 54"/>
                <a:gd name="T11" fmla="*/ 2147483647 h 77"/>
                <a:gd name="T12" fmla="*/ 2147483647 w 54"/>
                <a:gd name="T13" fmla="*/ 2147483647 h 77"/>
                <a:gd name="T14" fmla="*/ 2147483647 w 54"/>
                <a:gd name="T15" fmla="*/ 2147483647 h 77"/>
                <a:gd name="T16" fmla="*/ 2147483647 w 54"/>
                <a:gd name="T17" fmla="*/ 2147483647 h 77"/>
                <a:gd name="T18" fmla="*/ 2147483647 w 54"/>
                <a:gd name="T19" fmla="*/ 2147483647 h 77"/>
                <a:gd name="T20" fmla="*/ 2147483647 w 54"/>
                <a:gd name="T21" fmla="*/ 2147483647 h 77"/>
                <a:gd name="T22" fmla="*/ 0 w 54"/>
                <a:gd name="T23" fmla="*/ 2147483647 h 77"/>
                <a:gd name="T24" fmla="*/ 2147483647 w 54"/>
                <a:gd name="T25" fmla="*/ 0 h 77"/>
                <a:gd name="T26" fmla="*/ 2147483647 w 54"/>
                <a:gd name="T27" fmla="*/ 2147483647 h 77"/>
                <a:gd name="T28" fmla="*/ 2147483647 w 54"/>
                <a:gd name="T29" fmla="*/ 2147483647 h 77"/>
                <a:gd name="T30" fmla="*/ 2147483647 w 54"/>
                <a:gd name="T31" fmla="*/ 2147483647 h 77"/>
                <a:gd name="T32" fmla="*/ 2147483647 w 54"/>
                <a:gd name="T33" fmla="*/ 2147483647 h 77"/>
                <a:gd name="T34" fmla="*/ 2147483647 w 54"/>
                <a:gd name="T35" fmla="*/ 2147483647 h 77"/>
                <a:gd name="T36" fmla="*/ 2147483647 w 54"/>
                <a:gd name="T37" fmla="*/ 2147483647 h 77"/>
                <a:gd name="T38" fmla="*/ 2147483647 w 54"/>
                <a:gd name="T39" fmla="*/ 2147483647 h 77"/>
                <a:gd name="T40" fmla="*/ 2147483647 w 54"/>
                <a:gd name="T41" fmla="*/ 2147483647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77"/>
                <a:gd name="T65" fmla="*/ 54 w 54"/>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77">
                  <a:moveTo>
                    <a:pt x="27" y="77"/>
                  </a:moveTo>
                  <a:lnTo>
                    <a:pt x="20" y="64"/>
                  </a:lnTo>
                  <a:lnTo>
                    <a:pt x="14" y="61"/>
                  </a:lnTo>
                  <a:lnTo>
                    <a:pt x="19" y="54"/>
                  </a:lnTo>
                  <a:lnTo>
                    <a:pt x="7" y="45"/>
                  </a:lnTo>
                  <a:lnTo>
                    <a:pt x="12" y="35"/>
                  </a:lnTo>
                  <a:lnTo>
                    <a:pt x="7" y="35"/>
                  </a:lnTo>
                  <a:lnTo>
                    <a:pt x="9" y="24"/>
                  </a:lnTo>
                  <a:lnTo>
                    <a:pt x="4" y="22"/>
                  </a:lnTo>
                  <a:lnTo>
                    <a:pt x="7" y="17"/>
                  </a:lnTo>
                  <a:lnTo>
                    <a:pt x="3" y="14"/>
                  </a:lnTo>
                  <a:lnTo>
                    <a:pt x="0" y="5"/>
                  </a:lnTo>
                  <a:lnTo>
                    <a:pt x="19" y="0"/>
                  </a:lnTo>
                  <a:lnTo>
                    <a:pt x="37" y="22"/>
                  </a:lnTo>
                  <a:lnTo>
                    <a:pt x="49" y="24"/>
                  </a:lnTo>
                  <a:lnTo>
                    <a:pt x="54" y="35"/>
                  </a:lnTo>
                  <a:lnTo>
                    <a:pt x="49" y="40"/>
                  </a:lnTo>
                  <a:lnTo>
                    <a:pt x="54" y="57"/>
                  </a:lnTo>
                  <a:lnTo>
                    <a:pt x="52" y="67"/>
                  </a:lnTo>
                  <a:lnTo>
                    <a:pt x="38" y="68"/>
                  </a:lnTo>
                  <a:lnTo>
                    <a:pt x="27" y="7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0" name="Freeform 171"/>
            <p:cNvSpPr>
              <a:spLocks/>
            </p:cNvSpPr>
            <p:nvPr/>
          </p:nvSpPr>
          <p:spPr bwMode="auto">
            <a:xfrm>
              <a:off x="4789488" y="2611463"/>
              <a:ext cx="60325" cy="39687"/>
            </a:xfrm>
            <a:custGeom>
              <a:avLst/>
              <a:gdLst>
                <a:gd name="T0" fmla="*/ 2147483647 w 34"/>
                <a:gd name="T1" fmla="*/ 2147483647 h 25"/>
                <a:gd name="T2" fmla="*/ 2147483647 w 34"/>
                <a:gd name="T3" fmla="*/ 0 h 25"/>
                <a:gd name="T4" fmla="*/ 2147483647 w 34"/>
                <a:gd name="T5" fmla="*/ 2147483647 h 25"/>
                <a:gd name="T6" fmla="*/ 0 w 34"/>
                <a:gd name="T7" fmla="*/ 2147483647 h 25"/>
                <a:gd name="T8" fmla="*/ 2147483647 w 34"/>
                <a:gd name="T9" fmla="*/ 2147483647 h 25"/>
                <a:gd name="T10" fmla="*/ 2147483647 w 34"/>
                <a:gd name="T11" fmla="*/ 2147483647 h 25"/>
                <a:gd name="T12" fmla="*/ 0 60000 65536"/>
                <a:gd name="T13" fmla="*/ 0 60000 65536"/>
                <a:gd name="T14" fmla="*/ 0 60000 65536"/>
                <a:gd name="T15" fmla="*/ 0 60000 65536"/>
                <a:gd name="T16" fmla="*/ 0 60000 65536"/>
                <a:gd name="T17" fmla="*/ 0 60000 65536"/>
                <a:gd name="T18" fmla="*/ 0 w 34"/>
                <a:gd name="T19" fmla="*/ 0 h 25"/>
                <a:gd name="T20" fmla="*/ 34 w 34"/>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34" h="25">
                  <a:moveTo>
                    <a:pt x="34" y="16"/>
                  </a:moveTo>
                  <a:lnTo>
                    <a:pt x="25" y="0"/>
                  </a:lnTo>
                  <a:lnTo>
                    <a:pt x="11" y="1"/>
                  </a:lnTo>
                  <a:lnTo>
                    <a:pt x="0" y="10"/>
                  </a:lnTo>
                  <a:lnTo>
                    <a:pt x="7" y="25"/>
                  </a:lnTo>
                  <a:lnTo>
                    <a:pt x="34"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1" name="Freeform 172"/>
            <p:cNvSpPr>
              <a:spLocks/>
            </p:cNvSpPr>
            <p:nvPr/>
          </p:nvSpPr>
          <p:spPr bwMode="auto">
            <a:xfrm>
              <a:off x="4789488" y="2611463"/>
              <a:ext cx="60325" cy="39687"/>
            </a:xfrm>
            <a:custGeom>
              <a:avLst/>
              <a:gdLst>
                <a:gd name="T0" fmla="*/ 2147483647 w 34"/>
                <a:gd name="T1" fmla="*/ 2147483647 h 25"/>
                <a:gd name="T2" fmla="*/ 2147483647 w 34"/>
                <a:gd name="T3" fmla="*/ 0 h 25"/>
                <a:gd name="T4" fmla="*/ 2147483647 w 34"/>
                <a:gd name="T5" fmla="*/ 2147483647 h 25"/>
                <a:gd name="T6" fmla="*/ 0 w 34"/>
                <a:gd name="T7" fmla="*/ 2147483647 h 25"/>
                <a:gd name="T8" fmla="*/ 2147483647 w 34"/>
                <a:gd name="T9" fmla="*/ 2147483647 h 25"/>
                <a:gd name="T10" fmla="*/ 2147483647 w 34"/>
                <a:gd name="T11" fmla="*/ 2147483647 h 25"/>
                <a:gd name="T12" fmla="*/ 0 60000 65536"/>
                <a:gd name="T13" fmla="*/ 0 60000 65536"/>
                <a:gd name="T14" fmla="*/ 0 60000 65536"/>
                <a:gd name="T15" fmla="*/ 0 60000 65536"/>
                <a:gd name="T16" fmla="*/ 0 60000 65536"/>
                <a:gd name="T17" fmla="*/ 0 60000 65536"/>
                <a:gd name="T18" fmla="*/ 0 w 34"/>
                <a:gd name="T19" fmla="*/ 0 h 25"/>
                <a:gd name="T20" fmla="*/ 34 w 34"/>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34" h="25">
                  <a:moveTo>
                    <a:pt x="34" y="16"/>
                  </a:moveTo>
                  <a:lnTo>
                    <a:pt x="25" y="0"/>
                  </a:lnTo>
                  <a:lnTo>
                    <a:pt x="11" y="1"/>
                  </a:lnTo>
                  <a:lnTo>
                    <a:pt x="0" y="10"/>
                  </a:lnTo>
                  <a:lnTo>
                    <a:pt x="7" y="25"/>
                  </a:lnTo>
                  <a:lnTo>
                    <a:pt x="34" y="1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2" name="Freeform 173"/>
            <p:cNvSpPr>
              <a:spLocks/>
            </p:cNvSpPr>
            <p:nvPr/>
          </p:nvSpPr>
          <p:spPr bwMode="auto">
            <a:xfrm>
              <a:off x="4625975" y="2281263"/>
              <a:ext cx="230188" cy="146050"/>
            </a:xfrm>
            <a:custGeom>
              <a:avLst/>
              <a:gdLst>
                <a:gd name="T0" fmla="*/ 2147483647 w 128"/>
                <a:gd name="T1" fmla="*/ 2147483647 h 95"/>
                <a:gd name="T2" fmla="*/ 2147483647 w 128"/>
                <a:gd name="T3" fmla="*/ 2147483647 h 95"/>
                <a:gd name="T4" fmla="*/ 2147483647 w 128"/>
                <a:gd name="T5" fmla="*/ 2147483647 h 95"/>
                <a:gd name="T6" fmla="*/ 2147483647 w 128"/>
                <a:gd name="T7" fmla="*/ 2147483647 h 95"/>
                <a:gd name="T8" fmla="*/ 2147483647 w 128"/>
                <a:gd name="T9" fmla="*/ 2147483647 h 95"/>
                <a:gd name="T10" fmla="*/ 2147483647 w 128"/>
                <a:gd name="T11" fmla="*/ 2147483647 h 95"/>
                <a:gd name="T12" fmla="*/ 2147483647 w 128"/>
                <a:gd name="T13" fmla="*/ 2147483647 h 95"/>
                <a:gd name="T14" fmla="*/ 2147483647 w 128"/>
                <a:gd name="T15" fmla="*/ 2147483647 h 95"/>
                <a:gd name="T16" fmla="*/ 2147483647 w 128"/>
                <a:gd name="T17" fmla="*/ 0 h 95"/>
                <a:gd name="T18" fmla="*/ 0 w 128"/>
                <a:gd name="T19" fmla="*/ 2147483647 h 95"/>
                <a:gd name="T20" fmla="*/ 2147483647 w 128"/>
                <a:gd name="T21" fmla="*/ 2147483647 h 95"/>
                <a:gd name="T22" fmla="*/ 2147483647 w 128"/>
                <a:gd name="T23" fmla="*/ 2147483647 h 95"/>
                <a:gd name="T24" fmla="*/ 2147483647 w 128"/>
                <a:gd name="T25" fmla="*/ 2147483647 h 95"/>
                <a:gd name="T26" fmla="*/ 2147483647 w 128"/>
                <a:gd name="T27" fmla="*/ 2147483647 h 95"/>
                <a:gd name="T28" fmla="*/ 2147483647 w 128"/>
                <a:gd name="T29" fmla="*/ 2147483647 h 95"/>
                <a:gd name="T30" fmla="*/ 2147483647 w 128"/>
                <a:gd name="T31" fmla="*/ 2147483647 h 95"/>
                <a:gd name="T32" fmla="*/ 2147483647 w 128"/>
                <a:gd name="T33" fmla="*/ 2147483647 h 95"/>
                <a:gd name="T34" fmla="*/ 2147483647 w 128"/>
                <a:gd name="T35" fmla="*/ 2147483647 h 95"/>
                <a:gd name="T36" fmla="*/ 2147483647 w 128"/>
                <a:gd name="T37" fmla="*/ 2147483647 h 95"/>
                <a:gd name="T38" fmla="*/ 2147483647 w 128"/>
                <a:gd name="T39" fmla="*/ 2147483647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8"/>
                <a:gd name="T61" fmla="*/ 0 h 95"/>
                <a:gd name="T62" fmla="*/ 128 w 128"/>
                <a:gd name="T63" fmla="*/ 95 h 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8" h="95">
                  <a:moveTo>
                    <a:pt x="120" y="52"/>
                  </a:moveTo>
                  <a:lnTo>
                    <a:pt x="118" y="42"/>
                  </a:lnTo>
                  <a:lnTo>
                    <a:pt x="123" y="30"/>
                  </a:lnTo>
                  <a:lnTo>
                    <a:pt x="118" y="11"/>
                  </a:lnTo>
                  <a:lnTo>
                    <a:pt x="108" y="5"/>
                  </a:lnTo>
                  <a:lnTo>
                    <a:pt x="67" y="4"/>
                  </a:lnTo>
                  <a:lnTo>
                    <a:pt x="64" y="7"/>
                  </a:lnTo>
                  <a:lnTo>
                    <a:pt x="56" y="7"/>
                  </a:lnTo>
                  <a:lnTo>
                    <a:pt x="52" y="0"/>
                  </a:lnTo>
                  <a:lnTo>
                    <a:pt x="0" y="17"/>
                  </a:lnTo>
                  <a:lnTo>
                    <a:pt x="7" y="65"/>
                  </a:lnTo>
                  <a:lnTo>
                    <a:pt x="21" y="65"/>
                  </a:lnTo>
                  <a:lnTo>
                    <a:pt x="35" y="77"/>
                  </a:lnTo>
                  <a:lnTo>
                    <a:pt x="36" y="73"/>
                  </a:lnTo>
                  <a:lnTo>
                    <a:pt x="52" y="80"/>
                  </a:lnTo>
                  <a:lnTo>
                    <a:pt x="77" y="93"/>
                  </a:lnTo>
                  <a:lnTo>
                    <a:pt x="97" y="89"/>
                  </a:lnTo>
                  <a:lnTo>
                    <a:pt x="109" y="95"/>
                  </a:lnTo>
                  <a:lnTo>
                    <a:pt x="128" y="73"/>
                  </a:lnTo>
                  <a:lnTo>
                    <a:pt x="120" y="5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3" name="Freeform 174"/>
            <p:cNvSpPr>
              <a:spLocks/>
            </p:cNvSpPr>
            <p:nvPr/>
          </p:nvSpPr>
          <p:spPr bwMode="auto">
            <a:xfrm>
              <a:off x="4625975" y="2281263"/>
              <a:ext cx="230188" cy="146050"/>
            </a:xfrm>
            <a:custGeom>
              <a:avLst/>
              <a:gdLst>
                <a:gd name="T0" fmla="*/ 2147483647 w 128"/>
                <a:gd name="T1" fmla="*/ 2147483647 h 95"/>
                <a:gd name="T2" fmla="*/ 2147483647 w 128"/>
                <a:gd name="T3" fmla="*/ 2147483647 h 95"/>
                <a:gd name="T4" fmla="*/ 2147483647 w 128"/>
                <a:gd name="T5" fmla="*/ 2147483647 h 95"/>
                <a:gd name="T6" fmla="*/ 2147483647 w 128"/>
                <a:gd name="T7" fmla="*/ 2147483647 h 95"/>
                <a:gd name="T8" fmla="*/ 2147483647 w 128"/>
                <a:gd name="T9" fmla="*/ 2147483647 h 95"/>
                <a:gd name="T10" fmla="*/ 2147483647 w 128"/>
                <a:gd name="T11" fmla="*/ 2147483647 h 95"/>
                <a:gd name="T12" fmla="*/ 2147483647 w 128"/>
                <a:gd name="T13" fmla="*/ 2147483647 h 95"/>
                <a:gd name="T14" fmla="*/ 2147483647 w 128"/>
                <a:gd name="T15" fmla="*/ 2147483647 h 95"/>
                <a:gd name="T16" fmla="*/ 2147483647 w 128"/>
                <a:gd name="T17" fmla="*/ 0 h 95"/>
                <a:gd name="T18" fmla="*/ 0 w 128"/>
                <a:gd name="T19" fmla="*/ 2147483647 h 95"/>
                <a:gd name="T20" fmla="*/ 2147483647 w 128"/>
                <a:gd name="T21" fmla="*/ 2147483647 h 95"/>
                <a:gd name="T22" fmla="*/ 2147483647 w 128"/>
                <a:gd name="T23" fmla="*/ 2147483647 h 95"/>
                <a:gd name="T24" fmla="*/ 2147483647 w 128"/>
                <a:gd name="T25" fmla="*/ 2147483647 h 95"/>
                <a:gd name="T26" fmla="*/ 2147483647 w 128"/>
                <a:gd name="T27" fmla="*/ 2147483647 h 95"/>
                <a:gd name="T28" fmla="*/ 2147483647 w 128"/>
                <a:gd name="T29" fmla="*/ 2147483647 h 95"/>
                <a:gd name="T30" fmla="*/ 2147483647 w 128"/>
                <a:gd name="T31" fmla="*/ 2147483647 h 95"/>
                <a:gd name="T32" fmla="*/ 2147483647 w 128"/>
                <a:gd name="T33" fmla="*/ 2147483647 h 95"/>
                <a:gd name="T34" fmla="*/ 2147483647 w 128"/>
                <a:gd name="T35" fmla="*/ 2147483647 h 95"/>
                <a:gd name="T36" fmla="*/ 2147483647 w 128"/>
                <a:gd name="T37" fmla="*/ 2147483647 h 95"/>
                <a:gd name="T38" fmla="*/ 2147483647 w 128"/>
                <a:gd name="T39" fmla="*/ 2147483647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8"/>
                <a:gd name="T61" fmla="*/ 0 h 95"/>
                <a:gd name="T62" fmla="*/ 128 w 128"/>
                <a:gd name="T63" fmla="*/ 95 h 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8" h="95">
                  <a:moveTo>
                    <a:pt x="120" y="52"/>
                  </a:moveTo>
                  <a:lnTo>
                    <a:pt x="118" y="42"/>
                  </a:lnTo>
                  <a:lnTo>
                    <a:pt x="123" y="30"/>
                  </a:lnTo>
                  <a:lnTo>
                    <a:pt x="118" y="11"/>
                  </a:lnTo>
                  <a:lnTo>
                    <a:pt x="108" y="5"/>
                  </a:lnTo>
                  <a:lnTo>
                    <a:pt x="67" y="4"/>
                  </a:lnTo>
                  <a:lnTo>
                    <a:pt x="64" y="7"/>
                  </a:lnTo>
                  <a:lnTo>
                    <a:pt x="56" y="7"/>
                  </a:lnTo>
                  <a:lnTo>
                    <a:pt x="52" y="0"/>
                  </a:lnTo>
                  <a:lnTo>
                    <a:pt x="0" y="17"/>
                  </a:lnTo>
                  <a:lnTo>
                    <a:pt x="7" y="65"/>
                  </a:lnTo>
                  <a:lnTo>
                    <a:pt x="21" y="65"/>
                  </a:lnTo>
                  <a:lnTo>
                    <a:pt x="35" y="77"/>
                  </a:lnTo>
                  <a:lnTo>
                    <a:pt x="36" y="73"/>
                  </a:lnTo>
                  <a:lnTo>
                    <a:pt x="52" y="80"/>
                  </a:lnTo>
                  <a:lnTo>
                    <a:pt x="77" y="93"/>
                  </a:lnTo>
                  <a:lnTo>
                    <a:pt x="97" y="89"/>
                  </a:lnTo>
                  <a:lnTo>
                    <a:pt x="109" y="95"/>
                  </a:lnTo>
                  <a:lnTo>
                    <a:pt x="128" y="73"/>
                  </a:lnTo>
                  <a:lnTo>
                    <a:pt x="120" y="5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4" name="Freeform 175"/>
            <p:cNvSpPr>
              <a:spLocks/>
            </p:cNvSpPr>
            <p:nvPr/>
          </p:nvSpPr>
          <p:spPr bwMode="auto">
            <a:xfrm>
              <a:off x="4440238" y="2278088"/>
              <a:ext cx="198437" cy="192087"/>
            </a:xfrm>
            <a:custGeom>
              <a:avLst/>
              <a:gdLst>
                <a:gd name="T0" fmla="*/ 2147483647 w 111"/>
                <a:gd name="T1" fmla="*/ 2147483647 h 124"/>
                <a:gd name="T2" fmla="*/ 2147483647 w 111"/>
                <a:gd name="T3" fmla="*/ 0 h 124"/>
                <a:gd name="T4" fmla="*/ 2147483647 w 111"/>
                <a:gd name="T5" fmla="*/ 0 h 124"/>
                <a:gd name="T6" fmla="*/ 2147483647 w 111"/>
                <a:gd name="T7" fmla="*/ 2147483647 h 124"/>
                <a:gd name="T8" fmla="*/ 2147483647 w 111"/>
                <a:gd name="T9" fmla="*/ 2147483647 h 124"/>
                <a:gd name="T10" fmla="*/ 2147483647 w 111"/>
                <a:gd name="T11" fmla="*/ 2147483647 h 124"/>
                <a:gd name="T12" fmla="*/ 2147483647 w 111"/>
                <a:gd name="T13" fmla="*/ 2147483647 h 124"/>
                <a:gd name="T14" fmla="*/ 2147483647 w 111"/>
                <a:gd name="T15" fmla="*/ 2147483647 h 124"/>
                <a:gd name="T16" fmla="*/ 0 w 111"/>
                <a:gd name="T17" fmla="*/ 2147483647 h 124"/>
                <a:gd name="T18" fmla="*/ 0 w 111"/>
                <a:gd name="T19" fmla="*/ 2147483647 h 124"/>
                <a:gd name="T20" fmla="*/ 0 w 111"/>
                <a:gd name="T21" fmla="*/ 2147483647 h 124"/>
                <a:gd name="T22" fmla="*/ 2147483647 w 111"/>
                <a:gd name="T23" fmla="*/ 2147483647 h 124"/>
                <a:gd name="T24" fmla="*/ 2147483647 w 111"/>
                <a:gd name="T25" fmla="*/ 2147483647 h 124"/>
                <a:gd name="T26" fmla="*/ 2147483647 w 111"/>
                <a:gd name="T27" fmla="*/ 2147483647 h 124"/>
                <a:gd name="T28" fmla="*/ 2147483647 w 111"/>
                <a:gd name="T29" fmla="*/ 2147483647 h 124"/>
                <a:gd name="T30" fmla="*/ 2147483647 w 111"/>
                <a:gd name="T31" fmla="*/ 2147483647 h 124"/>
                <a:gd name="T32" fmla="*/ 2147483647 w 111"/>
                <a:gd name="T33" fmla="*/ 2147483647 h 124"/>
                <a:gd name="T34" fmla="*/ 2147483647 w 111"/>
                <a:gd name="T35" fmla="*/ 2147483647 h 124"/>
                <a:gd name="T36" fmla="*/ 2147483647 w 111"/>
                <a:gd name="T37" fmla="*/ 2147483647 h 124"/>
                <a:gd name="T38" fmla="*/ 2147483647 w 111"/>
                <a:gd name="T39" fmla="*/ 2147483647 h 124"/>
                <a:gd name="T40" fmla="*/ 2147483647 w 111"/>
                <a:gd name="T41" fmla="*/ 2147483647 h 124"/>
                <a:gd name="T42" fmla="*/ 2147483647 w 111"/>
                <a:gd name="T43" fmla="*/ 2147483647 h 124"/>
                <a:gd name="T44" fmla="*/ 2147483647 w 111"/>
                <a:gd name="T45" fmla="*/ 2147483647 h 124"/>
                <a:gd name="T46" fmla="*/ 2147483647 w 111"/>
                <a:gd name="T47" fmla="*/ 2147483647 h 124"/>
                <a:gd name="T48" fmla="*/ 2147483647 w 111"/>
                <a:gd name="T49" fmla="*/ 2147483647 h 124"/>
                <a:gd name="T50" fmla="*/ 2147483647 w 111"/>
                <a:gd name="T51" fmla="*/ 2147483647 h 124"/>
                <a:gd name="T52" fmla="*/ 2147483647 w 111"/>
                <a:gd name="T53" fmla="*/ 2147483647 h 124"/>
                <a:gd name="T54" fmla="*/ 2147483647 w 111"/>
                <a:gd name="T55" fmla="*/ 2147483647 h 124"/>
                <a:gd name="T56" fmla="*/ 2147483647 w 111"/>
                <a:gd name="T57" fmla="*/ 2147483647 h 1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1"/>
                <a:gd name="T88" fmla="*/ 0 h 124"/>
                <a:gd name="T89" fmla="*/ 111 w 111"/>
                <a:gd name="T90" fmla="*/ 124 h 1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1" h="124">
                  <a:moveTo>
                    <a:pt x="64" y="10"/>
                  </a:moveTo>
                  <a:lnTo>
                    <a:pt x="46" y="0"/>
                  </a:lnTo>
                  <a:lnTo>
                    <a:pt x="38" y="0"/>
                  </a:lnTo>
                  <a:lnTo>
                    <a:pt x="40" y="6"/>
                  </a:lnTo>
                  <a:lnTo>
                    <a:pt x="33" y="22"/>
                  </a:lnTo>
                  <a:lnTo>
                    <a:pt x="18" y="19"/>
                  </a:lnTo>
                  <a:lnTo>
                    <a:pt x="9" y="38"/>
                  </a:lnTo>
                  <a:lnTo>
                    <a:pt x="14" y="43"/>
                  </a:lnTo>
                  <a:lnTo>
                    <a:pt x="0" y="51"/>
                  </a:lnTo>
                  <a:lnTo>
                    <a:pt x="0" y="70"/>
                  </a:lnTo>
                  <a:lnTo>
                    <a:pt x="0" y="79"/>
                  </a:lnTo>
                  <a:lnTo>
                    <a:pt x="2" y="89"/>
                  </a:lnTo>
                  <a:lnTo>
                    <a:pt x="25" y="102"/>
                  </a:lnTo>
                  <a:lnTo>
                    <a:pt x="18" y="121"/>
                  </a:lnTo>
                  <a:lnTo>
                    <a:pt x="19" y="123"/>
                  </a:lnTo>
                  <a:lnTo>
                    <a:pt x="45" y="124"/>
                  </a:lnTo>
                  <a:lnTo>
                    <a:pt x="88" y="121"/>
                  </a:lnTo>
                  <a:lnTo>
                    <a:pt x="87" y="114"/>
                  </a:lnTo>
                  <a:lnTo>
                    <a:pt x="99" y="102"/>
                  </a:lnTo>
                  <a:lnTo>
                    <a:pt x="84" y="89"/>
                  </a:lnTo>
                  <a:lnTo>
                    <a:pt x="76" y="76"/>
                  </a:lnTo>
                  <a:lnTo>
                    <a:pt x="106" y="63"/>
                  </a:lnTo>
                  <a:lnTo>
                    <a:pt x="111" y="67"/>
                  </a:lnTo>
                  <a:lnTo>
                    <a:pt x="104" y="19"/>
                  </a:lnTo>
                  <a:lnTo>
                    <a:pt x="92" y="12"/>
                  </a:lnTo>
                  <a:lnTo>
                    <a:pt x="98" y="9"/>
                  </a:lnTo>
                  <a:lnTo>
                    <a:pt x="94" y="3"/>
                  </a:lnTo>
                  <a:lnTo>
                    <a:pt x="63" y="18"/>
                  </a:lnTo>
                  <a:lnTo>
                    <a:pt x="64"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5" name="Freeform 176"/>
            <p:cNvSpPr>
              <a:spLocks/>
            </p:cNvSpPr>
            <p:nvPr/>
          </p:nvSpPr>
          <p:spPr bwMode="auto">
            <a:xfrm>
              <a:off x="4440238" y="2278088"/>
              <a:ext cx="198437" cy="192087"/>
            </a:xfrm>
            <a:custGeom>
              <a:avLst/>
              <a:gdLst>
                <a:gd name="T0" fmla="*/ 2147483647 w 111"/>
                <a:gd name="T1" fmla="*/ 2147483647 h 124"/>
                <a:gd name="T2" fmla="*/ 2147483647 w 111"/>
                <a:gd name="T3" fmla="*/ 0 h 124"/>
                <a:gd name="T4" fmla="*/ 2147483647 w 111"/>
                <a:gd name="T5" fmla="*/ 0 h 124"/>
                <a:gd name="T6" fmla="*/ 2147483647 w 111"/>
                <a:gd name="T7" fmla="*/ 2147483647 h 124"/>
                <a:gd name="T8" fmla="*/ 2147483647 w 111"/>
                <a:gd name="T9" fmla="*/ 2147483647 h 124"/>
                <a:gd name="T10" fmla="*/ 2147483647 w 111"/>
                <a:gd name="T11" fmla="*/ 2147483647 h 124"/>
                <a:gd name="T12" fmla="*/ 2147483647 w 111"/>
                <a:gd name="T13" fmla="*/ 2147483647 h 124"/>
                <a:gd name="T14" fmla="*/ 2147483647 w 111"/>
                <a:gd name="T15" fmla="*/ 2147483647 h 124"/>
                <a:gd name="T16" fmla="*/ 0 w 111"/>
                <a:gd name="T17" fmla="*/ 2147483647 h 124"/>
                <a:gd name="T18" fmla="*/ 0 w 111"/>
                <a:gd name="T19" fmla="*/ 2147483647 h 124"/>
                <a:gd name="T20" fmla="*/ 0 w 111"/>
                <a:gd name="T21" fmla="*/ 2147483647 h 124"/>
                <a:gd name="T22" fmla="*/ 2147483647 w 111"/>
                <a:gd name="T23" fmla="*/ 2147483647 h 124"/>
                <a:gd name="T24" fmla="*/ 2147483647 w 111"/>
                <a:gd name="T25" fmla="*/ 2147483647 h 124"/>
                <a:gd name="T26" fmla="*/ 2147483647 w 111"/>
                <a:gd name="T27" fmla="*/ 2147483647 h 124"/>
                <a:gd name="T28" fmla="*/ 2147483647 w 111"/>
                <a:gd name="T29" fmla="*/ 2147483647 h 124"/>
                <a:gd name="T30" fmla="*/ 2147483647 w 111"/>
                <a:gd name="T31" fmla="*/ 2147483647 h 124"/>
                <a:gd name="T32" fmla="*/ 2147483647 w 111"/>
                <a:gd name="T33" fmla="*/ 2147483647 h 124"/>
                <a:gd name="T34" fmla="*/ 2147483647 w 111"/>
                <a:gd name="T35" fmla="*/ 2147483647 h 124"/>
                <a:gd name="T36" fmla="*/ 2147483647 w 111"/>
                <a:gd name="T37" fmla="*/ 2147483647 h 124"/>
                <a:gd name="T38" fmla="*/ 2147483647 w 111"/>
                <a:gd name="T39" fmla="*/ 2147483647 h 124"/>
                <a:gd name="T40" fmla="*/ 2147483647 w 111"/>
                <a:gd name="T41" fmla="*/ 2147483647 h 124"/>
                <a:gd name="T42" fmla="*/ 2147483647 w 111"/>
                <a:gd name="T43" fmla="*/ 2147483647 h 124"/>
                <a:gd name="T44" fmla="*/ 2147483647 w 111"/>
                <a:gd name="T45" fmla="*/ 2147483647 h 124"/>
                <a:gd name="T46" fmla="*/ 2147483647 w 111"/>
                <a:gd name="T47" fmla="*/ 2147483647 h 124"/>
                <a:gd name="T48" fmla="*/ 2147483647 w 111"/>
                <a:gd name="T49" fmla="*/ 2147483647 h 124"/>
                <a:gd name="T50" fmla="*/ 2147483647 w 111"/>
                <a:gd name="T51" fmla="*/ 2147483647 h 124"/>
                <a:gd name="T52" fmla="*/ 2147483647 w 111"/>
                <a:gd name="T53" fmla="*/ 2147483647 h 124"/>
                <a:gd name="T54" fmla="*/ 2147483647 w 111"/>
                <a:gd name="T55" fmla="*/ 2147483647 h 124"/>
                <a:gd name="T56" fmla="*/ 2147483647 w 111"/>
                <a:gd name="T57" fmla="*/ 2147483647 h 1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1"/>
                <a:gd name="T88" fmla="*/ 0 h 124"/>
                <a:gd name="T89" fmla="*/ 111 w 111"/>
                <a:gd name="T90" fmla="*/ 124 h 1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1" h="124">
                  <a:moveTo>
                    <a:pt x="64" y="10"/>
                  </a:moveTo>
                  <a:lnTo>
                    <a:pt x="46" y="0"/>
                  </a:lnTo>
                  <a:lnTo>
                    <a:pt x="38" y="0"/>
                  </a:lnTo>
                  <a:lnTo>
                    <a:pt x="40" y="6"/>
                  </a:lnTo>
                  <a:lnTo>
                    <a:pt x="33" y="22"/>
                  </a:lnTo>
                  <a:lnTo>
                    <a:pt x="18" y="19"/>
                  </a:lnTo>
                  <a:lnTo>
                    <a:pt x="9" y="38"/>
                  </a:lnTo>
                  <a:lnTo>
                    <a:pt x="14" y="43"/>
                  </a:lnTo>
                  <a:lnTo>
                    <a:pt x="0" y="51"/>
                  </a:lnTo>
                  <a:lnTo>
                    <a:pt x="0" y="70"/>
                  </a:lnTo>
                  <a:lnTo>
                    <a:pt x="0" y="79"/>
                  </a:lnTo>
                  <a:lnTo>
                    <a:pt x="2" y="89"/>
                  </a:lnTo>
                  <a:lnTo>
                    <a:pt x="25" y="102"/>
                  </a:lnTo>
                  <a:lnTo>
                    <a:pt x="18" y="121"/>
                  </a:lnTo>
                  <a:lnTo>
                    <a:pt x="19" y="123"/>
                  </a:lnTo>
                  <a:lnTo>
                    <a:pt x="45" y="124"/>
                  </a:lnTo>
                  <a:lnTo>
                    <a:pt x="88" y="121"/>
                  </a:lnTo>
                  <a:lnTo>
                    <a:pt x="87" y="114"/>
                  </a:lnTo>
                  <a:lnTo>
                    <a:pt x="99" y="102"/>
                  </a:lnTo>
                  <a:lnTo>
                    <a:pt x="84" y="89"/>
                  </a:lnTo>
                  <a:lnTo>
                    <a:pt x="76" y="76"/>
                  </a:lnTo>
                  <a:lnTo>
                    <a:pt x="106" y="63"/>
                  </a:lnTo>
                  <a:lnTo>
                    <a:pt x="111" y="67"/>
                  </a:lnTo>
                  <a:lnTo>
                    <a:pt x="104" y="19"/>
                  </a:lnTo>
                  <a:lnTo>
                    <a:pt x="92" y="12"/>
                  </a:lnTo>
                  <a:lnTo>
                    <a:pt x="98" y="9"/>
                  </a:lnTo>
                  <a:lnTo>
                    <a:pt x="94" y="3"/>
                  </a:lnTo>
                  <a:lnTo>
                    <a:pt x="63" y="18"/>
                  </a:lnTo>
                  <a:lnTo>
                    <a:pt x="64" y="10"/>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6" name="Freeform 177"/>
            <p:cNvSpPr>
              <a:spLocks/>
            </p:cNvSpPr>
            <p:nvPr/>
          </p:nvSpPr>
          <p:spPr bwMode="auto">
            <a:xfrm>
              <a:off x="4368800" y="2365400"/>
              <a:ext cx="71438" cy="50800"/>
            </a:xfrm>
            <a:custGeom>
              <a:avLst/>
              <a:gdLst>
                <a:gd name="T0" fmla="*/ 2147483647 w 40"/>
                <a:gd name="T1" fmla="*/ 0 h 32"/>
                <a:gd name="T2" fmla="*/ 2147483647 w 40"/>
                <a:gd name="T3" fmla="*/ 2147483647 h 32"/>
                <a:gd name="T4" fmla="*/ 2147483647 w 40"/>
                <a:gd name="T5" fmla="*/ 2147483647 h 32"/>
                <a:gd name="T6" fmla="*/ 2147483647 w 40"/>
                <a:gd name="T7" fmla="*/ 2147483647 h 32"/>
                <a:gd name="T8" fmla="*/ 2147483647 w 40"/>
                <a:gd name="T9" fmla="*/ 2147483647 h 32"/>
                <a:gd name="T10" fmla="*/ 2147483647 w 40"/>
                <a:gd name="T11" fmla="*/ 2147483647 h 32"/>
                <a:gd name="T12" fmla="*/ 2147483647 w 40"/>
                <a:gd name="T13" fmla="*/ 2147483647 h 32"/>
                <a:gd name="T14" fmla="*/ 2147483647 w 40"/>
                <a:gd name="T15" fmla="*/ 2147483647 h 32"/>
                <a:gd name="T16" fmla="*/ 0 w 40"/>
                <a:gd name="T17" fmla="*/ 2147483647 h 32"/>
                <a:gd name="T18" fmla="*/ 2147483647 w 40"/>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2"/>
                <a:gd name="T32" fmla="*/ 40 w 40"/>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2">
                  <a:moveTo>
                    <a:pt x="12" y="0"/>
                  </a:moveTo>
                  <a:lnTo>
                    <a:pt x="28" y="2"/>
                  </a:lnTo>
                  <a:lnTo>
                    <a:pt x="40" y="13"/>
                  </a:lnTo>
                  <a:lnTo>
                    <a:pt x="40" y="22"/>
                  </a:lnTo>
                  <a:lnTo>
                    <a:pt x="35" y="32"/>
                  </a:lnTo>
                  <a:lnTo>
                    <a:pt x="27" y="29"/>
                  </a:lnTo>
                  <a:lnTo>
                    <a:pt x="26" y="23"/>
                  </a:lnTo>
                  <a:lnTo>
                    <a:pt x="16" y="25"/>
                  </a:lnTo>
                  <a:lnTo>
                    <a:pt x="0" y="6"/>
                  </a:lnTo>
                  <a:lnTo>
                    <a:pt x="12"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7" name="Freeform 178"/>
            <p:cNvSpPr>
              <a:spLocks/>
            </p:cNvSpPr>
            <p:nvPr/>
          </p:nvSpPr>
          <p:spPr bwMode="auto">
            <a:xfrm>
              <a:off x="4368800" y="2365400"/>
              <a:ext cx="71438" cy="50800"/>
            </a:xfrm>
            <a:custGeom>
              <a:avLst/>
              <a:gdLst>
                <a:gd name="T0" fmla="*/ 2147483647 w 40"/>
                <a:gd name="T1" fmla="*/ 0 h 32"/>
                <a:gd name="T2" fmla="*/ 2147483647 w 40"/>
                <a:gd name="T3" fmla="*/ 2147483647 h 32"/>
                <a:gd name="T4" fmla="*/ 2147483647 w 40"/>
                <a:gd name="T5" fmla="*/ 2147483647 h 32"/>
                <a:gd name="T6" fmla="*/ 2147483647 w 40"/>
                <a:gd name="T7" fmla="*/ 2147483647 h 32"/>
                <a:gd name="T8" fmla="*/ 2147483647 w 40"/>
                <a:gd name="T9" fmla="*/ 2147483647 h 32"/>
                <a:gd name="T10" fmla="*/ 2147483647 w 40"/>
                <a:gd name="T11" fmla="*/ 2147483647 h 32"/>
                <a:gd name="T12" fmla="*/ 2147483647 w 40"/>
                <a:gd name="T13" fmla="*/ 2147483647 h 32"/>
                <a:gd name="T14" fmla="*/ 2147483647 w 40"/>
                <a:gd name="T15" fmla="*/ 2147483647 h 32"/>
                <a:gd name="T16" fmla="*/ 0 w 40"/>
                <a:gd name="T17" fmla="*/ 2147483647 h 32"/>
                <a:gd name="T18" fmla="*/ 2147483647 w 40"/>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2"/>
                <a:gd name="T32" fmla="*/ 40 w 40"/>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2">
                  <a:moveTo>
                    <a:pt x="12" y="0"/>
                  </a:moveTo>
                  <a:lnTo>
                    <a:pt x="28" y="2"/>
                  </a:lnTo>
                  <a:lnTo>
                    <a:pt x="40" y="13"/>
                  </a:lnTo>
                  <a:lnTo>
                    <a:pt x="40" y="22"/>
                  </a:lnTo>
                  <a:lnTo>
                    <a:pt x="35" y="32"/>
                  </a:lnTo>
                  <a:lnTo>
                    <a:pt x="27" y="29"/>
                  </a:lnTo>
                  <a:lnTo>
                    <a:pt x="26" y="23"/>
                  </a:lnTo>
                  <a:lnTo>
                    <a:pt x="16" y="25"/>
                  </a:lnTo>
                  <a:lnTo>
                    <a:pt x="0" y="6"/>
                  </a:lnTo>
                  <a:lnTo>
                    <a:pt x="12" y="0"/>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8" name="Freeform 179"/>
            <p:cNvSpPr>
              <a:spLocks/>
            </p:cNvSpPr>
            <p:nvPr/>
          </p:nvSpPr>
          <p:spPr bwMode="auto">
            <a:xfrm>
              <a:off x="4425950" y="1871688"/>
              <a:ext cx="514350" cy="322262"/>
            </a:xfrm>
            <a:custGeom>
              <a:avLst/>
              <a:gdLst>
                <a:gd name="T0" fmla="*/ 2147483647 w 288"/>
                <a:gd name="T1" fmla="*/ 2147483647 h 205"/>
                <a:gd name="T2" fmla="*/ 2147483647 w 288"/>
                <a:gd name="T3" fmla="*/ 2147483647 h 205"/>
                <a:gd name="T4" fmla="*/ 2147483647 w 288"/>
                <a:gd name="T5" fmla="*/ 2147483647 h 205"/>
                <a:gd name="T6" fmla="*/ 2147483647 w 288"/>
                <a:gd name="T7" fmla="*/ 2147483647 h 205"/>
                <a:gd name="T8" fmla="*/ 2147483647 w 288"/>
                <a:gd name="T9" fmla="*/ 2147483647 h 205"/>
                <a:gd name="T10" fmla="*/ 2147483647 w 288"/>
                <a:gd name="T11" fmla="*/ 2147483647 h 205"/>
                <a:gd name="T12" fmla="*/ 2147483647 w 288"/>
                <a:gd name="T13" fmla="*/ 2147483647 h 205"/>
                <a:gd name="T14" fmla="*/ 2147483647 w 288"/>
                <a:gd name="T15" fmla="*/ 2147483647 h 205"/>
                <a:gd name="T16" fmla="*/ 2147483647 w 288"/>
                <a:gd name="T17" fmla="*/ 2147483647 h 205"/>
                <a:gd name="T18" fmla="*/ 2147483647 w 288"/>
                <a:gd name="T19" fmla="*/ 2147483647 h 205"/>
                <a:gd name="T20" fmla="*/ 2147483647 w 288"/>
                <a:gd name="T21" fmla="*/ 2147483647 h 205"/>
                <a:gd name="T22" fmla="*/ 2147483647 w 288"/>
                <a:gd name="T23" fmla="*/ 2147483647 h 205"/>
                <a:gd name="T24" fmla="*/ 0 w 288"/>
                <a:gd name="T25" fmla="*/ 2147483647 h 205"/>
                <a:gd name="T26" fmla="*/ 2147483647 w 288"/>
                <a:gd name="T27" fmla="*/ 2147483647 h 205"/>
                <a:gd name="T28" fmla="*/ 2147483647 w 288"/>
                <a:gd name="T29" fmla="*/ 2147483647 h 205"/>
                <a:gd name="T30" fmla="*/ 2147483647 w 288"/>
                <a:gd name="T31" fmla="*/ 2147483647 h 205"/>
                <a:gd name="T32" fmla="*/ 2147483647 w 288"/>
                <a:gd name="T33" fmla="*/ 2147483647 h 205"/>
                <a:gd name="T34" fmla="*/ 2147483647 w 288"/>
                <a:gd name="T35" fmla="*/ 2147483647 h 205"/>
                <a:gd name="T36" fmla="*/ 2147483647 w 288"/>
                <a:gd name="T37" fmla="*/ 2147483647 h 205"/>
                <a:gd name="T38" fmla="*/ 2147483647 w 288"/>
                <a:gd name="T39" fmla="*/ 2147483647 h 205"/>
                <a:gd name="T40" fmla="*/ 2147483647 w 288"/>
                <a:gd name="T41" fmla="*/ 2147483647 h 205"/>
                <a:gd name="T42" fmla="*/ 2147483647 w 288"/>
                <a:gd name="T43" fmla="*/ 2147483647 h 205"/>
                <a:gd name="T44" fmla="*/ 2147483647 w 288"/>
                <a:gd name="T45" fmla="*/ 2147483647 h 205"/>
                <a:gd name="T46" fmla="*/ 2147483647 w 288"/>
                <a:gd name="T47" fmla="*/ 2147483647 h 205"/>
                <a:gd name="T48" fmla="*/ 2147483647 w 288"/>
                <a:gd name="T49" fmla="*/ 0 h 205"/>
                <a:gd name="T50" fmla="*/ 2147483647 w 288"/>
                <a:gd name="T51" fmla="*/ 2147483647 h 205"/>
                <a:gd name="T52" fmla="*/ 2147483647 w 288"/>
                <a:gd name="T53" fmla="*/ 2147483647 h 205"/>
                <a:gd name="T54" fmla="*/ 2147483647 w 288"/>
                <a:gd name="T55" fmla="*/ 2147483647 h 205"/>
                <a:gd name="T56" fmla="*/ 2147483647 w 288"/>
                <a:gd name="T57" fmla="*/ 2147483647 h 205"/>
                <a:gd name="T58" fmla="*/ 2147483647 w 288"/>
                <a:gd name="T59" fmla="*/ 2147483647 h 205"/>
                <a:gd name="T60" fmla="*/ 2147483647 w 288"/>
                <a:gd name="T61" fmla="*/ 2147483647 h 205"/>
                <a:gd name="T62" fmla="*/ 2147483647 w 288"/>
                <a:gd name="T63" fmla="*/ 2147483647 h 205"/>
                <a:gd name="T64" fmla="*/ 2147483647 w 288"/>
                <a:gd name="T65" fmla="*/ 2147483647 h 2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8"/>
                <a:gd name="T100" fmla="*/ 0 h 205"/>
                <a:gd name="T101" fmla="*/ 288 w 288"/>
                <a:gd name="T102" fmla="*/ 205 h 2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8" h="205">
                  <a:moveTo>
                    <a:pt x="177" y="31"/>
                  </a:moveTo>
                  <a:lnTo>
                    <a:pt x="173" y="41"/>
                  </a:lnTo>
                  <a:lnTo>
                    <a:pt x="155" y="40"/>
                  </a:lnTo>
                  <a:lnTo>
                    <a:pt x="151" y="46"/>
                  </a:lnTo>
                  <a:lnTo>
                    <a:pt x="138" y="48"/>
                  </a:lnTo>
                  <a:lnTo>
                    <a:pt x="129" y="65"/>
                  </a:lnTo>
                  <a:lnTo>
                    <a:pt x="114" y="76"/>
                  </a:lnTo>
                  <a:lnTo>
                    <a:pt x="104" y="98"/>
                  </a:lnTo>
                  <a:lnTo>
                    <a:pt x="108" y="107"/>
                  </a:lnTo>
                  <a:lnTo>
                    <a:pt x="86" y="114"/>
                  </a:lnTo>
                  <a:lnTo>
                    <a:pt x="85" y="133"/>
                  </a:lnTo>
                  <a:lnTo>
                    <a:pt x="92" y="154"/>
                  </a:lnTo>
                  <a:lnTo>
                    <a:pt x="86" y="156"/>
                  </a:lnTo>
                  <a:lnTo>
                    <a:pt x="89" y="173"/>
                  </a:lnTo>
                  <a:lnTo>
                    <a:pt x="80" y="178"/>
                  </a:lnTo>
                  <a:lnTo>
                    <a:pt x="78" y="190"/>
                  </a:lnTo>
                  <a:lnTo>
                    <a:pt x="73" y="189"/>
                  </a:lnTo>
                  <a:lnTo>
                    <a:pt x="68" y="183"/>
                  </a:lnTo>
                  <a:lnTo>
                    <a:pt x="34" y="205"/>
                  </a:lnTo>
                  <a:lnTo>
                    <a:pt x="13" y="200"/>
                  </a:lnTo>
                  <a:lnTo>
                    <a:pt x="9" y="196"/>
                  </a:lnTo>
                  <a:lnTo>
                    <a:pt x="16" y="183"/>
                  </a:lnTo>
                  <a:lnTo>
                    <a:pt x="6" y="186"/>
                  </a:lnTo>
                  <a:lnTo>
                    <a:pt x="9" y="174"/>
                  </a:lnTo>
                  <a:lnTo>
                    <a:pt x="3" y="167"/>
                  </a:lnTo>
                  <a:lnTo>
                    <a:pt x="0" y="154"/>
                  </a:lnTo>
                  <a:lnTo>
                    <a:pt x="6" y="148"/>
                  </a:lnTo>
                  <a:lnTo>
                    <a:pt x="2" y="142"/>
                  </a:lnTo>
                  <a:lnTo>
                    <a:pt x="27" y="126"/>
                  </a:lnTo>
                  <a:lnTo>
                    <a:pt x="38" y="124"/>
                  </a:lnTo>
                  <a:lnTo>
                    <a:pt x="49" y="113"/>
                  </a:lnTo>
                  <a:lnTo>
                    <a:pt x="56" y="117"/>
                  </a:lnTo>
                  <a:lnTo>
                    <a:pt x="86" y="89"/>
                  </a:lnTo>
                  <a:lnTo>
                    <a:pt x="104" y="63"/>
                  </a:lnTo>
                  <a:lnTo>
                    <a:pt x="125" y="44"/>
                  </a:lnTo>
                  <a:lnTo>
                    <a:pt x="94" y="50"/>
                  </a:lnTo>
                  <a:lnTo>
                    <a:pt x="118" y="41"/>
                  </a:lnTo>
                  <a:lnTo>
                    <a:pt x="111" y="38"/>
                  </a:lnTo>
                  <a:lnTo>
                    <a:pt x="129" y="28"/>
                  </a:lnTo>
                  <a:lnTo>
                    <a:pt x="127" y="35"/>
                  </a:lnTo>
                  <a:lnTo>
                    <a:pt x="134" y="32"/>
                  </a:lnTo>
                  <a:lnTo>
                    <a:pt x="135" y="38"/>
                  </a:lnTo>
                  <a:lnTo>
                    <a:pt x="145" y="32"/>
                  </a:lnTo>
                  <a:lnTo>
                    <a:pt x="138" y="31"/>
                  </a:lnTo>
                  <a:lnTo>
                    <a:pt x="138" y="27"/>
                  </a:lnTo>
                  <a:lnTo>
                    <a:pt x="158" y="16"/>
                  </a:lnTo>
                  <a:lnTo>
                    <a:pt x="187" y="13"/>
                  </a:lnTo>
                  <a:lnTo>
                    <a:pt x="204" y="5"/>
                  </a:lnTo>
                  <a:lnTo>
                    <a:pt x="215" y="9"/>
                  </a:lnTo>
                  <a:lnTo>
                    <a:pt x="229" y="0"/>
                  </a:lnTo>
                  <a:lnTo>
                    <a:pt x="229" y="9"/>
                  </a:lnTo>
                  <a:lnTo>
                    <a:pt x="239" y="5"/>
                  </a:lnTo>
                  <a:lnTo>
                    <a:pt x="242" y="10"/>
                  </a:lnTo>
                  <a:lnTo>
                    <a:pt x="252" y="2"/>
                  </a:lnTo>
                  <a:lnTo>
                    <a:pt x="266" y="5"/>
                  </a:lnTo>
                  <a:lnTo>
                    <a:pt x="288" y="10"/>
                  </a:lnTo>
                  <a:lnTo>
                    <a:pt x="264" y="15"/>
                  </a:lnTo>
                  <a:lnTo>
                    <a:pt x="288" y="22"/>
                  </a:lnTo>
                  <a:lnTo>
                    <a:pt x="270" y="32"/>
                  </a:lnTo>
                  <a:lnTo>
                    <a:pt x="270" y="22"/>
                  </a:lnTo>
                  <a:lnTo>
                    <a:pt x="255" y="18"/>
                  </a:lnTo>
                  <a:lnTo>
                    <a:pt x="238" y="21"/>
                  </a:lnTo>
                  <a:lnTo>
                    <a:pt x="233" y="32"/>
                  </a:lnTo>
                  <a:lnTo>
                    <a:pt x="225" y="37"/>
                  </a:lnTo>
                  <a:lnTo>
                    <a:pt x="200" y="35"/>
                  </a:lnTo>
                  <a:lnTo>
                    <a:pt x="184" y="27"/>
                  </a:lnTo>
                  <a:lnTo>
                    <a:pt x="177" y="3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9" name="Freeform 180"/>
            <p:cNvSpPr>
              <a:spLocks/>
            </p:cNvSpPr>
            <p:nvPr/>
          </p:nvSpPr>
          <p:spPr bwMode="auto">
            <a:xfrm>
              <a:off x="4425950" y="1871688"/>
              <a:ext cx="514350" cy="322262"/>
            </a:xfrm>
            <a:custGeom>
              <a:avLst/>
              <a:gdLst>
                <a:gd name="T0" fmla="*/ 2147483647 w 288"/>
                <a:gd name="T1" fmla="*/ 2147483647 h 205"/>
                <a:gd name="T2" fmla="*/ 2147483647 w 288"/>
                <a:gd name="T3" fmla="*/ 2147483647 h 205"/>
                <a:gd name="T4" fmla="*/ 2147483647 w 288"/>
                <a:gd name="T5" fmla="*/ 2147483647 h 205"/>
                <a:gd name="T6" fmla="*/ 2147483647 w 288"/>
                <a:gd name="T7" fmla="*/ 2147483647 h 205"/>
                <a:gd name="T8" fmla="*/ 2147483647 w 288"/>
                <a:gd name="T9" fmla="*/ 2147483647 h 205"/>
                <a:gd name="T10" fmla="*/ 2147483647 w 288"/>
                <a:gd name="T11" fmla="*/ 2147483647 h 205"/>
                <a:gd name="T12" fmla="*/ 2147483647 w 288"/>
                <a:gd name="T13" fmla="*/ 2147483647 h 205"/>
                <a:gd name="T14" fmla="*/ 2147483647 w 288"/>
                <a:gd name="T15" fmla="*/ 2147483647 h 205"/>
                <a:gd name="T16" fmla="*/ 2147483647 w 288"/>
                <a:gd name="T17" fmla="*/ 2147483647 h 205"/>
                <a:gd name="T18" fmla="*/ 2147483647 w 288"/>
                <a:gd name="T19" fmla="*/ 2147483647 h 205"/>
                <a:gd name="T20" fmla="*/ 2147483647 w 288"/>
                <a:gd name="T21" fmla="*/ 2147483647 h 205"/>
                <a:gd name="T22" fmla="*/ 2147483647 w 288"/>
                <a:gd name="T23" fmla="*/ 2147483647 h 205"/>
                <a:gd name="T24" fmla="*/ 0 w 288"/>
                <a:gd name="T25" fmla="*/ 2147483647 h 205"/>
                <a:gd name="T26" fmla="*/ 2147483647 w 288"/>
                <a:gd name="T27" fmla="*/ 2147483647 h 205"/>
                <a:gd name="T28" fmla="*/ 2147483647 w 288"/>
                <a:gd name="T29" fmla="*/ 2147483647 h 205"/>
                <a:gd name="T30" fmla="*/ 2147483647 w 288"/>
                <a:gd name="T31" fmla="*/ 2147483647 h 205"/>
                <a:gd name="T32" fmla="*/ 2147483647 w 288"/>
                <a:gd name="T33" fmla="*/ 2147483647 h 205"/>
                <a:gd name="T34" fmla="*/ 2147483647 w 288"/>
                <a:gd name="T35" fmla="*/ 2147483647 h 205"/>
                <a:gd name="T36" fmla="*/ 2147483647 w 288"/>
                <a:gd name="T37" fmla="*/ 2147483647 h 205"/>
                <a:gd name="T38" fmla="*/ 2147483647 w 288"/>
                <a:gd name="T39" fmla="*/ 2147483647 h 205"/>
                <a:gd name="T40" fmla="*/ 2147483647 w 288"/>
                <a:gd name="T41" fmla="*/ 2147483647 h 205"/>
                <a:gd name="T42" fmla="*/ 2147483647 w 288"/>
                <a:gd name="T43" fmla="*/ 2147483647 h 205"/>
                <a:gd name="T44" fmla="*/ 2147483647 w 288"/>
                <a:gd name="T45" fmla="*/ 2147483647 h 205"/>
                <a:gd name="T46" fmla="*/ 2147483647 w 288"/>
                <a:gd name="T47" fmla="*/ 2147483647 h 205"/>
                <a:gd name="T48" fmla="*/ 2147483647 w 288"/>
                <a:gd name="T49" fmla="*/ 0 h 205"/>
                <a:gd name="T50" fmla="*/ 2147483647 w 288"/>
                <a:gd name="T51" fmla="*/ 2147483647 h 205"/>
                <a:gd name="T52" fmla="*/ 2147483647 w 288"/>
                <a:gd name="T53" fmla="*/ 2147483647 h 205"/>
                <a:gd name="T54" fmla="*/ 2147483647 w 288"/>
                <a:gd name="T55" fmla="*/ 2147483647 h 205"/>
                <a:gd name="T56" fmla="*/ 2147483647 w 288"/>
                <a:gd name="T57" fmla="*/ 2147483647 h 205"/>
                <a:gd name="T58" fmla="*/ 2147483647 w 288"/>
                <a:gd name="T59" fmla="*/ 2147483647 h 205"/>
                <a:gd name="T60" fmla="*/ 2147483647 w 288"/>
                <a:gd name="T61" fmla="*/ 2147483647 h 205"/>
                <a:gd name="T62" fmla="*/ 2147483647 w 288"/>
                <a:gd name="T63" fmla="*/ 2147483647 h 205"/>
                <a:gd name="T64" fmla="*/ 2147483647 w 288"/>
                <a:gd name="T65" fmla="*/ 2147483647 h 2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8"/>
                <a:gd name="T100" fmla="*/ 0 h 205"/>
                <a:gd name="T101" fmla="*/ 288 w 288"/>
                <a:gd name="T102" fmla="*/ 205 h 2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8" h="205">
                  <a:moveTo>
                    <a:pt x="177" y="31"/>
                  </a:moveTo>
                  <a:lnTo>
                    <a:pt x="173" y="41"/>
                  </a:lnTo>
                  <a:lnTo>
                    <a:pt x="155" y="40"/>
                  </a:lnTo>
                  <a:lnTo>
                    <a:pt x="151" y="46"/>
                  </a:lnTo>
                  <a:lnTo>
                    <a:pt x="138" y="48"/>
                  </a:lnTo>
                  <a:lnTo>
                    <a:pt x="129" y="65"/>
                  </a:lnTo>
                  <a:lnTo>
                    <a:pt x="114" y="76"/>
                  </a:lnTo>
                  <a:lnTo>
                    <a:pt x="104" y="98"/>
                  </a:lnTo>
                  <a:lnTo>
                    <a:pt x="108" y="107"/>
                  </a:lnTo>
                  <a:lnTo>
                    <a:pt x="86" y="114"/>
                  </a:lnTo>
                  <a:lnTo>
                    <a:pt x="85" y="133"/>
                  </a:lnTo>
                  <a:lnTo>
                    <a:pt x="92" y="154"/>
                  </a:lnTo>
                  <a:lnTo>
                    <a:pt x="86" y="156"/>
                  </a:lnTo>
                  <a:lnTo>
                    <a:pt x="89" y="173"/>
                  </a:lnTo>
                  <a:lnTo>
                    <a:pt x="80" y="178"/>
                  </a:lnTo>
                  <a:lnTo>
                    <a:pt x="78" y="190"/>
                  </a:lnTo>
                  <a:lnTo>
                    <a:pt x="73" y="189"/>
                  </a:lnTo>
                  <a:lnTo>
                    <a:pt x="68" y="183"/>
                  </a:lnTo>
                  <a:lnTo>
                    <a:pt x="34" y="205"/>
                  </a:lnTo>
                  <a:lnTo>
                    <a:pt x="13" y="200"/>
                  </a:lnTo>
                  <a:lnTo>
                    <a:pt x="9" y="196"/>
                  </a:lnTo>
                  <a:lnTo>
                    <a:pt x="16" y="183"/>
                  </a:lnTo>
                  <a:lnTo>
                    <a:pt x="6" y="186"/>
                  </a:lnTo>
                  <a:lnTo>
                    <a:pt x="9" y="174"/>
                  </a:lnTo>
                  <a:lnTo>
                    <a:pt x="3" y="167"/>
                  </a:lnTo>
                  <a:lnTo>
                    <a:pt x="0" y="154"/>
                  </a:lnTo>
                  <a:lnTo>
                    <a:pt x="6" y="148"/>
                  </a:lnTo>
                  <a:lnTo>
                    <a:pt x="2" y="142"/>
                  </a:lnTo>
                  <a:lnTo>
                    <a:pt x="27" y="126"/>
                  </a:lnTo>
                  <a:lnTo>
                    <a:pt x="38" y="124"/>
                  </a:lnTo>
                  <a:lnTo>
                    <a:pt x="49" y="113"/>
                  </a:lnTo>
                  <a:lnTo>
                    <a:pt x="56" y="117"/>
                  </a:lnTo>
                  <a:lnTo>
                    <a:pt x="86" y="89"/>
                  </a:lnTo>
                  <a:lnTo>
                    <a:pt x="104" y="63"/>
                  </a:lnTo>
                  <a:lnTo>
                    <a:pt x="125" y="44"/>
                  </a:lnTo>
                  <a:lnTo>
                    <a:pt x="94" y="50"/>
                  </a:lnTo>
                  <a:lnTo>
                    <a:pt x="118" y="41"/>
                  </a:lnTo>
                  <a:lnTo>
                    <a:pt x="111" y="38"/>
                  </a:lnTo>
                  <a:lnTo>
                    <a:pt x="129" y="28"/>
                  </a:lnTo>
                  <a:lnTo>
                    <a:pt x="127" y="35"/>
                  </a:lnTo>
                  <a:lnTo>
                    <a:pt x="134" y="32"/>
                  </a:lnTo>
                  <a:lnTo>
                    <a:pt x="135" y="38"/>
                  </a:lnTo>
                  <a:lnTo>
                    <a:pt x="145" y="32"/>
                  </a:lnTo>
                  <a:lnTo>
                    <a:pt x="138" y="31"/>
                  </a:lnTo>
                  <a:lnTo>
                    <a:pt x="138" y="27"/>
                  </a:lnTo>
                  <a:lnTo>
                    <a:pt x="158" y="16"/>
                  </a:lnTo>
                  <a:lnTo>
                    <a:pt x="187" y="13"/>
                  </a:lnTo>
                  <a:lnTo>
                    <a:pt x="204" y="5"/>
                  </a:lnTo>
                  <a:lnTo>
                    <a:pt x="215" y="9"/>
                  </a:lnTo>
                  <a:lnTo>
                    <a:pt x="229" y="0"/>
                  </a:lnTo>
                  <a:lnTo>
                    <a:pt x="229" y="9"/>
                  </a:lnTo>
                  <a:lnTo>
                    <a:pt x="239" y="5"/>
                  </a:lnTo>
                  <a:lnTo>
                    <a:pt x="242" y="10"/>
                  </a:lnTo>
                  <a:lnTo>
                    <a:pt x="252" y="2"/>
                  </a:lnTo>
                  <a:lnTo>
                    <a:pt x="266" y="5"/>
                  </a:lnTo>
                  <a:lnTo>
                    <a:pt x="288" y="10"/>
                  </a:lnTo>
                  <a:lnTo>
                    <a:pt x="264" y="15"/>
                  </a:lnTo>
                  <a:lnTo>
                    <a:pt x="288" y="22"/>
                  </a:lnTo>
                  <a:lnTo>
                    <a:pt x="270" y="32"/>
                  </a:lnTo>
                  <a:lnTo>
                    <a:pt x="270" y="22"/>
                  </a:lnTo>
                  <a:lnTo>
                    <a:pt x="255" y="18"/>
                  </a:lnTo>
                  <a:lnTo>
                    <a:pt x="238" y="21"/>
                  </a:lnTo>
                  <a:lnTo>
                    <a:pt x="233" y="32"/>
                  </a:lnTo>
                  <a:lnTo>
                    <a:pt x="225" y="37"/>
                  </a:lnTo>
                  <a:lnTo>
                    <a:pt x="200" y="35"/>
                  </a:lnTo>
                  <a:lnTo>
                    <a:pt x="184" y="27"/>
                  </a:lnTo>
                  <a:lnTo>
                    <a:pt x="177" y="31"/>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30" name="Freeform 181"/>
            <p:cNvSpPr>
              <a:spLocks/>
            </p:cNvSpPr>
            <p:nvPr/>
          </p:nvSpPr>
          <p:spPr bwMode="auto">
            <a:xfrm>
              <a:off x="4554538" y="1922488"/>
              <a:ext cx="258762" cy="338137"/>
            </a:xfrm>
            <a:custGeom>
              <a:avLst/>
              <a:gdLst>
                <a:gd name="T0" fmla="*/ 2147483647 w 146"/>
                <a:gd name="T1" fmla="*/ 2147483647 h 216"/>
                <a:gd name="T2" fmla="*/ 2147483647 w 146"/>
                <a:gd name="T3" fmla="*/ 2147483647 h 216"/>
                <a:gd name="T4" fmla="*/ 2147483647 w 146"/>
                <a:gd name="T5" fmla="*/ 2147483647 h 216"/>
                <a:gd name="T6" fmla="*/ 2147483647 w 146"/>
                <a:gd name="T7" fmla="*/ 2147483647 h 216"/>
                <a:gd name="T8" fmla="*/ 2147483647 w 146"/>
                <a:gd name="T9" fmla="*/ 2147483647 h 216"/>
                <a:gd name="T10" fmla="*/ 2147483647 w 146"/>
                <a:gd name="T11" fmla="*/ 2147483647 h 216"/>
                <a:gd name="T12" fmla="*/ 2147483647 w 146"/>
                <a:gd name="T13" fmla="*/ 2147483647 h 216"/>
                <a:gd name="T14" fmla="*/ 2147483647 w 146"/>
                <a:gd name="T15" fmla="*/ 2147483647 h 216"/>
                <a:gd name="T16" fmla="*/ 2147483647 w 146"/>
                <a:gd name="T17" fmla="*/ 2147483647 h 216"/>
                <a:gd name="T18" fmla="*/ 2147483647 w 146"/>
                <a:gd name="T19" fmla="*/ 2147483647 h 216"/>
                <a:gd name="T20" fmla="*/ 2147483647 w 146"/>
                <a:gd name="T21" fmla="*/ 2147483647 h 216"/>
                <a:gd name="T22" fmla="*/ 2147483647 w 146"/>
                <a:gd name="T23" fmla="*/ 2147483647 h 216"/>
                <a:gd name="T24" fmla="*/ 2147483647 w 146"/>
                <a:gd name="T25" fmla="*/ 2147483647 h 216"/>
                <a:gd name="T26" fmla="*/ 2147483647 w 146"/>
                <a:gd name="T27" fmla="*/ 2147483647 h 216"/>
                <a:gd name="T28" fmla="*/ 2147483647 w 146"/>
                <a:gd name="T29" fmla="*/ 2147483647 h 216"/>
                <a:gd name="T30" fmla="*/ 2147483647 w 146"/>
                <a:gd name="T31" fmla="*/ 0 h 216"/>
                <a:gd name="T32" fmla="*/ 2147483647 w 146"/>
                <a:gd name="T33" fmla="*/ 2147483647 h 216"/>
                <a:gd name="T34" fmla="*/ 2147483647 w 146"/>
                <a:gd name="T35" fmla="*/ 2147483647 h 216"/>
                <a:gd name="T36" fmla="*/ 2147483647 w 146"/>
                <a:gd name="T37" fmla="*/ 2147483647 h 216"/>
                <a:gd name="T38" fmla="*/ 2147483647 w 146"/>
                <a:gd name="T39" fmla="*/ 2147483647 h 216"/>
                <a:gd name="T40" fmla="*/ 2147483647 w 146"/>
                <a:gd name="T41" fmla="*/ 2147483647 h 216"/>
                <a:gd name="T42" fmla="*/ 2147483647 w 146"/>
                <a:gd name="T43" fmla="*/ 2147483647 h 216"/>
                <a:gd name="T44" fmla="*/ 2147483647 w 146"/>
                <a:gd name="T45" fmla="*/ 2147483647 h 216"/>
                <a:gd name="T46" fmla="*/ 2147483647 w 146"/>
                <a:gd name="T47" fmla="*/ 2147483647 h 216"/>
                <a:gd name="T48" fmla="*/ 2147483647 w 146"/>
                <a:gd name="T49" fmla="*/ 2147483647 h 216"/>
                <a:gd name="T50" fmla="*/ 2147483647 w 146"/>
                <a:gd name="T51" fmla="*/ 2147483647 h 216"/>
                <a:gd name="T52" fmla="*/ 2147483647 w 146"/>
                <a:gd name="T53" fmla="*/ 2147483647 h 216"/>
                <a:gd name="T54" fmla="*/ 2147483647 w 146"/>
                <a:gd name="T55" fmla="*/ 2147483647 h 216"/>
                <a:gd name="T56" fmla="*/ 2147483647 w 146"/>
                <a:gd name="T57" fmla="*/ 2147483647 h 216"/>
                <a:gd name="T58" fmla="*/ 2147483647 w 146"/>
                <a:gd name="T59" fmla="*/ 2147483647 h 216"/>
                <a:gd name="T60" fmla="*/ 2147483647 w 146"/>
                <a:gd name="T61" fmla="*/ 2147483647 h 216"/>
                <a:gd name="T62" fmla="*/ 2147483647 w 146"/>
                <a:gd name="T63" fmla="*/ 2147483647 h 216"/>
                <a:gd name="T64" fmla="*/ 2147483647 w 146"/>
                <a:gd name="T65" fmla="*/ 2147483647 h 216"/>
                <a:gd name="T66" fmla="*/ 0 w 146"/>
                <a:gd name="T67" fmla="*/ 2147483647 h 216"/>
                <a:gd name="T68" fmla="*/ 2147483647 w 146"/>
                <a:gd name="T69" fmla="*/ 2147483647 h 2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6"/>
                <a:gd name="T106" fmla="*/ 0 h 216"/>
                <a:gd name="T107" fmla="*/ 146 w 146"/>
                <a:gd name="T108" fmla="*/ 216 h 2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6" h="216">
                  <a:moveTo>
                    <a:pt x="5" y="159"/>
                  </a:moveTo>
                  <a:lnTo>
                    <a:pt x="7" y="147"/>
                  </a:lnTo>
                  <a:lnTo>
                    <a:pt x="16" y="142"/>
                  </a:lnTo>
                  <a:lnTo>
                    <a:pt x="13" y="125"/>
                  </a:lnTo>
                  <a:lnTo>
                    <a:pt x="19" y="123"/>
                  </a:lnTo>
                  <a:lnTo>
                    <a:pt x="12" y="102"/>
                  </a:lnTo>
                  <a:lnTo>
                    <a:pt x="13" y="83"/>
                  </a:lnTo>
                  <a:lnTo>
                    <a:pt x="35" y="76"/>
                  </a:lnTo>
                  <a:lnTo>
                    <a:pt x="31" y="67"/>
                  </a:lnTo>
                  <a:lnTo>
                    <a:pt x="41" y="45"/>
                  </a:lnTo>
                  <a:lnTo>
                    <a:pt x="56" y="34"/>
                  </a:lnTo>
                  <a:lnTo>
                    <a:pt x="65" y="17"/>
                  </a:lnTo>
                  <a:lnTo>
                    <a:pt x="78" y="15"/>
                  </a:lnTo>
                  <a:lnTo>
                    <a:pt x="82" y="9"/>
                  </a:lnTo>
                  <a:lnTo>
                    <a:pt x="100" y="10"/>
                  </a:lnTo>
                  <a:lnTo>
                    <a:pt x="104" y="0"/>
                  </a:lnTo>
                  <a:lnTo>
                    <a:pt x="137" y="15"/>
                  </a:lnTo>
                  <a:lnTo>
                    <a:pt x="146" y="50"/>
                  </a:lnTo>
                  <a:lnTo>
                    <a:pt x="130" y="50"/>
                  </a:lnTo>
                  <a:lnTo>
                    <a:pt x="114" y="66"/>
                  </a:lnTo>
                  <a:lnTo>
                    <a:pt x="123" y="70"/>
                  </a:lnTo>
                  <a:lnTo>
                    <a:pt x="76" y="105"/>
                  </a:lnTo>
                  <a:lnTo>
                    <a:pt x="75" y="128"/>
                  </a:lnTo>
                  <a:lnTo>
                    <a:pt x="93" y="144"/>
                  </a:lnTo>
                  <a:lnTo>
                    <a:pt x="85" y="152"/>
                  </a:lnTo>
                  <a:lnTo>
                    <a:pt x="89" y="155"/>
                  </a:lnTo>
                  <a:lnTo>
                    <a:pt x="71" y="165"/>
                  </a:lnTo>
                  <a:lnTo>
                    <a:pt x="61" y="204"/>
                  </a:lnTo>
                  <a:lnTo>
                    <a:pt x="45" y="204"/>
                  </a:lnTo>
                  <a:lnTo>
                    <a:pt x="40" y="216"/>
                  </a:lnTo>
                  <a:lnTo>
                    <a:pt x="24" y="216"/>
                  </a:lnTo>
                  <a:lnTo>
                    <a:pt x="20" y="204"/>
                  </a:lnTo>
                  <a:lnTo>
                    <a:pt x="23" y="200"/>
                  </a:lnTo>
                  <a:lnTo>
                    <a:pt x="0" y="158"/>
                  </a:lnTo>
                  <a:lnTo>
                    <a:pt x="5" y="15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31" name="Freeform 182"/>
            <p:cNvSpPr>
              <a:spLocks/>
            </p:cNvSpPr>
            <p:nvPr/>
          </p:nvSpPr>
          <p:spPr bwMode="auto">
            <a:xfrm>
              <a:off x="4554538" y="1922488"/>
              <a:ext cx="258762" cy="338137"/>
            </a:xfrm>
            <a:custGeom>
              <a:avLst/>
              <a:gdLst>
                <a:gd name="T0" fmla="*/ 2147483647 w 146"/>
                <a:gd name="T1" fmla="*/ 2147483647 h 216"/>
                <a:gd name="T2" fmla="*/ 2147483647 w 146"/>
                <a:gd name="T3" fmla="*/ 2147483647 h 216"/>
                <a:gd name="T4" fmla="*/ 2147483647 w 146"/>
                <a:gd name="T5" fmla="*/ 2147483647 h 216"/>
                <a:gd name="T6" fmla="*/ 2147483647 w 146"/>
                <a:gd name="T7" fmla="*/ 2147483647 h 216"/>
                <a:gd name="T8" fmla="*/ 2147483647 w 146"/>
                <a:gd name="T9" fmla="*/ 2147483647 h 216"/>
                <a:gd name="T10" fmla="*/ 2147483647 w 146"/>
                <a:gd name="T11" fmla="*/ 2147483647 h 216"/>
                <a:gd name="T12" fmla="*/ 2147483647 w 146"/>
                <a:gd name="T13" fmla="*/ 2147483647 h 216"/>
                <a:gd name="T14" fmla="*/ 2147483647 w 146"/>
                <a:gd name="T15" fmla="*/ 2147483647 h 216"/>
                <a:gd name="T16" fmla="*/ 2147483647 w 146"/>
                <a:gd name="T17" fmla="*/ 2147483647 h 216"/>
                <a:gd name="T18" fmla="*/ 2147483647 w 146"/>
                <a:gd name="T19" fmla="*/ 2147483647 h 216"/>
                <a:gd name="T20" fmla="*/ 2147483647 w 146"/>
                <a:gd name="T21" fmla="*/ 2147483647 h 216"/>
                <a:gd name="T22" fmla="*/ 2147483647 w 146"/>
                <a:gd name="T23" fmla="*/ 2147483647 h 216"/>
                <a:gd name="T24" fmla="*/ 2147483647 w 146"/>
                <a:gd name="T25" fmla="*/ 2147483647 h 216"/>
                <a:gd name="T26" fmla="*/ 2147483647 w 146"/>
                <a:gd name="T27" fmla="*/ 2147483647 h 216"/>
                <a:gd name="T28" fmla="*/ 2147483647 w 146"/>
                <a:gd name="T29" fmla="*/ 2147483647 h 216"/>
                <a:gd name="T30" fmla="*/ 2147483647 w 146"/>
                <a:gd name="T31" fmla="*/ 0 h 216"/>
                <a:gd name="T32" fmla="*/ 2147483647 w 146"/>
                <a:gd name="T33" fmla="*/ 2147483647 h 216"/>
                <a:gd name="T34" fmla="*/ 2147483647 w 146"/>
                <a:gd name="T35" fmla="*/ 2147483647 h 216"/>
                <a:gd name="T36" fmla="*/ 2147483647 w 146"/>
                <a:gd name="T37" fmla="*/ 2147483647 h 216"/>
                <a:gd name="T38" fmla="*/ 2147483647 w 146"/>
                <a:gd name="T39" fmla="*/ 2147483647 h 216"/>
                <a:gd name="T40" fmla="*/ 2147483647 w 146"/>
                <a:gd name="T41" fmla="*/ 2147483647 h 216"/>
                <a:gd name="T42" fmla="*/ 2147483647 w 146"/>
                <a:gd name="T43" fmla="*/ 2147483647 h 216"/>
                <a:gd name="T44" fmla="*/ 2147483647 w 146"/>
                <a:gd name="T45" fmla="*/ 2147483647 h 216"/>
                <a:gd name="T46" fmla="*/ 2147483647 w 146"/>
                <a:gd name="T47" fmla="*/ 2147483647 h 216"/>
                <a:gd name="T48" fmla="*/ 2147483647 w 146"/>
                <a:gd name="T49" fmla="*/ 2147483647 h 216"/>
                <a:gd name="T50" fmla="*/ 2147483647 w 146"/>
                <a:gd name="T51" fmla="*/ 2147483647 h 216"/>
                <a:gd name="T52" fmla="*/ 2147483647 w 146"/>
                <a:gd name="T53" fmla="*/ 2147483647 h 216"/>
                <a:gd name="T54" fmla="*/ 2147483647 w 146"/>
                <a:gd name="T55" fmla="*/ 2147483647 h 216"/>
                <a:gd name="T56" fmla="*/ 2147483647 w 146"/>
                <a:gd name="T57" fmla="*/ 2147483647 h 216"/>
                <a:gd name="T58" fmla="*/ 2147483647 w 146"/>
                <a:gd name="T59" fmla="*/ 2147483647 h 216"/>
                <a:gd name="T60" fmla="*/ 2147483647 w 146"/>
                <a:gd name="T61" fmla="*/ 2147483647 h 216"/>
                <a:gd name="T62" fmla="*/ 2147483647 w 146"/>
                <a:gd name="T63" fmla="*/ 2147483647 h 216"/>
                <a:gd name="T64" fmla="*/ 2147483647 w 146"/>
                <a:gd name="T65" fmla="*/ 2147483647 h 216"/>
                <a:gd name="T66" fmla="*/ 0 w 146"/>
                <a:gd name="T67" fmla="*/ 2147483647 h 216"/>
                <a:gd name="T68" fmla="*/ 2147483647 w 146"/>
                <a:gd name="T69" fmla="*/ 2147483647 h 2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6"/>
                <a:gd name="T106" fmla="*/ 0 h 216"/>
                <a:gd name="T107" fmla="*/ 146 w 146"/>
                <a:gd name="T108" fmla="*/ 216 h 2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6" h="216">
                  <a:moveTo>
                    <a:pt x="5" y="159"/>
                  </a:moveTo>
                  <a:lnTo>
                    <a:pt x="7" y="147"/>
                  </a:lnTo>
                  <a:lnTo>
                    <a:pt x="16" y="142"/>
                  </a:lnTo>
                  <a:lnTo>
                    <a:pt x="13" y="125"/>
                  </a:lnTo>
                  <a:lnTo>
                    <a:pt x="19" y="123"/>
                  </a:lnTo>
                  <a:lnTo>
                    <a:pt x="12" y="102"/>
                  </a:lnTo>
                  <a:lnTo>
                    <a:pt x="13" y="83"/>
                  </a:lnTo>
                  <a:lnTo>
                    <a:pt x="35" y="76"/>
                  </a:lnTo>
                  <a:lnTo>
                    <a:pt x="31" y="67"/>
                  </a:lnTo>
                  <a:lnTo>
                    <a:pt x="41" y="45"/>
                  </a:lnTo>
                  <a:lnTo>
                    <a:pt x="56" y="34"/>
                  </a:lnTo>
                  <a:lnTo>
                    <a:pt x="65" y="17"/>
                  </a:lnTo>
                  <a:lnTo>
                    <a:pt x="78" y="15"/>
                  </a:lnTo>
                  <a:lnTo>
                    <a:pt x="82" y="9"/>
                  </a:lnTo>
                  <a:lnTo>
                    <a:pt x="100" y="10"/>
                  </a:lnTo>
                  <a:lnTo>
                    <a:pt x="104" y="0"/>
                  </a:lnTo>
                  <a:lnTo>
                    <a:pt x="137" y="15"/>
                  </a:lnTo>
                  <a:lnTo>
                    <a:pt x="146" y="50"/>
                  </a:lnTo>
                  <a:lnTo>
                    <a:pt x="130" y="50"/>
                  </a:lnTo>
                  <a:lnTo>
                    <a:pt x="114" y="66"/>
                  </a:lnTo>
                  <a:lnTo>
                    <a:pt x="123" y="70"/>
                  </a:lnTo>
                  <a:lnTo>
                    <a:pt x="76" y="105"/>
                  </a:lnTo>
                  <a:lnTo>
                    <a:pt x="75" y="128"/>
                  </a:lnTo>
                  <a:lnTo>
                    <a:pt x="93" y="144"/>
                  </a:lnTo>
                  <a:lnTo>
                    <a:pt x="85" y="152"/>
                  </a:lnTo>
                  <a:lnTo>
                    <a:pt x="89" y="155"/>
                  </a:lnTo>
                  <a:lnTo>
                    <a:pt x="71" y="165"/>
                  </a:lnTo>
                  <a:lnTo>
                    <a:pt x="61" y="204"/>
                  </a:lnTo>
                  <a:lnTo>
                    <a:pt x="45" y="204"/>
                  </a:lnTo>
                  <a:lnTo>
                    <a:pt x="40" y="216"/>
                  </a:lnTo>
                  <a:lnTo>
                    <a:pt x="24" y="216"/>
                  </a:lnTo>
                  <a:lnTo>
                    <a:pt x="20" y="204"/>
                  </a:lnTo>
                  <a:lnTo>
                    <a:pt x="23" y="200"/>
                  </a:lnTo>
                  <a:lnTo>
                    <a:pt x="0" y="158"/>
                  </a:lnTo>
                  <a:lnTo>
                    <a:pt x="5" y="159"/>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32" name="Freeform 183"/>
            <p:cNvSpPr>
              <a:spLocks/>
            </p:cNvSpPr>
            <p:nvPr/>
          </p:nvSpPr>
          <p:spPr bwMode="auto">
            <a:xfrm>
              <a:off x="4743450" y="1903438"/>
              <a:ext cx="238125" cy="239712"/>
            </a:xfrm>
            <a:custGeom>
              <a:avLst/>
              <a:gdLst>
                <a:gd name="T0" fmla="*/ 2147483647 w 134"/>
                <a:gd name="T1" fmla="*/ 2147483647 h 155"/>
                <a:gd name="T2" fmla="*/ 2147483647 w 134"/>
                <a:gd name="T3" fmla="*/ 2147483647 h 155"/>
                <a:gd name="T4" fmla="*/ 2147483647 w 134"/>
                <a:gd name="T5" fmla="*/ 2147483647 h 155"/>
                <a:gd name="T6" fmla="*/ 2147483647 w 134"/>
                <a:gd name="T7" fmla="*/ 2147483647 h 155"/>
                <a:gd name="T8" fmla="*/ 2147483647 w 134"/>
                <a:gd name="T9" fmla="*/ 2147483647 h 155"/>
                <a:gd name="T10" fmla="*/ 2147483647 w 134"/>
                <a:gd name="T11" fmla="*/ 2147483647 h 155"/>
                <a:gd name="T12" fmla="*/ 2147483647 w 134"/>
                <a:gd name="T13" fmla="*/ 2147483647 h 155"/>
                <a:gd name="T14" fmla="*/ 2147483647 w 134"/>
                <a:gd name="T15" fmla="*/ 2147483647 h 155"/>
                <a:gd name="T16" fmla="*/ 2147483647 w 134"/>
                <a:gd name="T17" fmla="*/ 2147483647 h 155"/>
                <a:gd name="T18" fmla="*/ 2147483647 w 134"/>
                <a:gd name="T19" fmla="*/ 2147483647 h 155"/>
                <a:gd name="T20" fmla="*/ 2147483647 w 134"/>
                <a:gd name="T21" fmla="*/ 2147483647 h 155"/>
                <a:gd name="T22" fmla="*/ 2147483647 w 134"/>
                <a:gd name="T23" fmla="*/ 2147483647 h 155"/>
                <a:gd name="T24" fmla="*/ 2147483647 w 134"/>
                <a:gd name="T25" fmla="*/ 2147483647 h 155"/>
                <a:gd name="T26" fmla="*/ 2147483647 w 134"/>
                <a:gd name="T27" fmla="*/ 2147483647 h 155"/>
                <a:gd name="T28" fmla="*/ 2147483647 w 134"/>
                <a:gd name="T29" fmla="*/ 2147483647 h 155"/>
                <a:gd name="T30" fmla="*/ 2147483647 w 134"/>
                <a:gd name="T31" fmla="*/ 2147483647 h 155"/>
                <a:gd name="T32" fmla="*/ 2147483647 w 134"/>
                <a:gd name="T33" fmla="*/ 2147483647 h 155"/>
                <a:gd name="T34" fmla="*/ 2147483647 w 134"/>
                <a:gd name="T35" fmla="*/ 2147483647 h 155"/>
                <a:gd name="T36" fmla="*/ 2147483647 w 134"/>
                <a:gd name="T37" fmla="*/ 2147483647 h 155"/>
                <a:gd name="T38" fmla="*/ 2147483647 w 134"/>
                <a:gd name="T39" fmla="*/ 2147483647 h 155"/>
                <a:gd name="T40" fmla="*/ 2147483647 w 134"/>
                <a:gd name="T41" fmla="*/ 2147483647 h 155"/>
                <a:gd name="T42" fmla="*/ 0 w 134"/>
                <a:gd name="T43" fmla="*/ 2147483647 h 155"/>
                <a:gd name="T44" fmla="*/ 2147483647 w 134"/>
                <a:gd name="T45" fmla="*/ 2147483647 h 155"/>
                <a:gd name="T46" fmla="*/ 2147483647 w 134"/>
                <a:gd name="T47" fmla="*/ 2147483647 h 155"/>
                <a:gd name="T48" fmla="*/ 2147483647 w 134"/>
                <a:gd name="T49" fmla="*/ 2147483647 h 155"/>
                <a:gd name="T50" fmla="*/ 2147483647 w 134"/>
                <a:gd name="T51" fmla="*/ 2147483647 h 155"/>
                <a:gd name="T52" fmla="*/ 2147483647 w 134"/>
                <a:gd name="T53" fmla="*/ 2147483647 h 155"/>
                <a:gd name="T54" fmla="*/ 2147483647 w 134"/>
                <a:gd name="T55" fmla="*/ 0 h 155"/>
                <a:gd name="T56" fmla="*/ 2147483647 w 134"/>
                <a:gd name="T57" fmla="*/ 2147483647 h 155"/>
                <a:gd name="T58" fmla="*/ 2147483647 w 134"/>
                <a:gd name="T59" fmla="*/ 2147483647 h 1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4"/>
                <a:gd name="T91" fmla="*/ 0 h 155"/>
                <a:gd name="T92" fmla="*/ 134 w 134"/>
                <a:gd name="T93" fmla="*/ 155 h 1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4" h="155">
                  <a:moveTo>
                    <a:pt x="93" y="14"/>
                  </a:moveTo>
                  <a:lnTo>
                    <a:pt x="89" y="16"/>
                  </a:lnTo>
                  <a:lnTo>
                    <a:pt x="90" y="25"/>
                  </a:lnTo>
                  <a:lnTo>
                    <a:pt x="106" y="33"/>
                  </a:lnTo>
                  <a:lnTo>
                    <a:pt x="100" y="44"/>
                  </a:lnTo>
                  <a:lnTo>
                    <a:pt x="111" y="60"/>
                  </a:lnTo>
                  <a:lnTo>
                    <a:pt x="110" y="76"/>
                  </a:lnTo>
                  <a:lnTo>
                    <a:pt x="121" y="87"/>
                  </a:lnTo>
                  <a:lnTo>
                    <a:pt x="118" y="95"/>
                  </a:lnTo>
                  <a:lnTo>
                    <a:pt x="134" y="111"/>
                  </a:lnTo>
                  <a:lnTo>
                    <a:pt x="94" y="146"/>
                  </a:lnTo>
                  <a:lnTo>
                    <a:pt x="45" y="155"/>
                  </a:lnTo>
                  <a:lnTo>
                    <a:pt x="19" y="143"/>
                  </a:lnTo>
                  <a:lnTo>
                    <a:pt x="21" y="130"/>
                  </a:lnTo>
                  <a:lnTo>
                    <a:pt x="14" y="115"/>
                  </a:lnTo>
                  <a:lnTo>
                    <a:pt x="19" y="106"/>
                  </a:lnTo>
                  <a:lnTo>
                    <a:pt x="59" y="76"/>
                  </a:lnTo>
                  <a:lnTo>
                    <a:pt x="58" y="67"/>
                  </a:lnTo>
                  <a:lnTo>
                    <a:pt x="49" y="63"/>
                  </a:lnTo>
                  <a:lnTo>
                    <a:pt x="42" y="63"/>
                  </a:lnTo>
                  <a:lnTo>
                    <a:pt x="33" y="28"/>
                  </a:lnTo>
                  <a:lnTo>
                    <a:pt x="0" y="13"/>
                  </a:lnTo>
                  <a:lnTo>
                    <a:pt x="7" y="9"/>
                  </a:lnTo>
                  <a:lnTo>
                    <a:pt x="23" y="17"/>
                  </a:lnTo>
                  <a:lnTo>
                    <a:pt x="48" y="19"/>
                  </a:lnTo>
                  <a:lnTo>
                    <a:pt x="56" y="14"/>
                  </a:lnTo>
                  <a:lnTo>
                    <a:pt x="61" y="3"/>
                  </a:lnTo>
                  <a:lnTo>
                    <a:pt x="78" y="0"/>
                  </a:lnTo>
                  <a:lnTo>
                    <a:pt x="93" y="4"/>
                  </a:lnTo>
                  <a:lnTo>
                    <a:pt x="93" y="1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33" name="Freeform 184"/>
            <p:cNvSpPr>
              <a:spLocks/>
            </p:cNvSpPr>
            <p:nvPr/>
          </p:nvSpPr>
          <p:spPr bwMode="auto">
            <a:xfrm>
              <a:off x="4743450" y="1903438"/>
              <a:ext cx="238125" cy="239712"/>
            </a:xfrm>
            <a:custGeom>
              <a:avLst/>
              <a:gdLst>
                <a:gd name="T0" fmla="*/ 2147483647 w 134"/>
                <a:gd name="T1" fmla="*/ 2147483647 h 155"/>
                <a:gd name="T2" fmla="*/ 2147483647 w 134"/>
                <a:gd name="T3" fmla="*/ 2147483647 h 155"/>
                <a:gd name="T4" fmla="*/ 2147483647 w 134"/>
                <a:gd name="T5" fmla="*/ 2147483647 h 155"/>
                <a:gd name="T6" fmla="*/ 2147483647 w 134"/>
                <a:gd name="T7" fmla="*/ 2147483647 h 155"/>
                <a:gd name="T8" fmla="*/ 2147483647 w 134"/>
                <a:gd name="T9" fmla="*/ 2147483647 h 155"/>
                <a:gd name="T10" fmla="*/ 2147483647 w 134"/>
                <a:gd name="T11" fmla="*/ 2147483647 h 155"/>
                <a:gd name="T12" fmla="*/ 2147483647 w 134"/>
                <a:gd name="T13" fmla="*/ 2147483647 h 155"/>
                <a:gd name="T14" fmla="*/ 2147483647 w 134"/>
                <a:gd name="T15" fmla="*/ 2147483647 h 155"/>
                <a:gd name="T16" fmla="*/ 2147483647 w 134"/>
                <a:gd name="T17" fmla="*/ 2147483647 h 155"/>
                <a:gd name="T18" fmla="*/ 2147483647 w 134"/>
                <a:gd name="T19" fmla="*/ 2147483647 h 155"/>
                <a:gd name="T20" fmla="*/ 2147483647 w 134"/>
                <a:gd name="T21" fmla="*/ 2147483647 h 155"/>
                <a:gd name="T22" fmla="*/ 2147483647 w 134"/>
                <a:gd name="T23" fmla="*/ 2147483647 h 155"/>
                <a:gd name="T24" fmla="*/ 2147483647 w 134"/>
                <a:gd name="T25" fmla="*/ 2147483647 h 155"/>
                <a:gd name="T26" fmla="*/ 2147483647 w 134"/>
                <a:gd name="T27" fmla="*/ 2147483647 h 155"/>
                <a:gd name="T28" fmla="*/ 2147483647 w 134"/>
                <a:gd name="T29" fmla="*/ 2147483647 h 155"/>
                <a:gd name="T30" fmla="*/ 2147483647 w 134"/>
                <a:gd name="T31" fmla="*/ 2147483647 h 155"/>
                <a:gd name="T32" fmla="*/ 2147483647 w 134"/>
                <a:gd name="T33" fmla="*/ 2147483647 h 155"/>
                <a:gd name="T34" fmla="*/ 2147483647 w 134"/>
                <a:gd name="T35" fmla="*/ 2147483647 h 155"/>
                <a:gd name="T36" fmla="*/ 2147483647 w 134"/>
                <a:gd name="T37" fmla="*/ 2147483647 h 155"/>
                <a:gd name="T38" fmla="*/ 2147483647 w 134"/>
                <a:gd name="T39" fmla="*/ 2147483647 h 155"/>
                <a:gd name="T40" fmla="*/ 2147483647 w 134"/>
                <a:gd name="T41" fmla="*/ 2147483647 h 155"/>
                <a:gd name="T42" fmla="*/ 0 w 134"/>
                <a:gd name="T43" fmla="*/ 2147483647 h 155"/>
                <a:gd name="T44" fmla="*/ 2147483647 w 134"/>
                <a:gd name="T45" fmla="*/ 2147483647 h 155"/>
                <a:gd name="T46" fmla="*/ 2147483647 w 134"/>
                <a:gd name="T47" fmla="*/ 2147483647 h 155"/>
                <a:gd name="T48" fmla="*/ 2147483647 w 134"/>
                <a:gd name="T49" fmla="*/ 2147483647 h 155"/>
                <a:gd name="T50" fmla="*/ 2147483647 w 134"/>
                <a:gd name="T51" fmla="*/ 2147483647 h 155"/>
                <a:gd name="T52" fmla="*/ 2147483647 w 134"/>
                <a:gd name="T53" fmla="*/ 2147483647 h 155"/>
                <a:gd name="T54" fmla="*/ 2147483647 w 134"/>
                <a:gd name="T55" fmla="*/ 0 h 155"/>
                <a:gd name="T56" fmla="*/ 2147483647 w 134"/>
                <a:gd name="T57" fmla="*/ 2147483647 h 155"/>
                <a:gd name="T58" fmla="*/ 2147483647 w 134"/>
                <a:gd name="T59" fmla="*/ 2147483647 h 1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4"/>
                <a:gd name="T91" fmla="*/ 0 h 155"/>
                <a:gd name="T92" fmla="*/ 134 w 134"/>
                <a:gd name="T93" fmla="*/ 155 h 1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4" h="155">
                  <a:moveTo>
                    <a:pt x="93" y="14"/>
                  </a:moveTo>
                  <a:lnTo>
                    <a:pt x="89" y="16"/>
                  </a:lnTo>
                  <a:lnTo>
                    <a:pt x="90" y="25"/>
                  </a:lnTo>
                  <a:lnTo>
                    <a:pt x="106" y="33"/>
                  </a:lnTo>
                  <a:lnTo>
                    <a:pt x="100" y="44"/>
                  </a:lnTo>
                  <a:lnTo>
                    <a:pt x="111" y="60"/>
                  </a:lnTo>
                  <a:lnTo>
                    <a:pt x="110" y="76"/>
                  </a:lnTo>
                  <a:lnTo>
                    <a:pt x="121" y="87"/>
                  </a:lnTo>
                  <a:lnTo>
                    <a:pt x="118" y="95"/>
                  </a:lnTo>
                  <a:lnTo>
                    <a:pt x="134" y="111"/>
                  </a:lnTo>
                  <a:lnTo>
                    <a:pt x="94" y="146"/>
                  </a:lnTo>
                  <a:lnTo>
                    <a:pt x="45" y="155"/>
                  </a:lnTo>
                  <a:lnTo>
                    <a:pt x="19" y="143"/>
                  </a:lnTo>
                  <a:lnTo>
                    <a:pt x="21" y="130"/>
                  </a:lnTo>
                  <a:lnTo>
                    <a:pt x="14" y="115"/>
                  </a:lnTo>
                  <a:lnTo>
                    <a:pt x="19" y="106"/>
                  </a:lnTo>
                  <a:lnTo>
                    <a:pt x="59" y="76"/>
                  </a:lnTo>
                  <a:lnTo>
                    <a:pt x="58" y="67"/>
                  </a:lnTo>
                  <a:lnTo>
                    <a:pt x="49" y="63"/>
                  </a:lnTo>
                  <a:lnTo>
                    <a:pt x="42" y="63"/>
                  </a:lnTo>
                  <a:lnTo>
                    <a:pt x="33" y="28"/>
                  </a:lnTo>
                  <a:lnTo>
                    <a:pt x="0" y="13"/>
                  </a:lnTo>
                  <a:lnTo>
                    <a:pt x="7" y="9"/>
                  </a:lnTo>
                  <a:lnTo>
                    <a:pt x="23" y="17"/>
                  </a:lnTo>
                  <a:lnTo>
                    <a:pt x="48" y="19"/>
                  </a:lnTo>
                  <a:lnTo>
                    <a:pt x="56" y="14"/>
                  </a:lnTo>
                  <a:lnTo>
                    <a:pt x="61" y="3"/>
                  </a:lnTo>
                  <a:lnTo>
                    <a:pt x="78" y="0"/>
                  </a:lnTo>
                  <a:lnTo>
                    <a:pt x="93" y="4"/>
                  </a:lnTo>
                  <a:lnTo>
                    <a:pt x="93" y="14"/>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34" name="Freeform 185"/>
            <p:cNvSpPr>
              <a:spLocks/>
            </p:cNvSpPr>
            <p:nvPr/>
          </p:nvSpPr>
          <p:spPr bwMode="auto">
            <a:xfrm>
              <a:off x="1309688" y="1809775"/>
              <a:ext cx="1722437" cy="815975"/>
            </a:xfrm>
            <a:custGeom>
              <a:avLst/>
              <a:gdLst>
                <a:gd name="T0" fmla="*/ 2147483647 w 964"/>
                <a:gd name="T1" fmla="*/ 2147483647 h 523"/>
                <a:gd name="T2" fmla="*/ 2147483647 w 964"/>
                <a:gd name="T3" fmla="*/ 2147483647 h 523"/>
                <a:gd name="T4" fmla="*/ 2147483647 w 964"/>
                <a:gd name="T5" fmla="*/ 2147483647 h 523"/>
                <a:gd name="T6" fmla="*/ 2147483647 w 964"/>
                <a:gd name="T7" fmla="*/ 2147483647 h 523"/>
                <a:gd name="T8" fmla="*/ 2147483647 w 964"/>
                <a:gd name="T9" fmla="*/ 2147483647 h 523"/>
                <a:gd name="T10" fmla="*/ 2147483647 w 964"/>
                <a:gd name="T11" fmla="*/ 2147483647 h 523"/>
                <a:gd name="T12" fmla="*/ 2147483647 w 964"/>
                <a:gd name="T13" fmla="*/ 2147483647 h 523"/>
                <a:gd name="T14" fmla="*/ 2147483647 w 964"/>
                <a:gd name="T15" fmla="*/ 2147483647 h 523"/>
                <a:gd name="T16" fmla="*/ 2147483647 w 964"/>
                <a:gd name="T17" fmla="*/ 2147483647 h 523"/>
                <a:gd name="T18" fmla="*/ 2147483647 w 964"/>
                <a:gd name="T19" fmla="*/ 2147483647 h 523"/>
                <a:gd name="T20" fmla="*/ 2147483647 w 964"/>
                <a:gd name="T21" fmla="*/ 2147483647 h 523"/>
                <a:gd name="T22" fmla="*/ 2147483647 w 964"/>
                <a:gd name="T23" fmla="*/ 2147483647 h 523"/>
                <a:gd name="T24" fmla="*/ 2147483647 w 964"/>
                <a:gd name="T25" fmla="*/ 2147483647 h 523"/>
                <a:gd name="T26" fmla="*/ 2147483647 w 964"/>
                <a:gd name="T27" fmla="*/ 2147483647 h 523"/>
                <a:gd name="T28" fmla="*/ 2147483647 w 964"/>
                <a:gd name="T29" fmla="*/ 2147483647 h 523"/>
                <a:gd name="T30" fmla="*/ 2147483647 w 964"/>
                <a:gd name="T31" fmla="*/ 2147483647 h 523"/>
                <a:gd name="T32" fmla="*/ 2147483647 w 964"/>
                <a:gd name="T33" fmla="*/ 2147483647 h 523"/>
                <a:gd name="T34" fmla="*/ 2147483647 w 964"/>
                <a:gd name="T35" fmla="*/ 2147483647 h 523"/>
                <a:gd name="T36" fmla="*/ 2147483647 w 964"/>
                <a:gd name="T37" fmla="*/ 2147483647 h 523"/>
                <a:gd name="T38" fmla="*/ 2147483647 w 964"/>
                <a:gd name="T39" fmla="*/ 2147483647 h 523"/>
                <a:gd name="T40" fmla="*/ 2147483647 w 964"/>
                <a:gd name="T41" fmla="*/ 2147483647 h 523"/>
                <a:gd name="T42" fmla="*/ 2147483647 w 964"/>
                <a:gd name="T43" fmla="*/ 2147483647 h 523"/>
                <a:gd name="T44" fmla="*/ 2147483647 w 964"/>
                <a:gd name="T45" fmla="*/ 2147483647 h 523"/>
                <a:gd name="T46" fmla="*/ 2147483647 w 964"/>
                <a:gd name="T47" fmla="*/ 2147483647 h 523"/>
                <a:gd name="T48" fmla="*/ 2147483647 w 964"/>
                <a:gd name="T49" fmla="*/ 2147483647 h 523"/>
                <a:gd name="T50" fmla="*/ 2147483647 w 964"/>
                <a:gd name="T51" fmla="*/ 2147483647 h 523"/>
                <a:gd name="T52" fmla="*/ 2147483647 w 964"/>
                <a:gd name="T53" fmla="*/ 0 h 523"/>
                <a:gd name="T54" fmla="*/ 2147483647 w 964"/>
                <a:gd name="T55" fmla="*/ 2147483647 h 523"/>
                <a:gd name="T56" fmla="*/ 2147483647 w 964"/>
                <a:gd name="T57" fmla="*/ 2147483647 h 523"/>
                <a:gd name="T58" fmla="*/ 2147483647 w 964"/>
                <a:gd name="T59" fmla="*/ 2147483647 h 523"/>
                <a:gd name="T60" fmla="*/ 2147483647 w 964"/>
                <a:gd name="T61" fmla="*/ 2147483647 h 523"/>
                <a:gd name="T62" fmla="*/ 2147483647 w 964"/>
                <a:gd name="T63" fmla="*/ 2147483647 h 523"/>
                <a:gd name="T64" fmla="*/ 2147483647 w 964"/>
                <a:gd name="T65" fmla="*/ 2147483647 h 523"/>
                <a:gd name="T66" fmla="*/ 2147483647 w 964"/>
                <a:gd name="T67" fmla="*/ 2147483647 h 523"/>
                <a:gd name="T68" fmla="*/ 2147483647 w 964"/>
                <a:gd name="T69" fmla="*/ 2147483647 h 523"/>
                <a:gd name="T70" fmla="*/ 2147483647 w 964"/>
                <a:gd name="T71" fmla="*/ 2147483647 h 523"/>
                <a:gd name="T72" fmla="*/ 2147483647 w 964"/>
                <a:gd name="T73" fmla="*/ 2147483647 h 523"/>
                <a:gd name="T74" fmla="*/ 0 w 964"/>
                <a:gd name="T75" fmla="*/ 2147483647 h 523"/>
                <a:gd name="T76" fmla="*/ 2147483647 w 964"/>
                <a:gd name="T77" fmla="*/ 2147483647 h 523"/>
                <a:gd name="T78" fmla="*/ 2147483647 w 964"/>
                <a:gd name="T79" fmla="*/ 2147483647 h 523"/>
                <a:gd name="T80" fmla="*/ 2147483647 w 964"/>
                <a:gd name="T81" fmla="*/ 2147483647 h 523"/>
                <a:gd name="T82" fmla="*/ 2147483647 w 964"/>
                <a:gd name="T83" fmla="*/ 2147483647 h 523"/>
                <a:gd name="T84" fmla="*/ 2147483647 w 964"/>
                <a:gd name="T85" fmla="*/ 2147483647 h 523"/>
                <a:gd name="T86" fmla="*/ 2147483647 w 964"/>
                <a:gd name="T87" fmla="*/ 2147483647 h 523"/>
                <a:gd name="T88" fmla="*/ 2147483647 w 964"/>
                <a:gd name="T89" fmla="*/ 2147483647 h 523"/>
                <a:gd name="T90" fmla="*/ 2147483647 w 964"/>
                <a:gd name="T91" fmla="*/ 2147483647 h 523"/>
                <a:gd name="T92" fmla="*/ 2147483647 w 964"/>
                <a:gd name="T93" fmla="*/ 2147483647 h 523"/>
                <a:gd name="T94" fmla="*/ 2147483647 w 964"/>
                <a:gd name="T95" fmla="*/ 2147483647 h 523"/>
                <a:gd name="T96" fmla="*/ 2147483647 w 964"/>
                <a:gd name="T97" fmla="*/ 2147483647 h 523"/>
                <a:gd name="T98" fmla="*/ 2147483647 w 964"/>
                <a:gd name="T99" fmla="*/ 2147483647 h 5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4"/>
                <a:gd name="T151" fmla="*/ 0 h 523"/>
                <a:gd name="T152" fmla="*/ 964 w 964"/>
                <a:gd name="T153" fmla="*/ 523 h 52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4" h="523">
                  <a:moveTo>
                    <a:pt x="765" y="464"/>
                  </a:moveTo>
                  <a:lnTo>
                    <a:pt x="799" y="455"/>
                  </a:lnTo>
                  <a:lnTo>
                    <a:pt x="796" y="461"/>
                  </a:lnTo>
                  <a:lnTo>
                    <a:pt x="804" y="460"/>
                  </a:lnTo>
                  <a:lnTo>
                    <a:pt x="772" y="482"/>
                  </a:lnTo>
                  <a:lnTo>
                    <a:pt x="776" y="493"/>
                  </a:lnTo>
                  <a:lnTo>
                    <a:pt x="800" y="476"/>
                  </a:lnTo>
                  <a:lnTo>
                    <a:pt x="845" y="464"/>
                  </a:lnTo>
                  <a:lnTo>
                    <a:pt x="867" y="450"/>
                  </a:lnTo>
                  <a:lnTo>
                    <a:pt x="860" y="444"/>
                  </a:lnTo>
                  <a:lnTo>
                    <a:pt x="862" y="432"/>
                  </a:lnTo>
                  <a:lnTo>
                    <a:pt x="844" y="454"/>
                  </a:lnTo>
                  <a:lnTo>
                    <a:pt x="820" y="454"/>
                  </a:lnTo>
                  <a:lnTo>
                    <a:pt x="804" y="445"/>
                  </a:lnTo>
                  <a:lnTo>
                    <a:pt x="804" y="436"/>
                  </a:lnTo>
                  <a:lnTo>
                    <a:pt x="811" y="420"/>
                  </a:lnTo>
                  <a:lnTo>
                    <a:pt x="800" y="422"/>
                  </a:lnTo>
                  <a:lnTo>
                    <a:pt x="793" y="413"/>
                  </a:lnTo>
                  <a:lnTo>
                    <a:pt x="825" y="407"/>
                  </a:lnTo>
                  <a:lnTo>
                    <a:pt x="825" y="401"/>
                  </a:lnTo>
                  <a:lnTo>
                    <a:pt x="816" y="394"/>
                  </a:lnTo>
                  <a:lnTo>
                    <a:pt x="765" y="407"/>
                  </a:lnTo>
                  <a:lnTo>
                    <a:pt x="721" y="436"/>
                  </a:lnTo>
                  <a:lnTo>
                    <a:pt x="758" y="404"/>
                  </a:lnTo>
                  <a:lnTo>
                    <a:pt x="780" y="393"/>
                  </a:lnTo>
                  <a:lnTo>
                    <a:pt x="789" y="393"/>
                  </a:lnTo>
                  <a:lnTo>
                    <a:pt x="801" y="379"/>
                  </a:lnTo>
                  <a:lnTo>
                    <a:pt x="839" y="375"/>
                  </a:lnTo>
                  <a:lnTo>
                    <a:pt x="891" y="378"/>
                  </a:lnTo>
                  <a:lnTo>
                    <a:pt x="915" y="362"/>
                  </a:lnTo>
                  <a:lnTo>
                    <a:pt x="959" y="346"/>
                  </a:lnTo>
                  <a:lnTo>
                    <a:pt x="964" y="328"/>
                  </a:lnTo>
                  <a:lnTo>
                    <a:pt x="959" y="318"/>
                  </a:lnTo>
                  <a:lnTo>
                    <a:pt x="950" y="318"/>
                  </a:lnTo>
                  <a:lnTo>
                    <a:pt x="952" y="312"/>
                  </a:lnTo>
                  <a:lnTo>
                    <a:pt x="938" y="311"/>
                  </a:lnTo>
                  <a:lnTo>
                    <a:pt x="953" y="305"/>
                  </a:lnTo>
                  <a:lnTo>
                    <a:pt x="936" y="301"/>
                  </a:lnTo>
                  <a:lnTo>
                    <a:pt x="936" y="295"/>
                  </a:lnTo>
                  <a:lnTo>
                    <a:pt x="922" y="292"/>
                  </a:lnTo>
                  <a:lnTo>
                    <a:pt x="922" y="286"/>
                  </a:lnTo>
                  <a:lnTo>
                    <a:pt x="912" y="276"/>
                  </a:lnTo>
                  <a:lnTo>
                    <a:pt x="925" y="263"/>
                  </a:lnTo>
                  <a:lnTo>
                    <a:pt x="910" y="209"/>
                  </a:lnTo>
                  <a:lnTo>
                    <a:pt x="894" y="219"/>
                  </a:lnTo>
                  <a:lnTo>
                    <a:pt x="894" y="223"/>
                  </a:lnTo>
                  <a:lnTo>
                    <a:pt x="887" y="231"/>
                  </a:lnTo>
                  <a:lnTo>
                    <a:pt x="853" y="245"/>
                  </a:lnTo>
                  <a:lnTo>
                    <a:pt x="842" y="228"/>
                  </a:lnTo>
                  <a:lnTo>
                    <a:pt x="858" y="200"/>
                  </a:lnTo>
                  <a:lnTo>
                    <a:pt x="834" y="194"/>
                  </a:lnTo>
                  <a:lnTo>
                    <a:pt x="841" y="190"/>
                  </a:lnTo>
                  <a:lnTo>
                    <a:pt x="823" y="175"/>
                  </a:lnTo>
                  <a:lnTo>
                    <a:pt x="780" y="175"/>
                  </a:lnTo>
                  <a:lnTo>
                    <a:pt x="769" y="178"/>
                  </a:lnTo>
                  <a:lnTo>
                    <a:pt x="765" y="184"/>
                  </a:lnTo>
                  <a:lnTo>
                    <a:pt x="769" y="190"/>
                  </a:lnTo>
                  <a:lnTo>
                    <a:pt x="754" y="203"/>
                  </a:lnTo>
                  <a:lnTo>
                    <a:pt x="758" y="206"/>
                  </a:lnTo>
                  <a:lnTo>
                    <a:pt x="751" y="222"/>
                  </a:lnTo>
                  <a:lnTo>
                    <a:pt x="727" y="235"/>
                  </a:lnTo>
                  <a:lnTo>
                    <a:pt x="735" y="242"/>
                  </a:lnTo>
                  <a:lnTo>
                    <a:pt x="724" y="280"/>
                  </a:lnTo>
                  <a:lnTo>
                    <a:pt x="676" y="302"/>
                  </a:lnTo>
                  <a:lnTo>
                    <a:pt x="668" y="344"/>
                  </a:lnTo>
                  <a:lnTo>
                    <a:pt x="643" y="358"/>
                  </a:lnTo>
                  <a:lnTo>
                    <a:pt x="641" y="365"/>
                  </a:lnTo>
                  <a:lnTo>
                    <a:pt x="624" y="331"/>
                  </a:lnTo>
                  <a:lnTo>
                    <a:pt x="647" y="298"/>
                  </a:lnTo>
                  <a:lnTo>
                    <a:pt x="613" y="292"/>
                  </a:lnTo>
                  <a:lnTo>
                    <a:pt x="560" y="260"/>
                  </a:lnTo>
                  <a:lnTo>
                    <a:pt x="540" y="266"/>
                  </a:lnTo>
                  <a:lnTo>
                    <a:pt x="551" y="236"/>
                  </a:lnTo>
                  <a:lnTo>
                    <a:pt x="536" y="236"/>
                  </a:lnTo>
                  <a:lnTo>
                    <a:pt x="536" y="231"/>
                  </a:lnTo>
                  <a:lnTo>
                    <a:pt x="567" y="198"/>
                  </a:lnTo>
                  <a:lnTo>
                    <a:pt x="599" y="182"/>
                  </a:lnTo>
                  <a:lnTo>
                    <a:pt x="605" y="174"/>
                  </a:lnTo>
                  <a:lnTo>
                    <a:pt x="631" y="168"/>
                  </a:lnTo>
                  <a:lnTo>
                    <a:pt x="651" y="150"/>
                  </a:lnTo>
                  <a:lnTo>
                    <a:pt x="668" y="150"/>
                  </a:lnTo>
                  <a:lnTo>
                    <a:pt x="696" y="136"/>
                  </a:lnTo>
                  <a:lnTo>
                    <a:pt x="721" y="118"/>
                  </a:lnTo>
                  <a:lnTo>
                    <a:pt x="717" y="112"/>
                  </a:lnTo>
                  <a:lnTo>
                    <a:pt x="733" y="111"/>
                  </a:lnTo>
                  <a:lnTo>
                    <a:pt x="747" y="118"/>
                  </a:lnTo>
                  <a:lnTo>
                    <a:pt x="783" y="105"/>
                  </a:lnTo>
                  <a:lnTo>
                    <a:pt x="793" y="96"/>
                  </a:lnTo>
                  <a:lnTo>
                    <a:pt x="780" y="92"/>
                  </a:lnTo>
                  <a:lnTo>
                    <a:pt x="808" y="71"/>
                  </a:lnTo>
                  <a:lnTo>
                    <a:pt x="796" y="69"/>
                  </a:lnTo>
                  <a:lnTo>
                    <a:pt x="797" y="64"/>
                  </a:lnTo>
                  <a:lnTo>
                    <a:pt x="772" y="63"/>
                  </a:lnTo>
                  <a:lnTo>
                    <a:pt x="752" y="88"/>
                  </a:lnTo>
                  <a:lnTo>
                    <a:pt x="721" y="102"/>
                  </a:lnTo>
                  <a:lnTo>
                    <a:pt x="719" y="92"/>
                  </a:lnTo>
                  <a:lnTo>
                    <a:pt x="731" y="77"/>
                  </a:lnTo>
                  <a:lnTo>
                    <a:pt x="727" y="70"/>
                  </a:lnTo>
                  <a:lnTo>
                    <a:pt x="709" y="80"/>
                  </a:lnTo>
                  <a:lnTo>
                    <a:pt x="703" y="67"/>
                  </a:lnTo>
                  <a:lnTo>
                    <a:pt x="696" y="63"/>
                  </a:lnTo>
                  <a:lnTo>
                    <a:pt x="713" y="57"/>
                  </a:lnTo>
                  <a:lnTo>
                    <a:pt x="707" y="32"/>
                  </a:lnTo>
                  <a:lnTo>
                    <a:pt x="719" y="28"/>
                  </a:lnTo>
                  <a:lnTo>
                    <a:pt x="719" y="22"/>
                  </a:lnTo>
                  <a:lnTo>
                    <a:pt x="742" y="20"/>
                  </a:lnTo>
                  <a:lnTo>
                    <a:pt x="776" y="4"/>
                  </a:lnTo>
                  <a:lnTo>
                    <a:pt x="749" y="0"/>
                  </a:lnTo>
                  <a:lnTo>
                    <a:pt x="716" y="7"/>
                  </a:lnTo>
                  <a:lnTo>
                    <a:pt x="696" y="35"/>
                  </a:lnTo>
                  <a:lnTo>
                    <a:pt x="658" y="52"/>
                  </a:lnTo>
                  <a:lnTo>
                    <a:pt x="662" y="63"/>
                  </a:lnTo>
                  <a:lnTo>
                    <a:pt x="675" y="69"/>
                  </a:lnTo>
                  <a:lnTo>
                    <a:pt x="662" y="74"/>
                  </a:lnTo>
                  <a:lnTo>
                    <a:pt x="660" y="82"/>
                  </a:lnTo>
                  <a:lnTo>
                    <a:pt x="629" y="98"/>
                  </a:lnTo>
                  <a:lnTo>
                    <a:pt x="623" y="92"/>
                  </a:lnTo>
                  <a:lnTo>
                    <a:pt x="629" y="83"/>
                  </a:lnTo>
                  <a:lnTo>
                    <a:pt x="648" y="77"/>
                  </a:lnTo>
                  <a:lnTo>
                    <a:pt x="647" y="69"/>
                  </a:lnTo>
                  <a:lnTo>
                    <a:pt x="638" y="63"/>
                  </a:lnTo>
                  <a:lnTo>
                    <a:pt x="608" y="74"/>
                  </a:lnTo>
                  <a:lnTo>
                    <a:pt x="620" y="80"/>
                  </a:lnTo>
                  <a:lnTo>
                    <a:pt x="599" y="95"/>
                  </a:lnTo>
                  <a:lnTo>
                    <a:pt x="567" y="93"/>
                  </a:lnTo>
                  <a:lnTo>
                    <a:pt x="544" y="85"/>
                  </a:lnTo>
                  <a:lnTo>
                    <a:pt x="540" y="76"/>
                  </a:lnTo>
                  <a:lnTo>
                    <a:pt x="494" y="85"/>
                  </a:lnTo>
                  <a:lnTo>
                    <a:pt x="502" y="89"/>
                  </a:lnTo>
                  <a:lnTo>
                    <a:pt x="494" y="96"/>
                  </a:lnTo>
                  <a:lnTo>
                    <a:pt x="475" y="89"/>
                  </a:lnTo>
                  <a:lnTo>
                    <a:pt x="440" y="95"/>
                  </a:lnTo>
                  <a:lnTo>
                    <a:pt x="418" y="92"/>
                  </a:lnTo>
                  <a:lnTo>
                    <a:pt x="437" y="85"/>
                  </a:lnTo>
                  <a:lnTo>
                    <a:pt x="440" y="79"/>
                  </a:lnTo>
                  <a:lnTo>
                    <a:pt x="401" y="71"/>
                  </a:lnTo>
                  <a:lnTo>
                    <a:pt x="384" y="63"/>
                  </a:lnTo>
                  <a:lnTo>
                    <a:pt x="367" y="63"/>
                  </a:lnTo>
                  <a:lnTo>
                    <a:pt x="353" y="69"/>
                  </a:lnTo>
                  <a:lnTo>
                    <a:pt x="345" y="69"/>
                  </a:lnTo>
                  <a:lnTo>
                    <a:pt x="355" y="60"/>
                  </a:lnTo>
                  <a:lnTo>
                    <a:pt x="333" y="69"/>
                  </a:lnTo>
                  <a:lnTo>
                    <a:pt x="328" y="66"/>
                  </a:lnTo>
                  <a:lnTo>
                    <a:pt x="332" y="58"/>
                  </a:lnTo>
                  <a:lnTo>
                    <a:pt x="326" y="51"/>
                  </a:lnTo>
                  <a:lnTo>
                    <a:pt x="298" y="63"/>
                  </a:lnTo>
                  <a:lnTo>
                    <a:pt x="300" y="55"/>
                  </a:lnTo>
                  <a:lnTo>
                    <a:pt x="246" y="69"/>
                  </a:lnTo>
                  <a:lnTo>
                    <a:pt x="229" y="67"/>
                  </a:lnTo>
                  <a:lnTo>
                    <a:pt x="207" y="77"/>
                  </a:lnTo>
                  <a:lnTo>
                    <a:pt x="170" y="64"/>
                  </a:lnTo>
                  <a:lnTo>
                    <a:pt x="0" y="207"/>
                  </a:lnTo>
                  <a:lnTo>
                    <a:pt x="0" y="212"/>
                  </a:lnTo>
                  <a:lnTo>
                    <a:pt x="20" y="209"/>
                  </a:lnTo>
                  <a:lnTo>
                    <a:pt x="16" y="215"/>
                  </a:lnTo>
                  <a:lnTo>
                    <a:pt x="20" y="231"/>
                  </a:lnTo>
                  <a:lnTo>
                    <a:pt x="55" y="219"/>
                  </a:lnTo>
                  <a:lnTo>
                    <a:pt x="52" y="233"/>
                  </a:lnTo>
                  <a:lnTo>
                    <a:pt x="57" y="236"/>
                  </a:lnTo>
                  <a:lnTo>
                    <a:pt x="47" y="270"/>
                  </a:lnTo>
                  <a:lnTo>
                    <a:pt x="61" y="283"/>
                  </a:lnTo>
                  <a:lnTo>
                    <a:pt x="45" y="298"/>
                  </a:lnTo>
                  <a:lnTo>
                    <a:pt x="23" y="315"/>
                  </a:lnTo>
                  <a:lnTo>
                    <a:pt x="23" y="337"/>
                  </a:lnTo>
                  <a:lnTo>
                    <a:pt x="30" y="342"/>
                  </a:lnTo>
                  <a:lnTo>
                    <a:pt x="23" y="362"/>
                  </a:lnTo>
                  <a:lnTo>
                    <a:pt x="41" y="374"/>
                  </a:lnTo>
                  <a:lnTo>
                    <a:pt x="61" y="398"/>
                  </a:lnTo>
                  <a:lnTo>
                    <a:pt x="419" y="398"/>
                  </a:lnTo>
                  <a:lnTo>
                    <a:pt x="428" y="391"/>
                  </a:lnTo>
                  <a:lnTo>
                    <a:pt x="430" y="404"/>
                  </a:lnTo>
                  <a:lnTo>
                    <a:pt x="484" y="416"/>
                  </a:lnTo>
                  <a:lnTo>
                    <a:pt x="482" y="417"/>
                  </a:lnTo>
                  <a:lnTo>
                    <a:pt x="515" y="398"/>
                  </a:lnTo>
                  <a:lnTo>
                    <a:pt x="533" y="401"/>
                  </a:lnTo>
                  <a:lnTo>
                    <a:pt x="536" y="417"/>
                  </a:lnTo>
                  <a:lnTo>
                    <a:pt x="547" y="417"/>
                  </a:lnTo>
                  <a:lnTo>
                    <a:pt x="541" y="441"/>
                  </a:lnTo>
                  <a:lnTo>
                    <a:pt x="546" y="445"/>
                  </a:lnTo>
                  <a:lnTo>
                    <a:pt x="544" y="445"/>
                  </a:lnTo>
                  <a:lnTo>
                    <a:pt x="586" y="452"/>
                  </a:lnTo>
                  <a:lnTo>
                    <a:pt x="592" y="471"/>
                  </a:lnTo>
                  <a:lnTo>
                    <a:pt x="585" y="476"/>
                  </a:lnTo>
                  <a:lnTo>
                    <a:pt x="571" y="464"/>
                  </a:lnTo>
                  <a:lnTo>
                    <a:pt x="554" y="496"/>
                  </a:lnTo>
                  <a:lnTo>
                    <a:pt x="543" y="501"/>
                  </a:lnTo>
                  <a:lnTo>
                    <a:pt x="544" y="501"/>
                  </a:lnTo>
                  <a:lnTo>
                    <a:pt x="522" y="523"/>
                  </a:lnTo>
                  <a:lnTo>
                    <a:pt x="553" y="509"/>
                  </a:lnTo>
                  <a:lnTo>
                    <a:pt x="591" y="504"/>
                  </a:lnTo>
                  <a:lnTo>
                    <a:pt x="589" y="496"/>
                  </a:lnTo>
                  <a:lnTo>
                    <a:pt x="581" y="498"/>
                  </a:lnTo>
                  <a:lnTo>
                    <a:pt x="588" y="489"/>
                  </a:lnTo>
                  <a:lnTo>
                    <a:pt x="623" y="487"/>
                  </a:lnTo>
                  <a:lnTo>
                    <a:pt x="638" y="479"/>
                  </a:lnTo>
                  <a:lnTo>
                    <a:pt x="660" y="469"/>
                  </a:lnTo>
                  <a:lnTo>
                    <a:pt x="700" y="469"/>
                  </a:lnTo>
                  <a:lnTo>
                    <a:pt x="719" y="463"/>
                  </a:lnTo>
                  <a:lnTo>
                    <a:pt x="747" y="425"/>
                  </a:lnTo>
                  <a:lnTo>
                    <a:pt x="766" y="432"/>
                  </a:lnTo>
                  <a:lnTo>
                    <a:pt x="761" y="455"/>
                  </a:lnTo>
                  <a:lnTo>
                    <a:pt x="766" y="464"/>
                  </a:lnTo>
                  <a:lnTo>
                    <a:pt x="765" y="46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35" name="Freeform 186"/>
            <p:cNvSpPr>
              <a:spLocks/>
            </p:cNvSpPr>
            <p:nvPr/>
          </p:nvSpPr>
          <p:spPr bwMode="auto">
            <a:xfrm>
              <a:off x="1309688" y="1809775"/>
              <a:ext cx="1722437" cy="815975"/>
            </a:xfrm>
            <a:custGeom>
              <a:avLst/>
              <a:gdLst>
                <a:gd name="T0" fmla="*/ 2147483647 w 964"/>
                <a:gd name="T1" fmla="*/ 2147483647 h 523"/>
                <a:gd name="T2" fmla="*/ 2147483647 w 964"/>
                <a:gd name="T3" fmla="*/ 2147483647 h 523"/>
                <a:gd name="T4" fmla="*/ 2147483647 w 964"/>
                <a:gd name="T5" fmla="*/ 2147483647 h 523"/>
                <a:gd name="T6" fmla="*/ 2147483647 w 964"/>
                <a:gd name="T7" fmla="*/ 2147483647 h 523"/>
                <a:gd name="T8" fmla="*/ 2147483647 w 964"/>
                <a:gd name="T9" fmla="*/ 2147483647 h 523"/>
                <a:gd name="T10" fmla="*/ 2147483647 w 964"/>
                <a:gd name="T11" fmla="*/ 2147483647 h 523"/>
                <a:gd name="T12" fmla="*/ 2147483647 w 964"/>
                <a:gd name="T13" fmla="*/ 2147483647 h 523"/>
                <a:gd name="T14" fmla="*/ 2147483647 w 964"/>
                <a:gd name="T15" fmla="*/ 2147483647 h 523"/>
                <a:gd name="T16" fmla="*/ 2147483647 w 964"/>
                <a:gd name="T17" fmla="*/ 2147483647 h 523"/>
                <a:gd name="T18" fmla="*/ 2147483647 w 964"/>
                <a:gd name="T19" fmla="*/ 2147483647 h 523"/>
                <a:gd name="T20" fmla="*/ 2147483647 w 964"/>
                <a:gd name="T21" fmla="*/ 2147483647 h 523"/>
                <a:gd name="T22" fmla="*/ 2147483647 w 964"/>
                <a:gd name="T23" fmla="*/ 2147483647 h 523"/>
                <a:gd name="T24" fmla="*/ 2147483647 w 964"/>
                <a:gd name="T25" fmla="*/ 2147483647 h 523"/>
                <a:gd name="T26" fmla="*/ 2147483647 w 964"/>
                <a:gd name="T27" fmla="*/ 2147483647 h 523"/>
                <a:gd name="T28" fmla="*/ 2147483647 w 964"/>
                <a:gd name="T29" fmla="*/ 2147483647 h 523"/>
                <a:gd name="T30" fmla="*/ 2147483647 w 964"/>
                <a:gd name="T31" fmla="*/ 2147483647 h 523"/>
                <a:gd name="T32" fmla="*/ 2147483647 w 964"/>
                <a:gd name="T33" fmla="*/ 2147483647 h 523"/>
                <a:gd name="T34" fmla="*/ 2147483647 w 964"/>
                <a:gd name="T35" fmla="*/ 2147483647 h 523"/>
                <a:gd name="T36" fmla="*/ 2147483647 w 964"/>
                <a:gd name="T37" fmla="*/ 2147483647 h 523"/>
                <a:gd name="T38" fmla="*/ 2147483647 w 964"/>
                <a:gd name="T39" fmla="*/ 2147483647 h 523"/>
                <a:gd name="T40" fmla="*/ 2147483647 w 964"/>
                <a:gd name="T41" fmla="*/ 2147483647 h 523"/>
                <a:gd name="T42" fmla="*/ 2147483647 w 964"/>
                <a:gd name="T43" fmla="*/ 2147483647 h 523"/>
                <a:gd name="T44" fmla="*/ 2147483647 w 964"/>
                <a:gd name="T45" fmla="*/ 2147483647 h 523"/>
                <a:gd name="T46" fmla="*/ 2147483647 w 964"/>
                <a:gd name="T47" fmla="*/ 2147483647 h 523"/>
                <a:gd name="T48" fmla="*/ 2147483647 w 964"/>
                <a:gd name="T49" fmla="*/ 2147483647 h 523"/>
                <a:gd name="T50" fmla="*/ 2147483647 w 964"/>
                <a:gd name="T51" fmla="*/ 2147483647 h 523"/>
                <a:gd name="T52" fmla="*/ 2147483647 w 964"/>
                <a:gd name="T53" fmla="*/ 0 h 523"/>
                <a:gd name="T54" fmla="*/ 2147483647 w 964"/>
                <a:gd name="T55" fmla="*/ 2147483647 h 523"/>
                <a:gd name="T56" fmla="*/ 2147483647 w 964"/>
                <a:gd name="T57" fmla="*/ 2147483647 h 523"/>
                <a:gd name="T58" fmla="*/ 2147483647 w 964"/>
                <a:gd name="T59" fmla="*/ 2147483647 h 523"/>
                <a:gd name="T60" fmla="*/ 2147483647 w 964"/>
                <a:gd name="T61" fmla="*/ 2147483647 h 523"/>
                <a:gd name="T62" fmla="*/ 2147483647 w 964"/>
                <a:gd name="T63" fmla="*/ 2147483647 h 523"/>
                <a:gd name="T64" fmla="*/ 2147483647 w 964"/>
                <a:gd name="T65" fmla="*/ 2147483647 h 523"/>
                <a:gd name="T66" fmla="*/ 2147483647 w 964"/>
                <a:gd name="T67" fmla="*/ 2147483647 h 523"/>
                <a:gd name="T68" fmla="*/ 2147483647 w 964"/>
                <a:gd name="T69" fmla="*/ 2147483647 h 523"/>
                <a:gd name="T70" fmla="*/ 2147483647 w 964"/>
                <a:gd name="T71" fmla="*/ 2147483647 h 523"/>
                <a:gd name="T72" fmla="*/ 2147483647 w 964"/>
                <a:gd name="T73" fmla="*/ 2147483647 h 523"/>
                <a:gd name="T74" fmla="*/ 0 w 964"/>
                <a:gd name="T75" fmla="*/ 2147483647 h 523"/>
                <a:gd name="T76" fmla="*/ 2147483647 w 964"/>
                <a:gd name="T77" fmla="*/ 2147483647 h 523"/>
                <a:gd name="T78" fmla="*/ 2147483647 w 964"/>
                <a:gd name="T79" fmla="*/ 2147483647 h 523"/>
                <a:gd name="T80" fmla="*/ 2147483647 w 964"/>
                <a:gd name="T81" fmla="*/ 2147483647 h 523"/>
                <a:gd name="T82" fmla="*/ 2147483647 w 964"/>
                <a:gd name="T83" fmla="*/ 2147483647 h 523"/>
                <a:gd name="T84" fmla="*/ 2147483647 w 964"/>
                <a:gd name="T85" fmla="*/ 2147483647 h 523"/>
                <a:gd name="T86" fmla="*/ 2147483647 w 964"/>
                <a:gd name="T87" fmla="*/ 2147483647 h 523"/>
                <a:gd name="T88" fmla="*/ 2147483647 w 964"/>
                <a:gd name="T89" fmla="*/ 2147483647 h 523"/>
                <a:gd name="T90" fmla="*/ 2147483647 w 964"/>
                <a:gd name="T91" fmla="*/ 2147483647 h 523"/>
                <a:gd name="T92" fmla="*/ 2147483647 w 964"/>
                <a:gd name="T93" fmla="*/ 2147483647 h 523"/>
                <a:gd name="T94" fmla="*/ 2147483647 w 964"/>
                <a:gd name="T95" fmla="*/ 2147483647 h 523"/>
                <a:gd name="T96" fmla="*/ 2147483647 w 964"/>
                <a:gd name="T97" fmla="*/ 2147483647 h 523"/>
                <a:gd name="T98" fmla="*/ 2147483647 w 964"/>
                <a:gd name="T99" fmla="*/ 2147483647 h 5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4"/>
                <a:gd name="T151" fmla="*/ 0 h 523"/>
                <a:gd name="T152" fmla="*/ 964 w 964"/>
                <a:gd name="T153" fmla="*/ 523 h 52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4" h="523">
                  <a:moveTo>
                    <a:pt x="765" y="464"/>
                  </a:moveTo>
                  <a:lnTo>
                    <a:pt x="799" y="455"/>
                  </a:lnTo>
                  <a:lnTo>
                    <a:pt x="796" y="461"/>
                  </a:lnTo>
                  <a:lnTo>
                    <a:pt x="804" y="460"/>
                  </a:lnTo>
                  <a:lnTo>
                    <a:pt x="772" y="482"/>
                  </a:lnTo>
                  <a:lnTo>
                    <a:pt x="776" y="493"/>
                  </a:lnTo>
                  <a:lnTo>
                    <a:pt x="800" y="476"/>
                  </a:lnTo>
                  <a:lnTo>
                    <a:pt x="845" y="464"/>
                  </a:lnTo>
                  <a:lnTo>
                    <a:pt x="867" y="450"/>
                  </a:lnTo>
                  <a:lnTo>
                    <a:pt x="860" y="444"/>
                  </a:lnTo>
                  <a:lnTo>
                    <a:pt x="862" y="432"/>
                  </a:lnTo>
                  <a:lnTo>
                    <a:pt x="844" y="454"/>
                  </a:lnTo>
                  <a:lnTo>
                    <a:pt x="820" y="454"/>
                  </a:lnTo>
                  <a:lnTo>
                    <a:pt x="804" y="445"/>
                  </a:lnTo>
                  <a:lnTo>
                    <a:pt x="804" y="436"/>
                  </a:lnTo>
                  <a:lnTo>
                    <a:pt x="811" y="420"/>
                  </a:lnTo>
                  <a:lnTo>
                    <a:pt x="800" y="422"/>
                  </a:lnTo>
                  <a:lnTo>
                    <a:pt x="793" y="413"/>
                  </a:lnTo>
                  <a:lnTo>
                    <a:pt x="825" y="407"/>
                  </a:lnTo>
                  <a:lnTo>
                    <a:pt x="825" y="401"/>
                  </a:lnTo>
                  <a:lnTo>
                    <a:pt x="816" y="394"/>
                  </a:lnTo>
                  <a:lnTo>
                    <a:pt x="765" y="407"/>
                  </a:lnTo>
                  <a:lnTo>
                    <a:pt x="721" y="436"/>
                  </a:lnTo>
                  <a:lnTo>
                    <a:pt x="758" y="404"/>
                  </a:lnTo>
                  <a:lnTo>
                    <a:pt x="780" y="393"/>
                  </a:lnTo>
                  <a:lnTo>
                    <a:pt x="789" y="393"/>
                  </a:lnTo>
                  <a:lnTo>
                    <a:pt x="801" y="379"/>
                  </a:lnTo>
                  <a:lnTo>
                    <a:pt x="839" y="375"/>
                  </a:lnTo>
                  <a:lnTo>
                    <a:pt x="891" y="378"/>
                  </a:lnTo>
                  <a:lnTo>
                    <a:pt x="915" y="362"/>
                  </a:lnTo>
                  <a:lnTo>
                    <a:pt x="959" y="346"/>
                  </a:lnTo>
                  <a:lnTo>
                    <a:pt x="964" y="328"/>
                  </a:lnTo>
                  <a:lnTo>
                    <a:pt x="959" y="318"/>
                  </a:lnTo>
                  <a:lnTo>
                    <a:pt x="950" y="318"/>
                  </a:lnTo>
                  <a:lnTo>
                    <a:pt x="952" y="312"/>
                  </a:lnTo>
                  <a:lnTo>
                    <a:pt x="938" y="311"/>
                  </a:lnTo>
                  <a:lnTo>
                    <a:pt x="953" y="305"/>
                  </a:lnTo>
                  <a:lnTo>
                    <a:pt x="936" y="301"/>
                  </a:lnTo>
                  <a:lnTo>
                    <a:pt x="936" y="295"/>
                  </a:lnTo>
                  <a:lnTo>
                    <a:pt x="922" y="292"/>
                  </a:lnTo>
                  <a:lnTo>
                    <a:pt x="922" y="286"/>
                  </a:lnTo>
                  <a:lnTo>
                    <a:pt x="912" y="276"/>
                  </a:lnTo>
                  <a:lnTo>
                    <a:pt x="925" y="263"/>
                  </a:lnTo>
                  <a:lnTo>
                    <a:pt x="910" y="209"/>
                  </a:lnTo>
                  <a:lnTo>
                    <a:pt x="894" y="219"/>
                  </a:lnTo>
                  <a:lnTo>
                    <a:pt x="894" y="223"/>
                  </a:lnTo>
                  <a:lnTo>
                    <a:pt x="887" y="231"/>
                  </a:lnTo>
                  <a:lnTo>
                    <a:pt x="853" y="245"/>
                  </a:lnTo>
                  <a:lnTo>
                    <a:pt x="842" y="228"/>
                  </a:lnTo>
                  <a:lnTo>
                    <a:pt x="858" y="200"/>
                  </a:lnTo>
                  <a:lnTo>
                    <a:pt x="834" y="194"/>
                  </a:lnTo>
                  <a:lnTo>
                    <a:pt x="841" y="190"/>
                  </a:lnTo>
                  <a:lnTo>
                    <a:pt x="823" y="175"/>
                  </a:lnTo>
                  <a:lnTo>
                    <a:pt x="780" y="175"/>
                  </a:lnTo>
                  <a:lnTo>
                    <a:pt x="769" y="178"/>
                  </a:lnTo>
                  <a:lnTo>
                    <a:pt x="765" y="184"/>
                  </a:lnTo>
                  <a:lnTo>
                    <a:pt x="769" y="190"/>
                  </a:lnTo>
                  <a:lnTo>
                    <a:pt x="754" y="203"/>
                  </a:lnTo>
                  <a:lnTo>
                    <a:pt x="758" y="206"/>
                  </a:lnTo>
                  <a:lnTo>
                    <a:pt x="751" y="222"/>
                  </a:lnTo>
                  <a:lnTo>
                    <a:pt x="727" y="235"/>
                  </a:lnTo>
                  <a:lnTo>
                    <a:pt x="735" y="242"/>
                  </a:lnTo>
                  <a:lnTo>
                    <a:pt x="724" y="280"/>
                  </a:lnTo>
                  <a:lnTo>
                    <a:pt x="676" y="302"/>
                  </a:lnTo>
                  <a:lnTo>
                    <a:pt x="668" y="344"/>
                  </a:lnTo>
                  <a:lnTo>
                    <a:pt x="643" y="358"/>
                  </a:lnTo>
                  <a:lnTo>
                    <a:pt x="641" y="365"/>
                  </a:lnTo>
                  <a:lnTo>
                    <a:pt x="624" y="331"/>
                  </a:lnTo>
                  <a:lnTo>
                    <a:pt x="647" y="298"/>
                  </a:lnTo>
                  <a:lnTo>
                    <a:pt x="613" y="292"/>
                  </a:lnTo>
                  <a:lnTo>
                    <a:pt x="560" y="260"/>
                  </a:lnTo>
                  <a:lnTo>
                    <a:pt x="540" y="266"/>
                  </a:lnTo>
                  <a:lnTo>
                    <a:pt x="551" y="236"/>
                  </a:lnTo>
                  <a:lnTo>
                    <a:pt x="536" y="236"/>
                  </a:lnTo>
                  <a:lnTo>
                    <a:pt x="536" y="231"/>
                  </a:lnTo>
                  <a:lnTo>
                    <a:pt x="567" y="198"/>
                  </a:lnTo>
                  <a:lnTo>
                    <a:pt x="599" y="182"/>
                  </a:lnTo>
                  <a:lnTo>
                    <a:pt x="605" y="174"/>
                  </a:lnTo>
                  <a:lnTo>
                    <a:pt x="631" y="168"/>
                  </a:lnTo>
                  <a:lnTo>
                    <a:pt x="651" y="150"/>
                  </a:lnTo>
                  <a:lnTo>
                    <a:pt x="668" y="150"/>
                  </a:lnTo>
                  <a:lnTo>
                    <a:pt x="696" y="136"/>
                  </a:lnTo>
                  <a:lnTo>
                    <a:pt x="721" y="118"/>
                  </a:lnTo>
                  <a:lnTo>
                    <a:pt x="717" y="112"/>
                  </a:lnTo>
                  <a:lnTo>
                    <a:pt x="733" y="111"/>
                  </a:lnTo>
                  <a:lnTo>
                    <a:pt x="747" y="118"/>
                  </a:lnTo>
                  <a:lnTo>
                    <a:pt x="783" y="105"/>
                  </a:lnTo>
                  <a:lnTo>
                    <a:pt x="793" y="96"/>
                  </a:lnTo>
                  <a:lnTo>
                    <a:pt x="780" y="92"/>
                  </a:lnTo>
                  <a:lnTo>
                    <a:pt x="808" y="71"/>
                  </a:lnTo>
                  <a:lnTo>
                    <a:pt x="796" y="69"/>
                  </a:lnTo>
                  <a:lnTo>
                    <a:pt x="797" y="64"/>
                  </a:lnTo>
                  <a:lnTo>
                    <a:pt x="772" y="63"/>
                  </a:lnTo>
                  <a:lnTo>
                    <a:pt x="752" y="88"/>
                  </a:lnTo>
                  <a:lnTo>
                    <a:pt x="721" y="102"/>
                  </a:lnTo>
                  <a:lnTo>
                    <a:pt x="719" y="92"/>
                  </a:lnTo>
                  <a:lnTo>
                    <a:pt x="731" y="77"/>
                  </a:lnTo>
                  <a:lnTo>
                    <a:pt x="727" y="70"/>
                  </a:lnTo>
                  <a:lnTo>
                    <a:pt x="709" y="80"/>
                  </a:lnTo>
                  <a:lnTo>
                    <a:pt x="703" y="67"/>
                  </a:lnTo>
                  <a:lnTo>
                    <a:pt x="696" y="63"/>
                  </a:lnTo>
                  <a:lnTo>
                    <a:pt x="713" y="57"/>
                  </a:lnTo>
                  <a:lnTo>
                    <a:pt x="707" y="32"/>
                  </a:lnTo>
                  <a:lnTo>
                    <a:pt x="719" y="28"/>
                  </a:lnTo>
                  <a:lnTo>
                    <a:pt x="719" y="22"/>
                  </a:lnTo>
                  <a:lnTo>
                    <a:pt x="742" y="20"/>
                  </a:lnTo>
                  <a:lnTo>
                    <a:pt x="776" y="4"/>
                  </a:lnTo>
                  <a:lnTo>
                    <a:pt x="749" y="0"/>
                  </a:lnTo>
                  <a:lnTo>
                    <a:pt x="716" y="7"/>
                  </a:lnTo>
                  <a:lnTo>
                    <a:pt x="696" y="35"/>
                  </a:lnTo>
                  <a:lnTo>
                    <a:pt x="658" y="52"/>
                  </a:lnTo>
                  <a:lnTo>
                    <a:pt x="662" y="63"/>
                  </a:lnTo>
                  <a:lnTo>
                    <a:pt x="675" y="69"/>
                  </a:lnTo>
                  <a:lnTo>
                    <a:pt x="662" y="74"/>
                  </a:lnTo>
                  <a:lnTo>
                    <a:pt x="660" y="82"/>
                  </a:lnTo>
                  <a:lnTo>
                    <a:pt x="629" y="98"/>
                  </a:lnTo>
                  <a:lnTo>
                    <a:pt x="623" y="92"/>
                  </a:lnTo>
                  <a:lnTo>
                    <a:pt x="629" y="83"/>
                  </a:lnTo>
                  <a:lnTo>
                    <a:pt x="648" y="77"/>
                  </a:lnTo>
                  <a:lnTo>
                    <a:pt x="647" y="69"/>
                  </a:lnTo>
                  <a:lnTo>
                    <a:pt x="638" y="63"/>
                  </a:lnTo>
                  <a:lnTo>
                    <a:pt x="608" y="74"/>
                  </a:lnTo>
                  <a:lnTo>
                    <a:pt x="620" y="80"/>
                  </a:lnTo>
                  <a:lnTo>
                    <a:pt x="599" y="95"/>
                  </a:lnTo>
                  <a:lnTo>
                    <a:pt x="567" y="93"/>
                  </a:lnTo>
                  <a:lnTo>
                    <a:pt x="544" y="85"/>
                  </a:lnTo>
                  <a:lnTo>
                    <a:pt x="540" y="76"/>
                  </a:lnTo>
                  <a:lnTo>
                    <a:pt x="494" y="85"/>
                  </a:lnTo>
                  <a:lnTo>
                    <a:pt x="502" y="89"/>
                  </a:lnTo>
                  <a:lnTo>
                    <a:pt x="494" y="96"/>
                  </a:lnTo>
                  <a:lnTo>
                    <a:pt x="475" y="89"/>
                  </a:lnTo>
                  <a:lnTo>
                    <a:pt x="440" y="95"/>
                  </a:lnTo>
                  <a:lnTo>
                    <a:pt x="418" y="92"/>
                  </a:lnTo>
                  <a:lnTo>
                    <a:pt x="437" y="85"/>
                  </a:lnTo>
                  <a:lnTo>
                    <a:pt x="440" y="79"/>
                  </a:lnTo>
                  <a:lnTo>
                    <a:pt x="401" y="71"/>
                  </a:lnTo>
                  <a:lnTo>
                    <a:pt x="384" y="63"/>
                  </a:lnTo>
                  <a:lnTo>
                    <a:pt x="367" y="63"/>
                  </a:lnTo>
                  <a:lnTo>
                    <a:pt x="353" y="69"/>
                  </a:lnTo>
                  <a:lnTo>
                    <a:pt x="345" y="69"/>
                  </a:lnTo>
                  <a:lnTo>
                    <a:pt x="355" y="60"/>
                  </a:lnTo>
                  <a:lnTo>
                    <a:pt x="333" y="69"/>
                  </a:lnTo>
                  <a:lnTo>
                    <a:pt x="328" y="66"/>
                  </a:lnTo>
                  <a:lnTo>
                    <a:pt x="332" y="58"/>
                  </a:lnTo>
                  <a:lnTo>
                    <a:pt x="326" y="51"/>
                  </a:lnTo>
                  <a:lnTo>
                    <a:pt x="298" y="63"/>
                  </a:lnTo>
                  <a:lnTo>
                    <a:pt x="300" y="55"/>
                  </a:lnTo>
                  <a:lnTo>
                    <a:pt x="246" y="69"/>
                  </a:lnTo>
                  <a:lnTo>
                    <a:pt x="229" y="67"/>
                  </a:lnTo>
                  <a:lnTo>
                    <a:pt x="207" y="77"/>
                  </a:lnTo>
                  <a:lnTo>
                    <a:pt x="170" y="64"/>
                  </a:lnTo>
                  <a:lnTo>
                    <a:pt x="0" y="207"/>
                  </a:lnTo>
                  <a:lnTo>
                    <a:pt x="0" y="212"/>
                  </a:lnTo>
                  <a:lnTo>
                    <a:pt x="20" y="209"/>
                  </a:lnTo>
                  <a:lnTo>
                    <a:pt x="16" y="215"/>
                  </a:lnTo>
                  <a:lnTo>
                    <a:pt x="20" y="231"/>
                  </a:lnTo>
                  <a:lnTo>
                    <a:pt x="55" y="219"/>
                  </a:lnTo>
                  <a:lnTo>
                    <a:pt x="52" y="233"/>
                  </a:lnTo>
                  <a:lnTo>
                    <a:pt x="57" y="236"/>
                  </a:lnTo>
                  <a:lnTo>
                    <a:pt x="47" y="270"/>
                  </a:lnTo>
                  <a:lnTo>
                    <a:pt x="61" y="283"/>
                  </a:lnTo>
                  <a:lnTo>
                    <a:pt x="45" y="298"/>
                  </a:lnTo>
                  <a:lnTo>
                    <a:pt x="23" y="315"/>
                  </a:lnTo>
                  <a:lnTo>
                    <a:pt x="23" y="337"/>
                  </a:lnTo>
                  <a:lnTo>
                    <a:pt x="30" y="342"/>
                  </a:lnTo>
                  <a:lnTo>
                    <a:pt x="23" y="362"/>
                  </a:lnTo>
                  <a:lnTo>
                    <a:pt x="41" y="374"/>
                  </a:lnTo>
                  <a:lnTo>
                    <a:pt x="61" y="398"/>
                  </a:lnTo>
                  <a:lnTo>
                    <a:pt x="419" y="398"/>
                  </a:lnTo>
                  <a:lnTo>
                    <a:pt x="428" y="391"/>
                  </a:lnTo>
                  <a:lnTo>
                    <a:pt x="430" y="404"/>
                  </a:lnTo>
                  <a:lnTo>
                    <a:pt x="484" y="416"/>
                  </a:lnTo>
                  <a:lnTo>
                    <a:pt x="482" y="417"/>
                  </a:lnTo>
                  <a:lnTo>
                    <a:pt x="515" y="398"/>
                  </a:lnTo>
                  <a:lnTo>
                    <a:pt x="533" y="401"/>
                  </a:lnTo>
                  <a:lnTo>
                    <a:pt x="536" y="417"/>
                  </a:lnTo>
                  <a:lnTo>
                    <a:pt x="547" y="417"/>
                  </a:lnTo>
                  <a:lnTo>
                    <a:pt x="541" y="441"/>
                  </a:lnTo>
                  <a:lnTo>
                    <a:pt x="546" y="445"/>
                  </a:lnTo>
                  <a:lnTo>
                    <a:pt x="544" y="445"/>
                  </a:lnTo>
                  <a:lnTo>
                    <a:pt x="586" y="452"/>
                  </a:lnTo>
                  <a:lnTo>
                    <a:pt x="592" y="471"/>
                  </a:lnTo>
                  <a:lnTo>
                    <a:pt x="585" y="476"/>
                  </a:lnTo>
                  <a:lnTo>
                    <a:pt x="571" y="464"/>
                  </a:lnTo>
                  <a:lnTo>
                    <a:pt x="554" y="496"/>
                  </a:lnTo>
                  <a:lnTo>
                    <a:pt x="543" y="501"/>
                  </a:lnTo>
                  <a:lnTo>
                    <a:pt x="544" y="501"/>
                  </a:lnTo>
                  <a:lnTo>
                    <a:pt x="522" y="523"/>
                  </a:lnTo>
                  <a:lnTo>
                    <a:pt x="553" y="509"/>
                  </a:lnTo>
                  <a:lnTo>
                    <a:pt x="591" y="504"/>
                  </a:lnTo>
                  <a:lnTo>
                    <a:pt x="589" y="496"/>
                  </a:lnTo>
                  <a:lnTo>
                    <a:pt x="581" y="498"/>
                  </a:lnTo>
                  <a:lnTo>
                    <a:pt x="588" y="489"/>
                  </a:lnTo>
                  <a:lnTo>
                    <a:pt x="623" y="487"/>
                  </a:lnTo>
                  <a:lnTo>
                    <a:pt x="638" y="479"/>
                  </a:lnTo>
                  <a:lnTo>
                    <a:pt x="660" y="469"/>
                  </a:lnTo>
                  <a:lnTo>
                    <a:pt x="700" y="469"/>
                  </a:lnTo>
                  <a:lnTo>
                    <a:pt x="719" y="463"/>
                  </a:lnTo>
                  <a:lnTo>
                    <a:pt x="747" y="425"/>
                  </a:lnTo>
                  <a:lnTo>
                    <a:pt x="766" y="432"/>
                  </a:lnTo>
                  <a:lnTo>
                    <a:pt x="761" y="455"/>
                  </a:lnTo>
                  <a:lnTo>
                    <a:pt x="766" y="464"/>
                  </a:lnTo>
                  <a:lnTo>
                    <a:pt x="765" y="464"/>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36" name="Freeform 187"/>
            <p:cNvSpPr>
              <a:spLocks/>
            </p:cNvSpPr>
            <p:nvPr/>
          </p:nvSpPr>
          <p:spPr bwMode="auto">
            <a:xfrm>
              <a:off x="593725" y="1871688"/>
              <a:ext cx="1020763" cy="419100"/>
            </a:xfrm>
            <a:custGeom>
              <a:avLst/>
              <a:gdLst>
                <a:gd name="T0" fmla="*/ 2147483647 w 570"/>
                <a:gd name="T1" fmla="*/ 2147483647 h 267"/>
                <a:gd name="T2" fmla="*/ 2147483647 w 570"/>
                <a:gd name="T3" fmla="*/ 2147483647 h 267"/>
                <a:gd name="T4" fmla="*/ 2147483647 w 570"/>
                <a:gd name="T5" fmla="*/ 2147483647 h 267"/>
                <a:gd name="T6" fmla="*/ 2147483647 w 570"/>
                <a:gd name="T7" fmla="*/ 2147483647 h 267"/>
                <a:gd name="T8" fmla="*/ 2147483647 w 570"/>
                <a:gd name="T9" fmla="*/ 2147483647 h 267"/>
                <a:gd name="T10" fmla="*/ 2147483647 w 570"/>
                <a:gd name="T11" fmla="*/ 2147483647 h 267"/>
                <a:gd name="T12" fmla="*/ 2147483647 w 570"/>
                <a:gd name="T13" fmla="*/ 2147483647 h 267"/>
                <a:gd name="T14" fmla="*/ 2147483647 w 570"/>
                <a:gd name="T15" fmla="*/ 2147483647 h 267"/>
                <a:gd name="T16" fmla="*/ 2147483647 w 570"/>
                <a:gd name="T17" fmla="*/ 2147483647 h 267"/>
                <a:gd name="T18" fmla="*/ 2147483647 w 570"/>
                <a:gd name="T19" fmla="*/ 2147483647 h 267"/>
                <a:gd name="T20" fmla="*/ 2147483647 w 570"/>
                <a:gd name="T21" fmla="*/ 2147483647 h 267"/>
                <a:gd name="T22" fmla="*/ 2147483647 w 570"/>
                <a:gd name="T23" fmla="*/ 2147483647 h 267"/>
                <a:gd name="T24" fmla="*/ 2147483647 w 570"/>
                <a:gd name="T25" fmla="*/ 2147483647 h 267"/>
                <a:gd name="T26" fmla="*/ 2147483647 w 570"/>
                <a:gd name="T27" fmla="*/ 2147483647 h 267"/>
                <a:gd name="T28" fmla="*/ 2147483647 w 570"/>
                <a:gd name="T29" fmla="*/ 2147483647 h 267"/>
                <a:gd name="T30" fmla="*/ 2147483647 w 570"/>
                <a:gd name="T31" fmla="*/ 2147483647 h 267"/>
                <a:gd name="T32" fmla="*/ 2147483647 w 570"/>
                <a:gd name="T33" fmla="*/ 2147483647 h 267"/>
                <a:gd name="T34" fmla="*/ 2147483647 w 570"/>
                <a:gd name="T35" fmla="*/ 2147483647 h 267"/>
                <a:gd name="T36" fmla="*/ 2147483647 w 570"/>
                <a:gd name="T37" fmla="*/ 2147483647 h 267"/>
                <a:gd name="T38" fmla="*/ 2147483647 w 570"/>
                <a:gd name="T39" fmla="*/ 2147483647 h 267"/>
                <a:gd name="T40" fmla="*/ 2147483647 w 570"/>
                <a:gd name="T41" fmla="*/ 2147483647 h 267"/>
                <a:gd name="T42" fmla="*/ 2147483647 w 570"/>
                <a:gd name="T43" fmla="*/ 2147483647 h 267"/>
                <a:gd name="T44" fmla="*/ 2147483647 w 570"/>
                <a:gd name="T45" fmla="*/ 2147483647 h 267"/>
                <a:gd name="T46" fmla="*/ 2147483647 w 570"/>
                <a:gd name="T47" fmla="*/ 2147483647 h 267"/>
                <a:gd name="T48" fmla="*/ 2147483647 w 570"/>
                <a:gd name="T49" fmla="*/ 2147483647 h 267"/>
                <a:gd name="T50" fmla="*/ 2147483647 w 570"/>
                <a:gd name="T51" fmla="*/ 2147483647 h 267"/>
                <a:gd name="T52" fmla="*/ 2147483647 w 570"/>
                <a:gd name="T53" fmla="*/ 2147483647 h 267"/>
                <a:gd name="T54" fmla="*/ 2147483647 w 570"/>
                <a:gd name="T55" fmla="*/ 2147483647 h 267"/>
                <a:gd name="T56" fmla="*/ 2147483647 w 570"/>
                <a:gd name="T57" fmla="*/ 2147483647 h 267"/>
                <a:gd name="T58" fmla="*/ 2147483647 w 570"/>
                <a:gd name="T59" fmla="*/ 2147483647 h 267"/>
                <a:gd name="T60" fmla="*/ 2147483647 w 570"/>
                <a:gd name="T61" fmla="*/ 2147483647 h 267"/>
                <a:gd name="T62" fmla="*/ 2147483647 w 570"/>
                <a:gd name="T63" fmla="*/ 2147483647 h 267"/>
                <a:gd name="T64" fmla="*/ 2147483647 w 570"/>
                <a:gd name="T65" fmla="*/ 2147483647 h 267"/>
                <a:gd name="T66" fmla="*/ 2147483647 w 570"/>
                <a:gd name="T67" fmla="*/ 2147483647 h 267"/>
                <a:gd name="T68" fmla="*/ 2147483647 w 570"/>
                <a:gd name="T69" fmla="*/ 2147483647 h 267"/>
                <a:gd name="T70" fmla="*/ 2147483647 w 570"/>
                <a:gd name="T71" fmla="*/ 2147483647 h 267"/>
                <a:gd name="T72" fmla="*/ 2147483647 w 570"/>
                <a:gd name="T73" fmla="*/ 2147483647 h 267"/>
                <a:gd name="T74" fmla="*/ 2147483647 w 570"/>
                <a:gd name="T75" fmla="*/ 0 h 267"/>
                <a:gd name="T76" fmla="*/ 2147483647 w 570"/>
                <a:gd name="T77" fmla="*/ 2147483647 h 267"/>
                <a:gd name="T78" fmla="*/ 2147483647 w 570"/>
                <a:gd name="T79" fmla="*/ 2147483647 h 267"/>
                <a:gd name="T80" fmla="*/ 2147483647 w 570"/>
                <a:gd name="T81" fmla="*/ 2147483647 h 2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0"/>
                <a:gd name="T124" fmla="*/ 0 h 267"/>
                <a:gd name="T125" fmla="*/ 570 w 570"/>
                <a:gd name="T126" fmla="*/ 267 h 2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0" h="267">
                  <a:moveTo>
                    <a:pt x="400" y="166"/>
                  </a:moveTo>
                  <a:lnTo>
                    <a:pt x="400" y="171"/>
                  </a:lnTo>
                  <a:lnTo>
                    <a:pt x="420" y="168"/>
                  </a:lnTo>
                  <a:lnTo>
                    <a:pt x="416" y="174"/>
                  </a:lnTo>
                  <a:lnTo>
                    <a:pt x="420" y="190"/>
                  </a:lnTo>
                  <a:lnTo>
                    <a:pt x="455" y="178"/>
                  </a:lnTo>
                  <a:lnTo>
                    <a:pt x="452" y="192"/>
                  </a:lnTo>
                  <a:lnTo>
                    <a:pt x="457" y="195"/>
                  </a:lnTo>
                  <a:lnTo>
                    <a:pt x="447" y="229"/>
                  </a:lnTo>
                  <a:lnTo>
                    <a:pt x="461" y="242"/>
                  </a:lnTo>
                  <a:lnTo>
                    <a:pt x="445" y="257"/>
                  </a:lnTo>
                  <a:lnTo>
                    <a:pt x="434" y="260"/>
                  </a:lnTo>
                  <a:lnTo>
                    <a:pt x="431" y="257"/>
                  </a:lnTo>
                  <a:lnTo>
                    <a:pt x="434" y="242"/>
                  </a:lnTo>
                  <a:lnTo>
                    <a:pt x="438" y="238"/>
                  </a:lnTo>
                  <a:lnTo>
                    <a:pt x="430" y="235"/>
                  </a:lnTo>
                  <a:lnTo>
                    <a:pt x="426" y="251"/>
                  </a:lnTo>
                  <a:lnTo>
                    <a:pt x="417" y="261"/>
                  </a:lnTo>
                  <a:lnTo>
                    <a:pt x="413" y="249"/>
                  </a:lnTo>
                  <a:lnTo>
                    <a:pt x="423" y="233"/>
                  </a:lnTo>
                  <a:lnTo>
                    <a:pt x="416" y="235"/>
                  </a:lnTo>
                  <a:lnTo>
                    <a:pt x="420" y="226"/>
                  </a:lnTo>
                  <a:lnTo>
                    <a:pt x="431" y="222"/>
                  </a:lnTo>
                  <a:lnTo>
                    <a:pt x="438" y="225"/>
                  </a:lnTo>
                  <a:lnTo>
                    <a:pt x="441" y="213"/>
                  </a:lnTo>
                  <a:lnTo>
                    <a:pt x="423" y="223"/>
                  </a:lnTo>
                  <a:lnTo>
                    <a:pt x="443" y="195"/>
                  </a:lnTo>
                  <a:lnTo>
                    <a:pt x="429" y="201"/>
                  </a:lnTo>
                  <a:lnTo>
                    <a:pt x="430" y="209"/>
                  </a:lnTo>
                  <a:lnTo>
                    <a:pt x="406" y="236"/>
                  </a:lnTo>
                  <a:lnTo>
                    <a:pt x="417" y="204"/>
                  </a:lnTo>
                  <a:lnTo>
                    <a:pt x="400" y="182"/>
                  </a:lnTo>
                  <a:lnTo>
                    <a:pt x="407" y="175"/>
                  </a:lnTo>
                  <a:lnTo>
                    <a:pt x="396" y="178"/>
                  </a:lnTo>
                  <a:lnTo>
                    <a:pt x="355" y="174"/>
                  </a:lnTo>
                  <a:lnTo>
                    <a:pt x="340" y="160"/>
                  </a:lnTo>
                  <a:lnTo>
                    <a:pt x="323" y="157"/>
                  </a:lnTo>
                  <a:lnTo>
                    <a:pt x="299" y="175"/>
                  </a:lnTo>
                  <a:lnTo>
                    <a:pt x="247" y="187"/>
                  </a:lnTo>
                  <a:lnTo>
                    <a:pt x="284" y="162"/>
                  </a:lnTo>
                  <a:lnTo>
                    <a:pt x="309" y="153"/>
                  </a:lnTo>
                  <a:lnTo>
                    <a:pt x="301" y="153"/>
                  </a:lnTo>
                  <a:lnTo>
                    <a:pt x="229" y="182"/>
                  </a:lnTo>
                  <a:lnTo>
                    <a:pt x="219" y="190"/>
                  </a:lnTo>
                  <a:lnTo>
                    <a:pt x="225" y="192"/>
                  </a:lnTo>
                  <a:lnTo>
                    <a:pt x="212" y="198"/>
                  </a:lnTo>
                  <a:lnTo>
                    <a:pt x="149" y="223"/>
                  </a:lnTo>
                  <a:lnTo>
                    <a:pt x="105" y="239"/>
                  </a:lnTo>
                  <a:lnTo>
                    <a:pt x="0" y="267"/>
                  </a:lnTo>
                  <a:lnTo>
                    <a:pt x="147" y="213"/>
                  </a:lnTo>
                  <a:lnTo>
                    <a:pt x="173" y="194"/>
                  </a:lnTo>
                  <a:lnTo>
                    <a:pt x="147" y="198"/>
                  </a:lnTo>
                  <a:lnTo>
                    <a:pt x="149" y="192"/>
                  </a:lnTo>
                  <a:lnTo>
                    <a:pt x="122" y="194"/>
                  </a:lnTo>
                  <a:lnTo>
                    <a:pt x="142" y="172"/>
                  </a:lnTo>
                  <a:lnTo>
                    <a:pt x="114" y="178"/>
                  </a:lnTo>
                  <a:lnTo>
                    <a:pt x="124" y="149"/>
                  </a:lnTo>
                  <a:lnTo>
                    <a:pt x="170" y="125"/>
                  </a:lnTo>
                  <a:lnTo>
                    <a:pt x="223" y="118"/>
                  </a:lnTo>
                  <a:lnTo>
                    <a:pt x="250" y="96"/>
                  </a:lnTo>
                  <a:lnTo>
                    <a:pt x="223" y="103"/>
                  </a:lnTo>
                  <a:lnTo>
                    <a:pt x="198" y="102"/>
                  </a:lnTo>
                  <a:lnTo>
                    <a:pt x="187" y="99"/>
                  </a:lnTo>
                  <a:lnTo>
                    <a:pt x="199" y="89"/>
                  </a:lnTo>
                  <a:lnTo>
                    <a:pt x="188" y="86"/>
                  </a:lnTo>
                  <a:lnTo>
                    <a:pt x="244" y="71"/>
                  </a:lnTo>
                  <a:lnTo>
                    <a:pt x="254" y="71"/>
                  </a:lnTo>
                  <a:lnTo>
                    <a:pt x="244" y="77"/>
                  </a:lnTo>
                  <a:lnTo>
                    <a:pt x="275" y="71"/>
                  </a:lnTo>
                  <a:lnTo>
                    <a:pt x="271" y="61"/>
                  </a:lnTo>
                  <a:lnTo>
                    <a:pt x="275" y="54"/>
                  </a:lnTo>
                  <a:lnTo>
                    <a:pt x="267" y="44"/>
                  </a:lnTo>
                  <a:lnTo>
                    <a:pt x="280" y="36"/>
                  </a:lnTo>
                  <a:lnTo>
                    <a:pt x="312" y="32"/>
                  </a:lnTo>
                  <a:lnTo>
                    <a:pt x="361" y="14"/>
                  </a:lnTo>
                  <a:lnTo>
                    <a:pt x="438" y="0"/>
                  </a:lnTo>
                  <a:lnTo>
                    <a:pt x="451" y="3"/>
                  </a:lnTo>
                  <a:lnTo>
                    <a:pt x="450" y="7"/>
                  </a:lnTo>
                  <a:lnTo>
                    <a:pt x="469" y="7"/>
                  </a:lnTo>
                  <a:lnTo>
                    <a:pt x="472" y="11"/>
                  </a:lnTo>
                  <a:lnTo>
                    <a:pt x="558" y="17"/>
                  </a:lnTo>
                  <a:lnTo>
                    <a:pt x="570" y="23"/>
                  </a:lnTo>
                  <a:lnTo>
                    <a:pt x="400" y="16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37" name="Freeform 188"/>
            <p:cNvSpPr>
              <a:spLocks/>
            </p:cNvSpPr>
            <p:nvPr/>
          </p:nvSpPr>
          <p:spPr bwMode="auto">
            <a:xfrm>
              <a:off x="593725" y="1871688"/>
              <a:ext cx="1020763" cy="419100"/>
            </a:xfrm>
            <a:custGeom>
              <a:avLst/>
              <a:gdLst>
                <a:gd name="T0" fmla="*/ 2147483647 w 570"/>
                <a:gd name="T1" fmla="*/ 2147483647 h 267"/>
                <a:gd name="T2" fmla="*/ 2147483647 w 570"/>
                <a:gd name="T3" fmla="*/ 2147483647 h 267"/>
                <a:gd name="T4" fmla="*/ 2147483647 w 570"/>
                <a:gd name="T5" fmla="*/ 2147483647 h 267"/>
                <a:gd name="T6" fmla="*/ 2147483647 w 570"/>
                <a:gd name="T7" fmla="*/ 2147483647 h 267"/>
                <a:gd name="T8" fmla="*/ 2147483647 w 570"/>
                <a:gd name="T9" fmla="*/ 2147483647 h 267"/>
                <a:gd name="T10" fmla="*/ 2147483647 w 570"/>
                <a:gd name="T11" fmla="*/ 2147483647 h 267"/>
                <a:gd name="T12" fmla="*/ 2147483647 w 570"/>
                <a:gd name="T13" fmla="*/ 2147483647 h 267"/>
                <a:gd name="T14" fmla="*/ 2147483647 w 570"/>
                <a:gd name="T15" fmla="*/ 2147483647 h 267"/>
                <a:gd name="T16" fmla="*/ 2147483647 w 570"/>
                <a:gd name="T17" fmla="*/ 2147483647 h 267"/>
                <a:gd name="T18" fmla="*/ 2147483647 w 570"/>
                <a:gd name="T19" fmla="*/ 2147483647 h 267"/>
                <a:gd name="T20" fmla="*/ 2147483647 w 570"/>
                <a:gd name="T21" fmla="*/ 2147483647 h 267"/>
                <a:gd name="T22" fmla="*/ 2147483647 w 570"/>
                <a:gd name="T23" fmla="*/ 2147483647 h 267"/>
                <a:gd name="T24" fmla="*/ 2147483647 w 570"/>
                <a:gd name="T25" fmla="*/ 2147483647 h 267"/>
                <a:gd name="T26" fmla="*/ 2147483647 w 570"/>
                <a:gd name="T27" fmla="*/ 2147483647 h 267"/>
                <a:gd name="T28" fmla="*/ 2147483647 w 570"/>
                <a:gd name="T29" fmla="*/ 2147483647 h 267"/>
                <a:gd name="T30" fmla="*/ 2147483647 w 570"/>
                <a:gd name="T31" fmla="*/ 2147483647 h 267"/>
                <a:gd name="T32" fmla="*/ 2147483647 w 570"/>
                <a:gd name="T33" fmla="*/ 2147483647 h 267"/>
                <a:gd name="T34" fmla="*/ 2147483647 w 570"/>
                <a:gd name="T35" fmla="*/ 2147483647 h 267"/>
                <a:gd name="T36" fmla="*/ 2147483647 w 570"/>
                <a:gd name="T37" fmla="*/ 2147483647 h 267"/>
                <a:gd name="T38" fmla="*/ 2147483647 w 570"/>
                <a:gd name="T39" fmla="*/ 2147483647 h 267"/>
                <a:gd name="T40" fmla="*/ 2147483647 w 570"/>
                <a:gd name="T41" fmla="*/ 2147483647 h 267"/>
                <a:gd name="T42" fmla="*/ 2147483647 w 570"/>
                <a:gd name="T43" fmla="*/ 2147483647 h 267"/>
                <a:gd name="T44" fmla="*/ 2147483647 w 570"/>
                <a:gd name="T45" fmla="*/ 2147483647 h 267"/>
                <a:gd name="T46" fmla="*/ 2147483647 w 570"/>
                <a:gd name="T47" fmla="*/ 2147483647 h 267"/>
                <a:gd name="T48" fmla="*/ 2147483647 w 570"/>
                <a:gd name="T49" fmla="*/ 2147483647 h 267"/>
                <a:gd name="T50" fmla="*/ 2147483647 w 570"/>
                <a:gd name="T51" fmla="*/ 2147483647 h 267"/>
                <a:gd name="T52" fmla="*/ 2147483647 w 570"/>
                <a:gd name="T53" fmla="*/ 2147483647 h 267"/>
                <a:gd name="T54" fmla="*/ 2147483647 w 570"/>
                <a:gd name="T55" fmla="*/ 2147483647 h 267"/>
                <a:gd name="T56" fmla="*/ 2147483647 w 570"/>
                <a:gd name="T57" fmla="*/ 2147483647 h 267"/>
                <a:gd name="T58" fmla="*/ 2147483647 w 570"/>
                <a:gd name="T59" fmla="*/ 2147483647 h 267"/>
                <a:gd name="T60" fmla="*/ 2147483647 w 570"/>
                <a:gd name="T61" fmla="*/ 2147483647 h 267"/>
                <a:gd name="T62" fmla="*/ 2147483647 w 570"/>
                <a:gd name="T63" fmla="*/ 2147483647 h 267"/>
                <a:gd name="T64" fmla="*/ 2147483647 w 570"/>
                <a:gd name="T65" fmla="*/ 2147483647 h 267"/>
                <a:gd name="T66" fmla="*/ 2147483647 w 570"/>
                <a:gd name="T67" fmla="*/ 2147483647 h 267"/>
                <a:gd name="T68" fmla="*/ 2147483647 w 570"/>
                <a:gd name="T69" fmla="*/ 2147483647 h 267"/>
                <a:gd name="T70" fmla="*/ 2147483647 w 570"/>
                <a:gd name="T71" fmla="*/ 2147483647 h 267"/>
                <a:gd name="T72" fmla="*/ 2147483647 w 570"/>
                <a:gd name="T73" fmla="*/ 2147483647 h 267"/>
                <a:gd name="T74" fmla="*/ 2147483647 w 570"/>
                <a:gd name="T75" fmla="*/ 0 h 267"/>
                <a:gd name="T76" fmla="*/ 2147483647 w 570"/>
                <a:gd name="T77" fmla="*/ 2147483647 h 267"/>
                <a:gd name="T78" fmla="*/ 2147483647 w 570"/>
                <a:gd name="T79" fmla="*/ 2147483647 h 267"/>
                <a:gd name="T80" fmla="*/ 2147483647 w 570"/>
                <a:gd name="T81" fmla="*/ 2147483647 h 2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0"/>
                <a:gd name="T124" fmla="*/ 0 h 267"/>
                <a:gd name="T125" fmla="*/ 570 w 570"/>
                <a:gd name="T126" fmla="*/ 267 h 2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0" h="267">
                  <a:moveTo>
                    <a:pt x="400" y="166"/>
                  </a:moveTo>
                  <a:lnTo>
                    <a:pt x="400" y="171"/>
                  </a:lnTo>
                  <a:lnTo>
                    <a:pt x="420" y="168"/>
                  </a:lnTo>
                  <a:lnTo>
                    <a:pt x="416" y="174"/>
                  </a:lnTo>
                  <a:lnTo>
                    <a:pt x="420" y="190"/>
                  </a:lnTo>
                  <a:lnTo>
                    <a:pt x="455" y="178"/>
                  </a:lnTo>
                  <a:lnTo>
                    <a:pt x="452" y="192"/>
                  </a:lnTo>
                  <a:lnTo>
                    <a:pt x="457" y="195"/>
                  </a:lnTo>
                  <a:lnTo>
                    <a:pt x="447" y="229"/>
                  </a:lnTo>
                  <a:lnTo>
                    <a:pt x="461" y="242"/>
                  </a:lnTo>
                  <a:lnTo>
                    <a:pt x="445" y="257"/>
                  </a:lnTo>
                  <a:lnTo>
                    <a:pt x="434" y="260"/>
                  </a:lnTo>
                  <a:lnTo>
                    <a:pt x="431" y="257"/>
                  </a:lnTo>
                  <a:lnTo>
                    <a:pt x="434" y="242"/>
                  </a:lnTo>
                  <a:lnTo>
                    <a:pt x="438" y="238"/>
                  </a:lnTo>
                  <a:lnTo>
                    <a:pt x="430" y="235"/>
                  </a:lnTo>
                  <a:lnTo>
                    <a:pt x="426" y="251"/>
                  </a:lnTo>
                  <a:lnTo>
                    <a:pt x="417" y="261"/>
                  </a:lnTo>
                  <a:lnTo>
                    <a:pt x="413" y="249"/>
                  </a:lnTo>
                  <a:lnTo>
                    <a:pt x="423" y="233"/>
                  </a:lnTo>
                  <a:lnTo>
                    <a:pt x="416" y="235"/>
                  </a:lnTo>
                  <a:lnTo>
                    <a:pt x="420" y="226"/>
                  </a:lnTo>
                  <a:lnTo>
                    <a:pt x="431" y="222"/>
                  </a:lnTo>
                  <a:lnTo>
                    <a:pt x="438" y="225"/>
                  </a:lnTo>
                  <a:lnTo>
                    <a:pt x="441" y="213"/>
                  </a:lnTo>
                  <a:lnTo>
                    <a:pt x="423" y="223"/>
                  </a:lnTo>
                  <a:lnTo>
                    <a:pt x="443" y="195"/>
                  </a:lnTo>
                  <a:lnTo>
                    <a:pt x="429" y="201"/>
                  </a:lnTo>
                  <a:lnTo>
                    <a:pt x="430" y="209"/>
                  </a:lnTo>
                  <a:lnTo>
                    <a:pt x="406" y="236"/>
                  </a:lnTo>
                  <a:lnTo>
                    <a:pt x="417" y="204"/>
                  </a:lnTo>
                  <a:lnTo>
                    <a:pt x="400" y="182"/>
                  </a:lnTo>
                  <a:lnTo>
                    <a:pt x="407" y="175"/>
                  </a:lnTo>
                  <a:lnTo>
                    <a:pt x="396" y="178"/>
                  </a:lnTo>
                  <a:lnTo>
                    <a:pt x="355" y="174"/>
                  </a:lnTo>
                  <a:lnTo>
                    <a:pt x="340" y="160"/>
                  </a:lnTo>
                  <a:lnTo>
                    <a:pt x="323" y="157"/>
                  </a:lnTo>
                  <a:lnTo>
                    <a:pt x="299" y="175"/>
                  </a:lnTo>
                  <a:lnTo>
                    <a:pt x="247" y="187"/>
                  </a:lnTo>
                  <a:lnTo>
                    <a:pt x="284" y="162"/>
                  </a:lnTo>
                  <a:lnTo>
                    <a:pt x="309" y="153"/>
                  </a:lnTo>
                  <a:lnTo>
                    <a:pt x="301" y="153"/>
                  </a:lnTo>
                  <a:lnTo>
                    <a:pt x="229" y="182"/>
                  </a:lnTo>
                  <a:lnTo>
                    <a:pt x="219" y="190"/>
                  </a:lnTo>
                  <a:lnTo>
                    <a:pt x="225" y="192"/>
                  </a:lnTo>
                  <a:lnTo>
                    <a:pt x="212" y="198"/>
                  </a:lnTo>
                  <a:lnTo>
                    <a:pt x="149" y="223"/>
                  </a:lnTo>
                  <a:lnTo>
                    <a:pt x="105" y="239"/>
                  </a:lnTo>
                  <a:lnTo>
                    <a:pt x="0" y="267"/>
                  </a:lnTo>
                  <a:lnTo>
                    <a:pt x="147" y="213"/>
                  </a:lnTo>
                  <a:lnTo>
                    <a:pt x="173" y="194"/>
                  </a:lnTo>
                  <a:lnTo>
                    <a:pt x="147" y="198"/>
                  </a:lnTo>
                  <a:lnTo>
                    <a:pt x="149" y="192"/>
                  </a:lnTo>
                  <a:lnTo>
                    <a:pt x="122" y="194"/>
                  </a:lnTo>
                  <a:lnTo>
                    <a:pt x="142" y="172"/>
                  </a:lnTo>
                  <a:lnTo>
                    <a:pt x="114" y="178"/>
                  </a:lnTo>
                  <a:lnTo>
                    <a:pt x="124" y="149"/>
                  </a:lnTo>
                  <a:lnTo>
                    <a:pt x="170" y="125"/>
                  </a:lnTo>
                  <a:lnTo>
                    <a:pt x="223" y="118"/>
                  </a:lnTo>
                  <a:lnTo>
                    <a:pt x="250" y="96"/>
                  </a:lnTo>
                  <a:lnTo>
                    <a:pt x="223" y="103"/>
                  </a:lnTo>
                  <a:lnTo>
                    <a:pt x="198" y="102"/>
                  </a:lnTo>
                  <a:lnTo>
                    <a:pt x="187" y="99"/>
                  </a:lnTo>
                  <a:lnTo>
                    <a:pt x="199" y="89"/>
                  </a:lnTo>
                  <a:lnTo>
                    <a:pt x="188" y="86"/>
                  </a:lnTo>
                  <a:lnTo>
                    <a:pt x="244" y="71"/>
                  </a:lnTo>
                  <a:lnTo>
                    <a:pt x="254" y="71"/>
                  </a:lnTo>
                  <a:lnTo>
                    <a:pt x="244" y="77"/>
                  </a:lnTo>
                  <a:lnTo>
                    <a:pt x="275" y="71"/>
                  </a:lnTo>
                  <a:lnTo>
                    <a:pt x="271" y="61"/>
                  </a:lnTo>
                  <a:lnTo>
                    <a:pt x="275" y="54"/>
                  </a:lnTo>
                  <a:lnTo>
                    <a:pt x="267" y="44"/>
                  </a:lnTo>
                  <a:lnTo>
                    <a:pt x="280" y="36"/>
                  </a:lnTo>
                  <a:lnTo>
                    <a:pt x="312" y="32"/>
                  </a:lnTo>
                  <a:lnTo>
                    <a:pt x="361" y="14"/>
                  </a:lnTo>
                  <a:lnTo>
                    <a:pt x="438" y="0"/>
                  </a:lnTo>
                  <a:lnTo>
                    <a:pt x="451" y="3"/>
                  </a:lnTo>
                  <a:lnTo>
                    <a:pt x="450" y="7"/>
                  </a:lnTo>
                  <a:lnTo>
                    <a:pt x="469" y="7"/>
                  </a:lnTo>
                  <a:lnTo>
                    <a:pt x="472" y="11"/>
                  </a:lnTo>
                  <a:lnTo>
                    <a:pt x="558" y="17"/>
                  </a:lnTo>
                  <a:lnTo>
                    <a:pt x="570" y="23"/>
                  </a:lnTo>
                  <a:lnTo>
                    <a:pt x="400" y="166"/>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grpSp>
          <p:nvGrpSpPr>
            <p:cNvPr id="3" name="Group 190"/>
            <p:cNvGrpSpPr>
              <a:grpSpLocks/>
            </p:cNvGrpSpPr>
            <p:nvPr/>
          </p:nvGrpSpPr>
          <p:grpSpPr bwMode="auto">
            <a:xfrm>
              <a:off x="1300163" y="2874988"/>
              <a:ext cx="700087" cy="500062"/>
              <a:chOff x="340" y="2115"/>
              <a:chExt cx="408" cy="333"/>
            </a:xfrm>
            <a:solidFill>
              <a:srgbClr val="92D050"/>
            </a:solidFill>
          </p:grpSpPr>
          <p:sp>
            <p:nvSpPr>
              <p:cNvPr id="2780" name="Freeform 189"/>
              <p:cNvSpPr>
                <a:spLocks/>
              </p:cNvSpPr>
              <p:nvPr/>
            </p:nvSpPr>
            <p:spPr bwMode="auto">
              <a:xfrm>
                <a:off x="340" y="2115"/>
                <a:ext cx="408" cy="333"/>
              </a:xfrm>
              <a:custGeom>
                <a:avLst/>
                <a:gdLst>
                  <a:gd name="T0" fmla="*/ 2147483647 w 390"/>
                  <a:gd name="T1" fmla="*/ 2147483647 h 318"/>
                  <a:gd name="T2" fmla="*/ 2147483647 w 390"/>
                  <a:gd name="T3" fmla="*/ 2147483647 h 318"/>
                  <a:gd name="T4" fmla="*/ 2147483647 w 390"/>
                  <a:gd name="T5" fmla="*/ 2147483647 h 318"/>
                  <a:gd name="T6" fmla="*/ 2147483647 w 390"/>
                  <a:gd name="T7" fmla="*/ 2147483647 h 318"/>
                  <a:gd name="T8" fmla="*/ 2147483647 w 390"/>
                  <a:gd name="T9" fmla="*/ 2147483647 h 318"/>
                  <a:gd name="T10" fmla="*/ 2147483647 w 390"/>
                  <a:gd name="T11" fmla="*/ 2147483647 h 318"/>
                  <a:gd name="T12" fmla="*/ 2147483647 w 390"/>
                  <a:gd name="T13" fmla="*/ 2147483647 h 318"/>
                  <a:gd name="T14" fmla="*/ 2147483647 w 390"/>
                  <a:gd name="T15" fmla="*/ 2147483647 h 318"/>
                  <a:gd name="T16" fmla="*/ 2147483647 w 390"/>
                  <a:gd name="T17" fmla="*/ 2147483647 h 318"/>
                  <a:gd name="T18" fmla="*/ 2147483647 w 390"/>
                  <a:gd name="T19" fmla="*/ 2147483647 h 318"/>
                  <a:gd name="T20" fmla="*/ 2147483647 w 390"/>
                  <a:gd name="T21" fmla="*/ 2147483647 h 318"/>
                  <a:gd name="T22" fmla="*/ 2147483647 w 390"/>
                  <a:gd name="T23" fmla="*/ 2147483647 h 318"/>
                  <a:gd name="T24" fmla="*/ 2147483647 w 390"/>
                  <a:gd name="T25" fmla="*/ 2147483647 h 318"/>
                  <a:gd name="T26" fmla="*/ 2147483647 w 390"/>
                  <a:gd name="T27" fmla="*/ 2147483647 h 318"/>
                  <a:gd name="T28" fmla="*/ 2147483647 w 390"/>
                  <a:gd name="T29" fmla="*/ 2147483647 h 318"/>
                  <a:gd name="T30" fmla="*/ 2147483647 w 390"/>
                  <a:gd name="T31" fmla="*/ 2147483647 h 318"/>
                  <a:gd name="T32" fmla="*/ 2147483647 w 390"/>
                  <a:gd name="T33" fmla="*/ 2147483647 h 318"/>
                  <a:gd name="T34" fmla="*/ 2147483647 w 390"/>
                  <a:gd name="T35" fmla="*/ 2147483647 h 318"/>
                  <a:gd name="T36" fmla="*/ 2147483647 w 390"/>
                  <a:gd name="T37" fmla="*/ 2147483647 h 318"/>
                  <a:gd name="T38" fmla="*/ 2147483647 w 390"/>
                  <a:gd name="T39" fmla="*/ 2147483647 h 318"/>
                  <a:gd name="T40" fmla="*/ 2147483647 w 390"/>
                  <a:gd name="T41" fmla="*/ 2147483647 h 318"/>
                  <a:gd name="T42" fmla="*/ 2147483647 w 390"/>
                  <a:gd name="T43" fmla="*/ 2147483647 h 318"/>
                  <a:gd name="T44" fmla="*/ 2147483647 w 390"/>
                  <a:gd name="T45" fmla="*/ 2147483647 h 318"/>
                  <a:gd name="T46" fmla="*/ 2147483647 w 390"/>
                  <a:gd name="T47" fmla="*/ 2147483647 h 318"/>
                  <a:gd name="T48" fmla="*/ 2147483647 w 390"/>
                  <a:gd name="T49" fmla="*/ 2147483647 h 318"/>
                  <a:gd name="T50" fmla="*/ 2147483647 w 390"/>
                  <a:gd name="T51" fmla="*/ 2147483647 h 318"/>
                  <a:gd name="T52" fmla="*/ 2147483647 w 390"/>
                  <a:gd name="T53" fmla="*/ 2147483647 h 318"/>
                  <a:gd name="T54" fmla="*/ 2147483647 w 390"/>
                  <a:gd name="T55" fmla="*/ 2147483647 h 318"/>
                  <a:gd name="T56" fmla="*/ 2147483647 w 390"/>
                  <a:gd name="T57" fmla="*/ 2147483647 h 318"/>
                  <a:gd name="T58" fmla="*/ 2147483647 w 390"/>
                  <a:gd name="T59" fmla="*/ 2147483647 h 318"/>
                  <a:gd name="T60" fmla="*/ 2147483647 w 390"/>
                  <a:gd name="T61" fmla="*/ 2147483647 h 318"/>
                  <a:gd name="T62" fmla="*/ 2147483647 w 390"/>
                  <a:gd name="T63" fmla="*/ 2147483647 h 318"/>
                  <a:gd name="T64" fmla="*/ 2147483647 w 390"/>
                  <a:gd name="T65" fmla="*/ 2147483647 h 318"/>
                  <a:gd name="T66" fmla="*/ 2147483647 w 390"/>
                  <a:gd name="T67" fmla="*/ 2147483647 h 318"/>
                  <a:gd name="T68" fmla="*/ 2147483647 w 390"/>
                  <a:gd name="T69" fmla="*/ 2147483647 h 318"/>
                  <a:gd name="T70" fmla="*/ 0 w 390"/>
                  <a:gd name="T71" fmla="*/ 2147483647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0"/>
                  <a:gd name="T109" fmla="*/ 0 h 318"/>
                  <a:gd name="T110" fmla="*/ 390 w 390"/>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0" h="318">
                    <a:moveTo>
                      <a:pt x="0" y="4"/>
                    </a:moveTo>
                    <a:lnTo>
                      <a:pt x="2" y="53"/>
                    </a:lnTo>
                    <a:lnTo>
                      <a:pt x="19" y="75"/>
                    </a:lnTo>
                    <a:lnTo>
                      <a:pt x="10" y="88"/>
                    </a:lnTo>
                    <a:lnTo>
                      <a:pt x="2" y="86"/>
                    </a:lnTo>
                    <a:lnTo>
                      <a:pt x="9" y="98"/>
                    </a:lnTo>
                    <a:lnTo>
                      <a:pt x="33" y="115"/>
                    </a:lnTo>
                    <a:lnTo>
                      <a:pt x="34" y="123"/>
                    </a:lnTo>
                    <a:lnTo>
                      <a:pt x="27" y="139"/>
                    </a:lnTo>
                    <a:lnTo>
                      <a:pt x="51" y="162"/>
                    </a:lnTo>
                    <a:lnTo>
                      <a:pt x="54" y="174"/>
                    </a:lnTo>
                    <a:lnTo>
                      <a:pt x="65" y="165"/>
                    </a:lnTo>
                    <a:lnTo>
                      <a:pt x="57" y="149"/>
                    </a:lnTo>
                    <a:lnTo>
                      <a:pt x="50" y="149"/>
                    </a:lnTo>
                    <a:lnTo>
                      <a:pt x="45" y="108"/>
                    </a:lnTo>
                    <a:lnTo>
                      <a:pt x="19" y="44"/>
                    </a:lnTo>
                    <a:lnTo>
                      <a:pt x="27" y="16"/>
                    </a:lnTo>
                    <a:lnTo>
                      <a:pt x="40" y="19"/>
                    </a:lnTo>
                    <a:lnTo>
                      <a:pt x="48" y="26"/>
                    </a:lnTo>
                    <a:lnTo>
                      <a:pt x="48" y="64"/>
                    </a:lnTo>
                    <a:lnTo>
                      <a:pt x="59" y="83"/>
                    </a:lnTo>
                    <a:lnTo>
                      <a:pt x="65" y="85"/>
                    </a:lnTo>
                    <a:lnTo>
                      <a:pt x="64" y="93"/>
                    </a:lnTo>
                    <a:lnTo>
                      <a:pt x="79" y="112"/>
                    </a:lnTo>
                    <a:lnTo>
                      <a:pt x="73" y="123"/>
                    </a:lnTo>
                    <a:lnTo>
                      <a:pt x="87" y="131"/>
                    </a:lnTo>
                    <a:lnTo>
                      <a:pt x="116" y="183"/>
                    </a:lnTo>
                    <a:lnTo>
                      <a:pt x="120" y="197"/>
                    </a:lnTo>
                    <a:lnTo>
                      <a:pt x="110" y="218"/>
                    </a:lnTo>
                    <a:lnTo>
                      <a:pt x="113" y="228"/>
                    </a:lnTo>
                    <a:lnTo>
                      <a:pt x="135" y="254"/>
                    </a:lnTo>
                    <a:lnTo>
                      <a:pt x="156" y="258"/>
                    </a:lnTo>
                    <a:lnTo>
                      <a:pt x="170" y="273"/>
                    </a:lnTo>
                    <a:lnTo>
                      <a:pt x="211" y="293"/>
                    </a:lnTo>
                    <a:lnTo>
                      <a:pt x="236" y="301"/>
                    </a:lnTo>
                    <a:lnTo>
                      <a:pt x="255" y="291"/>
                    </a:lnTo>
                    <a:lnTo>
                      <a:pt x="267" y="293"/>
                    </a:lnTo>
                    <a:lnTo>
                      <a:pt x="294" y="318"/>
                    </a:lnTo>
                    <a:lnTo>
                      <a:pt x="310" y="292"/>
                    </a:lnTo>
                    <a:lnTo>
                      <a:pt x="324" y="289"/>
                    </a:lnTo>
                    <a:lnTo>
                      <a:pt x="314" y="270"/>
                    </a:lnTo>
                    <a:lnTo>
                      <a:pt x="325" y="261"/>
                    </a:lnTo>
                    <a:lnTo>
                      <a:pt x="346" y="261"/>
                    </a:lnTo>
                    <a:lnTo>
                      <a:pt x="359" y="251"/>
                    </a:lnTo>
                    <a:lnTo>
                      <a:pt x="360" y="250"/>
                    </a:lnTo>
                    <a:lnTo>
                      <a:pt x="366" y="261"/>
                    </a:lnTo>
                    <a:lnTo>
                      <a:pt x="370" y="251"/>
                    </a:lnTo>
                    <a:lnTo>
                      <a:pt x="390" y="200"/>
                    </a:lnTo>
                    <a:lnTo>
                      <a:pt x="374" y="197"/>
                    </a:lnTo>
                    <a:lnTo>
                      <a:pt x="343" y="203"/>
                    </a:lnTo>
                    <a:lnTo>
                      <a:pt x="338" y="206"/>
                    </a:lnTo>
                    <a:lnTo>
                      <a:pt x="328" y="238"/>
                    </a:lnTo>
                    <a:lnTo>
                      <a:pt x="317" y="245"/>
                    </a:lnTo>
                    <a:lnTo>
                      <a:pt x="318" y="250"/>
                    </a:lnTo>
                    <a:lnTo>
                      <a:pt x="310" y="251"/>
                    </a:lnTo>
                    <a:lnTo>
                      <a:pt x="301" y="247"/>
                    </a:lnTo>
                    <a:lnTo>
                      <a:pt x="269" y="257"/>
                    </a:lnTo>
                    <a:lnTo>
                      <a:pt x="248" y="238"/>
                    </a:lnTo>
                    <a:lnTo>
                      <a:pt x="229" y="183"/>
                    </a:lnTo>
                    <a:lnTo>
                      <a:pt x="238" y="148"/>
                    </a:lnTo>
                    <a:lnTo>
                      <a:pt x="253" y="120"/>
                    </a:lnTo>
                    <a:lnTo>
                      <a:pt x="228" y="111"/>
                    </a:lnTo>
                    <a:lnTo>
                      <a:pt x="208" y="53"/>
                    </a:lnTo>
                    <a:lnTo>
                      <a:pt x="190" y="51"/>
                    </a:lnTo>
                    <a:lnTo>
                      <a:pt x="179" y="64"/>
                    </a:lnTo>
                    <a:lnTo>
                      <a:pt x="170" y="63"/>
                    </a:lnTo>
                    <a:lnTo>
                      <a:pt x="161" y="51"/>
                    </a:lnTo>
                    <a:lnTo>
                      <a:pt x="161" y="37"/>
                    </a:lnTo>
                    <a:lnTo>
                      <a:pt x="148" y="18"/>
                    </a:lnTo>
                    <a:lnTo>
                      <a:pt x="79" y="25"/>
                    </a:lnTo>
                    <a:lnTo>
                      <a:pt x="31" y="0"/>
                    </a:lnTo>
                    <a:lnTo>
                      <a:pt x="0" y="4"/>
                    </a:lnTo>
                    <a:close/>
                  </a:path>
                </a:pathLst>
              </a:custGeom>
              <a:grp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81" name="Freeform 190"/>
              <p:cNvSpPr>
                <a:spLocks/>
              </p:cNvSpPr>
              <p:nvPr/>
            </p:nvSpPr>
            <p:spPr bwMode="auto">
              <a:xfrm>
                <a:off x="340" y="2115"/>
                <a:ext cx="407" cy="332"/>
              </a:xfrm>
              <a:custGeom>
                <a:avLst/>
                <a:gdLst>
                  <a:gd name="T0" fmla="*/ 2147483647 w 390"/>
                  <a:gd name="T1" fmla="*/ 2147483647 h 318"/>
                  <a:gd name="T2" fmla="*/ 2147483647 w 390"/>
                  <a:gd name="T3" fmla="*/ 2147483647 h 318"/>
                  <a:gd name="T4" fmla="*/ 2147483647 w 390"/>
                  <a:gd name="T5" fmla="*/ 2147483647 h 318"/>
                  <a:gd name="T6" fmla="*/ 2147483647 w 390"/>
                  <a:gd name="T7" fmla="*/ 2147483647 h 318"/>
                  <a:gd name="T8" fmla="*/ 2147483647 w 390"/>
                  <a:gd name="T9" fmla="*/ 2147483647 h 318"/>
                  <a:gd name="T10" fmla="*/ 2147483647 w 390"/>
                  <a:gd name="T11" fmla="*/ 2147483647 h 318"/>
                  <a:gd name="T12" fmla="*/ 2147483647 w 390"/>
                  <a:gd name="T13" fmla="*/ 2147483647 h 318"/>
                  <a:gd name="T14" fmla="*/ 2147483647 w 390"/>
                  <a:gd name="T15" fmla="*/ 2147483647 h 318"/>
                  <a:gd name="T16" fmla="*/ 2147483647 w 390"/>
                  <a:gd name="T17" fmla="*/ 2147483647 h 318"/>
                  <a:gd name="T18" fmla="*/ 2147483647 w 390"/>
                  <a:gd name="T19" fmla="*/ 2147483647 h 318"/>
                  <a:gd name="T20" fmla="*/ 2147483647 w 390"/>
                  <a:gd name="T21" fmla="*/ 2147483647 h 318"/>
                  <a:gd name="T22" fmla="*/ 2147483647 w 390"/>
                  <a:gd name="T23" fmla="*/ 2147483647 h 318"/>
                  <a:gd name="T24" fmla="*/ 2147483647 w 390"/>
                  <a:gd name="T25" fmla="*/ 2147483647 h 318"/>
                  <a:gd name="T26" fmla="*/ 2147483647 w 390"/>
                  <a:gd name="T27" fmla="*/ 2147483647 h 318"/>
                  <a:gd name="T28" fmla="*/ 2147483647 w 390"/>
                  <a:gd name="T29" fmla="*/ 2147483647 h 318"/>
                  <a:gd name="T30" fmla="*/ 2147483647 w 390"/>
                  <a:gd name="T31" fmla="*/ 2147483647 h 318"/>
                  <a:gd name="T32" fmla="*/ 2147483647 w 390"/>
                  <a:gd name="T33" fmla="*/ 2147483647 h 318"/>
                  <a:gd name="T34" fmla="*/ 2147483647 w 390"/>
                  <a:gd name="T35" fmla="*/ 2147483647 h 318"/>
                  <a:gd name="T36" fmla="*/ 2147483647 w 390"/>
                  <a:gd name="T37" fmla="*/ 2147483647 h 318"/>
                  <a:gd name="T38" fmla="*/ 2147483647 w 390"/>
                  <a:gd name="T39" fmla="*/ 2147483647 h 318"/>
                  <a:gd name="T40" fmla="*/ 2147483647 w 390"/>
                  <a:gd name="T41" fmla="*/ 2147483647 h 318"/>
                  <a:gd name="T42" fmla="*/ 2147483647 w 390"/>
                  <a:gd name="T43" fmla="*/ 2147483647 h 318"/>
                  <a:gd name="T44" fmla="*/ 2147483647 w 390"/>
                  <a:gd name="T45" fmla="*/ 2147483647 h 318"/>
                  <a:gd name="T46" fmla="*/ 2147483647 w 390"/>
                  <a:gd name="T47" fmla="*/ 2147483647 h 318"/>
                  <a:gd name="T48" fmla="*/ 2147483647 w 390"/>
                  <a:gd name="T49" fmla="*/ 2147483647 h 318"/>
                  <a:gd name="T50" fmla="*/ 2147483647 w 390"/>
                  <a:gd name="T51" fmla="*/ 2147483647 h 318"/>
                  <a:gd name="T52" fmla="*/ 2147483647 w 390"/>
                  <a:gd name="T53" fmla="*/ 2147483647 h 318"/>
                  <a:gd name="T54" fmla="*/ 2147483647 w 390"/>
                  <a:gd name="T55" fmla="*/ 2147483647 h 318"/>
                  <a:gd name="T56" fmla="*/ 2147483647 w 390"/>
                  <a:gd name="T57" fmla="*/ 2147483647 h 318"/>
                  <a:gd name="T58" fmla="*/ 2147483647 w 390"/>
                  <a:gd name="T59" fmla="*/ 2147483647 h 318"/>
                  <a:gd name="T60" fmla="*/ 2147483647 w 390"/>
                  <a:gd name="T61" fmla="*/ 2147483647 h 318"/>
                  <a:gd name="T62" fmla="*/ 2147483647 w 390"/>
                  <a:gd name="T63" fmla="*/ 2147483647 h 318"/>
                  <a:gd name="T64" fmla="*/ 2147483647 w 390"/>
                  <a:gd name="T65" fmla="*/ 2147483647 h 318"/>
                  <a:gd name="T66" fmla="*/ 2147483647 w 390"/>
                  <a:gd name="T67" fmla="*/ 2147483647 h 318"/>
                  <a:gd name="T68" fmla="*/ 2147483647 w 390"/>
                  <a:gd name="T69" fmla="*/ 2147483647 h 318"/>
                  <a:gd name="T70" fmla="*/ 0 w 390"/>
                  <a:gd name="T71" fmla="*/ 2147483647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0"/>
                  <a:gd name="T109" fmla="*/ 0 h 318"/>
                  <a:gd name="T110" fmla="*/ 390 w 390"/>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0" h="318">
                    <a:moveTo>
                      <a:pt x="0" y="4"/>
                    </a:moveTo>
                    <a:lnTo>
                      <a:pt x="2" y="53"/>
                    </a:lnTo>
                    <a:lnTo>
                      <a:pt x="19" y="75"/>
                    </a:lnTo>
                    <a:lnTo>
                      <a:pt x="10" y="88"/>
                    </a:lnTo>
                    <a:lnTo>
                      <a:pt x="2" y="86"/>
                    </a:lnTo>
                    <a:lnTo>
                      <a:pt x="9" y="98"/>
                    </a:lnTo>
                    <a:lnTo>
                      <a:pt x="33" y="115"/>
                    </a:lnTo>
                    <a:lnTo>
                      <a:pt x="34" y="123"/>
                    </a:lnTo>
                    <a:lnTo>
                      <a:pt x="27" y="139"/>
                    </a:lnTo>
                    <a:lnTo>
                      <a:pt x="51" y="162"/>
                    </a:lnTo>
                    <a:lnTo>
                      <a:pt x="54" y="174"/>
                    </a:lnTo>
                    <a:lnTo>
                      <a:pt x="65" y="165"/>
                    </a:lnTo>
                    <a:lnTo>
                      <a:pt x="57" y="149"/>
                    </a:lnTo>
                    <a:lnTo>
                      <a:pt x="50" y="149"/>
                    </a:lnTo>
                    <a:lnTo>
                      <a:pt x="45" y="108"/>
                    </a:lnTo>
                    <a:lnTo>
                      <a:pt x="19" y="44"/>
                    </a:lnTo>
                    <a:lnTo>
                      <a:pt x="27" y="16"/>
                    </a:lnTo>
                    <a:lnTo>
                      <a:pt x="40" y="19"/>
                    </a:lnTo>
                    <a:lnTo>
                      <a:pt x="48" y="26"/>
                    </a:lnTo>
                    <a:lnTo>
                      <a:pt x="48" y="64"/>
                    </a:lnTo>
                    <a:lnTo>
                      <a:pt x="59" y="83"/>
                    </a:lnTo>
                    <a:lnTo>
                      <a:pt x="65" y="85"/>
                    </a:lnTo>
                    <a:lnTo>
                      <a:pt x="64" y="93"/>
                    </a:lnTo>
                    <a:lnTo>
                      <a:pt x="79" y="112"/>
                    </a:lnTo>
                    <a:lnTo>
                      <a:pt x="73" y="123"/>
                    </a:lnTo>
                    <a:lnTo>
                      <a:pt x="87" y="131"/>
                    </a:lnTo>
                    <a:lnTo>
                      <a:pt x="116" y="183"/>
                    </a:lnTo>
                    <a:lnTo>
                      <a:pt x="120" y="197"/>
                    </a:lnTo>
                    <a:lnTo>
                      <a:pt x="110" y="218"/>
                    </a:lnTo>
                    <a:lnTo>
                      <a:pt x="113" y="228"/>
                    </a:lnTo>
                    <a:lnTo>
                      <a:pt x="135" y="254"/>
                    </a:lnTo>
                    <a:lnTo>
                      <a:pt x="156" y="258"/>
                    </a:lnTo>
                    <a:lnTo>
                      <a:pt x="170" y="273"/>
                    </a:lnTo>
                    <a:lnTo>
                      <a:pt x="211" y="293"/>
                    </a:lnTo>
                    <a:lnTo>
                      <a:pt x="236" y="301"/>
                    </a:lnTo>
                    <a:lnTo>
                      <a:pt x="255" y="291"/>
                    </a:lnTo>
                    <a:lnTo>
                      <a:pt x="267" y="293"/>
                    </a:lnTo>
                    <a:lnTo>
                      <a:pt x="294" y="318"/>
                    </a:lnTo>
                    <a:lnTo>
                      <a:pt x="310" y="292"/>
                    </a:lnTo>
                    <a:lnTo>
                      <a:pt x="324" y="289"/>
                    </a:lnTo>
                    <a:lnTo>
                      <a:pt x="314" y="270"/>
                    </a:lnTo>
                    <a:lnTo>
                      <a:pt x="325" y="261"/>
                    </a:lnTo>
                    <a:lnTo>
                      <a:pt x="346" y="261"/>
                    </a:lnTo>
                    <a:lnTo>
                      <a:pt x="359" y="251"/>
                    </a:lnTo>
                    <a:lnTo>
                      <a:pt x="360" y="250"/>
                    </a:lnTo>
                    <a:lnTo>
                      <a:pt x="366" y="261"/>
                    </a:lnTo>
                    <a:lnTo>
                      <a:pt x="370" y="251"/>
                    </a:lnTo>
                    <a:lnTo>
                      <a:pt x="390" y="200"/>
                    </a:lnTo>
                    <a:lnTo>
                      <a:pt x="374" y="197"/>
                    </a:lnTo>
                    <a:lnTo>
                      <a:pt x="343" y="203"/>
                    </a:lnTo>
                    <a:lnTo>
                      <a:pt x="338" y="206"/>
                    </a:lnTo>
                    <a:lnTo>
                      <a:pt x="328" y="238"/>
                    </a:lnTo>
                    <a:lnTo>
                      <a:pt x="317" y="245"/>
                    </a:lnTo>
                    <a:lnTo>
                      <a:pt x="318" y="250"/>
                    </a:lnTo>
                    <a:lnTo>
                      <a:pt x="310" y="251"/>
                    </a:lnTo>
                    <a:lnTo>
                      <a:pt x="301" y="247"/>
                    </a:lnTo>
                    <a:lnTo>
                      <a:pt x="269" y="257"/>
                    </a:lnTo>
                    <a:lnTo>
                      <a:pt x="248" y="238"/>
                    </a:lnTo>
                    <a:lnTo>
                      <a:pt x="229" y="183"/>
                    </a:lnTo>
                    <a:lnTo>
                      <a:pt x="238" y="148"/>
                    </a:lnTo>
                    <a:lnTo>
                      <a:pt x="253" y="120"/>
                    </a:lnTo>
                    <a:lnTo>
                      <a:pt x="228" y="111"/>
                    </a:lnTo>
                    <a:lnTo>
                      <a:pt x="208" y="53"/>
                    </a:lnTo>
                    <a:lnTo>
                      <a:pt x="190" y="51"/>
                    </a:lnTo>
                    <a:lnTo>
                      <a:pt x="179" y="64"/>
                    </a:lnTo>
                    <a:lnTo>
                      <a:pt x="170" y="63"/>
                    </a:lnTo>
                    <a:lnTo>
                      <a:pt x="161" y="51"/>
                    </a:lnTo>
                    <a:lnTo>
                      <a:pt x="161" y="37"/>
                    </a:lnTo>
                    <a:lnTo>
                      <a:pt x="148" y="18"/>
                    </a:lnTo>
                    <a:lnTo>
                      <a:pt x="79" y="25"/>
                    </a:lnTo>
                    <a:lnTo>
                      <a:pt x="31" y="0"/>
                    </a:lnTo>
                    <a:lnTo>
                      <a:pt x="0" y="4"/>
                    </a:lnTo>
                  </a:path>
                </a:pathLst>
              </a:custGeom>
              <a:grp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grpSp>
        <p:sp>
          <p:nvSpPr>
            <p:cNvPr id="2239" name="Freeform 191"/>
            <p:cNvSpPr>
              <a:spLocks/>
            </p:cNvSpPr>
            <p:nvPr/>
          </p:nvSpPr>
          <p:spPr bwMode="auto">
            <a:xfrm>
              <a:off x="1223963" y="2419375"/>
              <a:ext cx="1473200" cy="663575"/>
            </a:xfrm>
            <a:custGeom>
              <a:avLst/>
              <a:gdLst>
                <a:gd name="T0" fmla="*/ 2147483647 w 823"/>
                <a:gd name="T1" fmla="*/ 2147483647 h 426"/>
                <a:gd name="T2" fmla="*/ 2147483647 w 823"/>
                <a:gd name="T3" fmla="*/ 2147483647 h 426"/>
                <a:gd name="T4" fmla="*/ 2147483647 w 823"/>
                <a:gd name="T5" fmla="*/ 2147483647 h 426"/>
                <a:gd name="T6" fmla="*/ 2147483647 w 823"/>
                <a:gd name="T7" fmla="*/ 2147483647 h 426"/>
                <a:gd name="T8" fmla="*/ 2147483647 w 823"/>
                <a:gd name="T9" fmla="*/ 2147483647 h 426"/>
                <a:gd name="T10" fmla="*/ 2147483647 w 823"/>
                <a:gd name="T11" fmla="*/ 2147483647 h 426"/>
                <a:gd name="T12" fmla="*/ 2147483647 w 823"/>
                <a:gd name="T13" fmla="*/ 2147483647 h 426"/>
                <a:gd name="T14" fmla="*/ 2147483647 w 823"/>
                <a:gd name="T15" fmla="*/ 2147483647 h 426"/>
                <a:gd name="T16" fmla="*/ 2147483647 w 823"/>
                <a:gd name="T17" fmla="*/ 2147483647 h 426"/>
                <a:gd name="T18" fmla="*/ 2147483647 w 823"/>
                <a:gd name="T19" fmla="*/ 2147483647 h 426"/>
                <a:gd name="T20" fmla="*/ 2147483647 w 823"/>
                <a:gd name="T21" fmla="*/ 2147483647 h 426"/>
                <a:gd name="T22" fmla="*/ 2147483647 w 823"/>
                <a:gd name="T23" fmla="*/ 2147483647 h 426"/>
                <a:gd name="T24" fmla="*/ 2147483647 w 823"/>
                <a:gd name="T25" fmla="*/ 2147483647 h 426"/>
                <a:gd name="T26" fmla="*/ 2147483647 w 823"/>
                <a:gd name="T27" fmla="*/ 2147483647 h 426"/>
                <a:gd name="T28" fmla="*/ 2147483647 w 823"/>
                <a:gd name="T29" fmla="*/ 2147483647 h 426"/>
                <a:gd name="T30" fmla="*/ 2147483647 w 823"/>
                <a:gd name="T31" fmla="*/ 2147483647 h 426"/>
                <a:gd name="T32" fmla="*/ 2147483647 w 823"/>
                <a:gd name="T33" fmla="*/ 2147483647 h 426"/>
                <a:gd name="T34" fmla="*/ 2147483647 w 823"/>
                <a:gd name="T35" fmla="*/ 2147483647 h 426"/>
                <a:gd name="T36" fmla="*/ 2147483647 w 823"/>
                <a:gd name="T37" fmla="*/ 2147483647 h 426"/>
                <a:gd name="T38" fmla="*/ 2147483647 w 823"/>
                <a:gd name="T39" fmla="*/ 2147483647 h 426"/>
                <a:gd name="T40" fmla="*/ 2147483647 w 823"/>
                <a:gd name="T41" fmla="*/ 2147483647 h 426"/>
                <a:gd name="T42" fmla="*/ 2147483647 w 823"/>
                <a:gd name="T43" fmla="*/ 2147483647 h 426"/>
                <a:gd name="T44" fmla="*/ 2147483647 w 823"/>
                <a:gd name="T45" fmla="*/ 2147483647 h 426"/>
                <a:gd name="T46" fmla="*/ 2147483647 w 823"/>
                <a:gd name="T47" fmla="*/ 2147483647 h 426"/>
                <a:gd name="T48" fmla="*/ 2147483647 w 823"/>
                <a:gd name="T49" fmla="*/ 2147483647 h 426"/>
                <a:gd name="T50" fmla="*/ 2147483647 w 823"/>
                <a:gd name="T51" fmla="*/ 2147483647 h 426"/>
                <a:gd name="T52" fmla="*/ 2147483647 w 823"/>
                <a:gd name="T53" fmla="*/ 2147483647 h 426"/>
                <a:gd name="T54" fmla="*/ 2147483647 w 823"/>
                <a:gd name="T55" fmla="*/ 2147483647 h 426"/>
                <a:gd name="T56" fmla="*/ 2147483647 w 823"/>
                <a:gd name="T57" fmla="*/ 2147483647 h 426"/>
                <a:gd name="T58" fmla="*/ 2147483647 w 823"/>
                <a:gd name="T59" fmla="*/ 2147483647 h 426"/>
                <a:gd name="T60" fmla="*/ 2147483647 w 823"/>
                <a:gd name="T61" fmla="*/ 2147483647 h 426"/>
                <a:gd name="T62" fmla="*/ 2147483647 w 823"/>
                <a:gd name="T63" fmla="*/ 2147483647 h 426"/>
                <a:gd name="T64" fmla="*/ 2147483647 w 823"/>
                <a:gd name="T65" fmla="*/ 2147483647 h 426"/>
                <a:gd name="T66" fmla="*/ 2147483647 w 823"/>
                <a:gd name="T67" fmla="*/ 2147483647 h 426"/>
                <a:gd name="T68" fmla="*/ 2147483647 w 823"/>
                <a:gd name="T69" fmla="*/ 2147483647 h 426"/>
                <a:gd name="T70" fmla="*/ 2147483647 w 823"/>
                <a:gd name="T71" fmla="*/ 2147483647 h 426"/>
                <a:gd name="T72" fmla="*/ 2147483647 w 823"/>
                <a:gd name="T73" fmla="*/ 2147483647 h 426"/>
                <a:gd name="T74" fmla="*/ 2147483647 w 823"/>
                <a:gd name="T75" fmla="*/ 2147483647 h 426"/>
                <a:gd name="T76" fmla="*/ 2147483647 w 823"/>
                <a:gd name="T77" fmla="*/ 2147483647 h 426"/>
                <a:gd name="T78" fmla="*/ 2147483647 w 823"/>
                <a:gd name="T79" fmla="*/ 2147483647 h 426"/>
                <a:gd name="T80" fmla="*/ 2147483647 w 823"/>
                <a:gd name="T81" fmla="*/ 2147483647 h 426"/>
                <a:gd name="T82" fmla="*/ 2147483647 w 823"/>
                <a:gd name="T83" fmla="*/ 2147483647 h 426"/>
                <a:gd name="T84" fmla="*/ 0 w 823"/>
                <a:gd name="T85" fmla="*/ 2147483647 h 426"/>
                <a:gd name="T86" fmla="*/ 2147483647 w 823"/>
                <a:gd name="T87" fmla="*/ 2147483647 h 426"/>
                <a:gd name="T88" fmla="*/ 2147483647 w 823"/>
                <a:gd name="T89" fmla="*/ 2147483647 h 426"/>
                <a:gd name="T90" fmla="*/ 2147483647 w 823"/>
                <a:gd name="T91" fmla="*/ 2147483647 h 426"/>
                <a:gd name="T92" fmla="*/ 2147483647 w 823"/>
                <a:gd name="T93" fmla="*/ 2147483647 h 426"/>
                <a:gd name="T94" fmla="*/ 2147483647 w 823"/>
                <a:gd name="T95" fmla="*/ 2147483647 h 426"/>
                <a:gd name="T96" fmla="*/ 2147483647 w 823"/>
                <a:gd name="T97" fmla="*/ 2147483647 h 426"/>
                <a:gd name="T98" fmla="*/ 2147483647 w 823"/>
                <a:gd name="T99" fmla="*/ 2147483647 h 4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3"/>
                <a:gd name="T151" fmla="*/ 0 h 426"/>
                <a:gd name="T152" fmla="*/ 823 w 823"/>
                <a:gd name="T153" fmla="*/ 426 h 4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3" h="426">
                  <a:moveTo>
                    <a:pt x="301" y="380"/>
                  </a:moveTo>
                  <a:lnTo>
                    <a:pt x="343" y="352"/>
                  </a:lnTo>
                  <a:lnTo>
                    <a:pt x="341" y="345"/>
                  </a:lnTo>
                  <a:lnTo>
                    <a:pt x="347" y="343"/>
                  </a:lnTo>
                  <a:lnTo>
                    <a:pt x="346" y="350"/>
                  </a:lnTo>
                  <a:lnTo>
                    <a:pt x="360" y="345"/>
                  </a:lnTo>
                  <a:lnTo>
                    <a:pt x="382" y="348"/>
                  </a:lnTo>
                  <a:lnTo>
                    <a:pt x="389" y="343"/>
                  </a:lnTo>
                  <a:lnTo>
                    <a:pt x="395" y="355"/>
                  </a:lnTo>
                  <a:lnTo>
                    <a:pt x="416" y="352"/>
                  </a:lnTo>
                  <a:lnTo>
                    <a:pt x="423" y="356"/>
                  </a:lnTo>
                  <a:lnTo>
                    <a:pt x="426" y="355"/>
                  </a:lnTo>
                  <a:lnTo>
                    <a:pt x="420" y="349"/>
                  </a:lnTo>
                  <a:lnTo>
                    <a:pt x="427" y="339"/>
                  </a:lnTo>
                  <a:lnTo>
                    <a:pt x="412" y="339"/>
                  </a:lnTo>
                  <a:lnTo>
                    <a:pt x="417" y="331"/>
                  </a:lnTo>
                  <a:lnTo>
                    <a:pt x="423" y="334"/>
                  </a:lnTo>
                  <a:lnTo>
                    <a:pt x="448" y="329"/>
                  </a:lnTo>
                  <a:lnTo>
                    <a:pt x="448" y="334"/>
                  </a:lnTo>
                  <a:lnTo>
                    <a:pt x="471" y="331"/>
                  </a:lnTo>
                  <a:lnTo>
                    <a:pt x="482" y="339"/>
                  </a:lnTo>
                  <a:lnTo>
                    <a:pt x="482" y="345"/>
                  </a:lnTo>
                  <a:lnTo>
                    <a:pt x="504" y="339"/>
                  </a:lnTo>
                  <a:lnTo>
                    <a:pt x="516" y="356"/>
                  </a:lnTo>
                  <a:lnTo>
                    <a:pt x="513" y="391"/>
                  </a:lnTo>
                  <a:lnTo>
                    <a:pt x="527" y="426"/>
                  </a:lnTo>
                  <a:lnTo>
                    <a:pt x="532" y="425"/>
                  </a:lnTo>
                  <a:lnTo>
                    <a:pt x="544" y="412"/>
                  </a:lnTo>
                  <a:lnTo>
                    <a:pt x="548" y="393"/>
                  </a:lnTo>
                  <a:lnTo>
                    <a:pt x="544" y="321"/>
                  </a:lnTo>
                  <a:lnTo>
                    <a:pt x="563" y="296"/>
                  </a:lnTo>
                  <a:lnTo>
                    <a:pt x="642" y="245"/>
                  </a:lnTo>
                  <a:lnTo>
                    <a:pt x="648" y="235"/>
                  </a:lnTo>
                  <a:lnTo>
                    <a:pt x="635" y="235"/>
                  </a:lnTo>
                  <a:lnTo>
                    <a:pt x="646" y="232"/>
                  </a:lnTo>
                  <a:lnTo>
                    <a:pt x="652" y="238"/>
                  </a:lnTo>
                  <a:lnTo>
                    <a:pt x="646" y="213"/>
                  </a:lnTo>
                  <a:lnTo>
                    <a:pt x="652" y="200"/>
                  </a:lnTo>
                  <a:lnTo>
                    <a:pt x="645" y="194"/>
                  </a:lnTo>
                  <a:lnTo>
                    <a:pt x="652" y="196"/>
                  </a:lnTo>
                  <a:lnTo>
                    <a:pt x="659" y="174"/>
                  </a:lnTo>
                  <a:lnTo>
                    <a:pt x="665" y="172"/>
                  </a:lnTo>
                  <a:lnTo>
                    <a:pt x="655" y="191"/>
                  </a:lnTo>
                  <a:lnTo>
                    <a:pt x="659" y="194"/>
                  </a:lnTo>
                  <a:lnTo>
                    <a:pt x="657" y="199"/>
                  </a:lnTo>
                  <a:lnTo>
                    <a:pt x="662" y="199"/>
                  </a:lnTo>
                  <a:lnTo>
                    <a:pt x="656" y="212"/>
                  </a:lnTo>
                  <a:lnTo>
                    <a:pt x="673" y="191"/>
                  </a:lnTo>
                  <a:lnTo>
                    <a:pt x="672" y="172"/>
                  </a:lnTo>
                  <a:lnTo>
                    <a:pt x="676" y="181"/>
                  </a:lnTo>
                  <a:lnTo>
                    <a:pt x="684" y="174"/>
                  </a:lnTo>
                  <a:lnTo>
                    <a:pt x="701" y="149"/>
                  </a:lnTo>
                  <a:lnTo>
                    <a:pt x="739" y="139"/>
                  </a:lnTo>
                  <a:lnTo>
                    <a:pt x="743" y="132"/>
                  </a:lnTo>
                  <a:lnTo>
                    <a:pt x="745" y="137"/>
                  </a:lnTo>
                  <a:lnTo>
                    <a:pt x="760" y="134"/>
                  </a:lnTo>
                  <a:lnTo>
                    <a:pt x="763" y="129"/>
                  </a:lnTo>
                  <a:lnTo>
                    <a:pt x="754" y="132"/>
                  </a:lnTo>
                  <a:lnTo>
                    <a:pt x="750" y="123"/>
                  </a:lnTo>
                  <a:lnTo>
                    <a:pt x="770" y="98"/>
                  </a:lnTo>
                  <a:lnTo>
                    <a:pt x="794" y="86"/>
                  </a:lnTo>
                  <a:lnTo>
                    <a:pt x="812" y="83"/>
                  </a:lnTo>
                  <a:lnTo>
                    <a:pt x="822" y="73"/>
                  </a:lnTo>
                  <a:lnTo>
                    <a:pt x="823" y="73"/>
                  </a:lnTo>
                  <a:lnTo>
                    <a:pt x="818" y="64"/>
                  </a:lnTo>
                  <a:lnTo>
                    <a:pt x="823" y="41"/>
                  </a:lnTo>
                  <a:lnTo>
                    <a:pt x="804" y="34"/>
                  </a:lnTo>
                  <a:lnTo>
                    <a:pt x="776" y="72"/>
                  </a:lnTo>
                  <a:lnTo>
                    <a:pt x="757" y="78"/>
                  </a:lnTo>
                  <a:lnTo>
                    <a:pt x="717" y="78"/>
                  </a:lnTo>
                  <a:lnTo>
                    <a:pt x="695" y="88"/>
                  </a:lnTo>
                  <a:lnTo>
                    <a:pt x="688" y="102"/>
                  </a:lnTo>
                  <a:lnTo>
                    <a:pt x="646" y="105"/>
                  </a:lnTo>
                  <a:lnTo>
                    <a:pt x="648" y="113"/>
                  </a:lnTo>
                  <a:lnTo>
                    <a:pt x="600" y="136"/>
                  </a:lnTo>
                  <a:lnTo>
                    <a:pt x="583" y="137"/>
                  </a:lnTo>
                  <a:lnTo>
                    <a:pt x="576" y="132"/>
                  </a:lnTo>
                  <a:lnTo>
                    <a:pt x="579" y="132"/>
                  </a:lnTo>
                  <a:lnTo>
                    <a:pt x="601" y="110"/>
                  </a:lnTo>
                  <a:lnTo>
                    <a:pt x="600" y="110"/>
                  </a:lnTo>
                  <a:lnTo>
                    <a:pt x="601" y="94"/>
                  </a:lnTo>
                  <a:lnTo>
                    <a:pt x="584" y="101"/>
                  </a:lnTo>
                  <a:lnTo>
                    <a:pt x="598" y="86"/>
                  </a:lnTo>
                  <a:lnTo>
                    <a:pt x="603" y="70"/>
                  </a:lnTo>
                  <a:lnTo>
                    <a:pt x="584" y="64"/>
                  </a:lnTo>
                  <a:lnTo>
                    <a:pt x="566" y="78"/>
                  </a:lnTo>
                  <a:lnTo>
                    <a:pt x="553" y="94"/>
                  </a:lnTo>
                  <a:lnTo>
                    <a:pt x="539" y="126"/>
                  </a:lnTo>
                  <a:lnTo>
                    <a:pt x="527" y="134"/>
                  </a:lnTo>
                  <a:lnTo>
                    <a:pt x="520" y="134"/>
                  </a:lnTo>
                  <a:lnTo>
                    <a:pt x="520" y="126"/>
                  </a:lnTo>
                  <a:lnTo>
                    <a:pt x="527" y="108"/>
                  </a:lnTo>
                  <a:lnTo>
                    <a:pt x="549" y="78"/>
                  </a:lnTo>
                  <a:lnTo>
                    <a:pt x="537" y="83"/>
                  </a:lnTo>
                  <a:lnTo>
                    <a:pt x="559" y="63"/>
                  </a:lnTo>
                  <a:lnTo>
                    <a:pt x="600" y="61"/>
                  </a:lnTo>
                  <a:lnTo>
                    <a:pt x="601" y="54"/>
                  </a:lnTo>
                  <a:lnTo>
                    <a:pt x="603" y="54"/>
                  </a:lnTo>
                  <a:lnTo>
                    <a:pt x="598" y="50"/>
                  </a:lnTo>
                  <a:lnTo>
                    <a:pt x="593" y="50"/>
                  </a:lnTo>
                  <a:lnTo>
                    <a:pt x="594" y="45"/>
                  </a:lnTo>
                  <a:lnTo>
                    <a:pt x="559" y="51"/>
                  </a:lnTo>
                  <a:lnTo>
                    <a:pt x="559" y="45"/>
                  </a:lnTo>
                  <a:lnTo>
                    <a:pt x="548" y="45"/>
                  </a:lnTo>
                  <a:lnTo>
                    <a:pt x="562" y="34"/>
                  </a:lnTo>
                  <a:lnTo>
                    <a:pt x="518" y="50"/>
                  </a:lnTo>
                  <a:lnTo>
                    <a:pt x="517" y="42"/>
                  </a:lnTo>
                  <a:lnTo>
                    <a:pt x="500" y="47"/>
                  </a:lnTo>
                  <a:lnTo>
                    <a:pt x="539" y="26"/>
                  </a:lnTo>
                  <a:lnTo>
                    <a:pt x="541" y="25"/>
                  </a:lnTo>
                  <a:lnTo>
                    <a:pt x="487" y="13"/>
                  </a:lnTo>
                  <a:lnTo>
                    <a:pt x="485" y="0"/>
                  </a:lnTo>
                  <a:lnTo>
                    <a:pt x="476" y="7"/>
                  </a:lnTo>
                  <a:lnTo>
                    <a:pt x="118" y="7"/>
                  </a:lnTo>
                  <a:lnTo>
                    <a:pt x="118" y="13"/>
                  </a:lnTo>
                  <a:lnTo>
                    <a:pt x="104" y="32"/>
                  </a:lnTo>
                  <a:lnTo>
                    <a:pt x="97" y="32"/>
                  </a:lnTo>
                  <a:lnTo>
                    <a:pt x="107" y="26"/>
                  </a:lnTo>
                  <a:lnTo>
                    <a:pt x="102" y="22"/>
                  </a:lnTo>
                  <a:lnTo>
                    <a:pt x="86" y="16"/>
                  </a:lnTo>
                  <a:lnTo>
                    <a:pt x="81" y="22"/>
                  </a:lnTo>
                  <a:lnTo>
                    <a:pt x="70" y="56"/>
                  </a:lnTo>
                  <a:lnTo>
                    <a:pt x="26" y="113"/>
                  </a:lnTo>
                  <a:lnTo>
                    <a:pt x="19" y="137"/>
                  </a:lnTo>
                  <a:lnTo>
                    <a:pt x="1" y="158"/>
                  </a:lnTo>
                  <a:lnTo>
                    <a:pt x="5" y="169"/>
                  </a:lnTo>
                  <a:lnTo>
                    <a:pt x="0" y="183"/>
                  </a:lnTo>
                  <a:lnTo>
                    <a:pt x="5" y="193"/>
                  </a:lnTo>
                  <a:lnTo>
                    <a:pt x="0" y="199"/>
                  </a:lnTo>
                  <a:lnTo>
                    <a:pt x="12" y="197"/>
                  </a:lnTo>
                  <a:lnTo>
                    <a:pt x="3" y="212"/>
                  </a:lnTo>
                  <a:lnTo>
                    <a:pt x="4" y="216"/>
                  </a:lnTo>
                  <a:lnTo>
                    <a:pt x="8" y="216"/>
                  </a:lnTo>
                  <a:lnTo>
                    <a:pt x="1" y="228"/>
                  </a:lnTo>
                  <a:lnTo>
                    <a:pt x="11" y="250"/>
                  </a:lnTo>
                  <a:lnTo>
                    <a:pt x="7" y="259"/>
                  </a:lnTo>
                  <a:lnTo>
                    <a:pt x="34" y="267"/>
                  </a:lnTo>
                  <a:lnTo>
                    <a:pt x="34" y="273"/>
                  </a:lnTo>
                  <a:lnTo>
                    <a:pt x="42" y="280"/>
                  </a:lnTo>
                  <a:lnTo>
                    <a:pt x="43" y="296"/>
                  </a:lnTo>
                  <a:lnTo>
                    <a:pt x="74" y="292"/>
                  </a:lnTo>
                  <a:lnTo>
                    <a:pt x="122" y="317"/>
                  </a:lnTo>
                  <a:lnTo>
                    <a:pt x="191" y="310"/>
                  </a:lnTo>
                  <a:lnTo>
                    <a:pt x="204" y="329"/>
                  </a:lnTo>
                  <a:lnTo>
                    <a:pt x="204" y="343"/>
                  </a:lnTo>
                  <a:lnTo>
                    <a:pt x="213" y="355"/>
                  </a:lnTo>
                  <a:lnTo>
                    <a:pt x="222" y="356"/>
                  </a:lnTo>
                  <a:lnTo>
                    <a:pt x="233" y="343"/>
                  </a:lnTo>
                  <a:lnTo>
                    <a:pt x="251" y="345"/>
                  </a:lnTo>
                  <a:lnTo>
                    <a:pt x="271" y="403"/>
                  </a:lnTo>
                  <a:lnTo>
                    <a:pt x="296" y="412"/>
                  </a:lnTo>
                  <a:lnTo>
                    <a:pt x="301" y="38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40" name="Freeform 192"/>
            <p:cNvSpPr>
              <a:spLocks/>
            </p:cNvSpPr>
            <p:nvPr/>
          </p:nvSpPr>
          <p:spPr bwMode="auto">
            <a:xfrm>
              <a:off x="1217613" y="2419375"/>
              <a:ext cx="1473200" cy="663575"/>
            </a:xfrm>
            <a:custGeom>
              <a:avLst/>
              <a:gdLst>
                <a:gd name="T0" fmla="*/ 2147483647 w 823"/>
                <a:gd name="T1" fmla="*/ 2147483647 h 426"/>
                <a:gd name="T2" fmla="*/ 2147483647 w 823"/>
                <a:gd name="T3" fmla="*/ 2147483647 h 426"/>
                <a:gd name="T4" fmla="*/ 2147483647 w 823"/>
                <a:gd name="T5" fmla="*/ 2147483647 h 426"/>
                <a:gd name="T6" fmla="*/ 2147483647 w 823"/>
                <a:gd name="T7" fmla="*/ 2147483647 h 426"/>
                <a:gd name="T8" fmla="*/ 2147483647 w 823"/>
                <a:gd name="T9" fmla="*/ 2147483647 h 426"/>
                <a:gd name="T10" fmla="*/ 2147483647 w 823"/>
                <a:gd name="T11" fmla="*/ 2147483647 h 426"/>
                <a:gd name="T12" fmla="*/ 2147483647 w 823"/>
                <a:gd name="T13" fmla="*/ 2147483647 h 426"/>
                <a:gd name="T14" fmla="*/ 2147483647 w 823"/>
                <a:gd name="T15" fmla="*/ 2147483647 h 426"/>
                <a:gd name="T16" fmla="*/ 2147483647 w 823"/>
                <a:gd name="T17" fmla="*/ 2147483647 h 426"/>
                <a:gd name="T18" fmla="*/ 2147483647 w 823"/>
                <a:gd name="T19" fmla="*/ 2147483647 h 426"/>
                <a:gd name="T20" fmla="*/ 2147483647 w 823"/>
                <a:gd name="T21" fmla="*/ 2147483647 h 426"/>
                <a:gd name="T22" fmla="*/ 2147483647 w 823"/>
                <a:gd name="T23" fmla="*/ 2147483647 h 426"/>
                <a:gd name="T24" fmla="*/ 2147483647 w 823"/>
                <a:gd name="T25" fmla="*/ 2147483647 h 426"/>
                <a:gd name="T26" fmla="*/ 2147483647 w 823"/>
                <a:gd name="T27" fmla="*/ 2147483647 h 426"/>
                <a:gd name="T28" fmla="*/ 2147483647 w 823"/>
                <a:gd name="T29" fmla="*/ 2147483647 h 426"/>
                <a:gd name="T30" fmla="*/ 2147483647 w 823"/>
                <a:gd name="T31" fmla="*/ 2147483647 h 426"/>
                <a:gd name="T32" fmla="*/ 2147483647 w 823"/>
                <a:gd name="T33" fmla="*/ 2147483647 h 426"/>
                <a:gd name="T34" fmla="*/ 2147483647 w 823"/>
                <a:gd name="T35" fmla="*/ 2147483647 h 426"/>
                <a:gd name="T36" fmla="*/ 2147483647 w 823"/>
                <a:gd name="T37" fmla="*/ 2147483647 h 426"/>
                <a:gd name="T38" fmla="*/ 2147483647 w 823"/>
                <a:gd name="T39" fmla="*/ 2147483647 h 426"/>
                <a:gd name="T40" fmla="*/ 2147483647 w 823"/>
                <a:gd name="T41" fmla="*/ 2147483647 h 426"/>
                <a:gd name="T42" fmla="*/ 2147483647 w 823"/>
                <a:gd name="T43" fmla="*/ 2147483647 h 426"/>
                <a:gd name="T44" fmla="*/ 2147483647 w 823"/>
                <a:gd name="T45" fmla="*/ 2147483647 h 426"/>
                <a:gd name="T46" fmla="*/ 2147483647 w 823"/>
                <a:gd name="T47" fmla="*/ 2147483647 h 426"/>
                <a:gd name="T48" fmla="*/ 2147483647 w 823"/>
                <a:gd name="T49" fmla="*/ 2147483647 h 426"/>
                <a:gd name="T50" fmla="*/ 2147483647 w 823"/>
                <a:gd name="T51" fmla="*/ 2147483647 h 426"/>
                <a:gd name="T52" fmla="*/ 2147483647 w 823"/>
                <a:gd name="T53" fmla="*/ 2147483647 h 426"/>
                <a:gd name="T54" fmla="*/ 2147483647 w 823"/>
                <a:gd name="T55" fmla="*/ 2147483647 h 426"/>
                <a:gd name="T56" fmla="*/ 2147483647 w 823"/>
                <a:gd name="T57" fmla="*/ 2147483647 h 426"/>
                <a:gd name="T58" fmla="*/ 2147483647 w 823"/>
                <a:gd name="T59" fmla="*/ 2147483647 h 426"/>
                <a:gd name="T60" fmla="*/ 2147483647 w 823"/>
                <a:gd name="T61" fmla="*/ 2147483647 h 426"/>
                <a:gd name="T62" fmla="*/ 2147483647 w 823"/>
                <a:gd name="T63" fmla="*/ 2147483647 h 426"/>
                <a:gd name="T64" fmla="*/ 2147483647 w 823"/>
                <a:gd name="T65" fmla="*/ 2147483647 h 426"/>
                <a:gd name="T66" fmla="*/ 2147483647 w 823"/>
                <a:gd name="T67" fmla="*/ 2147483647 h 426"/>
                <a:gd name="T68" fmla="*/ 2147483647 w 823"/>
                <a:gd name="T69" fmla="*/ 2147483647 h 426"/>
                <a:gd name="T70" fmla="*/ 2147483647 w 823"/>
                <a:gd name="T71" fmla="*/ 2147483647 h 426"/>
                <a:gd name="T72" fmla="*/ 2147483647 w 823"/>
                <a:gd name="T73" fmla="*/ 2147483647 h 426"/>
                <a:gd name="T74" fmla="*/ 2147483647 w 823"/>
                <a:gd name="T75" fmla="*/ 2147483647 h 426"/>
                <a:gd name="T76" fmla="*/ 2147483647 w 823"/>
                <a:gd name="T77" fmla="*/ 2147483647 h 426"/>
                <a:gd name="T78" fmla="*/ 2147483647 w 823"/>
                <a:gd name="T79" fmla="*/ 2147483647 h 426"/>
                <a:gd name="T80" fmla="*/ 2147483647 w 823"/>
                <a:gd name="T81" fmla="*/ 2147483647 h 426"/>
                <a:gd name="T82" fmla="*/ 2147483647 w 823"/>
                <a:gd name="T83" fmla="*/ 2147483647 h 426"/>
                <a:gd name="T84" fmla="*/ 0 w 823"/>
                <a:gd name="T85" fmla="*/ 2147483647 h 426"/>
                <a:gd name="T86" fmla="*/ 2147483647 w 823"/>
                <a:gd name="T87" fmla="*/ 2147483647 h 426"/>
                <a:gd name="T88" fmla="*/ 2147483647 w 823"/>
                <a:gd name="T89" fmla="*/ 2147483647 h 426"/>
                <a:gd name="T90" fmla="*/ 2147483647 w 823"/>
                <a:gd name="T91" fmla="*/ 2147483647 h 426"/>
                <a:gd name="T92" fmla="*/ 2147483647 w 823"/>
                <a:gd name="T93" fmla="*/ 2147483647 h 426"/>
                <a:gd name="T94" fmla="*/ 2147483647 w 823"/>
                <a:gd name="T95" fmla="*/ 2147483647 h 426"/>
                <a:gd name="T96" fmla="*/ 2147483647 w 823"/>
                <a:gd name="T97" fmla="*/ 2147483647 h 426"/>
                <a:gd name="T98" fmla="*/ 2147483647 w 823"/>
                <a:gd name="T99" fmla="*/ 2147483647 h 4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3"/>
                <a:gd name="T151" fmla="*/ 0 h 426"/>
                <a:gd name="T152" fmla="*/ 823 w 823"/>
                <a:gd name="T153" fmla="*/ 426 h 4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3" h="426">
                  <a:moveTo>
                    <a:pt x="301" y="380"/>
                  </a:moveTo>
                  <a:lnTo>
                    <a:pt x="343" y="352"/>
                  </a:lnTo>
                  <a:lnTo>
                    <a:pt x="341" y="345"/>
                  </a:lnTo>
                  <a:lnTo>
                    <a:pt x="347" y="343"/>
                  </a:lnTo>
                  <a:lnTo>
                    <a:pt x="346" y="350"/>
                  </a:lnTo>
                  <a:lnTo>
                    <a:pt x="360" y="345"/>
                  </a:lnTo>
                  <a:lnTo>
                    <a:pt x="382" y="348"/>
                  </a:lnTo>
                  <a:lnTo>
                    <a:pt x="389" y="343"/>
                  </a:lnTo>
                  <a:lnTo>
                    <a:pt x="395" y="355"/>
                  </a:lnTo>
                  <a:lnTo>
                    <a:pt x="416" y="352"/>
                  </a:lnTo>
                  <a:lnTo>
                    <a:pt x="423" y="356"/>
                  </a:lnTo>
                  <a:lnTo>
                    <a:pt x="426" y="355"/>
                  </a:lnTo>
                  <a:lnTo>
                    <a:pt x="420" y="349"/>
                  </a:lnTo>
                  <a:lnTo>
                    <a:pt x="427" y="339"/>
                  </a:lnTo>
                  <a:lnTo>
                    <a:pt x="412" y="339"/>
                  </a:lnTo>
                  <a:lnTo>
                    <a:pt x="417" y="331"/>
                  </a:lnTo>
                  <a:lnTo>
                    <a:pt x="423" y="334"/>
                  </a:lnTo>
                  <a:lnTo>
                    <a:pt x="448" y="329"/>
                  </a:lnTo>
                  <a:lnTo>
                    <a:pt x="448" y="334"/>
                  </a:lnTo>
                  <a:lnTo>
                    <a:pt x="471" y="331"/>
                  </a:lnTo>
                  <a:lnTo>
                    <a:pt x="482" y="339"/>
                  </a:lnTo>
                  <a:lnTo>
                    <a:pt x="482" y="345"/>
                  </a:lnTo>
                  <a:lnTo>
                    <a:pt x="504" y="339"/>
                  </a:lnTo>
                  <a:lnTo>
                    <a:pt x="516" y="356"/>
                  </a:lnTo>
                  <a:lnTo>
                    <a:pt x="513" y="391"/>
                  </a:lnTo>
                  <a:lnTo>
                    <a:pt x="527" y="426"/>
                  </a:lnTo>
                  <a:lnTo>
                    <a:pt x="532" y="425"/>
                  </a:lnTo>
                  <a:lnTo>
                    <a:pt x="544" y="412"/>
                  </a:lnTo>
                  <a:lnTo>
                    <a:pt x="548" y="393"/>
                  </a:lnTo>
                  <a:lnTo>
                    <a:pt x="544" y="321"/>
                  </a:lnTo>
                  <a:lnTo>
                    <a:pt x="563" y="296"/>
                  </a:lnTo>
                  <a:lnTo>
                    <a:pt x="642" y="245"/>
                  </a:lnTo>
                  <a:lnTo>
                    <a:pt x="648" y="235"/>
                  </a:lnTo>
                  <a:lnTo>
                    <a:pt x="635" y="235"/>
                  </a:lnTo>
                  <a:lnTo>
                    <a:pt x="646" y="232"/>
                  </a:lnTo>
                  <a:lnTo>
                    <a:pt x="652" y="238"/>
                  </a:lnTo>
                  <a:lnTo>
                    <a:pt x="646" y="213"/>
                  </a:lnTo>
                  <a:lnTo>
                    <a:pt x="652" y="200"/>
                  </a:lnTo>
                  <a:lnTo>
                    <a:pt x="645" y="194"/>
                  </a:lnTo>
                  <a:lnTo>
                    <a:pt x="652" y="196"/>
                  </a:lnTo>
                  <a:lnTo>
                    <a:pt x="659" y="174"/>
                  </a:lnTo>
                  <a:lnTo>
                    <a:pt x="665" y="172"/>
                  </a:lnTo>
                  <a:lnTo>
                    <a:pt x="655" y="191"/>
                  </a:lnTo>
                  <a:lnTo>
                    <a:pt x="659" y="194"/>
                  </a:lnTo>
                  <a:lnTo>
                    <a:pt x="657" y="199"/>
                  </a:lnTo>
                  <a:lnTo>
                    <a:pt x="662" y="199"/>
                  </a:lnTo>
                  <a:lnTo>
                    <a:pt x="656" y="212"/>
                  </a:lnTo>
                  <a:lnTo>
                    <a:pt x="673" y="191"/>
                  </a:lnTo>
                  <a:lnTo>
                    <a:pt x="672" y="172"/>
                  </a:lnTo>
                  <a:lnTo>
                    <a:pt x="676" y="181"/>
                  </a:lnTo>
                  <a:lnTo>
                    <a:pt x="684" y="174"/>
                  </a:lnTo>
                  <a:lnTo>
                    <a:pt x="701" y="149"/>
                  </a:lnTo>
                  <a:lnTo>
                    <a:pt x="739" y="139"/>
                  </a:lnTo>
                  <a:lnTo>
                    <a:pt x="743" y="132"/>
                  </a:lnTo>
                  <a:lnTo>
                    <a:pt x="745" y="137"/>
                  </a:lnTo>
                  <a:lnTo>
                    <a:pt x="760" y="134"/>
                  </a:lnTo>
                  <a:lnTo>
                    <a:pt x="763" y="129"/>
                  </a:lnTo>
                  <a:lnTo>
                    <a:pt x="754" y="132"/>
                  </a:lnTo>
                  <a:lnTo>
                    <a:pt x="750" y="123"/>
                  </a:lnTo>
                  <a:lnTo>
                    <a:pt x="770" y="98"/>
                  </a:lnTo>
                  <a:lnTo>
                    <a:pt x="794" y="86"/>
                  </a:lnTo>
                  <a:lnTo>
                    <a:pt x="812" y="83"/>
                  </a:lnTo>
                  <a:lnTo>
                    <a:pt x="822" y="73"/>
                  </a:lnTo>
                  <a:lnTo>
                    <a:pt x="823" y="73"/>
                  </a:lnTo>
                  <a:lnTo>
                    <a:pt x="818" y="64"/>
                  </a:lnTo>
                  <a:lnTo>
                    <a:pt x="823" y="41"/>
                  </a:lnTo>
                  <a:lnTo>
                    <a:pt x="804" y="34"/>
                  </a:lnTo>
                  <a:lnTo>
                    <a:pt x="776" y="72"/>
                  </a:lnTo>
                  <a:lnTo>
                    <a:pt x="757" y="78"/>
                  </a:lnTo>
                  <a:lnTo>
                    <a:pt x="717" y="78"/>
                  </a:lnTo>
                  <a:lnTo>
                    <a:pt x="695" y="88"/>
                  </a:lnTo>
                  <a:lnTo>
                    <a:pt x="688" y="102"/>
                  </a:lnTo>
                  <a:lnTo>
                    <a:pt x="646" y="105"/>
                  </a:lnTo>
                  <a:lnTo>
                    <a:pt x="648" y="113"/>
                  </a:lnTo>
                  <a:lnTo>
                    <a:pt x="600" y="136"/>
                  </a:lnTo>
                  <a:lnTo>
                    <a:pt x="583" y="137"/>
                  </a:lnTo>
                  <a:lnTo>
                    <a:pt x="576" y="132"/>
                  </a:lnTo>
                  <a:lnTo>
                    <a:pt x="579" y="132"/>
                  </a:lnTo>
                  <a:lnTo>
                    <a:pt x="601" y="110"/>
                  </a:lnTo>
                  <a:lnTo>
                    <a:pt x="600" y="110"/>
                  </a:lnTo>
                  <a:lnTo>
                    <a:pt x="601" y="94"/>
                  </a:lnTo>
                  <a:lnTo>
                    <a:pt x="584" y="101"/>
                  </a:lnTo>
                  <a:lnTo>
                    <a:pt x="598" y="86"/>
                  </a:lnTo>
                  <a:lnTo>
                    <a:pt x="603" y="70"/>
                  </a:lnTo>
                  <a:lnTo>
                    <a:pt x="584" y="64"/>
                  </a:lnTo>
                  <a:lnTo>
                    <a:pt x="566" y="78"/>
                  </a:lnTo>
                  <a:lnTo>
                    <a:pt x="553" y="94"/>
                  </a:lnTo>
                  <a:lnTo>
                    <a:pt x="539" y="126"/>
                  </a:lnTo>
                  <a:lnTo>
                    <a:pt x="527" y="134"/>
                  </a:lnTo>
                  <a:lnTo>
                    <a:pt x="520" y="134"/>
                  </a:lnTo>
                  <a:lnTo>
                    <a:pt x="520" y="126"/>
                  </a:lnTo>
                  <a:lnTo>
                    <a:pt x="527" y="108"/>
                  </a:lnTo>
                  <a:lnTo>
                    <a:pt x="549" y="78"/>
                  </a:lnTo>
                  <a:lnTo>
                    <a:pt x="537" y="83"/>
                  </a:lnTo>
                  <a:lnTo>
                    <a:pt x="559" y="63"/>
                  </a:lnTo>
                  <a:lnTo>
                    <a:pt x="600" y="61"/>
                  </a:lnTo>
                  <a:lnTo>
                    <a:pt x="601" y="54"/>
                  </a:lnTo>
                  <a:lnTo>
                    <a:pt x="603" y="54"/>
                  </a:lnTo>
                  <a:lnTo>
                    <a:pt x="598" y="50"/>
                  </a:lnTo>
                  <a:lnTo>
                    <a:pt x="593" y="50"/>
                  </a:lnTo>
                  <a:lnTo>
                    <a:pt x="594" y="45"/>
                  </a:lnTo>
                  <a:lnTo>
                    <a:pt x="559" y="51"/>
                  </a:lnTo>
                  <a:lnTo>
                    <a:pt x="559" y="45"/>
                  </a:lnTo>
                  <a:lnTo>
                    <a:pt x="548" y="45"/>
                  </a:lnTo>
                  <a:lnTo>
                    <a:pt x="562" y="34"/>
                  </a:lnTo>
                  <a:lnTo>
                    <a:pt x="518" y="50"/>
                  </a:lnTo>
                  <a:lnTo>
                    <a:pt x="517" y="42"/>
                  </a:lnTo>
                  <a:lnTo>
                    <a:pt x="500" y="47"/>
                  </a:lnTo>
                  <a:lnTo>
                    <a:pt x="539" y="26"/>
                  </a:lnTo>
                  <a:lnTo>
                    <a:pt x="541" y="25"/>
                  </a:lnTo>
                  <a:lnTo>
                    <a:pt x="487" y="13"/>
                  </a:lnTo>
                  <a:lnTo>
                    <a:pt x="485" y="0"/>
                  </a:lnTo>
                  <a:lnTo>
                    <a:pt x="476" y="7"/>
                  </a:lnTo>
                  <a:lnTo>
                    <a:pt x="118" y="7"/>
                  </a:lnTo>
                  <a:lnTo>
                    <a:pt x="118" y="13"/>
                  </a:lnTo>
                  <a:lnTo>
                    <a:pt x="104" y="32"/>
                  </a:lnTo>
                  <a:lnTo>
                    <a:pt x="97" y="32"/>
                  </a:lnTo>
                  <a:lnTo>
                    <a:pt x="107" y="26"/>
                  </a:lnTo>
                  <a:lnTo>
                    <a:pt x="102" y="22"/>
                  </a:lnTo>
                  <a:lnTo>
                    <a:pt x="86" y="16"/>
                  </a:lnTo>
                  <a:lnTo>
                    <a:pt x="81" y="22"/>
                  </a:lnTo>
                  <a:lnTo>
                    <a:pt x="70" y="56"/>
                  </a:lnTo>
                  <a:lnTo>
                    <a:pt x="26" y="113"/>
                  </a:lnTo>
                  <a:lnTo>
                    <a:pt x="19" y="137"/>
                  </a:lnTo>
                  <a:lnTo>
                    <a:pt x="1" y="158"/>
                  </a:lnTo>
                  <a:lnTo>
                    <a:pt x="5" y="169"/>
                  </a:lnTo>
                  <a:lnTo>
                    <a:pt x="0" y="183"/>
                  </a:lnTo>
                  <a:lnTo>
                    <a:pt x="5" y="193"/>
                  </a:lnTo>
                  <a:lnTo>
                    <a:pt x="0" y="199"/>
                  </a:lnTo>
                  <a:lnTo>
                    <a:pt x="12" y="197"/>
                  </a:lnTo>
                  <a:lnTo>
                    <a:pt x="3" y="212"/>
                  </a:lnTo>
                  <a:lnTo>
                    <a:pt x="4" y="216"/>
                  </a:lnTo>
                  <a:lnTo>
                    <a:pt x="8" y="216"/>
                  </a:lnTo>
                  <a:lnTo>
                    <a:pt x="1" y="228"/>
                  </a:lnTo>
                  <a:lnTo>
                    <a:pt x="11" y="250"/>
                  </a:lnTo>
                  <a:lnTo>
                    <a:pt x="7" y="259"/>
                  </a:lnTo>
                  <a:lnTo>
                    <a:pt x="34" y="267"/>
                  </a:lnTo>
                  <a:lnTo>
                    <a:pt x="34" y="273"/>
                  </a:lnTo>
                  <a:lnTo>
                    <a:pt x="42" y="280"/>
                  </a:lnTo>
                  <a:lnTo>
                    <a:pt x="43" y="296"/>
                  </a:lnTo>
                  <a:lnTo>
                    <a:pt x="74" y="292"/>
                  </a:lnTo>
                  <a:lnTo>
                    <a:pt x="122" y="317"/>
                  </a:lnTo>
                  <a:lnTo>
                    <a:pt x="191" y="310"/>
                  </a:lnTo>
                  <a:lnTo>
                    <a:pt x="204" y="329"/>
                  </a:lnTo>
                  <a:lnTo>
                    <a:pt x="204" y="343"/>
                  </a:lnTo>
                  <a:lnTo>
                    <a:pt x="213" y="355"/>
                  </a:lnTo>
                  <a:lnTo>
                    <a:pt x="222" y="356"/>
                  </a:lnTo>
                  <a:lnTo>
                    <a:pt x="233" y="343"/>
                  </a:lnTo>
                  <a:lnTo>
                    <a:pt x="251" y="345"/>
                  </a:lnTo>
                  <a:lnTo>
                    <a:pt x="271" y="403"/>
                  </a:lnTo>
                  <a:lnTo>
                    <a:pt x="296" y="412"/>
                  </a:lnTo>
                  <a:lnTo>
                    <a:pt x="301" y="380"/>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41" name="Freeform 193"/>
            <p:cNvSpPr>
              <a:spLocks/>
            </p:cNvSpPr>
            <p:nvPr/>
          </p:nvSpPr>
          <p:spPr bwMode="auto">
            <a:xfrm>
              <a:off x="1825625" y="3281388"/>
              <a:ext cx="109538" cy="115887"/>
            </a:xfrm>
            <a:custGeom>
              <a:avLst/>
              <a:gdLst>
                <a:gd name="T0" fmla="*/ 2147483647 w 61"/>
                <a:gd name="T1" fmla="*/ 2147483647 h 73"/>
                <a:gd name="T2" fmla="*/ 2147483647 w 61"/>
                <a:gd name="T3" fmla="*/ 2147483647 h 73"/>
                <a:gd name="T4" fmla="*/ 2147483647 w 61"/>
                <a:gd name="T5" fmla="*/ 2147483647 h 73"/>
                <a:gd name="T6" fmla="*/ 0 w 61"/>
                <a:gd name="T7" fmla="*/ 2147483647 h 73"/>
                <a:gd name="T8" fmla="*/ 2147483647 w 61"/>
                <a:gd name="T9" fmla="*/ 2147483647 h 73"/>
                <a:gd name="T10" fmla="*/ 2147483647 w 61"/>
                <a:gd name="T11" fmla="*/ 2147483647 h 73"/>
                <a:gd name="T12" fmla="*/ 2147483647 w 61"/>
                <a:gd name="T13" fmla="*/ 2147483647 h 73"/>
                <a:gd name="T14" fmla="*/ 2147483647 w 61"/>
                <a:gd name="T15" fmla="*/ 0 h 73"/>
                <a:gd name="T16" fmla="*/ 2147483647 w 61"/>
                <a:gd name="T17" fmla="*/ 0 h 73"/>
                <a:gd name="T18" fmla="*/ 2147483647 w 61"/>
                <a:gd name="T19" fmla="*/ 2147483647 h 73"/>
                <a:gd name="T20" fmla="*/ 2147483647 w 61"/>
                <a:gd name="T21" fmla="*/ 2147483647 h 73"/>
                <a:gd name="T22" fmla="*/ 2147483647 w 61"/>
                <a:gd name="T23" fmla="*/ 2147483647 h 73"/>
                <a:gd name="T24" fmla="*/ 2147483647 w 61"/>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73"/>
                <a:gd name="T41" fmla="*/ 61 w 61"/>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73">
                  <a:moveTo>
                    <a:pt x="41" y="60"/>
                  </a:moveTo>
                  <a:lnTo>
                    <a:pt x="31" y="73"/>
                  </a:lnTo>
                  <a:lnTo>
                    <a:pt x="3" y="63"/>
                  </a:lnTo>
                  <a:lnTo>
                    <a:pt x="0" y="57"/>
                  </a:lnTo>
                  <a:lnTo>
                    <a:pt x="16" y="31"/>
                  </a:lnTo>
                  <a:lnTo>
                    <a:pt x="30" y="28"/>
                  </a:lnTo>
                  <a:lnTo>
                    <a:pt x="20" y="9"/>
                  </a:lnTo>
                  <a:lnTo>
                    <a:pt x="31" y="0"/>
                  </a:lnTo>
                  <a:lnTo>
                    <a:pt x="52" y="0"/>
                  </a:lnTo>
                  <a:lnTo>
                    <a:pt x="46" y="30"/>
                  </a:lnTo>
                  <a:lnTo>
                    <a:pt x="52" y="34"/>
                  </a:lnTo>
                  <a:lnTo>
                    <a:pt x="61" y="38"/>
                  </a:lnTo>
                  <a:lnTo>
                    <a:pt x="41" y="60"/>
                  </a:lnTo>
                  <a:close/>
                </a:path>
              </a:pathLst>
            </a:custGeom>
            <a:solidFill>
              <a:srgbClr val="92D050"/>
            </a:solid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42" name="Freeform 195"/>
            <p:cNvSpPr>
              <a:spLocks/>
            </p:cNvSpPr>
            <p:nvPr/>
          </p:nvSpPr>
          <p:spPr bwMode="auto">
            <a:xfrm>
              <a:off x="1876425" y="3376638"/>
              <a:ext cx="61913" cy="38100"/>
            </a:xfrm>
            <a:custGeom>
              <a:avLst/>
              <a:gdLst>
                <a:gd name="T0" fmla="*/ 2147483647 w 34"/>
                <a:gd name="T1" fmla="*/ 2147483647 h 24"/>
                <a:gd name="T2" fmla="*/ 2147483647 w 34"/>
                <a:gd name="T3" fmla="*/ 0 h 24"/>
                <a:gd name="T4" fmla="*/ 0 w 34"/>
                <a:gd name="T5" fmla="*/ 2147483647 h 24"/>
                <a:gd name="T6" fmla="*/ 2147483647 w 34"/>
                <a:gd name="T7" fmla="*/ 2147483647 h 24"/>
                <a:gd name="T8" fmla="*/ 2147483647 w 34"/>
                <a:gd name="T9" fmla="*/ 2147483647 h 24"/>
                <a:gd name="T10" fmla="*/ 2147483647 w 34"/>
                <a:gd name="T11" fmla="*/ 2147483647 h 24"/>
                <a:gd name="T12" fmla="*/ 2147483647 w 34"/>
                <a:gd name="T13" fmla="*/ 2147483647 h 24"/>
                <a:gd name="T14" fmla="*/ 0 60000 65536"/>
                <a:gd name="T15" fmla="*/ 0 60000 65536"/>
                <a:gd name="T16" fmla="*/ 0 60000 65536"/>
                <a:gd name="T17" fmla="*/ 0 60000 65536"/>
                <a:gd name="T18" fmla="*/ 0 60000 65536"/>
                <a:gd name="T19" fmla="*/ 0 60000 65536"/>
                <a:gd name="T20" fmla="*/ 0 60000 65536"/>
                <a:gd name="T21" fmla="*/ 0 w 34"/>
                <a:gd name="T22" fmla="*/ 0 h 24"/>
                <a:gd name="T23" fmla="*/ 34 w 3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4">
                  <a:moveTo>
                    <a:pt x="34" y="13"/>
                  </a:moveTo>
                  <a:lnTo>
                    <a:pt x="10" y="0"/>
                  </a:lnTo>
                  <a:lnTo>
                    <a:pt x="0" y="13"/>
                  </a:lnTo>
                  <a:lnTo>
                    <a:pt x="4" y="19"/>
                  </a:lnTo>
                  <a:lnTo>
                    <a:pt x="31" y="24"/>
                  </a:lnTo>
                  <a:lnTo>
                    <a:pt x="34" y="19"/>
                  </a:lnTo>
                  <a:lnTo>
                    <a:pt x="34" y="13"/>
                  </a:lnTo>
                  <a:close/>
                </a:path>
              </a:pathLst>
            </a:custGeom>
            <a:solidFill>
              <a:srgbClr val="92D050"/>
            </a:solid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43" name="Freeform 197"/>
            <p:cNvSpPr>
              <a:spLocks/>
            </p:cNvSpPr>
            <p:nvPr/>
          </p:nvSpPr>
          <p:spPr bwMode="auto">
            <a:xfrm>
              <a:off x="2120900" y="3519513"/>
              <a:ext cx="12700" cy="17462"/>
            </a:xfrm>
            <a:custGeom>
              <a:avLst/>
              <a:gdLst>
                <a:gd name="T0" fmla="*/ 0 w 8"/>
                <a:gd name="T1" fmla="*/ 0 h 10"/>
                <a:gd name="T2" fmla="*/ 2147483647 w 8"/>
                <a:gd name="T3" fmla="*/ 0 h 10"/>
                <a:gd name="T4" fmla="*/ 2147483647 w 8"/>
                <a:gd name="T5" fmla="*/ 2147483647 h 10"/>
                <a:gd name="T6" fmla="*/ 2147483647 w 8"/>
                <a:gd name="T7" fmla="*/ 2147483647 h 10"/>
                <a:gd name="T8" fmla="*/ 0 w 8"/>
                <a:gd name="T9" fmla="*/ 0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0"/>
                  </a:moveTo>
                  <a:lnTo>
                    <a:pt x="3" y="0"/>
                  </a:lnTo>
                  <a:lnTo>
                    <a:pt x="8" y="7"/>
                  </a:lnTo>
                  <a:lnTo>
                    <a:pt x="7" y="1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44" name="Freeform 198"/>
            <p:cNvSpPr>
              <a:spLocks/>
            </p:cNvSpPr>
            <p:nvPr/>
          </p:nvSpPr>
          <p:spPr bwMode="auto">
            <a:xfrm>
              <a:off x="2120900" y="3519513"/>
              <a:ext cx="12700" cy="17462"/>
            </a:xfrm>
            <a:custGeom>
              <a:avLst/>
              <a:gdLst>
                <a:gd name="T0" fmla="*/ 0 w 8"/>
                <a:gd name="T1" fmla="*/ 0 h 10"/>
                <a:gd name="T2" fmla="*/ 2147483647 w 8"/>
                <a:gd name="T3" fmla="*/ 0 h 10"/>
                <a:gd name="T4" fmla="*/ 2147483647 w 8"/>
                <a:gd name="T5" fmla="*/ 2147483647 h 10"/>
                <a:gd name="T6" fmla="*/ 2147483647 w 8"/>
                <a:gd name="T7" fmla="*/ 2147483647 h 10"/>
                <a:gd name="T8" fmla="*/ 0 w 8"/>
                <a:gd name="T9" fmla="*/ 0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0"/>
                  </a:moveTo>
                  <a:lnTo>
                    <a:pt x="3" y="0"/>
                  </a:lnTo>
                  <a:lnTo>
                    <a:pt x="8" y="7"/>
                  </a:lnTo>
                  <a:lnTo>
                    <a:pt x="7" y="10"/>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45" name="Freeform 199"/>
            <p:cNvSpPr>
              <a:spLocks/>
            </p:cNvSpPr>
            <p:nvPr/>
          </p:nvSpPr>
          <p:spPr bwMode="auto">
            <a:xfrm>
              <a:off x="2127250" y="3511575"/>
              <a:ext cx="66675" cy="65088"/>
            </a:xfrm>
            <a:custGeom>
              <a:avLst/>
              <a:gdLst>
                <a:gd name="T0" fmla="*/ 2147483647 w 39"/>
                <a:gd name="T1" fmla="*/ 2147483647 h 41"/>
                <a:gd name="T2" fmla="*/ 2147483647 w 39"/>
                <a:gd name="T3" fmla="*/ 2147483647 h 41"/>
                <a:gd name="T4" fmla="*/ 2147483647 w 39"/>
                <a:gd name="T5" fmla="*/ 0 h 41"/>
                <a:gd name="T6" fmla="*/ 0 w 39"/>
                <a:gd name="T7" fmla="*/ 2147483647 h 41"/>
                <a:gd name="T8" fmla="*/ 2147483647 w 39"/>
                <a:gd name="T9" fmla="*/ 2147483647 h 41"/>
                <a:gd name="T10" fmla="*/ 2147483647 w 39"/>
                <a:gd name="T11" fmla="*/ 2147483647 h 41"/>
                <a:gd name="T12" fmla="*/ 2147483647 w 39"/>
                <a:gd name="T13" fmla="*/ 2147483647 h 41"/>
                <a:gd name="T14" fmla="*/ 2147483647 w 39"/>
                <a:gd name="T15" fmla="*/ 2147483647 h 41"/>
                <a:gd name="T16" fmla="*/ 2147483647 w 39"/>
                <a:gd name="T17" fmla="*/ 2147483647 h 41"/>
                <a:gd name="T18" fmla="*/ 2147483647 w 39"/>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41"/>
                <a:gd name="T32" fmla="*/ 39 w 39"/>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41">
                  <a:moveTo>
                    <a:pt x="36" y="18"/>
                  </a:moveTo>
                  <a:lnTo>
                    <a:pt x="25" y="5"/>
                  </a:lnTo>
                  <a:lnTo>
                    <a:pt x="12" y="0"/>
                  </a:lnTo>
                  <a:lnTo>
                    <a:pt x="0" y="6"/>
                  </a:lnTo>
                  <a:lnTo>
                    <a:pt x="5" y="13"/>
                  </a:lnTo>
                  <a:lnTo>
                    <a:pt x="25" y="22"/>
                  </a:lnTo>
                  <a:lnTo>
                    <a:pt x="21" y="30"/>
                  </a:lnTo>
                  <a:lnTo>
                    <a:pt x="28" y="41"/>
                  </a:lnTo>
                  <a:lnTo>
                    <a:pt x="39" y="27"/>
                  </a:lnTo>
                  <a:lnTo>
                    <a:pt x="36" y="18"/>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46" name="Freeform 200"/>
            <p:cNvSpPr>
              <a:spLocks/>
            </p:cNvSpPr>
            <p:nvPr/>
          </p:nvSpPr>
          <p:spPr bwMode="auto">
            <a:xfrm>
              <a:off x="2127250" y="3511575"/>
              <a:ext cx="66675" cy="65088"/>
            </a:xfrm>
            <a:custGeom>
              <a:avLst/>
              <a:gdLst>
                <a:gd name="T0" fmla="*/ 2147483647 w 39"/>
                <a:gd name="T1" fmla="*/ 2147483647 h 41"/>
                <a:gd name="T2" fmla="*/ 2147483647 w 39"/>
                <a:gd name="T3" fmla="*/ 2147483647 h 41"/>
                <a:gd name="T4" fmla="*/ 2147483647 w 39"/>
                <a:gd name="T5" fmla="*/ 0 h 41"/>
                <a:gd name="T6" fmla="*/ 0 w 39"/>
                <a:gd name="T7" fmla="*/ 2147483647 h 41"/>
                <a:gd name="T8" fmla="*/ 2147483647 w 39"/>
                <a:gd name="T9" fmla="*/ 2147483647 h 41"/>
                <a:gd name="T10" fmla="*/ 2147483647 w 39"/>
                <a:gd name="T11" fmla="*/ 2147483647 h 41"/>
                <a:gd name="T12" fmla="*/ 2147483647 w 39"/>
                <a:gd name="T13" fmla="*/ 2147483647 h 41"/>
                <a:gd name="T14" fmla="*/ 2147483647 w 39"/>
                <a:gd name="T15" fmla="*/ 2147483647 h 41"/>
                <a:gd name="T16" fmla="*/ 2147483647 w 39"/>
                <a:gd name="T17" fmla="*/ 2147483647 h 41"/>
                <a:gd name="T18" fmla="*/ 2147483647 w 39"/>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41"/>
                <a:gd name="T32" fmla="*/ 39 w 39"/>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41">
                  <a:moveTo>
                    <a:pt x="36" y="18"/>
                  </a:moveTo>
                  <a:lnTo>
                    <a:pt x="25" y="5"/>
                  </a:lnTo>
                  <a:lnTo>
                    <a:pt x="12" y="0"/>
                  </a:lnTo>
                  <a:lnTo>
                    <a:pt x="0" y="6"/>
                  </a:lnTo>
                  <a:lnTo>
                    <a:pt x="5" y="13"/>
                  </a:lnTo>
                  <a:lnTo>
                    <a:pt x="25" y="22"/>
                  </a:lnTo>
                  <a:lnTo>
                    <a:pt x="21" y="30"/>
                  </a:lnTo>
                  <a:lnTo>
                    <a:pt x="28" y="41"/>
                  </a:lnTo>
                  <a:lnTo>
                    <a:pt x="39" y="27"/>
                  </a:lnTo>
                  <a:lnTo>
                    <a:pt x="36" y="18"/>
                  </a:lnTo>
                </a:path>
              </a:pathLst>
            </a:custGeom>
            <a:solidFill>
              <a:srgbClr val="C00000"/>
            </a:solid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47" name="Freeform 201"/>
            <p:cNvSpPr>
              <a:spLocks/>
            </p:cNvSpPr>
            <p:nvPr/>
          </p:nvSpPr>
          <p:spPr bwMode="auto">
            <a:xfrm>
              <a:off x="2043113" y="3511575"/>
              <a:ext cx="87312" cy="68263"/>
            </a:xfrm>
            <a:custGeom>
              <a:avLst/>
              <a:gdLst>
                <a:gd name="T0" fmla="*/ 2147483647 w 51"/>
                <a:gd name="T1" fmla="*/ 2147483647 h 43"/>
                <a:gd name="T2" fmla="*/ 2147483647 w 51"/>
                <a:gd name="T3" fmla="*/ 0 h 43"/>
                <a:gd name="T4" fmla="*/ 2147483647 w 51"/>
                <a:gd name="T5" fmla="*/ 2147483647 h 43"/>
                <a:gd name="T6" fmla="*/ 2147483647 w 51"/>
                <a:gd name="T7" fmla="*/ 2147483647 h 43"/>
                <a:gd name="T8" fmla="*/ 2147483647 w 51"/>
                <a:gd name="T9" fmla="*/ 2147483647 h 43"/>
                <a:gd name="T10" fmla="*/ 2147483647 w 51"/>
                <a:gd name="T11" fmla="*/ 2147483647 h 43"/>
                <a:gd name="T12" fmla="*/ 2147483647 w 51"/>
                <a:gd name="T13" fmla="*/ 2147483647 h 43"/>
                <a:gd name="T14" fmla="*/ 2147483647 w 51"/>
                <a:gd name="T15" fmla="*/ 2147483647 h 43"/>
                <a:gd name="T16" fmla="*/ 2147483647 w 51"/>
                <a:gd name="T17" fmla="*/ 2147483647 h 43"/>
                <a:gd name="T18" fmla="*/ 2147483647 w 51"/>
                <a:gd name="T19" fmla="*/ 2147483647 h 43"/>
                <a:gd name="T20" fmla="*/ 0 w 51"/>
                <a:gd name="T21" fmla="*/ 2147483647 h 43"/>
                <a:gd name="T22" fmla="*/ 2147483647 w 51"/>
                <a:gd name="T23" fmla="*/ 2147483647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43"/>
                <a:gd name="T38" fmla="*/ 51 w 51"/>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43">
                  <a:moveTo>
                    <a:pt x="2" y="2"/>
                  </a:moveTo>
                  <a:lnTo>
                    <a:pt x="7" y="0"/>
                  </a:lnTo>
                  <a:lnTo>
                    <a:pt x="13" y="11"/>
                  </a:lnTo>
                  <a:lnTo>
                    <a:pt x="23" y="16"/>
                  </a:lnTo>
                  <a:lnTo>
                    <a:pt x="44" y="6"/>
                  </a:lnTo>
                  <a:lnTo>
                    <a:pt x="51" y="16"/>
                  </a:lnTo>
                  <a:lnTo>
                    <a:pt x="35" y="25"/>
                  </a:lnTo>
                  <a:lnTo>
                    <a:pt x="44" y="37"/>
                  </a:lnTo>
                  <a:lnTo>
                    <a:pt x="28" y="43"/>
                  </a:lnTo>
                  <a:lnTo>
                    <a:pt x="28" y="32"/>
                  </a:lnTo>
                  <a:lnTo>
                    <a:pt x="0" y="24"/>
                  </a:lnTo>
                  <a:lnTo>
                    <a:pt x="2" y="2"/>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48" name="Freeform 202"/>
            <p:cNvSpPr>
              <a:spLocks/>
            </p:cNvSpPr>
            <p:nvPr/>
          </p:nvSpPr>
          <p:spPr bwMode="auto">
            <a:xfrm>
              <a:off x="2043113" y="3511575"/>
              <a:ext cx="87312" cy="68263"/>
            </a:xfrm>
            <a:custGeom>
              <a:avLst/>
              <a:gdLst>
                <a:gd name="T0" fmla="*/ 2147483647 w 51"/>
                <a:gd name="T1" fmla="*/ 2147483647 h 43"/>
                <a:gd name="T2" fmla="*/ 2147483647 w 51"/>
                <a:gd name="T3" fmla="*/ 0 h 43"/>
                <a:gd name="T4" fmla="*/ 2147483647 w 51"/>
                <a:gd name="T5" fmla="*/ 2147483647 h 43"/>
                <a:gd name="T6" fmla="*/ 2147483647 w 51"/>
                <a:gd name="T7" fmla="*/ 2147483647 h 43"/>
                <a:gd name="T8" fmla="*/ 2147483647 w 51"/>
                <a:gd name="T9" fmla="*/ 2147483647 h 43"/>
                <a:gd name="T10" fmla="*/ 2147483647 w 51"/>
                <a:gd name="T11" fmla="*/ 2147483647 h 43"/>
                <a:gd name="T12" fmla="*/ 2147483647 w 51"/>
                <a:gd name="T13" fmla="*/ 2147483647 h 43"/>
                <a:gd name="T14" fmla="*/ 2147483647 w 51"/>
                <a:gd name="T15" fmla="*/ 2147483647 h 43"/>
                <a:gd name="T16" fmla="*/ 2147483647 w 51"/>
                <a:gd name="T17" fmla="*/ 2147483647 h 43"/>
                <a:gd name="T18" fmla="*/ 2147483647 w 51"/>
                <a:gd name="T19" fmla="*/ 2147483647 h 43"/>
                <a:gd name="T20" fmla="*/ 0 w 51"/>
                <a:gd name="T21" fmla="*/ 2147483647 h 43"/>
                <a:gd name="T22" fmla="*/ 2147483647 w 51"/>
                <a:gd name="T23" fmla="*/ 2147483647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43"/>
                <a:gd name="T38" fmla="*/ 51 w 51"/>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43">
                  <a:moveTo>
                    <a:pt x="2" y="2"/>
                  </a:moveTo>
                  <a:lnTo>
                    <a:pt x="7" y="0"/>
                  </a:lnTo>
                  <a:lnTo>
                    <a:pt x="13" y="11"/>
                  </a:lnTo>
                  <a:lnTo>
                    <a:pt x="23" y="16"/>
                  </a:lnTo>
                  <a:lnTo>
                    <a:pt x="44" y="6"/>
                  </a:lnTo>
                  <a:lnTo>
                    <a:pt x="51" y="16"/>
                  </a:lnTo>
                  <a:lnTo>
                    <a:pt x="35" y="25"/>
                  </a:lnTo>
                  <a:lnTo>
                    <a:pt x="44" y="37"/>
                  </a:lnTo>
                  <a:lnTo>
                    <a:pt x="28" y="43"/>
                  </a:lnTo>
                  <a:lnTo>
                    <a:pt x="28" y="32"/>
                  </a:lnTo>
                  <a:lnTo>
                    <a:pt x="0" y="24"/>
                  </a:lnTo>
                  <a:lnTo>
                    <a:pt x="2" y="2"/>
                  </a:lnTo>
                </a:path>
              </a:pathLst>
            </a:custGeom>
            <a:solidFill>
              <a:srgbClr val="7030A0"/>
            </a:solid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49" name="Freeform 203"/>
            <p:cNvSpPr>
              <a:spLocks/>
            </p:cNvSpPr>
            <p:nvPr/>
          </p:nvSpPr>
          <p:spPr bwMode="auto">
            <a:xfrm>
              <a:off x="1970088" y="3471888"/>
              <a:ext cx="84137" cy="77787"/>
            </a:xfrm>
            <a:custGeom>
              <a:avLst/>
              <a:gdLst>
                <a:gd name="T0" fmla="*/ 2147483647 w 46"/>
                <a:gd name="T1" fmla="*/ 2147483647 h 50"/>
                <a:gd name="T2" fmla="*/ 2147483647 w 46"/>
                <a:gd name="T3" fmla="*/ 2147483647 h 50"/>
                <a:gd name="T4" fmla="*/ 2147483647 w 46"/>
                <a:gd name="T5" fmla="*/ 2147483647 h 50"/>
                <a:gd name="T6" fmla="*/ 2147483647 w 46"/>
                <a:gd name="T7" fmla="*/ 2147483647 h 50"/>
                <a:gd name="T8" fmla="*/ 2147483647 w 46"/>
                <a:gd name="T9" fmla="*/ 0 h 50"/>
                <a:gd name="T10" fmla="*/ 0 w 46"/>
                <a:gd name="T11" fmla="*/ 2147483647 h 50"/>
                <a:gd name="T12" fmla="*/ 2147483647 w 46"/>
                <a:gd name="T13" fmla="*/ 2147483647 h 50"/>
                <a:gd name="T14" fmla="*/ 2147483647 w 46"/>
                <a:gd name="T15" fmla="*/ 2147483647 h 50"/>
                <a:gd name="T16" fmla="*/ 2147483647 w 46"/>
                <a:gd name="T17" fmla="*/ 2147483647 h 50"/>
                <a:gd name="T18" fmla="*/ 2147483647 w 46"/>
                <a:gd name="T19" fmla="*/ 2147483647 h 50"/>
                <a:gd name="T20" fmla="*/ 2147483647 w 46"/>
                <a:gd name="T21" fmla="*/ 2147483647 h 50"/>
                <a:gd name="T22" fmla="*/ 2147483647 w 46"/>
                <a:gd name="T23" fmla="*/ 2147483647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50"/>
                <a:gd name="T38" fmla="*/ 46 w 46"/>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50">
                  <a:moveTo>
                    <a:pt x="41" y="28"/>
                  </a:moveTo>
                  <a:lnTo>
                    <a:pt x="46" y="26"/>
                  </a:lnTo>
                  <a:lnTo>
                    <a:pt x="38" y="20"/>
                  </a:lnTo>
                  <a:lnTo>
                    <a:pt x="31" y="3"/>
                  </a:lnTo>
                  <a:lnTo>
                    <a:pt x="1" y="0"/>
                  </a:lnTo>
                  <a:lnTo>
                    <a:pt x="0" y="20"/>
                  </a:lnTo>
                  <a:lnTo>
                    <a:pt x="8" y="25"/>
                  </a:lnTo>
                  <a:lnTo>
                    <a:pt x="13" y="20"/>
                  </a:lnTo>
                  <a:lnTo>
                    <a:pt x="28" y="37"/>
                  </a:lnTo>
                  <a:lnTo>
                    <a:pt x="27" y="45"/>
                  </a:lnTo>
                  <a:lnTo>
                    <a:pt x="39" y="50"/>
                  </a:lnTo>
                  <a:lnTo>
                    <a:pt x="41" y="28"/>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0" name="Freeform 204"/>
            <p:cNvSpPr>
              <a:spLocks/>
            </p:cNvSpPr>
            <p:nvPr/>
          </p:nvSpPr>
          <p:spPr bwMode="auto">
            <a:xfrm>
              <a:off x="1970088" y="3471888"/>
              <a:ext cx="84137" cy="77787"/>
            </a:xfrm>
            <a:custGeom>
              <a:avLst/>
              <a:gdLst>
                <a:gd name="T0" fmla="*/ 2147483647 w 46"/>
                <a:gd name="T1" fmla="*/ 2147483647 h 50"/>
                <a:gd name="T2" fmla="*/ 2147483647 w 46"/>
                <a:gd name="T3" fmla="*/ 2147483647 h 50"/>
                <a:gd name="T4" fmla="*/ 2147483647 w 46"/>
                <a:gd name="T5" fmla="*/ 2147483647 h 50"/>
                <a:gd name="T6" fmla="*/ 2147483647 w 46"/>
                <a:gd name="T7" fmla="*/ 2147483647 h 50"/>
                <a:gd name="T8" fmla="*/ 2147483647 w 46"/>
                <a:gd name="T9" fmla="*/ 0 h 50"/>
                <a:gd name="T10" fmla="*/ 0 w 46"/>
                <a:gd name="T11" fmla="*/ 2147483647 h 50"/>
                <a:gd name="T12" fmla="*/ 2147483647 w 46"/>
                <a:gd name="T13" fmla="*/ 2147483647 h 50"/>
                <a:gd name="T14" fmla="*/ 2147483647 w 46"/>
                <a:gd name="T15" fmla="*/ 2147483647 h 50"/>
                <a:gd name="T16" fmla="*/ 2147483647 w 46"/>
                <a:gd name="T17" fmla="*/ 2147483647 h 50"/>
                <a:gd name="T18" fmla="*/ 2147483647 w 46"/>
                <a:gd name="T19" fmla="*/ 2147483647 h 50"/>
                <a:gd name="T20" fmla="*/ 2147483647 w 46"/>
                <a:gd name="T21" fmla="*/ 2147483647 h 50"/>
                <a:gd name="T22" fmla="*/ 2147483647 w 46"/>
                <a:gd name="T23" fmla="*/ 2147483647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50"/>
                <a:gd name="T38" fmla="*/ 46 w 46"/>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50">
                  <a:moveTo>
                    <a:pt x="41" y="28"/>
                  </a:moveTo>
                  <a:lnTo>
                    <a:pt x="46" y="26"/>
                  </a:lnTo>
                  <a:lnTo>
                    <a:pt x="38" y="20"/>
                  </a:lnTo>
                  <a:lnTo>
                    <a:pt x="31" y="3"/>
                  </a:lnTo>
                  <a:lnTo>
                    <a:pt x="1" y="0"/>
                  </a:lnTo>
                  <a:lnTo>
                    <a:pt x="0" y="20"/>
                  </a:lnTo>
                  <a:lnTo>
                    <a:pt x="8" y="25"/>
                  </a:lnTo>
                  <a:lnTo>
                    <a:pt x="13" y="20"/>
                  </a:lnTo>
                  <a:lnTo>
                    <a:pt x="28" y="37"/>
                  </a:lnTo>
                  <a:lnTo>
                    <a:pt x="27" y="45"/>
                  </a:lnTo>
                  <a:lnTo>
                    <a:pt x="39" y="50"/>
                  </a:lnTo>
                  <a:lnTo>
                    <a:pt x="41" y="28"/>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1" name="Freeform 205"/>
            <p:cNvSpPr>
              <a:spLocks/>
            </p:cNvSpPr>
            <p:nvPr/>
          </p:nvSpPr>
          <p:spPr bwMode="auto">
            <a:xfrm>
              <a:off x="1935956" y="3360763"/>
              <a:ext cx="114300" cy="114300"/>
            </a:xfrm>
            <a:custGeom>
              <a:avLst/>
              <a:gdLst>
                <a:gd name="T0" fmla="*/ 2147483647 w 63"/>
                <a:gd name="T1" fmla="*/ 2147483647 h 74"/>
                <a:gd name="T2" fmla="*/ 2147483647 w 63"/>
                <a:gd name="T3" fmla="*/ 2147483647 h 74"/>
                <a:gd name="T4" fmla="*/ 2147483647 w 63"/>
                <a:gd name="T5" fmla="*/ 2147483647 h 74"/>
                <a:gd name="T6" fmla="*/ 2147483647 w 63"/>
                <a:gd name="T7" fmla="*/ 0 h 74"/>
                <a:gd name="T8" fmla="*/ 2147483647 w 63"/>
                <a:gd name="T9" fmla="*/ 2147483647 h 74"/>
                <a:gd name="T10" fmla="*/ 0 w 63"/>
                <a:gd name="T11" fmla="*/ 2147483647 h 74"/>
                <a:gd name="T12" fmla="*/ 2147483647 w 63"/>
                <a:gd name="T13" fmla="*/ 2147483647 h 74"/>
                <a:gd name="T14" fmla="*/ 2147483647 w 63"/>
                <a:gd name="T15" fmla="*/ 2147483647 h 74"/>
                <a:gd name="T16" fmla="*/ 2147483647 w 63"/>
                <a:gd name="T17" fmla="*/ 214748364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74"/>
                <a:gd name="T29" fmla="*/ 63 w 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74">
                  <a:moveTo>
                    <a:pt x="52" y="74"/>
                  </a:moveTo>
                  <a:lnTo>
                    <a:pt x="49" y="68"/>
                  </a:lnTo>
                  <a:lnTo>
                    <a:pt x="63" y="14"/>
                  </a:lnTo>
                  <a:lnTo>
                    <a:pt x="62" y="0"/>
                  </a:lnTo>
                  <a:lnTo>
                    <a:pt x="39" y="8"/>
                  </a:lnTo>
                  <a:lnTo>
                    <a:pt x="0" y="36"/>
                  </a:lnTo>
                  <a:lnTo>
                    <a:pt x="1" y="46"/>
                  </a:lnTo>
                  <a:lnTo>
                    <a:pt x="22" y="71"/>
                  </a:lnTo>
                  <a:lnTo>
                    <a:pt x="52" y="74"/>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2" name="Freeform 206"/>
            <p:cNvSpPr>
              <a:spLocks/>
            </p:cNvSpPr>
            <p:nvPr/>
          </p:nvSpPr>
          <p:spPr bwMode="auto">
            <a:xfrm>
              <a:off x="1938338" y="3360763"/>
              <a:ext cx="115887" cy="114300"/>
            </a:xfrm>
            <a:custGeom>
              <a:avLst/>
              <a:gdLst>
                <a:gd name="T0" fmla="*/ 2147483647 w 63"/>
                <a:gd name="T1" fmla="*/ 2147483647 h 74"/>
                <a:gd name="T2" fmla="*/ 2147483647 w 63"/>
                <a:gd name="T3" fmla="*/ 2147483647 h 74"/>
                <a:gd name="T4" fmla="*/ 2147483647 w 63"/>
                <a:gd name="T5" fmla="*/ 2147483647 h 74"/>
                <a:gd name="T6" fmla="*/ 2147483647 w 63"/>
                <a:gd name="T7" fmla="*/ 0 h 74"/>
                <a:gd name="T8" fmla="*/ 2147483647 w 63"/>
                <a:gd name="T9" fmla="*/ 2147483647 h 74"/>
                <a:gd name="T10" fmla="*/ 0 w 63"/>
                <a:gd name="T11" fmla="*/ 2147483647 h 74"/>
                <a:gd name="T12" fmla="*/ 2147483647 w 63"/>
                <a:gd name="T13" fmla="*/ 2147483647 h 74"/>
                <a:gd name="T14" fmla="*/ 2147483647 w 63"/>
                <a:gd name="T15" fmla="*/ 2147483647 h 74"/>
                <a:gd name="T16" fmla="*/ 2147483647 w 63"/>
                <a:gd name="T17" fmla="*/ 214748364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74"/>
                <a:gd name="T29" fmla="*/ 63 w 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74">
                  <a:moveTo>
                    <a:pt x="52" y="74"/>
                  </a:moveTo>
                  <a:lnTo>
                    <a:pt x="49" y="68"/>
                  </a:lnTo>
                  <a:lnTo>
                    <a:pt x="63" y="14"/>
                  </a:lnTo>
                  <a:lnTo>
                    <a:pt x="62" y="0"/>
                  </a:lnTo>
                  <a:lnTo>
                    <a:pt x="39" y="8"/>
                  </a:lnTo>
                  <a:lnTo>
                    <a:pt x="0" y="36"/>
                  </a:lnTo>
                  <a:lnTo>
                    <a:pt x="1" y="46"/>
                  </a:lnTo>
                  <a:lnTo>
                    <a:pt x="22" y="71"/>
                  </a:lnTo>
                  <a:lnTo>
                    <a:pt x="52" y="74"/>
                  </a:lnTo>
                </a:path>
              </a:pathLst>
            </a:custGeom>
            <a:noFill/>
            <a:ln w="1651" algn="ctr">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3" name="Freeform 207"/>
            <p:cNvSpPr>
              <a:spLocks/>
            </p:cNvSpPr>
            <p:nvPr/>
          </p:nvSpPr>
          <p:spPr bwMode="auto">
            <a:xfrm>
              <a:off x="1893888" y="3338538"/>
              <a:ext cx="161925" cy="76200"/>
            </a:xfrm>
            <a:custGeom>
              <a:avLst/>
              <a:gdLst>
                <a:gd name="T0" fmla="*/ 2147483647 w 90"/>
                <a:gd name="T1" fmla="*/ 2147483647 h 50"/>
                <a:gd name="T2" fmla="*/ 2147483647 w 90"/>
                <a:gd name="T3" fmla="*/ 0 h 50"/>
                <a:gd name="T4" fmla="*/ 2147483647 w 90"/>
                <a:gd name="T5" fmla="*/ 2147483647 h 50"/>
                <a:gd name="T6" fmla="*/ 2147483647 w 90"/>
                <a:gd name="T7" fmla="*/ 2147483647 h 50"/>
                <a:gd name="T8" fmla="*/ 2147483647 w 90"/>
                <a:gd name="T9" fmla="*/ 2147483647 h 50"/>
                <a:gd name="T10" fmla="*/ 2147483647 w 90"/>
                <a:gd name="T11" fmla="*/ 2147483647 h 50"/>
                <a:gd name="T12" fmla="*/ 2147483647 w 90"/>
                <a:gd name="T13" fmla="*/ 2147483647 h 50"/>
                <a:gd name="T14" fmla="*/ 0 w 90"/>
                <a:gd name="T15" fmla="*/ 2147483647 h 50"/>
                <a:gd name="T16" fmla="*/ 2147483647 w 90"/>
                <a:gd name="T17" fmla="*/ 214748364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50"/>
                <a:gd name="T29" fmla="*/ 90 w 9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50">
                  <a:moveTo>
                    <a:pt x="20" y="3"/>
                  </a:moveTo>
                  <a:lnTo>
                    <a:pt x="69" y="0"/>
                  </a:lnTo>
                  <a:lnTo>
                    <a:pt x="90" y="14"/>
                  </a:lnTo>
                  <a:lnTo>
                    <a:pt x="67" y="22"/>
                  </a:lnTo>
                  <a:lnTo>
                    <a:pt x="28" y="50"/>
                  </a:lnTo>
                  <a:lnTo>
                    <a:pt x="24" y="44"/>
                  </a:lnTo>
                  <a:lnTo>
                    <a:pt x="24" y="38"/>
                  </a:lnTo>
                  <a:lnTo>
                    <a:pt x="0" y="25"/>
                  </a:lnTo>
                  <a:lnTo>
                    <a:pt x="20" y="3"/>
                  </a:lnTo>
                  <a:close/>
                </a:path>
              </a:pathLst>
            </a:custGeom>
            <a:solidFill>
              <a:srgbClr val="92D050"/>
            </a:solid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4" name="Freeform 209"/>
            <p:cNvSpPr>
              <a:spLocks/>
            </p:cNvSpPr>
            <p:nvPr/>
          </p:nvSpPr>
          <p:spPr bwMode="auto">
            <a:xfrm>
              <a:off x="2362200" y="3230588"/>
              <a:ext cx="100013" cy="61912"/>
            </a:xfrm>
            <a:custGeom>
              <a:avLst/>
              <a:gdLst>
                <a:gd name="T0" fmla="*/ 2147483647 w 54"/>
                <a:gd name="T1" fmla="*/ 0 h 39"/>
                <a:gd name="T2" fmla="*/ 2147483647 w 54"/>
                <a:gd name="T3" fmla="*/ 2147483647 h 39"/>
                <a:gd name="T4" fmla="*/ 2147483647 w 54"/>
                <a:gd name="T5" fmla="*/ 2147483647 h 39"/>
                <a:gd name="T6" fmla="*/ 2147483647 w 54"/>
                <a:gd name="T7" fmla="*/ 2147483647 h 39"/>
                <a:gd name="T8" fmla="*/ 2147483647 w 54"/>
                <a:gd name="T9" fmla="*/ 2147483647 h 39"/>
                <a:gd name="T10" fmla="*/ 2147483647 w 54"/>
                <a:gd name="T11" fmla="*/ 2147483647 h 39"/>
                <a:gd name="T12" fmla="*/ 2147483647 w 54"/>
                <a:gd name="T13" fmla="*/ 2147483647 h 39"/>
                <a:gd name="T14" fmla="*/ 2147483647 w 54"/>
                <a:gd name="T15" fmla="*/ 2147483647 h 39"/>
                <a:gd name="T16" fmla="*/ 2147483647 w 54"/>
                <a:gd name="T17" fmla="*/ 2147483647 h 39"/>
                <a:gd name="T18" fmla="*/ 2147483647 w 54"/>
                <a:gd name="T19" fmla="*/ 2147483647 h 39"/>
                <a:gd name="T20" fmla="*/ 2147483647 w 54"/>
                <a:gd name="T21" fmla="*/ 2147483647 h 39"/>
                <a:gd name="T22" fmla="*/ 2147483647 w 54"/>
                <a:gd name="T23" fmla="*/ 2147483647 h 39"/>
                <a:gd name="T24" fmla="*/ 2147483647 w 54"/>
                <a:gd name="T25" fmla="*/ 2147483647 h 39"/>
                <a:gd name="T26" fmla="*/ 0 w 54"/>
                <a:gd name="T27" fmla="*/ 2147483647 h 39"/>
                <a:gd name="T28" fmla="*/ 2147483647 w 54"/>
                <a:gd name="T29" fmla="*/ 0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39"/>
                <a:gd name="T47" fmla="*/ 54 w 54"/>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39">
                  <a:moveTo>
                    <a:pt x="4" y="0"/>
                  </a:moveTo>
                  <a:lnTo>
                    <a:pt x="31" y="3"/>
                  </a:lnTo>
                  <a:lnTo>
                    <a:pt x="34" y="7"/>
                  </a:lnTo>
                  <a:lnTo>
                    <a:pt x="42" y="7"/>
                  </a:lnTo>
                  <a:lnTo>
                    <a:pt x="35" y="13"/>
                  </a:lnTo>
                  <a:lnTo>
                    <a:pt x="47" y="14"/>
                  </a:lnTo>
                  <a:lnTo>
                    <a:pt x="54" y="22"/>
                  </a:lnTo>
                  <a:lnTo>
                    <a:pt x="47" y="29"/>
                  </a:lnTo>
                  <a:lnTo>
                    <a:pt x="42" y="23"/>
                  </a:lnTo>
                  <a:lnTo>
                    <a:pt x="19" y="29"/>
                  </a:lnTo>
                  <a:lnTo>
                    <a:pt x="20" y="23"/>
                  </a:lnTo>
                  <a:lnTo>
                    <a:pt x="11" y="26"/>
                  </a:lnTo>
                  <a:lnTo>
                    <a:pt x="6" y="39"/>
                  </a:lnTo>
                  <a:lnTo>
                    <a:pt x="0" y="29"/>
                  </a:lnTo>
                  <a:lnTo>
                    <a:pt x="4" y="0"/>
                  </a:lnTo>
                  <a:close/>
                </a:path>
              </a:pathLst>
            </a:custGeom>
            <a:solidFill>
              <a:srgbClr val="7030A0"/>
            </a:solid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5" name="Freeform 210"/>
            <p:cNvSpPr>
              <a:spLocks/>
            </p:cNvSpPr>
            <p:nvPr/>
          </p:nvSpPr>
          <p:spPr bwMode="auto">
            <a:xfrm>
              <a:off x="2362200" y="3230588"/>
              <a:ext cx="100013" cy="61912"/>
            </a:xfrm>
            <a:custGeom>
              <a:avLst/>
              <a:gdLst>
                <a:gd name="T0" fmla="*/ 2147483647 w 54"/>
                <a:gd name="T1" fmla="*/ 0 h 39"/>
                <a:gd name="T2" fmla="*/ 2147483647 w 54"/>
                <a:gd name="T3" fmla="*/ 2147483647 h 39"/>
                <a:gd name="T4" fmla="*/ 2147483647 w 54"/>
                <a:gd name="T5" fmla="*/ 2147483647 h 39"/>
                <a:gd name="T6" fmla="*/ 2147483647 w 54"/>
                <a:gd name="T7" fmla="*/ 2147483647 h 39"/>
                <a:gd name="T8" fmla="*/ 2147483647 w 54"/>
                <a:gd name="T9" fmla="*/ 2147483647 h 39"/>
                <a:gd name="T10" fmla="*/ 2147483647 w 54"/>
                <a:gd name="T11" fmla="*/ 2147483647 h 39"/>
                <a:gd name="T12" fmla="*/ 2147483647 w 54"/>
                <a:gd name="T13" fmla="*/ 2147483647 h 39"/>
                <a:gd name="T14" fmla="*/ 2147483647 w 54"/>
                <a:gd name="T15" fmla="*/ 2147483647 h 39"/>
                <a:gd name="T16" fmla="*/ 2147483647 w 54"/>
                <a:gd name="T17" fmla="*/ 2147483647 h 39"/>
                <a:gd name="T18" fmla="*/ 2147483647 w 54"/>
                <a:gd name="T19" fmla="*/ 2147483647 h 39"/>
                <a:gd name="T20" fmla="*/ 2147483647 w 54"/>
                <a:gd name="T21" fmla="*/ 2147483647 h 39"/>
                <a:gd name="T22" fmla="*/ 2147483647 w 54"/>
                <a:gd name="T23" fmla="*/ 2147483647 h 39"/>
                <a:gd name="T24" fmla="*/ 2147483647 w 54"/>
                <a:gd name="T25" fmla="*/ 2147483647 h 39"/>
                <a:gd name="T26" fmla="*/ 0 w 54"/>
                <a:gd name="T27" fmla="*/ 2147483647 h 39"/>
                <a:gd name="T28" fmla="*/ 2147483647 w 54"/>
                <a:gd name="T29" fmla="*/ 0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39"/>
                <a:gd name="T47" fmla="*/ 54 w 54"/>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39">
                  <a:moveTo>
                    <a:pt x="4" y="0"/>
                  </a:moveTo>
                  <a:lnTo>
                    <a:pt x="31" y="3"/>
                  </a:lnTo>
                  <a:lnTo>
                    <a:pt x="34" y="7"/>
                  </a:lnTo>
                  <a:lnTo>
                    <a:pt x="42" y="7"/>
                  </a:lnTo>
                  <a:lnTo>
                    <a:pt x="35" y="13"/>
                  </a:lnTo>
                  <a:lnTo>
                    <a:pt x="47" y="14"/>
                  </a:lnTo>
                  <a:lnTo>
                    <a:pt x="54" y="22"/>
                  </a:lnTo>
                  <a:lnTo>
                    <a:pt x="47" y="29"/>
                  </a:lnTo>
                  <a:lnTo>
                    <a:pt x="42" y="23"/>
                  </a:lnTo>
                  <a:lnTo>
                    <a:pt x="19" y="29"/>
                  </a:lnTo>
                  <a:lnTo>
                    <a:pt x="20" y="23"/>
                  </a:lnTo>
                  <a:lnTo>
                    <a:pt x="11" y="26"/>
                  </a:lnTo>
                  <a:lnTo>
                    <a:pt x="6" y="39"/>
                  </a:lnTo>
                  <a:lnTo>
                    <a:pt x="0" y="29"/>
                  </a:lnTo>
                  <a:lnTo>
                    <a:pt x="4"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6" name="Freeform 211"/>
            <p:cNvSpPr>
              <a:spLocks/>
            </p:cNvSpPr>
            <p:nvPr/>
          </p:nvSpPr>
          <p:spPr bwMode="auto">
            <a:xfrm>
              <a:off x="2293938" y="3227413"/>
              <a:ext cx="74612" cy="50800"/>
            </a:xfrm>
            <a:custGeom>
              <a:avLst/>
              <a:gdLst>
                <a:gd name="T0" fmla="*/ 2147483647 w 42"/>
                <a:gd name="T1" fmla="*/ 2147483647 h 33"/>
                <a:gd name="T2" fmla="*/ 2147483647 w 42"/>
                <a:gd name="T3" fmla="*/ 0 h 33"/>
                <a:gd name="T4" fmla="*/ 2147483647 w 42"/>
                <a:gd name="T5" fmla="*/ 2147483647 h 33"/>
                <a:gd name="T6" fmla="*/ 2147483647 w 42"/>
                <a:gd name="T7" fmla="*/ 2147483647 h 33"/>
                <a:gd name="T8" fmla="*/ 2147483647 w 42"/>
                <a:gd name="T9" fmla="*/ 2147483647 h 33"/>
                <a:gd name="T10" fmla="*/ 2147483647 w 42"/>
                <a:gd name="T11" fmla="*/ 2147483647 h 33"/>
                <a:gd name="T12" fmla="*/ 2147483647 w 42"/>
                <a:gd name="T13" fmla="*/ 2147483647 h 33"/>
                <a:gd name="T14" fmla="*/ 0 w 42"/>
                <a:gd name="T15" fmla="*/ 2147483647 h 33"/>
                <a:gd name="T16" fmla="*/ 2147483647 w 42"/>
                <a:gd name="T17" fmla="*/ 2147483647 h 33"/>
                <a:gd name="T18" fmla="*/ 2147483647 w 42"/>
                <a:gd name="T19" fmla="*/ 2147483647 h 33"/>
                <a:gd name="T20" fmla="*/ 2147483647 w 42"/>
                <a:gd name="T21" fmla="*/ 214748364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33"/>
                <a:gd name="T35" fmla="*/ 42 w 42"/>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33">
                  <a:moveTo>
                    <a:pt x="42" y="3"/>
                  </a:moveTo>
                  <a:lnTo>
                    <a:pt x="23" y="0"/>
                  </a:lnTo>
                  <a:lnTo>
                    <a:pt x="19" y="6"/>
                  </a:lnTo>
                  <a:lnTo>
                    <a:pt x="24" y="6"/>
                  </a:lnTo>
                  <a:lnTo>
                    <a:pt x="31" y="25"/>
                  </a:lnTo>
                  <a:lnTo>
                    <a:pt x="19" y="29"/>
                  </a:lnTo>
                  <a:lnTo>
                    <a:pt x="5" y="25"/>
                  </a:lnTo>
                  <a:lnTo>
                    <a:pt x="0" y="29"/>
                  </a:lnTo>
                  <a:lnTo>
                    <a:pt x="9" y="33"/>
                  </a:lnTo>
                  <a:lnTo>
                    <a:pt x="38" y="32"/>
                  </a:lnTo>
                  <a:lnTo>
                    <a:pt x="42"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7" name="Freeform 212"/>
            <p:cNvSpPr>
              <a:spLocks/>
            </p:cNvSpPr>
            <p:nvPr/>
          </p:nvSpPr>
          <p:spPr bwMode="auto">
            <a:xfrm>
              <a:off x="2293938" y="3227413"/>
              <a:ext cx="74612" cy="50800"/>
            </a:xfrm>
            <a:custGeom>
              <a:avLst/>
              <a:gdLst>
                <a:gd name="T0" fmla="*/ 2147483647 w 42"/>
                <a:gd name="T1" fmla="*/ 2147483647 h 33"/>
                <a:gd name="T2" fmla="*/ 2147483647 w 42"/>
                <a:gd name="T3" fmla="*/ 0 h 33"/>
                <a:gd name="T4" fmla="*/ 2147483647 w 42"/>
                <a:gd name="T5" fmla="*/ 2147483647 h 33"/>
                <a:gd name="T6" fmla="*/ 2147483647 w 42"/>
                <a:gd name="T7" fmla="*/ 2147483647 h 33"/>
                <a:gd name="T8" fmla="*/ 2147483647 w 42"/>
                <a:gd name="T9" fmla="*/ 2147483647 h 33"/>
                <a:gd name="T10" fmla="*/ 2147483647 w 42"/>
                <a:gd name="T11" fmla="*/ 2147483647 h 33"/>
                <a:gd name="T12" fmla="*/ 2147483647 w 42"/>
                <a:gd name="T13" fmla="*/ 2147483647 h 33"/>
                <a:gd name="T14" fmla="*/ 0 w 42"/>
                <a:gd name="T15" fmla="*/ 2147483647 h 33"/>
                <a:gd name="T16" fmla="*/ 2147483647 w 42"/>
                <a:gd name="T17" fmla="*/ 2147483647 h 33"/>
                <a:gd name="T18" fmla="*/ 2147483647 w 42"/>
                <a:gd name="T19" fmla="*/ 2147483647 h 33"/>
                <a:gd name="T20" fmla="*/ 2147483647 w 42"/>
                <a:gd name="T21" fmla="*/ 214748364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33"/>
                <a:gd name="T35" fmla="*/ 42 w 42"/>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33">
                  <a:moveTo>
                    <a:pt x="42" y="3"/>
                  </a:moveTo>
                  <a:lnTo>
                    <a:pt x="23" y="0"/>
                  </a:lnTo>
                  <a:lnTo>
                    <a:pt x="19" y="6"/>
                  </a:lnTo>
                  <a:lnTo>
                    <a:pt x="24" y="6"/>
                  </a:lnTo>
                  <a:lnTo>
                    <a:pt x="31" y="25"/>
                  </a:lnTo>
                  <a:lnTo>
                    <a:pt x="19" y="29"/>
                  </a:lnTo>
                  <a:lnTo>
                    <a:pt x="5" y="25"/>
                  </a:lnTo>
                  <a:lnTo>
                    <a:pt x="0" y="29"/>
                  </a:lnTo>
                  <a:lnTo>
                    <a:pt x="9" y="33"/>
                  </a:lnTo>
                  <a:lnTo>
                    <a:pt x="38" y="32"/>
                  </a:lnTo>
                  <a:lnTo>
                    <a:pt x="42" y="3"/>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8" name="Freeform 213"/>
            <p:cNvSpPr>
              <a:spLocks/>
            </p:cNvSpPr>
            <p:nvPr/>
          </p:nvSpPr>
          <p:spPr bwMode="auto">
            <a:xfrm>
              <a:off x="2787650" y="4610125"/>
              <a:ext cx="130175" cy="123825"/>
            </a:xfrm>
            <a:custGeom>
              <a:avLst/>
              <a:gdLst>
                <a:gd name="T0" fmla="*/ 2147483647 w 73"/>
                <a:gd name="T1" fmla="*/ 2147483647 h 81"/>
                <a:gd name="T2" fmla="*/ 0 w 73"/>
                <a:gd name="T3" fmla="*/ 0 h 81"/>
                <a:gd name="T4" fmla="*/ 2147483647 w 73"/>
                <a:gd name="T5" fmla="*/ 0 h 81"/>
                <a:gd name="T6" fmla="*/ 2147483647 w 73"/>
                <a:gd name="T7" fmla="*/ 2147483647 h 81"/>
                <a:gd name="T8" fmla="*/ 2147483647 w 73"/>
                <a:gd name="T9" fmla="*/ 2147483647 h 81"/>
                <a:gd name="T10" fmla="*/ 2147483647 w 73"/>
                <a:gd name="T11" fmla="*/ 2147483647 h 81"/>
                <a:gd name="T12" fmla="*/ 2147483647 w 73"/>
                <a:gd name="T13" fmla="*/ 2147483647 h 81"/>
                <a:gd name="T14" fmla="*/ 2147483647 w 73"/>
                <a:gd name="T15" fmla="*/ 2147483647 h 81"/>
                <a:gd name="T16" fmla="*/ 2147483647 w 73"/>
                <a:gd name="T17" fmla="*/ 2147483647 h 81"/>
                <a:gd name="T18" fmla="*/ 2147483647 w 73"/>
                <a:gd name="T19" fmla="*/ 2147483647 h 81"/>
                <a:gd name="T20" fmla="*/ 2147483647 w 73"/>
                <a:gd name="T21" fmla="*/ 2147483647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81"/>
                <a:gd name="T35" fmla="*/ 73 w 73"/>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81">
                  <a:moveTo>
                    <a:pt x="5" y="68"/>
                  </a:moveTo>
                  <a:lnTo>
                    <a:pt x="0" y="0"/>
                  </a:lnTo>
                  <a:lnTo>
                    <a:pt x="14" y="0"/>
                  </a:lnTo>
                  <a:lnTo>
                    <a:pt x="28" y="14"/>
                  </a:lnTo>
                  <a:lnTo>
                    <a:pt x="33" y="11"/>
                  </a:lnTo>
                  <a:lnTo>
                    <a:pt x="62" y="31"/>
                  </a:lnTo>
                  <a:lnTo>
                    <a:pt x="73" y="46"/>
                  </a:lnTo>
                  <a:lnTo>
                    <a:pt x="73" y="62"/>
                  </a:lnTo>
                  <a:lnTo>
                    <a:pt x="66" y="75"/>
                  </a:lnTo>
                  <a:lnTo>
                    <a:pt x="37" y="81"/>
                  </a:lnTo>
                  <a:lnTo>
                    <a:pt x="5" y="68"/>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9" name="Freeform 214"/>
            <p:cNvSpPr>
              <a:spLocks/>
            </p:cNvSpPr>
            <p:nvPr/>
          </p:nvSpPr>
          <p:spPr bwMode="auto">
            <a:xfrm>
              <a:off x="2787650" y="4610125"/>
              <a:ext cx="130175" cy="123825"/>
            </a:xfrm>
            <a:custGeom>
              <a:avLst/>
              <a:gdLst>
                <a:gd name="T0" fmla="*/ 2147483647 w 73"/>
                <a:gd name="T1" fmla="*/ 2147483647 h 81"/>
                <a:gd name="T2" fmla="*/ 0 w 73"/>
                <a:gd name="T3" fmla="*/ 0 h 81"/>
                <a:gd name="T4" fmla="*/ 2147483647 w 73"/>
                <a:gd name="T5" fmla="*/ 0 h 81"/>
                <a:gd name="T6" fmla="*/ 2147483647 w 73"/>
                <a:gd name="T7" fmla="*/ 2147483647 h 81"/>
                <a:gd name="T8" fmla="*/ 2147483647 w 73"/>
                <a:gd name="T9" fmla="*/ 2147483647 h 81"/>
                <a:gd name="T10" fmla="*/ 2147483647 w 73"/>
                <a:gd name="T11" fmla="*/ 2147483647 h 81"/>
                <a:gd name="T12" fmla="*/ 2147483647 w 73"/>
                <a:gd name="T13" fmla="*/ 2147483647 h 81"/>
                <a:gd name="T14" fmla="*/ 2147483647 w 73"/>
                <a:gd name="T15" fmla="*/ 2147483647 h 81"/>
                <a:gd name="T16" fmla="*/ 2147483647 w 73"/>
                <a:gd name="T17" fmla="*/ 2147483647 h 81"/>
                <a:gd name="T18" fmla="*/ 2147483647 w 73"/>
                <a:gd name="T19" fmla="*/ 2147483647 h 81"/>
                <a:gd name="T20" fmla="*/ 2147483647 w 73"/>
                <a:gd name="T21" fmla="*/ 2147483647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81"/>
                <a:gd name="T35" fmla="*/ 73 w 73"/>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81">
                  <a:moveTo>
                    <a:pt x="5" y="68"/>
                  </a:moveTo>
                  <a:lnTo>
                    <a:pt x="0" y="0"/>
                  </a:lnTo>
                  <a:lnTo>
                    <a:pt x="14" y="0"/>
                  </a:lnTo>
                  <a:lnTo>
                    <a:pt x="28" y="14"/>
                  </a:lnTo>
                  <a:lnTo>
                    <a:pt x="33" y="11"/>
                  </a:lnTo>
                  <a:lnTo>
                    <a:pt x="62" y="31"/>
                  </a:lnTo>
                  <a:lnTo>
                    <a:pt x="73" y="46"/>
                  </a:lnTo>
                  <a:lnTo>
                    <a:pt x="73" y="62"/>
                  </a:lnTo>
                  <a:lnTo>
                    <a:pt x="66" y="75"/>
                  </a:lnTo>
                  <a:lnTo>
                    <a:pt x="37" y="81"/>
                  </a:lnTo>
                  <a:lnTo>
                    <a:pt x="5" y="68"/>
                  </a:lnTo>
                </a:path>
              </a:pathLst>
            </a:custGeom>
            <a:solidFill>
              <a:srgbClr val="92D050"/>
            </a:solid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1" name="Freeform 216"/>
            <p:cNvSpPr>
              <a:spLocks/>
            </p:cNvSpPr>
            <p:nvPr/>
          </p:nvSpPr>
          <p:spPr bwMode="auto">
            <a:xfrm>
              <a:off x="2287588" y="3633813"/>
              <a:ext cx="1041400" cy="1071562"/>
            </a:xfrm>
            <a:custGeom>
              <a:avLst/>
              <a:gdLst>
                <a:gd name="T0" fmla="*/ 2147483647 w 583"/>
                <a:gd name="T1" fmla="*/ 2147483647 h 686"/>
                <a:gd name="T2" fmla="*/ 2147483647 w 583"/>
                <a:gd name="T3" fmla="*/ 2147483647 h 686"/>
                <a:gd name="T4" fmla="*/ 2147483647 w 583"/>
                <a:gd name="T5" fmla="*/ 2147483647 h 686"/>
                <a:gd name="T6" fmla="*/ 2147483647 w 583"/>
                <a:gd name="T7" fmla="*/ 2147483647 h 686"/>
                <a:gd name="T8" fmla="*/ 2147483647 w 583"/>
                <a:gd name="T9" fmla="*/ 2147483647 h 686"/>
                <a:gd name="T10" fmla="*/ 2147483647 w 583"/>
                <a:gd name="T11" fmla="*/ 2147483647 h 686"/>
                <a:gd name="T12" fmla="*/ 2147483647 w 583"/>
                <a:gd name="T13" fmla="*/ 0 h 686"/>
                <a:gd name="T14" fmla="*/ 2147483647 w 583"/>
                <a:gd name="T15" fmla="*/ 2147483647 h 686"/>
                <a:gd name="T16" fmla="*/ 2147483647 w 583"/>
                <a:gd name="T17" fmla="*/ 2147483647 h 686"/>
                <a:gd name="T18" fmla="*/ 2147483647 w 583"/>
                <a:gd name="T19" fmla="*/ 2147483647 h 686"/>
                <a:gd name="T20" fmla="*/ 2147483647 w 583"/>
                <a:gd name="T21" fmla="*/ 2147483647 h 686"/>
                <a:gd name="T22" fmla="*/ 2147483647 w 583"/>
                <a:gd name="T23" fmla="*/ 2147483647 h 686"/>
                <a:gd name="T24" fmla="*/ 2147483647 w 583"/>
                <a:gd name="T25" fmla="*/ 2147483647 h 686"/>
                <a:gd name="T26" fmla="*/ 2147483647 w 583"/>
                <a:gd name="T27" fmla="*/ 2147483647 h 686"/>
                <a:gd name="T28" fmla="*/ 2147483647 w 583"/>
                <a:gd name="T29" fmla="*/ 2147483647 h 686"/>
                <a:gd name="T30" fmla="*/ 2147483647 w 583"/>
                <a:gd name="T31" fmla="*/ 2147483647 h 686"/>
                <a:gd name="T32" fmla="*/ 2147483647 w 583"/>
                <a:gd name="T33" fmla="*/ 2147483647 h 686"/>
                <a:gd name="T34" fmla="*/ 2147483647 w 583"/>
                <a:gd name="T35" fmla="*/ 2147483647 h 686"/>
                <a:gd name="T36" fmla="*/ 2147483647 w 583"/>
                <a:gd name="T37" fmla="*/ 2147483647 h 686"/>
                <a:gd name="T38" fmla="*/ 2147483647 w 583"/>
                <a:gd name="T39" fmla="*/ 2147483647 h 686"/>
                <a:gd name="T40" fmla="*/ 2147483647 w 583"/>
                <a:gd name="T41" fmla="*/ 2147483647 h 686"/>
                <a:gd name="T42" fmla="*/ 2147483647 w 583"/>
                <a:gd name="T43" fmla="*/ 2147483647 h 686"/>
                <a:gd name="T44" fmla="*/ 2147483647 w 583"/>
                <a:gd name="T45" fmla="*/ 2147483647 h 686"/>
                <a:gd name="T46" fmla="*/ 2147483647 w 583"/>
                <a:gd name="T47" fmla="*/ 2147483647 h 686"/>
                <a:gd name="T48" fmla="*/ 2147483647 w 583"/>
                <a:gd name="T49" fmla="*/ 2147483647 h 686"/>
                <a:gd name="T50" fmla="*/ 2147483647 w 583"/>
                <a:gd name="T51" fmla="*/ 2147483647 h 686"/>
                <a:gd name="T52" fmla="*/ 2147483647 w 583"/>
                <a:gd name="T53" fmla="*/ 2147483647 h 686"/>
                <a:gd name="T54" fmla="*/ 2147483647 w 583"/>
                <a:gd name="T55" fmla="*/ 2147483647 h 686"/>
                <a:gd name="T56" fmla="*/ 2147483647 w 583"/>
                <a:gd name="T57" fmla="*/ 2147483647 h 686"/>
                <a:gd name="T58" fmla="*/ 2147483647 w 583"/>
                <a:gd name="T59" fmla="*/ 2147483647 h 686"/>
                <a:gd name="T60" fmla="*/ 2147483647 w 583"/>
                <a:gd name="T61" fmla="*/ 2147483647 h 686"/>
                <a:gd name="T62" fmla="*/ 2147483647 w 583"/>
                <a:gd name="T63" fmla="*/ 2147483647 h 686"/>
                <a:gd name="T64" fmla="*/ 2147483647 w 583"/>
                <a:gd name="T65" fmla="*/ 2147483647 h 686"/>
                <a:gd name="T66" fmla="*/ 2147483647 w 583"/>
                <a:gd name="T67" fmla="*/ 2147483647 h 686"/>
                <a:gd name="T68" fmla="*/ 2147483647 w 583"/>
                <a:gd name="T69" fmla="*/ 2147483647 h 686"/>
                <a:gd name="T70" fmla="*/ 2147483647 w 583"/>
                <a:gd name="T71" fmla="*/ 2147483647 h 686"/>
                <a:gd name="T72" fmla="*/ 2147483647 w 583"/>
                <a:gd name="T73" fmla="*/ 2147483647 h 686"/>
                <a:gd name="T74" fmla="*/ 2147483647 w 583"/>
                <a:gd name="T75" fmla="*/ 2147483647 h 686"/>
                <a:gd name="T76" fmla="*/ 2147483647 w 583"/>
                <a:gd name="T77" fmla="*/ 2147483647 h 686"/>
                <a:gd name="T78" fmla="*/ 2147483647 w 583"/>
                <a:gd name="T79" fmla="*/ 2147483647 h 686"/>
                <a:gd name="T80" fmla="*/ 2147483647 w 583"/>
                <a:gd name="T81" fmla="*/ 2147483647 h 686"/>
                <a:gd name="T82" fmla="*/ 2147483647 w 583"/>
                <a:gd name="T83" fmla="*/ 2147483647 h 686"/>
                <a:gd name="T84" fmla="*/ 2147483647 w 583"/>
                <a:gd name="T85" fmla="*/ 2147483647 h 686"/>
                <a:gd name="T86" fmla="*/ 2147483647 w 583"/>
                <a:gd name="T87" fmla="*/ 2147483647 h 686"/>
                <a:gd name="T88" fmla="*/ 2147483647 w 583"/>
                <a:gd name="T89" fmla="*/ 2147483647 h 686"/>
                <a:gd name="T90" fmla="*/ 2147483647 w 583"/>
                <a:gd name="T91" fmla="*/ 2147483647 h 686"/>
                <a:gd name="T92" fmla="*/ 2147483647 w 583"/>
                <a:gd name="T93" fmla="*/ 2147483647 h 686"/>
                <a:gd name="T94" fmla="*/ 2147483647 w 583"/>
                <a:gd name="T95" fmla="*/ 2147483647 h 686"/>
                <a:gd name="T96" fmla="*/ 2147483647 w 583"/>
                <a:gd name="T97" fmla="*/ 2147483647 h 686"/>
                <a:gd name="T98" fmla="*/ 2147483647 w 583"/>
                <a:gd name="T99" fmla="*/ 2147483647 h 686"/>
                <a:gd name="T100" fmla="*/ 2147483647 w 583"/>
                <a:gd name="T101" fmla="*/ 2147483647 h 686"/>
                <a:gd name="T102" fmla="*/ 2147483647 w 583"/>
                <a:gd name="T103" fmla="*/ 2147483647 h 686"/>
                <a:gd name="T104" fmla="*/ 2147483647 w 583"/>
                <a:gd name="T105" fmla="*/ 2147483647 h 686"/>
                <a:gd name="T106" fmla="*/ 2147483647 w 583"/>
                <a:gd name="T107" fmla="*/ 2147483647 h 686"/>
                <a:gd name="T108" fmla="*/ 2147483647 w 583"/>
                <a:gd name="T109" fmla="*/ 2147483647 h 686"/>
                <a:gd name="T110" fmla="*/ 2147483647 w 583"/>
                <a:gd name="T111" fmla="*/ 2147483647 h 686"/>
                <a:gd name="T112" fmla="*/ 2147483647 w 583"/>
                <a:gd name="T113" fmla="*/ 2147483647 h 686"/>
                <a:gd name="T114" fmla="*/ 2147483647 w 583"/>
                <a:gd name="T115" fmla="*/ 2147483647 h 6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3"/>
                <a:gd name="T175" fmla="*/ 0 h 686"/>
                <a:gd name="T176" fmla="*/ 583 w 583"/>
                <a:gd name="T177" fmla="*/ 686 h 6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3" h="686">
                  <a:moveTo>
                    <a:pt x="330" y="20"/>
                  </a:moveTo>
                  <a:lnTo>
                    <a:pt x="309" y="51"/>
                  </a:lnTo>
                  <a:lnTo>
                    <a:pt x="295" y="57"/>
                  </a:lnTo>
                  <a:lnTo>
                    <a:pt x="286" y="51"/>
                  </a:lnTo>
                  <a:lnTo>
                    <a:pt x="268" y="48"/>
                  </a:lnTo>
                  <a:lnTo>
                    <a:pt x="262" y="60"/>
                  </a:lnTo>
                  <a:lnTo>
                    <a:pt x="257" y="57"/>
                  </a:lnTo>
                  <a:lnTo>
                    <a:pt x="247" y="57"/>
                  </a:lnTo>
                  <a:lnTo>
                    <a:pt x="222" y="70"/>
                  </a:lnTo>
                  <a:lnTo>
                    <a:pt x="215" y="67"/>
                  </a:lnTo>
                  <a:lnTo>
                    <a:pt x="205" y="45"/>
                  </a:lnTo>
                  <a:lnTo>
                    <a:pt x="209" y="19"/>
                  </a:lnTo>
                  <a:lnTo>
                    <a:pt x="205" y="3"/>
                  </a:lnTo>
                  <a:lnTo>
                    <a:pt x="196" y="0"/>
                  </a:lnTo>
                  <a:lnTo>
                    <a:pt x="191" y="11"/>
                  </a:lnTo>
                  <a:lnTo>
                    <a:pt x="157" y="23"/>
                  </a:lnTo>
                  <a:lnTo>
                    <a:pt x="132" y="20"/>
                  </a:lnTo>
                  <a:lnTo>
                    <a:pt x="140" y="29"/>
                  </a:lnTo>
                  <a:lnTo>
                    <a:pt x="140" y="45"/>
                  </a:lnTo>
                  <a:lnTo>
                    <a:pt x="150" y="54"/>
                  </a:lnTo>
                  <a:lnTo>
                    <a:pt x="116" y="79"/>
                  </a:lnTo>
                  <a:lnTo>
                    <a:pt x="106" y="79"/>
                  </a:lnTo>
                  <a:lnTo>
                    <a:pt x="99" y="70"/>
                  </a:lnTo>
                  <a:lnTo>
                    <a:pt x="90" y="60"/>
                  </a:lnTo>
                  <a:lnTo>
                    <a:pt x="56" y="62"/>
                  </a:lnTo>
                  <a:lnTo>
                    <a:pt x="56" y="71"/>
                  </a:lnTo>
                  <a:lnTo>
                    <a:pt x="66" y="81"/>
                  </a:lnTo>
                  <a:lnTo>
                    <a:pt x="52" y="86"/>
                  </a:lnTo>
                  <a:lnTo>
                    <a:pt x="62" y="115"/>
                  </a:lnTo>
                  <a:lnTo>
                    <a:pt x="54" y="165"/>
                  </a:lnTo>
                  <a:lnTo>
                    <a:pt x="21" y="179"/>
                  </a:lnTo>
                  <a:lnTo>
                    <a:pt x="10" y="195"/>
                  </a:lnTo>
                  <a:lnTo>
                    <a:pt x="0" y="227"/>
                  </a:lnTo>
                  <a:lnTo>
                    <a:pt x="14" y="249"/>
                  </a:lnTo>
                  <a:lnTo>
                    <a:pt x="12" y="255"/>
                  </a:lnTo>
                  <a:lnTo>
                    <a:pt x="29" y="268"/>
                  </a:lnTo>
                  <a:lnTo>
                    <a:pt x="47" y="257"/>
                  </a:lnTo>
                  <a:lnTo>
                    <a:pt x="52" y="284"/>
                  </a:lnTo>
                  <a:lnTo>
                    <a:pt x="64" y="284"/>
                  </a:lnTo>
                  <a:lnTo>
                    <a:pt x="85" y="284"/>
                  </a:lnTo>
                  <a:lnTo>
                    <a:pt x="106" y="264"/>
                  </a:lnTo>
                  <a:lnTo>
                    <a:pt x="125" y="262"/>
                  </a:lnTo>
                  <a:lnTo>
                    <a:pt x="128" y="289"/>
                  </a:lnTo>
                  <a:lnTo>
                    <a:pt x="135" y="303"/>
                  </a:lnTo>
                  <a:lnTo>
                    <a:pt x="198" y="330"/>
                  </a:lnTo>
                  <a:lnTo>
                    <a:pt x="208" y="351"/>
                  </a:lnTo>
                  <a:lnTo>
                    <a:pt x="206" y="360"/>
                  </a:lnTo>
                  <a:lnTo>
                    <a:pt x="212" y="376"/>
                  </a:lnTo>
                  <a:lnTo>
                    <a:pt x="239" y="381"/>
                  </a:lnTo>
                  <a:lnTo>
                    <a:pt x="240" y="391"/>
                  </a:lnTo>
                  <a:lnTo>
                    <a:pt x="253" y="411"/>
                  </a:lnTo>
                  <a:lnTo>
                    <a:pt x="250" y="446"/>
                  </a:lnTo>
                  <a:lnTo>
                    <a:pt x="254" y="477"/>
                  </a:lnTo>
                  <a:lnTo>
                    <a:pt x="284" y="484"/>
                  </a:lnTo>
                  <a:lnTo>
                    <a:pt x="289" y="487"/>
                  </a:lnTo>
                  <a:lnTo>
                    <a:pt x="295" y="512"/>
                  </a:lnTo>
                  <a:lnTo>
                    <a:pt x="312" y="515"/>
                  </a:lnTo>
                  <a:lnTo>
                    <a:pt x="314" y="543"/>
                  </a:lnTo>
                  <a:lnTo>
                    <a:pt x="321" y="543"/>
                  </a:lnTo>
                  <a:lnTo>
                    <a:pt x="327" y="568"/>
                  </a:lnTo>
                  <a:lnTo>
                    <a:pt x="314" y="576"/>
                  </a:lnTo>
                  <a:lnTo>
                    <a:pt x="279" y="624"/>
                  </a:lnTo>
                  <a:lnTo>
                    <a:pt x="293" y="624"/>
                  </a:lnTo>
                  <a:lnTo>
                    <a:pt x="307" y="638"/>
                  </a:lnTo>
                  <a:lnTo>
                    <a:pt x="312" y="635"/>
                  </a:lnTo>
                  <a:lnTo>
                    <a:pt x="341" y="655"/>
                  </a:lnTo>
                  <a:lnTo>
                    <a:pt x="352" y="670"/>
                  </a:lnTo>
                  <a:lnTo>
                    <a:pt x="352" y="686"/>
                  </a:lnTo>
                  <a:lnTo>
                    <a:pt x="364" y="665"/>
                  </a:lnTo>
                  <a:lnTo>
                    <a:pt x="379" y="646"/>
                  </a:lnTo>
                  <a:lnTo>
                    <a:pt x="390" y="611"/>
                  </a:lnTo>
                  <a:lnTo>
                    <a:pt x="404" y="594"/>
                  </a:lnTo>
                  <a:lnTo>
                    <a:pt x="400" y="547"/>
                  </a:lnTo>
                  <a:lnTo>
                    <a:pt x="423" y="516"/>
                  </a:lnTo>
                  <a:lnTo>
                    <a:pt x="437" y="509"/>
                  </a:lnTo>
                  <a:lnTo>
                    <a:pt x="442" y="512"/>
                  </a:lnTo>
                  <a:lnTo>
                    <a:pt x="448" y="503"/>
                  </a:lnTo>
                  <a:lnTo>
                    <a:pt x="454" y="503"/>
                  </a:lnTo>
                  <a:lnTo>
                    <a:pt x="452" y="496"/>
                  </a:lnTo>
                  <a:lnTo>
                    <a:pt x="490" y="496"/>
                  </a:lnTo>
                  <a:lnTo>
                    <a:pt x="490" y="487"/>
                  </a:lnTo>
                  <a:lnTo>
                    <a:pt x="506" y="478"/>
                  </a:lnTo>
                  <a:lnTo>
                    <a:pt x="506" y="462"/>
                  </a:lnTo>
                  <a:lnTo>
                    <a:pt x="521" y="435"/>
                  </a:lnTo>
                  <a:lnTo>
                    <a:pt x="521" y="408"/>
                  </a:lnTo>
                  <a:lnTo>
                    <a:pt x="525" y="401"/>
                  </a:lnTo>
                  <a:lnTo>
                    <a:pt x="524" y="327"/>
                  </a:lnTo>
                  <a:lnTo>
                    <a:pt x="572" y="260"/>
                  </a:lnTo>
                  <a:lnTo>
                    <a:pt x="583" y="236"/>
                  </a:lnTo>
                  <a:lnTo>
                    <a:pt x="583" y="214"/>
                  </a:lnTo>
                  <a:lnTo>
                    <a:pt x="572" y="184"/>
                  </a:lnTo>
                  <a:lnTo>
                    <a:pt x="549" y="181"/>
                  </a:lnTo>
                  <a:lnTo>
                    <a:pt x="503" y="141"/>
                  </a:lnTo>
                  <a:lnTo>
                    <a:pt x="480" y="144"/>
                  </a:lnTo>
                  <a:lnTo>
                    <a:pt x="451" y="134"/>
                  </a:lnTo>
                  <a:lnTo>
                    <a:pt x="434" y="141"/>
                  </a:lnTo>
                  <a:lnTo>
                    <a:pt x="437" y="133"/>
                  </a:lnTo>
                  <a:lnTo>
                    <a:pt x="431" y="118"/>
                  </a:lnTo>
                  <a:lnTo>
                    <a:pt x="423" y="121"/>
                  </a:lnTo>
                  <a:lnTo>
                    <a:pt x="421" y="115"/>
                  </a:lnTo>
                  <a:lnTo>
                    <a:pt x="395" y="103"/>
                  </a:lnTo>
                  <a:lnTo>
                    <a:pt x="381" y="106"/>
                  </a:lnTo>
                  <a:lnTo>
                    <a:pt x="376" y="119"/>
                  </a:lnTo>
                  <a:lnTo>
                    <a:pt x="372" y="116"/>
                  </a:lnTo>
                  <a:lnTo>
                    <a:pt x="376" y="97"/>
                  </a:lnTo>
                  <a:lnTo>
                    <a:pt x="368" y="95"/>
                  </a:lnTo>
                  <a:lnTo>
                    <a:pt x="345" y="99"/>
                  </a:lnTo>
                  <a:lnTo>
                    <a:pt x="345" y="121"/>
                  </a:lnTo>
                  <a:lnTo>
                    <a:pt x="340" y="109"/>
                  </a:lnTo>
                  <a:lnTo>
                    <a:pt x="331" y="114"/>
                  </a:lnTo>
                  <a:lnTo>
                    <a:pt x="336" y="95"/>
                  </a:lnTo>
                  <a:lnTo>
                    <a:pt x="352" y="74"/>
                  </a:lnTo>
                  <a:lnTo>
                    <a:pt x="355" y="61"/>
                  </a:lnTo>
                  <a:lnTo>
                    <a:pt x="345" y="60"/>
                  </a:lnTo>
                  <a:lnTo>
                    <a:pt x="338" y="26"/>
                  </a:lnTo>
                  <a:lnTo>
                    <a:pt x="330" y="20"/>
                  </a:lnTo>
                </a:path>
              </a:pathLst>
            </a:custGeom>
            <a:solidFill>
              <a:srgbClr val="92D050"/>
            </a:solid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2" name="Freeform 217"/>
            <p:cNvSpPr>
              <a:spLocks/>
            </p:cNvSpPr>
            <p:nvPr/>
          </p:nvSpPr>
          <p:spPr bwMode="auto">
            <a:xfrm>
              <a:off x="2733675" y="5219725"/>
              <a:ext cx="109538" cy="77788"/>
            </a:xfrm>
            <a:custGeom>
              <a:avLst/>
              <a:gdLst>
                <a:gd name="T0" fmla="*/ 0 w 62"/>
                <a:gd name="T1" fmla="*/ 0 h 51"/>
                <a:gd name="T2" fmla="*/ 2147483647 w 62"/>
                <a:gd name="T3" fmla="*/ 2147483647 h 51"/>
                <a:gd name="T4" fmla="*/ 2147483647 w 62"/>
                <a:gd name="T5" fmla="*/ 2147483647 h 51"/>
                <a:gd name="T6" fmla="*/ 2147483647 w 62"/>
                <a:gd name="T7" fmla="*/ 2147483647 h 51"/>
                <a:gd name="T8" fmla="*/ 2147483647 w 62"/>
                <a:gd name="T9" fmla="*/ 2147483647 h 51"/>
                <a:gd name="T10" fmla="*/ 2147483647 w 62"/>
                <a:gd name="T11" fmla="*/ 2147483647 h 51"/>
                <a:gd name="T12" fmla="*/ 2147483647 w 62"/>
                <a:gd name="T13" fmla="*/ 2147483647 h 51"/>
                <a:gd name="T14" fmla="*/ 0 w 62"/>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1"/>
                <a:gd name="T26" fmla="*/ 62 w 62"/>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1">
                  <a:moveTo>
                    <a:pt x="0" y="0"/>
                  </a:moveTo>
                  <a:lnTo>
                    <a:pt x="18" y="18"/>
                  </a:lnTo>
                  <a:lnTo>
                    <a:pt x="62" y="34"/>
                  </a:lnTo>
                  <a:lnTo>
                    <a:pt x="57" y="40"/>
                  </a:lnTo>
                  <a:lnTo>
                    <a:pt x="29" y="44"/>
                  </a:lnTo>
                  <a:lnTo>
                    <a:pt x="34" y="51"/>
                  </a:lnTo>
                  <a:lnTo>
                    <a:pt x="22" y="5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3" name="Freeform 218"/>
            <p:cNvSpPr>
              <a:spLocks/>
            </p:cNvSpPr>
            <p:nvPr/>
          </p:nvSpPr>
          <p:spPr bwMode="auto">
            <a:xfrm>
              <a:off x="2733675" y="5219725"/>
              <a:ext cx="109538" cy="77788"/>
            </a:xfrm>
            <a:custGeom>
              <a:avLst/>
              <a:gdLst>
                <a:gd name="T0" fmla="*/ 0 w 62"/>
                <a:gd name="T1" fmla="*/ 0 h 51"/>
                <a:gd name="T2" fmla="*/ 2147483647 w 62"/>
                <a:gd name="T3" fmla="*/ 2147483647 h 51"/>
                <a:gd name="T4" fmla="*/ 2147483647 w 62"/>
                <a:gd name="T5" fmla="*/ 2147483647 h 51"/>
                <a:gd name="T6" fmla="*/ 2147483647 w 62"/>
                <a:gd name="T7" fmla="*/ 2147483647 h 51"/>
                <a:gd name="T8" fmla="*/ 2147483647 w 62"/>
                <a:gd name="T9" fmla="*/ 2147483647 h 51"/>
                <a:gd name="T10" fmla="*/ 2147483647 w 62"/>
                <a:gd name="T11" fmla="*/ 2147483647 h 51"/>
                <a:gd name="T12" fmla="*/ 2147483647 w 62"/>
                <a:gd name="T13" fmla="*/ 2147483647 h 51"/>
                <a:gd name="T14" fmla="*/ 0 w 62"/>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1"/>
                <a:gd name="T26" fmla="*/ 62 w 62"/>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1">
                  <a:moveTo>
                    <a:pt x="0" y="0"/>
                  </a:moveTo>
                  <a:lnTo>
                    <a:pt x="18" y="18"/>
                  </a:lnTo>
                  <a:lnTo>
                    <a:pt x="62" y="34"/>
                  </a:lnTo>
                  <a:lnTo>
                    <a:pt x="57" y="40"/>
                  </a:lnTo>
                  <a:lnTo>
                    <a:pt x="29" y="44"/>
                  </a:lnTo>
                  <a:lnTo>
                    <a:pt x="34" y="51"/>
                  </a:lnTo>
                  <a:lnTo>
                    <a:pt x="22" y="50"/>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4" name="Freeform 219"/>
            <p:cNvSpPr>
              <a:spLocks/>
            </p:cNvSpPr>
            <p:nvPr/>
          </p:nvSpPr>
          <p:spPr bwMode="auto">
            <a:xfrm>
              <a:off x="2635250" y="5219725"/>
              <a:ext cx="138113" cy="74613"/>
            </a:xfrm>
            <a:custGeom>
              <a:avLst/>
              <a:gdLst>
                <a:gd name="T0" fmla="*/ 2147483647 w 78"/>
                <a:gd name="T1" fmla="*/ 0 h 50"/>
                <a:gd name="T2" fmla="*/ 2147483647 w 78"/>
                <a:gd name="T3" fmla="*/ 2147483647 h 50"/>
                <a:gd name="T4" fmla="*/ 2147483647 w 78"/>
                <a:gd name="T5" fmla="*/ 2147483647 h 50"/>
                <a:gd name="T6" fmla="*/ 2147483647 w 78"/>
                <a:gd name="T7" fmla="*/ 2147483647 h 50"/>
                <a:gd name="T8" fmla="*/ 2147483647 w 78"/>
                <a:gd name="T9" fmla="*/ 2147483647 h 50"/>
                <a:gd name="T10" fmla="*/ 2147483647 w 78"/>
                <a:gd name="T11" fmla="*/ 2147483647 h 50"/>
                <a:gd name="T12" fmla="*/ 2147483647 w 78"/>
                <a:gd name="T13" fmla="*/ 2147483647 h 50"/>
                <a:gd name="T14" fmla="*/ 0 w 78"/>
                <a:gd name="T15" fmla="*/ 2147483647 h 50"/>
                <a:gd name="T16" fmla="*/ 0 w 78"/>
                <a:gd name="T17" fmla="*/ 2147483647 h 50"/>
                <a:gd name="T18" fmla="*/ 2147483647 w 78"/>
                <a:gd name="T19" fmla="*/ 2147483647 h 50"/>
                <a:gd name="T20" fmla="*/ 2147483647 w 78"/>
                <a:gd name="T21" fmla="*/ 2147483647 h 50"/>
                <a:gd name="T22" fmla="*/ 2147483647 w 78"/>
                <a:gd name="T23" fmla="*/ 2147483647 h 50"/>
                <a:gd name="T24" fmla="*/ 2147483647 w 78"/>
                <a:gd name="T25" fmla="*/ 2147483647 h 50"/>
                <a:gd name="T26" fmla="*/ 2147483647 w 78"/>
                <a:gd name="T27" fmla="*/ 2147483647 h 50"/>
                <a:gd name="T28" fmla="*/ 2147483647 w 78"/>
                <a:gd name="T29" fmla="*/ 2147483647 h 50"/>
                <a:gd name="T30" fmla="*/ 2147483647 w 78"/>
                <a:gd name="T31" fmla="*/ 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50"/>
                <a:gd name="T50" fmla="*/ 78 w 78"/>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50">
                  <a:moveTo>
                    <a:pt x="56" y="0"/>
                  </a:moveTo>
                  <a:lnTo>
                    <a:pt x="38" y="5"/>
                  </a:lnTo>
                  <a:lnTo>
                    <a:pt x="40" y="12"/>
                  </a:lnTo>
                  <a:lnTo>
                    <a:pt x="56" y="15"/>
                  </a:lnTo>
                  <a:lnTo>
                    <a:pt x="47" y="21"/>
                  </a:lnTo>
                  <a:lnTo>
                    <a:pt x="42" y="18"/>
                  </a:lnTo>
                  <a:lnTo>
                    <a:pt x="39" y="25"/>
                  </a:lnTo>
                  <a:lnTo>
                    <a:pt x="0" y="12"/>
                  </a:lnTo>
                  <a:lnTo>
                    <a:pt x="0" y="16"/>
                  </a:lnTo>
                  <a:lnTo>
                    <a:pt x="9" y="25"/>
                  </a:lnTo>
                  <a:lnTo>
                    <a:pt x="18" y="25"/>
                  </a:lnTo>
                  <a:lnTo>
                    <a:pt x="45" y="40"/>
                  </a:lnTo>
                  <a:lnTo>
                    <a:pt x="59" y="40"/>
                  </a:lnTo>
                  <a:lnTo>
                    <a:pt x="64" y="45"/>
                  </a:lnTo>
                  <a:lnTo>
                    <a:pt x="78" y="50"/>
                  </a:lnTo>
                  <a:lnTo>
                    <a:pt x="56"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5" name="Freeform 220"/>
            <p:cNvSpPr>
              <a:spLocks/>
            </p:cNvSpPr>
            <p:nvPr/>
          </p:nvSpPr>
          <p:spPr bwMode="auto">
            <a:xfrm>
              <a:off x="2635250" y="5219725"/>
              <a:ext cx="138113" cy="74613"/>
            </a:xfrm>
            <a:custGeom>
              <a:avLst/>
              <a:gdLst>
                <a:gd name="T0" fmla="*/ 2147483647 w 78"/>
                <a:gd name="T1" fmla="*/ 0 h 50"/>
                <a:gd name="T2" fmla="*/ 2147483647 w 78"/>
                <a:gd name="T3" fmla="*/ 2147483647 h 50"/>
                <a:gd name="T4" fmla="*/ 2147483647 w 78"/>
                <a:gd name="T5" fmla="*/ 2147483647 h 50"/>
                <a:gd name="T6" fmla="*/ 2147483647 w 78"/>
                <a:gd name="T7" fmla="*/ 2147483647 h 50"/>
                <a:gd name="T8" fmla="*/ 2147483647 w 78"/>
                <a:gd name="T9" fmla="*/ 2147483647 h 50"/>
                <a:gd name="T10" fmla="*/ 2147483647 w 78"/>
                <a:gd name="T11" fmla="*/ 2147483647 h 50"/>
                <a:gd name="T12" fmla="*/ 2147483647 w 78"/>
                <a:gd name="T13" fmla="*/ 2147483647 h 50"/>
                <a:gd name="T14" fmla="*/ 0 w 78"/>
                <a:gd name="T15" fmla="*/ 2147483647 h 50"/>
                <a:gd name="T16" fmla="*/ 0 w 78"/>
                <a:gd name="T17" fmla="*/ 2147483647 h 50"/>
                <a:gd name="T18" fmla="*/ 2147483647 w 78"/>
                <a:gd name="T19" fmla="*/ 2147483647 h 50"/>
                <a:gd name="T20" fmla="*/ 2147483647 w 78"/>
                <a:gd name="T21" fmla="*/ 2147483647 h 50"/>
                <a:gd name="T22" fmla="*/ 2147483647 w 78"/>
                <a:gd name="T23" fmla="*/ 2147483647 h 50"/>
                <a:gd name="T24" fmla="*/ 2147483647 w 78"/>
                <a:gd name="T25" fmla="*/ 2147483647 h 50"/>
                <a:gd name="T26" fmla="*/ 2147483647 w 78"/>
                <a:gd name="T27" fmla="*/ 2147483647 h 50"/>
                <a:gd name="T28" fmla="*/ 2147483647 w 78"/>
                <a:gd name="T29" fmla="*/ 2147483647 h 50"/>
                <a:gd name="T30" fmla="*/ 2147483647 w 78"/>
                <a:gd name="T31" fmla="*/ 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50"/>
                <a:gd name="T50" fmla="*/ 78 w 78"/>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50">
                  <a:moveTo>
                    <a:pt x="56" y="0"/>
                  </a:moveTo>
                  <a:lnTo>
                    <a:pt x="38" y="5"/>
                  </a:lnTo>
                  <a:lnTo>
                    <a:pt x="40" y="12"/>
                  </a:lnTo>
                  <a:lnTo>
                    <a:pt x="56" y="15"/>
                  </a:lnTo>
                  <a:lnTo>
                    <a:pt x="47" y="21"/>
                  </a:lnTo>
                  <a:lnTo>
                    <a:pt x="42" y="18"/>
                  </a:lnTo>
                  <a:lnTo>
                    <a:pt x="39" y="25"/>
                  </a:lnTo>
                  <a:lnTo>
                    <a:pt x="0" y="12"/>
                  </a:lnTo>
                  <a:lnTo>
                    <a:pt x="0" y="16"/>
                  </a:lnTo>
                  <a:lnTo>
                    <a:pt x="9" y="25"/>
                  </a:lnTo>
                  <a:lnTo>
                    <a:pt x="18" y="25"/>
                  </a:lnTo>
                  <a:lnTo>
                    <a:pt x="45" y="40"/>
                  </a:lnTo>
                  <a:lnTo>
                    <a:pt x="59" y="40"/>
                  </a:lnTo>
                  <a:lnTo>
                    <a:pt x="64" y="45"/>
                  </a:lnTo>
                  <a:lnTo>
                    <a:pt x="78" y="50"/>
                  </a:lnTo>
                  <a:lnTo>
                    <a:pt x="56"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6" name="Freeform 221"/>
            <p:cNvSpPr>
              <a:spLocks/>
            </p:cNvSpPr>
            <p:nvPr/>
          </p:nvSpPr>
          <p:spPr bwMode="auto">
            <a:xfrm>
              <a:off x="2078038" y="3779863"/>
              <a:ext cx="354012" cy="498475"/>
            </a:xfrm>
            <a:custGeom>
              <a:avLst/>
              <a:gdLst>
                <a:gd name="T0" fmla="*/ 2147483647 w 197"/>
                <a:gd name="T1" fmla="*/ 2147483647 h 320"/>
                <a:gd name="T2" fmla="*/ 0 w 197"/>
                <a:gd name="T3" fmla="*/ 2147483647 h 320"/>
                <a:gd name="T4" fmla="*/ 2147483647 w 197"/>
                <a:gd name="T5" fmla="*/ 2147483647 h 320"/>
                <a:gd name="T6" fmla="*/ 2147483647 w 197"/>
                <a:gd name="T7" fmla="*/ 2147483647 h 320"/>
                <a:gd name="T8" fmla="*/ 2147483647 w 197"/>
                <a:gd name="T9" fmla="*/ 2147483647 h 320"/>
                <a:gd name="T10" fmla="*/ 2147483647 w 197"/>
                <a:gd name="T11" fmla="*/ 2147483647 h 320"/>
                <a:gd name="T12" fmla="*/ 2147483647 w 197"/>
                <a:gd name="T13" fmla="*/ 2147483647 h 320"/>
                <a:gd name="T14" fmla="*/ 2147483647 w 197"/>
                <a:gd name="T15" fmla="*/ 2147483647 h 320"/>
                <a:gd name="T16" fmla="*/ 2147483647 w 197"/>
                <a:gd name="T17" fmla="*/ 2147483647 h 320"/>
                <a:gd name="T18" fmla="*/ 2147483647 w 197"/>
                <a:gd name="T19" fmla="*/ 2147483647 h 320"/>
                <a:gd name="T20" fmla="*/ 2147483647 w 197"/>
                <a:gd name="T21" fmla="*/ 2147483647 h 320"/>
                <a:gd name="T22" fmla="*/ 2147483647 w 197"/>
                <a:gd name="T23" fmla="*/ 2147483647 h 320"/>
                <a:gd name="T24" fmla="*/ 2147483647 w 197"/>
                <a:gd name="T25" fmla="*/ 2147483647 h 320"/>
                <a:gd name="T26" fmla="*/ 2147483647 w 197"/>
                <a:gd name="T27" fmla="*/ 2147483647 h 320"/>
                <a:gd name="T28" fmla="*/ 2147483647 w 197"/>
                <a:gd name="T29" fmla="*/ 2147483647 h 320"/>
                <a:gd name="T30" fmla="*/ 2147483647 w 197"/>
                <a:gd name="T31" fmla="*/ 2147483647 h 320"/>
                <a:gd name="T32" fmla="*/ 2147483647 w 197"/>
                <a:gd name="T33" fmla="*/ 2147483647 h 320"/>
                <a:gd name="T34" fmla="*/ 2147483647 w 197"/>
                <a:gd name="T35" fmla="*/ 2147483647 h 320"/>
                <a:gd name="T36" fmla="*/ 2147483647 w 197"/>
                <a:gd name="T37" fmla="*/ 2147483647 h 320"/>
                <a:gd name="T38" fmla="*/ 2147483647 w 197"/>
                <a:gd name="T39" fmla="*/ 2147483647 h 320"/>
                <a:gd name="T40" fmla="*/ 2147483647 w 197"/>
                <a:gd name="T41" fmla="*/ 2147483647 h 320"/>
                <a:gd name="T42" fmla="*/ 2147483647 w 197"/>
                <a:gd name="T43" fmla="*/ 2147483647 h 320"/>
                <a:gd name="T44" fmla="*/ 2147483647 w 197"/>
                <a:gd name="T45" fmla="*/ 2147483647 h 320"/>
                <a:gd name="T46" fmla="*/ 2147483647 w 197"/>
                <a:gd name="T47" fmla="*/ 2147483647 h 320"/>
                <a:gd name="T48" fmla="*/ 2147483647 w 197"/>
                <a:gd name="T49" fmla="*/ 2147483647 h 320"/>
                <a:gd name="T50" fmla="*/ 2147483647 w 197"/>
                <a:gd name="T51" fmla="*/ 2147483647 h 320"/>
                <a:gd name="T52" fmla="*/ 2147483647 w 197"/>
                <a:gd name="T53" fmla="*/ 2147483647 h 320"/>
                <a:gd name="T54" fmla="*/ 2147483647 w 197"/>
                <a:gd name="T55" fmla="*/ 2147483647 h 320"/>
                <a:gd name="T56" fmla="*/ 2147483647 w 197"/>
                <a:gd name="T57" fmla="*/ 0 h 320"/>
                <a:gd name="T58" fmla="*/ 2147483647 w 197"/>
                <a:gd name="T59" fmla="*/ 2147483647 h 320"/>
                <a:gd name="T60" fmla="*/ 2147483647 w 197"/>
                <a:gd name="T61" fmla="*/ 2147483647 h 320"/>
                <a:gd name="T62" fmla="*/ 2147483647 w 197"/>
                <a:gd name="T63" fmla="*/ 2147483647 h 320"/>
                <a:gd name="T64" fmla="*/ 2147483647 w 197"/>
                <a:gd name="T65" fmla="*/ 2147483647 h 320"/>
                <a:gd name="T66" fmla="*/ 2147483647 w 197"/>
                <a:gd name="T67" fmla="*/ 2147483647 h 320"/>
                <a:gd name="T68" fmla="*/ 2147483647 w 197"/>
                <a:gd name="T69" fmla="*/ 2147483647 h 320"/>
                <a:gd name="T70" fmla="*/ 2147483647 w 197"/>
                <a:gd name="T71" fmla="*/ 2147483647 h 320"/>
                <a:gd name="T72" fmla="*/ 2147483647 w 197"/>
                <a:gd name="T73" fmla="*/ 2147483647 h 3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7"/>
                <a:gd name="T112" fmla="*/ 0 h 320"/>
                <a:gd name="T113" fmla="*/ 197 w 197"/>
                <a:gd name="T114" fmla="*/ 320 h 3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7" h="320">
                  <a:moveTo>
                    <a:pt x="14" y="60"/>
                  </a:moveTo>
                  <a:lnTo>
                    <a:pt x="0" y="73"/>
                  </a:lnTo>
                  <a:lnTo>
                    <a:pt x="7" y="98"/>
                  </a:lnTo>
                  <a:lnTo>
                    <a:pt x="3" y="105"/>
                  </a:lnTo>
                  <a:lnTo>
                    <a:pt x="22" y="118"/>
                  </a:lnTo>
                  <a:lnTo>
                    <a:pt x="44" y="150"/>
                  </a:lnTo>
                  <a:lnTo>
                    <a:pt x="93" y="258"/>
                  </a:lnTo>
                  <a:lnTo>
                    <a:pt x="178" y="320"/>
                  </a:lnTo>
                  <a:lnTo>
                    <a:pt x="192" y="308"/>
                  </a:lnTo>
                  <a:lnTo>
                    <a:pt x="197" y="289"/>
                  </a:lnTo>
                  <a:lnTo>
                    <a:pt x="190" y="275"/>
                  </a:lnTo>
                  <a:lnTo>
                    <a:pt x="194" y="216"/>
                  </a:lnTo>
                  <a:lnTo>
                    <a:pt x="180" y="191"/>
                  </a:lnTo>
                  <a:lnTo>
                    <a:pt x="168" y="191"/>
                  </a:lnTo>
                  <a:lnTo>
                    <a:pt x="163" y="164"/>
                  </a:lnTo>
                  <a:lnTo>
                    <a:pt x="145" y="175"/>
                  </a:lnTo>
                  <a:lnTo>
                    <a:pt x="128" y="162"/>
                  </a:lnTo>
                  <a:lnTo>
                    <a:pt x="130" y="156"/>
                  </a:lnTo>
                  <a:lnTo>
                    <a:pt x="116" y="134"/>
                  </a:lnTo>
                  <a:lnTo>
                    <a:pt x="126" y="102"/>
                  </a:lnTo>
                  <a:lnTo>
                    <a:pt x="137" y="86"/>
                  </a:lnTo>
                  <a:lnTo>
                    <a:pt x="170" y="72"/>
                  </a:lnTo>
                  <a:lnTo>
                    <a:pt x="161" y="61"/>
                  </a:lnTo>
                  <a:lnTo>
                    <a:pt x="168" y="50"/>
                  </a:lnTo>
                  <a:lnTo>
                    <a:pt x="165" y="45"/>
                  </a:lnTo>
                  <a:lnTo>
                    <a:pt x="156" y="40"/>
                  </a:lnTo>
                  <a:lnTo>
                    <a:pt x="124" y="42"/>
                  </a:lnTo>
                  <a:lnTo>
                    <a:pt x="114" y="22"/>
                  </a:lnTo>
                  <a:lnTo>
                    <a:pt x="89" y="0"/>
                  </a:lnTo>
                  <a:lnTo>
                    <a:pt x="85" y="4"/>
                  </a:lnTo>
                  <a:lnTo>
                    <a:pt x="90" y="13"/>
                  </a:lnTo>
                  <a:lnTo>
                    <a:pt x="83" y="29"/>
                  </a:lnTo>
                  <a:lnTo>
                    <a:pt x="72" y="42"/>
                  </a:lnTo>
                  <a:lnTo>
                    <a:pt x="51" y="53"/>
                  </a:lnTo>
                  <a:lnTo>
                    <a:pt x="31" y="86"/>
                  </a:lnTo>
                  <a:lnTo>
                    <a:pt x="13" y="76"/>
                  </a:lnTo>
                  <a:lnTo>
                    <a:pt x="14" y="6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7" name="Freeform 222"/>
            <p:cNvSpPr>
              <a:spLocks/>
            </p:cNvSpPr>
            <p:nvPr/>
          </p:nvSpPr>
          <p:spPr bwMode="auto">
            <a:xfrm>
              <a:off x="2078038" y="3779863"/>
              <a:ext cx="354012" cy="498475"/>
            </a:xfrm>
            <a:custGeom>
              <a:avLst/>
              <a:gdLst>
                <a:gd name="T0" fmla="*/ 2147483647 w 197"/>
                <a:gd name="T1" fmla="*/ 2147483647 h 320"/>
                <a:gd name="T2" fmla="*/ 0 w 197"/>
                <a:gd name="T3" fmla="*/ 2147483647 h 320"/>
                <a:gd name="T4" fmla="*/ 2147483647 w 197"/>
                <a:gd name="T5" fmla="*/ 2147483647 h 320"/>
                <a:gd name="T6" fmla="*/ 2147483647 w 197"/>
                <a:gd name="T7" fmla="*/ 2147483647 h 320"/>
                <a:gd name="T8" fmla="*/ 2147483647 w 197"/>
                <a:gd name="T9" fmla="*/ 2147483647 h 320"/>
                <a:gd name="T10" fmla="*/ 2147483647 w 197"/>
                <a:gd name="T11" fmla="*/ 2147483647 h 320"/>
                <a:gd name="T12" fmla="*/ 2147483647 w 197"/>
                <a:gd name="T13" fmla="*/ 2147483647 h 320"/>
                <a:gd name="T14" fmla="*/ 2147483647 w 197"/>
                <a:gd name="T15" fmla="*/ 2147483647 h 320"/>
                <a:gd name="T16" fmla="*/ 2147483647 w 197"/>
                <a:gd name="T17" fmla="*/ 2147483647 h 320"/>
                <a:gd name="T18" fmla="*/ 2147483647 w 197"/>
                <a:gd name="T19" fmla="*/ 2147483647 h 320"/>
                <a:gd name="T20" fmla="*/ 2147483647 w 197"/>
                <a:gd name="T21" fmla="*/ 2147483647 h 320"/>
                <a:gd name="T22" fmla="*/ 2147483647 w 197"/>
                <a:gd name="T23" fmla="*/ 2147483647 h 320"/>
                <a:gd name="T24" fmla="*/ 2147483647 w 197"/>
                <a:gd name="T25" fmla="*/ 2147483647 h 320"/>
                <a:gd name="T26" fmla="*/ 2147483647 w 197"/>
                <a:gd name="T27" fmla="*/ 2147483647 h 320"/>
                <a:gd name="T28" fmla="*/ 2147483647 w 197"/>
                <a:gd name="T29" fmla="*/ 2147483647 h 320"/>
                <a:gd name="T30" fmla="*/ 2147483647 w 197"/>
                <a:gd name="T31" fmla="*/ 2147483647 h 320"/>
                <a:gd name="T32" fmla="*/ 2147483647 w 197"/>
                <a:gd name="T33" fmla="*/ 2147483647 h 320"/>
                <a:gd name="T34" fmla="*/ 2147483647 w 197"/>
                <a:gd name="T35" fmla="*/ 2147483647 h 320"/>
                <a:gd name="T36" fmla="*/ 2147483647 w 197"/>
                <a:gd name="T37" fmla="*/ 2147483647 h 320"/>
                <a:gd name="T38" fmla="*/ 2147483647 w 197"/>
                <a:gd name="T39" fmla="*/ 2147483647 h 320"/>
                <a:gd name="T40" fmla="*/ 2147483647 w 197"/>
                <a:gd name="T41" fmla="*/ 2147483647 h 320"/>
                <a:gd name="T42" fmla="*/ 2147483647 w 197"/>
                <a:gd name="T43" fmla="*/ 2147483647 h 320"/>
                <a:gd name="T44" fmla="*/ 2147483647 w 197"/>
                <a:gd name="T45" fmla="*/ 2147483647 h 320"/>
                <a:gd name="T46" fmla="*/ 2147483647 w 197"/>
                <a:gd name="T47" fmla="*/ 2147483647 h 320"/>
                <a:gd name="T48" fmla="*/ 2147483647 w 197"/>
                <a:gd name="T49" fmla="*/ 2147483647 h 320"/>
                <a:gd name="T50" fmla="*/ 2147483647 w 197"/>
                <a:gd name="T51" fmla="*/ 2147483647 h 320"/>
                <a:gd name="T52" fmla="*/ 2147483647 w 197"/>
                <a:gd name="T53" fmla="*/ 2147483647 h 320"/>
                <a:gd name="T54" fmla="*/ 2147483647 w 197"/>
                <a:gd name="T55" fmla="*/ 2147483647 h 320"/>
                <a:gd name="T56" fmla="*/ 2147483647 w 197"/>
                <a:gd name="T57" fmla="*/ 0 h 320"/>
                <a:gd name="T58" fmla="*/ 2147483647 w 197"/>
                <a:gd name="T59" fmla="*/ 2147483647 h 320"/>
                <a:gd name="T60" fmla="*/ 2147483647 w 197"/>
                <a:gd name="T61" fmla="*/ 2147483647 h 320"/>
                <a:gd name="T62" fmla="*/ 2147483647 w 197"/>
                <a:gd name="T63" fmla="*/ 2147483647 h 320"/>
                <a:gd name="T64" fmla="*/ 2147483647 w 197"/>
                <a:gd name="T65" fmla="*/ 2147483647 h 320"/>
                <a:gd name="T66" fmla="*/ 2147483647 w 197"/>
                <a:gd name="T67" fmla="*/ 2147483647 h 320"/>
                <a:gd name="T68" fmla="*/ 2147483647 w 197"/>
                <a:gd name="T69" fmla="*/ 2147483647 h 320"/>
                <a:gd name="T70" fmla="*/ 2147483647 w 197"/>
                <a:gd name="T71" fmla="*/ 2147483647 h 320"/>
                <a:gd name="T72" fmla="*/ 2147483647 w 197"/>
                <a:gd name="T73" fmla="*/ 2147483647 h 3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7"/>
                <a:gd name="T112" fmla="*/ 0 h 320"/>
                <a:gd name="T113" fmla="*/ 197 w 197"/>
                <a:gd name="T114" fmla="*/ 320 h 3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7" h="320">
                  <a:moveTo>
                    <a:pt x="14" y="60"/>
                  </a:moveTo>
                  <a:lnTo>
                    <a:pt x="0" y="73"/>
                  </a:lnTo>
                  <a:lnTo>
                    <a:pt x="7" y="98"/>
                  </a:lnTo>
                  <a:lnTo>
                    <a:pt x="3" y="105"/>
                  </a:lnTo>
                  <a:lnTo>
                    <a:pt x="22" y="118"/>
                  </a:lnTo>
                  <a:lnTo>
                    <a:pt x="44" y="150"/>
                  </a:lnTo>
                  <a:lnTo>
                    <a:pt x="93" y="258"/>
                  </a:lnTo>
                  <a:lnTo>
                    <a:pt x="178" y="320"/>
                  </a:lnTo>
                  <a:lnTo>
                    <a:pt x="192" y="308"/>
                  </a:lnTo>
                  <a:lnTo>
                    <a:pt x="197" y="289"/>
                  </a:lnTo>
                  <a:lnTo>
                    <a:pt x="190" y="275"/>
                  </a:lnTo>
                  <a:lnTo>
                    <a:pt x="194" y="216"/>
                  </a:lnTo>
                  <a:lnTo>
                    <a:pt x="180" y="191"/>
                  </a:lnTo>
                  <a:lnTo>
                    <a:pt x="168" y="191"/>
                  </a:lnTo>
                  <a:lnTo>
                    <a:pt x="163" y="164"/>
                  </a:lnTo>
                  <a:lnTo>
                    <a:pt x="145" y="175"/>
                  </a:lnTo>
                  <a:lnTo>
                    <a:pt x="128" y="162"/>
                  </a:lnTo>
                  <a:lnTo>
                    <a:pt x="130" y="156"/>
                  </a:lnTo>
                  <a:lnTo>
                    <a:pt x="116" y="134"/>
                  </a:lnTo>
                  <a:lnTo>
                    <a:pt x="126" y="102"/>
                  </a:lnTo>
                  <a:lnTo>
                    <a:pt x="137" y="86"/>
                  </a:lnTo>
                  <a:lnTo>
                    <a:pt x="170" y="72"/>
                  </a:lnTo>
                  <a:lnTo>
                    <a:pt x="161" y="61"/>
                  </a:lnTo>
                  <a:lnTo>
                    <a:pt x="168" y="50"/>
                  </a:lnTo>
                  <a:lnTo>
                    <a:pt x="165" y="45"/>
                  </a:lnTo>
                  <a:lnTo>
                    <a:pt x="156" y="40"/>
                  </a:lnTo>
                  <a:lnTo>
                    <a:pt x="124" y="42"/>
                  </a:lnTo>
                  <a:lnTo>
                    <a:pt x="114" y="22"/>
                  </a:lnTo>
                  <a:lnTo>
                    <a:pt x="89" y="0"/>
                  </a:lnTo>
                  <a:lnTo>
                    <a:pt x="85" y="4"/>
                  </a:lnTo>
                  <a:lnTo>
                    <a:pt x="90" y="13"/>
                  </a:lnTo>
                  <a:lnTo>
                    <a:pt x="83" y="29"/>
                  </a:lnTo>
                  <a:lnTo>
                    <a:pt x="72" y="42"/>
                  </a:lnTo>
                  <a:lnTo>
                    <a:pt x="51" y="53"/>
                  </a:lnTo>
                  <a:lnTo>
                    <a:pt x="31" y="86"/>
                  </a:lnTo>
                  <a:lnTo>
                    <a:pt x="13" y="76"/>
                  </a:lnTo>
                  <a:lnTo>
                    <a:pt x="14" y="60"/>
                  </a:lnTo>
                </a:path>
              </a:pathLst>
            </a:custGeom>
            <a:solidFill>
              <a:srgbClr val="92D050"/>
            </a:solidFill>
            <a:ln w="1651" algn="ctr">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8" name="Freeform 223"/>
            <p:cNvSpPr>
              <a:spLocks/>
            </p:cNvSpPr>
            <p:nvPr/>
          </p:nvSpPr>
          <p:spPr bwMode="auto">
            <a:xfrm>
              <a:off x="2087563" y="3743350"/>
              <a:ext cx="152400" cy="171450"/>
            </a:xfrm>
            <a:custGeom>
              <a:avLst/>
              <a:gdLst>
                <a:gd name="T0" fmla="*/ 2147483647 w 85"/>
                <a:gd name="T1" fmla="*/ 2147483647 h 109"/>
                <a:gd name="T2" fmla="*/ 2147483647 w 85"/>
                <a:gd name="T3" fmla="*/ 2147483647 h 109"/>
                <a:gd name="T4" fmla="*/ 2147483647 w 85"/>
                <a:gd name="T5" fmla="*/ 2147483647 h 109"/>
                <a:gd name="T6" fmla="*/ 2147483647 w 85"/>
                <a:gd name="T7" fmla="*/ 2147483647 h 109"/>
                <a:gd name="T8" fmla="*/ 2147483647 w 85"/>
                <a:gd name="T9" fmla="*/ 2147483647 h 109"/>
                <a:gd name="T10" fmla="*/ 2147483647 w 85"/>
                <a:gd name="T11" fmla="*/ 2147483647 h 109"/>
                <a:gd name="T12" fmla="*/ 2147483647 w 85"/>
                <a:gd name="T13" fmla="*/ 2147483647 h 109"/>
                <a:gd name="T14" fmla="*/ 2147483647 w 85"/>
                <a:gd name="T15" fmla="*/ 2147483647 h 109"/>
                <a:gd name="T16" fmla="*/ 2147483647 w 85"/>
                <a:gd name="T17" fmla="*/ 2147483647 h 109"/>
                <a:gd name="T18" fmla="*/ 2147483647 w 85"/>
                <a:gd name="T19" fmla="*/ 2147483647 h 109"/>
                <a:gd name="T20" fmla="*/ 2147483647 w 85"/>
                <a:gd name="T21" fmla="*/ 2147483647 h 109"/>
                <a:gd name="T22" fmla="*/ 2147483647 w 85"/>
                <a:gd name="T23" fmla="*/ 0 h 109"/>
                <a:gd name="T24" fmla="*/ 2147483647 w 85"/>
                <a:gd name="T25" fmla="*/ 2147483647 h 109"/>
                <a:gd name="T26" fmla="*/ 2147483647 w 85"/>
                <a:gd name="T27" fmla="*/ 2147483647 h 109"/>
                <a:gd name="T28" fmla="*/ 2147483647 w 85"/>
                <a:gd name="T29" fmla="*/ 2147483647 h 109"/>
                <a:gd name="T30" fmla="*/ 2147483647 w 85"/>
                <a:gd name="T31" fmla="*/ 2147483647 h 109"/>
                <a:gd name="T32" fmla="*/ 0 w 85"/>
                <a:gd name="T33" fmla="*/ 2147483647 h 109"/>
                <a:gd name="T34" fmla="*/ 2147483647 w 85"/>
                <a:gd name="T35" fmla="*/ 2147483647 h 109"/>
                <a:gd name="T36" fmla="*/ 2147483647 w 85"/>
                <a:gd name="T37" fmla="*/ 2147483647 h 109"/>
                <a:gd name="T38" fmla="*/ 2147483647 w 85"/>
                <a:gd name="T39" fmla="*/ 2147483647 h 109"/>
                <a:gd name="T40" fmla="*/ 2147483647 w 85"/>
                <a:gd name="T41" fmla="*/ 2147483647 h 109"/>
                <a:gd name="T42" fmla="*/ 2147483647 w 85"/>
                <a:gd name="T43" fmla="*/ 2147483647 h 109"/>
                <a:gd name="T44" fmla="*/ 2147483647 w 85"/>
                <a:gd name="T45" fmla="*/ 2147483647 h 1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5"/>
                <a:gd name="T70" fmla="*/ 0 h 109"/>
                <a:gd name="T71" fmla="*/ 85 w 85"/>
                <a:gd name="T72" fmla="*/ 109 h 10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5" h="109">
                  <a:moveTo>
                    <a:pt x="9" y="83"/>
                  </a:moveTo>
                  <a:lnTo>
                    <a:pt x="8" y="99"/>
                  </a:lnTo>
                  <a:lnTo>
                    <a:pt x="26" y="109"/>
                  </a:lnTo>
                  <a:lnTo>
                    <a:pt x="46" y="76"/>
                  </a:lnTo>
                  <a:lnTo>
                    <a:pt x="67" y="65"/>
                  </a:lnTo>
                  <a:lnTo>
                    <a:pt x="78" y="52"/>
                  </a:lnTo>
                  <a:lnTo>
                    <a:pt x="85" y="36"/>
                  </a:lnTo>
                  <a:lnTo>
                    <a:pt x="80" y="27"/>
                  </a:lnTo>
                  <a:lnTo>
                    <a:pt x="84" y="23"/>
                  </a:lnTo>
                  <a:lnTo>
                    <a:pt x="74" y="17"/>
                  </a:lnTo>
                  <a:lnTo>
                    <a:pt x="56" y="20"/>
                  </a:lnTo>
                  <a:lnTo>
                    <a:pt x="31" y="0"/>
                  </a:lnTo>
                  <a:lnTo>
                    <a:pt x="14" y="10"/>
                  </a:lnTo>
                  <a:lnTo>
                    <a:pt x="12" y="22"/>
                  </a:lnTo>
                  <a:lnTo>
                    <a:pt x="5" y="27"/>
                  </a:lnTo>
                  <a:lnTo>
                    <a:pt x="5" y="36"/>
                  </a:lnTo>
                  <a:lnTo>
                    <a:pt x="0" y="39"/>
                  </a:lnTo>
                  <a:lnTo>
                    <a:pt x="1" y="63"/>
                  </a:lnTo>
                  <a:lnTo>
                    <a:pt x="12" y="74"/>
                  </a:lnTo>
                  <a:lnTo>
                    <a:pt x="14" y="65"/>
                  </a:lnTo>
                  <a:lnTo>
                    <a:pt x="19" y="65"/>
                  </a:lnTo>
                  <a:lnTo>
                    <a:pt x="15" y="80"/>
                  </a:lnTo>
                  <a:lnTo>
                    <a:pt x="9" y="83"/>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9" name="Freeform 224"/>
            <p:cNvSpPr>
              <a:spLocks/>
            </p:cNvSpPr>
            <p:nvPr/>
          </p:nvSpPr>
          <p:spPr bwMode="auto">
            <a:xfrm>
              <a:off x="2087563" y="3743350"/>
              <a:ext cx="152400" cy="171450"/>
            </a:xfrm>
            <a:custGeom>
              <a:avLst/>
              <a:gdLst>
                <a:gd name="T0" fmla="*/ 2147483647 w 85"/>
                <a:gd name="T1" fmla="*/ 2147483647 h 109"/>
                <a:gd name="T2" fmla="*/ 2147483647 w 85"/>
                <a:gd name="T3" fmla="*/ 2147483647 h 109"/>
                <a:gd name="T4" fmla="*/ 2147483647 w 85"/>
                <a:gd name="T5" fmla="*/ 2147483647 h 109"/>
                <a:gd name="T6" fmla="*/ 2147483647 w 85"/>
                <a:gd name="T7" fmla="*/ 2147483647 h 109"/>
                <a:gd name="T8" fmla="*/ 2147483647 w 85"/>
                <a:gd name="T9" fmla="*/ 2147483647 h 109"/>
                <a:gd name="T10" fmla="*/ 2147483647 w 85"/>
                <a:gd name="T11" fmla="*/ 2147483647 h 109"/>
                <a:gd name="T12" fmla="*/ 2147483647 w 85"/>
                <a:gd name="T13" fmla="*/ 2147483647 h 109"/>
                <a:gd name="T14" fmla="*/ 2147483647 w 85"/>
                <a:gd name="T15" fmla="*/ 2147483647 h 109"/>
                <a:gd name="T16" fmla="*/ 2147483647 w 85"/>
                <a:gd name="T17" fmla="*/ 2147483647 h 109"/>
                <a:gd name="T18" fmla="*/ 2147483647 w 85"/>
                <a:gd name="T19" fmla="*/ 2147483647 h 109"/>
                <a:gd name="T20" fmla="*/ 2147483647 w 85"/>
                <a:gd name="T21" fmla="*/ 2147483647 h 109"/>
                <a:gd name="T22" fmla="*/ 2147483647 w 85"/>
                <a:gd name="T23" fmla="*/ 0 h 109"/>
                <a:gd name="T24" fmla="*/ 2147483647 w 85"/>
                <a:gd name="T25" fmla="*/ 2147483647 h 109"/>
                <a:gd name="T26" fmla="*/ 2147483647 w 85"/>
                <a:gd name="T27" fmla="*/ 2147483647 h 109"/>
                <a:gd name="T28" fmla="*/ 2147483647 w 85"/>
                <a:gd name="T29" fmla="*/ 2147483647 h 109"/>
                <a:gd name="T30" fmla="*/ 2147483647 w 85"/>
                <a:gd name="T31" fmla="*/ 2147483647 h 109"/>
                <a:gd name="T32" fmla="*/ 0 w 85"/>
                <a:gd name="T33" fmla="*/ 2147483647 h 109"/>
                <a:gd name="T34" fmla="*/ 2147483647 w 85"/>
                <a:gd name="T35" fmla="*/ 2147483647 h 109"/>
                <a:gd name="T36" fmla="*/ 2147483647 w 85"/>
                <a:gd name="T37" fmla="*/ 2147483647 h 109"/>
                <a:gd name="T38" fmla="*/ 2147483647 w 85"/>
                <a:gd name="T39" fmla="*/ 2147483647 h 109"/>
                <a:gd name="T40" fmla="*/ 2147483647 w 85"/>
                <a:gd name="T41" fmla="*/ 2147483647 h 109"/>
                <a:gd name="T42" fmla="*/ 2147483647 w 85"/>
                <a:gd name="T43" fmla="*/ 2147483647 h 109"/>
                <a:gd name="T44" fmla="*/ 2147483647 w 85"/>
                <a:gd name="T45" fmla="*/ 2147483647 h 1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5"/>
                <a:gd name="T70" fmla="*/ 0 h 109"/>
                <a:gd name="T71" fmla="*/ 85 w 85"/>
                <a:gd name="T72" fmla="*/ 109 h 10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5" h="109">
                  <a:moveTo>
                    <a:pt x="9" y="83"/>
                  </a:moveTo>
                  <a:lnTo>
                    <a:pt x="8" y="99"/>
                  </a:lnTo>
                  <a:lnTo>
                    <a:pt x="26" y="109"/>
                  </a:lnTo>
                  <a:lnTo>
                    <a:pt x="46" y="76"/>
                  </a:lnTo>
                  <a:lnTo>
                    <a:pt x="67" y="65"/>
                  </a:lnTo>
                  <a:lnTo>
                    <a:pt x="78" y="52"/>
                  </a:lnTo>
                  <a:lnTo>
                    <a:pt x="85" y="36"/>
                  </a:lnTo>
                  <a:lnTo>
                    <a:pt x="80" y="27"/>
                  </a:lnTo>
                  <a:lnTo>
                    <a:pt x="84" y="23"/>
                  </a:lnTo>
                  <a:lnTo>
                    <a:pt x="74" y="17"/>
                  </a:lnTo>
                  <a:lnTo>
                    <a:pt x="56" y="20"/>
                  </a:lnTo>
                  <a:lnTo>
                    <a:pt x="31" y="0"/>
                  </a:lnTo>
                  <a:lnTo>
                    <a:pt x="14" y="10"/>
                  </a:lnTo>
                  <a:lnTo>
                    <a:pt x="12" y="22"/>
                  </a:lnTo>
                  <a:lnTo>
                    <a:pt x="5" y="27"/>
                  </a:lnTo>
                  <a:lnTo>
                    <a:pt x="5" y="36"/>
                  </a:lnTo>
                  <a:lnTo>
                    <a:pt x="0" y="39"/>
                  </a:lnTo>
                  <a:lnTo>
                    <a:pt x="1" y="63"/>
                  </a:lnTo>
                  <a:lnTo>
                    <a:pt x="12" y="74"/>
                  </a:lnTo>
                  <a:lnTo>
                    <a:pt x="14" y="65"/>
                  </a:lnTo>
                  <a:lnTo>
                    <a:pt x="19" y="65"/>
                  </a:lnTo>
                  <a:lnTo>
                    <a:pt x="15" y="80"/>
                  </a:lnTo>
                  <a:lnTo>
                    <a:pt x="9" y="83"/>
                  </a:lnTo>
                </a:path>
              </a:pathLst>
            </a:custGeom>
            <a:solidFill>
              <a:srgbClr val="92D050"/>
            </a:solidFill>
            <a:ln w="1651" algn="ctr">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0" name="Freeform 225"/>
            <p:cNvSpPr>
              <a:spLocks/>
            </p:cNvSpPr>
            <p:nvPr/>
          </p:nvSpPr>
          <p:spPr bwMode="auto">
            <a:xfrm>
              <a:off x="2141538" y="3435375"/>
              <a:ext cx="322262" cy="455613"/>
            </a:xfrm>
            <a:custGeom>
              <a:avLst/>
              <a:gdLst>
                <a:gd name="T0" fmla="*/ 2147483647 w 181"/>
                <a:gd name="T1" fmla="*/ 2147483647 h 292"/>
                <a:gd name="T2" fmla="*/ 0 w 181"/>
                <a:gd name="T3" fmla="*/ 2147483647 h 292"/>
                <a:gd name="T4" fmla="*/ 2147483647 w 181"/>
                <a:gd name="T5" fmla="*/ 2147483647 h 292"/>
                <a:gd name="T6" fmla="*/ 2147483647 w 181"/>
                <a:gd name="T7" fmla="*/ 2147483647 h 292"/>
                <a:gd name="T8" fmla="*/ 2147483647 w 181"/>
                <a:gd name="T9" fmla="*/ 2147483647 h 292"/>
                <a:gd name="T10" fmla="*/ 2147483647 w 181"/>
                <a:gd name="T11" fmla="*/ 2147483647 h 292"/>
                <a:gd name="T12" fmla="*/ 2147483647 w 181"/>
                <a:gd name="T13" fmla="*/ 2147483647 h 292"/>
                <a:gd name="T14" fmla="*/ 2147483647 w 181"/>
                <a:gd name="T15" fmla="*/ 2147483647 h 292"/>
                <a:gd name="T16" fmla="*/ 2147483647 w 181"/>
                <a:gd name="T17" fmla="*/ 2147483647 h 292"/>
                <a:gd name="T18" fmla="*/ 2147483647 w 181"/>
                <a:gd name="T19" fmla="*/ 2147483647 h 292"/>
                <a:gd name="T20" fmla="*/ 2147483647 w 181"/>
                <a:gd name="T21" fmla="*/ 2147483647 h 292"/>
                <a:gd name="T22" fmla="*/ 2147483647 w 181"/>
                <a:gd name="T23" fmla="*/ 2147483647 h 292"/>
                <a:gd name="T24" fmla="*/ 2147483647 w 181"/>
                <a:gd name="T25" fmla="*/ 2147483647 h 292"/>
                <a:gd name="T26" fmla="*/ 2147483647 w 181"/>
                <a:gd name="T27" fmla="*/ 2147483647 h 292"/>
                <a:gd name="T28" fmla="*/ 2147483647 w 181"/>
                <a:gd name="T29" fmla="*/ 2147483647 h 292"/>
                <a:gd name="T30" fmla="*/ 2147483647 w 181"/>
                <a:gd name="T31" fmla="*/ 2147483647 h 292"/>
                <a:gd name="T32" fmla="*/ 2147483647 w 181"/>
                <a:gd name="T33" fmla="*/ 2147483647 h 292"/>
                <a:gd name="T34" fmla="*/ 2147483647 w 181"/>
                <a:gd name="T35" fmla="*/ 2147483647 h 292"/>
                <a:gd name="T36" fmla="*/ 2147483647 w 181"/>
                <a:gd name="T37" fmla="*/ 0 h 292"/>
                <a:gd name="T38" fmla="*/ 2147483647 w 181"/>
                <a:gd name="T39" fmla="*/ 2147483647 h 292"/>
                <a:gd name="T40" fmla="*/ 2147483647 w 181"/>
                <a:gd name="T41" fmla="*/ 2147483647 h 292"/>
                <a:gd name="T42" fmla="*/ 2147483647 w 181"/>
                <a:gd name="T43" fmla="*/ 2147483647 h 292"/>
                <a:gd name="T44" fmla="*/ 2147483647 w 181"/>
                <a:gd name="T45" fmla="*/ 2147483647 h 292"/>
                <a:gd name="T46" fmla="*/ 2147483647 w 181"/>
                <a:gd name="T47" fmla="*/ 2147483647 h 292"/>
                <a:gd name="T48" fmla="*/ 2147483647 w 181"/>
                <a:gd name="T49" fmla="*/ 2147483647 h 292"/>
                <a:gd name="T50" fmla="*/ 2147483647 w 181"/>
                <a:gd name="T51" fmla="*/ 2147483647 h 292"/>
                <a:gd name="T52" fmla="*/ 2147483647 w 181"/>
                <a:gd name="T53" fmla="*/ 2147483647 h 292"/>
                <a:gd name="T54" fmla="*/ 2147483647 w 181"/>
                <a:gd name="T55" fmla="*/ 2147483647 h 292"/>
                <a:gd name="T56" fmla="*/ 2147483647 w 181"/>
                <a:gd name="T57" fmla="*/ 2147483647 h 292"/>
                <a:gd name="T58" fmla="*/ 2147483647 w 181"/>
                <a:gd name="T59" fmla="*/ 2147483647 h 292"/>
                <a:gd name="T60" fmla="*/ 2147483647 w 181"/>
                <a:gd name="T61" fmla="*/ 2147483647 h 292"/>
                <a:gd name="T62" fmla="*/ 2147483647 w 181"/>
                <a:gd name="T63" fmla="*/ 2147483647 h 292"/>
                <a:gd name="T64" fmla="*/ 2147483647 w 181"/>
                <a:gd name="T65" fmla="*/ 2147483647 h 292"/>
                <a:gd name="T66" fmla="*/ 2147483647 w 181"/>
                <a:gd name="T67" fmla="*/ 2147483647 h 292"/>
                <a:gd name="T68" fmla="*/ 2147483647 w 181"/>
                <a:gd name="T69" fmla="*/ 2147483647 h 292"/>
                <a:gd name="T70" fmla="*/ 2147483647 w 181"/>
                <a:gd name="T71" fmla="*/ 2147483647 h 292"/>
                <a:gd name="T72" fmla="*/ 2147483647 w 181"/>
                <a:gd name="T73" fmla="*/ 2147483647 h 292"/>
                <a:gd name="T74" fmla="*/ 2147483647 w 181"/>
                <a:gd name="T75" fmla="*/ 2147483647 h 292"/>
                <a:gd name="T76" fmla="*/ 2147483647 w 181"/>
                <a:gd name="T77" fmla="*/ 2147483647 h 292"/>
                <a:gd name="T78" fmla="*/ 2147483647 w 181"/>
                <a:gd name="T79" fmla="*/ 2147483647 h 292"/>
                <a:gd name="T80" fmla="*/ 2147483647 w 181"/>
                <a:gd name="T81" fmla="*/ 2147483647 h 292"/>
                <a:gd name="T82" fmla="*/ 2147483647 w 181"/>
                <a:gd name="T83" fmla="*/ 2147483647 h 292"/>
                <a:gd name="T84" fmla="*/ 2147483647 w 181"/>
                <a:gd name="T85" fmla="*/ 2147483647 h 292"/>
                <a:gd name="T86" fmla="*/ 2147483647 w 181"/>
                <a:gd name="T87" fmla="*/ 2147483647 h 292"/>
                <a:gd name="T88" fmla="*/ 2147483647 w 181"/>
                <a:gd name="T89" fmla="*/ 2147483647 h 292"/>
                <a:gd name="T90" fmla="*/ 2147483647 w 181"/>
                <a:gd name="T91" fmla="*/ 2147483647 h 292"/>
                <a:gd name="T92" fmla="*/ 2147483647 w 181"/>
                <a:gd name="T93" fmla="*/ 2147483647 h 292"/>
                <a:gd name="T94" fmla="*/ 2147483647 w 181"/>
                <a:gd name="T95" fmla="*/ 2147483647 h 292"/>
                <a:gd name="T96" fmla="*/ 2147483647 w 181"/>
                <a:gd name="T97" fmla="*/ 2147483647 h 292"/>
                <a:gd name="T98" fmla="*/ 2147483647 w 181"/>
                <a:gd name="T99" fmla="*/ 2147483647 h 2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1"/>
                <a:gd name="T151" fmla="*/ 0 h 292"/>
                <a:gd name="T152" fmla="*/ 181 w 181"/>
                <a:gd name="T153" fmla="*/ 292 h 2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1" h="292">
                  <a:moveTo>
                    <a:pt x="2" y="197"/>
                  </a:moveTo>
                  <a:lnTo>
                    <a:pt x="0" y="189"/>
                  </a:lnTo>
                  <a:lnTo>
                    <a:pt x="7" y="188"/>
                  </a:lnTo>
                  <a:lnTo>
                    <a:pt x="10" y="172"/>
                  </a:lnTo>
                  <a:lnTo>
                    <a:pt x="20" y="172"/>
                  </a:lnTo>
                  <a:lnTo>
                    <a:pt x="28" y="154"/>
                  </a:lnTo>
                  <a:lnTo>
                    <a:pt x="24" y="147"/>
                  </a:lnTo>
                  <a:lnTo>
                    <a:pt x="27" y="102"/>
                  </a:lnTo>
                  <a:lnTo>
                    <a:pt x="20" y="90"/>
                  </a:lnTo>
                  <a:lnTo>
                    <a:pt x="31" y="76"/>
                  </a:lnTo>
                  <a:lnTo>
                    <a:pt x="28" y="67"/>
                  </a:lnTo>
                  <a:lnTo>
                    <a:pt x="38" y="81"/>
                  </a:lnTo>
                  <a:lnTo>
                    <a:pt x="38" y="67"/>
                  </a:lnTo>
                  <a:lnTo>
                    <a:pt x="56" y="51"/>
                  </a:lnTo>
                  <a:lnTo>
                    <a:pt x="63" y="27"/>
                  </a:lnTo>
                  <a:lnTo>
                    <a:pt x="76" y="26"/>
                  </a:lnTo>
                  <a:lnTo>
                    <a:pt x="79" y="20"/>
                  </a:lnTo>
                  <a:lnTo>
                    <a:pt x="90" y="22"/>
                  </a:lnTo>
                  <a:lnTo>
                    <a:pt x="118" y="0"/>
                  </a:lnTo>
                  <a:lnTo>
                    <a:pt x="125" y="6"/>
                  </a:lnTo>
                  <a:lnTo>
                    <a:pt x="114" y="16"/>
                  </a:lnTo>
                  <a:lnTo>
                    <a:pt x="103" y="26"/>
                  </a:lnTo>
                  <a:lnTo>
                    <a:pt x="92" y="52"/>
                  </a:lnTo>
                  <a:lnTo>
                    <a:pt x="103" y="76"/>
                  </a:lnTo>
                  <a:lnTo>
                    <a:pt x="103" y="89"/>
                  </a:lnTo>
                  <a:lnTo>
                    <a:pt x="110" y="95"/>
                  </a:lnTo>
                  <a:lnTo>
                    <a:pt x="136" y="95"/>
                  </a:lnTo>
                  <a:lnTo>
                    <a:pt x="149" y="111"/>
                  </a:lnTo>
                  <a:lnTo>
                    <a:pt x="174" y="111"/>
                  </a:lnTo>
                  <a:lnTo>
                    <a:pt x="167" y="138"/>
                  </a:lnTo>
                  <a:lnTo>
                    <a:pt x="174" y="162"/>
                  </a:lnTo>
                  <a:lnTo>
                    <a:pt x="167" y="169"/>
                  </a:lnTo>
                  <a:lnTo>
                    <a:pt x="181" y="197"/>
                  </a:lnTo>
                  <a:lnTo>
                    <a:pt x="172" y="187"/>
                  </a:lnTo>
                  <a:lnTo>
                    <a:pt x="138" y="189"/>
                  </a:lnTo>
                  <a:lnTo>
                    <a:pt x="138" y="198"/>
                  </a:lnTo>
                  <a:lnTo>
                    <a:pt x="148" y="208"/>
                  </a:lnTo>
                  <a:lnTo>
                    <a:pt x="134" y="213"/>
                  </a:lnTo>
                  <a:lnTo>
                    <a:pt x="144" y="242"/>
                  </a:lnTo>
                  <a:lnTo>
                    <a:pt x="136" y="292"/>
                  </a:lnTo>
                  <a:lnTo>
                    <a:pt x="127" y="281"/>
                  </a:lnTo>
                  <a:lnTo>
                    <a:pt x="134" y="270"/>
                  </a:lnTo>
                  <a:lnTo>
                    <a:pt x="131" y="265"/>
                  </a:lnTo>
                  <a:lnTo>
                    <a:pt x="122" y="260"/>
                  </a:lnTo>
                  <a:lnTo>
                    <a:pt x="90" y="262"/>
                  </a:lnTo>
                  <a:lnTo>
                    <a:pt x="80" y="242"/>
                  </a:lnTo>
                  <a:lnTo>
                    <a:pt x="55" y="220"/>
                  </a:lnTo>
                  <a:lnTo>
                    <a:pt x="45" y="214"/>
                  </a:lnTo>
                  <a:lnTo>
                    <a:pt x="27" y="217"/>
                  </a:lnTo>
                  <a:lnTo>
                    <a:pt x="2" y="197"/>
                  </a:lnTo>
                  <a:close/>
                </a:path>
              </a:pathLst>
            </a:custGeom>
            <a:solidFill>
              <a:srgbClr val="FF9900"/>
            </a:solid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1" name="Freeform 226"/>
            <p:cNvSpPr>
              <a:spLocks/>
            </p:cNvSpPr>
            <p:nvPr/>
          </p:nvSpPr>
          <p:spPr bwMode="auto">
            <a:xfrm>
              <a:off x="2141538" y="3435375"/>
              <a:ext cx="322262" cy="455613"/>
            </a:xfrm>
            <a:custGeom>
              <a:avLst/>
              <a:gdLst>
                <a:gd name="T0" fmla="*/ 2147483647 w 181"/>
                <a:gd name="T1" fmla="*/ 2147483647 h 292"/>
                <a:gd name="T2" fmla="*/ 0 w 181"/>
                <a:gd name="T3" fmla="*/ 2147483647 h 292"/>
                <a:gd name="T4" fmla="*/ 2147483647 w 181"/>
                <a:gd name="T5" fmla="*/ 2147483647 h 292"/>
                <a:gd name="T6" fmla="*/ 2147483647 w 181"/>
                <a:gd name="T7" fmla="*/ 2147483647 h 292"/>
                <a:gd name="T8" fmla="*/ 2147483647 w 181"/>
                <a:gd name="T9" fmla="*/ 2147483647 h 292"/>
                <a:gd name="T10" fmla="*/ 2147483647 w 181"/>
                <a:gd name="T11" fmla="*/ 2147483647 h 292"/>
                <a:gd name="T12" fmla="*/ 2147483647 w 181"/>
                <a:gd name="T13" fmla="*/ 2147483647 h 292"/>
                <a:gd name="T14" fmla="*/ 2147483647 w 181"/>
                <a:gd name="T15" fmla="*/ 2147483647 h 292"/>
                <a:gd name="T16" fmla="*/ 2147483647 w 181"/>
                <a:gd name="T17" fmla="*/ 2147483647 h 292"/>
                <a:gd name="T18" fmla="*/ 2147483647 w 181"/>
                <a:gd name="T19" fmla="*/ 2147483647 h 292"/>
                <a:gd name="T20" fmla="*/ 2147483647 w 181"/>
                <a:gd name="T21" fmla="*/ 2147483647 h 292"/>
                <a:gd name="T22" fmla="*/ 2147483647 w 181"/>
                <a:gd name="T23" fmla="*/ 2147483647 h 292"/>
                <a:gd name="T24" fmla="*/ 2147483647 w 181"/>
                <a:gd name="T25" fmla="*/ 2147483647 h 292"/>
                <a:gd name="T26" fmla="*/ 2147483647 w 181"/>
                <a:gd name="T27" fmla="*/ 2147483647 h 292"/>
                <a:gd name="T28" fmla="*/ 2147483647 w 181"/>
                <a:gd name="T29" fmla="*/ 2147483647 h 292"/>
                <a:gd name="T30" fmla="*/ 2147483647 w 181"/>
                <a:gd name="T31" fmla="*/ 2147483647 h 292"/>
                <a:gd name="T32" fmla="*/ 2147483647 w 181"/>
                <a:gd name="T33" fmla="*/ 2147483647 h 292"/>
                <a:gd name="T34" fmla="*/ 2147483647 w 181"/>
                <a:gd name="T35" fmla="*/ 2147483647 h 292"/>
                <a:gd name="T36" fmla="*/ 2147483647 w 181"/>
                <a:gd name="T37" fmla="*/ 0 h 292"/>
                <a:gd name="T38" fmla="*/ 2147483647 w 181"/>
                <a:gd name="T39" fmla="*/ 2147483647 h 292"/>
                <a:gd name="T40" fmla="*/ 2147483647 w 181"/>
                <a:gd name="T41" fmla="*/ 2147483647 h 292"/>
                <a:gd name="T42" fmla="*/ 2147483647 w 181"/>
                <a:gd name="T43" fmla="*/ 2147483647 h 292"/>
                <a:gd name="T44" fmla="*/ 2147483647 w 181"/>
                <a:gd name="T45" fmla="*/ 2147483647 h 292"/>
                <a:gd name="T46" fmla="*/ 2147483647 w 181"/>
                <a:gd name="T47" fmla="*/ 2147483647 h 292"/>
                <a:gd name="T48" fmla="*/ 2147483647 w 181"/>
                <a:gd name="T49" fmla="*/ 2147483647 h 292"/>
                <a:gd name="T50" fmla="*/ 2147483647 w 181"/>
                <a:gd name="T51" fmla="*/ 2147483647 h 292"/>
                <a:gd name="T52" fmla="*/ 2147483647 w 181"/>
                <a:gd name="T53" fmla="*/ 2147483647 h 292"/>
                <a:gd name="T54" fmla="*/ 2147483647 w 181"/>
                <a:gd name="T55" fmla="*/ 2147483647 h 292"/>
                <a:gd name="T56" fmla="*/ 2147483647 w 181"/>
                <a:gd name="T57" fmla="*/ 2147483647 h 292"/>
                <a:gd name="T58" fmla="*/ 2147483647 w 181"/>
                <a:gd name="T59" fmla="*/ 2147483647 h 292"/>
                <a:gd name="T60" fmla="*/ 2147483647 w 181"/>
                <a:gd name="T61" fmla="*/ 2147483647 h 292"/>
                <a:gd name="T62" fmla="*/ 2147483647 w 181"/>
                <a:gd name="T63" fmla="*/ 2147483647 h 292"/>
                <a:gd name="T64" fmla="*/ 2147483647 w 181"/>
                <a:gd name="T65" fmla="*/ 2147483647 h 292"/>
                <a:gd name="T66" fmla="*/ 2147483647 w 181"/>
                <a:gd name="T67" fmla="*/ 2147483647 h 292"/>
                <a:gd name="T68" fmla="*/ 2147483647 w 181"/>
                <a:gd name="T69" fmla="*/ 2147483647 h 292"/>
                <a:gd name="T70" fmla="*/ 2147483647 w 181"/>
                <a:gd name="T71" fmla="*/ 2147483647 h 292"/>
                <a:gd name="T72" fmla="*/ 2147483647 w 181"/>
                <a:gd name="T73" fmla="*/ 2147483647 h 292"/>
                <a:gd name="T74" fmla="*/ 2147483647 w 181"/>
                <a:gd name="T75" fmla="*/ 2147483647 h 292"/>
                <a:gd name="T76" fmla="*/ 2147483647 w 181"/>
                <a:gd name="T77" fmla="*/ 2147483647 h 292"/>
                <a:gd name="T78" fmla="*/ 2147483647 w 181"/>
                <a:gd name="T79" fmla="*/ 2147483647 h 292"/>
                <a:gd name="T80" fmla="*/ 2147483647 w 181"/>
                <a:gd name="T81" fmla="*/ 2147483647 h 292"/>
                <a:gd name="T82" fmla="*/ 2147483647 w 181"/>
                <a:gd name="T83" fmla="*/ 2147483647 h 292"/>
                <a:gd name="T84" fmla="*/ 2147483647 w 181"/>
                <a:gd name="T85" fmla="*/ 2147483647 h 292"/>
                <a:gd name="T86" fmla="*/ 2147483647 w 181"/>
                <a:gd name="T87" fmla="*/ 2147483647 h 292"/>
                <a:gd name="T88" fmla="*/ 2147483647 w 181"/>
                <a:gd name="T89" fmla="*/ 2147483647 h 292"/>
                <a:gd name="T90" fmla="*/ 2147483647 w 181"/>
                <a:gd name="T91" fmla="*/ 2147483647 h 292"/>
                <a:gd name="T92" fmla="*/ 2147483647 w 181"/>
                <a:gd name="T93" fmla="*/ 2147483647 h 292"/>
                <a:gd name="T94" fmla="*/ 2147483647 w 181"/>
                <a:gd name="T95" fmla="*/ 2147483647 h 292"/>
                <a:gd name="T96" fmla="*/ 2147483647 w 181"/>
                <a:gd name="T97" fmla="*/ 2147483647 h 292"/>
                <a:gd name="T98" fmla="*/ 2147483647 w 181"/>
                <a:gd name="T99" fmla="*/ 2147483647 h 2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1"/>
                <a:gd name="T151" fmla="*/ 0 h 292"/>
                <a:gd name="T152" fmla="*/ 181 w 181"/>
                <a:gd name="T153" fmla="*/ 292 h 2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1" h="292">
                  <a:moveTo>
                    <a:pt x="2" y="197"/>
                  </a:moveTo>
                  <a:lnTo>
                    <a:pt x="0" y="189"/>
                  </a:lnTo>
                  <a:lnTo>
                    <a:pt x="7" y="188"/>
                  </a:lnTo>
                  <a:lnTo>
                    <a:pt x="10" y="172"/>
                  </a:lnTo>
                  <a:lnTo>
                    <a:pt x="20" y="172"/>
                  </a:lnTo>
                  <a:lnTo>
                    <a:pt x="28" y="154"/>
                  </a:lnTo>
                  <a:lnTo>
                    <a:pt x="24" y="147"/>
                  </a:lnTo>
                  <a:lnTo>
                    <a:pt x="27" y="102"/>
                  </a:lnTo>
                  <a:lnTo>
                    <a:pt x="20" y="90"/>
                  </a:lnTo>
                  <a:lnTo>
                    <a:pt x="31" y="76"/>
                  </a:lnTo>
                  <a:lnTo>
                    <a:pt x="28" y="67"/>
                  </a:lnTo>
                  <a:lnTo>
                    <a:pt x="38" y="81"/>
                  </a:lnTo>
                  <a:lnTo>
                    <a:pt x="38" y="67"/>
                  </a:lnTo>
                  <a:lnTo>
                    <a:pt x="56" y="51"/>
                  </a:lnTo>
                  <a:lnTo>
                    <a:pt x="63" y="27"/>
                  </a:lnTo>
                  <a:lnTo>
                    <a:pt x="76" y="26"/>
                  </a:lnTo>
                  <a:lnTo>
                    <a:pt x="79" y="20"/>
                  </a:lnTo>
                  <a:lnTo>
                    <a:pt x="90" y="22"/>
                  </a:lnTo>
                  <a:lnTo>
                    <a:pt x="118" y="0"/>
                  </a:lnTo>
                  <a:lnTo>
                    <a:pt x="125" y="6"/>
                  </a:lnTo>
                  <a:lnTo>
                    <a:pt x="114" y="16"/>
                  </a:lnTo>
                  <a:lnTo>
                    <a:pt x="103" y="26"/>
                  </a:lnTo>
                  <a:lnTo>
                    <a:pt x="92" y="52"/>
                  </a:lnTo>
                  <a:lnTo>
                    <a:pt x="103" y="76"/>
                  </a:lnTo>
                  <a:lnTo>
                    <a:pt x="103" y="89"/>
                  </a:lnTo>
                  <a:lnTo>
                    <a:pt x="110" y="95"/>
                  </a:lnTo>
                  <a:lnTo>
                    <a:pt x="136" y="95"/>
                  </a:lnTo>
                  <a:lnTo>
                    <a:pt x="149" y="111"/>
                  </a:lnTo>
                  <a:lnTo>
                    <a:pt x="174" y="111"/>
                  </a:lnTo>
                  <a:lnTo>
                    <a:pt x="167" y="138"/>
                  </a:lnTo>
                  <a:lnTo>
                    <a:pt x="174" y="162"/>
                  </a:lnTo>
                  <a:lnTo>
                    <a:pt x="167" y="169"/>
                  </a:lnTo>
                  <a:lnTo>
                    <a:pt x="181" y="197"/>
                  </a:lnTo>
                  <a:lnTo>
                    <a:pt x="172" y="187"/>
                  </a:lnTo>
                  <a:lnTo>
                    <a:pt x="138" y="189"/>
                  </a:lnTo>
                  <a:lnTo>
                    <a:pt x="138" y="198"/>
                  </a:lnTo>
                  <a:lnTo>
                    <a:pt x="148" y="208"/>
                  </a:lnTo>
                  <a:lnTo>
                    <a:pt x="134" y="213"/>
                  </a:lnTo>
                  <a:lnTo>
                    <a:pt x="144" y="242"/>
                  </a:lnTo>
                  <a:lnTo>
                    <a:pt x="136" y="292"/>
                  </a:lnTo>
                  <a:lnTo>
                    <a:pt x="127" y="281"/>
                  </a:lnTo>
                  <a:lnTo>
                    <a:pt x="134" y="270"/>
                  </a:lnTo>
                  <a:lnTo>
                    <a:pt x="131" y="265"/>
                  </a:lnTo>
                  <a:lnTo>
                    <a:pt x="122" y="260"/>
                  </a:lnTo>
                  <a:lnTo>
                    <a:pt x="90" y="262"/>
                  </a:lnTo>
                  <a:lnTo>
                    <a:pt x="80" y="242"/>
                  </a:lnTo>
                  <a:lnTo>
                    <a:pt x="55" y="220"/>
                  </a:lnTo>
                  <a:lnTo>
                    <a:pt x="45" y="214"/>
                  </a:lnTo>
                  <a:lnTo>
                    <a:pt x="27" y="217"/>
                  </a:lnTo>
                  <a:lnTo>
                    <a:pt x="2" y="197"/>
                  </a:lnTo>
                </a:path>
              </a:pathLst>
            </a:custGeom>
            <a:noFill/>
            <a:ln w="1651">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2" name="Freeform 227"/>
            <p:cNvSpPr>
              <a:spLocks/>
            </p:cNvSpPr>
            <p:nvPr/>
          </p:nvSpPr>
          <p:spPr bwMode="auto">
            <a:xfrm>
              <a:off x="2301875" y="3440138"/>
              <a:ext cx="357188" cy="317500"/>
            </a:xfrm>
            <a:custGeom>
              <a:avLst/>
              <a:gdLst>
                <a:gd name="T0" fmla="*/ 2147483647 w 199"/>
                <a:gd name="T1" fmla="*/ 2147483647 h 202"/>
                <a:gd name="T2" fmla="*/ 2147483647 w 199"/>
                <a:gd name="T3" fmla="*/ 2147483647 h 202"/>
                <a:gd name="T4" fmla="*/ 2147483647 w 199"/>
                <a:gd name="T5" fmla="*/ 2147483647 h 202"/>
                <a:gd name="T6" fmla="*/ 2147483647 w 199"/>
                <a:gd name="T7" fmla="*/ 2147483647 h 202"/>
                <a:gd name="T8" fmla="*/ 2147483647 w 199"/>
                <a:gd name="T9" fmla="*/ 2147483647 h 202"/>
                <a:gd name="T10" fmla="*/ 2147483647 w 199"/>
                <a:gd name="T11" fmla="*/ 2147483647 h 202"/>
                <a:gd name="T12" fmla="*/ 2147483647 w 199"/>
                <a:gd name="T13" fmla="*/ 2147483647 h 202"/>
                <a:gd name="T14" fmla="*/ 2147483647 w 199"/>
                <a:gd name="T15" fmla="*/ 2147483647 h 202"/>
                <a:gd name="T16" fmla="*/ 2147483647 w 199"/>
                <a:gd name="T17" fmla="*/ 2147483647 h 202"/>
                <a:gd name="T18" fmla="*/ 2147483647 w 199"/>
                <a:gd name="T19" fmla="*/ 2147483647 h 202"/>
                <a:gd name="T20" fmla="*/ 2147483647 w 199"/>
                <a:gd name="T21" fmla="*/ 2147483647 h 202"/>
                <a:gd name="T22" fmla="*/ 2147483647 w 199"/>
                <a:gd name="T23" fmla="*/ 2147483647 h 202"/>
                <a:gd name="T24" fmla="*/ 2147483647 w 199"/>
                <a:gd name="T25" fmla="*/ 2147483647 h 202"/>
                <a:gd name="T26" fmla="*/ 2147483647 w 199"/>
                <a:gd name="T27" fmla="*/ 2147483647 h 202"/>
                <a:gd name="T28" fmla="*/ 2147483647 w 199"/>
                <a:gd name="T29" fmla="*/ 2147483647 h 202"/>
                <a:gd name="T30" fmla="*/ 2147483647 w 199"/>
                <a:gd name="T31" fmla="*/ 2147483647 h 202"/>
                <a:gd name="T32" fmla="*/ 2147483647 w 199"/>
                <a:gd name="T33" fmla="*/ 2147483647 h 202"/>
                <a:gd name="T34" fmla="*/ 2147483647 w 199"/>
                <a:gd name="T35" fmla="*/ 2147483647 h 202"/>
                <a:gd name="T36" fmla="*/ 2147483647 w 199"/>
                <a:gd name="T37" fmla="*/ 2147483647 h 202"/>
                <a:gd name="T38" fmla="*/ 2147483647 w 199"/>
                <a:gd name="T39" fmla="*/ 2147483647 h 202"/>
                <a:gd name="T40" fmla="*/ 2147483647 w 199"/>
                <a:gd name="T41" fmla="*/ 2147483647 h 202"/>
                <a:gd name="T42" fmla="*/ 2147483647 w 199"/>
                <a:gd name="T43" fmla="*/ 2147483647 h 202"/>
                <a:gd name="T44" fmla="*/ 2147483647 w 199"/>
                <a:gd name="T45" fmla="*/ 2147483647 h 202"/>
                <a:gd name="T46" fmla="*/ 2147483647 w 199"/>
                <a:gd name="T47" fmla="*/ 2147483647 h 202"/>
                <a:gd name="T48" fmla="*/ 2147483647 w 199"/>
                <a:gd name="T49" fmla="*/ 2147483647 h 202"/>
                <a:gd name="T50" fmla="*/ 0 w 199"/>
                <a:gd name="T51" fmla="*/ 2147483647 h 202"/>
                <a:gd name="T52" fmla="*/ 2147483647 w 199"/>
                <a:gd name="T53" fmla="*/ 2147483647 h 202"/>
                <a:gd name="T54" fmla="*/ 2147483647 w 199"/>
                <a:gd name="T55" fmla="*/ 2147483647 h 202"/>
                <a:gd name="T56" fmla="*/ 2147483647 w 199"/>
                <a:gd name="T57" fmla="*/ 2147483647 h 202"/>
                <a:gd name="T58" fmla="*/ 2147483647 w 199"/>
                <a:gd name="T59" fmla="*/ 2147483647 h 202"/>
                <a:gd name="T60" fmla="*/ 2147483647 w 199"/>
                <a:gd name="T61" fmla="*/ 2147483647 h 202"/>
                <a:gd name="T62" fmla="*/ 2147483647 w 199"/>
                <a:gd name="T63" fmla="*/ 2147483647 h 202"/>
                <a:gd name="T64" fmla="*/ 2147483647 w 199"/>
                <a:gd name="T65" fmla="*/ 2147483647 h 202"/>
                <a:gd name="T66" fmla="*/ 2147483647 w 199"/>
                <a:gd name="T67" fmla="*/ 2147483647 h 202"/>
                <a:gd name="T68" fmla="*/ 2147483647 w 199"/>
                <a:gd name="T69" fmla="*/ 2147483647 h 202"/>
                <a:gd name="T70" fmla="*/ 2147483647 w 199"/>
                <a:gd name="T71" fmla="*/ 0 h 202"/>
                <a:gd name="T72" fmla="*/ 2147483647 w 199"/>
                <a:gd name="T73" fmla="*/ 2147483647 h 202"/>
                <a:gd name="T74" fmla="*/ 2147483647 w 199"/>
                <a:gd name="T75" fmla="*/ 2147483647 h 202"/>
                <a:gd name="T76" fmla="*/ 2147483647 w 199"/>
                <a:gd name="T77" fmla="*/ 2147483647 h 202"/>
                <a:gd name="T78" fmla="*/ 2147483647 w 199"/>
                <a:gd name="T79" fmla="*/ 2147483647 h 202"/>
                <a:gd name="T80" fmla="*/ 2147483647 w 199"/>
                <a:gd name="T81" fmla="*/ 2147483647 h 202"/>
                <a:gd name="T82" fmla="*/ 2147483647 w 199"/>
                <a:gd name="T83" fmla="*/ 2147483647 h 202"/>
                <a:gd name="T84" fmla="*/ 2147483647 w 199"/>
                <a:gd name="T85" fmla="*/ 2147483647 h 202"/>
                <a:gd name="T86" fmla="*/ 2147483647 w 199"/>
                <a:gd name="T87" fmla="*/ 2147483647 h 202"/>
                <a:gd name="T88" fmla="*/ 2147483647 w 199"/>
                <a:gd name="T89" fmla="*/ 2147483647 h 202"/>
                <a:gd name="T90" fmla="*/ 2147483647 w 199"/>
                <a:gd name="T91" fmla="*/ 2147483647 h 202"/>
                <a:gd name="T92" fmla="*/ 2147483647 w 199"/>
                <a:gd name="T93" fmla="*/ 2147483647 h 202"/>
                <a:gd name="T94" fmla="*/ 2147483647 w 199"/>
                <a:gd name="T95" fmla="*/ 2147483647 h 202"/>
                <a:gd name="T96" fmla="*/ 2147483647 w 199"/>
                <a:gd name="T97" fmla="*/ 2147483647 h 2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02"/>
                <a:gd name="T149" fmla="*/ 199 w 199"/>
                <a:gd name="T150" fmla="*/ 202 h 2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02">
                  <a:moveTo>
                    <a:pt x="199" y="69"/>
                  </a:moveTo>
                  <a:lnTo>
                    <a:pt x="186" y="79"/>
                  </a:lnTo>
                  <a:lnTo>
                    <a:pt x="184" y="88"/>
                  </a:lnTo>
                  <a:lnTo>
                    <a:pt x="188" y="91"/>
                  </a:lnTo>
                  <a:lnTo>
                    <a:pt x="179" y="96"/>
                  </a:lnTo>
                  <a:lnTo>
                    <a:pt x="177" y="110"/>
                  </a:lnTo>
                  <a:lnTo>
                    <a:pt x="186" y="123"/>
                  </a:lnTo>
                  <a:lnTo>
                    <a:pt x="181" y="134"/>
                  </a:lnTo>
                  <a:lnTo>
                    <a:pt x="147" y="146"/>
                  </a:lnTo>
                  <a:lnTo>
                    <a:pt x="122" y="143"/>
                  </a:lnTo>
                  <a:lnTo>
                    <a:pt x="130" y="152"/>
                  </a:lnTo>
                  <a:lnTo>
                    <a:pt x="130" y="168"/>
                  </a:lnTo>
                  <a:lnTo>
                    <a:pt x="140" y="177"/>
                  </a:lnTo>
                  <a:lnTo>
                    <a:pt x="106" y="202"/>
                  </a:lnTo>
                  <a:lnTo>
                    <a:pt x="96" y="202"/>
                  </a:lnTo>
                  <a:lnTo>
                    <a:pt x="89" y="193"/>
                  </a:lnTo>
                  <a:lnTo>
                    <a:pt x="75" y="165"/>
                  </a:lnTo>
                  <a:lnTo>
                    <a:pt x="82" y="158"/>
                  </a:lnTo>
                  <a:lnTo>
                    <a:pt x="75" y="134"/>
                  </a:lnTo>
                  <a:lnTo>
                    <a:pt x="82" y="107"/>
                  </a:lnTo>
                  <a:lnTo>
                    <a:pt x="57" y="107"/>
                  </a:lnTo>
                  <a:lnTo>
                    <a:pt x="44" y="91"/>
                  </a:lnTo>
                  <a:lnTo>
                    <a:pt x="18" y="91"/>
                  </a:lnTo>
                  <a:lnTo>
                    <a:pt x="11" y="85"/>
                  </a:lnTo>
                  <a:lnTo>
                    <a:pt x="11" y="72"/>
                  </a:lnTo>
                  <a:lnTo>
                    <a:pt x="0" y="48"/>
                  </a:lnTo>
                  <a:lnTo>
                    <a:pt x="11" y="22"/>
                  </a:lnTo>
                  <a:lnTo>
                    <a:pt x="22" y="12"/>
                  </a:lnTo>
                  <a:lnTo>
                    <a:pt x="26" y="28"/>
                  </a:lnTo>
                  <a:lnTo>
                    <a:pt x="18" y="42"/>
                  </a:lnTo>
                  <a:lnTo>
                    <a:pt x="22" y="56"/>
                  </a:lnTo>
                  <a:lnTo>
                    <a:pt x="30" y="53"/>
                  </a:lnTo>
                  <a:lnTo>
                    <a:pt x="29" y="22"/>
                  </a:lnTo>
                  <a:lnTo>
                    <a:pt x="47" y="12"/>
                  </a:lnTo>
                  <a:lnTo>
                    <a:pt x="46" y="4"/>
                  </a:lnTo>
                  <a:lnTo>
                    <a:pt x="52" y="0"/>
                  </a:lnTo>
                  <a:lnTo>
                    <a:pt x="54" y="12"/>
                  </a:lnTo>
                  <a:lnTo>
                    <a:pt x="73" y="18"/>
                  </a:lnTo>
                  <a:lnTo>
                    <a:pt x="75" y="31"/>
                  </a:lnTo>
                  <a:lnTo>
                    <a:pt x="106" y="28"/>
                  </a:lnTo>
                  <a:lnTo>
                    <a:pt x="123" y="37"/>
                  </a:lnTo>
                  <a:lnTo>
                    <a:pt x="137" y="26"/>
                  </a:lnTo>
                  <a:lnTo>
                    <a:pt x="165" y="26"/>
                  </a:lnTo>
                  <a:lnTo>
                    <a:pt x="153" y="29"/>
                  </a:lnTo>
                  <a:lnTo>
                    <a:pt x="163" y="42"/>
                  </a:lnTo>
                  <a:lnTo>
                    <a:pt x="182" y="47"/>
                  </a:lnTo>
                  <a:lnTo>
                    <a:pt x="181" y="67"/>
                  </a:lnTo>
                  <a:lnTo>
                    <a:pt x="193" y="63"/>
                  </a:lnTo>
                  <a:lnTo>
                    <a:pt x="199" y="69"/>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3" name="Freeform 228"/>
            <p:cNvSpPr>
              <a:spLocks/>
            </p:cNvSpPr>
            <p:nvPr/>
          </p:nvSpPr>
          <p:spPr bwMode="auto">
            <a:xfrm>
              <a:off x="2301875" y="3440138"/>
              <a:ext cx="357188" cy="317500"/>
            </a:xfrm>
            <a:custGeom>
              <a:avLst/>
              <a:gdLst>
                <a:gd name="T0" fmla="*/ 2147483647 w 199"/>
                <a:gd name="T1" fmla="*/ 2147483647 h 202"/>
                <a:gd name="T2" fmla="*/ 2147483647 w 199"/>
                <a:gd name="T3" fmla="*/ 2147483647 h 202"/>
                <a:gd name="T4" fmla="*/ 2147483647 w 199"/>
                <a:gd name="T5" fmla="*/ 2147483647 h 202"/>
                <a:gd name="T6" fmla="*/ 2147483647 w 199"/>
                <a:gd name="T7" fmla="*/ 2147483647 h 202"/>
                <a:gd name="T8" fmla="*/ 2147483647 w 199"/>
                <a:gd name="T9" fmla="*/ 2147483647 h 202"/>
                <a:gd name="T10" fmla="*/ 2147483647 w 199"/>
                <a:gd name="T11" fmla="*/ 2147483647 h 202"/>
                <a:gd name="T12" fmla="*/ 2147483647 w 199"/>
                <a:gd name="T13" fmla="*/ 2147483647 h 202"/>
                <a:gd name="T14" fmla="*/ 2147483647 w 199"/>
                <a:gd name="T15" fmla="*/ 2147483647 h 202"/>
                <a:gd name="T16" fmla="*/ 2147483647 w 199"/>
                <a:gd name="T17" fmla="*/ 2147483647 h 202"/>
                <a:gd name="T18" fmla="*/ 2147483647 w 199"/>
                <a:gd name="T19" fmla="*/ 2147483647 h 202"/>
                <a:gd name="T20" fmla="*/ 2147483647 w 199"/>
                <a:gd name="T21" fmla="*/ 2147483647 h 202"/>
                <a:gd name="T22" fmla="*/ 2147483647 w 199"/>
                <a:gd name="T23" fmla="*/ 2147483647 h 202"/>
                <a:gd name="T24" fmla="*/ 2147483647 w 199"/>
                <a:gd name="T25" fmla="*/ 2147483647 h 202"/>
                <a:gd name="T26" fmla="*/ 2147483647 w 199"/>
                <a:gd name="T27" fmla="*/ 2147483647 h 202"/>
                <a:gd name="T28" fmla="*/ 2147483647 w 199"/>
                <a:gd name="T29" fmla="*/ 2147483647 h 202"/>
                <a:gd name="T30" fmla="*/ 2147483647 w 199"/>
                <a:gd name="T31" fmla="*/ 2147483647 h 202"/>
                <a:gd name="T32" fmla="*/ 2147483647 w 199"/>
                <a:gd name="T33" fmla="*/ 2147483647 h 202"/>
                <a:gd name="T34" fmla="*/ 2147483647 w 199"/>
                <a:gd name="T35" fmla="*/ 2147483647 h 202"/>
                <a:gd name="T36" fmla="*/ 2147483647 w 199"/>
                <a:gd name="T37" fmla="*/ 2147483647 h 202"/>
                <a:gd name="T38" fmla="*/ 2147483647 w 199"/>
                <a:gd name="T39" fmla="*/ 2147483647 h 202"/>
                <a:gd name="T40" fmla="*/ 2147483647 w 199"/>
                <a:gd name="T41" fmla="*/ 2147483647 h 202"/>
                <a:gd name="T42" fmla="*/ 2147483647 w 199"/>
                <a:gd name="T43" fmla="*/ 2147483647 h 202"/>
                <a:gd name="T44" fmla="*/ 2147483647 w 199"/>
                <a:gd name="T45" fmla="*/ 2147483647 h 202"/>
                <a:gd name="T46" fmla="*/ 2147483647 w 199"/>
                <a:gd name="T47" fmla="*/ 2147483647 h 202"/>
                <a:gd name="T48" fmla="*/ 2147483647 w 199"/>
                <a:gd name="T49" fmla="*/ 2147483647 h 202"/>
                <a:gd name="T50" fmla="*/ 0 w 199"/>
                <a:gd name="T51" fmla="*/ 2147483647 h 202"/>
                <a:gd name="T52" fmla="*/ 2147483647 w 199"/>
                <a:gd name="T53" fmla="*/ 2147483647 h 202"/>
                <a:gd name="T54" fmla="*/ 2147483647 w 199"/>
                <a:gd name="T55" fmla="*/ 2147483647 h 202"/>
                <a:gd name="T56" fmla="*/ 2147483647 w 199"/>
                <a:gd name="T57" fmla="*/ 2147483647 h 202"/>
                <a:gd name="T58" fmla="*/ 2147483647 w 199"/>
                <a:gd name="T59" fmla="*/ 2147483647 h 202"/>
                <a:gd name="T60" fmla="*/ 2147483647 w 199"/>
                <a:gd name="T61" fmla="*/ 2147483647 h 202"/>
                <a:gd name="T62" fmla="*/ 2147483647 w 199"/>
                <a:gd name="T63" fmla="*/ 2147483647 h 202"/>
                <a:gd name="T64" fmla="*/ 2147483647 w 199"/>
                <a:gd name="T65" fmla="*/ 2147483647 h 202"/>
                <a:gd name="T66" fmla="*/ 2147483647 w 199"/>
                <a:gd name="T67" fmla="*/ 2147483647 h 202"/>
                <a:gd name="T68" fmla="*/ 2147483647 w 199"/>
                <a:gd name="T69" fmla="*/ 2147483647 h 202"/>
                <a:gd name="T70" fmla="*/ 2147483647 w 199"/>
                <a:gd name="T71" fmla="*/ 0 h 202"/>
                <a:gd name="T72" fmla="*/ 2147483647 w 199"/>
                <a:gd name="T73" fmla="*/ 2147483647 h 202"/>
                <a:gd name="T74" fmla="*/ 2147483647 w 199"/>
                <a:gd name="T75" fmla="*/ 2147483647 h 202"/>
                <a:gd name="T76" fmla="*/ 2147483647 w 199"/>
                <a:gd name="T77" fmla="*/ 2147483647 h 202"/>
                <a:gd name="T78" fmla="*/ 2147483647 w 199"/>
                <a:gd name="T79" fmla="*/ 2147483647 h 202"/>
                <a:gd name="T80" fmla="*/ 2147483647 w 199"/>
                <a:gd name="T81" fmla="*/ 2147483647 h 202"/>
                <a:gd name="T82" fmla="*/ 2147483647 w 199"/>
                <a:gd name="T83" fmla="*/ 2147483647 h 202"/>
                <a:gd name="T84" fmla="*/ 2147483647 w 199"/>
                <a:gd name="T85" fmla="*/ 2147483647 h 202"/>
                <a:gd name="T86" fmla="*/ 2147483647 w 199"/>
                <a:gd name="T87" fmla="*/ 2147483647 h 202"/>
                <a:gd name="T88" fmla="*/ 2147483647 w 199"/>
                <a:gd name="T89" fmla="*/ 2147483647 h 202"/>
                <a:gd name="T90" fmla="*/ 2147483647 w 199"/>
                <a:gd name="T91" fmla="*/ 2147483647 h 202"/>
                <a:gd name="T92" fmla="*/ 2147483647 w 199"/>
                <a:gd name="T93" fmla="*/ 2147483647 h 202"/>
                <a:gd name="T94" fmla="*/ 2147483647 w 199"/>
                <a:gd name="T95" fmla="*/ 2147483647 h 202"/>
                <a:gd name="T96" fmla="*/ 2147483647 w 199"/>
                <a:gd name="T97" fmla="*/ 2147483647 h 2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02"/>
                <a:gd name="T149" fmla="*/ 199 w 199"/>
                <a:gd name="T150" fmla="*/ 202 h 2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02">
                  <a:moveTo>
                    <a:pt x="199" y="69"/>
                  </a:moveTo>
                  <a:lnTo>
                    <a:pt x="186" y="79"/>
                  </a:lnTo>
                  <a:lnTo>
                    <a:pt x="184" y="88"/>
                  </a:lnTo>
                  <a:lnTo>
                    <a:pt x="188" y="91"/>
                  </a:lnTo>
                  <a:lnTo>
                    <a:pt x="179" y="96"/>
                  </a:lnTo>
                  <a:lnTo>
                    <a:pt x="177" y="110"/>
                  </a:lnTo>
                  <a:lnTo>
                    <a:pt x="186" y="123"/>
                  </a:lnTo>
                  <a:lnTo>
                    <a:pt x="181" y="134"/>
                  </a:lnTo>
                  <a:lnTo>
                    <a:pt x="147" y="146"/>
                  </a:lnTo>
                  <a:lnTo>
                    <a:pt x="122" y="143"/>
                  </a:lnTo>
                  <a:lnTo>
                    <a:pt x="130" y="152"/>
                  </a:lnTo>
                  <a:lnTo>
                    <a:pt x="130" y="168"/>
                  </a:lnTo>
                  <a:lnTo>
                    <a:pt x="140" y="177"/>
                  </a:lnTo>
                  <a:lnTo>
                    <a:pt x="106" y="202"/>
                  </a:lnTo>
                  <a:lnTo>
                    <a:pt x="96" y="202"/>
                  </a:lnTo>
                  <a:lnTo>
                    <a:pt x="89" y="193"/>
                  </a:lnTo>
                  <a:lnTo>
                    <a:pt x="75" y="165"/>
                  </a:lnTo>
                  <a:lnTo>
                    <a:pt x="82" y="158"/>
                  </a:lnTo>
                  <a:lnTo>
                    <a:pt x="75" y="134"/>
                  </a:lnTo>
                  <a:lnTo>
                    <a:pt x="82" y="107"/>
                  </a:lnTo>
                  <a:lnTo>
                    <a:pt x="57" y="107"/>
                  </a:lnTo>
                  <a:lnTo>
                    <a:pt x="44" y="91"/>
                  </a:lnTo>
                  <a:lnTo>
                    <a:pt x="18" y="91"/>
                  </a:lnTo>
                  <a:lnTo>
                    <a:pt x="11" y="85"/>
                  </a:lnTo>
                  <a:lnTo>
                    <a:pt x="11" y="72"/>
                  </a:lnTo>
                  <a:lnTo>
                    <a:pt x="0" y="48"/>
                  </a:lnTo>
                  <a:lnTo>
                    <a:pt x="11" y="22"/>
                  </a:lnTo>
                  <a:lnTo>
                    <a:pt x="22" y="12"/>
                  </a:lnTo>
                  <a:lnTo>
                    <a:pt x="26" y="28"/>
                  </a:lnTo>
                  <a:lnTo>
                    <a:pt x="18" y="42"/>
                  </a:lnTo>
                  <a:lnTo>
                    <a:pt x="22" y="56"/>
                  </a:lnTo>
                  <a:lnTo>
                    <a:pt x="30" y="53"/>
                  </a:lnTo>
                  <a:lnTo>
                    <a:pt x="29" y="22"/>
                  </a:lnTo>
                  <a:lnTo>
                    <a:pt x="47" y="12"/>
                  </a:lnTo>
                  <a:lnTo>
                    <a:pt x="46" y="4"/>
                  </a:lnTo>
                  <a:lnTo>
                    <a:pt x="52" y="0"/>
                  </a:lnTo>
                  <a:lnTo>
                    <a:pt x="54" y="12"/>
                  </a:lnTo>
                  <a:lnTo>
                    <a:pt x="73" y="18"/>
                  </a:lnTo>
                  <a:lnTo>
                    <a:pt x="75" y="31"/>
                  </a:lnTo>
                  <a:lnTo>
                    <a:pt x="106" y="28"/>
                  </a:lnTo>
                  <a:lnTo>
                    <a:pt x="123" y="37"/>
                  </a:lnTo>
                  <a:lnTo>
                    <a:pt x="137" y="26"/>
                  </a:lnTo>
                  <a:lnTo>
                    <a:pt x="165" y="26"/>
                  </a:lnTo>
                  <a:lnTo>
                    <a:pt x="153" y="29"/>
                  </a:lnTo>
                  <a:lnTo>
                    <a:pt x="163" y="42"/>
                  </a:lnTo>
                  <a:lnTo>
                    <a:pt x="182" y="47"/>
                  </a:lnTo>
                  <a:lnTo>
                    <a:pt x="181" y="67"/>
                  </a:lnTo>
                  <a:lnTo>
                    <a:pt x="193" y="63"/>
                  </a:lnTo>
                  <a:lnTo>
                    <a:pt x="199" y="69"/>
                  </a:lnTo>
                </a:path>
              </a:pathLst>
            </a:custGeom>
            <a:solidFill>
              <a:srgbClr val="C00000"/>
            </a:solidFill>
            <a:ln w="1651" algn="ctr">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4" name="Freeform 229"/>
            <p:cNvSpPr>
              <a:spLocks/>
            </p:cNvSpPr>
            <p:nvPr/>
          </p:nvSpPr>
          <p:spPr bwMode="auto">
            <a:xfrm>
              <a:off x="2797175" y="3624288"/>
              <a:ext cx="80963" cy="96837"/>
            </a:xfrm>
            <a:custGeom>
              <a:avLst/>
              <a:gdLst>
                <a:gd name="T0" fmla="*/ 2147483647 w 44"/>
                <a:gd name="T1" fmla="*/ 2147483647 h 63"/>
                <a:gd name="T2" fmla="*/ 2147483647 w 44"/>
                <a:gd name="T3" fmla="*/ 2147483647 h 63"/>
                <a:gd name="T4" fmla="*/ 2147483647 w 44"/>
                <a:gd name="T5" fmla="*/ 2147483647 h 63"/>
                <a:gd name="T6" fmla="*/ 0 w 44"/>
                <a:gd name="T7" fmla="*/ 2147483647 h 63"/>
                <a:gd name="T8" fmla="*/ 2147483647 w 44"/>
                <a:gd name="T9" fmla="*/ 2147483647 h 63"/>
                <a:gd name="T10" fmla="*/ 2147483647 w 44"/>
                <a:gd name="T11" fmla="*/ 2147483647 h 63"/>
                <a:gd name="T12" fmla="*/ 2147483647 w 44"/>
                <a:gd name="T13" fmla="*/ 0 h 63"/>
                <a:gd name="T14" fmla="*/ 2147483647 w 44"/>
                <a:gd name="T15" fmla="*/ 2147483647 h 63"/>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63"/>
                <a:gd name="T26" fmla="*/ 44 w 44"/>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63">
                  <a:moveTo>
                    <a:pt x="44" y="26"/>
                  </a:moveTo>
                  <a:lnTo>
                    <a:pt x="23" y="57"/>
                  </a:lnTo>
                  <a:lnTo>
                    <a:pt x="9" y="63"/>
                  </a:lnTo>
                  <a:lnTo>
                    <a:pt x="0" y="57"/>
                  </a:lnTo>
                  <a:lnTo>
                    <a:pt x="9" y="35"/>
                  </a:lnTo>
                  <a:lnTo>
                    <a:pt x="3" y="10"/>
                  </a:lnTo>
                  <a:lnTo>
                    <a:pt x="9" y="0"/>
                  </a:lnTo>
                  <a:lnTo>
                    <a:pt x="44" y="26"/>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5" name="Freeform 230"/>
            <p:cNvSpPr>
              <a:spLocks/>
            </p:cNvSpPr>
            <p:nvPr/>
          </p:nvSpPr>
          <p:spPr bwMode="auto">
            <a:xfrm>
              <a:off x="2797175" y="3624288"/>
              <a:ext cx="80963" cy="96837"/>
            </a:xfrm>
            <a:custGeom>
              <a:avLst/>
              <a:gdLst>
                <a:gd name="T0" fmla="*/ 2147483647 w 44"/>
                <a:gd name="T1" fmla="*/ 2147483647 h 63"/>
                <a:gd name="T2" fmla="*/ 2147483647 w 44"/>
                <a:gd name="T3" fmla="*/ 2147483647 h 63"/>
                <a:gd name="T4" fmla="*/ 2147483647 w 44"/>
                <a:gd name="T5" fmla="*/ 2147483647 h 63"/>
                <a:gd name="T6" fmla="*/ 0 w 44"/>
                <a:gd name="T7" fmla="*/ 2147483647 h 63"/>
                <a:gd name="T8" fmla="*/ 2147483647 w 44"/>
                <a:gd name="T9" fmla="*/ 2147483647 h 63"/>
                <a:gd name="T10" fmla="*/ 2147483647 w 44"/>
                <a:gd name="T11" fmla="*/ 2147483647 h 63"/>
                <a:gd name="T12" fmla="*/ 2147483647 w 44"/>
                <a:gd name="T13" fmla="*/ 0 h 63"/>
                <a:gd name="T14" fmla="*/ 2147483647 w 44"/>
                <a:gd name="T15" fmla="*/ 2147483647 h 63"/>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63"/>
                <a:gd name="T26" fmla="*/ 44 w 44"/>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63">
                  <a:moveTo>
                    <a:pt x="44" y="26"/>
                  </a:moveTo>
                  <a:lnTo>
                    <a:pt x="23" y="57"/>
                  </a:lnTo>
                  <a:lnTo>
                    <a:pt x="9" y="63"/>
                  </a:lnTo>
                  <a:lnTo>
                    <a:pt x="0" y="57"/>
                  </a:lnTo>
                  <a:lnTo>
                    <a:pt x="9" y="35"/>
                  </a:lnTo>
                  <a:lnTo>
                    <a:pt x="3" y="10"/>
                  </a:lnTo>
                  <a:lnTo>
                    <a:pt x="9" y="0"/>
                  </a:lnTo>
                  <a:lnTo>
                    <a:pt x="44" y="26"/>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6" name="Freeform 231"/>
            <p:cNvSpPr>
              <a:spLocks/>
            </p:cNvSpPr>
            <p:nvPr/>
          </p:nvSpPr>
          <p:spPr bwMode="auto">
            <a:xfrm>
              <a:off x="2703513" y="3613175"/>
              <a:ext cx="111125" cy="112713"/>
            </a:xfrm>
            <a:custGeom>
              <a:avLst/>
              <a:gdLst>
                <a:gd name="T0" fmla="*/ 2147483647 w 62"/>
                <a:gd name="T1" fmla="*/ 2147483647 h 73"/>
                <a:gd name="T2" fmla="*/ 2147483647 w 62"/>
                <a:gd name="T3" fmla="*/ 0 h 73"/>
                <a:gd name="T4" fmla="*/ 2147483647 w 62"/>
                <a:gd name="T5" fmla="*/ 0 h 73"/>
                <a:gd name="T6" fmla="*/ 0 w 62"/>
                <a:gd name="T7" fmla="*/ 2147483647 h 73"/>
                <a:gd name="T8" fmla="*/ 2147483647 w 62"/>
                <a:gd name="T9" fmla="*/ 2147483647 h 73"/>
                <a:gd name="T10" fmla="*/ 2147483647 w 62"/>
                <a:gd name="T11" fmla="*/ 2147483647 h 73"/>
                <a:gd name="T12" fmla="*/ 2147483647 w 62"/>
                <a:gd name="T13" fmla="*/ 2147483647 h 73"/>
                <a:gd name="T14" fmla="*/ 2147483647 w 62"/>
                <a:gd name="T15" fmla="*/ 2147483647 h 73"/>
                <a:gd name="T16" fmla="*/ 2147483647 w 62"/>
                <a:gd name="T17" fmla="*/ 2147483647 h 73"/>
                <a:gd name="T18" fmla="*/ 2147483647 w 62"/>
                <a:gd name="T19" fmla="*/ 2147483647 h 73"/>
                <a:gd name="T20" fmla="*/ 2147483647 w 62"/>
                <a:gd name="T21" fmla="*/ 2147483647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73"/>
                <a:gd name="T35" fmla="*/ 62 w 62"/>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73">
                  <a:moveTo>
                    <a:pt x="62" y="7"/>
                  </a:moveTo>
                  <a:lnTo>
                    <a:pt x="46" y="0"/>
                  </a:lnTo>
                  <a:lnTo>
                    <a:pt x="15" y="0"/>
                  </a:lnTo>
                  <a:lnTo>
                    <a:pt x="0" y="29"/>
                  </a:lnTo>
                  <a:lnTo>
                    <a:pt x="24" y="70"/>
                  </a:lnTo>
                  <a:lnTo>
                    <a:pt x="29" y="73"/>
                  </a:lnTo>
                  <a:lnTo>
                    <a:pt x="35" y="61"/>
                  </a:lnTo>
                  <a:lnTo>
                    <a:pt x="53" y="64"/>
                  </a:lnTo>
                  <a:lnTo>
                    <a:pt x="62" y="42"/>
                  </a:lnTo>
                  <a:lnTo>
                    <a:pt x="56" y="17"/>
                  </a:lnTo>
                  <a:lnTo>
                    <a:pt x="62"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7" name="Freeform 232"/>
            <p:cNvSpPr>
              <a:spLocks/>
            </p:cNvSpPr>
            <p:nvPr/>
          </p:nvSpPr>
          <p:spPr bwMode="auto">
            <a:xfrm>
              <a:off x="2703513" y="3613175"/>
              <a:ext cx="111125" cy="112713"/>
            </a:xfrm>
            <a:custGeom>
              <a:avLst/>
              <a:gdLst>
                <a:gd name="T0" fmla="*/ 2147483647 w 62"/>
                <a:gd name="T1" fmla="*/ 2147483647 h 73"/>
                <a:gd name="T2" fmla="*/ 2147483647 w 62"/>
                <a:gd name="T3" fmla="*/ 0 h 73"/>
                <a:gd name="T4" fmla="*/ 2147483647 w 62"/>
                <a:gd name="T5" fmla="*/ 0 h 73"/>
                <a:gd name="T6" fmla="*/ 0 w 62"/>
                <a:gd name="T7" fmla="*/ 2147483647 h 73"/>
                <a:gd name="T8" fmla="*/ 2147483647 w 62"/>
                <a:gd name="T9" fmla="*/ 2147483647 h 73"/>
                <a:gd name="T10" fmla="*/ 2147483647 w 62"/>
                <a:gd name="T11" fmla="*/ 2147483647 h 73"/>
                <a:gd name="T12" fmla="*/ 2147483647 w 62"/>
                <a:gd name="T13" fmla="*/ 2147483647 h 73"/>
                <a:gd name="T14" fmla="*/ 2147483647 w 62"/>
                <a:gd name="T15" fmla="*/ 2147483647 h 73"/>
                <a:gd name="T16" fmla="*/ 2147483647 w 62"/>
                <a:gd name="T17" fmla="*/ 2147483647 h 73"/>
                <a:gd name="T18" fmla="*/ 2147483647 w 62"/>
                <a:gd name="T19" fmla="*/ 2147483647 h 73"/>
                <a:gd name="T20" fmla="*/ 2147483647 w 62"/>
                <a:gd name="T21" fmla="*/ 2147483647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73"/>
                <a:gd name="T35" fmla="*/ 62 w 62"/>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73">
                  <a:moveTo>
                    <a:pt x="62" y="7"/>
                  </a:moveTo>
                  <a:lnTo>
                    <a:pt x="46" y="0"/>
                  </a:lnTo>
                  <a:lnTo>
                    <a:pt x="15" y="0"/>
                  </a:lnTo>
                  <a:lnTo>
                    <a:pt x="0" y="29"/>
                  </a:lnTo>
                  <a:lnTo>
                    <a:pt x="24" y="70"/>
                  </a:lnTo>
                  <a:lnTo>
                    <a:pt x="29" y="73"/>
                  </a:lnTo>
                  <a:lnTo>
                    <a:pt x="35" y="61"/>
                  </a:lnTo>
                  <a:lnTo>
                    <a:pt x="53" y="64"/>
                  </a:lnTo>
                  <a:lnTo>
                    <a:pt x="62" y="42"/>
                  </a:lnTo>
                  <a:lnTo>
                    <a:pt x="56" y="17"/>
                  </a:lnTo>
                  <a:lnTo>
                    <a:pt x="62" y="7"/>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8" name="Freeform 233"/>
            <p:cNvSpPr>
              <a:spLocks/>
            </p:cNvSpPr>
            <p:nvPr/>
          </p:nvSpPr>
          <p:spPr bwMode="auto">
            <a:xfrm>
              <a:off x="2398713" y="4259288"/>
              <a:ext cx="314325" cy="990600"/>
            </a:xfrm>
            <a:custGeom>
              <a:avLst/>
              <a:gdLst>
                <a:gd name="T0" fmla="*/ 2147483647 w 175"/>
                <a:gd name="T1" fmla="*/ 0 h 634"/>
                <a:gd name="T2" fmla="*/ 2147483647 w 175"/>
                <a:gd name="T3" fmla="*/ 2147483647 h 634"/>
                <a:gd name="T4" fmla="*/ 2147483647 w 175"/>
                <a:gd name="T5" fmla="*/ 2147483647 h 634"/>
                <a:gd name="T6" fmla="*/ 2147483647 w 175"/>
                <a:gd name="T7" fmla="*/ 2147483647 h 634"/>
                <a:gd name="T8" fmla="*/ 2147483647 w 175"/>
                <a:gd name="T9" fmla="*/ 2147483647 h 634"/>
                <a:gd name="T10" fmla="*/ 2147483647 w 175"/>
                <a:gd name="T11" fmla="*/ 2147483647 h 634"/>
                <a:gd name="T12" fmla="*/ 2147483647 w 175"/>
                <a:gd name="T13" fmla="*/ 2147483647 h 634"/>
                <a:gd name="T14" fmla="*/ 2147483647 w 175"/>
                <a:gd name="T15" fmla="*/ 2147483647 h 634"/>
                <a:gd name="T16" fmla="*/ 2147483647 w 175"/>
                <a:gd name="T17" fmla="*/ 2147483647 h 634"/>
                <a:gd name="T18" fmla="*/ 2147483647 w 175"/>
                <a:gd name="T19" fmla="*/ 2147483647 h 634"/>
                <a:gd name="T20" fmla="*/ 2147483647 w 175"/>
                <a:gd name="T21" fmla="*/ 2147483647 h 634"/>
                <a:gd name="T22" fmla="*/ 2147483647 w 175"/>
                <a:gd name="T23" fmla="*/ 2147483647 h 634"/>
                <a:gd name="T24" fmla="*/ 2147483647 w 175"/>
                <a:gd name="T25" fmla="*/ 2147483647 h 634"/>
                <a:gd name="T26" fmla="*/ 2147483647 w 175"/>
                <a:gd name="T27" fmla="*/ 2147483647 h 634"/>
                <a:gd name="T28" fmla="*/ 2147483647 w 175"/>
                <a:gd name="T29" fmla="*/ 2147483647 h 634"/>
                <a:gd name="T30" fmla="*/ 2147483647 w 175"/>
                <a:gd name="T31" fmla="*/ 2147483647 h 634"/>
                <a:gd name="T32" fmla="*/ 2147483647 w 175"/>
                <a:gd name="T33" fmla="*/ 2147483647 h 634"/>
                <a:gd name="T34" fmla="*/ 2147483647 w 175"/>
                <a:gd name="T35" fmla="*/ 2147483647 h 634"/>
                <a:gd name="T36" fmla="*/ 2147483647 w 175"/>
                <a:gd name="T37" fmla="*/ 2147483647 h 634"/>
                <a:gd name="T38" fmla="*/ 2147483647 w 175"/>
                <a:gd name="T39" fmla="*/ 2147483647 h 634"/>
                <a:gd name="T40" fmla="*/ 2147483647 w 175"/>
                <a:gd name="T41" fmla="*/ 2147483647 h 634"/>
                <a:gd name="T42" fmla="*/ 2147483647 w 175"/>
                <a:gd name="T43" fmla="*/ 2147483647 h 634"/>
                <a:gd name="T44" fmla="*/ 2147483647 w 175"/>
                <a:gd name="T45" fmla="*/ 2147483647 h 634"/>
                <a:gd name="T46" fmla="*/ 2147483647 w 175"/>
                <a:gd name="T47" fmla="*/ 2147483647 h 634"/>
                <a:gd name="T48" fmla="*/ 2147483647 w 175"/>
                <a:gd name="T49" fmla="*/ 2147483647 h 634"/>
                <a:gd name="T50" fmla="*/ 2147483647 w 175"/>
                <a:gd name="T51" fmla="*/ 2147483647 h 634"/>
                <a:gd name="T52" fmla="*/ 2147483647 w 175"/>
                <a:gd name="T53" fmla="*/ 2147483647 h 634"/>
                <a:gd name="T54" fmla="*/ 2147483647 w 175"/>
                <a:gd name="T55" fmla="*/ 2147483647 h 634"/>
                <a:gd name="T56" fmla="*/ 2147483647 w 175"/>
                <a:gd name="T57" fmla="*/ 2147483647 h 634"/>
                <a:gd name="T58" fmla="*/ 2147483647 w 175"/>
                <a:gd name="T59" fmla="*/ 2147483647 h 634"/>
                <a:gd name="T60" fmla="*/ 2147483647 w 175"/>
                <a:gd name="T61" fmla="*/ 2147483647 h 634"/>
                <a:gd name="T62" fmla="*/ 2147483647 w 175"/>
                <a:gd name="T63" fmla="*/ 2147483647 h 634"/>
                <a:gd name="T64" fmla="*/ 2147483647 w 175"/>
                <a:gd name="T65" fmla="*/ 2147483647 h 634"/>
                <a:gd name="T66" fmla="*/ 2147483647 w 175"/>
                <a:gd name="T67" fmla="*/ 2147483647 h 634"/>
                <a:gd name="T68" fmla="*/ 2147483647 w 175"/>
                <a:gd name="T69" fmla="*/ 2147483647 h 634"/>
                <a:gd name="T70" fmla="*/ 2147483647 w 175"/>
                <a:gd name="T71" fmla="*/ 2147483647 h 634"/>
                <a:gd name="T72" fmla="*/ 2147483647 w 175"/>
                <a:gd name="T73" fmla="*/ 2147483647 h 634"/>
                <a:gd name="T74" fmla="*/ 2147483647 w 175"/>
                <a:gd name="T75" fmla="*/ 2147483647 h 634"/>
                <a:gd name="T76" fmla="*/ 2147483647 w 175"/>
                <a:gd name="T77" fmla="*/ 2147483647 h 634"/>
                <a:gd name="T78" fmla="*/ 2147483647 w 175"/>
                <a:gd name="T79" fmla="*/ 2147483647 h 634"/>
                <a:gd name="T80" fmla="*/ 2147483647 w 175"/>
                <a:gd name="T81" fmla="*/ 2147483647 h 634"/>
                <a:gd name="T82" fmla="*/ 2147483647 w 175"/>
                <a:gd name="T83" fmla="*/ 2147483647 h 634"/>
                <a:gd name="T84" fmla="*/ 2147483647 w 175"/>
                <a:gd name="T85" fmla="*/ 2147483647 h 6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5"/>
                <a:gd name="T130" fmla="*/ 0 h 634"/>
                <a:gd name="T131" fmla="*/ 175 w 175"/>
                <a:gd name="T132" fmla="*/ 634 h 6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5" h="634">
                  <a:moveTo>
                    <a:pt x="0" y="12"/>
                  </a:moveTo>
                  <a:lnTo>
                    <a:pt x="14" y="0"/>
                  </a:lnTo>
                  <a:lnTo>
                    <a:pt x="30" y="29"/>
                  </a:lnTo>
                  <a:lnTo>
                    <a:pt x="30" y="44"/>
                  </a:lnTo>
                  <a:lnTo>
                    <a:pt x="49" y="94"/>
                  </a:lnTo>
                  <a:lnTo>
                    <a:pt x="59" y="94"/>
                  </a:lnTo>
                  <a:lnTo>
                    <a:pt x="59" y="114"/>
                  </a:lnTo>
                  <a:lnTo>
                    <a:pt x="44" y="124"/>
                  </a:lnTo>
                  <a:lnTo>
                    <a:pt x="52" y="161"/>
                  </a:lnTo>
                  <a:lnTo>
                    <a:pt x="39" y="190"/>
                  </a:lnTo>
                  <a:lnTo>
                    <a:pt x="36" y="242"/>
                  </a:lnTo>
                  <a:lnTo>
                    <a:pt x="57" y="288"/>
                  </a:lnTo>
                  <a:lnTo>
                    <a:pt x="54" y="312"/>
                  </a:lnTo>
                  <a:lnTo>
                    <a:pt x="59" y="326"/>
                  </a:lnTo>
                  <a:lnTo>
                    <a:pt x="53" y="340"/>
                  </a:lnTo>
                  <a:lnTo>
                    <a:pt x="63" y="371"/>
                  </a:lnTo>
                  <a:lnTo>
                    <a:pt x="66" y="415"/>
                  </a:lnTo>
                  <a:lnTo>
                    <a:pt x="74" y="431"/>
                  </a:lnTo>
                  <a:lnTo>
                    <a:pt x="74" y="447"/>
                  </a:lnTo>
                  <a:lnTo>
                    <a:pt x="88" y="472"/>
                  </a:lnTo>
                  <a:lnTo>
                    <a:pt x="96" y="480"/>
                  </a:lnTo>
                  <a:lnTo>
                    <a:pt x="92" y="479"/>
                  </a:lnTo>
                  <a:lnTo>
                    <a:pt x="105" y="512"/>
                  </a:lnTo>
                  <a:lnTo>
                    <a:pt x="106" y="566"/>
                  </a:lnTo>
                  <a:lnTo>
                    <a:pt x="113" y="581"/>
                  </a:lnTo>
                  <a:lnTo>
                    <a:pt x="126" y="580"/>
                  </a:lnTo>
                  <a:lnTo>
                    <a:pt x="143" y="603"/>
                  </a:lnTo>
                  <a:lnTo>
                    <a:pt x="175" y="607"/>
                  </a:lnTo>
                  <a:lnTo>
                    <a:pt x="175" y="612"/>
                  </a:lnTo>
                  <a:lnTo>
                    <a:pt x="164" y="616"/>
                  </a:lnTo>
                  <a:lnTo>
                    <a:pt x="168" y="634"/>
                  </a:lnTo>
                  <a:lnTo>
                    <a:pt x="165" y="634"/>
                  </a:lnTo>
                  <a:lnTo>
                    <a:pt x="150" y="626"/>
                  </a:lnTo>
                  <a:lnTo>
                    <a:pt x="158" y="622"/>
                  </a:lnTo>
                  <a:lnTo>
                    <a:pt x="160" y="618"/>
                  </a:lnTo>
                  <a:lnTo>
                    <a:pt x="153" y="616"/>
                  </a:lnTo>
                  <a:lnTo>
                    <a:pt x="146" y="626"/>
                  </a:lnTo>
                  <a:lnTo>
                    <a:pt x="115" y="606"/>
                  </a:lnTo>
                  <a:lnTo>
                    <a:pt x="112" y="610"/>
                  </a:lnTo>
                  <a:lnTo>
                    <a:pt x="104" y="607"/>
                  </a:lnTo>
                  <a:lnTo>
                    <a:pt x="101" y="599"/>
                  </a:lnTo>
                  <a:lnTo>
                    <a:pt x="109" y="600"/>
                  </a:lnTo>
                  <a:lnTo>
                    <a:pt x="109" y="594"/>
                  </a:lnTo>
                  <a:lnTo>
                    <a:pt x="104" y="585"/>
                  </a:lnTo>
                  <a:lnTo>
                    <a:pt x="104" y="591"/>
                  </a:lnTo>
                  <a:lnTo>
                    <a:pt x="95" y="596"/>
                  </a:lnTo>
                  <a:lnTo>
                    <a:pt x="92" y="580"/>
                  </a:lnTo>
                  <a:lnTo>
                    <a:pt x="99" y="581"/>
                  </a:lnTo>
                  <a:lnTo>
                    <a:pt x="92" y="568"/>
                  </a:lnTo>
                  <a:lnTo>
                    <a:pt x="88" y="581"/>
                  </a:lnTo>
                  <a:lnTo>
                    <a:pt x="85" y="566"/>
                  </a:lnTo>
                  <a:lnTo>
                    <a:pt x="78" y="566"/>
                  </a:lnTo>
                  <a:lnTo>
                    <a:pt x="67" y="537"/>
                  </a:lnTo>
                  <a:lnTo>
                    <a:pt x="66" y="531"/>
                  </a:lnTo>
                  <a:lnTo>
                    <a:pt x="70" y="530"/>
                  </a:lnTo>
                  <a:lnTo>
                    <a:pt x="80" y="540"/>
                  </a:lnTo>
                  <a:lnTo>
                    <a:pt x="77" y="514"/>
                  </a:lnTo>
                  <a:lnTo>
                    <a:pt x="61" y="511"/>
                  </a:lnTo>
                  <a:lnTo>
                    <a:pt x="57" y="515"/>
                  </a:lnTo>
                  <a:lnTo>
                    <a:pt x="54" y="511"/>
                  </a:lnTo>
                  <a:lnTo>
                    <a:pt x="61" y="504"/>
                  </a:lnTo>
                  <a:lnTo>
                    <a:pt x="56" y="499"/>
                  </a:lnTo>
                  <a:lnTo>
                    <a:pt x="61" y="496"/>
                  </a:lnTo>
                  <a:lnTo>
                    <a:pt x="54" y="469"/>
                  </a:lnTo>
                  <a:lnTo>
                    <a:pt x="57" y="463"/>
                  </a:lnTo>
                  <a:lnTo>
                    <a:pt x="63" y="469"/>
                  </a:lnTo>
                  <a:lnTo>
                    <a:pt x="66" y="483"/>
                  </a:lnTo>
                  <a:lnTo>
                    <a:pt x="73" y="492"/>
                  </a:lnTo>
                  <a:lnTo>
                    <a:pt x="70" y="461"/>
                  </a:lnTo>
                  <a:lnTo>
                    <a:pt x="61" y="425"/>
                  </a:lnTo>
                  <a:lnTo>
                    <a:pt x="54" y="422"/>
                  </a:lnTo>
                  <a:lnTo>
                    <a:pt x="54" y="428"/>
                  </a:lnTo>
                  <a:lnTo>
                    <a:pt x="47" y="426"/>
                  </a:lnTo>
                  <a:lnTo>
                    <a:pt x="39" y="413"/>
                  </a:lnTo>
                  <a:lnTo>
                    <a:pt x="39" y="387"/>
                  </a:lnTo>
                  <a:lnTo>
                    <a:pt x="23" y="355"/>
                  </a:lnTo>
                  <a:lnTo>
                    <a:pt x="21" y="345"/>
                  </a:lnTo>
                  <a:lnTo>
                    <a:pt x="28" y="345"/>
                  </a:lnTo>
                  <a:lnTo>
                    <a:pt x="30" y="283"/>
                  </a:lnTo>
                  <a:lnTo>
                    <a:pt x="30" y="264"/>
                  </a:lnTo>
                  <a:lnTo>
                    <a:pt x="18" y="232"/>
                  </a:lnTo>
                  <a:lnTo>
                    <a:pt x="21" y="219"/>
                  </a:lnTo>
                  <a:lnTo>
                    <a:pt x="15" y="202"/>
                  </a:lnTo>
                  <a:lnTo>
                    <a:pt x="19" y="153"/>
                  </a:lnTo>
                  <a:lnTo>
                    <a:pt x="12" y="95"/>
                  </a:lnTo>
                  <a:lnTo>
                    <a:pt x="15" y="70"/>
                  </a:lnTo>
                  <a:lnTo>
                    <a:pt x="0" y="12"/>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9" name="Freeform 234"/>
            <p:cNvSpPr>
              <a:spLocks/>
            </p:cNvSpPr>
            <p:nvPr/>
          </p:nvSpPr>
          <p:spPr bwMode="auto">
            <a:xfrm>
              <a:off x="2405063" y="4264050"/>
              <a:ext cx="315912" cy="990600"/>
            </a:xfrm>
            <a:custGeom>
              <a:avLst/>
              <a:gdLst>
                <a:gd name="T0" fmla="*/ 2147483647 w 175"/>
                <a:gd name="T1" fmla="*/ 0 h 634"/>
                <a:gd name="T2" fmla="*/ 2147483647 w 175"/>
                <a:gd name="T3" fmla="*/ 2147483647 h 634"/>
                <a:gd name="T4" fmla="*/ 2147483647 w 175"/>
                <a:gd name="T5" fmla="*/ 2147483647 h 634"/>
                <a:gd name="T6" fmla="*/ 2147483647 w 175"/>
                <a:gd name="T7" fmla="*/ 2147483647 h 634"/>
                <a:gd name="T8" fmla="*/ 2147483647 w 175"/>
                <a:gd name="T9" fmla="*/ 2147483647 h 634"/>
                <a:gd name="T10" fmla="*/ 2147483647 w 175"/>
                <a:gd name="T11" fmla="*/ 2147483647 h 634"/>
                <a:gd name="T12" fmla="*/ 2147483647 w 175"/>
                <a:gd name="T13" fmla="*/ 2147483647 h 634"/>
                <a:gd name="T14" fmla="*/ 2147483647 w 175"/>
                <a:gd name="T15" fmla="*/ 2147483647 h 634"/>
                <a:gd name="T16" fmla="*/ 2147483647 w 175"/>
                <a:gd name="T17" fmla="*/ 2147483647 h 634"/>
                <a:gd name="T18" fmla="*/ 2147483647 w 175"/>
                <a:gd name="T19" fmla="*/ 2147483647 h 634"/>
                <a:gd name="T20" fmla="*/ 2147483647 w 175"/>
                <a:gd name="T21" fmla="*/ 2147483647 h 634"/>
                <a:gd name="T22" fmla="*/ 2147483647 w 175"/>
                <a:gd name="T23" fmla="*/ 2147483647 h 634"/>
                <a:gd name="T24" fmla="*/ 2147483647 w 175"/>
                <a:gd name="T25" fmla="*/ 2147483647 h 634"/>
                <a:gd name="T26" fmla="*/ 2147483647 w 175"/>
                <a:gd name="T27" fmla="*/ 2147483647 h 634"/>
                <a:gd name="T28" fmla="*/ 2147483647 w 175"/>
                <a:gd name="T29" fmla="*/ 2147483647 h 634"/>
                <a:gd name="T30" fmla="*/ 2147483647 w 175"/>
                <a:gd name="T31" fmla="*/ 2147483647 h 634"/>
                <a:gd name="T32" fmla="*/ 2147483647 w 175"/>
                <a:gd name="T33" fmla="*/ 2147483647 h 634"/>
                <a:gd name="T34" fmla="*/ 2147483647 w 175"/>
                <a:gd name="T35" fmla="*/ 2147483647 h 634"/>
                <a:gd name="T36" fmla="*/ 2147483647 w 175"/>
                <a:gd name="T37" fmla="*/ 2147483647 h 634"/>
                <a:gd name="T38" fmla="*/ 2147483647 w 175"/>
                <a:gd name="T39" fmla="*/ 2147483647 h 634"/>
                <a:gd name="T40" fmla="*/ 2147483647 w 175"/>
                <a:gd name="T41" fmla="*/ 2147483647 h 634"/>
                <a:gd name="T42" fmla="*/ 2147483647 w 175"/>
                <a:gd name="T43" fmla="*/ 2147483647 h 634"/>
                <a:gd name="T44" fmla="*/ 2147483647 w 175"/>
                <a:gd name="T45" fmla="*/ 2147483647 h 634"/>
                <a:gd name="T46" fmla="*/ 2147483647 w 175"/>
                <a:gd name="T47" fmla="*/ 2147483647 h 634"/>
                <a:gd name="T48" fmla="*/ 2147483647 w 175"/>
                <a:gd name="T49" fmla="*/ 2147483647 h 634"/>
                <a:gd name="T50" fmla="*/ 2147483647 w 175"/>
                <a:gd name="T51" fmla="*/ 2147483647 h 634"/>
                <a:gd name="T52" fmla="*/ 2147483647 w 175"/>
                <a:gd name="T53" fmla="*/ 2147483647 h 634"/>
                <a:gd name="T54" fmla="*/ 2147483647 w 175"/>
                <a:gd name="T55" fmla="*/ 2147483647 h 634"/>
                <a:gd name="T56" fmla="*/ 2147483647 w 175"/>
                <a:gd name="T57" fmla="*/ 2147483647 h 634"/>
                <a:gd name="T58" fmla="*/ 2147483647 w 175"/>
                <a:gd name="T59" fmla="*/ 2147483647 h 634"/>
                <a:gd name="T60" fmla="*/ 2147483647 w 175"/>
                <a:gd name="T61" fmla="*/ 2147483647 h 634"/>
                <a:gd name="T62" fmla="*/ 2147483647 w 175"/>
                <a:gd name="T63" fmla="*/ 2147483647 h 634"/>
                <a:gd name="T64" fmla="*/ 2147483647 w 175"/>
                <a:gd name="T65" fmla="*/ 2147483647 h 634"/>
                <a:gd name="T66" fmla="*/ 2147483647 w 175"/>
                <a:gd name="T67" fmla="*/ 2147483647 h 634"/>
                <a:gd name="T68" fmla="*/ 2147483647 w 175"/>
                <a:gd name="T69" fmla="*/ 2147483647 h 634"/>
                <a:gd name="T70" fmla="*/ 2147483647 w 175"/>
                <a:gd name="T71" fmla="*/ 2147483647 h 634"/>
                <a:gd name="T72" fmla="*/ 2147483647 w 175"/>
                <a:gd name="T73" fmla="*/ 2147483647 h 634"/>
                <a:gd name="T74" fmla="*/ 2147483647 w 175"/>
                <a:gd name="T75" fmla="*/ 2147483647 h 634"/>
                <a:gd name="T76" fmla="*/ 2147483647 w 175"/>
                <a:gd name="T77" fmla="*/ 2147483647 h 634"/>
                <a:gd name="T78" fmla="*/ 2147483647 w 175"/>
                <a:gd name="T79" fmla="*/ 2147483647 h 634"/>
                <a:gd name="T80" fmla="*/ 2147483647 w 175"/>
                <a:gd name="T81" fmla="*/ 2147483647 h 634"/>
                <a:gd name="T82" fmla="*/ 2147483647 w 175"/>
                <a:gd name="T83" fmla="*/ 2147483647 h 634"/>
                <a:gd name="T84" fmla="*/ 2147483647 w 175"/>
                <a:gd name="T85" fmla="*/ 2147483647 h 6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5"/>
                <a:gd name="T130" fmla="*/ 0 h 634"/>
                <a:gd name="T131" fmla="*/ 175 w 175"/>
                <a:gd name="T132" fmla="*/ 634 h 6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5" h="634">
                  <a:moveTo>
                    <a:pt x="0" y="12"/>
                  </a:moveTo>
                  <a:lnTo>
                    <a:pt x="14" y="0"/>
                  </a:lnTo>
                  <a:lnTo>
                    <a:pt x="30" y="29"/>
                  </a:lnTo>
                  <a:lnTo>
                    <a:pt x="30" y="44"/>
                  </a:lnTo>
                  <a:lnTo>
                    <a:pt x="49" y="94"/>
                  </a:lnTo>
                  <a:lnTo>
                    <a:pt x="59" y="94"/>
                  </a:lnTo>
                  <a:lnTo>
                    <a:pt x="59" y="114"/>
                  </a:lnTo>
                  <a:lnTo>
                    <a:pt x="44" y="124"/>
                  </a:lnTo>
                  <a:lnTo>
                    <a:pt x="52" y="161"/>
                  </a:lnTo>
                  <a:lnTo>
                    <a:pt x="39" y="190"/>
                  </a:lnTo>
                  <a:lnTo>
                    <a:pt x="36" y="242"/>
                  </a:lnTo>
                  <a:lnTo>
                    <a:pt x="57" y="288"/>
                  </a:lnTo>
                  <a:lnTo>
                    <a:pt x="54" y="312"/>
                  </a:lnTo>
                  <a:lnTo>
                    <a:pt x="59" y="326"/>
                  </a:lnTo>
                  <a:lnTo>
                    <a:pt x="53" y="340"/>
                  </a:lnTo>
                  <a:lnTo>
                    <a:pt x="63" y="371"/>
                  </a:lnTo>
                  <a:lnTo>
                    <a:pt x="66" y="415"/>
                  </a:lnTo>
                  <a:lnTo>
                    <a:pt x="74" y="431"/>
                  </a:lnTo>
                  <a:lnTo>
                    <a:pt x="74" y="447"/>
                  </a:lnTo>
                  <a:lnTo>
                    <a:pt x="88" y="472"/>
                  </a:lnTo>
                  <a:lnTo>
                    <a:pt x="96" y="480"/>
                  </a:lnTo>
                  <a:lnTo>
                    <a:pt x="92" y="479"/>
                  </a:lnTo>
                  <a:lnTo>
                    <a:pt x="105" y="512"/>
                  </a:lnTo>
                  <a:lnTo>
                    <a:pt x="106" y="566"/>
                  </a:lnTo>
                  <a:lnTo>
                    <a:pt x="113" y="581"/>
                  </a:lnTo>
                  <a:lnTo>
                    <a:pt x="126" y="580"/>
                  </a:lnTo>
                  <a:lnTo>
                    <a:pt x="143" y="603"/>
                  </a:lnTo>
                  <a:lnTo>
                    <a:pt x="175" y="607"/>
                  </a:lnTo>
                  <a:lnTo>
                    <a:pt x="175" y="612"/>
                  </a:lnTo>
                  <a:lnTo>
                    <a:pt x="164" y="616"/>
                  </a:lnTo>
                  <a:lnTo>
                    <a:pt x="168" y="634"/>
                  </a:lnTo>
                  <a:lnTo>
                    <a:pt x="165" y="634"/>
                  </a:lnTo>
                  <a:lnTo>
                    <a:pt x="150" y="626"/>
                  </a:lnTo>
                  <a:lnTo>
                    <a:pt x="158" y="622"/>
                  </a:lnTo>
                  <a:lnTo>
                    <a:pt x="160" y="618"/>
                  </a:lnTo>
                  <a:lnTo>
                    <a:pt x="153" y="616"/>
                  </a:lnTo>
                  <a:lnTo>
                    <a:pt x="146" y="626"/>
                  </a:lnTo>
                  <a:lnTo>
                    <a:pt x="115" y="606"/>
                  </a:lnTo>
                  <a:lnTo>
                    <a:pt x="112" y="610"/>
                  </a:lnTo>
                  <a:lnTo>
                    <a:pt x="104" y="607"/>
                  </a:lnTo>
                  <a:lnTo>
                    <a:pt x="101" y="599"/>
                  </a:lnTo>
                  <a:lnTo>
                    <a:pt x="109" y="600"/>
                  </a:lnTo>
                  <a:lnTo>
                    <a:pt x="109" y="594"/>
                  </a:lnTo>
                  <a:lnTo>
                    <a:pt x="104" y="585"/>
                  </a:lnTo>
                  <a:lnTo>
                    <a:pt x="104" y="591"/>
                  </a:lnTo>
                  <a:lnTo>
                    <a:pt x="95" y="596"/>
                  </a:lnTo>
                  <a:lnTo>
                    <a:pt x="92" y="580"/>
                  </a:lnTo>
                  <a:lnTo>
                    <a:pt x="99" y="581"/>
                  </a:lnTo>
                  <a:lnTo>
                    <a:pt x="92" y="568"/>
                  </a:lnTo>
                  <a:lnTo>
                    <a:pt x="88" y="581"/>
                  </a:lnTo>
                  <a:lnTo>
                    <a:pt x="85" y="566"/>
                  </a:lnTo>
                  <a:lnTo>
                    <a:pt x="78" y="566"/>
                  </a:lnTo>
                  <a:lnTo>
                    <a:pt x="67" y="537"/>
                  </a:lnTo>
                  <a:lnTo>
                    <a:pt x="66" y="531"/>
                  </a:lnTo>
                  <a:lnTo>
                    <a:pt x="70" y="530"/>
                  </a:lnTo>
                  <a:lnTo>
                    <a:pt x="80" y="540"/>
                  </a:lnTo>
                  <a:lnTo>
                    <a:pt x="77" y="514"/>
                  </a:lnTo>
                  <a:lnTo>
                    <a:pt x="61" y="511"/>
                  </a:lnTo>
                  <a:lnTo>
                    <a:pt x="57" y="515"/>
                  </a:lnTo>
                  <a:lnTo>
                    <a:pt x="54" y="511"/>
                  </a:lnTo>
                  <a:lnTo>
                    <a:pt x="61" y="504"/>
                  </a:lnTo>
                  <a:lnTo>
                    <a:pt x="56" y="499"/>
                  </a:lnTo>
                  <a:lnTo>
                    <a:pt x="61" y="496"/>
                  </a:lnTo>
                  <a:lnTo>
                    <a:pt x="54" y="469"/>
                  </a:lnTo>
                  <a:lnTo>
                    <a:pt x="57" y="463"/>
                  </a:lnTo>
                  <a:lnTo>
                    <a:pt x="63" y="469"/>
                  </a:lnTo>
                  <a:lnTo>
                    <a:pt x="66" y="483"/>
                  </a:lnTo>
                  <a:lnTo>
                    <a:pt x="73" y="492"/>
                  </a:lnTo>
                  <a:lnTo>
                    <a:pt x="70" y="461"/>
                  </a:lnTo>
                  <a:lnTo>
                    <a:pt x="61" y="425"/>
                  </a:lnTo>
                  <a:lnTo>
                    <a:pt x="54" y="422"/>
                  </a:lnTo>
                  <a:lnTo>
                    <a:pt x="54" y="428"/>
                  </a:lnTo>
                  <a:lnTo>
                    <a:pt x="47" y="426"/>
                  </a:lnTo>
                  <a:lnTo>
                    <a:pt x="39" y="413"/>
                  </a:lnTo>
                  <a:lnTo>
                    <a:pt x="39" y="387"/>
                  </a:lnTo>
                  <a:lnTo>
                    <a:pt x="23" y="355"/>
                  </a:lnTo>
                  <a:lnTo>
                    <a:pt x="21" y="345"/>
                  </a:lnTo>
                  <a:lnTo>
                    <a:pt x="28" y="345"/>
                  </a:lnTo>
                  <a:lnTo>
                    <a:pt x="30" y="283"/>
                  </a:lnTo>
                  <a:lnTo>
                    <a:pt x="30" y="264"/>
                  </a:lnTo>
                  <a:lnTo>
                    <a:pt x="18" y="232"/>
                  </a:lnTo>
                  <a:lnTo>
                    <a:pt x="21" y="219"/>
                  </a:lnTo>
                  <a:lnTo>
                    <a:pt x="15" y="202"/>
                  </a:lnTo>
                  <a:lnTo>
                    <a:pt x="19" y="153"/>
                  </a:lnTo>
                  <a:lnTo>
                    <a:pt x="12" y="95"/>
                  </a:lnTo>
                  <a:lnTo>
                    <a:pt x="15" y="70"/>
                  </a:lnTo>
                  <a:lnTo>
                    <a:pt x="0" y="12"/>
                  </a:lnTo>
                </a:path>
              </a:pathLst>
            </a:custGeom>
            <a:solidFill>
              <a:srgbClr val="92D050"/>
            </a:solidFill>
            <a:ln w="1651" algn="ctr">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80" name="Freeform 235"/>
            <p:cNvSpPr>
              <a:spLocks/>
            </p:cNvSpPr>
            <p:nvPr/>
          </p:nvSpPr>
          <p:spPr bwMode="auto">
            <a:xfrm>
              <a:off x="4521200" y="2470175"/>
              <a:ext cx="7938" cy="14288"/>
            </a:xfrm>
            <a:custGeom>
              <a:avLst/>
              <a:gdLst>
                <a:gd name="T0" fmla="*/ 0 w 4"/>
                <a:gd name="T1" fmla="*/ 0 h 10"/>
                <a:gd name="T2" fmla="*/ 2147483647 w 4"/>
                <a:gd name="T3" fmla="*/ 2147483647 h 10"/>
                <a:gd name="T4" fmla="*/ 2147483647 w 4"/>
                <a:gd name="T5" fmla="*/ 2147483647 h 10"/>
                <a:gd name="T6" fmla="*/ 2147483647 w 4"/>
                <a:gd name="T7" fmla="*/ 2147483647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0" y="0"/>
                  </a:moveTo>
                  <a:lnTo>
                    <a:pt x="4" y="10"/>
                  </a:lnTo>
                  <a:lnTo>
                    <a:pt x="4" y="6"/>
                  </a:lnTo>
                  <a:lnTo>
                    <a:pt x="1" y="2"/>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81" name="Freeform 236"/>
            <p:cNvSpPr>
              <a:spLocks/>
            </p:cNvSpPr>
            <p:nvPr/>
          </p:nvSpPr>
          <p:spPr bwMode="auto">
            <a:xfrm>
              <a:off x="4521200" y="2470175"/>
              <a:ext cx="7938" cy="14288"/>
            </a:xfrm>
            <a:custGeom>
              <a:avLst/>
              <a:gdLst>
                <a:gd name="T0" fmla="*/ 0 w 4"/>
                <a:gd name="T1" fmla="*/ 0 h 10"/>
                <a:gd name="T2" fmla="*/ 2147483647 w 4"/>
                <a:gd name="T3" fmla="*/ 2147483647 h 10"/>
                <a:gd name="T4" fmla="*/ 2147483647 w 4"/>
                <a:gd name="T5" fmla="*/ 2147483647 h 10"/>
                <a:gd name="T6" fmla="*/ 2147483647 w 4"/>
                <a:gd name="T7" fmla="*/ 2147483647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0" y="0"/>
                  </a:moveTo>
                  <a:lnTo>
                    <a:pt x="4" y="10"/>
                  </a:lnTo>
                  <a:lnTo>
                    <a:pt x="4" y="6"/>
                  </a:lnTo>
                  <a:lnTo>
                    <a:pt x="1" y="2"/>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82" name="Freeform 237"/>
            <p:cNvSpPr>
              <a:spLocks/>
            </p:cNvSpPr>
            <p:nvPr/>
          </p:nvSpPr>
          <p:spPr bwMode="auto">
            <a:xfrm>
              <a:off x="4813300" y="2338413"/>
              <a:ext cx="422275" cy="219075"/>
            </a:xfrm>
            <a:custGeom>
              <a:avLst/>
              <a:gdLst>
                <a:gd name="T0" fmla="*/ 2147483647 w 235"/>
                <a:gd name="T1" fmla="*/ 2147483647 h 139"/>
                <a:gd name="T2" fmla="*/ 2147483647 w 235"/>
                <a:gd name="T3" fmla="*/ 2147483647 h 139"/>
                <a:gd name="T4" fmla="*/ 2147483647 w 235"/>
                <a:gd name="T5" fmla="*/ 2147483647 h 139"/>
                <a:gd name="T6" fmla="*/ 2147483647 w 235"/>
                <a:gd name="T7" fmla="*/ 2147483647 h 139"/>
                <a:gd name="T8" fmla="*/ 2147483647 w 235"/>
                <a:gd name="T9" fmla="*/ 2147483647 h 139"/>
                <a:gd name="T10" fmla="*/ 2147483647 w 235"/>
                <a:gd name="T11" fmla="*/ 2147483647 h 139"/>
                <a:gd name="T12" fmla="*/ 2147483647 w 235"/>
                <a:gd name="T13" fmla="*/ 2147483647 h 139"/>
                <a:gd name="T14" fmla="*/ 2147483647 w 235"/>
                <a:gd name="T15" fmla="*/ 2147483647 h 139"/>
                <a:gd name="T16" fmla="*/ 2147483647 w 235"/>
                <a:gd name="T17" fmla="*/ 2147483647 h 139"/>
                <a:gd name="T18" fmla="*/ 2147483647 w 235"/>
                <a:gd name="T19" fmla="*/ 2147483647 h 139"/>
                <a:gd name="T20" fmla="*/ 2147483647 w 235"/>
                <a:gd name="T21" fmla="*/ 2147483647 h 139"/>
                <a:gd name="T22" fmla="*/ 2147483647 w 235"/>
                <a:gd name="T23" fmla="*/ 2147483647 h 139"/>
                <a:gd name="T24" fmla="*/ 2147483647 w 235"/>
                <a:gd name="T25" fmla="*/ 2147483647 h 139"/>
                <a:gd name="T26" fmla="*/ 2147483647 w 235"/>
                <a:gd name="T27" fmla="*/ 2147483647 h 139"/>
                <a:gd name="T28" fmla="*/ 2147483647 w 235"/>
                <a:gd name="T29" fmla="*/ 2147483647 h 139"/>
                <a:gd name="T30" fmla="*/ 2147483647 w 235"/>
                <a:gd name="T31" fmla="*/ 2147483647 h 139"/>
                <a:gd name="T32" fmla="*/ 2147483647 w 235"/>
                <a:gd name="T33" fmla="*/ 2147483647 h 139"/>
                <a:gd name="T34" fmla="*/ 2147483647 w 235"/>
                <a:gd name="T35" fmla="*/ 2147483647 h 139"/>
                <a:gd name="T36" fmla="*/ 2147483647 w 235"/>
                <a:gd name="T37" fmla="*/ 2147483647 h 139"/>
                <a:gd name="T38" fmla="*/ 2147483647 w 235"/>
                <a:gd name="T39" fmla="*/ 2147483647 h 139"/>
                <a:gd name="T40" fmla="*/ 2147483647 w 235"/>
                <a:gd name="T41" fmla="*/ 2147483647 h 139"/>
                <a:gd name="T42" fmla="*/ 2147483647 w 235"/>
                <a:gd name="T43" fmla="*/ 2147483647 h 139"/>
                <a:gd name="T44" fmla="*/ 2147483647 w 235"/>
                <a:gd name="T45" fmla="*/ 2147483647 h 139"/>
                <a:gd name="T46" fmla="*/ 2147483647 w 235"/>
                <a:gd name="T47" fmla="*/ 2147483647 h 139"/>
                <a:gd name="T48" fmla="*/ 2147483647 w 235"/>
                <a:gd name="T49" fmla="*/ 2147483647 h 139"/>
                <a:gd name="T50" fmla="*/ 2147483647 w 235"/>
                <a:gd name="T51" fmla="*/ 2147483647 h 139"/>
                <a:gd name="T52" fmla="*/ 2147483647 w 235"/>
                <a:gd name="T53" fmla="*/ 2147483647 h 139"/>
                <a:gd name="T54" fmla="*/ 2147483647 w 235"/>
                <a:gd name="T55" fmla="*/ 2147483647 h 139"/>
                <a:gd name="T56" fmla="*/ 2147483647 w 235"/>
                <a:gd name="T57" fmla="*/ 2147483647 h 139"/>
                <a:gd name="T58" fmla="*/ 2147483647 w 235"/>
                <a:gd name="T59" fmla="*/ 2147483647 h 139"/>
                <a:gd name="T60" fmla="*/ 2147483647 w 235"/>
                <a:gd name="T61" fmla="*/ 2147483647 h 139"/>
                <a:gd name="T62" fmla="*/ 2147483647 w 235"/>
                <a:gd name="T63" fmla="*/ 2147483647 h 139"/>
                <a:gd name="T64" fmla="*/ 2147483647 w 235"/>
                <a:gd name="T65" fmla="*/ 2147483647 h 139"/>
                <a:gd name="T66" fmla="*/ 2147483647 w 235"/>
                <a:gd name="T67" fmla="*/ 0 h 139"/>
                <a:gd name="T68" fmla="*/ 2147483647 w 235"/>
                <a:gd name="T69" fmla="*/ 2147483647 h 139"/>
                <a:gd name="T70" fmla="*/ 2147483647 w 235"/>
                <a:gd name="T71" fmla="*/ 2147483647 h 139"/>
                <a:gd name="T72" fmla="*/ 2147483647 w 235"/>
                <a:gd name="T73" fmla="*/ 2147483647 h 139"/>
                <a:gd name="T74" fmla="*/ 2147483647 w 235"/>
                <a:gd name="T75" fmla="*/ 2147483647 h 139"/>
                <a:gd name="T76" fmla="*/ 2147483647 w 235"/>
                <a:gd name="T77" fmla="*/ 2147483647 h 139"/>
                <a:gd name="T78" fmla="*/ 2147483647 w 235"/>
                <a:gd name="T79" fmla="*/ 2147483647 h 139"/>
                <a:gd name="T80" fmla="*/ 2147483647 w 235"/>
                <a:gd name="T81" fmla="*/ 2147483647 h 139"/>
                <a:gd name="T82" fmla="*/ 2147483647 w 235"/>
                <a:gd name="T83" fmla="*/ 2147483647 h 139"/>
                <a:gd name="T84" fmla="*/ 2147483647 w 235"/>
                <a:gd name="T85" fmla="*/ 2147483647 h 139"/>
                <a:gd name="T86" fmla="*/ 0 w 235"/>
                <a:gd name="T87" fmla="*/ 2147483647 h 139"/>
                <a:gd name="T88" fmla="*/ 2147483647 w 235"/>
                <a:gd name="T89" fmla="*/ 2147483647 h 139"/>
                <a:gd name="T90" fmla="*/ 2147483647 w 235"/>
                <a:gd name="T91" fmla="*/ 2147483647 h 139"/>
                <a:gd name="T92" fmla="*/ 2147483647 w 235"/>
                <a:gd name="T93" fmla="*/ 2147483647 h 139"/>
                <a:gd name="T94" fmla="*/ 2147483647 w 235"/>
                <a:gd name="T95" fmla="*/ 2147483647 h 139"/>
                <a:gd name="T96" fmla="*/ 2147483647 w 235"/>
                <a:gd name="T97" fmla="*/ 2147483647 h 139"/>
                <a:gd name="T98" fmla="*/ 2147483647 w 235"/>
                <a:gd name="T99" fmla="*/ 2147483647 h 139"/>
                <a:gd name="T100" fmla="*/ 2147483647 w 235"/>
                <a:gd name="T101" fmla="*/ 2147483647 h 139"/>
                <a:gd name="T102" fmla="*/ 2147483647 w 235"/>
                <a:gd name="T103" fmla="*/ 2147483647 h 139"/>
                <a:gd name="T104" fmla="*/ 2147483647 w 235"/>
                <a:gd name="T105" fmla="*/ 2147483647 h 139"/>
                <a:gd name="T106" fmla="*/ 2147483647 w 235"/>
                <a:gd name="T107" fmla="*/ 2147483647 h 139"/>
                <a:gd name="T108" fmla="*/ 2147483647 w 235"/>
                <a:gd name="T109" fmla="*/ 2147483647 h 1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5"/>
                <a:gd name="T166" fmla="*/ 0 h 139"/>
                <a:gd name="T167" fmla="*/ 235 w 235"/>
                <a:gd name="T168" fmla="*/ 139 h 1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5" h="139">
                  <a:moveTo>
                    <a:pt x="87" y="115"/>
                  </a:moveTo>
                  <a:lnTo>
                    <a:pt x="89" y="121"/>
                  </a:lnTo>
                  <a:lnTo>
                    <a:pt x="105" y="121"/>
                  </a:lnTo>
                  <a:lnTo>
                    <a:pt x="104" y="115"/>
                  </a:lnTo>
                  <a:lnTo>
                    <a:pt x="111" y="112"/>
                  </a:lnTo>
                  <a:lnTo>
                    <a:pt x="119" y="99"/>
                  </a:lnTo>
                  <a:lnTo>
                    <a:pt x="135" y="99"/>
                  </a:lnTo>
                  <a:lnTo>
                    <a:pt x="134" y="105"/>
                  </a:lnTo>
                  <a:lnTo>
                    <a:pt x="159" y="112"/>
                  </a:lnTo>
                  <a:lnTo>
                    <a:pt x="145" y="121"/>
                  </a:lnTo>
                  <a:lnTo>
                    <a:pt x="157" y="129"/>
                  </a:lnTo>
                  <a:lnTo>
                    <a:pt x="157" y="134"/>
                  </a:lnTo>
                  <a:lnTo>
                    <a:pt x="162" y="139"/>
                  </a:lnTo>
                  <a:lnTo>
                    <a:pt x="186" y="126"/>
                  </a:lnTo>
                  <a:lnTo>
                    <a:pt x="197" y="126"/>
                  </a:lnTo>
                  <a:lnTo>
                    <a:pt x="197" y="123"/>
                  </a:lnTo>
                  <a:lnTo>
                    <a:pt x="184" y="123"/>
                  </a:lnTo>
                  <a:lnTo>
                    <a:pt x="169" y="112"/>
                  </a:lnTo>
                  <a:lnTo>
                    <a:pt x="207" y="92"/>
                  </a:lnTo>
                  <a:lnTo>
                    <a:pt x="215" y="92"/>
                  </a:lnTo>
                  <a:lnTo>
                    <a:pt x="215" y="82"/>
                  </a:lnTo>
                  <a:lnTo>
                    <a:pt x="222" y="77"/>
                  </a:lnTo>
                  <a:lnTo>
                    <a:pt x="233" y="77"/>
                  </a:lnTo>
                  <a:lnTo>
                    <a:pt x="231" y="61"/>
                  </a:lnTo>
                  <a:lnTo>
                    <a:pt x="235" y="61"/>
                  </a:lnTo>
                  <a:lnTo>
                    <a:pt x="231" y="58"/>
                  </a:lnTo>
                  <a:lnTo>
                    <a:pt x="235" y="48"/>
                  </a:lnTo>
                  <a:lnTo>
                    <a:pt x="207" y="41"/>
                  </a:lnTo>
                  <a:lnTo>
                    <a:pt x="197" y="32"/>
                  </a:lnTo>
                  <a:lnTo>
                    <a:pt x="173" y="32"/>
                  </a:lnTo>
                  <a:lnTo>
                    <a:pt x="164" y="19"/>
                  </a:lnTo>
                  <a:lnTo>
                    <a:pt x="153" y="18"/>
                  </a:lnTo>
                  <a:lnTo>
                    <a:pt x="155" y="10"/>
                  </a:lnTo>
                  <a:lnTo>
                    <a:pt x="145" y="0"/>
                  </a:lnTo>
                  <a:lnTo>
                    <a:pt x="121" y="4"/>
                  </a:lnTo>
                  <a:lnTo>
                    <a:pt x="111" y="6"/>
                  </a:lnTo>
                  <a:lnTo>
                    <a:pt x="104" y="18"/>
                  </a:lnTo>
                  <a:lnTo>
                    <a:pt x="86" y="13"/>
                  </a:lnTo>
                  <a:lnTo>
                    <a:pt x="69" y="16"/>
                  </a:lnTo>
                  <a:lnTo>
                    <a:pt x="45" y="7"/>
                  </a:lnTo>
                  <a:lnTo>
                    <a:pt x="15" y="13"/>
                  </a:lnTo>
                  <a:lnTo>
                    <a:pt x="23" y="34"/>
                  </a:lnTo>
                  <a:lnTo>
                    <a:pt x="4" y="56"/>
                  </a:lnTo>
                  <a:lnTo>
                    <a:pt x="0" y="67"/>
                  </a:lnTo>
                  <a:lnTo>
                    <a:pt x="1" y="69"/>
                  </a:lnTo>
                  <a:lnTo>
                    <a:pt x="11" y="76"/>
                  </a:lnTo>
                  <a:lnTo>
                    <a:pt x="39" y="77"/>
                  </a:lnTo>
                  <a:lnTo>
                    <a:pt x="59" y="70"/>
                  </a:lnTo>
                  <a:lnTo>
                    <a:pt x="70" y="67"/>
                  </a:lnTo>
                  <a:lnTo>
                    <a:pt x="93" y="74"/>
                  </a:lnTo>
                  <a:lnTo>
                    <a:pt x="94" y="82"/>
                  </a:lnTo>
                  <a:lnTo>
                    <a:pt x="107" y="96"/>
                  </a:lnTo>
                  <a:lnTo>
                    <a:pt x="107" y="102"/>
                  </a:lnTo>
                  <a:lnTo>
                    <a:pt x="96" y="102"/>
                  </a:lnTo>
                  <a:lnTo>
                    <a:pt x="87" y="1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83" name="Freeform 238"/>
            <p:cNvSpPr>
              <a:spLocks/>
            </p:cNvSpPr>
            <p:nvPr/>
          </p:nvSpPr>
          <p:spPr bwMode="auto">
            <a:xfrm>
              <a:off x="4813300" y="2338413"/>
              <a:ext cx="422275" cy="219075"/>
            </a:xfrm>
            <a:custGeom>
              <a:avLst/>
              <a:gdLst>
                <a:gd name="T0" fmla="*/ 2147483647 w 235"/>
                <a:gd name="T1" fmla="*/ 2147483647 h 139"/>
                <a:gd name="T2" fmla="*/ 2147483647 w 235"/>
                <a:gd name="T3" fmla="*/ 2147483647 h 139"/>
                <a:gd name="T4" fmla="*/ 2147483647 w 235"/>
                <a:gd name="T5" fmla="*/ 2147483647 h 139"/>
                <a:gd name="T6" fmla="*/ 2147483647 w 235"/>
                <a:gd name="T7" fmla="*/ 2147483647 h 139"/>
                <a:gd name="T8" fmla="*/ 2147483647 w 235"/>
                <a:gd name="T9" fmla="*/ 2147483647 h 139"/>
                <a:gd name="T10" fmla="*/ 2147483647 w 235"/>
                <a:gd name="T11" fmla="*/ 2147483647 h 139"/>
                <a:gd name="T12" fmla="*/ 2147483647 w 235"/>
                <a:gd name="T13" fmla="*/ 2147483647 h 139"/>
                <a:gd name="T14" fmla="*/ 2147483647 w 235"/>
                <a:gd name="T15" fmla="*/ 2147483647 h 139"/>
                <a:gd name="T16" fmla="*/ 2147483647 w 235"/>
                <a:gd name="T17" fmla="*/ 2147483647 h 139"/>
                <a:gd name="T18" fmla="*/ 2147483647 w 235"/>
                <a:gd name="T19" fmla="*/ 2147483647 h 139"/>
                <a:gd name="T20" fmla="*/ 2147483647 w 235"/>
                <a:gd name="T21" fmla="*/ 2147483647 h 139"/>
                <a:gd name="T22" fmla="*/ 2147483647 w 235"/>
                <a:gd name="T23" fmla="*/ 2147483647 h 139"/>
                <a:gd name="T24" fmla="*/ 2147483647 w 235"/>
                <a:gd name="T25" fmla="*/ 2147483647 h 139"/>
                <a:gd name="T26" fmla="*/ 2147483647 w 235"/>
                <a:gd name="T27" fmla="*/ 2147483647 h 139"/>
                <a:gd name="T28" fmla="*/ 2147483647 w 235"/>
                <a:gd name="T29" fmla="*/ 2147483647 h 139"/>
                <a:gd name="T30" fmla="*/ 2147483647 w 235"/>
                <a:gd name="T31" fmla="*/ 2147483647 h 139"/>
                <a:gd name="T32" fmla="*/ 2147483647 w 235"/>
                <a:gd name="T33" fmla="*/ 2147483647 h 139"/>
                <a:gd name="T34" fmla="*/ 2147483647 w 235"/>
                <a:gd name="T35" fmla="*/ 2147483647 h 139"/>
                <a:gd name="T36" fmla="*/ 2147483647 w 235"/>
                <a:gd name="T37" fmla="*/ 2147483647 h 139"/>
                <a:gd name="T38" fmla="*/ 2147483647 w 235"/>
                <a:gd name="T39" fmla="*/ 2147483647 h 139"/>
                <a:gd name="T40" fmla="*/ 2147483647 w 235"/>
                <a:gd name="T41" fmla="*/ 2147483647 h 139"/>
                <a:gd name="T42" fmla="*/ 2147483647 w 235"/>
                <a:gd name="T43" fmla="*/ 2147483647 h 139"/>
                <a:gd name="T44" fmla="*/ 2147483647 w 235"/>
                <a:gd name="T45" fmla="*/ 2147483647 h 139"/>
                <a:gd name="T46" fmla="*/ 2147483647 w 235"/>
                <a:gd name="T47" fmla="*/ 2147483647 h 139"/>
                <a:gd name="T48" fmla="*/ 2147483647 w 235"/>
                <a:gd name="T49" fmla="*/ 2147483647 h 139"/>
                <a:gd name="T50" fmla="*/ 2147483647 w 235"/>
                <a:gd name="T51" fmla="*/ 2147483647 h 139"/>
                <a:gd name="T52" fmla="*/ 2147483647 w 235"/>
                <a:gd name="T53" fmla="*/ 2147483647 h 139"/>
                <a:gd name="T54" fmla="*/ 2147483647 w 235"/>
                <a:gd name="T55" fmla="*/ 2147483647 h 139"/>
                <a:gd name="T56" fmla="*/ 2147483647 w 235"/>
                <a:gd name="T57" fmla="*/ 2147483647 h 139"/>
                <a:gd name="T58" fmla="*/ 2147483647 w 235"/>
                <a:gd name="T59" fmla="*/ 2147483647 h 139"/>
                <a:gd name="T60" fmla="*/ 2147483647 w 235"/>
                <a:gd name="T61" fmla="*/ 2147483647 h 139"/>
                <a:gd name="T62" fmla="*/ 2147483647 w 235"/>
                <a:gd name="T63" fmla="*/ 2147483647 h 139"/>
                <a:gd name="T64" fmla="*/ 2147483647 w 235"/>
                <a:gd name="T65" fmla="*/ 2147483647 h 139"/>
                <a:gd name="T66" fmla="*/ 2147483647 w 235"/>
                <a:gd name="T67" fmla="*/ 0 h 139"/>
                <a:gd name="T68" fmla="*/ 2147483647 w 235"/>
                <a:gd name="T69" fmla="*/ 2147483647 h 139"/>
                <a:gd name="T70" fmla="*/ 2147483647 w 235"/>
                <a:gd name="T71" fmla="*/ 2147483647 h 139"/>
                <a:gd name="T72" fmla="*/ 2147483647 w 235"/>
                <a:gd name="T73" fmla="*/ 2147483647 h 139"/>
                <a:gd name="T74" fmla="*/ 2147483647 w 235"/>
                <a:gd name="T75" fmla="*/ 2147483647 h 139"/>
                <a:gd name="T76" fmla="*/ 2147483647 w 235"/>
                <a:gd name="T77" fmla="*/ 2147483647 h 139"/>
                <a:gd name="T78" fmla="*/ 2147483647 w 235"/>
                <a:gd name="T79" fmla="*/ 2147483647 h 139"/>
                <a:gd name="T80" fmla="*/ 2147483647 w 235"/>
                <a:gd name="T81" fmla="*/ 2147483647 h 139"/>
                <a:gd name="T82" fmla="*/ 2147483647 w 235"/>
                <a:gd name="T83" fmla="*/ 2147483647 h 139"/>
                <a:gd name="T84" fmla="*/ 2147483647 w 235"/>
                <a:gd name="T85" fmla="*/ 2147483647 h 139"/>
                <a:gd name="T86" fmla="*/ 0 w 235"/>
                <a:gd name="T87" fmla="*/ 2147483647 h 139"/>
                <a:gd name="T88" fmla="*/ 2147483647 w 235"/>
                <a:gd name="T89" fmla="*/ 2147483647 h 139"/>
                <a:gd name="T90" fmla="*/ 2147483647 w 235"/>
                <a:gd name="T91" fmla="*/ 2147483647 h 139"/>
                <a:gd name="T92" fmla="*/ 2147483647 w 235"/>
                <a:gd name="T93" fmla="*/ 2147483647 h 139"/>
                <a:gd name="T94" fmla="*/ 2147483647 w 235"/>
                <a:gd name="T95" fmla="*/ 2147483647 h 139"/>
                <a:gd name="T96" fmla="*/ 2147483647 w 235"/>
                <a:gd name="T97" fmla="*/ 2147483647 h 139"/>
                <a:gd name="T98" fmla="*/ 2147483647 w 235"/>
                <a:gd name="T99" fmla="*/ 2147483647 h 139"/>
                <a:gd name="T100" fmla="*/ 2147483647 w 235"/>
                <a:gd name="T101" fmla="*/ 2147483647 h 139"/>
                <a:gd name="T102" fmla="*/ 2147483647 w 235"/>
                <a:gd name="T103" fmla="*/ 2147483647 h 139"/>
                <a:gd name="T104" fmla="*/ 2147483647 w 235"/>
                <a:gd name="T105" fmla="*/ 2147483647 h 139"/>
                <a:gd name="T106" fmla="*/ 2147483647 w 235"/>
                <a:gd name="T107" fmla="*/ 2147483647 h 139"/>
                <a:gd name="T108" fmla="*/ 2147483647 w 235"/>
                <a:gd name="T109" fmla="*/ 2147483647 h 1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5"/>
                <a:gd name="T166" fmla="*/ 0 h 139"/>
                <a:gd name="T167" fmla="*/ 235 w 235"/>
                <a:gd name="T168" fmla="*/ 139 h 1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5" h="139">
                  <a:moveTo>
                    <a:pt x="87" y="115"/>
                  </a:moveTo>
                  <a:lnTo>
                    <a:pt x="89" y="121"/>
                  </a:lnTo>
                  <a:lnTo>
                    <a:pt x="105" y="121"/>
                  </a:lnTo>
                  <a:lnTo>
                    <a:pt x="104" y="115"/>
                  </a:lnTo>
                  <a:lnTo>
                    <a:pt x="111" y="112"/>
                  </a:lnTo>
                  <a:lnTo>
                    <a:pt x="119" y="99"/>
                  </a:lnTo>
                  <a:lnTo>
                    <a:pt x="135" y="99"/>
                  </a:lnTo>
                  <a:lnTo>
                    <a:pt x="134" y="105"/>
                  </a:lnTo>
                  <a:lnTo>
                    <a:pt x="159" y="112"/>
                  </a:lnTo>
                  <a:lnTo>
                    <a:pt x="145" y="121"/>
                  </a:lnTo>
                  <a:lnTo>
                    <a:pt x="157" y="129"/>
                  </a:lnTo>
                  <a:lnTo>
                    <a:pt x="157" y="134"/>
                  </a:lnTo>
                  <a:lnTo>
                    <a:pt x="162" y="139"/>
                  </a:lnTo>
                  <a:lnTo>
                    <a:pt x="186" y="126"/>
                  </a:lnTo>
                  <a:lnTo>
                    <a:pt x="197" y="126"/>
                  </a:lnTo>
                  <a:lnTo>
                    <a:pt x="197" y="123"/>
                  </a:lnTo>
                  <a:lnTo>
                    <a:pt x="184" y="123"/>
                  </a:lnTo>
                  <a:lnTo>
                    <a:pt x="169" y="112"/>
                  </a:lnTo>
                  <a:lnTo>
                    <a:pt x="207" y="92"/>
                  </a:lnTo>
                  <a:lnTo>
                    <a:pt x="215" y="92"/>
                  </a:lnTo>
                  <a:lnTo>
                    <a:pt x="215" y="82"/>
                  </a:lnTo>
                  <a:lnTo>
                    <a:pt x="222" y="77"/>
                  </a:lnTo>
                  <a:lnTo>
                    <a:pt x="233" y="77"/>
                  </a:lnTo>
                  <a:lnTo>
                    <a:pt x="231" y="61"/>
                  </a:lnTo>
                  <a:lnTo>
                    <a:pt x="235" y="61"/>
                  </a:lnTo>
                  <a:lnTo>
                    <a:pt x="231" y="58"/>
                  </a:lnTo>
                  <a:lnTo>
                    <a:pt x="235" y="48"/>
                  </a:lnTo>
                  <a:lnTo>
                    <a:pt x="207" y="41"/>
                  </a:lnTo>
                  <a:lnTo>
                    <a:pt x="197" y="32"/>
                  </a:lnTo>
                  <a:lnTo>
                    <a:pt x="173" y="32"/>
                  </a:lnTo>
                  <a:lnTo>
                    <a:pt x="164" y="19"/>
                  </a:lnTo>
                  <a:lnTo>
                    <a:pt x="153" y="18"/>
                  </a:lnTo>
                  <a:lnTo>
                    <a:pt x="155" y="10"/>
                  </a:lnTo>
                  <a:lnTo>
                    <a:pt x="145" y="0"/>
                  </a:lnTo>
                  <a:lnTo>
                    <a:pt x="121" y="4"/>
                  </a:lnTo>
                  <a:lnTo>
                    <a:pt x="111" y="6"/>
                  </a:lnTo>
                  <a:lnTo>
                    <a:pt x="104" y="18"/>
                  </a:lnTo>
                  <a:lnTo>
                    <a:pt x="86" y="13"/>
                  </a:lnTo>
                  <a:lnTo>
                    <a:pt x="69" y="16"/>
                  </a:lnTo>
                  <a:lnTo>
                    <a:pt x="45" y="7"/>
                  </a:lnTo>
                  <a:lnTo>
                    <a:pt x="15" y="13"/>
                  </a:lnTo>
                  <a:lnTo>
                    <a:pt x="23" y="34"/>
                  </a:lnTo>
                  <a:lnTo>
                    <a:pt x="4" y="56"/>
                  </a:lnTo>
                  <a:lnTo>
                    <a:pt x="0" y="67"/>
                  </a:lnTo>
                  <a:lnTo>
                    <a:pt x="1" y="69"/>
                  </a:lnTo>
                  <a:lnTo>
                    <a:pt x="11" y="76"/>
                  </a:lnTo>
                  <a:lnTo>
                    <a:pt x="39" y="77"/>
                  </a:lnTo>
                  <a:lnTo>
                    <a:pt x="59" y="70"/>
                  </a:lnTo>
                  <a:lnTo>
                    <a:pt x="70" y="67"/>
                  </a:lnTo>
                  <a:lnTo>
                    <a:pt x="93" y="74"/>
                  </a:lnTo>
                  <a:lnTo>
                    <a:pt x="94" y="82"/>
                  </a:lnTo>
                  <a:lnTo>
                    <a:pt x="107" y="96"/>
                  </a:lnTo>
                  <a:lnTo>
                    <a:pt x="107" y="102"/>
                  </a:lnTo>
                  <a:lnTo>
                    <a:pt x="96" y="102"/>
                  </a:lnTo>
                  <a:lnTo>
                    <a:pt x="87" y="11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84" name="Freeform 239"/>
            <p:cNvSpPr>
              <a:spLocks/>
            </p:cNvSpPr>
            <p:nvPr/>
          </p:nvSpPr>
          <p:spPr bwMode="auto">
            <a:xfrm>
              <a:off x="5392738" y="2260625"/>
              <a:ext cx="944562" cy="385763"/>
            </a:xfrm>
            <a:custGeom>
              <a:avLst/>
              <a:gdLst>
                <a:gd name="T0" fmla="*/ 2147483647 w 530"/>
                <a:gd name="T1" fmla="*/ 2147483647 h 247"/>
                <a:gd name="T2" fmla="*/ 2147483647 w 530"/>
                <a:gd name="T3" fmla="*/ 2147483647 h 247"/>
                <a:gd name="T4" fmla="*/ 2147483647 w 530"/>
                <a:gd name="T5" fmla="*/ 2147483647 h 247"/>
                <a:gd name="T6" fmla="*/ 2147483647 w 530"/>
                <a:gd name="T7" fmla="*/ 2147483647 h 247"/>
                <a:gd name="T8" fmla="*/ 2147483647 w 530"/>
                <a:gd name="T9" fmla="*/ 2147483647 h 247"/>
                <a:gd name="T10" fmla="*/ 2147483647 w 530"/>
                <a:gd name="T11" fmla="*/ 2147483647 h 247"/>
                <a:gd name="T12" fmla="*/ 2147483647 w 530"/>
                <a:gd name="T13" fmla="*/ 2147483647 h 247"/>
                <a:gd name="T14" fmla="*/ 2147483647 w 530"/>
                <a:gd name="T15" fmla="*/ 2147483647 h 247"/>
                <a:gd name="T16" fmla="*/ 2147483647 w 530"/>
                <a:gd name="T17" fmla="*/ 2147483647 h 247"/>
                <a:gd name="T18" fmla="*/ 2147483647 w 530"/>
                <a:gd name="T19" fmla="*/ 2147483647 h 247"/>
                <a:gd name="T20" fmla="*/ 2147483647 w 530"/>
                <a:gd name="T21" fmla="*/ 0 h 247"/>
                <a:gd name="T22" fmla="*/ 2147483647 w 530"/>
                <a:gd name="T23" fmla="*/ 2147483647 h 247"/>
                <a:gd name="T24" fmla="*/ 2147483647 w 530"/>
                <a:gd name="T25" fmla="*/ 2147483647 h 247"/>
                <a:gd name="T26" fmla="*/ 2147483647 w 530"/>
                <a:gd name="T27" fmla="*/ 2147483647 h 247"/>
                <a:gd name="T28" fmla="*/ 2147483647 w 530"/>
                <a:gd name="T29" fmla="*/ 2147483647 h 247"/>
                <a:gd name="T30" fmla="*/ 2147483647 w 530"/>
                <a:gd name="T31" fmla="*/ 2147483647 h 247"/>
                <a:gd name="T32" fmla="*/ 2147483647 w 530"/>
                <a:gd name="T33" fmla="*/ 2147483647 h 247"/>
                <a:gd name="T34" fmla="*/ 2147483647 w 530"/>
                <a:gd name="T35" fmla="*/ 2147483647 h 247"/>
                <a:gd name="T36" fmla="*/ 2147483647 w 530"/>
                <a:gd name="T37" fmla="*/ 2147483647 h 247"/>
                <a:gd name="T38" fmla="*/ 2147483647 w 530"/>
                <a:gd name="T39" fmla="*/ 2147483647 h 247"/>
                <a:gd name="T40" fmla="*/ 2147483647 w 530"/>
                <a:gd name="T41" fmla="*/ 2147483647 h 247"/>
                <a:gd name="T42" fmla="*/ 2147483647 w 530"/>
                <a:gd name="T43" fmla="*/ 2147483647 h 247"/>
                <a:gd name="T44" fmla="*/ 2147483647 w 530"/>
                <a:gd name="T45" fmla="*/ 2147483647 h 247"/>
                <a:gd name="T46" fmla="*/ 2147483647 w 530"/>
                <a:gd name="T47" fmla="*/ 2147483647 h 247"/>
                <a:gd name="T48" fmla="*/ 0 w 530"/>
                <a:gd name="T49" fmla="*/ 2147483647 h 247"/>
                <a:gd name="T50" fmla="*/ 2147483647 w 530"/>
                <a:gd name="T51" fmla="*/ 2147483647 h 247"/>
                <a:gd name="T52" fmla="*/ 2147483647 w 530"/>
                <a:gd name="T53" fmla="*/ 2147483647 h 247"/>
                <a:gd name="T54" fmla="*/ 2147483647 w 530"/>
                <a:gd name="T55" fmla="*/ 2147483647 h 247"/>
                <a:gd name="T56" fmla="*/ 2147483647 w 530"/>
                <a:gd name="T57" fmla="*/ 2147483647 h 247"/>
                <a:gd name="T58" fmla="*/ 2147483647 w 530"/>
                <a:gd name="T59" fmla="*/ 2147483647 h 247"/>
                <a:gd name="T60" fmla="*/ 2147483647 w 530"/>
                <a:gd name="T61" fmla="*/ 2147483647 h 247"/>
                <a:gd name="T62" fmla="*/ 2147483647 w 530"/>
                <a:gd name="T63" fmla="*/ 2147483647 h 247"/>
                <a:gd name="T64" fmla="*/ 2147483647 w 530"/>
                <a:gd name="T65" fmla="*/ 2147483647 h 247"/>
                <a:gd name="T66" fmla="*/ 2147483647 w 530"/>
                <a:gd name="T67" fmla="*/ 2147483647 h 247"/>
                <a:gd name="T68" fmla="*/ 2147483647 w 530"/>
                <a:gd name="T69" fmla="*/ 2147483647 h 247"/>
                <a:gd name="T70" fmla="*/ 2147483647 w 530"/>
                <a:gd name="T71" fmla="*/ 2147483647 h 247"/>
                <a:gd name="T72" fmla="*/ 2147483647 w 530"/>
                <a:gd name="T73" fmla="*/ 2147483647 h 247"/>
                <a:gd name="T74" fmla="*/ 2147483647 w 530"/>
                <a:gd name="T75" fmla="*/ 2147483647 h 247"/>
                <a:gd name="T76" fmla="*/ 2147483647 w 530"/>
                <a:gd name="T77" fmla="*/ 2147483647 h 247"/>
                <a:gd name="T78" fmla="*/ 2147483647 w 530"/>
                <a:gd name="T79" fmla="*/ 2147483647 h 247"/>
                <a:gd name="T80" fmla="*/ 2147483647 w 530"/>
                <a:gd name="T81" fmla="*/ 2147483647 h 247"/>
                <a:gd name="T82" fmla="*/ 2147483647 w 530"/>
                <a:gd name="T83" fmla="*/ 2147483647 h 247"/>
                <a:gd name="T84" fmla="*/ 2147483647 w 530"/>
                <a:gd name="T85" fmla="*/ 2147483647 h 247"/>
                <a:gd name="T86" fmla="*/ 2147483647 w 530"/>
                <a:gd name="T87" fmla="*/ 2147483647 h 247"/>
                <a:gd name="T88" fmla="*/ 2147483647 w 530"/>
                <a:gd name="T89" fmla="*/ 2147483647 h 247"/>
                <a:gd name="T90" fmla="*/ 2147483647 w 530"/>
                <a:gd name="T91" fmla="*/ 2147483647 h 247"/>
                <a:gd name="T92" fmla="*/ 2147483647 w 530"/>
                <a:gd name="T93" fmla="*/ 2147483647 h 247"/>
                <a:gd name="T94" fmla="*/ 2147483647 w 530"/>
                <a:gd name="T95" fmla="*/ 2147483647 h 247"/>
                <a:gd name="T96" fmla="*/ 2147483647 w 530"/>
                <a:gd name="T97" fmla="*/ 2147483647 h 247"/>
                <a:gd name="T98" fmla="*/ 2147483647 w 530"/>
                <a:gd name="T99" fmla="*/ 2147483647 h 247"/>
                <a:gd name="T100" fmla="*/ 2147483647 w 530"/>
                <a:gd name="T101" fmla="*/ 2147483647 h 2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0"/>
                <a:gd name="T154" fmla="*/ 0 h 247"/>
                <a:gd name="T155" fmla="*/ 530 w 530"/>
                <a:gd name="T156" fmla="*/ 247 h 2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0" h="247">
                  <a:moveTo>
                    <a:pt x="528" y="115"/>
                  </a:moveTo>
                  <a:lnTo>
                    <a:pt x="530" y="107"/>
                  </a:lnTo>
                  <a:lnTo>
                    <a:pt x="520" y="96"/>
                  </a:lnTo>
                  <a:lnTo>
                    <a:pt x="516" y="101"/>
                  </a:lnTo>
                  <a:lnTo>
                    <a:pt x="502" y="99"/>
                  </a:lnTo>
                  <a:lnTo>
                    <a:pt x="469" y="76"/>
                  </a:lnTo>
                  <a:lnTo>
                    <a:pt x="444" y="80"/>
                  </a:lnTo>
                  <a:lnTo>
                    <a:pt x="431" y="70"/>
                  </a:lnTo>
                  <a:lnTo>
                    <a:pt x="427" y="77"/>
                  </a:lnTo>
                  <a:lnTo>
                    <a:pt x="382" y="36"/>
                  </a:lnTo>
                  <a:lnTo>
                    <a:pt x="360" y="25"/>
                  </a:lnTo>
                  <a:lnTo>
                    <a:pt x="360" y="17"/>
                  </a:lnTo>
                  <a:lnTo>
                    <a:pt x="347" y="22"/>
                  </a:lnTo>
                  <a:lnTo>
                    <a:pt x="337" y="32"/>
                  </a:lnTo>
                  <a:lnTo>
                    <a:pt x="324" y="32"/>
                  </a:lnTo>
                  <a:lnTo>
                    <a:pt x="323" y="23"/>
                  </a:lnTo>
                  <a:lnTo>
                    <a:pt x="308" y="25"/>
                  </a:lnTo>
                  <a:lnTo>
                    <a:pt x="302" y="17"/>
                  </a:lnTo>
                  <a:lnTo>
                    <a:pt x="291" y="22"/>
                  </a:lnTo>
                  <a:lnTo>
                    <a:pt x="289" y="13"/>
                  </a:lnTo>
                  <a:lnTo>
                    <a:pt x="280" y="3"/>
                  </a:lnTo>
                  <a:lnTo>
                    <a:pt x="256" y="0"/>
                  </a:lnTo>
                  <a:lnTo>
                    <a:pt x="249" y="9"/>
                  </a:lnTo>
                  <a:lnTo>
                    <a:pt x="223" y="13"/>
                  </a:lnTo>
                  <a:lnTo>
                    <a:pt x="183" y="26"/>
                  </a:lnTo>
                  <a:lnTo>
                    <a:pt x="164" y="25"/>
                  </a:lnTo>
                  <a:lnTo>
                    <a:pt x="167" y="32"/>
                  </a:lnTo>
                  <a:lnTo>
                    <a:pt x="173" y="32"/>
                  </a:lnTo>
                  <a:lnTo>
                    <a:pt x="170" y="42"/>
                  </a:lnTo>
                  <a:lnTo>
                    <a:pt x="167" y="45"/>
                  </a:lnTo>
                  <a:lnTo>
                    <a:pt x="171" y="54"/>
                  </a:lnTo>
                  <a:lnTo>
                    <a:pt x="161" y="61"/>
                  </a:lnTo>
                  <a:lnTo>
                    <a:pt x="184" y="69"/>
                  </a:lnTo>
                  <a:lnTo>
                    <a:pt x="180" y="80"/>
                  </a:lnTo>
                  <a:lnTo>
                    <a:pt x="159" y="80"/>
                  </a:lnTo>
                  <a:lnTo>
                    <a:pt x="142" y="73"/>
                  </a:lnTo>
                  <a:lnTo>
                    <a:pt x="122" y="74"/>
                  </a:lnTo>
                  <a:lnTo>
                    <a:pt x="111" y="83"/>
                  </a:lnTo>
                  <a:lnTo>
                    <a:pt x="97" y="74"/>
                  </a:lnTo>
                  <a:lnTo>
                    <a:pt x="97" y="83"/>
                  </a:lnTo>
                  <a:lnTo>
                    <a:pt x="79" y="66"/>
                  </a:lnTo>
                  <a:lnTo>
                    <a:pt x="62" y="61"/>
                  </a:lnTo>
                  <a:lnTo>
                    <a:pt x="56" y="66"/>
                  </a:lnTo>
                  <a:lnTo>
                    <a:pt x="42" y="64"/>
                  </a:lnTo>
                  <a:lnTo>
                    <a:pt x="28" y="73"/>
                  </a:lnTo>
                  <a:lnTo>
                    <a:pt x="18" y="83"/>
                  </a:lnTo>
                  <a:lnTo>
                    <a:pt x="24" y="92"/>
                  </a:lnTo>
                  <a:lnTo>
                    <a:pt x="20" y="96"/>
                  </a:lnTo>
                  <a:lnTo>
                    <a:pt x="5" y="83"/>
                  </a:lnTo>
                  <a:lnTo>
                    <a:pt x="0" y="118"/>
                  </a:lnTo>
                  <a:lnTo>
                    <a:pt x="7" y="121"/>
                  </a:lnTo>
                  <a:lnTo>
                    <a:pt x="14" y="131"/>
                  </a:lnTo>
                  <a:lnTo>
                    <a:pt x="24" y="131"/>
                  </a:lnTo>
                  <a:lnTo>
                    <a:pt x="36" y="147"/>
                  </a:lnTo>
                  <a:lnTo>
                    <a:pt x="29" y="150"/>
                  </a:lnTo>
                  <a:lnTo>
                    <a:pt x="39" y="155"/>
                  </a:lnTo>
                  <a:lnTo>
                    <a:pt x="38" y="150"/>
                  </a:lnTo>
                  <a:lnTo>
                    <a:pt x="62" y="140"/>
                  </a:lnTo>
                  <a:lnTo>
                    <a:pt x="84" y="142"/>
                  </a:lnTo>
                  <a:lnTo>
                    <a:pt x="102" y="153"/>
                  </a:lnTo>
                  <a:lnTo>
                    <a:pt x="114" y="174"/>
                  </a:lnTo>
                  <a:lnTo>
                    <a:pt x="79" y="172"/>
                  </a:lnTo>
                  <a:lnTo>
                    <a:pt x="73" y="180"/>
                  </a:lnTo>
                  <a:lnTo>
                    <a:pt x="79" y="187"/>
                  </a:lnTo>
                  <a:lnTo>
                    <a:pt x="62" y="185"/>
                  </a:lnTo>
                  <a:lnTo>
                    <a:pt x="62" y="190"/>
                  </a:lnTo>
                  <a:lnTo>
                    <a:pt x="70" y="193"/>
                  </a:lnTo>
                  <a:lnTo>
                    <a:pt x="88" y="215"/>
                  </a:lnTo>
                  <a:lnTo>
                    <a:pt x="98" y="215"/>
                  </a:lnTo>
                  <a:lnTo>
                    <a:pt x="98" y="228"/>
                  </a:lnTo>
                  <a:lnTo>
                    <a:pt x="100" y="231"/>
                  </a:lnTo>
                  <a:lnTo>
                    <a:pt x="107" y="225"/>
                  </a:lnTo>
                  <a:lnTo>
                    <a:pt x="119" y="223"/>
                  </a:lnTo>
                  <a:lnTo>
                    <a:pt x="142" y="244"/>
                  </a:lnTo>
                  <a:lnTo>
                    <a:pt x="150" y="244"/>
                  </a:lnTo>
                  <a:lnTo>
                    <a:pt x="135" y="177"/>
                  </a:lnTo>
                  <a:lnTo>
                    <a:pt x="168" y="166"/>
                  </a:lnTo>
                  <a:lnTo>
                    <a:pt x="223" y="203"/>
                  </a:lnTo>
                  <a:lnTo>
                    <a:pt x="264" y="200"/>
                  </a:lnTo>
                  <a:lnTo>
                    <a:pt x="282" y="215"/>
                  </a:lnTo>
                  <a:lnTo>
                    <a:pt x="285" y="231"/>
                  </a:lnTo>
                  <a:lnTo>
                    <a:pt x="295" y="232"/>
                  </a:lnTo>
                  <a:lnTo>
                    <a:pt x="299" y="244"/>
                  </a:lnTo>
                  <a:lnTo>
                    <a:pt x="326" y="247"/>
                  </a:lnTo>
                  <a:lnTo>
                    <a:pt x="347" y="228"/>
                  </a:lnTo>
                  <a:lnTo>
                    <a:pt x="348" y="225"/>
                  </a:lnTo>
                  <a:lnTo>
                    <a:pt x="350" y="217"/>
                  </a:lnTo>
                  <a:lnTo>
                    <a:pt x="381" y="222"/>
                  </a:lnTo>
                  <a:lnTo>
                    <a:pt x="382" y="212"/>
                  </a:lnTo>
                  <a:lnTo>
                    <a:pt x="391" y="210"/>
                  </a:lnTo>
                  <a:lnTo>
                    <a:pt x="409" y="215"/>
                  </a:lnTo>
                  <a:lnTo>
                    <a:pt x="461" y="216"/>
                  </a:lnTo>
                  <a:lnTo>
                    <a:pt x="478" y="225"/>
                  </a:lnTo>
                  <a:lnTo>
                    <a:pt x="480" y="210"/>
                  </a:lnTo>
                  <a:lnTo>
                    <a:pt x="464" y="182"/>
                  </a:lnTo>
                  <a:lnTo>
                    <a:pt x="466" y="177"/>
                  </a:lnTo>
                  <a:lnTo>
                    <a:pt x="489" y="175"/>
                  </a:lnTo>
                  <a:lnTo>
                    <a:pt x="486" y="140"/>
                  </a:lnTo>
                  <a:lnTo>
                    <a:pt x="514" y="144"/>
                  </a:lnTo>
                  <a:lnTo>
                    <a:pt x="523" y="143"/>
                  </a:lnTo>
                  <a:lnTo>
                    <a:pt x="517" y="120"/>
                  </a:lnTo>
                  <a:lnTo>
                    <a:pt x="528" y="1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85" name="Freeform 240"/>
            <p:cNvSpPr>
              <a:spLocks/>
            </p:cNvSpPr>
            <p:nvPr/>
          </p:nvSpPr>
          <p:spPr bwMode="auto">
            <a:xfrm>
              <a:off x="5392738" y="2260625"/>
              <a:ext cx="944562" cy="385763"/>
            </a:xfrm>
            <a:custGeom>
              <a:avLst/>
              <a:gdLst>
                <a:gd name="T0" fmla="*/ 2147483647 w 530"/>
                <a:gd name="T1" fmla="*/ 2147483647 h 247"/>
                <a:gd name="T2" fmla="*/ 2147483647 w 530"/>
                <a:gd name="T3" fmla="*/ 2147483647 h 247"/>
                <a:gd name="T4" fmla="*/ 2147483647 w 530"/>
                <a:gd name="T5" fmla="*/ 2147483647 h 247"/>
                <a:gd name="T6" fmla="*/ 2147483647 w 530"/>
                <a:gd name="T7" fmla="*/ 2147483647 h 247"/>
                <a:gd name="T8" fmla="*/ 2147483647 w 530"/>
                <a:gd name="T9" fmla="*/ 2147483647 h 247"/>
                <a:gd name="T10" fmla="*/ 2147483647 w 530"/>
                <a:gd name="T11" fmla="*/ 2147483647 h 247"/>
                <a:gd name="T12" fmla="*/ 2147483647 w 530"/>
                <a:gd name="T13" fmla="*/ 2147483647 h 247"/>
                <a:gd name="T14" fmla="*/ 2147483647 w 530"/>
                <a:gd name="T15" fmla="*/ 2147483647 h 247"/>
                <a:gd name="T16" fmla="*/ 2147483647 w 530"/>
                <a:gd name="T17" fmla="*/ 2147483647 h 247"/>
                <a:gd name="T18" fmla="*/ 2147483647 w 530"/>
                <a:gd name="T19" fmla="*/ 2147483647 h 247"/>
                <a:gd name="T20" fmla="*/ 2147483647 w 530"/>
                <a:gd name="T21" fmla="*/ 0 h 247"/>
                <a:gd name="T22" fmla="*/ 2147483647 w 530"/>
                <a:gd name="T23" fmla="*/ 2147483647 h 247"/>
                <a:gd name="T24" fmla="*/ 2147483647 w 530"/>
                <a:gd name="T25" fmla="*/ 2147483647 h 247"/>
                <a:gd name="T26" fmla="*/ 2147483647 w 530"/>
                <a:gd name="T27" fmla="*/ 2147483647 h 247"/>
                <a:gd name="T28" fmla="*/ 2147483647 w 530"/>
                <a:gd name="T29" fmla="*/ 2147483647 h 247"/>
                <a:gd name="T30" fmla="*/ 2147483647 w 530"/>
                <a:gd name="T31" fmla="*/ 2147483647 h 247"/>
                <a:gd name="T32" fmla="*/ 2147483647 w 530"/>
                <a:gd name="T33" fmla="*/ 2147483647 h 247"/>
                <a:gd name="T34" fmla="*/ 2147483647 w 530"/>
                <a:gd name="T35" fmla="*/ 2147483647 h 247"/>
                <a:gd name="T36" fmla="*/ 2147483647 w 530"/>
                <a:gd name="T37" fmla="*/ 2147483647 h 247"/>
                <a:gd name="T38" fmla="*/ 2147483647 w 530"/>
                <a:gd name="T39" fmla="*/ 2147483647 h 247"/>
                <a:gd name="T40" fmla="*/ 2147483647 w 530"/>
                <a:gd name="T41" fmla="*/ 2147483647 h 247"/>
                <a:gd name="T42" fmla="*/ 2147483647 w 530"/>
                <a:gd name="T43" fmla="*/ 2147483647 h 247"/>
                <a:gd name="T44" fmla="*/ 2147483647 w 530"/>
                <a:gd name="T45" fmla="*/ 2147483647 h 247"/>
                <a:gd name="T46" fmla="*/ 2147483647 w 530"/>
                <a:gd name="T47" fmla="*/ 2147483647 h 247"/>
                <a:gd name="T48" fmla="*/ 0 w 530"/>
                <a:gd name="T49" fmla="*/ 2147483647 h 247"/>
                <a:gd name="T50" fmla="*/ 2147483647 w 530"/>
                <a:gd name="T51" fmla="*/ 2147483647 h 247"/>
                <a:gd name="T52" fmla="*/ 2147483647 w 530"/>
                <a:gd name="T53" fmla="*/ 2147483647 h 247"/>
                <a:gd name="T54" fmla="*/ 2147483647 w 530"/>
                <a:gd name="T55" fmla="*/ 2147483647 h 247"/>
                <a:gd name="T56" fmla="*/ 2147483647 w 530"/>
                <a:gd name="T57" fmla="*/ 2147483647 h 247"/>
                <a:gd name="T58" fmla="*/ 2147483647 w 530"/>
                <a:gd name="T59" fmla="*/ 2147483647 h 247"/>
                <a:gd name="T60" fmla="*/ 2147483647 w 530"/>
                <a:gd name="T61" fmla="*/ 2147483647 h 247"/>
                <a:gd name="T62" fmla="*/ 2147483647 w 530"/>
                <a:gd name="T63" fmla="*/ 2147483647 h 247"/>
                <a:gd name="T64" fmla="*/ 2147483647 w 530"/>
                <a:gd name="T65" fmla="*/ 2147483647 h 247"/>
                <a:gd name="T66" fmla="*/ 2147483647 w 530"/>
                <a:gd name="T67" fmla="*/ 2147483647 h 247"/>
                <a:gd name="T68" fmla="*/ 2147483647 w 530"/>
                <a:gd name="T69" fmla="*/ 2147483647 h 247"/>
                <a:gd name="T70" fmla="*/ 2147483647 w 530"/>
                <a:gd name="T71" fmla="*/ 2147483647 h 247"/>
                <a:gd name="T72" fmla="*/ 2147483647 w 530"/>
                <a:gd name="T73" fmla="*/ 2147483647 h 247"/>
                <a:gd name="T74" fmla="*/ 2147483647 w 530"/>
                <a:gd name="T75" fmla="*/ 2147483647 h 247"/>
                <a:gd name="T76" fmla="*/ 2147483647 w 530"/>
                <a:gd name="T77" fmla="*/ 2147483647 h 247"/>
                <a:gd name="T78" fmla="*/ 2147483647 w 530"/>
                <a:gd name="T79" fmla="*/ 2147483647 h 247"/>
                <a:gd name="T80" fmla="*/ 2147483647 w 530"/>
                <a:gd name="T81" fmla="*/ 2147483647 h 247"/>
                <a:gd name="T82" fmla="*/ 2147483647 w 530"/>
                <a:gd name="T83" fmla="*/ 2147483647 h 247"/>
                <a:gd name="T84" fmla="*/ 2147483647 w 530"/>
                <a:gd name="T85" fmla="*/ 2147483647 h 247"/>
                <a:gd name="T86" fmla="*/ 2147483647 w 530"/>
                <a:gd name="T87" fmla="*/ 2147483647 h 247"/>
                <a:gd name="T88" fmla="*/ 2147483647 w 530"/>
                <a:gd name="T89" fmla="*/ 2147483647 h 247"/>
                <a:gd name="T90" fmla="*/ 2147483647 w 530"/>
                <a:gd name="T91" fmla="*/ 2147483647 h 247"/>
                <a:gd name="T92" fmla="*/ 2147483647 w 530"/>
                <a:gd name="T93" fmla="*/ 2147483647 h 247"/>
                <a:gd name="T94" fmla="*/ 2147483647 w 530"/>
                <a:gd name="T95" fmla="*/ 2147483647 h 247"/>
                <a:gd name="T96" fmla="*/ 2147483647 w 530"/>
                <a:gd name="T97" fmla="*/ 2147483647 h 247"/>
                <a:gd name="T98" fmla="*/ 2147483647 w 530"/>
                <a:gd name="T99" fmla="*/ 2147483647 h 247"/>
                <a:gd name="T100" fmla="*/ 2147483647 w 530"/>
                <a:gd name="T101" fmla="*/ 2147483647 h 2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0"/>
                <a:gd name="T154" fmla="*/ 0 h 247"/>
                <a:gd name="T155" fmla="*/ 530 w 530"/>
                <a:gd name="T156" fmla="*/ 247 h 2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0" h="247">
                  <a:moveTo>
                    <a:pt x="528" y="115"/>
                  </a:moveTo>
                  <a:lnTo>
                    <a:pt x="530" y="107"/>
                  </a:lnTo>
                  <a:lnTo>
                    <a:pt x="520" y="96"/>
                  </a:lnTo>
                  <a:lnTo>
                    <a:pt x="516" y="101"/>
                  </a:lnTo>
                  <a:lnTo>
                    <a:pt x="502" y="99"/>
                  </a:lnTo>
                  <a:lnTo>
                    <a:pt x="469" y="76"/>
                  </a:lnTo>
                  <a:lnTo>
                    <a:pt x="444" y="80"/>
                  </a:lnTo>
                  <a:lnTo>
                    <a:pt x="431" y="70"/>
                  </a:lnTo>
                  <a:lnTo>
                    <a:pt x="427" y="77"/>
                  </a:lnTo>
                  <a:lnTo>
                    <a:pt x="382" y="36"/>
                  </a:lnTo>
                  <a:lnTo>
                    <a:pt x="360" y="25"/>
                  </a:lnTo>
                  <a:lnTo>
                    <a:pt x="360" y="17"/>
                  </a:lnTo>
                  <a:lnTo>
                    <a:pt x="347" y="22"/>
                  </a:lnTo>
                  <a:lnTo>
                    <a:pt x="337" y="32"/>
                  </a:lnTo>
                  <a:lnTo>
                    <a:pt x="324" y="32"/>
                  </a:lnTo>
                  <a:lnTo>
                    <a:pt x="323" y="23"/>
                  </a:lnTo>
                  <a:lnTo>
                    <a:pt x="308" y="25"/>
                  </a:lnTo>
                  <a:lnTo>
                    <a:pt x="302" y="17"/>
                  </a:lnTo>
                  <a:lnTo>
                    <a:pt x="291" y="22"/>
                  </a:lnTo>
                  <a:lnTo>
                    <a:pt x="289" y="13"/>
                  </a:lnTo>
                  <a:lnTo>
                    <a:pt x="280" y="3"/>
                  </a:lnTo>
                  <a:lnTo>
                    <a:pt x="256" y="0"/>
                  </a:lnTo>
                  <a:lnTo>
                    <a:pt x="249" y="9"/>
                  </a:lnTo>
                  <a:lnTo>
                    <a:pt x="223" y="13"/>
                  </a:lnTo>
                  <a:lnTo>
                    <a:pt x="183" y="26"/>
                  </a:lnTo>
                  <a:lnTo>
                    <a:pt x="164" y="25"/>
                  </a:lnTo>
                  <a:lnTo>
                    <a:pt x="167" y="32"/>
                  </a:lnTo>
                  <a:lnTo>
                    <a:pt x="173" y="32"/>
                  </a:lnTo>
                  <a:lnTo>
                    <a:pt x="170" y="42"/>
                  </a:lnTo>
                  <a:lnTo>
                    <a:pt x="167" y="45"/>
                  </a:lnTo>
                  <a:lnTo>
                    <a:pt x="171" y="54"/>
                  </a:lnTo>
                  <a:lnTo>
                    <a:pt x="161" y="61"/>
                  </a:lnTo>
                  <a:lnTo>
                    <a:pt x="184" y="69"/>
                  </a:lnTo>
                  <a:lnTo>
                    <a:pt x="180" y="80"/>
                  </a:lnTo>
                  <a:lnTo>
                    <a:pt x="159" y="80"/>
                  </a:lnTo>
                  <a:lnTo>
                    <a:pt x="142" y="73"/>
                  </a:lnTo>
                  <a:lnTo>
                    <a:pt x="122" y="74"/>
                  </a:lnTo>
                  <a:lnTo>
                    <a:pt x="111" y="83"/>
                  </a:lnTo>
                  <a:lnTo>
                    <a:pt x="97" y="74"/>
                  </a:lnTo>
                  <a:lnTo>
                    <a:pt x="97" y="83"/>
                  </a:lnTo>
                  <a:lnTo>
                    <a:pt x="79" y="66"/>
                  </a:lnTo>
                  <a:lnTo>
                    <a:pt x="62" y="61"/>
                  </a:lnTo>
                  <a:lnTo>
                    <a:pt x="56" y="66"/>
                  </a:lnTo>
                  <a:lnTo>
                    <a:pt x="42" y="64"/>
                  </a:lnTo>
                  <a:lnTo>
                    <a:pt x="28" y="73"/>
                  </a:lnTo>
                  <a:lnTo>
                    <a:pt x="18" y="83"/>
                  </a:lnTo>
                  <a:lnTo>
                    <a:pt x="24" y="92"/>
                  </a:lnTo>
                  <a:lnTo>
                    <a:pt x="20" y="96"/>
                  </a:lnTo>
                  <a:lnTo>
                    <a:pt x="5" y="83"/>
                  </a:lnTo>
                  <a:lnTo>
                    <a:pt x="0" y="118"/>
                  </a:lnTo>
                  <a:lnTo>
                    <a:pt x="7" y="121"/>
                  </a:lnTo>
                  <a:lnTo>
                    <a:pt x="14" y="131"/>
                  </a:lnTo>
                  <a:lnTo>
                    <a:pt x="24" y="131"/>
                  </a:lnTo>
                  <a:lnTo>
                    <a:pt x="36" y="147"/>
                  </a:lnTo>
                  <a:lnTo>
                    <a:pt x="29" y="150"/>
                  </a:lnTo>
                  <a:lnTo>
                    <a:pt x="39" y="155"/>
                  </a:lnTo>
                  <a:lnTo>
                    <a:pt x="38" y="150"/>
                  </a:lnTo>
                  <a:lnTo>
                    <a:pt x="62" y="140"/>
                  </a:lnTo>
                  <a:lnTo>
                    <a:pt x="84" y="142"/>
                  </a:lnTo>
                  <a:lnTo>
                    <a:pt x="102" y="153"/>
                  </a:lnTo>
                  <a:lnTo>
                    <a:pt x="114" y="174"/>
                  </a:lnTo>
                  <a:lnTo>
                    <a:pt x="79" y="172"/>
                  </a:lnTo>
                  <a:lnTo>
                    <a:pt x="73" y="180"/>
                  </a:lnTo>
                  <a:lnTo>
                    <a:pt x="79" y="187"/>
                  </a:lnTo>
                  <a:lnTo>
                    <a:pt x="62" y="185"/>
                  </a:lnTo>
                  <a:lnTo>
                    <a:pt x="62" y="190"/>
                  </a:lnTo>
                  <a:lnTo>
                    <a:pt x="70" y="193"/>
                  </a:lnTo>
                  <a:lnTo>
                    <a:pt x="88" y="215"/>
                  </a:lnTo>
                  <a:lnTo>
                    <a:pt x="98" y="215"/>
                  </a:lnTo>
                  <a:lnTo>
                    <a:pt x="98" y="228"/>
                  </a:lnTo>
                  <a:lnTo>
                    <a:pt x="100" y="231"/>
                  </a:lnTo>
                  <a:lnTo>
                    <a:pt x="107" y="225"/>
                  </a:lnTo>
                  <a:lnTo>
                    <a:pt x="119" y="223"/>
                  </a:lnTo>
                  <a:lnTo>
                    <a:pt x="142" y="244"/>
                  </a:lnTo>
                  <a:lnTo>
                    <a:pt x="150" y="244"/>
                  </a:lnTo>
                  <a:lnTo>
                    <a:pt x="135" y="177"/>
                  </a:lnTo>
                  <a:lnTo>
                    <a:pt x="168" y="166"/>
                  </a:lnTo>
                  <a:lnTo>
                    <a:pt x="223" y="203"/>
                  </a:lnTo>
                  <a:lnTo>
                    <a:pt x="264" y="200"/>
                  </a:lnTo>
                  <a:lnTo>
                    <a:pt x="282" y="215"/>
                  </a:lnTo>
                  <a:lnTo>
                    <a:pt x="285" y="231"/>
                  </a:lnTo>
                  <a:lnTo>
                    <a:pt x="295" y="232"/>
                  </a:lnTo>
                  <a:lnTo>
                    <a:pt x="299" y="244"/>
                  </a:lnTo>
                  <a:lnTo>
                    <a:pt x="326" y="247"/>
                  </a:lnTo>
                  <a:lnTo>
                    <a:pt x="347" y="228"/>
                  </a:lnTo>
                  <a:lnTo>
                    <a:pt x="348" y="225"/>
                  </a:lnTo>
                  <a:lnTo>
                    <a:pt x="350" y="217"/>
                  </a:lnTo>
                  <a:lnTo>
                    <a:pt x="381" y="222"/>
                  </a:lnTo>
                  <a:lnTo>
                    <a:pt x="382" y="212"/>
                  </a:lnTo>
                  <a:lnTo>
                    <a:pt x="391" y="210"/>
                  </a:lnTo>
                  <a:lnTo>
                    <a:pt x="409" y="215"/>
                  </a:lnTo>
                  <a:lnTo>
                    <a:pt x="461" y="216"/>
                  </a:lnTo>
                  <a:lnTo>
                    <a:pt x="478" y="225"/>
                  </a:lnTo>
                  <a:lnTo>
                    <a:pt x="480" y="210"/>
                  </a:lnTo>
                  <a:lnTo>
                    <a:pt x="464" y="182"/>
                  </a:lnTo>
                  <a:lnTo>
                    <a:pt x="466" y="177"/>
                  </a:lnTo>
                  <a:lnTo>
                    <a:pt x="489" y="175"/>
                  </a:lnTo>
                  <a:lnTo>
                    <a:pt x="486" y="140"/>
                  </a:lnTo>
                  <a:lnTo>
                    <a:pt x="514" y="144"/>
                  </a:lnTo>
                  <a:lnTo>
                    <a:pt x="523" y="143"/>
                  </a:lnTo>
                  <a:lnTo>
                    <a:pt x="517" y="120"/>
                  </a:lnTo>
                  <a:lnTo>
                    <a:pt x="528" y="11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86" name="Freeform 241"/>
            <p:cNvSpPr>
              <a:spLocks/>
            </p:cNvSpPr>
            <p:nvPr/>
          </p:nvSpPr>
          <p:spPr bwMode="auto">
            <a:xfrm>
              <a:off x="4895850" y="1733575"/>
              <a:ext cx="3278188" cy="904875"/>
            </a:xfrm>
            <a:custGeom>
              <a:avLst/>
              <a:gdLst>
                <a:gd name="T0" fmla="*/ 2147483647 w 1830"/>
                <a:gd name="T1" fmla="*/ 2147483647 h 581"/>
                <a:gd name="T2" fmla="*/ 2147483647 w 1830"/>
                <a:gd name="T3" fmla="*/ 2147483647 h 581"/>
                <a:gd name="T4" fmla="*/ 2147483647 w 1830"/>
                <a:gd name="T5" fmla="*/ 2147483647 h 581"/>
                <a:gd name="T6" fmla="*/ 2147483647 w 1830"/>
                <a:gd name="T7" fmla="*/ 2147483647 h 581"/>
                <a:gd name="T8" fmla="*/ 2147483647 w 1830"/>
                <a:gd name="T9" fmla="*/ 2147483647 h 581"/>
                <a:gd name="T10" fmla="*/ 2147483647 w 1830"/>
                <a:gd name="T11" fmla="*/ 2147483647 h 581"/>
                <a:gd name="T12" fmla="*/ 2147483647 w 1830"/>
                <a:gd name="T13" fmla="*/ 2147483647 h 581"/>
                <a:gd name="T14" fmla="*/ 2147483647 w 1830"/>
                <a:gd name="T15" fmla="*/ 2147483647 h 581"/>
                <a:gd name="T16" fmla="*/ 2147483647 w 1830"/>
                <a:gd name="T17" fmla="*/ 2147483647 h 581"/>
                <a:gd name="T18" fmla="*/ 2147483647 w 1830"/>
                <a:gd name="T19" fmla="*/ 2147483647 h 581"/>
                <a:gd name="T20" fmla="*/ 2147483647 w 1830"/>
                <a:gd name="T21" fmla="*/ 2147483647 h 581"/>
                <a:gd name="T22" fmla="*/ 2147483647 w 1830"/>
                <a:gd name="T23" fmla="*/ 2147483647 h 581"/>
                <a:gd name="T24" fmla="*/ 2147483647 w 1830"/>
                <a:gd name="T25" fmla="*/ 2147483647 h 581"/>
                <a:gd name="T26" fmla="*/ 2147483647 w 1830"/>
                <a:gd name="T27" fmla="*/ 2147483647 h 581"/>
                <a:gd name="T28" fmla="*/ 2147483647 w 1830"/>
                <a:gd name="T29" fmla="*/ 2147483647 h 581"/>
                <a:gd name="T30" fmla="*/ 2147483647 w 1830"/>
                <a:gd name="T31" fmla="*/ 2147483647 h 581"/>
                <a:gd name="T32" fmla="*/ 2147483647 w 1830"/>
                <a:gd name="T33" fmla="*/ 2147483647 h 581"/>
                <a:gd name="T34" fmla="*/ 2147483647 w 1830"/>
                <a:gd name="T35" fmla="*/ 2147483647 h 581"/>
                <a:gd name="T36" fmla="*/ 2147483647 w 1830"/>
                <a:gd name="T37" fmla="*/ 2147483647 h 581"/>
                <a:gd name="T38" fmla="*/ 2147483647 w 1830"/>
                <a:gd name="T39" fmla="*/ 2147483647 h 581"/>
                <a:gd name="T40" fmla="*/ 2147483647 w 1830"/>
                <a:gd name="T41" fmla="*/ 2147483647 h 581"/>
                <a:gd name="T42" fmla="*/ 2147483647 w 1830"/>
                <a:gd name="T43" fmla="*/ 2147483647 h 581"/>
                <a:gd name="T44" fmla="*/ 2147483647 w 1830"/>
                <a:gd name="T45" fmla="*/ 2147483647 h 581"/>
                <a:gd name="T46" fmla="*/ 2147483647 w 1830"/>
                <a:gd name="T47" fmla="*/ 2147483647 h 581"/>
                <a:gd name="T48" fmla="*/ 2147483647 w 1830"/>
                <a:gd name="T49" fmla="*/ 2147483647 h 581"/>
                <a:gd name="T50" fmla="*/ 2147483647 w 1830"/>
                <a:gd name="T51" fmla="*/ 2147483647 h 581"/>
                <a:gd name="T52" fmla="*/ 2147483647 w 1830"/>
                <a:gd name="T53" fmla="*/ 2147483647 h 581"/>
                <a:gd name="T54" fmla="*/ 2147483647 w 1830"/>
                <a:gd name="T55" fmla="*/ 2147483647 h 581"/>
                <a:gd name="T56" fmla="*/ 2147483647 w 1830"/>
                <a:gd name="T57" fmla="*/ 2147483647 h 581"/>
                <a:gd name="T58" fmla="*/ 2147483647 w 1830"/>
                <a:gd name="T59" fmla="*/ 2147483647 h 581"/>
                <a:gd name="T60" fmla="*/ 2147483647 w 1830"/>
                <a:gd name="T61" fmla="*/ 2147483647 h 581"/>
                <a:gd name="T62" fmla="*/ 2147483647 w 1830"/>
                <a:gd name="T63" fmla="*/ 2147483647 h 581"/>
                <a:gd name="T64" fmla="*/ 2147483647 w 1830"/>
                <a:gd name="T65" fmla="*/ 2147483647 h 581"/>
                <a:gd name="T66" fmla="*/ 2147483647 w 1830"/>
                <a:gd name="T67" fmla="*/ 2147483647 h 581"/>
                <a:gd name="T68" fmla="*/ 2147483647 w 1830"/>
                <a:gd name="T69" fmla="*/ 2147483647 h 581"/>
                <a:gd name="T70" fmla="*/ 2147483647 w 1830"/>
                <a:gd name="T71" fmla="*/ 2147483647 h 581"/>
                <a:gd name="T72" fmla="*/ 2147483647 w 1830"/>
                <a:gd name="T73" fmla="*/ 2147483647 h 581"/>
                <a:gd name="T74" fmla="*/ 2147483647 w 1830"/>
                <a:gd name="T75" fmla="*/ 2147483647 h 581"/>
                <a:gd name="T76" fmla="*/ 2147483647 w 1830"/>
                <a:gd name="T77" fmla="*/ 2147483647 h 581"/>
                <a:gd name="T78" fmla="*/ 2147483647 w 1830"/>
                <a:gd name="T79" fmla="*/ 2147483647 h 581"/>
                <a:gd name="T80" fmla="*/ 2147483647 w 1830"/>
                <a:gd name="T81" fmla="*/ 2147483647 h 581"/>
                <a:gd name="T82" fmla="*/ 2147483647 w 1830"/>
                <a:gd name="T83" fmla="*/ 2147483647 h 581"/>
                <a:gd name="T84" fmla="*/ 2147483647 w 1830"/>
                <a:gd name="T85" fmla="*/ 2147483647 h 581"/>
                <a:gd name="T86" fmla="*/ 2147483647 w 1830"/>
                <a:gd name="T87" fmla="*/ 2147483647 h 581"/>
                <a:gd name="T88" fmla="*/ 2147483647 w 1830"/>
                <a:gd name="T89" fmla="*/ 2147483647 h 581"/>
                <a:gd name="T90" fmla="*/ 2147483647 w 1830"/>
                <a:gd name="T91" fmla="*/ 2147483647 h 581"/>
                <a:gd name="T92" fmla="*/ 2147483647 w 1830"/>
                <a:gd name="T93" fmla="*/ 2147483647 h 581"/>
                <a:gd name="T94" fmla="*/ 2147483647 w 1830"/>
                <a:gd name="T95" fmla="*/ 2147483647 h 581"/>
                <a:gd name="T96" fmla="*/ 2147483647 w 1830"/>
                <a:gd name="T97" fmla="*/ 2147483647 h 581"/>
                <a:gd name="T98" fmla="*/ 2147483647 w 1830"/>
                <a:gd name="T99" fmla="*/ 2147483647 h 581"/>
                <a:gd name="T100" fmla="*/ 2147483647 w 1830"/>
                <a:gd name="T101" fmla="*/ 2147483647 h 581"/>
                <a:gd name="T102" fmla="*/ 2147483647 w 1830"/>
                <a:gd name="T103" fmla="*/ 2147483647 h 581"/>
                <a:gd name="T104" fmla="*/ 2147483647 w 1830"/>
                <a:gd name="T105" fmla="*/ 2147483647 h 581"/>
                <a:gd name="T106" fmla="*/ 2147483647 w 1830"/>
                <a:gd name="T107" fmla="*/ 2147483647 h 581"/>
                <a:gd name="T108" fmla="*/ 2147483647 w 1830"/>
                <a:gd name="T109" fmla="*/ 2147483647 h 581"/>
                <a:gd name="T110" fmla="*/ 2147483647 w 1830"/>
                <a:gd name="T111" fmla="*/ 2147483647 h 581"/>
                <a:gd name="T112" fmla="*/ 2147483647 w 1830"/>
                <a:gd name="T113" fmla="*/ 2147483647 h 581"/>
                <a:gd name="T114" fmla="*/ 2147483647 w 1830"/>
                <a:gd name="T115" fmla="*/ 2147483647 h 581"/>
                <a:gd name="T116" fmla="*/ 2147483647 w 1830"/>
                <a:gd name="T117" fmla="*/ 0 h 581"/>
                <a:gd name="T118" fmla="*/ 2147483647 w 1830"/>
                <a:gd name="T119" fmla="*/ 2147483647 h 581"/>
                <a:gd name="T120" fmla="*/ 2147483647 w 1830"/>
                <a:gd name="T121" fmla="*/ 2147483647 h 5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0"/>
                <a:gd name="T184" fmla="*/ 0 h 581"/>
                <a:gd name="T185" fmla="*/ 1830 w 1830"/>
                <a:gd name="T186" fmla="*/ 581 h 5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0" h="581">
                  <a:moveTo>
                    <a:pt x="481" y="74"/>
                  </a:moveTo>
                  <a:lnTo>
                    <a:pt x="468" y="89"/>
                  </a:lnTo>
                  <a:lnTo>
                    <a:pt x="487" y="99"/>
                  </a:lnTo>
                  <a:lnTo>
                    <a:pt x="487" y="112"/>
                  </a:lnTo>
                  <a:lnTo>
                    <a:pt x="494" y="121"/>
                  </a:lnTo>
                  <a:lnTo>
                    <a:pt x="505" y="125"/>
                  </a:lnTo>
                  <a:lnTo>
                    <a:pt x="516" y="143"/>
                  </a:lnTo>
                  <a:lnTo>
                    <a:pt x="506" y="155"/>
                  </a:lnTo>
                  <a:lnTo>
                    <a:pt x="489" y="163"/>
                  </a:lnTo>
                  <a:lnTo>
                    <a:pt x="474" y="157"/>
                  </a:lnTo>
                  <a:lnTo>
                    <a:pt x="492" y="147"/>
                  </a:lnTo>
                  <a:lnTo>
                    <a:pt x="494" y="128"/>
                  </a:lnTo>
                  <a:lnTo>
                    <a:pt x="480" y="122"/>
                  </a:lnTo>
                  <a:lnTo>
                    <a:pt x="464" y="92"/>
                  </a:lnTo>
                  <a:lnTo>
                    <a:pt x="453" y="86"/>
                  </a:lnTo>
                  <a:lnTo>
                    <a:pt x="453" y="68"/>
                  </a:lnTo>
                  <a:lnTo>
                    <a:pt x="437" y="63"/>
                  </a:lnTo>
                  <a:lnTo>
                    <a:pt x="429" y="57"/>
                  </a:lnTo>
                  <a:lnTo>
                    <a:pt x="419" y="60"/>
                  </a:lnTo>
                  <a:lnTo>
                    <a:pt x="404" y="89"/>
                  </a:lnTo>
                  <a:lnTo>
                    <a:pt x="412" y="100"/>
                  </a:lnTo>
                  <a:lnTo>
                    <a:pt x="414" y="112"/>
                  </a:lnTo>
                  <a:lnTo>
                    <a:pt x="444" y="125"/>
                  </a:lnTo>
                  <a:lnTo>
                    <a:pt x="443" y="133"/>
                  </a:lnTo>
                  <a:lnTo>
                    <a:pt x="324" y="100"/>
                  </a:lnTo>
                  <a:lnTo>
                    <a:pt x="321" y="105"/>
                  </a:lnTo>
                  <a:lnTo>
                    <a:pt x="355" y="122"/>
                  </a:lnTo>
                  <a:lnTo>
                    <a:pt x="343" y="128"/>
                  </a:lnTo>
                  <a:lnTo>
                    <a:pt x="345" y="133"/>
                  </a:lnTo>
                  <a:lnTo>
                    <a:pt x="336" y="131"/>
                  </a:lnTo>
                  <a:lnTo>
                    <a:pt x="333" y="122"/>
                  </a:lnTo>
                  <a:lnTo>
                    <a:pt x="294" y="130"/>
                  </a:lnTo>
                  <a:lnTo>
                    <a:pt x="291" y="136"/>
                  </a:lnTo>
                  <a:lnTo>
                    <a:pt x="277" y="122"/>
                  </a:lnTo>
                  <a:lnTo>
                    <a:pt x="221" y="143"/>
                  </a:lnTo>
                  <a:lnTo>
                    <a:pt x="222" y="152"/>
                  </a:lnTo>
                  <a:lnTo>
                    <a:pt x="214" y="155"/>
                  </a:lnTo>
                  <a:lnTo>
                    <a:pt x="186" y="147"/>
                  </a:lnTo>
                  <a:lnTo>
                    <a:pt x="203" y="140"/>
                  </a:lnTo>
                  <a:lnTo>
                    <a:pt x="197" y="133"/>
                  </a:lnTo>
                  <a:lnTo>
                    <a:pt x="162" y="128"/>
                  </a:lnTo>
                  <a:lnTo>
                    <a:pt x="173" y="133"/>
                  </a:lnTo>
                  <a:lnTo>
                    <a:pt x="173" y="150"/>
                  </a:lnTo>
                  <a:lnTo>
                    <a:pt x="182" y="153"/>
                  </a:lnTo>
                  <a:lnTo>
                    <a:pt x="185" y="160"/>
                  </a:lnTo>
                  <a:lnTo>
                    <a:pt x="179" y="166"/>
                  </a:lnTo>
                  <a:lnTo>
                    <a:pt x="158" y="160"/>
                  </a:lnTo>
                  <a:lnTo>
                    <a:pt x="134" y="175"/>
                  </a:lnTo>
                  <a:lnTo>
                    <a:pt x="148" y="190"/>
                  </a:lnTo>
                  <a:lnTo>
                    <a:pt x="104" y="181"/>
                  </a:lnTo>
                  <a:lnTo>
                    <a:pt x="99" y="185"/>
                  </a:lnTo>
                  <a:lnTo>
                    <a:pt x="118" y="192"/>
                  </a:lnTo>
                  <a:lnTo>
                    <a:pt x="120" y="200"/>
                  </a:lnTo>
                  <a:lnTo>
                    <a:pt x="106" y="200"/>
                  </a:lnTo>
                  <a:lnTo>
                    <a:pt x="81" y="190"/>
                  </a:lnTo>
                  <a:lnTo>
                    <a:pt x="76" y="168"/>
                  </a:lnTo>
                  <a:lnTo>
                    <a:pt x="45" y="150"/>
                  </a:lnTo>
                  <a:lnTo>
                    <a:pt x="117" y="166"/>
                  </a:lnTo>
                  <a:lnTo>
                    <a:pt x="147" y="156"/>
                  </a:lnTo>
                  <a:lnTo>
                    <a:pt x="141" y="143"/>
                  </a:lnTo>
                  <a:lnTo>
                    <a:pt x="92" y="124"/>
                  </a:lnTo>
                  <a:lnTo>
                    <a:pt x="47" y="111"/>
                  </a:lnTo>
                  <a:lnTo>
                    <a:pt x="24" y="112"/>
                  </a:lnTo>
                  <a:lnTo>
                    <a:pt x="6" y="122"/>
                  </a:lnTo>
                  <a:lnTo>
                    <a:pt x="2" y="124"/>
                  </a:lnTo>
                  <a:lnTo>
                    <a:pt x="3" y="133"/>
                  </a:lnTo>
                  <a:lnTo>
                    <a:pt x="19" y="141"/>
                  </a:lnTo>
                  <a:lnTo>
                    <a:pt x="13" y="152"/>
                  </a:lnTo>
                  <a:lnTo>
                    <a:pt x="24" y="168"/>
                  </a:lnTo>
                  <a:lnTo>
                    <a:pt x="23" y="184"/>
                  </a:lnTo>
                  <a:lnTo>
                    <a:pt x="34" y="195"/>
                  </a:lnTo>
                  <a:lnTo>
                    <a:pt x="31" y="203"/>
                  </a:lnTo>
                  <a:lnTo>
                    <a:pt x="47" y="219"/>
                  </a:lnTo>
                  <a:lnTo>
                    <a:pt x="7" y="254"/>
                  </a:lnTo>
                  <a:lnTo>
                    <a:pt x="16" y="254"/>
                  </a:lnTo>
                  <a:lnTo>
                    <a:pt x="27" y="263"/>
                  </a:lnTo>
                  <a:lnTo>
                    <a:pt x="13" y="271"/>
                  </a:lnTo>
                  <a:lnTo>
                    <a:pt x="12" y="279"/>
                  </a:lnTo>
                  <a:lnTo>
                    <a:pt x="0" y="281"/>
                  </a:lnTo>
                  <a:lnTo>
                    <a:pt x="12" y="295"/>
                  </a:lnTo>
                  <a:lnTo>
                    <a:pt x="9" y="300"/>
                  </a:lnTo>
                  <a:lnTo>
                    <a:pt x="21" y="324"/>
                  </a:lnTo>
                  <a:lnTo>
                    <a:pt x="57" y="334"/>
                  </a:lnTo>
                  <a:lnTo>
                    <a:pt x="58" y="349"/>
                  </a:lnTo>
                  <a:lnTo>
                    <a:pt x="72" y="365"/>
                  </a:lnTo>
                  <a:lnTo>
                    <a:pt x="83" y="369"/>
                  </a:lnTo>
                  <a:lnTo>
                    <a:pt x="78" y="376"/>
                  </a:lnTo>
                  <a:lnTo>
                    <a:pt x="65" y="376"/>
                  </a:lnTo>
                  <a:lnTo>
                    <a:pt x="75" y="392"/>
                  </a:lnTo>
                  <a:lnTo>
                    <a:pt x="99" y="388"/>
                  </a:lnTo>
                  <a:lnTo>
                    <a:pt x="109" y="398"/>
                  </a:lnTo>
                  <a:lnTo>
                    <a:pt x="107" y="406"/>
                  </a:lnTo>
                  <a:lnTo>
                    <a:pt x="118" y="407"/>
                  </a:lnTo>
                  <a:lnTo>
                    <a:pt x="127" y="420"/>
                  </a:lnTo>
                  <a:lnTo>
                    <a:pt x="151" y="420"/>
                  </a:lnTo>
                  <a:lnTo>
                    <a:pt x="161" y="429"/>
                  </a:lnTo>
                  <a:lnTo>
                    <a:pt x="189" y="436"/>
                  </a:lnTo>
                  <a:lnTo>
                    <a:pt x="185" y="446"/>
                  </a:lnTo>
                  <a:lnTo>
                    <a:pt x="189" y="449"/>
                  </a:lnTo>
                  <a:lnTo>
                    <a:pt x="185" y="449"/>
                  </a:lnTo>
                  <a:lnTo>
                    <a:pt x="187" y="465"/>
                  </a:lnTo>
                  <a:lnTo>
                    <a:pt x="176" y="465"/>
                  </a:lnTo>
                  <a:lnTo>
                    <a:pt x="169" y="470"/>
                  </a:lnTo>
                  <a:lnTo>
                    <a:pt x="169" y="480"/>
                  </a:lnTo>
                  <a:lnTo>
                    <a:pt x="185" y="480"/>
                  </a:lnTo>
                  <a:lnTo>
                    <a:pt x="165" y="486"/>
                  </a:lnTo>
                  <a:lnTo>
                    <a:pt x="172" y="493"/>
                  </a:lnTo>
                  <a:lnTo>
                    <a:pt x="162" y="509"/>
                  </a:lnTo>
                  <a:lnTo>
                    <a:pt x="156" y="511"/>
                  </a:lnTo>
                  <a:lnTo>
                    <a:pt x="156" y="514"/>
                  </a:lnTo>
                  <a:lnTo>
                    <a:pt x="158" y="514"/>
                  </a:lnTo>
                  <a:lnTo>
                    <a:pt x="203" y="541"/>
                  </a:lnTo>
                  <a:lnTo>
                    <a:pt x="241" y="547"/>
                  </a:lnTo>
                  <a:lnTo>
                    <a:pt x="256" y="556"/>
                  </a:lnTo>
                  <a:lnTo>
                    <a:pt x="273" y="554"/>
                  </a:lnTo>
                  <a:lnTo>
                    <a:pt x="291" y="568"/>
                  </a:lnTo>
                  <a:lnTo>
                    <a:pt x="305" y="581"/>
                  </a:lnTo>
                  <a:lnTo>
                    <a:pt x="314" y="581"/>
                  </a:lnTo>
                  <a:lnTo>
                    <a:pt x="321" y="569"/>
                  </a:lnTo>
                  <a:lnTo>
                    <a:pt x="304" y="549"/>
                  </a:lnTo>
                  <a:lnTo>
                    <a:pt x="303" y="537"/>
                  </a:lnTo>
                  <a:lnTo>
                    <a:pt x="290" y="519"/>
                  </a:lnTo>
                  <a:lnTo>
                    <a:pt x="298" y="498"/>
                  </a:lnTo>
                  <a:lnTo>
                    <a:pt x="307" y="500"/>
                  </a:lnTo>
                  <a:lnTo>
                    <a:pt x="315" y="492"/>
                  </a:lnTo>
                  <a:lnTo>
                    <a:pt x="305" y="487"/>
                  </a:lnTo>
                  <a:lnTo>
                    <a:pt x="312" y="484"/>
                  </a:lnTo>
                  <a:lnTo>
                    <a:pt x="300" y="468"/>
                  </a:lnTo>
                  <a:lnTo>
                    <a:pt x="290" y="468"/>
                  </a:lnTo>
                  <a:lnTo>
                    <a:pt x="283" y="458"/>
                  </a:lnTo>
                  <a:lnTo>
                    <a:pt x="276" y="455"/>
                  </a:lnTo>
                  <a:lnTo>
                    <a:pt x="281" y="420"/>
                  </a:lnTo>
                  <a:lnTo>
                    <a:pt x="296" y="433"/>
                  </a:lnTo>
                  <a:lnTo>
                    <a:pt x="300" y="429"/>
                  </a:lnTo>
                  <a:lnTo>
                    <a:pt x="294" y="420"/>
                  </a:lnTo>
                  <a:lnTo>
                    <a:pt x="304" y="410"/>
                  </a:lnTo>
                  <a:lnTo>
                    <a:pt x="318" y="401"/>
                  </a:lnTo>
                  <a:lnTo>
                    <a:pt x="332" y="403"/>
                  </a:lnTo>
                  <a:lnTo>
                    <a:pt x="338" y="398"/>
                  </a:lnTo>
                  <a:lnTo>
                    <a:pt x="355" y="403"/>
                  </a:lnTo>
                  <a:lnTo>
                    <a:pt x="373" y="420"/>
                  </a:lnTo>
                  <a:lnTo>
                    <a:pt x="373" y="411"/>
                  </a:lnTo>
                  <a:lnTo>
                    <a:pt x="387" y="420"/>
                  </a:lnTo>
                  <a:lnTo>
                    <a:pt x="398" y="411"/>
                  </a:lnTo>
                  <a:lnTo>
                    <a:pt x="418" y="410"/>
                  </a:lnTo>
                  <a:lnTo>
                    <a:pt x="435" y="417"/>
                  </a:lnTo>
                  <a:lnTo>
                    <a:pt x="456" y="417"/>
                  </a:lnTo>
                  <a:lnTo>
                    <a:pt x="460" y="406"/>
                  </a:lnTo>
                  <a:lnTo>
                    <a:pt x="437" y="398"/>
                  </a:lnTo>
                  <a:lnTo>
                    <a:pt x="447" y="391"/>
                  </a:lnTo>
                  <a:lnTo>
                    <a:pt x="443" y="382"/>
                  </a:lnTo>
                  <a:lnTo>
                    <a:pt x="446" y="379"/>
                  </a:lnTo>
                  <a:lnTo>
                    <a:pt x="449" y="369"/>
                  </a:lnTo>
                  <a:lnTo>
                    <a:pt x="443" y="369"/>
                  </a:lnTo>
                  <a:lnTo>
                    <a:pt x="440" y="362"/>
                  </a:lnTo>
                  <a:lnTo>
                    <a:pt x="459" y="363"/>
                  </a:lnTo>
                  <a:lnTo>
                    <a:pt x="499" y="350"/>
                  </a:lnTo>
                  <a:lnTo>
                    <a:pt x="525" y="346"/>
                  </a:lnTo>
                  <a:lnTo>
                    <a:pt x="532" y="337"/>
                  </a:lnTo>
                  <a:lnTo>
                    <a:pt x="556" y="340"/>
                  </a:lnTo>
                  <a:lnTo>
                    <a:pt x="565" y="350"/>
                  </a:lnTo>
                  <a:lnTo>
                    <a:pt x="567" y="359"/>
                  </a:lnTo>
                  <a:lnTo>
                    <a:pt x="578" y="354"/>
                  </a:lnTo>
                  <a:lnTo>
                    <a:pt x="584" y="362"/>
                  </a:lnTo>
                  <a:lnTo>
                    <a:pt x="599" y="360"/>
                  </a:lnTo>
                  <a:lnTo>
                    <a:pt x="600" y="369"/>
                  </a:lnTo>
                  <a:lnTo>
                    <a:pt x="613" y="369"/>
                  </a:lnTo>
                  <a:lnTo>
                    <a:pt x="623" y="359"/>
                  </a:lnTo>
                  <a:lnTo>
                    <a:pt x="636" y="354"/>
                  </a:lnTo>
                  <a:lnTo>
                    <a:pt x="636" y="362"/>
                  </a:lnTo>
                  <a:lnTo>
                    <a:pt x="658" y="373"/>
                  </a:lnTo>
                  <a:lnTo>
                    <a:pt x="703" y="414"/>
                  </a:lnTo>
                  <a:lnTo>
                    <a:pt x="707" y="407"/>
                  </a:lnTo>
                  <a:lnTo>
                    <a:pt x="720" y="417"/>
                  </a:lnTo>
                  <a:lnTo>
                    <a:pt x="745" y="413"/>
                  </a:lnTo>
                  <a:lnTo>
                    <a:pt x="778" y="436"/>
                  </a:lnTo>
                  <a:lnTo>
                    <a:pt x="792" y="438"/>
                  </a:lnTo>
                  <a:lnTo>
                    <a:pt x="796" y="433"/>
                  </a:lnTo>
                  <a:lnTo>
                    <a:pt x="806" y="444"/>
                  </a:lnTo>
                  <a:lnTo>
                    <a:pt x="804" y="452"/>
                  </a:lnTo>
                  <a:lnTo>
                    <a:pt x="816" y="446"/>
                  </a:lnTo>
                  <a:lnTo>
                    <a:pt x="818" y="438"/>
                  </a:lnTo>
                  <a:lnTo>
                    <a:pt x="858" y="420"/>
                  </a:lnTo>
                  <a:lnTo>
                    <a:pt x="889" y="422"/>
                  </a:lnTo>
                  <a:lnTo>
                    <a:pt x="905" y="430"/>
                  </a:lnTo>
                  <a:lnTo>
                    <a:pt x="938" y="429"/>
                  </a:lnTo>
                  <a:lnTo>
                    <a:pt x="938" y="417"/>
                  </a:lnTo>
                  <a:lnTo>
                    <a:pt x="929" y="404"/>
                  </a:lnTo>
                  <a:lnTo>
                    <a:pt x="941" y="392"/>
                  </a:lnTo>
                  <a:lnTo>
                    <a:pt x="980" y="403"/>
                  </a:lnTo>
                  <a:lnTo>
                    <a:pt x="1002" y="422"/>
                  </a:lnTo>
                  <a:lnTo>
                    <a:pt x="1036" y="420"/>
                  </a:lnTo>
                  <a:lnTo>
                    <a:pt x="1105" y="442"/>
                  </a:lnTo>
                  <a:lnTo>
                    <a:pt x="1140" y="436"/>
                  </a:lnTo>
                  <a:lnTo>
                    <a:pt x="1157" y="425"/>
                  </a:lnTo>
                  <a:lnTo>
                    <a:pt x="1182" y="430"/>
                  </a:lnTo>
                  <a:lnTo>
                    <a:pt x="1203" y="436"/>
                  </a:lnTo>
                  <a:lnTo>
                    <a:pt x="1216" y="427"/>
                  </a:lnTo>
                  <a:lnTo>
                    <a:pt x="1212" y="403"/>
                  </a:lnTo>
                  <a:lnTo>
                    <a:pt x="1216" y="398"/>
                  </a:lnTo>
                  <a:lnTo>
                    <a:pt x="1202" y="382"/>
                  </a:lnTo>
                  <a:lnTo>
                    <a:pt x="1206" y="376"/>
                  </a:lnTo>
                  <a:lnTo>
                    <a:pt x="1234" y="371"/>
                  </a:lnTo>
                  <a:lnTo>
                    <a:pt x="1272" y="382"/>
                  </a:lnTo>
                  <a:lnTo>
                    <a:pt x="1312" y="414"/>
                  </a:lnTo>
                  <a:lnTo>
                    <a:pt x="1330" y="436"/>
                  </a:lnTo>
                  <a:lnTo>
                    <a:pt x="1354" y="438"/>
                  </a:lnTo>
                  <a:lnTo>
                    <a:pt x="1379" y="449"/>
                  </a:lnTo>
                  <a:lnTo>
                    <a:pt x="1397" y="468"/>
                  </a:lnTo>
                  <a:lnTo>
                    <a:pt x="1410" y="468"/>
                  </a:lnTo>
                  <a:lnTo>
                    <a:pt x="1438" y="455"/>
                  </a:lnTo>
                  <a:lnTo>
                    <a:pt x="1446" y="470"/>
                  </a:lnTo>
                  <a:lnTo>
                    <a:pt x="1442" y="476"/>
                  </a:lnTo>
                  <a:lnTo>
                    <a:pt x="1448" y="514"/>
                  </a:lnTo>
                  <a:lnTo>
                    <a:pt x="1432" y="512"/>
                  </a:lnTo>
                  <a:lnTo>
                    <a:pt x="1425" y="521"/>
                  </a:lnTo>
                  <a:lnTo>
                    <a:pt x="1441" y="544"/>
                  </a:lnTo>
                  <a:lnTo>
                    <a:pt x="1442" y="557"/>
                  </a:lnTo>
                  <a:lnTo>
                    <a:pt x="1446" y="557"/>
                  </a:lnTo>
                  <a:lnTo>
                    <a:pt x="1449" y="546"/>
                  </a:lnTo>
                  <a:lnTo>
                    <a:pt x="1473" y="556"/>
                  </a:lnTo>
                  <a:lnTo>
                    <a:pt x="1491" y="543"/>
                  </a:lnTo>
                  <a:lnTo>
                    <a:pt x="1491" y="527"/>
                  </a:lnTo>
                  <a:lnTo>
                    <a:pt x="1503" y="503"/>
                  </a:lnTo>
                  <a:lnTo>
                    <a:pt x="1507" y="455"/>
                  </a:lnTo>
                  <a:lnTo>
                    <a:pt x="1482" y="413"/>
                  </a:lnTo>
                  <a:lnTo>
                    <a:pt x="1465" y="373"/>
                  </a:lnTo>
                  <a:lnTo>
                    <a:pt x="1430" y="359"/>
                  </a:lnTo>
                  <a:lnTo>
                    <a:pt x="1420" y="359"/>
                  </a:lnTo>
                  <a:lnTo>
                    <a:pt x="1420" y="366"/>
                  </a:lnTo>
                  <a:lnTo>
                    <a:pt x="1411" y="369"/>
                  </a:lnTo>
                  <a:lnTo>
                    <a:pt x="1404" y="357"/>
                  </a:lnTo>
                  <a:lnTo>
                    <a:pt x="1399" y="359"/>
                  </a:lnTo>
                  <a:lnTo>
                    <a:pt x="1400" y="366"/>
                  </a:lnTo>
                  <a:lnTo>
                    <a:pt x="1387" y="350"/>
                  </a:lnTo>
                  <a:lnTo>
                    <a:pt x="1365" y="346"/>
                  </a:lnTo>
                  <a:lnTo>
                    <a:pt x="1378" y="330"/>
                  </a:lnTo>
                  <a:lnTo>
                    <a:pt x="1393" y="279"/>
                  </a:lnTo>
                  <a:lnTo>
                    <a:pt x="1409" y="273"/>
                  </a:lnTo>
                  <a:lnTo>
                    <a:pt x="1472" y="276"/>
                  </a:lnTo>
                  <a:lnTo>
                    <a:pt x="1466" y="267"/>
                  </a:lnTo>
                  <a:lnTo>
                    <a:pt x="1472" y="267"/>
                  </a:lnTo>
                  <a:lnTo>
                    <a:pt x="1496" y="270"/>
                  </a:lnTo>
                  <a:lnTo>
                    <a:pt x="1508" y="281"/>
                  </a:lnTo>
                  <a:lnTo>
                    <a:pt x="1549" y="276"/>
                  </a:lnTo>
                  <a:lnTo>
                    <a:pt x="1532" y="270"/>
                  </a:lnTo>
                  <a:lnTo>
                    <a:pt x="1528" y="263"/>
                  </a:lnTo>
                  <a:lnTo>
                    <a:pt x="1531" y="238"/>
                  </a:lnTo>
                  <a:lnTo>
                    <a:pt x="1566" y="232"/>
                  </a:lnTo>
                  <a:lnTo>
                    <a:pt x="1572" y="242"/>
                  </a:lnTo>
                  <a:lnTo>
                    <a:pt x="1587" y="254"/>
                  </a:lnTo>
                  <a:lnTo>
                    <a:pt x="1594" y="238"/>
                  </a:lnTo>
                  <a:lnTo>
                    <a:pt x="1600" y="235"/>
                  </a:lnTo>
                  <a:lnTo>
                    <a:pt x="1588" y="223"/>
                  </a:lnTo>
                  <a:lnTo>
                    <a:pt x="1607" y="223"/>
                  </a:lnTo>
                  <a:lnTo>
                    <a:pt x="1602" y="226"/>
                  </a:lnTo>
                  <a:lnTo>
                    <a:pt x="1621" y="249"/>
                  </a:lnTo>
                  <a:lnTo>
                    <a:pt x="1610" y="257"/>
                  </a:lnTo>
                  <a:lnTo>
                    <a:pt x="1605" y="295"/>
                  </a:lnTo>
                  <a:lnTo>
                    <a:pt x="1593" y="299"/>
                  </a:lnTo>
                  <a:lnTo>
                    <a:pt x="1602" y="312"/>
                  </a:lnTo>
                  <a:lnTo>
                    <a:pt x="1597" y="315"/>
                  </a:lnTo>
                  <a:lnTo>
                    <a:pt x="1614" y="340"/>
                  </a:lnTo>
                  <a:lnTo>
                    <a:pt x="1692" y="413"/>
                  </a:lnTo>
                  <a:lnTo>
                    <a:pt x="1698" y="401"/>
                  </a:lnTo>
                  <a:lnTo>
                    <a:pt x="1690" y="382"/>
                  </a:lnTo>
                  <a:lnTo>
                    <a:pt x="1692" y="376"/>
                  </a:lnTo>
                  <a:lnTo>
                    <a:pt x="1702" y="376"/>
                  </a:lnTo>
                  <a:lnTo>
                    <a:pt x="1688" y="360"/>
                  </a:lnTo>
                  <a:lnTo>
                    <a:pt x="1690" y="354"/>
                  </a:lnTo>
                  <a:lnTo>
                    <a:pt x="1704" y="353"/>
                  </a:lnTo>
                  <a:lnTo>
                    <a:pt x="1705" y="349"/>
                  </a:lnTo>
                  <a:lnTo>
                    <a:pt x="1683" y="327"/>
                  </a:lnTo>
                  <a:lnTo>
                    <a:pt x="1698" y="325"/>
                  </a:lnTo>
                  <a:lnTo>
                    <a:pt x="1680" y="315"/>
                  </a:lnTo>
                  <a:lnTo>
                    <a:pt x="1671" y="300"/>
                  </a:lnTo>
                  <a:lnTo>
                    <a:pt x="1657" y="299"/>
                  </a:lnTo>
                  <a:lnTo>
                    <a:pt x="1649" y="293"/>
                  </a:lnTo>
                  <a:lnTo>
                    <a:pt x="1646" y="279"/>
                  </a:lnTo>
                  <a:lnTo>
                    <a:pt x="1636" y="265"/>
                  </a:lnTo>
                  <a:lnTo>
                    <a:pt x="1653" y="265"/>
                  </a:lnTo>
                  <a:lnTo>
                    <a:pt x="1662" y="257"/>
                  </a:lnTo>
                  <a:lnTo>
                    <a:pt x="1671" y="267"/>
                  </a:lnTo>
                  <a:lnTo>
                    <a:pt x="1673" y="260"/>
                  </a:lnTo>
                  <a:lnTo>
                    <a:pt x="1683" y="254"/>
                  </a:lnTo>
                  <a:lnTo>
                    <a:pt x="1718" y="264"/>
                  </a:lnTo>
                  <a:lnTo>
                    <a:pt x="1715" y="257"/>
                  </a:lnTo>
                  <a:lnTo>
                    <a:pt x="1737" y="230"/>
                  </a:lnTo>
                  <a:lnTo>
                    <a:pt x="1749" y="223"/>
                  </a:lnTo>
                  <a:lnTo>
                    <a:pt x="1778" y="226"/>
                  </a:lnTo>
                  <a:lnTo>
                    <a:pt x="1778" y="220"/>
                  </a:lnTo>
                  <a:lnTo>
                    <a:pt x="1711" y="187"/>
                  </a:lnTo>
                  <a:lnTo>
                    <a:pt x="1726" y="188"/>
                  </a:lnTo>
                  <a:lnTo>
                    <a:pt x="1733" y="182"/>
                  </a:lnTo>
                  <a:lnTo>
                    <a:pt x="1729" y="173"/>
                  </a:lnTo>
                  <a:lnTo>
                    <a:pt x="1715" y="168"/>
                  </a:lnTo>
                  <a:lnTo>
                    <a:pt x="1718" y="163"/>
                  </a:lnTo>
                  <a:lnTo>
                    <a:pt x="1742" y="175"/>
                  </a:lnTo>
                  <a:lnTo>
                    <a:pt x="1771" y="176"/>
                  </a:lnTo>
                  <a:lnTo>
                    <a:pt x="1830" y="195"/>
                  </a:lnTo>
                  <a:lnTo>
                    <a:pt x="1813" y="175"/>
                  </a:lnTo>
                  <a:lnTo>
                    <a:pt x="1826" y="175"/>
                  </a:lnTo>
                  <a:lnTo>
                    <a:pt x="1827" y="166"/>
                  </a:lnTo>
                  <a:lnTo>
                    <a:pt x="1788" y="155"/>
                  </a:lnTo>
                  <a:lnTo>
                    <a:pt x="1753" y="152"/>
                  </a:lnTo>
                  <a:lnTo>
                    <a:pt x="1650" y="121"/>
                  </a:lnTo>
                  <a:lnTo>
                    <a:pt x="1593" y="111"/>
                  </a:lnTo>
                  <a:lnTo>
                    <a:pt x="1527" y="106"/>
                  </a:lnTo>
                  <a:lnTo>
                    <a:pt x="1552" y="121"/>
                  </a:lnTo>
                  <a:lnTo>
                    <a:pt x="1542" y="125"/>
                  </a:lnTo>
                  <a:lnTo>
                    <a:pt x="1511" y="114"/>
                  </a:lnTo>
                  <a:lnTo>
                    <a:pt x="1522" y="114"/>
                  </a:lnTo>
                  <a:lnTo>
                    <a:pt x="1520" y="111"/>
                  </a:lnTo>
                  <a:lnTo>
                    <a:pt x="1504" y="108"/>
                  </a:lnTo>
                  <a:lnTo>
                    <a:pt x="1501" y="117"/>
                  </a:lnTo>
                  <a:lnTo>
                    <a:pt x="1430" y="114"/>
                  </a:lnTo>
                  <a:lnTo>
                    <a:pt x="1410" y="103"/>
                  </a:lnTo>
                  <a:lnTo>
                    <a:pt x="1385" y="95"/>
                  </a:lnTo>
                  <a:lnTo>
                    <a:pt x="1317" y="96"/>
                  </a:lnTo>
                  <a:lnTo>
                    <a:pt x="1265" y="77"/>
                  </a:lnTo>
                  <a:lnTo>
                    <a:pt x="1157" y="67"/>
                  </a:lnTo>
                  <a:lnTo>
                    <a:pt x="1154" y="71"/>
                  </a:lnTo>
                  <a:lnTo>
                    <a:pt x="1154" y="76"/>
                  </a:lnTo>
                  <a:lnTo>
                    <a:pt x="1175" y="86"/>
                  </a:lnTo>
                  <a:lnTo>
                    <a:pt x="1127" y="83"/>
                  </a:lnTo>
                  <a:lnTo>
                    <a:pt x="1118" y="89"/>
                  </a:lnTo>
                  <a:lnTo>
                    <a:pt x="1088" y="80"/>
                  </a:lnTo>
                  <a:lnTo>
                    <a:pt x="1097" y="92"/>
                  </a:lnTo>
                  <a:lnTo>
                    <a:pt x="1094" y="96"/>
                  </a:lnTo>
                  <a:lnTo>
                    <a:pt x="1049" y="82"/>
                  </a:lnTo>
                  <a:lnTo>
                    <a:pt x="1046" y="68"/>
                  </a:lnTo>
                  <a:lnTo>
                    <a:pt x="1025" y="61"/>
                  </a:lnTo>
                  <a:lnTo>
                    <a:pt x="960" y="55"/>
                  </a:lnTo>
                  <a:lnTo>
                    <a:pt x="976" y="64"/>
                  </a:lnTo>
                  <a:lnTo>
                    <a:pt x="941" y="64"/>
                  </a:lnTo>
                  <a:lnTo>
                    <a:pt x="922" y="63"/>
                  </a:lnTo>
                  <a:lnTo>
                    <a:pt x="918" y="55"/>
                  </a:lnTo>
                  <a:lnTo>
                    <a:pt x="867" y="57"/>
                  </a:lnTo>
                  <a:lnTo>
                    <a:pt x="851" y="45"/>
                  </a:lnTo>
                  <a:lnTo>
                    <a:pt x="837" y="44"/>
                  </a:lnTo>
                  <a:lnTo>
                    <a:pt x="834" y="45"/>
                  </a:lnTo>
                  <a:lnTo>
                    <a:pt x="858" y="55"/>
                  </a:lnTo>
                  <a:lnTo>
                    <a:pt x="825" y="49"/>
                  </a:lnTo>
                  <a:lnTo>
                    <a:pt x="821" y="54"/>
                  </a:lnTo>
                  <a:lnTo>
                    <a:pt x="831" y="57"/>
                  </a:lnTo>
                  <a:lnTo>
                    <a:pt x="799" y="63"/>
                  </a:lnTo>
                  <a:lnTo>
                    <a:pt x="799" y="55"/>
                  </a:lnTo>
                  <a:lnTo>
                    <a:pt x="842" y="33"/>
                  </a:lnTo>
                  <a:lnTo>
                    <a:pt x="837" y="26"/>
                  </a:lnTo>
                  <a:lnTo>
                    <a:pt x="796" y="14"/>
                  </a:lnTo>
                  <a:lnTo>
                    <a:pt x="751" y="16"/>
                  </a:lnTo>
                  <a:lnTo>
                    <a:pt x="754" y="10"/>
                  </a:lnTo>
                  <a:lnTo>
                    <a:pt x="734" y="4"/>
                  </a:lnTo>
                  <a:lnTo>
                    <a:pt x="710" y="0"/>
                  </a:lnTo>
                  <a:lnTo>
                    <a:pt x="690" y="10"/>
                  </a:lnTo>
                  <a:lnTo>
                    <a:pt x="688" y="20"/>
                  </a:lnTo>
                  <a:lnTo>
                    <a:pt x="626" y="22"/>
                  </a:lnTo>
                  <a:lnTo>
                    <a:pt x="589" y="32"/>
                  </a:lnTo>
                  <a:lnTo>
                    <a:pt x="575" y="41"/>
                  </a:lnTo>
                  <a:lnTo>
                    <a:pt x="586" y="51"/>
                  </a:lnTo>
                  <a:lnTo>
                    <a:pt x="525" y="57"/>
                  </a:lnTo>
                  <a:lnTo>
                    <a:pt x="540" y="73"/>
                  </a:lnTo>
                  <a:lnTo>
                    <a:pt x="567" y="82"/>
                  </a:lnTo>
                  <a:lnTo>
                    <a:pt x="556" y="83"/>
                  </a:lnTo>
                  <a:lnTo>
                    <a:pt x="505" y="70"/>
                  </a:lnTo>
                  <a:lnTo>
                    <a:pt x="494" y="80"/>
                  </a:lnTo>
                  <a:lnTo>
                    <a:pt x="527" y="93"/>
                  </a:lnTo>
                  <a:lnTo>
                    <a:pt x="491" y="89"/>
                  </a:lnTo>
                  <a:lnTo>
                    <a:pt x="481" y="7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87" name="Freeform 242"/>
            <p:cNvSpPr>
              <a:spLocks/>
            </p:cNvSpPr>
            <p:nvPr/>
          </p:nvSpPr>
          <p:spPr bwMode="auto">
            <a:xfrm>
              <a:off x="4883150" y="1730400"/>
              <a:ext cx="3276600" cy="904875"/>
            </a:xfrm>
            <a:custGeom>
              <a:avLst/>
              <a:gdLst>
                <a:gd name="T0" fmla="*/ 2147483647 w 1830"/>
                <a:gd name="T1" fmla="*/ 2147483647 h 581"/>
                <a:gd name="T2" fmla="*/ 2147483647 w 1830"/>
                <a:gd name="T3" fmla="*/ 2147483647 h 581"/>
                <a:gd name="T4" fmla="*/ 2147483647 w 1830"/>
                <a:gd name="T5" fmla="*/ 2147483647 h 581"/>
                <a:gd name="T6" fmla="*/ 2147483647 w 1830"/>
                <a:gd name="T7" fmla="*/ 2147483647 h 581"/>
                <a:gd name="T8" fmla="*/ 2147483647 w 1830"/>
                <a:gd name="T9" fmla="*/ 2147483647 h 581"/>
                <a:gd name="T10" fmla="*/ 2147483647 w 1830"/>
                <a:gd name="T11" fmla="*/ 2147483647 h 581"/>
                <a:gd name="T12" fmla="*/ 2147483647 w 1830"/>
                <a:gd name="T13" fmla="*/ 2147483647 h 581"/>
                <a:gd name="T14" fmla="*/ 2147483647 w 1830"/>
                <a:gd name="T15" fmla="*/ 2147483647 h 581"/>
                <a:gd name="T16" fmla="*/ 2147483647 w 1830"/>
                <a:gd name="T17" fmla="*/ 2147483647 h 581"/>
                <a:gd name="T18" fmla="*/ 2147483647 w 1830"/>
                <a:gd name="T19" fmla="*/ 2147483647 h 581"/>
                <a:gd name="T20" fmla="*/ 2147483647 w 1830"/>
                <a:gd name="T21" fmla="*/ 2147483647 h 581"/>
                <a:gd name="T22" fmla="*/ 2147483647 w 1830"/>
                <a:gd name="T23" fmla="*/ 2147483647 h 581"/>
                <a:gd name="T24" fmla="*/ 2147483647 w 1830"/>
                <a:gd name="T25" fmla="*/ 2147483647 h 581"/>
                <a:gd name="T26" fmla="*/ 2147483647 w 1830"/>
                <a:gd name="T27" fmla="*/ 2147483647 h 581"/>
                <a:gd name="T28" fmla="*/ 2147483647 w 1830"/>
                <a:gd name="T29" fmla="*/ 2147483647 h 581"/>
                <a:gd name="T30" fmla="*/ 2147483647 w 1830"/>
                <a:gd name="T31" fmla="*/ 2147483647 h 581"/>
                <a:gd name="T32" fmla="*/ 2147483647 w 1830"/>
                <a:gd name="T33" fmla="*/ 2147483647 h 581"/>
                <a:gd name="T34" fmla="*/ 2147483647 w 1830"/>
                <a:gd name="T35" fmla="*/ 2147483647 h 581"/>
                <a:gd name="T36" fmla="*/ 2147483647 w 1830"/>
                <a:gd name="T37" fmla="*/ 2147483647 h 581"/>
                <a:gd name="T38" fmla="*/ 2147483647 w 1830"/>
                <a:gd name="T39" fmla="*/ 2147483647 h 581"/>
                <a:gd name="T40" fmla="*/ 2147483647 w 1830"/>
                <a:gd name="T41" fmla="*/ 2147483647 h 581"/>
                <a:gd name="T42" fmla="*/ 2147483647 w 1830"/>
                <a:gd name="T43" fmla="*/ 2147483647 h 581"/>
                <a:gd name="T44" fmla="*/ 2147483647 w 1830"/>
                <a:gd name="T45" fmla="*/ 2147483647 h 581"/>
                <a:gd name="T46" fmla="*/ 2147483647 w 1830"/>
                <a:gd name="T47" fmla="*/ 2147483647 h 581"/>
                <a:gd name="T48" fmla="*/ 2147483647 w 1830"/>
                <a:gd name="T49" fmla="*/ 2147483647 h 581"/>
                <a:gd name="T50" fmla="*/ 2147483647 w 1830"/>
                <a:gd name="T51" fmla="*/ 2147483647 h 581"/>
                <a:gd name="T52" fmla="*/ 2147483647 w 1830"/>
                <a:gd name="T53" fmla="*/ 2147483647 h 581"/>
                <a:gd name="T54" fmla="*/ 2147483647 w 1830"/>
                <a:gd name="T55" fmla="*/ 2147483647 h 581"/>
                <a:gd name="T56" fmla="*/ 2147483647 w 1830"/>
                <a:gd name="T57" fmla="*/ 2147483647 h 581"/>
                <a:gd name="T58" fmla="*/ 2147483647 w 1830"/>
                <a:gd name="T59" fmla="*/ 2147483647 h 581"/>
                <a:gd name="T60" fmla="*/ 2147483647 w 1830"/>
                <a:gd name="T61" fmla="*/ 2147483647 h 581"/>
                <a:gd name="T62" fmla="*/ 2147483647 w 1830"/>
                <a:gd name="T63" fmla="*/ 2147483647 h 581"/>
                <a:gd name="T64" fmla="*/ 2147483647 w 1830"/>
                <a:gd name="T65" fmla="*/ 2147483647 h 581"/>
                <a:gd name="T66" fmla="*/ 2147483647 w 1830"/>
                <a:gd name="T67" fmla="*/ 2147483647 h 581"/>
                <a:gd name="T68" fmla="*/ 2147483647 w 1830"/>
                <a:gd name="T69" fmla="*/ 2147483647 h 581"/>
                <a:gd name="T70" fmla="*/ 2147483647 w 1830"/>
                <a:gd name="T71" fmla="*/ 2147483647 h 581"/>
                <a:gd name="T72" fmla="*/ 2147483647 w 1830"/>
                <a:gd name="T73" fmla="*/ 2147483647 h 581"/>
                <a:gd name="T74" fmla="*/ 2147483647 w 1830"/>
                <a:gd name="T75" fmla="*/ 2147483647 h 581"/>
                <a:gd name="T76" fmla="*/ 2147483647 w 1830"/>
                <a:gd name="T77" fmla="*/ 2147483647 h 581"/>
                <a:gd name="T78" fmla="*/ 2147483647 w 1830"/>
                <a:gd name="T79" fmla="*/ 2147483647 h 581"/>
                <a:gd name="T80" fmla="*/ 2147483647 w 1830"/>
                <a:gd name="T81" fmla="*/ 2147483647 h 581"/>
                <a:gd name="T82" fmla="*/ 2147483647 w 1830"/>
                <a:gd name="T83" fmla="*/ 2147483647 h 581"/>
                <a:gd name="T84" fmla="*/ 2147483647 w 1830"/>
                <a:gd name="T85" fmla="*/ 2147483647 h 581"/>
                <a:gd name="T86" fmla="*/ 2147483647 w 1830"/>
                <a:gd name="T87" fmla="*/ 2147483647 h 581"/>
                <a:gd name="T88" fmla="*/ 2147483647 w 1830"/>
                <a:gd name="T89" fmla="*/ 2147483647 h 581"/>
                <a:gd name="T90" fmla="*/ 2147483647 w 1830"/>
                <a:gd name="T91" fmla="*/ 2147483647 h 581"/>
                <a:gd name="T92" fmla="*/ 2147483647 w 1830"/>
                <a:gd name="T93" fmla="*/ 2147483647 h 581"/>
                <a:gd name="T94" fmla="*/ 2147483647 w 1830"/>
                <a:gd name="T95" fmla="*/ 2147483647 h 581"/>
                <a:gd name="T96" fmla="*/ 2147483647 w 1830"/>
                <a:gd name="T97" fmla="*/ 2147483647 h 581"/>
                <a:gd name="T98" fmla="*/ 2147483647 w 1830"/>
                <a:gd name="T99" fmla="*/ 2147483647 h 581"/>
                <a:gd name="T100" fmla="*/ 2147483647 w 1830"/>
                <a:gd name="T101" fmla="*/ 2147483647 h 581"/>
                <a:gd name="T102" fmla="*/ 2147483647 w 1830"/>
                <a:gd name="T103" fmla="*/ 2147483647 h 581"/>
                <a:gd name="T104" fmla="*/ 2147483647 w 1830"/>
                <a:gd name="T105" fmla="*/ 2147483647 h 581"/>
                <a:gd name="T106" fmla="*/ 2147483647 w 1830"/>
                <a:gd name="T107" fmla="*/ 2147483647 h 581"/>
                <a:gd name="T108" fmla="*/ 2147483647 w 1830"/>
                <a:gd name="T109" fmla="*/ 2147483647 h 581"/>
                <a:gd name="T110" fmla="*/ 2147483647 w 1830"/>
                <a:gd name="T111" fmla="*/ 2147483647 h 581"/>
                <a:gd name="T112" fmla="*/ 2147483647 w 1830"/>
                <a:gd name="T113" fmla="*/ 2147483647 h 581"/>
                <a:gd name="T114" fmla="*/ 2147483647 w 1830"/>
                <a:gd name="T115" fmla="*/ 2147483647 h 581"/>
                <a:gd name="T116" fmla="*/ 2147483647 w 1830"/>
                <a:gd name="T117" fmla="*/ 0 h 581"/>
                <a:gd name="T118" fmla="*/ 2147483647 w 1830"/>
                <a:gd name="T119" fmla="*/ 2147483647 h 581"/>
                <a:gd name="T120" fmla="*/ 2147483647 w 1830"/>
                <a:gd name="T121" fmla="*/ 2147483647 h 5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0"/>
                <a:gd name="T184" fmla="*/ 0 h 581"/>
                <a:gd name="T185" fmla="*/ 1830 w 1830"/>
                <a:gd name="T186" fmla="*/ 581 h 5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0" h="581">
                  <a:moveTo>
                    <a:pt x="481" y="74"/>
                  </a:moveTo>
                  <a:lnTo>
                    <a:pt x="468" y="89"/>
                  </a:lnTo>
                  <a:lnTo>
                    <a:pt x="487" y="99"/>
                  </a:lnTo>
                  <a:lnTo>
                    <a:pt x="487" y="112"/>
                  </a:lnTo>
                  <a:lnTo>
                    <a:pt x="494" y="121"/>
                  </a:lnTo>
                  <a:lnTo>
                    <a:pt x="505" y="125"/>
                  </a:lnTo>
                  <a:lnTo>
                    <a:pt x="516" y="143"/>
                  </a:lnTo>
                  <a:lnTo>
                    <a:pt x="506" y="155"/>
                  </a:lnTo>
                  <a:lnTo>
                    <a:pt x="489" y="163"/>
                  </a:lnTo>
                  <a:lnTo>
                    <a:pt x="474" y="157"/>
                  </a:lnTo>
                  <a:lnTo>
                    <a:pt x="492" y="147"/>
                  </a:lnTo>
                  <a:lnTo>
                    <a:pt x="494" y="128"/>
                  </a:lnTo>
                  <a:lnTo>
                    <a:pt x="480" y="122"/>
                  </a:lnTo>
                  <a:lnTo>
                    <a:pt x="464" y="92"/>
                  </a:lnTo>
                  <a:lnTo>
                    <a:pt x="453" y="86"/>
                  </a:lnTo>
                  <a:lnTo>
                    <a:pt x="453" y="68"/>
                  </a:lnTo>
                  <a:lnTo>
                    <a:pt x="437" y="63"/>
                  </a:lnTo>
                  <a:lnTo>
                    <a:pt x="429" y="57"/>
                  </a:lnTo>
                  <a:lnTo>
                    <a:pt x="419" y="60"/>
                  </a:lnTo>
                  <a:lnTo>
                    <a:pt x="404" y="89"/>
                  </a:lnTo>
                  <a:lnTo>
                    <a:pt x="412" y="100"/>
                  </a:lnTo>
                  <a:lnTo>
                    <a:pt x="414" y="112"/>
                  </a:lnTo>
                  <a:lnTo>
                    <a:pt x="444" y="125"/>
                  </a:lnTo>
                  <a:lnTo>
                    <a:pt x="443" y="133"/>
                  </a:lnTo>
                  <a:lnTo>
                    <a:pt x="324" y="100"/>
                  </a:lnTo>
                  <a:lnTo>
                    <a:pt x="321" y="105"/>
                  </a:lnTo>
                  <a:lnTo>
                    <a:pt x="355" y="122"/>
                  </a:lnTo>
                  <a:lnTo>
                    <a:pt x="343" y="128"/>
                  </a:lnTo>
                  <a:lnTo>
                    <a:pt x="345" y="133"/>
                  </a:lnTo>
                  <a:lnTo>
                    <a:pt x="336" y="131"/>
                  </a:lnTo>
                  <a:lnTo>
                    <a:pt x="333" y="122"/>
                  </a:lnTo>
                  <a:lnTo>
                    <a:pt x="294" y="130"/>
                  </a:lnTo>
                  <a:lnTo>
                    <a:pt x="291" y="136"/>
                  </a:lnTo>
                  <a:lnTo>
                    <a:pt x="277" y="122"/>
                  </a:lnTo>
                  <a:lnTo>
                    <a:pt x="221" y="143"/>
                  </a:lnTo>
                  <a:lnTo>
                    <a:pt x="222" y="152"/>
                  </a:lnTo>
                  <a:lnTo>
                    <a:pt x="214" y="155"/>
                  </a:lnTo>
                  <a:lnTo>
                    <a:pt x="186" y="147"/>
                  </a:lnTo>
                  <a:lnTo>
                    <a:pt x="203" y="140"/>
                  </a:lnTo>
                  <a:lnTo>
                    <a:pt x="197" y="133"/>
                  </a:lnTo>
                  <a:lnTo>
                    <a:pt x="162" y="128"/>
                  </a:lnTo>
                  <a:lnTo>
                    <a:pt x="173" y="133"/>
                  </a:lnTo>
                  <a:lnTo>
                    <a:pt x="173" y="150"/>
                  </a:lnTo>
                  <a:lnTo>
                    <a:pt x="182" y="153"/>
                  </a:lnTo>
                  <a:lnTo>
                    <a:pt x="185" y="160"/>
                  </a:lnTo>
                  <a:lnTo>
                    <a:pt x="179" y="166"/>
                  </a:lnTo>
                  <a:lnTo>
                    <a:pt x="158" y="160"/>
                  </a:lnTo>
                  <a:lnTo>
                    <a:pt x="134" y="175"/>
                  </a:lnTo>
                  <a:lnTo>
                    <a:pt x="148" y="190"/>
                  </a:lnTo>
                  <a:lnTo>
                    <a:pt x="104" y="181"/>
                  </a:lnTo>
                  <a:lnTo>
                    <a:pt x="99" y="185"/>
                  </a:lnTo>
                  <a:lnTo>
                    <a:pt x="118" y="192"/>
                  </a:lnTo>
                  <a:lnTo>
                    <a:pt x="120" y="200"/>
                  </a:lnTo>
                  <a:lnTo>
                    <a:pt x="106" y="200"/>
                  </a:lnTo>
                  <a:lnTo>
                    <a:pt x="81" y="190"/>
                  </a:lnTo>
                  <a:lnTo>
                    <a:pt x="76" y="168"/>
                  </a:lnTo>
                  <a:lnTo>
                    <a:pt x="45" y="150"/>
                  </a:lnTo>
                  <a:lnTo>
                    <a:pt x="117" y="166"/>
                  </a:lnTo>
                  <a:lnTo>
                    <a:pt x="147" y="156"/>
                  </a:lnTo>
                  <a:lnTo>
                    <a:pt x="141" y="143"/>
                  </a:lnTo>
                  <a:lnTo>
                    <a:pt x="92" y="124"/>
                  </a:lnTo>
                  <a:lnTo>
                    <a:pt x="47" y="111"/>
                  </a:lnTo>
                  <a:lnTo>
                    <a:pt x="24" y="112"/>
                  </a:lnTo>
                  <a:lnTo>
                    <a:pt x="6" y="122"/>
                  </a:lnTo>
                  <a:lnTo>
                    <a:pt x="2" y="124"/>
                  </a:lnTo>
                  <a:lnTo>
                    <a:pt x="3" y="133"/>
                  </a:lnTo>
                  <a:lnTo>
                    <a:pt x="19" y="141"/>
                  </a:lnTo>
                  <a:lnTo>
                    <a:pt x="13" y="152"/>
                  </a:lnTo>
                  <a:lnTo>
                    <a:pt x="24" y="168"/>
                  </a:lnTo>
                  <a:lnTo>
                    <a:pt x="23" y="184"/>
                  </a:lnTo>
                  <a:lnTo>
                    <a:pt x="34" y="195"/>
                  </a:lnTo>
                  <a:lnTo>
                    <a:pt x="31" y="203"/>
                  </a:lnTo>
                  <a:lnTo>
                    <a:pt x="47" y="219"/>
                  </a:lnTo>
                  <a:lnTo>
                    <a:pt x="7" y="254"/>
                  </a:lnTo>
                  <a:lnTo>
                    <a:pt x="16" y="254"/>
                  </a:lnTo>
                  <a:lnTo>
                    <a:pt x="27" y="263"/>
                  </a:lnTo>
                  <a:lnTo>
                    <a:pt x="13" y="271"/>
                  </a:lnTo>
                  <a:lnTo>
                    <a:pt x="12" y="279"/>
                  </a:lnTo>
                  <a:lnTo>
                    <a:pt x="0" y="281"/>
                  </a:lnTo>
                  <a:lnTo>
                    <a:pt x="12" y="295"/>
                  </a:lnTo>
                  <a:lnTo>
                    <a:pt x="9" y="300"/>
                  </a:lnTo>
                  <a:lnTo>
                    <a:pt x="21" y="324"/>
                  </a:lnTo>
                  <a:lnTo>
                    <a:pt x="57" y="334"/>
                  </a:lnTo>
                  <a:lnTo>
                    <a:pt x="58" y="349"/>
                  </a:lnTo>
                  <a:lnTo>
                    <a:pt x="72" y="365"/>
                  </a:lnTo>
                  <a:lnTo>
                    <a:pt x="83" y="369"/>
                  </a:lnTo>
                  <a:lnTo>
                    <a:pt x="78" y="376"/>
                  </a:lnTo>
                  <a:lnTo>
                    <a:pt x="65" y="376"/>
                  </a:lnTo>
                  <a:lnTo>
                    <a:pt x="75" y="392"/>
                  </a:lnTo>
                  <a:lnTo>
                    <a:pt x="99" y="388"/>
                  </a:lnTo>
                  <a:lnTo>
                    <a:pt x="109" y="398"/>
                  </a:lnTo>
                  <a:lnTo>
                    <a:pt x="107" y="406"/>
                  </a:lnTo>
                  <a:lnTo>
                    <a:pt x="118" y="407"/>
                  </a:lnTo>
                  <a:lnTo>
                    <a:pt x="127" y="420"/>
                  </a:lnTo>
                  <a:lnTo>
                    <a:pt x="151" y="420"/>
                  </a:lnTo>
                  <a:lnTo>
                    <a:pt x="161" y="429"/>
                  </a:lnTo>
                  <a:lnTo>
                    <a:pt x="189" y="436"/>
                  </a:lnTo>
                  <a:lnTo>
                    <a:pt x="185" y="446"/>
                  </a:lnTo>
                  <a:lnTo>
                    <a:pt x="189" y="449"/>
                  </a:lnTo>
                  <a:lnTo>
                    <a:pt x="185" y="449"/>
                  </a:lnTo>
                  <a:lnTo>
                    <a:pt x="187" y="465"/>
                  </a:lnTo>
                  <a:lnTo>
                    <a:pt x="176" y="465"/>
                  </a:lnTo>
                  <a:lnTo>
                    <a:pt x="169" y="470"/>
                  </a:lnTo>
                  <a:lnTo>
                    <a:pt x="169" y="480"/>
                  </a:lnTo>
                  <a:lnTo>
                    <a:pt x="185" y="480"/>
                  </a:lnTo>
                  <a:lnTo>
                    <a:pt x="165" y="486"/>
                  </a:lnTo>
                  <a:lnTo>
                    <a:pt x="172" y="493"/>
                  </a:lnTo>
                  <a:lnTo>
                    <a:pt x="162" y="509"/>
                  </a:lnTo>
                  <a:lnTo>
                    <a:pt x="156" y="511"/>
                  </a:lnTo>
                  <a:lnTo>
                    <a:pt x="156" y="514"/>
                  </a:lnTo>
                  <a:lnTo>
                    <a:pt x="158" y="514"/>
                  </a:lnTo>
                  <a:lnTo>
                    <a:pt x="203" y="541"/>
                  </a:lnTo>
                  <a:lnTo>
                    <a:pt x="241" y="547"/>
                  </a:lnTo>
                  <a:lnTo>
                    <a:pt x="256" y="556"/>
                  </a:lnTo>
                  <a:lnTo>
                    <a:pt x="273" y="554"/>
                  </a:lnTo>
                  <a:lnTo>
                    <a:pt x="291" y="568"/>
                  </a:lnTo>
                  <a:lnTo>
                    <a:pt x="305" y="581"/>
                  </a:lnTo>
                  <a:lnTo>
                    <a:pt x="314" y="581"/>
                  </a:lnTo>
                  <a:lnTo>
                    <a:pt x="321" y="569"/>
                  </a:lnTo>
                  <a:lnTo>
                    <a:pt x="304" y="549"/>
                  </a:lnTo>
                  <a:lnTo>
                    <a:pt x="303" y="537"/>
                  </a:lnTo>
                  <a:lnTo>
                    <a:pt x="290" y="519"/>
                  </a:lnTo>
                  <a:lnTo>
                    <a:pt x="298" y="498"/>
                  </a:lnTo>
                  <a:lnTo>
                    <a:pt x="307" y="500"/>
                  </a:lnTo>
                  <a:lnTo>
                    <a:pt x="315" y="492"/>
                  </a:lnTo>
                  <a:lnTo>
                    <a:pt x="305" y="487"/>
                  </a:lnTo>
                  <a:lnTo>
                    <a:pt x="312" y="484"/>
                  </a:lnTo>
                  <a:lnTo>
                    <a:pt x="300" y="468"/>
                  </a:lnTo>
                  <a:lnTo>
                    <a:pt x="290" y="468"/>
                  </a:lnTo>
                  <a:lnTo>
                    <a:pt x="283" y="458"/>
                  </a:lnTo>
                  <a:lnTo>
                    <a:pt x="276" y="455"/>
                  </a:lnTo>
                  <a:lnTo>
                    <a:pt x="281" y="420"/>
                  </a:lnTo>
                  <a:lnTo>
                    <a:pt x="296" y="433"/>
                  </a:lnTo>
                  <a:lnTo>
                    <a:pt x="300" y="429"/>
                  </a:lnTo>
                  <a:lnTo>
                    <a:pt x="294" y="420"/>
                  </a:lnTo>
                  <a:lnTo>
                    <a:pt x="304" y="410"/>
                  </a:lnTo>
                  <a:lnTo>
                    <a:pt x="318" y="401"/>
                  </a:lnTo>
                  <a:lnTo>
                    <a:pt x="332" y="403"/>
                  </a:lnTo>
                  <a:lnTo>
                    <a:pt x="338" y="398"/>
                  </a:lnTo>
                  <a:lnTo>
                    <a:pt x="355" y="403"/>
                  </a:lnTo>
                  <a:lnTo>
                    <a:pt x="373" y="420"/>
                  </a:lnTo>
                  <a:lnTo>
                    <a:pt x="373" y="411"/>
                  </a:lnTo>
                  <a:lnTo>
                    <a:pt x="387" y="420"/>
                  </a:lnTo>
                  <a:lnTo>
                    <a:pt x="398" y="411"/>
                  </a:lnTo>
                  <a:lnTo>
                    <a:pt x="418" y="410"/>
                  </a:lnTo>
                  <a:lnTo>
                    <a:pt x="435" y="417"/>
                  </a:lnTo>
                  <a:lnTo>
                    <a:pt x="456" y="417"/>
                  </a:lnTo>
                  <a:lnTo>
                    <a:pt x="460" y="406"/>
                  </a:lnTo>
                  <a:lnTo>
                    <a:pt x="437" y="398"/>
                  </a:lnTo>
                  <a:lnTo>
                    <a:pt x="447" y="391"/>
                  </a:lnTo>
                  <a:lnTo>
                    <a:pt x="443" y="382"/>
                  </a:lnTo>
                  <a:lnTo>
                    <a:pt x="446" y="379"/>
                  </a:lnTo>
                  <a:lnTo>
                    <a:pt x="449" y="369"/>
                  </a:lnTo>
                  <a:lnTo>
                    <a:pt x="443" y="369"/>
                  </a:lnTo>
                  <a:lnTo>
                    <a:pt x="440" y="362"/>
                  </a:lnTo>
                  <a:lnTo>
                    <a:pt x="459" y="363"/>
                  </a:lnTo>
                  <a:lnTo>
                    <a:pt x="499" y="350"/>
                  </a:lnTo>
                  <a:lnTo>
                    <a:pt x="525" y="346"/>
                  </a:lnTo>
                  <a:lnTo>
                    <a:pt x="532" y="337"/>
                  </a:lnTo>
                  <a:lnTo>
                    <a:pt x="556" y="340"/>
                  </a:lnTo>
                  <a:lnTo>
                    <a:pt x="565" y="350"/>
                  </a:lnTo>
                  <a:lnTo>
                    <a:pt x="567" y="359"/>
                  </a:lnTo>
                  <a:lnTo>
                    <a:pt x="578" y="354"/>
                  </a:lnTo>
                  <a:lnTo>
                    <a:pt x="584" y="362"/>
                  </a:lnTo>
                  <a:lnTo>
                    <a:pt x="599" y="360"/>
                  </a:lnTo>
                  <a:lnTo>
                    <a:pt x="600" y="369"/>
                  </a:lnTo>
                  <a:lnTo>
                    <a:pt x="613" y="369"/>
                  </a:lnTo>
                  <a:lnTo>
                    <a:pt x="623" y="359"/>
                  </a:lnTo>
                  <a:lnTo>
                    <a:pt x="636" y="354"/>
                  </a:lnTo>
                  <a:lnTo>
                    <a:pt x="636" y="362"/>
                  </a:lnTo>
                  <a:lnTo>
                    <a:pt x="658" y="373"/>
                  </a:lnTo>
                  <a:lnTo>
                    <a:pt x="703" y="414"/>
                  </a:lnTo>
                  <a:lnTo>
                    <a:pt x="707" y="407"/>
                  </a:lnTo>
                  <a:lnTo>
                    <a:pt x="720" y="417"/>
                  </a:lnTo>
                  <a:lnTo>
                    <a:pt x="745" y="413"/>
                  </a:lnTo>
                  <a:lnTo>
                    <a:pt x="778" y="436"/>
                  </a:lnTo>
                  <a:lnTo>
                    <a:pt x="792" y="438"/>
                  </a:lnTo>
                  <a:lnTo>
                    <a:pt x="796" y="433"/>
                  </a:lnTo>
                  <a:lnTo>
                    <a:pt x="806" y="444"/>
                  </a:lnTo>
                  <a:lnTo>
                    <a:pt x="804" y="452"/>
                  </a:lnTo>
                  <a:lnTo>
                    <a:pt x="816" y="446"/>
                  </a:lnTo>
                  <a:lnTo>
                    <a:pt x="818" y="438"/>
                  </a:lnTo>
                  <a:lnTo>
                    <a:pt x="858" y="420"/>
                  </a:lnTo>
                  <a:lnTo>
                    <a:pt x="889" y="422"/>
                  </a:lnTo>
                  <a:lnTo>
                    <a:pt x="905" y="430"/>
                  </a:lnTo>
                  <a:lnTo>
                    <a:pt x="938" y="429"/>
                  </a:lnTo>
                  <a:lnTo>
                    <a:pt x="938" y="417"/>
                  </a:lnTo>
                  <a:lnTo>
                    <a:pt x="929" y="404"/>
                  </a:lnTo>
                  <a:lnTo>
                    <a:pt x="941" y="392"/>
                  </a:lnTo>
                  <a:lnTo>
                    <a:pt x="980" y="403"/>
                  </a:lnTo>
                  <a:lnTo>
                    <a:pt x="1002" y="422"/>
                  </a:lnTo>
                  <a:lnTo>
                    <a:pt x="1036" y="420"/>
                  </a:lnTo>
                  <a:lnTo>
                    <a:pt x="1105" y="442"/>
                  </a:lnTo>
                  <a:lnTo>
                    <a:pt x="1140" y="436"/>
                  </a:lnTo>
                  <a:lnTo>
                    <a:pt x="1157" y="425"/>
                  </a:lnTo>
                  <a:lnTo>
                    <a:pt x="1182" y="430"/>
                  </a:lnTo>
                  <a:lnTo>
                    <a:pt x="1203" y="436"/>
                  </a:lnTo>
                  <a:lnTo>
                    <a:pt x="1216" y="427"/>
                  </a:lnTo>
                  <a:lnTo>
                    <a:pt x="1212" y="403"/>
                  </a:lnTo>
                  <a:lnTo>
                    <a:pt x="1216" y="398"/>
                  </a:lnTo>
                  <a:lnTo>
                    <a:pt x="1202" y="382"/>
                  </a:lnTo>
                  <a:lnTo>
                    <a:pt x="1206" y="376"/>
                  </a:lnTo>
                  <a:lnTo>
                    <a:pt x="1234" y="371"/>
                  </a:lnTo>
                  <a:lnTo>
                    <a:pt x="1272" y="382"/>
                  </a:lnTo>
                  <a:lnTo>
                    <a:pt x="1312" y="414"/>
                  </a:lnTo>
                  <a:lnTo>
                    <a:pt x="1330" y="436"/>
                  </a:lnTo>
                  <a:lnTo>
                    <a:pt x="1354" y="438"/>
                  </a:lnTo>
                  <a:lnTo>
                    <a:pt x="1379" y="449"/>
                  </a:lnTo>
                  <a:lnTo>
                    <a:pt x="1397" y="468"/>
                  </a:lnTo>
                  <a:lnTo>
                    <a:pt x="1410" y="468"/>
                  </a:lnTo>
                  <a:lnTo>
                    <a:pt x="1438" y="455"/>
                  </a:lnTo>
                  <a:lnTo>
                    <a:pt x="1446" y="470"/>
                  </a:lnTo>
                  <a:lnTo>
                    <a:pt x="1442" y="476"/>
                  </a:lnTo>
                  <a:lnTo>
                    <a:pt x="1448" y="514"/>
                  </a:lnTo>
                  <a:lnTo>
                    <a:pt x="1432" y="512"/>
                  </a:lnTo>
                  <a:lnTo>
                    <a:pt x="1425" y="521"/>
                  </a:lnTo>
                  <a:lnTo>
                    <a:pt x="1441" y="544"/>
                  </a:lnTo>
                  <a:lnTo>
                    <a:pt x="1442" y="557"/>
                  </a:lnTo>
                  <a:lnTo>
                    <a:pt x="1446" y="557"/>
                  </a:lnTo>
                  <a:lnTo>
                    <a:pt x="1449" y="546"/>
                  </a:lnTo>
                  <a:lnTo>
                    <a:pt x="1473" y="556"/>
                  </a:lnTo>
                  <a:lnTo>
                    <a:pt x="1491" y="543"/>
                  </a:lnTo>
                  <a:lnTo>
                    <a:pt x="1491" y="527"/>
                  </a:lnTo>
                  <a:lnTo>
                    <a:pt x="1503" y="503"/>
                  </a:lnTo>
                  <a:lnTo>
                    <a:pt x="1507" y="455"/>
                  </a:lnTo>
                  <a:lnTo>
                    <a:pt x="1482" y="413"/>
                  </a:lnTo>
                  <a:lnTo>
                    <a:pt x="1465" y="373"/>
                  </a:lnTo>
                  <a:lnTo>
                    <a:pt x="1430" y="359"/>
                  </a:lnTo>
                  <a:lnTo>
                    <a:pt x="1420" y="359"/>
                  </a:lnTo>
                  <a:lnTo>
                    <a:pt x="1420" y="366"/>
                  </a:lnTo>
                  <a:lnTo>
                    <a:pt x="1411" y="369"/>
                  </a:lnTo>
                  <a:lnTo>
                    <a:pt x="1404" y="357"/>
                  </a:lnTo>
                  <a:lnTo>
                    <a:pt x="1399" y="359"/>
                  </a:lnTo>
                  <a:lnTo>
                    <a:pt x="1400" y="366"/>
                  </a:lnTo>
                  <a:lnTo>
                    <a:pt x="1387" y="350"/>
                  </a:lnTo>
                  <a:lnTo>
                    <a:pt x="1365" y="346"/>
                  </a:lnTo>
                  <a:lnTo>
                    <a:pt x="1378" y="330"/>
                  </a:lnTo>
                  <a:lnTo>
                    <a:pt x="1393" y="279"/>
                  </a:lnTo>
                  <a:lnTo>
                    <a:pt x="1409" y="273"/>
                  </a:lnTo>
                  <a:lnTo>
                    <a:pt x="1472" y="276"/>
                  </a:lnTo>
                  <a:lnTo>
                    <a:pt x="1466" y="267"/>
                  </a:lnTo>
                  <a:lnTo>
                    <a:pt x="1472" y="267"/>
                  </a:lnTo>
                  <a:lnTo>
                    <a:pt x="1496" y="270"/>
                  </a:lnTo>
                  <a:lnTo>
                    <a:pt x="1508" y="281"/>
                  </a:lnTo>
                  <a:lnTo>
                    <a:pt x="1549" y="276"/>
                  </a:lnTo>
                  <a:lnTo>
                    <a:pt x="1532" y="270"/>
                  </a:lnTo>
                  <a:lnTo>
                    <a:pt x="1528" y="263"/>
                  </a:lnTo>
                  <a:lnTo>
                    <a:pt x="1531" y="238"/>
                  </a:lnTo>
                  <a:lnTo>
                    <a:pt x="1566" y="232"/>
                  </a:lnTo>
                  <a:lnTo>
                    <a:pt x="1572" y="242"/>
                  </a:lnTo>
                  <a:lnTo>
                    <a:pt x="1587" y="254"/>
                  </a:lnTo>
                  <a:lnTo>
                    <a:pt x="1594" y="238"/>
                  </a:lnTo>
                  <a:lnTo>
                    <a:pt x="1600" y="235"/>
                  </a:lnTo>
                  <a:lnTo>
                    <a:pt x="1588" y="223"/>
                  </a:lnTo>
                  <a:lnTo>
                    <a:pt x="1607" y="223"/>
                  </a:lnTo>
                  <a:lnTo>
                    <a:pt x="1602" y="226"/>
                  </a:lnTo>
                  <a:lnTo>
                    <a:pt x="1621" y="249"/>
                  </a:lnTo>
                  <a:lnTo>
                    <a:pt x="1610" y="257"/>
                  </a:lnTo>
                  <a:lnTo>
                    <a:pt x="1605" y="295"/>
                  </a:lnTo>
                  <a:lnTo>
                    <a:pt x="1593" y="299"/>
                  </a:lnTo>
                  <a:lnTo>
                    <a:pt x="1602" y="312"/>
                  </a:lnTo>
                  <a:lnTo>
                    <a:pt x="1597" y="315"/>
                  </a:lnTo>
                  <a:lnTo>
                    <a:pt x="1614" y="340"/>
                  </a:lnTo>
                  <a:lnTo>
                    <a:pt x="1692" y="413"/>
                  </a:lnTo>
                  <a:lnTo>
                    <a:pt x="1698" y="401"/>
                  </a:lnTo>
                  <a:lnTo>
                    <a:pt x="1690" y="382"/>
                  </a:lnTo>
                  <a:lnTo>
                    <a:pt x="1692" y="376"/>
                  </a:lnTo>
                  <a:lnTo>
                    <a:pt x="1702" y="376"/>
                  </a:lnTo>
                  <a:lnTo>
                    <a:pt x="1688" y="360"/>
                  </a:lnTo>
                  <a:lnTo>
                    <a:pt x="1690" y="354"/>
                  </a:lnTo>
                  <a:lnTo>
                    <a:pt x="1704" y="353"/>
                  </a:lnTo>
                  <a:lnTo>
                    <a:pt x="1705" y="349"/>
                  </a:lnTo>
                  <a:lnTo>
                    <a:pt x="1683" y="327"/>
                  </a:lnTo>
                  <a:lnTo>
                    <a:pt x="1698" y="325"/>
                  </a:lnTo>
                  <a:lnTo>
                    <a:pt x="1680" y="315"/>
                  </a:lnTo>
                  <a:lnTo>
                    <a:pt x="1671" y="300"/>
                  </a:lnTo>
                  <a:lnTo>
                    <a:pt x="1657" y="299"/>
                  </a:lnTo>
                  <a:lnTo>
                    <a:pt x="1649" y="293"/>
                  </a:lnTo>
                  <a:lnTo>
                    <a:pt x="1646" y="279"/>
                  </a:lnTo>
                  <a:lnTo>
                    <a:pt x="1636" y="265"/>
                  </a:lnTo>
                  <a:lnTo>
                    <a:pt x="1653" y="265"/>
                  </a:lnTo>
                  <a:lnTo>
                    <a:pt x="1662" y="257"/>
                  </a:lnTo>
                  <a:lnTo>
                    <a:pt x="1671" y="267"/>
                  </a:lnTo>
                  <a:lnTo>
                    <a:pt x="1673" y="260"/>
                  </a:lnTo>
                  <a:lnTo>
                    <a:pt x="1683" y="254"/>
                  </a:lnTo>
                  <a:lnTo>
                    <a:pt x="1718" y="264"/>
                  </a:lnTo>
                  <a:lnTo>
                    <a:pt x="1715" y="257"/>
                  </a:lnTo>
                  <a:lnTo>
                    <a:pt x="1737" y="230"/>
                  </a:lnTo>
                  <a:lnTo>
                    <a:pt x="1749" y="223"/>
                  </a:lnTo>
                  <a:lnTo>
                    <a:pt x="1778" y="226"/>
                  </a:lnTo>
                  <a:lnTo>
                    <a:pt x="1778" y="220"/>
                  </a:lnTo>
                  <a:lnTo>
                    <a:pt x="1711" y="187"/>
                  </a:lnTo>
                  <a:lnTo>
                    <a:pt x="1726" y="188"/>
                  </a:lnTo>
                  <a:lnTo>
                    <a:pt x="1733" y="182"/>
                  </a:lnTo>
                  <a:lnTo>
                    <a:pt x="1729" y="173"/>
                  </a:lnTo>
                  <a:lnTo>
                    <a:pt x="1715" y="168"/>
                  </a:lnTo>
                  <a:lnTo>
                    <a:pt x="1718" y="163"/>
                  </a:lnTo>
                  <a:lnTo>
                    <a:pt x="1742" y="175"/>
                  </a:lnTo>
                  <a:lnTo>
                    <a:pt x="1771" y="176"/>
                  </a:lnTo>
                  <a:lnTo>
                    <a:pt x="1830" y="195"/>
                  </a:lnTo>
                  <a:lnTo>
                    <a:pt x="1813" y="175"/>
                  </a:lnTo>
                  <a:lnTo>
                    <a:pt x="1826" y="175"/>
                  </a:lnTo>
                  <a:lnTo>
                    <a:pt x="1827" y="166"/>
                  </a:lnTo>
                  <a:lnTo>
                    <a:pt x="1788" y="155"/>
                  </a:lnTo>
                  <a:lnTo>
                    <a:pt x="1753" y="152"/>
                  </a:lnTo>
                  <a:lnTo>
                    <a:pt x="1650" y="121"/>
                  </a:lnTo>
                  <a:lnTo>
                    <a:pt x="1593" y="111"/>
                  </a:lnTo>
                  <a:lnTo>
                    <a:pt x="1527" y="106"/>
                  </a:lnTo>
                  <a:lnTo>
                    <a:pt x="1552" y="121"/>
                  </a:lnTo>
                  <a:lnTo>
                    <a:pt x="1542" y="125"/>
                  </a:lnTo>
                  <a:lnTo>
                    <a:pt x="1511" y="114"/>
                  </a:lnTo>
                  <a:lnTo>
                    <a:pt x="1522" y="114"/>
                  </a:lnTo>
                  <a:lnTo>
                    <a:pt x="1520" y="111"/>
                  </a:lnTo>
                  <a:lnTo>
                    <a:pt x="1504" y="108"/>
                  </a:lnTo>
                  <a:lnTo>
                    <a:pt x="1501" y="117"/>
                  </a:lnTo>
                  <a:lnTo>
                    <a:pt x="1430" y="114"/>
                  </a:lnTo>
                  <a:lnTo>
                    <a:pt x="1410" y="103"/>
                  </a:lnTo>
                  <a:lnTo>
                    <a:pt x="1385" y="95"/>
                  </a:lnTo>
                  <a:lnTo>
                    <a:pt x="1317" y="96"/>
                  </a:lnTo>
                  <a:lnTo>
                    <a:pt x="1265" y="77"/>
                  </a:lnTo>
                  <a:lnTo>
                    <a:pt x="1157" y="67"/>
                  </a:lnTo>
                  <a:lnTo>
                    <a:pt x="1154" y="71"/>
                  </a:lnTo>
                  <a:lnTo>
                    <a:pt x="1154" y="76"/>
                  </a:lnTo>
                  <a:lnTo>
                    <a:pt x="1175" y="86"/>
                  </a:lnTo>
                  <a:lnTo>
                    <a:pt x="1127" y="83"/>
                  </a:lnTo>
                  <a:lnTo>
                    <a:pt x="1118" y="89"/>
                  </a:lnTo>
                  <a:lnTo>
                    <a:pt x="1088" y="80"/>
                  </a:lnTo>
                  <a:lnTo>
                    <a:pt x="1097" y="92"/>
                  </a:lnTo>
                  <a:lnTo>
                    <a:pt x="1094" y="96"/>
                  </a:lnTo>
                  <a:lnTo>
                    <a:pt x="1049" y="82"/>
                  </a:lnTo>
                  <a:lnTo>
                    <a:pt x="1046" y="68"/>
                  </a:lnTo>
                  <a:lnTo>
                    <a:pt x="1025" y="61"/>
                  </a:lnTo>
                  <a:lnTo>
                    <a:pt x="960" y="55"/>
                  </a:lnTo>
                  <a:lnTo>
                    <a:pt x="976" y="64"/>
                  </a:lnTo>
                  <a:lnTo>
                    <a:pt x="941" y="64"/>
                  </a:lnTo>
                  <a:lnTo>
                    <a:pt x="922" y="63"/>
                  </a:lnTo>
                  <a:lnTo>
                    <a:pt x="918" y="55"/>
                  </a:lnTo>
                  <a:lnTo>
                    <a:pt x="867" y="57"/>
                  </a:lnTo>
                  <a:lnTo>
                    <a:pt x="851" y="45"/>
                  </a:lnTo>
                  <a:lnTo>
                    <a:pt x="837" y="44"/>
                  </a:lnTo>
                  <a:lnTo>
                    <a:pt x="834" y="45"/>
                  </a:lnTo>
                  <a:lnTo>
                    <a:pt x="858" y="55"/>
                  </a:lnTo>
                  <a:lnTo>
                    <a:pt x="825" y="49"/>
                  </a:lnTo>
                  <a:lnTo>
                    <a:pt x="821" y="54"/>
                  </a:lnTo>
                  <a:lnTo>
                    <a:pt x="831" y="57"/>
                  </a:lnTo>
                  <a:lnTo>
                    <a:pt x="799" y="63"/>
                  </a:lnTo>
                  <a:lnTo>
                    <a:pt x="799" y="55"/>
                  </a:lnTo>
                  <a:lnTo>
                    <a:pt x="842" y="33"/>
                  </a:lnTo>
                  <a:lnTo>
                    <a:pt x="837" y="26"/>
                  </a:lnTo>
                  <a:lnTo>
                    <a:pt x="796" y="14"/>
                  </a:lnTo>
                  <a:lnTo>
                    <a:pt x="751" y="16"/>
                  </a:lnTo>
                  <a:lnTo>
                    <a:pt x="754" y="10"/>
                  </a:lnTo>
                  <a:lnTo>
                    <a:pt x="734" y="4"/>
                  </a:lnTo>
                  <a:lnTo>
                    <a:pt x="710" y="0"/>
                  </a:lnTo>
                  <a:lnTo>
                    <a:pt x="690" y="10"/>
                  </a:lnTo>
                  <a:lnTo>
                    <a:pt x="688" y="20"/>
                  </a:lnTo>
                  <a:lnTo>
                    <a:pt x="626" y="22"/>
                  </a:lnTo>
                  <a:lnTo>
                    <a:pt x="589" y="32"/>
                  </a:lnTo>
                  <a:lnTo>
                    <a:pt x="575" y="41"/>
                  </a:lnTo>
                  <a:lnTo>
                    <a:pt x="586" y="51"/>
                  </a:lnTo>
                  <a:lnTo>
                    <a:pt x="525" y="57"/>
                  </a:lnTo>
                  <a:lnTo>
                    <a:pt x="540" y="73"/>
                  </a:lnTo>
                  <a:lnTo>
                    <a:pt x="567" y="82"/>
                  </a:lnTo>
                  <a:lnTo>
                    <a:pt x="556" y="83"/>
                  </a:lnTo>
                  <a:lnTo>
                    <a:pt x="505" y="70"/>
                  </a:lnTo>
                  <a:lnTo>
                    <a:pt x="494" y="80"/>
                  </a:lnTo>
                  <a:lnTo>
                    <a:pt x="527" y="93"/>
                  </a:lnTo>
                  <a:lnTo>
                    <a:pt x="491" y="89"/>
                  </a:lnTo>
                  <a:lnTo>
                    <a:pt x="481" y="7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88" name="Freeform 243"/>
            <p:cNvSpPr>
              <a:spLocks/>
            </p:cNvSpPr>
            <p:nvPr/>
          </p:nvSpPr>
          <p:spPr bwMode="auto">
            <a:xfrm>
              <a:off x="5630863" y="2517800"/>
              <a:ext cx="455612" cy="234950"/>
            </a:xfrm>
            <a:custGeom>
              <a:avLst/>
              <a:gdLst>
                <a:gd name="T0" fmla="*/ 2147483647 w 253"/>
                <a:gd name="T1" fmla="*/ 2147483647 h 149"/>
                <a:gd name="T2" fmla="*/ 2147483647 w 253"/>
                <a:gd name="T3" fmla="*/ 2147483647 h 149"/>
                <a:gd name="T4" fmla="*/ 2147483647 w 253"/>
                <a:gd name="T5" fmla="*/ 2147483647 h 149"/>
                <a:gd name="T6" fmla="*/ 2147483647 w 253"/>
                <a:gd name="T7" fmla="*/ 2147483647 h 149"/>
                <a:gd name="T8" fmla="*/ 2147483647 w 253"/>
                <a:gd name="T9" fmla="*/ 2147483647 h 149"/>
                <a:gd name="T10" fmla="*/ 2147483647 w 253"/>
                <a:gd name="T11" fmla="*/ 2147483647 h 149"/>
                <a:gd name="T12" fmla="*/ 2147483647 w 253"/>
                <a:gd name="T13" fmla="*/ 2147483647 h 149"/>
                <a:gd name="T14" fmla="*/ 2147483647 w 253"/>
                <a:gd name="T15" fmla="*/ 2147483647 h 149"/>
                <a:gd name="T16" fmla="*/ 2147483647 w 253"/>
                <a:gd name="T17" fmla="*/ 2147483647 h 149"/>
                <a:gd name="T18" fmla="*/ 2147483647 w 253"/>
                <a:gd name="T19" fmla="*/ 2147483647 h 149"/>
                <a:gd name="T20" fmla="*/ 2147483647 w 253"/>
                <a:gd name="T21" fmla="*/ 2147483647 h 149"/>
                <a:gd name="T22" fmla="*/ 2147483647 w 253"/>
                <a:gd name="T23" fmla="*/ 2147483647 h 149"/>
                <a:gd name="T24" fmla="*/ 2147483647 w 253"/>
                <a:gd name="T25" fmla="*/ 2147483647 h 149"/>
                <a:gd name="T26" fmla="*/ 2147483647 w 253"/>
                <a:gd name="T27" fmla="*/ 2147483647 h 149"/>
                <a:gd name="T28" fmla="*/ 2147483647 w 253"/>
                <a:gd name="T29" fmla="*/ 2147483647 h 149"/>
                <a:gd name="T30" fmla="*/ 2147483647 w 253"/>
                <a:gd name="T31" fmla="*/ 2147483647 h 149"/>
                <a:gd name="T32" fmla="*/ 2147483647 w 253"/>
                <a:gd name="T33" fmla="*/ 2147483647 h 149"/>
                <a:gd name="T34" fmla="*/ 2147483647 w 253"/>
                <a:gd name="T35" fmla="*/ 2147483647 h 149"/>
                <a:gd name="T36" fmla="*/ 2147483647 w 253"/>
                <a:gd name="T37" fmla="*/ 2147483647 h 149"/>
                <a:gd name="T38" fmla="*/ 2147483647 w 253"/>
                <a:gd name="T39" fmla="*/ 2147483647 h 149"/>
                <a:gd name="T40" fmla="*/ 2147483647 w 253"/>
                <a:gd name="T41" fmla="*/ 2147483647 h 149"/>
                <a:gd name="T42" fmla="*/ 2147483647 w 253"/>
                <a:gd name="T43" fmla="*/ 2147483647 h 149"/>
                <a:gd name="T44" fmla="*/ 2147483647 w 253"/>
                <a:gd name="T45" fmla="*/ 2147483647 h 149"/>
                <a:gd name="T46" fmla="*/ 2147483647 w 253"/>
                <a:gd name="T47" fmla="*/ 2147483647 h 149"/>
                <a:gd name="T48" fmla="*/ 2147483647 w 253"/>
                <a:gd name="T49" fmla="*/ 2147483647 h 149"/>
                <a:gd name="T50" fmla="*/ 2147483647 w 253"/>
                <a:gd name="T51" fmla="*/ 2147483647 h 149"/>
                <a:gd name="T52" fmla="*/ 2147483647 w 253"/>
                <a:gd name="T53" fmla="*/ 2147483647 h 149"/>
                <a:gd name="T54" fmla="*/ 2147483647 w 253"/>
                <a:gd name="T55" fmla="*/ 2147483647 h 149"/>
                <a:gd name="T56" fmla="*/ 2147483647 w 253"/>
                <a:gd name="T57" fmla="*/ 0 h 149"/>
                <a:gd name="T58" fmla="*/ 0 w 253"/>
                <a:gd name="T59" fmla="*/ 2147483647 h 149"/>
                <a:gd name="T60" fmla="*/ 2147483647 w 253"/>
                <a:gd name="T61" fmla="*/ 2147483647 h 149"/>
                <a:gd name="T62" fmla="*/ 2147483647 w 253"/>
                <a:gd name="T63" fmla="*/ 2147483647 h 149"/>
                <a:gd name="T64" fmla="*/ 2147483647 w 253"/>
                <a:gd name="T65" fmla="*/ 2147483647 h 149"/>
                <a:gd name="T66" fmla="*/ 2147483647 w 253"/>
                <a:gd name="T67" fmla="*/ 2147483647 h 149"/>
                <a:gd name="T68" fmla="*/ 2147483647 w 253"/>
                <a:gd name="T69" fmla="*/ 2147483647 h 149"/>
                <a:gd name="T70" fmla="*/ 2147483647 w 253"/>
                <a:gd name="T71" fmla="*/ 2147483647 h 149"/>
                <a:gd name="T72" fmla="*/ 2147483647 w 253"/>
                <a:gd name="T73" fmla="*/ 2147483647 h 149"/>
                <a:gd name="T74" fmla="*/ 2147483647 w 253"/>
                <a:gd name="T75" fmla="*/ 2147483647 h 149"/>
                <a:gd name="T76" fmla="*/ 2147483647 w 253"/>
                <a:gd name="T77" fmla="*/ 2147483647 h 149"/>
                <a:gd name="T78" fmla="*/ 2147483647 w 253"/>
                <a:gd name="T79" fmla="*/ 2147483647 h 149"/>
                <a:gd name="T80" fmla="*/ 2147483647 w 253"/>
                <a:gd name="T81" fmla="*/ 2147483647 h 149"/>
                <a:gd name="T82" fmla="*/ 2147483647 w 253"/>
                <a:gd name="T83" fmla="*/ 2147483647 h 149"/>
                <a:gd name="T84" fmla="*/ 2147483647 w 253"/>
                <a:gd name="T85" fmla="*/ 2147483647 h 1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3"/>
                <a:gd name="T130" fmla="*/ 0 h 149"/>
                <a:gd name="T131" fmla="*/ 253 w 253"/>
                <a:gd name="T132" fmla="*/ 149 h 1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3" h="149">
                  <a:moveTo>
                    <a:pt x="174" y="146"/>
                  </a:moveTo>
                  <a:lnTo>
                    <a:pt x="191" y="149"/>
                  </a:lnTo>
                  <a:lnTo>
                    <a:pt x="197" y="132"/>
                  </a:lnTo>
                  <a:lnTo>
                    <a:pt x="191" y="117"/>
                  </a:lnTo>
                  <a:lnTo>
                    <a:pt x="178" y="110"/>
                  </a:lnTo>
                  <a:lnTo>
                    <a:pt x="181" y="107"/>
                  </a:lnTo>
                  <a:lnTo>
                    <a:pt x="194" y="105"/>
                  </a:lnTo>
                  <a:lnTo>
                    <a:pt x="194" y="100"/>
                  </a:lnTo>
                  <a:lnTo>
                    <a:pt x="202" y="97"/>
                  </a:lnTo>
                  <a:lnTo>
                    <a:pt x="201" y="86"/>
                  </a:lnTo>
                  <a:lnTo>
                    <a:pt x="213" y="81"/>
                  </a:lnTo>
                  <a:lnTo>
                    <a:pt x="220" y="97"/>
                  </a:lnTo>
                  <a:lnTo>
                    <a:pt x="225" y="97"/>
                  </a:lnTo>
                  <a:lnTo>
                    <a:pt x="239" y="94"/>
                  </a:lnTo>
                  <a:lnTo>
                    <a:pt x="253" y="84"/>
                  </a:lnTo>
                  <a:lnTo>
                    <a:pt x="229" y="72"/>
                  </a:lnTo>
                  <a:lnTo>
                    <a:pt x="227" y="81"/>
                  </a:lnTo>
                  <a:lnTo>
                    <a:pt x="209" y="73"/>
                  </a:lnTo>
                  <a:lnTo>
                    <a:pt x="220" y="62"/>
                  </a:lnTo>
                  <a:lnTo>
                    <a:pt x="213" y="59"/>
                  </a:lnTo>
                  <a:lnTo>
                    <a:pt x="212" y="62"/>
                  </a:lnTo>
                  <a:lnTo>
                    <a:pt x="191" y="81"/>
                  </a:lnTo>
                  <a:lnTo>
                    <a:pt x="164" y="78"/>
                  </a:lnTo>
                  <a:lnTo>
                    <a:pt x="160" y="66"/>
                  </a:lnTo>
                  <a:lnTo>
                    <a:pt x="150" y="65"/>
                  </a:lnTo>
                  <a:lnTo>
                    <a:pt x="147" y="49"/>
                  </a:lnTo>
                  <a:lnTo>
                    <a:pt x="129" y="34"/>
                  </a:lnTo>
                  <a:lnTo>
                    <a:pt x="88" y="37"/>
                  </a:lnTo>
                  <a:lnTo>
                    <a:pt x="33" y="0"/>
                  </a:lnTo>
                  <a:lnTo>
                    <a:pt x="0" y="11"/>
                  </a:lnTo>
                  <a:lnTo>
                    <a:pt x="15" y="78"/>
                  </a:lnTo>
                  <a:lnTo>
                    <a:pt x="28" y="78"/>
                  </a:lnTo>
                  <a:lnTo>
                    <a:pt x="26" y="65"/>
                  </a:lnTo>
                  <a:lnTo>
                    <a:pt x="38" y="56"/>
                  </a:lnTo>
                  <a:lnTo>
                    <a:pt x="41" y="53"/>
                  </a:lnTo>
                  <a:lnTo>
                    <a:pt x="45" y="49"/>
                  </a:lnTo>
                  <a:lnTo>
                    <a:pt x="64" y="60"/>
                  </a:lnTo>
                  <a:lnTo>
                    <a:pt x="70" y="75"/>
                  </a:lnTo>
                  <a:lnTo>
                    <a:pt x="95" y="81"/>
                  </a:lnTo>
                  <a:lnTo>
                    <a:pt x="112" y="101"/>
                  </a:lnTo>
                  <a:lnTo>
                    <a:pt x="157" y="130"/>
                  </a:lnTo>
                  <a:lnTo>
                    <a:pt x="171" y="133"/>
                  </a:lnTo>
                  <a:lnTo>
                    <a:pt x="174" y="14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89" name="Freeform 244"/>
            <p:cNvSpPr>
              <a:spLocks/>
            </p:cNvSpPr>
            <p:nvPr/>
          </p:nvSpPr>
          <p:spPr bwMode="auto">
            <a:xfrm>
              <a:off x="5630863" y="2517800"/>
              <a:ext cx="455612" cy="234950"/>
            </a:xfrm>
            <a:custGeom>
              <a:avLst/>
              <a:gdLst>
                <a:gd name="T0" fmla="*/ 2147483647 w 253"/>
                <a:gd name="T1" fmla="*/ 2147483647 h 149"/>
                <a:gd name="T2" fmla="*/ 2147483647 w 253"/>
                <a:gd name="T3" fmla="*/ 2147483647 h 149"/>
                <a:gd name="T4" fmla="*/ 2147483647 w 253"/>
                <a:gd name="T5" fmla="*/ 2147483647 h 149"/>
                <a:gd name="T6" fmla="*/ 2147483647 w 253"/>
                <a:gd name="T7" fmla="*/ 2147483647 h 149"/>
                <a:gd name="T8" fmla="*/ 2147483647 w 253"/>
                <a:gd name="T9" fmla="*/ 2147483647 h 149"/>
                <a:gd name="T10" fmla="*/ 2147483647 w 253"/>
                <a:gd name="T11" fmla="*/ 2147483647 h 149"/>
                <a:gd name="T12" fmla="*/ 2147483647 w 253"/>
                <a:gd name="T13" fmla="*/ 2147483647 h 149"/>
                <a:gd name="T14" fmla="*/ 2147483647 w 253"/>
                <a:gd name="T15" fmla="*/ 2147483647 h 149"/>
                <a:gd name="T16" fmla="*/ 2147483647 w 253"/>
                <a:gd name="T17" fmla="*/ 2147483647 h 149"/>
                <a:gd name="T18" fmla="*/ 2147483647 w 253"/>
                <a:gd name="T19" fmla="*/ 2147483647 h 149"/>
                <a:gd name="T20" fmla="*/ 2147483647 w 253"/>
                <a:gd name="T21" fmla="*/ 2147483647 h 149"/>
                <a:gd name="T22" fmla="*/ 2147483647 w 253"/>
                <a:gd name="T23" fmla="*/ 2147483647 h 149"/>
                <a:gd name="T24" fmla="*/ 2147483647 w 253"/>
                <a:gd name="T25" fmla="*/ 2147483647 h 149"/>
                <a:gd name="T26" fmla="*/ 2147483647 w 253"/>
                <a:gd name="T27" fmla="*/ 2147483647 h 149"/>
                <a:gd name="T28" fmla="*/ 2147483647 w 253"/>
                <a:gd name="T29" fmla="*/ 2147483647 h 149"/>
                <a:gd name="T30" fmla="*/ 2147483647 w 253"/>
                <a:gd name="T31" fmla="*/ 2147483647 h 149"/>
                <a:gd name="T32" fmla="*/ 2147483647 w 253"/>
                <a:gd name="T33" fmla="*/ 2147483647 h 149"/>
                <a:gd name="T34" fmla="*/ 2147483647 w 253"/>
                <a:gd name="T35" fmla="*/ 2147483647 h 149"/>
                <a:gd name="T36" fmla="*/ 2147483647 w 253"/>
                <a:gd name="T37" fmla="*/ 2147483647 h 149"/>
                <a:gd name="T38" fmla="*/ 2147483647 w 253"/>
                <a:gd name="T39" fmla="*/ 2147483647 h 149"/>
                <a:gd name="T40" fmla="*/ 2147483647 w 253"/>
                <a:gd name="T41" fmla="*/ 2147483647 h 149"/>
                <a:gd name="T42" fmla="*/ 2147483647 w 253"/>
                <a:gd name="T43" fmla="*/ 2147483647 h 149"/>
                <a:gd name="T44" fmla="*/ 2147483647 w 253"/>
                <a:gd name="T45" fmla="*/ 2147483647 h 149"/>
                <a:gd name="T46" fmla="*/ 2147483647 w 253"/>
                <a:gd name="T47" fmla="*/ 2147483647 h 149"/>
                <a:gd name="T48" fmla="*/ 2147483647 w 253"/>
                <a:gd name="T49" fmla="*/ 2147483647 h 149"/>
                <a:gd name="T50" fmla="*/ 2147483647 w 253"/>
                <a:gd name="T51" fmla="*/ 2147483647 h 149"/>
                <a:gd name="T52" fmla="*/ 2147483647 w 253"/>
                <a:gd name="T53" fmla="*/ 2147483647 h 149"/>
                <a:gd name="T54" fmla="*/ 2147483647 w 253"/>
                <a:gd name="T55" fmla="*/ 2147483647 h 149"/>
                <a:gd name="T56" fmla="*/ 2147483647 w 253"/>
                <a:gd name="T57" fmla="*/ 0 h 149"/>
                <a:gd name="T58" fmla="*/ 0 w 253"/>
                <a:gd name="T59" fmla="*/ 2147483647 h 149"/>
                <a:gd name="T60" fmla="*/ 2147483647 w 253"/>
                <a:gd name="T61" fmla="*/ 2147483647 h 149"/>
                <a:gd name="T62" fmla="*/ 2147483647 w 253"/>
                <a:gd name="T63" fmla="*/ 2147483647 h 149"/>
                <a:gd name="T64" fmla="*/ 2147483647 w 253"/>
                <a:gd name="T65" fmla="*/ 2147483647 h 149"/>
                <a:gd name="T66" fmla="*/ 2147483647 w 253"/>
                <a:gd name="T67" fmla="*/ 2147483647 h 149"/>
                <a:gd name="T68" fmla="*/ 2147483647 w 253"/>
                <a:gd name="T69" fmla="*/ 2147483647 h 149"/>
                <a:gd name="T70" fmla="*/ 2147483647 w 253"/>
                <a:gd name="T71" fmla="*/ 2147483647 h 149"/>
                <a:gd name="T72" fmla="*/ 2147483647 w 253"/>
                <a:gd name="T73" fmla="*/ 2147483647 h 149"/>
                <a:gd name="T74" fmla="*/ 2147483647 w 253"/>
                <a:gd name="T75" fmla="*/ 2147483647 h 149"/>
                <a:gd name="T76" fmla="*/ 2147483647 w 253"/>
                <a:gd name="T77" fmla="*/ 2147483647 h 149"/>
                <a:gd name="T78" fmla="*/ 2147483647 w 253"/>
                <a:gd name="T79" fmla="*/ 2147483647 h 149"/>
                <a:gd name="T80" fmla="*/ 2147483647 w 253"/>
                <a:gd name="T81" fmla="*/ 2147483647 h 149"/>
                <a:gd name="T82" fmla="*/ 2147483647 w 253"/>
                <a:gd name="T83" fmla="*/ 2147483647 h 149"/>
                <a:gd name="T84" fmla="*/ 2147483647 w 253"/>
                <a:gd name="T85" fmla="*/ 2147483647 h 1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3"/>
                <a:gd name="T130" fmla="*/ 0 h 149"/>
                <a:gd name="T131" fmla="*/ 253 w 253"/>
                <a:gd name="T132" fmla="*/ 149 h 1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3" h="149">
                  <a:moveTo>
                    <a:pt x="174" y="146"/>
                  </a:moveTo>
                  <a:lnTo>
                    <a:pt x="191" y="149"/>
                  </a:lnTo>
                  <a:lnTo>
                    <a:pt x="197" y="132"/>
                  </a:lnTo>
                  <a:lnTo>
                    <a:pt x="191" y="117"/>
                  </a:lnTo>
                  <a:lnTo>
                    <a:pt x="178" y="110"/>
                  </a:lnTo>
                  <a:lnTo>
                    <a:pt x="181" y="107"/>
                  </a:lnTo>
                  <a:lnTo>
                    <a:pt x="194" y="105"/>
                  </a:lnTo>
                  <a:lnTo>
                    <a:pt x="194" y="100"/>
                  </a:lnTo>
                  <a:lnTo>
                    <a:pt x="202" y="97"/>
                  </a:lnTo>
                  <a:lnTo>
                    <a:pt x="201" y="86"/>
                  </a:lnTo>
                  <a:lnTo>
                    <a:pt x="213" y="81"/>
                  </a:lnTo>
                  <a:lnTo>
                    <a:pt x="220" y="97"/>
                  </a:lnTo>
                  <a:lnTo>
                    <a:pt x="225" y="97"/>
                  </a:lnTo>
                  <a:lnTo>
                    <a:pt x="239" y="94"/>
                  </a:lnTo>
                  <a:lnTo>
                    <a:pt x="253" y="84"/>
                  </a:lnTo>
                  <a:lnTo>
                    <a:pt x="229" y="72"/>
                  </a:lnTo>
                  <a:lnTo>
                    <a:pt x="227" y="81"/>
                  </a:lnTo>
                  <a:lnTo>
                    <a:pt x="209" y="73"/>
                  </a:lnTo>
                  <a:lnTo>
                    <a:pt x="220" y="62"/>
                  </a:lnTo>
                  <a:lnTo>
                    <a:pt x="213" y="59"/>
                  </a:lnTo>
                  <a:lnTo>
                    <a:pt x="212" y="62"/>
                  </a:lnTo>
                  <a:lnTo>
                    <a:pt x="191" y="81"/>
                  </a:lnTo>
                  <a:lnTo>
                    <a:pt x="164" y="78"/>
                  </a:lnTo>
                  <a:lnTo>
                    <a:pt x="160" y="66"/>
                  </a:lnTo>
                  <a:lnTo>
                    <a:pt x="150" y="65"/>
                  </a:lnTo>
                  <a:lnTo>
                    <a:pt x="147" y="49"/>
                  </a:lnTo>
                  <a:lnTo>
                    <a:pt x="129" y="34"/>
                  </a:lnTo>
                  <a:lnTo>
                    <a:pt x="88" y="37"/>
                  </a:lnTo>
                  <a:lnTo>
                    <a:pt x="33" y="0"/>
                  </a:lnTo>
                  <a:lnTo>
                    <a:pt x="0" y="11"/>
                  </a:lnTo>
                  <a:lnTo>
                    <a:pt x="15" y="78"/>
                  </a:lnTo>
                  <a:lnTo>
                    <a:pt x="28" y="78"/>
                  </a:lnTo>
                  <a:lnTo>
                    <a:pt x="26" y="65"/>
                  </a:lnTo>
                  <a:lnTo>
                    <a:pt x="38" y="56"/>
                  </a:lnTo>
                  <a:lnTo>
                    <a:pt x="41" y="53"/>
                  </a:lnTo>
                  <a:lnTo>
                    <a:pt x="45" y="49"/>
                  </a:lnTo>
                  <a:lnTo>
                    <a:pt x="64" y="60"/>
                  </a:lnTo>
                  <a:lnTo>
                    <a:pt x="70" y="75"/>
                  </a:lnTo>
                  <a:lnTo>
                    <a:pt x="95" y="81"/>
                  </a:lnTo>
                  <a:lnTo>
                    <a:pt x="112" y="101"/>
                  </a:lnTo>
                  <a:lnTo>
                    <a:pt x="157" y="130"/>
                  </a:lnTo>
                  <a:lnTo>
                    <a:pt x="171" y="133"/>
                  </a:lnTo>
                  <a:lnTo>
                    <a:pt x="174" y="14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0" name="Freeform 245"/>
            <p:cNvSpPr>
              <a:spLocks/>
            </p:cNvSpPr>
            <p:nvPr/>
          </p:nvSpPr>
          <p:spPr bwMode="auto">
            <a:xfrm>
              <a:off x="5953125" y="2646388"/>
              <a:ext cx="203200" cy="120650"/>
            </a:xfrm>
            <a:custGeom>
              <a:avLst/>
              <a:gdLst>
                <a:gd name="T0" fmla="*/ 2147483647 w 114"/>
                <a:gd name="T1" fmla="*/ 2147483647 h 76"/>
                <a:gd name="T2" fmla="*/ 2147483647 w 114"/>
                <a:gd name="T3" fmla="*/ 2147483647 h 76"/>
                <a:gd name="T4" fmla="*/ 2147483647 w 114"/>
                <a:gd name="T5" fmla="*/ 2147483647 h 76"/>
                <a:gd name="T6" fmla="*/ 2147483647 w 114"/>
                <a:gd name="T7" fmla="*/ 2147483647 h 76"/>
                <a:gd name="T8" fmla="*/ 2147483647 w 114"/>
                <a:gd name="T9" fmla="*/ 2147483647 h 76"/>
                <a:gd name="T10" fmla="*/ 2147483647 w 114"/>
                <a:gd name="T11" fmla="*/ 2147483647 h 76"/>
                <a:gd name="T12" fmla="*/ 2147483647 w 114"/>
                <a:gd name="T13" fmla="*/ 2147483647 h 76"/>
                <a:gd name="T14" fmla="*/ 2147483647 w 114"/>
                <a:gd name="T15" fmla="*/ 2147483647 h 76"/>
                <a:gd name="T16" fmla="*/ 2147483647 w 114"/>
                <a:gd name="T17" fmla="*/ 2147483647 h 76"/>
                <a:gd name="T18" fmla="*/ 2147483647 w 114"/>
                <a:gd name="T19" fmla="*/ 2147483647 h 76"/>
                <a:gd name="T20" fmla="*/ 2147483647 w 114"/>
                <a:gd name="T21" fmla="*/ 2147483647 h 76"/>
                <a:gd name="T22" fmla="*/ 2147483647 w 114"/>
                <a:gd name="T23" fmla="*/ 2147483647 h 76"/>
                <a:gd name="T24" fmla="*/ 2147483647 w 114"/>
                <a:gd name="T25" fmla="*/ 2147483647 h 76"/>
                <a:gd name="T26" fmla="*/ 2147483647 w 114"/>
                <a:gd name="T27" fmla="*/ 2147483647 h 76"/>
                <a:gd name="T28" fmla="*/ 2147483647 w 114"/>
                <a:gd name="T29" fmla="*/ 2147483647 h 76"/>
                <a:gd name="T30" fmla="*/ 2147483647 w 114"/>
                <a:gd name="T31" fmla="*/ 2147483647 h 76"/>
                <a:gd name="T32" fmla="*/ 2147483647 w 114"/>
                <a:gd name="T33" fmla="*/ 2147483647 h 76"/>
                <a:gd name="T34" fmla="*/ 2147483647 w 114"/>
                <a:gd name="T35" fmla="*/ 2147483647 h 76"/>
                <a:gd name="T36" fmla="*/ 2147483647 w 114"/>
                <a:gd name="T37" fmla="*/ 2147483647 h 76"/>
                <a:gd name="T38" fmla="*/ 2147483647 w 114"/>
                <a:gd name="T39" fmla="*/ 2147483647 h 76"/>
                <a:gd name="T40" fmla="*/ 2147483647 w 114"/>
                <a:gd name="T41" fmla="*/ 0 h 76"/>
                <a:gd name="T42" fmla="*/ 2147483647 w 114"/>
                <a:gd name="T43" fmla="*/ 2147483647 h 76"/>
                <a:gd name="T44" fmla="*/ 2147483647 w 114"/>
                <a:gd name="T45" fmla="*/ 2147483647 h 76"/>
                <a:gd name="T46" fmla="*/ 2147483647 w 114"/>
                <a:gd name="T47" fmla="*/ 2147483647 h 76"/>
                <a:gd name="T48" fmla="*/ 2147483647 w 114"/>
                <a:gd name="T49" fmla="*/ 2147483647 h 76"/>
                <a:gd name="T50" fmla="*/ 2147483647 w 114"/>
                <a:gd name="T51" fmla="*/ 2147483647 h 76"/>
                <a:gd name="T52" fmla="*/ 0 w 114"/>
                <a:gd name="T53" fmla="*/ 2147483647 h 76"/>
                <a:gd name="T54" fmla="*/ 2147483647 w 114"/>
                <a:gd name="T55" fmla="*/ 2147483647 h 76"/>
                <a:gd name="T56" fmla="*/ 2147483647 w 114"/>
                <a:gd name="T57" fmla="*/ 2147483647 h 76"/>
                <a:gd name="T58" fmla="*/ 2147483647 w 114"/>
                <a:gd name="T59" fmla="*/ 2147483647 h 76"/>
                <a:gd name="T60" fmla="*/ 2147483647 w 114"/>
                <a:gd name="T61" fmla="*/ 2147483647 h 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
                <a:gd name="T94" fmla="*/ 0 h 76"/>
                <a:gd name="T95" fmla="*/ 114 w 114"/>
                <a:gd name="T96" fmla="*/ 76 h 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 h="76">
                  <a:moveTo>
                    <a:pt x="19" y="71"/>
                  </a:moveTo>
                  <a:lnTo>
                    <a:pt x="34" y="68"/>
                  </a:lnTo>
                  <a:lnTo>
                    <a:pt x="38" y="61"/>
                  </a:lnTo>
                  <a:lnTo>
                    <a:pt x="47" y="61"/>
                  </a:lnTo>
                  <a:lnTo>
                    <a:pt x="54" y="45"/>
                  </a:lnTo>
                  <a:lnTo>
                    <a:pt x="65" y="55"/>
                  </a:lnTo>
                  <a:lnTo>
                    <a:pt x="71" y="76"/>
                  </a:lnTo>
                  <a:lnTo>
                    <a:pt x="93" y="64"/>
                  </a:lnTo>
                  <a:lnTo>
                    <a:pt x="114" y="67"/>
                  </a:lnTo>
                  <a:lnTo>
                    <a:pt x="108" y="46"/>
                  </a:lnTo>
                  <a:lnTo>
                    <a:pt x="96" y="45"/>
                  </a:lnTo>
                  <a:lnTo>
                    <a:pt x="92" y="39"/>
                  </a:lnTo>
                  <a:lnTo>
                    <a:pt x="92" y="27"/>
                  </a:lnTo>
                  <a:lnTo>
                    <a:pt x="68" y="32"/>
                  </a:lnTo>
                  <a:lnTo>
                    <a:pt x="56" y="26"/>
                  </a:lnTo>
                  <a:lnTo>
                    <a:pt x="28" y="26"/>
                  </a:lnTo>
                  <a:lnTo>
                    <a:pt x="24" y="19"/>
                  </a:lnTo>
                  <a:lnTo>
                    <a:pt x="42" y="19"/>
                  </a:lnTo>
                  <a:lnTo>
                    <a:pt x="47" y="16"/>
                  </a:lnTo>
                  <a:lnTo>
                    <a:pt x="42" y="16"/>
                  </a:lnTo>
                  <a:lnTo>
                    <a:pt x="35" y="0"/>
                  </a:lnTo>
                  <a:lnTo>
                    <a:pt x="23" y="5"/>
                  </a:lnTo>
                  <a:lnTo>
                    <a:pt x="24" y="16"/>
                  </a:lnTo>
                  <a:lnTo>
                    <a:pt x="16" y="19"/>
                  </a:lnTo>
                  <a:lnTo>
                    <a:pt x="16" y="24"/>
                  </a:lnTo>
                  <a:lnTo>
                    <a:pt x="3" y="26"/>
                  </a:lnTo>
                  <a:lnTo>
                    <a:pt x="0" y="29"/>
                  </a:lnTo>
                  <a:lnTo>
                    <a:pt x="13" y="36"/>
                  </a:lnTo>
                  <a:lnTo>
                    <a:pt x="19" y="51"/>
                  </a:lnTo>
                  <a:lnTo>
                    <a:pt x="13" y="68"/>
                  </a:lnTo>
                  <a:lnTo>
                    <a:pt x="19" y="7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1" name="Freeform 246"/>
            <p:cNvSpPr>
              <a:spLocks/>
            </p:cNvSpPr>
            <p:nvPr/>
          </p:nvSpPr>
          <p:spPr bwMode="auto">
            <a:xfrm>
              <a:off x="5953125" y="2646388"/>
              <a:ext cx="203200" cy="120650"/>
            </a:xfrm>
            <a:custGeom>
              <a:avLst/>
              <a:gdLst>
                <a:gd name="T0" fmla="*/ 2147483647 w 114"/>
                <a:gd name="T1" fmla="*/ 2147483647 h 76"/>
                <a:gd name="T2" fmla="*/ 2147483647 w 114"/>
                <a:gd name="T3" fmla="*/ 2147483647 h 76"/>
                <a:gd name="T4" fmla="*/ 2147483647 w 114"/>
                <a:gd name="T5" fmla="*/ 2147483647 h 76"/>
                <a:gd name="T6" fmla="*/ 2147483647 w 114"/>
                <a:gd name="T7" fmla="*/ 2147483647 h 76"/>
                <a:gd name="T8" fmla="*/ 2147483647 w 114"/>
                <a:gd name="T9" fmla="*/ 2147483647 h 76"/>
                <a:gd name="T10" fmla="*/ 2147483647 w 114"/>
                <a:gd name="T11" fmla="*/ 2147483647 h 76"/>
                <a:gd name="T12" fmla="*/ 2147483647 w 114"/>
                <a:gd name="T13" fmla="*/ 2147483647 h 76"/>
                <a:gd name="T14" fmla="*/ 2147483647 w 114"/>
                <a:gd name="T15" fmla="*/ 2147483647 h 76"/>
                <a:gd name="T16" fmla="*/ 2147483647 w 114"/>
                <a:gd name="T17" fmla="*/ 2147483647 h 76"/>
                <a:gd name="T18" fmla="*/ 2147483647 w 114"/>
                <a:gd name="T19" fmla="*/ 2147483647 h 76"/>
                <a:gd name="T20" fmla="*/ 2147483647 w 114"/>
                <a:gd name="T21" fmla="*/ 2147483647 h 76"/>
                <a:gd name="T22" fmla="*/ 2147483647 w 114"/>
                <a:gd name="T23" fmla="*/ 2147483647 h 76"/>
                <a:gd name="T24" fmla="*/ 2147483647 w 114"/>
                <a:gd name="T25" fmla="*/ 2147483647 h 76"/>
                <a:gd name="T26" fmla="*/ 2147483647 w 114"/>
                <a:gd name="T27" fmla="*/ 2147483647 h 76"/>
                <a:gd name="T28" fmla="*/ 2147483647 w 114"/>
                <a:gd name="T29" fmla="*/ 2147483647 h 76"/>
                <a:gd name="T30" fmla="*/ 2147483647 w 114"/>
                <a:gd name="T31" fmla="*/ 2147483647 h 76"/>
                <a:gd name="T32" fmla="*/ 2147483647 w 114"/>
                <a:gd name="T33" fmla="*/ 2147483647 h 76"/>
                <a:gd name="T34" fmla="*/ 2147483647 w 114"/>
                <a:gd name="T35" fmla="*/ 2147483647 h 76"/>
                <a:gd name="T36" fmla="*/ 2147483647 w 114"/>
                <a:gd name="T37" fmla="*/ 2147483647 h 76"/>
                <a:gd name="T38" fmla="*/ 2147483647 w 114"/>
                <a:gd name="T39" fmla="*/ 2147483647 h 76"/>
                <a:gd name="T40" fmla="*/ 2147483647 w 114"/>
                <a:gd name="T41" fmla="*/ 0 h 76"/>
                <a:gd name="T42" fmla="*/ 2147483647 w 114"/>
                <a:gd name="T43" fmla="*/ 2147483647 h 76"/>
                <a:gd name="T44" fmla="*/ 2147483647 w 114"/>
                <a:gd name="T45" fmla="*/ 2147483647 h 76"/>
                <a:gd name="T46" fmla="*/ 2147483647 w 114"/>
                <a:gd name="T47" fmla="*/ 2147483647 h 76"/>
                <a:gd name="T48" fmla="*/ 2147483647 w 114"/>
                <a:gd name="T49" fmla="*/ 2147483647 h 76"/>
                <a:gd name="T50" fmla="*/ 2147483647 w 114"/>
                <a:gd name="T51" fmla="*/ 2147483647 h 76"/>
                <a:gd name="T52" fmla="*/ 0 w 114"/>
                <a:gd name="T53" fmla="*/ 2147483647 h 76"/>
                <a:gd name="T54" fmla="*/ 2147483647 w 114"/>
                <a:gd name="T55" fmla="*/ 2147483647 h 76"/>
                <a:gd name="T56" fmla="*/ 2147483647 w 114"/>
                <a:gd name="T57" fmla="*/ 2147483647 h 76"/>
                <a:gd name="T58" fmla="*/ 2147483647 w 114"/>
                <a:gd name="T59" fmla="*/ 2147483647 h 76"/>
                <a:gd name="T60" fmla="*/ 2147483647 w 114"/>
                <a:gd name="T61" fmla="*/ 2147483647 h 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
                <a:gd name="T94" fmla="*/ 0 h 76"/>
                <a:gd name="T95" fmla="*/ 114 w 114"/>
                <a:gd name="T96" fmla="*/ 76 h 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 h="76">
                  <a:moveTo>
                    <a:pt x="19" y="71"/>
                  </a:moveTo>
                  <a:lnTo>
                    <a:pt x="34" y="68"/>
                  </a:lnTo>
                  <a:lnTo>
                    <a:pt x="38" y="61"/>
                  </a:lnTo>
                  <a:lnTo>
                    <a:pt x="47" y="61"/>
                  </a:lnTo>
                  <a:lnTo>
                    <a:pt x="54" y="45"/>
                  </a:lnTo>
                  <a:lnTo>
                    <a:pt x="65" y="55"/>
                  </a:lnTo>
                  <a:lnTo>
                    <a:pt x="71" y="76"/>
                  </a:lnTo>
                  <a:lnTo>
                    <a:pt x="93" y="64"/>
                  </a:lnTo>
                  <a:lnTo>
                    <a:pt x="114" y="67"/>
                  </a:lnTo>
                  <a:lnTo>
                    <a:pt x="108" y="46"/>
                  </a:lnTo>
                  <a:lnTo>
                    <a:pt x="96" y="45"/>
                  </a:lnTo>
                  <a:lnTo>
                    <a:pt x="92" y="39"/>
                  </a:lnTo>
                  <a:lnTo>
                    <a:pt x="92" y="27"/>
                  </a:lnTo>
                  <a:lnTo>
                    <a:pt x="68" y="32"/>
                  </a:lnTo>
                  <a:lnTo>
                    <a:pt x="56" y="26"/>
                  </a:lnTo>
                  <a:lnTo>
                    <a:pt x="28" y="26"/>
                  </a:lnTo>
                  <a:lnTo>
                    <a:pt x="24" y="19"/>
                  </a:lnTo>
                  <a:lnTo>
                    <a:pt x="42" y="19"/>
                  </a:lnTo>
                  <a:lnTo>
                    <a:pt x="47" y="16"/>
                  </a:lnTo>
                  <a:lnTo>
                    <a:pt x="42" y="16"/>
                  </a:lnTo>
                  <a:lnTo>
                    <a:pt x="35" y="0"/>
                  </a:lnTo>
                  <a:lnTo>
                    <a:pt x="23" y="5"/>
                  </a:lnTo>
                  <a:lnTo>
                    <a:pt x="24" y="16"/>
                  </a:lnTo>
                  <a:lnTo>
                    <a:pt x="16" y="19"/>
                  </a:lnTo>
                  <a:lnTo>
                    <a:pt x="16" y="24"/>
                  </a:lnTo>
                  <a:lnTo>
                    <a:pt x="3" y="26"/>
                  </a:lnTo>
                  <a:lnTo>
                    <a:pt x="0" y="29"/>
                  </a:lnTo>
                  <a:lnTo>
                    <a:pt x="13" y="36"/>
                  </a:lnTo>
                  <a:lnTo>
                    <a:pt x="19" y="51"/>
                  </a:lnTo>
                  <a:lnTo>
                    <a:pt x="13" y="68"/>
                  </a:lnTo>
                  <a:lnTo>
                    <a:pt x="19" y="7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2" name="Freeform 247"/>
            <p:cNvSpPr>
              <a:spLocks/>
            </p:cNvSpPr>
            <p:nvPr/>
          </p:nvSpPr>
          <p:spPr bwMode="auto">
            <a:xfrm>
              <a:off x="5995988" y="2589238"/>
              <a:ext cx="254000" cy="106362"/>
            </a:xfrm>
            <a:custGeom>
              <a:avLst/>
              <a:gdLst>
                <a:gd name="T0" fmla="*/ 2147483647 w 141"/>
                <a:gd name="T1" fmla="*/ 2147483647 h 69"/>
                <a:gd name="T2" fmla="*/ 2147483647 w 141"/>
                <a:gd name="T3" fmla="*/ 2147483647 h 69"/>
                <a:gd name="T4" fmla="*/ 0 w 141"/>
                <a:gd name="T5" fmla="*/ 2147483647 h 69"/>
                <a:gd name="T6" fmla="*/ 2147483647 w 141"/>
                <a:gd name="T7" fmla="*/ 2147483647 h 69"/>
                <a:gd name="T8" fmla="*/ 2147483647 w 141"/>
                <a:gd name="T9" fmla="*/ 2147483647 h 69"/>
                <a:gd name="T10" fmla="*/ 2147483647 w 141"/>
                <a:gd name="T11" fmla="*/ 2147483647 h 69"/>
                <a:gd name="T12" fmla="*/ 2147483647 w 141"/>
                <a:gd name="T13" fmla="*/ 2147483647 h 69"/>
                <a:gd name="T14" fmla="*/ 2147483647 w 141"/>
                <a:gd name="T15" fmla="*/ 2147483647 h 69"/>
                <a:gd name="T16" fmla="*/ 2147483647 w 141"/>
                <a:gd name="T17" fmla="*/ 2147483647 h 69"/>
                <a:gd name="T18" fmla="*/ 2147483647 w 141"/>
                <a:gd name="T19" fmla="*/ 2147483647 h 69"/>
                <a:gd name="T20" fmla="*/ 2147483647 w 141"/>
                <a:gd name="T21" fmla="*/ 2147483647 h 69"/>
                <a:gd name="T22" fmla="*/ 2147483647 w 141"/>
                <a:gd name="T23" fmla="*/ 2147483647 h 69"/>
                <a:gd name="T24" fmla="*/ 2147483647 w 141"/>
                <a:gd name="T25" fmla="*/ 2147483647 h 69"/>
                <a:gd name="T26" fmla="*/ 2147483647 w 141"/>
                <a:gd name="T27" fmla="*/ 2147483647 h 69"/>
                <a:gd name="T28" fmla="*/ 2147483647 w 141"/>
                <a:gd name="T29" fmla="*/ 2147483647 h 69"/>
                <a:gd name="T30" fmla="*/ 2147483647 w 141"/>
                <a:gd name="T31" fmla="*/ 2147483647 h 69"/>
                <a:gd name="T32" fmla="*/ 2147483647 w 141"/>
                <a:gd name="T33" fmla="*/ 0 h 69"/>
                <a:gd name="T34" fmla="*/ 2147483647 w 141"/>
                <a:gd name="T35" fmla="*/ 2147483647 h 69"/>
                <a:gd name="T36" fmla="*/ 2147483647 w 141"/>
                <a:gd name="T37" fmla="*/ 2147483647 h 69"/>
                <a:gd name="T38" fmla="*/ 2147483647 w 141"/>
                <a:gd name="T39" fmla="*/ 2147483647 h 69"/>
                <a:gd name="T40" fmla="*/ 2147483647 w 141"/>
                <a:gd name="T41" fmla="*/ 2147483647 h 69"/>
                <a:gd name="T42" fmla="*/ 2147483647 w 141"/>
                <a:gd name="T43" fmla="*/ 2147483647 h 69"/>
                <a:gd name="T44" fmla="*/ 2147483647 w 141"/>
                <a:gd name="T45" fmla="*/ 2147483647 h 69"/>
                <a:gd name="T46" fmla="*/ 2147483647 w 141"/>
                <a:gd name="T47" fmla="*/ 2147483647 h 69"/>
                <a:gd name="T48" fmla="*/ 2147483647 w 141"/>
                <a:gd name="T49" fmla="*/ 2147483647 h 69"/>
                <a:gd name="T50" fmla="*/ 2147483647 w 141"/>
                <a:gd name="T51" fmla="*/ 2147483647 h 69"/>
                <a:gd name="T52" fmla="*/ 2147483647 w 141"/>
                <a:gd name="T53" fmla="*/ 2147483647 h 69"/>
                <a:gd name="T54" fmla="*/ 2147483647 w 141"/>
                <a:gd name="T55" fmla="*/ 2147483647 h 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1"/>
                <a:gd name="T85" fmla="*/ 0 h 69"/>
                <a:gd name="T86" fmla="*/ 141 w 141"/>
                <a:gd name="T87" fmla="*/ 69 h 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1" h="69">
                  <a:moveTo>
                    <a:pt x="23" y="53"/>
                  </a:moveTo>
                  <a:lnTo>
                    <a:pt x="18" y="56"/>
                  </a:lnTo>
                  <a:lnTo>
                    <a:pt x="0" y="56"/>
                  </a:lnTo>
                  <a:lnTo>
                    <a:pt x="4" y="63"/>
                  </a:lnTo>
                  <a:lnTo>
                    <a:pt x="32" y="63"/>
                  </a:lnTo>
                  <a:lnTo>
                    <a:pt x="44" y="69"/>
                  </a:lnTo>
                  <a:lnTo>
                    <a:pt x="68" y="64"/>
                  </a:lnTo>
                  <a:lnTo>
                    <a:pt x="68" y="56"/>
                  </a:lnTo>
                  <a:lnTo>
                    <a:pt x="76" y="47"/>
                  </a:lnTo>
                  <a:lnTo>
                    <a:pt x="100" y="47"/>
                  </a:lnTo>
                  <a:lnTo>
                    <a:pt x="103" y="40"/>
                  </a:lnTo>
                  <a:lnTo>
                    <a:pt x="118" y="37"/>
                  </a:lnTo>
                  <a:lnTo>
                    <a:pt x="139" y="21"/>
                  </a:lnTo>
                  <a:lnTo>
                    <a:pt x="141" y="15"/>
                  </a:lnTo>
                  <a:lnTo>
                    <a:pt x="124" y="6"/>
                  </a:lnTo>
                  <a:lnTo>
                    <a:pt x="72" y="5"/>
                  </a:lnTo>
                  <a:lnTo>
                    <a:pt x="54" y="0"/>
                  </a:lnTo>
                  <a:lnTo>
                    <a:pt x="45" y="2"/>
                  </a:lnTo>
                  <a:lnTo>
                    <a:pt x="44" y="12"/>
                  </a:lnTo>
                  <a:lnTo>
                    <a:pt x="13" y="7"/>
                  </a:lnTo>
                  <a:lnTo>
                    <a:pt x="11" y="15"/>
                  </a:lnTo>
                  <a:lnTo>
                    <a:pt x="18" y="18"/>
                  </a:lnTo>
                  <a:lnTo>
                    <a:pt x="7" y="29"/>
                  </a:lnTo>
                  <a:lnTo>
                    <a:pt x="25" y="37"/>
                  </a:lnTo>
                  <a:lnTo>
                    <a:pt x="27" y="28"/>
                  </a:lnTo>
                  <a:lnTo>
                    <a:pt x="51" y="40"/>
                  </a:lnTo>
                  <a:lnTo>
                    <a:pt x="37" y="50"/>
                  </a:lnTo>
                  <a:lnTo>
                    <a:pt x="23" y="5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3" name="Freeform 248"/>
            <p:cNvSpPr>
              <a:spLocks/>
            </p:cNvSpPr>
            <p:nvPr/>
          </p:nvSpPr>
          <p:spPr bwMode="auto">
            <a:xfrm>
              <a:off x="5995988" y="2589238"/>
              <a:ext cx="254000" cy="106362"/>
            </a:xfrm>
            <a:custGeom>
              <a:avLst/>
              <a:gdLst>
                <a:gd name="T0" fmla="*/ 2147483647 w 141"/>
                <a:gd name="T1" fmla="*/ 2147483647 h 69"/>
                <a:gd name="T2" fmla="*/ 2147483647 w 141"/>
                <a:gd name="T3" fmla="*/ 2147483647 h 69"/>
                <a:gd name="T4" fmla="*/ 0 w 141"/>
                <a:gd name="T5" fmla="*/ 2147483647 h 69"/>
                <a:gd name="T6" fmla="*/ 2147483647 w 141"/>
                <a:gd name="T7" fmla="*/ 2147483647 h 69"/>
                <a:gd name="T8" fmla="*/ 2147483647 w 141"/>
                <a:gd name="T9" fmla="*/ 2147483647 h 69"/>
                <a:gd name="T10" fmla="*/ 2147483647 w 141"/>
                <a:gd name="T11" fmla="*/ 2147483647 h 69"/>
                <a:gd name="T12" fmla="*/ 2147483647 w 141"/>
                <a:gd name="T13" fmla="*/ 2147483647 h 69"/>
                <a:gd name="T14" fmla="*/ 2147483647 w 141"/>
                <a:gd name="T15" fmla="*/ 2147483647 h 69"/>
                <a:gd name="T16" fmla="*/ 2147483647 w 141"/>
                <a:gd name="T17" fmla="*/ 2147483647 h 69"/>
                <a:gd name="T18" fmla="*/ 2147483647 w 141"/>
                <a:gd name="T19" fmla="*/ 2147483647 h 69"/>
                <a:gd name="T20" fmla="*/ 2147483647 w 141"/>
                <a:gd name="T21" fmla="*/ 2147483647 h 69"/>
                <a:gd name="T22" fmla="*/ 2147483647 w 141"/>
                <a:gd name="T23" fmla="*/ 2147483647 h 69"/>
                <a:gd name="T24" fmla="*/ 2147483647 w 141"/>
                <a:gd name="T25" fmla="*/ 2147483647 h 69"/>
                <a:gd name="T26" fmla="*/ 2147483647 w 141"/>
                <a:gd name="T27" fmla="*/ 2147483647 h 69"/>
                <a:gd name="T28" fmla="*/ 2147483647 w 141"/>
                <a:gd name="T29" fmla="*/ 2147483647 h 69"/>
                <a:gd name="T30" fmla="*/ 2147483647 w 141"/>
                <a:gd name="T31" fmla="*/ 2147483647 h 69"/>
                <a:gd name="T32" fmla="*/ 2147483647 w 141"/>
                <a:gd name="T33" fmla="*/ 0 h 69"/>
                <a:gd name="T34" fmla="*/ 2147483647 w 141"/>
                <a:gd name="T35" fmla="*/ 2147483647 h 69"/>
                <a:gd name="T36" fmla="*/ 2147483647 w 141"/>
                <a:gd name="T37" fmla="*/ 2147483647 h 69"/>
                <a:gd name="T38" fmla="*/ 2147483647 w 141"/>
                <a:gd name="T39" fmla="*/ 2147483647 h 69"/>
                <a:gd name="T40" fmla="*/ 2147483647 w 141"/>
                <a:gd name="T41" fmla="*/ 2147483647 h 69"/>
                <a:gd name="T42" fmla="*/ 2147483647 w 141"/>
                <a:gd name="T43" fmla="*/ 2147483647 h 69"/>
                <a:gd name="T44" fmla="*/ 2147483647 w 141"/>
                <a:gd name="T45" fmla="*/ 2147483647 h 69"/>
                <a:gd name="T46" fmla="*/ 2147483647 w 141"/>
                <a:gd name="T47" fmla="*/ 2147483647 h 69"/>
                <a:gd name="T48" fmla="*/ 2147483647 w 141"/>
                <a:gd name="T49" fmla="*/ 2147483647 h 69"/>
                <a:gd name="T50" fmla="*/ 2147483647 w 141"/>
                <a:gd name="T51" fmla="*/ 2147483647 h 69"/>
                <a:gd name="T52" fmla="*/ 2147483647 w 141"/>
                <a:gd name="T53" fmla="*/ 2147483647 h 69"/>
                <a:gd name="T54" fmla="*/ 2147483647 w 141"/>
                <a:gd name="T55" fmla="*/ 2147483647 h 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1"/>
                <a:gd name="T85" fmla="*/ 0 h 69"/>
                <a:gd name="T86" fmla="*/ 141 w 141"/>
                <a:gd name="T87" fmla="*/ 69 h 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1" h="69">
                  <a:moveTo>
                    <a:pt x="23" y="53"/>
                  </a:moveTo>
                  <a:lnTo>
                    <a:pt x="18" y="56"/>
                  </a:lnTo>
                  <a:lnTo>
                    <a:pt x="0" y="56"/>
                  </a:lnTo>
                  <a:lnTo>
                    <a:pt x="4" y="63"/>
                  </a:lnTo>
                  <a:lnTo>
                    <a:pt x="32" y="63"/>
                  </a:lnTo>
                  <a:lnTo>
                    <a:pt x="44" y="69"/>
                  </a:lnTo>
                  <a:lnTo>
                    <a:pt x="68" y="64"/>
                  </a:lnTo>
                  <a:lnTo>
                    <a:pt x="68" y="56"/>
                  </a:lnTo>
                  <a:lnTo>
                    <a:pt x="76" y="47"/>
                  </a:lnTo>
                  <a:lnTo>
                    <a:pt x="100" y="47"/>
                  </a:lnTo>
                  <a:lnTo>
                    <a:pt x="103" y="40"/>
                  </a:lnTo>
                  <a:lnTo>
                    <a:pt x="118" y="37"/>
                  </a:lnTo>
                  <a:lnTo>
                    <a:pt x="139" y="21"/>
                  </a:lnTo>
                  <a:lnTo>
                    <a:pt x="141" y="15"/>
                  </a:lnTo>
                  <a:lnTo>
                    <a:pt x="124" y="6"/>
                  </a:lnTo>
                  <a:lnTo>
                    <a:pt x="72" y="5"/>
                  </a:lnTo>
                  <a:lnTo>
                    <a:pt x="54" y="0"/>
                  </a:lnTo>
                  <a:lnTo>
                    <a:pt x="45" y="2"/>
                  </a:lnTo>
                  <a:lnTo>
                    <a:pt x="44" y="12"/>
                  </a:lnTo>
                  <a:lnTo>
                    <a:pt x="13" y="7"/>
                  </a:lnTo>
                  <a:lnTo>
                    <a:pt x="11" y="15"/>
                  </a:lnTo>
                  <a:lnTo>
                    <a:pt x="18" y="18"/>
                  </a:lnTo>
                  <a:lnTo>
                    <a:pt x="7" y="29"/>
                  </a:lnTo>
                  <a:lnTo>
                    <a:pt x="25" y="37"/>
                  </a:lnTo>
                  <a:lnTo>
                    <a:pt x="27" y="28"/>
                  </a:lnTo>
                  <a:lnTo>
                    <a:pt x="51" y="40"/>
                  </a:lnTo>
                  <a:lnTo>
                    <a:pt x="37" y="50"/>
                  </a:lnTo>
                  <a:lnTo>
                    <a:pt x="23" y="5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4" name="Freeform 249"/>
            <p:cNvSpPr>
              <a:spLocks/>
            </p:cNvSpPr>
            <p:nvPr/>
          </p:nvSpPr>
          <p:spPr bwMode="auto">
            <a:xfrm>
              <a:off x="5568950" y="2594000"/>
              <a:ext cx="376238" cy="203200"/>
            </a:xfrm>
            <a:custGeom>
              <a:avLst/>
              <a:gdLst>
                <a:gd name="T0" fmla="*/ 2147483647 w 209"/>
                <a:gd name="T1" fmla="*/ 2147483647 h 129"/>
                <a:gd name="T2" fmla="*/ 2147483647 w 209"/>
                <a:gd name="T3" fmla="*/ 2147483647 h 129"/>
                <a:gd name="T4" fmla="*/ 2147483647 w 209"/>
                <a:gd name="T5" fmla="*/ 2147483647 h 129"/>
                <a:gd name="T6" fmla="*/ 2147483647 w 209"/>
                <a:gd name="T7" fmla="*/ 2147483647 h 129"/>
                <a:gd name="T8" fmla="*/ 2147483647 w 209"/>
                <a:gd name="T9" fmla="*/ 2147483647 h 129"/>
                <a:gd name="T10" fmla="*/ 2147483647 w 209"/>
                <a:gd name="T11" fmla="*/ 0 h 129"/>
                <a:gd name="T12" fmla="*/ 2147483647 w 209"/>
                <a:gd name="T13" fmla="*/ 2147483647 h 129"/>
                <a:gd name="T14" fmla="*/ 2147483647 w 209"/>
                <a:gd name="T15" fmla="*/ 2147483647 h 129"/>
                <a:gd name="T16" fmla="*/ 2147483647 w 209"/>
                <a:gd name="T17" fmla="*/ 2147483647 h 129"/>
                <a:gd name="T18" fmla="*/ 2147483647 w 209"/>
                <a:gd name="T19" fmla="*/ 2147483647 h 129"/>
                <a:gd name="T20" fmla="*/ 2147483647 w 209"/>
                <a:gd name="T21" fmla="*/ 2147483647 h 129"/>
                <a:gd name="T22" fmla="*/ 2147483647 w 209"/>
                <a:gd name="T23" fmla="*/ 2147483647 h 129"/>
                <a:gd name="T24" fmla="*/ 2147483647 w 209"/>
                <a:gd name="T25" fmla="*/ 2147483647 h 129"/>
                <a:gd name="T26" fmla="*/ 2147483647 w 209"/>
                <a:gd name="T27" fmla="*/ 2147483647 h 129"/>
                <a:gd name="T28" fmla="*/ 2147483647 w 209"/>
                <a:gd name="T29" fmla="*/ 2147483647 h 129"/>
                <a:gd name="T30" fmla="*/ 2147483647 w 209"/>
                <a:gd name="T31" fmla="*/ 2147483647 h 129"/>
                <a:gd name="T32" fmla="*/ 2147483647 w 209"/>
                <a:gd name="T33" fmla="*/ 2147483647 h 129"/>
                <a:gd name="T34" fmla="*/ 2147483647 w 209"/>
                <a:gd name="T35" fmla="*/ 2147483647 h 129"/>
                <a:gd name="T36" fmla="*/ 2147483647 w 209"/>
                <a:gd name="T37" fmla="*/ 2147483647 h 129"/>
                <a:gd name="T38" fmla="*/ 2147483647 w 209"/>
                <a:gd name="T39" fmla="*/ 2147483647 h 129"/>
                <a:gd name="T40" fmla="*/ 2147483647 w 209"/>
                <a:gd name="T41" fmla="*/ 2147483647 h 129"/>
                <a:gd name="T42" fmla="*/ 2147483647 w 209"/>
                <a:gd name="T43" fmla="*/ 2147483647 h 129"/>
                <a:gd name="T44" fmla="*/ 2147483647 w 209"/>
                <a:gd name="T45" fmla="*/ 2147483647 h 129"/>
                <a:gd name="T46" fmla="*/ 2147483647 w 209"/>
                <a:gd name="T47" fmla="*/ 2147483647 h 129"/>
                <a:gd name="T48" fmla="*/ 2147483647 w 209"/>
                <a:gd name="T49" fmla="*/ 2147483647 h 129"/>
                <a:gd name="T50" fmla="*/ 2147483647 w 209"/>
                <a:gd name="T51" fmla="*/ 2147483647 h 129"/>
                <a:gd name="T52" fmla="*/ 2147483647 w 209"/>
                <a:gd name="T53" fmla="*/ 2147483647 h 129"/>
                <a:gd name="T54" fmla="*/ 2147483647 w 209"/>
                <a:gd name="T55" fmla="*/ 2147483647 h 129"/>
                <a:gd name="T56" fmla="*/ 2147483647 w 209"/>
                <a:gd name="T57" fmla="*/ 2147483647 h 129"/>
                <a:gd name="T58" fmla="*/ 2147483647 w 209"/>
                <a:gd name="T59" fmla="*/ 2147483647 h 129"/>
                <a:gd name="T60" fmla="*/ 2147483647 w 209"/>
                <a:gd name="T61" fmla="*/ 2147483647 h 129"/>
                <a:gd name="T62" fmla="*/ 2147483647 w 209"/>
                <a:gd name="T63" fmla="*/ 2147483647 h 129"/>
                <a:gd name="T64" fmla="*/ 2147483647 w 209"/>
                <a:gd name="T65" fmla="*/ 2147483647 h 129"/>
                <a:gd name="T66" fmla="*/ 2147483647 w 209"/>
                <a:gd name="T67" fmla="*/ 2147483647 h 129"/>
                <a:gd name="T68" fmla="*/ 2147483647 w 209"/>
                <a:gd name="T69" fmla="*/ 2147483647 h 129"/>
                <a:gd name="T70" fmla="*/ 0 w 209"/>
                <a:gd name="T71" fmla="*/ 2147483647 h 129"/>
                <a:gd name="T72" fmla="*/ 2147483647 w 209"/>
                <a:gd name="T73" fmla="*/ 2147483647 h 129"/>
                <a:gd name="T74" fmla="*/ 2147483647 w 209"/>
                <a:gd name="T75" fmla="*/ 2147483647 h 129"/>
                <a:gd name="T76" fmla="*/ 2147483647 w 209"/>
                <a:gd name="T77" fmla="*/ 2147483647 h 129"/>
                <a:gd name="T78" fmla="*/ 2147483647 w 209"/>
                <a:gd name="T79" fmla="*/ 2147483647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9"/>
                <a:gd name="T121" fmla="*/ 0 h 129"/>
                <a:gd name="T122" fmla="*/ 209 w 209"/>
                <a:gd name="T123" fmla="*/ 129 h 1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9" h="129">
                  <a:moveTo>
                    <a:pt x="50" y="29"/>
                  </a:moveTo>
                  <a:lnTo>
                    <a:pt x="63" y="29"/>
                  </a:lnTo>
                  <a:lnTo>
                    <a:pt x="61" y="16"/>
                  </a:lnTo>
                  <a:lnTo>
                    <a:pt x="73" y="7"/>
                  </a:lnTo>
                  <a:lnTo>
                    <a:pt x="76" y="4"/>
                  </a:lnTo>
                  <a:lnTo>
                    <a:pt x="80" y="0"/>
                  </a:lnTo>
                  <a:lnTo>
                    <a:pt x="99" y="11"/>
                  </a:lnTo>
                  <a:lnTo>
                    <a:pt x="105" y="26"/>
                  </a:lnTo>
                  <a:lnTo>
                    <a:pt x="130" y="32"/>
                  </a:lnTo>
                  <a:lnTo>
                    <a:pt x="147" y="52"/>
                  </a:lnTo>
                  <a:lnTo>
                    <a:pt x="192" y="81"/>
                  </a:lnTo>
                  <a:lnTo>
                    <a:pt x="206" y="84"/>
                  </a:lnTo>
                  <a:lnTo>
                    <a:pt x="209" y="97"/>
                  </a:lnTo>
                  <a:lnTo>
                    <a:pt x="198" y="93"/>
                  </a:lnTo>
                  <a:lnTo>
                    <a:pt x="195" y="99"/>
                  </a:lnTo>
                  <a:lnTo>
                    <a:pt x="188" y="99"/>
                  </a:lnTo>
                  <a:lnTo>
                    <a:pt x="185" y="115"/>
                  </a:lnTo>
                  <a:lnTo>
                    <a:pt x="170" y="122"/>
                  </a:lnTo>
                  <a:lnTo>
                    <a:pt x="164" y="129"/>
                  </a:lnTo>
                  <a:lnTo>
                    <a:pt x="142" y="122"/>
                  </a:lnTo>
                  <a:lnTo>
                    <a:pt x="140" y="115"/>
                  </a:lnTo>
                  <a:lnTo>
                    <a:pt x="76" y="80"/>
                  </a:lnTo>
                  <a:lnTo>
                    <a:pt x="53" y="83"/>
                  </a:lnTo>
                  <a:lnTo>
                    <a:pt x="33" y="96"/>
                  </a:lnTo>
                  <a:lnTo>
                    <a:pt x="31" y="67"/>
                  </a:lnTo>
                  <a:lnTo>
                    <a:pt x="25" y="64"/>
                  </a:lnTo>
                  <a:lnTo>
                    <a:pt x="19" y="51"/>
                  </a:lnTo>
                  <a:lnTo>
                    <a:pt x="9" y="51"/>
                  </a:lnTo>
                  <a:lnTo>
                    <a:pt x="8" y="45"/>
                  </a:lnTo>
                  <a:lnTo>
                    <a:pt x="9" y="36"/>
                  </a:lnTo>
                  <a:lnTo>
                    <a:pt x="28" y="39"/>
                  </a:lnTo>
                  <a:lnTo>
                    <a:pt x="35" y="32"/>
                  </a:lnTo>
                  <a:lnTo>
                    <a:pt x="15" y="13"/>
                  </a:lnTo>
                  <a:lnTo>
                    <a:pt x="7" y="16"/>
                  </a:lnTo>
                  <a:lnTo>
                    <a:pt x="7" y="29"/>
                  </a:lnTo>
                  <a:lnTo>
                    <a:pt x="0" y="16"/>
                  </a:lnTo>
                  <a:lnTo>
                    <a:pt x="7" y="10"/>
                  </a:lnTo>
                  <a:lnTo>
                    <a:pt x="19" y="8"/>
                  </a:lnTo>
                  <a:lnTo>
                    <a:pt x="42" y="29"/>
                  </a:lnTo>
                  <a:lnTo>
                    <a:pt x="50" y="2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5" name="Freeform 250"/>
            <p:cNvSpPr>
              <a:spLocks/>
            </p:cNvSpPr>
            <p:nvPr/>
          </p:nvSpPr>
          <p:spPr bwMode="auto">
            <a:xfrm>
              <a:off x="5568950" y="2594000"/>
              <a:ext cx="376238" cy="203200"/>
            </a:xfrm>
            <a:custGeom>
              <a:avLst/>
              <a:gdLst>
                <a:gd name="T0" fmla="*/ 2147483647 w 209"/>
                <a:gd name="T1" fmla="*/ 2147483647 h 129"/>
                <a:gd name="T2" fmla="*/ 2147483647 w 209"/>
                <a:gd name="T3" fmla="*/ 2147483647 h 129"/>
                <a:gd name="T4" fmla="*/ 2147483647 w 209"/>
                <a:gd name="T5" fmla="*/ 2147483647 h 129"/>
                <a:gd name="T6" fmla="*/ 2147483647 w 209"/>
                <a:gd name="T7" fmla="*/ 2147483647 h 129"/>
                <a:gd name="T8" fmla="*/ 2147483647 w 209"/>
                <a:gd name="T9" fmla="*/ 2147483647 h 129"/>
                <a:gd name="T10" fmla="*/ 2147483647 w 209"/>
                <a:gd name="T11" fmla="*/ 0 h 129"/>
                <a:gd name="T12" fmla="*/ 2147483647 w 209"/>
                <a:gd name="T13" fmla="*/ 2147483647 h 129"/>
                <a:gd name="T14" fmla="*/ 2147483647 w 209"/>
                <a:gd name="T15" fmla="*/ 2147483647 h 129"/>
                <a:gd name="T16" fmla="*/ 2147483647 w 209"/>
                <a:gd name="T17" fmla="*/ 2147483647 h 129"/>
                <a:gd name="T18" fmla="*/ 2147483647 w 209"/>
                <a:gd name="T19" fmla="*/ 2147483647 h 129"/>
                <a:gd name="T20" fmla="*/ 2147483647 w 209"/>
                <a:gd name="T21" fmla="*/ 2147483647 h 129"/>
                <a:gd name="T22" fmla="*/ 2147483647 w 209"/>
                <a:gd name="T23" fmla="*/ 2147483647 h 129"/>
                <a:gd name="T24" fmla="*/ 2147483647 w 209"/>
                <a:gd name="T25" fmla="*/ 2147483647 h 129"/>
                <a:gd name="T26" fmla="*/ 2147483647 w 209"/>
                <a:gd name="T27" fmla="*/ 2147483647 h 129"/>
                <a:gd name="T28" fmla="*/ 2147483647 w 209"/>
                <a:gd name="T29" fmla="*/ 2147483647 h 129"/>
                <a:gd name="T30" fmla="*/ 2147483647 w 209"/>
                <a:gd name="T31" fmla="*/ 2147483647 h 129"/>
                <a:gd name="T32" fmla="*/ 2147483647 w 209"/>
                <a:gd name="T33" fmla="*/ 2147483647 h 129"/>
                <a:gd name="T34" fmla="*/ 2147483647 w 209"/>
                <a:gd name="T35" fmla="*/ 2147483647 h 129"/>
                <a:gd name="T36" fmla="*/ 2147483647 w 209"/>
                <a:gd name="T37" fmla="*/ 2147483647 h 129"/>
                <a:gd name="T38" fmla="*/ 2147483647 w 209"/>
                <a:gd name="T39" fmla="*/ 2147483647 h 129"/>
                <a:gd name="T40" fmla="*/ 2147483647 w 209"/>
                <a:gd name="T41" fmla="*/ 2147483647 h 129"/>
                <a:gd name="T42" fmla="*/ 2147483647 w 209"/>
                <a:gd name="T43" fmla="*/ 2147483647 h 129"/>
                <a:gd name="T44" fmla="*/ 2147483647 w 209"/>
                <a:gd name="T45" fmla="*/ 2147483647 h 129"/>
                <a:gd name="T46" fmla="*/ 2147483647 w 209"/>
                <a:gd name="T47" fmla="*/ 2147483647 h 129"/>
                <a:gd name="T48" fmla="*/ 2147483647 w 209"/>
                <a:gd name="T49" fmla="*/ 2147483647 h 129"/>
                <a:gd name="T50" fmla="*/ 2147483647 w 209"/>
                <a:gd name="T51" fmla="*/ 2147483647 h 129"/>
                <a:gd name="T52" fmla="*/ 2147483647 w 209"/>
                <a:gd name="T53" fmla="*/ 2147483647 h 129"/>
                <a:gd name="T54" fmla="*/ 2147483647 w 209"/>
                <a:gd name="T55" fmla="*/ 2147483647 h 129"/>
                <a:gd name="T56" fmla="*/ 2147483647 w 209"/>
                <a:gd name="T57" fmla="*/ 2147483647 h 129"/>
                <a:gd name="T58" fmla="*/ 2147483647 w 209"/>
                <a:gd name="T59" fmla="*/ 2147483647 h 129"/>
                <a:gd name="T60" fmla="*/ 2147483647 w 209"/>
                <a:gd name="T61" fmla="*/ 2147483647 h 129"/>
                <a:gd name="T62" fmla="*/ 2147483647 w 209"/>
                <a:gd name="T63" fmla="*/ 2147483647 h 129"/>
                <a:gd name="T64" fmla="*/ 2147483647 w 209"/>
                <a:gd name="T65" fmla="*/ 2147483647 h 129"/>
                <a:gd name="T66" fmla="*/ 2147483647 w 209"/>
                <a:gd name="T67" fmla="*/ 2147483647 h 129"/>
                <a:gd name="T68" fmla="*/ 2147483647 w 209"/>
                <a:gd name="T69" fmla="*/ 2147483647 h 129"/>
                <a:gd name="T70" fmla="*/ 0 w 209"/>
                <a:gd name="T71" fmla="*/ 2147483647 h 129"/>
                <a:gd name="T72" fmla="*/ 2147483647 w 209"/>
                <a:gd name="T73" fmla="*/ 2147483647 h 129"/>
                <a:gd name="T74" fmla="*/ 2147483647 w 209"/>
                <a:gd name="T75" fmla="*/ 2147483647 h 129"/>
                <a:gd name="T76" fmla="*/ 2147483647 w 209"/>
                <a:gd name="T77" fmla="*/ 2147483647 h 129"/>
                <a:gd name="T78" fmla="*/ 2147483647 w 209"/>
                <a:gd name="T79" fmla="*/ 2147483647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9"/>
                <a:gd name="T121" fmla="*/ 0 h 129"/>
                <a:gd name="T122" fmla="*/ 209 w 209"/>
                <a:gd name="T123" fmla="*/ 129 h 1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9" h="129">
                  <a:moveTo>
                    <a:pt x="50" y="29"/>
                  </a:moveTo>
                  <a:lnTo>
                    <a:pt x="63" y="29"/>
                  </a:lnTo>
                  <a:lnTo>
                    <a:pt x="61" y="16"/>
                  </a:lnTo>
                  <a:lnTo>
                    <a:pt x="73" y="7"/>
                  </a:lnTo>
                  <a:lnTo>
                    <a:pt x="76" y="4"/>
                  </a:lnTo>
                  <a:lnTo>
                    <a:pt x="80" y="0"/>
                  </a:lnTo>
                  <a:lnTo>
                    <a:pt x="99" y="11"/>
                  </a:lnTo>
                  <a:lnTo>
                    <a:pt x="105" y="26"/>
                  </a:lnTo>
                  <a:lnTo>
                    <a:pt x="130" y="32"/>
                  </a:lnTo>
                  <a:lnTo>
                    <a:pt x="147" y="52"/>
                  </a:lnTo>
                  <a:lnTo>
                    <a:pt x="192" y="81"/>
                  </a:lnTo>
                  <a:lnTo>
                    <a:pt x="206" y="84"/>
                  </a:lnTo>
                  <a:lnTo>
                    <a:pt x="209" y="97"/>
                  </a:lnTo>
                  <a:lnTo>
                    <a:pt x="198" y="93"/>
                  </a:lnTo>
                  <a:lnTo>
                    <a:pt x="195" y="99"/>
                  </a:lnTo>
                  <a:lnTo>
                    <a:pt x="188" y="99"/>
                  </a:lnTo>
                  <a:lnTo>
                    <a:pt x="185" y="115"/>
                  </a:lnTo>
                  <a:lnTo>
                    <a:pt x="170" y="122"/>
                  </a:lnTo>
                  <a:lnTo>
                    <a:pt x="164" y="129"/>
                  </a:lnTo>
                  <a:lnTo>
                    <a:pt x="142" y="122"/>
                  </a:lnTo>
                  <a:lnTo>
                    <a:pt x="140" y="115"/>
                  </a:lnTo>
                  <a:lnTo>
                    <a:pt x="76" y="80"/>
                  </a:lnTo>
                  <a:lnTo>
                    <a:pt x="53" y="83"/>
                  </a:lnTo>
                  <a:lnTo>
                    <a:pt x="33" y="96"/>
                  </a:lnTo>
                  <a:lnTo>
                    <a:pt x="31" y="67"/>
                  </a:lnTo>
                  <a:lnTo>
                    <a:pt x="25" y="64"/>
                  </a:lnTo>
                  <a:lnTo>
                    <a:pt x="19" y="51"/>
                  </a:lnTo>
                  <a:lnTo>
                    <a:pt x="9" y="51"/>
                  </a:lnTo>
                  <a:lnTo>
                    <a:pt x="8" y="45"/>
                  </a:lnTo>
                  <a:lnTo>
                    <a:pt x="9" y="36"/>
                  </a:lnTo>
                  <a:lnTo>
                    <a:pt x="28" y="39"/>
                  </a:lnTo>
                  <a:lnTo>
                    <a:pt x="35" y="32"/>
                  </a:lnTo>
                  <a:lnTo>
                    <a:pt x="15" y="13"/>
                  </a:lnTo>
                  <a:lnTo>
                    <a:pt x="7" y="16"/>
                  </a:lnTo>
                  <a:lnTo>
                    <a:pt x="7" y="29"/>
                  </a:lnTo>
                  <a:lnTo>
                    <a:pt x="0" y="16"/>
                  </a:lnTo>
                  <a:lnTo>
                    <a:pt x="7" y="10"/>
                  </a:lnTo>
                  <a:lnTo>
                    <a:pt x="19" y="8"/>
                  </a:lnTo>
                  <a:lnTo>
                    <a:pt x="42" y="29"/>
                  </a:lnTo>
                  <a:lnTo>
                    <a:pt x="50" y="2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6" name="Freeform 251"/>
            <p:cNvSpPr>
              <a:spLocks/>
            </p:cNvSpPr>
            <p:nvPr/>
          </p:nvSpPr>
          <p:spPr bwMode="auto">
            <a:xfrm>
              <a:off x="4838700" y="2239988"/>
              <a:ext cx="206375" cy="127000"/>
            </a:xfrm>
            <a:custGeom>
              <a:avLst/>
              <a:gdLst>
                <a:gd name="T0" fmla="*/ 2147483647 w 116"/>
                <a:gd name="T1" fmla="*/ 2147483647 h 82"/>
                <a:gd name="T2" fmla="*/ 0 w 116"/>
                <a:gd name="T3" fmla="*/ 2147483647 h 82"/>
                <a:gd name="T4" fmla="*/ 2147483647 w 116"/>
                <a:gd name="T5" fmla="*/ 2147483647 h 82"/>
                <a:gd name="T6" fmla="*/ 2147483647 w 116"/>
                <a:gd name="T7" fmla="*/ 2147483647 h 82"/>
                <a:gd name="T8" fmla="*/ 2147483647 w 116"/>
                <a:gd name="T9" fmla="*/ 2147483647 h 82"/>
                <a:gd name="T10" fmla="*/ 2147483647 w 116"/>
                <a:gd name="T11" fmla="*/ 2147483647 h 82"/>
                <a:gd name="T12" fmla="*/ 2147483647 w 116"/>
                <a:gd name="T13" fmla="*/ 2147483647 h 82"/>
                <a:gd name="T14" fmla="*/ 2147483647 w 116"/>
                <a:gd name="T15" fmla="*/ 2147483647 h 82"/>
                <a:gd name="T16" fmla="*/ 2147483647 w 116"/>
                <a:gd name="T17" fmla="*/ 2147483647 h 82"/>
                <a:gd name="T18" fmla="*/ 2147483647 w 116"/>
                <a:gd name="T19" fmla="*/ 2147483647 h 82"/>
                <a:gd name="T20" fmla="*/ 2147483647 w 116"/>
                <a:gd name="T21" fmla="*/ 2147483647 h 82"/>
                <a:gd name="T22" fmla="*/ 2147483647 w 116"/>
                <a:gd name="T23" fmla="*/ 2147483647 h 82"/>
                <a:gd name="T24" fmla="*/ 2147483647 w 116"/>
                <a:gd name="T25" fmla="*/ 2147483647 h 82"/>
                <a:gd name="T26" fmla="*/ 2147483647 w 116"/>
                <a:gd name="T27" fmla="*/ 2147483647 h 82"/>
                <a:gd name="T28" fmla="*/ 2147483647 w 116"/>
                <a:gd name="T29" fmla="*/ 2147483647 h 82"/>
                <a:gd name="T30" fmla="*/ 2147483647 w 116"/>
                <a:gd name="T31" fmla="*/ 0 h 82"/>
                <a:gd name="T32" fmla="*/ 2147483647 w 116"/>
                <a:gd name="T33" fmla="*/ 2147483647 h 82"/>
                <a:gd name="T34" fmla="*/ 2147483647 w 116"/>
                <a:gd name="T35" fmla="*/ 2147483647 h 82"/>
                <a:gd name="T36" fmla="*/ 2147483647 w 116"/>
                <a:gd name="T37" fmla="*/ 2147483647 h 82"/>
                <a:gd name="T38" fmla="*/ 2147483647 w 116"/>
                <a:gd name="T39" fmla="*/ 2147483647 h 82"/>
                <a:gd name="T40" fmla="*/ 0 w 116"/>
                <a:gd name="T41" fmla="*/ 2147483647 h 82"/>
                <a:gd name="T42" fmla="*/ 2147483647 w 116"/>
                <a:gd name="T43" fmla="*/ 2147483647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6"/>
                <a:gd name="T67" fmla="*/ 0 h 82"/>
                <a:gd name="T68" fmla="*/ 116 w 116"/>
                <a:gd name="T69" fmla="*/ 82 h 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6" h="82">
                  <a:moveTo>
                    <a:pt x="5" y="55"/>
                  </a:moveTo>
                  <a:lnTo>
                    <a:pt x="0" y="67"/>
                  </a:lnTo>
                  <a:lnTo>
                    <a:pt x="2" y="77"/>
                  </a:lnTo>
                  <a:lnTo>
                    <a:pt x="32" y="71"/>
                  </a:lnTo>
                  <a:lnTo>
                    <a:pt x="56" y="80"/>
                  </a:lnTo>
                  <a:lnTo>
                    <a:pt x="73" y="77"/>
                  </a:lnTo>
                  <a:lnTo>
                    <a:pt x="91" y="82"/>
                  </a:lnTo>
                  <a:lnTo>
                    <a:pt x="98" y="70"/>
                  </a:lnTo>
                  <a:lnTo>
                    <a:pt x="108" y="68"/>
                  </a:lnTo>
                  <a:lnTo>
                    <a:pt x="98" y="52"/>
                  </a:lnTo>
                  <a:lnTo>
                    <a:pt x="111" y="52"/>
                  </a:lnTo>
                  <a:lnTo>
                    <a:pt x="116" y="45"/>
                  </a:lnTo>
                  <a:lnTo>
                    <a:pt x="105" y="41"/>
                  </a:lnTo>
                  <a:lnTo>
                    <a:pt x="91" y="25"/>
                  </a:lnTo>
                  <a:lnTo>
                    <a:pt x="90" y="10"/>
                  </a:lnTo>
                  <a:lnTo>
                    <a:pt x="54" y="0"/>
                  </a:lnTo>
                  <a:lnTo>
                    <a:pt x="38" y="10"/>
                  </a:lnTo>
                  <a:lnTo>
                    <a:pt x="36" y="19"/>
                  </a:lnTo>
                  <a:lnTo>
                    <a:pt x="26" y="22"/>
                  </a:lnTo>
                  <a:lnTo>
                    <a:pt x="28" y="33"/>
                  </a:lnTo>
                  <a:lnTo>
                    <a:pt x="0" y="36"/>
                  </a:lnTo>
                  <a:lnTo>
                    <a:pt x="5" y="5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7" name="Freeform 252"/>
            <p:cNvSpPr>
              <a:spLocks/>
            </p:cNvSpPr>
            <p:nvPr/>
          </p:nvSpPr>
          <p:spPr bwMode="auto">
            <a:xfrm>
              <a:off x="4838700" y="2239988"/>
              <a:ext cx="206375" cy="127000"/>
            </a:xfrm>
            <a:custGeom>
              <a:avLst/>
              <a:gdLst>
                <a:gd name="T0" fmla="*/ 2147483647 w 116"/>
                <a:gd name="T1" fmla="*/ 2147483647 h 82"/>
                <a:gd name="T2" fmla="*/ 0 w 116"/>
                <a:gd name="T3" fmla="*/ 2147483647 h 82"/>
                <a:gd name="T4" fmla="*/ 2147483647 w 116"/>
                <a:gd name="T5" fmla="*/ 2147483647 h 82"/>
                <a:gd name="T6" fmla="*/ 2147483647 w 116"/>
                <a:gd name="T7" fmla="*/ 2147483647 h 82"/>
                <a:gd name="T8" fmla="*/ 2147483647 w 116"/>
                <a:gd name="T9" fmla="*/ 2147483647 h 82"/>
                <a:gd name="T10" fmla="*/ 2147483647 w 116"/>
                <a:gd name="T11" fmla="*/ 2147483647 h 82"/>
                <a:gd name="T12" fmla="*/ 2147483647 w 116"/>
                <a:gd name="T13" fmla="*/ 2147483647 h 82"/>
                <a:gd name="T14" fmla="*/ 2147483647 w 116"/>
                <a:gd name="T15" fmla="*/ 2147483647 h 82"/>
                <a:gd name="T16" fmla="*/ 2147483647 w 116"/>
                <a:gd name="T17" fmla="*/ 2147483647 h 82"/>
                <a:gd name="T18" fmla="*/ 2147483647 w 116"/>
                <a:gd name="T19" fmla="*/ 2147483647 h 82"/>
                <a:gd name="T20" fmla="*/ 2147483647 w 116"/>
                <a:gd name="T21" fmla="*/ 2147483647 h 82"/>
                <a:gd name="T22" fmla="*/ 2147483647 w 116"/>
                <a:gd name="T23" fmla="*/ 2147483647 h 82"/>
                <a:gd name="T24" fmla="*/ 2147483647 w 116"/>
                <a:gd name="T25" fmla="*/ 2147483647 h 82"/>
                <a:gd name="T26" fmla="*/ 2147483647 w 116"/>
                <a:gd name="T27" fmla="*/ 2147483647 h 82"/>
                <a:gd name="T28" fmla="*/ 2147483647 w 116"/>
                <a:gd name="T29" fmla="*/ 2147483647 h 82"/>
                <a:gd name="T30" fmla="*/ 2147483647 w 116"/>
                <a:gd name="T31" fmla="*/ 0 h 82"/>
                <a:gd name="T32" fmla="*/ 2147483647 w 116"/>
                <a:gd name="T33" fmla="*/ 2147483647 h 82"/>
                <a:gd name="T34" fmla="*/ 2147483647 w 116"/>
                <a:gd name="T35" fmla="*/ 2147483647 h 82"/>
                <a:gd name="T36" fmla="*/ 2147483647 w 116"/>
                <a:gd name="T37" fmla="*/ 2147483647 h 82"/>
                <a:gd name="T38" fmla="*/ 2147483647 w 116"/>
                <a:gd name="T39" fmla="*/ 2147483647 h 82"/>
                <a:gd name="T40" fmla="*/ 0 w 116"/>
                <a:gd name="T41" fmla="*/ 2147483647 h 82"/>
                <a:gd name="T42" fmla="*/ 2147483647 w 116"/>
                <a:gd name="T43" fmla="*/ 2147483647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6"/>
                <a:gd name="T67" fmla="*/ 0 h 82"/>
                <a:gd name="T68" fmla="*/ 116 w 116"/>
                <a:gd name="T69" fmla="*/ 82 h 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6" h="82">
                  <a:moveTo>
                    <a:pt x="5" y="55"/>
                  </a:moveTo>
                  <a:lnTo>
                    <a:pt x="0" y="67"/>
                  </a:lnTo>
                  <a:lnTo>
                    <a:pt x="2" y="77"/>
                  </a:lnTo>
                  <a:lnTo>
                    <a:pt x="32" y="71"/>
                  </a:lnTo>
                  <a:lnTo>
                    <a:pt x="56" y="80"/>
                  </a:lnTo>
                  <a:lnTo>
                    <a:pt x="73" y="77"/>
                  </a:lnTo>
                  <a:lnTo>
                    <a:pt x="91" y="82"/>
                  </a:lnTo>
                  <a:lnTo>
                    <a:pt x="98" y="70"/>
                  </a:lnTo>
                  <a:lnTo>
                    <a:pt x="108" y="68"/>
                  </a:lnTo>
                  <a:lnTo>
                    <a:pt x="98" y="52"/>
                  </a:lnTo>
                  <a:lnTo>
                    <a:pt x="111" y="52"/>
                  </a:lnTo>
                  <a:lnTo>
                    <a:pt x="116" y="45"/>
                  </a:lnTo>
                  <a:lnTo>
                    <a:pt x="105" y="41"/>
                  </a:lnTo>
                  <a:lnTo>
                    <a:pt x="91" y="25"/>
                  </a:lnTo>
                  <a:lnTo>
                    <a:pt x="90" y="10"/>
                  </a:lnTo>
                  <a:lnTo>
                    <a:pt x="54" y="0"/>
                  </a:lnTo>
                  <a:lnTo>
                    <a:pt x="38" y="10"/>
                  </a:lnTo>
                  <a:lnTo>
                    <a:pt x="36" y="19"/>
                  </a:lnTo>
                  <a:lnTo>
                    <a:pt x="26" y="22"/>
                  </a:lnTo>
                  <a:lnTo>
                    <a:pt x="28" y="33"/>
                  </a:lnTo>
                  <a:lnTo>
                    <a:pt x="0" y="36"/>
                  </a:lnTo>
                  <a:lnTo>
                    <a:pt x="5" y="5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8" name="Freeform 253"/>
            <p:cNvSpPr>
              <a:spLocks/>
            </p:cNvSpPr>
            <p:nvPr/>
          </p:nvSpPr>
          <p:spPr bwMode="auto">
            <a:xfrm>
              <a:off x="4824413" y="2155850"/>
              <a:ext cx="95250" cy="44450"/>
            </a:xfrm>
            <a:custGeom>
              <a:avLst/>
              <a:gdLst>
                <a:gd name="T0" fmla="*/ 2147483647 w 53"/>
                <a:gd name="T1" fmla="*/ 2147483647 h 30"/>
                <a:gd name="T2" fmla="*/ 2147483647 w 53"/>
                <a:gd name="T3" fmla="*/ 2147483647 h 30"/>
                <a:gd name="T4" fmla="*/ 2147483647 w 53"/>
                <a:gd name="T5" fmla="*/ 2147483647 h 30"/>
                <a:gd name="T6" fmla="*/ 0 w 53"/>
                <a:gd name="T7" fmla="*/ 2147483647 h 30"/>
                <a:gd name="T8" fmla="*/ 2147483647 w 53"/>
                <a:gd name="T9" fmla="*/ 0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
                <a:gd name="T37" fmla="*/ 0 h 30"/>
                <a:gd name="T38" fmla="*/ 53 w 53"/>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 h="30">
                  <a:moveTo>
                    <a:pt x="12" y="28"/>
                  </a:moveTo>
                  <a:lnTo>
                    <a:pt x="11" y="20"/>
                  </a:lnTo>
                  <a:lnTo>
                    <a:pt x="5" y="20"/>
                  </a:lnTo>
                  <a:lnTo>
                    <a:pt x="0" y="6"/>
                  </a:lnTo>
                  <a:lnTo>
                    <a:pt x="28" y="0"/>
                  </a:lnTo>
                  <a:lnTo>
                    <a:pt x="53" y="1"/>
                  </a:lnTo>
                  <a:lnTo>
                    <a:pt x="52" y="9"/>
                  </a:lnTo>
                  <a:lnTo>
                    <a:pt x="40" y="11"/>
                  </a:lnTo>
                  <a:lnTo>
                    <a:pt x="52" y="25"/>
                  </a:lnTo>
                  <a:lnTo>
                    <a:pt x="49" y="30"/>
                  </a:lnTo>
                  <a:lnTo>
                    <a:pt x="21" y="25"/>
                  </a:lnTo>
                  <a:lnTo>
                    <a:pt x="12" y="2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9" name="Freeform 254"/>
            <p:cNvSpPr>
              <a:spLocks/>
            </p:cNvSpPr>
            <p:nvPr/>
          </p:nvSpPr>
          <p:spPr bwMode="auto">
            <a:xfrm>
              <a:off x="4824413" y="2155850"/>
              <a:ext cx="95250" cy="44450"/>
            </a:xfrm>
            <a:custGeom>
              <a:avLst/>
              <a:gdLst>
                <a:gd name="T0" fmla="*/ 2147483647 w 53"/>
                <a:gd name="T1" fmla="*/ 2147483647 h 30"/>
                <a:gd name="T2" fmla="*/ 2147483647 w 53"/>
                <a:gd name="T3" fmla="*/ 2147483647 h 30"/>
                <a:gd name="T4" fmla="*/ 2147483647 w 53"/>
                <a:gd name="T5" fmla="*/ 2147483647 h 30"/>
                <a:gd name="T6" fmla="*/ 0 w 53"/>
                <a:gd name="T7" fmla="*/ 2147483647 h 30"/>
                <a:gd name="T8" fmla="*/ 2147483647 w 53"/>
                <a:gd name="T9" fmla="*/ 0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
                <a:gd name="T37" fmla="*/ 0 h 30"/>
                <a:gd name="T38" fmla="*/ 53 w 53"/>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 h="30">
                  <a:moveTo>
                    <a:pt x="12" y="28"/>
                  </a:moveTo>
                  <a:lnTo>
                    <a:pt x="11" y="20"/>
                  </a:lnTo>
                  <a:lnTo>
                    <a:pt x="5" y="20"/>
                  </a:lnTo>
                  <a:lnTo>
                    <a:pt x="0" y="6"/>
                  </a:lnTo>
                  <a:lnTo>
                    <a:pt x="28" y="0"/>
                  </a:lnTo>
                  <a:lnTo>
                    <a:pt x="53" y="1"/>
                  </a:lnTo>
                  <a:lnTo>
                    <a:pt x="52" y="9"/>
                  </a:lnTo>
                  <a:lnTo>
                    <a:pt x="40" y="11"/>
                  </a:lnTo>
                  <a:lnTo>
                    <a:pt x="52" y="25"/>
                  </a:lnTo>
                  <a:lnTo>
                    <a:pt x="49" y="30"/>
                  </a:lnTo>
                  <a:lnTo>
                    <a:pt x="21" y="25"/>
                  </a:lnTo>
                  <a:lnTo>
                    <a:pt x="12" y="2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0" name="Freeform 255"/>
            <p:cNvSpPr>
              <a:spLocks/>
            </p:cNvSpPr>
            <p:nvPr/>
          </p:nvSpPr>
          <p:spPr bwMode="auto">
            <a:xfrm>
              <a:off x="4775200" y="2193950"/>
              <a:ext cx="158750" cy="60325"/>
            </a:xfrm>
            <a:custGeom>
              <a:avLst/>
              <a:gdLst>
                <a:gd name="T0" fmla="*/ 0 w 89"/>
                <a:gd name="T1" fmla="*/ 2147483647 h 39"/>
                <a:gd name="T2" fmla="*/ 2147483647 w 89"/>
                <a:gd name="T3" fmla="*/ 2147483647 h 39"/>
                <a:gd name="T4" fmla="*/ 2147483647 w 89"/>
                <a:gd name="T5" fmla="*/ 2147483647 h 39"/>
                <a:gd name="T6" fmla="*/ 2147483647 w 89"/>
                <a:gd name="T7" fmla="*/ 2147483647 h 39"/>
                <a:gd name="T8" fmla="*/ 2147483647 w 89"/>
                <a:gd name="T9" fmla="*/ 2147483647 h 39"/>
                <a:gd name="T10" fmla="*/ 2147483647 w 89"/>
                <a:gd name="T11" fmla="*/ 2147483647 h 39"/>
                <a:gd name="T12" fmla="*/ 2147483647 w 89"/>
                <a:gd name="T13" fmla="*/ 2147483647 h 39"/>
                <a:gd name="T14" fmla="*/ 2147483647 w 89"/>
                <a:gd name="T15" fmla="*/ 0 h 39"/>
                <a:gd name="T16" fmla="*/ 2147483647 w 89"/>
                <a:gd name="T17" fmla="*/ 2147483647 h 39"/>
                <a:gd name="T18" fmla="*/ 2147483647 w 89"/>
                <a:gd name="T19" fmla="*/ 2147483647 h 39"/>
                <a:gd name="T20" fmla="*/ 2147483647 w 89"/>
                <a:gd name="T21" fmla="*/ 2147483647 h 39"/>
                <a:gd name="T22" fmla="*/ 2147483647 w 89"/>
                <a:gd name="T23" fmla="*/ 2147483647 h 39"/>
                <a:gd name="T24" fmla="*/ 2147483647 w 89"/>
                <a:gd name="T25" fmla="*/ 2147483647 h 39"/>
                <a:gd name="T26" fmla="*/ 0 w 89"/>
                <a:gd name="T27" fmla="*/ 2147483647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39"/>
                <a:gd name="T44" fmla="*/ 89 w 89"/>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39">
                  <a:moveTo>
                    <a:pt x="0" y="32"/>
                  </a:moveTo>
                  <a:lnTo>
                    <a:pt x="1" y="20"/>
                  </a:lnTo>
                  <a:lnTo>
                    <a:pt x="8" y="7"/>
                  </a:lnTo>
                  <a:lnTo>
                    <a:pt x="18" y="5"/>
                  </a:lnTo>
                  <a:lnTo>
                    <a:pt x="35" y="17"/>
                  </a:lnTo>
                  <a:lnTo>
                    <a:pt x="42" y="13"/>
                  </a:lnTo>
                  <a:lnTo>
                    <a:pt x="40" y="3"/>
                  </a:lnTo>
                  <a:lnTo>
                    <a:pt x="49" y="0"/>
                  </a:lnTo>
                  <a:lnTo>
                    <a:pt x="77" y="5"/>
                  </a:lnTo>
                  <a:lnTo>
                    <a:pt x="89" y="29"/>
                  </a:lnTo>
                  <a:lnTo>
                    <a:pt x="73" y="39"/>
                  </a:lnTo>
                  <a:lnTo>
                    <a:pt x="47" y="26"/>
                  </a:lnTo>
                  <a:lnTo>
                    <a:pt x="14" y="26"/>
                  </a:lnTo>
                  <a:lnTo>
                    <a:pt x="0" y="3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1" name="Freeform 256"/>
            <p:cNvSpPr>
              <a:spLocks/>
            </p:cNvSpPr>
            <p:nvPr/>
          </p:nvSpPr>
          <p:spPr bwMode="auto">
            <a:xfrm>
              <a:off x="4775200" y="2193950"/>
              <a:ext cx="158750" cy="60325"/>
            </a:xfrm>
            <a:custGeom>
              <a:avLst/>
              <a:gdLst>
                <a:gd name="T0" fmla="*/ 0 w 89"/>
                <a:gd name="T1" fmla="*/ 2147483647 h 39"/>
                <a:gd name="T2" fmla="*/ 2147483647 w 89"/>
                <a:gd name="T3" fmla="*/ 2147483647 h 39"/>
                <a:gd name="T4" fmla="*/ 2147483647 w 89"/>
                <a:gd name="T5" fmla="*/ 2147483647 h 39"/>
                <a:gd name="T6" fmla="*/ 2147483647 w 89"/>
                <a:gd name="T7" fmla="*/ 2147483647 h 39"/>
                <a:gd name="T8" fmla="*/ 2147483647 w 89"/>
                <a:gd name="T9" fmla="*/ 2147483647 h 39"/>
                <a:gd name="T10" fmla="*/ 2147483647 w 89"/>
                <a:gd name="T11" fmla="*/ 2147483647 h 39"/>
                <a:gd name="T12" fmla="*/ 2147483647 w 89"/>
                <a:gd name="T13" fmla="*/ 2147483647 h 39"/>
                <a:gd name="T14" fmla="*/ 2147483647 w 89"/>
                <a:gd name="T15" fmla="*/ 0 h 39"/>
                <a:gd name="T16" fmla="*/ 2147483647 w 89"/>
                <a:gd name="T17" fmla="*/ 2147483647 h 39"/>
                <a:gd name="T18" fmla="*/ 2147483647 w 89"/>
                <a:gd name="T19" fmla="*/ 2147483647 h 39"/>
                <a:gd name="T20" fmla="*/ 2147483647 w 89"/>
                <a:gd name="T21" fmla="*/ 2147483647 h 39"/>
                <a:gd name="T22" fmla="*/ 2147483647 w 89"/>
                <a:gd name="T23" fmla="*/ 2147483647 h 39"/>
                <a:gd name="T24" fmla="*/ 2147483647 w 89"/>
                <a:gd name="T25" fmla="*/ 2147483647 h 39"/>
                <a:gd name="T26" fmla="*/ 0 w 89"/>
                <a:gd name="T27" fmla="*/ 2147483647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39"/>
                <a:gd name="T44" fmla="*/ 89 w 89"/>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39">
                  <a:moveTo>
                    <a:pt x="0" y="32"/>
                  </a:moveTo>
                  <a:lnTo>
                    <a:pt x="1" y="20"/>
                  </a:lnTo>
                  <a:lnTo>
                    <a:pt x="8" y="7"/>
                  </a:lnTo>
                  <a:lnTo>
                    <a:pt x="18" y="5"/>
                  </a:lnTo>
                  <a:lnTo>
                    <a:pt x="35" y="17"/>
                  </a:lnTo>
                  <a:lnTo>
                    <a:pt x="42" y="13"/>
                  </a:lnTo>
                  <a:lnTo>
                    <a:pt x="40" y="3"/>
                  </a:lnTo>
                  <a:lnTo>
                    <a:pt x="49" y="0"/>
                  </a:lnTo>
                  <a:lnTo>
                    <a:pt x="77" y="5"/>
                  </a:lnTo>
                  <a:lnTo>
                    <a:pt x="89" y="29"/>
                  </a:lnTo>
                  <a:lnTo>
                    <a:pt x="73" y="39"/>
                  </a:lnTo>
                  <a:lnTo>
                    <a:pt x="47" y="26"/>
                  </a:lnTo>
                  <a:lnTo>
                    <a:pt x="14" y="26"/>
                  </a:lnTo>
                  <a:lnTo>
                    <a:pt x="0" y="3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2" name="Freeform 257"/>
            <p:cNvSpPr>
              <a:spLocks/>
            </p:cNvSpPr>
            <p:nvPr/>
          </p:nvSpPr>
          <p:spPr bwMode="auto">
            <a:xfrm>
              <a:off x="4775200" y="2233638"/>
              <a:ext cx="130175" cy="60325"/>
            </a:xfrm>
            <a:custGeom>
              <a:avLst/>
              <a:gdLst>
                <a:gd name="T0" fmla="*/ 2147483647 w 73"/>
                <a:gd name="T1" fmla="*/ 2147483647 h 39"/>
                <a:gd name="T2" fmla="*/ 2147483647 w 73"/>
                <a:gd name="T3" fmla="*/ 2147483647 h 39"/>
                <a:gd name="T4" fmla="*/ 2147483647 w 73"/>
                <a:gd name="T5" fmla="*/ 2147483647 h 39"/>
                <a:gd name="T6" fmla="*/ 0 w 73"/>
                <a:gd name="T7" fmla="*/ 2147483647 h 39"/>
                <a:gd name="T8" fmla="*/ 0 w 73"/>
                <a:gd name="T9" fmla="*/ 2147483647 h 39"/>
                <a:gd name="T10" fmla="*/ 2147483647 w 73"/>
                <a:gd name="T11" fmla="*/ 0 h 39"/>
                <a:gd name="T12" fmla="*/ 2147483647 w 73"/>
                <a:gd name="T13" fmla="*/ 0 h 39"/>
                <a:gd name="T14" fmla="*/ 2147483647 w 73"/>
                <a:gd name="T15" fmla="*/ 2147483647 h 39"/>
                <a:gd name="T16" fmla="*/ 2147483647 w 73"/>
                <a:gd name="T17" fmla="*/ 2147483647 h 39"/>
                <a:gd name="T18" fmla="*/ 2147483647 w 73"/>
                <a:gd name="T19" fmla="*/ 2147483647 h 39"/>
                <a:gd name="T20" fmla="*/ 2147483647 w 73"/>
                <a:gd name="T21" fmla="*/ 2147483647 h 39"/>
                <a:gd name="T22" fmla="*/ 2147483647 w 73"/>
                <a:gd name="T23" fmla="*/ 2147483647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39"/>
                <a:gd name="T38" fmla="*/ 73 w 73"/>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39">
                  <a:moveTo>
                    <a:pt x="35" y="39"/>
                  </a:moveTo>
                  <a:lnTo>
                    <a:pt x="25" y="33"/>
                  </a:lnTo>
                  <a:lnTo>
                    <a:pt x="22" y="23"/>
                  </a:lnTo>
                  <a:lnTo>
                    <a:pt x="0" y="22"/>
                  </a:lnTo>
                  <a:lnTo>
                    <a:pt x="0" y="6"/>
                  </a:lnTo>
                  <a:lnTo>
                    <a:pt x="14" y="0"/>
                  </a:lnTo>
                  <a:lnTo>
                    <a:pt x="47" y="0"/>
                  </a:lnTo>
                  <a:lnTo>
                    <a:pt x="73" y="13"/>
                  </a:lnTo>
                  <a:lnTo>
                    <a:pt x="71" y="22"/>
                  </a:lnTo>
                  <a:lnTo>
                    <a:pt x="61" y="25"/>
                  </a:lnTo>
                  <a:lnTo>
                    <a:pt x="63" y="36"/>
                  </a:lnTo>
                  <a:lnTo>
                    <a:pt x="35" y="3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3" name="Freeform 258"/>
            <p:cNvSpPr>
              <a:spLocks/>
            </p:cNvSpPr>
            <p:nvPr/>
          </p:nvSpPr>
          <p:spPr bwMode="auto">
            <a:xfrm>
              <a:off x="4775200" y="2233638"/>
              <a:ext cx="130175" cy="60325"/>
            </a:xfrm>
            <a:custGeom>
              <a:avLst/>
              <a:gdLst>
                <a:gd name="T0" fmla="*/ 2147483647 w 73"/>
                <a:gd name="T1" fmla="*/ 2147483647 h 39"/>
                <a:gd name="T2" fmla="*/ 2147483647 w 73"/>
                <a:gd name="T3" fmla="*/ 2147483647 h 39"/>
                <a:gd name="T4" fmla="*/ 2147483647 w 73"/>
                <a:gd name="T5" fmla="*/ 2147483647 h 39"/>
                <a:gd name="T6" fmla="*/ 0 w 73"/>
                <a:gd name="T7" fmla="*/ 2147483647 h 39"/>
                <a:gd name="T8" fmla="*/ 0 w 73"/>
                <a:gd name="T9" fmla="*/ 2147483647 h 39"/>
                <a:gd name="T10" fmla="*/ 2147483647 w 73"/>
                <a:gd name="T11" fmla="*/ 0 h 39"/>
                <a:gd name="T12" fmla="*/ 2147483647 w 73"/>
                <a:gd name="T13" fmla="*/ 0 h 39"/>
                <a:gd name="T14" fmla="*/ 2147483647 w 73"/>
                <a:gd name="T15" fmla="*/ 2147483647 h 39"/>
                <a:gd name="T16" fmla="*/ 2147483647 w 73"/>
                <a:gd name="T17" fmla="*/ 2147483647 h 39"/>
                <a:gd name="T18" fmla="*/ 2147483647 w 73"/>
                <a:gd name="T19" fmla="*/ 2147483647 h 39"/>
                <a:gd name="T20" fmla="*/ 2147483647 w 73"/>
                <a:gd name="T21" fmla="*/ 2147483647 h 39"/>
                <a:gd name="T22" fmla="*/ 2147483647 w 73"/>
                <a:gd name="T23" fmla="*/ 2147483647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39"/>
                <a:gd name="T38" fmla="*/ 73 w 73"/>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39">
                  <a:moveTo>
                    <a:pt x="35" y="39"/>
                  </a:moveTo>
                  <a:lnTo>
                    <a:pt x="25" y="33"/>
                  </a:lnTo>
                  <a:lnTo>
                    <a:pt x="22" y="23"/>
                  </a:lnTo>
                  <a:lnTo>
                    <a:pt x="0" y="22"/>
                  </a:lnTo>
                  <a:lnTo>
                    <a:pt x="0" y="6"/>
                  </a:lnTo>
                  <a:lnTo>
                    <a:pt x="14" y="0"/>
                  </a:lnTo>
                  <a:lnTo>
                    <a:pt x="47" y="0"/>
                  </a:lnTo>
                  <a:lnTo>
                    <a:pt x="73" y="13"/>
                  </a:lnTo>
                  <a:lnTo>
                    <a:pt x="71" y="22"/>
                  </a:lnTo>
                  <a:lnTo>
                    <a:pt x="61" y="25"/>
                  </a:lnTo>
                  <a:lnTo>
                    <a:pt x="63" y="36"/>
                  </a:lnTo>
                  <a:lnTo>
                    <a:pt x="35" y="3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4" name="Freeform 259"/>
            <p:cNvSpPr>
              <a:spLocks/>
            </p:cNvSpPr>
            <p:nvPr/>
          </p:nvSpPr>
          <p:spPr bwMode="auto">
            <a:xfrm>
              <a:off x="4746625" y="2268563"/>
              <a:ext cx="74613" cy="15875"/>
            </a:xfrm>
            <a:custGeom>
              <a:avLst/>
              <a:gdLst>
                <a:gd name="T0" fmla="*/ 0 w 41"/>
                <a:gd name="T1" fmla="*/ 2147483647 h 11"/>
                <a:gd name="T2" fmla="*/ 2147483647 w 41"/>
                <a:gd name="T3" fmla="*/ 2147483647 h 11"/>
                <a:gd name="T4" fmla="*/ 2147483647 w 41"/>
                <a:gd name="T5" fmla="*/ 2147483647 h 11"/>
                <a:gd name="T6" fmla="*/ 2147483647 w 41"/>
                <a:gd name="T7" fmla="*/ 0 h 11"/>
                <a:gd name="T8" fmla="*/ 0 w 41"/>
                <a:gd name="T9" fmla="*/ 2147483647 h 11"/>
                <a:gd name="T10" fmla="*/ 0 60000 65536"/>
                <a:gd name="T11" fmla="*/ 0 60000 65536"/>
                <a:gd name="T12" fmla="*/ 0 60000 65536"/>
                <a:gd name="T13" fmla="*/ 0 60000 65536"/>
                <a:gd name="T14" fmla="*/ 0 60000 65536"/>
                <a:gd name="T15" fmla="*/ 0 w 41"/>
                <a:gd name="T16" fmla="*/ 0 h 11"/>
                <a:gd name="T17" fmla="*/ 41 w 41"/>
                <a:gd name="T18" fmla="*/ 11 h 11"/>
              </a:gdLst>
              <a:ahLst/>
              <a:cxnLst>
                <a:cxn ang="T10">
                  <a:pos x="T0" y="T1"/>
                </a:cxn>
                <a:cxn ang="T11">
                  <a:pos x="T2" y="T3"/>
                </a:cxn>
                <a:cxn ang="T12">
                  <a:pos x="T4" y="T5"/>
                </a:cxn>
                <a:cxn ang="T13">
                  <a:pos x="T6" y="T7"/>
                </a:cxn>
                <a:cxn ang="T14">
                  <a:pos x="T8" y="T9"/>
                </a:cxn>
              </a:cxnLst>
              <a:rect l="T15" t="T16" r="T17" b="T18"/>
              <a:pathLst>
                <a:path w="41" h="11">
                  <a:moveTo>
                    <a:pt x="0" y="10"/>
                  </a:moveTo>
                  <a:lnTo>
                    <a:pt x="41" y="11"/>
                  </a:lnTo>
                  <a:lnTo>
                    <a:pt x="38" y="1"/>
                  </a:lnTo>
                  <a:lnTo>
                    <a:pt x="16" y="0"/>
                  </a:lnTo>
                  <a:lnTo>
                    <a:pt x="0"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5" name="Freeform 260"/>
            <p:cNvSpPr>
              <a:spLocks/>
            </p:cNvSpPr>
            <p:nvPr/>
          </p:nvSpPr>
          <p:spPr bwMode="auto">
            <a:xfrm>
              <a:off x="4746625" y="2268563"/>
              <a:ext cx="74613" cy="15875"/>
            </a:xfrm>
            <a:custGeom>
              <a:avLst/>
              <a:gdLst>
                <a:gd name="T0" fmla="*/ 0 w 41"/>
                <a:gd name="T1" fmla="*/ 2147483647 h 11"/>
                <a:gd name="T2" fmla="*/ 2147483647 w 41"/>
                <a:gd name="T3" fmla="*/ 2147483647 h 11"/>
                <a:gd name="T4" fmla="*/ 2147483647 w 41"/>
                <a:gd name="T5" fmla="*/ 2147483647 h 11"/>
                <a:gd name="T6" fmla="*/ 2147483647 w 41"/>
                <a:gd name="T7" fmla="*/ 0 h 11"/>
                <a:gd name="T8" fmla="*/ 0 w 41"/>
                <a:gd name="T9" fmla="*/ 2147483647 h 11"/>
                <a:gd name="T10" fmla="*/ 0 60000 65536"/>
                <a:gd name="T11" fmla="*/ 0 60000 65536"/>
                <a:gd name="T12" fmla="*/ 0 60000 65536"/>
                <a:gd name="T13" fmla="*/ 0 60000 65536"/>
                <a:gd name="T14" fmla="*/ 0 60000 65536"/>
                <a:gd name="T15" fmla="*/ 0 w 41"/>
                <a:gd name="T16" fmla="*/ 0 h 11"/>
                <a:gd name="T17" fmla="*/ 41 w 41"/>
                <a:gd name="T18" fmla="*/ 11 h 11"/>
              </a:gdLst>
              <a:ahLst/>
              <a:cxnLst>
                <a:cxn ang="T10">
                  <a:pos x="T0" y="T1"/>
                </a:cxn>
                <a:cxn ang="T11">
                  <a:pos x="T2" y="T3"/>
                </a:cxn>
                <a:cxn ang="T12">
                  <a:pos x="T4" y="T5"/>
                </a:cxn>
                <a:cxn ang="T13">
                  <a:pos x="T6" y="T7"/>
                </a:cxn>
                <a:cxn ang="T14">
                  <a:pos x="T8" y="T9"/>
                </a:cxn>
              </a:cxnLst>
              <a:rect l="T15" t="T16" r="T17" b="T18"/>
              <a:pathLst>
                <a:path w="41" h="11">
                  <a:moveTo>
                    <a:pt x="0" y="10"/>
                  </a:moveTo>
                  <a:lnTo>
                    <a:pt x="41" y="11"/>
                  </a:lnTo>
                  <a:lnTo>
                    <a:pt x="38" y="1"/>
                  </a:lnTo>
                  <a:lnTo>
                    <a:pt x="16" y="0"/>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6" name="Freeform 261"/>
            <p:cNvSpPr>
              <a:spLocks/>
            </p:cNvSpPr>
            <p:nvPr/>
          </p:nvSpPr>
          <p:spPr bwMode="auto">
            <a:xfrm>
              <a:off x="4919663" y="2444775"/>
              <a:ext cx="85725" cy="73025"/>
            </a:xfrm>
            <a:custGeom>
              <a:avLst/>
              <a:gdLst>
                <a:gd name="T0" fmla="*/ 2147483647 w 48"/>
                <a:gd name="T1" fmla="*/ 2147483647 h 48"/>
                <a:gd name="T2" fmla="*/ 2147483647 w 48"/>
                <a:gd name="T3" fmla="*/ 2147483647 h 48"/>
                <a:gd name="T4" fmla="*/ 2147483647 w 48"/>
                <a:gd name="T5" fmla="*/ 2147483647 h 48"/>
                <a:gd name="T6" fmla="*/ 0 w 48"/>
                <a:gd name="T7" fmla="*/ 2147483647 h 48"/>
                <a:gd name="T8" fmla="*/ 2147483647 w 48"/>
                <a:gd name="T9" fmla="*/ 0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8"/>
                <a:gd name="T35" fmla="*/ 48 w 48"/>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8">
                  <a:moveTo>
                    <a:pt x="28" y="48"/>
                  </a:moveTo>
                  <a:lnTo>
                    <a:pt x="23" y="26"/>
                  </a:lnTo>
                  <a:lnTo>
                    <a:pt x="6" y="6"/>
                  </a:lnTo>
                  <a:lnTo>
                    <a:pt x="0" y="3"/>
                  </a:lnTo>
                  <a:lnTo>
                    <a:pt x="11" y="0"/>
                  </a:lnTo>
                  <a:lnTo>
                    <a:pt x="34" y="7"/>
                  </a:lnTo>
                  <a:lnTo>
                    <a:pt x="35" y="15"/>
                  </a:lnTo>
                  <a:lnTo>
                    <a:pt x="48" y="29"/>
                  </a:lnTo>
                  <a:lnTo>
                    <a:pt x="48" y="35"/>
                  </a:lnTo>
                  <a:lnTo>
                    <a:pt x="37" y="35"/>
                  </a:lnTo>
                  <a:lnTo>
                    <a:pt x="28" y="4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7" name="Freeform 262"/>
            <p:cNvSpPr>
              <a:spLocks/>
            </p:cNvSpPr>
            <p:nvPr/>
          </p:nvSpPr>
          <p:spPr bwMode="auto">
            <a:xfrm>
              <a:off x="4919663" y="2444775"/>
              <a:ext cx="85725" cy="73025"/>
            </a:xfrm>
            <a:custGeom>
              <a:avLst/>
              <a:gdLst>
                <a:gd name="T0" fmla="*/ 2147483647 w 48"/>
                <a:gd name="T1" fmla="*/ 2147483647 h 48"/>
                <a:gd name="T2" fmla="*/ 2147483647 w 48"/>
                <a:gd name="T3" fmla="*/ 2147483647 h 48"/>
                <a:gd name="T4" fmla="*/ 2147483647 w 48"/>
                <a:gd name="T5" fmla="*/ 2147483647 h 48"/>
                <a:gd name="T6" fmla="*/ 0 w 48"/>
                <a:gd name="T7" fmla="*/ 2147483647 h 48"/>
                <a:gd name="T8" fmla="*/ 2147483647 w 48"/>
                <a:gd name="T9" fmla="*/ 0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8"/>
                <a:gd name="T35" fmla="*/ 48 w 48"/>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8">
                  <a:moveTo>
                    <a:pt x="28" y="48"/>
                  </a:moveTo>
                  <a:lnTo>
                    <a:pt x="23" y="26"/>
                  </a:lnTo>
                  <a:lnTo>
                    <a:pt x="6" y="6"/>
                  </a:lnTo>
                  <a:lnTo>
                    <a:pt x="0" y="3"/>
                  </a:lnTo>
                  <a:lnTo>
                    <a:pt x="11" y="0"/>
                  </a:lnTo>
                  <a:lnTo>
                    <a:pt x="34" y="7"/>
                  </a:lnTo>
                  <a:lnTo>
                    <a:pt x="35" y="15"/>
                  </a:lnTo>
                  <a:lnTo>
                    <a:pt x="48" y="29"/>
                  </a:lnTo>
                  <a:lnTo>
                    <a:pt x="48" y="35"/>
                  </a:lnTo>
                  <a:lnTo>
                    <a:pt x="37" y="35"/>
                  </a:lnTo>
                  <a:lnTo>
                    <a:pt x="28" y="4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8" name="Freeform 263"/>
            <p:cNvSpPr>
              <a:spLocks/>
            </p:cNvSpPr>
            <p:nvPr/>
          </p:nvSpPr>
          <p:spPr bwMode="auto">
            <a:xfrm>
              <a:off x="5262563" y="2576538"/>
              <a:ext cx="166687" cy="69850"/>
            </a:xfrm>
            <a:custGeom>
              <a:avLst/>
              <a:gdLst>
                <a:gd name="T0" fmla="*/ 2147483647 w 93"/>
                <a:gd name="T1" fmla="*/ 2147483647 h 43"/>
                <a:gd name="T2" fmla="*/ 2147483647 w 93"/>
                <a:gd name="T3" fmla="*/ 2147483647 h 43"/>
                <a:gd name="T4" fmla="*/ 2147483647 w 93"/>
                <a:gd name="T5" fmla="*/ 2147483647 h 43"/>
                <a:gd name="T6" fmla="*/ 2147483647 w 93"/>
                <a:gd name="T7" fmla="*/ 2147483647 h 43"/>
                <a:gd name="T8" fmla="*/ 2147483647 w 93"/>
                <a:gd name="T9" fmla="*/ 2147483647 h 43"/>
                <a:gd name="T10" fmla="*/ 2147483647 w 93"/>
                <a:gd name="T11" fmla="*/ 2147483647 h 43"/>
                <a:gd name="T12" fmla="*/ 2147483647 w 93"/>
                <a:gd name="T13" fmla="*/ 2147483647 h 43"/>
                <a:gd name="T14" fmla="*/ 2147483647 w 93"/>
                <a:gd name="T15" fmla="*/ 2147483647 h 43"/>
                <a:gd name="T16" fmla="*/ 0 w 93"/>
                <a:gd name="T17" fmla="*/ 0 h 43"/>
                <a:gd name="T18" fmla="*/ 2147483647 w 93"/>
                <a:gd name="T19" fmla="*/ 2147483647 h 43"/>
                <a:gd name="T20" fmla="*/ 2147483647 w 93"/>
                <a:gd name="T21" fmla="*/ 2147483647 h 43"/>
                <a:gd name="T22" fmla="*/ 2147483647 w 93"/>
                <a:gd name="T23" fmla="*/ 2147483647 h 43"/>
                <a:gd name="T24" fmla="*/ 2147483647 w 93"/>
                <a:gd name="T25" fmla="*/ 2147483647 h 43"/>
                <a:gd name="T26" fmla="*/ 2147483647 w 93"/>
                <a:gd name="T27" fmla="*/ 2147483647 h 43"/>
                <a:gd name="T28" fmla="*/ 2147483647 w 93"/>
                <a:gd name="T29" fmla="*/ 2147483647 h 43"/>
                <a:gd name="T30" fmla="*/ 2147483647 w 93"/>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
                <a:gd name="T49" fmla="*/ 0 h 43"/>
                <a:gd name="T50" fmla="*/ 93 w 93"/>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 h="43">
                  <a:moveTo>
                    <a:pt x="70" y="37"/>
                  </a:moveTo>
                  <a:lnTo>
                    <a:pt x="76" y="35"/>
                  </a:lnTo>
                  <a:lnTo>
                    <a:pt x="93" y="40"/>
                  </a:lnTo>
                  <a:lnTo>
                    <a:pt x="87" y="32"/>
                  </a:lnTo>
                  <a:lnTo>
                    <a:pt x="88" y="27"/>
                  </a:lnTo>
                  <a:lnTo>
                    <a:pt x="70" y="13"/>
                  </a:lnTo>
                  <a:lnTo>
                    <a:pt x="53" y="15"/>
                  </a:lnTo>
                  <a:lnTo>
                    <a:pt x="38" y="6"/>
                  </a:lnTo>
                  <a:lnTo>
                    <a:pt x="0" y="0"/>
                  </a:lnTo>
                  <a:lnTo>
                    <a:pt x="14" y="11"/>
                  </a:lnTo>
                  <a:lnTo>
                    <a:pt x="25" y="27"/>
                  </a:lnTo>
                  <a:lnTo>
                    <a:pt x="25" y="32"/>
                  </a:lnTo>
                  <a:lnTo>
                    <a:pt x="45" y="34"/>
                  </a:lnTo>
                  <a:lnTo>
                    <a:pt x="50" y="43"/>
                  </a:lnTo>
                  <a:lnTo>
                    <a:pt x="70" y="3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9" name="Freeform 264"/>
            <p:cNvSpPr>
              <a:spLocks/>
            </p:cNvSpPr>
            <p:nvPr/>
          </p:nvSpPr>
          <p:spPr bwMode="auto">
            <a:xfrm>
              <a:off x="5262563" y="2576538"/>
              <a:ext cx="166687" cy="69850"/>
            </a:xfrm>
            <a:custGeom>
              <a:avLst/>
              <a:gdLst>
                <a:gd name="T0" fmla="*/ 2147483647 w 93"/>
                <a:gd name="T1" fmla="*/ 2147483647 h 43"/>
                <a:gd name="T2" fmla="*/ 2147483647 w 93"/>
                <a:gd name="T3" fmla="*/ 2147483647 h 43"/>
                <a:gd name="T4" fmla="*/ 2147483647 w 93"/>
                <a:gd name="T5" fmla="*/ 2147483647 h 43"/>
                <a:gd name="T6" fmla="*/ 2147483647 w 93"/>
                <a:gd name="T7" fmla="*/ 2147483647 h 43"/>
                <a:gd name="T8" fmla="*/ 2147483647 w 93"/>
                <a:gd name="T9" fmla="*/ 2147483647 h 43"/>
                <a:gd name="T10" fmla="*/ 2147483647 w 93"/>
                <a:gd name="T11" fmla="*/ 2147483647 h 43"/>
                <a:gd name="T12" fmla="*/ 2147483647 w 93"/>
                <a:gd name="T13" fmla="*/ 2147483647 h 43"/>
                <a:gd name="T14" fmla="*/ 2147483647 w 93"/>
                <a:gd name="T15" fmla="*/ 2147483647 h 43"/>
                <a:gd name="T16" fmla="*/ 0 w 93"/>
                <a:gd name="T17" fmla="*/ 0 h 43"/>
                <a:gd name="T18" fmla="*/ 2147483647 w 93"/>
                <a:gd name="T19" fmla="*/ 2147483647 h 43"/>
                <a:gd name="T20" fmla="*/ 2147483647 w 93"/>
                <a:gd name="T21" fmla="*/ 2147483647 h 43"/>
                <a:gd name="T22" fmla="*/ 2147483647 w 93"/>
                <a:gd name="T23" fmla="*/ 2147483647 h 43"/>
                <a:gd name="T24" fmla="*/ 2147483647 w 93"/>
                <a:gd name="T25" fmla="*/ 2147483647 h 43"/>
                <a:gd name="T26" fmla="*/ 2147483647 w 93"/>
                <a:gd name="T27" fmla="*/ 2147483647 h 43"/>
                <a:gd name="T28" fmla="*/ 2147483647 w 93"/>
                <a:gd name="T29" fmla="*/ 2147483647 h 43"/>
                <a:gd name="T30" fmla="*/ 2147483647 w 93"/>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
                <a:gd name="T49" fmla="*/ 0 h 43"/>
                <a:gd name="T50" fmla="*/ 93 w 93"/>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 h="43">
                  <a:moveTo>
                    <a:pt x="70" y="37"/>
                  </a:moveTo>
                  <a:lnTo>
                    <a:pt x="76" y="35"/>
                  </a:lnTo>
                  <a:lnTo>
                    <a:pt x="93" y="40"/>
                  </a:lnTo>
                  <a:lnTo>
                    <a:pt x="87" y="32"/>
                  </a:lnTo>
                  <a:lnTo>
                    <a:pt x="88" y="27"/>
                  </a:lnTo>
                  <a:lnTo>
                    <a:pt x="70" y="13"/>
                  </a:lnTo>
                  <a:lnTo>
                    <a:pt x="53" y="15"/>
                  </a:lnTo>
                  <a:lnTo>
                    <a:pt x="38" y="6"/>
                  </a:lnTo>
                  <a:lnTo>
                    <a:pt x="0" y="0"/>
                  </a:lnTo>
                  <a:lnTo>
                    <a:pt x="14" y="11"/>
                  </a:lnTo>
                  <a:lnTo>
                    <a:pt x="25" y="27"/>
                  </a:lnTo>
                  <a:lnTo>
                    <a:pt x="25" y="32"/>
                  </a:lnTo>
                  <a:lnTo>
                    <a:pt x="45" y="34"/>
                  </a:lnTo>
                  <a:lnTo>
                    <a:pt x="50" y="43"/>
                  </a:lnTo>
                  <a:lnTo>
                    <a:pt x="70" y="3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10" name="Freeform 265"/>
            <p:cNvSpPr>
              <a:spLocks/>
            </p:cNvSpPr>
            <p:nvPr/>
          </p:nvSpPr>
          <p:spPr bwMode="auto">
            <a:xfrm>
              <a:off x="5349875" y="2635275"/>
              <a:ext cx="87313" cy="66675"/>
            </a:xfrm>
            <a:custGeom>
              <a:avLst/>
              <a:gdLst>
                <a:gd name="T0" fmla="*/ 2147483647 w 48"/>
                <a:gd name="T1" fmla="*/ 2147483647 h 42"/>
                <a:gd name="T2" fmla="*/ 2147483647 w 48"/>
                <a:gd name="T3" fmla="*/ 2147483647 h 42"/>
                <a:gd name="T4" fmla="*/ 0 w 48"/>
                <a:gd name="T5" fmla="*/ 2147483647 h 42"/>
                <a:gd name="T6" fmla="*/ 0 w 48"/>
                <a:gd name="T7" fmla="*/ 2147483647 h 42"/>
                <a:gd name="T8" fmla="*/ 2147483647 w 48"/>
                <a:gd name="T9" fmla="*/ 0 h 42"/>
                <a:gd name="T10" fmla="*/ 2147483647 w 48"/>
                <a:gd name="T11" fmla="*/ 2147483647 h 42"/>
                <a:gd name="T12" fmla="*/ 2147483647 w 48"/>
                <a:gd name="T13" fmla="*/ 2147483647 h 42"/>
                <a:gd name="T14" fmla="*/ 2147483647 w 48"/>
                <a:gd name="T15" fmla="*/ 2147483647 h 42"/>
                <a:gd name="T16" fmla="*/ 2147483647 w 48"/>
                <a:gd name="T17" fmla="*/ 2147483647 h 42"/>
                <a:gd name="T18" fmla="*/ 2147483647 w 48"/>
                <a:gd name="T19" fmla="*/ 2147483647 h 42"/>
                <a:gd name="T20" fmla="*/ 2147483647 w 48"/>
                <a:gd name="T21" fmla="*/ 2147483647 h 42"/>
                <a:gd name="T22" fmla="*/ 2147483647 w 48"/>
                <a:gd name="T23" fmla="*/ 2147483647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42"/>
                <a:gd name="T38" fmla="*/ 48 w 48"/>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42">
                  <a:moveTo>
                    <a:pt x="20" y="26"/>
                  </a:moveTo>
                  <a:lnTo>
                    <a:pt x="10" y="19"/>
                  </a:lnTo>
                  <a:lnTo>
                    <a:pt x="0" y="6"/>
                  </a:lnTo>
                  <a:lnTo>
                    <a:pt x="20" y="0"/>
                  </a:lnTo>
                  <a:lnTo>
                    <a:pt x="37" y="16"/>
                  </a:lnTo>
                  <a:lnTo>
                    <a:pt x="34" y="22"/>
                  </a:lnTo>
                  <a:lnTo>
                    <a:pt x="45" y="26"/>
                  </a:lnTo>
                  <a:lnTo>
                    <a:pt x="48" y="42"/>
                  </a:lnTo>
                  <a:lnTo>
                    <a:pt x="43" y="42"/>
                  </a:lnTo>
                  <a:lnTo>
                    <a:pt x="37" y="29"/>
                  </a:lnTo>
                  <a:lnTo>
                    <a:pt x="20" y="2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11" name="Freeform 266"/>
            <p:cNvSpPr>
              <a:spLocks/>
            </p:cNvSpPr>
            <p:nvPr/>
          </p:nvSpPr>
          <p:spPr bwMode="auto">
            <a:xfrm>
              <a:off x="5349875" y="2635275"/>
              <a:ext cx="87313" cy="66675"/>
            </a:xfrm>
            <a:custGeom>
              <a:avLst/>
              <a:gdLst>
                <a:gd name="T0" fmla="*/ 2147483647 w 48"/>
                <a:gd name="T1" fmla="*/ 2147483647 h 42"/>
                <a:gd name="T2" fmla="*/ 2147483647 w 48"/>
                <a:gd name="T3" fmla="*/ 2147483647 h 42"/>
                <a:gd name="T4" fmla="*/ 0 w 48"/>
                <a:gd name="T5" fmla="*/ 2147483647 h 42"/>
                <a:gd name="T6" fmla="*/ 0 w 48"/>
                <a:gd name="T7" fmla="*/ 2147483647 h 42"/>
                <a:gd name="T8" fmla="*/ 2147483647 w 48"/>
                <a:gd name="T9" fmla="*/ 0 h 42"/>
                <a:gd name="T10" fmla="*/ 2147483647 w 48"/>
                <a:gd name="T11" fmla="*/ 2147483647 h 42"/>
                <a:gd name="T12" fmla="*/ 2147483647 w 48"/>
                <a:gd name="T13" fmla="*/ 2147483647 h 42"/>
                <a:gd name="T14" fmla="*/ 2147483647 w 48"/>
                <a:gd name="T15" fmla="*/ 2147483647 h 42"/>
                <a:gd name="T16" fmla="*/ 2147483647 w 48"/>
                <a:gd name="T17" fmla="*/ 2147483647 h 42"/>
                <a:gd name="T18" fmla="*/ 2147483647 w 48"/>
                <a:gd name="T19" fmla="*/ 2147483647 h 42"/>
                <a:gd name="T20" fmla="*/ 2147483647 w 48"/>
                <a:gd name="T21" fmla="*/ 2147483647 h 42"/>
                <a:gd name="T22" fmla="*/ 2147483647 w 48"/>
                <a:gd name="T23" fmla="*/ 2147483647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42"/>
                <a:gd name="T38" fmla="*/ 48 w 48"/>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42">
                  <a:moveTo>
                    <a:pt x="20" y="26"/>
                  </a:moveTo>
                  <a:lnTo>
                    <a:pt x="10" y="19"/>
                  </a:lnTo>
                  <a:lnTo>
                    <a:pt x="0" y="6"/>
                  </a:lnTo>
                  <a:lnTo>
                    <a:pt x="20" y="0"/>
                  </a:lnTo>
                  <a:lnTo>
                    <a:pt x="37" y="16"/>
                  </a:lnTo>
                  <a:lnTo>
                    <a:pt x="34" y="22"/>
                  </a:lnTo>
                  <a:lnTo>
                    <a:pt x="45" y="26"/>
                  </a:lnTo>
                  <a:lnTo>
                    <a:pt x="48" y="42"/>
                  </a:lnTo>
                  <a:lnTo>
                    <a:pt x="43" y="42"/>
                  </a:lnTo>
                  <a:lnTo>
                    <a:pt x="37" y="29"/>
                  </a:lnTo>
                  <a:lnTo>
                    <a:pt x="20" y="2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12" name="Freeform 267"/>
            <p:cNvSpPr>
              <a:spLocks/>
            </p:cNvSpPr>
            <p:nvPr/>
          </p:nvSpPr>
          <p:spPr bwMode="auto">
            <a:xfrm>
              <a:off x="5386388" y="2676550"/>
              <a:ext cx="42862" cy="25400"/>
            </a:xfrm>
            <a:custGeom>
              <a:avLst/>
              <a:gdLst>
                <a:gd name="T0" fmla="*/ 2147483647 w 23"/>
                <a:gd name="T1" fmla="*/ 2147483647 h 16"/>
                <a:gd name="T2" fmla="*/ 2147483647 w 23"/>
                <a:gd name="T3" fmla="*/ 2147483647 h 16"/>
                <a:gd name="T4" fmla="*/ 0 w 23"/>
                <a:gd name="T5" fmla="*/ 0 h 16"/>
                <a:gd name="T6" fmla="*/ 2147483647 w 23"/>
                <a:gd name="T7" fmla="*/ 2147483647 h 16"/>
                <a:gd name="T8" fmla="*/ 2147483647 w 23"/>
                <a:gd name="T9" fmla="*/ 2147483647 h 16"/>
                <a:gd name="T10" fmla="*/ 0 60000 65536"/>
                <a:gd name="T11" fmla="*/ 0 60000 65536"/>
                <a:gd name="T12" fmla="*/ 0 60000 65536"/>
                <a:gd name="T13" fmla="*/ 0 60000 65536"/>
                <a:gd name="T14" fmla="*/ 0 60000 65536"/>
                <a:gd name="T15" fmla="*/ 0 w 23"/>
                <a:gd name="T16" fmla="*/ 0 h 16"/>
                <a:gd name="T17" fmla="*/ 23 w 23"/>
                <a:gd name="T18" fmla="*/ 16 h 16"/>
              </a:gdLst>
              <a:ahLst/>
              <a:cxnLst>
                <a:cxn ang="T10">
                  <a:pos x="T0" y="T1"/>
                </a:cxn>
                <a:cxn ang="T11">
                  <a:pos x="T2" y="T3"/>
                </a:cxn>
                <a:cxn ang="T12">
                  <a:pos x="T4" y="T5"/>
                </a:cxn>
                <a:cxn ang="T13">
                  <a:pos x="T6" y="T7"/>
                </a:cxn>
                <a:cxn ang="T14">
                  <a:pos x="T8" y="T9"/>
                </a:cxn>
              </a:cxnLst>
              <a:rect l="T15" t="T16" r="T17" b="T18"/>
              <a:pathLst>
                <a:path w="23" h="16">
                  <a:moveTo>
                    <a:pt x="23" y="16"/>
                  </a:moveTo>
                  <a:lnTo>
                    <a:pt x="14" y="16"/>
                  </a:lnTo>
                  <a:lnTo>
                    <a:pt x="0" y="0"/>
                  </a:lnTo>
                  <a:lnTo>
                    <a:pt x="17" y="3"/>
                  </a:lnTo>
                  <a:lnTo>
                    <a:pt x="23"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13" name="Freeform 268"/>
            <p:cNvSpPr>
              <a:spLocks/>
            </p:cNvSpPr>
            <p:nvPr/>
          </p:nvSpPr>
          <p:spPr bwMode="auto">
            <a:xfrm>
              <a:off x="5386388" y="2676550"/>
              <a:ext cx="42862" cy="25400"/>
            </a:xfrm>
            <a:custGeom>
              <a:avLst/>
              <a:gdLst>
                <a:gd name="T0" fmla="*/ 2147483647 w 23"/>
                <a:gd name="T1" fmla="*/ 2147483647 h 16"/>
                <a:gd name="T2" fmla="*/ 2147483647 w 23"/>
                <a:gd name="T3" fmla="*/ 2147483647 h 16"/>
                <a:gd name="T4" fmla="*/ 0 w 23"/>
                <a:gd name="T5" fmla="*/ 0 h 16"/>
                <a:gd name="T6" fmla="*/ 2147483647 w 23"/>
                <a:gd name="T7" fmla="*/ 2147483647 h 16"/>
                <a:gd name="T8" fmla="*/ 2147483647 w 23"/>
                <a:gd name="T9" fmla="*/ 2147483647 h 16"/>
                <a:gd name="T10" fmla="*/ 0 60000 65536"/>
                <a:gd name="T11" fmla="*/ 0 60000 65536"/>
                <a:gd name="T12" fmla="*/ 0 60000 65536"/>
                <a:gd name="T13" fmla="*/ 0 60000 65536"/>
                <a:gd name="T14" fmla="*/ 0 60000 65536"/>
                <a:gd name="T15" fmla="*/ 0 w 23"/>
                <a:gd name="T16" fmla="*/ 0 h 16"/>
                <a:gd name="T17" fmla="*/ 23 w 23"/>
                <a:gd name="T18" fmla="*/ 16 h 16"/>
              </a:gdLst>
              <a:ahLst/>
              <a:cxnLst>
                <a:cxn ang="T10">
                  <a:pos x="T0" y="T1"/>
                </a:cxn>
                <a:cxn ang="T11">
                  <a:pos x="T2" y="T3"/>
                </a:cxn>
                <a:cxn ang="T12">
                  <a:pos x="T4" y="T5"/>
                </a:cxn>
                <a:cxn ang="T13">
                  <a:pos x="T6" y="T7"/>
                </a:cxn>
                <a:cxn ang="T14">
                  <a:pos x="T8" y="T9"/>
                </a:cxn>
              </a:cxnLst>
              <a:rect l="T15" t="T16" r="T17" b="T18"/>
              <a:pathLst>
                <a:path w="23" h="16">
                  <a:moveTo>
                    <a:pt x="23" y="16"/>
                  </a:moveTo>
                  <a:lnTo>
                    <a:pt x="14" y="16"/>
                  </a:lnTo>
                  <a:lnTo>
                    <a:pt x="0" y="0"/>
                  </a:lnTo>
                  <a:lnTo>
                    <a:pt x="17" y="3"/>
                  </a:lnTo>
                  <a:lnTo>
                    <a:pt x="23" y="1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14" name="Freeform 269"/>
            <p:cNvSpPr>
              <a:spLocks/>
            </p:cNvSpPr>
            <p:nvPr/>
          </p:nvSpPr>
          <p:spPr bwMode="auto">
            <a:xfrm>
              <a:off x="5386388" y="2622575"/>
              <a:ext cx="136525" cy="92075"/>
            </a:xfrm>
            <a:custGeom>
              <a:avLst/>
              <a:gdLst>
                <a:gd name="T0" fmla="*/ 2147483647 w 77"/>
                <a:gd name="T1" fmla="*/ 2147483647 h 61"/>
                <a:gd name="T2" fmla="*/ 2147483647 w 77"/>
                <a:gd name="T3" fmla="*/ 2147483647 h 61"/>
                <a:gd name="T4" fmla="*/ 2147483647 w 77"/>
                <a:gd name="T5" fmla="*/ 2147483647 h 61"/>
                <a:gd name="T6" fmla="*/ 2147483647 w 77"/>
                <a:gd name="T7" fmla="*/ 2147483647 h 61"/>
                <a:gd name="T8" fmla="*/ 2147483647 w 77"/>
                <a:gd name="T9" fmla="*/ 2147483647 h 61"/>
                <a:gd name="T10" fmla="*/ 2147483647 w 77"/>
                <a:gd name="T11" fmla="*/ 2147483647 h 61"/>
                <a:gd name="T12" fmla="*/ 2147483647 w 77"/>
                <a:gd name="T13" fmla="*/ 2147483647 h 61"/>
                <a:gd name="T14" fmla="*/ 2147483647 w 77"/>
                <a:gd name="T15" fmla="*/ 2147483647 h 61"/>
                <a:gd name="T16" fmla="*/ 2147483647 w 77"/>
                <a:gd name="T17" fmla="*/ 2147483647 h 61"/>
                <a:gd name="T18" fmla="*/ 2147483647 w 77"/>
                <a:gd name="T19" fmla="*/ 2147483647 h 61"/>
                <a:gd name="T20" fmla="*/ 2147483647 w 77"/>
                <a:gd name="T21" fmla="*/ 2147483647 h 61"/>
                <a:gd name="T22" fmla="*/ 2147483647 w 77"/>
                <a:gd name="T23" fmla="*/ 2147483647 h 61"/>
                <a:gd name="T24" fmla="*/ 2147483647 w 77"/>
                <a:gd name="T25" fmla="*/ 2147483647 h 61"/>
                <a:gd name="T26" fmla="*/ 2147483647 w 77"/>
                <a:gd name="T27" fmla="*/ 2147483647 h 61"/>
                <a:gd name="T28" fmla="*/ 2147483647 w 77"/>
                <a:gd name="T29" fmla="*/ 2147483647 h 61"/>
                <a:gd name="T30" fmla="*/ 0 w 77"/>
                <a:gd name="T31" fmla="*/ 2147483647 h 61"/>
                <a:gd name="T32" fmla="*/ 2147483647 w 77"/>
                <a:gd name="T33" fmla="*/ 2147483647 h 61"/>
                <a:gd name="T34" fmla="*/ 2147483647 w 77"/>
                <a:gd name="T35" fmla="*/ 2147483647 h 61"/>
                <a:gd name="T36" fmla="*/ 2147483647 w 77"/>
                <a:gd name="T37" fmla="*/ 2147483647 h 61"/>
                <a:gd name="T38" fmla="*/ 2147483647 w 77"/>
                <a:gd name="T39" fmla="*/ 0 h 61"/>
                <a:gd name="T40" fmla="*/ 2147483647 w 77"/>
                <a:gd name="T41" fmla="*/ 2147483647 h 61"/>
                <a:gd name="T42" fmla="*/ 2147483647 w 77"/>
                <a:gd name="T43" fmla="*/ 2147483647 h 61"/>
                <a:gd name="T44" fmla="*/ 2147483647 w 77"/>
                <a:gd name="T45" fmla="*/ 2147483647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
                <a:gd name="T70" fmla="*/ 0 h 61"/>
                <a:gd name="T71" fmla="*/ 77 w 77"/>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 h="61">
                  <a:moveTo>
                    <a:pt x="48" y="1"/>
                  </a:moveTo>
                  <a:lnTo>
                    <a:pt x="60" y="16"/>
                  </a:lnTo>
                  <a:lnTo>
                    <a:pt x="77" y="27"/>
                  </a:lnTo>
                  <a:lnTo>
                    <a:pt x="67" y="35"/>
                  </a:lnTo>
                  <a:lnTo>
                    <a:pt x="66" y="48"/>
                  </a:lnTo>
                  <a:lnTo>
                    <a:pt x="60" y="48"/>
                  </a:lnTo>
                  <a:lnTo>
                    <a:pt x="63" y="61"/>
                  </a:lnTo>
                  <a:lnTo>
                    <a:pt x="51" y="52"/>
                  </a:lnTo>
                  <a:lnTo>
                    <a:pt x="51" y="42"/>
                  </a:lnTo>
                  <a:lnTo>
                    <a:pt x="46" y="39"/>
                  </a:lnTo>
                  <a:lnTo>
                    <a:pt x="32" y="52"/>
                  </a:lnTo>
                  <a:lnTo>
                    <a:pt x="28" y="52"/>
                  </a:lnTo>
                  <a:lnTo>
                    <a:pt x="25" y="36"/>
                  </a:lnTo>
                  <a:lnTo>
                    <a:pt x="14" y="32"/>
                  </a:lnTo>
                  <a:lnTo>
                    <a:pt x="17" y="26"/>
                  </a:lnTo>
                  <a:lnTo>
                    <a:pt x="0" y="10"/>
                  </a:lnTo>
                  <a:lnTo>
                    <a:pt x="6" y="8"/>
                  </a:lnTo>
                  <a:lnTo>
                    <a:pt x="23" y="13"/>
                  </a:lnTo>
                  <a:lnTo>
                    <a:pt x="17" y="5"/>
                  </a:lnTo>
                  <a:lnTo>
                    <a:pt x="18" y="0"/>
                  </a:lnTo>
                  <a:lnTo>
                    <a:pt x="32" y="13"/>
                  </a:lnTo>
                  <a:lnTo>
                    <a:pt x="41" y="13"/>
                  </a:lnTo>
                  <a:lnTo>
                    <a:pt x="48" y="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15" name="Freeform 270"/>
            <p:cNvSpPr>
              <a:spLocks/>
            </p:cNvSpPr>
            <p:nvPr/>
          </p:nvSpPr>
          <p:spPr bwMode="auto">
            <a:xfrm>
              <a:off x="5386388" y="2622575"/>
              <a:ext cx="136525" cy="92075"/>
            </a:xfrm>
            <a:custGeom>
              <a:avLst/>
              <a:gdLst>
                <a:gd name="T0" fmla="*/ 2147483647 w 77"/>
                <a:gd name="T1" fmla="*/ 2147483647 h 61"/>
                <a:gd name="T2" fmla="*/ 2147483647 w 77"/>
                <a:gd name="T3" fmla="*/ 2147483647 h 61"/>
                <a:gd name="T4" fmla="*/ 2147483647 w 77"/>
                <a:gd name="T5" fmla="*/ 2147483647 h 61"/>
                <a:gd name="T6" fmla="*/ 2147483647 w 77"/>
                <a:gd name="T7" fmla="*/ 2147483647 h 61"/>
                <a:gd name="T8" fmla="*/ 2147483647 w 77"/>
                <a:gd name="T9" fmla="*/ 2147483647 h 61"/>
                <a:gd name="T10" fmla="*/ 2147483647 w 77"/>
                <a:gd name="T11" fmla="*/ 2147483647 h 61"/>
                <a:gd name="T12" fmla="*/ 2147483647 w 77"/>
                <a:gd name="T13" fmla="*/ 2147483647 h 61"/>
                <a:gd name="T14" fmla="*/ 2147483647 w 77"/>
                <a:gd name="T15" fmla="*/ 2147483647 h 61"/>
                <a:gd name="T16" fmla="*/ 2147483647 w 77"/>
                <a:gd name="T17" fmla="*/ 2147483647 h 61"/>
                <a:gd name="T18" fmla="*/ 2147483647 w 77"/>
                <a:gd name="T19" fmla="*/ 2147483647 h 61"/>
                <a:gd name="T20" fmla="*/ 2147483647 w 77"/>
                <a:gd name="T21" fmla="*/ 2147483647 h 61"/>
                <a:gd name="T22" fmla="*/ 2147483647 w 77"/>
                <a:gd name="T23" fmla="*/ 2147483647 h 61"/>
                <a:gd name="T24" fmla="*/ 2147483647 w 77"/>
                <a:gd name="T25" fmla="*/ 2147483647 h 61"/>
                <a:gd name="T26" fmla="*/ 2147483647 w 77"/>
                <a:gd name="T27" fmla="*/ 2147483647 h 61"/>
                <a:gd name="T28" fmla="*/ 2147483647 w 77"/>
                <a:gd name="T29" fmla="*/ 2147483647 h 61"/>
                <a:gd name="T30" fmla="*/ 0 w 77"/>
                <a:gd name="T31" fmla="*/ 2147483647 h 61"/>
                <a:gd name="T32" fmla="*/ 2147483647 w 77"/>
                <a:gd name="T33" fmla="*/ 2147483647 h 61"/>
                <a:gd name="T34" fmla="*/ 2147483647 w 77"/>
                <a:gd name="T35" fmla="*/ 2147483647 h 61"/>
                <a:gd name="T36" fmla="*/ 2147483647 w 77"/>
                <a:gd name="T37" fmla="*/ 2147483647 h 61"/>
                <a:gd name="T38" fmla="*/ 2147483647 w 77"/>
                <a:gd name="T39" fmla="*/ 0 h 61"/>
                <a:gd name="T40" fmla="*/ 2147483647 w 77"/>
                <a:gd name="T41" fmla="*/ 2147483647 h 61"/>
                <a:gd name="T42" fmla="*/ 2147483647 w 77"/>
                <a:gd name="T43" fmla="*/ 2147483647 h 61"/>
                <a:gd name="T44" fmla="*/ 2147483647 w 77"/>
                <a:gd name="T45" fmla="*/ 2147483647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
                <a:gd name="T70" fmla="*/ 0 h 61"/>
                <a:gd name="T71" fmla="*/ 77 w 77"/>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 h="61">
                  <a:moveTo>
                    <a:pt x="48" y="1"/>
                  </a:moveTo>
                  <a:lnTo>
                    <a:pt x="60" y="16"/>
                  </a:lnTo>
                  <a:lnTo>
                    <a:pt x="77" y="27"/>
                  </a:lnTo>
                  <a:lnTo>
                    <a:pt x="67" y="35"/>
                  </a:lnTo>
                  <a:lnTo>
                    <a:pt x="66" y="48"/>
                  </a:lnTo>
                  <a:lnTo>
                    <a:pt x="60" y="48"/>
                  </a:lnTo>
                  <a:lnTo>
                    <a:pt x="63" y="61"/>
                  </a:lnTo>
                  <a:lnTo>
                    <a:pt x="51" y="52"/>
                  </a:lnTo>
                  <a:lnTo>
                    <a:pt x="51" y="42"/>
                  </a:lnTo>
                  <a:lnTo>
                    <a:pt x="46" y="39"/>
                  </a:lnTo>
                  <a:lnTo>
                    <a:pt x="32" y="52"/>
                  </a:lnTo>
                  <a:lnTo>
                    <a:pt x="28" y="52"/>
                  </a:lnTo>
                  <a:lnTo>
                    <a:pt x="25" y="36"/>
                  </a:lnTo>
                  <a:lnTo>
                    <a:pt x="14" y="32"/>
                  </a:lnTo>
                  <a:lnTo>
                    <a:pt x="17" y="26"/>
                  </a:lnTo>
                  <a:lnTo>
                    <a:pt x="0" y="10"/>
                  </a:lnTo>
                  <a:lnTo>
                    <a:pt x="6" y="8"/>
                  </a:lnTo>
                  <a:lnTo>
                    <a:pt x="23" y="13"/>
                  </a:lnTo>
                  <a:lnTo>
                    <a:pt x="17" y="5"/>
                  </a:lnTo>
                  <a:lnTo>
                    <a:pt x="18" y="0"/>
                  </a:lnTo>
                  <a:lnTo>
                    <a:pt x="32" y="13"/>
                  </a:lnTo>
                  <a:lnTo>
                    <a:pt x="41" y="13"/>
                  </a:lnTo>
                  <a:lnTo>
                    <a:pt x="48" y="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16" name="Freeform 271"/>
            <p:cNvSpPr>
              <a:spLocks/>
            </p:cNvSpPr>
            <p:nvPr/>
          </p:nvSpPr>
          <p:spPr bwMode="auto">
            <a:xfrm>
              <a:off x="2401888" y="4043388"/>
              <a:ext cx="338137" cy="365125"/>
            </a:xfrm>
            <a:custGeom>
              <a:avLst/>
              <a:gdLst>
                <a:gd name="T0" fmla="*/ 0 w 189"/>
                <a:gd name="T1" fmla="*/ 2147483647 h 233"/>
                <a:gd name="T2" fmla="*/ 2147483647 w 189"/>
                <a:gd name="T3" fmla="*/ 2147483647 h 233"/>
                <a:gd name="T4" fmla="*/ 2147483647 w 189"/>
                <a:gd name="T5" fmla="*/ 2147483647 h 233"/>
                <a:gd name="T6" fmla="*/ 2147483647 w 189"/>
                <a:gd name="T7" fmla="*/ 0 h 233"/>
                <a:gd name="T8" fmla="*/ 2147483647 w 189"/>
                <a:gd name="T9" fmla="*/ 2147483647 h 233"/>
                <a:gd name="T10" fmla="*/ 2147483647 w 189"/>
                <a:gd name="T11" fmla="*/ 2147483647 h 233"/>
                <a:gd name="T12" fmla="*/ 2147483647 w 189"/>
                <a:gd name="T13" fmla="*/ 2147483647 h 233"/>
                <a:gd name="T14" fmla="*/ 2147483647 w 189"/>
                <a:gd name="T15" fmla="*/ 2147483647 h 233"/>
                <a:gd name="T16" fmla="*/ 2147483647 w 189"/>
                <a:gd name="T17" fmla="*/ 2147483647 h 233"/>
                <a:gd name="T18" fmla="*/ 2147483647 w 189"/>
                <a:gd name="T19" fmla="*/ 2147483647 h 233"/>
                <a:gd name="T20" fmla="*/ 2147483647 w 189"/>
                <a:gd name="T21" fmla="*/ 2147483647 h 233"/>
                <a:gd name="T22" fmla="*/ 2147483647 w 189"/>
                <a:gd name="T23" fmla="*/ 2147483647 h 233"/>
                <a:gd name="T24" fmla="*/ 2147483647 w 189"/>
                <a:gd name="T25" fmla="*/ 2147483647 h 233"/>
                <a:gd name="T26" fmla="*/ 2147483647 w 189"/>
                <a:gd name="T27" fmla="*/ 2147483647 h 233"/>
                <a:gd name="T28" fmla="*/ 2147483647 w 189"/>
                <a:gd name="T29" fmla="*/ 2147483647 h 233"/>
                <a:gd name="T30" fmla="*/ 2147483647 w 189"/>
                <a:gd name="T31" fmla="*/ 2147483647 h 233"/>
                <a:gd name="T32" fmla="*/ 2147483647 w 189"/>
                <a:gd name="T33" fmla="*/ 2147483647 h 233"/>
                <a:gd name="T34" fmla="*/ 2147483647 w 189"/>
                <a:gd name="T35" fmla="*/ 2147483647 h 233"/>
                <a:gd name="T36" fmla="*/ 2147483647 w 189"/>
                <a:gd name="T37" fmla="*/ 2147483647 h 233"/>
                <a:gd name="T38" fmla="*/ 2147483647 w 189"/>
                <a:gd name="T39" fmla="*/ 2147483647 h 233"/>
                <a:gd name="T40" fmla="*/ 2147483647 w 189"/>
                <a:gd name="T41" fmla="*/ 2147483647 h 233"/>
                <a:gd name="T42" fmla="*/ 2147483647 w 189"/>
                <a:gd name="T43" fmla="*/ 2147483647 h 233"/>
                <a:gd name="T44" fmla="*/ 2147483647 w 189"/>
                <a:gd name="T45" fmla="*/ 2147483647 h 233"/>
                <a:gd name="T46" fmla="*/ 2147483647 w 189"/>
                <a:gd name="T47" fmla="*/ 2147483647 h 233"/>
                <a:gd name="T48" fmla="*/ 2147483647 w 189"/>
                <a:gd name="T49" fmla="*/ 2147483647 h 233"/>
                <a:gd name="T50" fmla="*/ 2147483647 w 189"/>
                <a:gd name="T51" fmla="*/ 2147483647 h 233"/>
                <a:gd name="T52" fmla="*/ 2147483647 w 189"/>
                <a:gd name="T53" fmla="*/ 2147483647 h 233"/>
                <a:gd name="T54" fmla="*/ 2147483647 w 189"/>
                <a:gd name="T55" fmla="*/ 2147483647 h 233"/>
                <a:gd name="T56" fmla="*/ 0 w 189"/>
                <a:gd name="T57" fmla="*/ 2147483647 h 2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9"/>
                <a:gd name="T88" fmla="*/ 0 h 233"/>
                <a:gd name="T89" fmla="*/ 189 w 189"/>
                <a:gd name="T90" fmla="*/ 233 h 2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9" h="233">
                  <a:moveTo>
                    <a:pt x="0" y="22"/>
                  </a:moveTo>
                  <a:lnTo>
                    <a:pt x="21" y="22"/>
                  </a:lnTo>
                  <a:lnTo>
                    <a:pt x="42" y="2"/>
                  </a:lnTo>
                  <a:lnTo>
                    <a:pt x="61" y="0"/>
                  </a:lnTo>
                  <a:lnTo>
                    <a:pt x="64" y="27"/>
                  </a:lnTo>
                  <a:lnTo>
                    <a:pt x="71" y="41"/>
                  </a:lnTo>
                  <a:lnTo>
                    <a:pt x="134" y="68"/>
                  </a:lnTo>
                  <a:lnTo>
                    <a:pt x="144" y="89"/>
                  </a:lnTo>
                  <a:lnTo>
                    <a:pt x="142" y="98"/>
                  </a:lnTo>
                  <a:lnTo>
                    <a:pt x="148" y="114"/>
                  </a:lnTo>
                  <a:lnTo>
                    <a:pt x="175" y="119"/>
                  </a:lnTo>
                  <a:lnTo>
                    <a:pt x="176" y="129"/>
                  </a:lnTo>
                  <a:lnTo>
                    <a:pt x="189" y="149"/>
                  </a:lnTo>
                  <a:lnTo>
                    <a:pt x="186" y="184"/>
                  </a:lnTo>
                  <a:lnTo>
                    <a:pt x="169" y="168"/>
                  </a:lnTo>
                  <a:lnTo>
                    <a:pt x="130" y="179"/>
                  </a:lnTo>
                  <a:lnTo>
                    <a:pt x="121" y="222"/>
                  </a:lnTo>
                  <a:lnTo>
                    <a:pt x="103" y="218"/>
                  </a:lnTo>
                  <a:lnTo>
                    <a:pt x="99" y="225"/>
                  </a:lnTo>
                  <a:lnTo>
                    <a:pt x="71" y="214"/>
                  </a:lnTo>
                  <a:lnTo>
                    <a:pt x="57" y="233"/>
                  </a:lnTo>
                  <a:lnTo>
                    <a:pt x="47" y="233"/>
                  </a:lnTo>
                  <a:lnTo>
                    <a:pt x="28" y="183"/>
                  </a:lnTo>
                  <a:lnTo>
                    <a:pt x="28" y="168"/>
                  </a:lnTo>
                  <a:lnTo>
                    <a:pt x="12" y="139"/>
                  </a:lnTo>
                  <a:lnTo>
                    <a:pt x="17" y="120"/>
                  </a:lnTo>
                  <a:lnTo>
                    <a:pt x="10" y="106"/>
                  </a:lnTo>
                  <a:lnTo>
                    <a:pt x="14" y="47"/>
                  </a:lnTo>
                  <a:lnTo>
                    <a:pt x="0" y="22"/>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17" name="Freeform 272"/>
            <p:cNvSpPr>
              <a:spLocks/>
            </p:cNvSpPr>
            <p:nvPr/>
          </p:nvSpPr>
          <p:spPr bwMode="auto">
            <a:xfrm>
              <a:off x="2401888" y="4043388"/>
              <a:ext cx="338137" cy="365125"/>
            </a:xfrm>
            <a:custGeom>
              <a:avLst/>
              <a:gdLst>
                <a:gd name="T0" fmla="*/ 0 w 189"/>
                <a:gd name="T1" fmla="*/ 2147483647 h 233"/>
                <a:gd name="T2" fmla="*/ 2147483647 w 189"/>
                <a:gd name="T3" fmla="*/ 2147483647 h 233"/>
                <a:gd name="T4" fmla="*/ 2147483647 w 189"/>
                <a:gd name="T5" fmla="*/ 2147483647 h 233"/>
                <a:gd name="T6" fmla="*/ 2147483647 w 189"/>
                <a:gd name="T7" fmla="*/ 0 h 233"/>
                <a:gd name="T8" fmla="*/ 2147483647 w 189"/>
                <a:gd name="T9" fmla="*/ 2147483647 h 233"/>
                <a:gd name="T10" fmla="*/ 2147483647 w 189"/>
                <a:gd name="T11" fmla="*/ 2147483647 h 233"/>
                <a:gd name="T12" fmla="*/ 2147483647 w 189"/>
                <a:gd name="T13" fmla="*/ 2147483647 h 233"/>
                <a:gd name="T14" fmla="*/ 2147483647 w 189"/>
                <a:gd name="T15" fmla="*/ 2147483647 h 233"/>
                <a:gd name="T16" fmla="*/ 2147483647 w 189"/>
                <a:gd name="T17" fmla="*/ 2147483647 h 233"/>
                <a:gd name="T18" fmla="*/ 2147483647 w 189"/>
                <a:gd name="T19" fmla="*/ 2147483647 h 233"/>
                <a:gd name="T20" fmla="*/ 2147483647 w 189"/>
                <a:gd name="T21" fmla="*/ 2147483647 h 233"/>
                <a:gd name="T22" fmla="*/ 2147483647 w 189"/>
                <a:gd name="T23" fmla="*/ 2147483647 h 233"/>
                <a:gd name="T24" fmla="*/ 2147483647 w 189"/>
                <a:gd name="T25" fmla="*/ 2147483647 h 233"/>
                <a:gd name="T26" fmla="*/ 2147483647 w 189"/>
                <a:gd name="T27" fmla="*/ 2147483647 h 233"/>
                <a:gd name="T28" fmla="*/ 2147483647 w 189"/>
                <a:gd name="T29" fmla="*/ 2147483647 h 233"/>
                <a:gd name="T30" fmla="*/ 2147483647 w 189"/>
                <a:gd name="T31" fmla="*/ 2147483647 h 233"/>
                <a:gd name="T32" fmla="*/ 2147483647 w 189"/>
                <a:gd name="T33" fmla="*/ 2147483647 h 233"/>
                <a:gd name="T34" fmla="*/ 2147483647 w 189"/>
                <a:gd name="T35" fmla="*/ 2147483647 h 233"/>
                <a:gd name="T36" fmla="*/ 2147483647 w 189"/>
                <a:gd name="T37" fmla="*/ 2147483647 h 233"/>
                <a:gd name="T38" fmla="*/ 2147483647 w 189"/>
                <a:gd name="T39" fmla="*/ 2147483647 h 233"/>
                <a:gd name="T40" fmla="*/ 2147483647 w 189"/>
                <a:gd name="T41" fmla="*/ 2147483647 h 233"/>
                <a:gd name="T42" fmla="*/ 2147483647 w 189"/>
                <a:gd name="T43" fmla="*/ 2147483647 h 233"/>
                <a:gd name="T44" fmla="*/ 2147483647 w 189"/>
                <a:gd name="T45" fmla="*/ 2147483647 h 233"/>
                <a:gd name="T46" fmla="*/ 2147483647 w 189"/>
                <a:gd name="T47" fmla="*/ 2147483647 h 233"/>
                <a:gd name="T48" fmla="*/ 2147483647 w 189"/>
                <a:gd name="T49" fmla="*/ 2147483647 h 233"/>
                <a:gd name="T50" fmla="*/ 2147483647 w 189"/>
                <a:gd name="T51" fmla="*/ 2147483647 h 233"/>
                <a:gd name="T52" fmla="*/ 2147483647 w 189"/>
                <a:gd name="T53" fmla="*/ 2147483647 h 233"/>
                <a:gd name="T54" fmla="*/ 2147483647 w 189"/>
                <a:gd name="T55" fmla="*/ 2147483647 h 233"/>
                <a:gd name="T56" fmla="*/ 0 w 189"/>
                <a:gd name="T57" fmla="*/ 2147483647 h 2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9"/>
                <a:gd name="T88" fmla="*/ 0 h 233"/>
                <a:gd name="T89" fmla="*/ 189 w 189"/>
                <a:gd name="T90" fmla="*/ 233 h 2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9" h="233">
                  <a:moveTo>
                    <a:pt x="0" y="22"/>
                  </a:moveTo>
                  <a:lnTo>
                    <a:pt x="21" y="22"/>
                  </a:lnTo>
                  <a:lnTo>
                    <a:pt x="42" y="2"/>
                  </a:lnTo>
                  <a:lnTo>
                    <a:pt x="61" y="0"/>
                  </a:lnTo>
                  <a:lnTo>
                    <a:pt x="64" y="27"/>
                  </a:lnTo>
                  <a:lnTo>
                    <a:pt x="71" y="41"/>
                  </a:lnTo>
                  <a:lnTo>
                    <a:pt x="134" y="68"/>
                  </a:lnTo>
                  <a:lnTo>
                    <a:pt x="144" y="89"/>
                  </a:lnTo>
                  <a:lnTo>
                    <a:pt x="142" y="98"/>
                  </a:lnTo>
                  <a:lnTo>
                    <a:pt x="148" y="114"/>
                  </a:lnTo>
                  <a:lnTo>
                    <a:pt x="175" y="119"/>
                  </a:lnTo>
                  <a:lnTo>
                    <a:pt x="176" y="129"/>
                  </a:lnTo>
                  <a:lnTo>
                    <a:pt x="189" y="149"/>
                  </a:lnTo>
                  <a:lnTo>
                    <a:pt x="186" y="184"/>
                  </a:lnTo>
                  <a:lnTo>
                    <a:pt x="169" y="168"/>
                  </a:lnTo>
                  <a:lnTo>
                    <a:pt x="130" y="179"/>
                  </a:lnTo>
                  <a:lnTo>
                    <a:pt x="121" y="222"/>
                  </a:lnTo>
                  <a:lnTo>
                    <a:pt x="103" y="218"/>
                  </a:lnTo>
                  <a:lnTo>
                    <a:pt x="99" y="225"/>
                  </a:lnTo>
                  <a:lnTo>
                    <a:pt x="71" y="214"/>
                  </a:lnTo>
                  <a:lnTo>
                    <a:pt x="57" y="233"/>
                  </a:lnTo>
                  <a:lnTo>
                    <a:pt x="47" y="233"/>
                  </a:lnTo>
                  <a:lnTo>
                    <a:pt x="28" y="183"/>
                  </a:lnTo>
                  <a:lnTo>
                    <a:pt x="28" y="168"/>
                  </a:lnTo>
                  <a:lnTo>
                    <a:pt x="12" y="139"/>
                  </a:lnTo>
                  <a:lnTo>
                    <a:pt x="17" y="120"/>
                  </a:lnTo>
                  <a:lnTo>
                    <a:pt x="10" y="106"/>
                  </a:lnTo>
                  <a:lnTo>
                    <a:pt x="14" y="47"/>
                  </a:lnTo>
                  <a:lnTo>
                    <a:pt x="0" y="22"/>
                  </a:lnTo>
                </a:path>
              </a:pathLst>
            </a:custGeom>
            <a:solidFill>
              <a:srgbClr val="92D050"/>
            </a:solidFill>
            <a:ln w="1651">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18" name="Freeform 273"/>
            <p:cNvSpPr>
              <a:spLocks/>
            </p:cNvSpPr>
            <p:nvPr/>
          </p:nvSpPr>
          <p:spPr bwMode="auto">
            <a:xfrm>
              <a:off x="2616200" y="4303738"/>
              <a:ext cx="234950" cy="230187"/>
            </a:xfrm>
            <a:custGeom>
              <a:avLst/>
              <a:gdLst>
                <a:gd name="T0" fmla="*/ 2147483647 w 129"/>
                <a:gd name="T1" fmla="*/ 2147483647 h 146"/>
                <a:gd name="T2" fmla="*/ 2147483647 w 129"/>
                <a:gd name="T3" fmla="*/ 2147483647 h 146"/>
                <a:gd name="T4" fmla="*/ 2147483647 w 129"/>
                <a:gd name="T5" fmla="*/ 2147483647 h 146"/>
                <a:gd name="T6" fmla="*/ 2147483647 w 129"/>
                <a:gd name="T7" fmla="*/ 2147483647 h 146"/>
                <a:gd name="T8" fmla="*/ 2147483647 w 129"/>
                <a:gd name="T9" fmla="*/ 2147483647 h 146"/>
                <a:gd name="T10" fmla="*/ 2147483647 w 129"/>
                <a:gd name="T11" fmla="*/ 2147483647 h 146"/>
                <a:gd name="T12" fmla="*/ 2147483647 w 129"/>
                <a:gd name="T13" fmla="*/ 2147483647 h 146"/>
                <a:gd name="T14" fmla="*/ 2147483647 w 129"/>
                <a:gd name="T15" fmla="*/ 0 h 146"/>
                <a:gd name="T16" fmla="*/ 2147483647 w 129"/>
                <a:gd name="T17" fmla="*/ 2147483647 h 146"/>
                <a:gd name="T18" fmla="*/ 0 w 129"/>
                <a:gd name="T19" fmla="*/ 2147483647 h 146"/>
                <a:gd name="T20" fmla="*/ 2147483647 w 129"/>
                <a:gd name="T21" fmla="*/ 2147483647 h 146"/>
                <a:gd name="T22" fmla="*/ 2147483647 w 129"/>
                <a:gd name="T23" fmla="*/ 2147483647 h 146"/>
                <a:gd name="T24" fmla="*/ 2147483647 w 129"/>
                <a:gd name="T25" fmla="*/ 2147483647 h 146"/>
                <a:gd name="T26" fmla="*/ 2147483647 w 129"/>
                <a:gd name="T27" fmla="*/ 2147483647 h 146"/>
                <a:gd name="T28" fmla="*/ 2147483647 w 129"/>
                <a:gd name="T29" fmla="*/ 2147483647 h 146"/>
                <a:gd name="T30" fmla="*/ 2147483647 w 129"/>
                <a:gd name="T31" fmla="*/ 2147483647 h 146"/>
                <a:gd name="T32" fmla="*/ 2147483647 w 129"/>
                <a:gd name="T33" fmla="*/ 2147483647 h 146"/>
                <a:gd name="T34" fmla="*/ 2147483647 w 129"/>
                <a:gd name="T35" fmla="*/ 2147483647 h 146"/>
                <a:gd name="T36" fmla="*/ 2147483647 w 129"/>
                <a:gd name="T37" fmla="*/ 2147483647 h 1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146"/>
                <a:gd name="T59" fmla="*/ 129 w 129"/>
                <a:gd name="T60" fmla="*/ 146 h 1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146">
                  <a:moveTo>
                    <a:pt x="129" y="113"/>
                  </a:moveTo>
                  <a:lnTo>
                    <a:pt x="127" y="85"/>
                  </a:lnTo>
                  <a:lnTo>
                    <a:pt x="110" y="82"/>
                  </a:lnTo>
                  <a:lnTo>
                    <a:pt x="104" y="57"/>
                  </a:lnTo>
                  <a:lnTo>
                    <a:pt x="99" y="54"/>
                  </a:lnTo>
                  <a:lnTo>
                    <a:pt x="69" y="47"/>
                  </a:lnTo>
                  <a:lnTo>
                    <a:pt x="65" y="16"/>
                  </a:lnTo>
                  <a:lnTo>
                    <a:pt x="48" y="0"/>
                  </a:lnTo>
                  <a:lnTo>
                    <a:pt x="9" y="11"/>
                  </a:lnTo>
                  <a:lnTo>
                    <a:pt x="0" y="54"/>
                  </a:lnTo>
                  <a:lnTo>
                    <a:pt x="31" y="85"/>
                  </a:lnTo>
                  <a:lnTo>
                    <a:pt x="51" y="89"/>
                  </a:lnTo>
                  <a:lnTo>
                    <a:pt x="76" y="105"/>
                  </a:lnTo>
                  <a:lnTo>
                    <a:pt x="80" y="116"/>
                  </a:lnTo>
                  <a:lnTo>
                    <a:pt x="73" y="139"/>
                  </a:lnTo>
                  <a:lnTo>
                    <a:pt x="103" y="146"/>
                  </a:lnTo>
                  <a:lnTo>
                    <a:pt x="113" y="143"/>
                  </a:lnTo>
                  <a:lnTo>
                    <a:pt x="127" y="130"/>
                  </a:lnTo>
                  <a:lnTo>
                    <a:pt x="129" y="1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19" name="Freeform 274"/>
            <p:cNvSpPr>
              <a:spLocks/>
            </p:cNvSpPr>
            <p:nvPr/>
          </p:nvSpPr>
          <p:spPr bwMode="auto">
            <a:xfrm>
              <a:off x="2616200" y="4303738"/>
              <a:ext cx="234950" cy="230187"/>
            </a:xfrm>
            <a:custGeom>
              <a:avLst/>
              <a:gdLst>
                <a:gd name="T0" fmla="*/ 2147483647 w 129"/>
                <a:gd name="T1" fmla="*/ 2147483647 h 146"/>
                <a:gd name="T2" fmla="*/ 2147483647 w 129"/>
                <a:gd name="T3" fmla="*/ 2147483647 h 146"/>
                <a:gd name="T4" fmla="*/ 2147483647 w 129"/>
                <a:gd name="T5" fmla="*/ 2147483647 h 146"/>
                <a:gd name="T6" fmla="*/ 2147483647 w 129"/>
                <a:gd name="T7" fmla="*/ 2147483647 h 146"/>
                <a:gd name="T8" fmla="*/ 2147483647 w 129"/>
                <a:gd name="T9" fmla="*/ 2147483647 h 146"/>
                <a:gd name="T10" fmla="*/ 2147483647 w 129"/>
                <a:gd name="T11" fmla="*/ 2147483647 h 146"/>
                <a:gd name="T12" fmla="*/ 2147483647 w 129"/>
                <a:gd name="T13" fmla="*/ 2147483647 h 146"/>
                <a:gd name="T14" fmla="*/ 2147483647 w 129"/>
                <a:gd name="T15" fmla="*/ 0 h 146"/>
                <a:gd name="T16" fmla="*/ 2147483647 w 129"/>
                <a:gd name="T17" fmla="*/ 2147483647 h 146"/>
                <a:gd name="T18" fmla="*/ 0 w 129"/>
                <a:gd name="T19" fmla="*/ 2147483647 h 146"/>
                <a:gd name="T20" fmla="*/ 2147483647 w 129"/>
                <a:gd name="T21" fmla="*/ 2147483647 h 146"/>
                <a:gd name="T22" fmla="*/ 2147483647 w 129"/>
                <a:gd name="T23" fmla="*/ 2147483647 h 146"/>
                <a:gd name="T24" fmla="*/ 2147483647 w 129"/>
                <a:gd name="T25" fmla="*/ 2147483647 h 146"/>
                <a:gd name="T26" fmla="*/ 2147483647 w 129"/>
                <a:gd name="T27" fmla="*/ 2147483647 h 146"/>
                <a:gd name="T28" fmla="*/ 2147483647 w 129"/>
                <a:gd name="T29" fmla="*/ 2147483647 h 146"/>
                <a:gd name="T30" fmla="*/ 2147483647 w 129"/>
                <a:gd name="T31" fmla="*/ 2147483647 h 146"/>
                <a:gd name="T32" fmla="*/ 2147483647 w 129"/>
                <a:gd name="T33" fmla="*/ 2147483647 h 146"/>
                <a:gd name="T34" fmla="*/ 2147483647 w 129"/>
                <a:gd name="T35" fmla="*/ 2147483647 h 146"/>
                <a:gd name="T36" fmla="*/ 2147483647 w 129"/>
                <a:gd name="T37" fmla="*/ 2147483647 h 1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146"/>
                <a:gd name="T59" fmla="*/ 129 w 129"/>
                <a:gd name="T60" fmla="*/ 146 h 1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146">
                  <a:moveTo>
                    <a:pt x="129" y="113"/>
                  </a:moveTo>
                  <a:lnTo>
                    <a:pt x="127" y="85"/>
                  </a:lnTo>
                  <a:lnTo>
                    <a:pt x="110" y="82"/>
                  </a:lnTo>
                  <a:lnTo>
                    <a:pt x="104" y="57"/>
                  </a:lnTo>
                  <a:lnTo>
                    <a:pt x="99" y="54"/>
                  </a:lnTo>
                  <a:lnTo>
                    <a:pt x="69" y="47"/>
                  </a:lnTo>
                  <a:lnTo>
                    <a:pt x="65" y="16"/>
                  </a:lnTo>
                  <a:lnTo>
                    <a:pt x="48" y="0"/>
                  </a:lnTo>
                  <a:lnTo>
                    <a:pt x="9" y="11"/>
                  </a:lnTo>
                  <a:lnTo>
                    <a:pt x="0" y="54"/>
                  </a:lnTo>
                  <a:lnTo>
                    <a:pt x="31" y="85"/>
                  </a:lnTo>
                  <a:lnTo>
                    <a:pt x="51" y="89"/>
                  </a:lnTo>
                  <a:lnTo>
                    <a:pt x="76" y="105"/>
                  </a:lnTo>
                  <a:lnTo>
                    <a:pt x="80" y="116"/>
                  </a:lnTo>
                  <a:lnTo>
                    <a:pt x="73" y="139"/>
                  </a:lnTo>
                  <a:lnTo>
                    <a:pt x="103" y="146"/>
                  </a:lnTo>
                  <a:lnTo>
                    <a:pt x="113" y="143"/>
                  </a:lnTo>
                  <a:lnTo>
                    <a:pt x="127" y="130"/>
                  </a:lnTo>
                  <a:lnTo>
                    <a:pt x="129" y="113"/>
                  </a:lnTo>
                </a:path>
              </a:pathLst>
            </a:custGeom>
            <a:solidFill>
              <a:srgbClr val="92D050"/>
            </a:solid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20" name="Freeform 275"/>
            <p:cNvSpPr>
              <a:spLocks/>
            </p:cNvSpPr>
            <p:nvPr/>
          </p:nvSpPr>
          <p:spPr bwMode="auto">
            <a:xfrm>
              <a:off x="2462213" y="4376763"/>
              <a:ext cx="409575" cy="831850"/>
            </a:xfrm>
            <a:custGeom>
              <a:avLst/>
              <a:gdLst>
                <a:gd name="T0" fmla="*/ 2147483647 w 229"/>
                <a:gd name="T1" fmla="*/ 2147483647 h 534"/>
                <a:gd name="T2" fmla="*/ 2147483647 w 229"/>
                <a:gd name="T3" fmla="*/ 2147483647 h 534"/>
                <a:gd name="T4" fmla="*/ 2147483647 w 229"/>
                <a:gd name="T5" fmla="*/ 2147483647 h 534"/>
                <a:gd name="T6" fmla="*/ 2147483647 w 229"/>
                <a:gd name="T7" fmla="*/ 2147483647 h 534"/>
                <a:gd name="T8" fmla="*/ 2147483647 w 229"/>
                <a:gd name="T9" fmla="*/ 2147483647 h 534"/>
                <a:gd name="T10" fmla="*/ 2147483647 w 229"/>
                <a:gd name="T11" fmla="*/ 2147483647 h 534"/>
                <a:gd name="T12" fmla="*/ 2147483647 w 229"/>
                <a:gd name="T13" fmla="*/ 2147483647 h 534"/>
                <a:gd name="T14" fmla="*/ 2147483647 w 229"/>
                <a:gd name="T15" fmla="*/ 2147483647 h 534"/>
                <a:gd name="T16" fmla="*/ 2147483647 w 229"/>
                <a:gd name="T17" fmla="*/ 2147483647 h 534"/>
                <a:gd name="T18" fmla="*/ 2147483647 w 229"/>
                <a:gd name="T19" fmla="*/ 2147483647 h 534"/>
                <a:gd name="T20" fmla="*/ 2147483647 w 229"/>
                <a:gd name="T21" fmla="*/ 2147483647 h 534"/>
                <a:gd name="T22" fmla="*/ 2147483647 w 229"/>
                <a:gd name="T23" fmla="*/ 2147483647 h 534"/>
                <a:gd name="T24" fmla="*/ 2147483647 w 229"/>
                <a:gd name="T25" fmla="*/ 2147483647 h 534"/>
                <a:gd name="T26" fmla="*/ 2147483647 w 229"/>
                <a:gd name="T27" fmla="*/ 2147483647 h 534"/>
                <a:gd name="T28" fmla="*/ 2147483647 w 229"/>
                <a:gd name="T29" fmla="*/ 2147483647 h 534"/>
                <a:gd name="T30" fmla="*/ 2147483647 w 229"/>
                <a:gd name="T31" fmla="*/ 2147483647 h 534"/>
                <a:gd name="T32" fmla="*/ 2147483647 w 229"/>
                <a:gd name="T33" fmla="*/ 2147483647 h 534"/>
                <a:gd name="T34" fmla="*/ 2147483647 w 229"/>
                <a:gd name="T35" fmla="*/ 2147483647 h 534"/>
                <a:gd name="T36" fmla="*/ 2147483647 w 229"/>
                <a:gd name="T37" fmla="*/ 2147483647 h 534"/>
                <a:gd name="T38" fmla="*/ 2147483647 w 229"/>
                <a:gd name="T39" fmla="*/ 2147483647 h 534"/>
                <a:gd name="T40" fmla="*/ 2147483647 w 229"/>
                <a:gd name="T41" fmla="*/ 2147483647 h 534"/>
                <a:gd name="T42" fmla="*/ 2147483647 w 229"/>
                <a:gd name="T43" fmla="*/ 2147483647 h 534"/>
                <a:gd name="T44" fmla="*/ 2147483647 w 229"/>
                <a:gd name="T45" fmla="*/ 2147483647 h 534"/>
                <a:gd name="T46" fmla="*/ 2147483647 w 229"/>
                <a:gd name="T47" fmla="*/ 2147483647 h 534"/>
                <a:gd name="T48" fmla="*/ 2147483647 w 229"/>
                <a:gd name="T49" fmla="*/ 2147483647 h 534"/>
                <a:gd name="T50" fmla="*/ 2147483647 w 229"/>
                <a:gd name="T51" fmla="*/ 2147483647 h 534"/>
                <a:gd name="T52" fmla="*/ 2147483647 w 229"/>
                <a:gd name="T53" fmla="*/ 2147483647 h 534"/>
                <a:gd name="T54" fmla="*/ 2147483647 w 229"/>
                <a:gd name="T55" fmla="*/ 2147483647 h 534"/>
                <a:gd name="T56" fmla="*/ 2147483647 w 229"/>
                <a:gd name="T57" fmla="*/ 2147483647 h 534"/>
                <a:gd name="T58" fmla="*/ 2147483647 w 229"/>
                <a:gd name="T59" fmla="*/ 2147483647 h 534"/>
                <a:gd name="T60" fmla="*/ 2147483647 w 229"/>
                <a:gd name="T61" fmla="*/ 2147483647 h 534"/>
                <a:gd name="T62" fmla="*/ 2147483647 w 229"/>
                <a:gd name="T63" fmla="*/ 2147483647 h 534"/>
                <a:gd name="T64" fmla="*/ 2147483647 w 229"/>
                <a:gd name="T65" fmla="*/ 2147483647 h 534"/>
                <a:gd name="T66" fmla="*/ 2147483647 w 229"/>
                <a:gd name="T67" fmla="*/ 2147483647 h 534"/>
                <a:gd name="T68" fmla="*/ 2147483647 w 229"/>
                <a:gd name="T69" fmla="*/ 2147483647 h 534"/>
                <a:gd name="T70" fmla="*/ 2147483647 w 229"/>
                <a:gd name="T71" fmla="*/ 2147483647 h 534"/>
                <a:gd name="T72" fmla="*/ 2147483647 w 229"/>
                <a:gd name="T73" fmla="*/ 2147483647 h 534"/>
                <a:gd name="T74" fmla="*/ 2147483647 w 229"/>
                <a:gd name="T75" fmla="*/ 2147483647 h 534"/>
                <a:gd name="T76" fmla="*/ 2147483647 w 229"/>
                <a:gd name="T77" fmla="*/ 2147483647 h 534"/>
                <a:gd name="T78" fmla="*/ 2147483647 w 229"/>
                <a:gd name="T79" fmla="*/ 2147483647 h 5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9"/>
                <a:gd name="T121" fmla="*/ 0 h 534"/>
                <a:gd name="T122" fmla="*/ 229 w 229"/>
                <a:gd name="T123" fmla="*/ 534 h 5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9" h="534">
                  <a:moveTo>
                    <a:pt x="181" y="148"/>
                  </a:moveTo>
                  <a:lnTo>
                    <a:pt x="186" y="216"/>
                  </a:lnTo>
                  <a:lnTo>
                    <a:pt x="188" y="226"/>
                  </a:lnTo>
                  <a:lnTo>
                    <a:pt x="207" y="239"/>
                  </a:lnTo>
                  <a:lnTo>
                    <a:pt x="205" y="246"/>
                  </a:lnTo>
                  <a:lnTo>
                    <a:pt x="216" y="256"/>
                  </a:lnTo>
                  <a:lnTo>
                    <a:pt x="221" y="265"/>
                  </a:lnTo>
                  <a:lnTo>
                    <a:pt x="214" y="289"/>
                  </a:lnTo>
                  <a:lnTo>
                    <a:pt x="176" y="302"/>
                  </a:lnTo>
                  <a:lnTo>
                    <a:pt x="156" y="302"/>
                  </a:lnTo>
                  <a:lnTo>
                    <a:pt x="150" y="299"/>
                  </a:lnTo>
                  <a:lnTo>
                    <a:pt x="157" y="312"/>
                  </a:lnTo>
                  <a:lnTo>
                    <a:pt x="160" y="337"/>
                  </a:lnTo>
                  <a:lnTo>
                    <a:pt x="142" y="341"/>
                  </a:lnTo>
                  <a:lnTo>
                    <a:pt x="125" y="334"/>
                  </a:lnTo>
                  <a:lnTo>
                    <a:pt x="121" y="338"/>
                  </a:lnTo>
                  <a:lnTo>
                    <a:pt x="131" y="357"/>
                  </a:lnTo>
                  <a:lnTo>
                    <a:pt x="139" y="362"/>
                  </a:lnTo>
                  <a:lnTo>
                    <a:pt x="148" y="357"/>
                  </a:lnTo>
                  <a:lnTo>
                    <a:pt x="153" y="366"/>
                  </a:lnTo>
                  <a:lnTo>
                    <a:pt x="153" y="370"/>
                  </a:lnTo>
                  <a:lnTo>
                    <a:pt x="146" y="370"/>
                  </a:lnTo>
                  <a:lnTo>
                    <a:pt x="139" y="364"/>
                  </a:lnTo>
                  <a:lnTo>
                    <a:pt x="135" y="370"/>
                  </a:lnTo>
                  <a:lnTo>
                    <a:pt x="145" y="373"/>
                  </a:lnTo>
                  <a:lnTo>
                    <a:pt x="136" y="385"/>
                  </a:lnTo>
                  <a:lnTo>
                    <a:pt x="142" y="399"/>
                  </a:lnTo>
                  <a:lnTo>
                    <a:pt x="138" y="402"/>
                  </a:lnTo>
                  <a:lnTo>
                    <a:pt x="139" y="408"/>
                  </a:lnTo>
                  <a:lnTo>
                    <a:pt x="125" y="413"/>
                  </a:lnTo>
                  <a:lnTo>
                    <a:pt x="121" y="424"/>
                  </a:lnTo>
                  <a:lnTo>
                    <a:pt x="125" y="433"/>
                  </a:lnTo>
                  <a:lnTo>
                    <a:pt x="142" y="445"/>
                  </a:lnTo>
                  <a:lnTo>
                    <a:pt x="152" y="445"/>
                  </a:lnTo>
                  <a:lnTo>
                    <a:pt x="155" y="451"/>
                  </a:lnTo>
                  <a:lnTo>
                    <a:pt x="156" y="459"/>
                  </a:lnTo>
                  <a:lnTo>
                    <a:pt x="141" y="477"/>
                  </a:lnTo>
                  <a:lnTo>
                    <a:pt x="143" y="493"/>
                  </a:lnTo>
                  <a:lnTo>
                    <a:pt x="132" y="503"/>
                  </a:lnTo>
                  <a:lnTo>
                    <a:pt x="134" y="510"/>
                  </a:lnTo>
                  <a:lnTo>
                    <a:pt x="155" y="534"/>
                  </a:lnTo>
                  <a:lnTo>
                    <a:pt x="139" y="532"/>
                  </a:lnTo>
                  <a:lnTo>
                    <a:pt x="107" y="528"/>
                  </a:lnTo>
                  <a:lnTo>
                    <a:pt x="90" y="505"/>
                  </a:lnTo>
                  <a:lnTo>
                    <a:pt x="77" y="506"/>
                  </a:lnTo>
                  <a:lnTo>
                    <a:pt x="70" y="491"/>
                  </a:lnTo>
                  <a:lnTo>
                    <a:pt x="69" y="437"/>
                  </a:lnTo>
                  <a:lnTo>
                    <a:pt x="56" y="404"/>
                  </a:lnTo>
                  <a:lnTo>
                    <a:pt x="60" y="405"/>
                  </a:lnTo>
                  <a:lnTo>
                    <a:pt x="52" y="397"/>
                  </a:lnTo>
                  <a:lnTo>
                    <a:pt x="38" y="372"/>
                  </a:lnTo>
                  <a:lnTo>
                    <a:pt x="38" y="356"/>
                  </a:lnTo>
                  <a:lnTo>
                    <a:pt x="30" y="340"/>
                  </a:lnTo>
                  <a:lnTo>
                    <a:pt x="27" y="296"/>
                  </a:lnTo>
                  <a:lnTo>
                    <a:pt x="17" y="265"/>
                  </a:lnTo>
                  <a:lnTo>
                    <a:pt x="23" y="251"/>
                  </a:lnTo>
                  <a:lnTo>
                    <a:pt x="18" y="237"/>
                  </a:lnTo>
                  <a:lnTo>
                    <a:pt x="21" y="213"/>
                  </a:lnTo>
                  <a:lnTo>
                    <a:pt x="0" y="167"/>
                  </a:lnTo>
                  <a:lnTo>
                    <a:pt x="3" y="115"/>
                  </a:lnTo>
                  <a:lnTo>
                    <a:pt x="16" y="86"/>
                  </a:lnTo>
                  <a:lnTo>
                    <a:pt x="8" y="49"/>
                  </a:lnTo>
                  <a:lnTo>
                    <a:pt x="23" y="39"/>
                  </a:lnTo>
                  <a:lnTo>
                    <a:pt x="23" y="19"/>
                  </a:lnTo>
                  <a:lnTo>
                    <a:pt x="37" y="0"/>
                  </a:lnTo>
                  <a:lnTo>
                    <a:pt x="65" y="11"/>
                  </a:lnTo>
                  <a:lnTo>
                    <a:pt x="69" y="4"/>
                  </a:lnTo>
                  <a:lnTo>
                    <a:pt x="87" y="8"/>
                  </a:lnTo>
                  <a:lnTo>
                    <a:pt x="118" y="39"/>
                  </a:lnTo>
                  <a:lnTo>
                    <a:pt x="138" y="43"/>
                  </a:lnTo>
                  <a:lnTo>
                    <a:pt x="163" y="59"/>
                  </a:lnTo>
                  <a:lnTo>
                    <a:pt x="167" y="70"/>
                  </a:lnTo>
                  <a:lnTo>
                    <a:pt x="160" y="93"/>
                  </a:lnTo>
                  <a:lnTo>
                    <a:pt x="190" y="100"/>
                  </a:lnTo>
                  <a:lnTo>
                    <a:pt x="200" y="97"/>
                  </a:lnTo>
                  <a:lnTo>
                    <a:pt x="214" y="84"/>
                  </a:lnTo>
                  <a:lnTo>
                    <a:pt x="216" y="67"/>
                  </a:lnTo>
                  <a:lnTo>
                    <a:pt x="223" y="67"/>
                  </a:lnTo>
                  <a:lnTo>
                    <a:pt x="229" y="92"/>
                  </a:lnTo>
                  <a:lnTo>
                    <a:pt x="216" y="100"/>
                  </a:lnTo>
                  <a:lnTo>
                    <a:pt x="181" y="148"/>
                  </a:lnTo>
                  <a:close/>
                </a:path>
              </a:pathLst>
            </a:custGeom>
            <a:solidFill>
              <a:srgbClr val="92D050"/>
            </a:solid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21" name="Freeform 276"/>
            <p:cNvSpPr>
              <a:spLocks/>
            </p:cNvSpPr>
            <p:nvPr/>
          </p:nvSpPr>
          <p:spPr bwMode="auto">
            <a:xfrm>
              <a:off x="2462213" y="4376763"/>
              <a:ext cx="409575" cy="831850"/>
            </a:xfrm>
            <a:custGeom>
              <a:avLst/>
              <a:gdLst>
                <a:gd name="T0" fmla="*/ 2147483647 w 229"/>
                <a:gd name="T1" fmla="*/ 2147483647 h 534"/>
                <a:gd name="T2" fmla="*/ 2147483647 w 229"/>
                <a:gd name="T3" fmla="*/ 2147483647 h 534"/>
                <a:gd name="T4" fmla="*/ 2147483647 w 229"/>
                <a:gd name="T5" fmla="*/ 2147483647 h 534"/>
                <a:gd name="T6" fmla="*/ 2147483647 w 229"/>
                <a:gd name="T7" fmla="*/ 2147483647 h 534"/>
                <a:gd name="T8" fmla="*/ 2147483647 w 229"/>
                <a:gd name="T9" fmla="*/ 2147483647 h 534"/>
                <a:gd name="T10" fmla="*/ 2147483647 w 229"/>
                <a:gd name="T11" fmla="*/ 2147483647 h 534"/>
                <a:gd name="T12" fmla="*/ 2147483647 w 229"/>
                <a:gd name="T13" fmla="*/ 2147483647 h 534"/>
                <a:gd name="T14" fmla="*/ 2147483647 w 229"/>
                <a:gd name="T15" fmla="*/ 2147483647 h 534"/>
                <a:gd name="T16" fmla="*/ 2147483647 w 229"/>
                <a:gd name="T17" fmla="*/ 2147483647 h 534"/>
                <a:gd name="T18" fmla="*/ 2147483647 w 229"/>
                <a:gd name="T19" fmla="*/ 2147483647 h 534"/>
                <a:gd name="T20" fmla="*/ 2147483647 w 229"/>
                <a:gd name="T21" fmla="*/ 2147483647 h 534"/>
                <a:gd name="T22" fmla="*/ 2147483647 w 229"/>
                <a:gd name="T23" fmla="*/ 2147483647 h 534"/>
                <a:gd name="T24" fmla="*/ 2147483647 w 229"/>
                <a:gd name="T25" fmla="*/ 2147483647 h 534"/>
                <a:gd name="T26" fmla="*/ 2147483647 w 229"/>
                <a:gd name="T27" fmla="*/ 2147483647 h 534"/>
                <a:gd name="T28" fmla="*/ 2147483647 w 229"/>
                <a:gd name="T29" fmla="*/ 2147483647 h 534"/>
                <a:gd name="T30" fmla="*/ 2147483647 w 229"/>
                <a:gd name="T31" fmla="*/ 2147483647 h 534"/>
                <a:gd name="T32" fmla="*/ 2147483647 w 229"/>
                <a:gd name="T33" fmla="*/ 2147483647 h 534"/>
                <a:gd name="T34" fmla="*/ 2147483647 w 229"/>
                <a:gd name="T35" fmla="*/ 2147483647 h 534"/>
                <a:gd name="T36" fmla="*/ 2147483647 w 229"/>
                <a:gd name="T37" fmla="*/ 2147483647 h 534"/>
                <a:gd name="T38" fmla="*/ 2147483647 w 229"/>
                <a:gd name="T39" fmla="*/ 2147483647 h 534"/>
                <a:gd name="T40" fmla="*/ 2147483647 w 229"/>
                <a:gd name="T41" fmla="*/ 2147483647 h 534"/>
                <a:gd name="T42" fmla="*/ 2147483647 w 229"/>
                <a:gd name="T43" fmla="*/ 2147483647 h 534"/>
                <a:gd name="T44" fmla="*/ 2147483647 w 229"/>
                <a:gd name="T45" fmla="*/ 2147483647 h 534"/>
                <a:gd name="T46" fmla="*/ 2147483647 w 229"/>
                <a:gd name="T47" fmla="*/ 2147483647 h 534"/>
                <a:gd name="T48" fmla="*/ 2147483647 w 229"/>
                <a:gd name="T49" fmla="*/ 2147483647 h 534"/>
                <a:gd name="T50" fmla="*/ 2147483647 w 229"/>
                <a:gd name="T51" fmla="*/ 2147483647 h 534"/>
                <a:gd name="T52" fmla="*/ 2147483647 w 229"/>
                <a:gd name="T53" fmla="*/ 2147483647 h 534"/>
                <a:gd name="T54" fmla="*/ 2147483647 w 229"/>
                <a:gd name="T55" fmla="*/ 2147483647 h 534"/>
                <a:gd name="T56" fmla="*/ 2147483647 w 229"/>
                <a:gd name="T57" fmla="*/ 2147483647 h 534"/>
                <a:gd name="T58" fmla="*/ 2147483647 w 229"/>
                <a:gd name="T59" fmla="*/ 2147483647 h 534"/>
                <a:gd name="T60" fmla="*/ 2147483647 w 229"/>
                <a:gd name="T61" fmla="*/ 2147483647 h 534"/>
                <a:gd name="T62" fmla="*/ 2147483647 w 229"/>
                <a:gd name="T63" fmla="*/ 2147483647 h 534"/>
                <a:gd name="T64" fmla="*/ 2147483647 w 229"/>
                <a:gd name="T65" fmla="*/ 2147483647 h 534"/>
                <a:gd name="T66" fmla="*/ 2147483647 w 229"/>
                <a:gd name="T67" fmla="*/ 2147483647 h 534"/>
                <a:gd name="T68" fmla="*/ 2147483647 w 229"/>
                <a:gd name="T69" fmla="*/ 2147483647 h 534"/>
                <a:gd name="T70" fmla="*/ 2147483647 w 229"/>
                <a:gd name="T71" fmla="*/ 2147483647 h 534"/>
                <a:gd name="T72" fmla="*/ 2147483647 w 229"/>
                <a:gd name="T73" fmla="*/ 2147483647 h 534"/>
                <a:gd name="T74" fmla="*/ 2147483647 w 229"/>
                <a:gd name="T75" fmla="*/ 2147483647 h 534"/>
                <a:gd name="T76" fmla="*/ 2147483647 w 229"/>
                <a:gd name="T77" fmla="*/ 2147483647 h 534"/>
                <a:gd name="T78" fmla="*/ 2147483647 w 229"/>
                <a:gd name="T79" fmla="*/ 2147483647 h 5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9"/>
                <a:gd name="T121" fmla="*/ 0 h 534"/>
                <a:gd name="T122" fmla="*/ 229 w 229"/>
                <a:gd name="T123" fmla="*/ 534 h 5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9" h="534">
                  <a:moveTo>
                    <a:pt x="181" y="148"/>
                  </a:moveTo>
                  <a:lnTo>
                    <a:pt x="186" y="216"/>
                  </a:lnTo>
                  <a:lnTo>
                    <a:pt x="188" y="226"/>
                  </a:lnTo>
                  <a:lnTo>
                    <a:pt x="207" y="239"/>
                  </a:lnTo>
                  <a:lnTo>
                    <a:pt x="205" y="246"/>
                  </a:lnTo>
                  <a:lnTo>
                    <a:pt x="216" y="256"/>
                  </a:lnTo>
                  <a:lnTo>
                    <a:pt x="221" y="265"/>
                  </a:lnTo>
                  <a:lnTo>
                    <a:pt x="214" y="289"/>
                  </a:lnTo>
                  <a:lnTo>
                    <a:pt x="176" y="302"/>
                  </a:lnTo>
                  <a:lnTo>
                    <a:pt x="156" y="302"/>
                  </a:lnTo>
                  <a:lnTo>
                    <a:pt x="150" y="299"/>
                  </a:lnTo>
                  <a:lnTo>
                    <a:pt x="157" y="312"/>
                  </a:lnTo>
                  <a:lnTo>
                    <a:pt x="160" y="337"/>
                  </a:lnTo>
                  <a:lnTo>
                    <a:pt x="142" y="341"/>
                  </a:lnTo>
                  <a:lnTo>
                    <a:pt x="125" y="334"/>
                  </a:lnTo>
                  <a:lnTo>
                    <a:pt x="121" y="338"/>
                  </a:lnTo>
                  <a:lnTo>
                    <a:pt x="131" y="357"/>
                  </a:lnTo>
                  <a:lnTo>
                    <a:pt x="139" y="362"/>
                  </a:lnTo>
                  <a:lnTo>
                    <a:pt x="148" y="357"/>
                  </a:lnTo>
                  <a:lnTo>
                    <a:pt x="153" y="366"/>
                  </a:lnTo>
                  <a:lnTo>
                    <a:pt x="153" y="370"/>
                  </a:lnTo>
                  <a:lnTo>
                    <a:pt x="146" y="370"/>
                  </a:lnTo>
                  <a:lnTo>
                    <a:pt x="139" y="364"/>
                  </a:lnTo>
                  <a:lnTo>
                    <a:pt x="135" y="370"/>
                  </a:lnTo>
                  <a:lnTo>
                    <a:pt x="145" y="373"/>
                  </a:lnTo>
                  <a:lnTo>
                    <a:pt x="136" y="385"/>
                  </a:lnTo>
                  <a:lnTo>
                    <a:pt x="142" y="399"/>
                  </a:lnTo>
                  <a:lnTo>
                    <a:pt x="138" y="402"/>
                  </a:lnTo>
                  <a:lnTo>
                    <a:pt x="139" y="408"/>
                  </a:lnTo>
                  <a:lnTo>
                    <a:pt x="125" y="413"/>
                  </a:lnTo>
                  <a:lnTo>
                    <a:pt x="121" y="424"/>
                  </a:lnTo>
                  <a:lnTo>
                    <a:pt x="125" y="433"/>
                  </a:lnTo>
                  <a:lnTo>
                    <a:pt x="142" y="445"/>
                  </a:lnTo>
                  <a:lnTo>
                    <a:pt x="152" y="445"/>
                  </a:lnTo>
                  <a:lnTo>
                    <a:pt x="155" y="451"/>
                  </a:lnTo>
                  <a:lnTo>
                    <a:pt x="156" y="459"/>
                  </a:lnTo>
                  <a:lnTo>
                    <a:pt x="141" y="477"/>
                  </a:lnTo>
                  <a:lnTo>
                    <a:pt x="143" y="493"/>
                  </a:lnTo>
                  <a:lnTo>
                    <a:pt x="132" y="503"/>
                  </a:lnTo>
                  <a:lnTo>
                    <a:pt x="134" y="510"/>
                  </a:lnTo>
                  <a:lnTo>
                    <a:pt x="155" y="534"/>
                  </a:lnTo>
                  <a:lnTo>
                    <a:pt x="139" y="532"/>
                  </a:lnTo>
                  <a:lnTo>
                    <a:pt x="107" y="528"/>
                  </a:lnTo>
                  <a:lnTo>
                    <a:pt x="90" y="505"/>
                  </a:lnTo>
                  <a:lnTo>
                    <a:pt x="77" y="506"/>
                  </a:lnTo>
                  <a:lnTo>
                    <a:pt x="70" y="491"/>
                  </a:lnTo>
                  <a:lnTo>
                    <a:pt x="69" y="437"/>
                  </a:lnTo>
                  <a:lnTo>
                    <a:pt x="56" y="404"/>
                  </a:lnTo>
                  <a:lnTo>
                    <a:pt x="60" y="405"/>
                  </a:lnTo>
                  <a:lnTo>
                    <a:pt x="52" y="397"/>
                  </a:lnTo>
                  <a:lnTo>
                    <a:pt x="38" y="372"/>
                  </a:lnTo>
                  <a:lnTo>
                    <a:pt x="38" y="356"/>
                  </a:lnTo>
                  <a:lnTo>
                    <a:pt x="30" y="340"/>
                  </a:lnTo>
                  <a:lnTo>
                    <a:pt x="27" y="296"/>
                  </a:lnTo>
                  <a:lnTo>
                    <a:pt x="17" y="265"/>
                  </a:lnTo>
                  <a:lnTo>
                    <a:pt x="23" y="251"/>
                  </a:lnTo>
                  <a:lnTo>
                    <a:pt x="18" y="237"/>
                  </a:lnTo>
                  <a:lnTo>
                    <a:pt x="21" y="213"/>
                  </a:lnTo>
                  <a:lnTo>
                    <a:pt x="0" y="167"/>
                  </a:lnTo>
                  <a:lnTo>
                    <a:pt x="3" y="115"/>
                  </a:lnTo>
                  <a:lnTo>
                    <a:pt x="16" y="86"/>
                  </a:lnTo>
                  <a:lnTo>
                    <a:pt x="8" y="49"/>
                  </a:lnTo>
                  <a:lnTo>
                    <a:pt x="23" y="39"/>
                  </a:lnTo>
                  <a:lnTo>
                    <a:pt x="23" y="19"/>
                  </a:lnTo>
                  <a:lnTo>
                    <a:pt x="37" y="0"/>
                  </a:lnTo>
                  <a:lnTo>
                    <a:pt x="65" y="11"/>
                  </a:lnTo>
                  <a:lnTo>
                    <a:pt x="69" y="4"/>
                  </a:lnTo>
                  <a:lnTo>
                    <a:pt x="87" y="8"/>
                  </a:lnTo>
                  <a:lnTo>
                    <a:pt x="118" y="39"/>
                  </a:lnTo>
                  <a:lnTo>
                    <a:pt x="138" y="43"/>
                  </a:lnTo>
                  <a:lnTo>
                    <a:pt x="163" y="59"/>
                  </a:lnTo>
                  <a:lnTo>
                    <a:pt x="167" y="70"/>
                  </a:lnTo>
                  <a:lnTo>
                    <a:pt x="160" y="93"/>
                  </a:lnTo>
                  <a:lnTo>
                    <a:pt x="190" y="100"/>
                  </a:lnTo>
                  <a:lnTo>
                    <a:pt x="200" y="97"/>
                  </a:lnTo>
                  <a:lnTo>
                    <a:pt x="214" y="84"/>
                  </a:lnTo>
                  <a:lnTo>
                    <a:pt x="216" y="67"/>
                  </a:lnTo>
                  <a:lnTo>
                    <a:pt x="223" y="67"/>
                  </a:lnTo>
                  <a:lnTo>
                    <a:pt x="229" y="92"/>
                  </a:lnTo>
                  <a:lnTo>
                    <a:pt x="216" y="100"/>
                  </a:lnTo>
                  <a:lnTo>
                    <a:pt x="181" y="148"/>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22" name="Freeform 277"/>
            <p:cNvSpPr>
              <a:spLocks/>
            </p:cNvSpPr>
            <p:nvPr/>
          </p:nvSpPr>
          <p:spPr bwMode="auto">
            <a:xfrm>
              <a:off x="2624138" y="3549675"/>
              <a:ext cx="122237" cy="193675"/>
            </a:xfrm>
            <a:custGeom>
              <a:avLst/>
              <a:gdLst>
                <a:gd name="T0" fmla="*/ 2147483647 w 70"/>
                <a:gd name="T1" fmla="*/ 0 h 124"/>
                <a:gd name="T2" fmla="*/ 2147483647 w 70"/>
                <a:gd name="T3" fmla="*/ 2147483647 h 124"/>
                <a:gd name="T4" fmla="*/ 2147483647 w 70"/>
                <a:gd name="T5" fmla="*/ 2147483647 h 124"/>
                <a:gd name="T6" fmla="*/ 2147483647 w 70"/>
                <a:gd name="T7" fmla="*/ 2147483647 h 124"/>
                <a:gd name="T8" fmla="*/ 2147483647 w 70"/>
                <a:gd name="T9" fmla="*/ 2147483647 h 124"/>
                <a:gd name="T10" fmla="*/ 0 w 70"/>
                <a:gd name="T11" fmla="*/ 2147483647 h 124"/>
                <a:gd name="T12" fmla="*/ 2147483647 w 70"/>
                <a:gd name="T13" fmla="*/ 2147483647 h 124"/>
                <a:gd name="T14" fmla="*/ 2147483647 w 70"/>
                <a:gd name="T15" fmla="*/ 2147483647 h 124"/>
                <a:gd name="T16" fmla="*/ 2147483647 w 70"/>
                <a:gd name="T17" fmla="*/ 2147483647 h 124"/>
                <a:gd name="T18" fmla="*/ 2147483647 w 70"/>
                <a:gd name="T19" fmla="*/ 2147483647 h 124"/>
                <a:gd name="T20" fmla="*/ 2147483647 w 70"/>
                <a:gd name="T21" fmla="*/ 2147483647 h 124"/>
                <a:gd name="T22" fmla="*/ 2147483647 w 70"/>
                <a:gd name="T23" fmla="*/ 2147483647 h 124"/>
                <a:gd name="T24" fmla="*/ 2147483647 w 70"/>
                <a:gd name="T25" fmla="*/ 2147483647 h 124"/>
                <a:gd name="T26" fmla="*/ 2147483647 w 70"/>
                <a:gd name="T27" fmla="*/ 2147483647 h 124"/>
                <a:gd name="T28" fmla="*/ 2147483647 w 70"/>
                <a:gd name="T29" fmla="*/ 2147483647 h 124"/>
                <a:gd name="T30" fmla="*/ 2147483647 w 70"/>
                <a:gd name="T31" fmla="*/ 2147483647 h 124"/>
                <a:gd name="T32" fmla="*/ 2147483647 w 70"/>
                <a:gd name="T33" fmla="*/ 2147483647 h 124"/>
                <a:gd name="T34" fmla="*/ 2147483647 w 70"/>
                <a:gd name="T35" fmla="*/ 2147483647 h 124"/>
                <a:gd name="T36" fmla="*/ 2147483647 w 70"/>
                <a:gd name="T37" fmla="*/ 2147483647 h 124"/>
                <a:gd name="T38" fmla="*/ 2147483647 w 70"/>
                <a:gd name="T39" fmla="*/ 0 h 1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
                <a:gd name="T61" fmla="*/ 0 h 124"/>
                <a:gd name="T62" fmla="*/ 70 w 70"/>
                <a:gd name="T63" fmla="*/ 124 h 1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 h="124">
                  <a:moveTo>
                    <a:pt x="22" y="0"/>
                  </a:moveTo>
                  <a:lnTo>
                    <a:pt x="9" y="10"/>
                  </a:lnTo>
                  <a:lnTo>
                    <a:pt x="7" y="19"/>
                  </a:lnTo>
                  <a:lnTo>
                    <a:pt x="11" y="22"/>
                  </a:lnTo>
                  <a:lnTo>
                    <a:pt x="2" y="27"/>
                  </a:lnTo>
                  <a:lnTo>
                    <a:pt x="0" y="41"/>
                  </a:lnTo>
                  <a:lnTo>
                    <a:pt x="9" y="54"/>
                  </a:lnTo>
                  <a:lnTo>
                    <a:pt x="18" y="57"/>
                  </a:lnTo>
                  <a:lnTo>
                    <a:pt x="22" y="73"/>
                  </a:lnTo>
                  <a:lnTo>
                    <a:pt x="18" y="99"/>
                  </a:lnTo>
                  <a:lnTo>
                    <a:pt x="28" y="121"/>
                  </a:lnTo>
                  <a:lnTo>
                    <a:pt x="35" y="124"/>
                  </a:lnTo>
                  <a:lnTo>
                    <a:pt x="60" y="111"/>
                  </a:lnTo>
                  <a:lnTo>
                    <a:pt x="70" y="111"/>
                  </a:lnTo>
                  <a:lnTo>
                    <a:pt x="46" y="70"/>
                  </a:lnTo>
                  <a:lnTo>
                    <a:pt x="61" y="41"/>
                  </a:lnTo>
                  <a:lnTo>
                    <a:pt x="45" y="24"/>
                  </a:lnTo>
                  <a:lnTo>
                    <a:pt x="39" y="26"/>
                  </a:lnTo>
                  <a:lnTo>
                    <a:pt x="39" y="11"/>
                  </a:lnTo>
                  <a:lnTo>
                    <a:pt x="22"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23" name="Freeform 278"/>
            <p:cNvSpPr>
              <a:spLocks/>
            </p:cNvSpPr>
            <p:nvPr/>
          </p:nvSpPr>
          <p:spPr bwMode="auto">
            <a:xfrm>
              <a:off x="2624138" y="3549675"/>
              <a:ext cx="122237" cy="193675"/>
            </a:xfrm>
            <a:custGeom>
              <a:avLst/>
              <a:gdLst>
                <a:gd name="T0" fmla="*/ 2147483647 w 70"/>
                <a:gd name="T1" fmla="*/ 0 h 124"/>
                <a:gd name="T2" fmla="*/ 2147483647 w 70"/>
                <a:gd name="T3" fmla="*/ 2147483647 h 124"/>
                <a:gd name="T4" fmla="*/ 2147483647 w 70"/>
                <a:gd name="T5" fmla="*/ 2147483647 h 124"/>
                <a:gd name="T6" fmla="*/ 2147483647 w 70"/>
                <a:gd name="T7" fmla="*/ 2147483647 h 124"/>
                <a:gd name="T8" fmla="*/ 2147483647 w 70"/>
                <a:gd name="T9" fmla="*/ 2147483647 h 124"/>
                <a:gd name="T10" fmla="*/ 0 w 70"/>
                <a:gd name="T11" fmla="*/ 2147483647 h 124"/>
                <a:gd name="T12" fmla="*/ 2147483647 w 70"/>
                <a:gd name="T13" fmla="*/ 2147483647 h 124"/>
                <a:gd name="T14" fmla="*/ 2147483647 w 70"/>
                <a:gd name="T15" fmla="*/ 2147483647 h 124"/>
                <a:gd name="T16" fmla="*/ 2147483647 w 70"/>
                <a:gd name="T17" fmla="*/ 2147483647 h 124"/>
                <a:gd name="T18" fmla="*/ 2147483647 w 70"/>
                <a:gd name="T19" fmla="*/ 2147483647 h 124"/>
                <a:gd name="T20" fmla="*/ 2147483647 w 70"/>
                <a:gd name="T21" fmla="*/ 2147483647 h 124"/>
                <a:gd name="T22" fmla="*/ 2147483647 w 70"/>
                <a:gd name="T23" fmla="*/ 2147483647 h 124"/>
                <a:gd name="T24" fmla="*/ 2147483647 w 70"/>
                <a:gd name="T25" fmla="*/ 2147483647 h 124"/>
                <a:gd name="T26" fmla="*/ 2147483647 w 70"/>
                <a:gd name="T27" fmla="*/ 2147483647 h 124"/>
                <a:gd name="T28" fmla="*/ 2147483647 w 70"/>
                <a:gd name="T29" fmla="*/ 2147483647 h 124"/>
                <a:gd name="T30" fmla="*/ 2147483647 w 70"/>
                <a:gd name="T31" fmla="*/ 2147483647 h 124"/>
                <a:gd name="T32" fmla="*/ 2147483647 w 70"/>
                <a:gd name="T33" fmla="*/ 2147483647 h 124"/>
                <a:gd name="T34" fmla="*/ 2147483647 w 70"/>
                <a:gd name="T35" fmla="*/ 2147483647 h 124"/>
                <a:gd name="T36" fmla="*/ 2147483647 w 70"/>
                <a:gd name="T37" fmla="*/ 2147483647 h 124"/>
                <a:gd name="T38" fmla="*/ 2147483647 w 70"/>
                <a:gd name="T39" fmla="*/ 0 h 1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
                <a:gd name="T61" fmla="*/ 0 h 124"/>
                <a:gd name="T62" fmla="*/ 70 w 70"/>
                <a:gd name="T63" fmla="*/ 124 h 1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 h="124">
                  <a:moveTo>
                    <a:pt x="22" y="0"/>
                  </a:moveTo>
                  <a:lnTo>
                    <a:pt x="9" y="10"/>
                  </a:lnTo>
                  <a:lnTo>
                    <a:pt x="7" y="19"/>
                  </a:lnTo>
                  <a:lnTo>
                    <a:pt x="11" y="22"/>
                  </a:lnTo>
                  <a:lnTo>
                    <a:pt x="2" y="27"/>
                  </a:lnTo>
                  <a:lnTo>
                    <a:pt x="0" y="41"/>
                  </a:lnTo>
                  <a:lnTo>
                    <a:pt x="9" y="54"/>
                  </a:lnTo>
                  <a:lnTo>
                    <a:pt x="18" y="57"/>
                  </a:lnTo>
                  <a:lnTo>
                    <a:pt x="22" y="73"/>
                  </a:lnTo>
                  <a:lnTo>
                    <a:pt x="18" y="99"/>
                  </a:lnTo>
                  <a:lnTo>
                    <a:pt x="28" y="121"/>
                  </a:lnTo>
                  <a:lnTo>
                    <a:pt x="35" y="124"/>
                  </a:lnTo>
                  <a:lnTo>
                    <a:pt x="60" y="111"/>
                  </a:lnTo>
                  <a:lnTo>
                    <a:pt x="70" y="111"/>
                  </a:lnTo>
                  <a:lnTo>
                    <a:pt x="46" y="70"/>
                  </a:lnTo>
                  <a:lnTo>
                    <a:pt x="61" y="41"/>
                  </a:lnTo>
                  <a:lnTo>
                    <a:pt x="45" y="24"/>
                  </a:lnTo>
                  <a:lnTo>
                    <a:pt x="39" y="26"/>
                  </a:lnTo>
                  <a:lnTo>
                    <a:pt x="39" y="11"/>
                  </a:lnTo>
                  <a:lnTo>
                    <a:pt x="22"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24" name="Freeform 279"/>
            <p:cNvSpPr>
              <a:spLocks/>
            </p:cNvSpPr>
            <p:nvPr/>
          </p:nvSpPr>
          <p:spPr bwMode="auto">
            <a:xfrm>
              <a:off x="4132263" y="2268563"/>
              <a:ext cx="47625" cy="30162"/>
            </a:xfrm>
            <a:custGeom>
              <a:avLst/>
              <a:gdLst>
                <a:gd name="T0" fmla="*/ 2147483647 w 28"/>
                <a:gd name="T1" fmla="*/ 0 h 19"/>
                <a:gd name="T2" fmla="*/ 0 w 28"/>
                <a:gd name="T3" fmla="*/ 2147483647 h 19"/>
                <a:gd name="T4" fmla="*/ 2147483647 w 28"/>
                <a:gd name="T5" fmla="*/ 2147483647 h 19"/>
                <a:gd name="T6" fmla="*/ 2147483647 w 28"/>
                <a:gd name="T7" fmla="*/ 2147483647 h 19"/>
                <a:gd name="T8" fmla="*/ 2147483647 w 28"/>
                <a:gd name="T9" fmla="*/ 2147483647 h 19"/>
                <a:gd name="T10" fmla="*/ 2147483647 w 28"/>
                <a:gd name="T11" fmla="*/ 2147483647 h 19"/>
                <a:gd name="T12" fmla="*/ 2147483647 w 28"/>
                <a:gd name="T13" fmla="*/ 0 h 19"/>
                <a:gd name="T14" fmla="*/ 2147483647 w 28"/>
                <a:gd name="T15" fmla="*/ 0 h 19"/>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19"/>
                <a:gd name="T26" fmla="*/ 28 w 28"/>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19">
                  <a:moveTo>
                    <a:pt x="4" y="0"/>
                  </a:moveTo>
                  <a:lnTo>
                    <a:pt x="0" y="10"/>
                  </a:lnTo>
                  <a:lnTo>
                    <a:pt x="7" y="17"/>
                  </a:lnTo>
                  <a:lnTo>
                    <a:pt x="19" y="11"/>
                  </a:lnTo>
                  <a:lnTo>
                    <a:pt x="22" y="19"/>
                  </a:lnTo>
                  <a:lnTo>
                    <a:pt x="28" y="14"/>
                  </a:lnTo>
                  <a:lnTo>
                    <a:pt x="24" y="0"/>
                  </a:lnTo>
                  <a:lnTo>
                    <a:pt x="4"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25" name="Freeform 280"/>
            <p:cNvSpPr>
              <a:spLocks/>
            </p:cNvSpPr>
            <p:nvPr/>
          </p:nvSpPr>
          <p:spPr bwMode="auto">
            <a:xfrm>
              <a:off x="4132263" y="2268563"/>
              <a:ext cx="47625" cy="30162"/>
            </a:xfrm>
            <a:custGeom>
              <a:avLst/>
              <a:gdLst>
                <a:gd name="T0" fmla="*/ 2147483647 w 28"/>
                <a:gd name="T1" fmla="*/ 0 h 19"/>
                <a:gd name="T2" fmla="*/ 0 w 28"/>
                <a:gd name="T3" fmla="*/ 2147483647 h 19"/>
                <a:gd name="T4" fmla="*/ 2147483647 w 28"/>
                <a:gd name="T5" fmla="*/ 2147483647 h 19"/>
                <a:gd name="T6" fmla="*/ 2147483647 w 28"/>
                <a:gd name="T7" fmla="*/ 2147483647 h 19"/>
                <a:gd name="T8" fmla="*/ 2147483647 w 28"/>
                <a:gd name="T9" fmla="*/ 2147483647 h 19"/>
                <a:gd name="T10" fmla="*/ 2147483647 w 28"/>
                <a:gd name="T11" fmla="*/ 2147483647 h 19"/>
                <a:gd name="T12" fmla="*/ 2147483647 w 28"/>
                <a:gd name="T13" fmla="*/ 0 h 19"/>
                <a:gd name="T14" fmla="*/ 2147483647 w 28"/>
                <a:gd name="T15" fmla="*/ 0 h 19"/>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19"/>
                <a:gd name="T26" fmla="*/ 28 w 28"/>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19">
                  <a:moveTo>
                    <a:pt x="4" y="0"/>
                  </a:moveTo>
                  <a:lnTo>
                    <a:pt x="0" y="10"/>
                  </a:lnTo>
                  <a:lnTo>
                    <a:pt x="7" y="17"/>
                  </a:lnTo>
                  <a:lnTo>
                    <a:pt x="19" y="11"/>
                  </a:lnTo>
                  <a:lnTo>
                    <a:pt x="22" y="19"/>
                  </a:lnTo>
                  <a:lnTo>
                    <a:pt x="28" y="14"/>
                  </a:lnTo>
                  <a:lnTo>
                    <a:pt x="24" y="0"/>
                  </a:lnTo>
                  <a:lnTo>
                    <a:pt x="4" y="0"/>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26" name="Freeform 281"/>
            <p:cNvSpPr>
              <a:spLocks/>
            </p:cNvSpPr>
            <p:nvPr/>
          </p:nvSpPr>
          <p:spPr bwMode="auto">
            <a:xfrm>
              <a:off x="4491038" y="2206650"/>
              <a:ext cx="63500" cy="71438"/>
            </a:xfrm>
            <a:custGeom>
              <a:avLst/>
              <a:gdLst>
                <a:gd name="T0" fmla="*/ 2147483647 w 34"/>
                <a:gd name="T1" fmla="*/ 2147483647 h 45"/>
                <a:gd name="T2" fmla="*/ 2147483647 w 34"/>
                <a:gd name="T3" fmla="*/ 2147483647 h 45"/>
                <a:gd name="T4" fmla="*/ 2147483647 w 34"/>
                <a:gd name="T5" fmla="*/ 2147483647 h 45"/>
                <a:gd name="T6" fmla="*/ 2147483647 w 34"/>
                <a:gd name="T7" fmla="*/ 2147483647 h 45"/>
                <a:gd name="T8" fmla="*/ 2147483647 w 34"/>
                <a:gd name="T9" fmla="*/ 2147483647 h 45"/>
                <a:gd name="T10" fmla="*/ 2147483647 w 34"/>
                <a:gd name="T11" fmla="*/ 2147483647 h 45"/>
                <a:gd name="T12" fmla="*/ 2147483647 w 34"/>
                <a:gd name="T13" fmla="*/ 2147483647 h 45"/>
                <a:gd name="T14" fmla="*/ 2147483647 w 34"/>
                <a:gd name="T15" fmla="*/ 0 h 45"/>
                <a:gd name="T16" fmla="*/ 2147483647 w 34"/>
                <a:gd name="T17" fmla="*/ 2147483647 h 45"/>
                <a:gd name="T18" fmla="*/ 0 w 34"/>
                <a:gd name="T19" fmla="*/ 2147483647 h 45"/>
                <a:gd name="T20" fmla="*/ 0 w 34"/>
                <a:gd name="T21" fmla="*/ 2147483647 h 45"/>
                <a:gd name="T22" fmla="*/ 2147483647 w 34"/>
                <a:gd name="T23" fmla="*/ 2147483647 h 45"/>
                <a:gd name="T24" fmla="*/ 2147483647 w 34"/>
                <a:gd name="T25" fmla="*/ 2147483647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45"/>
                <a:gd name="T41" fmla="*/ 34 w 34"/>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45">
                  <a:moveTo>
                    <a:pt x="9" y="45"/>
                  </a:moveTo>
                  <a:lnTo>
                    <a:pt x="17" y="45"/>
                  </a:lnTo>
                  <a:lnTo>
                    <a:pt x="24" y="26"/>
                  </a:lnTo>
                  <a:lnTo>
                    <a:pt x="34" y="23"/>
                  </a:lnTo>
                  <a:lnTo>
                    <a:pt x="34" y="19"/>
                  </a:lnTo>
                  <a:lnTo>
                    <a:pt x="27" y="19"/>
                  </a:lnTo>
                  <a:lnTo>
                    <a:pt x="30" y="0"/>
                  </a:lnTo>
                  <a:lnTo>
                    <a:pt x="6" y="9"/>
                  </a:lnTo>
                  <a:lnTo>
                    <a:pt x="0" y="19"/>
                  </a:lnTo>
                  <a:lnTo>
                    <a:pt x="0" y="32"/>
                  </a:lnTo>
                  <a:lnTo>
                    <a:pt x="6" y="36"/>
                  </a:lnTo>
                  <a:lnTo>
                    <a:pt x="9" y="4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27" name="Freeform 282"/>
            <p:cNvSpPr>
              <a:spLocks/>
            </p:cNvSpPr>
            <p:nvPr/>
          </p:nvSpPr>
          <p:spPr bwMode="auto">
            <a:xfrm>
              <a:off x="4491038" y="2206650"/>
              <a:ext cx="63500" cy="71438"/>
            </a:xfrm>
            <a:custGeom>
              <a:avLst/>
              <a:gdLst>
                <a:gd name="T0" fmla="*/ 2147483647 w 34"/>
                <a:gd name="T1" fmla="*/ 2147483647 h 45"/>
                <a:gd name="T2" fmla="*/ 2147483647 w 34"/>
                <a:gd name="T3" fmla="*/ 2147483647 h 45"/>
                <a:gd name="T4" fmla="*/ 2147483647 w 34"/>
                <a:gd name="T5" fmla="*/ 2147483647 h 45"/>
                <a:gd name="T6" fmla="*/ 2147483647 w 34"/>
                <a:gd name="T7" fmla="*/ 2147483647 h 45"/>
                <a:gd name="T8" fmla="*/ 2147483647 w 34"/>
                <a:gd name="T9" fmla="*/ 2147483647 h 45"/>
                <a:gd name="T10" fmla="*/ 2147483647 w 34"/>
                <a:gd name="T11" fmla="*/ 2147483647 h 45"/>
                <a:gd name="T12" fmla="*/ 2147483647 w 34"/>
                <a:gd name="T13" fmla="*/ 2147483647 h 45"/>
                <a:gd name="T14" fmla="*/ 2147483647 w 34"/>
                <a:gd name="T15" fmla="*/ 0 h 45"/>
                <a:gd name="T16" fmla="*/ 2147483647 w 34"/>
                <a:gd name="T17" fmla="*/ 2147483647 h 45"/>
                <a:gd name="T18" fmla="*/ 0 w 34"/>
                <a:gd name="T19" fmla="*/ 2147483647 h 45"/>
                <a:gd name="T20" fmla="*/ 0 w 34"/>
                <a:gd name="T21" fmla="*/ 2147483647 h 45"/>
                <a:gd name="T22" fmla="*/ 2147483647 w 34"/>
                <a:gd name="T23" fmla="*/ 2147483647 h 45"/>
                <a:gd name="T24" fmla="*/ 2147483647 w 34"/>
                <a:gd name="T25" fmla="*/ 2147483647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45"/>
                <a:gd name="T41" fmla="*/ 34 w 34"/>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45">
                  <a:moveTo>
                    <a:pt x="9" y="45"/>
                  </a:moveTo>
                  <a:lnTo>
                    <a:pt x="17" y="45"/>
                  </a:lnTo>
                  <a:lnTo>
                    <a:pt x="24" y="26"/>
                  </a:lnTo>
                  <a:lnTo>
                    <a:pt x="34" y="23"/>
                  </a:lnTo>
                  <a:lnTo>
                    <a:pt x="34" y="19"/>
                  </a:lnTo>
                  <a:lnTo>
                    <a:pt x="27" y="19"/>
                  </a:lnTo>
                  <a:lnTo>
                    <a:pt x="30" y="0"/>
                  </a:lnTo>
                  <a:lnTo>
                    <a:pt x="6" y="9"/>
                  </a:lnTo>
                  <a:lnTo>
                    <a:pt x="0" y="19"/>
                  </a:lnTo>
                  <a:lnTo>
                    <a:pt x="0" y="32"/>
                  </a:lnTo>
                  <a:lnTo>
                    <a:pt x="6" y="36"/>
                  </a:lnTo>
                  <a:lnTo>
                    <a:pt x="9" y="4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28" name="Freeform 283"/>
            <p:cNvSpPr>
              <a:spLocks/>
            </p:cNvSpPr>
            <p:nvPr/>
          </p:nvSpPr>
          <p:spPr bwMode="auto">
            <a:xfrm>
              <a:off x="4430713" y="2398738"/>
              <a:ext cx="14287" cy="17462"/>
            </a:xfrm>
            <a:custGeom>
              <a:avLst/>
              <a:gdLst>
                <a:gd name="T0" fmla="*/ 0 w 7"/>
                <a:gd name="T1" fmla="*/ 2147483647 h 10"/>
                <a:gd name="T2" fmla="*/ 2147483647 w 7"/>
                <a:gd name="T3" fmla="*/ 0 h 10"/>
                <a:gd name="T4" fmla="*/ 2147483647 w 7"/>
                <a:gd name="T5" fmla="*/ 2147483647 h 10"/>
                <a:gd name="T6" fmla="*/ 0 w 7"/>
                <a:gd name="T7" fmla="*/ 2147483647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0" y="10"/>
                  </a:moveTo>
                  <a:lnTo>
                    <a:pt x="5" y="0"/>
                  </a:lnTo>
                  <a:lnTo>
                    <a:pt x="7" y="10"/>
                  </a:lnTo>
                  <a:lnTo>
                    <a:pt x="0"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29" name="Freeform 284"/>
            <p:cNvSpPr>
              <a:spLocks/>
            </p:cNvSpPr>
            <p:nvPr/>
          </p:nvSpPr>
          <p:spPr bwMode="auto">
            <a:xfrm>
              <a:off x="4430713" y="2398738"/>
              <a:ext cx="14287" cy="17462"/>
            </a:xfrm>
            <a:custGeom>
              <a:avLst/>
              <a:gdLst>
                <a:gd name="T0" fmla="*/ 0 w 7"/>
                <a:gd name="T1" fmla="*/ 2147483647 h 10"/>
                <a:gd name="T2" fmla="*/ 2147483647 w 7"/>
                <a:gd name="T3" fmla="*/ 0 h 10"/>
                <a:gd name="T4" fmla="*/ 2147483647 w 7"/>
                <a:gd name="T5" fmla="*/ 2147483647 h 10"/>
                <a:gd name="T6" fmla="*/ 0 w 7"/>
                <a:gd name="T7" fmla="*/ 2147483647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0" y="10"/>
                  </a:moveTo>
                  <a:lnTo>
                    <a:pt x="5" y="0"/>
                  </a:lnTo>
                  <a:lnTo>
                    <a:pt x="7" y="10"/>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0" name="Freeform 285"/>
            <p:cNvSpPr>
              <a:spLocks/>
            </p:cNvSpPr>
            <p:nvPr/>
          </p:nvSpPr>
          <p:spPr bwMode="auto">
            <a:xfrm>
              <a:off x="4521200" y="2430488"/>
              <a:ext cx="177800" cy="68262"/>
            </a:xfrm>
            <a:custGeom>
              <a:avLst/>
              <a:gdLst>
                <a:gd name="T0" fmla="*/ 0 w 99"/>
                <a:gd name="T1" fmla="*/ 2147483647 h 43"/>
                <a:gd name="T2" fmla="*/ 2147483647 w 99"/>
                <a:gd name="T3" fmla="*/ 2147483647 h 43"/>
                <a:gd name="T4" fmla="*/ 2147483647 w 99"/>
                <a:gd name="T5" fmla="*/ 2147483647 h 43"/>
                <a:gd name="T6" fmla="*/ 2147483647 w 99"/>
                <a:gd name="T7" fmla="*/ 2147483647 h 43"/>
                <a:gd name="T8" fmla="*/ 2147483647 w 99"/>
                <a:gd name="T9" fmla="*/ 2147483647 h 43"/>
                <a:gd name="T10" fmla="*/ 2147483647 w 99"/>
                <a:gd name="T11" fmla="*/ 2147483647 h 43"/>
                <a:gd name="T12" fmla="*/ 2147483647 w 99"/>
                <a:gd name="T13" fmla="*/ 2147483647 h 43"/>
                <a:gd name="T14" fmla="*/ 2147483647 w 99"/>
                <a:gd name="T15" fmla="*/ 2147483647 h 43"/>
                <a:gd name="T16" fmla="*/ 2147483647 w 99"/>
                <a:gd name="T17" fmla="*/ 2147483647 h 43"/>
                <a:gd name="T18" fmla="*/ 2147483647 w 99"/>
                <a:gd name="T19" fmla="*/ 2147483647 h 43"/>
                <a:gd name="T20" fmla="*/ 2147483647 w 99"/>
                <a:gd name="T21" fmla="*/ 2147483647 h 43"/>
                <a:gd name="T22" fmla="*/ 2147483647 w 99"/>
                <a:gd name="T23" fmla="*/ 2147483647 h 43"/>
                <a:gd name="T24" fmla="*/ 2147483647 w 99"/>
                <a:gd name="T25" fmla="*/ 0 h 43"/>
                <a:gd name="T26" fmla="*/ 2147483647 w 99"/>
                <a:gd name="T27" fmla="*/ 2147483647 h 43"/>
                <a:gd name="T28" fmla="*/ 2147483647 w 99"/>
                <a:gd name="T29" fmla="*/ 2147483647 h 43"/>
                <a:gd name="T30" fmla="*/ 2147483647 w 99"/>
                <a:gd name="T31" fmla="*/ 2147483647 h 43"/>
                <a:gd name="T32" fmla="*/ 2147483647 w 99"/>
                <a:gd name="T33" fmla="*/ 2147483647 h 43"/>
                <a:gd name="T34" fmla="*/ 0 w 99"/>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9"/>
                <a:gd name="T55" fmla="*/ 0 h 43"/>
                <a:gd name="T56" fmla="*/ 99 w 99"/>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9" h="43">
                  <a:moveTo>
                    <a:pt x="0" y="25"/>
                  </a:moveTo>
                  <a:lnTo>
                    <a:pt x="1" y="27"/>
                  </a:lnTo>
                  <a:lnTo>
                    <a:pt x="4" y="31"/>
                  </a:lnTo>
                  <a:lnTo>
                    <a:pt x="4" y="35"/>
                  </a:lnTo>
                  <a:lnTo>
                    <a:pt x="11" y="35"/>
                  </a:lnTo>
                  <a:lnTo>
                    <a:pt x="12" y="35"/>
                  </a:lnTo>
                  <a:lnTo>
                    <a:pt x="33" y="34"/>
                  </a:lnTo>
                  <a:lnTo>
                    <a:pt x="35" y="38"/>
                  </a:lnTo>
                  <a:lnTo>
                    <a:pt x="54" y="43"/>
                  </a:lnTo>
                  <a:lnTo>
                    <a:pt x="87" y="35"/>
                  </a:lnTo>
                  <a:lnTo>
                    <a:pt x="99" y="15"/>
                  </a:lnTo>
                  <a:lnTo>
                    <a:pt x="95" y="3"/>
                  </a:lnTo>
                  <a:lnTo>
                    <a:pt x="71" y="0"/>
                  </a:lnTo>
                  <a:lnTo>
                    <a:pt x="67" y="6"/>
                  </a:lnTo>
                  <a:lnTo>
                    <a:pt x="54" y="3"/>
                  </a:lnTo>
                  <a:lnTo>
                    <a:pt x="42" y="15"/>
                  </a:lnTo>
                  <a:lnTo>
                    <a:pt x="43" y="22"/>
                  </a:lnTo>
                  <a:lnTo>
                    <a:pt x="0" y="2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1" name="Freeform 286"/>
            <p:cNvSpPr>
              <a:spLocks/>
            </p:cNvSpPr>
            <p:nvPr/>
          </p:nvSpPr>
          <p:spPr bwMode="auto">
            <a:xfrm>
              <a:off x="4521200" y="2430488"/>
              <a:ext cx="177800" cy="68262"/>
            </a:xfrm>
            <a:custGeom>
              <a:avLst/>
              <a:gdLst>
                <a:gd name="T0" fmla="*/ 0 w 99"/>
                <a:gd name="T1" fmla="*/ 2147483647 h 43"/>
                <a:gd name="T2" fmla="*/ 2147483647 w 99"/>
                <a:gd name="T3" fmla="*/ 2147483647 h 43"/>
                <a:gd name="T4" fmla="*/ 2147483647 w 99"/>
                <a:gd name="T5" fmla="*/ 2147483647 h 43"/>
                <a:gd name="T6" fmla="*/ 2147483647 w 99"/>
                <a:gd name="T7" fmla="*/ 2147483647 h 43"/>
                <a:gd name="T8" fmla="*/ 2147483647 w 99"/>
                <a:gd name="T9" fmla="*/ 2147483647 h 43"/>
                <a:gd name="T10" fmla="*/ 2147483647 w 99"/>
                <a:gd name="T11" fmla="*/ 2147483647 h 43"/>
                <a:gd name="T12" fmla="*/ 2147483647 w 99"/>
                <a:gd name="T13" fmla="*/ 2147483647 h 43"/>
                <a:gd name="T14" fmla="*/ 2147483647 w 99"/>
                <a:gd name="T15" fmla="*/ 2147483647 h 43"/>
                <a:gd name="T16" fmla="*/ 2147483647 w 99"/>
                <a:gd name="T17" fmla="*/ 2147483647 h 43"/>
                <a:gd name="T18" fmla="*/ 2147483647 w 99"/>
                <a:gd name="T19" fmla="*/ 2147483647 h 43"/>
                <a:gd name="T20" fmla="*/ 2147483647 w 99"/>
                <a:gd name="T21" fmla="*/ 2147483647 h 43"/>
                <a:gd name="T22" fmla="*/ 2147483647 w 99"/>
                <a:gd name="T23" fmla="*/ 2147483647 h 43"/>
                <a:gd name="T24" fmla="*/ 2147483647 w 99"/>
                <a:gd name="T25" fmla="*/ 0 h 43"/>
                <a:gd name="T26" fmla="*/ 2147483647 w 99"/>
                <a:gd name="T27" fmla="*/ 2147483647 h 43"/>
                <a:gd name="T28" fmla="*/ 2147483647 w 99"/>
                <a:gd name="T29" fmla="*/ 2147483647 h 43"/>
                <a:gd name="T30" fmla="*/ 2147483647 w 99"/>
                <a:gd name="T31" fmla="*/ 2147483647 h 43"/>
                <a:gd name="T32" fmla="*/ 2147483647 w 99"/>
                <a:gd name="T33" fmla="*/ 2147483647 h 43"/>
                <a:gd name="T34" fmla="*/ 0 w 99"/>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9"/>
                <a:gd name="T55" fmla="*/ 0 h 43"/>
                <a:gd name="T56" fmla="*/ 99 w 99"/>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9" h="43">
                  <a:moveTo>
                    <a:pt x="0" y="25"/>
                  </a:moveTo>
                  <a:lnTo>
                    <a:pt x="1" y="27"/>
                  </a:lnTo>
                  <a:lnTo>
                    <a:pt x="4" y="31"/>
                  </a:lnTo>
                  <a:lnTo>
                    <a:pt x="4" y="35"/>
                  </a:lnTo>
                  <a:lnTo>
                    <a:pt x="11" y="35"/>
                  </a:lnTo>
                  <a:lnTo>
                    <a:pt x="12" y="35"/>
                  </a:lnTo>
                  <a:lnTo>
                    <a:pt x="33" y="34"/>
                  </a:lnTo>
                  <a:lnTo>
                    <a:pt x="35" y="38"/>
                  </a:lnTo>
                  <a:lnTo>
                    <a:pt x="54" y="43"/>
                  </a:lnTo>
                  <a:lnTo>
                    <a:pt x="87" y="35"/>
                  </a:lnTo>
                  <a:lnTo>
                    <a:pt x="99" y="15"/>
                  </a:lnTo>
                  <a:lnTo>
                    <a:pt x="95" y="3"/>
                  </a:lnTo>
                  <a:lnTo>
                    <a:pt x="71" y="0"/>
                  </a:lnTo>
                  <a:lnTo>
                    <a:pt x="67" y="6"/>
                  </a:lnTo>
                  <a:lnTo>
                    <a:pt x="54" y="3"/>
                  </a:lnTo>
                  <a:lnTo>
                    <a:pt x="42" y="15"/>
                  </a:lnTo>
                  <a:lnTo>
                    <a:pt x="43" y="22"/>
                  </a:lnTo>
                  <a:lnTo>
                    <a:pt x="0" y="2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2" name="Freeform 287"/>
            <p:cNvSpPr>
              <a:spLocks/>
            </p:cNvSpPr>
            <p:nvPr/>
          </p:nvSpPr>
          <p:spPr bwMode="auto">
            <a:xfrm>
              <a:off x="4437063" y="2467000"/>
              <a:ext cx="101600" cy="47625"/>
            </a:xfrm>
            <a:custGeom>
              <a:avLst/>
              <a:gdLst>
                <a:gd name="T0" fmla="*/ 2147483647 w 58"/>
                <a:gd name="T1" fmla="*/ 2147483647 h 30"/>
                <a:gd name="T2" fmla="*/ 2147483647 w 58"/>
                <a:gd name="T3" fmla="*/ 2147483647 h 30"/>
                <a:gd name="T4" fmla="*/ 2147483647 w 58"/>
                <a:gd name="T5" fmla="*/ 2147483647 h 30"/>
                <a:gd name="T6" fmla="*/ 0 w 58"/>
                <a:gd name="T7" fmla="*/ 2147483647 h 30"/>
                <a:gd name="T8" fmla="*/ 2147483647 w 58"/>
                <a:gd name="T9" fmla="*/ 2147483647 h 30"/>
                <a:gd name="T10" fmla="*/ 2147483647 w 58"/>
                <a:gd name="T11" fmla="*/ 0 h 30"/>
                <a:gd name="T12" fmla="*/ 2147483647 w 58"/>
                <a:gd name="T13" fmla="*/ 2147483647 h 30"/>
                <a:gd name="T14" fmla="*/ 2147483647 w 58"/>
                <a:gd name="T15" fmla="*/ 2147483647 h 30"/>
                <a:gd name="T16" fmla="*/ 2147483647 w 58"/>
                <a:gd name="T17" fmla="*/ 2147483647 h 30"/>
                <a:gd name="T18" fmla="*/ 2147483647 w 58"/>
                <a:gd name="T19" fmla="*/ 2147483647 h 30"/>
                <a:gd name="T20" fmla="*/ 2147483647 w 58"/>
                <a:gd name="T21" fmla="*/ 2147483647 h 30"/>
                <a:gd name="T22" fmla="*/ 2147483647 w 58"/>
                <a:gd name="T23" fmla="*/ 2147483647 h 30"/>
                <a:gd name="T24" fmla="*/ 2147483647 w 58"/>
                <a:gd name="T25" fmla="*/ 2147483647 h 30"/>
                <a:gd name="T26" fmla="*/ 2147483647 w 58"/>
                <a:gd name="T27" fmla="*/ 2147483647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
                <a:gd name="T43" fmla="*/ 0 h 30"/>
                <a:gd name="T44" fmla="*/ 58 w 58"/>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 h="30">
                  <a:moveTo>
                    <a:pt x="13" y="30"/>
                  </a:moveTo>
                  <a:lnTo>
                    <a:pt x="9" y="20"/>
                  </a:lnTo>
                  <a:lnTo>
                    <a:pt x="2" y="25"/>
                  </a:lnTo>
                  <a:lnTo>
                    <a:pt x="0" y="19"/>
                  </a:lnTo>
                  <a:lnTo>
                    <a:pt x="13" y="1"/>
                  </a:lnTo>
                  <a:lnTo>
                    <a:pt x="21" y="0"/>
                  </a:lnTo>
                  <a:lnTo>
                    <a:pt x="47" y="1"/>
                  </a:lnTo>
                  <a:lnTo>
                    <a:pt x="51" y="11"/>
                  </a:lnTo>
                  <a:lnTo>
                    <a:pt x="58" y="11"/>
                  </a:lnTo>
                  <a:lnTo>
                    <a:pt x="54" y="22"/>
                  </a:lnTo>
                  <a:lnTo>
                    <a:pt x="45" y="20"/>
                  </a:lnTo>
                  <a:lnTo>
                    <a:pt x="40" y="28"/>
                  </a:lnTo>
                  <a:lnTo>
                    <a:pt x="33" y="22"/>
                  </a:lnTo>
                  <a:lnTo>
                    <a:pt x="13" y="3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3" name="Freeform 288"/>
            <p:cNvSpPr>
              <a:spLocks/>
            </p:cNvSpPr>
            <p:nvPr/>
          </p:nvSpPr>
          <p:spPr bwMode="auto">
            <a:xfrm>
              <a:off x="4437063" y="2467000"/>
              <a:ext cx="101600" cy="47625"/>
            </a:xfrm>
            <a:custGeom>
              <a:avLst/>
              <a:gdLst>
                <a:gd name="T0" fmla="*/ 2147483647 w 58"/>
                <a:gd name="T1" fmla="*/ 2147483647 h 30"/>
                <a:gd name="T2" fmla="*/ 2147483647 w 58"/>
                <a:gd name="T3" fmla="*/ 2147483647 h 30"/>
                <a:gd name="T4" fmla="*/ 2147483647 w 58"/>
                <a:gd name="T5" fmla="*/ 2147483647 h 30"/>
                <a:gd name="T6" fmla="*/ 0 w 58"/>
                <a:gd name="T7" fmla="*/ 2147483647 h 30"/>
                <a:gd name="T8" fmla="*/ 2147483647 w 58"/>
                <a:gd name="T9" fmla="*/ 2147483647 h 30"/>
                <a:gd name="T10" fmla="*/ 2147483647 w 58"/>
                <a:gd name="T11" fmla="*/ 0 h 30"/>
                <a:gd name="T12" fmla="*/ 2147483647 w 58"/>
                <a:gd name="T13" fmla="*/ 2147483647 h 30"/>
                <a:gd name="T14" fmla="*/ 2147483647 w 58"/>
                <a:gd name="T15" fmla="*/ 2147483647 h 30"/>
                <a:gd name="T16" fmla="*/ 2147483647 w 58"/>
                <a:gd name="T17" fmla="*/ 2147483647 h 30"/>
                <a:gd name="T18" fmla="*/ 2147483647 w 58"/>
                <a:gd name="T19" fmla="*/ 2147483647 h 30"/>
                <a:gd name="T20" fmla="*/ 2147483647 w 58"/>
                <a:gd name="T21" fmla="*/ 2147483647 h 30"/>
                <a:gd name="T22" fmla="*/ 2147483647 w 58"/>
                <a:gd name="T23" fmla="*/ 2147483647 h 30"/>
                <a:gd name="T24" fmla="*/ 2147483647 w 58"/>
                <a:gd name="T25" fmla="*/ 2147483647 h 30"/>
                <a:gd name="T26" fmla="*/ 2147483647 w 58"/>
                <a:gd name="T27" fmla="*/ 2147483647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
                <a:gd name="T43" fmla="*/ 0 h 30"/>
                <a:gd name="T44" fmla="*/ 58 w 58"/>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 h="30">
                  <a:moveTo>
                    <a:pt x="13" y="30"/>
                  </a:moveTo>
                  <a:lnTo>
                    <a:pt x="9" y="20"/>
                  </a:lnTo>
                  <a:lnTo>
                    <a:pt x="2" y="25"/>
                  </a:lnTo>
                  <a:lnTo>
                    <a:pt x="0" y="19"/>
                  </a:lnTo>
                  <a:lnTo>
                    <a:pt x="13" y="1"/>
                  </a:lnTo>
                  <a:lnTo>
                    <a:pt x="21" y="0"/>
                  </a:lnTo>
                  <a:lnTo>
                    <a:pt x="47" y="1"/>
                  </a:lnTo>
                  <a:lnTo>
                    <a:pt x="51" y="11"/>
                  </a:lnTo>
                  <a:lnTo>
                    <a:pt x="58" y="11"/>
                  </a:lnTo>
                  <a:lnTo>
                    <a:pt x="54" y="22"/>
                  </a:lnTo>
                  <a:lnTo>
                    <a:pt x="45" y="20"/>
                  </a:lnTo>
                  <a:lnTo>
                    <a:pt x="40" y="28"/>
                  </a:lnTo>
                  <a:lnTo>
                    <a:pt x="33" y="22"/>
                  </a:lnTo>
                  <a:lnTo>
                    <a:pt x="13" y="30"/>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4" name="Freeform 289"/>
            <p:cNvSpPr>
              <a:spLocks/>
            </p:cNvSpPr>
            <p:nvPr/>
          </p:nvSpPr>
          <p:spPr bwMode="auto">
            <a:xfrm>
              <a:off x="4757738" y="2603525"/>
              <a:ext cx="46037" cy="80963"/>
            </a:xfrm>
            <a:custGeom>
              <a:avLst/>
              <a:gdLst>
                <a:gd name="T0" fmla="*/ 2147483647 w 24"/>
                <a:gd name="T1" fmla="*/ 2147483647 h 52"/>
                <a:gd name="T2" fmla="*/ 2147483647 w 24"/>
                <a:gd name="T3" fmla="*/ 2147483647 h 52"/>
                <a:gd name="T4" fmla="*/ 2147483647 w 24"/>
                <a:gd name="T5" fmla="*/ 2147483647 h 52"/>
                <a:gd name="T6" fmla="*/ 2147483647 w 24"/>
                <a:gd name="T7" fmla="*/ 2147483647 h 52"/>
                <a:gd name="T8" fmla="*/ 2147483647 w 24"/>
                <a:gd name="T9" fmla="*/ 2147483647 h 52"/>
                <a:gd name="T10" fmla="*/ 0 w 24"/>
                <a:gd name="T11" fmla="*/ 2147483647 h 52"/>
                <a:gd name="T12" fmla="*/ 0 w 24"/>
                <a:gd name="T13" fmla="*/ 2147483647 h 52"/>
                <a:gd name="T14" fmla="*/ 2147483647 w 24"/>
                <a:gd name="T15" fmla="*/ 0 h 52"/>
                <a:gd name="T16" fmla="*/ 2147483647 w 24"/>
                <a:gd name="T17" fmla="*/ 2147483647 h 52"/>
                <a:gd name="T18" fmla="*/ 2147483647 w 24"/>
                <a:gd name="T19" fmla="*/ 214748364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52"/>
                <a:gd name="T32" fmla="*/ 24 w 24"/>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52">
                  <a:moveTo>
                    <a:pt x="17" y="16"/>
                  </a:moveTo>
                  <a:lnTo>
                    <a:pt x="24" y="31"/>
                  </a:lnTo>
                  <a:lnTo>
                    <a:pt x="24" y="36"/>
                  </a:lnTo>
                  <a:lnTo>
                    <a:pt x="11" y="51"/>
                  </a:lnTo>
                  <a:lnTo>
                    <a:pt x="11" y="52"/>
                  </a:lnTo>
                  <a:lnTo>
                    <a:pt x="0" y="41"/>
                  </a:lnTo>
                  <a:lnTo>
                    <a:pt x="0" y="13"/>
                  </a:lnTo>
                  <a:lnTo>
                    <a:pt x="4" y="0"/>
                  </a:lnTo>
                  <a:lnTo>
                    <a:pt x="10" y="3"/>
                  </a:lnTo>
                  <a:lnTo>
                    <a:pt x="17"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5" name="Freeform 290"/>
            <p:cNvSpPr>
              <a:spLocks/>
            </p:cNvSpPr>
            <p:nvPr/>
          </p:nvSpPr>
          <p:spPr bwMode="auto">
            <a:xfrm>
              <a:off x="4757738" y="2603525"/>
              <a:ext cx="46037" cy="80963"/>
            </a:xfrm>
            <a:custGeom>
              <a:avLst/>
              <a:gdLst>
                <a:gd name="T0" fmla="*/ 2147483647 w 24"/>
                <a:gd name="T1" fmla="*/ 2147483647 h 52"/>
                <a:gd name="T2" fmla="*/ 2147483647 w 24"/>
                <a:gd name="T3" fmla="*/ 2147483647 h 52"/>
                <a:gd name="T4" fmla="*/ 2147483647 w 24"/>
                <a:gd name="T5" fmla="*/ 2147483647 h 52"/>
                <a:gd name="T6" fmla="*/ 2147483647 w 24"/>
                <a:gd name="T7" fmla="*/ 2147483647 h 52"/>
                <a:gd name="T8" fmla="*/ 2147483647 w 24"/>
                <a:gd name="T9" fmla="*/ 2147483647 h 52"/>
                <a:gd name="T10" fmla="*/ 0 w 24"/>
                <a:gd name="T11" fmla="*/ 2147483647 h 52"/>
                <a:gd name="T12" fmla="*/ 0 w 24"/>
                <a:gd name="T13" fmla="*/ 2147483647 h 52"/>
                <a:gd name="T14" fmla="*/ 2147483647 w 24"/>
                <a:gd name="T15" fmla="*/ 0 h 52"/>
                <a:gd name="T16" fmla="*/ 2147483647 w 24"/>
                <a:gd name="T17" fmla="*/ 2147483647 h 52"/>
                <a:gd name="T18" fmla="*/ 2147483647 w 24"/>
                <a:gd name="T19" fmla="*/ 214748364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52"/>
                <a:gd name="T32" fmla="*/ 24 w 24"/>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52">
                  <a:moveTo>
                    <a:pt x="17" y="16"/>
                  </a:moveTo>
                  <a:lnTo>
                    <a:pt x="24" y="31"/>
                  </a:lnTo>
                  <a:lnTo>
                    <a:pt x="24" y="36"/>
                  </a:lnTo>
                  <a:lnTo>
                    <a:pt x="11" y="51"/>
                  </a:lnTo>
                  <a:lnTo>
                    <a:pt x="11" y="52"/>
                  </a:lnTo>
                  <a:lnTo>
                    <a:pt x="0" y="41"/>
                  </a:lnTo>
                  <a:lnTo>
                    <a:pt x="0" y="13"/>
                  </a:lnTo>
                  <a:lnTo>
                    <a:pt x="4" y="0"/>
                  </a:lnTo>
                  <a:lnTo>
                    <a:pt x="10" y="3"/>
                  </a:lnTo>
                  <a:lnTo>
                    <a:pt x="17" y="1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6" name="Freeform 291"/>
            <p:cNvSpPr>
              <a:spLocks/>
            </p:cNvSpPr>
            <p:nvPr/>
          </p:nvSpPr>
          <p:spPr bwMode="auto">
            <a:xfrm>
              <a:off x="4676775" y="2444775"/>
              <a:ext cx="155575" cy="69850"/>
            </a:xfrm>
            <a:custGeom>
              <a:avLst/>
              <a:gdLst>
                <a:gd name="T0" fmla="*/ 2147483647 w 88"/>
                <a:gd name="T1" fmla="*/ 2147483647 h 46"/>
                <a:gd name="T2" fmla="*/ 2147483647 w 88"/>
                <a:gd name="T3" fmla="*/ 2147483647 h 46"/>
                <a:gd name="T4" fmla="*/ 2147483647 w 88"/>
                <a:gd name="T5" fmla="*/ 2147483647 h 46"/>
                <a:gd name="T6" fmla="*/ 2147483647 w 88"/>
                <a:gd name="T7" fmla="*/ 2147483647 h 46"/>
                <a:gd name="T8" fmla="*/ 2147483647 w 88"/>
                <a:gd name="T9" fmla="*/ 2147483647 h 46"/>
                <a:gd name="T10" fmla="*/ 2147483647 w 88"/>
                <a:gd name="T11" fmla="*/ 2147483647 h 46"/>
                <a:gd name="T12" fmla="*/ 2147483647 w 88"/>
                <a:gd name="T13" fmla="*/ 2147483647 h 46"/>
                <a:gd name="T14" fmla="*/ 2147483647 w 88"/>
                <a:gd name="T15" fmla="*/ 2147483647 h 46"/>
                <a:gd name="T16" fmla="*/ 2147483647 w 88"/>
                <a:gd name="T17" fmla="*/ 0 h 46"/>
                <a:gd name="T18" fmla="*/ 2147483647 w 88"/>
                <a:gd name="T19" fmla="*/ 2147483647 h 46"/>
                <a:gd name="T20" fmla="*/ 2147483647 w 88"/>
                <a:gd name="T21" fmla="*/ 2147483647 h 46"/>
                <a:gd name="T22" fmla="*/ 0 w 88"/>
                <a:gd name="T23" fmla="*/ 2147483647 h 46"/>
                <a:gd name="T24" fmla="*/ 2147483647 w 88"/>
                <a:gd name="T25" fmla="*/ 2147483647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
                <a:gd name="T40" fmla="*/ 0 h 46"/>
                <a:gd name="T41" fmla="*/ 88 w 8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 h="46">
                  <a:moveTo>
                    <a:pt x="3" y="30"/>
                  </a:moveTo>
                  <a:lnTo>
                    <a:pt x="25" y="46"/>
                  </a:lnTo>
                  <a:lnTo>
                    <a:pt x="55" y="41"/>
                  </a:lnTo>
                  <a:lnTo>
                    <a:pt x="67" y="38"/>
                  </a:lnTo>
                  <a:lnTo>
                    <a:pt x="78" y="14"/>
                  </a:lnTo>
                  <a:lnTo>
                    <a:pt x="88" y="10"/>
                  </a:lnTo>
                  <a:lnTo>
                    <a:pt x="78" y="3"/>
                  </a:lnTo>
                  <a:lnTo>
                    <a:pt x="77" y="1"/>
                  </a:lnTo>
                  <a:lnTo>
                    <a:pt x="59" y="0"/>
                  </a:lnTo>
                  <a:lnTo>
                    <a:pt x="28" y="14"/>
                  </a:lnTo>
                  <a:lnTo>
                    <a:pt x="12" y="7"/>
                  </a:lnTo>
                  <a:lnTo>
                    <a:pt x="0" y="27"/>
                  </a:lnTo>
                  <a:lnTo>
                    <a:pt x="3" y="3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7" name="Freeform 292"/>
            <p:cNvSpPr>
              <a:spLocks/>
            </p:cNvSpPr>
            <p:nvPr/>
          </p:nvSpPr>
          <p:spPr bwMode="auto">
            <a:xfrm>
              <a:off x="4676775" y="2444775"/>
              <a:ext cx="155575" cy="69850"/>
            </a:xfrm>
            <a:custGeom>
              <a:avLst/>
              <a:gdLst>
                <a:gd name="T0" fmla="*/ 2147483647 w 88"/>
                <a:gd name="T1" fmla="*/ 2147483647 h 46"/>
                <a:gd name="T2" fmla="*/ 2147483647 w 88"/>
                <a:gd name="T3" fmla="*/ 2147483647 h 46"/>
                <a:gd name="T4" fmla="*/ 2147483647 w 88"/>
                <a:gd name="T5" fmla="*/ 2147483647 h 46"/>
                <a:gd name="T6" fmla="*/ 2147483647 w 88"/>
                <a:gd name="T7" fmla="*/ 2147483647 h 46"/>
                <a:gd name="T8" fmla="*/ 2147483647 w 88"/>
                <a:gd name="T9" fmla="*/ 2147483647 h 46"/>
                <a:gd name="T10" fmla="*/ 2147483647 w 88"/>
                <a:gd name="T11" fmla="*/ 2147483647 h 46"/>
                <a:gd name="T12" fmla="*/ 2147483647 w 88"/>
                <a:gd name="T13" fmla="*/ 2147483647 h 46"/>
                <a:gd name="T14" fmla="*/ 2147483647 w 88"/>
                <a:gd name="T15" fmla="*/ 2147483647 h 46"/>
                <a:gd name="T16" fmla="*/ 2147483647 w 88"/>
                <a:gd name="T17" fmla="*/ 0 h 46"/>
                <a:gd name="T18" fmla="*/ 2147483647 w 88"/>
                <a:gd name="T19" fmla="*/ 2147483647 h 46"/>
                <a:gd name="T20" fmla="*/ 2147483647 w 88"/>
                <a:gd name="T21" fmla="*/ 2147483647 h 46"/>
                <a:gd name="T22" fmla="*/ 0 w 88"/>
                <a:gd name="T23" fmla="*/ 2147483647 h 46"/>
                <a:gd name="T24" fmla="*/ 2147483647 w 88"/>
                <a:gd name="T25" fmla="*/ 2147483647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
                <a:gd name="T40" fmla="*/ 0 h 46"/>
                <a:gd name="T41" fmla="*/ 88 w 8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 h="46">
                  <a:moveTo>
                    <a:pt x="3" y="30"/>
                  </a:moveTo>
                  <a:lnTo>
                    <a:pt x="25" y="46"/>
                  </a:lnTo>
                  <a:lnTo>
                    <a:pt x="55" y="41"/>
                  </a:lnTo>
                  <a:lnTo>
                    <a:pt x="67" y="38"/>
                  </a:lnTo>
                  <a:lnTo>
                    <a:pt x="78" y="14"/>
                  </a:lnTo>
                  <a:lnTo>
                    <a:pt x="88" y="10"/>
                  </a:lnTo>
                  <a:lnTo>
                    <a:pt x="78" y="3"/>
                  </a:lnTo>
                  <a:lnTo>
                    <a:pt x="77" y="1"/>
                  </a:lnTo>
                  <a:lnTo>
                    <a:pt x="59" y="0"/>
                  </a:lnTo>
                  <a:lnTo>
                    <a:pt x="28" y="14"/>
                  </a:lnTo>
                  <a:lnTo>
                    <a:pt x="12" y="7"/>
                  </a:lnTo>
                  <a:lnTo>
                    <a:pt x="0" y="27"/>
                  </a:lnTo>
                  <a:lnTo>
                    <a:pt x="3" y="3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8" name="Freeform 293"/>
            <p:cNvSpPr>
              <a:spLocks/>
            </p:cNvSpPr>
            <p:nvPr/>
          </p:nvSpPr>
          <p:spPr bwMode="auto">
            <a:xfrm>
              <a:off x="5473700" y="2951188"/>
              <a:ext cx="47625" cy="39687"/>
            </a:xfrm>
            <a:custGeom>
              <a:avLst/>
              <a:gdLst>
                <a:gd name="T0" fmla="*/ 0 w 27"/>
                <a:gd name="T1" fmla="*/ 2147483647 h 25"/>
                <a:gd name="T2" fmla="*/ 2147483647 w 27"/>
                <a:gd name="T3" fmla="*/ 0 h 25"/>
                <a:gd name="T4" fmla="*/ 2147483647 w 27"/>
                <a:gd name="T5" fmla="*/ 0 h 25"/>
                <a:gd name="T6" fmla="*/ 2147483647 w 27"/>
                <a:gd name="T7" fmla="*/ 2147483647 h 25"/>
                <a:gd name="T8" fmla="*/ 2147483647 w 27"/>
                <a:gd name="T9" fmla="*/ 2147483647 h 25"/>
                <a:gd name="T10" fmla="*/ 2147483647 w 27"/>
                <a:gd name="T11" fmla="*/ 2147483647 h 25"/>
                <a:gd name="T12" fmla="*/ 2147483647 w 27"/>
                <a:gd name="T13" fmla="*/ 2147483647 h 25"/>
                <a:gd name="T14" fmla="*/ 0 w 27"/>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5"/>
                <a:gd name="T26" fmla="*/ 27 w 27"/>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5">
                  <a:moveTo>
                    <a:pt x="0" y="15"/>
                  </a:moveTo>
                  <a:lnTo>
                    <a:pt x="11" y="0"/>
                  </a:lnTo>
                  <a:lnTo>
                    <a:pt x="27" y="0"/>
                  </a:lnTo>
                  <a:lnTo>
                    <a:pt x="26" y="8"/>
                  </a:lnTo>
                  <a:lnTo>
                    <a:pt x="17" y="10"/>
                  </a:lnTo>
                  <a:lnTo>
                    <a:pt x="27" y="25"/>
                  </a:lnTo>
                  <a:lnTo>
                    <a:pt x="27" y="24"/>
                  </a:lnTo>
                  <a:lnTo>
                    <a:pt x="0"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9" name="Freeform 294"/>
            <p:cNvSpPr>
              <a:spLocks/>
            </p:cNvSpPr>
            <p:nvPr/>
          </p:nvSpPr>
          <p:spPr bwMode="auto">
            <a:xfrm>
              <a:off x="5473700" y="2951188"/>
              <a:ext cx="47625" cy="39687"/>
            </a:xfrm>
            <a:custGeom>
              <a:avLst/>
              <a:gdLst>
                <a:gd name="T0" fmla="*/ 0 w 27"/>
                <a:gd name="T1" fmla="*/ 2147483647 h 25"/>
                <a:gd name="T2" fmla="*/ 2147483647 w 27"/>
                <a:gd name="T3" fmla="*/ 0 h 25"/>
                <a:gd name="T4" fmla="*/ 2147483647 w 27"/>
                <a:gd name="T5" fmla="*/ 0 h 25"/>
                <a:gd name="T6" fmla="*/ 2147483647 w 27"/>
                <a:gd name="T7" fmla="*/ 2147483647 h 25"/>
                <a:gd name="T8" fmla="*/ 2147483647 w 27"/>
                <a:gd name="T9" fmla="*/ 2147483647 h 25"/>
                <a:gd name="T10" fmla="*/ 2147483647 w 27"/>
                <a:gd name="T11" fmla="*/ 2147483647 h 25"/>
                <a:gd name="T12" fmla="*/ 2147483647 w 27"/>
                <a:gd name="T13" fmla="*/ 2147483647 h 25"/>
                <a:gd name="T14" fmla="*/ 0 w 27"/>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5"/>
                <a:gd name="T26" fmla="*/ 27 w 27"/>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5">
                  <a:moveTo>
                    <a:pt x="0" y="15"/>
                  </a:moveTo>
                  <a:lnTo>
                    <a:pt x="11" y="0"/>
                  </a:lnTo>
                  <a:lnTo>
                    <a:pt x="27" y="0"/>
                  </a:lnTo>
                  <a:lnTo>
                    <a:pt x="26" y="8"/>
                  </a:lnTo>
                  <a:lnTo>
                    <a:pt x="17" y="10"/>
                  </a:lnTo>
                  <a:lnTo>
                    <a:pt x="27" y="25"/>
                  </a:lnTo>
                  <a:lnTo>
                    <a:pt x="27" y="24"/>
                  </a:lnTo>
                  <a:lnTo>
                    <a:pt x="0" y="1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0" name="Freeform 295"/>
            <p:cNvSpPr>
              <a:spLocks/>
            </p:cNvSpPr>
            <p:nvPr/>
          </p:nvSpPr>
          <p:spPr bwMode="auto">
            <a:xfrm>
              <a:off x="5429250" y="2963888"/>
              <a:ext cx="44450" cy="20637"/>
            </a:xfrm>
            <a:custGeom>
              <a:avLst/>
              <a:gdLst>
                <a:gd name="T0" fmla="*/ 0 w 25"/>
                <a:gd name="T1" fmla="*/ 2147483647 h 13"/>
                <a:gd name="T2" fmla="*/ 2147483647 w 25"/>
                <a:gd name="T3" fmla="*/ 0 h 13"/>
                <a:gd name="T4" fmla="*/ 2147483647 w 25"/>
                <a:gd name="T5" fmla="*/ 2147483647 h 13"/>
                <a:gd name="T6" fmla="*/ 2147483647 w 25"/>
                <a:gd name="T7" fmla="*/ 2147483647 h 13"/>
                <a:gd name="T8" fmla="*/ 0 w 25"/>
                <a:gd name="T9" fmla="*/ 2147483647 h 13"/>
                <a:gd name="T10" fmla="*/ 0 60000 65536"/>
                <a:gd name="T11" fmla="*/ 0 60000 65536"/>
                <a:gd name="T12" fmla="*/ 0 60000 65536"/>
                <a:gd name="T13" fmla="*/ 0 60000 65536"/>
                <a:gd name="T14" fmla="*/ 0 60000 65536"/>
                <a:gd name="T15" fmla="*/ 0 w 25"/>
                <a:gd name="T16" fmla="*/ 0 h 13"/>
                <a:gd name="T17" fmla="*/ 25 w 25"/>
                <a:gd name="T18" fmla="*/ 13 h 13"/>
              </a:gdLst>
              <a:ahLst/>
              <a:cxnLst>
                <a:cxn ang="T10">
                  <a:pos x="T0" y="T1"/>
                </a:cxn>
                <a:cxn ang="T11">
                  <a:pos x="T2" y="T3"/>
                </a:cxn>
                <a:cxn ang="T12">
                  <a:pos x="T4" y="T5"/>
                </a:cxn>
                <a:cxn ang="T13">
                  <a:pos x="T6" y="T7"/>
                </a:cxn>
                <a:cxn ang="T14">
                  <a:pos x="T8" y="T9"/>
                </a:cxn>
              </a:cxnLst>
              <a:rect l="T15" t="T16" r="T17" b="T18"/>
              <a:pathLst>
                <a:path w="25" h="13">
                  <a:moveTo>
                    <a:pt x="0" y="4"/>
                  </a:moveTo>
                  <a:lnTo>
                    <a:pt x="10" y="0"/>
                  </a:lnTo>
                  <a:lnTo>
                    <a:pt x="25" y="6"/>
                  </a:lnTo>
                  <a:lnTo>
                    <a:pt x="11" y="13"/>
                  </a:lnTo>
                  <a:lnTo>
                    <a:pt x="0"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1" name="Freeform 296"/>
            <p:cNvSpPr>
              <a:spLocks/>
            </p:cNvSpPr>
            <p:nvPr/>
          </p:nvSpPr>
          <p:spPr bwMode="auto">
            <a:xfrm>
              <a:off x="5429250" y="2963888"/>
              <a:ext cx="44450" cy="20637"/>
            </a:xfrm>
            <a:custGeom>
              <a:avLst/>
              <a:gdLst>
                <a:gd name="T0" fmla="*/ 0 w 25"/>
                <a:gd name="T1" fmla="*/ 2147483647 h 13"/>
                <a:gd name="T2" fmla="*/ 2147483647 w 25"/>
                <a:gd name="T3" fmla="*/ 0 h 13"/>
                <a:gd name="T4" fmla="*/ 2147483647 w 25"/>
                <a:gd name="T5" fmla="*/ 2147483647 h 13"/>
                <a:gd name="T6" fmla="*/ 2147483647 w 25"/>
                <a:gd name="T7" fmla="*/ 2147483647 h 13"/>
                <a:gd name="T8" fmla="*/ 0 w 25"/>
                <a:gd name="T9" fmla="*/ 2147483647 h 13"/>
                <a:gd name="T10" fmla="*/ 0 60000 65536"/>
                <a:gd name="T11" fmla="*/ 0 60000 65536"/>
                <a:gd name="T12" fmla="*/ 0 60000 65536"/>
                <a:gd name="T13" fmla="*/ 0 60000 65536"/>
                <a:gd name="T14" fmla="*/ 0 60000 65536"/>
                <a:gd name="T15" fmla="*/ 0 w 25"/>
                <a:gd name="T16" fmla="*/ 0 h 13"/>
                <a:gd name="T17" fmla="*/ 25 w 25"/>
                <a:gd name="T18" fmla="*/ 13 h 13"/>
              </a:gdLst>
              <a:ahLst/>
              <a:cxnLst>
                <a:cxn ang="T10">
                  <a:pos x="T0" y="T1"/>
                </a:cxn>
                <a:cxn ang="T11">
                  <a:pos x="T2" y="T3"/>
                </a:cxn>
                <a:cxn ang="T12">
                  <a:pos x="T4" y="T5"/>
                </a:cxn>
                <a:cxn ang="T13">
                  <a:pos x="T6" y="T7"/>
                </a:cxn>
                <a:cxn ang="T14">
                  <a:pos x="T8" y="T9"/>
                </a:cxn>
              </a:cxnLst>
              <a:rect l="T15" t="T16" r="T17" b="T18"/>
              <a:pathLst>
                <a:path w="25" h="13">
                  <a:moveTo>
                    <a:pt x="0" y="4"/>
                  </a:moveTo>
                  <a:lnTo>
                    <a:pt x="10" y="0"/>
                  </a:lnTo>
                  <a:lnTo>
                    <a:pt x="25" y="6"/>
                  </a:lnTo>
                  <a:lnTo>
                    <a:pt x="11" y="13"/>
                  </a:lnTo>
                  <a:lnTo>
                    <a:pt x="0"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2" name="Freeform 297"/>
            <p:cNvSpPr>
              <a:spLocks/>
            </p:cNvSpPr>
            <p:nvPr/>
          </p:nvSpPr>
          <p:spPr bwMode="auto">
            <a:xfrm>
              <a:off x="3933825" y="2789263"/>
              <a:ext cx="312738" cy="222250"/>
            </a:xfrm>
            <a:custGeom>
              <a:avLst/>
              <a:gdLst>
                <a:gd name="T0" fmla="*/ 2147483647 w 174"/>
                <a:gd name="T1" fmla="*/ 2147483647 h 143"/>
                <a:gd name="T2" fmla="*/ 2147483647 w 174"/>
                <a:gd name="T3" fmla="*/ 2147483647 h 143"/>
                <a:gd name="T4" fmla="*/ 2147483647 w 174"/>
                <a:gd name="T5" fmla="*/ 2147483647 h 143"/>
                <a:gd name="T6" fmla="*/ 2147483647 w 174"/>
                <a:gd name="T7" fmla="*/ 2147483647 h 143"/>
                <a:gd name="T8" fmla="*/ 2147483647 w 174"/>
                <a:gd name="T9" fmla="*/ 2147483647 h 143"/>
                <a:gd name="T10" fmla="*/ 2147483647 w 174"/>
                <a:gd name="T11" fmla="*/ 2147483647 h 143"/>
                <a:gd name="T12" fmla="*/ 2147483647 w 174"/>
                <a:gd name="T13" fmla="*/ 2147483647 h 143"/>
                <a:gd name="T14" fmla="*/ 2147483647 w 174"/>
                <a:gd name="T15" fmla="*/ 2147483647 h 143"/>
                <a:gd name="T16" fmla="*/ 0 w 174"/>
                <a:gd name="T17" fmla="*/ 2147483647 h 143"/>
                <a:gd name="T18" fmla="*/ 2147483647 w 174"/>
                <a:gd name="T19" fmla="*/ 2147483647 h 143"/>
                <a:gd name="T20" fmla="*/ 2147483647 w 174"/>
                <a:gd name="T21" fmla="*/ 2147483647 h 143"/>
                <a:gd name="T22" fmla="*/ 2147483647 w 174"/>
                <a:gd name="T23" fmla="*/ 2147483647 h 143"/>
                <a:gd name="T24" fmla="*/ 2147483647 w 174"/>
                <a:gd name="T25" fmla="*/ 2147483647 h 143"/>
                <a:gd name="T26" fmla="*/ 2147483647 w 174"/>
                <a:gd name="T27" fmla="*/ 2147483647 h 143"/>
                <a:gd name="T28" fmla="*/ 2147483647 w 174"/>
                <a:gd name="T29" fmla="*/ 2147483647 h 143"/>
                <a:gd name="T30" fmla="*/ 2147483647 w 174"/>
                <a:gd name="T31" fmla="*/ 2147483647 h 143"/>
                <a:gd name="T32" fmla="*/ 2147483647 w 174"/>
                <a:gd name="T33" fmla="*/ 2147483647 h 143"/>
                <a:gd name="T34" fmla="*/ 2147483647 w 174"/>
                <a:gd name="T35" fmla="*/ 0 h 143"/>
                <a:gd name="T36" fmla="*/ 2147483647 w 174"/>
                <a:gd name="T37" fmla="*/ 2147483647 h 143"/>
                <a:gd name="T38" fmla="*/ 2147483647 w 174"/>
                <a:gd name="T39" fmla="*/ 2147483647 h 143"/>
                <a:gd name="T40" fmla="*/ 2147483647 w 174"/>
                <a:gd name="T41" fmla="*/ 2147483647 h 143"/>
                <a:gd name="T42" fmla="*/ 2147483647 w 174"/>
                <a:gd name="T43" fmla="*/ 2147483647 h 1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4"/>
                <a:gd name="T67" fmla="*/ 0 h 143"/>
                <a:gd name="T68" fmla="*/ 174 w 174"/>
                <a:gd name="T69" fmla="*/ 143 h 1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4" h="143">
                  <a:moveTo>
                    <a:pt x="169" y="17"/>
                  </a:moveTo>
                  <a:lnTo>
                    <a:pt x="174" y="59"/>
                  </a:lnTo>
                  <a:lnTo>
                    <a:pt x="136" y="71"/>
                  </a:lnTo>
                  <a:lnTo>
                    <a:pt x="138" y="81"/>
                  </a:lnTo>
                  <a:lnTo>
                    <a:pt x="111" y="102"/>
                  </a:lnTo>
                  <a:lnTo>
                    <a:pt x="73" y="115"/>
                  </a:lnTo>
                  <a:lnTo>
                    <a:pt x="65" y="122"/>
                  </a:lnTo>
                  <a:lnTo>
                    <a:pt x="65" y="143"/>
                  </a:lnTo>
                  <a:lnTo>
                    <a:pt x="0" y="143"/>
                  </a:lnTo>
                  <a:lnTo>
                    <a:pt x="21" y="132"/>
                  </a:lnTo>
                  <a:lnTo>
                    <a:pt x="48" y="108"/>
                  </a:lnTo>
                  <a:lnTo>
                    <a:pt x="52" y="97"/>
                  </a:lnTo>
                  <a:lnTo>
                    <a:pt x="49" y="76"/>
                  </a:lnTo>
                  <a:lnTo>
                    <a:pt x="59" y="58"/>
                  </a:lnTo>
                  <a:lnTo>
                    <a:pt x="70" y="46"/>
                  </a:lnTo>
                  <a:lnTo>
                    <a:pt x="94" y="32"/>
                  </a:lnTo>
                  <a:lnTo>
                    <a:pt x="110" y="1"/>
                  </a:lnTo>
                  <a:lnTo>
                    <a:pt x="117" y="0"/>
                  </a:lnTo>
                  <a:lnTo>
                    <a:pt x="129" y="11"/>
                  </a:lnTo>
                  <a:lnTo>
                    <a:pt x="151" y="8"/>
                  </a:lnTo>
                  <a:lnTo>
                    <a:pt x="163" y="10"/>
                  </a:lnTo>
                  <a:lnTo>
                    <a:pt x="169" y="1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3" name="Freeform 298"/>
            <p:cNvSpPr>
              <a:spLocks/>
            </p:cNvSpPr>
            <p:nvPr/>
          </p:nvSpPr>
          <p:spPr bwMode="auto">
            <a:xfrm>
              <a:off x="3933825" y="2789263"/>
              <a:ext cx="312738" cy="222250"/>
            </a:xfrm>
            <a:custGeom>
              <a:avLst/>
              <a:gdLst>
                <a:gd name="T0" fmla="*/ 2147483647 w 174"/>
                <a:gd name="T1" fmla="*/ 2147483647 h 143"/>
                <a:gd name="T2" fmla="*/ 2147483647 w 174"/>
                <a:gd name="T3" fmla="*/ 2147483647 h 143"/>
                <a:gd name="T4" fmla="*/ 2147483647 w 174"/>
                <a:gd name="T5" fmla="*/ 2147483647 h 143"/>
                <a:gd name="T6" fmla="*/ 2147483647 w 174"/>
                <a:gd name="T7" fmla="*/ 2147483647 h 143"/>
                <a:gd name="T8" fmla="*/ 2147483647 w 174"/>
                <a:gd name="T9" fmla="*/ 2147483647 h 143"/>
                <a:gd name="T10" fmla="*/ 2147483647 w 174"/>
                <a:gd name="T11" fmla="*/ 2147483647 h 143"/>
                <a:gd name="T12" fmla="*/ 2147483647 w 174"/>
                <a:gd name="T13" fmla="*/ 2147483647 h 143"/>
                <a:gd name="T14" fmla="*/ 2147483647 w 174"/>
                <a:gd name="T15" fmla="*/ 2147483647 h 143"/>
                <a:gd name="T16" fmla="*/ 0 w 174"/>
                <a:gd name="T17" fmla="*/ 2147483647 h 143"/>
                <a:gd name="T18" fmla="*/ 2147483647 w 174"/>
                <a:gd name="T19" fmla="*/ 2147483647 h 143"/>
                <a:gd name="T20" fmla="*/ 2147483647 w 174"/>
                <a:gd name="T21" fmla="*/ 2147483647 h 143"/>
                <a:gd name="T22" fmla="*/ 2147483647 w 174"/>
                <a:gd name="T23" fmla="*/ 2147483647 h 143"/>
                <a:gd name="T24" fmla="*/ 2147483647 w 174"/>
                <a:gd name="T25" fmla="*/ 2147483647 h 143"/>
                <a:gd name="T26" fmla="*/ 2147483647 w 174"/>
                <a:gd name="T27" fmla="*/ 2147483647 h 143"/>
                <a:gd name="T28" fmla="*/ 2147483647 w 174"/>
                <a:gd name="T29" fmla="*/ 2147483647 h 143"/>
                <a:gd name="T30" fmla="*/ 2147483647 w 174"/>
                <a:gd name="T31" fmla="*/ 2147483647 h 143"/>
                <a:gd name="T32" fmla="*/ 2147483647 w 174"/>
                <a:gd name="T33" fmla="*/ 2147483647 h 143"/>
                <a:gd name="T34" fmla="*/ 2147483647 w 174"/>
                <a:gd name="T35" fmla="*/ 0 h 143"/>
                <a:gd name="T36" fmla="*/ 2147483647 w 174"/>
                <a:gd name="T37" fmla="*/ 2147483647 h 143"/>
                <a:gd name="T38" fmla="*/ 2147483647 w 174"/>
                <a:gd name="T39" fmla="*/ 2147483647 h 143"/>
                <a:gd name="T40" fmla="*/ 2147483647 w 174"/>
                <a:gd name="T41" fmla="*/ 2147483647 h 143"/>
                <a:gd name="T42" fmla="*/ 2147483647 w 174"/>
                <a:gd name="T43" fmla="*/ 2147483647 h 1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4"/>
                <a:gd name="T67" fmla="*/ 0 h 143"/>
                <a:gd name="T68" fmla="*/ 174 w 174"/>
                <a:gd name="T69" fmla="*/ 143 h 1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4" h="143">
                  <a:moveTo>
                    <a:pt x="169" y="17"/>
                  </a:moveTo>
                  <a:lnTo>
                    <a:pt x="174" y="59"/>
                  </a:lnTo>
                  <a:lnTo>
                    <a:pt x="136" y="71"/>
                  </a:lnTo>
                  <a:lnTo>
                    <a:pt x="138" y="81"/>
                  </a:lnTo>
                  <a:lnTo>
                    <a:pt x="111" y="102"/>
                  </a:lnTo>
                  <a:lnTo>
                    <a:pt x="73" y="115"/>
                  </a:lnTo>
                  <a:lnTo>
                    <a:pt x="65" y="122"/>
                  </a:lnTo>
                  <a:lnTo>
                    <a:pt x="65" y="143"/>
                  </a:lnTo>
                  <a:lnTo>
                    <a:pt x="0" y="143"/>
                  </a:lnTo>
                  <a:lnTo>
                    <a:pt x="21" y="132"/>
                  </a:lnTo>
                  <a:lnTo>
                    <a:pt x="48" y="108"/>
                  </a:lnTo>
                  <a:lnTo>
                    <a:pt x="52" y="97"/>
                  </a:lnTo>
                  <a:lnTo>
                    <a:pt x="49" y="76"/>
                  </a:lnTo>
                  <a:lnTo>
                    <a:pt x="59" y="58"/>
                  </a:lnTo>
                  <a:lnTo>
                    <a:pt x="70" y="46"/>
                  </a:lnTo>
                  <a:lnTo>
                    <a:pt x="94" y="32"/>
                  </a:lnTo>
                  <a:lnTo>
                    <a:pt x="110" y="1"/>
                  </a:lnTo>
                  <a:lnTo>
                    <a:pt x="117" y="0"/>
                  </a:lnTo>
                  <a:lnTo>
                    <a:pt x="129" y="11"/>
                  </a:lnTo>
                  <a:lnTo>
                    <a:pt x="151" y="8"/>
                  </a:lnTo>
                  <a:lnTo>
                    <a:pt x="163" y="10"/>
                  </a:lnTo>
                  <a:lnTo>
                    <a:pt x="169" y="1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4" name="Freeform 299"/>
            <p:cNvSpPr>
              <a:spLocks/>
            </p:cNvSpPr>
            <p:nvPr/>
          </p:nvSpPr>
          <p:spPr bwMode="auto">
            <a:xfrm>
              <a:off x="5380038" y="3427438"/>
              <a:ext cx="39687" cy="50800"/>
            </a:xfrm>
            <a:custGeom>
              <a:avLst/>
              <a:gdLst>
                <a:gd name="T0" fmla="*/ 2147483647 w 22"/>
                <a:gd name="T1" fmla="*/ 2147483647 h 32"/>
                <a:gd name="T2" fmla="*/ 2147483647 w 22"/>
                <a:gd name="T3" fmla="*/ 2147483647 h 32"/>
                <a:gd name="T4" fmla="*/ 2147483647 w 22"/>
                <a:gd name="T5" fmla="*/ 2147483647 h 32"/>
                <a:gd name="T6" fmla="*/ 2147483647 w 22"/>
                <a:gd name="T7" fmla="*/ 2147483647 h 32"/>
                <a:gd name="T8" fmla="*/ 2147483647 w 22"/>
                <a:gd name="T9" fmla="*/ 0 h 32"/>
                <a:gd name="T10" fmla="*/ 2147483647 w 22"/>
                <a:gd name="T11" fmla="*/ 2147483647 h 32"/>
                <a:gd name="T12" fmla="*/ 0 w 22"/>
                <a:gd name="T13" fmla="*/ 2147483647 h 32"/>
                <a:gd name="T14" fmla="*/ 0 w 22"/>
                <a:gd name="T15" fmla="*/ 2147483647 h 32"/>
                <a:gd name="T16" fmla="*/ 2147483647 w 22"/>
                <a:gd name="T17" fmla="*/ 2147483647 h 32"/>
                <a:gd name="T18" fmla="*/ 2147483647 w 22"/>
                <a:gd name="T19" fmla="*/ 2147483647 h 32"/>
                <a:gd name="T20" fmla="*/ 2147483647 w 22"/>
                <a:gd name="T21" fmla="*/ 2147483647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32"/>
                <a:gd name="T35" fmla="*/ 22 w 22"/>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32">
                  <a:moveTo>
                    <a:pt x="21" y="22"/>
                  </a:moveTo>
                  <a:lnTo>
                    <a:pt x="15" y="19"/>
                  </a:lnTo>
                  <a:lnTo>
                    <a:pt x="22" y="13"/>
                  </a:lnTo>
                  <a:lnTo>
                    <a:pt x="21" y="5"/>
                  </a:lnTo>
                  <a:lnTo>
                    <a:pt x="15" y="0"/>
                  </a:lnTo>
                  <a:lnTo>
                    <a:pt x="7" y="6"/>
                  </a:lnTo>
                  <a:lnTo>
                    <a:pt x="0" y="25"/>
                  </a:lnTo>
                  <a:lnTo>
                    <a:pt x="0" y="31"/>
                  </a:lnTo>
                  <a:lnTo>
                    <a:pt x="15" y="31"/>
                  </a:lnTo>
                  <a:lnTo>
                    <a:pt x="15" y="32"/>
                  </a:lnTo>
                  <a:lnTo>
                    <a:pt x="21" y="2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5" name="Freeform 300"/>
            <p:cNvSpPr>
              <a:spLocks/>
            </p:cNvSpPr>
            <p:nvPr/>
          </p:nvSpPr>
          <p:spPr bwMode="auto">
            <a:xfrm>
              <a:off x="5380038" y="3427438"/>
              <a:ext cx="39687" cy="50800"/>
            </a:xfrm>
            <a:custGeom>
              <a:avLst/>
              <a:gdLst>
                <a:gd name="T0" fmla="*/ 2147483647 w 22"/>
                <a:gd name="T1" fmla="*/ 2147483647 h 32"/>
                <a:gd name="T2" fmla="*/ 2147483647 w 22"/>
                <a:gd name="T3" fmla="*/ 2147483647 h 32"/>
                <a:gd name="T4" fmla="*/ 2147483647 w 22"/>
                <a:gd name="T5" fmla="*/ 2147483647 h 32"/>
                <a:gd name="T6" fmla="*/ 2147483647 w 22"/>
                <a:gd name="T7" fmla="*/ 2147483647 h 32"/>
                <a:gd name="T8" fmla="*/ 2147483647 w 22"/>
                <a:gd name="T9" fmla="*/ 0 h 32"/>
                <a:gd name="T10" fmla="*/ 2147483647 w 22"/>
                <a:gd name="T11" fmla="*/ 2147483647 h 32"/>
                <a:gd name="T12" fmla="*/ 0 w 22"/>
                <a:gd name="T13" fmla="*/ 2147483647 h 32"/>
                <a:gd name="T14" fmla="*/ 0 w 22"/>
                <a:gd name="T15" fmla="*/ 2147483647 h 32"/>
                <a:gd name="T16" fmla="*/ 2147483647 w 22"/>
                <a:gd name="T17" fmla="*/ 2147483647 h 32"/>
                <a:gd name="T18" fmla="*/ 2147483647 w 22"/>
                <a:gd name="T19" fmla="*/ 2147483647 h 32"/>
                <a:gd name="T20" fmla="*/ 2147483647 w 22"/>
                <a:gd name="T21" fmla="*/ 2147483647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32"/>
                <a:gd name="T35" fmla="*/ 22 w 22"/>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32">
                  <a:moveTo>
                    <a:pt x="21" y="22"/>
                  </a:moveTo>
                  <a:lnTo>
                    <a:pt x="15" y="19"/>
                  </a:lnTo>
                  <a:lnTo>
                    <a:pt x="22" y="13"/>
                  </a:lnTo>
                  <a:lnTo>
                    <a:pt x="21" y="5"/>
                  </a:lnTo>
                  <a:lnTo>
                    <a:pt x="15" y="0"/>
                  </a:lnTo>
                  <a:lnTo>
                    <a:pt x="7" y="6"/>
                  </a:lnTo>
                  <a:lnTo>
                    <a:pt x="0" y="25"/>
                  </a:lnTo>
                  <a:lnTo>
                    <a:pt x="0" y="31"/>
                  </a:lnTo>
                  <a:lnTo>
                    <a:pt x="15" y="31"/>
                  </a:lnTo>
                  <a:lnTo>
                    <a:pt x="15" y="32"/>
                  </a:lnTo>
                  <a:lnTo>
                    <a:pt x="21" y="2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6" name="Freeform 301"/>
            <p:cNvSpPr>
              <a:spLocks/>
            </p:cNvSpPr>
            <p:nvPr/>
          </p:nvSpPr>
          <p:spPr bwMode="auto">
            <a:xfrm>
              <a:off x="5362575" y="3444900"/>
              <a:ext cx="263525" cy="374650"/>
            </a:xfrm>
            <a:custGeom>
              <a:avLst/>
              <a:gdLst>
                <a:gd name="T0" fmla="*/ 2147483647 w 148"/>
                <a:gd name="T1" fmla="*/ 2147483647 h 238"/>
                <a:gd name="T2" fmla="*/ 0 w 148"/>
                <a:gd name="T3" fmla="*/ 2147483647 h 238"/>
                <a:gd name="T4" fmla="*/ 0 w 148"/>
                <a:gd name="T5" fmla="*/ 2147483647 h 238"/>
                <a:gd name="T6" fmla="*/ 2147483647 w 148"/>
                <a:gd name="T7" fmla="*/ 2147483647 h 238"/>
                <a:gd name="T8" fmla="*/ 2147483647 w 148"/>
                <a:gd name="T9" fmla="*/ 2147483647 h 238"/>
                <a:gd name="T10" fmla="*/ 2147483647 w 148"/>
                <a:gd name="T11" fmla="*/ 2147483647 h 238"/>
                <a:gd name="T12" fmla="*/ 2147483647 w 148"/>
                <a:gd name="T13" fmla="*/ 2147483647 h 238"/>
                <a:gd name="T14" fmla="*/ 2147483647 w 148"/>
                <a:gd name="T15" fmla="*/ 2147483647 h 238"/>
                <a:gd name="T16" fmla="*/ 2147483647 w 148"/>
                <a:gd name="T17" fmla="*/ 2147483647 h 238"/>
                <a:gd name="T18" fmla="*/ 2147483647 w 148"/>
                <a:gd name="T19" fmla="*/ 2147483647 h 238"/>
                <a:gd name="T20" fmla="*/ 2147483647 w 148"/>
                <a:gd name="T21" fmla="*/ 2147483647 h 238"/>
                <a:gd name="T22" fmla="*/ 2147483647 w 148"/>
                <a:gd name="T23" fmla="*/ 0 h 238"/>
                <a:gd name="T24" fmla="*/ 2147483647 w 148"/>
                <a:gd name="T25" fmla="*/ 2147483647 h 238"/>
                <a:gd name="T26" fmla="*/ 2147483647 w 148"/>
                <a:gd name="T27" fmla="*/ 2147483647 h 238"/>
                <a:gd name="T28" fmla="*/ 2147483647 w 148"/>
                <a:gd name="T29" fmla="*/ 2147483647 h 238"/>
                <a:gd name="T30" fmla="*/ 2147483647 w 148"/>
                <a:gd name="T31" fmla="*/ 2147483647 h 238"/>
                <a:gd name="T32" fmla="*/ 2147483647 w 148"/>
                <a:gd name="T33" fmla="*/ 2147483647 h 238"/>
                <a:gd name="T34" fmla="*/ 2147483647 w 148"/>
                <a:gd name="T35" fmla="*/ 2147483647 h 238"/>
                <a:gd name="T36" fmla="*/ 2147483647 w 148"/>
                <a:gd name="T37" fmla="*/ 2147483647 h 238"/>
                <a:gd name="T38" fmla="*/ 2147483647 w 148"/>
                <a:gd name="T39" fmla="*/ 2147483647 h 238"/>
                <a:gd name="T40" fmla="*/ 2147483647 w 148"/>
                <a:gd name="T41" fmla="*/ 2147483647 h 238"/>
                <a:gd name="T42" fmla="*/ 2147483647 w 148"/>
                <a:gd name="T43" fmla="*/ 2147483647 h 238"/>
                <a:gd name="T44" fmla="*/ 2147483647 w 148"/>
                <a:gd name="T45" fmla="*/ 2147483647 h 238"/>
                <a:gd name="T46" fmla="*/ 2147483647 w 148"/>
                <a:gd name="T47" fmla="*/ 2147483647 h 238"/>
                <a:gd name="T48" fmla="*/ 2147483647 w 148"/>
                <a:gd name="T49" fmla="*/ 2147483647 h 238"/>
                <a:gd name="T50" fmla="*/ 2147483647 w 148"/>
                <a:gd name="T51" fmla="*/ 2147483647 h 2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238"/>
                <a:gd name="T80" fmla="*/ 148 w 148"/>
                <a:gd name="T81" fmla="*/ 238 h 2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238">
                  <a:moveTo>
                    <a:pt x="13" y="142"/>
                  </a:moveTo>
                  <a:lnTo>
                    <a:pt x="0" y="164"/>
                  </a:lnTo>
                  <a:lnTo>
                    <a:pt x="0" y="222"/>
                  </a:lnTo>
                  <a:lnTo>
                    <a:pt x="8" y="238"/>
                  </a:lnTo>
                  <a:lnTo>
                    <a:pt x="10" y="238"/>
                  </a:lnTo>
                  <a:lnTo>
                    <a:pt x="32" y="202"/>
                  </a:lnTo>
                  <a:lnTo>
                    <a:pt x="77" y="165"/>
                  </a:lnTo>
                  <a:lnTo>
                    <a:pt x="100" y="138"/>
                  </a:lnTo>
                  <a:lnTo>
                    <a:pt x="118" y="108"/>
                  </a:lnTo>
                  <a:lnTo>
                    <a:pt x="148" y="27"/>
                  </a:lnTo>
                  <a:lnTo>
                    <a:pt x="148" y="3"/>
                  </a:lnTo>
                  <a:lnTo>
                    <a:pt x="139" y="0"/>
                  </a:lnTo>
                  <a:lnTo>
                    <a:pt x="135" y="8"/>
                  </a:lnTo>
                  <a:lnTo>
                    <a:pt x="117" y="14"/>
                  </a:lnTo>
                  <a:lnTo>
                    <a:pt x="93" y="15"/>
                  </a:lnTo>
                  <a:lnTo>
                    <a:pt x="55" y="28"/>
                  </a:lnTo>
                  <a:lnTo>
                    <a:pt x="46" y="27"/>
                  </a:lnTo>
                  <a:lnTo>
                    <a:pt x="31" y="9"/>
                  </a:lnTo>
                  <a:lnTo>
                    <a:pt x="25" y="19"/>
                  </a:lnTo>
                  <a:lnTo>
                    <a:pt x="25" y="28"/>
                  </a:lnTo>
                  <a:lnTo>
                    <a:pt x="44" y="52"/>
                  </a:lnTo>
                  <a:lnTo>
                    <a:pt x="90" y="68"/>
                  </a:lnTo>
                  <a:lnTo>
                    <a:pt x="103" y="68"/>
                  </a:lnTo>
                  <a:lnTo>
                    <a:pt x="62" y="122"/>
                  </a:lnTo>
                  <a:lnTo>
                    <a:pt x="39" y="123"/>
                  </a:lnTo>
                  <a:lnTo>
                    <a:pt x="13" y="14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7" name="Freeform 302"/>
            <p:cNvSpPr>
              <a:spLocks/>
            </p:cNvSpPr>
            <p:nvPr/>
          </p:nvSpPr>
          <p:spPr bwMode="auto">
            <a:xfrm>
              <a:off x="5362575" y="3444900"/>
              <a:ext cx="263525" cy="374650"/>
            </a:xfrm>
            <a:custGeom>
              <a:avLst/>
              <a:gdLst>
                <a:gd name="T0" fmla="*/ 2147483647 w 148"/>
                <a:gd name="T1" fmla="*/ 2147483647 h 238"/>
                <a:gd name="T2" fmla="*/ 0 w 148"/>
                <a:gd name="T3" fmla="*/ 2147483647 h 238"/>
                <a:gd name="T4" fmla="*/ 0 w 148"/>
                <a:gd name="T5" fmla="*/ 2147483647 h 238"/>
                <a:gd name="T6" fmla="*/ 2147483647 w 148"/>
                <a:gd name="T7" fmla="*/ 2147483647 h 238"/>
                <a:gd name="T8" fmla="*/ 2147483647 w 148"/>
                <a:gd name="T9" fmla="*/ 2147483647 h 238"/>
                <a:gd name="T10" fmla="*/ 2147483647 w 148"/>
                <a:gd name="T11" fmla="*/ 2147483647 h 238"/>
                <a:gd name="T12" fmla="*/ 2147483647 w 148"/>
                <a:gd name="T13" fmla="*/ 2147483647 h 238"/>
                <a:gd name="T14" fmla="*/ 2147483647 w 148"/>
                <a:gd name="T15" fmla="*/ 2147483647 h 238"/>
                <a:gd name="T16" fmla="*/ 2147483647 w 148"/>
                <a:gd name="T17" fmla="*/ 2147483647 h 238"/>
                <a:gd name="T18" fmla="*/ 2147483647 w 148"/>
                <a:gd name="T19" fmla="*/ 2147483647 h 238"/>
                <a:gd name="T20" fmla="*/ 2147483647 w 148"/>
                <a:gd name="T21" fmla="*/ 2147483647 h 238"/>
                <a:gd name="T22" fmla="*/ 2147483647 w 148"/>
                <a:gd name="T23" fmla="*/ 0 h 238"/>
                <a:gd name="T24" fmla="*/ 2147483647 w 148"/>
                <a:gd name="T25" fmla="*/ 2147483647 h 238"/>
                <a:gd name="T26" fmla="*/ 2147483647 w 148"/>
                <a:gd name="T27" fmla="*/ 2147483647 h 238"/>
                <a:gd name="T28" fmla="*/ 2147483647 w 148"/>
                <a:gd name="T29" fmla="*/ 2147483647 h 238"/>
                <a:gd name="T30" fmla="*/ 2147483647 w 148"/>
                <a:gd name="T31" fmla="*/ 2147483647 h 238"/>
                <a:gd name="T32" fmla="*/ 2147483647 w 148"/>
                <a:gd name="T33" fmla="*/ 2147483647 h 238"/>
                <a:gd name="T34" fmla="*/ 2147483647 w 148"/>
                <a:gd name="T35" fmla="*/ 2147483647 h 238"/>
                <a:gd name="T36" fmla="*/ 2147483647 w 148"/>
                <a:gd name="T37" fmla="*/ 2147483647 h 238"/>
                <a:gd name="T38" fmla="*/ 2147483647 w 148"/>
                <a:gd name="T39" fmla="*/ 2147483647 h 238"/>
                <a:gd name="T40" fmla="*/ 2147483647 w 148"/>
                <a:gd name="T41" fmla="*/ 2147483647 h 238"/>
                <a:gd name="T42" fmla="*/ 2147483647 w 148"/>
                <a:gd name="T43" fmla="*/ 2147483647 h 238"/>
                <a:gd name="T44" fmla="*/ 2147483647 w 148"/>
                <a:gd name="T45" fmla="*/ 2147483647 h 238"/>
                <a:gd name="T46" fmla="*/ 2147483647 w 148"/>
                <a:gd name="T47" fmla="*/ 2147483647 h 238"/>
                <a:gd name="T48" fmla="*/ 2147483647 w 148"/>
                <a:gd name="T49" fmla="*/ 2147483647 h 238"/>
                <a:gd name="T50" fmla="*/ 2147483647 w 148"/>
                <a:gd name="T51" fmla="*/ 2147483647 h 2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238"/>
                <a:gd name="T80" fmla="*/ 148 w 148"/>
                <a:gd name="T81" fmla="*/ 238 h 2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238">
                  <a:moveTo>
                    <a:pt x="13" y="142"/>
                  </a:moveTo>
                  <a:lnTo>
                    <a:pt x="0" y="164"/>
                  </a:lnTo>
                  <a:lnTo>
                    <a:pt x="0" y="222"/>
                  </a:lnTo>
                  <a:lnTo>
                    <a:pt x="8" y="238"/>
                  </a:lnTo>
                  <a:lnTo>
                    <a:pt x="10" y="238"/>
                  </a:lnTo>
                  <a:lnTo>
                    <a:pt x="32" y="202"/>
                  </a:lnTo>
                  <a:lnTo>
                    <a:pt x="77" y="165"/>
                  </a:lnTo>
                  <a:lnTo>
                    <a:pt x="100" y="138"/>
                  </a:lnTo>
                  <a:lnTo>
                    <a:pt x="118" y="108"/>
                  </a:lnTo>
                  <a:lnTo>
                    <a:pt x="148" y="27"/>
                  </a:lnTo>
                  <a:lnTo>
                    <a:pt x="148" y="3"/>
                  </a:lnTo>
                  <a:lnTo>
                    <a:pt x="139" y="0"/>
                  </a:lnTo>
                  <a:lnTo>
                    <a:pt x="135" y="8"/>
                  </a:lnTo>
                  <a:lnTo>
                    <a:pt x="117" y="14"/>
                  </a:lnTo>
                  <a:lnTo>
                    <a:pt x="93" y="15"/>
                  </a:lnTo>
                  <a:lnTo>
                    <a:pt x="55" y="28"/>
                  </a:lnTo>
                  <a:lnTo>
                    <a:pt x="46" y="27"/>
                  </a:lnTo>
                  <a:lnTo>
                    <a:pt x="31" y="9"/>
                  </a:lnTo>
                  <a:lnTo>
                    <a:pt x="25" y="19"/>
                  </a:lnTo>
                  <a:lnTo>
                    <a:pt x="25" y="28"/>
                  </a:lnTo>
                  <a:lnTo>
                    <a:pt x="44" y="52"/>
                  </a:lnTo>
                  <a:lnTo>
                    <a:pt x="90" y="68"/>
                  </a:lnTo>
                  <a:lnTo>
                    <a:pt x="103" y="68"/>
                  </a:lnTo>
                  <a:lnTo>
                    <a:pt x="62" y="122"/>
                  </a:lnTo>
                  <a:lnTo>
                    <a:pt x="39" y="123"/>
                  </a:lnTo>
                  <a:lnTo>
                    <a:pt x="13" y="14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8" name="Freeform 303"/>
            <p:cNvSpPr>
              <a:spLocks/>
            </p:cNvSpPr>
            <p:nvPr/>
          </p:nvSpPr>
          <p:spPr bwMode="auto">
            <a:xfrm>
              <a:off x="3814763" y="3392513"/>
              <a:ext cx="79375" cy="22225"/>
            </a:xfrm>
            <a:custGeom>
              <a:avLst/>
              <a:gdLst>
                <a:gd name="T0" fmla="*/ 2147483647 w 44"/>
                <a:gd name="T1" fmla="*/ 2147483647 h 15"/>
                <a:gd name="T2" fmla="*/ 2147483647 w 44"/>
                <a:gd name="T3" fmla="*/ 2147483647 h 15"/>
                <a:gd name="T4" fmla="*/ 2147483647 w 44"/>
                <a:gd name="T5" fmla="*/ 2147483647 h 15"/>
                <a:gd name="T6" fmla="*/ 2147483647 w 44"/>
                <a:gd name="T7" fmla="*/ 2147483647 h 15"/>
                <a:gd name="T8" fmla="*/ 2147483647 w 44"/>
                <a:gd name="T9" fmla="*/ 0 h 15"/>
                <a:gd name="T10" fmla="*/ 2147483647 w 44"/>
                <a:gd name="T11" fmla="*/ 2147483647 h 15"/>
                <a:gd name="T12" fmla="*/ 2147483647 w 44"/>
                <a:gd name="T13" fmla="*/ 2147483647 h 15"/>
                <a:gd name="T14" fmla="*/ 0 w 44"/>
                <a:gd name="T15" fmla="*/ 2147483647 h 15"/>
                <a:gd name="T16" fmla="*/ 2147483647 w 44"/>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15"/>
                <a:gd name="T29" fmla="*/ 44 w 4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15">
                  <a:moveTo>
                    <a:pt x="2" y="15"/>
                  </a:moveTo>
                  <a:lnTo>
                    <a:pt x="24" y="6"/>
                  </a:lnTo>
                  <a:lnTo>
                    <a:pt x="42" y="9"/>
                  </a:lnTo>
                  <a:lnTo>
                    <a:pt x="44" y="6"/>
                  </a:lnTo>
                  <a:lnTo>
                    <a:pt x="23" y="0"/>
                  </a:lnTo>
                  <a:lnTo>
                    <a:pt x="3" y="3"/>
                  </a:lnTo>
                  <a:lnTo>
                    <a:pt x="2" y="3"/>
                  </a:lnTo>
                  <a:lnTo>
                    <a:pt x="0" y="14"/>
                  </a:lnTo>
                  <a:lnTo>
                    <a:pt x="2"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49" name="Freeform 304"/>
            <p:cNvSpPr>
              <a:spLocks/>
            </p:cNvSpPr>
            <p:nvPr/>
          </p:nvSpPr>
          <p:spPr bwMode="auto">
            <a:xfrm>
              <a:off x="3814763" y="3392513"/>
              <a:ext cx="79375" cy="22225"/>
            </a:xfrm>
            <a:custGeom>
              <a:avLst/>
              <a:gdLst>
                <a:gd name="T0" fmla="*/ 2147483647 w 44"/>
                <a:gd name="T1" fmla="*/ 2147483647 h 15"/>
                <a:gd name="T2" fmla="*/ 2147483647 w 44"/>
                <a:gd name="T3" fmla="*/ 2147483647 h 15"/>
                <a:gd name="T4" fmla="*/ 2147483647 w 44"/>
                <a:gd name="T5" fmla="*/ 2147483647 h 15"/>
                <a:gd name="T6" fmla="*/ 2147483647 w 44"/>
                <a:gd name="T7" fmla="*/ 2147483647 h 15"/>
                <a:gd name="T8" fmla="*/ 2147483647 w 44"/>
                <a:gd name="T9" fmla="*/ 0 h 15"/>
                <a:gd name="T10" fmla="*/ 2147483647 w 44"/>
                <a:gd name="T11" fmla="*/ 2147483647 h 15"/>
                <a:gd name="T12" fmla="*/ 2147483647 w 44"/>
                <a:gd name="T13" fmla="*/ 2147483647 h 15"/>
                <a:gd name="T14" fmla="*/ 0 w 44"/>
                <a:gd name="T15" fmla="*/ 2147483647 h 15"/>
                <a:gd name="T16" fmla="*/ 2147483647 w 44"/>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15"/>
                <a:gd name="T29" fmla="*/ 44 w 4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15">
                  <a:moveTo>
                    <a:pt x="2" y="15"/>
                  </a:moveTo>
                  <a:lnTo>
                    <a:pt x="24" y="6"/>
                  </a:lnTo>
                  <a:lnTo>
                    <a:pt x="42" y="9"/>
                  </a:lnTo>
                  <a:lnTo>
                    <a:pt x="44" y="6"/>
                  </a:lnTo>
                  <a:lnTo>
                    <a:pt x="23" y="0"/>
                  </a:lnTo>
                  <a:lnTo>
                    <a:pt x="3" y="3"/>
                  </a:lnTo>
                  <a:lnTo>
                    <a:pt x="2" y="3"/>
                  </a:lnTo>
                  <a:lnTo>
                    <a:pt x="0" y="14"/>
                  </a:lnTo>
                  <a:lnTo>
                    <a:pt x="2" y="15"/>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50" name="Freeform 305"/>
            <p:cNvSpPr>
              <a:spLocks/>
            </p:cNvSpPr>
            <p:nvPr/>
          </p:nvSpPr>
          <p:spPr bwMode="auto">
            <a:xfrm>
              <a:off x="3814763" y="3427438"/>
              <a:ext cx="84137" cy="47625"/>
            </a:xfrm>
            <a:custGeom>
              <a:avLst/>
              <a:gdLst>
                <a:gd name="T0" fmla="*/ 2147483647 w 46"/>
                <a:gd name="T1" fmla="*/ 0 h 31"/>
                <a:gd name="T2" fmla="*/ 2147483647 w 46"/>
                <a:gd name="T3" fmla="*/ 2147483647 h 31"/>
                <a:gd name="T4" fmla="*/ 2147483647 w 46"/>
                <a:gd name="T5" fmla="*/ 2147483647 h 31"/>
                <a:gd name="T6" fmla="*/ 2147483647 w 46"/>
                <a:gd name="T7" fmla="*/ 2147483647 h 31"/>
                <a:gd name="T8" fmla="*/ 2147483647 w 46"/>
                <a:gd name="T9" fmla="*/ 2147483647 h 31"/>
                <a:gd name="T10" fmla="*/ 2147483647 w 46"/>
                <a:gd name="T11" fmla="*/ 2147483647 h 31"/>
                <a:gd name="T12" fmla="*/ 2147483647 w 46"/>
                <a:gd name="T13" fmla="*/ 2147483647 h 31"/>
                <a:gd name="T14" fmla="*/ 0 w 46"/>
                <a:gd name="T15" fmla="*/ 2147483647 h 31"/>
                <a:gd name="T16" fmla="*/ 2147483647 w 46"/>
                <a:gd name="T17" fmla="*/ 2147483647 h 31"/>
                <a:gd name="T18" fmla="*/ 2147483647 w 46"/>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31"/>
                <a:gd name="T32" fmla="*/ 46 w 46"/>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31">
                  <a:moveTo>
                    <a:pt x="46" y="0"/>
                  </a:moveTo>
                  <a:lnTo>
                    <a:pt x="44" y="16"/>
                  </a:lnTo>
                  <a:lnTo>
                    <a:pt x="31" y="21"/>
                  </a:lnTo>
                  <a:lnTo>
                    <a:pt x="25" y="31"/>
                  </a:lnTo>
                  <a:lnTo>
                    <a:pt x="20" y="25"/>
                  </a:lnTo>
                  <a:lnTo>
                    <a:pt x="18" y="13"/>
                  </a:lnTo>
                  <a:lnTo>
                    <a:pt x="13" y="15"/>
                  </a:lnTo>
                  <a:lnTo>
                    <a:pt x="0" y="5"/>
                  </a:lnTo>
                  <a:lnTo>
                    <a:pt x="2" y="3"/>
                  </a:lnTo>
                  <a:lnTo>
                    <a:pt x="46"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51" name="Freeform 306"/>
            <p:cNvSpPr>
              <a:spLocks/>
            </p:cNvSpPr>
            <p:nvPr/>
          </p:nvSpPr>
          <p:spPr bwMode="auto">
            <a:xfrm>
              <a:off x="3814763" y="3427438"/>
              <a:ext cx="84137" cy="47625"/>
            </a:xfrm>
            <a:custGeom>
              <a:avLst/>
              <a:gdLst>
                <a:gd name="T0" fmla="*/ 2147483647 w 46"/>
                <a:gd name="T1" fmla="*/ 0 h 31"/>
                <a:gd name="T2" fmla="*/ 2147483647 w 46"/>
                <a:gd name="T3" fmla="*/ 2147483647 h 31"/>
                <a:gd name="T4" fmla="*/ 2147483647 w 46"/>
                <a:gd name="T5" fmla="*/ 2147483647 h 31"/>
                <a:gd name="T6" fmla="*/ 2147483647 w 46"/>
                <a:gd name="T7" fmla="*/ 2147483647 h 31"/>
                <a:gd name="T8" fmla="*/ 2147483647 w 46"/>
                <a:gd name="T9" fmla="*/ 2147483647 h 31"/>
                <a:gd name="T10" fmla="*/ 2147483647 w 46"/>
                <a:gd name="T11" fmla="*/ 2147483647 h 31"/>
                <a:gd name="T12" fmla="*/ 2147483647 w 46"/>
                <a:gd name="T13" fmla="*/ 2147483647 h 31"/>
                <a:gd name="T14" fmla="*/ 0 w 46"/>
                <a:gd name="T15" fmla="*/ 2147483647 h 31"/>
                <a:gd name="T16" fmla="*/ 2147483647 w 46"/>
                <a:gd name="T17" fmla="*/ 2147483647 h 31"/>
                <a:gd name="T18" fmla="*/ 2147483647 w 46"/>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31"/>
                <a:gd name="T32" fmla="*/ 46 w 46"/>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31">
                  <a:moveTo>
                    <a:pt x="46" y="0"/>
                  </a:moveTo>
                  <a:lnTo>
                    <a:pt x="44" y="16"/>
                  </a:lnTo>
                  <a:lnTo>
                    <a:pt x="31" y="21"/>
                  </a:lnTo>
                  <a:lnTo>
                    <a:pt x="25" y="31"/>
                  </a:lnTo>
                  <a:lnTo>
                    <a:pt x="20" y="25"/>
                  </a:lnTo>
                  <a:lnTo>
                    <a:pt x="18" y="13"/>
                  </a:lnTo>
                  <a:lnTo>
                    <a:pt x="13" y="15"/>
                  </a:lnTo>
                  <a:lnTo>
                    <a:pt x="0" y="5"/>
                  </a:lnTo>
                  <a:lnTo>
                    <a:pt x="2" y="3"/>
                  </a:lnTo>
                  <a:lnTo>
                    <a:pt x="46"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52" name="Freeform 307"/>
            <p:cNvSpPr>
              <a:spLocks/>
            </p:cNvSpPr>
            <p:nvPr/>
          </p:nvSpPr>
          <p:spPr bwMode="auto">
            <a:xfrm>
              <a:off x="3908425" y="3498875"/>
              <a:ext cx="80963" cy="88900"/>
            </a:xfrm>
            <a:custGeom>
              <a:avLst/>
              <a:gdLst>
                <a:gd name="T0" fmla="*/ 0 w 45"/>
                <a:gd name="T1" fmla="*/ 2147483647 h 55"/>
                <a:gd name="T2" fmla="*/ 2147483647 w 45"/>
                <a:gd name="T3" fmla="*/ 2147483647 h 55"/>
                <a:gd name="T4" fmla="*/ 2147483647 w 45"/>
                <a:gd name="T5" fmla="*/ 2147483647 h 55"/>
                <a:gd name="T6" fmla="*/ 2147483647 w 45"/>
                <a:gd name="T7" fmla="*/ 2147483647 h 55"/>
                <a:gd name="T8" fmla="*/ 2147483647 w 45"/>
                <a:gd name="T9" fmla="*/ 2147483647 h 55"/>
                <a:gd name="T10" fmla="*/ 2147483647 w 45"/>
                <a:gd name="T11" fmla="*/ 2147483647 h 55"/>
                <a:gd name="T12" fmla="*/ 2147483647 w 45"/>
                <a:gd name="T13" fmla="*/ 2147483647 h 55"/>
                <a:gd name="T14" fmla="*/ 2147483647 w 45"/>
                <a:gd name="T15" fmla="*/ 0 h 55"/>
                <a:gd name="T16" fmla="*/ 2147483647 w 45"/>
                <a:gd name="T17" fmla="*/ 2147483647 h 55"/>
                <a:gd name="T18" fmla="*/ 0 w 45"/>
                <a:gd name="T19" fmla="*/ 2147483647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55"/>
                <a:gd name="T32" fmla="*/ 45 w 45"/>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55">
                  <a:moveTo>
                    <a:pt x="0" y="15"/>
                  </a:moveTo>
                  <a:lnTo>
                    <a:pt x="4" y="39"/>
                  </a:lnTo>
                  <a:lnTo>
                    <a:pt x="26" y="55"/>
                  </a:lnTo>
                  <a:lnTo>
                    <a:pt x="26" y="53"/>
                  </a:lnTo>
                  <a:lnTo>
                    <a:pt x="45" y="29"/>
                  </a:lnTo>
                  <a:lnTo>
                    <a:pt x="39" y="29"/>
                  </a:lnTo>
                  <a:lnTo>
                    <a:pt x="42" y="20"/>
                  </a:lnTo>
                  <a:lnTo>
                    <a:pt x="28" y="0"/>
                  </a:lnTo>
                  <a:lnTo>
                    <a:pt x="14" y="1"/>
                  </a:lnTo>
                  <a:lnTo>
                    <a:pt x="0"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53" name="Freeform 308"/>
            <p:cNvSpPr>
              <a:spLocks/>
            </p:cNvSpPr>
            <p:nvPr/>
          </p:nvSpPr>
          <p:spPr bwMode="auto">
            <a:xfrm>
              <a:off x="3908425" y="3498875"/>
              <a:ext cx="80963" cy="88900"/>
            </a:xfrm>
            <a:custGeom>
              <a:avLst/>
              <a:gdLst>
                <a:gd name="T0" fmla="*/ 0 w 45"/>
                <a:gd name="T1" fmla="*/ 2147483647 h 55"/>
                <a:gd name="T2" fmla="*/ 2147483647 w 45"/>
                <a:gd name="T3" fmla="*/ 2147483647 h 55"/>
                <a:gd name="T4" fmla="*/ 2147483647 w 45"/>
                <a:gd name="T5" fmla="*/ 2147483647 h 55"/>
                <a:gd name="T6" fmla="*/ 2147483647 w 45"/>
                <a:gd name="T7" fmla="*/ 2147483647 h 55"/>
                <a:gd name="T8" fmla="*/ 2147483647 w 45"/>
                <a:gd name="T9" fmla="*/ 2147483647 h 55"/>
                <a:gd name="T10" fmla="*/ 2147483647 w 45"/>
                <a:gd name="T11" fmla="*/ 2147483647 h 55"/>
                <a:gd name="T12" fmla="*/ 2147483647 w 45"/>
                <a:gd name="T13" fmla="*/ 2147483647 h 55"/>
                <a:gd name="T14" fmla="*/ 2147483647 w 45"/>
                <a:gd name="T15" fmla="*/ 0 h 55"/>
                <a:gd name="T16" fmla="*/ 2147483647 w 45"/>
                <a:gd name="T17" fmla="*/ 2147483647 h 55"/>
                <a:gd name="T18" fmla="*/ 0 w 45"/>
                <a:gd name="T19" fmla="*/ 2147483647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55"/>
                <a:gd name="T32" fmla="*/ 45 w 45"/>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55">
                  <a:moveTo>
                    <a:pt x="0" y="15"/>
                  </a:moveTo>
                  <a:lnTo>
                    <a:pt x="4" y="39"/>
                  </a:lnTo>
                  <a:lnTo>
                    <a:pt x="26" y="55"/>
                  </a:lnTo>
                  <a:lnTo>
                    <a:pt x="26" y="53"/>
                  </a:lnTo>
                  <a:lnTo>
                    <a:pt x="45" y="29"/>
                  </a:lnTo>
                  <a:lnTo>
                    <a:pt x="39" y="29"/>
                  </a:lnTo>
                  <a:lnTo>
                    <a:pt x="42" y="20"/>
                  </a:lnTo>
                  <a:lnTo>
                    <a:pt x="28" y="0"/>
                  </a:lnTo>
                  <a:lnTo>
                    <a:pt x="14" y="1"/>
                  </a:lnTo>
                  <a:lnTo>
                    <a:pt x="0" y="15"/>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54" name="Freeform 309"/>
            <p:cNvSpPr>
              <a:spLocks/>
            </p:cNvSpPr>
            <p:nvPr/>
          </p:nvSpPr>
          <p:spPr bwMode="auto">
            <a:xfrm>
              <a:off x="5041900" y="3841775"/>
              <a:ext cx="42863" cy="53975"/>
            </a:xfrm>
            <a:custGeom>
              <a:avLst/>
              <a:gdLst>
                <a:gd name="T0" fmla="*/ 0 w 22"/>
                <a:gd name="T1" fmla="*/ 2147483647 h 35"/>
                <a:gd name="T2" fmla="*/ 2147483647 w 22"/>
                <a:gd name="T3" fmla="*/ 0 h 35"/>
                <a:gd name="T4" fmla="*/ 2147483647 w 22"/>
                <a:gd name="T5" fmla="*/ 2147483647 h 35"/>
                <a:gd name="T6" fmla="*/ 2147483647 w 22"/>
                <a:gd name="T7" fmla="*/ 2147483647 h 35"/>
                <a:gd name="T8" fmla="*/ 2147483647 w 22"/>
                <a:gd name="T9" fmla="*/ 2147483647 h 35"/>
                <a:gd name="T10" fmla="*/ 2147483647 w 22"/>
                <a:gd name="T11" fmla="*/ 2147483647 h 35"/>
                <a:gd name="T12" fmla="*/ 0 w 22"/>
                <a:gd name="T13" fmla="*/ 2147483647 h 35"/>
                <a:gd name="T14" fmla="*/ 0 60000 65536"/>
                <a:gd name="T15" fmla="*/ 0 60000 65536"/>
                <a:gd name="T16" fmla="*/ 0 60000 65536"/>
                <a:gd name="T17" fmla="*/ 0 60000 65536"/>
                <a:gd name="T18" fmla="*/ 0 60000 65536"/>
                <a:gd name="T19" fmla="*/ 0 60000 65536"/>
                <a:gd name="T20" fmla="*/ 0 60000 65536"/>
                <a:gd name="T21" fmla="*/ 0 w 22"/>
                <a:gd name="T22" fmla="*/ 0 h 35"/>
                <a:gd name="T23" fmla="*/ 22 w 22"/>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35">
                  <a:moveTo>
                    <a:pt x="0" y="4"/>
                  </a:moveTo>
                  <a:lnTo>
                    <a:pt x="22" y="0"/>
                  </a:lnTo>
                  <a:lnTo>
                    <a:pt x="22" y="16"/>
                  </a:lnTo>
                  <a:lnTo>
                    <a:pt x="7" y="35"/>
                  </a:lnTo>
                  <a:lnTo>
                    <a:pt x="6" y="35"/>
                  </a:lnTo>
                  <a:lnTo>
                    <a:pt x="3" y="16"/>
                  </a:lnTo>
                  <a:lnTo>
                    <a:pt x="0"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55" name="Freeform 310"/>
            <p:cNvSpPr>
              <a:spLocks/>
            </p:cNvSpPr>
            <p:nvPr/>
          </p:nvSpPr>
          <p:spPr bwMode="auto">
            <a:xfrm>
              <a:off x="5041900" y="3841775"/>
              <a:ext cx="42863" cy="53975"/>
            </a:xfrm>
            <a:custGeom>
              <a:avLst/>
              <a:gdLst>
                <a:gd name="T0" fmla="*/ 0 w 22"/>
                <a:gd name="T1" fmla="*/ 2147483647 h 35"/>
                <a:gd name="T2" fmla="*/ 2147483647 w 22"/>
                <a:gd name="T3" fmla="*/ 0 h 35"/>
                <a:gd name="T4" fmla="*/ 2147483647 w 22"/>
                <a:gd name="T5" fmla="*/ 2147483647 h 35"/>
                <a:gd name="T6" fmla="*/ 2147483647 w 22"/>
                <a:gd name="T7" fmla="*/ 2147483647 h 35"/>
                <a:gd name="T8" fmla="*/ 2147483647 w 22"/>
                <a:gd name="T9" fmla="*/ 2147483647 h 35"/>
                <a:gd name="T10" fmla="*/ 2147483647 w 22"/>
                <a:gd name="T11" fmla="*/ 2147483647 h 35"/>
                <a:gd name="T12" fmla="*/ 0 w 22"/>
                <a:gd name="T13" fmla="*/ 2147483647 h 35"/>
                <a:gd name="T14" fmla="*/ 0 60000 65536"/>
                <a:gd name="T15" fmla="*/ 0 60000 65536"/>
                <a:gd name="T16" fmla="*/ 0 60000 65536"/>
                <a:gd name="T17" fmla="*/ 0 60000 65536"/>
                <a:gd name="T18" fmla="*/ 0 60000 65536"/>
                <a:gd name="T19" fmla="*/ 0 60000 65536"/>
                <a:gd name="T20" fmla="*/ 0 60000 65536"/>
                <a:gd name="T21" fmla="*/ 0 w 22"/>
                <a:gd name="T22" fmla="*/ 0 h 35"/>
                <a:gd name="T23" fmla="*/ 22 w 22"/>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35">
                  <a:moveTo>
                    <a:pt x="0" y="4"/>
                  </a:moveTo>
                  <a:lnTo>
                    <a:pt x="22" y="0"/>
                  </a:lnTo>
                  <a:lnTo>
                    <a:pt x="22" y="16"/>
                  </a:lnTo>
                  <a:lnTo>
                    <a:pt x="7" y="35"/>
                  </a:lnTo>
                  <a:lnTo>
                    <a:pt x="6" y="35"/>
                  </a:lnTo>
                  <a:lnTo>
                    <a:pt x="3" y="16"/>
                  </a:lnTo>
                  <a:lnTo>
                    <a:pt x="0"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56" name="Freeform 311"/>
            <p:cNvSpPr>
              <a:spLocks/>
            </p:cNvSpPr>
            <p:nvPr/>
          </p:nvSpPr>
          <p:spPr bwMode="auto">
            <a:xfrm>
              <a:off x="5041900" y="3803675"/>
              <a:ext cx="47625" cy="44450"/>
            </a:xfrm>
            <a:custGeom>
              <a:avLst/>
              <a:gdLst>
                <a:gd name="T0" fmla="*/ 2147483647 w 26"/>
                <a:gd name="T1" fmla="*/ 2147483647 h 29"/>
                <a:gd name="T2" fmla="*/ 2147483647 w 26"/>
                <a:gd name="T3" fmla="*/ 2147483647 h 29"/>
                <a:gd name="T4" fmla="*/ 0 w 26"/>
                <a:gd name="T5" fmla="*/ 2147483647 h 29"/>
                <a:gd name="T6" fmla="*/ 2147483647 w 26"/>
                <a:gd name="T7" fmla="*/ 2147483647 h 29"/>
                <a:gd name="T8" fmla="*/ 2147483647 w 26"/>
                <a:gd name="T9" fmla="*/ 0 h 29"/>
                <a:gd name="T10" fmla="*/ 2147483647 w 26"/>
                <a:gd name="T11" fmla="*/ 2147483647 h 29"/>
                <a:gd name="T12" fmla="*/ 2147483647 w 26"/>
                <a:gd name="T13" fmla="*/ 2147483647 h 29"/>
                <a:gd name="T14" fmla="*/ 0 60000 65536"/>
                <a:gd name="T15" fmla="*/ 0 60000 65536"/>
                <a:gd name="T16" fmla="*/ 0 60000 65536"/>
                <a:gd name="T17" fmla="*/ 0 60000 65536"/>
                <a:gd name="T18" fmla="*/ 0 60000 65536"/>
                <a:gd name="T19" fmla="*/ 0 60000 65536"/>
                <a:gd name="T20" fmla="*/ 0 60000 65536"/>
                <a:gd name="T21" fmla="*/ 0 w 26"/>
                <a:gd name="T22" fmla="*/ 0 h 29"/>
                <a:gd name="T23" fmla="*/ 26 w 26"/>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9">
                  <a:moveTo>
                    <a:pt x="23" y="25"/>
                  </a:moveTo>
                  <a:lnTo>
                    <a:pt x="1" y="29"/>
                  </a:lnTo>
                  <a:lnTo>
                    <a:pt x="0" y="24"/>
                  </a:lnTo>
                  <a:lnTo>
                    <a:pt x="8" y="5"/>
                  </a:lnTo>
                  <a:lnTo>
                    <a:pt x="21" y="0"/>
                  </a:lnTo>
                  <a:lnTo>
                    <a:pt x="26" y="13"/>
                  </a:lnTo>
                  <a:lnTo>
                    <a:pt x="23" y="2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57" name="Freeform 312"/>
            <p:cNvSpPr>
              <a:spLocks/>
            </p:cNvSpPr>
            <p:nvPr/>
          </p:nvSpPr>
          <p:spPr bwMode="auto">
            <a:xfrm>
              <a:off x="5041900" y="3803675"/>
              <a:ext cx="47625" cy="44450"/>
            </a:xfrm>
            <a:custGeom>
              <a:avLst/>
              <a:gdLst>
                <a:gd name="T0" fmla="*/ 2147483647 w 26"/>
                <a:gd name="T1" fmla="*/ 2147483647 h 29"/>
                <a:gd name="T2" fmla="*/ 2147483647 w 26"/>
                <a:gd name="T3" fmla="*/ 2147483647 h 29"/>
                <a:gd name="T4" fmla="*/ 0 w 26"/>
                <a:gd name="T5" fmla="*/ 2147483647 h 29"/>
                <a:gd name="T6" fmla="*/ 2147483647 w 26"/>
                <a:gd name="T7" fmla="*/ 2147483647 h 29"/>
                <a:gd name="T8" fmla="*/ 2147483647 w 26"/>
                <a:gd name="T9" fmla="*/ 0 h 29"/>
                <a:gd name="T10" fmla="*/ 2147483647 w 26"/>
                <a:gd name="T11" fmla="*/ 2147483647 h 29"/>
                <a:gd name="T12" fmla="*/ 2147483647 w 26"/>
                <a:gd name="T13" fmla="*/ 2147483647 h 29"/>
                <a:gd name="T14" fmla="*/ 0 60000 65536"/>
                <a:gd name="T15" fmla="*/ 0 60000 65536"/>
                <a:gd name="T16" fmla="*/ 0 60000 65536"/>
                <a:gd name="T17" fmla="*/ 0 60000 65536"/>
                <a:gd name="T18" fmla="*/ 0 60000 65536"/>
                <a:gd name="T19" fmla="*/ 0 60000 65536"/>
                <a:gd name="T20" fmla="*/ 0 60000 65536"/>
                <a:gd name="T21" fmla="*/ 0 w 26"/>
                <a:gd name="T22" fmla="*/ 0 h 29"/>
                <a:gd name="T23" fmla="*/ 26 w 26"/>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9">
                  <a:moveTo>
                    <a:pt x="23" y="25"/>
                  </a:moveTo>
                  <a:lnTo>
                    <a:pt x="1" y="29"/>
                  </a:lnTo>
                  <a:lnTo>
                    <a:pt x="0" y="24"/>
                  </a:lnTo>
                  <a:lnTo>
                    <a:pt x="8" y="5"/>
                  </a:lnTo>
                  <a:lnTo>
                    <a:pt x="21" y="0"/>
                  </a:lnTo>
                  <a:lnTo>
                    <a:pt x="26" y="13"/>
                  </a:lnTo>
                  <a:lnTo>
                    <a:pt x="23" y="2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58" name="Freeform 313"/>
            <p:cNvSpPr>
              <a:spLocks/>
            </p:cNvSpPr>
            <p:nvPr/>
          </p:nvSpPr>
          <p:spPr bwMode="auto">
            <a:xfrm>
              <a:off x="5075238" y="4487888"/>
              <a:ext cx="26987" cy="36512"/>
            </a:xfrm>
            <a:custGeom>
              <a:avLst/>
              <a:gdLst>
                <a:gd name="T0" fmla="*/ 2147483647 w 15"/>
                <a:gd name="T1" fmla="*/ 2147483647 h 24"/>
                <a:gd name="T2" fmla="*/ 2147483647 w 15"/>
                <a:gd name="T3" fmla="*/ 0 h 24"/>
                <a:gd name="T4" fmla="*/ 2147483647 w 15"/>
                <a:gd name="T5" fmla="*/ 2147483647 h 24"/>
                <a:gd name="T6" fmla="*/ 0 w 15"/>
                <a:gd name="T7" fmla="*/ 2147483647 h 24"/>
                <a:gd name="T8" fmla="*/ 2147483647 w 15"/>
                <a:gd name="T9" fmla="*/ 2147483647 h 24"/>
                <a:gd name="T10" fmla="*/ 2147483647 w 15"/>
                <a:gd name="T11" fmla="*/ 2147483647 h 24"/>
                <a:gd name="T12" fmla="*/ 0 60000 65536"/>
                <a:gd name="T13" fmla="*/ 0 60000 65536"/>
                <a:gd name="T14" fmla="*/ 0 60000 65536"/>
                <a:gd name="T15" fmla="*/ 0 60000 65536"/>
                <a:gd name="T16" fmla="*/ 0 60000 65536"/>
                <a:gd name="T17" fmla="*/ 0 60000 65536"/>
                <a:gd name="T18" fmla="*/ 0 w 15"/>
                <a:gd name="T19" fmla="*/ 0 h 24"/>
                <a:gd name="T20" fmla="*/ 15 w 15"/>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5" h="24">
                  <a:moveTo>
                    <a:pt x="15" y="17"/>
                  </a:moveTo>
                  <a:lnTo>
                    <a:pt x="15" y="0"/>
                  </a:lnTo>
                  <a:lnTo>
                    <a:pt x="4" y="1"/>
                  </a:lnTo>
                  <a:lnTo>
                    <a:pt x="0" y="17"/>
                  </a:lnTo>
                  <a:lnTo>
                    <a:pt x="7" y="24"/>
                  </a:lnTo>
                  <a:lnTo>
                    <a:pt x="15" y="1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59" name="Freeform 314"/>
            <p:cNvSpPr>
              <a:spLocks/>
            </p:cNvSpPr>
            <p:nvPr/>
          </p:nvSpPr>
          <p:spPr bwMode="auto">
            <a:xfrm>
              <a:off x="5075238" y="4487888"/>
              <a:ext cx="26987" cy="36512"/>
            </a:xfrm>
            <a:custGeom>
              <a:avLst/>
              <a:gdLst>
                <a:gd name="T0" fmla="*/ 2147483647 w 15"/>
                <a:gd name="T1" fmla="*/ 2147483647 h 24"/>
                <a:gd name="T2" fmla="*/ 2147483647 w 15"/>
                <a:gd name="T3" fmla="*/ 0 h 24"/>
                <a:gd name="T4" fmla="*/ 2147483647 w 15"/>
                <a:gd name="T5" fmla="*/ 2147483647 h 24"/>
                <a:gd name="T6" fmla="*/ 0 w 15"/>
                <a:gd name="T7" fmla="*/ 2147483647 h 24"/>
                <a:gd name="T8" fmla="*/ 2147483647 w 15"/>
                <a:gd name="T9" fmla="*/ 2147483647 h 24"/>
                <a:gd name="T10" fmla="*/ 2147483647 w 15"/>
                <a:gd name="T11" fmla="*/ 2147483647 h 24"/>
                <a:gd name="T12" fmla="*/ 0 60000 65536"/>
                <a:gd name="T13" fmla="*/ 0 60000 65536"/>
                <a:gd name="T14" fmla="*/ 0 60000 65536"/>
                <a:gd name="T15" fmla="*/ 0 60000 65536"/>
                <a:gd name="T16" fmla="*/ 0 60000 65536"/>
                <a:gd name="T17" fmla="*/ 0 60000 65536"/>
                <a:gd name="T18" fmla="*/ 0 w 15"/>
                <a:gd name="T19" fmla="*/ 0 h 24"/>
                <a:gd name="T20" fmla="*/ 15 w 15"/>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5" h="24">
                  <a:moveTo>
                    <a:pt x="15" y="17"/>
                  </a:moveTo>
                  <a:lnTo>
                    <a:pt x="15" y="0"/>
                  </a:lnTo>
                  <a:lnTo>
                    <a:pt x="4" y="1"/>
                  </a:lnTo>
                  <a:lnTo>
                    <a:pt x="0" y="17"/>
                  </a:lnTo>
                  <a:lnTo>
                    <a:pt x="7" y="24"/>
                  </a:lnTo>
                  <a:lnTo>
                    <a:pt x="15" y="1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60" name="Freeform 315"/>
            <p:cNvSpPr>
              <a:spLocks/>
            </p:cNvSpPr>
            <p:nvPr/>
          </p:nvSpPr>
          <p:spPr bwMode="auto">
            <a:xfrm>
              <a:off x="4787900" y="4267225"/>
              <a:ext cx="249238" cy="246063"/>
            </a:xfrm>
            <a:custGeom>
              <a:avLst/>
              <a:gdLst>
                <a:gd name="T0" fmla="*/ 2147483647 w 139"/>
                <a:gd name="T1" fmla="*/ 0 h 158"/>
                <a:gd name="T2" fmla="*/ 2147483647 w 139"/>
                <a:gd name="T3" fmla="*/ 2147483647 h 158"/>
                <a:gd name="T4" fmla="*/ 2147483647 w 139"/>
                <a:gd name="T5" fmla="*/ 2147483647 h 158"/>
                <a:gd name="T6" fmla="*/ 2147483647 w 139"/>
                <a:gd name="T7" fmla="*/ 2147483647 h 158"/>
                <a:gd name="T8" fmla="*/ 2147483647 w 139"/>
                <a:gd name="T9" fmla="*/ 2147483647 h 158"/>
                <a:gd name="T10" fmla="*/ 2147483647 w 139"/>
                <a:gd name="T11" fmla="*/ 2147483647 h 158"/>
                <a:gd name="T12" fmla="*/ 2147483647 w 139"/>
                <a:gd name="T13" fmla="*/ 2147483647 h 158"/>
                <a:gd name="T14" fmla="*/ 2147483647 w 139"/>
                <a:gd name="T15" fmla="*/ 2147483647 h 158"/>
                <a:gd name="T16" fmla="*/ 2147483647 w 139"/>
                <a:gd name="T17" fmla="*/ 2147483647 h 158"/>
                <a:gd name="T18" fmla="*/ 2147483647 w 139"/>
                <a:gd name="T19" fmla="*/ 2147483647 h 158"/>
                <a:gd name="T20" fmla="*/ 2147483647 w 139"/>
                <a:gd name="T21" fmla="*/ 2147483647 h 158"/>
                <a:gd name="T22" fmla="*/ 2147483647 w 139"/>
                <a:gd name="T23" fmla="*/ 2147483647 h 158"/>
                <a:gd name="T24" fmla="*/ 2147483647 w 139"/>
                <a:gd name="T25" fmla="*/ 2147483647 h 158"/>
                <a:gd name="T26" fmla="*/ 0 w 139"/>
                <a:gd name="T27" fmla="*/ 2147483647 h 158"/>
                <a:gd name="T28" fmla="*/ 0 w 139"/>
                <a:gd name="T29" fmla="*/ 2147483647 h 158"/>
                <a:gd name="T30" fmla="*/ 0 w 139"/>
                <a:gd name="T31" fmla="*/ 2147483647 h 158"/>
                <a:gd name="T32" fmla="*/ 2147483647 w 139"/>
                <a:gd name="T33" fmla="*/ 2147483647 h 158"/>
                <a:gd name="T34" fmla="*/ 2147483647 w 139"/>
                <a:gd name="T35" fmla="*/ 2147483647 h 158"/>
                <a:gd name="T36" fmla="*/ 2147483647 w 139"/>
                <a:gd name="T37" fmla="*/ 2147483647 h 158"/>
                <a:gd name="T38" fmla="*/ 2147483647 w 139"/>
                <a:gd name="T39" fmla="*/ 2147483647 h 158"/>
                <a:gd name="T40" fmla="*/ 2147483647 w 139"/>
                <a:gd name="T41" fmla="*/ 2147483647 h 158"/>
                <a:gd name="T42" fmla="*/ 2147483647 w 139"/>
                <a:gd name="T43" fmla="*/ 2147483647 h 158"/>
                <a:gd name="T44" fmla="*/ 2147483647 w 139"/>
                <a:gd name="T45" fmla="*/ 0 h 1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
                <a:gd name="T70" fmla="*/ 0 h 158"/>
                <a:gd name="T71" fmla="*/ 139 w 139"/>
                <a:gd name="T72" fmla="*/ 158 h 1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 h="158">
                  <a:moveTo>
                    <a:pt x="80" y="0"/>
                  </a:moveTo>
                  <a:lnTo>
                    <a:pt x="92" y="28"/>
                  </a:lnTo>
                  <a:lnTo>
                    <a:pt x="116" y="50"/>
                  </a:lnTo>
                  <a:lnTo>
                    <a:pt x="120" y="68"/>
                  </a:lnTo>
                  <a:lnTo>
                    <a:pt x="139" y="75"/>
                  </a:lnTo>
                  <a:lnTo>
                    <a:pt x="111" y="95"/>
                  </a:lnTo>
                  <a:lnTo>
                    <a:pt x="80" y="138"/>
                  </a:lnTo>
                  <a:lnTo>
                    <a:pt x="66" y="139"/>
                  </a:lnTo>
                  <a:lnTo>
                    <a:pt x="52" y="133"/>
                  </a:lnTo>
                  <a:lnTo>
                    <a:pt x="32" y="155"/>
                  </a:lnTo>
                  <a:lnTo>
                    <a:pt x="16" y="158"/>
                  </a:lnTo>
                  <a:lnTo>
                    <a:pt x="11" y="155"/>
                  </a:lnTo>
                  <a:lnTo>
                    <a:pt x="11" y="135"/>
                  </a:lnTo>
                  <a:lnTo>
                    <a:pt x="0" y="122"/>
                  </a:lnTo>
                  <a:lnTo>
                    <a:pt x="0" y="78"/>
                  </a:lnTo>
                  <a:lnTo>
                    <a:pt x="15" y="71"/>
                  </a:lnTo>
                  <a:lnTo>
                    <a:pt x="16" y="11"/>
                  </a:lnTo>
                  <a:lnTo>
                    <a:pt x="46" y="5"/>
                  </a:lnTo>
                  <a:lnTo>
                    <a:pt x="52" y="6"/>
                  </a:lnTo>
                  <a:lnTo>
                    <a:pt x="54" y="14"/>
                  </a:lnTo>
                  <a:lnTo>
                    <a:pt x="64" y="5"/>
                  </a:lnTo>
                  <a:lnTo>
                    <a:pt x="8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61" name="Freeform 316"/>
            <p:cNvSpPr>
              <a:spLocks/>
            </p:cNvSpPr>
            <p:nvPr/>
          </p:nvSpPr>
          <p:spPr bwMode="auto">
            <a:xfrm>
              <a:off x="4787900" y="4267225"/>
              <a:ext cx="249238" cy="246063"/>
            </a:xfrm>
            <a:custGeom>
              <a:avLst/>
              <a:gdLst>
                <a:gd name="T0" fmla="*/ 2147483647 w 139"/>
                <a:gd name="T1" fmla="*/ 0 h 158"/>
                <a:gd name="T2" fmla="*/ 2147483647 w 139"/>
                <a:gd name="T3" fmla="*/ 2147483647 h 158"/>
                <a:gd name="T4" fmla="*/ 2147483647 w 139"/>
                <a:gd name="T5" fmla="*/ 2147483647 h 158"/>
                <a:gd name="T6" fmla="*/ 2147483647 w 139"/>
                <a:gd name="T7" fmla="*/ 2147483647 h 158"/>
                <a:gd name="T8" fmla="*/ 2147483647 w 139"/>
                <a:gd name="T9" fmla="*/ 2147483647 h 158"/>
                <a:gd name="T10" fmla="*/ 2147483647 w 139"/>
                <a:gd name="T11" fmla="*/ 2147483647 h 158"/>
                <a:gd name="T12" fmla="*/ 2147483647 w 139"/>
                <a:gd name="T13" fmla="*/ 2147483647 h 158"/>
                <a:gd name="T14" fmla="*/ 2147483647 w 139"/>
                <a:gd name="T15" fmla="*/ 2147483647 h 158"/>
                <a:gd name="T16" fmla="*/ 2147483647 w 139"/>
                <a:gd name="T17" fmla="*/ 2147483647 h 158"/>
                <a:gd name="T18" fmla="*/ 2147483647 w 139"/>
                <a:gd name="T19" fmla="*/ 2147483647 h 158"/>
                <a:gd name="T20" fmla="*/ 2147483647 w 139"/>
                <a:gd name="T21" fmla="*/ 2147483647 h 158"/>
                <a:gd name="T22" fmla="*/ 2147483647 w 139"/>
                <a:gd name="T23" fmla="*/ 2147483647 h 158"/>
                <a:gd name="T24" fmla="*/ 2147483647 w 139"/>
                <a:gd name="T25" fmla="*/ 2147483647 h 158"/>
                <a:gd name="T26" fmla="*/ 0 w 139"/>
                <a:gd name="T27" fmla="*/ 2147483647 h 158"/>
                <a:gd name="T28" fmla="*/ 0 w 139"/>
                <a:gd name="T29" fmla="*/ 2147483647 h 158"/>
                <a:gd name="T30" fmla="*/ 0 w 139"/>
                <a:gd name="T31" fmla="*/ 2147483647 h 158"/>
                <a:gd name="T32" fmla="*/ 2147483647 w 139"/>
                <a:gd name="T33" fmla="*/ 2147483647 h 158"/>
                <a:gd name="T34" fmla="*/ 2147483647 w 139"/>
                <a:gd name="T35" fmla="*/ 2147483647 h 158"/>
                <a:gd name="T36" fmla="*/ 2147483647 w 139"/>
                <a:gd name="T37" fmla="*/ 2147483647 h 158"/>
                <a:gd name="T38" fmla="*/ 2147483647 w 139"/>
                <a:gd name="T39" fmla="*/ 2147483647 h 158"/>
                <a:gd name="T40" fmla="*/ 2147483647 w 139"/>
                <a:gd name="T41" fmla="*/ 2147483647 h 158"/>
                <a:gd name="T42" fmla="*/ 2147483647 w 139"/>
                <a:gd name="T43" fmla="*/ 2147483647 h 158"/>
                <a:gd name="T44" fmla="*/ 2147483647 w 139"/>
                <a:gd name="T45" fmla="*/ 0 h 1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
                <a:gd name="T70" fmla="*/ 0 h 158"/>
                <a:gd name="T71" fmla="*/ 139 w 139"/>
                <a:gd name="T72" fmla="*/ 158 h 1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 h="158">
                  <a:moveTo>
                    <a:pt x="80" y="0"/>
                  </a:moveTo>
                  <a:lnTo>
                    <a:pt x="92" y="28"/>
                  </a:lnTo>
                  <a:lnTo>
                    <a:pt x="116" y="50"/>
                  </a:lnTo>
                  <a:lnTo>
                    <a:pt x="120" y="68"/>
                  </a:lnTo>
                  <a:lnTo>
                    <a:pt x="139" y="75"/>
                  </a:lnTo>
                  <a:lnTo>
                    <a:pt x="111" y="95"/>
                  </a:lnTo>
                  <a:lnTo>
                    <a:pt x="80" y="138"/>
                  </a:lnTo>
                  <a:lnTo>
                    <a:pt x="66" y="139"/>
                  </a:lnTo>
                  <a:lnTo>
                    <a:pt x="52" y="133"/>
                  </a:lnTo>
                  <a:lnTo>
                    <a:pt x="32" y="155"/>
                  </a:lnTo>
                  <a:lnTo>
                    <a:pt x="16" y="158"/>
                  </a:lnTo>
                  <a:lnTo>
                    <a:pt x="11" y="155"/>
                  </a:lnTo>
                  <a:lnTo>
                    <a:pt x="11" y="135"/>
                  </a:lnTo>
                  <a:lnTo>
                    <a:pt x="0" y="122"/>
                  </a:lnTo>
                  <a:lnTo>
                    <a:pt x="0" y="78"/>
                  </a:lnTo>
                  <a:lnTo>
                    <a:pt x="15" y="71"/>
                  </a:lnTo>
                  <a:lnTo>
                    <a:pt x="16" y="11"/>
                  </a:lnTo>
                  <a:lnTo>
                    <a:pt x="46" y="5"/>
                  </a:lnTo>
                  <a:lnTo>
                    <a:pt x="52" y="6"/>
                  </a:lnTo>
                  <a:lnTo>
                    <a:pt x="54" y="14"/>
                  </a:lnTo>
                  <a:lnTo>
                    <a:pt x="64" y="5"/>
                  </a:lnTo>
                  <a:lnTo>
                    <a:pt x="8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62" name="Freeform 317"/>
            <p:cNvSpPr>
              <a:spLocks/>
            </p:cNvSpPr>
            <p:nvPr/>
          </p:nvSpPr>
          <p:spPr bwMode="auto">
            <a:xfrm>
              <a:off x="1803400" y="3775100"/>
              <a:ext cx="20638" cy="31750"/>
            </a:xfrm>
            <a:custGeom>
              <a:avLst/>
              <a:gdLst>
                <a:gd name="T0" fmla="*/ 2147483647 w 11"/>
                <a:gd name="T1" fmla="*/ 0 h 21"/>
                <a:gd name="T2" fmla="*/ 0 w 11"/>
                <a:gd name="T3" fmla="*/ 2147483647 h 21"/>
                <a:gd name="T4" fmla="*/ 2147483647 w 11"/>
                <a:gd name="T5" fmla="*/ 2147483647 h 21"/>
                <a:gd name="T6" fmla="*/ 2147483647 w 11"/>
                <a:gd name="T7" fmla="*/ 2147483647 h 21"/>
                <a:gd name="T8" fmla="*/ 2147483647 w 11"/>
                <a:gd name="T9" fmla="*/ 2147483647 h 21"/>
                <a:gd name="T10" fmla="*/ 2147483647 w 11"/>
                <a:gd name="T11" fmla="*/ 2147483647 h 21"/>
                <a:gd name="T12" fmla="*/ 2147483647 w 11"/>
                <a:gd name="T13" fmla="*/ 0 h 21"/>
                <a:gd name="T14" fmla="*/ 0 60000 65536"/>
                <a:gd name="T15" fmla="*/ 0 60000 65536"/>
                <a:gd name="T16" fmla="*/ 0 60000 65536"/>
                <a:gd name="T17" fmla="*/ 0 60000 65536"/>
                <a:gd name="T18" fmla="*/ 0 60000 65536"/>
                <a:gd name="T19" fmla="*/ 0 60000 65536"/>
                <a:gd name="T20" fmla="*/ 0 60000 65536"/>
                <a:gd name="T21" fmla="*/ 0 w 11"/>
                <a:gd name="T22" fmla="*/ 0 h 21"/>
                <a:gd name="T23" fmla="*/ 11 w 1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1">
                  <a:moveTo>
                    <a:pt x="3" y="0"/>
                  </a:moveTo>
                  <a:lnTo>
                    <a:pt x="0" y="9"/>
                  </a:lnTo>
                  <a:lnTo>
                    <a:pt x="5" y="13"/>
                  </a:lnTo>
                  <a:lnTo>
                    <a:pt x="1" y="16"/>
                  </a:lnTo>
                  <a:lnTo>
                    <a:pt x="5" y="21"/>
                  </a:lnTo>
                  <a:lnTo>
                    <a:pt x="11" y="13"/>
                  </a:lnTo>
                  <a:lnTo>
                    <a:pt x="3"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63" name="Freeform 318"/>
            <p:cNvSpPr>
              <a:spLocks/>
            </p:cNvSpPr>
            <p:nvPr/>
          </p:nvSpPr>
          <p:spPr bwMode="auto">
            <a:xfrm>
              <a:off x="1803400" y="3775100"/>
              <a:ext cx="20638" cy="31750"/>
            </a:xfrm>
            <a:custGeom>
              <a:avLst/>
              <a:gdLst>
                <a:gd name="T0" fmla="*/ 2147483647 w 11"/>
                <a:gd name="T1" fmla="*/ 0 h 21"/>
                <a:gd name="T2" fmla="*/ 0 w 11"/>
                <a:gd name="T3" fmla="*/ 2147483647 h 21"/>
                <a:gd name="T4" fmla="*/ 2147483647 w 11"/>
                <a:gd name="T5" fmla="*/ 2147483647 h 21"/>
                <a:gd name="T6" fmla="*/ 2147483647 w 11"/>
                <a:gd name="T7" fmla="*/ 2147483647 h 21"/>
                <a:gd name="T8" fmla="*/ 2147483647 w 11"/>
                <a:gd name="T9" fmla="*/ 2147483647 h 21"/>
                <a:gd name="T10" fmla="*/ 2147483647 w 11"/>
                <a:gd name="T11" fmla="*/ 2147483647 h 21"/>
                <a:gd name="T12" fmla="*/ 2147483647 w 11"/>
                <a:gd name="T13" fmla="*/ 0 h 21"/>
                <a:gd name="T14" fmla="*/ 0 60000 65536"/>
                <a:gd name="T15" fmla="*/ 0 60000 65536"/>
                <a:gd name="T16" fmla="*/ 0 60000 65536"/>
                <a:gd name="T17" fmla="*/ 0 60000 65536"/>
                <a:gd name="T18" fmla="*/ 0 60000 65536"/>
                <a:gd name="T19" fmla="*/ 0 60000 65536"/>
                <a:gd name="T20" fmla="*/ 0 60000 65536"/>
                <a:gd name="T21" fmla="*/ 0 w 11"/>
                <a:gd name="T22" fmla="*/ 0 h 21"/>
                <a:gd name="T23" fmla="*/ 11 w 1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1">
                  <a:moveTo>
                    <a:pt x="3" y="0"/>
                  </a:moveTo>
                  <a:lnTo>
                    <a:pt x="0" y="9"/>
                  </a:lnTo>
                  <a:lnTo>
                    <a:pt x="5" y="13"/>
                  </a:lnTo>
                  <a:lnTo>
                    <a:pt x="1" y="16"/>
                  </a:lnTo>
                  <a:lnTo>
                    <a:pt x="5" y="21"/>
                  </a:lnTo>
                  <a:lnTo>
                    <a:pt x="11" y="13"/>
                  </a:lnTo>
                  <a:lnTo>
                    <a:pt x="3"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64" name="Freeform 319"/>
            <p:cNvSpPr>
              <a:spLocks/>
            </p:cNvSpPr>
            <p:nvPr/>
          </p:nvSpPr>
          <p:spPr bwMode="auto">
            <a:xfrm>
              <a:off x="2473325" y="4929213"/>
              <a:ext cx="23813" cy="42862"/>
            </a:xfrm>
            <a:custGeom>
              <a:avLst/>
              <a:gdLst>
                <a:gd name="T0" fmla="*/ 0 w 14"/>
                <a:gd name="T1" fmla="*/ 0 h 28"/>
                <a:gd name="T2" fmla="*/ 2147483647 w 14"/>
                <a:gd name="T3" fmla="*/ 2147483647 h 28"/>
                <a:gd name="T4" fmla="*/ 2147483647 w 14"/>
                <a:gd name="T5" fmla="*/ 2147483647 h 28"/>
                <a:gd name="T6" fmla="*/ 2147483647 w 14"/>
                <a:gd name="T7" fmla="*/ 2147483647 h 28"/>
                <a:gd name="T8" fmla="*/ 0 w 14"/>
                <a:gd name="T9" fmla="*/ 0 h 28"/>
                <a:gd name="T10" fmla="*/ 0 60000 65536"/>
                <a:gd name="T11" fmla="*/ 0 60000 65536"/>
                <a:gd name="T12" fmla="*/ 0 60000 65536"/>
                <a:gd name="T13" fmla="*/ 0 60000 65536"/>
                <a:gd name="T14" fmla="*/ 0 60000 65536"/>
                <a:gd name="T15" fmla="*/ 0 w 14"/>
                <a:gd name="T16" fmla="*/ 0 h 28"/>
                <a:gd name="T17" fmla="*/ 14 w 14"/>
                <a:gd name="T18" fmla="*/ 28 h 28"/>
              </a:gdLst>
              <a:ahLst/>
              <a:cxnLst>
                <a:cxn ang="T10">
                  <a:pos x="T0" y="T1"/>
                </a:cxn>
                <a:cxn ang="T11">
                  <a:pos x="T2" y="T3"/>
                </a:cxn>
                <a:cxn ang="T12">
                  <a:pos x="T4" y="T5"/>
                </a:cxn>
                <a:cxn ang="T13">
                  <a:pos x="T6" y="T7"/>
                </a:cxn>
                <a:cxn ang="T14">
                  <a:pos x="T8" y="T9"/>
                </a:cxn>
              </a:cxnLst>
              <a:rect l="T15" t="T16" r="T17" b="T18"/>
              <a:pathLst>
                <a:path w="14" h="28">
                  <a:moveTo>
                    <a:pt x="0" y="0"/>
                  </a:moveTo>
                  <a:lnTo>
                    <a:pt x="5" y="25"/>
                  </a:lnTo>
                  <a:lnTo>
                    <a:pt x="14" y="28"/>
                  </a:lnTo>
                  <a:lnTo>
                    <a:pt x="12" y="9"/>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65" name="Freeform 320"/>
            <p:cNvSpPr>
              <a:spLocks/>
            </p:cNvSpPr>
            <p:nvPr/>
          </p:nvSpPr>
          <p:spPr bwMode="auto">
            <a:xfrm>
              <a:off x="2473325" y="4929213"/>
              <a:ext cx="23813" cy="42862"/>
            </a:xfrm>
            <a:custGeom>
              <a:avLst/>
              <a:gdLst>
                <a:gd name="T0" fmla="*/ 0 w 14"/>
                <a:gd name="T1" fmla="*/ 0 h 28"/>
                <a:gd name="T2" fmla="*/ 2147483647 w 14"/>
                <a:gd name="T3" fmla="*/ 2147483647 h 28"/>
                <a:gd name="T4" fmla="*/ 2147483647 w 14"/>
                <a:gd name="T5" fmla="*/ 2147483647 h 28"/>
                <a:gd name="T6" fmla="*/ 2147483647 w 14"/>
                <a:gd name="T7" fmla="*/ 2147483647 h 28"/>
                <a:gd name="T8" fmla="*/ 0 w 14"/>
                <a:gd name="T9" fmla="*/ 0 h 28"/>
                <a:gd name="T10" fmla="*/ 0 60000 65536"/>
                <a:gd name="T11" fmla="*/ 0 60000 65536"/>
                <a:gd name="T12" fmla="*/ 0 60000 65536"/>
                <a:gd name="T13" fmla="*/ 0 60000 65536"/>
                <a:gd name="T14" fmla="*/ 0 60000 65536"/>
                <a:gd name="T15" fmla="*/ 0 w 14"/>
                <a:gd name="T16" fmla="*/ 0 h 28"/>
                <a:gd name="T17" fmla="*/ 14 w 14"/>
                <a:gd name="T18" fmla="*/ 28 h 28"/>
              </a:gdLst>
              <a:ahLst/>
              <a:cxnLst>
                <a:cxn ang="T10">
                  <a:pos x="T0" y="T1"/>
                </a:cxn>
                <a:cxn ang="T11">
                  <a:pos x="T2" y="T3"/>
                </a:cxn>
                <a:cxn ang="T12">
                  <a:pos x="T4" y="T5"/>
                </a:cxn>
                <a:cxn ang="T13">
                  <a:pos x="T6" y="T7"/>
                </a:cxn>
                <a:cxn ang="T14">
                  <a:pos x="T8" y="T9"/>
                </a:cxn>
              </a:cxnLst>
              <a:rect l="T15" t="T16" r="T17" b="T18"/>
              <a:pathLst>
                <a:path w="14" h="28">
                  <a:moveTo>
                    <a:pt x="0" y="0"/>
                  </a:moveTo>
                  <a:lnTo>
                    <a:pt x="5" y="25"/>
                  </a:lnTo>
                  <a:lnTo>
                    <a:pt x="14" y="28"/>
                  </a:lnTo>
                  <a:lnTo>
                    <a:pt x="12" y="9"/>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66" name="Freeform 321"/>
            <p:cNvSpPr>
              <a:spLocks/>
            </p:cNvSpPr>
            <p:nvPr/>
          </p:nvSpPr>
          <p:spPr bwMode="auto">
            <a:xfrm>
              <a:off x="2895600" y="5184800"/>
              <a:ext cx="80963" cy="23813"/>
            </a:xfrm>
            <a:custGeom>
              <a:avLst/>
              <a:gdLst>
                <a:gd name="T0" fmla="*/ 0 w 44"/>
                <a:gd name="T1" fmla="*/ 2147483647 h 18"/>
                <a:gd name="T2" fmla="*/ 2147483647 w 44"/>
                <a:gd name="T3" fmla="*/ 2147483647 h 18"/>
                <a:gd name="T4" fmla="*/ 2147483647 w 44"/>
                <a:gd name="T5" fmla="*/ 2147483647 h 18"/>
                <a:gd name="T6" fmla="*/ 2147483647 w 44"/>
                <a:gd name="T7" fmla="*/ 0 h 18"/>
                <a:gd name="T8" fmla="*/ 2147483647 w 44"/>
                <a:gd name="T9" fmla="*/ 0 h 18"/>
                <a:gd name="T10" fmla="*/ 2147483647 w 44"/>
                <a:gd name="T11" fmla="*/ 2147483647 h 18"/>
                <a:gd name="T12" fmla="*/ 2147483647 w 44"/>
                <a:gd name="T13" fmla="*/ 2147483647 h 18"/>
                <a:gd name="T14" fmla="*/ 2147483647 w 44"/>
                <a:gd name="T15" fmla="*/ 2147483647 h 18"/>
                <a:gd name="T16" fmla="*/ 0 w 44"/>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18"/>
                <a:gd name="T29" fmla="*/ 44 w 4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18">
                  <a:moveTo>
                    <a:pt x="0" y="9"/>
                  </a:moveTo>
                  <a:lnTo>
                    <a:pt x="24" y="18"/>
                  </a:lnTo>
                  <a:lnTo>
                    <a:pt x="44" y="9"/>
                  </a:lnTo>
                  <a:lnTo>
                    <a:pt x="32" y="0"/>
                  </a:lnTo>
                  <a:lnTo>
                    <a:pt x="16" y="0"/>
                  </a:lnTo>
                  <a:lnTo>
                    <a:pt x="4" y="2"/>
                  </a:lnTo>
                  <a:lnTo>
                    <a:pt x="11" y="8"/>
                  </a:lnTo>
                  <a:lnTo>
                    <a:pt x="10" y="12"/>
                  </a:lnTo>
                  <a:lnTo>
                    <a:pt x="0" y="9"/>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67" name="Freeform 322"/>
            <p:cNvSpPr>
              <a:spLocks/>
            </p:cNvSpPr>
            <p:nvPr/>
          </p:nvSpPr>
          <p:spPr bwMode="auto">
            <a:xfrm>
              <a:off x="2895600" y="5184800"/>
              <a:ext cx="80963" cy="23813"/>
            </a:xfrm>
            <a:custGeom>
              <a:avLst/>
              <a:gdLst>
                <a:gd name="T0" fmla="*/ 0 w 44"/>
                <a:gd name="T1" fmla="*/ 2147483647 h 18"/>
                <a:gd name="T2" fmla="*/ 2147483647 w 44"/>
                <a:gd name="T3" fmla="*/ 2147483647 h 18"/>
                <a:gd name="T4" fmla="*/ 2147483647 w 44"/>
                <a:gd name="T5" fmla="*/ 2147483647 h 18"/>
                <a:gd name="T6" fmla="*/ 2147483647 w 44"/>
                <a:gd name="T7" fmla="*/ 0 h 18"/>
                <a:gd name="T8" fmla="*/ 2147483647 w 44"/>
                <a:gd name="T9" fmla="*/ 0 h 18"/>
                <a:gd name="T10" fmla="*/ 2147483647 w 44"/>
                <a:gd name="T11" fmla="*/ 2147483647 h 18"/>
                <a:gd name="T12" fmla="*/ 2147483647 w 44"/>
                <a:gd name="T13" fmla="*/ 2147483647 h 18"/>
                <a:gd name="T14" fmla="*/ 2147483647 w 44"/>
                <a:gd name="T15" fmla="*/ 2147483647 h 18"/>
                <a:gd name="T16" fmla="*/ 0 w 44"/>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18"/>
                <a:gd name="T29" fmla="*/ 44 w 4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18">
                  <a:moveTo>
                    <a:pt x="0" y="9"/>
                  </a:moveTo>
                  <a:lnTo>
                    <a:pt x="24" y="18"/>
                  </a:lnTo>
                  <a:lnTo>
                    <a:pt x="44" y="9"/>
                  </a:lnTo>
                  <a:lnTo>
                    <a:pt x="32" y="0"/>
                  </a:lnTo>
                  <a:lnTo>
                    <a:pt x="16" y="0"/>
                  </a:lnTo>
                  <a:lnTo>
                    <a:pt x="4" y="2"/>
                  </a:lnTo>
                  <a:lnTo>
                    <a:pt x="11" y="8"/>
                  </a:lnTo>
                  <a:lnTo>
                    <a:pt x="10" y="12"/>
                  </a:lnTo>
                  <a:lnTo>
                    <a:pt x="0" y="9"/>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68" name="Freeform 323"/>
            <p:cNvSpPr>
              <a:spLocks/>
            </p:cNvSpPr>
            <p:nvPr/>
          </p:nvSpPr>
          <p:spPr bwMode="auto">
            <a:xfrm>
              <a:off x="3446463" y="5253063"/>
              <a:ext cx="53975" cy="25400"/>
            </a:xfrm>
            <a:custGeom>
              <a:avLst/>
              <a:gdLst>
                <a:gd name="T0" fmla="*/ 0 w 29"/>
                <a:gd name="T1" fmla="*/ 0 h 16"/>
                <a:gd name="T2" fmla="*/ 2147483647 w 29"/>
                <a:gd name="T3" fmla="*/ 2147483647 h 16"/>
                <a:gd name="T4" fmla="*/ 2147483647 w 29"/>
                <a:gd name="T5" fmla="*/ 2147483647 h 16"/>
                <a:gd name="T6" fmla="*/ 2147483647 w 29"/>
                <a:gd name="T7" fmla="*/ 2147483647 h 16"/>
                <a:gd name="T8" fmla="*/ 0 w 29"/>
                <a:gd name="T9" fmla="*/ 0 h 16"/>
                <a:gd name="T10" fmla="*/ 0 60000 65536"/>
                <a:gd name="T11" fmla="*/ 0 60000 65536"/>
                <a:gd name="T12" fmla="*/ 0 60000 65536"/>
                <a:gd name="T13" fmla="*/ 0 60000 65536"/>
                <a:gd name="T14" fmla="*/ 0 60000 65536"/>
                <a:gd name="T15" fmla="*/ 0 w 29"/>
                <a:gd name="T16" fmla="*/ 0 h 16"/>
                <a:gd name="T17" fmla="*/ 29 w 29"/>
                <a:gd name="T18" fmla="*/ 16 h 16"/>
              </a:gdLst>
              <a:ahLst/>
              <a:cxnLst>
                <a:cxn ang="T10">
                  <a:pos x="T0" y="T1"/>
                </a:cxn>
                <a:cxn ang="T11">
                  <a:pos x="T2" y="T3"/>
                </a:cxn>
                <a:cxn ang="T12">
                  <a:pos x="T4" y="T5"/>
                </a:cxn>
                <a:cxn ang="T13">
                  <a:pos x="T6" y="T7"/>
                </a:cxn>
                <a:cxn ang="T14">
                  <a:pos x="T8" y="T9"/>
                </a:cxn>
              </a:cxnLst>
              <a:rect l="T15" t="T16" r="T17" b="T18"/>
              <a:pathLst>
                <a:path w="29" h="16">
                  <a:moveTo>
                    <a:pt x="0" y="0"/>
                  </a:moveTo>
                  <a:lnTo>
                    <a:pt x="29" y="16"/>
                  </a:lnTo>
                  <a:lnTo>
                    <a:pt x="29" y="12"/>
                  </a:lnTo>
                  <a:lnTo>
                    <a:pt x="24" y="7"/>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69" name="Freeform 324"/>
            <p:cNvSpPr>
              <a:spLocks/>
            </p:cNvSpPr>
            <p:nvPr/>
          </p:nvSpPr>
          <p:spPr bwMode="auto">
            <a:xfrm>
              <a:off x="3446463" y="5253063"/>
              <a:ext cx="53975" cy="25400"/>
            </a:xfrm>
            <a:custGeom>
              <a:avLst/>
              <a:gdLst>
                <a:gd name="T0" fmla="*/ 0 w 29"/>
                <a:gd name="T1" fmla="*/ 0 h 16"/>
                <a:gd name="T2" fmla="*/ 2147483647 w 29"/>
                <a:gd name="T3" fmla="*/ 2147483647 h 16"/>
                <a:gd name="T4" fmla="*/ 2147483647 w 29"/>
                <a:gd name="T5" fmla="*/ 2147483647 h 16"/>
                <a:gd name="T6" fmla="*/ 2147483647 w 29"/>
                <a:gd name="T7" fmla="*/ 2147483647 h 16"/>
                <a:gd name="T8" fmla="*/ 0 w 29"/>
                <a:gd name="T9" fmla="*/ 0 h 16"/>
                <a:gd name="T10" fmla="*/ 0 60000 65536"/>
                <a:gd name="T11" fmla="*/ 0 60000 65536"/>
                <a:gd name="T12" fmla="*/ 0 60000 65536"/>
                <a:gd name="T13" fmla="*/ 0 60000 65536"/>
                <a:gd name="T14" fmla="*/ 0 60000 65536"/>
                <a:gd name="T15" fmla="*/ 0 w 29"/>
                <a:gd name="T16" fmla="*/ 0 h 16"/>
                <a:gd name="T17" fmla="*/ 29 w 29"/>
                <a:gd name="T18" fmla="*/ 16 h 16"/>
              </a:gdLst>
              <a:ahLst/>
              <a:cxnLst>
                <a:cxn ang="T10">
                  <a:pos x="T0" y="T1"/>
                </a:cxn>
                <a:cxn ang="T11">
                  <a:pos x="T2" y="T3"/>
                </a:cxn>
                <a:cxn ang="T12">
                  <a:pos x="T4" y="T5"/>
                </a:cxn>
                <a:cxn ang="T13">
                  <a:pos x="T6" y="T7"/>
                </a:cxn>
                <a:cxn ang="T14">
                  <a:pos x="T8" y="T9"/>
                </a:cxn>
              </a:cxnLst>
              <a:rect l="T15" t="T16" r="T17" b="T18"/>
              <a:pathLst>
                <a:path w="29" h="16">
                  <a:moveTo>
                    <a:pt x="0" y="0"/>
                  </a:moveTo>
                  <a:lnTo>
                    <a:pt x="29" y="16"/>
                  </a:lnTo>
                  <a:lnTo>
                    <a:pt x="29" y="12"/>
                  </a:lnTo>
                  <a:lnTo>
                    <a:pt x="24" y="7"/>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0" name="Freeform 325"/>
            <p:cNvSpPr>
              <a:spLocks/>
            </p:cNvSpPr>
            <p:nvPr/>
          </p:nvSpPr>
          <p:spPr bwMode="auto">
            <a:xfrm>
              <a:off x="2609850" y="3478238"/>
              <a:ext cx="25400" cy="23812"/>
            </a:xfrm>
            <a:custGeom>
              <a:avLst/>
              <a:gdLst>
                <a:gd name="T0" fmla="*/ 0 w 13"/>
                <a:gd name="T1" fmla="*/ 2147483647 h 16"/>
                <a:gd name="T2" fmla="*/ 2147483647 w 13"/>
                <a:gd name="T3" fmla="*/ 2147483647 h 16"/>
                <a:gd name="T4" fmla="*/ 2147483647 w 13"/>
                <a:gd name="T5" fmla="*/ 0 h 16"/>
                <a:gd name="T6" fmla="*/ 2147483647 w 13"/>
                <a:gd name="T7" fmla="*/ 2147483647 h 16"/>
                <a:gd name="T8" fmla="*/ 2147483647 w 13"/>
                <a:gd name="T9" fmla="*/ 2147483647 h 16"/>
                <a:gd name="T10" fmla="*/ 0 w 13"/>
                <a:gd name="T11" fmla="*/ 2147483647 h 16"/>
                <a:gd name="T12" fmla="*/ 0 60000 65536"/>
                <a:gd name="T13" fmla="*/ 0 60000 65536"/>
                <a:gd name="T14" fmla="*/ 0 60000 65536"/>
                <a:gd name="T15" fmla="*/ 0 60000 65536"/>
                <a:gd name="T16" fmla="*/ 0 60000 65536"/>
                <a:gd name="T17" fmla="*/ 0 60000 65536"/>
                <a:gd name="T18" fmla="*/ 0 w 13"/>
                <a:gd name="T19" fmla="*/ 0 h 16"/>
                <a:gd name="T20" fmla="*/ 13 w 1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 h="16">
                  <a:moveTo>
                    <a:pt x="0" y="16"/>
                  </a:moveTo>
                  <a:lnTo>
                    <a:pt x="8" y="16"/>
                  </a:lnTo>
                  <a:lnTo>
                    <a:pt x="13" y="0"/>
                  </a:lnTo>
                  <a:lnTo>
                    <a:pt x="3" y="3"/>
                  </a:lnTo>
                  <a:lnTo>
                    <a:pt x="4" y="14"/>
                  </a:lnTo>
                  <a:lnTo>
                    <a:pt x="0"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1" name="Freeform 326"/>
            <p:cNvSpPr>
              <a:spLocks/>
            </p:cNvSpPr>
            <p:nvPr/>
          </p:nvSpPr>
          <p:spPr bwMode="auto">
            <a:xfrm>
              <a:off x="2609850" y="3478238"/>
              <a:ext cx="25400" cy="23812"/>
            </a:xfrm>
            <a:custGeom>
              <a:avLst/>
              <a:gdLst>
                <a:gd name="T0" fmla="*/ 0 w 13"/>
                <a:gd name="T1" fmla="*/ 2147483647 h 16"/>
                <a:gd name="T2" fmla="*/ 2147483647 w 13"/>
                <a:gd name="T3" fmla="*/ 2147483647 h 16"/>
                <a:gd name="T4" fmla="*/ 2147483647 w 13"/>
                <a:gd name="T5" fmla="*/ 0 h 16"/>
                <a:gd name="T6" fmla="*/ 2147483647 w 13"/>
                <a:gd name="T7" fmla="*/ 2147483647 h 16"/>
                <a:gd name="T8" fmla="*/ 2147483647 w 13"/>
                <a:gd name="T9" fmla="*/ 2147483647 h 16"/>
                <a:gd name="T10" fmla="*/ 0 w 13"/>
                <a:gd name="T11" fmla="*/ 2147483647 h 16"/>
                <a:gd name="T12" fmla="*/ 0 60000 65536"/>
                <a:gd name="T13" fmla="*/ 0 60000 65536"/>
                <a:gd name="T14" fmla="*/ 0 60000 65536"/>
                <a:gd name="T15" fmla="*/ 0 60000 65536"/>
                <a:gd name="T16" fmla="*/ 0 60000 65536"/>
                <a:gd name="T17" fmla="*/ 0 60000 65536"/>
                <a:gd name="T18" fmla="*/ 0 w 13"/>
                <a:gd name="T19" fmla="*/ 0 h 16"/>
                <a:gd name="T20" fmla="*/ 13 w 1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 h="16">
                  <a:moveTo>
                    <a:pt x="0" y="16"/>
                  </a:moveTo>
                  <a:lnTo>
                    <a:pt x="8" y="16"/>
                  </a:lnTo>
                  <a:lnTo>
                    <a:pt x="13" y="0"/>
                  </a:lnTo>
                  <a:lnTo>
                    <a:pt x="3" y="3"/>
                  </a:lnTo>
                  <a:lnTo>
                    <a:pt x="4" y="14"/>
                  </a:lnTo>
                  <a:lnTo>
                    <a:pt x="0" y="16"/>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2" name="Freeform 327"/>
            <p:cNvSpPr>
              <a:spLocks/>
            </p:cNvSpPr>
            <p:nvPr/>
          </p:nvSpPr>
          <p:spPr bwMode="auto">
            <a:xfrm>
              <a:off x="2419350" y="3436963"/>
              <a:ext cx="4763" cy="7937"/>
            </a:xfrm>
            <a:custGeom>
              <a:avLst/>
              <a:gdLst>
                <a:gd name="T0" fmla="*/ 0 w 4"/>
                <a:gd name="T1" fmla="*/ 0 h 6"/>
                <a:gd name="T2" fmla="*/ 2147483647 w 4"/>
                <a:gd name="T3" fmla="*/ 2147483647 h 6"/>
                <a:gd name="T4" fmla="*/ 0 w 4"/>
                <a:gd name="T5" fmla="*/ 0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0"/>
                  </a:moveTo>
                  <a:lnTo>
                    <a:pt x="4" y="6"/>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3" name="Line 328"/>
            <p:cNvSpPr>
              <a:spLocks noChangeShapeType="1"/>
            </p:cNvSpPr>
            <p:nvPr/>
          </p:nvSpPr>
          <p:spPr bwMode="auto">
            <a:xfrm>
              <a:off x="2419350" y="3436963"/>
              <a:ext cx="4763" cy="7937"/>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4" name="Freeform 329"/>
            <p:cNvSpPr>
              <a:spLocks/>
            </p:cNvSpPr>
            <p:nvPr/>
          </p:nvSpPr>
          <p:spPr bwMode="auto">
            <a:xfrm>
              <a:off x="2193925" y="3268688"/>
              <a:ext cx="52388" cy="19050"/>
            </a:xfrm>
            <a:custGeom>
              <a:avLst/>
              <a:gdLst>
                <a:gd name="T0" fmla="*/ 0 w 29"/>
                <a:gd name="T1" fmla="*/ 2147483647 h 14"/>
                <a:gd name="T2" fmla="*/ 2147483647 w 29"/>
                <a:gd name="T3" fmla="*/ 2147483647 h 14"/>
                <a:gd name="T4" fmla="*/ 2147483647 w 29"/>
                <a:gd name="T5" fmla="*/ 2147483647 h 14"/>
                <a:gd name="T6" fmla="*/ 2147483647 w 29"/>
                <a:gd name="T7" fmla="*/ 2147483647 h 14"/>
                <a:gd name="T8" fmla="*/ 2147483647 w 29"/>
                <a:gd name="T9" fmla="*/ 0 h 14"/>
                <a:gd name="T10" fmla="*/ 0 w 29"/>
                <a:gd name="T11" fmla="*/ 2147483647 h 14"/>
                <a:gd name="T12" fmla="*/ 0 60000 65536"/>
                <a:gd name="T13" fmla="*/ 0 60000 65536"/>
                <a:gd name="T14" fmla="*/ 0 60000 65536"/>
                <a:gd name="T15" fmla="*/ 0 60000 65536"/>
                <a:gd name="T16" fmla="*/ 0 60000 65536"/>
                <a:gd name="T17" fmla="*/ 0 60000 65536"/>
                <a:gd name="T18" fmla="*/ 0 w 29"/>
                <a:gd name="T19" fmla="*/ 0 h 14"/>
                <a:gd name="T20" fmla="*/ 29 w 29"/>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9" h="14">
                  <a:moveTo>
                    <a:pt x="0" y="7"/>
                  </a:moveTo>
                  <a:lnTo>
                    <a:pt x="15" y="14"/>
                  </a:lnTo>
                  <a:lnTo>
                    <a:pt x="29" y="11"/>
                  </a:lnTo>
                  <a:lnTo>
                    <a:pt x="28" y="7"/>
                  </a:lnTo>
                  <a:lnTo>
                    <a:pt x="8" y="0"/>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5" name="Freeform 330"/>
            <p:cNvSpPr>
              <a:spLocks/>
            </p:cNvSpPr>
            <p:nvPr/>
          </p:nvSpPr>
          <p:spPr bwMode="auto">
            <a:xfrm>
              <a:off x="2193925" y="3268688"/>
              <a:ext cx="52388" cy="19050"/>
            </a:xfrm>
            <a:custGeom>
              <a:avLst/>
              <a:gdLst>
                <a:gd name="T0" fmla="*/ 0 w 29"/>
                <a:gd name="T1" fmla="*/ 2147483647 h 14"/>
                <a:gd name="T2" fmla="*/ 2147483647 w 29"/>
                <a:gd name="T3" fmla="*/ 2147483647 h 14"/>
                <a:gd name="T4" fmla="*/ 2147483647 w 29"/>
                <a:gd name="T5" fmla="*/ 2147483647 h 14"/>
                <a:gd name="T6" fmla="*/ 2147483647 w 29"/>
                <a:gd name="T7" fmla="*/ 2147483647 h 14"/>
                <a:gd name="T8" fmla="*/ 2147483647 w 29"/>
                <a:gd name="T9" fmla="*/ 0 h 14"/>
                <a:gd name="T10" fmla="*/ 0 w 29"/>
                <a:gd name="T11" fmla="*/ 2147483647 h 14"/>
                <a:gd name="T12" fmla="*/ 0 60000 65536"/>
                <a:gd name="T13" fmla="*/ 0 60000 65536"/>
                <a:gd name="T14" fmla="*/ 0 60000 65536"/>
                <a:gd name="T15" fmla="*/ 0 60000 65536"/>
                <a:gd name="T16" fmla="*/ 0 60000 65536"/>
                <a:gd name="T17" fmla="*/ 0 60000 65536"/>
                <a:gd name="T18" fmla="*/ 0 w 29"/>
                <a:gd name="T19" fmla="*/ 0 h 14"/>
                <a:gd name="T20" fmla="*/ 29 w 29"/>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9" h="14">
                  <a:moveTo>
                    <a:pt x="0" y="7"/>
                  </a:moveTo>
                  <a:lnTo>
                    <a:pt x="15" y="14"/>
                  </a:lnTo>
                  <a:lnTo>
                    <a:pt x="29" y="11"/>
                  </a:lnTo>
                  <a:lnTo>
                    <a:pt x="28" y="7"/>
                  </a:lnTo>
                  <a:lnTo>
                    <a:pt x="8"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6" name="Freeform 331"/>
            <p:cNvSpPr>
              <a:spLocks/>
            </p:cNvSpPr>
            <p:nvPr/>
          </p:nvSpPr>
          <p:spPr bwMode="auto">
            <a:xfrm>
              <a:off x="2081213" y="3173438"/>
              <a:ext cx="15875" cy="14287"/>
            </a:xfrm>
            <a:custGeom>
              <a:avLst/>
              <a:gdLst>
                <a:gd name="T0" fmla="*/ 0 w 8"/>
                <a:gd name="T1" fmla="*/ 2147483647 h 9"/>
                <a:gd name="T2" fmla="*/ 0 w 8"/>
                <a:gd name="T3" fmla="*/ 2147483647 h 9"/>
                <a:gd name="T4" fmla="*/ 2147483647 w 8"/>
                <a:gd name="T5" fmla="*/ 2147483647 h 9"/>
                <a:gd name="T6" fmla="*/ 2147483647 w 8"/>
                <a:gd name="T7" fmla="*/ 0 h 9"/>
                <a:gd name="T8" fmla="*/ 0 w 8"/>
                <a:gd name="T9" fmla="*/ 2147483647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0" y="9"/>
                  </a:lnTo>
                  <a:lnTo>
                    <a:pt x="8" y="7"/>
                  </a:lnTo>
                  <a:lnTo>
                    <a:pt x="4"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7" name="Freeform 332"/>
            <p:cNvSpPr>
              <a:spLocks/>
            </p:cNvSpPr>
            <p:nvPr/>
          </p:nvSpPr>
          <p:spPr bwMode="auto">
            <a:xfrm>
              <a:off x="2081213" y="3173438"/>
              <a:ext cx="15875" cy="14287"/>
            </a:xfrm>
            <a:custGeom>
              <a:avLst/>
              <a:gdLst>
                <a:gd name="T0" fmla="*/ 0 w 8"/>
                <a:gd name="T1" fmla="*/ 2147483647 h 9"/>
                <a:gd name="T2" fmla="*/ 0 w 8"/>
                <a:gd name="T3" fmla="*/ 2147483647 h 9"/>
                <a:gd name="T4" fmla="*/ 2147483647 w 8"/>
                <a:gd name="T5" fmla="*/ 2147483647 h 9"/>
                <a:gd name="T6" fmla="*/ 2147483647 w 8"/>
                <a:gd name="T7" fmla="*/ 0 h 9"/>
                <a:gd name="T8" fmla="*/ 0 w 8"/>
                <a:gd name="T9" fmla="*/ 2147483647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0" y="9"/>
                  </a:lnTo>
                  <a:lnTo>
                    <a:pt x="8" y="7"/>
                  </a:lnTo>
                  <a:lnTo>
                    <a:pt x="4"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8" name="Freeform 333"/>
            <p:cNvSpPr>
              <a:spLocks/>
            </p:cNvSpPr>
            <p:nvPr/>
          </p:nvSpPr>
          <p:spPr bwMode="auto">
            <a:xfrm>
              <a:off x="2036763" y="3141688"/>
              <a:ext cx="274637" cy="88900"/>
            </a:xfrm>
            <a:custGeom>
              <a:avLst/>
              <a:gdLst>
                <a:gd name="T0" fmla="*/ 0 w 153"/>
                <a:gd name="T1" fmla="*/ 2147483647 h 59"/>
                <a:gd name="T2" fmla="*/ 2147483647 w 153"/>
                <a:gd name="T3" fmla="*/ 2147483647 h 59"/>
                <a:gd name="T4" fmla="*/ 2147483647 w 153"/>
                <a:gd name="T5" fmla="*/ 2147483647 h 59"/>
                <a:gd name="T6" fmla="*/ 2147483647 w 153"/>
                <a:gd name="T7" fmla="*/ 2147483647 h 59"/>
                <a:gd name="T8" fmla="*/ 2147483647 w 153"/>
                <a:gd name="T9" fmla="*/ 2147483647 h 59"/>
                <a:gd name="T10" fmla="*/ 2147483647 w 153"/>
                <a:gd name="T11" fmla="*/ 2147483647 h 59"/>
                <a:gd name="T12" fmla="*/ 2147483647 w 153"/>
                <a:gd name="T13" fmla="*/ 2147483647 h 59"/>
                <a:gd name="T14" fmla="*/ 2147483647 w 153"/>
                <a:gd name="T15" fmla="*/ 2147483647 h 59"/>
                <a:gd name="T16" fmla="*/ 2147483647 w 153"/>
                <a:gd name="T17" fmla="*/ 2147483647 h 59"/>
                <a:gd name="T18" fmla="*/ 2147483647 w 153"/>
                <a:gd name="T19" fmla="*/ 2147483647 h 59"/>
                <a:gd name="T20" fmla="*/ 2147483647 w 153"/>
                <a:gd name="T21" fmla="*/ 2147483647 h 59"/>
                <a:gd name="T22" fmla="*/ 2147483647 w 153"/>
                <a:gd name="T23" fmla="*/ 2147483647 h 59"/>
                <a:gd name="T24" fmla="*/ 2147483647 w 153"/>
                <a:gd name="T25" fmla="*/ 2147483647 h 59"/>
                <a:gd name="T26" fmla="*/ 2147483647 w 153"/>
                <a:gd name="T27" fmla="*/ 2147483647 h 59"/>
                <a:gd name="T28" fmla="*/ 2147483647 w 153"/>
                <a:gd name="T29" fmla="*/ 2147483647 h 59"/>
                <a:gd name="T30" fmla="*/ 2147483647 w 153"/>
                <a:gd name="T31" fmla="*/ 2147483647 h 59"/>
                <a:gd name="T32" fmla="*/ 2147483647 w 153"/>
                <a:gd name="T33" fmla="*/ 2147483647 h 59"/>
                <a:gd name="T34" fmla="*/ 2147483647 w 153"/>
                <a:gd name="T35" fmla="*/ 0 h 59"/>
                <a:gd name="T36" fmla="*/ 2147483647 w 153"/>
                <a:gd name="T37" fmla="*/ 2147483647 h 59"/>
                <a:gd name="T38" fmla="*/ 0 w 153"/>
                <a:gd name="T39" fmla="*/ 2147483647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3"/>
                <a:gd name="T61" fmla="*/ 0 h 59"/>
                <a:gd name="T62" fmla="*/ 153 w 153"/>
                <a:gd name="T63" fmla="*/ 59 h 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3" h="59">
                  <a:moveTo>
                    <a:pt x="0" y="22"/>
                  </a:moveTo>
                  <a:lnTo>
                    <a:pt x="9" y="22"/>
                  </a:lnTo>
                  <a:lnTo>
                    <a:pt x="33" y="8"/>
                  </a:lnTo>
                  <a:lnTo>
                    <a:pt x="49" y="11"/>
                  </a:lnTo>
                  <a:lnTo>
                    <a:pt x="42" y="14"/>
                  </a:lnTo>
                  <a:lnTo>
                    <a:pt x="45" y="18"/>
                  </a:lnTo>
                  <a:lnTo>
                    <a:pt x="88" y="28"/>
                  </a:lnTo>
                  <a:lnTo>
                    <a:pt x="98" y="43"/>
                  </a:lnTo>
                  <a:lnTo>
                    <a:pt x="108" y="43"/>
                  </a:lnTo>
                  <a:lnTo>
                    <a:pt x="109" y="49"/>
                  </a:lnTo>
                  <a:lnTo>
                    <a:pt x="99" y="59"/>
                  </a:lnTo>
                  <a:lnTo>
                    <a:pt x="153" y="53"/>
                  </a:lnTo>
                  <a:lnTo>
                    <a:pt x="144" y="44"/>
                  </a:lnTo>
                  <a:lnTo>
                    <a:pt x="132" y="44"/>
                  </a:lnTo>
                  <a:lnTo>
                    <a:pt x="133" y="37"/>
                  </a:lnTo>
                  <a:lnTo>
                    <a:pt x="120" y="34"/>
                  </a:lnTo>
                  <a:lnTo>
                    <a:pt x="95" y="16"/>
                  </a:lnTo>
                  <a:lnTo>
                    <a:pt x="52" y="0"/>
                  </a:lnTo>
                  <a:lnTo>
                    <a:pt x="22" y="5"/>
                  </a:lnTo>
                  <a:lnTo>
                    <a:pt x="0" y="2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79" name="Freeform 334"/>
            <p:cNvSpPr>
              <a:spLocks/>
            </p:cNvSpPr>
            <p:nvPr/>
          </p:nvSpPr>
          <p:spPr bwMode="auto">
            <a:xfrm>
              <a:off x="2036763" y="3141688"/>
              <a:ext cx="274637" cy="88900"/>
            </a:xfrm>
            <a:custGeom>
              <a:avLst/>
              <a:gdLst>
                <a:gd name="T0" fmla="*/ 0 w 153"/>
                <a:gd name="T1" fmla="*/ 2147483647 h 59"/>
                <a:gd name="T2" fmla="*/ 2147483647 w 153"/>
                <a:gd name="T3" fmla="*/ 2147483647 h 59"/>
                <a:gd name="T4" fmla="*/ 2147483647 w 153"/>
                <a:gd name="T5" fmla="*/ 2147483647 h 59"/>
                <a:gd name="T6" fmla="*/ 2147483647 w 153"/>
                <a:gd name="T7" fmla="*/ 2147483647 h 59"/>
                <a:gd name="T8" fmla="*/ 2147483647 w 153"/>
                <a:gd name="T9" fmla="*/ 2147483647 h 59"/>
                <a:gd name="T10" fmla="*/ 2147483647 w 153"/>
                <a:gd name="T11" fmla="*/ 2147483647 h 59"/>
                <a:gd name="T12" fmla="*/ 2147483647 w 153"/>
                <a:gd name="T13" fmla="*/ 2147483647 h 59"/>
                <a:gd name="T14" fmla="*/ 2147483647 w 153"/>
                <a:gd name="T15" fmla="*/ 2147483647 h 59"/>
                <a:gd name="T16" fmla="*/ 2147483647 w 153"/>
                <a:gd name="T17" fmla="*/ 2147483647 h 59"/>
                <a:gd name="T18" fmla="*/ 2147483647 w 153"/>
                <a:gd name="T19" fmla="*/ 2147483647 h 59"/>
                <a:gd name="T20" fmla="*/ 2147483647 w 153"/>
                <a:gd name="T21" fmla="*/ 2147483647 h 59"/>
                <a:gd name="T22" fmla="*/ 2147483647 w 153"/>
                <a:gd name="T23" fmla="*/ 2147483647 h 59"/>
                <a:gd name="T24" fmla="*/ 2147483647 w 153"/>
                <a:gd name="T25" fmla="*/ 2147483647 h 59"/>
                <a:gd name="T26" fmla="*/ 2147483647 w 153"/>
                <a:gd name="T27" fmla="*/ 2147483647 h 59"/>
                <a:gd name="T28" fmla="*/ 2147483647 w 153"/>
                <a:gd name="T29" fmla="*/ 2147483647 h 59"/>
                <a:gd name="T30" fmla="*/ 2147483647 w 153"/>
                <a:gd name="T31" fmla="*/ 2147483647 h 59"/>
                <a:gd name="T32" fmla="*/ 2147483647 w 153"/>
                <a:gd name="T33" fmla="*/ 2147483647 h 59"/>
                <a:gd name="T34" fmla="*/ 2147483647 w 153"/>
                <a:gd name="T35" fmla="*/ 0 h 59"/>
                <a:gd name="T36" fmla="*/ 2147483647 w 153"/>
                <a:gd name="T37" fmla="*/ 2147483647 h 59"/>
                <a:gd name="T38" fmla="*/ 0 w 153"/>
                <a:gd name="T39" fmla="*/ 2147483647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3"/>
                <a:gd name="T61" fmla="*/ 0 h 59"/>
                <a:gd name="T62" fmla="*/ 153 w 153"/>
                <a:gd name="T63" fmla="*/ 59 h 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3" h="59">
                  <a:moveTo>
                    <a:pt x="0" y="22"/>
                  </a:moveTo>
                  <a:lnTo>
                    <a:pt x="9" y="22"/>
                  </a:lnTo>
                  <a:lnTo>
                    <a:pt x="33" y="8"/>
                  </a:lnTo>
                  <a:lnTo>
                    <a:pt x="49" y="11"/>
                  </a:lnTo>
                  <a:lnTo>
                    <a:pt x="42" y="14"/>
                  </a:lnTo>
                  <a:lnTo>
                    <a:pt x="45" y="18"/>
                  </a:lnTo>
                  <a:lnTo>
                    <a:pt x="88" y="28"/>
                  </a:lnTo>
                  <a:lnTo>
                    <a:pt x="98" y="43"/>
                  </a:lnTo>
                  <a:lnTo>
                    <a:pt x="108" y="43"/>
                  </a:lnTo>
                  <a:lnTo>
                    <a:pt x="109" y="49"/>
                  </a:lnTo>
                  <a:lnTo>
                    <a:pt x="99" y="59"/>
                  </a:lnTo>
                  <a:lnTo>
                    <a:pt x="153" y="53"/>
                  </a:lnTo>
                  <a:lnTo>
                    <a:pt x="144" y="44"/>
                  </a:lnTo>
                  <a:lnTo>
                    <a:pt x="132" y="44"/>
                  </a:lnTo>
                  <a:lnTo>
                    <a:pt x="133" y="37"/>
                  </a:lnTo>
                  <a:lnTo>
                    <a:pt x="120" y="34"/>
                  </a:lnTo>
                  <a:lnTo>
                    <a:pt x="95" y="16"/>
                  </a:lnTo>
                  <a:lnTo>
                    <a:pt x="52" y="0"/>
                  </a:lnTo>
                  <a:lnTo>
                    <a:pt x="22" y="5"/>
                  </a:lnTo>
                  <a:lnTo>
                    <a:pt x="0" y="2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80" name="Freeform 335"/>
            <p:cNvSpPr>
              <a:spLocks/>
            </p:cNvSpPr>
            <p:nvPr/>
          </p:nvSpPr>
          <p:spPr bwMode="auto">
            <a:xfrm>
              <a:off x="2487613" y="3268688"/>
              <a:ext cx="38100" cy="9525"/>
            </a:xfrm>
            <a:custGeom>
              <a:avLst/>
              <a:gdLst>
                <a:gd name="T0" fmla="*/ 0 w 23"/>
                <a:gd name="T1" fmla="*/ 2147483647 h 8"/>
                <a:gd name="T2" fmla="*/ 2147483647 w 23"/>
                <a:gd name="T3" fmla="*/ 2147483647 h 8"/>
                <a:gd name="T4" fmla="*/ 2147483647 w 23"/>
                <a:gd name="T5" fmla="*/ 2147483647 h 8"/>
                <a:gd name="T6" fmla="*/ 2147483647 w 23"/>
                <a:gd name="T7" fmla="*/ 0 h 8"/>
                <a:gd name="T8" fmla="*/ 2147483647 w 23"/>
                <a:gd name="T9" fmla="*/ 0 h 8"/>
                <a:gd name="T10" fmla="*/ 0 w 23"/>
                <a:gd name="T11" fmla="*/ 2147483647 h 8"/>
                <a:gd name="T12" fmla="*/ 0 60000 65536"/>
                <a:gd name="T13" fmla="*/ 0 60000 65536"/>
                <a:gd name="T14" fmla="*/ 0 60000 65536"/>
                <a:gd name="T15" fmla="*/ 0 60000 65536"/>
                <a:gd name="T16" fmla="*/ 0 60000 65536"/>
                <a:gd name="T17" fmla="*/ 0 60000 65536"/>
                <a:gd name="T18" fmla="*/ 0 w 23"/>
                <a:gd name="T19" fmla="*/ 0 h 8"/>
                <a:gd name="T20" fmla="*/ 23 w 23"/>
                <a:gd name="T21" fmla="*/ 8 h 8"/>
              </a:gdLst>
              <a:ahLst/>
              <a:cxnLst>
                <a:cxn ang="T12">
                  <a:pos x="T0" y="T1"/>
                </a:cxn>
                <a:cxn ang="T13">
                  <a:pos x="T2" y="T3"/>
                </a:cxn>
                <a:cxn ang="T14">
                  <a:pos x="T4" y="T5"/>
                </a:cxn>
                <a:cxn ang="T15">
                  <a:pos x="T6" y="T7"/>
                </a:cxn>
                <a:cxn ang="T16">
                  <a:pos x="T8" y="T9"/>
                </a:cxn>
                <a:cxn ang="T17">
                  <a:pos x="T10" y="T11"/>
                </a:cxn>
              </a:cxnLst>
              <a:rect l="T18" t="T19" r="T20" b="T21"/>
              <a:pathLst>
                <a:path w="23" h="8">
                  <a:moveTo>
                    <a:pt x="0" y="8"/>
                  </a:moveTo>
                  <a:lnTo>
                    <a:pt x="18" y="8"/>
                  </a:lnTo>
                  <a:lnTo>
                    <a:pt x="23" y="4"/>
                  </a:lnTo>
                  <a:lnTo>
                    <a:pt x="18" y="0"/>
                  </a:lnTo>
                  <a:lnTo>
                    <a:pt x="2" y="0"/>
                  </a:lnTo>
                  <a:lnTo>
                    <a:pt x="0" y="8"/>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81" name="Freeform 336"/>
            <p:cNvSpPr>
              <a:spLocks/>
            </p:cNvSpPr>
            <p:nvPr/>
          </p:nvSpPr>
          <p:spPr bwMode="auto">
            <a:xfrm>
              <a:off x="2487613" y="3268688"/>
              <a:ext cx="38100" cy="9525"/>
            </a:xfrm>
            <a:custGeom>
              <a:avLst/>
              <a:gdLst>
                <a:gd name="T0" fmla="*/ 0 w 23"/>
                <a:gd name="T1" fmla="*/ 2147483647 h 8"/>
                <a:gd name="T2" fmla="*/ 2147483647 w 23"/>
                <a:gd name="T3" fmla="*/ 2147483647 h 8"/>
                <a:gd name="T4" fmla="*/ 2147483647 w 23"/>
                <a:gd name="T5" fmla="*/ 2147483647 h 8"/>
                <a:gd name="T6" fmla="*/ 2147483647 w 23"/>
                <a:gd name="T7" fmla="*/ 0 h 8"/>
                <a:gd name="T8" fmla="*/ 2147483647 w 23"/>
                <a:gd name="T9" fmla="*/ 0 h 8"/>
                <a:gd name="T10" fmla="*/ 0 w 23"/>
                <a:gd name="T11" fmla="*/ 2147483647 h 8"/>
                <a:gd name="T12" fmla="*/ 0 60000 65536"/>
                <a:gd name="T13" fmla="*/ 0 60000 65536"/>
                <a:gd name="T14" fmla="*/ 0 60000 65536"/>
                <a:gd name="T15" fmla="*/ 0 60000 65536"/>
                <a:gd name="T16" fmla="*/ 0 60000 65536"/>
                <a:gd name="T17" fmla="*/ 0 60000 65536"/>
                <a:gd name="T18" fmla="*/ 0 w 23"/>
                <a:gd name="T19" fmla="*/ 0 h 8"/>
                <a:gd name="T20" fmla="*/ 23 w 23"/>
                <a:gd name="T21" fmla="*/ 8 h 8"/>
              </a:gdLst>
              <a:ahLst/>
              <a:cxnLst>
                <a:cxn ang="T12">
                  <a:pos x="T0" y="T1"/>
                </a:cxn>
                <a:cxn ang="T13">
                  <a:pos x="T2" y="T3"/>
                </a:cxn>
                <a:cxn ang="T14">
                  <a:pos x="T4" y="T5"/>
                </a:cxn>
                <a:cxn ang="T15">
                  <a:pos x="T6" y="T7"/>
                </a:cxn>
                <a:cxn ang="T16">
                  <a:pos x="T8" y="T9"/>
                </a:cxn>
                <a:cxn ang="T17">
                  <a:pos x="T10" y="T11"/>
                </a:cxn>
              </a:cxnLst>
              <a:rect l="T18" t="T19" r="T20" b="T21"/>
              <a:pathLst>
                <a:path w="23" h="8">
                  <a:moveTo>
                    <a:pt x="0" y="8"/>
                  </a:moveTo>
                  <a:lnTo>
                    <a:pt x="18" y="8"/>
                  </a:lnTo>
                  <a:lnTo>
                    <a:pt x="23" y="4"/>
                  </a:lnTo>
                  <a:lnTo>
                    <a:pt x="18" y="0"/>
                  </a:lnTo>
                  <a:lnTo>
                    <a:pt x="2" y="0"/>
                  </a:lnTo>
                  <a:lnTo>
                    <a:pt x="0" y="8"/>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82" name="Freeform 337"/>
            <p:cNvSpPr>
              <a:spLocks/>
            </p:cNvSpPr>
            <p:nvPr/>
          </p:nvSpPr>
          <p:spPr bwMode="auto">
            <a:xfrm>
              <a:off x="2624138" y="3322663"/>
              <a:ext cx="12700" cy="15875"/>
            </a:xfrm>
            <a:custGeom>
              <a:avLst/>
              <a:gdLst>
                <a:gd name="T0" fmla="*/ 0 w 8"/>
                <a:gd name="T1" fmla="*/ 2147483647 h 10"/>
                <a:gd name="T2" fmla="*/ 0 w 8"/>
                <a:gd name="T3" fmla="*/ 2147483647 h 10"/>
                <a:gd name="T4" fmla="*/ 2147483647 w 8"/>
                <a:gd name="T5" fmla="*/ 2147483647 h 10"/>
                <a:gd name="T6" fmla="*/ 2147483647 w 8"/>
                <a:gd name="T7" fmla="*/ 0 h 10"/>
                <a:gd name="T8" fmla="*/ 0 w 8"/>
                <a:gd name="T9" fmla="*/ 2147483647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3"/>
                  </a:moveTo>
                  <a:lnTo>
                    <a:pt x="0" y="10"/>
                  </a:lnTo>
                  <a:lnTo>
                    <a:pt x="8" y="5"/>
                  </a:lnTo>
                  <a:lnTo>
                    <a:pt x="6"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83" name="Freeform 338"/>
            <p:cNvSpPr>
              <a:spLocks/>
            </p:cNvSpPr>
            <p:nvPr/>
          </p:nvSpPr>
          <p:spPr bwMode="auto">
            <a:xfrm>
              <a:off x="2624138" y="3322663"/>
              <a:ext cx="12700" cy="15875"/>
            </a:xfrm>
            <a:custGeom>
              <a:avLst/>
              <a:gdLst>
                <a:gd name="T0" fmla="*/ 0 w 8"/>
                <a:gd name="T1" fmla="*/ 2147483647 h 10"/>
                <a:gd name="T2" fmla="*/ 0 w 8"/>
                <a:gd name="T3" fmla="*/ 2147483647 h 10"/>
                <a:gd name="T4" fmla="*/ 2147483647 w 8"/>
                <a:gd name="T5" fmla="*/ 2147483647 h 10"/>
                <a:gd name="T6" fmla="*/ 2147483647 w 8"/>
                <a:gd name="T7" fmla="*/ 0 h 10"/>
                <a:gd name="T8" fmla="*/ 0 w 8"/>
                <a:gd name="T9" fmla="*/ 2147483647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3"/>
                  </a:moveTo>
                  <a:lnTo>
                    <a:pt x="0" y="10"/>
                  </a:lnTo>
                  <a:lnTo>
                    <a:pt x="8" y="5"/>
                  </a:lnTo>
                  <a:lnTo>
                    <a:pt x="6"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84" name="Freeform 339"/>
            <p:cNvSpPr>
              <a:spLocks/>
            </p:cNvSpPr>
            <p:nvPr/>
          </p:nvSpPr>
          <p:spPr bwMode="auto">
            <a:xfrm>
              <a:off x="2636838" y="3367113"/>
              <a:ext cx="9525" cy="9525"/>
            </a:xfrm>
            <a:custGeom>
              <a:avLst/>
              <a:gdLst>
                <a:gd name="T0" fmla="*/ 0 w 5"/>
                <a:gd name="T1" fmla="*/ 0 h 6"/>
                <a:gd name="T2" fmla="*/ 2147483647 w 5"/>
                <a:gd name="T3" fmla="*/ 2147483647 h 6"/>
                <a:gd name="T4" fmla="*/ 0 w 5"/>
                <a:gd name="T5" fmla="*/ 0 h 6"/>
                <a:gd name="T6" fmla="*/ 0 60000 65536"/>
                <a:gd name="T7" fmla="*/ 0 60000 65536"/>
                <a:gd name="T8" fmla="*/ 0 60000 65536"/>
                <a:gd name="T9" fmla="*/ 0 w 5"/>
                <a:gd name="T10" fmla="*/ 0 h 6"/>
                <a:gd name="T11" fmla="*/ 5 w 5"/>
                <a:gd name="T12" fmla="*/ 6 h 6"/>
              </a:gdLst>
              <a:ahLst/>
              <a:cxnLst>
                <a:cxn ang="T6">
                  <a:pos x="T0" y="T1"/>
                </a:cxn>
                <a:cxn ang="T7">
                  <a:pos x="T2" y="T3"/>
                </a:cxn>
                <a:cxn ang="T8">
                  <a:pos x="T4" y="T5"/>
                </a:cxn>
              </a:cxnLst>
              <a:rect l="T9" t="T10" r="T11" b="T12"/>
              <a:pathLst>
                <a:path w="5" h="6">
                  <a:moveTo>
                    <a:pt x="0" y="0"/>
                  </a:moveTo>
                  <a:lnTo>
                    <a:pt x="5" y="6"/>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85" name="Line 340"/>
            <p:cNvSpPr>
              <a:spLocks noChangeShapeType="1"/>
            </p:cNvSpPr>
            <p:nvPr/>
          </p:nvSpPr>
          <p:spPr bwMode="auto">
            <a:xfrm>
              <a:off x="2636838" y="3367113"/>
              <a:ext cx="9525" cy="952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86" name="Freeform 341"/>
            <p:cNvSpPr>
              <a:spLocks/>
            </p:cNvSpPr>
            <p:nvPr/>
          </p:nvSpPr>
          <p:spPr bwMode="auto">
            <a:xfrm>
              <a:off x="2214563" y="3084538"/>
              <a:ext cx="22225" cy="38100"/>
            </a:xfrm>
            <a:custGeom>
              <a:avLst/>
              <a:gdLst>
                <a:gd name="T0" fmla="*/ 2147483647 w 12"/>
                <a:gd name="T1" fmla="*/ 0 h 26"/>
                <a:gd name="T2" fmla="*/ 0 w 12"/>
                <a:gd name="T3" fmla="*/ 2147483647 h 26"/>
                <a:gd name="T4" fmla="*/ 2147483647 w 12"/>
                <a:gd name="T5" fmla="*/ 2147483647 h 26"/>
                <a:gd name="T6" fmla="*/ 2147483647 w 12"/>
                <a:gd name="T7" fmla="*/ 2147483647 h 26"/>
                <a:gd name="T8" fmla="*/ 2147483647 w 12"/>
                <a:gd name="T9" fmla="*/ 0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0"/>
                  </a:moveTo>
                  <a:lnTo>
                    <a:pt x="0" y="10"/>
                  </a:lnTo>
                  <a:lnTo>
                    <a:pt x="10" y="26"/>
                  </a:lnTo>
                  <a:lnTo>
                    <a:pt x="12" y="9"/>
                  </a:lnTo>
                  <a:lnTo>
                    <a:pt x="6"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87" name="Freeform 342"/>
            <p:cNvSpPr>
              <a:spLocks/>
            </p:cNvSpPr>
            <p:nvPr/>
          </p:nvSpPr>
          <p:spPr bwMode="auto">
            <a:xfrm>
              <a:off x="2214563" y="3084538"/>
              <a:ext cx="22225" cy="38100"/>
            </a:xfrm>
            <a:custGeom>
              <a:avLst/>
              <a:gdLst>
                <a:gd name="T0" fmla="*/ 2147483647 w 12"/>
                <a:gd name="T1" fmla="*/ 0 h 26"/>
                <a:gd name="T2" fmla="*/ 0 w 12"/>
                <a:gd name="T3" fmla="*/ 2147483647 h 26"/>
                <a:gd name="T4" fmla="*/ 2147483647 w 12"/>
                <a:gd name="T5" fmla="*/ 2147483647 h 26"/>
                <a:gd name="T6" fmla="*/ 2147483647 w 12"/>
                <a:gd name="T7" fmla="*/ 2147483647 h 26"/>
                <a:gd name="T8" fmla="*/ 2147483647 w 12"/>
                <a:gd name="T9" fmla="*/ 0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0"/>
                  </a:moveTo>
                  <a:lnTo>
                    <a:pt x="0" y="10"/>
                  </a:lnTo>
                  <a:lnTo>
                    <a:pt x="10" y="26"/>
                  </a:lnTo>
                  <a:lnTo>
                    <a:pt x="12" y="9"/>
                  </a:lnTo>
                  <a:lnTo>
                    <a:pt x="6"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88" name="Freeform 343"/>
            <p:cNvSpPr>
              <a:spLocks/>
            </p:cNvSpPr>
            <p:nvPr/>
          </p:nvSpPr>
          <p:spPr bwMode="auto">
            <a:xfrm>
              <a:off x="2328863" y="3187725"/>
              <a:ext cx="19050" cy="12700"/>
            </a:xfrm>
            <a:custGeom>
              <a:avLst/>
              <a:gdLst>
                <a:gd name="T0" fmla="*/ 0 w 9"/>
                <a:gd name="T1" fmla="*/ 2147483647 h 7"/>
                <a:gd name="T2" fmla="*/ 2147483647 w 9"/>
                <a:gd name="T3" fmla="*/ 2147483647 h 7"/>
                <a:gd name="T4" fmla="*/ 2147483647 w 9"/>
                <a:gd name="T5" fmla="*/ 0 h 7"/>
                <a:gd name="T6" fmla="*/ 0 w 9"/>
                <a:gd name="T7" fmla="*/ 2147483647 h 7"/>
                <a:gd name="T8" fmla="*/ 0 60000 65536"/>
                <a:gd name="T9" fmla="*/ 0 60000 65536"/>
                <a:gd name="T10" fmla="*/ 0 60000 65536"/>
                <a:gd name="T11" fmla="*/ 0 60000 65536"/>
                <a:gd name="T12" fmla="*/ 0 w 9"/>
                <a:gd name="T13" fmla="*/ 0 h 7"/>
                <a:gd name="T14" fmla="*/ 9 w 9"/>
                <a:gd name="T15" fmla="*/ 7 h 7"/>
              </a:gdLst>
              <a:ahLst/>
              <a:cxnLst>
                <a:cxn ang="T8">
                  <a:pos x="T0" y="T1"/>
                </a:cxn>
                <a:cxn ang="T9">
                  <a:pos x="T2" y="T3"/>
                </a:cxn>
                <a:cxn ang="T10">
                  <a:pos x="T4" y="T5"/>
                </a:cxn>
                <a:cxn ang="T11">
                  <a:pos x="T6" y="T7"/>
                </a:cxn>
              </a:cxnLst>
              <a:rect l="T12" t="T13" r="T14" b="T15"/>
              <a:pathLst>
                <a:path w="9" h="7">
                  <a:moveTo>
                    <a:pt x="0" y="7"/>
                  </a:moveTo>
                  <a:lnTo>
                    <a:pt x="5" y="7"/>
                  </a:lnTo>
                  <a:lnTo>
                    <a:pt x="9" y="0"/>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89" name="Freeform 344"/>
            <p:cNvSpPr>
              <a:spLocks/>
            </p:cNvSpPr>
            <p:nvPr/>
          </p:nvSpPr>
          <p:spPr bwMode="auto">
            <a:xfrm>
              <a:off x="2328863" y="3187725"/>
              <a:ext cx="19050" cy="12700"/>
            </a:xfrm>
            <a:custGeom>
              <a:avLst/>
              <a:gdLst>
                <a:gd name="T0" fmla="*/ 0 w 9"/>
                <a:gd name="T1" fmla="*/ 2147483647 h 7"/>
                <a:gd name="T2" fmla="*/ 2147483647 w 9"/>
                <a:gd name="T3" fmla="*/ 2147483647 h 7"/>
                <a:gd name="T4" fmla="*/ 2147483647 w 9"/>
                <a:gd name="T5" fmla="*/ 0 h 7"/>
                <a:gd name="T6" fmla="*/ 0 w 9"/>
                <a:gd name="T7" fmla="*/ 2147483647 h 7"/>
                <a:gd name="T8" fmla="*/ 0 60000 65536"/>
                <a:gd name="T9" fmla="*/ 0 60000 65536"/>
                <a:gd name="T10" fmla="*/ 0 60000 65536"/>
                <a:gd name="T11" fmla="*/ 0 60000 65536"/>
                <a:gd name="T12" fmla="*/ 0 w 9"/>
                <a:gd name="T13" fmla="*/ 0 h 7"/>
                <a:gd name="T14" fmla="*/ 9 w 9"/>
                <a:gd name="T15" fmla="*/ 7 h 7"/>
              </a:gdLst>
              <a:ahLst/>
              <a:cxnLst>
                <a:cxn ang="T8">
                  <a:pos x="T0" y="T1"/>
                </a:cxn>
                <a:cxn ang="T9">
                  <a:pos x="T2" y="T3"/>
                </a:cxn>
                <a:cxn ang="T10">
                  <a:pos x="T4" y="T5"/>
                </a:cxn>
                <a:cxn ang="T11">
                  <a:pos x="T6" y="T7"/>
                </a:cxn>
              </a:cxnLst>
              <a:rect l="T12" t="T13" r="T14" b="T15"/>
              <a:pathLst>
                <a:path w="9" h="7">
                  <a:moveTo>
                    <a:pt x="0" y="7"/>
                  </a:moveTo>
                  <a:lnTo>
                    <a:pt x="5" y="7"/>
                  </a:lnTo>
                  <a:lnTo>
                    <a:pt x="9"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90" name="Freeform 345"/>
            <p:cNvSpPr>
              <a:spLocks/>
            </p:cNvSpPr>
            <p:nvPr/>
          </p:nvSpPr>
          <p:spPr bwMode="auto">
            <a:xfrm>
              <a:off x="2212975" y="3044850"/>
              <a:ext cx="30163" cy="1588"/>
            </a:xfrm>
            <a:custGeom>
              <a:avLst/>
              <a:gdLst>
                <a:gd name="T0" fmla="*/ 0 w 17"/>
                <a:gd name="T1" fmla="*/ 0 h 3"/>
                <a:gd name="T2" fmla="*/ 2147483647 w 17"/>
                <a:gd name="T3" fmla="*/ 101287934 h 3"/>
                <a:gd name="T4" fmla="*/ 0 w 17"/>
                <a:gd name="T5" fmla="*/ 0 h 3"/>
                <a:gd name="T6" fmla="*/ 0 60000 65536"/>
                <a:gd name="T7" fmla="*/ 0 60000 65536"/>
                <a:gd name="T8" fmla="*/ 0 60000 65536"/>
                <a:gd name="T9" fmla="*/ 0 w 17"/>
                <a:gd name="T10" fmla="*/ 0 h 3"/>
                <a:gd name="T11" fmla="*/ 17 w 17"/>
                <a:gd name="T12" fmla="*/ 3 h 3"/>
              </a:gdLst>
              <a:ahLst/>
              <a:cxnLst>
                <a:cxn ang="T6">
                  <a:pos x="T0" y="T1"/>
                </a:cxn>
                <a:cxn ang="T7">
                  <a:pos x="T2" y="T3"/>
                </a:cxn>
                <a:cxn ang="T8">
                  <a:pos x="T4" y="T5"/>
                </a:cxn>
              </a:cxnLst>
              <a:rect l="T9" t="T10" r="T11" b="T12"/>
              <a:pathLst>
                <a:path w="17" h="3">
                  <a:moveTo>
                    <a:pt x="0" y="0"/>
                  </a:moveTo>
                  <a:lnTo>
                    <a:pt x="17" y="3"/>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1" name="Line 346"/>
            <p:cNvSpPr>
              <a:spLocks noChangeShapeType="1"/>
            </p:cNvSpPr>
            <p:nvPr/>
          </p:nvSpPr>
          <p:spPr bwMode="auto">
            <a:xfrm>
              <a:off x="2212975" y="3044850"/>
              <a:ext cx="30163" cy="1588"/>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2" name="Freeform 347"/>
            <p:cNvSpPr>
              <a:spLocks/>
            </p:cNvSpPr>
            <p:nvPr/>
          </p:nvSpPr>
          <p:spPr bwMode="auto">
            <a:xfrm>
              <a:off x="2251075" y="3038500"/>
              <a:ext cx="14288" cy="7938"/>
            </a:xfrm>
            <a:custGeom>
              <a:avLst/>
              <a:gdLst>
                <a:gd name="T0" fmla="*/ 0 w 6"/>
                <a:gd name="T1" fmla="*/ 0 h 6"/>
                <a:gd name="T2" fmla="*/ 2147483647 w 6"/>
                <a:gd name="T3" fmla="*/ 2147483647 h 6"/>
                <a:gd name="T4" fmla="*/ 0 w 6"/>
                <a:gd name="T5" fmla="*/ 0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0" y="0"/>
                  </a:moveTo>
                  <a:lnTo>
                    <a:pt x="6" y="6"/>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3" name="Line 348"/>
            <p:cNvSpPr>
              <a:spLocks noChangeShapeType="1"/>
            </p:cNvSpPr>
            <p:nvPr/>
          </p:nvSpPr>
          <p:spPr bwMode="auto">
            <a:xfrm>
              <a:off x="2251075" y="3038500"/>
              <a:ext cx="14288" cy="7938"/>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4" name="Freeform 349"/>
            <p:cNvSpPr>
              <a:spLocks/>
            </p:cNvSpPr>
            <p:nvPr/>
          </p:nvSpPr>
          <p:spPr bwMode="auto">
            <a:xfrm>
              <a:off x="2251075" y="3046438"/>
              <a:ext cx="14288" cy="14287"/>
            </a:xfrm>
            <a:custGeom>
              <a:avLst/>
              <a:gdLst>
                <a:gd name="T0" fmla="*/ 2147483647 w 6"/>
                <a:gd name="T1" fmla="*/ 0 h 8"/>
                <a:gd name="T2" fmla="*/ 0 w 6"/>
                <a:gd name="T3" fmla="*/ 2147483647 h 8"/>
                <a:gd name="T4" fmla="*/ 2147483647 w 6"/>
                <a:gd name="T5" fmla="*/ 0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6" y="0"/>
                  </a:moveTo>
                  <a:lnTo>
                    <a:pt x="0" y="8"/>
                  </a:lnTo>
                  <a:lnTo>
                    <a:pt x="6"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5" name="Line 350"/>
            <p:cNvSpPr>
              <a:spLocks noChangeShapeType="1"/>
            </p:cNvSpPr>
            <p:nvPr/>
          </p:nvSpPr>
          <p:spPr bwMode="auto">
            <a:xfrm flipH="1">
              <a:off x="2251075" y="3046438"/>
              <a:ext cx="14288" cy="14287"/>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6" name="Freeform 351"/>
            <p:cNvSpPr>
              <a:spLocks/>
            </p:cNvSpPr>
            <p:nvPr/>
          </p:nvSpPr>
          <p:spPr bwMode="auto">
            <a:xfrm>
              <a:off x="2266950" y="3075013"/>
              <a:ext cx="14288" cy="9525"/>
            </a:xfrm>
            <a:custGeom>
              <a:avLst/>
              <a:gdLst>
                <a:gd name="T0" fmla="*/ 0 w 9"/>
                <a:gd name="T1" fmla="*/ 0 h 6"/>
                <a:gd name="T2" fmla="*/ 2147483647 w 9"/>
                <a:gd name="T3" fmla="*/ 2147483647 h 6"/>
                <a:gd name="T4" fmla="*/ 0 w 9"/>
                <a:gd name="T5" fmla="*/ 0 h 6"/>
                <a:gd name="T6" fmla="*/ 0 60000 65536"/>
                <a:gd name="T7" fmla="*/ 0 60000 65536"/>
                <a:gd name="T8" fmla="*/ 0 60000 65536"/>
                <a:gd name="T9" fmla="*/ 0 w 9"/>
                <a:gd name="T10" fmla="*/ 0 h 6"/>
                <a:gd name="T11" fmla="*/ 9 w 9"/>
                <a:gd name="T12" fmla="*/ 6 h 6"/>
              </a:gdLst>
              <a:ahLst/>
              <a:cxnLst>
                <a:cxn ang="T6">
                  <a:pos x="T0" y="T1"/>
                </a:cxn>
                <a:cxn ang="T7">
                  <a:pos x="T2" y="T3"/>
                </a:cxn>
                <a:cxn ang="T8">
                  <a:pos x="T4" y="T5"/>
                </a:cxn>
              </a:cxnLst>
              <a:rect l="T9" t="T10" r="T11" b="T12"/>
              <a:pathLst>
                <a:path w="9" h="6">
                  <a:moveTo>
                    <a:pt x="0" y="0"/>
                  </a:moveTo>
                  <a:lnTo>
                    <a:pt x="9" y="6"/>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7" name="Line 352"/>
            <p:cNvSpPr>
              <a:spLocks noChangeShapeType="1"/>
            </p:cNvSpPr>
            <p:nvPr/>
          </p:nvSpPr>
          <p:spPr bwMode="auto">
            <a:xfrm>
              <a:off x="2266950" y="3075013"/>
              <a:ext cx="14288" cy="952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8" name="Freeform 353"/>
            <p:cNvSpPr>
              <a:spLocks/>
            </p:cNvSpPr>
            <p:nvPr/>
          </p:nvSpPr>
          <p:spPr bwMode="auto">
            <a:xfrm>
              <a:off x="2278063" y="3084538"/>
              <a:ext cx="3175" cy="12700"/>
            </a:xfrm>
            <a:custGeom>
              <a:avLst/>
              <a:gdLst>
                <a:gd name="T0" fmla="*/ 2147483647 w 2"/>
                <a:gd name="T1" fmla="*/ 0 h 9"/>
                <a:gd name="T2" fmla="*/ 0 w 2"/>
                <a:gd name="T3" fmla="*/ 2147483647 h 9"/>
                <a:gd name="T4" fmla="*/ 2147483647 w 2"/>
                <a:gd name="T5" fmla="*/ 0 h 9"/>
                <a:gd name="T6" fmla="*/ 0 60000 65536"/>
                <a:gd name="T7" fmla="*/ 0 60000 65536"/>
                <a:gd name="T8" fmla="*/ 0 60000 65536"/>
                <a:gd name="T9" fmla="*/ 0 w 2"/>
                <a:gd name="T10" fmla="*/ 0 h 9"/>
                <a:gd name="T11" fmla="*/ 2 w 2"/>
                <a:gd name="T12" fmla="*/ 9 h 9"/>
              </a:gdLst>
              <a:ahLst/>
              <a:cxnLst>
                <a:cxn ang="T6">
                  <a:pos x="T0" y="T1"/>
                </a:cxn>
                <a:cxn ang="T7">
                  <a:pos x="T2" y="T3"/>
                </a:cxn>
                <a:cxn ang="T8">
                  <a:pos x="T4" y="T5"/>
                </a:cxn>
              </a:cxnLst>
              <a:rect l="T9" t="T10" r="T11" b="T12"/>
              <a:pathLst>
                <a:path w="2" h="9">
                  <a:moveTo>
                    <a:pt x="2" y="0"/>
                  </a:moveTo>
                  <a:lnTo>
                    <a:pt x="0" y="9"/>
                  </a:lnTo>
                  <a:lnTo>
                    <a:pt x="2"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9" name="Line 354"/>
            <p:cNvSpPr>
              <a:spLocks noChangeShapeType="1"/>
            </p:cNvSpPr>
            <p:nvPr/>
          </p:nvSpPr>
          <p:spPr bwMode="auto">
            <a:xfrm flipH="1">
              <a:off x="2278063" y="3084538"/>
              <a:ext cx="3175" cy="1270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0" name="Freeform 355"/>
            <p:cNvSpPr>
              <a:spLocks/>
            </p:cNvSpPr>
            <p:nvPr/>
          </p:nvSpPr>
          <p:spPr bwMode="auto">
            <a:xfrm>
              <a:off x="2290763" y="3097238"/>
              <a:ext cx="7937" cy="15875"/>
            </a:xfrm>
            <a:custGeom>
              <a:avLst/>
              <a:gdLst>
                <a:gd name="T0" fmla="*/ 0 w 5"/>
                <a:gd name="T1" fmla="*/ 0 h 8"/>
                <a:gd name="T2" fmla="*/ 2147483647 w 5"/>
                <a:gd name="T3" fmla="*/ 2147483647 h 8"/>
                <a:gd name="T4" fmla="*/ 0 w 5"/>
                <a:gd name="T5" fmla="*/ 0 h 8"/>
                <a:gd name="T6" fmla="*/ 0 60000 65536"/>
                <a:gd name="T7" fmla="*/ 0 60000 65536"/>
                <a:gd name="T8" fmla="*/ 0 60000 65536"/>
                <a:gd name="T9" fmla="*/ 0 w 5"/>
                <a:gd name="T10" fmla="*/ 0 h 8"/>
                <a:gd name="T11" fmla="*/ 5 w 5"/>
                <a:gd name="T12" fmla="*/ 8 h 8"/>
              </a:gdLst>
              <a:ahLst/>
              <a:cxnLst>
                <a:cxn ang="T6">
                  <a:pos x="T0" y="T1"/>
                </a:cxn>
                <a:cxn ang="T7">
                  <a:pos x="T2" y="T3"/>
                </a:cxn>
                <a:cxn ang="T8">
                  <a:pos x="T4" y="T5"/>
                </a:cxn>
              </a:cxnLst>
              <a:rect l="T9" t="T10" r="T11" b="T12"/>
              <a:pathLst>
                <a:path w="5" h="8">
                  <a:moveTo>
                    <a:pt x="0" y="0"/>
                  </a:moveTo>
                  <a:lnTo>
                    <a:pt x="5" y="8"/>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1" name="Line 356"/>
            <p:cNvSpPr>
              <a:spLocks noChangeShapeType="1"/>
            </p:cNvSpPr>
            <p:nvPr/>
          </p:nvSpPr>
          <p:spPr bwMode="auto">
            <a:xfrm>
              <a:off x="2290763" y="3097238"/>
              <a:ext cx="7937" cy="158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2" name="Freeform 357"/>
            <p:cNvSpPr>
              <a:spLocks/>
            </p:cNvSpPr>
            <p:nvPr/>
          </p:nvSpPr>
          <p:spPr bwMode="auto">
            <a:xfrm>
              <a:off x="2293938" y="3122638"/>
              <a:ext cx="7937" cy="23812"/>
            </a:xfrm>
            <a:custGeom>
              <a:avLst/>
              <a:gdLst>
                <a:gd name="T0" fmla="*/ 0 w 5"/>
                <a:gd name="T1" fmla="*/ 0 h 15"/>
                <a:gd name="T2" fmla="*/ 2147483647 w 5"/>
                <a:gd name="T3" fmla="*/ 2147483647 h 15"/>
                <a:gd name="T4" fmla="*/ 0 w 5"/>
                <a:gd name="T5" fmla="*/ 0 h 15"/>
                <a:gd name="T6" fmla="*/ 0 60000 65536"/>
                <a:gd name="T7" fmla="*/ 0 60000 65536"/>
                <a:gd name="T8" fmla="*/ 0 60000 65536"/>
                <a:gd name="T9" fmla="*/ 0 w 5"/>
                <a:gd name="T10" fmla="*/ 0 h 15"/>
                <a:gd name="T11" fmla="*/ 5 w 5"/>
                <a:gd name="T12" fmla="*/ 15 h 15"/>
              </a:gdLst>
              <a:ahLst/>
              <a:cxnLst>
                <a:cxn ang="T6">
                  <a:pos x="T0" y="T1"/>
                </a:cxn>
                <a:cxn ang="T7">
                  <a:pos x="T2" y="T3"/>
                </a:cxn>
                <a:cxn ang="T8">
                  <a:pos x="T4" y="T5"/>
                </a:cxn>
              </a:cxnLst>
              <a:rect l="T9" t="T10" r="T11" b="T12"/>
              <a:pathLst>
                <a:path w="5" h="15">
                  <a:moveTo>
                    <a:pt x="0" y="0"/>
                  </a:moveTo>
                  <a:lnTo>
                    <a:pt x="5" y="15"/>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3" name="Line 358"/>
            <p:cNvSpPr>
              <a:spLocks noChangeShapeType="1"/>
            </p:cNvSpPr>
            <p:nvPr/>
          </p:nvSpPr>
          <p:spPr bwMode="auto">
            <a:xfrm>
              <a:off x="2293938" y="3122638"/>
              <a:ext cx="7937" cy="23812"/>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4" name="Freeform 359"/>
            <p:cNvSpPr>
              <a:spLocks/>
            </p:cNvSpPr>
            <p:nvPr/>
          </p:nvSpPr>
          <p:spPr bwMode="auto">
            <a:xfrm>
              <a:off x="2317750" y="3146450"/>
              <a:ext cx="11113" cy="7938"/>
            </a:xfrm>
            <a:custGeom>
              <a:avLst/>
              <a:gdLst>
                <a:gd name="T0" fmla="*/ 0 w 7"/>
                <a:gd name="T1" fmla="*/ 0 h 4"/>
                <a:gd name="T2" fmla="*/ 2147483647 w 7"/>
                <a:gd name="T3" fmla="*/ 2147483647 h 4"/>
                <a:gd name="T4" fmla="*/ 0 w 7"/>
                <a:gd name="T5" fmla="*/ 0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0"/>
                  </a:moveTo>
                  <a:lnTo>
                    <a:pt x="7" y="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5" name="Line 360"/>
            <p:cNvSpPr>
              <a:spLocks noChangeShapeType="1"/>
            </p:cNvSpPr>
            <p:nvPr/>
          </p:nvSpPr>
          <p:spPr bwMode="auto">
            <a:xfrm>
              <a:off x="2317750" y="3146450"/>
              <a:ext cx="11113" cy="7938"/>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6" name="Freeform 361"/>
            <p:cNvSpPr>
              <a:spLocks/>
            </p:cNvSpPr>
            <p:nvPr/>
          </p:nvSpPr>
          <p:spPr bwMode="auto">
            <a:xfrm>
              <a:off x="2317750" y="3154388"/>
              <a:ext cx="11113" cy="12700"/>
            </a:xfrm>
            <a:custGeom>
              <a:avLst/>
              <a:gdLst>
                <a:gd name="T0" fmla="*/ 2147483647 w 7"/>
                <a:gd name="T1" fmla="*/ 0 h 7"/>
                <a:gd name="T2" fmla="*/ 0 w 7"/>
                <a:gd name="T3" fmla="*/ 2147483647 h 7"/>
                <a:gd name="T4" fmla="*/ 2147483647 w 7"/>
                <a:gd name="T5" fmla="*/ 0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7" y="0"/>
                  </a:moveTo>
                  <a:lnTo>
                    <a:pt x="0" y="7"/>
                  </a:lnTo>
                  <a:lnTo>
                    <a:pt x="7"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7" name="Line 362"/>
            <p:cNvSpPr>
              <a:spLocks noChangeShapeType="1"/>
            </p:cNvSpPr>
            <p:nvPr/>
          </p:nvSpPr>
          <p:spPr bwMode="auto">
            <a:xfrm flipH="1">
              <a:off x="2317750" y="3154388"/>
              <a:ext cx="11113" cy="1270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8" name="Freeform 363"/>
            <p:cNvSpPr>
              <a:spLocks/>
            </p:cNvSpPr>
            <p:nvPr/>
          </p:nvSpPr>
          <p:spPr bwMode="auto">
            <a:xfrm>
              <a:off x="2347913" y="3160738"/>
              <a:ext cx="7937" cy="3175"/>
            </a:xfrm>
            <a:custGeom>
              <a:avLst/>
              <a:gdLst>
                <a:gd name="T0" fmla="*/ 0 w 6"/>
                <a:gd name="T1" fmla="*/ 0 h 1"/>
                <a:gd name="T2" fmla="*/ 2147483647 w 6"/>
                <a:gd name="T3" fmla="*/ 0 h 1"/>
                <a:gd name="T4" fmla="*/ 0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6"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9" name="Line 364"/>
            <p:cNvSpPr>
              <a:spLocks noChangeShapeType="1"/>
            </p:cNvSpPr>
            <p:nvPr/>
          </p:nvSpPr>
          <p:spPr bwMode="auto">
            <a:xfrm>
              <a:off x="2347913" y="3160738"/>
              <a:ext cx="7937" cy="31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10" name="Freeform 365"/>
            <p:cNvSpPr>
              <a:spLocks/>
            </p:cNvSpPr>
            <p:nvPr/>
          </p:nvSpPr>
          <p:spPr bwMode="auto">
            <a:xfrm>
              <a:off x="2359025" y="3173438"/>
              <a:ext cx="9525" cy="3175"/>
            </a:xfrm>
            <a:custGeom>
              <a:avLst/>
              <a:gdLst>
                <a:gd name="T0" fmla="*/ 0 w 7"/>
                <a:gd name="T1" fmla="*/ 202512085 h 3"/>
                <a:gd name="T2" fmla="*/ 2147483647 w 7"/>
                <a:gd name="T3" fmla="*/ 0 h 3"/>
                <a:gd name="T4" fmla="*/ 0 w 7"/>
                <a:gd name="T5" fmla="*/ 202512085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lnTo>
                    <a:pt x="7"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411" name="Line 366"/>
            <p:cNvSpPr>
              <a:spLocks noChangeShapeType="1"/>
            </p:cNvSpPr>
            <p:nvPr/>
          </p:nvSpPr>
          <p:spPr bwMode="auto">
            <a:xfrm flipV="1">
              <a:off x="2359025" y="3173438"/>
              <a:ext cx="9525" cy="31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412" name="Freeform 367"/>
            <p:cNvSpPr>
              <a:spLocks/>
            </p:cNvSpPr>
            <p:nvPr/>
          </p:nvSpPr>
          <p:spPr bwMode="auto">
            <a:xfrm>
              <a:off x="2368550" y="3173438"/>
              <a:ext cx="15875" cy="3175"/>
            </a:xfrm>
            <a:custGeom>
              <a:avLst/>
              <a:gdLst>
                <a:gd name="T0" fmla="*/ 0 w 9"/>
                <a:gd name="T1" fmla="*/ 0 h 3"/>
                <a:gd name="T2" fmla="*/ 2147483647 w 9"/>
                <a:gd name="T3" fmla="*/ 202512085 h 3"/>
                <a:gd name="T4" fmla="*/ 0 w 9"/>
                <a:gd name="T5" fmla="*/ 0 h 3"/>
                <a:gd name="T6" fmla="*/ 0 60000 65536"/>
                <a:gd name="T7" fmla="*/ 0 60000 65536"/>
                <a:gd name="T8" fmla="*/ 0 60000 65536"/>
                <a:gd name="T9" fmla="*/ 0 w 9"/>
                <a:gd name="T10" fmla="*/ 0 h 3"/>
                <a:gd name="T11" fmla="*/ 9 w 9"/>
                <a:gd name="T12" fmla="*/ 3 h 3"/>
              </a:gdLst>
              <a:ahLst/>
              <a:cxnLst>
                <a:cxn ang="T6">
                  <a:pos x="T0" y="T1"/>
                </a:cxn>
                <a:cxn ang="T7">
                  <a:pos x="T2" y="T3"/>
                </a:cxn>
                <a:cxn ang="T8">
                  <a:pos x="T4" y="T5"/>
                </a:cxn>
              </a:cxnLst>
              <a:rect l="T9" t="T10" r="T11" b="T12"/>
              <a:pathLst>
                <a:path w="9" h="3">
                  <a:moveTo>
                    <a:pt x="0" y="0"/>
                  </a:moveTo>
                  <a:lnTo>
                    <a:pt x="9" y="3"/>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413" name="Line 368"/>
            <p:cNvSpPr>
              <a:spLocks noChangeShapeType="1"/>
            </p:cNvSpPr>
            <p:nvPr/>
          </p:nvSpPr>
          <p:spPr bwMode="auto">
            <a:xfrm>
              <a:off x="2368550" y="3173438"/>
              <a:ext cx="15875" cy="31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414" name="Freeform 369"/>
            <p:cNvSpPr>
              <a:spLocks/>
            </p:cNvSpPr>
            <p:nvPr/>
          </p:nvSpPr>
          <p:spPr bwMode="auto">
            <a:xfrm>
              <a:off x="2130425" y="3097238"/>
              <a:ext cx="14288" cy="0"/>
            </a:xfrm>
            <a:custGeom>
              <a:avLst/>
              <a:gdLst>
                <a:gd name="T0" fmla="*/ 0 w 7"/>
                <a:gd name="T1" fmla="*/ 0 h 1"/>
                <a:gd name="T2" fmla="*/ 2147483647 w 7"/>
                <a:gd name="T3" fmla="*/ 0 h 1"/>
                <a:gd name="T4" fmla="*/ 0 w 7"/>
                <a:gd name="T5" fmla="*/ 0 h 1"/>
                <a:gd name="T6" fmla="*/ 0 60000 65536"/>
                <a:gd name="T7" fmla="*/ 0 60000 65536"/>
                <a:gd name="T8" fmla="*/ 0 60000 65536"/>
                <a:gd name="T9" fmla="*/ 0 w 7"/>
                <a:gd name="T10" fmla="*/ 0 h 1"/>
                <a:gd name="T11" fmla="*/ 7 w 7"/>
                <a:gd name="T12" fmla="*/ 0 h 1"/>
              </a:gdLst>
              <a:ahLst/>
              <a:cxnLst>
                <a:cxn ang="T6">
                  <a:pos x="T0" y="T1"/>
                </a:cxn>
                <a:cxn ang="T7">
                  <a:pos x="T2" y="T3"/>
                </a:cxn>
                <a:cxn ang="T8">
                  <a:pos x="T4" y="T5"/>
                </a:cxn>
              </a:cxnLst>
              <a:rect l="T9" t="T10" r="T11" b="T12"/>
              <a:pathLst>
                <a:path w="7" h="1">
                  <a:moveTo>
                    <a:pt x="0" y="1"/>
                  </a:moveTo>
                  <a:lnTo>
                    <a:pt x="7" y="0"/>
                  </a:lnTo>
                  <a:lnTo>
                    <a:pt x="0" y="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15" name="Line 370"/>
            <p:cNvSpPr>
              <a:spLocks noChangeShapeType="1"/>
            </p:cNvSpPr>
            <p:nvPr/>
          </p:nvSpPr>
          <p:spPr bwMode="auto">
            <a:xfrm flipV="1">
              <a:off x="2130425" y="3097238"/>
              <a:ext cx="14288" cy="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16" name="Freeform 371"/>
            <p:cNvSpPr>
              <a:spLocks/>
            </p:cNvSpPr>
            <p:nvPr/>
          </p:nvSpPr>
          <p:spPr bwMode="auto">
            <a:xfrm>
              <a:off x="2462213" y="2638450"/>
              <a:ext cx="49212" cy="20638"/>
            </a:xfrm>
            <a:custGeom>
              <a:avLst/>
              <a:gdLst>
                <a:gd name="T0" fmla="*/ 0 w 29"/>
                <a:gd name="T1" fmla="*/ 2147483647 h 11"/>
                <a:gd name="T2" fmla="*/ 2147483647 w 29"/>
                <a:gd name="T3" fmla="*/ 2147483647 h 11"/>
                <a:gd name="T4" fmla="*/ 2147483647 w 29"/>
                <a:gd name="T5" fmla="*/ 0 h 11"/>
                <a:gd name="T6" fmla="*/ 0 w 29"/>
                <a:gd name="T7" fmla="*/ 2147483647 h 11"/>
                <a:gd name="T8" fmla="*/ 0 60000 65536"/>
                <a:gd name="T9" fmla="*/ 0 60000 65536"/>
                <a:gd name="T10" fmla="*/ 0 60000 65536"/>
                <a:gd name="T11" fmla="*/ 0 60000 65536"/>
                <a:gd name="T12" fmla="*/ 0 w 29"/>
                <a:gd name="T13" fmla="*/ 0 h 11"/>
                <a:gd name="T14" fmla="*/ 29 w 29"/>
                <a:gd name="T15" fmla="*/ 11 h 11"/>
              </a:gdLst>
              <a:ahLst/>
              <a:cxnLst>
                <a:cxn ang="T8">
                  <a:pos x="T0" y="T1"/>
                </a:cxn>
                <a:cxn ang="T9">
                  <a:pos x="T2" y="T3"/>
                </a:cxn>
                <a:cxn ang="T10">
                  <a:pos x="T4" y="T5"/>
                </a:cxn>
                <a:cxn ang="T11">
                  <a:pos x="T6" y="T7"/>
                </a:cxn>
              </a:cxnLst>
              <a:rect l="T12" t="T13" r="T14" b="T15"/>
              <a:pathLst>
                <a:path w="29" h="11">
                  <a:moveTo>
                    <a:pt x="0" y="11"/>
                  </a:moveTo>
                  <a:lnTo>
                    <a:pt x="29" y="3"/>
                  </a:lnTo>
                  <a:lnTo>
                    <a:pt x="26" y="0"/>
                  </a:lnTo>
                  <a:lnTo>
                    <a:pt x="0" y="1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17" name="Freeform 372"/>
            <p:cNvSpPr>
              <a:spLocks/>
            </p:cNvSpPr>
            <p:nvPr/>
          </p:nvSpPr>
          <p:spPr bwMode="auto">
            <a:xfrm>
              <a:off x="2462213" y="2638450"/>
              <a:ext cx="49212" cy="20638"/>
            </a:xfrm>
            <a:custGeom>
              <a:avLst/>
              <a:gdLst>
                <a:gd name="T0" fmla="*/ 0 w 29"/>
                <a:gd name="T1" fmla="*/ 2147483647 h 11"/>
                <a:gd name="T2" fmla="*/ 2147483647 w 29"/>
                <a:gd name="T3" fmla="*/ 2147483647 h 11"/>
                <a:gd name="T4" fmla="*/ 2147483647 w 29"/>
                <a:gd name="T5" fmla="*/ 0 h 11"/>
                <a:gd name="T6" fmla="*/ 0 w 29"/>
                <a:gd name="T7" fmla="*/ 2147483647 h 11"/>
                <a:gd name="T8" fmla="*/ 0 60000 65536"/>
                <a:gd name="T9" fmla="*/ 0 60000 65536"/>
                <a:gd name="T10" fmla="*/ 0 60000 65536"/>
                <a:gd name="T11" fmla="*/ 0 60000 65536"/>
                <a:gd name="T12" fmla="*/ 0 w 29"/>
                <a:gd name="T13" fmla="*/ 0 h 11"/>
                <a:gd name="T14" fmla="*/ 29 w 29"/>
                <a:gd name="T15" fmla="*/ 11 h 11"/>
              </a:gdLst>
              <a:ahLst/>
              <a:cxnLst>
                <a:cxn ang="T8">
                  <a:pos x="T0" y="T1"/>
                </a:cxn>
                <a:cxn ang="T9">
                  <a:pos x="T2" y="T3"/>
                </a:cxn>
                <a:cxn ang="T10">
                  <a:pos x="T4" y="T5"/>
                </a:cxn>
                <a:cxn ang="T11">
                  <a:pos x="T6" y="T7"/>
                </a:cxn>
              </a:cxnLst>
              <a:rect l="T12" t="T13" r="T14" b="T15"/>
              <a:pathLst>
                <a:path w="29" h="11">
                  <a:moveTo>
                    <a:pt x="0" y="11"/>
                  </a:moveTo>
                  <a:lnTo>
                    <a:pt x="29" y="3"/>
                  </a:lnTo>
                  <a:lnTo>
                    <a:pt x="26" y="0"/>
                  </a:lnTo>
                  <a:lnTo>
                    <a:pt x="0" y="1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18" name="Freeform 373"/>
            <p:cNvSpPr>
              <a:spLocks/>
            </p:cNvSpPr>
            <p:nvPr/>
          </p:nvSpPr>
          <p:spPr bwMode="auto">
            <a:xfrm>
              <a:off x="2794000" y="2403500"/>
              <a:ext cx="60325" cy="26988"/>
            </a:xfrm>
            <a:custGeom>
              <a:avLst/>
              <a:gdLst>
                <a:gd name="T0" fmla="*/ 0 w 32"/>
                <a:gd name="T1" fmla="*/ 0 h 15"/>
                <a:gd name="T2" fmla="*/ 2147483647 w 32"/>
                <a:gd name="T3" fmla="*/ 2147483647 h 15"/>
                <a:gd name="T4" fmla="*/ 2147483647 w 32"/>
                <a:gd name="T5" fmla="*/ 2147483647 h 15"/>
                <a:gd name="T6" fmla="*/ 2147483647 w 32"/>
                <a:gd name="T7" fmla="*/ 2147483647 h 15"/>
                <a:gd name="T8" fmla="*/ 0 w 32"/>
                <a:gd name="T9" fmla="*/ 0 h 15"/>
                <a:gd name="T10" fmla="*/ 0 60000 65536"/>
                <a:gd name="T11" fmla="*/ 0 60000 65536"/>
                <a:gd name="T12" fmla="*/ 0 60000 65536"/>
                <a:gd name="T13" fmla="*/ 0 60000 65536"/>
                <a:gd name="T14" fmla="*/ 0 60000 65536"/>
                <a:gd name="T15" fmla="*/ 0 w 32"/>
                <a:gd name="T16" fmla="*/ 0 h 15"/>
                <a:gd name="T17" fmla="*/ 32 w 32"/>
                <a:gd name="T18" fmla="*/ 15 h 15"/>
              </a:gdLst>
              <a:ahLst/>
              <a:cxnLst>
                <a:cxn ang="T10">
                  <a:pos x="T0" y="T1"/>
                </a:cxn>
                <a:cxn ang="T11">
                  <a:pos x="T2" y="T3"/>
                </a:cxn>
                <a:cxn ang="T12">
                  <a:pos x="T4" y="T5"/>
                </a:cxn>
                <a:cxn ang="T13">
                  <a:pos x="T6" y="T7"/>
                </a:cxn>
                <a:cxn ang="T14">
                  <a:pos x="T8" y="T9"/>
                </a:cxn>
              </a:cxnLst>
              <a:rect l="T15" t="T16" r="T17" b="T18"/>
              <a:pathLst>
                <a:path w="32" h="15">
                  <a:moveTo>
                    <a:pt x="0" y="0"/>
                  </a:moveTo>
                  <a:lnTo>
                    <a:pt x="15" y="14"/>
                  </a:lnTo>
                  <a:lnTo>
                    <a:pt x="32" y="15"/>
                  </a:lnTo>
                  <a:lnTo>
                    <a:pt x="18" y="3"/>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19" name="Freeform 374"/>
            <p:cNvSpPr>
              <a:spLocks/>
            </p:cNvSpPr>
            <p:nvPr/>
          </p:nvSpPr>
          <p:spPr bwMode="auto">
            <a:xfrm>
              <a:off x="2794000" y="2403500"/>
              <a:ext cx="60325" cy="26988"/>
            </a:xfrm>
            <a:custGeom>
              <a:avLst/>
              <a:gdLst>
                <a:gd name="T0" fmla="*/ 0 w 32"/>
                <a:gd name="T1" fmla="*/ 0 h 15"/>
                <a:gd name="T2" fmla="*/ 2147483647 w 32"/>
                <a:gd name="T3" fmla="*/ 2147483647 h 15"/>
                <a:gd name="T4" fmla="*/ 2147483647 w 32"/>
                <a:gd name="T5" fmla="*/ 2147483647 h 15"/>
                <a:gd name="T6" fmla="*/ 2147483647 w 32"/>
                <a:gd name="T7" fmla="*/ 2147483647 h 15"/>
                <a:gd name="T8" fmla="*/ 0 w 32"/>
                <a:gd name="T9" fmla="*/ 0 h 15"/>
                <a:gd name="T10" fmla="*/ 0 60000 65536"/>
                <a:gd name="T11" fmla="*/ 0 60000 65536"/>
                <a:gd name="T12" fmla="*/ 0 60000 65536"/>
                <a:gd name="T13" fmla="*/ 0 60000 65536"/>
                <a:gd name="T14" fmla="*/ 0 60000 65536"/>
                <a:gd name="T15" fmla="*/ 0 w 32"/>
                <a:gd name="T16" fmla="*/ 0 h 15"/>
                <a:gd name="T17" fmla="*/ 32 w 32"/>
                <a:gd name="T18" fmla="*/ 15 h 15"/>
              </a:gdLst>
              <a:ahLst/>
              <a:cxnLst>
                <a:cxn ang="T10">
                  <a:pos x="T0" y="T1"/>
                </a:cxn>
                <a:cxn ang="T11">
                  <a:pos x="T2" y="T3"/>
                </a:cxn>
                <a:cxn ang="T12">
                  <a:pos x="T4" y="T5"/>
                </a:cxn>
                <a:cxn ang="T13">
                  <a:pos x="T6" y="T7"/>
                </a:cxn>
                <a:cxn ang="T14">
                  <a:pos x="T8" y="T9"/>
                </a:cxn>
              </a:cxnLst>
              <a:rect l="T15" t="T16" r="T17" b="T18"/>
              <a:pathLst>
                <a:path w="32" h="15">
                  <a:moveTo>
                    <a:pt x="0" y="0"/>
                  </a:moveTo>
                  <a:lnTo>
                    <a:pt x="15" y="14"/>
                  </a:lnTo>
                  <a:lnTo>
                    <a:pt x="32" y="15"/>
                  </a:lnTo>
                  <a:lnTo>
                    <a:pt x="18" y="3"/>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0" name="Freeform 375"/>
            <p:cNvSpPr>
              <a:spLocks/>
            </p:cNvSpPr>
            <p:nvPr/>
          </p:nvSpPr>
          <p:spPr bwMode="auto">
            <a:xfrm>
              <a:off x="2760663" y="2484463"/>
              <a:ext cx="53975" cy="30162"/>
            </a:xfrm>
            <a:custGeom>
              <a:avLst/>
              <a:gdLst>
                <a:gd name="T0" fmla="*/ 0 w 30"/>
                <a:gd name="T1" fmla="*/ 2147483647 h 19"/>
                <a:gd name="T2" fmla="*/ 2147483647 w 30"/>
                <a:gd name="T3" fmla="*/ 2147483647 h 19"/>
                <a:gd name="T4" fmla="*/ 2147483647 w 30"/>
                <a:gd name="T5" fmla="*/ 2147483647 h 19"/>
                <a:gd name="T6" fmla="*/ 2147483647 w 30"/>
                <a:gd name="T7" fmla="*/ 2147483647 h 19"/>
                <a:gd name="T8" fmla="*/ 2147483647 w 30"/>
                <a:gd name="T9" fmla="*/ 2147483647 h 19"/>
                <a:gd name="T10" fmla="*/ 2147483647 w 30"/>
                <a:gd name="T11" fmla="*/ 0 h 19"/>
                <a:gd name="T12" fmla="*/ 0 w 30"/>
                <a:gd name="T13" fmla="*/ 2147483647 h 19"/>
                <a:gd name="T14" fmla="*/ 0 60000 65536"/>
                <a:gd name="T15" fmla="*/ 0 60000 65536"/>
                <a:gd name="T16" fmla="*/ 0 60000 65536"/>
                <a:gd name="T17" fmla="*/ 0 60000 65536"/>
                <a:gd name="T18" fmla="*/ 0 60000 65536"/>
                <a:gd name="T19" fmla="*/ 0 60000 65536"/>
                <a:gd name="T20" fmla="*/ 0 60000 65536"/>
                <a:gd name="T21" fmla="*/ 0 w 30"/>
                <a:gd name="T22" fmla="*/ 0 h 19"/>
                <a:gd name="T23" fmla="*/ 30 w 30"/>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9">
                  <a:moveTo>
                    <a:pt x="0" y="5"/>
                  </a:moveTo>
                  <a:lnTo>
                    <a:pt x="20" y="19"/>
                  </a:lnTo>
                  <a:lnTo>
                    <a:pt x="30" y="8"/>
                  </a:lnTo>
                  <a:lnTo>
                    <a:pt x="12" y="9"/>
                  </a:lnTo>
                  <a:lnTo>
                    <a:pt x="5" y="6"/>
                  </a:lnTo>
                  <a:lnTo>
                    <a:pt x="6" y="0"/>
                  </a:lnTo>
                  <a:lnTo>
                    <a:pt x="0"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1" name="Freeform 376"/>
            <p:cNvSpPr>
              <a:spLocks/>
            </p:cNvSpPr>
            <p:nvPr/>
          </p:nvSpPr>
          <p:spPr bwMode="auto">
            <a:xfrm>
              <a:off x="2760663" y="2484463"/>
              <a:ext cx="53975" cy="30162"/>
            </a:xfrm>
            <a:custGeom>
              <a:avLst/>
              <a:gdLst>
                <a:gd name="T0" fmla="*/ 0 w 30"/>
                <a:gd name="T1" fmla="*/ 2147483647 h 19"/>
                <a:gd name="T2" fmla="*/ 2147483647 w 30"/>
                <a:gd name="T3" fmla="*/ 2147483647 h 19"/>
                <a:gd name="T4" fmla="*/ 2147483647 w 30"/>
                <a:gd name="T5" fmla="*/ 2147483647 h 19"/>
                <a:gd name="T6" fmla="*/ 2147483647 w 30"/>
                <a:gd name="T7" fmla="*/ 2147483647 h 19"/>
                <a:gd name="T8" fmla="*/ 2147483647 w 30"/>
                <a:gd name="T9" fmla="*/ 2147483647 h 19"/>
                <a:gd name="T10" fmla="*/ 2147483647 w 30"/>
                <a:gd name="T11" fmla="*/ 0 h 19"/>
                <a:gd name="T12" fmla="*/ 0 w 30"/>
                <a:gd name="T13" fmla="*/ 2147483647 h 19"/>
                <a:gd name="T14" fmla="*/ 0 60000 65536"/>
                <a:gd name="T15" fmla="*/ 0 60000 65536"/>
                <a:gd name="T16" fmla="*/ 0 60000 65536"/>
                <a:gd name="T17" fmla="*/ 0 60000 65536"/>
                <a:gd name="T18" fmla="*/ 0 60000 65536"/>
                <a:gd name="T19" fmla="*/ 0 60000 65536"/>
                <a:gd name="T20" fmla="*/ 0 60000 65536"/>
                <a:gd name="T21" fmla="*/ 0 w 30"/>
                <a:gd name="T22" fmla="*/ 0 h 19"/>
                <a:gd name="T23" fmla="*/ 30 w 30"/>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9">
                  <a:moveTo>
                    <a:pt x="0" y="5"/>
                  </a:moveTo>
                  <a:lnTo>
                    <a:pt x="20" y="19"/>
                  </a:lnTo>
                  <a:lnTo>
                    <a:pt x="30" y="8"/>
                  </a:lnTo>
                  <a:lnTo>
                    <a:pt x="12" y="9"/>
                  </a:lnTo>
                  <a:lnTo>
                    <a:pt x="5" y="6"/>
                  </a:lnTo>
                  <a:lnTo>
                    <a:pt x="6" y="0"/>
                  </a:lnTo>
                  <a:lnTo>
                    <a:pt x="0" y="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2" name="Freeform 377"/>
            <p:cNvSpPr>
              <a:spLocks/>
            </p:cNvSpPr>
            <p:nvPr/>
          </p:nvSpPr>
          <p:spPr bwMode="auto">
            <a:xfrm>
              <a:off x="2568575" y="2074888"/>
              <a:ext cx="47625" cy="12700"/>
            </a:xfrm>
            <a:custGeom>
              <a:avLst/>
              <a:gdLst>
                <a:gd name="T0" fmla="*/ 0 w 27"/>
                <a:gd name="T1" fmla="*/ 2147483647 h 8"/>
                <a:gd name="T2" fmla="*/ 2147483647 w 27"/>
                <a:gd name="T3" fmla="*/ 0 h 8"/>
                <a:gd name="T4" fmla="*/ 2147483647 w 27"/>
                <a:gd name="T5" fmla="*/ 2147483647 h 8"/>
                <a:gd name="T6" fmla="*/ 0 w 27"/>
                <a:gd name="T7" fmla="*/ 2147483647 h 8"/>
                <a:gd name="T8" fmla="*/ 0 60000 65536"/>
                <a:gd name="T9" fmla="*/ 0 60000 65536"/>
                <a:gd name="T10" fmla="*/ 0 60000 65536"/>
                <a:gd name="T11" fmla="*/ 0 60000 65536"/>
                <a:gd name="T12" fmla="*/ 0 w 27"/>
                <a:gd name="T13" fmla="*/ 0 h 8"/>
                <a:gd name="T14" fmla="*/ 27 w 27"/>
                <a:gd name="T15" fmla="*/ 8 h 8"/>
              </a:gdLst>
              <a:ahLst/>
              <a:cxnLst>
                <a:cxn ang="T8">
                  <a:pos x="T0" y="T1"/>
                </a:cxn>
                <a:cxn ang="T9">
                  <a:pos x="T2" y="T3"/>
                </a:cxn>
                <a:cxn ang="T10">
                  <a:pos x="T4" y="T5"/>
                </a:cxn>
                <a:cxn ang="T11">
                  <a:pos x="T6" y="T7"/>
                </a:cxn>
              </a:cxnLst>
              <a:rect l="T12" t="T13" r="T14" b="T15"/>
              <a:pathLst>
                <a:path w="27" h="8">
                  <a:moveTo>
                    <a:pt x="0" y="8"/>
                  </a:moveTo>
                  <a:lnTo>
                    <a:pt x="27" y="0"/>
                  </a:lnTo>
                  <a:lnTo>
                    <a:pt x="9" y="3"/>
                  </a:lnTo>
                  <a:lnTo>
                    <a:pt x="0" y="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3" name="Freeform 378"/>
            <p:cNvSpPr>
              <a:spLocks/>
            </p:cNvSpPr>
            <p:nvPr/>
          </p:nvSpPr>
          <p:spPr bwMode="auto">
            <a:xfrm>
              <a:off x="2568575" y="2074888"/>
              <a:ext cx="47625" cy="12700"/>
            </a:xfrm>
            <a:custGeom>
              <a:avLst/>
              <a:gdLst>
                <a:gd name="T0" fmla="*/ 0 w 27"/>
                <a:gd name="T1" fmla="*/ 2147483647 h 8"/>
                <a:gd name="T2" fmla="*/ 2147483647 w 27"/>
                <a:gd name="T3" fmla="*/ 0 h 8"/>
                <a:gd name="T4" fmla="*/ 2147483647 w 27"/>
                <a:gd name="T5" fmla="*/ 2147483647 h 8"/>
                <a:gd name="T6" fmla="*/ 0 w 27"/>
                <a:gd name="T7" fmla="*/ 2147483647 h 8"/>
                <a:gd name="T8" fmla="*/ 0 60000 65536"/>
                <a:gd name="T9" fmla="*/ 0 60000 65536"/>
                <a:gd name="T10" fmla="*/ 0 60000 65536"/>
                <a:gd name="T11" fmla="*/ 0 60000 65536"/>
                <a:gd name="T12" fmla="*/ 0 w 27"/>
                <a:gd name="T13" fmla="*/ 0 h 8"/>
                <a:gd name="T14" fmla="*/ 27 w 27"/>
                <a:gd name="T15" fmla="*/ 8 h 8"/>
              </a:gdLst>
              <a:ahLst/>
              <a:cxnLst>
                <a:cxn ang="T8">
                  <a:pos x="T0" y="T1"/>
                </a:cxn>
                <a:cxn ang="T9">
                  <a:pos x="T2" y="T3"/>
                </a:cxn>
                <a:cxn ang="T10">
                  <a:pos x="T4" y="T5"/>
                </a:cxn>
                <a:cxn ang="T11">
                  <a:pos x="T6" y="T7"/>
                </a:cxn>
              </a:cxnLst>
              <a:rect l="T12" t="T13" r="T14" b="T15"/>
              <a:pathLst>
                <a:path w="27" h="8">
                  <a:moveTo>
                    <a:pt x="0" y="8"/>
                  </a:moveTo>
                  <a:lnTo>
                    <a:pt x="27" y="0"/>
                  </a:lnTo>
                  <a:lnTo>
                    <a:pt x="9" y="3"/>
                  </a:lnTo>
                  <a:lnTo>
                    <a:pt x="0" y="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4" name="Freeform 379"/>
            <p:cNvSpPr>
              <a:spLocks/>
            </p:cNvSpPr>
            <p:nvPr/>
          </p:nvSpPr>
          <p:spPr bwMode="auto">
            <a:xfrm>
              <a:off x="2635250" y="2087588"/>
              <a:ext cx="28575" cy="19050"/>
            </a:xfrm>
            <a:custGeom>
              <a:avLst/>
              <a:gdLst>
                <a:gd name="T0" fmla="*/ 2147483647 w 16"/>
                <a:gd name="T1" fmla="*/ 0 h 12"/>
                <a:gd name="T2" fmla="*/ 0 w 16"/>
                <a:gd name="T3" fmla="*/ 2147483647 h 12"/>
                <a:gd name="T4" fmla="*/ 2147483647 w 16"/>
                <a:gd name="T5" fmla="*/ 2147483647 h 12"/>
                <a:gd name="T6" fmla="*/ 2147483647 w 16"/>
                <a:gd name="T7" fmla="*/ 0 h 12"/>
                <a:gd name="T8" fmla="*/ 2147483647 w 16"/>
                <a:gd name="T9" fmla="*/ 0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7" y="0"/>
                  </a:moveTo>
                  <a:lnTo>
                    <a:pt x="0" y="9"/>
                  </a:lnTo>
                  <a:lnTo>
                    <a:pt x="2" y="12"/>
                  </a:lnTo>
                  <a:lnTo>
                    <a:pt x="16" y="0"/>
                  </a:lnTo>
                  <a:lnTo>
                    <a:pt x="7"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5" name="Freeform 380"/>
            <p:cNvSpPr>
              <a:spLocks/>
            </p:cNvSpPr>
            <p:nvPr/>
          </p:nvSpPr>
          <p:spPr bwMode="auto">
            <a:xfrm>
              <a:off x="2635250" y="2087588"/>
              <a:ext cx="28575" cy="19050"/>
            </a:xfrm>
            <a:custGeom>
              <a:avLst/>
              <a:gdLst>
                <a:gd name="T0" fmla="*/ 2147483647 w 16"/>
                <a:gd name="T1" fmla="*/ 0 h 12"/>
                <a:gd name="T2" fmla="*/ 0 w 16"/>
                <a:gd name="T3" fmla="*/ 2147483647 h 12"/>
                <a:gd name="T4" fmla="*/ 2147483647 w 16"/>
                <a:gd name="T5" fmla="*/ 2147483647 h 12"/>
                <a:gd name="T6" fmla="*/ 2147483647 w 16"/>
                <a:gd name="T7" fmla="*/ 0 h 12"/>
                <a:gd name="T8" fmla="*/ 2147483647 w 16"/>
                <a:gd name="T9" fmla="*/ 0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7" y="0"/>
                  </a:moveTo>
                  <a:lnTo>
                    <a:pt x="0" y="9"/>
                  </a:lnTo>
                  <a:lnTo>
                    <a:pt x="2" y="12"/>
                  </a:lnTo>
                  <a:lnTo>
                    <a:pt x="16" y="0"/>
                  </a:lnTo>
                  <a:lnTo>
                    <a:pt x="7"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6" name="Freeform 381"/>
            <p:cNvSpPr>
              <a:spLocks/>
            </p:cNvSpPr>
            <p:nvPr/>
          </p:nvSpPr>
          <p:spPr bwMode="auto">
            <a:xfrm>
              <a:off x="2895600" y="2359050"/>
              <a:ext cx="152400" cy="133350"/>
            </a:xfrm>
            <a:custGeom>
              <a:avLst/>
              <a:gdLst>
                <a:gd name="T0" fmla="*/ 0 w 85"/>
                <a:gd name="T1" fmla="*/ 2147483647 h 85"/>
                <a:gd name="T2" fmla="*/ 0 w 85"/>
                <a:gd name="T3" fmla="*/ 2147483647 h 85"/>
                <a:gd name="T4" fmla="*/ 2147483647 w 85"/>
                <a:gd name="T5" fmla="*/ 2147483647 h 85"/>
                <a:gd name="T6" fmla="*/ 2147483647 w 85"/>
                <a:gd name="T7" fmla="*/ 2147483647 h 85"/>
                <a:gd name="T8" fmla="*/ 2147483647 w 85"/>
                <a:gd name="T9" fmla="*/ 2147483647 h 85"/>
                <a:gd name="T10" fmla="*/ 2147483647 w 85"/>
                <a:gd name="T11" fmla="*/ 2147483647 h 85"/>
                <a:gd name="T12" fmla="*/ 2147483647 w 85"/>
                <a:gd name="T13" fmla="*/ 2147483647 h 85"/>
                <a:gd name="T14" fmla="*/ 2147483647 w 85"/>
                <a:gd name="T15" fmla="*/ 2147483647 h 85"/>
                <a:gd name="T16" fmla="*/ 2147483647 w 85"/>
                <a:gd name="T17" fmla="*/ 2147483647 h 85"/>
                <a:gd name="T18" fmla="*/ 2147483647 w 85"/>
                <a:gd name="T19" fmla="*/ 2147483647 h 85"/>
                <a:gd name="T20" fmla="*/ 2147483647 w 85"/>
                <a:gd name="T21" fmla="*/ 2147483647 h 85"/>
                <a:gd name="T22" fmla="*/ 2147483647 w 85"/>
                <a:gd name="T23" fmla="*/ 2147483647 h 85"/>
                <a:gd name="T24" fmla="*/ 2147483647 w 85"/>
                <a:gd name="T25" fmla="*/ 2147483647 h 85"/>
                <a:gd name="T26" fmla="*/ 2147483647 w 85"/>
                <a:gd name="T27" fmla="*/ 2147483647 h 85"/>
                <a:gd name="T28" fmla="*/ 2147483647 w 85"/>
                <a:gd name="T29" fmla="*/ 2147483647 h 85"/>
                <a:gd name="T30" fmla="*/ 2147483647 w 85"/>
                <a:gd name="T31" fmla="*/ 2147483647 h 85"/>
                <a:gd name="T32" fmla="*/ 2147483647 w 85"/>
                <a:gd name="T33" fmla="*/ 2147483647 h 85"/>
                <a:gd name="T34" fmla="*/ 2147483647 w 85"/>
                <a:gd name="T35" fmla="*/ 2147483647 h 85"/>
                <a:gd name="T36" fmla="*/ 2147483647 w 85"/>
                <a:gd name="T37" fmla="*/ 2147483647 h 85"/>
                <a:gd name="T38" fmla="*/ 2147483647 w 85"/>
                <a:gd name="T39" fmla="*/ 2147483647 h 85"/>
                <a:gd name="T40" fmla="*/ 2147483647 w 85"/>
                <a:gd name="T41" fmla="*/ 2147483647 h 85"/>
                <a:gd name="T42" fmla="*/ 2147483647 w 85"/>
                <a:gd name="T43" fmla="*/ 2147483647 h 85"/>
                <a:gd name="T44" fmla="*/ 2147483647 w 85"/>
                <a:gd name="T45" fmla="*/ 2147483647 h 85"/>
                <a:gd name="T46" fmla="*/ 2147483647 w 85"/>
                <a:gd name="T47" fmla="*/ 2147483647 h 85"/>
                <a:gd name="T48" fmla="*/ 2147483647 w 85"/>
                <a:gd name="T49" fmla="*/ 2147483647 h 85"/>
                <a:gd name="T50" fmla="*/ 2147483647 w 85"/>
                <a:gd name="T51" fmla="*/ 0 h 85"/>
                <a:gd name="T52" fmla="*/ 2147483647 w 85"/>
                <a:gd name="T53" fmla="*/ 2147483647 h 85"/>
                <a:gd name="T54" fmla="*/ 2147483647 w 85"/>
                <a:gd name="T55" fmla="*/ 2147483647 h 85"/>
                <a:gd name="T56" fmla="*/ 2147483647 w 85"/>
                <a:gd name="T57" fmla="*/ 2147483647 h 85"/>
                <a:gd name="T58" fmla="*/ 0 w 85"/>
                <a:gd name="T59" fmla="*/ 2147483647 h 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5"/>
                <a:gd name="T91" fmla="*/ 0 h 85"/>
                <a:gd name="T92" fmla="*/ 85 w 85"/>
                <a:gd name="T93" fmla="*/ 85 h 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5" h="85">
                  <a:moveTo>
                    <a:pt x="0" y="64"/>
                  </a:moveTo>
                  <a:lnTo>
                    <a:pt x="0" y="70"/>
                  </a:lnTo>
                  <a:lnTo>
                    <a:pt x="49" y="70"/>
                  </a:lnTo>
                  <a:lnTo>
                    <a:pt x="39" y="80"/>
                  </a:lnTo>
                  <a:lnTo>
                    <a:pt x="46" y="83"/>
                  </a:lnTo>
                  <a:lnTo>
                    <a:pt x="56" y="73"/>
                  </a:lnTo>
                  <a:lnTo>
                    <a:pt x="67" y="73"/>
                  </a:lnTo>
                  <a:lnTo>
                    <a:pt x="62" y="83"/>
                  </a:lnTo>
                  <a:lnTo>
                    <a:pt x="70" y="79"/>
                  </a:lnTo>
                  <a:lnTo>
                    <a:pt x="67" y="85"/>
                  </a:lnTo>
                  <a:lnTo>
                    <a:pt x="76" y="85"/>
                  </a:lnTo>
                  <a:lnTo>
                    <a:pt x="85" y="67"/>
                  </a:lnTo>
                  <a:lnTo>
                    <a:pt x="78" y="69"/>
                  </a:lnTo>
                  <a:lnTo>
                    <a:pt x="83" y="60"/>
                  </a:lnTo>
                  <a:lnTo>
                    <a:pt x="71" y="69"/>
                  </a:lnTo>
                  <a:lnTo>
                    <a:pt x="70" y="67"/>
                  </a:lnTo>
                  <a:lnTo>
                    <a:pt x="85" y="51"/>
                  </a:lnTo>
                  <a:lnTo>
                    <a:pt x="76" y="54"/>
                  </a:lnTo>
                  <a:lnTo>
                    <a:pt x="74" y="48"/>
                  </a:lnTo>
                  <a:lnTo>
                    <a:pt x="83" y="41"/>
                  </a:lnTo>
                  <a:lnTo>
                    <a:pt x="60" y="40"/>
                  </a:lnTo>
                  <a:lnTo>
                    <a:pt x="55" y="32"/>
                  </a:lnTo>
                  <a:lnTo>
                    <a:pt x="62" y="29"/>
                  </a:lnTo>
                  <a:lnTo>
                    <a:pt x="55" y="26"/>
                  </a:lnTo>
                  <a:lnTo>
                    <a:pt x="43" y="32"/>
                  </a:lnTo>
                  <a:lnTo>
                    <a:pt x="71" y="0"/>
                  </a:lnTo>
                  <a:lnTo>
                    <a:pt x="56" y="5"/>
                  </a:lnTo>
                  <a:lnTo>
                    <a:pt x="11" y="51"/>
                  </a:lnTo>
                  <a:lnTo>
                    <a:pt x="15" y="54"/>
                  </a:lnTo>
                  <a:lnTo>
                    <a:pt x="0" y="6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7" name="Freeform 382"/>
            <p:cNvSpPr>
              <a:spLocks/>
            </p:cNvSpPr>
            <p:nvPr/>
          </p:nvSpPr>
          <p:spPr bwMode="auto">
            <a:xfrm>
              <a:off x="2895600" y="2359050"/>
              <a:ext cx="152400" cy="133350"/>
            </a:xfrm>
            <a:custGeom>
              <a:avLst/>
              <a:gdLst>
                <a:gd name="T0" fmla="*/ 0 w 85"/>
                <a:gd name="T1" fmla="*/ 2147483647 h 85"/>
                <a:gd name="T2" fmla="*/ 0 w 85"/>
                <a:gd name="T3" fmla="*/ 2147483647 h 85"/>
                <a:gd name="T4" fmla="*/ 2147483647 w 85"/>
                <a:gd name="T5" fmla="*/ 2147483647 h 85"/>
                <a:gd name="T6" fmla="*/ 2147483647 w 85"/>
                <a:gd name="T7" fmla="*/ 2147483647 h 85"/>
                <a:gd name="T8" fmla="*/ 2147483647 w 85"/>
                <a:gd name="T9" fmla="*/ 2147483647 h 85"/>
                <a:gd name="T10" fmla="*/ 2147483647 w 85"/>
                <a:gd name="T11" fmla="*/ 2147483647 h 85"/>
                <a:gd name="T12" fmla="*/ 2147483647 w 85"/>
                <a:gd name="T13" fmla="*/ 2147483647 h 85"/>
                <a:gd name="T14" fmla="*/ 2147483647 w 85"/>
                <a:gd name="T15" fmla="*/ 2147483647 h 85"/>
                <a:gd name="T16" fmla="*/ 2147483647 w 85"/>
                <a:gd name="T17" fmla="*/ 2147483647 h 85"/>
                <a:gd name="T18" fmla="*/ 2147483647 w 85"/>
                <a:gd name="T19" fmla="*/ 2147483647 h 85"/>
                <a:gd name="T20" fmla="*/ 2147483647 w 85"/>
                <a:gd name="T21" fmla="*/ 2147483647 h 85"/>
                <a:gd name="T22" fmla="*/ 2147483647 w 85"/>
                <a:gd name="T23" fmla="*/ 2147483647 h 85"/>
                <a:gd name="T24" fmla="*/ 2147483647 w 85"/>
                <a:gd name="T25" fmla="*/ 2147483647 h 85"/>
                <a:gd name="T26" fmla="*/ 2147483647 w 85"/>
                <a:gd name="T27" fmla="*/ 2147483647 h 85"/>
                <a:gd name="T28" fmla="*/ 2147483647 w 85"/>
                <a:gd name="T29" fmla="*/ 2147483647 h 85"/>
                <a:gd name="T30" fmla="*/ 2147483647 w 85"/>
                <a:gd name="T31" fmla="*/ 2147483647 h 85"/>
                <a:gd name="T32" fmla="*/ 2147483647 w 85"/>
                <a:gd name="T33" fmla="*/ 2147483647 h 85"/>
                <a:gd name="T34" fmla="*/ 2147483647 w 85"/>
                <a:gd name="T35" fmla="*/ 2147483647 h 85"/>
                <a:gd name="T36" fmla="*/ 2147483647 w 85"/>
                <a:gd name="T37" fmla="*/ 2147483647 h 85"/>
                <a:gd name="T38" fmla="*/ 2147483647 w 85"/>
                <a:gd name="T39" fmla="*/ 2147483647 h 85"/>
                <a:gd name="T40" fmla="*/ 2147483647 w 85"/>
                <a:gd name="T41" fmla="*/ 2147483647 h 85"/>
                <a:gd name="T42" fmla="*/ 2147483647 w 85"/>
                <a:gd name="T43" fmla="*/ 2147483647 h 85"/>
                <a:gd name="T44" fmla="*/ 2147483647 w 85"/>
                <a:gd name="T45" fmla="*/ 2147483647 h 85"/>
                <a:gd name="T46" fmla="*/ 2147483647 w 85"/>
                <a:gd name="T47" fmla="*/ 2147483647 h 85"/>
                <a:gd name="T48" fmla="*/ 2147483647 w 85"/>
                <a:gd name="T49" fmla="*/ 2147483647 h 85"/>
                <a:gd name="T50" fmla="*/ 2147483647 w 85"/>
                <a:gd name="T51" fmla="*/ 0 h 85"/>
                <a:gd name="T52" fmla="*/ 2147483647 w 85"/>
                <a:gd name="T53" fmla="*/ 2147483647 h 85"/>
                <a:gd name="T54" fmla="*/ 2147483647 w 85"/>
                <a:gd name="T55" fmla="*/ 2147483647 h 85"/>
                <a:gd name="T56" fmla="*/ 2147483647 w 85"/>
                <a:gd name="T57" fmla="*/ 2147483647 h 85"/>
                <a:gd name="T58" fmla="*/ 0 w 85"/>
                <a:gd name="T59" fmla="*/ 2147483647 h 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5"/>
                <a:gd name="T91" fmla="*/ 0 h 85"/>
                <a:gd name="T92" fmla="*/ 85 w 85"/>
                <a:gd name="T93" fmla="*/ 85 h 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5" h="85">
                  <a:moveTo>
                    <a:pt x="0" y="64"/>
                  </a:moveTo>
                  <a:lnTo>
                    <a:pt x="0" y="70"/>
                  </a:lnTo>
                  <a:lnTo>
                    <a:pt x="49" y="70"/>
                  </a:lnTo>
                  <a:lnTo>
                    <a:pt x="39" y="80"/>
                  </a:lnTo>
                  <a:lnTo>
                    <a:pt x="46" y="83"/>
                  </a:lnTo>
                  <a:lnTo>
                    <a:pt x="56" y="73"/>
                  </a:lnTo>
                  <a:lnTo>
                    <a:pt x="67" y="73"/>
                  </a:lnTo>
                  <a:lnTo>
                    <a:pt x="62" y="83"/>
                  </a:lnTo>
                  <a:lnTo>
                    <a:pt x="70" y="79"/>
                  </a:lnTo>
                  <a:lnTo>
                    <a:pt x="67" y="85"/>
                  </a:lnTo>
                  <a:lnTo>
                    <a:pt x="76" y="85"/>
                  </a:lnTo>
                  <a:lnTo>
                    <a:pt x="85" y="67"/>
                  </a:lnTo>
                  <a:lnTo>
                    <a:pt x="78" y="69"/>
                  </a:lnTo>
                  <a:lnTo>
                    <a:pt x="83" y="60"/>
                  </a:lnTo>
                  <a:lnTo>
                    <a:pt x="71" y="69"/>
                  </a:lnTo>
                  <a:lnTo>
                    <a:pt x="70" y="67"/>
                  </a:lnTo>
                  <a:lnTo>
                    <a:pt x="85" y="51"/>
                  </a:lnTo>
                  <a:lnTo>
                    <a:pt x="76" y="54"/>
                  </a:lnTo>
                  <a:lnTo>
                    <a:pt x="74" y="48"/>
                  </a:lnTo>
                  <a:lnTo>
                    <a:pt x="83" y="41"/>
                  </a:lnTo>
                  <a:lnTo>
                    <a:pt x="60" y="40"/>
                  </a:lnTo>
                  <a:lnTo>
                    <a:pt x="55" y="32"/>
                  </a:lnTo>
                  <a:lnTo>
                    <a:pt x="62" y="29"/>
                  </a:lnTo>
                  <a:lnTo>
                    <a:pt x="55" y="26"/>
                  </a:lnTo>
                  <a:lnTo>
                    <a:pt x="43" y="32"/>
                  </a:lnTo>
                  <a:lnTo>
                    <a:pt x="71" y="0"/>
                  </a:lnTo>
                  <a:lnTo>
                    <a:pt x="56" y="5"/>
                  </a:lnTo>
                  <a:lnTo>
                    <a:pt x="11" y="51"/>
                  </a:lnTo>
                  <a:lnTo>
                    <a:pt x="15" y="54"/>
                  </a:lnTo>
                  <a:lnTo>
                    <a:pt x="0" y="6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8" name="Freeform 383"/>
            <p:cNvSpPr>
              <a:spLocks/>
            </p:cNvSpPr>
            <p:nvPr/>
          </p:nvSpPr>
          <p:spPr bwMode="auto">
            <a:xfrm>
              <a:off x="2525713" y="1993925"/>
              <a:ext cx="144462" cy="68263"/>
            </a:xfrm>
            <a:custGeom>
              <a:avLst/>
              <a:gdLst>
                <a:gd name="T0" fmla="*/ 0 w 80"/>
                <a:gd name="T1" fmla="*/ 2147483647 h 45"/>
                <a:gd name="T2" fmla="*/ 2147483647 w 80"/>
                <a:gd name="T3" fmla="*/ 2147483647 h 45"/>
                <a:gd name="T4" fmla="*/ 2147483647 w 80"/>
                <a:gd name="T5" fmla="*/ 2147483647 h 45"/>
                <a:gd name="T6" fmla="*/ 2147483647 w 80"/>
                <a:gd name="T7" fmla="*/ 2147483647 h 45"/>
                <a:gd name="T8" fmla="*/ 2147483647 w 80"/>
                <a:gd name="T9" fmla="*/ 2147483647 h 45"/>
                <a:gd name="T10" fmla="*/ 2147483647 w 80"/>
                <a:gd name="T11" fmla="*/ 2147483647 h 45"/>
                <a:gd name="T12" fmla="*/ 2147483647 w 80"/>
                <a:gd name="T13" fmla="*/ 2147483647 h 45"/>
                <a:gd name="T14" fmla="*/ 2147483647 w 80"/>
                <a:gd name="T15" fmla="*/ 2147483647 h 45"/>
                <a:gd name="T16" fmla="*/ 2147483647 w 80"/>
                <a:gd name="T17" fmla="*/ 0 h 45"/>
                <a:gd name="T18" fmla="*/ 2147483647 w 80"/>
                <a:gd name="T19" fmla="*/ 2147483647 h 45"/>
                <a:gd name="T20" fmla="*/ 2147483647 w 80"/>
                <a:gd name="T21" fmla="*/ 2147483647 h 45"/>
                <a:gd name="T22" fmla="*/ 0 w 80"/>
                <a:gd name="T23" fmla="*/ 2147483647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45"/>
                <a:gd name="T38" fmla="*/ 80 w 80"/>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45">
                  <a:moveTo>
                    <a:pt x="0" y="38"/>
                  </a:moveTo>
                  <a:lnTo>
                    <a:pt x="15" y="38"/>
                  </a:lnTo>
                  <a:lnTo>
                    <a:pt x="9" y="45"/>
                  </a:lnTo>
                  <a:lnTo>
                    <a:pt x="43" y="32"/>
                  </a:lnTo>
                  <a:lnTo>
                    <a:pt x="53" y="32"/>
                  </a:lnTo>
                  <a:lnTo>
                    <a:pt x="66" y="43"/>
                  </a:lnTo>
                  <a:lnTo>
                    <a:pt x="80" y="35"/>
                  </a:lnTo>
                  <a:lnTo>
                    <a:pt x="49" y="9"/>
                  </a:lnTo>
                  <a:lnTo>
                    <a:pt x="52" y="0"/>
                  </a:lnTo>
                  <a:lnTo>
                    <a:pt x="28" y="13"/>
                  </a:lnTo>
                  <a:lnTo>
                    <a:pt x="15" y="32"/>
                  </a:lnTo>
                  <a:lnTo>
                    <a:pt x="0" y="3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9" name="Freeform 384"/>
            <p:cNvSpPr>
              <a:spLocks/>
            </p:cNvSpPr>
            <p:nvPr/>
          </p:nvSpPr>
          <p:spPr bwMode="auto">
            <a:xfrm>
              <a:off x="2525713" y="1993925"/>
              <a:ext cx="144462" cy="68263"/>
            </a:xfrm>
            <a:custGeom>
              <a:avLst/>
              <a:gdLst>
                <a:gd name="T0" fmla="*/ 0 w 80"/>
                <a:gd name="T1" fmla="*/ 2147483647 h 45"/>
                <a:gd name="T2" fmla="*/ 2147483647 w 80"/>
                <a:gd name="T3" fmla="*/ 2147483647 h 45"/>
                <a:gd name="T4" fmla="*/ 2147483647 w 80"/>
                <a:gd name="T5" fmla="*/ 2147483647 h 45"/>
                <a:gd name="T6" fmla="*/ 2147483647 w 80"/>
                <a:gd name="T7" fmla="*/ 2147483647 h 45"/>
                <a:gd name="T8" fmla="*/ 2147483647 w 80"/>
                <a:gd name="T9" fmla="*/ 2147483647 h 45"/>
                <a:gd name="T10" fmla="*/ 2147483647 w 80"/>
                <a:gd name="T11" fmla="*/ 2147483647 h 45"/>
                <a:gd name="T12" fmla="*/ 2147483647 w 80"/>
                <a:gd name="T13" fmla="*/ 2147483647 h 45"/>
                <a:gd name="T14" fmla="*/ 2147483647 w 80"/>
                <a:gd name="T15" fmla="*/ 2147483647 h 45"/>
                <a:gd name="T16" fmla="*/ 2147483647 w 80"/>
                <a:gd name="T17" fmla="*/ 0 h 45"/>
                <a:gd name="T18" fmla="*/ 2147483647 w 80"/>
                <a:gd name="T19" fmla="*/ 2147483647 h 45"/>
                <a:gd name="T20" fmla="*/ 2147483647 w 80"/>
                <a:gd name="T21" fmla="*/ 2147483647 h 45"/>
                <a:gd name="T22" fmla="*/ 0 w 80"/>
                <a:gd name="T23" fmla="*/ 2147483647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45"/>
                <a:gd name="T38" fmla="*/ 80 w 80"/>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45">
                  <a:moveTo>
                    <a:pt x="0" y="38"/>
                  </a:moveTo>
                  <a:lnTo>
                    <a:pt x="15" y="38"/>
                  </a:lnTo>
                  <a:lnTo>
                    <a:pt x="9" y="45"/>
                  </a:lnTo>
                  <a:lnTo>
                    <a:pt x="43" y="32"/>
                  </a:lnTo>
                  <a:lnTo>
                    <a:pt x="53" y="32"/>
                  </a:lnTo>
                  <a:lnTo>
                    <a:pt x="66" y="43"/>
                  </a:lnTo>
                  <a:lnTo>
                    <a:pt x="80" y="35"/>
                  </a:lnTo>
                  <a:lnTo>
                    <a:pt x="49" y="9"/>
                  </a:lnTo>
                  <a:lnTo>
                    <a:pt x="52" y="0"/>
                  </a:lnTo>
                  <a:lnTo>
                    <a:pt x="28" y="13"/>
                  </a:lnTo>
                  <a:lnTo>
                    <a:pt x="15" y="32"/>
                  </a:lnTo>
                  <a:lnTo>
                    <a:pt x="0" y="3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0" name="Freeform 385"/>
            <p:cNvSpPr>
              <a:spLocks/>
            </p:cNvSpPr>
            <p:nvPr/>
          </p:nvSpPr>
          <p:spPr bwMode="auto">
            <a:xfrm>
              <a:off x="2801938" y="1939950"/>
              <a:ext cx="58737" cy="26988"/>
            </a:xfrm>
            <a:custGeom>
              <a:avLst/>
              <a:gdLst>
                <a:gd name="T0" fmla="*/ 2147483647 w 31"/>
                <a:gd name="T1" fmla="*/ 2147483647 h 17"/>
                <a:gd name="T2" fmla="*/ 0 w 31"/>
                <a:gd name="T3" fmla="*/ 2147483647 h 17"/>
                <a:gd name="T4" fmla="*/ 2147483647 w 31"/>
                <a:gd name="T5" fmla="*/ 2147483647 h 17"/>
                <a:gd name="T6" fmla="*/ 2147483647 w 31"/>
                <a:gd name="T7" fmla="*/ 2147483647 h 17"/>
                <a:gd name="T8" fmla="*/ 2147483647 w 31"/>
                <a:gd name="T9" fmla="*/ 0 h 17"/>
                <a:gd name="T10" fmla="*/ 2147483647 w 31"/>
                <a:gd name="T11" fmla="*/ 0 h 17"/>
                <a:gd name="T12" fmla="*/ 2147483647 w 31"/>
                <a:gd name="T13" fmla="*/ 2147483647 h 17"/>
                <a:gd name="T14" fmla="*/ 0 60000 65536"/>
                <a:gd name="T15" fmla="*/ 0 60000 65536"/>
                <a:gd name="T16" fmla="*/ 0 60000 65536"/>
                <a:gd name="T17" fmla="*/ 0 60000 65536"/>
                <a:gd name="T18" fmla="*/ 0 60000 65536"/>
                <a:gd name="T19" fmla="*/ 0 60000 65536"/>
                <a:gd name="T20" fmla="*/ 0 60000 65536"/>
                <a:gd name="T21" fmla="*/ 0 w 31"/>
                <a:gd name="T22" fmla="*/ 0 h 17"/>
                <a:gd name="T23" fmla="*/ 31 w 3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7">
                  <a:moveTo>
                    <a:pt x="2" y="10"/>
                  </a:moveTo>
                  <a:lnTo>
                    <a:pt x="0" y="17"/>
                  </a:lnTo>
                  <a:lnTo>
                    <a:pt x="16" y="17"/>
                  </a:lnTo>
                  <a:lnTo>
                    <a:pt x="31" y="5"/>
                  </a:lnTo>
                  <a:lnTo>
                    <a:pt x="30" y="0"/>
                  </a:lnTo>
                  <a:lnTo>
                    <a:pt x="16" y="0"/>
                  </a:lnTo>
                  <a:lnTo>
                    <a:pt x="2"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1" name="Freeform 386"/>
            <p:cNvSpPr>
              <a:spLocks/>
            </p:cNvSpPr>
            <p:nvPr/>
          </p:nvSpPr>
          <p:spPr bwMode="auto">
            <a:xfrm>
              <a:off x="2801938" y="1939950"/>
              <a:ext cx="58737" cy="26988"/>
            </a:xfrm>
            <a:custGeom>
              <a:avLst/>
              <a:gdLst>
                <a:gd name="T0" fmla="*/ 2147483647 w 31"/>
                <a:gd name="T1" fmla="*/ 2147483647 h 17"/>
                <a:gd name="T2" fmla="*/ 0 w 31"/>
                <a:gd name="T3" fmla="*/ 2147483647 h 17"/>
                <a:gd name="T4" fmla="*/ 2147483647 w 31"/>
                <a:gd name="T5" fmla="*/ 2147483647 h 17"/>
                <a:gd name="T6" fmla="*/ 2147483647 w 31"/>
                <a:gd name="T7" fmla="*/ 2147483647 h 17"/>
                <a:gd name="T8" fmla="*/ 2147483647 w 31"/>
                <a:gd name="T9" fmla="*/ 0 h 17"/>
                <a:gd name="T10" fmla="*/ 2147483647 w 31"/>
                <a:gd name="T11" fmla="*/ 0 h 17"/>
                <a:gd name="T12" fmla="*/ 2147483647 w 31"/>
                <a:gd name="T13" fmla="*/ 2147483647 h 17"/>
                <a:gd name="T14" fmla="*/ 0 60000 65536"/>
                <a:gd name="T15" fmla="*/ 0 60000 65536"/>
                <a:gd name="T16" fmla="*/ 0 60000 65536"/>
                <a:gd name="T17" fmla="*/ 0 60000 65536"/>
                <a:gd name="T18" fmla="*/ 0 60000 65536"/>
                <a:gd name="T19" fmla="*/ 0 60000 65536"/>
                <a:gd name="T20" fmla="*/ 0 60000 65536"/>
                <a:gd name="T21" fmla="*/ 0 w 31"/>
                <a:gd name="T22" fmla="*/ 0 h 17"/>
                <a:gd name="T23" fmla="*/ 31 w 3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7">
                  <a:moveTo>
                    <a:pt x="2" y="10"/>
                  </a:moveTo>
                  <a:lnTo>
                    <a:pt x="0" y="17"/>
                  </a:lnTo>
                  <a:lnTo>
                    <a:pt x="16" y="17"/>
                  </a:lnTo>
                  <a:lnTo>
                    <a:pt x="31" y="5"/>
                  </a:lnTo>
                  <a:lnTo>
                    <a:pt x="30" y="0"/>
                  </a:lnTo>
                  <a:lnTo>
                    <a:pt x="16" y="0"/>
                  </a:lnTo>
                  <a:lnTo>
                    <a:pt x="2"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2" name="Freeform 387"/>
            <p:cNvSpPr>
              <a:spLocks/>
            </p:cNvSpPr>
            <p:nvPr/>
          </p:nvSpPr>
          <p:spPr bwMode="auto">
            <a:xfrm>
              <a:off x="2646363" y="1814538"/>
              <a:ext cx="455612" cy="282575"/>
            </a:xfrm>
            <a:custGeom>
              <a:avLst/>
              <a:gdLst>
                <a:gd name="T0" fmla="*/ 0 w 255"/>
                <a:gd name="T1" fmla="*/ 2147483647 h 180"/>
                <a:gd name="T2" fmla="*/ 2147483647 w 255"/>
                <a:gd name="T3" fmla="*/ 2147483647 h 180"/>
                <a:gd name="T4" fmla="*/ 2147483647 w 255"/>
                <a:gd name="T5" fmla="*/ 2147483647 h 180"/>
                <a:gd name="T6" fmla="*/ 2147483647 w 255"/>
                <a:gd name="T7" fmla="*/ 2147483647 h 180"/>
                <a:gd name="T8" fmla="*/ 2147483647 w 255"/>
                <a:gd name="T9" fmla="*/ 2147483647 h 180"/>
                <a:gd name="T10" fmla="*/ 2147483647 w 255"/>
                <a:gd name="T11" fmla="*/ 2147483647 h 180"/>
                <a:gd name="T12" fmla="*/ 2147483647 w 255"/>
                <a:gd name="T13" fmla="*/ 2147483647 h 180"/>
                <a:gd name="T14" fmla="*/ 2147483647 w 255"/>
                <a:gd name="T15" fmla="*/ 2147483647 h 180"/>
                <a:gd name="T16" fmla="*/ 2147483647 w 255"/>
                <a:gd name="T17" fmla="*/ 2147483647 h 180"/>
                <a:gd name="T18" fmla="*/ 2147483647 w 255"/>
                <a:gd name="T19" fmla="*/ 2147483647 h 180"/>
                <a:gd name="T20" fmla="*/ 2147483647 w 255"/>
                <a:gd name="T21" fmla="*/ 2147483647 h 180"/>
                <a:gd name="T22" fmla="*/ 2147483647 w 255"/>
                <a:gd name="T23" fmla="*/ 2147483647 h 180"/>
                <a:gd name="T24" fmla="*/ 2147483647 w 255"/>
                <a:gd name="T25" fmla="*/ 2147483647 h 180"/>
                <a:gd name="T26" fmla="*/ 2147483647 w 255"/>
                <a:gd name="T27" fmla="*/ 2147483647 h 180"/>
                <a:gd name="T28" fmla="*/ 2147483647 w 255"/>
                <a:gd name="T29" fmla="*/ 2147483647 h 180"/>
                <a:gd name="T30" fmla="*/ 2147483647 w 255"/>
                <a:gd name="T31" fmla="*/ 2147483647 h 180"/>
                <a:gd name="T32" fmla="*/ 2147483647 w 255"/>
                <a:gd name="T33" fmla="*/ 2147483647 h 180"/>
                <a:gd name="T34" fmla="*/ 2147483647 w 255"/>
                <a:gd name="T35" fmla="*/ 2147483647 h 180"/>
                <a:gd name="T36" fmla="*/ 2147483647 w 255"/>
                <a:gd name="T37" fmla="*/ 2147483647 h 180"/>
                <a:gd name="T38" fmla="*/ 2147483647 w 255"/>
                <a:gd name="T39" fmla="*/ 2147483647 h 180"/>
                <a:gd name="T40" fmla="*/ 2147483647 w 255"/>
                <a:gd name="T41" fmla="*/ 2147483647 h 180"/>
                <a:gd name="T42" fmla="*/ 2147483647 w 255"/>
                <a:gd name="T43" fmla="*/ 2147483647 h 180"/>
                <a:gd name="T44" fmla="*/ 2147483647 w 255"/>
                <a:gd name="T45" fmla="*/ 2147483647 h 180"/>
                <a:gd name="T46" fmla="*/ 2147483647 w 255"/>
                <a:gd name="T47" fmla="*/ 2147483647 h 180"/>
                <a:gd name="T48" fmla="*/ 2147483647 w 255"/>
                <a:gd name="T49" fmla="*/ 2147483647 h 180"/>
                <a:gd name="T50" fmla="*/ 2147483647 w 255"/>
                <a:gd name="T51" fmla="*/ 2147483647 h 180"/>
                <a:gd name="T52" fmla="*/ 2147483647 w 255"/>
                <a:gd name="T53" fmla="*/ 2147483647 h 180"/>
                <a:gd name="T54" fmla="*/ 2147483647 w 255"/>
                <a:gd name="T55" fmla="*/ 2147483647 h 180"/>
                <a:gd name="T56" fmla="*/ 2147483647 w 255"/>
                <a:gd name="T57" fmla="*/ 2147483647 h 180"/>
                <a:gd name="T58" fmla="*/ 2147483647 w 255"/>
                <a:gd name="T59" fmla="*/ 2147483647 h 180"/>
                <a:gd name="T60" fmla="*/ 2147483647 w 255"/>
                <a:gd name="T61" fmla="*/ 2147483647 h 180"/>
                <a:gd name="T62" fmla="*/ 2147483647 w 255"/>
                <a:gd name="T63" fmla="*/ 2147483647 h 180"/>
                <a:gd name="T64" fmla="*/ 2147483647 w 255"/>
                <a:gd name="T65" fmla="*/ 2147483647 h 180"/>
                <a:gd name="T66" fmla="*/ 2147483647 w 255"/>
                <a:gd name="T67" fmla="*/ 2147483647 h 180"/>
                <a:gd name="T68" fmla="*/ 2147483647 w 255"/>
                <a:gd name="T69" fmla="*/ 2147483647 h 180"/>
                <a:gd name="T70" fmla="*/ 2147483647 w 255"/>
                <a:gd name="T71" fmla="*/ 2147483647 h 180"/>
                <a:gd name="T72" fmla="*/ 2147483647 w 255"/>
                <a:gd name="T73" fmla="*/ 2147483647 h 180"/>
                <a:gd name="T74" fmla="*/ 2147483647 w 255"/>
                <a:gd name="T75" fmla="*/ 2147483647 h 180"/>
                <a:gd name="T76" fmla="*/ 2147483647 w 255"/>
                <a:gd name="T77" fmla="*/ 2147483647 h 180"/>
                <a:gd name="T78" fmla="*/ 2147483647 w 255"/>
                <a:gd name="T79" fmla="*/ 2147483647 h 180"/>
                <a:gd name="T80" fmla="*/ 2147483647 w 255"/>
                <a:gd name="T81" fmla="*/ 2147483647 h 180"/>
                <a:gd name="T82" fmla="*/ 2147483647 w 255"/>
                <a:gd name="T83" fmla="*/ 2147483647 h 180"/>
                <a:gd name="T84" fmla="*/ 2147483647 w 255"/>
                <a:gd name="T85" fmla="*/ 2147483647 h 180"/>
                <a:gd name="T86" fmla="*/ 2147483647 w 255"/>
                <a:gd name="T87" fmla="*/ 2147483647 h 180"/>
                <a:gd name="T88" fmla="*/ 2147483647 w 255"/>
                <a:gd name="T89" fmla="*/ 2147483647 h 180"/>
                <a:gd name="T90" fmla="*/ 2147483647 w 255"/>
                <a:gd name="T91" fmla="*/ 2147483647 h 180"/>
                <a:gd name="T92" fmla="*/ 2147483647 w 255"/>
                <a:gd name="T93" fmla="*/ 2147483647 h 180"/>
                <a:gd name="T94" fmla="*/ 2147483647 w 255"/>
                <a:gd name="T95" fmla="*/ 2147483647 h 180"/>
                <a:gd name="T96" fmla="*/ 2147483647 w 255"/>
                <a:gd name="T97" fmla="*/ 2147483647 h 180"/>
                <a:gd name="T98" fmla="*/ 2147483647 w 255"/>
                <a:gd name="T99" fmla="*/ 2147483647 h 180"/>
                <a:gd name="T100" fmla="*/ 2147483647 w 255"/>
                <a:gd name="T101" fmla="*/ 2147483647 h 180"/>
                <a:gd name="T102" fmla="*/ 2147483647 w 255"/>
                <a:gd name="T103" fmla="*/ 2147483647 h 180"/>
                <a:gd name="T104" fmla="*/ 2147483647 w 255"/>
                <a:gd name="T105" fmla="*/ 2147483647 h 180"/>
                <a:gd name="T106" fmla="*/ 2147483647 w 255"/>
                <a:gd name="T107" fmla="*/ 2147483647 h 180"/>
                <a:gd name="T108" fmla="*/ 2147483647 w 255"/>
                <a:gd name="T109" fmla="*/ 2147483647 h 180"/>
                <a:gd name="T110" fmla="*/ 2147483647 w 255"/>
                <a:gd name="T111" fmla="*/ 2147483647 h 180"/>
                <a:gd name="T112" fmla="*/ 2147483647 w 255"/>
                <a:gd name="T113" fmla="*/ 2147483647 h 180"/>
                <a:gd name="T114" fmla="*/ 2147483647 w 255"/>
                <a:gd name="T115" fmla="*/ 2147483647 h 180"/>
                <a:gd name="T116" fmla="*/ 2147483647 w 255"/>
                <a:gd name="T117" fmla="*/ 0 h 180"/>
                <a:gd name="T118" fmla="*/ 2147483647 w 255"/>
                <a:gd name="T119" fmla="*/ 0 h 180"/>
                <a:gd name="T120" fmla="*/ 2147483647 w 255"/>
                <a:gd name="T121" fmla="*/ 2147483647 h 180"/>
                <a:gd name="T122" fmla="*/ 0 w 255"/>
                <a:gd name="T123" fmla="*/ 2147483647 h 1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
                <a:gd name="T187" fmla="*/ 0 h 180"/>
                <a:gd name="T188" fmla="*/ 255 w 255"/>
                <a:gd name="T189" fmla="*/ 180 h 1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 h="180">
                  <a:moveTo>
                    <a:pt x="0" y="31"/>
                  </a:moveTo>
                  <a:lnTo>
                    <a:pt x="11" y="48"/>
                  </a:lnTo>
                  <a:lnTo>
                    <a:pt x="25" y="54"/>
                  </a:lnTo>
                  <a:lnTo>
                    <a:pt x="71" y="56"/>
                  </a:lnTo>
                  <a:lnTo>
                    <a:pt x="83" y="62"/>
                  </a:lnTo>
                  <a:lnTo>
                    <a:pt x="111" y="51"/>
                  </a:lnTo>
                  <a:lnTo>
                    <a:pt x="111" y="59"/>
                  </a:lnTo>
                  <a:lnTo>
                    <a:pt x="125" y="65"/>
                  </a:lnTo>
                  <a:lnTo>
                    <a:pt x="113" y="76"/>
                  </a:lnTo>
                  <a:lnTo>
                    <a:pt x="129" y="70"/>
                  </a:lnTo>
                  <a:lnTo>
                    <a:pt x="132" y="78"/>
                  </a:lnTo>
                  <a:lnTo>
                    <a:pt x="142" y="84"/>
                  </a:lnTo>
                  <a:lnTo>
                    <a:pt x="140" y="98"/>
                  </a:lnTo>
                  <a:lnTo>
                    <a:pt x="104" y="114"/>
                  </a:lnTo>
                  <a:lnTo>
                    <a:pt x="109" y="121"/>
                  </a:lnTo>
                  <a:lnTo>
                    <a:pt x="94" y="126"/>
                  </a:lnTo>
                  <a:lnTo>
                    <a:pt x="64" y="123"/>
                  </a:lnTo>
                  <a:lnTo>
                    <a:pt x="42" y="136"/>
                  </a:lnTo>
                  <a:lnTo>
                    <a:pt x="45" y="143"/>
                  </a:lnTo>
                  <a:lnTo>
                    <a:pt x="73" y="139"/>
                  </a:lnTo>
                  <a:lnTo>
                    <a:pt x="102" y="146"/>
                  </a:lnTo>
                  <a:lnTo>
                    <a:pt x="111" y="151"/>
                  </a:lnTo>
                  <a:lnTo>
                    <a:pt x="105" y="158"/>
                  </a:lnTo>
                  <a:lnTo>
                    <a:pt x="113" y="162"/>
                  </a:lnTo>
                  <a:lnTo>
                    <a:pt x="139" y="175"/>
                  </a:lnTo>
                  <a:lnTo>
                    <a:pt x="160" y="180"/>
                  </a:lnTo>
                  <a:lnTo>
                    <a:pt x="163" y="174"/>
                  </a:lnTo>
                  <a:lnTo>
                    <a:pt x="144" y="157"/>
                  </a:lnTo>
                  <a:lnTo>
                    <a:pt x="144" y="149"/>
                  </a:lnTo>
                  <a:lnTo>
                    <a:pt x="172" y="164"/>
                  </a:lnTo>
                  <a:lnTo>
                    <a:pt x="188" y="164"/>
                  </a:lnTo>
                  <a:lnTo>
                    <a:pt x="196" y="152"/>
                  </a:lnTo>
                  <a:lnTo>
                    <a:pt x="191" y="146"/>
                  </a:lnTo>
                  <a:lnTo>
                    <a:pt x="195" y="139"/>
                  </a:lnTo>
                  <a:lnTo>
                    <a:pt x="180" y="119"/>
                  </a:lnTo>
                  <a:lnTo>
                    <a:pt x="189" y="108"/>
                  </a:lnTo>
                  <a:lnTo>
                    <a:pt x="203" y="119"/>
                  </a:lnTo>
                  <a:lnTo>
                    <a:pt x="203" y="126"/>
                  </a:lnTo>
                  <a:lnTo>
                    <a:pt x="215" y="132"/>
                  </a:lnTo>
                  <a:lnTo>
                    <a:pt x="255" y="105"/>
                  </a:lnTo>
                  <a:lnTo>
                    <a:pt x="226" y="84"/>
                  </a:lnTo>
                  <a:lnTo>
                    <a:pt x="209" y="84"/>
                  </a:lnTo>
                  <a:lnTo>
                    <a:pt x="199" y="78"/>
                  </a:lnTo>
                  <a:lnTo>
                    <a:pt x="205" y="70"/>
                  </a:lnTo>
                  <a:lnTo>
                    <a:pt x="222" y="67"/>
                  </a:lnTo>
                  <a:lnTo>
                    <a:pt x="212" y="62"/>
                  </a:lnTo>
                  <a:lnTo>
                    <a:pt x="222" y="56"/>
                  </a:lnTo>
                  <a:lnTo>
                    <a:pt x="195" y="35"/>
                  </a:lnTo>
                  <a:lnTo>
                    <a:pt x="171" y="31"/>
                  </a:lnTo>
                  <a:lnTo>
                    <a:pt x="175" y="18"/>
                  </a:lnTo>
                  <a:lnTo>
                    <a:pt x="142" y="15"/>
                  </a:lnTo>
                  <a:lnTo>
                    <a:pt x="99" y="25"/>
                  </a:lnTo>
                  <a:lnTo>
                    <a:pt x="118" y="3"/>
                  </a:lnTo>
                  <a:lnTo>
                    <a:pt x="101" y="2"/>
                  </a:lnTo>
                  <a:lnTo>
                    <a:pt x="64" y="12"/>
                  </a:lnTo>
                  <a:lnTo>
                    <a:pt x="49" y="31"/>
                  </a:lnTo>
                  <a:lnTo>
                    <a:pt x="43" y="27"/>
                  </a:lnTo>
                  <a:lnTo>
                    <a:pt x="53" y="15"/>
                  </a:lnTo>
                  <a:lnTo>
                    <a:pt x="91" y="0"/>
                  </a:lnTo>
                  <a:lnTo>
                    <a:pt x="61" y="0"/>
                  </a:lnTo>
                  <a:lnTo>
                    <a:pt x="31" y="11"/>
                  </a:lnTo>
                  <a:lnTo>
                    <a:pt x="0" y="3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3" name="Freeform 388"/>
            <p:cNvSpPr>
              <a:spLocks/>
            </p:cNvSpPr>
            <p:nvPr/>
          </p:nvSpPr>
          <p:spPr bwMode="auto">
            <a:xfrm>
              <a:off x="2646363" y="1814538"/>
              <a:ext cx="455612" cy="282575"/>
            </a:xfrm>
            <a:custGeom>
              <a:avLst/>
              <a:gdLst>
                <a:gd name="T0" fmla="*/ 0 w 255"/>
                <a:gd name="T1" fmla="*/ 2147483647 h 180"/>
                <a:gd name="T2" fmla="*/ 2147483647 w 255"/>
                <a:gd name="T3" fmla="*/ 2147483647 h 180"/>
                <a:gd name="T4" fmla="*/ 2147483647 w 255"/>
                <a:gd name="T5" fmla="*/ 2147483647 h 180"/>
                <a:gd name="T6" fmla="*/ 2147483647 w 255"/>
                <a:gd name="T7" fmla="*/ 2147483647 h 180"/>
                <a:gd name="T8" fmla="*/ 2147483647 w 255"/>
                <a:gd name="T9" fmla="*/ 2147483647 h 180"/>
                <a:gd name="T10" fmla="*/ 2147483647 w 255"/>
                <a:gd name="T11" fmla="*/ 2147483647 h 180"/>
                <a:gd name="T12" fmla="*/ 2147483647 w 255"/>
                <a:gd name="T13" fmla="*/ 2147483647 h 180"/>
                <a:gd name="T14" fmla="*/ 2147483647 w 255"/>
                <a:gd name="T15" fmla="*/ 2147483647 h 180"/>
                <a:gd name="T16" fmla="*/ 2147483647 w 255"/>
                <a:gd name="T17" fmla="*/ 2147483647 h 180"/>
                <a:gd name="T18" fmla="*/ 2147483647 w 255"/>
                <a:gd name="T19" fmla="*/ 2147483647 h 180"/>
                <a:gd name="T20" fmla="*/ 2147483647 w 255"/>
                <a:gd name="T21" fmla="*/ 2147483647 h 180"/>
                <a:gd name="T22" fmla="*/ 2147483647 w 255"/>
                <a:gd name="T23" fmla="*/ 2147483647 h 180"/>
                <a:gd name="T24" fmla="*/ 2147483647 w 255"/>
                <a:gd name="T25" fmla="*/ 2147483647 h 180"/>
                <a:gd name="T26" fmla="*/ 2147483647 w 255"/>
                <a:gd name="T27" fmla="*/ 2147483647 h 180"/>
                <a:gd name="T28" fmla="*/ 2147483647 w 255"/>
                <a:gd name="T29" fmla="*/ 2147483647 h 180"/>
                <a:gd name="T30" fmla="*/ 2147483647 w 255"/>
                <a:gd name="T31" fmla="*/ 2147483647 h 180"/>
                <a:gd name="T32" fmla="*/ 2147483647 w 255"/>
                <a:gd name="T33" fmla="*/ 2147483647 h 180"/>
                <a:gd name="T34" fmla="*/ 2147483647 w 255"/>
                <a:gd name="T35" fmla="*/ 2147483647 h 180"/>
                <a:gd name="T36" fmla="*/ 2147483647 w 255"/>
                <a:gd name="T37" fmla="*/ 2147483647 h 180"/>
                <a:gd name="T38" fmla="*/ 2147483647 w 255"/>
                <a:gd name="T39" fmla="*/ 2147483647 h 180"/>
                <a:gd name="T40" fmla="*/ 2147483647 w 255"/>
                <a:gd name="T41" fmla="*/ 2147483647 h 180"/>
                <a:gd name="T42" fmla="*/ 2147483647 w 255"/>
                <a:gd name="T43" fmla="*/ 2147483647 h 180"/>
                <a:gd name="T44" fmla="*/ 2147483647 w 255"/>
                <a:gd name="T45" fmla="*/ 2147483647 h 180"/>
                <a:gd name="T46" fmla="*/ 2147483647 w 255"/>
                <a:gd name="T47" fmla="*/ 2147483647 h 180"/>
                <a:gd name="T48" fmla="*/ 2147483647 w 255"/>
                <a:gd name="T49" fmla="*/ 2147483647 h 180"/>
                <a:gd name="T50" fmla="*/ 2147483647 w 255"/>
                <a:gd name="T51" fmla="*/ 2147483647 h 180"/>
                <a:gd name="T52" fmla="*/ 2147483647 w 255"/>
                <a:gd name="T53" fmla="*/ 2147483647 h 180"/>
                <a:gd name="T54" fmla="*/ 2147483647 w 255"/>
                <a:gd name="T55" fmla="*/ 2147483647 h 180"/>
                <a:gd name="T56" fmla="*/ 2147483647 w 255"/>
                <a:gd name="T57" fmla="*/ 2147483647 h 180"/>
                <a:gd name="T58" fmla="*/ 2147483647 w 255"/>
                <a:gd name="T59" fmla="*/ 2147483647 h 180"/>
                <a:gd name="T60" fmla="*/ 2147483647 w 255"/>
                <a:gd name="T61" fmla="*/ 2147483647 h 180"/>
                <a:gd name="T62" fmla="*/ 2147483647 w 255"/>
                <a:gd name="T63" fmla="*/ 2147483647 h 180"/>
                <a:gd name="T64" fmla="*/ 2147483647 w 255"/>
                <a:gd name="T65" fmla="*/ 2147483647 h 180"/>
                <a:gd name="T66" fmla="*/ 2147483647 w 255"/>
                <a:gd name="T67" fmla="*/ 2147483647 h 180"/>
                <a:gd name="T68" fmla="*/ 2147483647 w 255"/>
                <a:gd name="T69" fmla="*/ 2147483647 h 180"/>
                <a:gd name="T70" fmla="*/ 2147483647 w 255"/>
                <a:gd name="T71" fmla="*/ 2147483647 h 180"/>
                <a:gd name="T72" fmla="*/ 2147483647 w 255"/>
                <a:gd name="T73" fmla="*/ 2147483647 h 180"/>
                <a:gd name="T74" fmla="*/ 2147483647 w 255"/>
                <a:gd name="T75" fmla="*/ 2147483647 h 180"/>
                <a:gd name="T76" fmla="*/ 2147483647 w 255"/>
                <a:gd name="T77" fmla="*/ 2147483647 h 180"/>
                <a:gd name="T78" fmla="*/ 2147483647 w 255"/>
                <a:gd name="T79" fmla="*/ 2147483647 h 180"/>
                <a:gd name="T80" fmla="*/ 2147483647 w 255"/>
                <a:gd name="T81" fmla="*/ 2147483647 h 180"/>
                <a:gd name="T82" fmla="*/ 2147483647 w 255"/>
                <a:gd name="T83" fmla="*/ 2147483647 h 180"/>
                <a:gd name="T84" fmla="*/ 2147483647 w 255"/>
                <a:gd name="T85" fmla="*/ 2147483647 h 180"/>
                <a:gd name="T86" fmla="*/ 2147483647 w 255"/>
                <a:gd name="T87" fmla="*/ 2147483647 h 180"/>
                <a:gd name="T88" fmla="*/ 2147483647 w 255"/>
                <a:gd name="T89" fmla="*/ 2147483647 h 180"/>
                <a:gd name="T90" fmla="*/ 2147483647 w 255"/>
                <a:gd name="T91" fmla="*/ 2147483647 h 180"/>
                <a:gd name="T92" fmla="*/ 2147483647 w 255"/>
                <a:gd name="T93" fmla="*/ 2147483647 h 180"/>
                <a:gd name="T94" fmla="*/ 2147483647 w 255"/>
                <a:gd name="T95" fmla="*/ 2147483647 h 180"/>
                <a:gd name="T96" fmla="*/ 2147483647 w 255"/>
                <a:gd name="T97" fmla="*/ 2147483647 h 180"/>
                <a:gd name="T98" fmla="*/ 2147483647 w 255"/>
                <a:gd name="T99" fmla="*/ 2147483647 h 180"/>
                <a:gd name="T100" fmla="*/ 2147483647 w 255"/>
                <a:gd name="T101" fmla="*/ 2147483647 h 180"/>
                <a:gd name="T102" fmla="*/ 2147483647 w 255"/>
                <a:gd name="T103" fmla="*/ 2147483647 h 180"/>
                <a:gd name="T104" fmla="*/ 2147483647 w 255"/>
                <a:gd name="T105" fmla="*/ 2147483647 h 180"/>
                <a:gd name="T106" fmla="*/ 2147483647 w 255"/>
                <a:gd name="T107" fmla="*/ 2147483647 h 180"/>
                <a:gd name="T108" fmla="*/ 2147483647 w 255"/>
                <a:gd name="T109" fmla="*/ 2147483647 h 180"/>
                <a:gd name="T110" fmla="*/ 2147483647 w 255"/>
                <a:gd name="T111" fmla="*/ 2147483647 h 180"/>
                <a:gd name="T112" fmla="*/ 2147483647 w 255"/>
                <a:gd name="T113" fmla="*/ 2147483647 h 180"/>
                <a:gd name="T114" fmla="*/ 2147483647 w 255"/>
                <a:gd name="T115" fmla="*/ 2147483647 h 180"/>
                <a:gd name="T116" fmla="*/ 2147483647 w 255"/>
                <a:gd name="T117" fmla="*/ 0 h 180"/>
                <a:gd name="T118" fmla="*/ 2147483647 w 255"/>
                <a:gd name="T119" fmla="*/ 0 h 180"/>
                <a:gd name="T120" fmla="*/ 2147483647 w 255"/>
                <a:gd name="T121" fmla="*/ 2147483647 h 180"/>
                <a:gd name="T122" fmla="*/ 0 w 255"/>
                <a:gd name="T123" fmla="*/ 2147483647 h 1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
                <a:gd name="T187" fmla="*/ 0 h 180"/>
                <a:gd name="T188" fmla="*/ 255 w 255"/>
                <a:gd name="T189" fmla="*/ 180 h 1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 h="180">
                  <a:moveTo>
                    <a:pt x="0" y="31"/>
                  </a:moveTo>
                  <a:lnTo>
                    <a:pt x="11" y="48"/>
                  </a:lnTo>
                  <a:lnTo>
                    <a:pt x="25" y="54"/>
                  </a:lnTo>
                  <a:lnTo>
                    <a:pt x="71" y="56"/>
                  </a:lnTo>
                  <a:lnTo>
                    <a:pt x="83" y="62"/>
                  </a:lnTo>
                  <a:lnTo>
                    <a:pt x="111" y="51"/>
                  </a:lnTo>
                  <a:lnTo>
                    <a:pt x="111" y="59"/>
                  </a:lnTo>
                  <a:lnTo>
                    <a:pt x="125" y="65"/>
                  </a:lnTo>
                  <a:lnTo>
                    <a:pt x="113" y="76"/>
                  </a:lnTo>
                  <a:lnTo>
                    <a:pt x="129" y="70"/>
                  </a:lnTo>
                  <a:lnTo>
                    <a:pt x="132" y="78"/>
                  </a:lnTo>
                  <a:lnTo>
                    <a:pt x="142" y="84"/>
                  </a:lnTo>
                  <a:lnTo>
                    <a:pt x="140" y="98"/>
                  </a:lnTo>
                  <a:lnTo>
                    <a:pt x="104" y="114"/>
                  </a:lnTo>
                  <a:lnTo>
                    <a:pt x="109" y="121"/>
                  </a:lnTo>
                  <a:lnTo>
                    <a:pt x="94" y="126"/>
                  </a:lnTo>
                  <a:lnTo>
                    <a:pt x="64" y="123"/>
                  </a:lnTo>
                  <a:lnTo>
                    <a:pt x="42" y="136"/>
                  </a:lnTo>
                  <a:lnTo>
                    <a:pt x="45" y="143"/>
                  </a:lnTo>
                  <a:lnTo>
                    <a:pt x="73" y="139"/>
                  </a:lnTo>
                  <a:lnTo>
                    <a:pt x="102" y="146"/>
                  </a:lnTo>
                  <a:lnTo>
                    <a:pt x="111" y="151"/>
                  </a:lnTo>
                  <a:lnTo>
                    <a:pt x="105" y="158"/>
                  </a:lnTo>
                  <a:lnTo>
                    <a:pt x="113" y="162"/>
                  </a:lnTo>
                  <a:lnTo>
                    <a:pt x="139" y="175"/>
                  </a:lnTo>
                  <a:lnTo>
                    <a:pt x="160" y="180"/>
                  </a:lnTo>
                  <a:lnTo>
                    <a:pt x="163" y="174"/>
                  </a:lnTo>
                  <a:lnTo>
                    <a:pt x="144" y="157"/>
                  </a:lnTo>
                  <a:lnTo>
                    <a:pt x="144" y="149"/>
                  </a:lnTo>
                  <a:lnTo>
                    <a:pt x="172" y="164"/>
                  </a:lnTo>
                  <a:lnTo>
                    <a:pt x="188" y="164"/>
                  </a:lnTo>
                  <a:lnTo>
                    <a:pt x="196" y="152"/>
                  </a:lnTo>
                  <a:lnTo>
                    <a:pt x="191" y="146"/>
                  </a:lnTo>
                  <a:lnTo>
                    <a:pt x="195" y="139"/>
                  </a:lnTo>
                  <a:lnTo>
                    <a:pt x="180" y="119"/>
                  </a:lnTo>
                  <a:lnTo>
                    <a:pt x="189" y="108"/>
                  </a:lnTo>
                  <a:lnTo>
                    <a:pt x="203" y="119"/>
                  </a:lnTo>
                  <a:lnTo>
                    <a:pt x="203" y="126"/>
                  </a:lnTo>
                  <a:lnTo>
                    <a:pt x="215" y="132"/>
                  </a:lnTo>
                  <a:lnTo>
                    <a:pt x="255" y="105"/>
                  </a:lnTo>
                  <a:lnTo>
                    <a:pt x="226" y="84"/>
                  </a:lnTo>
                  <a:lnTo>
                    <a:pt x="209" y="84"/>
                  </a:lnTo>
                  <a:lnTo>
                    <a:pt x="199" y="78"/>
                  </a:lnTo>
                  <a:lnTo>
                    <a:pt x="205" y="70"/>
                  </a:lnTo>
                  <a:lnTo>
                    <a:pt x="222" y="67"/>
                  </a:lnTo>
                  <a:lnTo>
                    <a:pt x="212" y="62"/>
                  </a:lnTo>
                  <a:lnTo>
                    <a:pt x="222" y="56"/>
                  </a:lnTo>
                  <a:lnTo>
                    <a:pt x="195" y="35"/>
                  </a:lnTo>
                  <a:lnTo>
                    <a:pt x="171" y="31"/>
                  </a:lnTo>
                  <a:lnTo>
                    <a:pt x="175" y="18"/>
                  </a:lnTo>
                  <a:lnTo>
                    <a:pt x="142" y="15"/>
                  </a:lnTo>
                  <a:lnTo>
                    <a:pt x="99" y="25"/>
                  </a:lnTo>
                  <a:lnTo>
                    <a:pt x="118" y="3"/>
                  </a:lnTo>
                  <a:lnTo>
                    <a:pt x="101" y="2"/>
                  </a:lnTo>
                  <a:lnTo>
                    <a:pt x="64" y="12"/>
                  </a:lnTo>
                  <a:lnTo>
                    <a:pt x="49" y="31"/>
                  </a:lnTo>
                  <a:lnTo>
                    <a:pt x="43" y="27"/>
                  </a:lnTo>
                  <a:lnTo>
                    <a:pt x="53" y="15"/>
                  </a:lnTo>
                  <a:lnTo>
                    <a:pt x="91" y="0"/>
                  </a:lnTo>
                  <a:lnTo>
                    <a:pt x="61" y="0"/>
                  </a:lnTo>
                  <a:lnTo>
                    <a:pt x="31" y="11"/>
                  </a:lnTo>
                  <a:lnTo>
                    <a:pt x="0" y="3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4" name="Freeform 389"/>
            <p:cNvSpPr>
              <a:spLocks/>
            </p:cNvSpPr>
            <p:nvPr/>
          </p:nvSpPr>
          <p:spPr bwMode="auto">
            <a:xfrm>
              <a:off x="2854325" y="1817713"/>
              <a:ext cx="87313" cy="20637"/>
            </a:xfrm>
            <a:custGeom>
              <a:avLst/>
              <a:gdLst>
                <a:gd name="T0" fmla="*/ 2147483647 w 47"/>
                <a:gd name="T1" fmla="*/ 0 h 13"/>
                <a:gd name="T2" fmla="*/ 0 w 47"/>
                <a:gd name="T3" fmla="*/ 2147483647 h 13"/>
                <a:gd name="T4" fmla="*/ 2147483647 w 47"/>
                <a:gd name="T5" fmla="*/ 2147483647 h 13"/>
                <a:gd name="T6" fmla="*/ 2147483647 w 47"/>
                <a:gd name="T7" fmla="*/ 2147483647 h 13"/>
                <a:gd name="T8" fmla="*/ 2147483647 w 47"/>
                <a:gd name="T9" fmla="*/ 2147483647 h 13"/>
                <a:gd name="T10" fmla="*/ 2147483647 w 47"/>
                <a:gd name="T11" fmla="*/ 0 h 13"/>
                <a:gd name="T12" fmla="*/ 0 60000 65536"/>
                <a:gd name="T13" fmla="*/ 0 60000 65536"/>
                <a:gd name="T14" fmla="*/ 0 60000 65536"/>
                <a:gd name="T15" fmla="*/ 0 60000 65536"/>
                <a:gd name="T16" fmla="*/ 0 60000 65536"/>
                <a:gd name="T17" fmla="*/ 0 60000 65536"/>
                <a:gd name="T18" fmla="*/ 0 w 47"/>
                <a:gd name="T19" fmla="*/ 0 h 13"/>
                <a:gd name="T20" fmla="*/ 47 w 4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7" h="13">
                  <a:moveTo>
                    <a:pt x="10" y="0"/>
                  </a:moveTo>
                  <a:lnTo>
                    <a:pt x="0" y="10"/>
                  </a:lnTo>
                  <a:lnTo>
                    <a:pt x="13" y="13"/>
                  </a:lnTo>
                  <a:lnTo>
                    <a:pt x="41" y="13"/>
                  </a:lnTo>
                  <a:lnTo>
                    <a:pt x="47" y="1"/>
                  </a:lnTo>
                  <a:lnTo>
                    <a:pt x="1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5" name="Freeform 390"/>
            <p:cNvSpPr>
              <a:spLocks/>
            </p:cNvSpPr>
            <p:nvPr/>
          </p:nvSpPr>
          <p:spPr bwMode="auto">
            <a:xfrm>
              <a:off x="2854325" y="1817713"/>
              <a:ext cx="87313" cy="20637"/>
            </a:xfrm>
            <a:custGeom>
              <a:avLst/>
              <a:gdLst>
                <a:gd name="T0" fmla="*/ 2147483647 w 47"/>
                <a:gd name="T1" fmla="*/ 0 h 13"/>
                <a:gd name="T2" fmla="*/ 0 w 47"/>
                <a:gd name="T3" fmla="*/ 2147483647 h 13"/>
                <a:gd name="T4" fmla="*/ 2147483647 w 47"/>
                <a:gd name="T5" fmla="*/ 2147483647 h 13"/>
                <a:gd name="T6" fmla="*/ 2147483647 w 47"/>
                <a:gd name="T7" fmla="*/ 2147483647 h 13"/>
                <a:gd name="T8" fmla="*/ 2147483647 w 47"/>
                <a:gd name="T9" fmla="*/ 2147483647 h 13"/>
                <a:gd name="T10" fmla="*/ 2147483647 w 47"/>
                <a:gd name="T11" fmla="*/ 0 h 13"/>
                <a:gd name="T12" fmla="*/ 0 60000 65536"/>
                <a:gd name="T13" fmla="*/ 0 60000 65536"/>
                <a:gd name="T14" fmla="*/ 0 60000 65536"/>
                <a:gd name="T15" fmla="*/ 0 60000 65536"/>
                <a:gd name="T16" fmla="*/ 0 60000 65536"/>
                <a:gd name="T17" fmla="*/ 0 60000 65536"/>
                <a:gd name="T18" fmla="*/ 0 w 47"/>
                <a:gd name="T19" fmla="*/ 0 h 13"/>
                <a:gd name="T20" fmla="*/ 47 w 4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7" h="13">
                  <a:moveTo>
                    <a:pt x="10" y="0"/>
                  </a:moveTo>
                  <a:lnTo>
                    <a:pt x="0" y="10"/>
                  </a:lnTo>
                  <a:lnTo>
                    <a:pt x="13" y="13"/>
                  </a:lnTo>
                  <a:lnTo>
                    <a:pt x="41" y="13"/>
                  </a:lnTo>
                  <a:lnTo>
                    <a:pt x="47" y="1"/>
                  </a:lnTo>
                  <a:lnTo>
                    <a:pt x="1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6" name="Freeform 391"/>
            <p:cNvSpPr>
              <a:spLocks/>
            </p:cNvSpPr>
            <p:nvPr/>
          </p:nvSpPr>
          <p:spPr bwMode="auto">
            <a:xfrm>
              <a:off x="2609850" y="1778025"/>
              <a:ext cx="55563" cy="17463"/>
            </a:xfrm>
            <a:custGeom>
              <a:avLst/>
              <a:gdLst>
                <a:gd name="T0" fmla="*/ 0 w 31"/>
                <a:gd name="T1" fmla="*/ 2147483647 h 12"/>
                <a:gd name="T2" fmla="*/ 2147483647 w 31"/>
                <a:gd name="T3" fmla="*/ 2147483647 h 12"/>
                <a:gd name="T4" fmla="*/ 2147483647 w 31"/>
                <a:gd name="T5" fmla="*/ 2147483647 h 12"/>
                <a:gd name="T6" fmla="*/ 2147483647 w 31"/>
                <a:gd name="T7" fmla="*/ 0 h 12"/>
                <a:gd name="T8" fmla="*/ 2147483647 w 31"/>
                <a:gd name="T9" fmla="*/ 0 h 12"/>
                <a:gd name="T10" fmla="*/ 0 w 31"/>
                <a:gd name="T11" fmla="*/ 2147483647 h 12"/>
                <a:gd name="T12" fmla="*/ 0 60000 65536"/>
                <a:gd name="T13" fmla="*/ 0 60000 65536"/>
                <a:gd name="T14" fmla="*/ 0 60000 65536"/>
                <a:gd name="T15" fmla="*/ 0 60000 65536"/>
                <a:gd name="T16" fmla="*/ 0 60000 65536"/>
                <a:gd name="T17" fmla="*/ 0 60000 65536"/>
                <a:gd name="T18" fmla="*/ 0 w 31"/>
                <a:gd name="T19" fmla="*/ 0 h 12"/>
                <a:gd name="T20" fmla="*/ 31 w 3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1" h="12">
                  <a:moveTo>
                    <a:pt x="0" y="7"/>
                  </a:moveTo>
                  <a:lnTo>
                    <a:pt x="24" y="12"/>
                  </a:lnTo>
                  <a:lnTo>
                    <a:pt x="31" y="4"/>
                  </a:lnTo>
                  <a:lnTo>
                    <a:pt x="29" y="0"/>
                  </a:lnTo>
                  <a:lnTo>
                    <a:pt x="18" y="0"/>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7" name="Freeform 392"/>
            <p:cNvSpPr>
              <a:spLocks/>
            </p:cNvSpPr>
            <p:nvPr/>
          </p:nvSpPr>
          <p:spPr bwMode="auto">
            <a:xfrm>
              <a:off x="2609850" y="1778025"/>
              <a:ext cx="55563" cy="17463"/>
            </a:xfrm>
            <a:custGeom>
              <a:avLst/>
              <a:gdLst>
                <a:gd name="T0" fmla="*/ 0 w 31"/>
                <a:gd name="T1" fmla="*/ 2147483647 h 12"/>
                <a:gd name="T2" fmla="*/ 2147483647 w 31"/>
                <a:gd name="T3" fmla="*/ 2147483647 h 12"/>
                <a:gd name="T4" fmla="*/ 2147483647 w 31"/>
                <a:gd name="T5" fmla="*/ 2147483647 h 12"/>
                <a:gd name="T6" fmla="*/ 2147483647 w 31"/>
                <a:gd name="T7" fmla="*/ 0 h 12"/>
                <a:gd name="T8" fmla="*/ 2147483647 w 31"/>
                <a:gd name="T9" fmla="*/ 0 h 12"/>
                <a:gd name="T10" fmla="*/ 0 w 31"/>
                <a:gd name="T11" fmla="*/ 2147483647 h 12"/>
                <a:gd name="T12" fmla="*/ 0 60000 65536"/>
                <a:gd name="T13" fmla="*/ 0 60000 65536"/>
                <a:gd name="T14" fmla="*/ 0 60000 65536"/>
                <a:gd name="T15" fmla="*/ 0 60000 65536"/>
                <a:gd name="T16" fmla="*/ 0 60000 65536"/>
                <a:gd name="T17" fmla="*/ 0 60000 65536"/>
                <a:gd name="T18" fmla="*/ 0 w 31"/>
                <a:gd name="T19" fmla="*/ 0 h 12"/>
                <a:gd name="T20" fmla="*/ 31 w 3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1" h="12">
                  <a:moveTo>
                    <a:pt x="0" y="7"/>
                  </a:moveTo>
                  <a:lnTo>
                    <a:pt x="24" y="12"/>
                  </a:lnTo>
                  <a:lnTo>
                    <a:pt x="31" y="4"/>
                  </a:lnTo>
                  <a:lnTo>
                    <a:pt x="29" y="0"/>
                  </a:lnTo>
                  <a:lnTo>
                    <a:pt x="18"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8" name="Freeform 393"/>
            <p:cNvSpPr>
              <a:spLocks/>
            </p:cNvSpPr>
            <p:nvPr/>
          </p:nvSpPr>
          <p:spPr bwMode="auto">
            <a:xfrm>
              <a:off x="2665413" y="1747863"/>
              <a:ext cx="261937" cy="55562"/>
            </a:xfrm>
            <a:custGeom>
              <a:avLst/>
              <a:gdLst>
                <a:gd name="T0" fmla="*/ 2147483647 w 146"/>
                <a:gd name="T1" fmla="*/ 0 h 35"/>
                <a:gd name="T2" fmla="*/ 0 w 146"/>
                <a:gd name="T3" fmla="*/ 2147483647 h 35"/>
                <a:gd name="T4" fmla="*/ 2147483647 w 146"/>
                <a:gd name="T5" fmla="*/ 2147483647 h 35"/>
                <a:gd name="T6" fmla="*/ 2147483647 w 146"/>
                <a:gd name="T7" fmla="*/ 2147483647 h 35"/>
                <a:gd name="T8" fmla="*/ 2147483647 w 146"/>
                <a:gd name="T9" fmla="*/ 2147483647 h 35"/>
                <a:gd name="T10" fmla="*/ 2147483647 w 146"/>
                <a:gd name="T11" fmla="*/ 2147483647 h 35"/>
                <a:gd name="T12" fmla="*/ 2147483647 w 146"/>
                <a:gd name="T13" fmla="*/ 2147483647 h 35"/>
                <a:gd name="T14" fmla="*/ 2147483647 w 146"/>
                <a:gd name="T15" fmla="*/ 2147483647 h 35"/>
                <a:gd name="T16" fmla="*/ 2147483647 w 146"/>
                <a:gd name="T17" fmla="*/ 2147483647 h 35"/>
                <a:gd name="T18" fmla="*/ 2147483647 w 146"/>
                <a:gd name="T19" fmla="*/ 2147483647 h 35"/>
                <a:gd name="T20" fmla="*/ 2147483647 w 146"/>
                <a:gd name="T21" fmla="*/ 2147483647 h 35"/>
                <a:gd name="T22" fmla="*/ 2147483647 w 146"/>
                <a:gd name="T23" fmla="*/ 2147483647 h 35"/>
                <a:gd name="T24" fmla="*/ 2147483647 w 146"/>
                <a:gd name="T25" fmla="*/ 2147483647 h 35"/>
                <a:gd name="T26" fmla="*/ 2147483647 w 146"/>
                <a:gd name="T27" fmla="*/ 2147483647 h 35"/>
                <a:gd name="T28" fmla="*/ 2147483647 w 146"/>
                <a:gd name="T29" fmla="*/ 2147483647 h 35"/>
                <a:gd name="T30" fmla="*/ 2147483647 w 146"/>
                <a:gd name="T31" fmla="*/ 0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6"/>
                <a:gd name="T49" fmla="*/ 0 h 35"/>
                <a:gd name="T50" fmla="*/ 146 w 146"/>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6" h="35">
                  <a:moveTo>
                    <a:pt x="6" y="0"/>
                  </a:moveTo>
                  <a:lnTo>
                    <a:pt x="0" y="4"/>
                  </a:lnTo>
                  <a:lnTo>
                    <a:pt x="4" y="10"/>
                  </a:lnTo>
                  <a:lnTo>
                    <a:pt x="31" y="12"/>
                  </a:lnTo>
                  <a:lnTo>
                    <a:pt x="13" y="31"/>
                  </a:lnTo>
                  <a:lnTo>
                    <a:pt x="29" y="34"/>
                  </a:lnTo>
                  <a:lnTo>
                    <a:pt x="80" y="35"/>
                  </a:lnTo>
                  <a:lnTo>
                    <a:pt x="97" y="31"/>
                  </a:lnTo>
                  <a:lnTo>
                    <a:pt x="108" y="34"/>
                  </a:lnTo>
                  <a:lnTo>
                    <a:pt x="128" y="31"/>
                  </a:lnTo>
                  <a:lnTo>
                    <a:pt x="146" y="19"/>
                  </a:lnTo>
                  <a:lnTo>
                    <a:pt x="59" y="18"/>
                  </a:lnTo>
                  <a:lnTo>
                    <a:pt x="49" y="13"/>
                  </a:lnTo>
                  <a:lnTo>
                    <a:pt x="56" y="10"/>
                  </a:lnTo>
                  <a:lnTo>
                    <a:pt x="49" y="4"/>
                  </a:lnTo>
                  <a:lnTo>
                    <a:pt x="6"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9" name="Freeform 394"/>
            <p:cNvSpPr>
              <a:spLocks/>
            </p:cNvSpPr>
            <p:nvPr/>
          </p:nvSpPr>
          <p:spPr bwMode="auto">
            <a:xfrm>
              <a:off x="2665413" y="1747863"/>
              <a:ext cx="261937" cy="55562"/>
            </a:xfrm>
            <a:custGeom>
              <a:avLst/>
              <a:gdLst>
                <a:gd name="T0" fmla="*/ 2147483647 w 146"/>
                <a:gd name="T1" fmla="*/ 0 h 35"/>
                <a:gd name="T2" fmla="*/ 0 w 146"/>
                <a:gd name="T3" fmla="*/ 2147483647 h 35"/>
                <a:gd name="T4" fmla="*/ 2147483647 w 146"/>
                <a:gd name="T5" fmla="*/ 2147483647 h 35"/>
                <a:gd name="T6" fmla="*/ 2147483647 w 146"/>
                <a:gd name="T7" fmla="*/ 2147483647 h 35"/>
                <a:gd name="T8" fmla="*/ 2147483647 w 146"/>
                <a:gd name="T9" fmla="*/ 2147483647 h 35"/>
                <a:gd name="T10" fmla="*/ 2147483647 w 146"/>
                <a:gd name="T11" fmla="*/ 2147483647 h 35"/>
                <a:gd name="T12" fmla="*/ 2147483647 w 146"/>
                <a:gd name="T13" fmla="*/ 2147483647 h 35"/>
                <a:gd name="T14" fmla="*/ 2147483647 w 146"/>
                <a:gd name="T15" fmla="*/ 2147483647 h 35"/>
                <a:gd name="T16" fmla="*/ 2147483647 w 146"/>
                <a:gd name="T17" fmla="*/ 2147483647 h 35"/>
                <a:gd name="T18" fmla="*/ 2147483647 w 146"/>
                <a:gd name="T19" fmla="*/ 2147483647 h 35"/>
                <a:gd name="T20" fmla="*/ 2147483647 w 146"/>
                <a:gd name="T21" fmla="*/ 2147483647 h 35"/>
                <a:gd name="T22" fmla="*/ 2147483647 w 146"/>
                <a:gd name="T23" fmla="*/ 2147483647 h 35"/>
                <a:gd name="T24" fmla="*/ 2147483647 w 146"/>
                <a:gd name="T25" fmla="*/ 2147483647 h 35"/>
                <a:gd name="T26" fmla="*/ 2147483647 w 146"/>
                <a:gd name="T27" fmla="*/ 2147483647 h 35"/>
                <a:gd name="T28" fmla="*/ 2147483647 w 146"/>
                <a:gd name="T29" fmla="*/ 2147483647 h 35"/>
                <a:gd name="T30" fmla="*/ 2147483647 w 146"/>
                <a:gd name="T31" fmla="*/ 0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6"/>
                <a:gd name="T49" fmla="*/ 0 h 35"/>
                <a:gd name="T50" fmla="*/ 146 w 146"/>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6" h="35">
                  <a:moveTo>
                    <a:pt x="6" y="0"/>
                  </a:moveTo>
                  <a:lnTo>
                    <a:pt x="0" y="4"/>
                  </a:lnTo>
                  <a:lnTo>
                    <a:pt x="4" y="10"/>
                  </a:lnTo>
                  <a:lnTo>
                    <a:pt x="31" y="12"/>
                  </a:lnTo>
                  <a:lnTo>
                    <a:pt x="13" y="31"/>
                  </a:lnTo>
                  <a:lnTo>
                    <a:pt x="29" y="34"/>
                  </a:lnTo>
                  <a:lnTo>
                    <a:pt x="80" y="35"/>
                  </a:lnTo>
                  <a:lnTo>
                    <a:pt x="97" y="31"/>
                  </a:lnTo>
                  <a:lnTo>
                    <a:pt x="108" y="34"/>
                  </a:lnTo>
                  <a:lnTo>
                    <a:pt x="128" y="31"/>
                  </a:lnTo>
                  <a:lnTo>
                    <a:pt x="146" y="19"/>
                  </a:lnTo>
                  <a:lnTo>
                    <a:pt x="59" y="18"/>
                  </a:lnTo>
                  <a:lnTo>
                    <a:pt x="49" y="13"/>
                  </a:lnTo>
                  <a:lnTo>
                    <a:pt x="56" y="10"/>
                  </a:lnTo>
                  <a:lnTo>
                    <a:pt x="49" y="4"/>
                  </a:lnTo>
                  <a:lnTo>
                    <a:pt x="6"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0" name="Freeform 395"/>
            <p:cNvSpPr>
              <a:spLocks/>
            </p:cNvSpPr>
            <p:nvPr/>
          </p:nvSpPr>
          <p:spPr bwMode="auto">
            <a:xfrm>
              <a:off x="2770188" y="1666900"/>
              <a:ext cx="157162" cy="57150"/>
            </a:xfrm>
            <a:custGeom>
              <a:avLst/>
              <a:gdLst>
                <a:gd name="T0" fmla="*/ 2147483647 w 88"/>
                <a:gd name="T1" fmla="*/ 2147483647 h 38"/>
                <a:gd name="T2" fmla="*/ 2147483647 w 88"/>
                <a:gd name="T3" fmla="*/ 2147483647 h 38"/>
                <a:gd name="T4" fmla="*/ 0 w 88"/>
                <a:gd name="T5" fmla="*/ 2147483647 h 38"/>
                <a:gd name="T6" fmla="*/ 2147483647 w 88"/>
                <a:gd name="T7" fmla="*/ 2147483647 h 38"/>
                <a:gd name="T8" fmla="*/ 2147483647 w 88"/>
                <a:gd name="T9" fmla="*/ 2147483647 h 38"/>
                <a:gd name="T10" fmla="*/ 2147483647 w 88"/>
                <a:gd name="T11" fmla="*/ 2147483647 h 38"/>
                <a:gd name="T12" fmla="*/ 2147483647 w 88"/>
                <a:gd name="T13" fmla="*/ 2147483647 h 38"/>
                <a:gd name="T14" fmla="*/ 2147483647 w 88"/>
                <a:gd name="T15" fmla="*/ 2147483647 h 38"/>
                <a:gd name="T16" fmla="*/ 2147483647 w 88"/>
                <a:gd name="T17" fmla="*/ 2147483647 h 38"/>
                <a:gd name="T18" fmla="*/ 2147483647 w 88"/>
                <a:gd name="T19" fmla="*/ 0 h 38"/>
                <a:gd name="T20" fmla="*/ 2147483647 w 88"/>
                <a:gd name="T21" fmla="*/ 0 h 38"/>
                <a:gd name="T22" fmla="*/ 2147483647 w 88"/>
                <a:gd name="T23" fmla="*/ 2147483647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38"/>
                <a:gd name="T38" fmla="*/ 88 w 88"/>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38">
                  <a:moveTo>
                    <a:pt x="9" y="15"/>
                  </a:moveTo>
                  <a:lnTo>
                    <a:pt x="15" y="22"/>
                  </a:lnTo>
                  <a:lnTo>
                    <a:pt x="0" y="33"/>
                  </a:lnTo>
                  <a:lnTo>
                    <a:pt x="7" y="38"/>
                  </a:lnTo>
                  <a:lnTo>
                    <a:pt x="35" y="38"/>
                  </a:lnTo>
                  <a:lnTo>
                    <a:pt x="88" y="19"/>
                  </a:lnTo>
                  <a:lnTo>
                    <a:pt x="73" y="17"/>
                  </a:lnTo>
                  <a:lnTo>
                    <a:pt x="85" y="12"/>
                  </a:lnTo>
                  <a:lnTo>
                    <a:pt x="61" y="8"/>
                  </a:lnTo>
                  <a:lnTo>
                    <a:pt x="57" y="0"/>
                  </a:lnTo>
                  <a:lnTo>
                    <a:pt x="44" y="0"/>
                  </a:lnTo>
                  <a:lnTo>
                    <a:pt x="9"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1" name="Freeform 396"/>
            <p:cNvSpPr>
              <a:spLocks/>
            </p:cNvSpPr>
            <p:nvPr/>
          </p:nvSpPr>
          <p:spPr bwMode="auto">
            <a:xfrm>
              <a:off x="2770188" y="1666900"/>
              <a:ext cx="157162" cy="57150"/>
            </a:xfrm>
            <a:custGeom>
              <a:avLst/>
              <a:gdLst>
                <a:gd name="T0" fmla="*/ 2147483647 w 88"/>
                <a:gd name="T1" fmla="*/ 2147483647 h 38"/>
                <a:gd name="T2" fmla="*/ 2147483647 w 88"/>
                <a:gd name="T3" fmla="*/ 2147483647 h 38"/>
                <a:gd name="T4" fmla="*/ 0 w 88"/>
                <a:gd name="T5" fmla="*/ 2147483647 h 38"/>
                <a:gd name="T6" fmla="*/ 2147483647 w 88"/>
                <a:gd name="T7" fmla="*/ 2147483647 h 38"/>
                <a:gd name="T8" fmla="*/ 2147483647 w 88"/>
                <a:gd name="T9" fmla="*/ 2147483647 h 38"/>
                <a:gd name="T10" fmla="*/ 2147483647 w 88"/>
                <a:gd name="T11" fmla="*/ 2147483647 h 38"/>
                <a:gd name="T12" fmla="*/ 2147483647 w 88"/>
                <a:gd name="T13" fmla="*/ 2147483647 h 38"/>
                <a:gd name="T14" fmla="*/ 2147483647 w 88"/>
                <a:gd name="T15" fmla="*/ 2147483647 h 38"/>
                <a:gd name="T16" fmla="*/ 2147483647 w 88"/>
                <a:gd name="T17" fmla="*/ 2147483647 h 38"/>
                <a:gd name="T18" fmla="*/ 2147483647 w 88"/>
                <a:gd name="T19" fmla="*/ 0 h 38"/>
                <a:gd name="T20" fmla="*/ 2147483647 w 88"/>
                <a:gd name="T21" fmla="*/ 0 h 38"/>
                <a:gd name="T22" fmla="*/ 2147483647 w 88"/>
                <a:gd name="T23" fmla="*/ 2147483647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38"/>
                <a:gd name="T38" fmla="*/ 88 w 88"/>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38">
                  <a:moveTo>
                    <a:pt x="9" y="15"/>
                  </a:moveTo>
                  <a:lnTo>
                    <a:pt x="15" y="22"/>
                  </a:lnTo>
                  <a:lnTo>
                    <a:pt x="0" y="33"/>
                  </a:lnTo>
                  <a:lnTo>
                    <a:pt x="7" y="38"/>
                  </a:lnTo>
                  <a:lnTo>
                    <a:pt x="35" y="38"/>
                  </a:lnTo>
                  <a:lnTo>
                    <a:pt x="88" y="19"/>
                  </a:lnTo>
                  <a:lnTo>
                    <a:pt x="73" y="17"/>
                  </a:lnTo>
                  <a:lnTo>
                    <a:pt x="85" y="12"/>
                  </a:lnTo>
                  <a:lnTo>
                    <a:pt x="61" y="8"/>
                  </a:lnTo>
                  <a:lnTo>
                    <a:pt x="57" y="0"/>
                  </a:lnTo>
                  <a:lnTo>
                    <a:pt x="44" y="0"/>
                  </a:lnTo>
                  <a:lnTo>
                    <a:pt x="9" y="1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2" name="Freeform 397"/>
            <p:cNvSpPr>
              <a:spLocks/>
            </p:cNvSpPr>
            <p:nvPr/>
          </p:nvSpPr>
          <p:spPr bwMode="auto">
            <a:xfrm>
              <a:off x="2778125" y="1635150"/>
              <a:ext cx="620713" cy="128588"/>
            </a:xfrm>
            <a:custGeom>
              <a:avLst/>
              <a:gdLst>
                <a:gd name="T0" fmla="*/ 2147483647 w 347"/>
                <a:gd name="T1" fmla="*/ 2147483647 h 83"/>
                <a:gd name="T2" fmla="*/ 2147483647 w 347"/>
                <a:gd name="T3" fmla="*/ 2147483647 h 83"/>
                <a:gd name="T4" fmla="*/ 2147483647 w 347"/>
                <a:gd name="T5" fmla="*/ 2147483647 h 83"/>
                <a:gd name="T6" fmla="*/ 2147483647 w 347"/>
                <a:gd name="T7" fmla="*/ 2147483647 h 83"/>
                <a:gd name="T8" fmla="*/ 2147483647 w 347"/>
                <a:gd name="T9" fmla="*/ 2147483647 h 83"/>
                <a:gd name="T10" fmla="*/ 2147483647 w 347"/>
                <a:gd name="T11" fmla="*/ 2147483647 h 83"/>
                <a:gd name="T12" fmla="*/ 2147483647 w 347"/>
                <a:gd name="T13" fmla="*/ 2147483647 h 83"/>
                <a:gd name="T14" fmla="*/ 2147483647 w 347"/>
                <a:gd name="T15" fmla="*/ 2147483647 h 83"/>
                <a:gd name="T16" fmla="*/ 2147483647 w 347"/>
                <a:gd name="T17" fmla="*/ 2147483647 h 83"/>
                <a:gd name="T18" fmla="*/ 2147483647 w 347"/>
                <a:gd name="T19" fmla="*/ 2147483647 h 83"/>
                <a:gd name="T20" fmla="*/ 2147483647 w 347"/>
                <a:gd name="T21" fmla="*/ 2147483647 h 83"/>
                <a:gd name="T22" fmla="*/ 2147483647 w 347"/>
                <a:gd name="T23" fmla="*/ 2147483647 h 83"/>
                <a:gd name="T24" fmla="*/ 2147483647 w 347"/>
                <a:gd name="T25" fmla="*/ 2147483647 h 83"/>
                <a:gd name="T26" fmla="*/ 0 w 347"/>
                <a:gd name="T27" fmla="*/ 2147483647 h 83"/>
                <a:gd name="T28" fmla="*/ 2147483647 w 347"/>
                <a:gd name="T29" fmla="*/ 2147483647 h 83"/>
                <a:gd name="T30" fmla="*/ 2147483647 w 347"/>
                <a:gd name="T31" fmla="*/ 2147483647 h 83"/>
                <a:gd name="T32" fmla="*/ 2147483647 w 347"/>
                <a:gd name="T33" fmla="*/ 2147483647 h 83"/>
                <a:gd name="T34" fmla="*/ 2147483647 w 347"/>
                <a:gd name="T35" fmla="*/ 2147483647 h 83"/>
                <a:gd name="T36" fmla="*/ 2147483647 w 347"/>
                <a:gd name="T37" fmla="*/ 2147483647 h 83"/>
                <a:gd name="T38" fmla="*/ 2147483647 w 347"/>
                <a:gd name="T39" fmla="*/ 2147483647 h 83"/>
                <a:gd name="T40" fmla="*/ 2147483647 w 347"/>
                <a:gd name="T41" fmla="*/ 2147483647 h 83"/>
                <a:gd name="T42" fmla="*/ 2147483647 w 347"/>
                <a:gd name="T43" fmla="*/ 2147483647 h 83"/>
                <a:gd name="T44" fmla="*/ 2147483647 w 347"/>
                <a:gd name="T45" fmla="*/ 2147483647 h 83"/>
                <a:gd name="T46" fmla="*/ 2147483647 w 347"/>
                <a:gd name="T47" fmla="*/ 0 h 83"/>
                <a:gd name="T48" fmla="*/ 2147483647 w 347"/>
                <a:gd name="T49" fmla="*/ 0 h 83"/>
                <a:gd name="T50" fmla="*/ 2147483647 w 347"/>
                <a:gd name="T51" fmla="*/ 2147483647 h 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7"/>
                <a:gd name="T79" fmla="*/ 0 h 83"/>
                <a:gd name="T80" fmla="*/ 347 w 347"/>
                <a:gd name="T81" fmla="*/ 83 h 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7" h="83">
                  <a:moveTo>
                    <a:pt x="71" y="18"/>
                  </a:moveTo>
                  <a:lnTo>
                    <a:pt x="69" y="23"/>
                  </a:lnTo>
                  <a:lnTo>
                    <a:pt x="78" y="28"/>
                  </a:lnTo>
                  <a:lnTo>
                    <a:pt x="98" y="31"/>
                  </a:lnTo>
                  <a:lnTo>
                    <a:pt x="81" y="37"/>
                  </a:lnTo>
                  <a:lnTo>
                    <a:pt x="92" y="38"/>
                  </a:lnTo>
                  <a:lnTo>
                    <a:pt x="84" y="48"/>
                  </a:lnTo>
                  <a:lnTo>
                    <a:pt x="45" y="58"/>
                  </a:lnTo>
                  <a:lnTo>
                    <a:pt x="60" y="60"/>
                  </a:lnTo>
                  <a:lnTo>
                    <a:pt x="38" y="63"/>
                  </a:lnTo>
                  <a:lnTo>
                    <a:pt x="31" y="67"/>
                  </a:lnTo>
                  <a:lnTo>
                    <a:pt x="38" y="70"/>
                  </a:lnTo>
                  <a:lnTo>
                    <a:pt x="7" y="76"/>
                  </a:lnTo>
                  <a:lnTo>
                    <a:pt x="0" y="80"/>
                  </a:lnTo>
                  <a:lnTo>
                    <a:pt x="80" y="79"/>
                  </a:lnTo>
                  <a:lnTo>
                    <a:pt x="81" y="83"/>
                  </a:lnTo>
                  <a:lnTo>
                    <a:pt x="122" y="76"/>
                  </a:lnTo>
                  <a:lnTo>
                    <a:pt x="114" y="70"/>
                  </a:lnTo>
                  <a:lnTo>
                    <a:pt x="133" y="64"/>
                  </a:lnTo>
                  <a:lnTo>
                    <a:pt x="133" y="60"/>
                  </a:lnTo>
                  <a:lnTo>
                    <a:pt x="157" y="60"/>
                  </a:lnTo>
                  <a:lnTo>
                    <a:pt x="195" y="41"/>
                  </a:lnTo>
                  <a:lnTo>
                    <a:pt x="347" y="7"/>
                  </a:lnTo>
                  <a:lnTo>
                    <a:pt x="278" y="0"/>
                  </a:lnTo>
                  <a:lnTo>
                    <a:pt x="216" y="0"/>
                  </a:lnTo>
                  <a:lnTo>
                    <a:pt x="71" y="1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3" name="Freeform 398"/>
            <p:cNvSpPr>
              <a:spLocks/>
            </p:cNvSpPr>
            <p:nvPr/>
          </p:nvSpPr>
          <p:spPr bwMode="auto">
            <a:xfrm>
              <a:off x="2778125" y="1635150"/>
              <a:ext cx="620713" cy="128588"/>
            </a:xfrm>
            <a:custGeom>
              <a:avLst/>
              <a:gdLst>
                <a:gd name="T0" fmla="*/ 2147483647 w 347"/>
                <a:gd name="T1" fmla="*/ 2147483647 h 83"/>
                <a:gd name="T2" fmla="*/ 2147483647 w 347"/>
                <a:gd name="T3" fmla="*/ 2147483647 h 83"/>
                <a:gd name="T4" fmla="*/ 2147483647 w 347"/>
                <a:gd name="T5" fmla="*/ 2147483647 h 83"/>
                <a:gd name="T6" fmla="*/ 2147483647 w 347"/>
                <a:gd name="T7" fmla="*/ 2147483647 h 83"/>
                <a:gd name="T8" fmla="*/ 2147483647 w 347"/>
                <a:gd name="T9" fmla="*/ 2147483647 h 83"/>
                <a:gd name="T10" fmla="*/ 2147483647 w 347"/>
                <a:gd name="T11" fmla="*/ 2147483647 h 83"/>
                <a:gd name="T12" fmla="*/ 2147483647 w 347"/>
                <a:gd name="T13" fmla="*/ 2147483647 h 83"/>
                <a:gd name="T14" fmla="*/ 2147483647 w 347"/>
                <a:gd name="T15" fmla="*/ 2147483647 h 83"/>
                <a:gd name="T16" fmla="*/ 2147483647 w 347"/>
                <a:gd name="T17" fmla="*/ 2147483647 h 83"/>
                <a:gd name="T18" fmla="*/ 2147483647 w 347"/>
                <a:gd name="T19" fmla="*/ 2147483647 h 83"/>
                <a:gd name="T20" fmla="*/ 2147483647 w 347"/>
                <a:gd name="T21" fmla="*/ 2147483647 h 83"/>
                <a:gd name="T22" fmla="*/ 2147483647 w 347"/>
                <a:gd name="T23" fmla="*/ 2147483647 h 83"/>
                <a:gd name="T24" fmla="*/ 2147483647 w 347"/>
                <a:gd name="T25" fmla="*/ 2147483647 h 83"/>
                <a:gd name="T26" fmla="*/ 0 w 347"/>
                <a:gd name="T27" fmla="*/ 2147483647 h 83"/>
                <a:gd name="T28" fmla="*/ 2147483647 w 347"/>
                <a:gd name="T29" fmla="*/ 2147483647 h 83"/>
                <a:gd name="T30" fmla="*/ 2147483647 w 347"/>
                <a:gd name="T31" fmla="*/ 2147483647 h 83"/>
                <a:gd name="T32" fmla="*/ 2147483647 w 347"/>
                <a:gd name="T33" fmla="*/ 2147483647 h 83"/>
                <a:gd name="T34" fmla="*/ 2147483647 w 347"/>
                <a:gd name="T35" fmla="*/ 2147483647 h 83"/>
                <a:gd name="T36" fmla="*/ 2147483647 w 347"/>
                <a:gd name="T37" fmla="*/ 2147483647 h 83"/>
                <a:gd name="T38" fmla="*/ 2147483647 w 347"/>
                <a:gd name="T39" fmla="*/ 2147483647 h 83"/>
                <a:gd name="T40" fmla="*/ 2147483647 w 347"/>
                <a:gd name="T41" fmla="*/ 2147483647 h 83"/>
                <a:gd name="T42" fmla="*/ 2147483647 w 347"/>
                <a:gd name="T43" fmla="*/ 2147483647 h 83"/>
                <a:gd name="T44" fmla="*/ 2147483647 w 347"/>
                <a:gd name="T45" fmla="*/ 2147483647 h 83"/>
                <a:gd name="T46" fmla="*/ 2147483647 w 347"/>
                <a:gd name="T47" fmla="*/ 0 h 83"/>
                <a:gd name="T48" fmla="*/ 2147483647 w 347"/>
                <a:gd name="T49" fmla="*/ 0 h 83"/>
                <a:gd name="T50" fmla="*/ 2147483647 w 347"/>
                <a:gd name="T51" fmla="*/ 2147483647 h 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7"/>
                <a:gd name="T79" fmla="*/ 0 h 83"/>
                <a:gd name="T80" fmla="*/ 347 w 347"/>
                <a:gd name="T81" fmla="*/ 83 h 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7" h="83">
                  <a:moveTo>
                    <a:pt x="71" y="18"/>
                  </a:moveTo>
                  <a:lnTo>
                    <a:pt x="69" y="23"/>
                  </a:lnTo>
                  <a:lnTo>
                    <a:pt x="78" y="28"/>
                  </a:lnTo>
                  <a:lnTo>
                    <a:pt x="98" y="31"/>
                  </a:lnTo>
                  <a:lnTo>
                    <a:pt x="81" y="37"/>
                  </a:lnTo>
                  <a:lnTo>
                    <a:pt x="92" y="38"/>
                  </a:lnTo>
                  <a:lnTo>
                    <a:pt x="84" y="48"/>
                  </a:lnTo>
                  <a:lnTo>
                    <a:pt x="45" y="58"/>
                  </a:lnTo>
                  <a:lnTo>
                    <a:pt x="60" y="60"/>
                  </a:lnTo>
                  <a:lnTo>
                    <a:pt x="38" y="63"/>
                  </a:lnTo>
                  <a:lnTo>
                    <a:pt x="31" y="67"/>
                  </a:lnTo>
                  <a:lnTo>
                    <a:pt x="38" y="70"/>
                  </a:lnTo>
                  <a:lnTo>
                    <a:pt x="7" y="76"/>
                  </a:lnTo>
                  <a:lnTo>
                    <a:pt x="0" y="80"/>
                  </a:lnTo>
                  <a:lnTo>
                    <a:pt x="80" y="79"/>
                  </a:lnTo>
                  <a:lnTo>
                    <a:pt x="81" y="83"/>
                  </a:lnTo>
                  <a:lnTo>
                    <a:pt x="122" y="76"/>
                  </a:lnTo>
                  <a:lnTo>
                    <a:pt x="114" y="70"/>
                  </a:lnTo>
                  <a:lnTo>
                    <a:pt x="133" y="64"/>
                  </a:lnTo>
                  <a:lnTo>
                    <a:pt x="133" y="60"/>
                  </a:lnTo>
                  <a:lnTo>
                    <a:pt x="157" y="60"/>
                  </a:lnTo>
                  <a:lnTo>
                    <a:pt x="195" y="41"/>
                  </a:lnTo>
                  <a:lnTo>
                    <a:pt x="347" y="7"/>
                  </a:lnTo>
                  <a:lnTo>
                    <a:pt x="278" y="0"/>
                  </a:lnTo>
                  <a:lnTo>
                    <a:pt x="216" y="0"/>
                  </a:lnTo>
                  <a:lnTo>
                    <a:pt x="71" y="1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4" name="Freeform 399"/>
            <p:cNvSpPr>
              <a:spLocks/>
            </p:cNvSpPr>
            <p:nvPr/>
          </p:nvSpPr>
          <p:spPr bwMode="auto">
            <a:xfrm>
              <a:off x="2709863" y="1685950"/>
              <a:ext cx="23812" cy="7938"/>
            </a:xfrm>
            <a:custGeom>
              <a:avLst/>
              <a:gdLst>
                <a:gd name="T0" fmla="*/ 0 w 14"/>
                <a:gd name="T1" fmla="*/ 2147483647 h 5"/>
                <a:gd name="T2" fmla="*/ 2147483647 w 14"/>
                <a:gd name="T3" fmla="*/ 2147483647 h 5"/>
                <a:gd name="T4" fmla="*/ 2147483647 w 14"/>
                <a:gd name="T5" fmla="*/ 0 h 5"/>
                <a:gd name="T6" fmla="*/ 0 w 14"/>
                <a:gd name="T7" fmla="*/ 2147483647 h 5"/>
                <a:gd name="T8" fmla="*/ 0 60000 65536"/>
                <a:gd name="T9" fmla="*/ 0 60000 65536"/>
                <a:gd name="T10" fmla="*/ 0 60000 65536"/>
                <a:gd name="T11" fmla="*/ 0 60000 65536"/>
                <a:gd name="T12" fmla="*/ 0 w 14"/>
                <a:gd name="T13" fmla="*/ 0 h 5"/>
                <a:gd name="T14" fmla="*/ 14 w 14"/>
                <a:gd name="T15" fmla="*/ 5 h 5"/>
              </a:gdLst>
              <a:ahLst/>
              <a:cxnLst>
                <a:cxn ang="T8">
                  <a:pos x="T0" y="T1"/>
                </a:cxn>
                <a:cxn ang="T9">
                  <a:pos x="T2" y="T3"/>
                </a:cxn>
                <a:cxn ang="T10">
                  <a:pos x="T4" y="T5"/>
                </a:cxn>
                <a:cxn ang="T11">
                  <a:pos x="T6" y="T7"/>
                </a:cxn>
              </a:cxnLst>
              <a:rect l="T12" t="T13" r="T14" b="T15"/>
              <a:pathLst>
                <a:path w="14" h="5">
                  <a:moveTo>
                    <a:pt x="0" y="3"/>
                  </a:moveTo>
                  <a:lnTo>
                    <a:pt x="14" y="5"/>
                  </a:lnTo>
                  <a:lnTo>
                    <a:pt x="11"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5" name="Freeform 400"/>
            <p:cNvSpPr>
              <a:spLocks/>
            </p:cNvSpPr>
            <p:nvPr/>
          </p:nvSpPr>
          <p:spPr bwMode="auto">
            <a:xfrm>
              <a:off x="2709863" y="1685950"/>
              <a:ext cx="23812" cy="7938"/>
            </a:xfrm>
            <a:custGeom>
              <a:avLst/>
              <a:gdLst>
                <a:gd name="T0" fmla="*/ 0 w 14"/>
                <a:gd name="T1" fmla="*/ 2147483647 h 5"/>
                <a:gd name="T2" fmla="*/ 2147483647 w 14"/>
                <a:gd name="T3" fmla="*/ 2147483647 h 5"/>
                <a:gd name="T4" fmla="*/ 2147483647 w 14"/>
                <a:gd name="T5" fmla="*/ 0 h 5"/>
                <a:gd name="T6" fmla="*/ 0 w 14"/>
                <a:gd name="T7" fmla="*/ 2147483647 h 5"/>
                <a:gd name="T8" fmla="*/ 0 60000 65536"/>
                <a:gd name="T9" fmla="*/ 0 60000 65536"/>
                <a:gd name="T10" fmla="*/ 0 60000 65536"/>
                <a:gd name="T11" fmla="*/ 0 60000 65536"/>
                <a:gd name="T12" fmla="*/ 0 w 14"/>
                <a:gd name="T13" fmla="*/ 0 h 5"/>
                <a:gd name="T14" fmla="*/ 14 w 14"/>
                <a:gd name="T15" fmla="*/ 5 h 5"/>
              </a:gdLst>
              <a:ahLst/>
              <a:cxnLst>
                <a:cxn ang="T8">
                  <a:pos x="T0" y="T1"/>
                </a:cxn>
                <a:cxn ang="T9">
                  <a:pos x="T2" y="T3"/>
                </a:cxn>
                <a:cxn ang="T10">
                  <a:pos x="T4" y="T5"/>
                </a:cxn>
                <a:cxn ang="T11">
                  <a:pos x="T6" y="T7"/>
                </a:cxn>
              </a:cxnLst>
              <a:rect l="T12" t="T13" r="T14" b="T15"/>
              <a:pathLst>
                <a:path w="14" h="5">
                  <a:moveTo>
                    <a:pt x="0" y="3"/>
                  </a:moveTo>
                  <a:lnTo>
                    <a:pt x="14" y="5"/>
                  </a:lnTo>
                  <a:lnTo>
                    <a:pt x="11"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6" name="Freeform 401"/>
            <p:cNvSpPr>
              <a:spLocks/>
            </p:cNvSpPr>
            <p:nvPr/>
          </p:nvSpPr>
          <p:spPr bwMode="auto">
            <a:xfrm>
              <a:off x="2568575" y="1701825"/>
              <a:ext cx="158750" cy="31750"/>
            </a:xfrm>
            <a:custGeom>
              <a:avLst/>
              <a:gdLst>
                <a:gd name="T0" fmla="*/ 0 w 89"/>
                <a:gd name="T1" fmla="*/ 0 h 19"/>
                <a:gd name="T2" fmla="*/ 2147483647 w 89"/>
                <a:gd name="T3" fmla="*/ 2147483647 h 19"/>
                <a:gd name="T4" fmla="*/ 0 w 89"/>
                <a:gd name="T5" fmla="*/ 2147483647 h 19"/>
                <a:gd name="T6" fmla="*/ 2147483647 w 89"/>
                <a:gd name="T7" fmla="*/ 2147483647 h 19"/>
                <a:gd name="T8" fmla="*/ 2147483647 w 89"/>
                <a:gd name="T9" fmla="*/ 2147483647 h 19"/>
                <a:gd name="T10" fmla="*/ 2147483647 w 89"/>
                <a:gd name="T11" fmla="*/ 2147483647 h 19"/>
                <a:gd name="T12" fmla="*/ 2147483647 w 89"/>
                <a:gd name="T13" fmla="*/ 2147483647 h 19"/>
                <a:gd name="T14" fmla="*/ 2147483647 w 89"/>
                <a:gd name="T15" fmla="*/ 2147483647 h 19"/>
                <a:gd name="T16" fmla="*/ 2147483647 w 89"/>
                <a:gd name="T17" fmla="*/ 2147483647 h 19"/>
                <a:gd name="T18" fmla="*/ 2147483647 w 89"/>
                <a:gd name="T19" fmla="*/ 2147483647 h 19"/>
                <a:gd name="T20" fmla="*/ 2147483647 w 89"/>
                <a:gd name="T21" fmla="*/ 2147483647 h 19"/>
                <a:gd name="T22" fmla="*/ 2147483647 w 89"/>
                <a:gd name="T23" fmla="*/ 0 h 19"/>
                <a:gd name="T24" fmla="*/ 0 w 89"/>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9"/>
                <a:gd name="T41" fmla="*/ 89 w 8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9">
                  <a:moveTo>
                    <a:pt x="0" y="0"/>
                  </a:moveTo>
                  <a:lnTo>
                    <a:pt x="15" y="4"/>
                  </a:lnTo>
                  <a:lnTo>
                    <a:pt x="0" y="9"/>
                  </a:lnTo>
                  <a:lnTo>
                    <a:pt x="5" y="11"/>
                  </a:lnTo>
                  <a:lnTo>
                    <a:pt x="34" y="14"/>
                  </a:lnTo>
                  <a:lnTo>
                    <a:pt x="36" y="19"/>
                  </a:lnTo>
                  <a:lnTo>
                    <a:pt x="89" y="11"/>
                  </a:lnTo>
                  <a:lnTo>
                    <a:pt x="74" y="4"/>
                  </a:lnTo>
                  <a:lnTo>
                    <a:pt x="54" y="14"/>
                  </a:lnTo>
                  <a:lnTo>
                    <a:pt x="45" y="14"/>
                  </a:lnTo>
                  <a:lnTo>
                    <a:pt x="54" y="4"/>
                  </a:lnTo>
                  <a:lnTo>
                    <a:pt x="47"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7" name="Freeform 402"/>
            <p:cNvSpPr>
              <a:spLocks/>
            </p:cNvSpPr>
            <p:nvPr/>
          </p:nvSpPr>
          <p:spPr bwMode="auto">
            <a:xfrm>
              <a:off x="2568575" y="1701825"/>
              <a:ext cx="158750" cy="31750"/>
            </a:xfrm>
            <a:custGeom>
              <a:avLst/>
              <a:gdLst>
                <a:gd name="T0" fmla="*/ 0 w 89"/>
                <a:gd name="T1" fmla="*/ 0 h 19"/>
                <a:gd name="T2" fmla="*/ 2147483647 w 89"/>
                <a:gd name="T3" fmla="*/ 2147483647 h 19"/>
                <a:gd name="T4" fmla="*/ 0 w 89"/>
                <a:gd name="T5" fmla="*/ 2147483647 h 19"/>
                <a:gd name="T6" fmla="*/ 2147483647 w 89"/>
                <a:gd name="T7" fmla="*/ 2147483647 h 19"/>
                <a:gd name="T8" fmla="*/ 2147483647 w 89"/>
                <a:gd name="T9" fmla="*/ 2147483647 h 19"/>
                <a:gd name="T10" fmla="*/ 2147483647 w 89"/>
                <a:gd name="T11" fmla="*/ 2147483647 h 19"/>
                <a:gd name="T12" fmla="*/ 2147483647 w 89"/>
                <a:gd name="T13" fmla="*/ 2147483647 h 19"/>
                <a:gd name="T14" fmla="*/ 2147483647 w 89"/>
                <a:gd name="T15" fmla="*/ 2147483647 h 19"/>
                <a:gd name="T16" fmla="*/ 2147483647 w 89"/>
                <a:gd name="T17" fmla="*/ 2147483647 h 19"/>
                <a:gd name="T18" fmla="*/ 2147483647 w 89"/>
                <a:gd name="T19" fmla="*/ 2147483647 h 19"/>
                <a:gd name="T20" fmla="*/ 2147483647 w 89"/>
                <a:gd name="T21" fmla="*/ 2147483647 h 19"/>
                <a:gd name="T22" fmla="*/ 2147483647 w 89"/>
                <a:gd name="T23" fmla="*/ 0 h 19"/>
                <a:gd name="T24" fmla="*/ 0 w 89"/>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9"/>
                <a:gd name="T41" fmla="*/ 89 w 8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9">
                  <a:moveTo>
                    <a:pt x="0" y="0"/>
                  </a:moveTo>
                  <a:lnTo>
                    <a:pt x="15" y="4"/>
                  </a:lnTo>
                  <a:lnTo>
                    <a:pt x="0" y="9"/>
                  </a:lnTo>
                  <a:lnTo>
                    <a:pt x="5" y="11"/>
                  </a:lnTo>
                  <a:lnTo>
                    <a:pt x="34" y="14"/>
                  </a:lnTo>
                  <a:lnTo>
                    <a:pt x="36" y="19"/>
                  </a:lnTo>
                  <a:lnTo>
                    <a:pt x="89" y="11"/>
                  </a:lnTo>
                  <a:lnTo>
                    <a:pt x="74" y="4"/>
                  </a:lnTo>
                  <a:lnTo>
                    <a:pt x="54" y="14"/>
                  </a:lnTo>
                  <a:lnTo>
                    <a:pt x="45" y="14"/>
                  </a:lnTo>
                  <a:lnTo>
                    <a:pt x="54" y="4"/>
                  </a:lnTo>
                  <a:lnTo>
                    <a:pt x="47" y="0"/>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8" name="Freeform 403"/>
            <p:cNvSpPr>
              <a:spLocks/>
            </p:cNvSpPr>
            <p:nvPr/>
          </p:nvSpPr>
          <p:spPr bwMode="auto">
            <a:xfrm>
              <a:off x="2679700" y="1733575"/>
              <a:ext cx="80963" cy="6350"/>
            </a:xfrm>
            <a:custGeom>
              <a:avLst/>
              <a:gdLst>
                <a:gd name="T0" fmla="*/ 0 w 45"/>
                <a:gd name="T1" fmla="*/ 2147483647 h 4"/>
                <a:gd name="T2" fmla="*/ 2147483647 w 45"/>
                <a:gd name="T3" fmla="*/ 2147483647 h 4"/>
                <a:gd name="T4" fmla="*/ 2147483647 w 45"/>
                <a:gd name="T5" fmla="*/ 0 h 4"/>
                <a:gd name="T6" fmla="*/ 0 w 45"/>
                <a:gd name="T7" fmla="*/ 2147483647 h 4"/>
                <a:gd name="T8" fmla="*/ 0 60000 65536"/>
                <a:gd name="T9" fmla="*/ 0 60000 65536"/>
                <a:gd name="T10" fmla="*/ 0 60000 65536"/>
                <a:gd name="T11" fmla="*/ 0 60000 65536"/>
                <a:gd name="T12" fmla="*/ 0 w 45"/>
                <a:gd name="T13" fmla="*/ 0 h 4"/>
                <a:gd name="T14" fmla="*/ 45 w 45"/>
                <a:gd name="T15" fmla="*/ 4 h 4"/>
              </a:gdLst>
              <a:ahLst/>
              <a:cxnLst>
                <a:cxn ang="T8">
                  <a:pos x="T0" y="T1"/>
                </a:cxn>
                <a:cxn ang="T9">
                  <a:pos x="T2" y="T3"/>
                </a:cxn>
                <a:cxn ang="T10">
                  <a:pos x="T4" y="T5"/>
                </a:cxn>
                <a:cxn ang="T11">
                  <a:pos x="T6" y="T7"/>
                </a:cxn>
              </a:cxnLst>
              <a:rect l="T12" t="T13" r="T14" b="T15"/>
              <a:pathLst>
                <a:path w="45" h="4">
                  <a:moveTo>
                    <a:pt x="0" y="1"/>
                  </a:moveTo>
                  <a:lnTo>
                    <a:pt x="33" y="4"/>
                  </a:lnTo>
                  <a:lnTo>
                    <a:pt x="45" y="0"/>
                  </a:lnTo>
                  <a:lnTo>
                    <a:pt x="0" y="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9" name="Freeform 404"/>
            <p:cNvSpPr>
              <a:spLocks/>
            </p:cNvSpPr>
            <p:nvPr/>
          </p:nvSpPr>
          <p:spPr bwMode="auto">
            <a:xfrm>
              <a:off x="2679700" y="1733575"/>
              <a:ext cx="80963" cy="6350"/>
            </a:xfrm>
            <a:custGeom>
              <a:avLst/>
              <a:gdLst>
                <a:gd name="T0" fmla="*/ 0 w 45"/>
                <a:gd name="T1" fmla="*/ 2147483647 h 4"/>
                <a:gd name="T2" fmla="*/ 2147483647 w 45"/>
                <a:gd name="T3" fmla="*/ 2147483647 h 4"/>
                <a:gd name="T4" fmla="*/ 2147483647 w 45"/>
                <a:gd name="T5" fmla="*/ 0 h 4"/>
                <a:gd name="T6" fmla="*/ 0 w 45"/>
                <a:gd name="T7" fmla="*/ 2147483647 h 4"/>
                <a:gd name="T8" fmla="*/ 0 60000 65536"/>
                <a:gd name="T9" fmla="*/ 0 60000 65536"/>
                <a:gd name="T10" fmla="*/ 0 60000 65536"/>
                <a:gd name="T11" fmla="*/ 0 60000 65536"/>
                <a:gd name="T12" fmla="*/ 0 w 45"/>
                <a:gd name="T13" fmla="*/ 0 h 4"/>
                <a:gd name="T14" fmla="*/ 45 w 45"/>
                <a:gd name="T15" fmla="*/ 4 h 4"/>
              </a:gdLst>
              <a:ahLst/>
              <a:cxnLst>
                <a:cxn ang="T8">
                  <a:pos x="T0" y="T1"/>
                </a:cxn>
                <a:cxn ang="T9">
                  <a:pos x="T2" y="T3"/>
                </a:cxn>
                <a:cxn ang="T10">
                  <a:pos x="T4" y="T5"/>
                </a:cxn>
                <a:cxn ang="T11">
                  <a:pos x="T6" y="T7"/>
                </a:cxn>
              </a:cxnLst>
              <a:rect l="T12" t="T13" r="T14" b="T15"/>
              <a:pathLst>
                <a:path w="45" h="4">
                  <a:moveTo>
                    <a:pt x="0" y="1"/>
                  </a:moveTo>
                  <a:lnTo>
                    <a:pt x="33" y="4"/>
                  </a:lnTo>
                  <a:lnTo>
                    <a:pt x="45" y="0"/>
                  </a:lnTo>
                  <a:lnTo>
                    <a:pt x="0" y="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0" name="Freeform 405"/>
            <p:cNvSpPr>
              <a:spLocks/>
            </p:cNvSpPr>
            <p:nvPr/>
          </p:nvSpPr>
          <p:spPr bwMode="auto">
            <a:xfrm>
              <a:off x="2522538" y="1733575"/>
              <a:ext cx="28575" cy="14288"/>
            </a:xfrm>
            <a:custGeom>
              <a:avLst/>
              <a:gdLst>
                <a:gd name="T0" fmla="*/ 2147483647 w 15"/>
                <a:gd name="T1" fmla="*/ 2147483647 h 9"/>
                <a:gd name="T2" fmla="*/ 0 w 15"/>
                <a:gd name="T3" fmla="*/ 2147483647 h 9"/>
                <a:gd name="T4" fmla="*/ 2147483647 w 15"/>
                <a:gd name="T5" fmla="*/ 2147483647 h 9"/>
                <a:gd name="T6" fmla="*/ 2147483647 w 15"/>
                <a:gd name="T7" fmla="*/ 0 h 9"/>
                <a:gd name="T8" fmla="*/ 2147483647 w 15"/>
                <a:gd name="T9" fmla="*/ 2147483647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4" y="1"/>
                  </a:moveTo>
                  <a:lnTo>
                    <a:pt x="0" y="7"/>
                  </a:lnTo>
                  <a:lnTo>
                    <a:pt x="11" y="9"/>
                  </a:lnTo>
                  <a:lnTo>
                    <a:pt x="15" y="0"/>
                  </a:lnTo>
                  <a:lnTo>
                    <a:pt x="4" y="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1" name="Freeform 406"/>
            <p:cNvSpPr>
              <a:spLocks/>
            </p:cNvSpPr>
            <p:nvPr/>
          </p:nvSpPr>
          <p:spPr bwMode="auto">
            <a:xfrm>
              <a:off x="2522538" y="1733575"/>
              <a:ext cx="28575" cy="14288"/>
            </a:xfrm>
            <a:custGeom>
              <a:avLst/>
              <a:gdLst>
                <a:gd name="T0" fmla="*/ 2147483647 w 15"/>
                <a:gd name="T1" fmla="*/ 2147483647 h 9"/>
                <a:gd name="T2" fmla="*/ 0 w 15"/>
                <a:gd name="T3" fmla="*/ 2147483647 h 9"/>
                <a:gd name="T4" fmla="*/ 2147483647 w 15"/>
                <a:gd name="T5" fmla="*/ 2147483647 h 9"/>
                <a:gd name="T6" fmla="*/ 2147483647 w 15"/>
                <a:gd name="T7" fmla="*/ 0 h 9"/>
                <a:gd name="T8" fmla="*/ 2147483647 w 15"/>
                <a:gd name="T9" fmla="*/ 2147483647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4" y="1"/>
                  </a:moveTo>
                  <a:lnTo>
                    <a:pt x="0" y="7"/>
                  </a:lnTo>
                  <a:lnTo>
                    <a:pt x="11" y="9"/>
                  </a:lnTo>
                  <a:lnTo>
                    <a:pt x="15" y="0"/>
                  </a:lnTo>
                  <a:lnTo>
                    <a:pt x="4" y="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2" name="Freeform 407"/>
            <p:cNvSpPr>
              <a:spLocks/>
            </p:cNvSpPr>
            <p:nvPr/>
          </p:nvSpPr>
          <p:spPr bwMode="auto">
            <a:xfrm>
              <a:off x="2505075" y="1752625"/>
              <a:ext cx="120650" cy="38100"/>
            </a:xfrm>
            <a:custGeom>
              <a:avLst/>
              <a:gdLst>
                <a:gd name="T0" fmla="*/ 0 w 66"/>
                <a:gd name="T1" fmla="*/ 2147483647 h 23"/>
                <a:gd name="T2" fmla="*/ 0 w 66"/>
                <a:gd name="T3" fmla="*/ 2147483647 h 23"/>
                <a:gd name="T4" fmla="*/ 2147483647 w 66"/>
                <a:gd name="T5" fmla="*/ 2147483647 h 23"/>
                <a:gd name="T6" fmla="*/ 2147483647 w 66"/>
                <a:gd name="T7" fmla="*/ 2147483647 h 23"/>
                <a:gd name="T8" fmla="*/ 2147483647 w 66"/>
                <a:gd name="T9" fmla="*/ 2147483647 h 23"/>
                <a:gd name="T10" fmla="*/ 2147483647 w 66"/>
                <a:gd name="T11" fmla="*/ 2147483647 h 23"/>
                <a:gd name="T12" fmla="*/ 2147483647 w 66"/>
                <a:gd name="T13" fmla="*/ 0 h 23"/>
                <a:gd name="T14" fmla="*/ 2147483647 w 66"/>
                <a:gd name="T15" fmla="*/ 2147483647 h 23"/>
                <a:gd name="T16" fmla="*/ 2147483647 w 66"/>
                <a:gd name="T17" fmla="*/ 2147483647 h 23"/>
                <a:gd name="T18" fmla="*/ 0 w 66"/>
                <a:gd name="T19" fmla="*/ 2147483647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23"/>
                <a:gd name="T32" fmla="*/ 66 w 66"/>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23">
                  <a:moveTo>
                    <a:pt x="0" y="3"/>
                  </a:moveTo>
                  <a:lnTo>
                    <a:pt x="0" y="19"/>
                  </a:lnTo>
                  <a:lnTo>
                    <a:pt x="19" y="16"/>
                  </a:lnTo>
                  <a:lnTo>
                    <a:pt x="19" y="23"/>
                  </a:lnTo>
                  <a:lnTo>
                    <a:pt x="43" y="23"/>
                  </a:lnTo>
                  <a:lnTo>
                    <a:pt x="66" y="4"/>
                  </a:lnTo>
                  <a:lnTo>
                    <a:pt x="40" y="0"/>
                  </a:lnTo>
                  <a:lnTo>
                    <a:pt x="20" y="10"/>
                  </a:lnTo>
                  <a:lnTo>
                    <a:pt x="12" y="1"/>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3" name="Freeform 408"/>
            <p:cNvSpPr>
              <a:spLocks/>
            </p:cNvSpPr>
            <p:nvPr/>
          </p:nvSpPr>
          <p:spPr bwMode="auto">
            <a:xfrm>
              <a:off x="2505075" y="1752625"/>
              <a:ext cx="120650" cy="38100"/>
            </a:xfrm>
            <a:custGeom>
              <a:avLst/>
              <a:gdLst>
                <a:gd name="T0" fmla="*/ 0 w 66"/>
                <a:gd name="T1" fmla="*/ 2147483647 h 23"/>
                <a:gd name="T2" fmla="*/ 0 w 66"/>
                <a:gd name="T3" fmla="*/ 2147483647 h 23"/>
                <a:gd name="T4" fmla="*/ 2147483647 w 66"/>
                <a:gd name="T5" fmla="*/ 2147483647 h 23"/>
                <a:gd name="T6" fmla="*/ 2147483647 w 66"/>
                <a:gd name="T7" fmla="*/ 2147483647 h 23"/>
                <a:gd name="T8" fmla="*/ 2147483647 w 66"/>
                <a:gd name="T9" fmla="*/ 2147483647 h 23"/>
                <a:gd name="T10" fmla="*/ 2147483647 w 66"/>
                <a:gd name="T11" fmla="*/ 2147483647 h 23"/>
                <a:gd name="T12" fmla="*/ 2147483647 w 66"/>
                <a:gd name="T13" fmla="*/ 0 h 23"/>
                <a:gd name="T14" fmla="*/ 2147483647 w 66"/>
                <a:gd name="T15" fmla="*/ 2147483647 h 23"/>
                <a:gd name="T16" fmla="*/ 2147483647 w 66"/>
                <a:gd name="T17" fmla="*/ 2147483647 h 23"/>
                <a:gd name="T18" fmla="*/ 0 w 66"/>
                <a:gd name="T19" fmla="*/ 2147483647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23"/>
                <a:gd name="T32" fmla="*/ 66 w 66"/>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23">
                  <a:moveTo>
                    <a:pt x="0" y="3"/>
                  </a:moveTo>
                  <a:lnTo>
                    <a:pt x="0" y="19"/>
                  </a:lnTo>
                  <a:lnTo>
                    <a:pt x="19" y="16"/>
                  </a:lnTo>
                  <a:lnTo>
                    <a:pt x="19" y="23"/>
                  </a:lnTo>
                  <a:lnTo>
                    <a:pt x="43" y="23"/>
                  </a:lnTo>
                  <a:lnTo>
                    <a:pt x="66" y="4"/>
                  </a:lnTo>
                  <a:lnTo>
                    <a:pt x="40" y="0"/>
                  </a:lnTo>
                  <a:lnTo>
                    <a:pt x="20" y="10"/>
                  </a:lnTo>
                  <a:lnTo>
                    <a:pt x="12" y="1"/>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4" name="Freeform 409"/>
            <p:cNvSpPr>
              <a:spLocks/>
            </p:cNvSpPr>
            <p:nvPr/>
          </p:nvSpPr>
          <p:spPr bwMode="auto">
            <a:xfrm>
              <a:off x="2466975" y="1778025"/>
              <a:ext cx="23813" cy="6350"/>
            </a:xfrm>
            <a:custGeom>
              <a:avLst/>
              <a:gdLst>
                <a:gd name="T0" fmla="*/ 0 w 13"/>
                <a:gd name="T1" fmla="*/ 2147483647 h 4"/>
                <a:gd name="T2" fmla="*/ 2147483647 w 13"/>
                <a:gd name="T3" fmla="*/ 2147483647 h 4"/>
                <a:gd name="T4" fmla="*/ 2147483647 w 13"/>
                <a:gd name="T5" fmla="*/ 0 h 4"/>
                <a:gd name="T6" fmla="*/ 0 w 13"/>
                <a:gd name="T7" fmla="*/ 2147483647 h 4"/>
                <a:gd name="T8" fmla="*/ 0 60000 65536"/>
                <a:gd name="T9" fmla="*/ 0 60000 65536"/>
                <a:gd name="T10" fmla="*/ 0 60000 65536"/>
                <a:gd name="T11" fmla="*/ 0 60000 65536"/>
                <a:gd name="T12" fmla="*/ 0 w 13"/>
                <a:gd name="T13" fmla="*/ 0 h 4"/>
                <a:gd name="T14" fmla="*/ 13 w 13"/>
                <a:gd name="T15" fmla="*/ 4 h 4"/>
              </a:gdLst>
              <a:ahLst/>
              <a:cxnLst>
                <a:cxn ang="T8">
                  <a:pos x="T0" y="T1"/>
                </a:cxn>
                <a:cxn ang="T9">
                  <a:pos x="T2" y="T3"/>
                </a:cxn>
                <a:cxn ang="T10">
                  <a:pos x="T4" y="T5"/>
                </a:cxn>
                <a:cxn ang="T11">
                  <a:pos x="T6" y="T7"/>
                </a:cxn>
              </a:cxnLst>
              <a:rect l="T12" t="T13" r="T14" b="T15"/>
              <a:pathLst>
                <a:path w="13" h="4">
                  <a:moveTo>
                    <a:pt x="0" y="4"/>
                  </a:moveTo>
                  <a:lnTo>
                    <a:pt x="13" y="4"/>
                  </a:lnTo>
                  <a:lnTo>
                    <a:pt x="11" y="0"/>
                  </a:lnTo>
                  <a:lnTo>
                    <a:pt x="0"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5" name="Freeform 410"/>
            <p:cNvSpPr>
              <a:spLocks/>
            </p:cNvSpPr>
            <p:nvPr/>
          </p:nvSpPr>
          <p:spPr bwMode="auto">
            <a:xfrm>
              <a:off x="2466975" y="1778025"/>
              <a:ext cx="23813" cy="6350"/>
            </a:xfrm>
            <a:custGeom>
              <a:avLst/>
              <a:gdLst>
                <a:gd name="T0" fmla="*/ 0 w 13"/>
                <a:gd name="T1" fmla="*/ 2147483647 h 4"/>
                <a:gd name="T2" fmla="*/ 2147483647 w 13"/>
                <a:gd name="T3" fmla="*/ 2147483647 h 4"/>
                <a:gd name="T4" fmla="*/ 2147483647 w 13"/>
                <a:gd name="T5" fmla="*/ 0 h 4"/>
                <a:gd name="T6" fmla="*/ 0 w 13"/>
                <a:gd name="T7" fmla="*/ 2147483647 h 4"/>
                <a:gd name="T8" fmla="*/ 0 60000 65536"/>
                <a:gd name="T9" fmla="*/ 0 60000 65536"/>
                <a:gd name="T10" fmla="*/ 0 60000 65536"/>
                <a:gd name="T11" fmla="*/ 0 60000 65536"/>
                <a:gd name="T12" fmla="*/ 0 w 13"/>
                <a:gd name="T13" fmla="*/ 0 h 4"/>
                <a:gd name="T14" fmla="*/ 13 w 13"/>
                <a:gd name="T15" fmla="*/ 4 h 4"/>
              </a:gdLst>
              <a:ahLst/>
              <a:cxnLst>
                <a:cxn ang="T8">
                  <a:pos x="T0" y="T1"/>
                </a:cxn>
                <a:cxn ang="T9">
                  <a:pos x="T2" y="T3"/>
                </a:cxn>
                <a:cxn ang="T10">
                  <a:pos x="T4" y="T5"/>
                </a:cxn>
                <a:cxn ang="T11">
                  <a:pos x="T6" y="T7"/>
                </a:cxn>
              </a:cxnLst>
              <a:rect l="T12" t="T13" r="T14" b="T15"/>
              <a:pathLst>
                <a:path w="13" h="4">
                  <a:moveTo>
                    <a:pt x="0" y="4"/>
                  </a:moveTo>
                  <a:lnTo>
                    <a:pt x="13" y="4"/>
                  </a:lnTo>
                  <a:lnTo>
                    <a:pt x="11" y="0"/>
                  </a:lnTo>
                  <a:lnTo>
                    <a:pt x="0"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6" name="Freeform 411"/>
            <p:cNvSpPr>
              <a:spLocks/>
            </p:cNvSpPr>
            <p:nvPr/>
          </p:nvSpPr>
          <p:spPr bwMode="auto">
            <a:xfrm>
              <a:off x="2435225" y="1809775"/>
              <a:ext cx="133350" cy="61913"/>
            </a:xfrm>
            <a:custGeom>
              <a:avLst/>
              <a:gdLst>
                <a:gd name="T0" fmla="*/ 2147483647 w 74"/>
                <a:gd name="T1" fmla="*/ 2147483647 h 41"/>
                <a:gd name="T2" fmla="*/ 0 w 74"/>
                <a:gd name="T3" fmla="*/ 2147483647 h 41"/>
                <a:gd name="T4" fmla="*/ 2147483647 w 74"/>
                <a:gd name="T5" fmla="*/ 2147483647 h 41"/>
                <a:gd name="T6" fmla="*/ 2147483647 w 74"/>
                <a:gd name="T7" fmla="*/ 2147483647 h 41"/>
                <a:gd name="T8" fmla="*/ 2147483647 w 74"/>
                <a:gd name="T9" fmla="*/ 2147483647 h 41"/>
                <a:gd name="T10" fmla="*/ 2147483647 w 74"/>
                <a:gd name="T11" fmla="*/ 2147483647 h 41"/>
                <a:gd name="T12" fmla="*/ 2147483647 w 74"/>
                <a:gd name="T13" fmla="*/ 2147483647 h 41"/>
                <a:gd name="T14" fmla="*/ 2147483647 w 74"/>
                <a:gd name="T15" fmla="*/ 2147483647 h 41"/>
                <a:gd name="T16" fmla="*/ 2147483647 w 74"/>
                <a:gd name="T17" fmla="*/ 0 h 41"/>
                <a:gd name="T18" fmla="*/ 2147483647 w 74"/>
                <a:gd name="T19" fmla="*/ 2147483647 h 41"/>
                <a:gd name="T20" fmla="*/ 2147483647 w 74"/>
                <a:gd name="T21" fmla="*/ 2147483647 h 41"/>
                <a:gd name="T22" fmla="*/ 2147483647 w 74"/>
                <a:gd name="T23" fmla="*/ 2147483647 h 41"/>
                <a:gd name="T24" fmla="*/ 2147483647 w 74"/>
                <a:gd name="T25" fmla="*/ 2147483647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41"/>
                <a:gd name="T41" fmla="*/ 74 w 74"/>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41">
                  <a:moveTo>
                    <a:pt x="2" y="17"/>
                  </a:moveTo>
                  <a:lnTo>
                    <a:pt x="0" y="28"/>
                  </a:lnTo>
                  <a:lnTo>
                    <a:pt x="12" y="28"/>
                  </a:lnTo>
                  <a:lnTo>
                    <a:pt x="18" y="41"/>
                  </a:lnTo>
                  <a:lnTo>
                    <a:pt x="53" y="34"/>
                  </a:lnTo>
                  <a:lnTo>
                    <a:pt x="67" y="16"/>
                  </a:lnTo>
                  <a:lnTo>
                    <a:pt x="56" y="15"/>
                  </a:lnTo>
                  <a:lnTo>
                    <a:pt x="71" y="7"/>
                  </a:lnTo>
                  <a:lnTo>
                    <a:pt x="74" y="0"/>
                  </a:lnTo>
                  <a:lnTo>
                    <a:pt x="33" y="4"/>
                  </a:lnTo>
                  <a:lnTo>
                    <a:pt x="25" y="9"/>
                  </a:lnTo>
                  <a:lnTo>
                    <a:pt x="28" y="16"/>
                  </a:lnTo>
                  <a:lnTo>
                    <a:pt x="2" y="1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7" name="Freeform 412"/>
            <p:cNvSpPr>
              <a:spLocks/>
            </p:cNvSpPr>
            <p:nvPr/>
          </p:nvSpPr>
          <p:spPr bwMode="auto">
            <a:xfrm>
              <a:off x="2435225" y="1809775"/>
              <a:ext cx="133350" cy="61913"/>
            </a:xfrm>
            <a:custGeom>
              <a:avLst/>
              <a:gdLst>
                <a:gd name="T0" fmla="*/ 2147483647 w 74"/>
                <a:gd name="T1" fmla="*/ 2147483647 h 41"/>
                <a:gd name="T2" fmla="*/ 0 w 74"/>
                <a:gd name="T3" fmla="*/ 2147483647 h 41"/>
                <a:gd name="T4" fmla="*/ 2147483647 w 74"/>
                <a:gd name="T5" fmla="*/ 2147483647 h 41"/>
                <a:gd name="T6" fmla="*/ 2147483647 w 74"/>
                <a:gd name="T7" fmla="*/ 2147483647 h 41"/>
                <a:gd name="T8" fmla="*/ 2147483647 w 74"/>
                <a:gd name="T9" fmla="*/ 2147483647 h 41"/>
                <a:gd name="T10" fmla="*/ 2147483647 w 74"/>
                <a:gd name="T11" fmla="*/ 2147483647 h 41"/>
                <a:gd name="T12" fmla="*/ 2147483647 w 74"/>
                <a:gd name="T13" fmla="*/ 2147483647 h 41"/>
                <a:gd name="T14" fmla="*/ 2147483647 w 74"/>
                <a:gd name="T15" fmla="*/ 2147483647 h 41"/>
                <a:gd name="T16" fmla="*/ 2147483647 w 74"/>
                <a:gd name="T17" fmla="*/ 0 h 41"/>
                <a:gd name="T18" fmla="*/ 2147483647 w 74"/>
                <a:gd name="T19" fmla="*/ 2147483647 h 41"/>
                <a:gd name="T20" fmla="*/ 2147483647 w 74"/>
                <a:gd name="T21" fmla="*/ 2147483647 h 41"/>
                <a:gd name="T22" fmla="*/ 2147483647 w 74"/>
                <a:gd name="T23" fmla="*/ 2147483647 h 41"/>
                <a:gd name="T24" fmla="*/ 2147483647 w 74"/>
                <a:gd name="T25" fmla="*/ 2147483647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41"/>
                <a:gd name="T41" fmla="*/ 74 w 74"/>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41">
                  <a:moveTo>
                    <a:pt x="2" y="17"/>
                  </a:moveTo>
                  <a:lnTo>
                    <a:pt x="0" y="28"/>
                  </a:lnTo>
                  <a:lnTo>
                    <a:pt x="12" y="28"/>
                  </a:lnTo>
                  <a:lnTo>
                    <a:pt x="18" y="41"/>
                  </a:lnTo>
                  <a:lnTo>
                    <a:pt x="53" y="34"/>
                  </a:lnTo>
                  <a:lnTo>
                    <a:pt x="67" y="16"/>
                  </a:lnTo>
                  <a:lnTo>
                    <a:pt x="56" y="15"/>
                  </a:lnTo>
                  <a:lnTo>
                    <a:pt x="71" y="7"/>
                  </a:lnTo>
                  <a:lnTo>
                    <a:pt x="74" y="0"/>
                  </a:lnTo>
                  <a:lnTo>
                    <a:pt x="33" y="4"/>
                  </a:lnTo>
                  <a:lnTo>
                    <a:pt x="25" y="9"/>
                  </a:lnTo>
                  <a:lnTo>
                    <a:pt x="28" y="16"/>
                  </a:lnTo>
                  <a:lnTo>
                    <a:pt x="2" y="1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8" name="Freeform 413"/>
            <p:cNvSpPr>
              <a:spLocks/>
            </p:cNvSpPr>
            <p:nvPr/>
          </p:nvSpPr>
          <p:spPr bwMode="auto">
            <a:xfrm>
              <a:off x="2413000" y="1720875"/>
              <a:ext cx="87313" cy="3175"/>
            </a:xfrm>
            <a:custGeom>
              <a:avLst/>
              <a:gdLst>
                <a:gd name="T0" fmla="*/ 0 w 49"/>
                <a:gd name="T1" fmla="*/ 2147483647 h 3"/>
                <a:gd name="T2" fmla="*/ 2147483647 w 49"/>
                <a:gd name="T3" fmla="*/ 0 h 3"/>
                <a:gd name="T4" fmla="*/ 0 w 49"/>
                <a:gd name="T5" fmla="*/ 2147483647 h 3"/>
                <a:gd name="T6" fmla="*/ 0 60000 65536"/>
                <a:gd name="T7" fmla="*/ 0 60000 65536"/>
                <a:gd name="T8" fmla="*/ 0 60000 65536"/>
                <a:gd name="T9" fmla="*/ 0 w 49"/>
                <a:gd name="T10" fmla="*/ 0 h 3"/>
                <a:gd name="T11" fmla="*/ 49 w 49"/>
                <a:gd name="T12" fmla="*/ 3 h 3"/>
              </a:gdLst>
              <a:ahLst/>
              <a:cxnLst>
                <a:cxn ang="T6">
                  <a:pos x="T0" y="T1"/>
                </a:cxn>
                <a:cxn ang="T7">
                  <a:pos x="T2" y="T3"/>
                </a:cxn>
                <a:cxn ang="T8">
                  <a:pos x="T4" y="T5"/>
                </a:cxn>
              </a:cxnLst>
              <a:rect l="T9" t="T10" r="T11" b="T12"/>
              <a:pathLst>
                <a:path w="49" h="3">
                  <a:moveTo>
                    <a:pt x="0" y="3"/>
                  </a:moveTo>
                  <a:lnTo>
                    <a:pt x="49"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9" name="Freeform 414"/>
            <p:cNvSpPr>
              <a:spLocks/>
            </p:cNvSpPr>
            <p:nvPr/>
          </p:nvSpPr>
          <p:spPr bwMode="auto">
            <a:xfrm>
              <a:off x="2413000" y="1720875"/>
              <a:ext cx="87313" cy="3175"/>
            </a:xfrm>
            <a:custGeom>
              <a:avLst/>
              <a:gdLst>
                <a:gd name="T0" fmla="*/ 0 w 49"/>
                <a:gd name="T1" fmla="*/ 2147483647 h 3"/>
                <a:gd name="T2" fmla="*/ 2147483647 w 49"/>
                <a:gd name="T3" fmla="*/ 0 h 3"/>
                <a:gd name="T4" fmla="*/ 0 w 49"/>
                <a:gd name="T5" fmla="*/ 2147483647 h 3"/>
                <a:gd name="T6" fmla="*/ 0 60000 65536"/>
                <a:gd name="T7" fmla="*/ 0 60000 65536"/>
                <a:gd name="T8" fmla="*/ 0 60000 65536"/>
                <a:gd name="T9" fmla="*/ 0 w 49"/>
                <a:gd name="T10" fmla="*/ 0 h 3"/>
                <a:gd name="T11" fmla="*/ 49 w 49"/>
                <a:gd name="T12" fmla="*/ 3 h 3"/>
              </a:gdLst>
              <a:ahLst/>
              <a:cxnLst>
                <a:cxn ang="T6">
                  <a:pos x="T0" y="T1"/>
                </a:cxn>
                <a:cxn ang="T7">
                  <a:pos x="T2" y="T3"/>
                </a:cxn>
                <a:cxn ang="T8">
                  <a:pos x="T4" y="T5"/>
                </a:cxn>
              </a:cxnLst>
              <a:rect l="T9" t="T10" r="T11" b="T12"/>
              <a:pathLst>
                <a:path w="49" h="3">
                  <a:moveTo>
                    <a:pt x="0" y="3"/>
                  </a:moveTo>
                  <a:lnTo>
                    <a:pt x="49"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0" name="Freeform 415"/>
            <p:cNvSpPr>
              <a:spLocks/>
            </p:cNvSpPr>
            <p:nvPr/>
          </p:nvSpPr>
          <p:spPr bwMode="auto">
            <a:xfrm>
              <a:off x="2368550" y="1724050"/>
              <a:ext cx="30163" cy="9525"/>
            </a:xfrm>
            <a:custGeom>
              <a:avLst/>
              <a:gdLst>
                <a:gd name="T0" fmla="*/ 0 w 16"/>
                <a:gd name="T1" fmla="*/ 2147483647 h 5"/>
                <a:gd name="T2" fmla="*/ 2147483647 w 16"/>
                <a:gd name="T3" fmla="*/ 2147483647 h 5"/>
                <a:gd name="T4" fmla="*/ 2147483647 w 16"/>
                <a:gd name="T5" fmla="*/ 0 h 5"/>
                <a:gd name="T6" fmla="*/ 0 w 16"/>
                <a:gd name="T7" fmla="*/ 2147483647 h 5"/>
                <a:gd name="T8" fmla="*/ 0 60000 65536"/>
                <a:gd name="T9" fmla="*/ 0 60000 65536"/>
                <a:gd name="T10" fmla="*/ 0 60000 65536"/>
                <a:gd name="T11" fmla="*/ 0 60000 65536"/>
                <a:gd name="T12" fmla="*/ 0 w 16"/>
                <a:gd name="T13" fmla="*/ 0 h 5"/>
                <a:gd name="T14" fmla="*/ 16 w 16"/>
                <a:gd name="T15" fmla="*/ 5 h 5"/>
              </a:gdLst>
              <a:ahLst/>
              <a:cxnLst>
                <a:cxn ang="T8">
                  <a:pos x="T0" y="T1"/>
                </a:cxn>
                <a:cxn ang="T9">
                  <a:pos x="T2" y="T3"/>
                </a:cxn>
                <a:cxn ang="T10">
                  <a:pos x="T4" y="T5"/>
                </a:cxn>
                <a:cxn ang="T11">
                  <a:pos x="T6" y="T7"/>
                </a:cxn>
              </a:cxnLst>
              <a:rect l="T12" t="T13" r="T14" b="T15"/>
              <a:pathLst>
                <a:path w="16" h="5">
                  <a:moveTo>
                    <a:pt x="0" y="2"/>
                  </a:moveTo>
                  <a:lnTo>
                    <a:pt x="10" y="5"/>
                  </a:lnTo>
                  <a:lnTo>
                    <a:pt x="16" y="0"/>
                  </a:lnTo>
                  <a:lnTo>
                    <a:pt x="0" y="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1" name="Freeform 416"/>
            <p:cNvSpPr>
              <a:spLocks/>
            </p:cNvSpPr>
            <p:nvPr/>
          </p:nvSpPr>
          <p:spPr bwMode="auto">
            <a:xfrm>
              <a:off x="2368550" y="1724050"/>
              <a:ext cx="30163" cy="9525"/>
            </a:xfrm>
            <a:custGeom>
              <a:avLst/>
              <a:gdLst>
                <a:gd name="T0" fmla="*/ 0 w 16"/>
                <a:gd name="T1" fmla="*/ 2147483647 h 5"/>
                <a:gd name="T2" fmla="*/ 2147483647 w 16"/>
                <a:gd name="T3" fmla="*/ 2147483647 h 5"/>
                <a:gd name="T4" fmla="*/ 2147483647 w 16"/>
                <a:gd name="T5" fmla="*/ 0 h 5"/>
                <a:gd name="T6" fmla="*/ 0 w 16"/>
                <a:gd name="T7" fmla="*/ 2147483647 h 5"/>
                <a:gd name="T8" fmla="*/ 0 60000 65536"/>
                <a:gd name="T9" fmla="*/ 0 60000 65536"/>
                <a:gd name="T10" fmla="*/ 0 60000 65536"/>
                <a:gd name="T11" fmla="*/ 0 60000 65536"/>
                <a:gd name="T12" fmla="*/ 0 w 16"/>
                <a:gd name="T13" fmla="*/ 0 h 5"/>
                <a:gd name="T14" fmla="*/ 16 w 16"/>
                <a:gd name="T15" fmla="*/ 5 h 5"/>
              </a:gdLst>
              <a:ahLst/>
              <a:cxnLst>
                <a:cxn ang="T8">
                  <a:pos x="T0" y="T1"/>
                </a:cxn>
                <a:cxn ang="T9">
                  <a:pos x="T2" y="T3"/>
                </a:cxn>
                <a:cxn ang="T10">
                  <a:pos x="T4" y="T5"/>
                </a:cxn>
                <a:cxn ang="T11">
                  <a:pos x="T6" y="T7"/>
                </a:cxn>
              </a:cxnLst>
              <a:rect l="T12" t="T13" r="T14" b="T15"/>
              <a:pathLst>
                <a:path w="16" h="5">
                  <a:moveTo>
                    <a:pt x="0" y="2"/>
                  </a:moveTo>
                  <a:lnTo>
                    <a:pt x="10" y="5"/>
                  </a:lnTo>
                  <a:lnTo>
                    <a:pt x="16" y="0"/>
                  </a:lnTo>
                  <a:lnTo>
                    <a:pt x="0" y="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2" name="Freeform 417"/>
            <p:cNvSpPr>
              <a:spLocks/>
            </p:cNvSpPr>
            <p:nvPr/>
          </p:nvSpPr>
          <p:spPr bwMode="auto">
            <a:xfrm>
              <a:off x="2392363" y="1730400"/>
              <a:ext cx="74612" cy="9525"/>
            </a:xfrm>
            <a:custGeom>
              <a:avLst/>
              <a:gdLst>
                <a:gd name="T0" fmla="*/ 2147483647 w 42"/>
                <a:gd name="T1" fmla="*/ 2147483647 h 7"/>
                <a:gd name="T2" fmla="*/ 0 w 42"/>
                <a:gd name="T3" fmla="*/ 2147483647 h 7"/>
                <a:gd name="T4" fmla="*/ 2147483647 w 42"/>
                <a:gd name="T5" fmla="*/ 2147483647 h 7"/>
                <a:gd name="T6" fmla="*/ 2147483647 w 42"/>
                <a:gd name="T7" fmla="*/ 0 h 7"/>
                <a:gd name="T8" fmla="*/ 2147483647 w 42"/>
                <a:gd name="T9" fmla="*/ 2147483647 h 7"/>
                <a:gd name="T10" fmla="*/ 0 60000 65536"/>
                <a:gd name="T11" fmla="*/ 0 60000 65536"/>
                <a:gd name="T12" fmla="*/ 0 60000 65536"/>
                <a:gd name="T13" fmla="*/ 0 60000 65536"/>
                <a:gd name="T14" fmla="*/ 0 60000 65536"/>
                <a:gd name="T15" fmla="*/ 0 w 42"/>
                <a:gd name="T16" fmla="*/ 0 h 7"/>
                <a:gd name="T17" fmla="*/ 42 w 42"/>
                <a:gd name="T18" fmla="*/ 7 h 7"/>
              </a:gdLst>
              <a:ahLst/>
              <a:cxnLst>
                <a:cxn ang="T10">
                  <a:pos x="T0" y="T1"/>
                </a:cxn>
                <a:cxn ang="T11">
                  <a:pos x="T2" y="T3"/>
                </a:cxn>
                <a:cxn ang="T12">
                  <a:pos x="T4" y="T5"/>
                </a:cxn>
                <a:cxn ang="T13">
                  <a:pos x="T6" y="T7"/>
                </a:cxn>
                <a:cxn ang="T14">
                  <a:pos x="T8" y="T9"/>
                </a:cxn>
              </a:cxnLst>
              <a:rect l="T15" t="T16" r="T17" b="T18"/>
              <a:pathLst>
                <a:path w="42" h="7">
                  <a:moveTo>
                    <a:pt x="3" y="3"/>
                  </a:moveTo>
                  <a:lnTo>
                    <a:pt x="0" y="7"/>
                  </a:lnTo>
                  <a:lnTo>
                    <a:pt x="12" y="7"/>
                  </a:lnTo>
                  <a:lnTo>
                    <a:pt x="42" y="0"/>
                  </a:lnTo>
                  <a:lnTo>
                    <a:pt x="3"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3" name="Freeform 418"/>
            <p:cNvSpPr>
              <a:spLocks/>
            </p:cNvSpPr>
            <p:nvPr/>
          </p:nvSpPr>
          <p:spPr bwMode="auto">
            <a:xfrm>
              <a:off x="2392363" y="1730400"/>
              <a:ext cx="74612" cy="9525"/>
            </a:xfrm>
            <a:custGeom>
              <a:avLst/>
              <a:gdLst>
                <a:gd name="T0" fmla="*/ 2147483647 w 42"/>
                <a:gd name="T1" fmla="*/ 2147483647 h 7"/>
                <a:gd name="T2" fmla="*/ 0 w 42"/>
                <a:gd name="T3" fmla="*/ 2147483647 h 7"/>
                <a:gd name="T4" fmla="*/ 2147483647 w 42"/>
                <a:gd name="T5" fmla="*/ 2147483647 h 7"/>
                <a:gd name="T6" fmla="*/ 2147483647 w 42"/>
                <a:gd name="T7" fmla="*/ 0 h 7"/>
                <a:gd name="T8" fmla="*/ 2147483647 w 42"/>
                <a:gd name="T9" fmla="*/ 2147483647 h 7"/>
                <a:gd name="T10" fmla="*/ 0 60000 65536"/>
                <a:gd name="T11" fmla="*/ 0 60000 65536"/>
                <a:gd name="T12" fmla="*/ 0 60000 65536"/>
                <a:gd name="T13" fmla="*/ 0 60000 65536"/>
                <a:gd name="T14" fmla="*/ 0 60000 65536"/>
                <a:gd name="T15" fmla="*/ 0 w 42"/>
                <a:gd name="T16" fmla="*/ 0 h 7"/>
                <a:gd name="T17" fmla="*/ 42 w 42"/>
                <a:gd name="T18" fmla="*/ 7 h 7"/>
              </a:gdLst>
              <a:ahLst/>
              <a:cxnLst>
                <a:cxn ang="T10">
                  <a:pos x="T0" y="T1"/>
                </a:cxn>
                <a:cxn ang="T11">
                  <a:pos x="T2" y="T3"/>
                </a:cxn>
                <a:cxn ang="T12">
                  <a:pos x="T4" y="T5"/>
                </a:cxn>
                <a:cxn ang="T13">
                  <a:pos x="T6" y="T7"/>
                </a:cxn>
                <a:cxn ang="T14">
                  <a:pos x="T8" y="T9"/>
                </a:cxn>
              </a:cxnLst>
              <a:rect l="T15" t="T16" r="T17" b="T18"/>
              <a:pathLst>
                <a:path w="42" h="7">
                  <a:moveTo>
                    <a:pt x="3" y="3"/>
                  </a:moveTo>
                  <a:lnTo>
                    <a:pt x="0" y="7"/>
                  </a:lnTo>
                  <a:lnTo>
                    <a:pt x="12" y="7"/>
                  </a:lnTo>
                  <a:lnTo>
                    <a:pt x="42" y="0"/>
                  </a:lnTo>
                  <a:lnTo>
                    <a:pt x="3"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4" name="Freeform 419"/>
            <p:cNvSpPr>
              <a:spLocks/>
            </p:cNvSpPr>
            <p:nvPr/>
          </p:nvSpPr>
          <p:spPr bwMode="auto">
            <a:xfrm>
              <a:off x="2214563" y="1768500"/>
              <a:ext cx="55562" cy="9525"/>
            </a:xfrm>
            <a:custGeom>
              <a:avLst/>
              <a:gdLst>
                <a:gd name="T0" fmla="*/ 0 w 30"/>
                <a:gd name="T1" fmla="*/ 2147483647 h 7"/>
                <a:gd name="T2" fmla="*/ 2147483647 w 30"/>
                <a:gd name="T3" fmla="*/ 2147483647 h 7"/>
                <a:gd name="T4" fmla="*/ 2147483647 w 30"/>
                <a:gd name="T5" fmla="*/ 0 h 7"/>
                <a:gd name="T6" fmla="*/ 0 w 30"/>
                <a:gd name="T7" fmla="*/ 2147483647 h 7"/>
                <a:gd name="T8" fmla="*/ 0 60000 65536"/>
                <a:gd name="T9" fmla="*/ 0 60000 65536"/>
                <a:gd name="T10" fmla="*/ 0 60000 65536"/>
                <a:gd name="T11" fmla="*/ 0 60000 65536"/>
                <a:gd name="T12" fmla="*/ 0 w 30"/>
                <a:gd name="T13" fmla="*/ 0 h 7"/>
                <a:gd name="T14" fmla="*/ 30 w 30"/>
                <a:gd name="T15" fmla="*/ 7 h 7"/>
              </a:gdLst>
              <a:ahLst/>
              <a:cxnLst>
                <a:cxn ang="T8">
                  <a:pos x="T0" y="T1"/>
                </a:cxn>
                <a:cxn ang="T9">
                  <a:pos x="T2" y="T3"/>
                </a:cxn>
                <a:cxn ang="T10">
                  <a:pos x="T4" y="T5"/>
                </a:cxn>
                <a:cxn ang="T11">
                  <a:pos x="T6" y="T7"/>
                </a:cxn>
              </a:cxnLst>
              <a:rect l="T12" t="T13" r="T14" b="T15"/>
              <a:pathLst>
                <a:path w="30" h="7">
                  <a:moveTo>
                    <a:pt x="0" y="7"/>
                  </a:moveTo>
                  <a:lnTo>
                    <a:pt x="10" y="7"/>
                  </a:lnTo>
                  <a:lnTo>
                    <a:pt x="30" y="0"/>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5" name="Freeform 420"/>
            <p:cNvSpPr>
              <a:spLocks/>
            </p:cNvSpPr>
            <p:nvPr/>
          </p:nvSpPr>
          <p:spPr bwMode="auto">
            <a:xfrm>
              <a:off x="2214563" y="1768500"/>
              <a:ext cx="55562" cy="9525"/>
            </a:xfrm>
            <a:custGeom>
              <a:avLst/>
              <a:gdLst>
                <a:gd name="T0" fmla="*/ 0 w 30"/>
                <a:gd name="T1" fmla="*/ 2147483647 h 7"/>
                <a:gd name="T2" fmla="*/ 2147483647 w 30"/>
                <a:gd name="T3" fmla="*/ 2147483647 h 7"/>
                <a:gd name="T4" fmla="*/ 2147483647 w 30"/>
                <a:gd name="T5" fmla="*/ 0 h 7"/>
                <a:gd name="T6" fmla="*/ 0 w 30"/>
                <a:gd name="T7" fmla="*/ 2147483647 h 7"/>
                <a:gd name="T8" fmla="*/ 0 60000 65536"/>
                <a:gd name="T9" fmla="*/ 0 60000 65536"/>
                <a:gd name="T10" fmla="*/ 0 60000 65536"/>
                <a:gd name="T11" fmla="*/ 0 60000 65536"/>
                <a:gd name="T12" fmla="*/ 0 w 30"/>
                <a:gd name="T13" fmla="*/ 0 h 7"/>
                <a:gd name="T14" fmla="*/ 30 w 30"/>
                <a:gd name="T15" fmla="*/ 7 h 7"/>
              </a:gdLst>
              <a:ahLst/>
              <a:cxnLst>
                <a:cxn ang="T8">
                  <a:pos x="T0" y="T1"/>
                </a:cxn>
                <a:cxn ang="T9">
                  <a:pos x="T2" y="T3"/>
                </a:cxn>
                <a:cxn ang="T10">
                  <a:pos x="T4" y="T5"/>
                </a:cxn>
                <a:cxn ang="T11">
                  <a:pos x="T6" y="T7"/>
                </a:cxn>
              </a:cxnLst>
              <a:rect l="T12" t="T13" r="T14" b="T15"/>
              <a:pathLst>
                <a:path w="30" h="7">
                  <a:moveTo>
                    <a:pt x="0" y="7"/>
                  </a:moveTo>
                  <a:lnTo>
                    <a:pt x="10" y="7"/>
                  </a:lnTo>
                  <a:lnTo>
                    <a:pt x="30"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6" name="Freeform 421"/>
            <p:cNvSpPr>
              <a:spLocks/>
            </p:cNvSpPr>
            <p:nvPr/>
          </p:nvSpPr>
          <p:spPr bwMode="auto">
            <a:xfrm>
              <a:off x="2155825" y="1739925"/>
              <a:ext cx="195263" cy="34925"/>
            </a:xfrm>
            <a:custGeom>
              <a:avLst/>
              <a:gdLst>
                <a:gd name="T0" fmla="*/ 0 w 107"/>
                <a:gd name="T1" fmla="*/ 2147483647 h 21"/>
                <a:gd name="T2" fmla="*/ 2147483647 w 107"/>
                <a:gd name="T3" fmla="*/ 2147483647 h 21"/>
                <a:gd name="T4" fmla="*/ 2147483647 w 107"/>
                <a:gd name="T5" fmla="*/ 2147483647 h 21"/>
                <a:gd name="T6" fmla="*/ 2147483647 w 107"/>
                <a:gd name="T7" fmla="*/ 2147483647 h 21"/>
                <a:gd name="T8" fmla="*/ 2147483647 w 107"/>
                <a:gd name="T9" fmla="*/ 2147483647 h 21"/>
                <a:gd name="T10" fmla="*/ 2147483647 w 107"/>
                <a:gd name="T11" fmla="*/ 0 h 21"/>
                <a:gd name="T12" fmla="*/ 2147483647 w 107"/>
                <a:gd name="T13" fmla="*/ 0 h 21"/>
                <a:gd name="T14" fmla="*/ 0 w 107"/>
                <a:gd name="T15" fmla="*/ 2147483647 h 21"/>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21"/>
                <a:gd name="T26" fmla="*/ 107 w 107"/>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21">
                  <a:moveTo>
                    <a:pt x="0" y="16"/>
                  </a:moveTo>
                  <a:lnTo>
                    <a:pt x="3" y="21"/>
                  </a:lnTo>
                  <a:lnTo>
                    <a:pt x="28" y="21"/>
                  </a:lnTo>
                  <a:lnTo>
                    <a:pt x="56" y="12"/>
                  </a:lnTo>
                  <a:lnTo>
                    <a:pt x="66" y="15"/>
                  </a:lnTo>
                  <a:lnTo>
                    <a:pt x="107" y="0"/>
                  </a:lnTo>
                  <a:lnTo>
                    <a:pt x="69" y="0"/>
                  </a:lnTo>
                  <a:lnTo>
                    <a:pt x="0"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7" name="Freeform 422"/>
            <p:cNvSpPr>
              <a:spLocks/>
            </p:cNvSpPr>
            <p:nvPr/>
          </p:nvSpPr>
          <p:spPr bwMode="auto">
            <a:xfrm>
              <a:off x="2155825" y="1739925"/>
              <a:ext cx="195263" cy="34925"/>
            </a:xfrm>
            <a:custGeom>
              <a:avLst/>
              <a:gdLst>
                <a:gd name="T0" fmla="*/ 0 w 107"/>
                <a:gd name="T1" fmla="*/ 2147483647 h 21"/>
                <a:gd name="T2" fmla="*/ 2147483647 w 107"/>
                <a:gd name="T3" fmla="*/ 2147483647 h 21"/>
                <a:gd name="T4" fmla="*/ 2147483647 w 107"/>
                <a:gd name="T5" fmla="*/ 2147483647 h 21"/>
                <a:gd name="T6" fmla="*/ 2147483647 w 107"/>
                <a:gd name="T7" fmla="*/ 2147483647 h 21"/>
                <a:gd name="T8" fmla="*/ 2147483647 w 107"/>
                <a:gd name="T9" fmla="*/ 2147483647 h 21"/>
                <a:gd name="T10" fmla="*/ 2147483647 w 107"/>
                <a:gd name="T11" fmla="*/ 0 h 21"/>
                <a:gd name="T12" fmla="*/ 2147483647 w 107"/>
                <a:gd name="T13" fmla="*/ 0 h 21"/>
                <a:gd name="T14" fmla="*/ 0 w 107"/>
                <a:gd name="T15" fmla="*/ 2147483647 h 21"/>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21"/>
                <a:gd name="T26" fmla="*/ 107 w 107"/>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21">
                  <a:moveTo>
                    <a:pt x="0" y="16"/>
                  </a:moveTo>
                  <a:lnTo>
                    <a:pt x="3" y="21"/>
                  </a:lnTo>
                  <a:lnTo>
                    <a:pt x="28" y="21"/>
                  </a:lnTo>
                  <a:lnTo>
                    <a:pt x="56" y="12"/>
                  </a:lnTo>
                  <a:lnTo>
                    <a:pt x="66" y="15"/>
                  </a:lnTo>
                  <a:lnTo>
                    <a:pt x="107" y="0"/>
                  </a:lnTo>
                  <a:lnTo>
                    <a:pt x="69" y="0"/>
                  </a:lnTo>
                  <a:lnTo>
                    <a:pt x="0" y="1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8" name="Freeform 423"/>
            <p:cNvSpPr>
              <a:spLocks/>
            </p:cNvSpPr>
            <p:nvPr/>
          </p:nvSpPr>
          <p:spPr bwMode="auto">
            <a:xfrm>
              <a:off x="2236788" y="1752625"/>
              <a:ext cx="236537" cy="50800"/>
            </a:xfrm>
            <a:custGeom>
              <a:avLst/>
              <a:gdLst>
                <a:gd name="T0" fmla="*/ 0 w 132"/>
                <a:gd name="T1" fmla="*/ 2147483647 h 32"/>
                <a:gd name="T2" fmla="*/ 2147483647 w 132"/>
                <a:gd name="T3" fmla="*/ 2147483647 h 32"/>
                <a:gd name="T4" fmla="*/ 2147483647 w 132"/>
                <a:gd name="T5" fmla="*/ 2147483647 h 32"/>
                <a:gd name="T6" fmla="*/ 2147483647 w 132"/>
                <a:gd name="T7" fmla="*/ 2147483647 h 32"/>
                <a:gd name="T8" fmla="*/ 2147483647 w 132"/>
                <a:gd name="T9" fmla="*/ 2147483647 h 32"/>
                <a:gd name="T10" fmla="*/ 2147483647 w 132"/>
                <a:gd name="T11" fmla="*/ 2147483647 h 32"/>
                <a:gd name="T12" fmla="*/ 2147483647 w 132"/>
                <a:gd name="T13" fmla="*/ 2147483647 h 32"/>
                <a:gd name="T14" fmla="*/ 2147483647 w 132"/>
                <a:gd name="T15" fmla="*/ 2147483647 h 32"/>
                <a:gd name="T16" fmla="*/ 2147483647 w 132"/>
                <a:gd name="T17" fmla="*/ 2147483647 h 32"/>
                <a:gd name="T18" fmla="*/ 2147483647 w 132"/>
                <a:gd name="T19" fmla="*/ 0 h 32"/>
                <a:gd name="T20" fmla="*/ 2147483647 w 132"/>
                <a:gd name="T21" fmla="*/ 2147483647 h 32"/>
                <a:gd name="T22" fmla="*/ 2147483647 w 132"/>
                <a:gd name="T23" fmla="*/ 2147483647 h 32"/>
                <a:gd name="T24" fmla="*/ 2147483647 w 132"/>
                <a:gd name="T25" fmla="*/ 2147483647 h 32"/>
                <a:gd name="T26" fmla="*/ 2147483647 w 132"/>
                <a:gd name="T27" fmla="*/ 2147483647 h 32"/>
                <a:gd name="T28" fmla="*/ 2147483647 w 132"/>
                <a:gd name="T29" fmla="*/ 2147483647 h 32"/>
                <a:gd name="T30" fmla="*/ 2147483647 w 132"/>
                <a:gd name="T31" fmla="*/ 2147483647 h 32"/>
                <a:gd name="T32" fmla="*/ 2147483647 w 132"/>
                <a:gd name="T33" fmla="*/ 2147483647 h 32"/>
                <a:gd name="T34" fmla="*/ 0 w 132"/>
                <a:gd name="T35" fmla="*/ 2147483647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32"/>
                <a:gd name="T56" fmla="*/ 132 w 132"/>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32">
                  <a:moveTo>
                    <a:pt x="0" y="20"/>
                  </a:moveTo>
                  <a:lnTo>
                    <a:pt x="21" y="23"/>
                  </a:lnTo>
                  <a:lnTo>
                    <a:pt x="36" y="20"/>
                  </a:lnTo>
                  <a:lnTo>
                    <a:pt x="40" y="23"/>
                  </a:lnTo>
                  <a:lnTo>
                    <a:pt x="23" y="28"/>
                  </a:lnTo>
                  <a:lnTo>
                    <a:pt x="36" y="32"/>
                  </a:lnTo>
                  <a:lnTo>
                    <a:pt x="113" y="23"/>
                  </a:lnTo>
                  <a:lnTo>
                    <a:pt x="132" y="12"/>
                  </a:lnTo>
                  <a:lnTo>
                    <a:pt x="111" y="6"/>
                  </a:lnTo>
                  <a:lnTo>
                    <a:pt x="113" y="0"/>
                  </a:lnTo>
                  <a:lnTo>
                    <a:pt x="90" y="7"/>
                  </a:lnTo>
                  <a:lnTo>
                    <a:pt x="95" y="9"/>
                  </a:lnTo>
                  <a:lnTo>
                    <a:pt x="88" y="12"/>
                  </a:lnTo>
                  <a:lnTo>
                    <a:pt x="88" y="16"/>
                  </a:lnTo>
                  <a:lnTo>
                    <a:pt x="68" y="16"/>
                  </a:lnTo>
                  <a:lnTo>
                    <a:pt x="67" y="7"/>
                  </a:lnTo>
                  <a:lnTo>
                    <a:pt x="43" y="4"/>
                  </a:lnTo>
                  <a:lnTo>
                    <a:pt x="0" y="2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9" name="Freeform 424"/>
            <p:cNvSpPr>
              <a:spLocks/>
            </p:cNvSpPr>
            <p:nvPr/>
          </p:nvSpPr>
          <p:spPr bwMode="auto">
            <a:xfrm>
              <a:off x="2236788" y="1752625"/>
              <a:ext cx="236537" cy="50800"/>
            </a:xfrm>
            <a:custGeom>
              <a:avLst/>
              <a:gdLst>
                <a:gd name="T0" fmla="*/ 0 w 132"/>
                <a:gd name="T1" fmla="*/ 2147483647 h 32"/>
                <a:gd name="T2" fmla="*/ 2147483647 w 132"/>
                <a:gd name="T3" fmla="*/ 2147483647 h 32"/>
                <a:gd name="T4" fmla="*/ 2147483647 w 132"/>
                <a:gd name="T5" fmla="*/ 2147483647 h 32"/>
                <a:gd name="T6" fmla="*/ 2147483647 w 132"/>
                <a:gd name="T7" fmla="*/ 2147483647 h 32"/>
                <a:gd name="T8" fmla="*/ 2147483647 w 132"/>
                <a:gd name="T9" fmla="*/ 2147483647 h 32"/>
                <a:gd name="T10" fmla="*/ 2147483647 w 132"/>
                <a:gd name="T11" fmla="*/ 2147483647 h 32"/>
                <a:gd name="T12" fmla="*/ 2147483647 w 132"/>
                <a:gd name="T13" fmla="*/ 2147483647 h 32"/>
                <a:gd name="T14" fmla="*/ 2147483647 w 132"/>
                <a:gd name="T15" fmla="*/ 2147483647 h 32"/>
                <a:gd name="T16" fmla="*/ 2147483647 w 132"/>
                <a:gd name="T17" fmla="*/ 2147483647 h 32"/>
                <a:gd name="T18" fmla="*/ 2147483647 w 132"/>
                <a:gd name="T19" fmla="*/ 0 h 32"/>
                <a:gd name="T20" fmla="*/ 2147483647 w 132"/>
                <a:gd name="T21" fmla="*/ 2147483647 h 32"/>
                <a:gd name="T22" fmla="*/ 2147483647 w 132"/>
                <a:gd name="T23" fmla="*/ 2147483647 h 32"/>
                <a:gd name="T24" fmla="*/ 2147483647 w 132"/>
                <a:gd name="T25" fmla="*/ 2147483647 h 32"/>
                <a:gd name="T26" fmla="*/ 2147483647 w 132"/>
                <a:gd name="T27" fmla="*/ 2147483647 h 32"/>
                <a:gd name="T28" fmla="*/ 2147483647 w 132"/>
                <a:gd name="T29" fmla="*/ 2147483647 h 32"/>
                <a:gd name="T30" fmla="*/ 2147483647 w 132"/>
                <a:gd name="T31" fmla="*/ 2147483647 h 32"/>
                <a:gd name="T32" fmla="*/ 2147483647 w 132"/>
                <a:gd name="T33" fmla="*/ 2147483647 h 32"/>
                <a:gd name="T34" fmla="*/ 0 w 132"/>
                <a:gd name="T35" fmla="*/ 2147483647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32"/>
                <a:gd name="T56" fmla="*/ 132 w 132"/>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32">
                  <a:moveTo>
                    <a:pt x="0" y="20"/>
                  </a:moveTo>
                  <a:lnTo>
                    <a:pt x="21" y="23"/>
                  </a:lnTo>
                  <a:lnTo>
                    <a:pt x="36" y="20"/>
                  </a:lnTo>
                  <a:lnTo>
                    <a:pt x="40" y="23"/>
                  </a:lnTo>
                  <a:lnTo>
                    <a:pt x="23" y="28"/>
                  </a:lnTo>
                  <a:lnTo>
                    <a:pt x="36" y="32"/>
                  </a:lnTo>
                  <a:lnTo>
                    <a:pt x="113" y="23"/>
                  </a:lnTo>
                  <a:lnTo>
                    <a:pt x="132" y="12"/>
                  </a:lnTo>
                  <a:lnTo>
                    <a:pt x="111" y="6"/>
                  </a:lnTo>
                  <a:lnTo>
                    <a:pt x="113" y="0"/>
                  </a:lnTo>
                  <a:lnTo>
                    <a:pt x="90" y="7"/>
                  </a:lnTo>
                  <a:lnTo>
                    <a:pt x="95" y="9"/>
                  </a:lnTo>
                  <a:lnTo>
                    <a:pt x="88" y="12"/>
                  </a:lnTo>
                  <a:lnTo>
                    <a:pt x="88" y="16"/>
                  </a:lnTo>
                  <a:lnTo>
                    <a:pt x="68" y="16"/>
                  </a:lnTo>
                  <a:lnTo>
                    <a:pt x="67" y="7"/>
                  </a:lnTo>
                  <a:lnTo>
                    <a:pt x="43" y="4"/>
                  </a:lnTo>
                  <a:lnTo>
                    <a:pt x="0" y="2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0" name="Freeform 425"/>
            <p:cNvSpPr>
              <a:spLocks/>
            </p:cNvSpPr>
            <p:nvPr/>
          </p:nvSpPr>
          <p:spPr bwMode="auto">
            <a:xfrm>
              <a:off x="2081213" y="1817713"/>
              <a:ext cx="342900" cy="117475"/>
            </a:xfrm>
            <a:custGeom>
              <a:avLst/>
              <a:gdLst>
                <a:gd name="T0" fmla="*/ 2147483647 w 192"/>
                <a:gd name="T1" fmla="*/ 2147483647 h 73"/>
                <a:gd name="T2" fmla="*/ 2147483647 w 192"/>
                <a:gd name="T3" fmla="*/ 2147483647 h 73"/>
                <a:gd name="T4" fmla="*/ 2147483647 w 192"/>
                <a:gd name="T5" fmla="*/ 2147483647 h 73"/>
                <a:gd name="T6" fmla="*/ 2147483647 w 192"/>
                <a:gd name="T7" fmla="*/ 2147483647 h 73"/>
                <a:gd name="T8" fmla="*/ 2147483647 w 192"/>
                <a:gd name="T9" fmla="*/ 2147483647 h 73"/>
                <a:gd name="T10" fmla="*/ 2147483647 w 192"/>
                <a:gd name="T11" fmla="*/ 2147483647 h 73"/>
                <a:gd name="T12" fmla="*/ 0 w 192"/>
                <a:gd name="T13" fmla="*/ 2147483647 h 73"/>
                <a:gd name="T14" fmla="*/ 2147483647 w 192"/>
                <a:gd name="T15" fmla="*/ 2147483647 h 73"/>
                <a:gd name="T16" fmla="*/ 2147483647 w 192"/>
                <a:gd name="T17" fmla="*/ 2147483647 h 73"/>
                <a:gd name="T18" fmla="*/ 2147483647 w 192"/>
                <a:gd name="T19" fmla="*/ 2147483647 h 73"/>
                <a:gd name="T20" fmla="*/ 2147483647 w 192"/>
                <a:gd name="T21" fmla="*/ 2147483647 h 73"/>
                <a:gd name="T22" fmla="*/ 2147483647 w 192"/>
                <a:gd name="T23" fmla="*/ 2147483647 h 73"/>
                <a:gd name="T24" fmla="*/ 2147483647 w 192"/>
                <a:gd name="T25" fmla="*/ 2147483647 h 73"/>
                <a:gd name="T26" fmla="*/ 2147483647 w 192"/>
                <a:gd name="T27" fmla="*/ 2147483647 h 73"/>
                <a:gd name="T28" fmla="*/ 2147483647 w 192"/>
                <a:gd name="T29" fmla="*/ 2147483647 h 73"/>
                <a:gd name="T30" fmla="*/ 2147483647 w 192"/>
                <a:gd name="T31" fmla="*/ 2147483647 h 73"/>
                <a:gd name="T32" fmla="*/ 2147483647 w 192"/>
                <a:gd name="T33" fmla="*/ 2147483647 h 73"/>
                <a:gd name="T34" fmla="*/ 2147483647 w 192"/>
                <a:gd name="T35" fmla="*/ 2147483647 h 73"/>
                <a:gd name="T36" fmla="*/ 2147483647 w 192"/>
                <a:gd name="T37" fmla="*/ 0 h 73"/>
                <a:gd name="T38" fmla="*/ 2147483647 w 192"/>
                <a:gd name="T39" fmla="*/ 2147483647 h 73"/>
                <a:gd name="T40" fmla="*/ 2147483647 w 192"/>
                <a:gd name="T41" fmla="*/ 2147483647 h 73"/>
                <a:gd name="T42" fmla="*/ 2147483647 w 192"/>
                <a:gd name="T43" fmla="*/ 2147483647 h 73"/>
                <a:gd name="T44" fmla="*/ 2147483647 w 192"/>
                <a:gd name="T45" fmla="*/ 2147483647 h 73"/>
                <a:gd name="T46" fmla="*/ 2147483647 w 192"/>
                <a:gd name="T47" fmla="*/ 2147483647 h 73"/>
                <a:gd name="T48" fmla="*/ 2147483647 w 192"/>
                <a:gd name="T49" fmla="*/ 2147483647 h 73"/>
                <a:gd name="T50" fmla="*/ 2147483647 w 192"/>
                <a:gd name="T51" fmla="*/ 2147483647 h 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2"/>
                <a:gd name="T79" fmla="*/ 0 h 73"/>
                <a:gd name="T80" fmla="*/ 192 w 192"/>
                <a:gd name="T81" fmla="*/ 73 h 7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2" h="73">
                  <a:moveTo>
                    <a:pt x="8" y="29"/>
                  </a:moveTo>
                  <a:lnTo>
                    <a:pt x="17" y="32"/>
                  </a:lnTo>
                  <a:lnTo>
                    <a:pt x="8" y="37"/>
                  </a:lnTo>
                  <a:lnTo>
                    <a:pt x="12" y="41"/>
                  </a:lnTo>
                  <a:lnTo>
                    <a:pt x="56" y="45"/>
                  </a:lnTo>
                  <a:lnTo>
                    <a:pt x="5" y="51"/>
                  </a:lnTo>
                  <a:lnTo>
                    <a:pt x="0" y="60"/>
                  </a:lnTo>
                  <a:lnTo>
                    <a:pt x="27" y="63"/>
                  </a:lnTo>
                  <a:lnTo>
                    <a:pt x="22" y="73"/>
                  </a:lnTo>
                  <a:lnTo>
                    <a:pt x="114" y="60"/>
                  </a:lnTo>
                  <a:lnTo>
                    <a:pt x="128" y="69"/>
                  </a:lnTo>
                  <a:lnTo>
                    <a:pt x="142" y="67"/>
                  </a:lnTo>
                  <a:lnTo>
                    <a:pt x="181" y="48"/>
                  </a:lnTo>
                  <a:lnTo>
                    <a:pt x="154" y="44"/>
                  </a:lnTo>
                  <a:lnTo>
                    <a:pt x="150" y="37"/>
                  </a:lnTo>
                  <a:lnTo>
                    <a:pt x="160" y="29"/>
                  </a:lnTo>
                  <a:lnTo>
                    <a:pt x="166" y="15"/>
                  </a:lnTo>
                  <a:lnTo>
                    <a:pt x="192" y="3"/>
                  </a:lnTo>
                  <a:lnTo>
                    <a:pt x="173" y="0"/>
                  </a:lnTo>
                  <a:lnTo>
                    <a:pt x="142" y="13"/>
                  </a:lnTo>
                  <a:lnTo>
                    <a:pt x="108" y="9"/>
                  </a:lnTo>
                  <a:lnTo>
                    <a:pt x="87" y="13"/>
                  </a:lnTo>
                  <a:lnTo>
                    <a:pt x="93" y="5"/>
                  </a:lnTo>
                  <a:lnTo>
                    <a:pt x="81" y="5"/>
                  </a:lnTo>
                  <a:lnTo>
                    <a:pt x="36" y="15"/>
                  </a:lnTo>
                  <a:lnTo>
                    <a:pt x="8" y="2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1" name="Freeform 426"/>
            <p:cNvSpPr>
              <a:spLocks/>
            </p:cNvSpPr>
            <p:nvPr/>
          </p:nvSpPr>
          <p:spPr bwMode="auto">
            <a:xfrm>
              <a:off x="2081213" y="1817713"/>
              <a:ext cx="342900" cy="117475"/>
            </a:xfrm>
            <a:custGeom>
              <a:avLst/>
              <a:gdLst>
                <a:gd name="T0" fmla="*/ 2147483647 w 192"/>
                <a:gd name="T1" fmla="*/ 2147483647 h 73"/>
                <a:gd name="T2" fmla="*/ 2147483647 w 192"/>
                <a:gd name="T3" fmla="*/ 2147483647 h 73"/>
                <a:gd name="T4" fmla="*/ 2147483647 w 192"/>
                <a:gd name="T5" fmla="*/ 2147483647 h 73"/>
                <a:gd name="T6" fmla="*/ 2147483647 w 192"/>
                <a:gd name="T7" fmla="*/ 2147483647 h 73"/>
                <a:gd name="T8" fmla="*/ 2147483647 w 192"/>
                <a:gd name="T9" fmla="*/ 2147483647 h 73"/>
                <a:gd name="T10" fmla="*/ 2147483647 w 192"/>
                <a:gd name="T11" fmla="*/ 2147483647 h 73"/>
                <a:gd name="T12" fmla="*/ 0 w 192"/>
                <a:gd name="T13" fmla="*/ 2147483647 h 73"/>
                <a:gd name="T14" fmla="*/ 2147483647 w 192"/>
                <a:gd name="T15" fmla="*/ 2147483647 h 73"/>
                <a:gd name="T16" fmla="*/ 2147483647 w 192"/>
                <a:gd name="T17" fmla="*/ 2147483647 h 73"/>
                <a:gd name="T18" fmla="*/ 2147483647 w 192"/>
                <a:gd name="T19" fmla="*/ 2147483647 h 73"/>
                <a:gd name="T20" fmla="*/ 2147483647 w 192"/>
                <a:gd name="T21" fmla="*/ 2147483647 h 73"/>
                <a:gd name="T22" fmla="*/ 2147483647 w 192"/>
                <a:gd name="T23" fmla="*/ 2147483647 h 73"/>
                <a:gd name="T24" fmla="*/ 2147483647 w 192"/>
                <a:gd name="T25" fmla="*/ 2147483647 h 73"/>
                <a:gd name="T26" fmla="*/ 2147483647 w 192"/>
                <a:gd name="T27" fmla="*/ 2147483647 h 73"/>
                <a:gd name="T28" fmla="*/ 2147483647 w 192"/>
                <a:gd name="T29" fmla="*/ 2147483647 h 73"/>
                <a:gd name="T30" fmla="*/ 2147483647 w 192"/>
                <a:gd name="T31" fmla="*/ 2147483647 h 73"/>
                <a:gd name="T32" fmla="*/ 2147483647 w 192"/>
                <a:gd name="T33" fmla="*/ 2147483647 h 73"/>
                <a:gd name="T34" fmla="*/ 2147483647 w 192"/>
                <a:gd name="T35" fmla="*/ 2147483647 h 73"/>
                <a:gd name="T36" fmla="*/ 2147483647 w 192"/>
                <a:gd name="T37" fmla="*/ 0 h 73"/>
                <a:gd name="T38" fmla="*/ 2147483647 w 192"/>
                <a:gd name="T39" fmla="*/ 2147483647 h 73"/>
                <a:gd name="T40" fmla="*/ 2147483647 w 192"/>
                <a:gd name="T41" fmla="*/ 2147483647 h 73"/>
                <a:gd name="T42" fmla="*/ 2147483647 w 192"/>
                <a:gd name="T43" fmla="*/ 2147483647 h 73"/>
                <a:gd name="T44" fmla="*/ 2147483647 w 192"/>
                <a:gd name="T45" fmla="*/ 2147483647 h 73"/>
                <a:gd name="T46" fmla="*/ 2147483647 w 192"/>
                <a:gd name="T47" fmla="*/ 2147483647 h 73"/>
                <a:gd name="T48" fmla="*/ 2147483647 w 192"/>
                <a:gd name="T49" fmla="*/ 2147483647 h 73"/>
                <a:gd name="T50" fmla="*/ 2147483647 w 192"/>
                <a:gd name="T51" fmla="*/ 2147483647 h 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2"/>
                <a:gd name="T79" fmla="*/ 0 h 73"/>
                <a:gd name="T80" fmla="*/ 192 w 192"/>
                <a:gd name="T81" fmla="*/ 73 h 7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2" h="73">
                  <a:moveTo>
                    <a:pt x="8" y="29"/>
                  </a:moveTo>
                  <a:lnTo>
                    <a:pt x="17" y="32"/>
                  </a:lnTo>
                  <a:lnTo>
                    <a:pt x="8" y="37"/>
                  </a:lnTo>
                  <a:lnTo>
                    <a:pt x="12" y="41"/>
                  </a:lnTo>
                  <a:lnTo>
                    <a:pt x="56" y="45"/>
                  </a:lnTo>
                  <a:lnTo>
                    <a:pt x="5" y="51"/>
                  </a:lnTo>
                  <a:lnTo>
                    <a:pt x="0" y="60"/>
                  </a:lnTo>
                  <a:lnTo>
                    <a:pt x="27" y="63"/>
                  </a:lnTo>
                  <a:lnTo>
                    <a:pt x="22" y="73"/>
                  </a:lnTo>
                  <a:lnTo>
                    <a:pt x="114" y="60"/>
                  </a:lnTo>
                  <a:lnTo>
                    <a:pt x="128" y="69"/>
                  </a:lnTo>
                  <a:lnTo>
                    <a:pt x="142" y="67"/>
                  </a:lnTo>
                  <a:lnTo>
                    <a:pt x="181" y="48"/>
                  </a:lnTo>
                  <a:lnTo>
                    <a:pt x="154" y="44"/>
                  </a:lnTo>
                  <a:lnTo>
                    <a:pt x="150" y="37"/>
                  </a:lnTo>
                  <a:lnTo>
                    <a:pt x="160" y="29"/>
                  </a:lnTo>
                  <a:lnTo>
                    <a:pt x="166" y="15"/>
                  </a:lnTo>
                  <a:lnTo>
                    <a:pt x="192" y="3"/>
                  </a:lnTo>
                  <a:lnTo>
                    <a:pt x="173" y="0"/>
                  </a:lnTo>
                  <a:lnTo>
                    <a:pt x="142" y="13"/>
                  </a:lnTo>
                  <a:lnTo>
                    <a:pt x="108" y="9"/>
                  </a:lnTo>
                  <a:lnTo>
                    <a:pt x="87" y="13"/>
                  </a:lnTo>
                  <a:lnTo>
                    <a:pt x="93" y="5"/>
                  </a:lnTo>
                  <a:lnTo>
                    <a:pt x="81" y="5"/>
                  </a:lnTo>
                  <a:lnTo>
                    <a:pt x="36" y="15"/>
                  </a:lnTo>
                  <a:lnTo>
                    <a:pt x="8" y="2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2" name="Freeform 427"/>
            <p:cNvSpPr>
              <a:spLocks/>
            </p:cNvSpPr>
            <p:nvPr/>
          </p:nvSpPr>
          <p:spPr bwMode="auto">
            <a:xfrm>
              <a:off x="1993900" y="1801838"/>
              <a:ext cx="233363" cy="77787"/>
            </a:xfrm>
            <a:custGeom>
              <a:avLst/>
              <a:gdLst>
                <a:gd name="T0" fmla="*/ 0 w 130"/>
                <a:gd name="T1" fmla="*/ 2147483647 h 48"/>
                <a:gd name="T2" fmla="*/ 2147483647 w 130"/>
                <a:gd name="T3" fmla="*/ 2147483647 h 48"/>
                <a:gd name="T4" fmla="*/ 2147483647 w 130"/>
                <a:gd name="T5" fmla="*/ 2147483647 h 48"/>
                <a:gd name="T6" fmla="*/ 2147483647 w 130"/>
                <a:gd name="T7" fmla="*/ 2147483647 h 48"/>
                <a:gd name="T8" fmla="*/ 2147483647 w 130"/>
                <a:gd name="T9" fmla="*/ 2147483647 h 48"/>
                <a:gd name="T10" fmla="*/ 2147483647 w 130"/>
                <a:gd name="T11" fmla="*/ 2147483647 h 48"/>
                <a:gd name="T12" fmla="*/ 2147483647 w 130"/>
                <a:gd name="T13" fmla="*/ 2147483647 h 48"/>
                <a:gd name="T14" fmla="*/ 2147483647 w 130"/>
                <a:gd name="T15" fmla="*/ 0 h 48"/>
                <a:gd name="T16" fmla="*/ 2147483647 w 130"/>
                <a:gd name="T17" fmla="*/ 2147483647 h 48"/>
                <a:gd name="T18" fmla="*/ 2147483647 w 130"/>
                <a:gd name="T19" fmla="*/ 2147483647 h 48"/>
                <a:gd name="T20" fmla="*/ 0 w 130"/>
                <a:gd name="T21" fmla="*/ 214748364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
                <a:gd name="T34" fmla="*/ 0 h 48"/>
                <a:gd name="T35" fmla="*/ 130 w 13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 h="48">
                  <a:moveTo>
                    <a:pt x="0" y="33"/>
                  </a:moveTo>
                  <a:lnTo>
                    <a:pt x="7" y="39"/>
                  </a:lnTo>
                  <a:lnTo>
                    <a:pt x="4" y="48"/>
                  </a:lnTo>
                  <a:lnTo>
                    <a:pt x="36" y="43"/>
                  </a:lnTo>
                  <a:lnTo>
                    <a:pt x="71" y="26"/>
                  </a:lnTo>
                  <a:lnTo>
                    <a:pt x="130" y="13"/>
                  </a:lnTo>
                  <a:lnTo>
                    <a:pt x="119" y="2"/>
                  </a:lnTo>
                  <a:lnTo>
                    <a:pt x="87" y="0"/>
                  </a:lnTo>
                  <a:lnTo>
                    <a:pt x="46" y="5"/>
                  </a:lnTo>
                  <a:lnTo>
                    <a:pt x="42" y="13"/>
                  </a:lnTo>
                  <a:lnTo>
                    <a:pt x="0" y="3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3" name="Freeform 428"/>
            <p:cNvSpPr>
              <a:spLocks/>
            </p:cNvSpPr>
            <p:nvPr/>
          </p:nvSpPr>
          <p:spPr bwMode="auto">
            <a:xfrm>
              <a:off x="1993900" y="1801838"/>
              <a:ext cx="233363" cy="77787"/>
            </a:xfrm>
            <a:custGeom>
              <a:avLst/>
              <a:gdLst>
                <a:gd name="T0" fmla="*/ 0 w 130"/>
                <a:gd name="T1" fmla="*/ 2147483647 h 48"/>
                <a:gd name="T2" fmla="*/ 2147483647 w 130"/>
                <a:gd name="T3" fmla="*/ 2147483647 h 48"/>
                <a:gd name="T4" fmla="*/ 2147483647 w 130"/>
                <a:gd name="T5" fmla="*/ 2147483647 h 48"/>
                <a:gd name="T6" fmla="*/ 2147483647 w 130"/>
                <a:gd name="T7" fmla="*/ 2147483647 h 48"/>
                <a:gd name="T8" fmla="*/ 2147483647 w 130"/>
                <a:gd name="T9" fmla="*/ 2147483647 h 48"/>
                <a:gd name="T10" fmla="*/ 2147483647 w 130"/>
                <a:gd name="T11" fmla="*/ 2147483647 h 48"/>
                <a:gd name="T12" fmla="*/ 2147483647 w 130"/>
                <a:gd name="T13" fmla="*/ 2147483647 h 48"/>
                <a:gd name="T14" fmla="*/ 2147483647 w 130"/>
                <a:gd name="T15" fmla="*/ 0 h 48"/>
                <a:gd name="T16" fmla="*/ 2147483647 w 130"/>
                <a:gd name="T17" fmla="*/ 2147483647 h 48"/>
                <a:gd name="T18" fmla="*/ 2147483647 w 130"/>
                <a:gd name="T19" fmla="*/ 2147483647 h 48"/>
                <a:gd name="T20" fmla="*/ 0 w 130"/>
                <a:gd name="T21" fmla="*/ 214748364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
                <a:gd name="T34" fmla="*/ 0 h 48"/>
                <a:gd name="T35" fmla="*/ 130 w 13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 h="48">
                  <a:moveTo>
                    <a:pt x="0" y="33"/>
                  </a:moveTo>
                  <a:lnTo>
                    <a:pt x="7" y="39"/>
                  </a:lnTo>
                  <a:lnTo>
                    <a:pt x="4" y="48"/>
                  </a:lnTo>
                  <a:lnTo>
                    <a:pt x="36" y="43"/>
                  </a:lnTo>
                  <a:lnTo>
                    <a:pt x="71" y="26"/>
                  </a:lnTo>
                  <a:lnTo>
                    <a:pt x="130" y="13"/>
                  </a:lnTo>
                  <a:lnTo>
                    <a:pt x="119" y="2"/>
                  </a:lnTo>
                  <a:lnTo>
                    <a:pt x="87" y="0"/>
                  </a:lnTo>
                  <a:lnTo>
                    <a:pt x="46" y="5"/>
                  </a:lnTo>
                  <a:lnTo>
                    <a:pt x="42" y="13"/>
                  </a:lnTo>
                  <a:lnTo>
                    <a:pt x="0" y="3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4" name="Freeform 429"/>
            <p:cNvSpPr>
              <a:spLocks/>
            </p:cNvSpPr>
            <p:nvPr/>
          </p:nvSpPr>
          <p:spPr bwMode="auto">
            <a:xfrm>
              <a:off x="8021638" y="2262213"/>
              <a:ext cx="36512" cy="19050"/>
            </a:xfrm>
            <a:custGeom>
              <a:avLst/>
              <a:gdLst>
                <a:gd name="T0" fmla="*/ 0 w 20"/>
                <a:gd name="T1" fmla="*/ 0 h 10"/>
                <a:gd name="T2" fmla="*/ 2147483647 w 20"/>
                <a:gd name="T3" fmla="*/ 2147483647 h 10"/>
                <a:gd name="T4" fmla="*/ 0 w 20"/>
                <a:gd name="T5" fmla="*/ 0 h 10"/>
                <a:gd name="T6" fmla="*/ 0 60000 65536"/>
                <a:gd name="T7" fmla="*/ 0 60000 65536"/>
                <a:gd name="T8" fmla="*/ 0 60000 65536"/>
                <a:gd name="T9" fmla="*/ 0 w 20"/>
                <a:gd name="T10" fmla="*/ 0 h 10"/>
                <a:gd name="T11" fmla="*/ 20 w 20"/>
                <a:gd name="T12" fmla="*/ 10 h 10"/>
              </a:gdLst>
              <a:ahLst/>
              <a:cxnLst>
                <a:cxn ang="T6">
                  <a:pos x="T0" y="T1"/>
                </a:cxn>
                <a:cxn ang="T7">
                  <a:pos x="T2" y="T3"/>
                </a:cxn>
                <a:cxn ang="T8">
                  <a:pos x="T4" y="T5"/>
                </a:cxn>
              </a:cxnLst>
              <a:rect l="T9" t="T10" r="T11" b="T12"/>
              <a:pathLst>
                <a:path w="20" h="10">
                  <a:moveTo>
                    <a:pt x="0" y="0"/>
                  </a:moveTo>
                  <a:lnTo>
                    <a:pt x="20" y="1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5" name="Line 430"/>
            <p:cNvSpPr>
              <a:spLocks noChangeShapeType="1"/>
            </p:cNvSpPr>
            <p:nvPr/>
          </p:nvSpPr>
          <p:spPr bwMode="auto">
            <a:xfrm>
              <a:off x="8021638" y="2262213"/>
              <a:ext cx="36512" cy="1905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6" name="Freeform 431"/>
            <p:cNvSpPr>
              <a:spLocks/>
            </p:cNvSpPr>
            <p:nvPr/>
          </p:nvSpPr>
          <p:spPr bwMode="auto">
            <a:xfrm>
              <a:off x="8237538" y="2325713"/>
              <a:ext cx="23812" cy="6350"/>
            </a:xfrm>
            <a:custGeom>
              <a:avLst/>
              <a:gdLst>
                <a:gd name="T0" fmla="*/ 0 w 13"/>
                <a:gd name="T1" fmla="*/ 0 h 3"/>
                <a:gd name="T2" fmla="*/ 2147483647 w 13"/>
                <a:gd name="T3" fmla="*/ 2147483647 h 3"/>
                <a:gd name="T4" fmla="*/ 0 w 13"/>
                <a:gd name="T5" fmla="*/ 0 h 3"/>
                <a:gd name="T6" fmla="*/ 0 60000 65536"/>
                <a:gd name="T7" fmla="*/ 0 60000 65536"/>
                <a:gd name="T8" fmla="*/ 0 60000 65536"/>
                <a:gd name="T9" fmla="*/ 0 w 13"/>
                <a:gd name="T10" fmla="*/ 0 h 3"/>
                <a:gd name="T11" fmla="*/ 13 w 13"/>
                <a:gd name="T12" fmla="*/ 3 h 3"/>
              </a:gdLst>
              <a:ahLst/>
              <a:cxnLst>
                <a:cxn ang="T6">
                  <a:pos x="T0" y="T1"/>
                </a:cxn>
                <a:cxn ang="T7">
                  <a:pos x="T2" y="T3"/>
                </a:cxn>
                <a:cxn ang="T8">
                  <a:pos x="T4" y="T5"/>
                </a:cxn>
              </a:cxnLst>
              <a:rect l="T9" t="T10" r="T11" b="T12"/>
              <a:pathLst>
                <a:path w="13" h="3">
                  <a:moveTo>
                    <a:pt x="0" y="0"/>
                  </a:moveTo>
                  <a:lnTo>
                    <a:pt x="13" y="3"/>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7" name="Freeform 432"/>
            <p:cNvSpPr>
              <a:spLocks/>
            </p:cNvSpPr>
            <p:nvPr/>
          </p:nvSpPr>
          <p:spPr bwMode="auto">
            <a:xfrm>
              <a:off x="8237538" y="2325713"/>
              <a:ext cx="23812" cy="6350"/>
            </a:xfrm>
            <a:custGeom>
              <a:avLst/>
              <a:gdLst>
                <a:gd name="T0" fmla="*/ 0 w 13"/>
                <a:gd name="T1" fmla="*/ 0 h 3"/>
                <a:gd name="T2" fmla="*/ 2147483647 w 13"/>
                <a:gd name="T3" fmla="*/ 2147483647 h 3"/>
                <a:gd name="T4" fmla="*/ 0 w 13"/>
                <a:gd name="T5" fmla="*/ 0 h 3"/>
                <a:gd name="T6" fmla="*/ 0 60000 65536"/>
                <a:gd name="T7" fmla="*/ 0 60000 65536"/>
                <a:gd name="T8" fmla="*/ 0 60000 65536"/>
                <a:gd name="T9" fmla="*/ 0 w 13"/>
                <a:gd name="T10" fmla="*/ 0 h 3"/>
                <a:gd name="T11" fmla="*/ 13 w 13"/>
                <a:gd name="T12" fmla="*/ 3 h 3"/>
              </a:gdLst>
              <a:ahLst/>
              <a:cxnLst>
                <a:cxn ang="T6">
                  <a:pos x="T0" y="T1"/>
                </a:cxn>
                <a:cxn ang="T7">
                  <a:pos x="T2" y="T3"/>
                </a:cxn>
                <a:cxn ang="T8">
                  <a:pos x="T4" y="T5"/>
                </a:cxn>
              </a:cxnLst>
              <a:rect l="T9" t="T10" r="T11" b="T12"/>
              <a:pathLst>
                <a:path w="13" h="3">
                  <a:moveTo>
                    <a:pt x="0" y="0"/>
                  </a:moveTo>
                  <a:lnTo>
                    <a:pt x="13" y="3"/>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8" name="Freeform 433"/>
            <p:cNvSpPr>
              <a:spLocks/>
            </p:cNvSpPr>
            <p:nvPr/>
          </p:nvSpPr>
          <p:spPr bwMode="auto">
            <a:xfrm>
              <a:off x="8480425" y="2352700"/>
              <a:ext cx="14288" cy="6350"/>
            </a:xfrm>
            <a:custGeom>
              <a:avLst/>
              <a:gdLst>
                <a:gd name="T0" fmla="*/ 0 w 9"/>
                <a:gd name="T1" fmla="*/ 0 h 4"/>
                <a:gd name="T2" fmla="*/ 2147483647 w 9"/>
                <a:gd name="T3" fmla="*/ 2147483647 h 4"/>
                <a:gd name="T4" fmla="*/ 0 w 9"/>
                <a:gd name="T5" fmla="*/ 0 h 4"/>
                <a:gd name="T6" fmla="*/ 0 60000 65536"/>
                <a:gd name="T7" fmla="*/ 0 60000 65536"/>
                <a:gd name="T8" fmla="*/ 0 60000 65536"/>
                <a:gd name="T9" fmla="*/ 0 w 9"/>
                <a:gd name="T10" fmla="*/ 0 h 4"/>
                <a:gd name="T11" fmla="*/ 9 w 9"/>
                <a:gd name="T12" fmla="*/ 4 h 4"/>
              </a:gdLst>
              <a:ahLst/>
              <a:cxnLst>
                <a:cxn ang="T6">
                  <a:pos x="T0" y="T1"/>
                </a:cxn>
                <a:cxn ang="T7">
                  <a:pos x="T2" y="T3"/>
                </a:cxn>
                <a:cxn ang="T8">
                  <a:pos x="T4" y="T5"/>
                </a:cxn>
              </a:cxnLst>
              <a:rect l="T9" t="T10" r="T11" b="T12"/>
              <a:pathLst>
                <a:path w="9" h="4">
                  <a:moveTo>
                    <a:pt x="0" y="0"/>
                  </a:moveTo>
                  <a:lnTo>
                    <a:pt x="9" y="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9" name="Line 434"/>
            <p:cNvSpPr>
              <a:spLocks noChangeShapeType="1"/>
            </p:cNvSpPr>
            <p:nvPr/>
          </p:nvSpPr>
          <p:spPr bwMode="auto">
            <a:xfrm>
              <a:off x="8480425" y="2352700"/>
              <a:ext cx="14288" cy="635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0" name="Freeform 435"/>
            <p:cNvSpPr>
              <a:spLocks/>
            </p:cNvSpPr>
            <p:nvPr/>
          </p:nvSpPr>
          <p:spPr bwMode="auto">
            <a:xfrm>
              <a:off x="8515350" y="2352700"/>
              <a:ext cx="11113" cy="6350"/>
            </a:xfrm>
            <a:custGeom>
              <a:avLst/>
              <a:gdLst>
                <a:gd name="T0" fmla="*/ 2147483647 w 8"/>
                <a:gd name="T1" fmla="*/ 2147483647 h 4"/>
                <a:gd name="T2" fmla="*/ 2147483647 w 8"/>
                <a:gd name="T3" fmla="*/ 2147483647 h 4"/>
                <a:gd name="T4" fmla="*/ 0 w 8"/>
                <a:gd name="T5" fmla="*/ 0 h 4"/>
                <a:gd name="T6" fmla="*/ 2147483647 w 8"/>
                <a:gd name="T7" fmla="*/ 2147483647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3" y="4"/>
                  </a:moveTo>
                  <a:lnTo>
                    <a:pt x="8" y="1"/>
                  </a:lnTo>
                  <a:lnTo>
                    <a:pt x="0" y="0"/>
                  </a:lnTo>
                  <a:lnTo>
                    <a:pt x="3"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1" name="Freeform 436"/>
            <p:cNvSpPr>
              <a:spLocks/>
            </p:cNvSpPr>
            <p:nvPr/>
          </p:nvSpPr>
          <p:spPr bwMode="auto">
            <a:xfrm>
              <a:off x="8515350" y="2352700"/>
              <a:ext cx="11113" cy="6350"/>
            </a:xfrm>
            <a:custGeom>
              <a:avLst/>
              <a:gdLst>
                <a:gd name="T0" fmla="*/ 2147483647 w 8"/>
                <a:gd name="T1" fmla="*/ 2147483647 h 4"/>
                <a:gd name="T2" fmla="*/ 2147483647 w 8"/>
                <a:gd name="T3" fmla="*/ 2147483647 h 4"/>
                <a:gd name="T4" fmla="*/ 0 w 8"/>
                <a:gd name="T5" fmla="*/ 0 h 4"/>
                <a:gd name="T6" fmla="*/ 2147483647 w 8"/>
                <a:gd name="T7" fmla="*/ 2147483647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3" y="4"/>
                  </a:moveTo>
                  <a:lnTo>
                    <a:pt x="8" y="1"/>
                  </a:lnTo>
                  <a:lnTo>
                    <a:pt x="0" y="0"/>
                  </a:lnTo>
                  <a:lnTo>
                    <a:pt x="3"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2" name="Freeform 437"/>
            <p:cNvSpPr>
              <a:spLocks/>
            </p:cNvSpPr>
            <p:nvPr/>
          </p:nvSpPr>
          <p:spPr bwMode="auto">
            <a:xfrm>
              <a:off x="8551863" y="2344763"/>
              <a:ext cx="11112" cy="3175"/>
            </a:xfrm>
            <a:custGeom>
              <a:avLst/>
              <a:gdLst>
                <a:gd name="T0" fmla="*/ 0 w 6"/>
                <a:gd name="T1" fmla="*/ 2147483647 h 2"/>
                <a:gd name="T2" fmla="*/ 2147483647 w 6"/>
                <a:gd name="T3" fmla="*/ 0 h 2"/>
                <a:gd name="T4" fmla="*/ 0 w 6"/>
                <a:gd name="T5" fmla="*/ 2147483647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2"/>
                  </a:moveTo>
                  <a:lnTo>
                    <a:pt x="6" y="0"/>
                  </a:lnTo>
                  <a:lnTo>
                    <a:pt x="0" y="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3" name="Line 438"/>
            <p:cNvSpPr>
              <a:spLocks noChangeShapeType="1"/>
            </p:cNvSpPr>
            <p:nvPr/>
          </p:nvSpPr>
          <p:spPr bwMode="auto">
            <a:xfrm flipV="1">
              <a:off x="8551863" y="2344763"/>
              <a:ext cx="11112" cy="31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4" name="Freeform 439"/>
            <p:cNvSpPr>
              <a:spLocks/>
            </p:cNvSpPr>
            <p:nvPr/>
          </p:nvSpPr>
          <p:spPr bwMode="auto">
            <a:xfrm>
              <a:off x="8558213" y="2338413"/>
              <a:ext cx="4762" cy="6350"/>
            </a:xfrm>
            <a:custGeom>
              <a:avLst/>
              <a:gdLst>
                <a:gd name="T0" fmla="*/ 2147483647 w 3"/>
                <a:gd name="T1" fmla="*/ 2147483647 h 4"/>
                <a:gd name="T2" fmla="*/ 0 w 3"/>
                <a:gd name="T3" fmla="*/ 0 h 4"/>
                <a:gd name="T4" fmla="*/ 2147483647 w 3"/>
                <a:gd name="T5" fmla="*/ 2147483647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3" y="4"/>
                  </a:moveTo>
                  <a:lnTo>
                    <a:pt x="0" y="0"/>
                  </a:lnTo>
                  <a:lnTo>
                    <a:pt x="3"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5" name="Line 440"/>
            <p:cNvSpPr>
              <a:spLocks noChangeShapeType="1"/>
            </p:cNvSpPr>
            <p:nvPr/>
          </p:nvSpPr>
          <p:spPr bwMode="auto">
            <a:xfrm flipH="1" flipV="1">
              <a:off x="8558213" y="2338413"/>
              <a:ext cx="4762" cy="635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6" name="Freeform 441"/>
            <p:cNvSpPr>
              <a:spLocks/>
            </p:cNvSpPr>
            <p:nvPr/>
          </p:nvSpPr>
          <p:spPr bwMode="auto">
            <a:xfrm>
              <a:off x="449263" y="2311425"/>
              <a:ext cx="44450" cy="20638"/>
            </a:xfrm>
            <a:custGeom>
              <a:avLst/>
              <a:gdLst>
                <a:gd name="T0" fmla="*/ 0 w 25"/>
                <a:gd name="T1" fmla="*/ 2147483647 h 13"/>
                <a:gd name="T2" fmla="*/ 2147483647 w 25"/>
                <a:gd name="T3" fmla="*/ 0 h 13"/>
                <a:gd name="T4" fmla="*/ 0 w 25"/>
                <a:gd name="T5" fmla="*/ 2147483647 h 13"/>
                <a:gd name="T6" fmla="*/ 0 w 25"/>
                <a:gd name="T7" fmla="*/ 2147483647 h 13"/>
                <a:gd name="T8" fmla="*/ 0 60000 65536"/>
                <a:gd name="T9" fmla="*/ 0 60000 65536"/>
                <a:gd name="T10" fmla="*/ 0 60000 65536"/>
                <a:gd name="T11" fmla="*/ 0 60000 65536"/>
                <a:gd name="T12" fmla="*/ 0 w 25"/>
                <a:gd name="T13" fmla="*/ 0 h 13"/>
                <a:gd name="T14" fmla="*/ 25 w 25"/>
                <a:gd name="T15" fmla="*/ 13 h 13"/>
              </a:gdLst>
              <a:ahLst/>
              <a:cxnLst>
                <a:cxn ang="T8">
                  <a:pos x="T0" y="T1"/>
                </a:cxn>
                <a:cxn ang="T9">
                  <a:pos x="T2" y="T3"/>
                </a:cxn>
                <a:cxn ang="T10">
                  <a:pos x="T4" y="T5"/>
                </a:cxn>
                <a:cxn ang="T11">
                  <a:pos x="T6" y="T7"/>
                </a:cxn>
              </a:cxnLst>
              <a:rect l="T12" t="T13" r="T14" b="T15"/>
              <a:pathLst>
                <a:path w="25" h="13">
                  <a:moveTo>
                    <a:pt x="0" y="13"/>
                  </a:moveTo>
                  <a:lnTo>
                    <a:pt x="25" y="0"/>
                  </a:lnTo>
                  <a:lnTo>
                    <a:pt x="0" y="10"/>
                  </a:lnTo>
                  <a:lnTo>
                    <a:pt x="0" y="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7" name="Freeform 442"/>
            <p:cNvSpPr>
              <a:spLocks/>
            </p:cNvSpPr>
            <p:nvPr/>
          </p:nvSpPr>
          <p:spPr bwMode="auto">
            <a:xfrm>
              <a:off x="449263" y="2311425"/>
              <a:ext cx="44450" cy="20638"/>
            </a:xfrm>
            <a:custGeom>
              <a:avLst/>
              <a:gdLst>
                <a:gd name="T0" fmla="*/ 0 w 25"/>
                <a:gd name="T1" fmla="*/ 2147483647 h 13"/>
                <a:gd name="T2" fmla="*/ 2147483647 w 25"/>
                <a:gd name="T3" fmla="*/ 0 h 13"/>
                <a:gd name="T4" fmla="*/ 0 w 25"/>
                <a:gd name="T5" fmla="*/ 2147483647 h 13"/>
                <a:gd name="T6" fmla="*/ 0 60000 65536"/>
                <a:gd name="T7" fmla="*/ 0 60000 65536"/>
                <a:gd name="T8" fmla="*/ 0 60000 65536"/>
                <a:gd name="T9" fmla="*/ 0 w 25"/>
                <a:gd name="T10" fmla="*/ 0 h 13"/>
                <a:gd name="T11" fmla="*/ 25 w 25"/>
                <a:gd name="T12" fmla="*/ 13 h 13"/>
              </a:gdLst>
              <a:ahLst/>
              <a:cxnLst>
                <a:cxn ang="T6">
                  <a:pos x="T0" y="T1"/>
                </a:cxn>
                <a:cxn ang="T7">
                  <a:pos x="T2" y="T3"/>
                </a:cxn>
                <a:cxn ang="T8">
                  <a:pos x="T4" y="T5"/>
                </a:cxn>
              </a:cxnLst>
              <a:rect l="T9" t="T10" r="T11" b="T12"/>
              <a:pathLst>
                <a:path w="25" h="13">
                  <a:moveTo>
                    <a:pt x="0" y="13"/>
                  </a:moveTo>
                  <a:lnTo>
                    <a:pt x="25" y="0"/>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8" name="Freeform 443"/>
            <p:cNvSpPr>
              <a:spLocks/>
            </p:cNvSpPr>
            <p:nvPr/>
          </p:nvSpPr>
          <p:spPr bwMode="auto">
            <a:xfrm>
              <a:off x="8659813" y="2325713"/>
              <a:ext cx="1587" cy="6350"/>
            </a:xfrm>
            <a:custGeom>
              <a:avLst/>
              <a:gdLst>
                <a:gd name="T0" fmla="*/ 0 w 2"/>
                <a:gd name="T1" fmla="*/ 0 h 3"/>
                <a:gd name="T2" fmla="*/ 2147483647 w 2"/>
                <a:gd name="T3" fmla="*/ 2147483647 h 3"/>
                <a:gd name="T4" fmla="*/ 0 w 2"/>
                <a:gd name="T5" fmla="*/ 0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0" y="0"/>
                  </a:moveTo>
                  <a:lnTo>
                    <a:pt x="2" y="3"/>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9" name="Line 444"/>
            <p:cNvSpPr>
              <a:spLocks noChangeShapeType="1"/>
            </p:cNvSpPr>
            <p:nvPr/>
          </p:nvSpPr>
          <p:spPr bwMode="auto">
            <a:xfrm>
              <a:off x="8659813" y="2325713"/>
              <a:ext cx="1587" cy="635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0" name="Freeform 445"/>
            <p:cNvSpPr>
              <a:spLocks/>
            </p:cNvSpPr>
            <p:nvPr/>
          </p:nvSpPr>
          <p:spPr bwMode="auto">
            <a:xfrm>
              <a:off x="493713" y="2298725"/>
              <a:ext cx="52387" cy="15875"/>
            </a:xfrm>
            <a:custGeom>
              <a:avLst/>
              <a:gdLst>
                <a:gd name="T0" fmla="*/ 0 w 28"/>
                <a:gd name="T1" fmla="*/ 2147483647 h 10"/>
                <a:gd name="T2" fmla="*/ 2147483647 w 28"/>
                <a:gd name="T3" fmla="*/ 0 h 10"/>
                <a:gd name="T4" fmla="*/ 2147483647 w 28"/>
                <a:gd name="T5" fmla="*/ 0 h 10"/>
                <a:gd name="T6" fmla="*/ 0 w 28"/>
                <a:gd name="T7" fmla="*/ 2147483647 h 10"/>
                <a:gd name="T8" fmla="*/ 0 60000 65536"/>
                <a:gd name="T9" fmla="*/ 0 60000 65536"/>
                <a:gd name="T10" fmla="*/ 0 60000 65536"/>
                <a:gd name="T11" fmla="*/ 0 60000 65536"/>
                <a:gd name="T12" fmla="*/ 0 w 28"/>
                <a:gd name="T13" fmla="*/ 0 h 10"/>
                <a:gd name="T14" fmla="*/ 28 w 28"/>
                <a:gd name="T15" fmla="*/ 10 h 10"/>
              </a:gdLst>
              <a:ahLst/>
              <a:cxnLst>
                <a:cxn ang="T8">
                  <a:pos x="T0" y="T1"/>
                </a:cxn>
                <a:cxn ang="T9">
                  <a:pos x="T2" y="T3"/>
                </a:cxn>
                <a:cxn ang="T10">
                  <a:pos x="T4" y="T5"/>
                </a:cxn>
                <a:cxn ang="T11">
                  <a:pos x="T6" y="T7"/>
                </a:cxn>
              </a:cxnLst>
              <a:rect l="T12" t="T13" r="T14" b="T15"/>
              <a:pathLst>
                <a:path w="28" h="10">
                  <a:moveTo>
                    <a:pt x="0" y="10"/>
                  </a:moveTo>
                  <a:lnTo>
                    <a:pt x="28" y="0"/>
                  </a:lnTo>
                  <a:lnTo>
                    <a:pt x="18" y="0"/>
                  </a:lnTo>
                  <a:lnTo>
                    <a:pt x="0"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1" name="Freeform 446"/>
            <p:cNvSpPr>
              <a:spLocks/>
            </p:cNvSpPr>
            <p:nvPr/>
          </p:nvSpPr>
          <p:spPr bwMode="auto">
            <a:xfrm>
              <a:off x="493713" y="2298725"/>
              <a:ext cx="52387" cy="15875"/>
            </a:xfrm>
            <a:custGeom>
              <a:avLst/>
              <a:gdLst>
                <a:gd name="T0" fmla="*/ 0 w 28"/>
                <a:gd name="T1" fmla="*/ 2147483647 h 10"/>
                <a:gd name="T2" fmla="*/ 2147483647 w 28"/>
                <a:gd name="T3" fmla="*/ 0 h 10"/>
                <a:gd name="T4" fmla="*/ 2147483647 w 28"/>
                <a:gd name="T5" fmla="*/ 0 h 10"/>
                <a:gd name="T6" fmla="*/ 0 w 28"/>
                <a:gd name="T7" fmla="*/ 2147483647 h 10"/>
                <a:gd name="T8" fmla="*/ 0 60000 65536"/>
                <a:gd name="T9" fmla="*/ 0 60000 65536"/>
                <a:gd name="T10" fmla="*/ 0 60000 65536"/>
                <a:gd name="T11" fmla="*/ 0 60000 65536"/>
                <a:gd name="T12" fmla="*/ 0 w 28"/>
                <a:gd name="T13" fmla="*/ 0 h 10"/>
                <a:gd name="T14" fmla="*/ 28 w 28"/>
                <a:gd name="T15" fmla="*/ 10 h 10"/>
              </a:gdLst>
              <a:ahLst/>
              <a:cxnLst>
                <a:cxn ang="T8">
                  <a:pos x="T0" y="T1"/>
                </a:cxn>
                <a:cxn ang="T9">
                  <a:pos x="T2" y="T3"/>
                </a:cxn>
                <a:cxn ang="T10">
                  <a:pos x="T4" y="T5"/>
                </a:cxn>
                <a:cxn ang="T11">
                  <a:pos x="T6" y="T7"/>
                </a:cxn>
              </a:cxnLst>
              <a:rect l="T12" t="T13" r="T14" b="T15"/>
              <a:pathLst>
                <a:path w="28" h="10">
                  <a:moveTo>
                    <a:pt x="0" y="10"/>
                  </a:moveTo>
                  <a:lnTo>
                    <a:pt x="28" y="0"/>
                  </a:lnTo>
                  <a:lnTo>
                    <a:pt x="18" y="0"/>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2" name="Freeform 447"/>
            <p:cNvSpPr>
              <a:spLocks/>
            </p:cNvSpPr>
            <p:nvPr/>
          </p:nvSpPr>
          <p:spPr bwMode="auto">
            <a:xfrm>
              <a:off x="8223250" y="2054250"/>
              <a:ext cx="66675" cy="14288"/>
            </a:xfrm>
            <a:custGeom>
              <a:avLst/>
              <a:gdLst>
                <a:gd name="T0" fmla="*/ 0 w 39"/>
                <a:gd name="T1" fmla="*/ 0 h 10"/>
                <a:gd name="T2" fmla="*/ 2147483647 w 39"/>
                <a:gd name="T3" fmla="*/ 2147483647 h 10"/>
                <a:gd name="T4" fmla="*/ 2147483647 w 39"/>
                <a:gd name="T5" fmla="*/ 2147483647 h 10"/>
                <a:gd name="T6" fmla="*/ 2147483647 w 39"/>
                <a:gd name="T7" fmla="*/ 2147483647 h 10"/>
                <a:gd name="T8" fmla="*/ 0 w 39"/>
                <a:gd name="T9" fmla="*/ 0 h 10"/>
                <a:gd name="T10" fmla="*/ 0 60000 65536"/>
                <a:gd name="T11" fmla="*/ 0 60000 65536"/>
                <a:gd name="T12" fmla="*/ 0 60000 65536"/>
                <a:gd name="T13" fmla="*/ 0 60000 65536"/>
                <a:gd name="T14" fmla="*/ 0 60000 65536"/>
                <a:gd name="T15" fmla="*/ 0 w 39"/>
                <a:gd name="T16" fmla="*/ 0 h 10"/>
                <a:gd name="T17" fmla="*/ 39 w 39"/>
                <a:gd name="T18" fmla="*/ 10 h 10"/>
              </a:gdLst>
              <a:ahLst/>
              <a:cxnLst>
                <a:cxn ang="T10">
                  <a:pos x="T0" y="T1"/>
                </a:cxn>
                <a:cxn ang="T11">
                  <a:pos x="T2" y="T3"/>
                </a:cxn>
                <a:cxn ang="T12">
                  <a:pos x="T4" y="T5"/>
                </a:cxn>
                <a:cxn ang="T13">
                  <a:pos x="T6" y="T7"/>
                </a:cxn>
                <a:cxn ang="T14">
                  <a:pos x="T8" y="T9"/>
                </a:cxn>
              </a:cxnLst>
              <a:rect l="T15" t="T16" r="T17" b="T18"/>
              <a:pathLst>
                <a:path w="39" h="10">
                  <a:moveTo>
                    <a:pt x="0" y="0"/>
                  </a:moveTo>
                  <a:lnTo>
                    <a:pt x="7" y="6"/>
                  </a:lnTo>
                  <a:lnTo>
                    <a:pt x="34" y="10"/>
                  </a:lnTo>
                  <a:lnTo>
                    <a:pt x="39" y="6"/>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3" name="Freeform 448"/>
            <p:cNvSpPr>
              <a:spLocks/>
            </p:cNvSpPr>
            <p:nvPr/>
          </p:nvSpPr>
          <p:spPr bwMode="auto">
            <a:xfrm>
              <a:off x="8223250" y="2054250"/>
              <a:ext cx="66675" cy="14288"/>
            </a:xfrm>
            <a:custGeom>
              <a:avLst/>
              <a:gdLst>
                <a:gd name="T0" fmla="*/ 0 w 39"/>
                <a:gd name="T1" fmla="*/ 0 h 10"/>
                <a:gd name="T2" fmla="*/ 2147483647 w 39"/>
                <a:gd name="T3" fmla="*/ 2147483647 h 10"/>
                <a:gd name="T4" fmla="*/ 2147483647 w 39"/>
                <a:gd name="T5" fmla="*/ 2147483647 h 10"/>
                <a:gd name="T6" fmla="*/ 2147483647 w 39"/>
                <a:gd name="T7" fmla="*/ 2147483647 h 10"/>
                <a:gd name="T8" fmla="*/ 0 60000 65536"/>
                <a:gd name="T9" fmla="*/ 0 60000 65536"/>
                <a:gd name="T10" fmla="*/ 0 60000 65536"/>
                <a:gd name="T11" fmla="*/ 0 60000 65536"/>
                <a:gd name="T12" fmla="*/ 0 w 39"/>
                <a:gd name="T13" fmla="*/ 0 h 10"/>
                <a:gd name="T14" fmla="*/ 39 w 39"/>
                <a:gd name="T15" fmla="*/ 10 h 10"/>
              </a:gdLst>
              <a:ahLst/>
              <a:cxnLst>
                <a:cxn ang="T8">
                  <a:pos x="T0" y="T1"/>
                </a:cxn>
                <a:cxn ang="T9">
                  <a:pos x="T2" y="T3"/>
                </a:cxn>
                <a:cxn ang="T10">
                  <a:pos x="T4" y="T5"/>
                </a:cxn>
                <a:cxn ang="T11">
                  <a:pos x="T6" y="T7"/>
                </a:cxn>
              </a:cxnLst>
              <a:rect l="T12" t="T13" r="T14" b="T15"/>
              <a:pathLst>
                <a:path w="39" h="10">
                  <a:moveTo>
                    <a:pt x="0" y="0"/>
                  </a:moveTo>
                  <a:lnTo>
                    <a:pt x="7" y="6"/>
                  </a:lnTo>
                  <a:lnTo>
                    <a:pt x="34" y="10"/>
                  </a:lnTo>
                  <a:lnTo>
                    <a:pt x="39"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4" name="Freeform 449"/>
            <p:cNvSpPr>
              <a:spLocks/>
            </p:cNvSpPr>
            <p:nvPr/>
          </p:nvSpPr>
          <p:spPr bwMode="auto">
            <a:xfrm>
              <a:off x="817563" y="2059013"/>
              <a:ext cx="3175" cy="3175"/>
            </a:xfrm>
            <a:custGeom>
              <a:avLst/>
              <a:gdLst>
                <a:gd name="T0" fmla="*/ 0 w 2"/>
                <a:gd name="T1" fmla="*/ 2147483647 h 1"/>
                <a:gd name="T2" fmla="*/ 2147483647 w 2"/>
                <a:gd name="T3" fmla="*/ 0 h 1"/>
                <a:gd name="T4" fmla="*/ 0 w 2"/>
                <a:gd name="T5" fmla="*/ 2147483647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1"/>
                  </a:moveTo>
                  <a:lnTo>
                    <a:pt x="2" y="0"/>
                  </a:lnTo>
                  <a:lnTo>
                    <a:pt x="0" y="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5" name="Line 450"/>
            <p:cNvSpPr>
              <a:spLocks noChangeShapeType="1"/>
            </p:cNvSpPr>
            <p:nvPr/>
          </p:nvSpPr>
          <p:spPr bwMode="auto">
            <a:xfrm flipV="1">
              <a:off x="817563" y="2059013"/>
              <a:ext cx="3175" cy="31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6" name="Freeform 451"/>
            <p:cNvSpPr>
              <a:spLocks/>
            </p:cNvSpPr>
            <p:nvPr/>
          </p:nvSpPr>
          <p:spPr bwMode="auto">
            <a:xfrm>
              <a:off x="8223250" y="2054250"/>
              <a:ext cx="66675" cy="4763"/>
            </a:xfrm>
            <a:custGeom>
              <a:avLst/>
              <a:gdLst>
                <a:gd name="T0" fmla="*/ 2147483647 w 39"/>
                <a:gd name="T1" fmla="*/ 2147483647 h 5"/>
                <a:gd name="T2" fmla="*/ 0 w 39"/>
                <a:gd name="T3" fmla="*/ 0 h 5"/>
                <a:gd name="T4" fmla="*/ 2147483647 w 39"/>
                <a:gd name="T5" fmla="*/ 2147483647 h 5"/>
                <a:gd name="T6" fmla="*/ 0 60000 65536"/>
                <a:gd name="T7" fmla="*/ 0 60000 65536"/>
                <a:gd name="T8" fmla="*/ 0 60000 65536"/>
                <a:gd name="T9" fmla="*/ 0 w 39"/>
                <a:gd name="T10" fmla="*/ 0 h 5"/>
                <a:gd name="T11" fmla="*/ 39 w 39"/>
                <a:gd name="T12" fmla="*/ 5 h 5"/>
              </a:gdLst>
              <a:ahLst/>
              <a:cxnLst>
                <a:cxn ang="T6">
                  <a:pos x="T0" y="T1"/>
                </a:cxn>
                <a:cxn ang="T7">
                  <a:pos x="T2" y="T3"/>
                </a:cxn>
                <a:cxn ang="T8">
                  <a:pos x="T4" y="T5"/>
                </a:cxn>
              </a:cxnLst>
              <a:rect l="T9" t="T10" r="T11" b="T12"/>
              <a:pathLst>
                <a:path w="39" h="5">
                  <a:moveTo>
                    <a:pt x="39" y="5"/>
                  </a:moveTo>
                  <a:lnTo>
                    <a:pt x="0" y="0"/>
                  </a:lnTo>
                  <a:lnTo>
                    <a:pt x="39"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7" name="Line 452"/>
            <p:cNvSpPr>
              <a:spLocks noChangeShapeType="1"/>
            </p:cNvSpPr>
            <p:nvPr/>
          </p:nvSpPr>
          <p:spPr bwMode="auto">
            <a:xfrm flipH="1" flipV="1">
              <a:off x="8223250" y="2054250"/>
              <a:ext cx="66675" cy="4763"/>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8" name="Freeform 453"/>
            <p:cNvSpPr>
              <a:spLocks/>
            </p:cNvSpPr>
            <p:nvPr/>
          </p:nvSpPr>
          <p:spPr bwMode="auto">
            <a:xfrm>
              <a:off x="738188" y="2138388"/>
              <a:ext cx="39687" cy="7937"/>
            </a:xfrm>
            <a:custGeom>
              <a:avLst/>
              <a:gdLst>
                <a:gd name="T0" fmla="*/ 0 w 25"/>
                <a:gd name="T1" fmla="*/ 2147483647 h 7"/>
                <a:gd name="T2" fmla="*/ 2147483647 w 25"/>
                <a:gd name="T3" fmla="*/ 2147483647 h 7"/>
                <a:gd name="T4" fmla="*/ 2147483647 w 25"/>
                <a:gd name="T5" fmla="*/ 0 h 7"/>
                <a:gd name="T6" fmla="*/ 0 w 25"/>
                <a:gd name="T7" fmla="*/ 2147483647 h 7"/>
                <a:gd name="T8" fmla="*/ 0 60000 65536"/>
                <a:gd name="T9" fmla="*/ 0 60000 65536"/>
                <a:gd name="T10" fmla="*/ 0 60000 65536"/>
                <a:gd name="T11" fmla="*/ 0 60000 65536"/>
                <a:gd name="T12" fmla="*/ 0 w 25"/>
                <a:gd name="T13" fmla="*/ 0 h 7"/>
                <a:gd name="T14" fmla="*/ 25 w 25"/>
                <a:gd name="T15" fmla="*/ 7 h 7"/>
              </a:gdLst>
              <a:ahLst/>
              <a:cxnLst>
                <a:cxn ang="T8">
                  <a:pos x="T0" y="T1"/>
                </a:cxn>
                <a:cxn ang="T9">
                  <a:pos x="T2" y="T3"/>
                </a:cxn>
                <a:cxn ang="T10">
                  <a:pos x="T4" y="T5"/>
                </a:cxn>
                <a:cxn ang="T11">
                  <a:pos x="T6" y="T7"/>
                </a:cxn>
              </a:cxnLst>
              <a:rect l="T12" t="T13" r="T14" b="T15"/>
              <a:pathLst>
                <a:path w="25" h="7">
                  <a:moveTo>
                    <a:pt x="0" y="2"/>
                  </a:moveTo>
                  <a:lnTo>
                    <a:pt x="8" y="7"/>
                  </a:lnTo>
                  <a:lnTo>
                    <a:pt x="25" y="0"/>
                  </a:lnTo>
                  <a:lnTo>
                    <a:pt x="0" y="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9" name="Freeform 454"/>
            <p:cNvSpPr>
              <a:spLocks/>
            </p:cNvSpPr>
            <p:nvPr/>
          </p:nvSpPr>
          <p:spPr bwMode="auto">
            <a:xfrm>
              <a:off x="738188" y="2138388"/>
              <a:ext cx="39687" cy="7937"/>
            </a:xfrm>
            <a:custGeom>
              <a:avLst/>
              <a:gdLst>
                <a:gd name="T0" fmla="*/ 0 w 25"/>
                <a:gd name="T1" fmla="*/ 2147483647 h 7"/>
                <a:gd name="T2" fmla="*/ 2147483647 w 25"/>
                <a:gd name="T3" fmla="*/ 2147483647 h 7"/>
                <a:gd name="T4" fmla="*/ 2147483647 w 25"/>
                <a:gd name="T5" fmla="*/ 0 h 7"/>
                <a:gd name="T6" fmla="*/ 0 w 25"/>
                <a:gd name="T7" fmla="*/ 2147483647 h 7"/>
                <a:gd name="T8" fmla="*/ 0 60000 65536"/>
                <a:gd name="T9" fmla="*/ 0 60000 65536"/>
                <a:gd name="T10" fmla="*/ 0 60000 65536"/>
                <a:gd name="T11" fmla="*/ 0 60000 65536"/>
                <a:gd name="T12" fmla="*/ 0 w 25"/>
                <a:gd name="T13" fmla="*/ 0 h 7"/>
                <a:gd name="T14" fmla="*/ 25 w 25"/>
                <a:gd name="T15" fmla="*/ 7 h 7"/>
              </a:gdLst>
              <a:ahLst/>
              <a:cxnLst>
                <a:cxn ang="T8">
                  <a:pos x="T0" y="T1"/>
                </a:cxn>
                <a:cxn ang="T9">
                  <a:pos x="T2" y="T3"/>
                </a:cxn>
                <a:cxn ang="T10">
                  <a:pos x="T4" y="T5"/>
                </a:cxn>
                <a:cxn ang="T11">
                  <a:pos x="T6" y="T7"/>
                </a:cxn>
              </a:cxnLst>
              <a:rect l="T12" t="T13" r="T14" b="T15"/>
              <a:pathLst>
                <a:path w="25" h="7">
                  <a:moveTo>
                    <a:pt x="0" y="2"/>
                  </a:moveTo>
                  <a:lnTo>
                    <a:pt x="8" y="7"/>
                  </a:lnTo>
                  <a:lnTo>
                    <a:pt x="25" y="0"/>
                  </a:lnTo>
                  <a:lnTo>
                    <a:pt x="0" y="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0" name="Freeform 455"/>
            <p:cNvSpPr>
              <a:spLocks/>
            </p:cNvSpPr>
            <p:nvPr/>
          </p:nvSpPr>
          <p:spPr bwMode="auto">
            <a:xfrm>
              <a:off x="908050" y="2182838"/>
              <a:ext cx="90488" cy="44450"/>
            </a:xfrm>
            <a:custGeom>
              <a:avLst/>
              <a:gdLst>
                <a:gd name="T0" fmla="*/ 0 w 52"/>
                <a:gd name="T1" fmla="*/ 2147483647 h 28"/>
                <a:gd name="T2" fmla="*/ 0 w 52"/>
                <a:gd name="T3" fmla="*/ 2147483647 h 28"/>
                <a:gd name="T4" fmla="*/ 2147483647 w 52"/>
                <a:gd name="T5" fmla="*/ 2147483647 h 28"/>
                <a:gd name="T6" fmla="*/ 2147483647 w 52"/>
                <a:gd name="T7" fmla="*/ 2147483647 h 28"/>
                <a:gd name="T8" fmla="*/ 2147483647 w 52"/>
                <a:gd name="T9" fmla="*/ 2147483647 h 28"/>
                <a:gd name="T10" fmla="*/ 2147483647 w 52"/>
                <a:gd name="T11" fmla="*/ 2147483647 h 28"/>
                <a:gd name="T12" fmla="*/ 2147483647 w 52"/>
                <a:gd name="T13" fmla="*/ 0 h 28"/>
                <a:gd name="T14" fmla="*/ 0 w 52"/>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28"/>
                <a:gd name="T26" fmla="*/ 52 w 52"/>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28">
                  <a:moveTo>
                    <a:pt x="0" y="21"/>
                  </a:moveTo>
                  <a:lnTo>
                    <a:pt x="0" y="28"/>
                  </a:lnTo>
                  <a:lnTo>
                    <a:pt x="36" y="15"/>
                  </a:lnTo>
                  <a:lnTo>
                    <a:pt x="40" y="11"/>
                  </a:lnTo>
                  <a:lnTo>
                    <a:pt x="36" y="11"/>
                  </a:lnTo>
                  <a:lnTo>
                    <a:pt x="52" y="6"/>
                  </a:lnTo>
                  <a:lnTo>
                    <a:pt x="50" y="0"/>
                  </a:lnTo>
                  <a:lnTo>
                    <a:pt x="0" y="2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1" name="Freeform 456"/>
            <p:cNvSpPr>
              <a:spLocks/>
            </p:cNvSpPr>
            <p:nvPr/>
          </p:nvSpPr>
          <p:spPr bwMode="auto">
            <a:xfrm>
              <a:off x="908050" y="2182838"/>
              <a:ext cx="90488" cy="44450"/>
            </a:xfrm>
            <a:custGeom>
              <a:avLst/>
              <a:gdLst>
                <a:gd name="T0" fmla="*/ 0 w 52"/>
                <a:gd name="T1" fmla="*/ 2147483647 h 28"/>
                <a:gd name="T2" fmla="*/ 0 w 52"/>
                <a:gd name="T3" fmla="*/ 2147483647 h 28"/>
                <a:gd name="T4" fmla="*/ 2147483647 w 52"/>
                <a:gd name="T5" fmla="*/ 2147483647 h 28"/>
                <a:gd name="T6" fmla="*/ 2147483647 w 52"/>
                <a:gd name="T7" fmla="*/ 2147483647 h 28"/>
                <a:gd name="T8" fmla="*/ 2147483647 w 52"/>
                <a:gd name="T9" fmla="*/ 2147483647 h 28"/>
                <a:gd name="T10" fmla="*/ 2147483647 w 52"/>
                <a:gd name="T11" fmla="*/ 2147483647 h 28"/>
                <a:gd name="T12" fmla="*/ 2147483647 w 52"/>
                <a:gd name="T13" fmla="*/ 0 h 28"/>
                <a:gd name="T14" fmla="*/ 0 w 52"/>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28"/>
                <a:gd name="T26" fmla="*/ 52 w 52"/>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28">
                  <a:moveTo>
                    <a:pt x="0" y="21"/>
                  </a:moveTo>
                  <a:lnTo>
                    <a:pt x="0" y="28"/>
                  </a:lnTo>
                  <a:lnTo>
                    <a:pt x="36" y="15"/>
                  </a:lnTo>
                  <a:lnTo>
                    <a:pt x="40" y="11"/>
                  </a:lnTo>
                  <a:lnTo>
                    <a:pt x="36" y="11"/>
                  </a:lnTo>
                  <a:lnTo>
                    <a:pt x="52" y="6"/>
                  </a:lnTo>
                  <a:lnTo>
                    <a:pt x="50" y="0"/>
                  </a:lnTo>
                  <a:lnTo>
                    <a:pt x="0" y="2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2" name="Freeform 457"/>
            <p:cNvSpPr>
              <a:spLocks/>
            </p:cNvSpPr>
            <p:nvPr/>
          </p:nvSpPr>
          <p:spPr bwMode="auto">
            <a:xfrm>
              <a:off x="1282700" y="2293963"/>
              <a:ext cx="49213" cy="55562"/>
            </a:xfrm>
            <a:custGeom>
              <a:avLst/>
              <a:gdLst>
                <a:gd name="T0" fmla="*/ 2147483647 w 27"/>
                <a:gd name="T1" fmla="*/ 0 h 36"/>
                <a:gd name="T2" fmla="*/ 2147483647 w 27"/>
                <a:gd name="T3" fmla="*/ 2147483647 h 36"/>
                <a:gd name="T4" fmla="*/ 0 w 27"/>
                <a:gd name="T5" fmla="*/ 2147483647 h 36"/>
                <a:gd name="T6" fmla="*/ 2147483647 w 27"/>
                <a:gd name="T7" fmla="*/ 2147483647 h 36"/>
                <a:gd name="T8" fmla="*/ 2147483647 w 27"/>
                <a:gd name="T9" fmla="*/ 2147483647 h 36"/>
                <a:gd name="T10" fmla="*/ 2147483647 w 27"/>
                <a:gd name="T11" fmla="*/ 2147483647 h 36"/>
                <a:gd name="T12" fmla="*/ 2147483647 w 27"/>
                <a:gd name="T13" fmla="*/ 0 h 36"/>
                <a:gd name="T14" fmla="*/ 0 60000 65536"/>
                <a:gd name="T15" fmla="*/ 0 60000 65536"/>
                <a:gd name="T16" fmla="*/ 0 60000 65536"/>
                <a:gd name="T17" fmla="*/ 0 60000 65536"/>
                <a:gd name="T18" fmla="*/ 0 60000 65536"/>
                <a:gd name="T19" fmla="*/ 0 60000 65536"/>
                <a:gd name="T20" fmla="*/ 0 60000 65536"/>
                <a:gd name="T21" fmla="*/ 0 w 27"/>
                <a:gd name="T22" fmla="*/ 0 h 36"/>
                <a:gd name="T23" fmla="*/ 27 w 2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6">
                  <a:moveTo>
                    <a:pt x="10" y="0"/>
                  </a:moveTo>
                  <a:lnTo>
                    <a:pt x="3" y="10"/>
                  </a:lnTo>
                  <a:lnTo>
                    <a:pt x="0" y="29"/>
                  </a:lnTo>
                  <a:lnTo>
                    <a:pt x="6" y="36"/>
                  </a:lnTo>
                  <a:lnTo>
                    <a:pt x="6" y="23"/>
                  </a:lnTo>
                  <a:lnTo>
                    <a:pt x="27" y="1"/>
                  </a:lnTo>
                  <a:lnTo>
                    <a:pt x="1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3" name="Freeform 458"/>
            <p:cNvSpPr>
              <a:spLocks/>
            </p:cNvSpPr>
            <p:nvPr/>
          </p:nvSpPr>
          <p:spPr bwMode="auto">
            <a:xfrm>
              <a:off x="1282700" y="2293963"/>
              <a:ext cx="49213" cy="55562"/>
            </a:xfrm>
            <a:custGeom>
              <a:avLst/>
              <a:gdLst>
                <a:gd name="T0" fmla="*/ 2147483647 w 27"/>
                <a:gd name="T1" fmla="*/ 0 h 36"/>
                <a:gd name="T2" fmla="*/ 2147483647 w 27"/>
                <a:gd name="T3" fmla="*/ 2147483647 h 36"/>
                <a:gd name="T4" fmla="*/ 0 w 27"/>
                <a:gd name="T5" fmla="*/ 2147483647 h 36"/>
                <a:gd name="T6" fmla="*/ 2147483647 w 27"/>
                <a:gd name="T7" fmla="*/ 2147483647 h 36"/>
                <a:gd name="T8" fmla="*/ 2147483647 w 27"/>
                <a:gd name="T9" fmla="*/ 2147483647 h 36"/>
                <a:gd name="T10" fmla="*/ 2147483647 w 27"/>
                <a:gd name="T11" fmla="*/ 2147483647 h 36"/>
                <a:gd name="T12" fmla="*/ 2147483647 w 27"/>
                <a:gd name="T13" fmla="*/ 0 h 36"/>
                <a:gd name="T14" fmla="*/ 0 60000 65536"/>
                <a:gd name="T15" fmla="*/ 0 60000 65536"/>
                <a:gd name="T16" fmla="*/ 0 60000 65536"/>
                <a:gd name="T17" fmla="*/ 0 60000 65536"/>
                <a:gd name="T18" fmla="*/ 0 60000 65536"/>
                <a:gd name="T19" fmla="*/ 0 60000 65536"/>
                <a:gd name="T20" fmla="*/ 0 60000 65536"/>
                <a:gd name="T21" fmla="*/ 0 w 27"/>
                <a:gd name="T22" fmla="*/ 0 h 36"/>
                <a:gd name="T23" fmla="*/ 27 w 2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6">
                  <a:moveTo>
                    <a:pt x="10" y="0"/>
                  </a:moveTo>
                  <a:lnTo>
                    <a:pt x="3" y="10"/>
                  </a:lnTo>
                  <a:lnTo>
                    <a:pt x="0" y="29"/>
                  </a:lnTo>
                  <a:lnTo>
                    <a:pt x="6" y="36"/>
                  </a:lnTo>
                  <a:lnTo>
                    <a:pt x="6" y="23"/>
                  </a:lnTo>
                  <a:lnTo>
                    <a:pt x="27" y="1"/>
                  </a:lnTo>
                  <a:lnTo>
                    <a:pt x="1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4" name="Freeform 459"/>
            <p:cNvSpPr>
              <a:spLocks/>
            </p:cNvSpPr>
            <p:nvPr/>
          </p:nvSpPr>
          <p:spPr bwMode="auto">
            <a:xfrm>
              <a:off x="1327150" y="2379688"/>
              <a:ext cx="69850" cy="69850"/>
            </a:xfrm>
            <a:custGeom>
              <a:avLst/>
              <a:gdLst>
                <a:gd name="T0" fmla="*/ 0 w 41"/>
                <a:gd name="T1" fmla="*/ 2147483647 h 44"/>
                <a:gd name="T2" fmla="*/ 0 w 41"/>
                <a:gd name="T3" fmla="*/ 2147483647 h 44"/>
                <a:gd name="T4" fmla="*/ 2147483647 w 41"/>
                <a:gd name="T5" fmla="*/ 2147483647 h 44"/>
                <a:gd name="T6" fmla="*/ 2147483647 w 41"/>
                <a:gd name="T7" fmla="*/ 2147483647 h 44"/>
                <a:gd name="T8" fmla="*/ 2147483647 w 41"/>
                <a:gd name="T9" fmla="*/ 2147483647 h 44"/>
                <a:gd name="T10" fmla="*/ 2147483647 w 41"/>
                <a:gd name="T11" fmla="*/ 2147483647 h 44"/>
                <a:gd name="T12" fmla="*/ 2147483647 w 41"/>
                <a:gd name="T13" fmla="*/ 2147483647 h 44"/>
                <a:gd name="T14" fmla="*/ 2147483647 w 41"/>
                <a:gd name="T15" fmla="*/ 2147483647 h 44"/>
                <a:gd name="T16" fmla="*/ 2147483647 w 41"/>
                <a:gd name="T17" fmla="*/ 2147483647 h 44"/>
                <a:gd name="T18" fmla="*/ 2147483647 w 41"/>
                <a:gd name="T19" fmla="*/ 0 h 44"/>
                <a:gd name="T20" fmla="*/ 0 w 41"/>
                <a:gd name="T21" fmla="*/ 2147483647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44"/>
                <a:gd name="T35" fmla="*/ 41 w 4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44">
                  <a:moveTo>
                    <a:pt x="0" y="3"/>
                  </a:moveTo>
                  <a:lnTo>
                    <a:pt x="0" y="12"/>
                  </a:lnTo>
                  <a:lnTo>
                    <a:pt x="11" y="19"/>
                  </a:lnTo>
                  <a:lnTo>
                    <a:pt x="8" y="25"/>
                  </a:lnTo>
                  <a:lnTo>
                    <a:pt x="22" y="32"/>
                  </a:lnTo>
                  <a:lnTo>
                    <a:pt x="20" y="35"/>
                  </a:lnTo>
                  <a:lnTo>
                    <a:pt x="32" y="44"/>
                  </a:lnTo>
                  <a:lnTo>
                    <a:pt x="41" y="41"/>
                  </a:lnTo>
                  <a:lnTo>
                    <a:pt x="31" y="11"/>
                  </a:lnTo>
                  <a:lnTo>
                    <a:pt x="7"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5" name="Freeform 460"/>
            <p:cNvSpPr>
              <a:spLocks/>
            </p:cNvSpPr>
            <p:nvPr/>
          </p:nvSpPr>
          <p:spPr bwMode="auto">
            <a:xfrm>
              <a:off x="1327150" y="2379688"/>
              <a:ext cx="69850" cy="69850"/>
            </a:xfrm>
            <a:custGeom>
              <a:avLst/>
              <a:gdLst>
                <a:gd name="T0" fmla="*/ 0 w 41"/>
                <a:gd name="T1" fmla="*/ 2147483647 h 44"/>
                <a:gd name="T2" fmla="*/ 0 w 41"/>
                <a:gd name="T3" fmla="*/ 2147483647 h 44"/>
                <a:gd name="T4" fmla="*/ 2147483647 w 41"/>
                <a:gd name="T5" fmla="*/ 2147483647 h 44"/>
                <a:gd name="T6" fmla="*/ 2147483647 w 41"/>
                <a:gd name="T7" fmla="*/ 2147483647 h 44"/>
                <a:gd name="T8" fmla="*/ 2147483647 w 41"/>
                <a:gd name="T9" fmla="*/ 2147483647 h 44"/>
                <a:gd name="T10" fmla="*/ 2147483647 w 41"/>
                <a:gd name="T11" fmla="*/ 2147483647 h 44"/>
                <a:gd name="T12" fmla="*/ 2147483647 w 41"/>
                <a:gd name="T13" fmla="*/ 2147483647 h 44"/>
                <a:gd name="T14" fmla="*/ 2147483647 w 41"/>
                <a:gd name="T15" fmla="*/ 2147483647 h 44"/>
                <a:gd name="T16" fmla="*/ 2147483647 w 41"/>
                <a:gd name="T17" fmla="*/ 2147483647 h 44"/>
                <a:gd name="T18" fmla="*/ 2147483647 w 41"/>
                <a:gd name="T19" fmla="*/ 0 h 44"/>
                <a:gd name="T20" fmla="*/ 0 w 41"/>
                <a:gd name="T21" fmla="*/ 2147483647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44"/>
                <a:gd name="T35" fmla="*/ 41 w 4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44">
                  <a:moveTo>
                    <a:pt x="0" y="3"/>
                  </a:moveTo>
                  <a:lnTo>
                    <a:pt x="0" y="12"/>
                  </a:lnTo>
                  <a:lnTo>
                    <a:pt x="11" y="19"/>
                  </a:lnTo>
                  <a:lnTo>
                    <a:pt x="8" y="25"/>
                  </a:lnTo>
                  <a:lnTo>
                    <a:pt x="22" y="32"/>
                  </a:lnTo>
                  <a:lnTo>
                    <a:pt x="20" y="35"/>
                  </a:lnTo>
                  <a:lnTo>
                    <a:pt x="32" y="44"/>
                  </a:lnTo>
                  <a:lnTo>
                    <a:pt x="41" y="41"/>
                  </a:lnTo>
                  <a:lnTo>
                    <a:pt x="31" y="11"/>
                  </a:lnTo>
                  <a:lnTo>
                    <a:pt x="7"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6" name="Freeform 461"/>
            <p:cNvSpPr>
              <a:spLocks/>
            </p:cNvSpPr>
            <p:nvPr/>
          </p:nvSpPr>
          <p:spPr bwMode="auto">
            <a:xfrm>
              <a:off x="3108325" y="1628800"/>
              <a:ext cx="1077913" cy="517525"/>
            </a:xfrm>
            <a:custGeom>
              <a:avLst/>
              <a:gdLst>
                <a:gd name="T0" fmla="*/ 2147483647 w 602"/>
                <a:gd name="T1" fmla="*/ 2147483647 h 332"/>
                <a:gd name="T2" fmla="*/ 2147483647 w 602"/>
                <a:gd name="T3" fmla="*/ 2147483647 h 332"/>
                <a:gd name="T4" fmla="*/ 2147483647 w 602"/>
                <a:gd name="T5" fmla="*/ 2147483647 h 332"/>
                <a:gd name="T6" fmla="*/ 2147483647 w 602"/>
                <a:gd name="T7" fmla="*/ 2147483647 h 332"/>
                <a:gd name="T8" fmla="*/ 2147483647 w 602"/>
                <a:gd name="T9" fmla="*/ 2147483647 h 332"/>
                <a:gd name="T10" fmla="*/ 2147483647 w 602"/>
                <a:gd name="T11" fmla="*/ 2147483647 h 332"/>
                <a:gd name="T12" fmla="*/ 2147483647 w 602"/>
                <a:gd name="T13" fmla="*/ 2147483647 h 332"/>
                <a:gd name="T14" fmla="*/ 2147483647 w 602"/>
                <a:gd name="T15" fmla="*/ 2147483647 h 332"/>
                <a:gd name="T16" fmla="*/ 2147483647 w 602"/>
                <a:gd name="T17" fmla="*/ 2147483647 h 332"/>
                <a:gd name="T18" fmla="*/ 2147483647 w 602"/>
                <a:gd name="T19" fmla="*/ 2147483647 h 332"/>
                <a:gd name="T20" fmla="*/ 2147483647 w 602"/>
                <a:gd name="T21" fmla="*/ 2147483647 h 332"/>
                <a:gd name="T22" fmla="*/ 2147483647 w 602"/>
                <a:gd name="T23" fmla="*/ 2147483647 h 332"/>
                <a:gd name="T24" fmla="*/ 2147483647 w 602"/>
                <a:gd name="T25" fmla="*/ 2147483647 h 332"/>
                <a:gd name="T26" fmla="*/ 2147483647 w 602"/>
                <a:gd name="T27" fmla="*/ 2147483647 h 332"/>
                <a:gd name="T28" fmla="*/ 2147483647 w 602"/>
                <a:gd name="T29" fmla="*/ 2147483647 h 332"/>
                <a:gd name="T30" fmla="*/ 2147483647 w 602"/>
                <a:gd name="T31" fmla="*/ 2147483647 h 332"/>
                <a:gd name="T32" fmla="*/ 2147483647 w 602"/>
                <a:gd name="T33" fmla="*/ 2147483647 h 332"/>
                <a:gd name="T34" fmla="*/ 2147483647 w 602"/>
                <a:gd name="T35" fmla="*/ 2147483647 h 332"/>
                <a:gd name="T36" fmla="*/ 2147483647 w 602"/>
                <a:gd name="T37" fmla="*/ 2147483647 h 332"/>
                <a:gd name="T38" fmla="*/ 2147483647 w 602"/>
                <a:gd name="T39" fmla="*/ 2147483647 h 332"/>
                <a:gd name="T40" fmla="*/ 2147483647 w 602"/>
                <a:gd name="T41" fmla="*/ 2147483647 h 332"/>
                <a:gd name="T42" fmla="*/ 2147483647 w 602"/>
                <a:gd name="T43" fmla="*/ 2147483647 h 332"/>
                <a:gd name="T44" fmla="*/ 2147483647 w 602"/>
                <a:gd name="T45" fmla="*/ 2147483647 h 332"/>
                <a:gd name="T46" fmla="*/ 2147483647 w 602"/>
                <a:gd name="T47" fmla="*/ 2147483647 h 332"/>
                <a:gd name="T48" fmla="*/ 2147483647 w 602"/>
                <a:gd name="T49" fmla="*/ 2147483647 h 332"/>
                <a:gd name="T50" fmla="*/ 2147483647 w 602"/>
                <a:gd name="T51" fmla="*/ 2147483647 h 332"/>
                <a:gd name="T52" fmla="*/ 2147483647 w 602"/>
                <a:gd name="T53" fmla="*/ 2147483647 h 332"/>
                <a:gd name="T54" fmla="*/ 2147483647 w 602"/>
                <a:gd name="T55" fmla="*/ 2147483647 h 332"/>
                <a:gd name="T56" fmla="*/ 2147483647 w 602"/>
                <a:gd name="T57" fmla="*/ 2147483647 h 332"/>
                <a:gd name="T58" fmla="*/ 2147483647 w 602"/>
                <a:gd name="T59" fmla="*/ 2147483647 h 332"/>
                <a:gd name="T60" fmla="*/ 2147483647 w 602"/>
                <a:gd name="T61" fmla="*/ 2147483647 h 332"/>
                <a:gd name="T62" fmla="*/ 2147483647 w 602"/>
                <a:gd name="T63" fmla="*/ 2147483647 h 332"/>
                <a:gd name="T64" fmla="*/ 2147483647 w 602"/>
                <a:gd name="T65" fmla="*/ 2147483647 h 332"/>
                <a:gd name="T66" fmla="*/ 2147483647 w 602"/>
                <a:gd name="T67" fmla="*/ 2147483647 h 332"/>
                <a:gd name="T68" fmla="*/ 2147483647 w 602"/>
                <a:gd name="T69" fmla="*/ 2147483647 h 332"/>
                <a:gd name="T70" fmla="*/ 2147483647 w 602"/>
                <a:gd name="T71" fmla="*/ 2147483647 h 332"/>
                <a:gd name="T72" fmla="*/ 2147483647 w 602"/>
                <a:gd name="T73" fmla="*/ 2147483647 h 332"/>
                <a:gd name="T74" fmla="*/ 2147483647 w 602"/>
                <a:gd name="T75" fmla="*/ 2147483647 h 332"/>
                <a:gd name="T76" fmla="*/ 2147483647 w 602"/>
                <a:gd name="T77" fmla="*/ 2147483647 h 332"/>
                <a:gd name="T78" fmla="*/ 2147483647 w 602"/>
                <a:gd name="T79" fmla="*/ 2147483647 h 332"/>
                <a:gd name="T80" fmla="*/ 2147483647 w 602"/>
                <a:gd name="T81" fmla="*/ 2147483647 h 332"/>
                <a:gd name="T82" fmla="*/ 2147483647 w 602"/>
                <a:gd name="T83" fmla="*/ 2147483647 h 332"/>
                <a:gd name="T84" fmla="*/ 2147483647 w 602"/>
                <a:gd name="T85" fmla="*/ 2147483647 h 332"/>
                <a:gd name="T86" fmla="*/ 2147483647 w 602"/>
                <a:gd name="T87" fmla="*/ 2147483647 h 332"/>
                <a:gd name="T88" fmla="*/ 2147483647 w 602"/>
                <a:gd name="T89" fmla="*/ 2147483647 h 332"/>
                <a:gd name="T90" fmla="*/ 2147483647 w 602"/>
                <a:gd name="T91" fmla="*/ 2147483647 h 332"/>
                <a:gd name="T92" fmla="*/ 2147483647 w 602"/>
                <a:gd name="T93" fmla="*/ 2147483647 h 332"/>
                <a:gd name="T94" fmla="*/ 2147483647 w 602"/>
                <a:gd name="T95" fmla="*/ 2147483647 h 332"/>
                <a:gd name="T96" fmla="*/ 2147483647 w 602"/>
                <a:gd name="T97" fmla="*/ 2147483647 h 332"/>
                <a:gd name="T98" fmla="*/ 2147483647 w 602"/>
                <a:gd name="T99" fmla="*/ 2147483647 h 332"/>
                <a:gd name="T100" fmla="*/ 0 w 602"/>
                <a:gd name="T101" fmla="*/ 2147483647 h 3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2"/>
                <a:gd name="T154" fmla="*/ 0 h 332"/>
                <a:gd name="T155" fmla="*/ 602 w 602"/>
                <a:gd name="T156" fmla="*/ 332 h 3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2" h="332">
                  <a:moveTo>
                    <a:pt x="0" y="62"/>
                  </a:moveTo>
                  <a:lnTo>
                    <a:pt x="24" y="64"/>
                  </a:lnTo>
                  <a:lnTo>
                    <a:pt x="23" y="68"/>
                  </a:lnTo>
                  <a:lnTo>
                    <a:pt x="34" y="71"/>
                  </a:lnTo>
                  <a:lnTo>
                    <a:pt x="4" y="77"/>
                  </a:lnTo>
                  <a:lnTo>
                    <a:pt x="23" y="83"/>
                  </a:lnTo>
                  <a:lnTo>
                    <a:pt x="13" y="84"/>
                  </a:lnTo>
                  <a:lnTo>
                    <a:pt x="18" y="89"/>
                  </a:lnTo>
                  <a:lnTo>
                    <a:pt x="87" y="87"/>
                  </a:lnTo>
                  <a:lnTo>
                    <a:pt x="115" y="95"/>
                  </a:lnTo>
                  <a:lnTo>
                    <a:pt x="111" y="99"/>
                  </a:lnTo>
                  <a:lnTo>
                    <a:pt x="122" y="111"/>
                  </a:lnTo>
                  <a:lnTo>
                    <a:pt x="118" y="116"/>
                  </a:lnTo>
                  <a:lnTo>
                    <a:pt x="122" y="122"/>
                  </a:lnTo>
                  <a:lnTo>
                    <a:pt x="111" y="137"/>
                  </a:lnTo>
                  <a:lnTo>
                    <a:pt x="113" y="144"/>
                  </a:lnTo>
                  <a:lnTo>
                    <a:pt x="104" y="150"/>
                  </a:lnTo>
                  <a:lnTo>
                    <a:pt x="121" y="154"/>
                  </a:lnTo>
                  <a:lnTo>
                    <a:pt x="130" y="150"/>
                  </a:lnTo>
                  <a:lnTo>
                    <a:pt x="131" y="157"/>
                  </a:lnTo>
                  <a:lnTo>
                    <a:pt x="142" y="160"/>
                  </a:lnTo>
                  <a:lnTo>
                    <a:pt x="142" y="167"/>
                  </a:lnTo>
                  <a:lnTo>
                    <a:pt x="113" y="163"/>
                  </a:lnTo>
                  <a:lnTo>
                    <a:pt x="96" y="179"/>
                  </a:lnTo>
                  <a:lnTo>
                    <a:pt x="106" y="185"/>
                  </a:lnTo>
                  <a:lnTo>
                    <a:pt x="137" y="176"/>
                  </a:lnTo>
                  <a:lnTo>
                    <a:pt x="138" y="184"/>
                  </a:lnTo>
                  <a:lnTo>
                    <a:pt x="130" y="195"/>
                  </a:lnTo>
                  <a:lnTo>
                    <a:pt x="111" y="195"/>
                  </a:lnTo>
                  <a:lnTo>
                    <a:pt x="101" y="203"/>
                  </a:lnTo>
                  <a:lnTo>
                    <a:pt x="80" y="235"/>
                  </a:lnTo>
                  <a:lnTo>
                    <a:pt x="90" y="242"/>
                  </a:lnTo>
                  <a:lnTo>
                    <a:pt x="86" y="261"/>
                  </a:lnTo>
                  <a:lnTo>
                    <a:pt x="90" y="265"/>
                  </a:lnTo>
                  <a:lnTo>
                    <a:pt x="90" y="271"/>
                  </a:lnTo>
                  <a:lnTo>
                    <a:pt x="100" y="306"/>
                  </a:lnTo>
                  <a:lnTo>
                    <a:pt x="106" y="316"/>
                  </a:lnTo>
                  <a:lnTo>
                    <a:pt x="132" y="321"/>
                  </a:lnTo>
                  <a:lnTo>
                    <a:pt x="151" y="332"/>
                  </a:lnTo>
                  <a:lnTo>
                    <a:pt x="159" y="330"/>
                  </a:lnTo>
                  <a:lnTo>
                    <a:pt x="186" y="297"/>
                  </a:lnTo>
                  <a:lnTo>
                    <a:pt x="186" y="287"/>
                  </a:lnTo>
                  <a:lnTo>
                    <a:pt x="210" y="274"/>
                  </a:lnTo>
                  <a:lnTo>
                    <a:pt x="219" y="258"/>
                  </a:lnTo>
                  <a:lnTo>
                    <a:pt x="217" y="248"/>
                  </a:lnTo>
                  <a:lnTo>
                    <a:pt x="228" y="249"/>
                  </a:lnTo>
                  <a:lnTo>
                    <a:pt x="235" y="242"/>
                  </a:lnTo>
                  <a:lnTo>
                    <a:pt x="284" y="235"/>
                  </a:lnTo>
                  <a:lnTo>
                    <a:pt x="333" y="205"/>
                  </a:lnTo>
                  <a:lnTo>
                    <a:pt x="402" y="192"/>
                  </a:lnTo>
                  <a:lnTo>
                    <a:pt x="439" y="178"/>
                  </a:lnTo>
                  <a:lnTo>
                    <a:pt x="449" y="173"/>
                  </a:lnTo>
                  <a:lnTo>
                    <a:pt x="422" y="167"/>
                  </a:lnTo>
                  <a:lnTo>
                    <a:pt x="406" y="172"/>
                  </a:lnTo>
                  <a:lnTo>
                    <a:pt x="420" y="166"/>
                  </a:lnTo>
                  <a:lnTo>
                    <a:pt x="420" y="157"/>
                  </a:lnTo>
                  <a:lnTo>
                    <a:pt x="432" y="156"/>
                  </a:lnTo>
                  <a:lnTo>
                    <a:pt x="433" y="166"/>
                  </a:lnTo>
                  <a:lnTo>
                    <a:pt x="457" y="167"/>
                  </a:lnTo>
                  <a:lnTo>
                    <a:pt x="461" y="154"/>
                  </a:lnTo>
                  <a:lnTo>
                    <a:pt x="437" y="138"/>
                  </a:lnTo>
                  <a:lnTo>
                    <a:pt x="461" y="144"/>
                  </a:lnTo>
                  <a:lnTo>
                    <a:pt x="467" y="132"/>
                  </a:lnTo>
                  <a:lnTo>
                    <a:pt x="457" y="131"/>
                  </a:lnTo>
                  <a:lnTo>
                    <a:pt x="485" y="125"/>
                  </a:lnTo>
                  <a:lnTo>
                    <a:pt x="488" y="119"/>
                  </a:lnTo>
                  <a:lnTo>
                    <a:pt x="475" y="116"/>
                  </a:lnTo>
                  <a:lnTo>
                    <a:pt x="501" y="113"/>
                  </a:lnTo>
                  <a:lnTo>
                    <a:pt x="506" y="108"/>
                  </a:lnTo>
                  <a:lnTo>
                    <a:pt x="493" y="108"/>
                  </a:lnTo>
                  <a:lnTo>
                    <a:pt x="505" y="95"/>
                  </a:lnTo>
                  <a:lnTo>
                    <a:pt x="501" y="87"/>
                  </a:lnTo>
                  <a:lnTo>
                    <a:pt x="486" y="86"/>
                  </a:lnTo>
                  <a:lnTo>
                    <a:pt x="489" y="81"/>
                  </a:lnTo>
                  <a:lnTo>
                    <a:pt x="520" y="80"/>
                  </a:lnTo>
                  <a:lnTo>
                    <a:pt x="524" y="76"/>
                  </a:lnTo>
                  <a:lnTo>
                    <a:pt x="513" y="64"/>
                  </a:lnTo>
                  <a:lnTo>
                    <a:pt x="520" y="58"/>
                  </a:lnTo>
                  <a:lnTo>
                    <a:pt x="519" y="52"/>
                  </a:lnTo>
                  <a:lnTo>
                    <a:pt x="560" y="35"/>
                  </a:lnTo>
                  <a:lnTo>
                    <a:pt x="602" y="23"/>
                  </a:lnTo>
                  <a:lnTo>
                    <a:pt x="561" y="17"/>
                  </a:lnTo>
                  <a:lnTo>
                    <a:pt x="479" y="29"/>
                  </a:lnTo>
                  <a:lnTo>
                    <a:pt x="516" y="17"/>
                  </a:lnTo>
                  <a:lnTo>
                    <a:pt x="515" y="16"/>
                  </a:lnTo>
                  <a:lnTo>
                    <a:pt x="479" y="20"/>
                  </a:lnTo>
                  <a:lnTo>
                    <a:pt x="482" y="16"/>
                  </a:lnTo>
                  <a:lnTo>
                    <a:pt x="531" y="10"/>
                  </a:lnTo>
                  <a:lnTo>
                    <a:pt x="471" y="0"/>
                  </a:lnTo>
                  <a:lnTo>
                    <a:pt x="322" y="4"/>
                  </a:lnTo>
                  <a:lnTo>
                    <a:pt x="248" y="16"/>
                  </a:lnTo>
                  <a:lnTo>
                    <a:pt x="222" y="13"/>
                  </a:lnTo>
                  <a:lnTo>
                    <a:pt x="148" y="19"/>
                  </a:lnTo>
                  <a:lnTo>
                    <a:pt x="151" y="23"/>
                  </a:lnTo>
                  <a:lnTo>
                    <a:pt x="142" y="24"/>
                  </a:lnTo>
                  <a:lnTo>
                    <a:pt x="124" y="24"/>
                  </a:lnTo>
                  <a:lnTo>
                    <a:pt x="78" y="36"/>
                  </a:lnTo>
                  <a:lnTo>
                    <a:pt x="101" y="36"/>
                  </a:lnTo>
                  <a:lnTo>
                    <a:pt x="101" y="41"/>
                  </a:lnTo>
                  <a:lnTo>
                    <a:pt x="83" y="48"/>
                  </a:lnTo>
                  <a:lnTo>
                    <a:pt x="13" y="55"/>
                  </a:lnTo>
                  <a:lnTo>
                    <a:pt x="0" y="6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7" name="Freeform 462"/>
            <p:cNvSpPr>
              <a:spLocks/>
            </p:cNvSpPr>
            <p:nvPr/>
          </p:nvSpPr>
          <p:spPr bwMode="auto">
            <a:xfrm>
              <a:off x="3108325" y="1628800"/>
              <a:ext cx="1077913" cy="517525"/>
            </a:xfrm>
            <a:custGeom>
              <a:avLst/>
              <a:gdLst>
                <a:gd name="T0" fmla="*/ 2147483647 w 602"/>
                <a:gd name="T1" fmla="*/ 2147483647 h 332"/>
                <a:gd name="T2" fmla="*/ 2147483647 w 602"/>
                <a:gd name="T3" fmla="*/ 2147483647 h 332"/>
                <a:gd name="T4" fmla="*/ 2147483647 w 602"/>
                <a:gd name="T5" fmla="*/ 2147483647 h 332"/>
                <a:gd name="T6" fmla="*/ 2147483647 w 602"/>
                <a:gd name="T7" fmla="*/ 2147483647 h 332"/>
                <a:gd name="T8" fmla="*/ 2147483647 w 602"/>
                <a:gd name="T9" fmla="*/ 2147483647 h 332"/>
                <a:gd name="T10" fmla="*/ 2147483647 w 602"/>
                <a:gd name="T11" fmla="*/ 2147483647 h 332"/>
                <a:gd name="T12" fmla="*/ 2147483647 w 602"/>
                <a:gd name="T13" fmla="*/ 2147483647 h 332"/>
                <a:gd name="T14" fmla="*/ 2147483647 w 602"/>
                <a:gd name="T15" fmla="*/ 2147483647 h 332"/>
                <a:gd name="T16" fmla="*/ 2147483647 w 602"/>
                <a:gd name="T17" fmla="*/ 2147483647 h 332"/>
                <a:gd name="T18" fmla="*/ 2147483647 w 602"/>
                <a:gd name="T19" fmla="*/ 2147483647 h 332"/>
                <a:gd name="T20" fmla="*/ 2147483647 w 602"/>
                <a:gd name="T21" fmla="*/ 2147483647 h 332"/>
                <a:gd name="T22" fmla="*/ 2147483647 w 602"/>
                <a:gd name="T23" fmla="*/ 2147483647 h 332"/>
                <a:gd name="T24" fmla="*/ 2147483647 w 602"/>
                <a:gd name="T25" fmla="*/ 2147483647 h 332"/>
                <a:gd name="T26" fmla="*/ 2147483647 w 602"/>
                <a:gd name="T27" fmla="*/ 2147483647 h 332"/>
                <a:gd name="T28" fmla="*/ 2147483647 w 602"/>
                <a:gd name="T29" fmla="*/ 2147483647 h 332"/>
                <a:gd name="T30" fmla="*/ 2147483647 w 602"/>
                <a:gd name="T31" fmla="*/ 2147483647 h 332"/>
                <a:gd name="T32" fmla="*/ 2147483647 w 602"/>
                <a:gd name="T33" fmla="*/ 2147483647 h 332"/>
                <a:gd name="T34" fmla="*/ 2147483647 w 602"/>
                <a:gd name="T35" fmla="*/ 2147483647 h 332"/>
                <a:gd name="T36" fmla="*/ 2147483647 w 602"/>
                <a:gd name="T37" fmla="*/ 2147483647 h 332"/>
                <a:gd name="T38" fmla="*/ 2147483647 w 602"/>
                <a:gd name="T39" fmla="*/ 2147483647 h 332"/>
                <a:gd name="T40" fmla="*/ 2147483647 w 602"/>
                <a:gd name="T41" fmla="*/ 2147483647 h 332"/>
                <a:gd name="T42" fmla="*/ 2147483647 w 602"/>
                <a:gd name="T43" fmla="*/ 2147483647 h 332"/>
                <a:gd name="T44" fmla="*/ 2147483647 w 602"/>
                <a:gd name="T45" fmla="*/ 2147483647 h 332"/>
                <a:gd name="T46" fmla="*/ 2147483647 w 602"/>
                <a:gd name="T47" fmla="*/ 2147483647 h 332"/>
                <a:gd name="T48" fmla="*/ 2147483647 w 602"/>
                <a:gd name="T49" fmla="*/ 2147483647 h 332"/>
                <a:gd name="T50" fmla="*/ 2147483647 w 602"/>
                <a:gd name="T51" fmla="*/ 2147483647 h 332"/>
                <a:gd name="T52" fmla="*/ 2147483647 w 602"/>
                <a:gd name="T53" fmla="*/ 2147483647 h 332"/>
                <a:gd name="T54" fmla="*/ 2147483647 w 602"/>
                <a:gd name="T55" fmla="*/ 2147483647 h 332"/>
                <a:gd name="T56" fmla="*/ 2147483647 w 602"/>
                <a:gd name="T57" fmla="*/ 2147483647 h 332"/>
                <a:gd name="T58" fmla="*/ 2147483647 w 602"/>
                <a:gd name="T59" fmla="*/ 2147483647 h 332"/>
                <a:gd name="T60" fmla="*/ 2147483647 w 602"/>
                <a:gd name="T61" fmla="*/ 2147483647 h 332"/>
                <a:gd name="T62" fmla="*/ 2147483647 w 602"/>
                <a:gd name="T63" fmla="*/ 2147483647 h 332"/>
                <a:gd name="T64" fmla="*/ 2147483647 w 602"/>
                <a:gd name="T65" fmla="*/ 2147483647 h 332"/>
                <a:gd name="T66" fmla="*/ 2147483647 w 602"/>
                <a:gd name="T67" fmla="*/ 2147483647 h 332"/>
                <a:gd name="T68" fmla="*/ 2147483647 w 602"/>
                <a:gd name="T69" fmla="*/ 2147483647 h 332"/>
                <a:gd name="T70" fmla="*/ 2147483647 w 602"/>
                <a:gd name="T71" fmla="*/ 2147483647 h 332"/>
                <a:gd name="T72" fmla="*/ 2147483647 w 602"/>
                <a:gd name="T73" fmla="*/ 2147483647 h 332"/>
                <a:gd name="T74" fmla="*/ 2147483647 w 602"/>
                <a:gd name="T75" fmla="*/ 2147483647 h 332"/>
                <a:gd name="T76" fmla="*/ 2147483647 w 602"/>
                <a:gd name="T77" fmla="*/ 2147483647 h 332"/>
                <a:gd name="T78" fmla="*/ 2147483647 w 602"/>
                <a:gd name="T79" fmla="*/ 2147483647 h 332"/>
                <a:gd name="T80" fmla="*/ 2147483647 w 602"/>
                <a:gd name="T81" fmla="*/ 2147483647 h 332"/>
                <a:gd name="T82" fmla="*/ 2147483647 w 602"/>
                <a:gd name="T83" fmla="*/ 2147483647 h 332"/>
                <a:gd name="T84" fmla="*/ 2147483647 w 602"/>
                <a:gd name="T85" fmla="*/ 2147483647 h 332"/>
                <a:gd name="T86" fmla="*/ 2147483647 w 602"/>
                <a:gd name="T87" fmla="*/ 2147483647 h 332"/>
                <a:gd name="T88" fmla="*/ 2147483647 w 602"/>
                <a:gd name="T89" fmla="*/ 2147483647 h 332"/>
                <a:gd name="T90" fmla="*/ 2147483647 w 602"/>
                <a:gd name="T91" fmla="*/ 2147483647 h 332"/>
                <a:gd name="T92" fmla="*/ 2147483647 w 602"/>
                <a:gd name="T93" fmla="*/ 2147483647 h 332"/>
                <a:gd name="T94" fmla="*/ 2147483647 w 602"/>
                <a:gd name="T95" fmla="*/ 2147483647 h 332"/>
                <a:gd name="T96" fmla="*/ 2147483647 w 602"/>
                <a:gd name="T97" fmla="*/ 2147483647 h 332"/>
                <a:gd name="T98" fmla="*/ 2147483647 w 602"/>
                <a:gd name="T99" fmla="*/ 2147483647 h 332"/>
                <a:gd name="T100" fmla="*/ 0 w 602"/>
                <a:gd name="T101" fmla="*/ 2147483647 h 3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2"/>
                <a:gd name="T154" fmla="*/ 0 h 332"/>
                <a:gd name="T155" fmla="*/ 602 w 602"/>
                <a:gd name="T156" fmla="*/ 332 h 3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2" h="332">
                  <a:moveTo>
                    <a:pt x="0" y="62"/>
                  </a:moveTo>
                  <a:lnTo>
                    <a:pt x="24" y="64"/>
                  </a:lnTo>
                  <a:lnTo>
                    <a:pt x="23" y="68"/>
                  </a:lnTo>
                  <a:lnTo>
                    <a:pt x="34" y="71"/>
                  </a:lnTo>
                  <a:lnTo>
                    <a:pt x="4" y="77"/>
                  </a:lnTo>
                  <a:lnTo>
                    <a:pt x="23" y="83"/>
                  </a:lnTo>
                  <a:lnTo>
                    <a:pt x="13" y="84"/>
                  </a:lnTo>
                  <a:lnTo>
                    <a:pt x="18" y="89"/>
                  </a:lnTo>
                  <a:lnTo>
                    <a:pt x="87" y="87"/>
                  </a:lnTo>
                  <a:lnTo>
                    <a:pt x="115" y="95"/>
                  </a:lnTo>
                  <a:lnTo>
                    <a:pt x="111" y="99"/>
                  </a:lnTo>
                  <a:lnTo>
                    <a:pt x="122" y="111"/>
                  </a:lnTo>
                  <a:lnTo>
                    <a:pt x="118" y="116"/>
                  </a:lnTo>
                  <a:lnTo>
                    <a:pt x="122" y="122"/>
                  </a:lnTo>
                  <a:lnTo>
                    <a:pt x="111" y="137"/>
                  </a:lnTo>
                  <a:lnTo>
                    <a:pt x="113" y="144"/>
                  </a:lnTo>
                  <a:lnTo>
                    <a:pt x="104" y="150"/>
                  </a:lnTo>
                  <a:lnTo>
                    <a:pt x="121" y="154"/>
                  </a:lnTo>
                  <a:lnTo>
                    <a:pt x="130" y="150"/>
                  </a:lnTo>
                  <a:lnTo>
                    <a:pt x="131" y="157"/>
                  </a:lnTo>
                  <a:lnTo>
                    <a:pt x="142" y="160"/>
                  </a:lnTo>
                  <a:lnTo>
                    <a:pt x="142" y="167"/>
                  </a:lnTo>
                  <a:lnTo>
                    <a:pt x="113" y="163"/>
                  </a:lnTo>
                  <a:lnTo>
                    <a:pt x="96" y="179"/>
                  </a:lnTo>
                  <a:lnTo>
                    <a:pt x="106" y="185"/>
                  </a:lnTo>
                  <a:lnTo>
                    <a:pt x="137" y="176"/>
                  </a:lnTo>
                  <a:lnTo>
                    <a:pt x="138" y="184"/>
                  </a:lnTo>
                  <a:lnTo>
                    <a:pt x="130" y="195"/>
                  </a:lnTo>
                  <a:lnTo>
                    <a:pt x="111" y="195"/>
                  </a:lnTo>
                  <a:lnTo>
                    <a:pt x="101" y="203"/>
                  </a:lnTo>
                  <a:lnTo>
                    <a:pt x="80" y="235"/>
                  </a:lnTo>
                  <a:lnTo>
                    <a:pt x="90" y="242"/>
                  </a:lnTo>
                  <a:lnTo>
                    <a:pt x="86" y="261"/>
                  </a:lnTo>
                  <a:lnTo>
                    <a:pt x="90" y="265"/>
                  </a:lnTo>
                  <a:lnTo>
                    <a:pt x="90" y="271"/>
                  </a:lnTo>
                  <a:lnTo>
                    <a:pt x="100" y="306"/>
                  </a:lnTo>
                  <a:lnTo>
                    <a:pt x="106" y="316"/>
                  </a:lnTo>
                  <a:lnTo>
                    <a:pt x="132" y="321"/>
                  </a:lnTo>
                  <a:lnTo>
                    <a:pt x="151" y="332"/>
                  </a:lnTo>
                  <a:lnTo>
                    <a:pt x="159" y="330"/>
                  </a:lnTo>
                  <a:lnTo>
                    <a:pt x="186" y="297"/>
                  </a:lnTo>
                  <a:lnTo>
                    <a:pt x="186" y="287"/>
                  </a:lnTo>
                  <a:lnTo>
                    <a:pt x="210" y="274"/>
                  </a:lnTo>
                  <a:lnTo>
                    <a:pt x="219" y="258"/>
                  </a:lnTo>
                  <a:lnTo>
                    <a:pt x="217" y="248"/>
                  </a:lnTo>
                  <a:lnTo>
                    <a:pt x="228" y="249"/>
                  </a:lnTo>
                  <a:lnTo>
                    <a:pt x="235" y="242"/>
                  </a:lnTo>
                  <a:lnTo>
                    <a:pt x="284" y="235"/>
                  </a:lnTo>
                  <a:lnTo>
                    <a:pt x="333" y="205"/>
                  </a:lnTo>
                  <a:lnTo>
                    <a:pt x="402" y="192"/>
                  </a:lnTo>
                  <a:lnTo>
                    <a:pt x="439" y="178"/>
                  </a:lnTo>
                  <a:lnTo>
                    <a:pt x="449" y="173"/>
                  </a:lnTo>
                  <a:lnTo>
                    <a:pt x="422" y="167"/>
                  </a:lnTo>
                  <a:lnTo>
                    <a:pt x="406" y="172"/>
                  </a:lnTo>
                  <a:lnTo>
                    <a:pt x="420" y="166"/>
                  </a:lnTo>
                  <a:lnTo>
                    <a:pt x="420" y="157"/>
                  </a:lnTo>
                  <a:lnTo>
                    <a:pt x="432" y="156"/>
                  </a:lnTo>
                  <a:lnTo>
                    <a:pt x="433" y="166"/>
                  </a:lnTo>
                  <a:lnTo>
                    <a:pt x="457" y="167"/>
                  </a:lnTo>
                  <a:lnTo>
                    <a:pt x="461" y="154"/>
                  </a:lnTo>
                  <a:lnTo>
                    <a:pt x="437" y="138"/>
                  </a:lnTo>
                  <a:lnTo>
                    <a:pt x="461" y="144"/>
                  </a:lnTo>
                  <a:lnTo>
                    <a:pt x="467" y="132"/>
                  </a:lnTo>
                  <a:lnTo>
                    <a:pt x="457" y="131"/>
                  </a:lnTo>
                  <a:lnTo>
                    <a:pt x="485" y="125"/>
                  </a:lnTo>
                  <a:lnTo>
                    <a:pt x="488" y="119"/>
                  </a:lnTo>
                  <a:lnTo>
                    <a:pt x="475" y="116"/>
                  </a:lnTo>
                  <a:lnTo>
                    <a:pt x="501" y="113"/>
                  </a:lnTo>
                  <a:lnTo>
                    <a:pt x="506" y="108"/>
                  </a:lnTo>
                  <a:lnTo>
                    <a:pt x="493" y="108"/>
                  </a:lnTo>
                  <a:lnTo>
                    <a:pt x="505" y="95"/>
                  </a:lnTo>
                  <a:lnTo>
                    <a:pt x="501" y="87"/>
                  </a:lnTo>
                  <a:lnTo>
                    <a:pt x="486" y="86"/>
                  </a:lnTo>
                  <a:lnTo>
                    <a:pt x="489" y="81"/>
                  </a:lnTo>
                  <a:lnTo>
                    <a:pt x="520" y="80"/>
                  </a:lnTo>
                  <a:lnTo>
                    <a:pt x="524" y="76"/>
                  </a:lnTo>
                  <a:lnTo>
                    <a:pt x="513" y="64"/>
                  </a:lnTo>
                  <a:lnTo>
                    <a:pt x="520" y="58"/>
                  </a:lnTo>
                  <a:lnTo>
                    <a:pt x="519" y="52"/>
                  </a:lnTo>
                  <a:lnTo>
                    <a:pt x="560" y="35"/>
                  </a:lnTo>
                  <a:lnTo>
                    <a:pt x="602" y="23"/>
                  </a:lnTo>
                  <a:lnTo>
                    <a:pt x="561" y="17"/>
                  </a:lnTo>
                  <a:lnTo>
                    <a:pt x="479" y="29"/>
                  </a:lnTo>
                  <a:lnTo>
                    <a:pt x="516" y="17"/>
                  </a:lnTo>
                  <a:lnTo>
                    <a:pt x="515" y="16"/>
                  </a:lnTo>
                  <a:lnTo>
                    <a:pt x="479" y="20"/>
                  </a:lnTo>
                  <a:lnTo>
                    <a:pt x="482" y="16"/>
                  </a:lnTo>
                  <a:lnTo>
                    <a:pt x="531" y="10"/>
                  </a:lnTo>
                  <a:lnTo>
                    <a:pt x="471" y="0"/>
                  </a:lnTo>
                  <a:lnTo>
                    <a:pt x="322" y="4"/>
                  </a:lnTo>
                  <a:lnTo>
                    <a:pt x="248" y="16"/>
                  </a:lnTo>
                  <a:lnTo>
                    <a:pt x="222" y="13"/>
                  </a:lnTo>
                  <a:lnTo>
                    <a:pt x="148" y="19"/>
                  </a:lnTo>
                  <a:lnTo>
                    <a:pt x="151" y="23"/>
                  </a:lnTo>
                  <a:lnTo>
                    <a:pt x="142" y="24"/>
                  </a:lnTo>
                  <a:lnTo>
                    <a:pt x="124" y="24"/>
                  </a:lnTo>
                  <a:lnTo>
                    <a:pt x="78" y="36"/>
                  </a:lnTo>
                  <a:lnTo>
                    <a:pt x="101" y="36"/>
                  </a:lnTo>
                  <a:lnTo>
                    <a:pt x="101" y="41"/>
                  </a:lnTo>
                  <a:lnTo>
                    <a:pt x="83" y="48"/>
                  </a:lnTo>
                  <a:lnTo>
                    <a:pt x="13" y="55"/>
                  </a:lnTo>
                  <a:lnTo>
                    <a:pt x="0" y="6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8" name="Freeform 463"/>
            <p:cNvSpPr>
              <a:spLocks/>
            </p:cNvSpPr>
            <p:nvPr/>
          </p:nvSpPr>
          <p:spPr bwMode="auto">
            <a:xfrm>
              <a:off x="3838575" y="1982813"/>
              <a:ext cx="214313" cy="76200"/>
            </a:xfrm>
            <a:custGeom>
              <a:avLst/>
              <a:gdLst>
                <a:gd name="T0" fmla="*/ 0 w 121"/>
                <a:gd name="T1" fmla="*/ 2147483647 h 49"/>
                <a:gd name="T2" fmla="*/ 2147483647 w 121"/>
                <a:gd name="T3" fmla="*/ 2147483647 h 49"/>
                <a:gd name="T4" fmla="*/ 0 w 121"/>
                <a:gd name="T5" fmla="*/ 2147483647 h 49"/>
                <a:gd name="T6" fmla="*/ 2147483647 w 121"/>
                <a:gd name="T7" fmla="*/ 2147483647 h 49"/>
                <a:gd name="T8" fmla="*/ 2147483647 w 121"/>
                <a:gd name="T9" fmla="*/ 2147483647 h 49"/>
                <a:gd name="T10" fmla="*/ 2147483647 w 121"/>
                <a:gd name="T11" fmla="*/ 2147483647 h 49"/>
                <a:gd name="T12" fmla="*/ 2147483647 w 121"/>
                <a:gd name="T13" fmla="*/ 2147483647 h 49"/>
                <a:gd name="T14" fmla="*/ 2147483647 w 121"/>
                <a:gd name="T15" fmla="*/ 2147483647 h 49"/>
                <a:gd name="T16" fmla="*/ 2147483647 w 121"/>
                <a:gd name="T17" fmla="*/ 2147483647 h 49"/>
                <a:gd name="T18" fmla="*/ 2147483647 w 121"/>
                <a:gd name="T19" fmla="*/ 2147483647 h 49"/>
                <a:gd name="T20" fmla="*/ 2147483647 w 121"/>
                <a:gd name="T21" fmla="*/ 2147483647 h 49"/>
                <a:gd name="T22" fmla="*/ 2147483647 w 121"/>
                <a:gd name="T23" fmla="*/ 2147483647 h 49"/>
                <a:gd name="T24" fmla="*/ 2147483647 w 121"/>
                <a:gd name="T25" fmla="*/ 0 h 49"/>
                <a:gd name="T26" fmla="*/ 2147483647 w 121"/>
                <a:gd name="T27" fmla="*/ 2147483647 h 49"/>
                <a:gd name="T28" fmla="*/ 2147483647 w 121"/>
                <a:gd name="T29" fmla="*/ 2147483647 h 49"/>
                <a:gd name="T30" fmla="*/ 2147483647 w 121"/>
                <a:gd name="T31" fmla="*/ 2147483647 h 49"/>
                <a:gd name="T32" fmla="*/ 2147483647 w 121"/>
                <a:gd name="T33" fmla="*/ 2147483647 h 49"/>
                <a:gd name="T34" fmla="*/ 2147483647 w 121"/>
                <a:gd name="T35" fmla="*/ 2147483647 h 49"/>
                <a:gd name="T36" fmla="*/ 2147483647 w 121"/>
                <a:gd name="T37" fmla="*/ 2147483647 h 49"/>
                <a:gd name="T38" fmla="*/ 2147483647 w 121"/>
                <a:gd name="T39" fmla="*/ 0 h 49"/>
                <a:gd name="T40" fmla="*/ 0 w 121"/>
                <a:gd name="T41" fmla="*/ 2147483647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49"/>
                <a:gd name="T65" fmla="*/ 121 w 121"/>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49">
                  <a:moveTo>
                    <a:pt x="0" y="15"/>
                  </a:moveTo>
                  <a:lnTo>
                    <a:pt x="25" y="16"/>
                  </a:lnTo>
                  <a:lnTo>
                    <a:pt x="0" y="27"/>
                  </a:lnTo>
                  <a:lnTo>
                    <a:pt x="17" y="27"/>
                  </a:lnTo>
                  <a:lnTo>
                    <a:pt x="22" y="35"/>
                  </a:lnTo>
                  <a:lnTo>
                    <a:pt x="11" y="41"/>
                  </a:lnTo>
                  <a:lnTo>
                    <a:pt x="56" y="49"/>
                  </a:lnTo>
                  <a:lnTo>
                    <a:pt x="108" y="32"/>
                  </a:lnTo>
                  <a:lnTo>
                    <a:pt x="118" y="24"/>
                  </a:lnTo>
                  <a:lnTo>
                    <a:pt x="121" y="15"/>
                  </a:lnTo>
                  <a:lnTo>
                    <a:pt x="111" y="11"/>
                  </a:lnTo>
                  <a:lnTo>
                    <a:pt x="112" y="3"/>
                  </a:lnTo>
                  <a:lnTo>
                    <a:pt x="95" y="0"/>
                  </a:lnTo>
                  <a:lnTo>
                    <a:pt x="78" y="8"/>
                  </a:lnTo>
                  <a:lnTo>
                    <a:pt x="53" y="11"/>
                  </a:lnTo>
                  <a:lnTo>
                    <a:pt x="49" y="6"/>
                  </a:lnTo>
                  <a:lnTo>
                    <a:pt x="45" y="15"/>
                  </a:lnTo>
                  <a:lnTo>
                    <a:pt x="33" y="16"/>
                  </a:lnTo>
                  <a:lnTo>
                    <a:pt x="35" y="8"/>
                  </a:lnTo>
                  <a:lnTo>
                    <a:pt x="19" y="0"/>
                  </a:lnTo>
                  <a:lnTo>
                    <a:pt x="0"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9" name="Freeform 464"/>
            <p:cNvSpPr>
              <a:spLocks/>
            </p:cNvSpPr>
            <p:nvPr/>
          </p:nvSpPr>
          <p:spPr bwMode="auto">
            <a:xfrm>
              <a:off x="3838575" y="1982813"/>
              <a:ext cx="214313" cy="76200"/>
            </a:xfrm>
            <a:custGeom>
              <a:avLst/>
              <a:gdLst>
                <a:gd name="T0" fmla="*/ 0 w 121"/>
                <a:gd name="T1" fmla="*/ 2147483647 h 49"/>
                <a:gd name="T2" fmla="*/ 2147483647 w 121"/>
                <a:gd name="T3" fmla="*/ 2147483647 h 49"/>
                <a:gd name="T4" fmla="*/ 0 w 121"/>
                <a:gd name="T5" fmla="*/ 2147483647 h 49"/>
                <a:gd name="T6" fmla="*/ 2147483647 w 121"/>
                <a:gd name="T7" fmla="*/ 2147483647 h 49"/>
                <a:gd name="T8" fmla="*/ 2147483647 w 121"/>
                <a:gd name="T9" fmla="*/ 2147483647 h 49"/>
                <a:gd name="T10" fmla="*/ 2147483647 w 121"/>
                <a:gd name="T11" fmla="*/ 2147483647 h 49"/>
                <a:gd name="T12" fmla="*/ 2147483647 w 121"/>
                <a:gd name="T13" fmla="*/ 2147483647 h 49"/>
                <a:gd name="T14" fmla="*/ 2147483647 w 121"/>
                <a:gd name="T15" fmla="*/ 2147483647 h 49"/>
                <a:gd name="T16" fmla="*/ 2147483647 w 121"/>
                <a:gd name="T17" fmla="*/ 2147483647 h 49"/>
                <a:gd name="T18" fmla="*/ 2147483647 w 121"/>
                <a:gd name="T19" fmla="*/ 2147483647 h 49"/>
                <a:gd name="T20" fmla="*/ 2147483647 w 121"/>
                <a:gd name="T21" fmla="*/ 2147483647 h 49"/>
                <a:gd name="T22" fmla="*/ 2147483647 w 121"/>
                <a:gd name="T23" fmla="*/ 2147483647 h 49"/>
                <a:gd name="T24" fmla="*/ 2147483647 w 121"/>
                <a:gd name="T25" fmla="*/ 0 h 49"/>
                <a:gd name="T26" fmla="*/ 2147483647 w 121"/>
                <a:gd name="T27" fmla="*/ 2147483647 h 49"/>
                <a:gd name="T28" fmla="*/ 2147483647 w 121"/>
                <a:gd name="T29" fmla="*/ 2147483647 h 49"/>
                <a:gd name="T30" fmla="*/ 2147483647 w 121"/>
                <a:gd name="T31" fmla="*/ 2147483647 h 49"/>
                <a:gd name="T32" fmla="*/ 2147483647 w 121"/>
                <a:gd name="T33" fmla="*/ 2147483647 h 49"/>
                <a:gd name="T34" fmla="*/ 2147483647 w 121"/>
                <a:gd name="T35" fmla="*/ 2147483647 h 49"/>
                <a:gd name="T36" fmla="*/ 2147483647 w 121"/>
                <a:gd name="T37" fmla="*/ 2147483647 h 49"/>
                <a:gd name="T38" fmla="*/ 2147483647 w 121"/>
                <a:gd name="T39" fmla="*/ 0 h 49"/>
                <a:gd name="T40" fmla="*/ 0 w 121"/>
                <a:gd name="T41" fmla="*/ 2147483647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49"/>
                <a:gd name="T65" fmla="*/ 121 w 121"/>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49">
                  <a:moveTo>
                    <a:pt x="0" y="15"/>
                  </a:moveTo>
                  <a:lnTo>
                    <a:pt x="25" y="16"/>
                  </a:lnTo>
                  <a:lnTo>
                    <a:pt x="0" y="27"/>
                  </a:lnTo>
                  <a:lnTo>
                    <a:pt x="17" y="27"/>
                  </a:lnTo>
                  <a:lnTo>
                    <a:pt x="22" y="35"/>
                  </a:lnTo>
                  <a:lnTo>
                    <a:pt x="11" y="41"/>
                  </a:lnTo>
                  <a:lnTo>
                    <a:pt x="56" y="49"/>
                  </a:lnTo>
                  <a:lnTo>
                    <a:pt x="108" y="32"/>
                  </a:lnTo>
                  <a:lnTo>
                    <a:pt x="118" y="24"/>
                  </a:lnTo>
                  <a:lnTo>
                    <a:pt x="121" y="15"/>
                  </a:lnTo>
                  <a:lnTo>
                    <a:pt x="111" y="11"/>
                  </a:lnTo>
                  <a:lnTo>
                    <a:pt x="112" y="3"/>
                  </a:lnTo>
                  <a:lnTo>
                    <a:pt x="95" y="0"/>
                  </a:lnTo>
                  <a:lnTo>
                    <a:pt x="78" y="8"/>
                  </a:lnTo>
                  <a:lnTo>
                    <a:pt x="53" y="11"/>
                  </a:lnTo>
                  <a:lnTo>
                    <a:pt x="49" y="6"/>
                  </a:lnTo>
                  <a:lnTo>
                    <a:pt x="45" y="15"/>
                  </a:lnTo>
                  <a:lnTo>
                    <a:pt x="33" y="16"/>
                  </a:lnTo>
                  <a:lnTo>
                    <a:pt x="35" y="8"/>
                  </a:lnTo>
                  <a:lnTo>
                    <a:pt x="19" y="0"/>
                  </a:lnTo>
                  <a:lnTo>
                    <a:pt x="0" y="15"/>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0" name="Freeform 465"/>
            <p:cNvSpPr>
              <a:spLocks/>
            </p:cNvSpPr>
            <p:nvPr/>
          </p:nvSpPr>
          <p:spPr bwMode="auto">
            <a:xfrm>
              <a:off x="4173538" y="1871688"/>
              <a:ext cx="19050" cy="11112"/>
            </a:xfrm>
            <a:custGeom>
              <a:avLst/>
              <a:gdLst>
                <a:gd name="T0" fmla="*/ 0 w 11"/>
                <a:gd name="T1" fmla="*/ 2147483647 h 6"/>
                <a:gd name="T2" fmla="*/ 2147483647 w 11"/>
                <a:gd name="T3" fmla="*/ 0 h 6"/>
                <a:gd name="T4" fmla="*/ 0 w 11"/>
                <a:gd name="T5" fmla="*/ 2147483647 h 6"/>
                <a:gd name="T6" fmla="*/ 0 60000 65536"/>
                <a:gd name="T7" fmla="*/ 0 60000 65536"/>
                <a:gd name="T8" fmla="*/ 0 60000 65536"/>
                <a:gd name="T9" fmla="*/ 0 w 11"/>
                <a:gd name="T10" fmla="*/ 0 h 6"/>
                <a:gd name="T11" fmla="*/ 11 w 11"/>
                <a:gd name="T12" fmla="*/ 6 h 6"/>
              </a:gdLst>
              <a:ahLst/>
              <a:cxnLst>
                <a:cxn ang="T6">
                  <a:pos x="T0" y="T1"/>
                </a:cxn>
                <a:cxn ang="T7">
                  <a:pos x="T2" y="T3"/>
                </a:cxn>
                <a:cxn ang="T8">
                  <a:pos x="T4" y="T5"/>
                </a:cxn>
              </a:cxnLst>
              <a:rect l="T9" t="T10" r="T11" b="T12"/>
              <a:pathLst>
                <a:path w="11" h="6">
                  <a:moveTo>
                    <a:pt x="0" y="6"/>
                  </a:moveTo>
                  <a:lnTo>
                    <a:pt x="11" y="0"/>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1" name="Line 466"/>
            <p:cNvSpPr>
              <a:spLocks noChangeShapeType="1"/>
            </p:cNvSpPr>
            <p:nvPr/>
          </p:nvSpPr>
          <p:spPr bwMode="auto">
            <a:xfrm flipV="1">
              <a:off x="4173538" y="1871688"/>
              <a:ext cx="19050" cy="11112"/>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2" name="Freeform 467"/>
            <p:cNvSpPr>
              <a:spLocks/>
            </p:cNvSpPr>
            <p:nvPr/>
          </p:nvSpPr>
          <p:spPr bwMode="auto">
            <a:xfrm>
              <a:off x="4017963" y="1784375"/>
              <a:ext cx="15875" cy="6350"/>
            </a:xfrm>
            <a:custGeom>
              <a:avLst/>
              <a:gdLst>
                <a:gd name="T0" fmla="*/ 2147483647 w 9"/>
                <a:gd name="T1" fmla="*/ 0 h 4"/>
                <a:gd name="T2" fmla="*/ 0 w 9"/>
                <a:gd name="T3" fmla="*/ 2147483647 h 4"/>
                <a:gd name="T4" fmla="*/ 2147483647 w 9"/>
                <a:gd name="T5" fmla="*/ 2147483647 h 4"/>
                <a:gd name="T6" fmla="*/ 2147483647 w 9"/>
                <a:gd name="T7" fmla="*/ 0 h 4"/>
                <a:gd name="T8" fmla="*/ 0 60000 65536"/>
                <a:gd name="T9" fmla="*/ 0 60000 65536"/>
                <a:gd name="T10" fmla="*/ 0 60000 65536"/>
                <a:gd name="T11" fmla="*/ 0 60000 65536"/>
                <a:gd name="T12" fmla="*/ 0 w 9"/>
                <a:gd name="T13" fmla="*/ 0 h 4"/>
                <a:gd name="T14" fmla="*/ 9 w 9"/>
                <a:gd name="T15" fmla="*/ 4 h 4"/>
              </a:gdLst>
              <a:ahLst/>
              <a:cxnLst>
                <a:cxn ang="T8">
                  <a:pos x="T0" y="T1"/>
                </a:cxn>
                <a:cxn ang="T9">
                  <a:pos x="T2" y="T3"/>
                </a:cxn>
                <a:cxn ang="T10">
                  <a:pos x="T4" y="T5"/>
                </a:cxn>
                <a:cxn ang="T11">
                  <a:pos x="T6" y="T7"/>
                </a:cxn>
              </a:cxnLst>
              <a:rect l="T12" t="T13" r="T14" b="T15"/>
              <a:pathLst>
                <a:path w="9" h="4">
                  <a:moveTo>
                    <a:pt x="1" y="0"/>
                  </a:moveTo>
                  <a:lnTo>
                    <a:pt x="0" y="4"/>
                  </a:lnTo>
                  <a:lnTo>
                    <a:pt x="9" y="4"/>
                  </a:lnTo>
                  <a:lnTo>
                    <a:pt x="1"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3" name="Freeform 468"/>
            <p:cNvSpPr>
              <a:spLocks/>
            </p:cNvSpPr>
            <p:nvPr/>
          </p:nvSpPr>
          <p:spPr bwMode="auto">
            <a:xfrm>
              <a:off x="4017963" y="1784375"/>
              <a:ext cx="15875" cy="6350"/>
            </a:xfrm>
            <a:custGeom>
              <a:avLst/>
              <a:gdLst>
                <a:gd name="T0" fmla="*/ 2147483647 w 9"/>
                <a:gd name="T1" fmla="*/ 0 h 4"/>
                <a:gd name="T2" fmla="*/ 0 w 9"/>
                <a:gd name="T3" fmla="*/ 2147483647 h 4"/>
                <a:gd name="T4" fmla="*/ 2147483647 w 9"/>
                <a:gd name="T5" fmla="*/ 2147483647 h 4"/>
                <a:gd name="T6" fmla="*/ 2147483647 w 9"/>
                <a:gd name="T7" fmla="*/ 0 h 4"/>
                <a:gd name="T8" fmla="*/ 0 60000 65536"/>
                <a:gd name="T9" fmla="*/ 0 60000 65536"/>
                <a:gd name="T10" fmla="*/ 0 60000 65536"/>
                <a:gd name="T11" fmla="*/ 0 60000 65536"/>
                <a:gd name="T12" fmla="*/ 0 w 9"/>
                <a:gd name="T13" fmla="*/ 0 h 4"/>
                <a:gd name="T14" fmla="*/ 9 w 9"/>
                <a:gd name="T15" fmla="*/ 4 h 4"/>
              </a:gdLst>
              <a:ahLst/>
              <a:cxnLst>
                <a:cxn ang="T8">
                  <a:pos x="T0" y="T1"/>
                </a:cxn>
                <a:cxn ang="T9">
                  <a:pos x="T2" y="T3"/>
                </a:cxn>
                <a:cxn ang="T10">
                  <a:pos x="T4" y="T5"/>
                </a:cxn>
                <a:cxn ang="T11">
                  <a:pos x="T6" y="T7"/>
                </a:cxn>
              </a:cxnLst>
              <a:rect l="T12" t="T13" r="T14" b="T15"/>
              <a:pathLst>
                <a:path w="9" h="4">
                  <a:moveTo>
                    <a:pt x="1" y="0"/>
                  </a:moveTo>
                  <a:lnTo>
                    <a:pt x="0" y="4"/>
                  </a:lnTo>
                  <a:lnTo>
                    <a:pt x="9" y="4"/>
                  </a:lnTo>
                  <a:lnTo>
                    <a:pt x="1"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4" name="Freeform 469"/>
            <p:cNvSpPr>
              <a:spLocks/>
            </p:cNvSpPr>
            <p:nvPr/>
          </p:nvSpPr>
          <p:spPr bwMode="auto">
            <a:xfrm>
              <a:off x="5402263" y="4105300"/>
              <a:ext cx="200025" cy="376238"/>
            </a:xfrm>
            <a:custGeom>
              <a:avLst/>
              <a:gdLst>
                <a:gd name="T0" fmla="*/ 0 w 111"/>
                <a:gd name="T1" fmla="*/ 2147483647 h 241"/>
                <a:gd name="T2" fmla="*/ 2147483647 w 111"/>
                <a:gd name="T3" fmla="*/ 2147483647 h 241"/>
                <a:gd name="T4" fmla="*/ 2147483647 w 111"/>
                <a:gd name="T5" fmla="*/ 2147483647 h 241"/>
                <a:gd name="T6" fmla="*/ 2147483647 w 111"/>
                <a:gd name="T7" fmla="*/ 2147483647 h 241"/>
                <a:gd name="T8" fmla="*/ 2147483647 w 111"/>
                <a:gd name="T9" fmla="*/ 2147483647 h 241"/>
                <a:gd name="T10" fmla="*/ 2147483647 w 111"/>
                <a:gd name="T11" fmla="*/ 2147483647 h 241"/>
                <a:gd name="T12" fmla="*/ 2147483647 w 111"/>
                <a:gd name="T13" fmla="*/ 2147483647 h 241"/>
                <a:gd name="T14" fmla="*/ 2147483647 w 111"/>
                <a:gd name="T15" fmla="*/ 2147483647 h 241"/>
                <a:gd name="T16" fmla="*/ 2147483647 w 111"/>
                <a:gd name="T17" fmla="*/ 2147483647 h 241"/>
                <a:gd name="T18" fmla="*/ 2147483647 w 111"/>
                <a:gd name="T19" fmla="*/ 2147483647 h 241"/>
                <a:gd name="T20" fmla="*/ 2147483647 w 111"/>
                <a:gd name="T21" fmla="*/ 2147483647 h 241"/>
                <a:gd name="T22" fmla="*/ 2147483647 w 111"/>
                <a:gd name="T23" fmla="*/ 0 h 241"/>
                <a:gd name="T24" fmla="*/ 2147483647 w 111"/>
                <a:gd name="T25" fmla="*/ 2147483647 h 241"/>
                <a:gd name="T26" fmla="*/ 2147483647 w 111"/>
                <a:gd name="T27" fmla="*/ 2147483647 h 241"/>
                <a:gd name="T28" fmla="*/ 2147483647 w 111"/>
                <a:gd name="T29" fmla="*/ 2147483647 h 241"/>
                <a:gd name="T30" fmla="*/ 2147483647 w 111"/>
                <a:gd name="T31" fmla="*/ 2147483647 h 241"/>
                <a:gd name="T32" fmla="*/ 2147483647 w 111"/>
                <a:gd name="T33" fmla="*/ 2147483647 h 241"/>
                <a:gd name="T34" fmla="*/ 2147483647 w 111"/>
                <a:gd name="T35" fmla="*/ 2147483647 h 241"/>
                <a:gd name="T36" fmla="*/ 2147483647 w 111"/>
                <a:gd name="T37" fmla="*/ 2147483647 h 241"/>
                <a:gd name="T38" fmla="*/ 0 w 111"/>
                <a:gd name="T39" fmla="*/ 2147483647 h 2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1"/>
                <a:gd name="T61" fmla="*/ 0 h 241"/>
                <a:gd name="T62" fmla="*/ 111 w 111"/>
                <a:gd name="T63" fmla="*/ 241 h 2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1" h="241">
                  <a:moveTo>
                    <a:pt x="0" y="176"/>
                  </a:moveTo>
                  <a:lnTo>
                    <a:pt x="4" y="222"/>
                  </a:lnTo>
                  <a:lnTo>
                    <a:pt x="15" y="236"/>
                  </a:lnTo>
                  <a:lnTo>
                    <a:pt x="21" y="241"/>
                  </a:lnTo>
                  <a:lnTo>
                    <a:pt x="49" y="233"/>
                  </a:lnTo>
                  <a:lnTo>
                    <a:pt x="55" y="225"/>
                  </a:lnTo>
                  <a:lnTo>
                    <a:pt x="91" y="115"/>
                  </a:lnTo>
                  <a:lnTo>
                    <a:pt x="100" y="63"/>
                  </a:lnTo>
                  <a:lnTo>
                    <a:pt x="105" y="70"/>
                  </a:lnTo>
                  <a:lnTo>
                    <a:pt x="111" y="61"/>
                  </a:lnTo>
                  <a:lnTo>
                    <a:pt x="104" y="19"/>
                  </a:lnTo>
                  <a:lnTo>
                    <a:pt x="95" y="0"/>
                  </a:lnTo>
                  <a:lnTo>
                    <a:pt x="90" y="9"/>
                  </a:lnTo>
                  <a:lnTo>
                    <a:pt x="87" y="25"/>
                  </a:lnTo>
                  <a:lnTo>
                    <a:pt x="74" y="28"/>
                  </a:lnTo>
                  <a:lnTo>
                    <a:pt x="70" y="49"/>
                  </a:lnTo>
                  <a:lnTo>
                    <a:pt x="22" y="74"/>
                  </a:lnTo>
                  <a:lnTo>
                    <a:pt x="13" y="98"/>
                  </a:lnTo>
                  <a:lnTo>
                    <a:pt x="18" y="143"/>
                  </a:lnTo>
                  <a:lnTo>
                    <a:pt x="0" y="17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5" name="Freeform 470"/>
            <p:cNvSpPr>
              <a:spLocks/>
            </p:cNvSpPr>
            <p:nvPr/>
          </p:nvSpPr>
          <p:spPr bwMode="auto">
            <a:xfrm>
              <a:off x="5402263" y="4105300"/>
              <a:ext cx="200025" cy="376238"/>
            </a:xfrm>
            <a:custGeom>
              <a:avLst/>
              <a:gdLst>
                <a:gd name="T0" fmla="*/ 0 w 111"/>
                <a:gd name="T1" fmla="*/ 2147483647 h 241"/>
                <a:gd name="T2" fmla="*/ 2147483647 w 111"/>
                <a:gd name="T3" fmla="*/ 2147483647 h 241"/>
                <a:gd name="T4" fmla="*/ 2147483647 w 111"/>
                <a:gd name="T5" fmla="*/ 2147483647 h 241"/>
                <a:gd name="T6" fmla="*/ 2147483647 w 111"/>
                <a:gd name="T7" fmla="*/ 2147483647 h 241"/>
                <a:gd name="T8" fmla="*/ 2147483647 w 111"/>
                <a:gd name="T9" fmla="*/ 2147483647 h 241"/>
                <a:gd name="T10" fmla="*/ 2147483647 w 111"/>
                <a:gd name="T11" fmla="*/ 2147483647 h 241"/>
                <a:gd name="T12" fmla="*/ 2147483647 w 111"/>
                <a:gd name="T13" fmla="*/ 2147483647 h 241"/>
                <a:gd name="T14" fmla="*/ 2147483647 w 111"/>
                <a:gd name="T15" fmla="*/ 2147483647 h 241"/>
                <a:gd name="T16" fmla="*/ 2147483647 w 111"/>
                <a:gd name="T17" fmla="*/ 2147483647 h 241"/>
                <a:gd name="T18" fmla="*/ 2147483647 w 111"/>
                <a:gd name="T19" fmla="*/ 2147483647 h 241"/>
                <a:gd name="T20" fmla="*/ 2147483647 w 111"/>
                <a:gd name="T21" fmla="*/ 2147483647 h 241"/>
                <a:gd name="T22" fmla="*/ 2147483647 w 111"/>
                <a:gd name="T23" fmla="*/ 0 h 241"/>
                <a:gd name="T24" fmla="*/ 2147483647 w 111"/>
                <a:gd name="T25" fmla="*/ 2147483647 h 241"/>
                <a:gd name="T26" fmla="*/ 2147483647 w 111"/>
                <a:gd name="T27" fmla="*/ 2147483647 h 241"/>
                <a:gd name="T28" fmla="*/ 2147483647 w 111"/>
                <a:gd name="T29" fmla="*/ 2147483647 h 241"/>
                <a:gd name="T30" fmla="*/ 2147483647 w 111"/>
                <a:gd name="T31" fmla="*/ 2147483647 h 241"/>
                <a:gd name="T32" fmla="*/ 2147483647 w 111"/>
                <a:gd name="T33" fmla="*/ 2147483647 h 241"/>
                <a:gd name="T34" fmla="*/ 2147483647 w 111"/>
                <a:gd name="T35" fmla="*/ 2147483647 h 241"/>
                <a:gd name="T36" fmla="*/ 2147483647 w 111"/>
                <a:gd name="T37" fmla="*/ 2147483647 h 241"/>
                <a:gd name="T38" fmla="*/ 0 w 111"/>
                <a:gd name="T39" fmla="*/ 2147483647 h 2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1"/>
                <a:gd name="T61" fmla="*/ 0 h 241"/>
                <a:gd name="T62" fmla="*/ 111 w 111"/>
                <a:gd name="T63" fmla="*/ 241 h 2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1" h="241">
                  <a:moveTo>
                    <a:pt x="0" y="176"/>
                  </a:moveTo>
                  <a:lnTo>
                    <a:pt x="4" y="222"/>
                  </a:lnTo>
                  <a:lnTo>
                    <a:pt x="15" y="236"/>
                  </a:lnTo>
                  <a:lnTo>
                    <a:pt x="21" y="241"/>
                  </a:lnTo>
                  <a:lnTo>
                    <a:pt x="49" y="233"/>
                  </a:lnTo>
                  <a:lnTo>
                    <a:pt x="55" y="225"/>
                  </a:lnTo>
                  <a:lnTo>
                    <a:pt x="91" y="115"/>
                  </a:lnTo>
                  <a:lnTo>
                    <a:pt x="100" y="63"/>
                  </a:lnTo>
                  <a:lnTo>
                    <a:pt x="105" y="70"/>
                  </a:lnTo>
                  <a:lnTo>
                    <a:pt x="111" y="61"/>
                  </a:lnTo>
                  <a:lnTo>
                    <a:pt x="104" y="19"/>
                  </a:lnTo>
                  <a:lnTo>
                    <a:pt x="95" y="0"/>
                  </a:lnTo>
                  <a:lnTo>
                    <a:pt x="90" y="9"/>
                  </a:lnTo>
                  <a:lnTo>
                    <a:pt x="87" y="25"/>
                  </a:lnTo>
                  <a:lnTo>
                    <a:pt x="74" y="28"/>
                  </a:lnTo>
                  <a:lnTo>
                    <a:pt x="70" y="49"/>
                  </a:lnTo>
                  <a:lnTo>
                    <a:pt x="22" y="74"/>
                  </a:lnTo>
                  <a:lnTo>
                    <a:pt x="13" y="98"/>
                  </a:lnTo>
                  <a:lnTo>
                    <a:pt x="18" y="143"/>
                  </a:lnTo>
                  <a:lnTo>
                    <a:pt x="0" y="17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6" name="Freeform 471"/>
            <p:cNvSpPr>
              <a:spLocks/>
            </p:cNvSpPr>
            <p:nvPr/>
          </p:nvSpPr>
          <p:spPr bwMode="auto">
            <a:xfrm>
              <a:off x="5718175" y="4354538"/>
              <a:ext cx="19050" cy="9525"/>
            </a:xfrm>
            <a:custGeom>
              <a:avLst/>
              <a:gdLst>
                <a:gd name="T0" fmla="*/ 0 w 9"/>
                <a:gd name="T1" fmla="*/ 0 h 6"/>
                <a:gd name="T2" fmla="*/ 2147483647 w 9"/>
                <a:gd name="T3" fmla="*/ 2147483647 h 6"/>
                <a:gd name="T4" fmla="*/ 2147483647 w 9"/>
                <a:gd name="T5" fmla="*/ 2147483647 h 6"/>
                <a:gd name="T6" fmla="*/ 0 w 9"/>
                <a:gd name="T7" fmla="*/ 0 h 6"/>
                <a:gd name="T8" fmla="*/ 0 60000 65536"/>
                <a:gd name="T9" fmla="*/ 0 60000 65536"/>
                <a:gd name="T10" fmla="*/ 0 60000 65536"/>
                <a:gd name="T11" fmla="*/ 0 60000 65536"/>
                <a:gd name="T12" fmla="*/ 0 w 9"/>
                <a:gd name="T13" fmla="*/ 0 h 6"/>
                <a:gd name="T14" fmla="*/ 9 w 9"/>
                <a:gd name="T15" fmla="*/ 6 h 6"/>
              </a:gdLst>
              <a:ahLst/>
              <a:cxnLst>
                <a:cxn ang="T8">
                  <a:pos x="T0" y="T1"/>
                </a:cxn>
                <a:cxn ang="T9">
                  <a:pos x="T2" y="T3"/>
                </a:cxn>
                <a:cxn ang="T10">
                  <a:pos x="T4" y="T5"/>
                </a:cxn>
                <a:cxn ang="T11">
                  <a:pos x="T6" y="T7"/>
                </a:cxn>
              </a:cxnLst>
              <a:rect l="T12" t="T13" r="T14" b="T15"/>
              <a:pathLst>
                <a:path w="9" h="6">
                  <a:moveTo>
                    <a:pt x="0" y="0"/>
                  </a:moveTo>
                  <a:lnTo>
                    <a:pt x="1" y="6"/>
                  </a:lnTo>
                  <a:lnTo>
                    <a:pt x="9" y="2"/>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7" name="Freeform 472"/>
            <p:cNvSpPr>
              <a:spLocks/>
            </p:cNvSpPr>
            <p:nvPr/>
          </p:nvSpPr>
          <p:spPr bwMode="auto">
            <a:xfrm>
              <a:off x="5718175" y="4354538"/>
              <a:ext cx="19050" cy="9525"/>
            </a:xfrm>
            <a:custGeom>
              <a:avLst/>
              <a:gdLst>
                <a:gd name="T0" fmla="*/ 0 w 9"/>
                <a:gd name="T1" fmla="*/ 0 h 6"/>
                <a:gd name="T2" fmla="*/ 2147483647 w 9"/>
                <a:gd name="T3" fmla="*/ 2147483647 h 6"/>
                <a:gd name="T4" fmla="*/ 2147483647 w 9"/>
                <a:gd name="T5" fmla="*/ 2147483647 h 6"/>
                <a:gd name="T6" fmla="*/ 0 w 9"/>
                <a:gd name="T7" fmla="*/ 0 h 6"/>
                <a:gd name="T8" fmla="*/ 0 60000 65536"/>
                <a:gd name="T9" fmla="*/ 0 60000 65536"/>
                <a:gd name="T10" fmla="*/ 0 60000 65536"/>
                <a:gd name="T11" fmla="*/ 0 60000 65536"/>
                <a:gd name="T12" fmla="*/ 0 w 9"/>
                <a:gd name="T13" fmla="*/ 0 h 6"/>
                <a:gd name="T14" fmla="*/ 9 w 9"/>
                <a:gd name="T15" fmla="*/ 6 h 6"/>
              </a:gdLst>
              <a:ahLst/>
              <a:cxnLst>
                <a:cxn ang="T8">
                  <a:pos x="T0" y="T1"/>
                </a:cxn>
                <a:cxn ang="T9">
                  <a:pos x="T2" y="T3"/>
                </a:cxn>
                <a:cxn ang="T10">
                  <a:pos x="T4" y="T5"/>
                </a:cxn>
                <a:cxn ang="T11">
                  <a:pos x="T6" y="T7"/>
                </a:cxn>
              </a:cxnLst>
              <a:rect l="T12" t="T13" r="T14" b="T15"/>
              <a:pathLst>
                <a:path w="9" h="6">
                  <a:moveTo>
                    <a:pt x="0" y="0"/>
                  </a:moveTo>
                  <a:lnTo>
                    <a:pt x="1" y="6"/>
                  </a:lnTo>
                  <a:lnTo>
                    <a:pt x="9" y="2"/>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8" name="Freeform 473"/>
            <p:cNvSpPr>
              <a:spLocks/>
            </p:cNvSpPr>
            <p:nvPr/>
          </p:nvSpPr>
          <p:spPr bwMode="auto">
            <a:xfrm>
              <a:off x="5775325" y="4329138"/>
              <a:ext cx="9525" cy="12700"/>
            </a:xfrm>
            <a:custGeom>
              <a:avLst/>
              <a:gdLst>
                <a:gd name="T0" fmla="*/ 0 w 5"/>
                <a:gd name="T1" fmla="*/ 2147483647 h 7"/>
                <a:gd name="T2" fmla="*/ 2147483647 w 5"/>
                <a:gd name="T3" fmla="*/ 2147483647 h 7"/>
                <a:gd name="T4" fmla="*/ 2147483647 w 5"/>
                <a:gd name="T5" fmla="*/ 0 h 7"/>
                <a:gd name="T6" fmla="*/ 0 w 5"/>
                <a:gd name="T7" fmla="*/ 214748364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0" y="7"/>
                  </a:moveTo>
                  <a:lnTo>
                    <a:pt x="5" y="7"/>
                  </a:lnTo>
                  <a:lnTo>
                    <a:pt x="3"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9" name="Freeform 474"/>
            <p:cNvSpPr>
              <a:spLocks/>
            </p:cNvSpPr>
            <p:nvPr/>
          </p:nvSpPr>
          <p:spPr bwMode="auto">
            <a:xfrm>
              <a:off x="5683250" y="3427438"/>
              <a:ext cx="34925" cy="9525"/>
            </a:xfrm>
            <a:custGeom>
              <a:avLst/>
              <a:gdLst>
                <a:gd name="T0" fmla="*/ 0 w 19"/>
                <a:gd name="T1" fmla="*/ 2147483647 h 8"/>
                <a:gd name="T2" fmla="*/ 2147483647 w 19"/>
                <a:gd name="T3" fmla="*/ 2147483647 h 8"/>
                <a:gd name="T4" fmla="*/ 2147483647 w 19"/>
                <a:gd name="T5" fmla="*/ 2147483647 h 8"/>
                <a:gd name="T6" fmla="*/ 2147483647 w 19"/>
                <a:gd name="T7" fmla="*/ 0 h 8"/>
                <a:gd name="T8" fmla="*/ 0 w 19"/>
                <a:gd name="T9" fmla="*/ 2147483647 h 8"/>
                <a:gd name="T10" fmla="*/ 0 60000 65536"/>
                <a:gd name="T11" fmla="*/ 0 60000 65536"/>
                <a:gd name="T12" fmla="*/ 0 60000 65536"/>
                <a:gd name="T13" fmla="*/ 0 60000 65536"/>
                <a:gd name="T14" fmla="*/ 0 60000 65536"/>
                <a:gd name="T15" fmla="*/ 0 w 19"/>
                <a:gd name="T16" fmla="*/ 0 h 8"/>
                <a:gd name="T17" fmla="*/ 19 w 19"/>
                <a:gd name="T18" fmla="*/ 8 h 8"/>
              </a:gdLst>
              <a:ahLst/>
              <a:cxnLst>
                <a:cxn ang="T10">
                  <a:pos x="T0" y="T1"/>
                </a:cxn>
                <a:cxn ang="T11">
                  <a:pos x="T2" y="T3"/>
                </a:cxn>
                <a:cxn ang="T12">
                  <a:pos x="T4" y="T5"/>
                </a:cxn>
                <a:cxn ang="T13">
                  <a:pos x="T6" y="T7"/>
                </a:cxn>
                <a:cxn ang="T14">
                  <a:pos x="T8" y="T9"/>
                </a:cxn>
              </a:cxnLst>
              <a:rect l="T15" t="T16" r="T17" b="T18"/>
              <a:pathLst>
                <a:path w="19" h="8">
                  <a:moveTo>
                    <a:pt x="0" y="5"/>
                  </a:moveTo>
                  <a:lnTo>
                    <a:pt x="12" y="8"/>
                  </a:lnTo>
                  <a:lnTo>
                    <a:pt x="19" y="3"/>
                  </a:lnTo>
                  <a:lnTo>
                    <a:pt x="4" y="0"/>
                  </a:lnTo>
                  <a:lnTo>
                    <a:pt x="0"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0" name="Freeform 475"/>
            <p:cNvSpPr>
              <a:spLocks/>
            </p:cNvSpPr>
            <p:nvPr/>
          </p:nvSpPr>
          <p:spPr bwMode="auto">
            <a:xfrm>
              <a:off x="5683250" y="3427438"/>
              <a:ext cx="34925" cy="9525"/>
            </a:xfrm>
            <a:custGeom>
              <a:avLst/>
              <a:gdLst>
                <a:gd name="T0" fmla="*/ 0 w 19"/>
                <a:gd name="T1" fmla="*/ 2147483647 h 8"/>
                <a:gd name="T2" fmla="*/ 2147483647 w 19"/>
                <a:gd name="T3" fmla="*/ 2147483647 h 8"/>
                <a:gd name="T4" fmla="*/ 2147483647 w 19"/>
                <a:gd name="T5" fmla="*/ 2147483647 h 8"/>
                <a:gd name="T6" fmla="*/ 2147483647 w 19"/>
                <a:gd name="T7" fmla="*/ 0 h 8"/>
                <a:gd name="T8" fmla="*/ 0 w 19"/>
                <a:gd name="T9" fmla="*/ 2147483647 h 8"/>
                <a:gd name="T10" fmla="*/ 0 60000 65536"/>
                <a:gd name="T11" fmla="*/ 0 60000 65536"/>
                <a:gd name="T12" fmla="*/ 0 60000 65536"/>
                <a:gd name="T13" fmla="*/ 0 60000 65536"/>
                <a:gd name="T14" fmla="*/ 0 60000 65536"/>
                <a:gd name="T15" fmla="*/ 0 w 19"/>
                <a:gd name="T16" fmla="*/ 0 h 8"/>
                <a:gd name="T17" fmla="*/ 19 w 19"/>
                <a:gd name="T18" fmla="*/ 8 h 8"/>
              </a:gdLst>
              <a:ahLst/>
              <a:cxnLst>
                <a:cxn ang="T10">
                  <a:pos x="T0" y="T1"/>
                </a:cxn>
                <a:cxn ang="T11">
                  <a:pos x="T2" y="T3"/>
                </a:cxn>
                <a:cxn ang="T12">
                  <a:pos x="T4" y="T5"/>
                </a:cxn>
                <a:cxn ang="T13">
                  <a:pos x="T6" y="T7"/>
                </a:cxn>
                <a:cxn ang="T14">
                  <a:pos x="T8" y="T9"/>
                </a:cxn>
              </a:cxnLst>
              <a:rect l="T15" t="T16" r="T17" b="T18"/>
              <a:pathLst>
                <a:path w="19" h="8">
                  <a:moveTo>
                    <a:pt x="0" y="5"/>
                  </a:moveTo>
                  <a:lnTo>
                    <a:pt x="12" y="8"/>
                  </a:lnTo>
                  <a:lnTo>
                    <a:pt x="19" y="3"/>
                  </a:lnTo>
                  <a:lnTo>
                    <a:pt x="4" y="0"/>
                  </a:lnTo>
                  <a:lnTo>
                    <a:pt x="0" y="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1" name="Freeform 476"/>
            <p:cNvSpPr>
              <a:spLocks/>
            </p:cNvSpPr>
            <p:nvPr/>
          </p:nvSpPr>
          <p:spPr bwMode="auto">
            <a:xfrm>
              <a:off x="6734175" y="3409975"/>
              <a:ext cx="1588" cy="41275"/>
            </a:xfrm>
            <a:custGeom>
              <a:avLst/>
              <a:gdLst>
                <a:gd name="T0" fmla="*/ 2147483647 w 2"/>
                <a:gd name="T1" fmla="*/ 0 h 26"/>
                <a:gd name="T2" fmla="*/ 0 w 2"/>
                <a:gd name="T3" fmla="*/ 2147483647 h 26"/>
                <a:gd name="T4" fmla="*/ 2147483647 w 2"/>
                <a:gd name="T5" fmla="*/ 0 h 26"/>
                <a:gd name="T6" fmla="*/ 0 60000 65536"/>
                <a:gd name="T7" fmla="*/ 0 60000 65536"/>
                <a:gd name="T8" fmla="*/ 0 60000 65536"/>
                <a:gd name="T9" fmla="*/ 0 w 2"/>
                <a:gd name="T10" fmla="*/ 0 h 26"/>
                <a:gd name="T11" fmla="*/ 2 w 2"/>
                <a:gd name="T12" fmla="*/ 26 h 26"/>
              </a:gdLst>
              <a:ahLst/>
              <a:cxnLst>
                <a:cxn ang="T6">
                  <a:pos x="T0" y="T1"/>
                </a:cxn>
                <a:cxn ang="T7">
                  <a:pos x="T2" y="T3"/>
                </a:cxn>
                <a:cxn ang="T8">
                  <a:pos x="T4" y="T5"/>
                </a:cxn>
              </a:cxnLst>
              <a:rect l="T9" t="T10" r="T11" b="T12"/>
              <a:pathLst>
                <a:path w="2" h="26">
                  <a:moveTo>
                    <a:pt x="2" y="0"/>
                  </a:moveTo>
                  <a:lnTo>
                    <a:pt x="0" y="26"/>
                  </a:lnTo>
                  <a:lnTo>
                    <a:pt x="2"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2" name="Line 477"/>
            <p:cNvSpPr>
              <a:spLocks noChangeShapeType="1"/>
            </p:cNvSpPr>
            <p:nvPr/>
          </p:nvSpPr>
          <p:spPr bwMode="auto">
            <a:xfrm flipH="1">
              <a:off x="6734175" y="3409975"/>
              <a:ext cx="1588" cy="412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3" name="Freeform 478"/>
            <p:cNvSpPr>
              <a:spLocks/>
            </p:cNvSpPr>
            <p:nvPr/>
          </p:nvSpPr>
          <p:spPr bwMode="auto">
            <a:xfrm>
              <a:off x="6835775" y="3702075"/>
              <a:ext cx="14288" cy="3175"/>
            </a:xfrm>
            <a:custGeom>
              <a:avLst/>
              <a:gdLst>
                <a:gd name="T0" fmla="*/ 0 w 8"/>
                <a:gd name="T1" fmla="*/ 0 h 5"/>
                <a:gd name="T2" fmla="*/ 2147483647 w 8"/>
                <a:gd name="T3" fmla="*/ 2147483647 h 5"/>
                <a:gd name="T4" fmla="*/ 0 w 8"/>
                <a:gd name="T5" fmla="*/ 0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0" y="0"/>
                  </a:moveTo>
                  <a:lnTo>
                    <a:pt x="8" y="5"/>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4" name="Line 479"/>
            <p:cNvSpPr>
              <a:spLocks noChangeShapeType="1"/>
            </p:cNvSpPr>
            <p:nvPr/>
          </p:nvSpPr>
          <p:spPr bwMode="auto">
            <a:xfrm>
              <a:off x="6835775" y="3702075"/>
              <a:ext cx="14288" cy="31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5" name="Freeform 480"/>
            <p:cNvSpPr>
              <a:spLocks/>
            </p:cNvSpPr>
            <p:nvPr/>
          </p:nvSpPr>
          <p:spPr bwMode="auto">
            <a:xfrm>
              <a:off x="6873875" y="3738588"/>
              <a:ext cx="15875" cy="20637"/>
            </a:xfrm>
            <a:custGeom>
              <a:avLst/>
              <a:gdLst>
                <a:gd name="T0" fmla="*/ 0 w 11"/>
                <a:gd name="T1" fmla="*/ 2147483647 h 14"/>
                <a:gd name="T2" fmla="*/ 2147483647 w 11"/>
                <a:gd name="T3" fmla="*/ 2147483647 h 14"/>
                <a:gd name="T4" fmla="*/ 2147483647 w 11"/>
                <a:gd name="T5" fmla="*/ 2147483647 h 14"/>
                <a:gd name="T6" fmla="*/ 2147483647 w 11"/>
                <a:gd name="T7" fmla="*/ 0 h 14"/>
                <a:gd name="T8" fmla="*/ 0 w 11"/>
                <a:gd name="T9" fmla="*/ 2147483647 h 14"/>
                <a:gd name="T10" fmla="*/ 0 60000 65536"/>
                <a:gd name="T11" fmla="*/ 0 60000 65536"/>
                <a:gd name="T12" fmla="*/ 0 60000 65536"/>
                <a:gd name="T13" fmla="*/ 0 60000 65536"/>
                <a:gd name="T14" fmla="*/ 0 60000 65536"/>
                <a:gd name="T15" fmla="*/ 0 w 11"/>
                <a:gd name="T16" fmla="*/ 0 h 14"/>
                <a:gd name="T17" fmla="*/ 11 w 11"/>
                <a:gd name="T18" fmla="*/ 14 h 14"/>
              </a:gdLst>
              <a:ahLst/>
              <a:cxnLst>
                <a:cxn ang="T10">
                  <a:pos x="T0" y="T1"/>
                </a:cxn>
                <a:cxn ang="T11">
                  <a:pos x="T2" y="T3"/>
                </a:cxn>
                <a:cxn ang="T12">
                  <a:pos x="T4" y="T5"/>
                </a:cxn>
                <a:cxn ang="T13">
                  <a:pos x="T6" y="T7"/>
                </a:cxn>
                <a:cxn ang="T14">
                  <a:pos x="T8" y="T9"/>
                </a:cxn>
              </a:cxnLst>
              <a:rect l="T15" t="T16" r="T17" b="T18"/>
              <a:pathLst>
                <a:path w="11" h="14">
                  <a:moveTo>
                    <a:pt x="0" y="3"/>
                  </a:moveTo>
                  <a:lnTo>
                    <a:pt x="11" y="14"/>
                  </a:lnTo>
                  <a:lnTo>
                    <a:pt x="11" y="7"/>
                  </a:lnTo>
                  <a:lnTo>
                    <a:pt x="4"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6" name="Freeform 481"/>
            <p:cNvSpPr>
              <a:spLocks/>
            </p:cNvSpPr>
            <p:nvPr/>
          </p:nvSpPr>
          <p:spPr bwMode="auto">
            <a:xfrm>
              <a:off x="6873875" y="3738588"/>
              <a:ext cx="15875" cy="20637"/>
            </a:xfrm>
            <a:custGeom>
              <a:avLst/>
              <a:gdLst>
                <a:gd name="T0" fmla="*/ 0 w 11"/>
                <a:gd name="T1" fmla="*/ 2147483647 h 14"/>
                <a:gd name="T2" fmla="*/ 2147483647 w 11"/>
                <a:gd name="T3" fmla="*/ 2147483647 h 14"/>
                <a:gd name="T4" fmla="*/ 2147483647 w 11"/>
                <a:gd name="T5" fmla="*/ 2147483647 h 14"/>
                <a:gd name="T6" fmla="*/ 2147483647 w 11"/>
                <a:gd name="T7" fmla="*/ 0 h 14"/>
                <a:gd name="T8" fmla="*/ 0 w 11"/>
                <a:gd name="T9" fmla="*/ 2147483647 h 14"/>
                <a:gd name="T10" fmla="*/ 0 60000 65536"/>
                <a:gd name="T11" fmla="*/ 0 60000 65536"/>
                <a:gd name="T12" fmla="*/ 0 60000 65536"/>
                <a:gd name="T13" fmla="*/ 0 60000 65536"/>
                <a:gd name="T14" fmla="*/ 0 60000 65536"/>
                <a:gd name="T15" fmla="*/ 0 w 11"/>
                <a:gd name="T16" fmla="*/ 0 h 14"/>
                <a:gd name="T17" fmla="*/ 11 w 11"/>
                <a:gd name="T18" fmla="*/ 14 h 14"/>
              </a:gdLst>
              <a:ahLst/>
              <a:cxnLst>
                <a:cxn ang="T10">
                  <a:pos x="T0" y="T1"/>
                </a:cxn>
                <a:cxn ang="T11">
                  <a:pos x="T2" y="T3"/>
                </a:cxn>
                <a:cxn ang="T12">
                  <a:pos x="T4" y="T5"/>
                </a:cxn>
                <a:cxn ang="T13">
                  <a:pos x="T6" y="T7"/>
                </a:cxn>
                <a:cxn ang="T14">
                  <a:pos x="T8" y="T9"/>
                </a:cxn>
              </a:cxnLst>
              <a:rect l="T15" t="T16" r="T17" b="T18"/>
              <a:pathLst>
                <a:path w="11" h="14">
                  <a:moveTo>
                    <a:pt x="0" y="3"/>
                  </a:moveTo>
                  <a:lnTo>
                    <a:pt x="11" y="14"/>
                  </a:lnTo>
                  <a:lnTo>
                    <a:pt x="11" y="7"/>
                  </a:lnTo>
                  <a:lnTo>
                    <a:pt x="4"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7" name="Freeform 482"/>
            <p:cNvSpPr>
              <a:spLocks/>
            </p:cNvSpPr>
            <p:nvPr/>
          </p:nvSpPr>
          <p:spPr bwMode="auto">
            <a:xfrm>
              <a:off x="6910388" y="3800500"/>
              <a:ext cx="17462" cy="25400"/>
            </a:xfrm>
            <a:custGeom>
              <a:avLst/>
              <a:gdLst>
                <a:gd name="T0" fmla="*/ 0 w 10"/>
                <a:gd name="T1" fmla="*/ 2147483647 h 16"/>
                <a:gd name="T2" fmla="*/ 2147483647 w 10"/>
                <a:gd name="T3" fmla="*/ 2147483647 h 16"/>
                <a:gd name="T4" fmla="*/ 2147483647 w 10"/>
                <a:gd name="T5" fmla="*/ 2147483647 h 16"/>
                <a:gd name="T6" fmla="*/ 2147483647 w 10"/>
                <a:gd name="T7" fmla="*/ 0 h 16"/>
                <a:gd name="T8" fmla="*/ 0 w 10"/>
                <a:gd name="T9" fmla="*/ 2147483647 h 16"/>
                <a:gd name="T10" fmla="*/ 0 60000 65536"/>
                <a:gd name="T11" fmla="*/ 0 60000 65536"/>
                <a:gd name="T12" fmla="*/ 0 60000 65536"/>
                <a:gd name="T13" fmla="*/ 0 60000 65536"/>
                <a:gd name="T14" fmla="*/ 0 60000 65536"/>
                <a:gd name="T15" fmla="*/ 0 w 10"/>
                <a:gd name="T16" fmla="*/ 0 h 16"/>
                <a:gd name="T17" fmla="*/ 10 w 10"/>
                <a:gd name="T18" fmla="*/ 16 h 16"/>
              </a:gdLst>
              <a:ahLst/>
              <a:cxnLst>
                <a:cxn ang="T10">
                  <a:pos x="T0" y="T1"/>
                </a:cxn>
                <a:cxn ang="T11">
                  <a:pos x="T2" y="T3"/>
                </a:cxn>
                <a:cxn ang="T12">
                  <a:pos x="T4" y="T5"/>
                </a:cxn>
                <a:cxn ang="T13">
                  <a:pos x="T6" y="T7"/>
                </a:cxn>
                <a:cxn ang="T14">
                  <a:pos x="T8" y="T9"/>
                </a:cxn>
              </a:cxnLst>
              <a:rect l="T15" t="T16" r="T17" b="T18"/>
              <a:pathLst>
                <a:path w="10" h="16">
                  <a:moveTo>
                    <a:pt x="0" y="3"/>
                  </a:moveTo>
                  <a:lnTo>
                    <a:pt x="4" y="16"/>
                  </a:lnTo>
                  <a:lnTo>
                    <a:pt x="10" y="15"/>
                  </a:lnTo>
                  <a:lnTo>
                    <a:pt x="4"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8" name="Freeform 483"/>
            <p:cNvSpPr>
              <a:spLocks/>
            </p:cNvSpPr>
            <p:nvPr/>
          </p:nvSpPr>
          <p:spPr bwMode="auto">
            <a:xfrm>
              <a:off x="6910388" y="3800500"/>
              <a:ext cx="17462" cy="25400"/>
            </a:xfrm>
            <a:custGeom>
              <a:avLst/>
              <a:gdLst>
                <a:gd name="T0" fmla="*/ 0 w 10"/>
                <a:gd name="T1" fmla="*/ 2147483647 h 16"/>
                <a:gd name="T2" fmla="*/ 2147483647 w 10"/>
                <a:gd name="T3" fmla="*/ 2147483647 h 16"/>
                <a:gd name="T4" fmla="*/ 2147483647 w 10"/>
                <a:gd name="T5" fmla="*/ 2147483647 h 16"/>
                <a:gd name="T6" fmla="*/ 2147483647 w 10"/>
                <a:gd name="T7" fmla="*/ 0 h 16"/>
                <a:gd name="T8" fmla="*/ 0 w 10"/>
                <a:gd name="T9" fmla="*/ 2147483647 h 16"/>
                <a:gd name="T10" fmla="*/ 0 60000 65536"/>
                <a:gd name="T11" fmla="*/ 0 60000 65536"/>
                <a:gd name="T12" fmla="*/ 0 60000 65536"/>
                <a:gd name="T13" fmla="*/ 0 60000 65536"/>
                <a:gd name="T14" fmla="*/ 0 60000 65536"/>
                <a:gd name="T15" fmla="*/ 0 w 10"/>
                <a:gd name="T16" fmla="*/ 0 h 16"/>
                <a:gd name="T17" fmla="*/ 10 w 10"/>
                <a:gd name="T18" fmla="*/ 16 h 16"/>
              </a:gdLst>
              <a:ahLst/>
              <a:cxnLst>
                <a:cxn ang="T10">
                  <a:pos x="T0" y="T1"/>
                </a:cxn>
                <a:cxn ang="T11">
                  <a:pos x="T2" y="T3"/>
                </a:cxn>
                <a:cxn ang="T12">
                  <a:pos x="T4" y="T5"/>
                </a:cxn>
                <a:cxn ang="T13">
                  <a:pos x="T6" y="T7"/>
                </a:cxn>
                <a:cxn ang="T14">
                  <a:pos x="T8" y="T9"/>
                </a:cxn>
              </a:cxnLst>
              <a:rect l="T15" t="T16" r="T17" b="T18"/>
              <a:pathLst>
                <a:path w="10" h="16">
                  <a:moveTo>
                    <a:pt x="0" y="3"/>
                  </a:moveTo>
                  <a:lnTo>
                    <a:pt x="4" y="16"/>
                  </a:lnTo>
                  <a:lnTo>
                    <a:pt x="10" y="15"/>
                  </a:lnTo>
                  <a:lnTo>
                    <a:pt x="4"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9" name="Freeform 484"/>
            <p:cNvSpPr>
              <a:spLocks/>
            </p:cNvSpPr>
            <p:nvPr/>
          </p:nvSpPr>
          <p:spPr bwMode="auto">
            <a:xfrm>
              <a:off x="6396038" y="3505225"/>
              <a:ext cx="55562" cy="107950"/>
            </a:xfrm>
            <a:custGeom>
              <a:avLst/>
              <a:gdLst>
                <a:gd name="T0" fmla="*/ 0 w 32"/>
                <a:gd name="T1" fmla="*/ 2147483647 h 68"/>
                <a:gd name="T2" fmla="*/ 2147483647 w 32"/>
                <a:gd name="T3" fmla="*/ 2147483647 h 68"/>
                <a:gd name="T4" fmla="*/ 2147483647 w 32"/>
                <a:gd name="T5" fmla="*/ 2147483647 h 68"/>
                <a:gd name="T6" fmla="*/ 2147483647 w 32"/>
                <a:gd name="T7" fmla="*/ 2147483647 h 68"/>
                <a:gd name="T8" fmla="*/ 2147483647 w 32"/>
                <a:gd name="T9" fmla="*/ 2147483647 h 68"/>
                <a:gd name="T10" fmla="*/ 2147483647 w 32"/>
                <a:gd name="T11" fmla="*/ 2147483647 h 68"/>
                <a:gd name="T12" fmla="*/ 2147483647 w 32"/>
                <a:gd name="T13" fmla="*/ 0 h 68"/>
                <a:gd name="T14" fmla="*/ 2147483647 w 32"/>
                <a:gd name="T15" fmla="*/ 2147483647 h 68"/>
                <a:gd name="T16" fmla="*/ 0 w 32"/>
                <a:gd name="T17" fmla="*/ 2147483647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68"/>
                <a:gd name="T29" fmla="*/ 32 w 3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68">
                  <a:moveTo>
                    <a:pt x="0" y="30"/>
                  </a:moveTo>
                  <a:lnTo>
                    <a:pt x="9" y="68"/>
                  </a:lnTo>
                  <a:lnTo>
                    <a:pt x="23" y="65"/>
                  </a:lnTo>
                  <a:lnTo>
                    <a:pt x="30" y="59"/>
                  </a:lnTo>
                  <a:lnTo>
                    <a:pt x="32" y="38"/>
                  </a:lnTo>
                  <a:lnTo>
                    <a:pt x="11" y="5"/>
                  </a:lnTo>
                  <a:lnTo>
                    <a:pt x="2" y="0"/>
                  </a:lnTo>
                  <a:lnTo>
                    <a:pt x="5" y="6"/>
                  </a:lnTo>
                  <a:lnTo>
                    <a:pt x="0" y="3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0" name="Freeform 485"/>
            <p:cNvSpPr>
              <a:spLocks/>
            </p:cNvSpPr>
            <p:nvPr/>
          </p:nvSpPr>
          <p:spPr bwMode="auto">
            <a:xfrm>
              <a:off x="6396038" y="3505225"/>
              <a:ext cx="55562" cy="107950"/>
            </a:xfrm>
            <a:custGeom>
              <a:avLst/>
              <a:gdLst>
                <a:gd name="T0" fmla="*/ 0 w 32"/>
                <a:gd name="T1" fmla="*/ 2147483647 h 68"/>
                <a:gd name="T2" fmla="*/ 2147483647 w 32"/>
                <a:gd name="T3" fmla="*/ 2147483647 h 68"/>
                <a:gd name="T4" fmla="*/ 2147483647 w 32"/>
                <a:gd name="T5" fmla="*/ 2147483647 h 68"/>
                <a:gd name="T6" fmla="*/ 2147483647 w 32"/>
                <a:gd name="T7" fmla="*/ 2147483647 h 68"/>
                <a:gd name="T8" fmla="*/ 2147483647 w 32"/>
                <a:gd name="T9" fmla="*/ 2147483647 h 68"/>
                <a:gd name="T10" fmla="*/ 2147483647 w 32"/>
                <a:gd name="T11" fmla="*/ 2147483647 h 68"/>
                <a:gd name="T12" fmla="*/ 2147483647 w 32"/>
                <a:gd name="T13" fmla="*/ 0 h 68"/>
                <a:gd name="T14" fmla="*/ 2147483647 w 32"/>
                <a:gd name="T15" fmla="*/ 2147483647 h 68"/>
                <a:gd name="T16" fmla="*/ 0 w 32"/>
                <a:gd name="T17" fmla="*/ 2147483647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68"/>
                <a:gd name="T29" fmla="*/ 32 w 3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68">
                  <a:moveTo>
                    <a:pt x="0" y="30"/>
                  </a:moveTo>
                  <a:lnTo>
                    <a:pt x="9" y="68"/>
                  </a:lnTo>
                  <a:lnTo>
                    <a:pt x="23" y="65"/>
                  </a:lnTo>
                  <a:lnTo>
                    <a:pt x="30" y="59"/>
                  </a:lnTo>
                  <a:lnTo>
                    <a:pt x="32" y="38"/>
                  </a:lnTo>
                  <a:lnTo>
                    <a:pt x="11" y="5"/>
                  </a:lnTo>
                  <a:lnTo>
                    <a:pt x="2" y="0"/>
                  </a:lnTo>
                  <a:lnTo>
                    <a:pt x="5" y="6"/>
                  </a:lnTo>
                  <a:lnTo>
                    <a:pt x="0" y="3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1" name="Freeform 486"/>
            <p:cNvSpPr>
              <a:spLocks/>
            </p:cNvSpPr>
            <p:nvPr/>
          </p:nvSpPr>
          <p:spPr bwMode="auto">
            <a:xfrm>
              <a:off x="7134225" y="3222650"/>
              <a:ext cx="60325" cy="50800"/>
            </a:xfrm>
            <a:custGeom>
              <a:avLst/>
              <a:gdLst>
                <a:gd name="T0" fmla="*/ 0 w 32"/>
                <a:gd name="T1" fmla="*/ 2147483647 h 31"/>
                <a:gd name="T2" fmla="*/ 2147483647 w 32"/>
                <a:gd name="T3" fmla="*/ 2147483647 h 31"/>
                <a:gd name="T4" fmla="*/ 2147483647 w 32"/>
                <a:gd name="T5" fmla="*/ 2147483647 h 31"/>
                <a:gd name="T6" fmla="*/ 2147483647 w 32"/>
                <a:gd name="T7" fmla="*/ 2147483647 h 31"/>
                <a:gd name="T8" fmla="*/ 2147483647 w 32"/>
                <a:gd name="T9" fmla="*/ 0 h 31"/>
                <a:gd name="T10" fmla="*/ 2147483647 w 32"/>
                <a:gd name="T11" fmla="*/ 2147483647 h 31"/>
                <a:gd name="T12" fmla="*/ 0 w 32"/>
                <a:gd name="T13" fmla="*/ 2147483647 h 31"/>
                <a:gd name="T14" fmla="*/ 0 60000 65536"/>
                <a:gd name="T15" fmla="*/ 0 60000 65536"/>
                <a:gd name="T16" fmla="*/ 0 60000 65536"/>
                <a:gd name="T17" fmla="*/ 0 60000 65536"/>
                <a:gd name="T18" fmla="*/ 0 60000 65536"/>
                <a:gd name="T19" fmla="*/ 0 60000 65536"/>
                <a:gd name="T20" fmla="*/ 0 60000 65536"/>
                <a:gd name="T21" fmla="*/ 0 w 32"/>
                <a:gd name="T22" fmla="*/ 0 h 31"/>
                <a:gd name="T23" fmla="*/ 32 w 32"/>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1">
                  <a:moveTo>
                    <a:pt x="0" y="12"/>
                  </a:moveTo>
                  <a:lnTo>
                    <a:pt x="4" y="27"/>
                  </a:lnTo>
                  <a:lnTo>
                    <a:pt x="17" y="31"/>
                  </a:lnTo>
                  <a:lnTo>
                    <a:pt x="28" y="22"/>
                  </a:lnTo>
                  <a:lnTo>
                    <a:pt x="32" y="0"/>
                  </a:lnTo>
                  <a:lnTo>
                    <a:pt x="11" y="2"/>
                  </a:lnTo>
                  <a:lnTo>
                    <a:pt x="0" y="1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2" name="Freeform 487"/>
            <p:cNvSpPr>
              <a:spLocks/>
            </p:cNvSpPr>
            <p:nvPr/>
          </p:nvSpPr>
          <p:spPr bwMode="auto">
            <a:xfrm>
              <a:off x="7134225" y="3222650"/>
              <a:ext cx="60325" cy="50800"/>
            </a:xfrm>
            <a:custGeom>
              <a:avLst/>
              <a:gdLst>
                <a:gd name="T0" fmla="*/ 0 w 32"/>
                <a:gd name="T1" fmla="*/ 2147483647 h 31"/>
                <a:gd name="T2" fmla="*/ 2147483647 w 32"/>
                <a:gd name="T3" fmla="*/ 2147483647 h 31"/>
                <a:gd name="T4" fmla="*/ 2147483647 w 32"/>
                <a:gd name="T5" fmla="*/ 2147483647 h 31"/>
                <a:gd name="T6" fmla="*/ 2147483647 w 32"/>
                <a:gd name="T7" fmla="*/ 2147483647 h 31"/>
                <a:gd name="T8" fmla="*/ 2147483647 w 32"/>
                <a:gd name="T9" fmla="*/ 0 h 31"/>
                <a:gd name="T10" fmla="*/ 2147483647 w 32"/>
                <a:gd name="T11" fmla="*/ 2147483647 h 31"/>
                <a:gd name="T12" fmla="*/ 0 w 32"/>
                <a:gd name="T13" fmla="*/ 2147483647 h 31"/>
                <a:gd name="T14" fmla="*/ 0 60000 65536"/>
                <a:gd name="T15" fmla="*/ 0 60000 65536"/>
                <a:gd name="T16" fmla="*/ 0 60000 65536"/>
                <a:gd name="T17" fmla="*/ 0 60000 65536"/>
                <a:gd name="T18" fmla="*/ 0 60000 65536"/>
                <a:gd name="T19" fmla="*/ 0 60000 65536"/>
                <a:gd name="T20" fmla="*/ 0 60000 65536"/>
                <a:gd name="T21" fmla="*/ 0 w 32"/>
                <a:gd name="T22" fmla="*/ 0 h 31"/>
                <a:gd name="T23" fmla="*/ 32 w 32"/>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1">
                  <a:moveTo>
                    <a:pt x="0" y="12"/>
                  </a:moveTo>
                  <a:lnTo>
                    <a:pt x="4" y="27"/>
                  </a:lnTo>
                  <a:lnTo>
                    <a:pt x="17" y="31"/>
                  </a:lnTo>
                  <a:lnTo>
                    <a:pt x="28" y="22"/>
                  </a:lnTo>
                  <a:lnTo>
                    <a:pt x="32" y="0"/>
                  </a:lnTo>
                  <a:lnTo>
                    <a:pt x="11" y="2"/>
                  </a:lnTo>
                  <a:lnTo>
                    <a:pt x="0" y="1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3" name="Freeform 488"/>
            <p:cNvSpPr>
              <a:spLocks/>
            </p:cNvSpPr>
            <p:nvPr/>
          </p:nvSpPr>
          <p:spPr bwMode="auto">
            <a:xfrm>
              <a:off x="7415213" y="3081363"/>
              <a:ext cx="36512" cy="92075"/>
            </a:xfrm>
            <a:custGeom>
              <a:avLst/>
              <a:gdLst>
                <a:gd name="T0" fmla="*/ 0 w 20"/>
                <a:gd name="T1" fmla="*/ 2147483647 h 59"/>
                <a:gd name="T2" fmla="*/ 2147483647 w 20"/>
                <a:gd name="T3" fmla="*/ 2147483647 h 59"/>
                <a:gd name="T4" fmla="*/ 2147483647 w 20"/>
                <a:gd name="T5" fmla="*/ 2147483647 h 59"/>
                <a:gd name="T6" fmla="*/ 2147483647 w 20"/>
                <a:gd name="T7" fmla="*/ 2147483647 h 59"/>
                <a:gd name="T8" fmla="*/ 2147483647 w 20"/>
                <a:gd name="T9" fmla="*/ 0 h 59"/>
                <a:gd name="T10" fmla="*/ 2147483647 w 20"/>
                <a:gd name="T11" fmla="*/ 2147483647 h 59"/>
                <a:gd name="T12" fmla="*/ 0 w 20"/>
                <a:gd name="T13" fmla="*/ 2147483647 h 59"/>
                <a:gd name="T14" fmla="*/ 0 60000 65536"/>
                <a:gd name="T15" fmla="*/ 0 60000 65536"/>
                <a:gd name="T16" fmla="*/ 0 60000 65536"/>
                <a:gd name="T17" fmla="*/ 0 60000 65536"/>
                <a:gd name="T18" fmla="*/ 0 60000 65536"/>
                <a:gd name="T19" fmla="*/ 0 60000 65536"/>
                <a:gd name="T20" fmla="*/ 0 60000 65536"/>
                <a:gd name="T21" fmla="*/ 0 w 20"/>
                <a:gd name="T22" fmla="*/ 0 h 59"/>
                <a:gd name="T23" fmla="*/ 20 w 20"/>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59">
                  <a:moveTo>
                    <a:pt x="0" y="28"/>
                  </a:moveTo>
                  <a:lnTo>
                    <a:pt x="4" y="47"/>
                  </a:lnTo>
                  <a:lnTo>
                    <a:pt x="13" y="59"/>
                  </a:lnTo>
                  <a:lnTo>
                    <a:pt x="20" y="3"/>
                  </a:lnTo>
                  <a:lnTo>
                    <a:pt x="16" y="0"/>
                  </a:lnTo>
                  <a:lnTo>
                    <a:pt x="9" y="5"/>
                  </a:lnTo>
                  <a:lnTo>
                    <a:pt x="0" y="2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4" name="Freeform 489"/>
            <p:cNvSpPr>
              <a:spLocks/>
            </p:cNvSpPr>
            <p:nvPr/>
          </p:nvSpPr>
          <p:spPr bwMode="auto">
            <a:xfrm>
              <a:off x="7415213" y="3081363"/>
              <a:ext cx="36512" cy="92075"/>
            </a:xfrm>
            <a:custGeom>
              <a:avLst/>
              <a:gdLst>
                <a:gd name="T0" fmla="*/ 0 w 20"/>
                <a:gd name="T1" fmla="*/ 2147483647 h 59"/>
                <a:gd name="T2" fmla="*/ 2147483647 w 20"/>
                <a:gd name="T3" fmla="*/ 2147483647 h 59"/>
                <a:gd name="T4" fmla="*/ 2147483647 w 20"/>
                <a:gd name="T5" fmla="*/ 2147483647 h 59"/>
                <a:gd name="T6" fmla="*/ 2147483647 w 20"/>
                <a:gd name="T7" fmla="*/ 2147483647 h 59"/>
                <a:gd name="T8" fmla="*/ 2147483647 w 20"/>
                <a:gd name="T9" fmla="*/ 0 h 59"/>
                <a:gd name="T10" fmla="*/ 2147483647 w 20"/>
                <a:gd name="T11" fmla="*/ 2147483647 h 59"/>
                <a:gd name="T12" fmla="*/ 0 w 20"/>
                <a:gd name="T13" fmla="*/ 2147483647 h 59"/>
                <a:gd name="T14" fmla="*/ 0 60000 65536"/>
                <a:gd name="T15" fmla="*/ 0 60000 65536"/>
                <a:gd name="T16" fmla="*/ 0 60000 65536"/>
                <a:gd name="T17" fmla="*/ 0 60000 65536"/>
                <a:gd name="T18" fmla="*/ 0 60000 65536"/>
                <a:gd name="T19" fmla="*/ 0 60000 65536"/>
                <a:gd name="T20" fmla="*/ 0 60000 65536"/>
                <a:gd name="T21" fmla="*/ 0 w 20"/>
                <a:gd name="T22" fmla="*/ 0 h 59"/>
                <a:gd name="T23" fmla="*/ 20 w 20"/>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59">
                  <a:moveTo>
                    <a:pt x="0" y="28"/>
                  </a:moveTo>
                  <a:lnTo>
                    <a:pt x="4" y="47"/>
                  </a:lnTo>
                  <a:lnTo>
                    <a:pt x="13" y="59"/>
                  </a:lnTo>
                  <a:lnTo>
                    <a:pt x="20" y="3"/>
                  </a:lnTo>
                  <a:lnTo>
                    <a:pt x="16" y="0"/>
                  </a:lnTo>
                  <a:lnTo>
                    <a:pt x="9" y="5"/>
                  </a:lnTo>
                  <a:lnTo>
                    <a:pt x="0" y="2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5" name="Freeform 490"/>
            <p:cNvSpPr>
              <a:spLocks/>
            </p:cNvSpPr>
            <p:nvPr/>
          </p:nvSpPr>
          <p:spPr bwMode="auto">
            <a:xfrm>
              <a:off x="7575550" y="2846413"/>
              <a:ext cx="68263" cy="77787"/>
            </a:xfrm>
            <a:custGeom>
              <a:avLst/>
              <a:gdLst>
                <a:gd name="T0" fmla="*/ 0 w 38"/>
                <a:gd name="T1" fmla="*/ 2147483647 h 48"/>
                <a:gd name="T2" fmla="*/ 2147483647 w 38"/>
                <a:gd name="T3" fmla="*/ 2147483647 h 48"/>
                <a:gd name="T4" fmla="*/ 2147483647 w 38"/>
                <a:gd name="T5" fmla="*/ 2147483647 h 48"/>
                <a:gd name="T6" fmla="*/ 2147483647 w 38"/>
                <a:gd name="T7" fmla="*/ 2147483647 h 48"/>
                <a:gd name="T8" fmla="*/ 2147483647 w 38"/>
                <a:gd name="T9" fmla="*/ 2147483647 h 48"/>
                <a:gd name="T10" fmla="*/ 2147483647 w 38"/>
                <a:gd name="T11" fmla="*/ 2147483647 h 48"/>
                <a:gd name="T12" fmla="*/ 2147483647 w 38"/>
                <a:gd name="T13" fmla="*/ 2147483647 h 48"/>
                <a:gd name="T14" fmla="*/ 2147483647 w 38"/>
                <a:gd name="T15" fmla="*/ 2147483647 h 48"/>
                <a:gd name="T16" fmla="*/ 2147483647 w 38"/>
                <a:gd name="T17" fmla="*/ 2147483647 h 48"/>
                <a:gd name="T18" fmla="*/ 2147483647 w 38"/>
                <a:gd name="T19" fmla="*/ 2147483647 h 48"/>
                <a:gd name="T20" fmla="*/ 2147483647 w 38"/>
                <a:gd name="T21" fmla="*/ 0 h 48"/>
                <a:gd name="T22" fmla="*/ 0 w 38"/>
                <a:gd name="T23" fmla="*/ 214748364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48"/>
                <a:gd name="T38" fmla="*/ 38 w 38"/>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48">
                  <a:moveTo>
                    <a:pt x="0" y="10"/>
                  </a:moveTo>
                  <a:lnTo>
                    <a:pt x="7" y="18"/>
                  </a:lnTo>
                  <a:lnTo>
                    <a:pt x="12" y="18"/>
                  </a:lnTo>
                  <a:lnTo>
                    <a:pt x="12" y="12"/>
                  </a:lnTo>
                  <a:lnTo>
                    <a:pt x="18" y="18"/>
                  </a:lnTo>
                  <a:lnTo>
                    <a:pt x="22" y="44"/>
                  </a:lnTo>
                  <a:lnTo>
                    <a:pt x="31" y="48"/>
                  </a:lnTo>
                  <a:lnTo>
                    <a:pt x="38" y="41"/>
                  </a:lnTo>
                  <a:lnTo>
                    <a:pt x="38" y="16"/>
                  </a:lnTo>
                  <a:lnTo>
                    <a:pt x="28" y="3"/>
                  </a:lnTo>
                  <a:lnTo>
                    <a:pt x="10" y="0"/>
                  </a:lnTo>
                  <a:lnTo>
                    <a:pt x="0" y="10"/>
                  </a:lnTo>
                  <a:close/>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6" name="Freeform 491"/>
            <p:cNvSpPr>
              <a:spLocks/>
            </p:cNvSpPr>
            <p:nvPr/>
          </p:nvSpPr>
          <p:spPr bwMode="auto">
            <a:xfrm>
              <a:off x="7575550" y="2846413"/>
              <a:ext cx="68263" cy="77787"/>
            </a:xfrm>
            <a:custGeom>
              <a:avLst/>
              <a:gdLst>
                <a:gd name="T0" fmla="*/ 0 w 38"/>
                <a:gd name="T1" fmla="*/ 2147483647 h 48"/>
                <a:gd name="T2" fmla="*/ 2147483647 w 38"/>
                <a:gd name="T3" fmla="*/ 2147483647 h 48"/>
                <a:gd name="T4" fmla="*/ 2147483647 w 38"/>
                <a:gd name="T5" fmla="*/ 2147483647 h 48"/>
                <a:gd name="T6" fmla="*/ 2147483647 w 38"/>
                <a:gd name="T7" fmla="*/ 2147483647 h 48"/>
                <a:gd name="T8" fmla="*/ 2147483647 w 38"/>
                <a:gd name="T9" fmla="*/ 2147483647 h 48"/>
                <a:gd name="T10" fmla="*/ 2147483647 w 38"/>
                <a:gd name="T11" fmla="*/ 2147483647 h 48"/>
                <a:gd name="T12" fmla="*/ 2147483647 w 38"/>
                <a:gd name="T13" fmla="*/ 2147483647 h 48"/>
                <a:gd name="T14" fmla="*/ 2147483647 w 38"/>
                <a:gd name="T15" fmla="*/ 2147483647 h 48"/>
                <a:gd name="T16" fmla="*/ 2147483647 w 38"/>
                <a:gd name="T17" fmla="*/ 2147483647 h 48"/>
                <a:gd name="T18" fmla="*/ 2147483647 w 38"/>
                <a:gd name="T19" fmla="*/ 2147483647 h 48"/>
                <a:gd name="T20" fmla="*/ 2147483647 w 38"/>
                <a:gd name="T21" fmla="*/ 0 h 48"/>
                <a:gd name="T22" fmla="*/ 0 w 38"/>
                <a:gd name="T23" fmla="*/ 214748364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48"/>
                <a:gd name="T38" fmla="*/ 38 w 38"/>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48">
                  <a:moveTo>
                    <a:pt x="0" y="10"/>
                  </a:moveTo>
                  <a:lnTo>
                    <a:pt x="7" y="18"/>
                  </a:lnTo>
                  <a:lnTo>
                    <a:pt x="12" y="18"/>
                  </a:lnTo>
                  <a:lnTo>
                    <a:pt x="12" y="12"/>
                  </a:lnTo>
                  <a:lnTo>
                    <a:pt x="18" y="18"/>
                  </a:lnTo>
                  <a:lnTo>
                    <a:pt x="22" y="44"/>
                  </a:lnTo>
                  <a:lnTo>
                    <a:pt x="31" y="48"/>
                  </a:lnTo>
                  <a:lnTo>
                    <a:pt x="38" y="41"/>
                  </a:lnTo>
                  <a:lnTo>
                    <a:pt x="38" y="16"/>
                  </a:lnTo>
                  <a:lnTo>
                    <a:pt x="28" y="3"/>
                  </a:lnTo>
                  <a:lnTo>
                    <a:pt x="10" y="0"/>
                  </a:lnTo>
                  <a:lnTo>
                    <a:pt x="0" y="10"/>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7" name="Freeform 492"/>
            <p:cNvSpPr>
              <a:spLocks/>
            </p:cNvSpPr>
            <p:nvPr/>
          </p:nvSpPr>
          <p:spPr bwMode="auto">
            <a:xfrm>
              <a:off x="7643813" y="2832125"/>
              <a:ext cx="57150" cy="41275"/>
            </a:xfrm>
            <a:custGeom>
              <a:avLst/>
              <a:gdLst>
                <a:gd name="T0" fmla="*/ 0 w 32"/>
                <a:gd name="T1" fmla="*/ 2147483647 h 27"/>
                <a:gd name="T2" fmla="*/ 2147483647 w 32"/>
                <a:gd name="T3" fmla="*/ 2147483647 h 27"/>
                <a:gd name="T4" fmla="*/ 2147483647 w 32"/>
                <a:gd name="T5" fmla="*/ 2147483647 h 27"/>
                <a:gd name="T6" fmla="*/ 2147483647 w 32"/>
                <a:gd name="T7" fmla="*/ 2147483647 h 27"/>
                <a:gd name="T8" fmla="*/ 2147483647 w 32"/>
                <a:gd name="T9" fmla="*/ 2147483647 h 27"/>
                <a:gd name="T10" fmla="*/ 2147483647 w 32"/>
                <a:gd name="T11" fmla="*/ 2147483647 h 27"/>
                <a:gd name="T12" fmla="*/ 2147483647 w 32"/>
                <a:gd name="T13" fmla="*/ 2147483647 h 27"/>
                <a:gd name="T14" fmla="*/ 2147483647 w 32"/>
                <a:gd name="T15" fmla="*/ 0 h 27"/>
                <a:gd name="T16" fmla="*/ 2147483647 w 32"/>
                <a:gd name="T17" fmla="*/ 2147483647 h 27"/>
                <a:gd name="T18" fmla="*/ 2147483647 w 32"/>
                <a:gd name="T19" fmla="*/ 2147483647 h 27"/>
                <a:gd name="T20" fmla="*/ 0 w 32"/>
                <a:gd name="T21" fmla="*/ 2147483647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27"/>
                <a:gd name="T35" fmla="*/ 32 w 32"/>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27">
                  <a:moveTo>
                    <a:pt x="0" y="16"/>
                  </a:moveTo>
                  <a:lnTo>
                    <a:pt x="14" y="27"/>
                  </a:lnTo>
                  <a:lnTo>
                    <a:pt x="15" y="16"/>
                  </a:lnTo>
                  <a:lnTo>
                    <a:pt x="21" y="15"/>
                  </a:lnTo>
                  <a:lnTo>
                    <a:pt x="26" y="19"/>
                  </a:lnTo>
                  <a:lnTo>
                    <a:pt x="32" y="9"/>
                  </a:lnTo>
                  <a:lnTo>
                    <a:pt x="28" y="2"/>
                  </a:lnTo>
                  <a:lnTo>
                    <a:pt x="14" y="0"/>
                  </a:lnTo>
                  <a:lnTo>
                    <a:pt x="12" y="6"/>
                  </a:lnTo>
                  <a:lnTo>
                    <a:pt x="4" y="5"/>
                  </a:lnTo>
                  <a:lnTo>
                    <a:pt x="0"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8" name="Freeform 493"/>
            <p:cNvSpPr>
              <a:spLocks/>
            </p:cNvSpPr>
            <p:nvPr/>
          </p:nvSpPr>
          <p:spPr bwMode="auto">
            <a:xfrm>
              <a:off x="7643813" y="2832125"/>
              <a:ext cx="57150" cy="41275"/>
            </a:xfrm>
            <a:custGeom>
              <a:avLst/>
              <a:gdLst>
                <a:gd name="T0" fmla="*/ 0 w 32"/>
                <a:gd name="T1" fmla="*/ 2147483647 h 27"/>
                <a:gd name="T2" fmla="*/ 2147483647 w 32"/>
                <a:gd name="T3" fmla="*/ 2147483647 h 27"/>
                <a:gd name="T4" fmla="*/ 2147483647 w 32"/>
                <a:gd name="T5" fmla="*/ 2147483647 h 27"/>
                <a:gd name="T6" fmla="*/ 2147483647 w 32"/>
                <a:gd name="T7" fmla="*/ 2147483647 h 27"/>
                <a:gd name="T8" fmla="*/ 2147483647 w 32"/>
                <a:gd name="T9" fmla="*/ 2147483647 h 27"/>
                <a:gd name="T10" fmla="*/ 2147483647 w 32"/>
                <a:gd name="T11" fmla="*/ 2147483647 h 27"/>
                <a:gd name="T12" fmla="*/ 2147483647 w 32"/>
                <a:gd name="T13" fmla="*/ 2147483647 h 27"/>
                <a:gd name="T14" fmla="*/ 2147483647 w 32"/>
                <a:gd name="T15" fmla="*/ 0 h 27"/>
                <a:gd name="T16" fmla="*/ 2147483647 w 32"/>
                <a:gd name="T17" fmla="*/ 2147483647 h 27"/>
                <a:gd name="T18" fmla="*/ 2147483647 w 32"/>
                <a:gd name="T19" fmla="*/ 2147483647 h 27"/>
                <a:gd name="T20" fmla="*/ 0 w 32"/>
                <a:gd name="T21" fmla="*/ 2147483647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27"/>
                <a:gd name="T35" fmla="*/ 32 w 32"/>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27">
                  <a:moveTo>
                    <a:pt x="0" y="16"/>
                  </a:moveTo>
                  <a:lnTo>
                    <a:pt x="14" y="27"/>
                  </a:lnTo>
                  <a:lnTo>
                    <a:pt x="15" y="16"/>
                  </a:lnTo>
                  <a:lnTo>
                    <a:pt x="21" y="15"/>
                  </a:lnTo>
                  <a:lnTo>
                    <a:pt x="26" y="19"/>
                  </a:lnTo>
                  <a:lnTo>
                    <a:pt x="32" y="9"/>
                  </a:lnTo>
                  <a:lnTo>
                    <a:pt x="28" y="2"/>
                  </a:lnTo>
                  <a:lnTo>
                    <a:pt x="14" y="0"/>
                  </a:lnTo>
                  <a:lnTo>
                    <a:pt x="12" y="6"/>
                  </a:lnTo>
                  <a:lnTo>
                    <a:pt x="4" y="5"/>
                  </a:lnTo>
                  <a:lnTo>
                    <a:pt x="0" y="16"/>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9" name="Freeform 494"/>
            <p:cNvSpPr>
              <a:spLocks/>
            </p:cNvSpPr>
            <p:nvPr/>
          </p:nvSpPr>
          <p:spPr bwMode="auto">
            <a:xfrm>
              <a:off x="7596188" y="2633688"/>
              <a:ext cx="233362" cy="222250"/>
            </a:xfrm>
            <a:custGeom>
              <a:avLst/>
              <a:gdLst>
                <a:gd name="T0" fmla="*/ 0 w 130"/>
                <a:gd name="T1" fmla="*/ 2147483647 h 143"/>
                <a:gd name="T2" fmla="*/ 2147483647 w 130"/>
                <a:gd name="T3" fmla="*/ 2147483647 h 143"/>
                <a:gd name="T4" fmla="*/ 2147483647 w 130"/>
                <a:gd name="T5" fmla="*/ 2147483647 h 143"/>
                <a:gd name="T6" fmla="*/ 2147483647 w 130"/>
                <a:gd name="T7" fmla="*/ 2147483647 h 143"/>
                <a:gd name="T8" fmla="*/ 2147483647 w 130"/>
                <a:gd name="T9" fmla="*/ 2147483647 h 143"/>
                <a:gd name="T10" fmla="*/ 2147483647 w 130"/>
                <a:gd name="T11" fmla="*/ 2147483647 h 143"/>
                <a:gd name="T12" fmla="*/ 2147483647 w 130"/>
                <a:gd name="T13" fmla="*/ 2147483647 h 143"/>
                <a:gd name="T14" fmla="*/ 2147483647 w 130"/>
                <a:gd name="T15" fmla="*/ 2147483647 h 143"/>
                <a:gd name="T16" fmla="*/ 2147483647 w 130"/>
                <a:gd name="T17" fmla="*/ 2147483647 h 143"/>
                <a:gd name="T18" fmla="*/ 2147483647 w 130"/>
                <a:gd name="T19" fmla="*/ 2147483647 h 143"/>
                <a:gd name="T20" fmla="*/ 2147483647 w 130"/>
                <a:gd name="T21" fmla="*/ 2147483647 h 143"/>
                <a:gd name="T22" fmla="*/ 2147483647 w 130"/>
                <a:gd name="T23" fmla="*/ 2147483647 h 143"/>
                <a:gd name="T24" fmla="*/ 2147483647 w 130"/>
                <a:gd name="T25" fmla="*/ 2147483647 h 143"/>
                <a:gd name="T26" fmla="*/ 2147483647 w 130"/>
                <a:gd name="T27" fmla="*/ 2147483647 h 143"/>
                <a:gd name="T28" fmla="*/ 2147483647 w 130"/>
                <a:gd name="T29" fmla="*/ 2147483647 h 143"/>
                <a:gd name="T30" fmla="*/ 2147483647 w 130"/>
                <a:gd name="T31" fmla="*/ 2147483647 h 143"/>
                <a:gd name="T32" fmla="*/ 2147483647 w 130"/>
                <a:gd name="T33" fmla="*/ 2147483647 h 143"/>
                <a:gd name="T34" fmla="*/ 2147483647 w 130"/>
                <a:gd name="T35" fmla="*/ 2147483647 h 143"/>
                <a:gd name="T36" fmla="*/ 2147483647 w 130"/>
                <a:gd name="T37" fmla="*/ 2147483647 h 143"/>
                <a:gd name="T38" fmla="*/ 2147483647 w 130"/>
                <a:gd name="T39" fmla="*/ 2147483647 h 143"/>
                <a:gd name="T40" fmla="*/ 2147483647 w 130"/>
                <a:gd name="T41" fmla="*/ 2147483647 h 143"/>
                <a:gd name="T42" fmla="*/ 2147483647 w 130"/>
                <a:gd name="T43" fmla="*/ 2147483647 h 143"/>
                <a:gd name="T44" fmla="*/ 2147483647 w 130"/>
                <a:gd name="T45" fmla="*/ 2147483647 h 143"/>
                <a:gd name="T46" fmla="*/ 2147483647 w 130"/>
                <a:gd name="T47" fmla="*/ 2147483647 h 143"/>
                <a:gd name="T48" fmla="*/ 2147483647 w 130"/>
                <a:gd name="T49" fmla="*/ 2147483647 h 143"/>
                <a:gd name="T50" fmla="*/ 2147483647 w 130"/>
                <a:gd name="T51" fmla="*/ 0 h 143"/>
                <a:gd name="T52" fmla="*/ 2147483647 w 130"/>
                <a:gd name="T53" fmla="*/ 2147483647 h 143"/>
                <a:gd name="T54" fmla="*/ 2147483647 w 130"/>
                <a:gd name="T55" fmla="*/ 2147483647 h 143"/>
                <a:gd name="T56" fmla="*/ 2147483647 w 130"/>
                <a:gd name="T57" fmla="*/ 2147483647 h 143"/>
                <a:gd name="T58" fmla="*/ 2147483647 w 130"/>
                <a:gd name="T59" fmla="*/ 2147483647 h 143"/>
                <a:gd name="T60" fmla="*/ 2147483647 w 130"/>
                <a:gd name="T61" fmla="*/ 2147483647 h 143"/>
                <a:gd name="T62" fmla="*/ 2147483647 w 130"/>
                <a:gd name="T63" fmla="*/ 2147483647 h 143"/>
                <a:gd name="T64" fmla="*/ 2147483647 w 130"/>
                <a:gd name="T65" fmla="*/ 2147483647 h 143"/>
                <a:gd name="T66" fmla="*/ 2147483647 w 130"/>
                <a:gd name="T67" fmla="*/ 2147483647 h 143"/>
                <a:gd name="T68" fmla="*/ 2147483647 w 130"/>
                <a:gd name="T69" fmla="*/ 2147483647 h 143"/>
                <a:gd name="T70" fmla="*/ 2147483647 w 130"/>
                <a:gd name="T71" fmla="*/ 2147483647 h 143"/>
                <a:gd name="T72" fmla="*/ 2147483647 w 130"/>
                <a:gd name="T73" fmla="*/ 2147483647 h 143"/>
                <a:gd name="T74" fmla="*/ 0 w 130"/>
                <a:gd name="T75" fmla="*/ 2147483647 h 1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0"/>
                <a:gd name="T115" fmla="*/ 0 h 143"/>
                <a:gd name="T116" fmla="*/ 130 w 130"/>
                <a:gd name="T117" fmla="*/ 143 h 1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0" h="143">
                  <a:moveTo>
                    <a:pt x="0" y="126"/>
                  </a:moveTo>
                  <a:lnTo>
                    <a:pt x="3" y="133"/>
                  </a:lnTo>
                  <a:lnTo>
                    <a:pt x="20" y="133"/>
                  </a:lnTo>
                  <a:lnTo>
                    <a:pt x="21" y="127"/>
                  </a:lnTo>
                  <a:lnTo>
                    <a:pt x="48" y="117"/>
                  </a:lnTo>
                  <a:lnTo>
                    <a:pt x="64" y="119"/>
                  </a:lnTo>
                  <a:lnTo>
                    <a:pt x="65" y="133"/>
                  </a:lnTo>
                  <a:lnTo>
                    <a:pt x="76" y="143"/>
                  </a:lnTo>
                  <a:lnTo>
                    <a:pt x="83" y="126"/>
                  </a:lnTo>
                  <a:lnTo>
                    <a:pt x="79" y="120"/>
                  </a:lnTo>
                  <a:lnTo>
                    <a:pt x="79" y="114"/>
                  </a:lnTo>
                  <a:lnTo>
                    <a:pt x="89" y="122"/>
                  </a:lnTo>
                  <a:lnTo>
                    <a:pt x="102" y="122"/>
                  </a:lnTo>
                  <a:lnTo>
                    <a:pt x="106" y="113"/>
                  </a:lnTo>
                  <a:lnTo>
                    <a:pt x="111" y="122"/>
                  </a:lnTo>
                  <a:lnTo>
                    <a:pt x="110" y="110"/>
                  </a:lnTo>
                  <a:lnTo>
                    <a:pt x="118" y="105"/>
                  </a:lnTo>
                  <a:lnTo>
                    <a:pt x="123" y="116"/>
                  </a:lnTo>
                  <a:lnTo>
                    <a:pt x="128" y="111"/>
                  </a:lnTo>
                  <a:lnTo>
                    <a:pt x="130" y="101"/>
                  </a:lnTo>
                  <a:lnTo>
                    <a:pt x="113" y="60"/>
                  </a:lnTo>
                  <a:lnTo>
                    <a:pt x="114" y="56"/>
                  </a:lnTo>
                  <a:lnTo>
                    <a:pt x="120" y="56"/>
                  </a:lnTo>
                  <a:lnTo>
                    <a:pt x="117" y="43"/>
                  </a:lnTo>
                  <a:lnTo>
                    <a:pt x="92" y="3"/>
                  </a:lnTo>
                  <a:lnTo>
                    <a:pt x="80" y="0"/>
                  </a:lnTo>
                  <a:lnTo>
                    <a:pt x="90" y="11"/>
                  </a:lnTo>
                  <a:lnTo>
                    <a:pt x="79" y="5"/>
                  </a:lnTo>
                  <a:lnTo>
                    <a:pt x="90" y="44"/>
                  </a:lnTo>
                  <a:lnTo>
                    <a:pt x="86" y="72"/>
                  </a:lnTo>
                  <a:lnTo>
                    <a:pt x="69" y="84"/>
                  </a:lnTo>
                  <a:lnTo>
                    <a:pt x="65" y="70"/>
                  </a:lnTo>
                  <a:lnTo>
                    <a:pt x="62" y="75"/>
                  </a:lnTo>
                  <a:lnTo>
                    <a:pt x="64" y="103"/>
                  </a:lnTo>
                  <a:lnTo>
                    <a:pt x="61" y="105"/>
                  </a:lnTo>
                  <a:lnTo>
                    <a:pt x="52" y="101"/>
                  </a:lnTo>
                  <a:lnTo>
                    <a:pt x="19" y="105"/>
                  </a:lnTo>
                  <a:lnTo>
                    <a:pt x="0" y="126"/>
                  </a:lnTo>
                  <a:close/>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0" name="Freeform 495"/>
            <p:cNvSpPr>
              <a:spLocks/>
            </p:cNvSpPr>
            <p:nvPr/>
          </p:nvSpPr>
          <p:spPr bwMode="auto">
            <a:xfrm>
              <a:off x="7596188" y="2633688"/>
              <a:ext cx="233362" cy="222250"/>
            </a:xfrm>
            <a:custGeom>
              <a:avLst/>
              <a:gdLst>
                <a:gd name="T0" fmla="*/ 0 w 130"/>
                <a:gd name="T1" fmla="*/ 2147483647 h 143"/>
                <a:gd name="T2" fmla="*/ 2147483647 w 130"/>
                <a:gd name="T3" fmla="*/ 2147483647 h 143"/>
                <a:gd name="T4" fmla="*/ 2147483647 w 130"/>
                <a:gd name="T5" fmla="*/ 2147483647 h 143"/>
                <a:gd name="T6" fmla="*/ 2147483647 w 130"/>
                <a:gd name="T7" fmla="*/ 2147483647 h 143"/>
                <a:gd name="T8" fmla="*/ 2147483647 w 130"/>
                <a:gd name="T9" fmla="*/ 2147483647 h 143"/>
                <a:gd name="T10" fmla="*/ 2147483647 w 130"/>
                <a:gd name="T11" fmla="*/ 2147483647 h 143"/>
                <a:gd name="T12" fmla="*/ 2147483647 w 130"/>
                <a:gd name="T13" fmla="*/ 2147483647 h 143"/>
                <a:gd name="T14" fmla="*/ 2147483647 w 130"/>
                <a:gd name="T15" fmla="*/ 2147483647 h 143"/>
                <a:gd name="T16" fmla="*/ 2147483647 w 130"/>
                <a:gd name="T17" fmla="*/ 2147483647 h 143"/>
                <a:gd name="T18" fmla="*/ 2147483647 w 130"/>
                <a:gd name="T19" fmla="*/ 2147483647 h 143"/>
                <a:gd name="T20" fmla="*/ 2147483647 w 130"/>
                <a:gd name="T21" fmla="*/ 2147483647 h 143"/>
                <a:gd name="T22" fmla="*/ 2147483647 w 130"/>
                <a:gd name="T23" fmla="*/ 2147483647 h 143"/>
                <a:gd name="T24" fmla="*/ 2147483647 w 130"/>
                <a:gd name="T25" fmla="*/ 2147483647 h 143"/>
                <a:gd name="T26" fmla="*/ 2147483647 w 130"/>
                <a:gd name="T27" fmla="*/ 2147483647 h 143"/>
                <a:gd name="T28" fmla="*/ 2147483647 w 130"/>
                <a:gd name="T29" fmla="*/ 2147483647 h 143"/>
                <a:gd name="T30" fmla="*/ 2147483647 w 130"/>
                <a:gd name="T31" fmla="*/ 2147483647 h 143"/>
                <a:gd name="T32" fmla="*/ 2147483647 w 130"/>
                <a:gd name="T33" fmla="*/ 2147483647 h 143"/>
                <a:gd name="T34" fmla="*/ 2147483647 w 130"/>
                <a:gd name="T35" fmla="*/ 2147483647 h 143"/>
                <a:gd name="T36" fmla="*/ 2147483647 w 130"/>
                <a:gd name="T37" fmla="*/ 2147483647 h 143"/>
                <a:gd name="T38" fmla="*/ 2147483647 w 130"/>
                <a:gd name="T39" fmla="*/ 2147483647 h 143"/>
                <a:gd name="T40" fmla="*/ 2147483647 w 130"/>
                <a:gd name="T41" fmla="*/ 2147483647 h 143"/>
                <a:gd name="T42" fmla="*/ 2147483647 w 130"/>
                <a:gd name="T43" fmla="*/ 2147483647 h 143"/>
                <a:gd name="T44" fmla="*/ 2147483647 w 130"/>
                <a:gd name="T45" fmla="*/ 2147483647 h 143"/>
                <a:gd name="T46" fmla="*/ 2147483647 w 130"/>
                <a:gd name="T47" fmla="*/ 2147483647 h 143"/>
                <a:gd name="T48" fmla="*/ 2147483647 w 130"/>
                <a:gd name="T49" fmla="*/ 2147483647 h 143"/>
                <a:gd name="T50" fmla="*/ 2147483647 w 130"/>
                <a:gd name="T51" fmla="*/ 0 h 143"/>
                <a:gd name="T52" fmla="*/ 2147483647 w 130"/>
                <a:gd name="T53" fmla="*/ 2147483647 h 143"/>
                <a:gd name="T54" fmla="*/ 2147483647 w 130"/>
                <a:gd name="T55" fmla="*/ 2147483647 h 143"/>
                <a:gd name="T56" fmla="*/ 2147483647 w 130"/>
                <a:gd name="T57" fmla="*/ 2147483647 h 143"/>
                <a:gd name="T58" fmla="*/ 2147483647 w 130"/>
                <a:gd name="T59" fmla="*/ 2147483647 h 143"/>
                <a:gd name="T60" fmla="*/ 2147483647 w 130"/>
                <a:gd name="T61" fmla="*/ 2147483647 h 143"/>
                <a:gd name="T62" fmla="*/ 2147483647 w 130"/>
                <a:gd name="T63" fmla="*/ 2147483647 h 143"/>
                <a:gd name="T64" fmla="*/ 2147483647 w 130"/>
                <a:gd name="T65" fmla="*/ 2147483647 h 143"/>
                <a:gd name="T66" fmla="*/ 2147483647 w 130"/>
                <a:gd name="T67" fmla="*/ 2147483647 h 143"/>
                <a:gd name="T68" fmla="*/ 2147483647 w 130"/>
                <a:gd name="T69" fmla="*/ 2147483647 h 143"/>
                <a:gd name="T70" fmla="*/ 2147483647 w 130"/>
                <a:gd name="T71" fmla="*/ 2147483647 h 143"/>
                <a:gd name="T72" fmla="*/ 2147483647 w 130"/>
                <a:gd name="T73" fmla="*/ 2147483647 h 143"/>
                <a:gd name="T74" fmla="*/ 0 w 130"/>
                <a:gd name="T75" fmla="*/ 2147483647 h 1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0"/>
                <a:gd name="T115" fmla="*/ 0 h 143"/>
                <a:gd name="T116" fmla="*/ 130 w 130"/>
                <a:gd name="T117" fmla="*/ 143 h 1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0" h="143">
                  <a:moveTo>
                    <a:pt x="0" y="126"/>
                  </a:moveTo>
                  <a:lnTo>
                    <a:pt x="3" y="133"/>
                  </a:lnTo>
                  <a:lnTo>
                    <a:pt x="20" y="133"/>
                  </a:lnTo>
                  <a:lnTo>
                    <a:pt x="21" y="127"/>
                  </a:lnTo>
                  <a:lnTo>
                    <a:pt x="48" y="117"/>
                  </a:lnTo>
                  <a:lnTo>
                    <a:pt x="64" y="119"/>
                  </a:lnTo>
                  <a:lnTo>
                    <a:pt x="65" y="133"/>
                  </a:lnTo>
                  <a:lnTo>
                    <a:pt x="76" y="143"/>
                  </a:lnTo>
                  <a:lnTo>
                    <a:pt x="83" y="126"/>
                  </a:lnTo>
                  <a:lnTo>
                    <a:pt x="79" y="120"/>
                  </a:lnTo>
                  <a:lnTo>
                    <a:pt x="79" y="114"/>
                  </a:lnTo>
                  <a:lnTo>
                    <a:pt x="89" y="122"/>
                  </a:lnTo>
                  <a:lnTo>
                    <a:pt x="102" y="122"/>
                  </a:lnTo>
                  <a:lnTo>
                    <a:pt x="106" y="113"/>
                  </a:lnTo>
                  <a:lnTo>
                    <a:pt x="111" y="122"/>
                  </a:lnTo>
                  <a:lnTo>
                    <a:pt x="110" y="110"/>
                  </a:lnTo>
                  <a:lnTo>
                    <a:pt x="118" y="105"/>
                  </a:lnTo>
                  <a:lnTo>
                    <a:pt x="123" y="116"/>
                  </a:lnTo>
                  <a:lnTo>
                    <a:pt x="128" y="111"/>
                  </a:lnTo>
                  <a:lnTo>
                    <a:pt x="130" y="101"/>
                  </a:lnTo>
                  <a:lnTo>
                    <a:pt x="113" y="60"/>
                  </a:lnTo>
                  <a:lnTo>
                    <a:pt x="114" y="56"/>
                  </a:lnTo>
                  <a:lnTo>
                    <a:pt x="120" y="56"/>
                  </a:lnTo>
                  <a:lnTo>
                    <a:pt x="117" y="43"/>
                  </a:lnTo>
                  <a:lnTo>
                    <a:pt x="92" y="3"/>
                  </a:lnTo>
                  <a:lnTo>
                    <a:pt x="80" y="0"/>
                  </a:lnTo>
                  <a:lnTo>
                    <a:pt x="90" y="11"/>
                  </a:lnTo>
                  <a:lnTo>
                    <a:pt x="79" y="5"/>
                  </a:lnTo>
                  <a:lnTo>
                    <a:pt x="90" y="44"/>
                  </a:lnTo>
                  <a:lnTo>
                    <a:pt x="86" y="72"/>
                  </a:lnTo>
                  <a:lnTo>
                    <a:pt x="69" y="84"/>
                  </a:lnTo>
                  <a:lnTo>
                    <a:pt x="65" y="70"/>
                  </a:lnTo>
                  <a:lnTo>
                    <a:pt x="62" y="75"/>
                  </a:lnTo>
                  <a:lnTo>
                    <a:pt x="64" y="103"/>
                  </a:lnTo>
                  <a:lnTo>
                    <a:pt x="61" y="105"/>
                  </a:lnTo>
                  <a:lnTo>
                    <a:pt x="52" y="101"/>
                  </a:lnTo>
                  <a:lnTo>
                    <a:pt x="19" y="105"/>
                  </a:lnTo>
                  <a:lnTo>
                    <a:pt x="0" y="126"/>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1" name="Freeform 496"/>
            <p:cNvSpPr>
              <a:spLocks/>
            </p:cNvSpPr>
            <p:nvPr/>
          </p:nvSpPr>
          <p:spPr bwMode="auto">
            <a:xfrm>
              <a:off x="7691438" y="2524150"/>
              <a:ext cx="139700" cy="111125"/>
            </a:xfrm>
            <a:custGeom>
              <a:avLst/>
              <a:gdLst>
                <a:gd name="T0" fmla="*/ 2147483647 w 79"/>
                <a:gd name="T1" fmla="*/ 2147483647 h 72"/>
                <a:gd name="T2" fmla="*/ 2147483647 w 79"/>
                <a:gd name="T3" fmla="*/ 2147483647 h 72"/>
                <a:gd name="T4" fmla="*/ 2147483647 w 79"/>
                <a:gd name="T5" fmla="*/ 2147483647 h 72"/>
                <a:gd name="T6" fmla="*/ 2147483647 w 79"/>
                <a:gd name="T7" fmla="*/ 2147483647 h 72"/>
                <a:gd name="T8" fmla="*/ 2147483647 w 79"/>
                <a:gd name="T9" fmla="*/ 2147483647 h 72"/>
                <a:gd name="T10" fmla="*/ 2147483647 w 79"/>
                <a:gd name="T11" fmla="*/ 2147483647 h 72"/>
                <a:gd name="T12" fmla="*/ 2147483647 w 79"/>
                <a:gd name="T13" fmla="*/ 2147483647 h 72"/>
                <a:gd name="T14" fmla="*/ 2147483647 w 79"/>
                <a:gd name="T15" fmla="*/ 2147483647 h 72"/>
                <a:gd name="T16" fmla="*/ 2147483647 w 79"/>
                <a:gd name="T17" fmla="*/ 2147483647 h 72"/>
                <a:gd name="T18" fmla="*/ 2147483647 w 79"/>
                <a:gd name="T19" fmla="*/ 2147483647 h 72"/>
                <a:gd name="T20" fmla="*/ 2147483647 w 79"/>
                <a:gd name="T21" fmla="*/ 2147483647 h 72"/>
                <a:gd name="T22" fmla="*/ 2147483647 w 79"/>
                <a:gd name="T23" fmla="*/ 2147483647 h 72"/>
                <a:gd name="T24" fmla="*/ 2147483647 w 79"/>
                <a:gd name="T25" fmla="*/ 2147483647 h 72"/>
                <a:gd name="T26" fmla="*/ 2147483647 w 79"/>
                <a:gd name="T27" fmla="*/ 2147483647 h 72"/>
                <a:gd name="T28" fmla="*/ 2147483647 w 79"/>
                <a:gd name="T29" fmla="*/ 2147483647 h 72"/>
                <a:gd name="T30" fmla="*/ 2147483647 w 79"/>
                <a:gd name="T31" fmla="*/ 0 h 72"/>
                <a:gd name="T32" fmla="*/ 0 w 79"/>
                <a:gd name="T33" fmla="*/ 2147483647 h 72"/>
                <a:gd name="T34" fmla="*/ 2147483647 w 79"/>
                <a:gd name="T35" fmla="*/ 2147483647 h 72"/>
                <a:gd name="T36" fmla="*/ 2147483647 w 79"/>
                <a:gd name="T37" fmla="*/ 2147483647 h 72"/>
                <a:gd name="T38" fmla="*/ 2147483647 w 79"/>
                <a:gd name="T39" fmla="*/ 2147483647 h 72"/>
                <a:gd name="T40" fmla="*/ 2147483647 w 79"/>
                <a:gd name="T41" fmla="*/ 2147483647 h 72"/>
                <a:gd name="T42" fmla="*/ 2147483647 w 79"/>
                <a:gd name="T43" fmla="*/ 2147483647 h 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9"/>
                <a:gd name="T67" fmla="*/ 0 h 72"/>
                <a:gd name="T68" fmla="*/ 79 w 79"/>
                <a:gd name="T69" fmla="*/ 72 h 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9" h="72">
                  <a:moveTo>
                    <a:pt x="6" y="51"/>
                  </a:moveTo>
                  <a:lnTo>
                    <a:pt x="19" y="72"/>
                  </a:lnTo>
                  <a:lnTo>
                    <a:pt x="28" y="65"/>
                  </a:lnTo>
                  <a:lnTo>
                    <a:pt x="13" y="53"/>
                  </a:lnTo>
                  <a:lnTo>
                    <a:pt x="23" y="56"/>
                  </a:lnTo>
                  <a:lnTo>
                    <a:pt x="33" y="51"/>
                  </a:lnTo>
                  <a:lnTo>
                    <a:pt x="58" y="62"/>
                  </a:lnTo>
                  <a:lnTo>
                    <a:pt x="61" y="43"/>
                  </a:lnTo>
                  <a:lnTo>
                    <a:pt x="69" y="46"/>
                  </a:lnTo>
                  <a:lnTo>
                    <a:pt x="79" y="37"/>
                  </a:lnTo>
                  <a:lnTo>
                    <a:pt x="72" y="38"/>
                  </a:lnTo>
                  <a:lnTo>
                    <a:pt x="64" y="31"/>
                  </a:lnTo>
                  <a:lnTo>
                    <a:pt x="62" y="22"/>
                  </a:lnTo>
                  <a:lnTo>
                    <a:pt x="58" y="29"/>
                  </a:lnTo>
                  <a:lnTo>
                    <a:pt x="40" y="24"/>
                  </a:lnTo>
                  <a:lnTo>
                    <a:pt x="3" y="0"/>
                  </a:lnTo>
                  <a:lnTo>
                    <a:pt x="0" y="5"/>
                  </a:lnTo>
                  <a:lnTo>
                    <a:pt x="9" y="13"/>
                  </a:lnTo>
                  <a:lnTo>
                    <a:pt x="19" y="41"/>
                  </a:lnTo>
                  <a:lnTo>
                    <a:pt x="6" y="40"/>
                  </a:lnTo>
                  <a:lnTo>
                    <a:pt x="10" y="46"/>
                  </a:lnTo>
                  <a:lnTo>
                    <a:pt x="6" y="5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2" name="Freeform 497"/>
            <p:cNvSpPr>
              <a:spLocks/>
            </p:cNvSpPr>
            <p:nvPr/>
          </p:nvSpPr>
          <p:spPr bwMode="auto">
            <a:xfrm>
              <a:off x="7691438" y="2524150"/>
              <a:ext cx="139700" cy="111125"/>
            </a:xfrm>
            <a:custGeom>
              <a:avLst/>
              <a:gdLst>
                <a:gd name="T0" fmla="*/ 2147483647 w 79"/>
                <a:gd name="T1" fmla="*/ 2147483647 h 72"/>
                <a:gd name="T2" fmla="*/ 2147483647 w 79"/>
                <a:gd name="T3" fmla="*/ 2147483647 h 72"/>
                <a:gd name="T4" fmla="*/ 2147483647 w 79"/>
                <a:gd name="T5" fmla="*/ 2147483647 h 72"/>
                <a:gd name="T6" fmla="*/ 2147483647 w 79"/>
                <a:gd name="T7" fmla="*/ 2147483647 h 72"/>
                <a:gd name="T8" fmla="*/ 2147483647 w 79"/>
                <a:gd name="T9" fmla="*/ 2147483647 h 72"/>
                <a:gd name="T10" fmla="*/ 2147483647 w 79"/>
                <a:gd name="T11" fmla="*/ 2147483647 h 72"/>
                <a:gd name="T12" fmla="*/ 2147483647 w 79"/>
                <a:gd name="T13" fmla="*/ 2147483647 h 72"/>
                <a:gd name="T14" fmla="*/ 2147483647 w 79"/>
                <a:gd name="T15" fmla="*/ 2147483647 h 72"/>
                <a:gd name="T16" fmla="*/ 2147483647 w 79"/>
                <a:gd name="T17" fmla="*/ 2147483647 h 72"/>
                <a:gd name="T18" fmla="*/ 2147483647 w 79"/>
                <a:gd name="T19" fmla="*/ 2147483647 h 72"/>
                <a:gd name="T20" fmla="*/ 2147483647 w 79"/>
                <a:gd name="T21" fmla="*/ 2147483647 h 72"/>
                <a:gd name="T22" fmla="*/ 2147483647 w 79"/>
                <a:gd name="T23" fmla="*/ 2147483647 h 72"/>
                <a:gd name="T24" fmla="*/ 2147483647 w 79"/>
                <a:gd name="T25" fmla="*/ 2147483647 h 72"/>
                <a:gd name="T26" fmla="*/ 2147483647 w 79"/>
                <a:gd name="T27" fmla="*/ 2147483647 h 72"/>
                <a:gd name="T28" fmla="*/ 2147483647 w 79"/>
                <a:gd name="T29" fmla="*/ 2147483647 h 72"/>
                <a:gd name="T30" fmla="*/ 2147483647 w 79"/>
                <a:gd name="T31" fmla="*/ 0 h 72"/>
                <a:gd name="T32" fmla="*/ 0 w 79"/>
                <a:gd name="T33" fmla="*/ 2147483647 h 72"/>
                <a:gd name="T34" fmla="*/ 2147483647 w 79"/>
                <a:gd name="T35" fmla="*/ 2147483647 h 72"/>
                <a:gd name="T36" fmla="*/ 2147483647 w 79"/>
                <a:gd name="T37" fmla="*/ 2147483647 h 72"/>
                <a:gd name="T38" fmla="*/ 2147483647 w 79"/>
                <a:gd name="T39" fmla="*/ 2147483647 h 72"/>
                <a:gd name="T40" fmla="*/ 2147483647 w 79"/>
                <a:gd name="T41" fmla="*/ 2147483647 h 72"/>
                <a:gd name="T42" fmla="*/ 2147483647 w 79"/>
                <a:gd name="T43" fmla="*/ 2147483647 h 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9"/>
                <a:gd name="T67" fmla="*/ 0 h 72"/>
                <a:gd name="T68" fmla="*/ 79 w 79"/>
                <a:gd name="T69" fmla="*/ 72 h 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9" h="72">
                  <a:moveTo>
                    <a:pt x="6" y="51"/>
                  </a:moveTo>
                  <a:lnTo>
                    <a:pt x="19" y="72"/>
                  </a:lnTo>
                  <a:lnTo>
                    <a:pt x="28" y="65"/>
                  </a:lnTo>
                  <a:lnTo>
                    <a:pt x="13" y="53"/>
                  </a:lnTo>
                  <a:lnTo>
                    <a:pt x="23" y="56"/>
                  </a:lnTo>
                  <a:lnTo>
                    <a:pt x="33" y="51"/>
                  </a:lnTo>
                  <a:lnTo>
                    <a:pt x="58" y="62"/>
                  </a:lnTo>
                  <a:lnTo>
                    <a:pt x="61" y="43"/>
                  </a:lnTo>
                  <a:lnTo>
                    <a:pt x="69" y="46"/>
                  </a:lnTo>
                  <a:lnTo>
                    <a:pt x="79" y="37"/>
                  </a:lnTo>
                  <a:lnTo>
                    <a:pt x="72" y="38"/>
                  </a:lnTo>
                  <a:lnTo>
                    <a:pt x="64" y="31"/>
                  </a:lnTo>
                  <a:lnTo>
                    <a:pt x="62" y="22"/>
                  </a:lnTo>
                  <a:lnTo>
                    <a:pt x="58" y="29"/>
                  </a:lnTo>
                  <a:lnTo>
                    <a:pt x="40" y="24"/>
                  </a:lnTo>
                  <a:lnTo>
                    <a:pt x="3" y="0"/>
                  </a:lnTo>
                  <a:lnTo>
                    <a:pt x="0" y="5"/>
                  </a:lnTo>
                  <a:lnTo>
                    <a:pt x="9" y="13"/>
                  </a:lnTo>
                  <a:lnTo>
                    <a:pt x="19" y="41"/>
                  </a:lnTo>
                  <a:lnTo>
                    <a:pt x="6" y="40"/>
                  </a:lnTo>
                  <a:lnTo>
                    <a:pt x="10" y="46"/>
                  </a:lnTo>
                  <a:lnTo>
                    <a:pt x="6" y="51"/>
                  </a:lnTo>
                </a:path>
              </a:pathLst>
            </a:custGeom>
            <a:noFill/>
            <a:ln w="1651">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3" name="Freeform 498"/>
            <p:cNvSpPr>
              <a:spLocks/>
            </p:cNvSpPr>
            <p:nvPr/>
          </p:nvSpPr>
          <p:spPr bwMode="auto">
            <a:xfrm>
              <a:off x="7596188" y="3038500"/>
              <a:ext cx="11112" cy="17463"/>
            </a:xfrm>
            <a:custGeom>
              <a:avLst/>
              <a:gdLst>
                <a:gd name="T0" fmla="*/ 0 w 5"/>
                <a:gd name="T1" fmla="*/ 2147483647 h 11"/>
                <a:gd name="T2" fmla="*/ 2147483647 w 5"/>
                <a:gd name="T3" fmla="*/ 0 h 11"/>
                <a:gd name="T4" fmla="*/ 0 w 5"/>
                <a:gd name="T5" fmla="*/ 2147483647 h 11"/>
                <a:gd name="T6" fmla="*/ 0 60000 65536"/>
                <a:gd name="T7" fmla="*/ 0 60000 65536"/>
                <a:gd name="T8" fmla="*/ 0 60000 65536"/>
                <a:gd name="T9" fmla="*/ 0 w 5"/>
                <a:gd name="T10" fmla="*/ 0 h 11"/>
                <a:gd name="T11" fmla="*/ 5 w 5"/>
                <a:gd name="T12" fmla="*/ 11 h 11"/>
              </a:gdLst>
              <a:ahLst/>
              <a:cxnLst>
                <a:cxn ang="T6">
                  <a:pos x="T0" y="T1"/>
                </a:cxn>
                <a:cxn ang="T7">
                  <a:pos x="T2" y="T3"/>
                </a:cxn>
                <a:cxn ang="T8">
                  <a:pos x="T4" y="T5"/>
                </a:cxn>
              </a:cxnLst>
              <a:rect l="T9" t="T10" r="T11" b="T12"/>
              <a:pathLst>
                <a:path w="5" h="11">
                  <a:moveTo>
                    <a:pt x="0" y="11"/>
                  </a:moveTo>
                  <a:lnTo>
                    <a:pt x="5" y="0"/>
                  </a:lnTo>
                  <a:lnTo>
                    <a:pt x="0" y="1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4" name="Line 499"/>
            <p:cNvSpPr>
              <a:spLocks noChangeShapeType="1"/>
            </p:cNvSpPr>
            <p:nvPr/>
          </p:nvSpPr>
          <p:spPr bwMode="auto">
            <a:xfrm flipV="1">
              <a:off x="7596188" y="3038500"/>
              <a:ext cx="11112" cy="17463"/>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5" name="Freeform 500"/>
            <p:cNvSpPr>
              <a:spLocks/>
            </p:cNvSpPr>
            <p:nvPr/>
          </p:nvSpPr>
          <p:spPr bwMode="auto">
            <a:xfrm>
              <a:off x="7623175" y="2994050"/>
              <a:ext cx="9525" cy="4763"/>
            </a:xfrm>
            <a:custGeom>
              <a:avLst/>
              <a:gdLst>
                <a:gd name="T0" fmla="*/ 0 w 5"/>
                <a:gd name="T1" fmla="*/ 2147483647 h 5"/>
                <a:gd name="T2" fmla="*/ 2147483647 w 5"/>
                <a:gd name="T3" fmla="*/ 0 h 5"/>
                <a:gd name="T4" fmla="*/ 0 w 5"/>
                <a:gd name="T5" fmla="*/ 2147483647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0" y="5"/>
                  </a:moveTo>
                  <a:lnTo>
                    <a:pt x="5" y="0"/>
                  </a:lnTo>
                  <a:lnTo>
                    <a:pt x="0"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6" name="Line 501"/>
            <p:cNvSpPr>
              <a:spLocks noChangeShapeType="1"/>
            </p:cNvSpPr>
            <p:nvPr/>
          </p:nvSpPr>
          <p:spPr bwMode="auto">
            <a:xfrm flipV="1">
              <a:off x="7623175" y="2994050"/>
              <a:ext cx="9525" cy="4763"/>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7" name="Freeform 502"/>
            <p:cNvSpPr>
              <a:spLocks/>
            </p:cNvSpPr>
            <p:nvPr/>
          </p:nvSpPr>
          <p:spPr bwMode="auto">
            <a:xfrm>
              <a:off x="7818438" y="2557488"/>
              <a:ext cx="3175" cy="11112"/>
            </a:xfrm>
            <a:custGeom>
              <a:avLst/>
              <a:gdLst>
                <a:gd name="T0" fmla="*/ 0 w 2"/>
                <a:gd name="T1" fmla="*/ 2147483647 h 8"/>
                <a:gd name="T2" fmla="*/ 2147483647 w 2"/>
                <a:gd name="T3" fmla="*/ 0 h 8"/>
                <a:gd name="T4" fmla="*/ 0 w 2"/>
                <a:gd name="T5" fmla="*/ 2147483647 h 8"/>
                <a:gd name="T6" fmla="*/ 0 60000 65536"/>
                <a:gd name="T7" fmla="*/ 0 60000 65536"/>
                <a:gd name="T8" fmla="*/ 0 60000 65536"/>
                <a:gd name="T9" fmla="*/ 0 w 2"/>
                <a:gd name="T10" fmla="*/ 0 h 8"/>
                <a:gd name="T11" fmla="*/ 2 w 2"/>
                <a:gd name="T12" fmla="*/ 8 h 8"/>
              </a:gdLst>
              <a:ahLst/>
              <a:cxnLst>
                <a:cxn ang="T6">
                  <a:pos x="T0" y="T1"/>
                </a:cxn>
                <a:cxn ang="T7">
                  <a:pos x="T2" y="T3"/>
                </a:cxn>
                <a:cxn ang="T8">
                  <a:pos x="T4" y="T5"/>
                </a:cxn>
              </a:cxnLst>
              <a:rect l="T9" t="T10" r="T11" b="T12"/>
              <a:pathLst>
                <a:path w="2" h="8">
                  <a:moveTo>
                    <a:pt x="0" y="8"/>
                  </a:moveTo>
                  <a:lnTo>
                    <a:pt x="2" y="0"/>
                  </a:lnTo>
                  <a:lnTo>
                    <a:pt x="0" y="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8" name="Line 503"/>
            <p:cNvSpPr>
              <a:spLocks noChangeShapeType="1"/>
            </p:cNvSpPr>
            <p:nvPr/>
          </p:nvSpPr>
          <p:spPr bwMode="auto">
            <a:xfrm flipV="1">
              <a:off x="7818438" y="2557488"/>
              <a:ext cx="3175" cy="11112"/>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9" name="Freeform 504"/>
            <p:cNvSpPr>
              <a:spLocks/>
            </p:cNvSpPr>
            <p:nvPr/>
          </p:nvSpPr>
          <p:spPr bwMode="auto">
            <a:xfrm>
              <a:off x="7823200" y="2544788"/>
              <a:ext cx="22225" cy="31750"/>
            </a:xfrm>
            <a:custGeom>
              <a:avLst/>
              <a:gdLst>
                <a:gd name="T0" fmla="*/ 0 w 14"/>
                <a:gd name="T1" fmla="*/ 2147483647 h 19"/>
                <a:gd name="T2" fmla="*/ 2147483647 w 14"/>
                <a:gd name="T3" fmla="*/ 0 h 19"/>
                <a:gd name="T4" fmla="*/ 2147483647 w 14"/>
                <a:gd name="T5" fmla="*/ 2147483647 h 19"/>
                <a:gd name="T6" fmla="*/ 0 w 14"/>
                <a:gd name="T7" fmla="*/ 2147483647 h 19"/>
                <a:gd name="T8" fmla="*/ 0 60000 65536"/>
                <a:gd name="T9" fmla="*/ 0 60000 65536"/>
                <a:gd name="T10" fmla="*/ 0 60000 65536"/>
                <a:gd name="T11" fmla="*/ 0 60000 65536"/>
                <a:gd name="T12" fmla="*/ 0 w 14"/>
                <a:gd name="T13" fmla="*/ 0 h 19"/>
                <a:gd name="T14" fmla="*/ 14 w 14"/>
                <a:gd name="T15" fmla="*/ 19 h 19"/>
              </a:gdLst>
              <a:ahLst/>
              <a:cxnLst>
                <a:cxn ang="T8">
                  <a:pos x="T0" y="T1"/>
                </a:cxn>
                <a:cxn ang="T9">
                  <a:pos x="T2" y="T3"/>
                </a:cxn>
                <a:cxn ang="T10">
                  <a:pos x="T4" y="T5"/>
                </a:cxn>
                <a:cxn ang="T11">
                  <a:pos x="T6" y="T7"/>
                </a:cxn>
              </a:cxnLst>
              <a:rect l="T12" t="T13" r="T14" b="T15"/>
              <a:pathLst>
                <a:path w="14" h="19">
                  <a:moveTo>
                    <a:pt x="0" y="19"/>
                  </a:moveTo>
                  <a:lnTo>
                    <a:pt x="14" y="0"/>
                  </a:lnTo>
                  <a:lnTo>
                    <a:pt x="4" y="3"/>
                  </a:lnTo>
                  <a:lnTo>
                    <a:pt x="0" y="1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0" name="Freeform 505"/>
            <p:cNvSpPr>
              <a:spLocks/>
            </p:cNvSpPr>
            <p:nvPr/>
          </p:nvSpPr>
          <p:spPr bwMode="auto">
            <a:xfrm>
              <a:off x="7839075" y="2524150"/>
              <a:ext cx="23813" cy="30163"/>
            </a:xfrm>
            <a:custGeom>
              <a:avLst/>
              <a:gdLst>
                <a:gd name="T0" fmla="*/ 0 w 14"/>
                <a:gd name="T1" fmla="*/ 2147483647 h 19"/>
                <a:gd name="T2" fmla="*/ 2147483647 w 14"/>
                <a:gd name="T3" fmla="*/ 0 h 19"/>
                <a:gd name="T4" fmla="*/ 2147483647 w 14"/>
                <a:gd name="T5" fmla="*/ 2147483647 h 19"/>
                <a:gd name="T6" fmla="*/ 0 w 14"/>
                <a:gd name="T7" fmla="*/ 2147483647 h 19"/>
                <a:gd name="T8" fmla="*/ 0 60000 65536"/>
                <a:gd name="T9" fmla="*/ 0 60000 65536"/>
                <a:gd name="T10" fmla="*/ 0 60000 65536"/>
                <a:gd name="T11" fmla="*/ 0 60000 65536"/>
                <a:gd name="T12" fmla="*/ 0 w 14"/>
                <a:gd name="T13" fmla="*/ 0 h 19"/>
                <a:gd name="T14" fmla="*/ 14 w 14"/>
                <a:gd name="T15" fmla="*/ 19 h 19"/>
              </a:gdLst>
              <a:ahLst/>
              <a:cxnLst>
                <a:cxn ang="T8">
                  <a:pos x="T0" y="T1"/>
                </a:cxn>
                <a:cxn ang="T9">
                  <a:pos x="T2" y="T3"/>
                </a:cxn>
                <a:cxn ang="T10">
                  <a:pos x="T4" y="T5"/>
                </a:cxn>
                <a:cxn ang="T11">
                  <a:pos x="T6" y="T7"/>
                </a:cxn>
              </a:cxnLst>
              <a:rect l="T12" t="T13" r="T14" b="T15"/>
              <a:pathLst>
                <a:path w="14" h="19">
                  <a:moveTo>
                    <a:pt x="0" y="19"/>
                  </a:moveTo>
                  <a:lnTo>
                    <a:pt x="14" y="0"/>
                  </a:lnTo>
                  <a:lnTo>
                    <a:pt x="4" y="3"/>
                  </a:lnTo>
                  <a:lnTo>
                    <a:pt x="0" y="1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1" name="Freeform 506"/>
            <p:cNvSpPr>
              <a:spLocks/>
            </p:cNvSpPr>
            <p:nvPr/>
          </p:nvSpPr>
          <p:spPr bwMode="auto">
            <a:xfrm>
              <a:off x="7874000" y="2503513"/>
              <a:ext cx="12700" cy="14287"/>
            </a:xfrm>
            <a:custGeom>
              <a:avLst/>
              <a:gdLst>
                <a:gd name="T0" fmla="*/ 0 w 6"/>
                <a:gd name="T1" fmla="*/ 2147483647 h 10"/>
                <a:gd name="T2" fmla="*/ 2147483647 w 6"/>
                <a:gd name="T3" fmla="*/ 0 h 10"/>
                <a:gd name="T4" fmla="*/ 0 w 6"/>
                <a:gd name="T5" fmla="*/ 2147483647 h 10"/>
                <a:gd name="T6" fmla="*/ 0 60000 65536"/>
                <a:gd name="T7" fmla="*/ 0 60000 65536"/>
                <a:gd name="T8" fmla="*/ 0 60000 65536"/>
                <a:gd name="T9" fmla="*/ 0 w 6"/>
                <a:gd name="T10" fmla="*/ 0 h 10"/>
                <a:gd name="T11" fmla="*/ 6 w 6"/>
                <a:gd name="T12" fmla="*/ 10 h 10"/>
              </a:gdLst>
              <a:ahLst/>
              <a:cxnLst>
                <a:cxn ang="T6">
                  <a:pos x="T0" y="T1"/>
                </a:cxn>
                <a:cxn ang="T7">
                  <a:pos x="T2" y="T3"/>
                </a:cxn>
                <a:cxn ang="T8">
                  <a:pos x="T4" y="T5"/>
                </a:cxn>
              </a:cxnLst>
              <a:rect l="T9" t="T10" r="T11" b="T12"/>
              <a:pathLst>
                <a:path w="6" h="10">
                  <a:moveTo>
                    <a:pt x="0" y="10"/>
                  </a:moveTo>
                  <a:lnTo>
                    <a:pt x="6" y="0"/>
                  </a:lnTo>
                  <a:lnTo>
                    <a:pt x="0"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2" name="Freeform 507"/>
            <p:cNvSpPr>
              <a:spLocks/>
            </p:cNvSpPr>
            <p:nvPr/>
          </p:nvSpPr>
          <p:spPr bwMode="auto">
            <a:xfrm>
              <a:off x="7874000" y="2503513"/>
              <a:ext cx="12700" cy="14287"/>
            </a:xfrm>
            <a:custGeom>
              <a:avLst/>
              <a:gdLst>
                <a:gd name="T0" fmla="*/ 0 w 6"/>
                <a:gd name="T1" fmla="*/ 2147483647 h 10"/>
                <a:gd name="T2" fmla="*/ 2147483647 w 6"/>
                <a:gd name="T3" fmla="*/ 0 h 10"/>
                <a:gd name="T4" fmla="*/ 0 w 6"/>
                <a:gd name="T5" fmla="*/ 2147483647 h 10"/>
                <a:gd name="T6" fmla="*/ 0 60000 65536"/>
                <a:gd name="T7" fmla="*/ 0 60000 65536"/>
                <a:gd name="T8" fmla="*/ 0 60000 65536"/>
                <a:gd name="T9" fmla="*/ 0 w 6"/>
                <a:gd name="T10" fmla="*/ 0 h 10"/>
                <a:gd name="T11" fmla="*/ 6 w 6"/>
                <a:gd name="T12" fmla="*/ 10 h 10"/>
              </a:gdLst>
              <a:ahLst/>
              <a:cxnLst>
                <a:cxn ang="T6">
                  <a:pos x="T0" y="T1"/>
                </a:cxn>
                <a:cxn ang="T7">
                  <a:pos x="T2" y="T3"/>
                </a:cxn>
                <a:cxn ang="T8">
                  <a:pos x="T4" y="T5"/>
                </a:cxn>
              </a:cxnLst>
              <a:rect l="T9" t="T10" r="T11" b="T12"/>
              <a:pathLst>
                <a:path w="6" h="10">
                  <a:moveTo>
                    <a:pt x="0" y="10"/>
                  </a:moveTo>
                  <a:lnTo>
                    <a:pt x="6" y="0"/>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3" name="Freeform 508"/>
            <p:cNvSpPr>
              <a:spLocks/>
            </p:cNvSpPr>
            <p:nvPr/>
          </p:nvSpPr>
          <p:spPr bwMode="auto">
            <a:xfrm>
              <a:off x="7907338" y="2484463"/>
              <a:ext cx="0" cy="4762"/>
            </a:xfrm>
            <a:custGeom>
              <a:avLst/>
              <a:gdLst>
                <a:gd name="T0" fmla="*/ 0 w 1"/>
                <a:gd name="T1" fmla="*/ 2147483647 h 5"/>
                <a:gd name="T2" fmla="*/ 0 w 1"/>
                <a:gd name="T3" fmla="*/ 0 h 5"/>
                <a:gd name="T4" fmla="*/ 0 w 1"/>
                <a:gd name="T5" fmla="*/ 2147483647 h 5"/>
                <a:gd name="T6" fmla="*/ 0 60000 65536"/>
                <a:gd name="T7" fmla="*/ 0 60000 65536"/>
                <a:gd name="T8" fmla="*/ 0 60000 65536"/>
                <a:gd name="T9" fmla="*/ 0 w 1"/>
                <a:gd name="T10" fmla="*/ 0 h 5"/>
                <a:gd name="T11" fmla="*/ 0 w 1"/>
                <a:gd name="T12" fmla="*/ 5 h 5"/>
              </a:gdLst>
              <a:ahLst/>
              <a:cxnLst>
                <a:cxn ang="T6">
                  <a:pos x="T0" y="T1"/>
                </a:cxn>
                <a:cxn ang="T7">
                  <a:pos x="T2" y="T3"/>
                </a:cxn>
                <a:cxn ang="T8">
                  <a:pos x="T4" y="T5"/>
                </a:cxn>
              </a:cxnLst>
              <a:rect l="T9" t="T10" r="T11" b="T12"/>
              <a:pathLst>
                <a:path w="1" h="5">
                  <a:moveTo>
                    <a:pt x="0" y="5"/>
                  </a:moveTo>
                  <a:lnTo>
                    <a:pt x="1" y="0"/>
                  </a:lnTo>
                  <a:lnTo>
                    <a:pt x="0"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4" name="Line 509"/>
            <p:cNvSpPr>
              <a:spLocks noChangeShapeType="1"/>
            </p:cNvSpPr>
            <p:nvPr/>
          </p:nvSpPr>
          <p:spPr bwMode="auto">
            <a:xfrm flipV="1">
              <a:off x="7907338" y="2484463"/>
              <a:ext cx="0" cy="4762"/>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5" name="Freeform 510"/>
            <p:cNvSpPr>
              <a:spLocks/>
            </p:cNvSpPr>
            <p:nvPr/>
          </p:nvSpPr>
          <p:spPr bwMode="auto">
            <a:xfrm>
              <a:off x="7910513" y="2386038"/>
              <a:ext cx="14287" cy="17462"/>
            </a:xfrm>
            <a:custGeom>
              <a:avLst/>
              <a:gdLst>
                <a:gd name="T0" fmla="*/ 0 w 9"/>
                <a:gd name="T1" fmla="*/ 2147483647 h 12"/>
                <a:gd name="T2" fmla="*/ 2147483647 w 9"/>
                <a:gd name="T3" fmla="*/ 2147483647 h 12"/>
                <a:gd name="T4" fmla="*/ 2147483647 w 9"/>
                <a:gd name="T5" fmla="*/ 2147483647 h 12"/>
                <a:gd name="T6" fmla="*/ 2147483647 w 9"/>
                <a:gd name="T7" fmla="*/ 0 h 12"/>
                <a:gd name="T8" fmla="*/ 0 w 9"/>
                <a:gd name="T9" fmla="*/ 2147483647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0" y="8"/>
                  </a:moveTo>
                  <a:lnTo>
                    <a:pt x="2" y="12"/>
                  </a:lnTo>
                  <a:lnTo>
                    <a:pt x="9" y="9"/>
                  </a:lnTo>
                  <a:lnTo>
                    <a:pt x="4" y="0"/>
                  </a:lnTo>
                  <a:lnTo>
                    <a:pt x="0" y="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6" name="Freeform 511"/>
            <p:cNvSpPr>
              <a:spLocks/>
            </p:cNvSpPr>
            <p:nvPr/>
          </p:nvSpPr>
          <p:spPr bwMode="auto">
            <a:xfrm>
              <a:off x="7910513" y="2386038"/>
              <a:ext cx="14287" cy="17462"/>
            </a:xfrm>
            <a:custGeom>
              <a:avLst/>
              <a:gdLst>
                <a:gd name="T0" fmla="*/ 0 w 9"/>
                <a:gd name="T1" fmla="*/ 2147483647 h 12"/>
                <a:gd name="T2" fmla="*/ 2147483647 w 9"/>
                <a:gd name="T3" fmla="*/ 2147483647 h 12"/>
                <a:gd name="T4" fmla="*/ 2147483647 w 9"/>
                <a:gd name="T5" fmla="*/ 2147483647 h 12"/>
                <a:gd name="T6" fmla="*/ 2147483647 w 9"/>
                <a:gd name="T7" fmla="*/ 0 h 12"/>
                <a:gd name="T8" fmla="*/ 0 w 9"/>
                <a:gd name="T9" fmla="*/ 2147483647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0" y="8"/>
                  </a:moveTo>
                  <a:lnTo>
                    <a:pt x="2" y="12"/>
                  </a:lnTo>
                  <a:lnTo>
                    <a:pt x="9" y="9"/>
                  </a:lnTo>
                  <a:lnTo>
                    <a:pt x="4" y="0"/>
                  </a:lnTo>
                  <a:lnTo>
                    <a:pt x="0" y="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7" name="Freeform 512"/>
            <p:cNvSpPr>
              <a:spLocks/>
            </p:cNvSpPr>
            <p:nvPr/>
          </p:nvSpPr>
          <p:spPr bwMode="auto">
            <a:xfrm>
              <a:off x="7862888" y="2163788"/>
              <a:ext cx="14287" cy="19050"/>
            </a:xfrm>
            <a:custGeom>
              <a:avLst/>
              <a:gdLst>
                <a:gd name="T0" fmla="*/ 2147483647 w 8"/>
                <a:gd name="T1" fmla="*/ 2147483647 h 11"/>
                <a:gd name="T2" fmla="*/ 2147483647 w 8"/>
                <a:gd name="T3" fmla="*/ 2147483647 h 11"/>
                <a:gd name="T4" fmla="*/ 2147483647 w 8"/>
                <a:gd name="T5" fmla="*/ 0 h 11"/>
                <a:gd name="T6" fmla="*/ 0 w 8"/>
                <a:gd name="T7" fmla="*/ 2147483647 h 11"/>
                <a:gd name="T8" fmla="*/ 2147483647 w 8"/>
                <a:gd name="T9" fmla="*/ 2147483647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4" y="11"/>
                  </a:moveTo>
                  <a:lnTo>
                    <a:pt x="8" y="5"/>
                  </a:lnTo>
                  <a:lnTo>
                    <a:pt x="3" y="0"/>
                  </a:lnTo>
                  <a:lnTo>
                    <a:pt x="0" y="3"/>
                  </a:lnTo>
                  <a:lnTo>
                    <a:pt x="4" y="1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8" name="Freeform 513"/>
            <p:cNvSpPr>
              <a:spLocks/>
            </p:cNvSpPr>
            <p:nvPr/>
          </p:nvSpPr>
          <p:spPr bwMode="auto">
            <a:xfrm>
              <a:off x="7862888" y="2163788"/>
              <a:ext cx="14287" cy="19050"/>
            </a:xfrm>
            <a:custGeom>
              <a:avLst/>
              <a:gdLst>
                <a:gd name="T0" fmla="*/ 2147483647 w 8"/>
                <a:gd name="T1" fmla="*/ 2147483647 h 11"/>
                <a:gd name="T2" fmla="*/ 2147483647 w 8"/>
                <a:gd name="T3" fmla="*/ 2147483647 h 11"/>
                <a:gd name="T4" fmla="*/ 2147483647 w 8"/>
                <a:gd name="T5" fmla="*/ 0 h 11"/>
                <a:gd name="T6" fmla="*/ 0 w 8"/>
                <a:gd name="T7" fmla="*/ 2147483647 h 11"/>
                <a:gd name="T8" fmla="*/ 2147483647 w 8"/>
                <a:gd name="T9" fmla="*/ 2147483647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4" y="11"/>
                  </a:moveTo>
                  <a:lnTo>
                    <a:pt x="8" y="5"/>
                  </a:lnTo>
                  <a:lnTo>
                    <a:pt x="3" y="0"/>
                  </a:lnTo>
                  <a:lnTo>
                    <a:pt x="0" y="3"/>
                  </a:lnTo>
                  <a:lnTo>
                    <a:pt x="4" y="1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9" name="Freeform 514"/>
            <p:cNvSpPr>
              <a:spLocks/>
            </p:cNvSpPr>
            <p:nvPr/>
          </p:nvSpPr>
          <p:spPr bwMode="auto">
            <a:xfrm>
              <a:off x="7745413" y="1868513"/>
              <a:ext cx="33337" cy="11112"/>
            </a:xfrm>
            <a:custGeom>
              <a:avLst/>
              <a:gdLst>
                <a:gd name="T0" fmla="*/ 2147483647 w 19"/>
                <a:gd name="T1" fmla="*/ 0 h 7"/>
                <a:gd name="T2" fmla="*/ 0 w 19"/>
                <a:gd name="T3" fmla="*/ 2147483647 h 7"/>
                <a:gd name="T4" fmla="*/ 2147483647 w 19"/>
                <a:gd name="T5" fmla="*/ 2147483647 h 7"/>
                <a:gd name="T6" fmla="*/ 2147483647 w 19"/>
                <a:gd name="T7" fmla="*/ 0 h 7"/>
                <a:gd name="T8" fmla="*/ 0 60000 65536"/>
                <a:gd name="T9" fmla="*/ 0 60000 65536"/>
                <a:gd name="T10" fmla="*/ 0 60000 65536"/>
                <a:gd name="T11" fmla="*/ 0 60000 65536"/>
                <a:gd name="T12" fmla="*/ 0 w 19"/>
                <a:gd name="T13" fmla="*/ 0 h 7"/>
                <a:gd name="T14" fmla="*/ 19 w 19"/>
                <a:gd name="T15" fmla="*/ 7 h 7"/>
              </a:gdLst>
              <a:ahLst/>
              <a:cxnLst>
                <a:cxn ang="T8">
                  <a:pos x="T0" y="T1"/>
                </a:cxn>
                <a:cxn ang="T9">
                  <a:pos x="T2" y="T3"/>
                </a:cxn>
                <a:cxn ang="T10">
                  <a:pos x="T4" y="T5"/>
                </a:cxn>
                <a:cxn ang="T11">
                  <a:pos x="T6" y="T7"/>
                </a:cxn>
              </a:cxnLst>
              <a:rect l="T12" t="T13" r="T14" b="T15"/>
              <a:pathLst>
                <a:path w="19" h="7">
                  <a:moveTo>
                    <a:pt x="4" y="0"/>
                  </a:moveTo>
                  <a:lnTo>
                    <a:pt x="0" y="6"/>
                  </a:lnTo>
                  <a:lnTo>
                    <a:pt x="19" y="7"/>
                  </a:lnTo>
                  <a:lnTo>
                    <a:pt x="4"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0" name="Freeform 515"/>
            <p:cNvSpPr>
              <a:spLocks/>
            </p:cNvSpPr>
            <p:nvPr/>
          </p:nvSpPr>
          <p:spPr bwMode="auto">
            <a:xfrm>
              <a:off x="7745413" y="1868513"/>
              <a:ext cx="33337" cy="11112"/>
            </a:xfrm>
            <a:custGeom>
              <a:avLst/>
              <a:gdLst>
                <a:gd name="T0" fmla="*/ 2147483647 w 19"/>
                <a:gd name="T1" fmla="*/ 0 h 7"/>
                <a:gd name="T2" fmla="*/ 0 w 19"/>
                <a:gd name="T3" fmla="*/ 2147483647 h 7"/>
                <a:gd name="T4" fmla="*/ 2147483647 w 19"/>
                <a:gd name="T5" fmla="*/ 2147483647 h 7"/>
                <a:gd name="T6" fmla="*/ 0 60000 65536"/>
                <a:gd name="T7" fmla="*/ 0 60000 65536"/>
                <a:gd name="T8" fmla="*/ 0 60000 65536"/>
                <a:gd name="T9" fmla="*/ 0 w 19"/>
                <a:gd name="T10" fmla="*/ 0 h 7"/>
                <a:gd name="T11" fmla="*/ 19 w 19"/>
                <a:gd name="T12" fmla="*/ 7 h 7"/>
              </a:gdLst>
              <a:ahLst/>
              <a:cxnLst>
                <a:cxn ang="T6">
                  <a:pos x="T0" y="T1"/>
                </a:cxn>
                <a:cxn ang="T7">
                  <a:pos x="T2" y="T3"/>
                </a:cxn>
                <a:cxn ang="T8">
                  <a:pos x="T4" y="T5"/>
                </a:cxn>
              </a:cxnLst>
              <a:rect l="T9" t="T10" r="T11" b="T12"/>
              <a:pathLst>
                <a:path w="19" h="7">
                  <a:moveTo>
                    <a:pt x="4" y="0"/>
                  </a:moveTo>
                  <a:lnTo>
                    <a:pt x="0" y="6"/>
                  </a:lnTo>
                  <a:lnTo>
                    <a:pt x="19"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1" name="Freeform 516"/>
            <p:cNvSpPr>
              <a:spLocks/>
            </p:cNvSpPr>
            <p:nvPr/>
          </p:nvSpPr>
          <p:spPr bwMode="auto">
            <a:xfrm>
              <a:off x="7754938" y="1868513"/>
              <a:ext cx="66675" cy="11112"/>
            </a:xfrm>
            <a:custGeom>
              <a:avLst/>
              <a:gdLst>
                <a:gd name="T0" fmla="*/ 2147483647 w 37"/>
                <a:gd name="T1" fmla="*/ 2147483647 h 7"/>
                <a:gd name="T2" fmla="*/ 2147483647 w 37"/>
                <a:gd name="T3" fmla="*/ 2147483647 h 7"/>
                <a:gd name="T4" fmla="*/ 0 w 37"/>
                <a:gd name="T5" fmla="*/ 0 h 7"/>
                <a:gd name="T6" fmla="*/ 2147483647 w 37"/>
                <a:gd name="T7" fmla="*/ 2147483647 h 7"/>
                <a:gd name="T8" fmla="*/ 0 60000 65536"/>
                <a:gd name="T9" fmla="*/ 0 60000 65536"/>
                <a:gd name="T10" fmla="*/ 0 60000 65536"/>
                <a:gd name="T11" fmla="*/ 0 60000 65536"/>
                <a:gd name="T12" fmla="*/ 0 w 37"/>
                <a:gd name="T13" fmla="*/ 0 h 7"/>
                <a:gd name="T14" fmla="*/ 37 w 37"/>
                <a:gd name="T15" fmla="*/ 7 h 7"/>
              </a:gdLst>
              <a:ahLst/>
              <a:cxnLst>
                <a:cxn ang="T8">
                  <a:pos x="T0" y="T1"/>
                </a:cxn>
                <a:cxn ang="T9">
                  <a:pos x="T2" y="T3"/>
                </a:cxn>
                <a:cxn ang="T10">
                  <a:pos x="T4" y="T5"/>
                </a:cxn>
                <a:cxn ang="T11">
                  <a:pos x="T6" y="T7"/>
                </a:cxn>
              </a:cxnLst>
              <a:rect l="T12" t="T13" r="T14" b="T15"/>
              <a:pathLst>
                <a:path w="37" h="7">
                  <a:moveTo>
                    <a:pt x="15" y="7"/>
                  </a:moveTo>
                  <a:lnTo>
                    <a:pt x="37" y="4"/>
                  </a:lnTo>
                  <a:lnTo>
                    <a:pt x="0" y="0"/>
                  </a:lnTo>
                  <a:lnTo>
                    <a:pt x="15"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2" name="Freeform 517"/>
            <p:cNvSpPr>
              <a:spLocks/>
            </p:cNvSpPr>
            <p:nvPr/>
          </p:nvSpPr>
          <p:spPr bwMode="auto">
            <a:xfrm>
              <a:off x="7754938" y="1868513"/>
              <a:ext cx="66675" cy="11112"/>
            </a:xfrm>
            <a:custGeom>
              <a:avLst/>
              <a:gdLst>
                <a:gd name="T0" fmla="*/ 2147483647 w 37"/>
                <a:gd name="T1" fmla="*/ 2147483647 h 7"/>
                <a:gd name="T2" fmla="*/ 2147483647 w 37"/>
                <a:gd name="T3" fmla="*/ 2147483647 h 7"/>
                <a:gd name="T4" fmla="*/ 0 w 37"/>
                <a:gd name="T5" fmla="*/ 0 h 7"/>
                <a:gd name="T6" fmla="*/ 0 60000 65536"/>
                <a:gd name="T7" fmla="*/ 0 60000 65536"/>
                <a:gd name="T8" fmla="*/ 0 60000 65536"/>
                <a:gd name="T9" fmla="*/ 0 w 37"/>
                <a:gd name="T10" fmla="*/ 0 h 7"/>
                <a:gd name="T11" fmla="*/ 37 w 37"/>
                <a:gd name="T12" fmla="*/ 7 h 7"/>
              </a:gdLst>
              <a:ahLst/>
              <a:cxnLst>
                <a:cxn ang="T6">
                  <a:pos x="T0" y="T1"/>
                </a:cxn>
                <a:cxn ang="T7">
                  <a:pos x="T2" y="T3"/>
                </a:cxn>
                <a:cxn ang="T8">
                  <a:pos x="T4" y="T5"/>
                </a:cxn>
              </a:cxnLst>
              <a:rect l="T9" t="T10" r="T11" b="T12"/>
              <a:pathLst>
                <a:path w="37" h="7">
                  <a:moveTo>
                    <a:pt x="15" y="7"/>
                  </a:moveTo>
                  <a:lnTo>
                    <a:pt x="37" y="4"/>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3" name="Freeform 518"/>
            <p:cNvSpPr>
              <a:spLocks/>
            </p:cNvSpPr>
            <p:nvPr/>
          </p:nvSpPr>
          <p:spPr bwMode="auto">
            <a:xfrm>
              <a:off x="6943725" y="1811363"/>
              <a:ext cx="66675" cy="20637"/>
            </a:xfrm>
            <a:custGeom>
              <a:avLst/>
              <a:gdLst>
                <a:gd name="T0" fmla="*/ 2147483647 w 36"/>
                <a:gd name="T1" fmla="*/ 2147483647 h 12"/>
                <a:gd name="T2" fmla="*/ 2147483647 w 36"/>
                <a:gd name="T3" fmla="*/ 2147483647 h 12"/>
                <a:gd name="T4" fmla="*/ 2147483647 w 36"/>
                <a:gd name="T5" fmla="*/ 0 h 12"/>
                <a:gd name="T6" fmla="*/ 0 w 36"/>
                <a:gd name="T7" fmla="*/ 2147483647 h 12"/>
                <a:gd name="T8" fmla="*/ 2147483647 w 36"/>
                <a:gd name="T9" fmla="*/ 2147483647 h 12"/>
                <a:gd name="T10" fmla="*/ 0 60000 65536"/>
                <a:gd name="T11" fmla="*/ 0 60000 65536"/>
                <a:gd name="T12" fmla="*/ 0 60000 65536"/>
                <a:gd name="T13" fmla="*/ 0 60000 65536"/>
                <a:gd name="T14" fmla="*/ 0 60000 65536"/>
                <a:gd name="T15" fmla="*/ 0 w 36"/>
                <a:gd name="T16" fmla="*/ 0 h 12"/>
                <a:gd name="T17" fmla="*/ 36 w 36"/>
                <a:gd name="T18" fmla="*/ 12 h 12"/>
              </a:gdLst>
              <a:ahLst/>
              <a:cxnLst>
                <a:cxn ang="T10">
                  <a:pos x="T0" y="T1"/>
                </a:cxn>
                <a:cxn ang="T11">
                  <a:pos x="T2" y="T3"/>
                </a:cxn>
                <a:cxn ang="T12">
                  <a:pos x="T4" y="T5"/>
                </a:cxn>
                <a:cxn ang="T13">
                  <a:pos x="T6" y="T7"/>
                </a:cxn>
                <a:cxn ang="T14">
                  <a:pos x="T8" y="T9"/>
                </a:cxn>
              </a:cxnLst>
              <a:rect l="T15" t="T16" r="T17" b="T18"/>
              <a:pathLst>
                <a:path w="36" h="12">
                  <a:moveTo>
                    <a:pt x="1" y="6"/>
                  </a:moveTo>
                  <a:lnTo>
                    <a:pt x="36" y="12"/>
                  </a:lnTo>
                  <a:lnTo>
                    <a:pt x="11" y="0"/>
                  </a:lnTo>
                  <a:lnTo>
                    <a:pt x="0" y="1"/>
                  </a:lnTo>
                  <a:lnTo>
                    <a:pt x="1"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4" name="Freeform 519"/>
            <p:cNvSpPr>
              <a:spLocks/>
            </p:cNvSpPr>
            <p:nvPr/>
          </p:nvSpPr>
          <p:spPr bwMode="auto">
            <a:xfrm>
              <a:off x="6943725" y="1811363"/>
              <a:ext cx="66675" cy="20637"/>
            </a:xfrm>
            <a:custGeom>
              <a:avLst/>
              <a:gdLst>
                <a:gd name="T0" fmla="*/ 2147483647 w 36"/>
                <a:gd name="T1" fmla="*/ 2147483647 h 12"/>
                <a:gd name="T2" fmla="*/ 2147483647 w 36"/>
                <a:gd name="T3" fmla="*/ 2147483647 h 12"/>
                <a:gd name="T4" fmla="*/ 2147483647 w 36"/>
                <a:gd name="T5" fmla="*/ 0 h 12"/>
                <a:gd name="T6" fmla="*/ 0 w 36"/>
                <a:gd name="T7" fmla="*/ 2147483647 h 12"/>
                <a:gd name="T8" fmla="*/ 2147483647 w 36"/>
                <a:gd name="T9" fmla="*/ 2147483647 h 12"/>
                <a:gd name="T10" fmla="*/ 0 60000 65536"/>
                <a:gd name="T11" fmla="*/ 0 60000 65536"/>
                <a:gd name="T12" fmla="*/ 0 60000 65536"/>
                <a:gd name="T13" fmla="*/ 0 60000 65536"/>
                <a:gd name="T14" fmla="*/ 0 60000 65536"/>
                <a:gd name="T15" fmla="*/ 0 w 36"/>
                <a:gd name="T16" fmla="*/ 0 h 12"/>
                <a:gd name="T17" fmla="*/ 36 w 36"/>
                <a:gd name="T18" fmla="*/ 12 h 12"/>
              </a:gdLst>
              <a:ahLst/>
              <a:cxnLst>
                <a:cxn ang="T10">
                  <a:pos x="T0" y="T1"/>
                </a:cxn>
                <a:cxn ang="T11">
                  <a:pos x="T2" y="T3"/>
                </a:cxn>
                <a:cxn ang="T12">
                  <a:pos x="T4" y="T5"/>
                </a:cxn>
                <a:cxn ang="T13">
                  <a:pos x="T6" y="T7"/>
                </a:cxn>
                <a:cxn ang="T14">
                  <a:pos x="T8" y="T9"/>
                </a:cxn>
              </a:cxnLst>
              <a:rect l="T15" t="T16" r="T17" b="T18"/>
              <a:pathLst>
                <a:path w="36" h="12">
                  <a:moveTo>
                    <a:pt x="1" y="6"/>
                  </a:moveTo>
                  <a:lnTo>
                    <a:pt x="36" y="12"/>
                  </a:lnTo>
                  <a:lnTo>
                    <a:pt x="11" y="0"/>
                  </a:lnTo>
                  <a:lnTo>
                    <a:pt x="0" y="1"/>
                  </a:lnTo>
                  <a:lnTo>
                    <a:pt x="1"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5" name="Freeform 520"/>
            <p:cNvSpPr>
              <a:spLocks/>
            </p:cNvSpPr>
            <p:nvPr/>
          </p:nvSpPr>
          <p:spPr bwMode="auto">
            <a:xfrm>
              <a:off x="6911975" y="1806600"/>
              <a:ext cx="25400" cy="3175"/>
            </a:xfrm>
            <a:custGeom>
              <a:avLst/>
              <a:gdLst>
                <a:gd name="T0" fmla="*/ 0 w 13"/>
                <a:gd name="T1" fmla="*/ 0 h 3"/>
                <a:gd name="T2" fmla="*/ 2147483647 w 13"/>
                <a:gd name="T3" fmla="*/ 202512085 h 3"/>
                <a:gd name="T4" fmla="*/ 0 w 13"/>
                <a:gd name="T5" fmla="*/ 0 h 3"/>
                <a:gd name="T6" fmla="*/ 0 60000 65536"/>
                <a:gd name="T7" fmla="*/ 0 60000 65536"/>
                <a:gd name="T8" fmla="*/ 0 60000 65536"/>
                <a:gd name="T9" fmla="*/ 0 w 13"/>
                <a:gd name="T10" fmla="*/ 0 h 3"/>
                <a:gd name="T11" fmla="*/ 13 w 13"/>
                <a:gd name="T12" fmla="*/ 3 h 3"/>
              </a:gdLst>
              <a:ahLst/>
              <a:cxnLst>
                <a:cxn ang="T6">
                  <a:pos x="T0" y="T1"/>
                </a:cxn>
                <a:cxn ang="T7">
                  <a:pos x="T2" y="T3"/>
                </a:cxn>
                <a:cxn ang="T8">
                  <a:pos x="T4" y="T5"/>
                </a:cxn>
              </a:cxnLst>
              <a:rect l="T9" t="T10" r="T11" b="T12"/>
              <a:pathLst>
                <a:path w="13" h="3">
                  <a:moveTo>
                    <a:pt x="0" y="0"/>
                  </a:moveTo>
                  <a:lnTo>
                    <a:pt x="13" y="3"/>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6" name="Freeform 521"/>
            <p:cNvSpPr>
              <a:spLocks/>
            </p:cNvSpPr>
            <p:nvPr/>
          </p:nvSpPr>
          <p:spPr bwMode="auto">
            <a:xfrm>
              <a:off x="6911975" y="1806600"/>
              <a:ext cx="25400" cy="3175"/>
            </a:xfrm>
            <a:custGeom>
              <a:avLst/>
              <a:gdLst>
                <a:gd name="T0" fmla="*/ 0 w 13"/>
                <a:gd name="T1" fmla="*/ 0 h 3"/>
                <a:gd name="T2" fmla="*/ 2147483647 w 13"/>
                <a:gd name="T3" fmla="*/ 202512085 h 3"/>
                <a:gd name="T4" fmla="*/ 0 w 13"/>
                <a:gd name="T5" fmla="*/ 0 h 3"/>
                <a:gd name="T6" fmla="*/ 0 60000 65536"/>
                <a:gd name="T7" fmla="*/ 0 60000 65536"/>
                <a:gd name="T8" fmla="*/ 0 60000 65536"/>
                <a:gd name="T9" fmla="*/ 0 w 13"/>
                <a:gd name="T10" fmla="*/ 0 h 3"/>
                <a:gd name="T11" fmla="*/ 13 w 13"/>
                <a:gd name="T12" fmla="*/ 3 h 3"/>
              </a:gdLst>
              <a:ahLst/>
              <a:cxnLst>
                <a:cxn ang="T6">
                  <a:pos x="T0" y="T1"/>
                </a:cxn>
                <a:cxn ang="T7">
                  <a:pos x="T2" y="T3"/>
                </a:cxn>
                <a:cxn ang="T8">
                  <a:pos x="T4" y="T5"/>
                </a:cxn>
              </a:cxnLst>
              <a:rect l="T9" t="T10" r="T11" b="T12"/>
              <a:pathLst>
                <a:path w="13" h="3">
                  <a:moveTo>
                    <a:pt x="0" y="0"/>
                  </a:moveTo>
                  <a:lnTo>
                    <a:pt x="13" y="3"/>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7" name="Freeform 522"/>
            <p:cNvSpPr>
              <a:spLocks/>
            </p:cNvSpPr>
            <p:nvPr/>
          </p:nvSpPr>
          <p:spPr bwMode="auto">
            <a:xfrm>
              <a:off x="6983413" y="1778025"/>
              <a:ext cx="104775" cy="17463"/>
            </a:xfrm>
            <a:custGeom>
              <a:avLst/>
              <a:gdLst>
                <a:gd name="T0" fmla="*/ 0 w 58"/>
                <a:gd name="T1" fmla="*/ 0 h 12"/>
                <a:gd name="T2" fmla="*/ 2147483647 w 58"/>
                <a:gd name="T3" fmla="*/ 2147483647 h 12"/>
                <a:gd name="T4" fmla="*/ 2147483647 w 58"/>
                <a:gd name="T5" fmla="*/ 2147483647 h 12"/>
                <a:gd name="T6" fmla="*/ 0 w 58"/>
                <a:gd name="T7" fmla="*/ 0 h 12"/>
                <a:gd name="T8" fmla="*/ 0 60000 65536"/>
                <a:gd name="T9" fmla="*/ 0 60000 65536"/>
                <a:gd name="T10" fmla="*/ 0 60000 65536"/>
                <a:gd name="T11" fmla="*/ 0 60000 65536"/>
                <a:gd name="T12" fmla="*/ 0 w 58"/>
                <a:gd name="T13" fmla="*/ 0 h 12"/>
                <a:gd name="T14" fmla="*/ 58 w 58"/>
                <a:gd name="T15" fmla="*/ 12 h 12"/>
              </a:gdLst>
              <a:ahLst/>
              <a:cxnLst>
                <a:cxn ang="T8">
                  <a:pos x="T0" y="T1"/>
                </a:cxn>
                <a:cxn ang="T9">
                  <a:pos x="T2" y="T3"/>
                </a:cxn>
                <a:cxn ang="T10">
                  <a:pos x="T4" y="T5"/>
                </a:cxn>
                <a:cxn ang="T11">
                  <a:pos x="T6" y="T7"/>
                </a:cxn>
              </a:cxnLst>
              <a:rect l="T12" t="T13" r="T14" b="T15"/>
              <a:pathLst>
                <a:path w="58" h="12">
                  <a:moveTo>
                    <a:pt x="0" y="0"/>
                  </a:moveTo>
                  <a:lnTo>
                    <a:pt x="58" y="12"/>
                  </a:lnTo>
                  <a:lnTo>
                    <a:pt x="54" y="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8" name="Freeform 523"/>
            <p:cNvSpPr>
              <a:spLocks/>
            </p:cNvSpPr>
            <p:nvPr/>
          </p:nvSpPr>
          <p:spPr bwMode="auto">
            <a:xfrm>
              <a:off x="6983413" y="1778025"/>
              <a:ext cx="104775" cy="17463"/>
            </a:xfrm>
            <a:custGeom>
              <a:avLst/>
              <a:gdLst>
                <a:gd name="T0" fmla="*/ 0 w 58"/>
                <a:gd name="T1" fmla="*/ 0 h 12"/>
                <a:gd name="T2" fmla="*/ 2147483647 w 58"/>
                <a:gd name="T3" fmla="*/ 2147483647 h 12"/>
                <a:gd name="T4" fmla="*/ 2147483647 w 58"/>
                <a:gd name="T5" fmla="*/ 2147483647 h 12"/>
                <a:gd name="T6" fmla="*/ 0 w 58"/>
                <a:gd name="T7" fmla="*/ 0 h 12"/>
                <a:gd name="T8" fmla="*/ 0 60000 65536"/>
                <a:gd name="T9" fmla="*/ 0 60000 65536"/>
                <a:gd name="T10" fmla="*/ 0 60000 65536"/>
                <a:gd name="T11" fmla="*/ 0 60000 65536"/>
                <a:gd name="T12" fmla="*/ 0 w 58"/>
                <a:gd name="T13" fmla="*/ 0 h 12"/>
                <a:gd name="T14" fmla="*/ 58 w 58"/>
                <a:gd name="T15" fmla="*/ 12 h 12"/>
              </a:gdLst>
              <a:ahLst/>
              <a:cxnLst>
                <a:cxn ang="T8">
                  <a:pos x="T0" y="T1"/>
                </a:cxn>
                <a:cxn ang="T9">
                  <a:pos x="T2" y="T3"/>
                </a:cxn>
                <a:cxn ang="T10">
                  <a:pos x="T4" y="T5"/>
                </a:cxn>
                <a:cxn ang="T11">
                  <a:pos x="T6" y="T7"/>
                </a:cxn>
              </a:cxnLst>
              <a:rect l="T12" t="T13" r="T14" b="T15"/>
              <a:pathLst>
                <a:path w="58" h="12">
                  <a:moveTo>
                    <a:pt x="0" y="0"/>
                  </a:moveTo>
                  <a:lnTo>
                    <a:pt x="58" y="12"/>
                  </a:lnTo>
                  <a:lnTo>
                    <a:pt x="54" y="4"/>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9" name="Freeform 524"/>
            <p:cNvSpPr>
              <a:spLocks/>
            </p:cNvSpPr>
            <p:nvPr/>
          </p:nvSpPr>
          <p:spPr bwMode="auto">
            <a:xfrm>
              <a:off x="6808788" y="1763738"/>
              <a:ext cx="155575" cy="31750"/>
            </a:xfrm>
            <a:custGeom>
              <a:avLst/>
              <a:gdLst>
                <a:gd name="T0" fmla="*/ 2147483647 w 86"/>
                <a:gd name="T1" fmla="*/ 2147483647 h 21"/>
                <a:gd name="T2" fmla="*/ 2147483647 w 86"/>
                <a:gd name="T3" fmla="*/ 2147483647 h 21"/>
                <a:gd name="T4" fmla="*/ 2147483647 w 86"/>
                <a:gd name="T5" fmla="*/ 2147483647 h 21"/>
                <a:gd name="T6" fmla="*/ 2147483647 w 86"/>
                <a:gd name="T7" fmla="*/ 2147483647 h 21"/>
                <a:gd name="T8" fmla="*/ 2147483647 w 86"/>
                <a:gd name="T9" fmla="*/ 0 h 21"/>
                <a:gd name="T10" fmla="*/ 2147483647 w 86"/>
                <a:gd name="T11" fmla="*/ 2147483647 h 21"/>
                <a:gd name="T12" fmla="*/ 2147483647 w 86"/>
                <a:gd name="T13" fmla="*/ 0 h 21"/>
                <a:gd name="T14" fmla="*/ 0 w 86"/>
                <a:gd name="T15" fmla="*/ 2147483647 h 21"/>
                <a:gd name="T16" fmla="*/ 2147483647 w 86"/>
                <a:gd name="T17" fmla="*/ 214748364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21"/>
                <a:gd name="T29" fmla="*/ 86 w 8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21">
                  <a:moveTo>
                    <a:pt x="10" y="13"/>
                  </a:moveTo>
                  <a:lnTo>
                    <a:pt x="41" y="21"/>
                  </a:lnTo>
                  <a:lnTo>
                    <a:pt x="75" y="19"/>
                  </a:lnTo>
                  <a:lnTo>
                    <a:pt x="86" y="12"/>
                  </a:lnTo>
                  <a:lnTo>
                    <a:pt x="41" y="0"/>
                  </a:lnTo>
                  <a:lnTo>
                    <a:pt x="38" y="6"/>
                  </a:lnTo>
                  <a:lnTo>
                    <a:pt x="12" y="0"/>
                  </a:lnTo>
                  <a:lnTo>
                    <a:pt x="0" y="5"/>
                  </a:lnTo>
                  <a:lnTo>
                    <a:pt x="10" y="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0" name="Freeform 525"/>
            <p:cNvSpPr>
              <a:spLocks/>
            </p:cNvSpPr>
            <p:nvPr/>
          </p:nvSpPr>
          <p:spPr bwMode="auto">
            <a:xfrm>
              <a:off x="6808788" y="1763738"/>
              <a:ext cx="155575" cy="31750"/>
            </a:xfrm>
            <a:custGeom>
              <a:avLst/>
              <a:gdLst>
                <a:gd name="T0" fmla="*/ 2147483647 w 86"/>
                <a:gd name="T1" fmla="*/ 2147483647 h 21"/>
                <a:gd name="T2" fmla="*/ 2147483647 w 86"/>
                <a:gd name="T3" fmla="*/ 2147483647 h 21"/>
                <a:gd name="T4" fmla="*/ 2147483647 w 86"/>
                <a:gd name="T5" fmla="*/ 2147483647 h 21"/>
                <a:gd name="T6" fmla="*/ 2147483647 w 86"/>
                <a:gd name="T7" fmla="*/ 2147483647 h 21"/>
                <a:gd name="T8" fmla="*/ 2147483647 w 86"/>
                <a:gd name="T9" fmla="*/ 0 h 21"/>
                <a:gd name="T10" fmla="*/ 2147483647 w 86"/>
                <a:gd name="T11" fmla="*/ 2147483647 h 21"/>
                <a:gd name="T12" fmla="*/ 2147483647 w 86"/>
                <a:gd name="T13" fmla="*/ 0 h 21"/>
                <a:gd name="T14" fmla="*/ 0 w 86"/>
                <a:gd name="T15" fmla="*/ 2147483647 h 21"/>
                <a:gd name="T16" fmla="*/ 2147483647 w 86"/>
                <a:gd name="T17" fmla="*/ 214748364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21"/>
                <a:gd name="T29" fmla="*/ 86 w 8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21">
                  <a:moveTo>
                    <a:pt x="10" y="13"/>
                  </a:moveTo>
                  <a:lnTo>
                    <a:pt x="41" y="21"/>
                  </a:lnTo>
                  <a:lnTo>
                    <a:pt x="75" y="19"/>
                  </a:lnTo>
                  <a:lnTo>
                    <a:pt x="86" y="12"/>
                  </a:lnTo>
                  <a:lnTo>
                    <a:pt x="41" y="0"/>
                  </a:lnTo>
                  <a:lnTo>
                    <a:pt x="38" y="6"/>
                  </a:lnTo>
                  <a:lnTo>
                    <a:pt x="12" y="0"/>
                  </a:lnTo>
                  <a:lnTo>
                    <a:pt x="0" y="5"/>
                  </a:lnTo>
                  <a:lnTo>
                    <a:pt x="10" y="1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1" name="Freeform 526"/>
            <p:cNvSpPr>
              <a:spLocks/>
            </p:cNvSpPr>
            <p:nvPr/>
          </p:nvSpPr>
          <p:spPr bwMode="auto">
            <a:xfrm>
              <a:off x="6081713" y="1698650"/>
              <a:ext cx="85725" cy="31750"/>
            </a:xfrm>
            <a:custGeom>
              <a:avLst/>
              <a:gdLst>
                <a:gd name="T0" fmla="*/ 2147483647 w 49"/>
                <a:gd name="T1" fmla="*/ 2147483647 h 19"/>
                <a:gd name="T2" fmla="*/ 2147483647 w 49"/>
                <a:gd name="T3" fmla="*/ 2147483647 h 19"/>
                <a:gd name="T4" fmla="*/ 2147483647 w 49"/>
                <a:gd name="T5" fmla="*/ 2147483647 h 19"/>
                <a:gd name="T6" fmla="*/ 2147483647 w 49"/>
                <a:gd name="T7" fmla="*/ 0 h 19"/>
                <a:gd name="T8" fmla="*/ 0 w 49"/>
                <a:gd name="T9" fmla="*/ 2147483647 h 19"/>
                <a:gd name="T10" fmla="*/ 2147483647 w 49"/>
                <a:gd name="T11" fmla="*/ 2147483647 h 19"/>
                <a:gd name="T12" fmla="*/ 0 60000 65536"/>
                <a:gd name="T13" fmla="*/ 0 60000 65536"/>
                <a:gd name="T14" fmla="*/ 0 60000 65536"/>
                <a:gd name="T15" fmla="*/ 0 60000 65536"/>
                <a:gd name="T16" fmla="*/ 0 60000 65536"/>
                <a:gd name="T17" fmla="*/ 0 60000 65536"/>
                <a:gd name="T18" fmla="*/ 0 w 49"/>
                <a:gd name="T19" fmla="*/ 0 h 19"/>
                <a:gd name="T20" fmla="*/ 49 w 49"/>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9" h="19">
                  <a:moveTo>
                    <a:pt x="1" y="19"/>
                  </a:moveTo>
                  <a:lnTo>
                    <a:pt x="49" y="14"/>
                  </a:lnTo>
                  <a:lnTo>
                    <a:pt x="42" y="7"/>
                  </a:lnTo>
                  <a:lnTo>
                    <a:pt x="8" y="0"/>
                  </a:lnTo>
                  <a:lnTo>
                    <a:pt x="0" y="3"/>
                  </a:lnTo>
                  <a:lnTo>
                    <a:pt x="1" y="1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2" name="Freeform 527"/>
            <p:cNvSpPr>
              <a:spLocks/>
            </p:cNvSpPr>
            <p:nvPr/>
          </p:nvSpPr>
          <p:spPr bwMode="auto">
            <a:xfrm>
              <a:off x="6081713" y="1698650"/>
              <a:ext cx="85725" cy="31750"/>
            </a:xfrm>
            <a:custGeom>
              <a:avLst/>
              <a:gdLst>
                <a:gd name="T0" fmla="*/ 2147483647 w 49"/>
                <a:gd name="T1" fmla="*/ 2147483647 h 19"/>
                <a:gd name="T2" fmla="*/ 2147483647 w 49"/>
                <a:gd name="T3" fmla="*/ 2147483647 h 19"/>
                <a:gd name="T4" fmla="*/ 2147483647 w 49"/>
                <a:gd name="T5" fmla="*/ 2147483647 h 19"/>
                <a:gd name="T6" fmla="*/ 2147483647 w 49"/>
                <a:gd name="T7" fmla="*/ 0 h 19"/>
                <a:gd name="T8" fmla="*/ 0 w 49"/>
                <a:gd name="T9" fmla="*/ 2147483647 h 19"/>
                <a:gd name="T10" fmla="*/ 2147483647 w 49"/>
                <a:gd name="T11" fmla="*/ 2147483647 h 19"/>
                <a:gd name="T12" fmla="*/ 0 60000 65536"/>
                <a:gd name="T13" fmla="*/ 0 60000 65536"/>
                <a:gd name="T14" fmla="*/ 0 60000 65536"/>
                <a:gd name="T15" fmla="*/ 0 60000 65536"/>
                <a:gd name="T16" fmla="*/ 0 60000 65536"/>
                <a:gd name="T17" fmla="*/ 0 60000 65536"/>
                <a:gd name="T18" fmla="*/ 0 w 49"/>
                <a:gd name="T19" fmla="*/ 0 h 19"/>
                <a:gd name="T20" fmla="*/ 49 w 49"/>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9" h="19">
                  <a:moveTo>
                    <a:pt x="1" y="19"/>
                  </a:moveTo>
                  <a:lnTo>
                    <a:pt x="49" y="14"/>
                  </a:lnTo>
                  <a:lnTo>
                    <a:pt x="42" y="7"/>
                  </a:lnTo>
                  <a:lnTo>
                    <a:pt x="8" y="0"/>
                  </a:lnTo>
                  <a:lnTo>
                    <a:pt x="0" y="3"/>
                  </a:lnTo>
                  <a:lnTo>
                    <a:pt x="1" y="1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3" name="Freeform 528"/>
            <p:cNvSpPr>
              <a:spLocks/>
            </p:cNvSpPr>
            <p:nvPr/>
          </p:nvSpPr>
          <p:spPr bwMode="auto">
            <a:xfrm>
              <a:off x="5892800" y="1666900"/>
              <a:ext cx="176213" cy="42863"/>
            </a:xfrm>
            <a:custGeom>
              <a:avLst/>
              <a:gdLst>
                <a:gd name="T0" fmla="*/ 0 w 98"/>
                <a:gd name="T1" fmla="*/ 2147483647 h 28"/>
                <a:gd name="T2" fmla="*/ 2147483647 w 98"/>
                <a:gd name="T3" fmla="*/ 2147483647 h 28"/>
                <a:gd name="T4" fmla="*/ 2147483647 w 98"/>
                <a:gd name="T5" fmla="*/ 2147483647 h 28"/>
                <a:gd name="T6" fmla="*/ 2147483647 w 98"/>
                <a:gd name="T7" fmla="*/ 2147483647 h 28"/>
                <a:gd name="T8" fmla="*/ 2147483647 w 98"/>
                <a:gd name="T9" fmla="*/ 2147483647 h 28"/>
                <a:gd name="T10" fmla="*/ 2147483647 w 98"/>
                <a:gd name="T11" fmla="*/ 0 h 28"/>
                <a:gd name="T12" fmla="*/ 2147483647 w 98"/>
                <a:gd name="T13" fmla="*/ 2147483647 h 28"/>
                <a:gd name="T14" fmla="*/ 2147483647 w 98"/>
                <a:gd name="T15" fmla="*/ 2147483647 h 28"/>
                <a:gd name="T16" fmla="*/ 0 w 98"/>
                <a:gd name="T17" fmla="*/ 2147483647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28"/>
                <a:gd name="T29" fmla="*/ 98 w 98"/>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28">
                  <a:moveTo>
                    <a:pt x="0" y="12"/>
                  </a:moveTo>
                  <a:lnTo>
                    <a:pt x="46" y="25"/>
                  </a:lnTo>
                  <a:lnTo>
                    <a:pt x="98" y="28"/>
                  </a:lnTo>
                  <a:lnTo>
                    <a:pt x="89" y="24"/>
                  </a:lnTo>
                  <a:lnTo>
                    <a:pt x="89" y="18"/>
                  </a:lnTo>
                  <a:lnTo>
                    <a:pt x="25" y="0"/>
                  </a:lnTo>
                  <a:lnTo>
                    <a:pt x="8" y="5"/>
                  </a:lnTo>
                  <a:lnTo>
                    <a:pt x="8" y="8"/>
                  </a:lnTo>
                  <a:lnTo>
                    <a:pt x="0" y="1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4" name="Freeform 529"/>
            <p:cNvSpPr>
              <a:spLocks/>
            </p:cNvSpPr>
            <p:nvPr/>
          </p:nvSpPr>
          <p:spPr bwMode="auto">
            <a:xfrm>
              <a:off x="5892800" y="1666900"/>
              <a:ext cx="176213" cy="42863"/>
            </a:xfrm>
            <a:custGeom>
              <a:avLst/>
              <a:gdLst>
                <a:gd name="T0" fmla="*/ 0 w 98"/>
                <a:gd name="T1" fmla="*/ 2147483647 h 28"/>
                <a:gd name="T2" fmla="*/ 2147483647 w 98"/>
                <a:gd name="T3" fmla="*/ 2147483647 h 28"/>
                <a:gd name="T4" fmla="*/ 2147483647 w 98"/>
                <a:gd name="T5" fmla="*/ 2147483647 h 28"/>
                <a:gd name="T6" fmla="*/ 2147483647 w 98"/>
                <a:gd name="T7" fmla="*/ 2147483647 h 28"/>
                <a:gd name="T8" fmla="*/ 2147483647 w 98"/>
                <a:gd name="T9" fmla="*/ 2147483647 h 28"/>
                <a:gd name="T10" fmla="*/ 2147483647 w 98"/>
                <a:gd name="T11" fmla="*/ 0 h 28"/>
                <a:gd name="T12" fmla="*/ 2147483647 w 98"/>
                <a:gd name="T13" fmla="*/ 2147483647 h 28"/>
                <a:gd name="T14" fmla="*/ 2147483647 w 98"/>
                <a:gd name="T15" fmla="*/ 2147483647 h 28"/>
                <a:gd name="T16" fmla="*/ 0 w 98"/>
                <a:gd name="T17" fmla="*/ 2147483647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28"/>
                <a:gd name="T29" fmla="*/ 98 w 98"/>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28">
                  <a:moveTo>
                    <a:pt x="0" y="12"/>
                  </a:moveTo>
                  <a:lnTo>
                    <a:pt x="46" y="25"/>
                  </a:lnTo>
                  <a:lnTo>
                    <a:pt x="98" y="28"/>
                  </a:lnTo>
                  <a:lnTo>
                    <a:pt x="89" y="24"/>
                  </a:lnTo>
                  <a:lnTo>
                    <a:pt x="89" y="18"/>
                  </a:lnTo>
                  <a:lnTo>
                    <a:pt x="25" y="0"/>
                  </a:lnTo>
                  <a:lnTo>
                    <a:pt x="8" y="5"/>
                  </a:lnTo>
                  <a:lnTo>
                    <a:pt x="8" y="8"/>
                  </a:lnTo>
                  <a:lnTo>
                    <a:pt x="0" y="1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5" name="Freeform 530"/>
            <p:cNvSpPr>
              <a:spLocks/>
            </p:cNvSpPr>
            <p:nvPr/>
          </p:nvSpPr>
          <p:spPr bwMode="auto">
            <a:xfrm>
              <a:off x="5319713" y="1747863"/>
              <a:ext cx="258762" cy="134937"/>
            </a:xfrm>
            <a:custGeom>
              <a:avLst/>
              <a:gdLst>
                <a:gd name="T0" fmla="*/ 2147483647 w 144"/>
                <a:gd name="T1" fmla="*/ 2147483647 h 86"/>
                <a:gd name="T2" fmla="*/ 2147483647 w 144"/>
                <a:gd name="T3" fmla="*/ 2147483647 h 86"/>
                <a:gd name="T4" fmla="*/ 2147483647 w 144"/>
                <a:gd name="T5" fmla="*/ 2147483647 h 86"/>
                <a:gd name="T6" fmla="*/ 2147483647 w 144"/>
                <a:gd name="T7" fmla="*/ 2147483647 h 86"/>
                <a:gd name="T8" fmla="*/ 2147483647 w 144"/>
                <a:gd name="T9" fmla="*/ 2147483647 h 86"/>
                <a:gd name="T10" fmla="*/ 2147483647 w 144"/>
                <a:gd name="T11" fmla="*/ 2147483647 h 86"/>
                <a:gd name="T12" fmla="*/ 2147483647 w 144"/>
                <a:gd name="T13" fmla="*/ 2147483647 h 86"/>
                <a:gd name="T14" fmla="*/ 2147483647 w 144"/>
                <a:gd name="T15" fmla="*/ 2147483647 h 86"/>
                <a:gd name="T16" fmla="*/ 2147483647 w 144"/>
                <a:gd name="T17" fmla="*/ 2147483647 h 86"/>
                <a:gd name="T18" fmla="*/ 2147483647 w 144"/>
                <a:gd name="T19" fmla="*/ 0 h 86"/>
                <a:gd name="T20" fmla="*/ 2147483647 w 144"/>
                <a:gd name="T21" fmla="*/ 2147483647 h 86"/>
                <a:gd name="T22" fmla="*/ 2147483647 w 144"/>
                <a:gd name="T23" fmla="*/ 2147483647 h 86"/>
                <a:gd name="T24" fmla="*/ 2147483647 w 144"/>
                <a:gd name="T25" fmla="*/ 2147483647 h 86"/>
                <a:gd name="T26" fmla="*/ 2147483647 w 144"/>
                <a:gd name="T27" fmla="*/ 2147483647 h 86"/>
                <a:gd name="T28" fmla="*/ 2147483647 w 144"/>
                <a:gd name="T29" fmla="*/ 2147483647 h 86"/>
                <a:gd name="T30" fmla="*/ 2147483647 w 144"/>
                <a:gd name="T31" fmla="*/ 2147483647 h 86"/>
                <a:gd name="T32" fmla="*/ 2147483647 w 144"/>
                <a:gd name="T33" fmla="*/ 2147483647 h 86"/>
                <a:gd name="T34" fmla="*/ 2147483647 w 144"/>
                <a:gd name="T35" fmla="*/ 2147483647 h 86"/>
                <a:gd name="T36" fmla="*/ 0 w 144"/>
                <a:gd name="T37" fmla="*/ 2147483647 h 86"/>
                <a:gd name="T38" fmla="*/ 2147483647 w 144"/>
                <a:gd name="T39" fmla="*/ 2147483647 h 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86"/>
                <a:gd name="T62" fmla="*/ 144 w 144"/>
                <a:gd name="T63" fmla="*/ 86 h 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86">
                  <a:moveTo>
                    <a:pt x="1" y="74"/>
                  </a:moveTo>
                  <a:lnTo>
                    <a:pt x="28" y="86"/>
                  </a:lnTo>
                  <a:lnTo>
                    <a:pt x="71" y="86"/>
                  </a:lnTo>
                  <a:lnTo>
                    <a:pt x="46" y="76"/>
                  </a:lnTo>
                  <a:lnTo>
                    <a:pt x="37" y="61"/>
                  </a:lnTo>
                  <a:lnTo>
                    <a:pt x="42" y="55"/>
                  </a:lnTo>
                  <a:lnTo>
                    <a:pt x="74" y="26"/>
                  </a:lnTo>
                  <a:lnTo>
                    <a:pt x="144" y="9"/>
                  </a:lnTo>
                  <a:lnTo>
                    <a:pt x="143" y="3"/>
                  </a:lnTo>
                  <a:lnTo>
                    <a:pt x="127" y="0"/>
                  </a:lnTo>
                  <a:lnTo>
                    <a:pt x="108" y="7"/>
                  </a:lnTo>
                  <a:lnTo>
                    <a:pt x="68" y="10"/>
                  </a:lnTo>
                  <a:lnTo>
                    <a:pt x="23" y="26"/>
                  </a:lnTo>
                  <a:lnTo>
                    <a:pt x="21" y="38"/>
                  </a:lnTo>
                  <a:lnTo>
                    <a:pt x="12" y="44"/>
                  </a:lnTo>
                  <a:lnTo>
                    <a:pt x="19" y="48"/>
                  </a:lnTo>
                  <a:lnTo>
                    <a:pt x="4" y="58"/>
                  </a:lnTo>
                  <a:lnTo>
                    <a:pt x="9" y="64"/>
                  </a:lnTo>
                  <a:lnTo>
                    <a:pt x="0" y="67"/>
                  </a:lnTo>
                  <a:lnTo>
                    <a:pt x="1" y="7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6" name="Freeform 531"/>
            <p:cNvSpPr>
              <a:spLocks/>
            </p:cNvSpPr>
            <p:nvPr/>
          </p:nvSpPr>
          <p:spPr bwMode="auto">
            <a:xfrm>
              <a:off x="5319713" y="1747863"/>
              <a:ext cx="258762" cy="134937"/>
            </a:xfrm>
            <a:custGeom>
              <a:avLst/>
              <a:gdLst>
                <a:gd name="T0" fmla="*/ 2147483647 w 144"/>
                <a:gd name="T1" fmla="*/ 2147483647 h 86"/>
                <a:gd name="T2" fmla="*/ 2147483647 w 144"/>
                <a:gd name="T3" fmla="*/ 2147483647 h 86"/>
                <a:gd name="T4" fmla="*/ 2147483647 w 144"/>
                <a:gd name="T5" fmla="*/ 2147483647 h 86"/>
                <a:gd name="T6" fmla="*/ 2147483647 w 144"/>
                <a:gd name="T7" fmla="*/ 2147483647 h 86"/>
                <a:gd name="T8" fmla="*/ 2147483647 w 144"/>
                <a:gd name="T9" fmla="*/ 2147483647 h 86"/>
                <a:gd name="T10" fmla="*/ 2147483647 w 144"/>
                <a:gd name="T11" fmla="*/ 2147483647 h 86"/>
                <a:gd name="T12" fmla="*/ 2147483647 w 144"/>
                <a:gd name="T13" fmla="*/ 2147483647 h 86"/>
                <a:gd name="T14" fmla="*/ 2147483647 w 144"/>
                <a:gd name="T15" fmla="*/ 2147483647 h 86"/>
                <a:gd name="T16" fmla="*/ 2147483647 w 144"/>
                <a:gd name="T17" fmla="*/ 2147483647 h 86"/>
                <a:gd name="T18" fmla="*/ 2147483647 w 144"/>
                <a:gd name="T19" fmla="*/ 0 h 86"/>
                <a:gd name="T20" fmla="*/ 2147483647 w 144"/>
                <a:gd name="T21" fmla="*/ 2147483647 h 86"/>
                <a:gd name="T22" fmla="*/ 2147483647 w 144"/>
                <a:gd name="T23" fmla="*/ 2147483647 h 86"/>
                <a:gd name="T24" fmla="*/ 2147483647 w 144"/>
                <a:gd name="T25" fmla="*/ 2147483647 h 86"/>
                <a:gd name="T26" fmla="*/ 2147483647 w 144"/>
                <a:gd name="T27" fmla="*/ 2147483647 h 86"/>
                <a:gd name="T28" fmla="*/ 2147483647 w 144"/>
                <a:gd name="T29" fmla="*/ 2147483647 h 86"/>
                <a:gd name="T30" fmla="*/ 2147483647 w 144"/>
                <a:gd name="T31" fmla="*/ 2147483647 h 86"/>
                <a:gd name="T32" fmla="*/ 2147483647 w 144"/>
                <a:gd name="T33" fmla="*/ 2147483647 h 86"/>
                <a:gd name="T34" fmla="*/ 2147483647 w 144"/>
                <a:gd name="T35" fmla="*/ 2147483647 h 86"/>
                <a:gd name="T36" fmla="*/ 0 w 144"/>
                <a:gd name="T37" fmla="*/ 2147483647 h 86"/>
                <a:gd name="T38" fmla="*/ 2147483647 w 144"/>
                <a:gd name="T39" fmla="*/ 2147483647 h 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86"/>
                <a:gd name="T62" fmla="*/ 144 w 144"/>
                <a:gd name="T63" fmla="*/ 86 h 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86">
                  <a:moveTo>
                    <a:pt x="1" y="74"/>
                  </a:moveTo>
                  <a:lnTo>
                    <a:pt x="28" y="86"/>
                  </a:lnTo>
                  <a:lnTo>
                    <a:pt x="71" y="86"/>
                  </a:lnTo>
                  <a:lnTo>
                    <a:pt x="46" y="76"/>
                  </a:lnTo>
                  <a:lnTo>
                    <a:pt x="37" y="61"/>
                  </a:lnTo>
                  <a:lnTo>
                    <a:pt x="42" y="55"/>
                  </a:lnTo>
                  <a:lnTo>
                    <a:pt x="74" y="26"/>
                  </a:lnTo>
                  <a:lnTo>
                    <a:pt x="144" y="9"/>
                  </a:lnTo>
                  <a:lnTo>
                    <a:pt x="143" y="3"/>
                  </a:lnTo>
                  <a:lnTo>
                    <a:pt x="127" y="0"/>
                  </a:lnTo>
                  <a:lnTo>
                    <a:pt x="108" y="7"/>
                  </a:lnTo>
                  <a:lnTo>
                    <a:pt x="68" y="10"/>
                  </a:lnTo>
                  <a:lnTo>
                    <a:pt x="23" y="26"/>
                  </a:lnTo>
                  <a:lnTo>
                    <a:pt x="21" y="38"/>
                  </a:lnTo>
                  <a:lnTo>
                    <a:pt x="12" y="44"/>
                  </a:lnTo>
                  <a:lnTo>
                    <a:pt x="19" y="48"/>
                  </a:lnTo>
                  <a:lnTo>
                    <a:pt x="4" y="58"/>
                  </a:lnTo>
                  <a:lnTo>
                    <a:pt x="9" y="64"/>
                  </a:lnTo>
                  <a:lnTo>
                    <a:pt x="0" y="67"/>
                  </a:lnTo>
                  <a:lnTo>
                    <a:pt x="1" y="7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7" name="Freeform 532"/>
            <p:cNvSpPr>
              <a:spLocks/>
            </p:cNvSpPr>
            <p:nvPr/>
          </p:nvSpPr>
          <p:spPr bwMode="auto">
            <a:xfrm>
              <a:off x="5283200" y="1911375"/>
              <a:ext cx="36513" cy="17463"/>
            </a:xfrm>
            <a:custGeom>
              <a:avLst/>
              <a:gdLst>
                <a:gd name="T0" fmla="*/ 2147483647 w 22"/>
                <a:gd name="T1" fmla="*/ 2147483647 h 11"/>
                <a:gd name="T2" fmla="*/ 2147483647 w 22"/>
                <a:gd name="T3" fmla="*/ 2147483647 h 11"/>
                <a:gd name="T4" fmla="*/ 2147483647 w 22"/>
                <a:gd name="T5" fmla="*/ 2147483647 h 11"/>
                <a:gd name="T6" fmla="*/ 2147483647 w 22"/>
                <a:gd name="T7" fmla="*/ 0 h 11"/>
                <a:gd name="T8" fmla="*/ 0 w 22"/>
                <a:gd name="T9" fmla="*/ 2147483647 h 11"/>
                <a:gd name="T10" fmla="*/ 2147483647 w 22"/>
                <a:gd name="T11" fmla="*/ 2147483647 h 11"/>
                <a:gd name="T12" fmla="*/ 0 60000 65536"/>
                <a:gd name="T13" fmla="*/ 0 60000 65536"/>
                <a:gd name="T14" fmla="*/ 0 60000 65536"/>
                <a:gd name="T15" fmla="*/ 0 60000 65536"/>
                <a:gd name="T16" fmla="*/ 0 60000 65536"/>
                <a:gd name="T17" fmla="*/ 0 60000 65536"/>
                <a:gd name="T18" fmla="*/ 0 w 22"/>
                <a:gd name="T19" fmla="*/ 0 h 11"/>
                <a:gd name="T20" fmla="*/ 22 w 2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2" h="11">
                  <a:moveTo>
                    <a:pt x="6" y="11"/>
                  </a:moveTo>
                  <a:lnTo>
                    <a:pt x="19" y="10"/>
                  </a:lnTo>
                  <a:lnTo>
                    <a:pt x="22" y="4"/>
                  </a:lnTo>
                  <a:lnTo>
                    <a:pt x="7" y="0"/>
                  </a:lnTo>
                  <a:lnTo>
                    <a:pt x="0" y="4"/>
                  </a:lnTo>
                  <a:lnTo>
                    <a:pt x="6" y="1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8" name="Freeform 533"/>
            <p:cNvSpPr>
              <a:spLocks/>
            </p:cNvSpPr>
            <p:nvPr/>
          </p:nvSpPr>
          <p:spPr bwMode="auto">
            <a:xfrm>
              <a:off x="5283200" y="1911375"/>
              <a:ext cx="36513" cy="17463"/>
            </a:xfrm>
            <a:custGeom>
              <a:avLst/>
              <a:gdLst>
                <a:gd name="T0" fmla="*/ 2147483647 w 22"/>
                <a:gd name="T1" fmla="*/ 2147483647 h 11"/>
                <a:gd name="T2" fmla="*/ 2147483647 w 22"/>
                <a:gd name="T3" fmla="*/ 2147483647 h 11"/>
                <a:gd name="T4" fmla="*/ 2147483647 w 22"/>
                <a:gd name="T5" fmla="*/ 2147483647 h 11"/>
                <a:gd name="T6" fmla="*/ 2147483647 w 22"/>
                <a:gd name="T7" fmla="*/ 0 h 11"/>
                <a:gd name="T8" fmla="*/ 0 w 22"/>
                <a:gd name="T9" fmla="*/ 2147483647 h 11"/>
                <a:gd name="T10" fmla="*/ 2147483647 w 22"/>
                <a:gd name="T11" fmla="*/ 2147483647 h 11"/>
                <a:gd name="T12" fmla="*/ 0 60000 65536"/>
                <a:gd name="T13" fmla="*/ 0 60000 65536"/>
                <a:gd name="T14" fmla="*/ 0 60000 65536"/>
                <a:gd name="T15" fmla="*/ 0 60000 65536"/>
                <a:gd name="T16" fmla="*/ 0 60000 65536"/>
                <a:gd name="T17" fmla="*/ 0 60000 65536"/>
                <a:gd name="T18" fmla="*/ 0 w 22"/>
                <a:gd name="T19" fmla="*/ 0 h 11"/>
                <a:gd name="T20" fmla="*/ 22 w 2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2" h="11">
                  <a:moveTo>
                    <a:pt x="6" y="11"/>
                  </a:moveTo>
                  <a:lnTo>
                    <a:pt x="19" y="10"/>
                  </a:lnTo>
                  <a:lnTo>
                    <a:pt x="22" y="4"/>
                  </a:lnTo>
                  <a:lnTo>
                    <a:pt x="7" y="0"/>
                  </a:lnTo>
                  <a:lnTo>
                    <a:pt x="0" y="4"/>
                  </a:lnTo>
                  <a:lnTo>
                    <a:pt x="6" y="1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9" name="Freeform 534"/>
            <p:cNvSpPr>
              <a:spLocks/>
            </p:cNvSpPr>
            <p:nvPr/>
          </p:nvSpPr>
          <p:spPr bwMode="auto">
            <a:xfrm>
              <a:off x="5305425" y="1666900"/>
              <a:ext cx="136525" cy="19050"/>
            </a:xfrm>
            <a:custGeom>
              <a:avLst/>
              <a:gdLst>
                <a:gd name="T0" fmla="*/ 0 w 77"/>
                <a:gd name="T1" fmla="*/ 2147483647 h 13"/>
                <a:gd name="T2" fmla="*/ 2147483647 w 77"/>
                <a:gd name="T3" fmla="*/ 2147483647 h 13"/>
                <a:gd name="T4" fmla="*/ 2147483647 w 77"/>
                <a:gd name="T5" fmla="*/ 2147483647 h 13"/>
                <a:gd name="T6" fmla="*/ 2147483647 w 77"/>
                <a:gd name="T7" fmla="*/ 2147483647 h 13"/>
                <a:gd name="T8" fmla="*/ 2147483647 w 77"/>
                <a:gd name="T9" fmla="*/ 2147483647 h 13"/>
                <a:gd name="T10" fmla="*/ 2147483647 w 77"/>
                <a:gd name="T11" fmla="*/ 0 h 13"/>
                <a:gd name="T12" fmla="*/ 0 w 77"/>
                <a:gd name="T13" fmla="*/ 2147483647 h 13"/>
                <a:gd name="T14" fmla="*/ 0 60000 65536"/>
                <a:gd name="T15" fmla="*/ 0 60000 65536"/>
                <a:gd name="T16" fmla="*/ 0 60000 65536"/>
                <a:gd name="T17" fmla="*/ 0 60000 65536"/>
                <a:gd name="T18" fmla="*/ 0 60000 65536"/>
                <a:gd name="T19" fmla="*/ 0 60000 65536"/>
                <a:gd name="T20" fmla="*/ 0 60000 65536"/>
                <a:gd name="T21" fmla="*/ 0 w 77"/>
                <a:gd name="T22" fmla="*/ 0 h 13"/>
                <a:gd name="T23" fmla="*/ 77 w 77"/>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13">
                  <a:moveTo>
                    <a:pt x="0" y="13"/>
                  </a:moveTo>
                  <a:lnTo>
                    <a:pt x="49" y="12"/>
                  </a:lnTo>
                  <a:lnTo>
                    <a:pt x="55" y="9"/>
                  </a:lnTo>
                  <a:lnTo>
                    <a:pt x="52" y="6"/>
                  </a:lnTo>
                  <a:lnTo>
                    <a:pt x="77" y="4"/>
                  </a:lnTo>
                  <a:lnTo>
                    <a:pt x="69" y="0"/>
                  </a:lnTo>
                  <a:lnTo>
                    <a:pt x="0" y="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0" name="Freeform 535"/>
            <p:cNvSpPr>
              <a:spLocks/>
            </p:cNvSpPr>
            <p:nvPr/>
          </p:nvSpPr>
          <p:spPr bwMode="auto">
            <a:xfrm>
              <a:off x="5305425" y="1666900"/>
              <a:ext cx="136525" cy="19050"/>
            </a:xfrm>
            <a:custGeom>
              <a:avLst/>
              <a:gdLst>
                <a:gd name="T0" fmla="*/ 0 w 77"/>
                <a:gd name="T1" fmla="*/ 2147483647 h 13"/>
                <a:gd name="T2" fmla="*/ 2147483647 w 77"/>
                <a:gd name="T3" fmla="*/ 2147483647 h 13"/>
                <a:gd name="T4" fmla="*/ 2147483647 w 77"/>
                <a:gd name="T5" fmla="*/ 2147483647 h 13"/>
                <a:gd name="T6" fmla="*/ 2147483647 w 77"/>
                <a:gd name="T7" fmla="*/ 2147483647 h 13"/>
                <a:gd name="T8" fmla="*/ 2147483647 w 77"/>
                <a:gd name="T9" fmla="*/ 2147483647 h 13"/>
                <a:gd name="T10" fmla="*/ 2147483647 w 77"/>
                <a:gd name="T11" fmla="*/ 0 h 13"/>
                <a:gd name="T12" fmla="*/ 0 w 77"/>
                <a:gd name="T13" fmla="*/ 2147483647 h 13"/>
                <a:gd name="T14" fmla="*/ 0 60000 65536"/>
                <a:gd name="T15" fmla="*/ 0 60000 65536"/>
                <a:gd name="T16" fmla="*/ 0 60000 65536"/>
                <a:gd name="T17" fmla="*/ 0 60000 65536"/>
                <a:gd name="T18" fmla="*/ 0 60000 65536"/>
                <a:gd name="T19" fmla="*/ 0 60000 65536"/>
                <a:gd name="T20" fmla="*/ 0 60000 65536"/>
                <a:gd name="T21" fmla="*/ 0 w 77"/>
                <a:gd name="T22" fmla="*/ 0 h 13"/>
                <a:gd name="T23" fmla="*/ 77 w 77"/>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13">
                  <a:moveTo>
                    <a:pt x="0" y="13"/>
                  </a:moveTo>
                  <a:lnTo>
                    <a:pt x="49" y="12"/>
                  </a:lnTo>
                  <a:lnTo>
                    <a:pt x="55" y="9"/>
                  </a:lnTo>
                  <a:lnTo>
                    <a:pt x="52" y="6"/>
                  </a:lnTo>
                  <a:lnTo>
                    <a:pt x="77" y="4"/>
                  </a:lnTo>
                  <a:lnTo>
                    <a:pt x="69" y="0"/>
                  </a:lnTo>
                  <a:lnTo>
                    <a:pt x="0" y="1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1" name="Freeform 536"/>
            <p:cNvSpPr>
              <a:spLocks/>
            </p:cNvSpPr>
            <p:nvPr/>
          </p:nvSpPr>
          <p:spPr bwMode="auto">
            <a:xfrm>
              <a:off x="5265738" y="1657375"/>
              <a:ext cx="73025" cy="15875"/>
            </a:xfrm>
            <a:custGeom>
              <a:avLst/>
              <a:gdLst>
                <a:gd name="T0" fmla="*/ 0 w 39"/>
                <a:gd name="T1" fmla="*/ 2147483647 h 10"/>
                <a:gd name="T2" fmla="*/ 2147483647 w 39"/>
                <a:gd name="T3" fmla="*/ 2147483647 h 10"/>
                <a:gd name="T4" fmla="*/ 2147483647 w 39"/>
                <a:gd name="T5" fmla="*/ 2147483647 h 10"/>
                <a:gd name="T6" fmla="*/ 2147483647 w 39"/>
                <a:gd name="T7" fmla="*/ 2147483647 h 10"/>
                <a:gd name="T8" fmla="*/ 2147483647 w 39"/>
                <a:gd name="T9" fmla="*/ 0 h 10"/>
                <a:gd name="T10" fmla="*/ 2147483647 w 39"/>
                <a:gd name="T11" fmla="*/ 2147483647 h 10"/>
                <a:gd name="T12" fmla="*/ 2147483647 w 39"/>
                <a:gd name="T13" fmla="*/ 2147483647 h 10"/>
                <a:gd name="T14" fmla="*/ 0 w 39"/>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0"/>
                <a:gd name="T26" fmla="*/ 39 w 3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0">
                  <a:moveTo>
                    <a:pt x="0" y="10"/>
                  </a:moveTo>
                  <a:lnTo>
                    <a:pt x="39" y="10"/>
                  </a:lnTo>
                  <a:lnTo>
                    <a:pt x="30" y="8"/>
                  </a:lnTo>
                  <a:lnTo>
                    <a:pt x="38" y="4"/>
                  </a:lnTo>
                  <a:lnTo>
                    <a:pt x="31" y="0"/>
                  </a:lnTo>
                  <a:lnTo>
                    <a:pt x="15" y="4"/>
                  </a:lnTo>
                  <a:lnTo>
                    <a:pt x="18" y="7"/>
                  </a:lnTo>
                  <a:lnTo>
                    <a:pt x="0"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2" name="Freeform 537"/>
            <p:cNvSpPr>
              <a:spLocks/>
            </p:cNvSpPr>
            <p:nvPr/>
          </p:nvSpPr>
          <p:spPr bwMode="auto">
            <a:xfrm>
              <a:off x="5265738" y="1657375"/>
              <a:ext cx="73025" cy="15875"/>
            </a:xfrm>
            <a:custGeom>
              <a:avLst/>
              <a:gdLst>
                <a:gd name="T0" fmla="*/ 0 w 39"/>
                <a:gd name="T1" fmla="*/ 2147483647 h 10"/>
                <a:gd name="T2" fmla="*/ 2147483647 w 39"/>
                <a:gd name="T3" fmla="*/ 2147483647 h 10"/>
                <a:gd name="T4" fmla="*/ 2147483647 w 39"/>
                <a:gd name="T5" fmla="*/ 2147483647 h 10"/>
                <a:gd name="T6" fmla="*/ 2147483647 w 39"/>
                <a:gd name="T7" fmla="*/ 2147483647 h 10"/>
                <a:gd name="T8" fmla="*/ 2147483647 w 39"/>
                <a:gd name="T9" fmla="*/ 0 h 10"/>
                <a:gd name="T10" fmla="*/ 2147483647 w 39"/>
                <a:gd name="T11" fmla="*/ 2147483647 h 10"/>
                <a:gd name="T12" fmla="*/ 2147483647 w 39"/>
                <a:gd name="T13" fmla="*/ 2147483647 h 10"/>
                <a:gd name="T14" fmla="*/ 0 w 39"/>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0"/>
                <a:gd name="T26" fmla="*/ 39 w 3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0">
                  <a:moveTo>
                    <a:pt x="0" y="10"/>
                  </a:moveTo>
                  <a:lnTo>
                    <a:pt x="39" y="10"/>
                  </a:lnTo>
                  <a:lnTo>
                    <a:pt x="30" y="8"/>
                  </a:lnTo>
                  <a:lnTo>
                    <a:pt x="38" y="4"/>
                  </a:lnTo>
                  <a:lnTo>
                    <a:pt x="31" y="0"/>
                  </a:lnTo>
                  <a:lnTo>
                    <a:pt x="15" y="4"/>
                  </a:lnTo>
                  <a:lnTo>
                    <a:pt x="18" y="7"/>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3" name="Freeform 538"/>
            <p:cNvSpPr>
              <a:spLocks/>
            </p:cNvSpPr>
            <p:nvPr/>
          </p:nvSpPr>
          <p:spPr bwMode="auto">
            <a:xfrm>
              <a:off x="5254625" y="1685950"/>
              <a:ext cx="30163" cy="0"/>
            </a:xfrm>
            <a:custGeom>
              <a:avLst/>
              <a:gdLst>
                <a:gd name="T0" fmla="*/ 0 w 17"/>
                <a:gd name="T1" fmla="*/ 0 h 1"/>
                <a:gd name="T2" fmla="*/ 2147483647 w 17"/>
                <a:gd name="T3" fmla="*/ 0 h 1"/>
                <a:gd name="T4" fmla="*/ 0 w 17"/>
                <a:gd name="T5" fmla="*/ 0 h 1"/>
                <a:gd name="T6" fmla="*/ 0 60000 65536"/>
                <a:gd name="T7" fmla="*/ 0 60000 65536"/>
                <a:gd name="T8" fmla="*/ 0 60000 65536"/>
                <a:gd name="T9" fmla="*/ 0 w 17"/>
                <a:gd name="T10" fmla="*/ 0 h 1"/>
                <a:gd name="T11" fmla="*/ 17 w 17"/>
                <a:gd name="T12" fmla="*/ 0 h 1"/>
              </a:gdLst>
              <a:ahLst/>
              <a:cxnLst>
                <a:cxn ang="T6">
                  <a:pos x="T0" y="T1"/>
                </a:cxn>
                <a:cxn ang="T7">
                  <a:pos x="T2" y="T3"/>
                </a:cxn>
                <a:cxn ang="T8">
                  <a:pos x="T4" y="T5"/>
                </a:cxn>
              </a:cxnLst>
              <a:rect l="T9" t="T10" r="T11" b="T12"/>
              <a:pathLst>
                <a:path w="17" h="1">
                  <a:moveTo>
                    <a:pt x="0" y="1"/>
                  </a:moveTo>
                  <a:lnTo>
                    <a:pt x="17" y="0"/>
                  </a:lnTo>
                  <a:lnTo>
                    <a:pt x="0" y="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4" name="Freeform 539"/>
            <p:cNvSpPr>
              <a:spLocks/>
            </p:cNvSpPr>
            <p:nvPr/>
          </p:nvSpPr>
          <p:spPr bwMode="auto">
            <a:xfrm>
              <a:off x="5254625" y="1685950"/>
              <a:ext cx="30163" cy="0"/>
            </a:xfrm>
            <a:custGeom>
              <a:avLst/>
              <a:gdLst>
                <a:gd name="T0" fmla="*/ 0 w 17"/>
                <a:gd name="T1" fmla="*/ 0 h 1"/>
                <a:gd name="T2" fmla="*/ 2147483647 w 17"/>
                <a:gd name="T3" fmla="*/ 0 h 1"/>
                <a:gd name="T4" fmla="*/ 0 w 17"/>
                <a:gd name="T5" fmla="*/ 0 h 1"/>
                <a:gd name="T6" fmla="*/ 0 60000 65536"/>
                <a:gd name="T7" fmla="*/ 0 60000 65536"/>
                <a:gd name="T8" fmla="*/ 0 60000 65536"/>
                <a:gd name="T9" fmla="*/ 0 w 17"/>
                <a:gd name="T10" fmla="*/ 0 h 1"/>
                <a:gd name="T11" fmla="*/ 17 w 17"/>
                <a:gd name="T12" fmla="*/ 0 h 1"/>
              </a:gdLst>
              <a:ahLst/>
              <a:cxnLst>
                <a:cxn ang="T6">
                  <a:pos x="T0" y="T1"/>
                </a:cxn>
                <a:cxn ang="T7">
                  <a:pos x="T2" y="T3"/>
                </a:cxn>
                <a:cxn ang="T8">
                  <a:pos x="T4" y="T5"/>
                </a:cxn>
              </a:cxnLst>
              <a:rect l="T9" t="T10" r="T11" b="T12"/>
              <a:pathLst>
                <a:path w="17" h="1">
                  <a:moveTo>
                    <a:pt x="0" y="1"/>
                  </a:moveTo>
                  <a:lnTo>
                    <a:pt x="17" y="0"/>
                  </a:lnTo>
                  <a:lnTo>
                    <a:pt x="0" y="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5" name="Freeform 540"/>
            <p:cNvSpPr>
              <a:spLocks/>
            </p:cNvSpPr>
            <p:nvPr/>
          </p:nvSpPr>
          <p:spPr bwMode="auto">
            <a:xfrm>
              <a:off x="5106988" y="1673250"/>
              <a:ext cx="112712" cy="12700"/>
            </a:xfrm>
            <a:custGeom>
              <a:avLst/>
              <a:gdLst>
                <a:gd name="T0" fmla="*/ 0 w 61"/>
                <a:gd name="T1" fmla="*/ 2147483647 h 7"/>
                <a:gd name="T2" fmla="*/ 2147483647 w 61"/>
                <a:gd name="T3" fmla="*/ 2147483647 h 7"/>
                <a:gd name="T4" fmla="*/ 2147483647 w 61"/>
                <a:gd name="T5" fmla="*/ 2147483647 h 7"/>
                <a:gd name="T6" fmla="*/ 2147483647 w 61"/>
                <a:gd name="T7" fmla="*/ 2147483647 h 7"/>
                <a:gd name="T8" fmla="*/ 2147483647 w 61"/>
                <a:gd name="T9" fmla="*/ 2147483647 h 7"/>
                <a:gd name="T10" fmla="*/ 2147483647 w 61"/>
                <a:gd name="T11" fmla="*/ 0 h 7"/>
                <a:gd name="T12" fmla="*/ 0 w 61"/>
                <a:gd name="T13" fmla="*/ 2147483647 h 7"/>
                <a:gd name="T14" fmla="*/ 0 60000 65536"/>
                <a:gd name="T15" fmla="*/ 0 60000 65536"/>
                <a:gd name="T16" fmla="*/ 0 60000 65536"/>
                <a:gd name="T17" fmla="*/ 0 60000 65536"/>
                <a:gd name="T18" fmla="*/ 0 60000 65536"/>
                <a:gd name="T19" fmla="*/ 0 60000 65536"/>
                <a:gd name="T20" fmla="*/ 0 60000 65536"/>
                <a:gd name="T21" fmla="*/ 0 w 61"/>
                <a:gd name="T22" fmla="*/ 0 h 7"/>
                <a:gd name="T23" fmla="*/ 61 w 61"/>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7">
                  <a:moveTo>
                    <a:pt x="0" y="3"/>
                  </a:moveTo>
                  <a:lnTo>
                    <a:pt x="38" y="7"/>
                  </a:lnTo>
                  <a:lnTo>
                    <a:pt x="54" y="7"/>
                  </a:lnTo>
                  <a:lnTo>
                    <a:pt x="51" y="6"/>
                  </a:lnTo>
                  <a:lnTo>
                    <a:pt x="61" y="3"/>
                  </a:lnTo>
                  <a:lnTo>
                    <a:pt x="22"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6" name="Freeform 541"/>
            <p:cNvSpPr>
              <a:spLocks/>
            </p:cNvSpPr>
            <p:nvPr/>
          </p:nvSpPr>
          <p:spPr bwMode="auto">
            <a:xfrm>
              <a:off x="5106988" y="1673250"/>
              <a:ext cx="112712" cy="12700"/>
            </a:xfrm>
            <a:custGeom>
              <a:avLst/>
              <a:gdLst>
                <a:gd name="T0" fmla="*/ 0 w 61"/>
                <a:gd name="T1" fmla="*/ 2147483647 h 7"/>
                <a:gd name="T2" fmla="*/ 2147483647 w 61"/>
                <a:gd name="T3" fmla="*/ 2147483647 h 7"/>
                <a:gd name="T4" fmla="*/ 2147483647 w 61"/>
                <a:gd name="T5" fmla="*/ 2147483647 h 7"/>
                <a:gd name="T6" fmla="*/ 2147483647 w 61"/>
                <a:gd name="T7" fmla="*/ 2147483647 h 7"/>
                <a:gd name="T8" fmla="*/ 2147483647 w 61"/>
                <a:gd name="T9" fmla="*/ 2147483647 h 7"/>
                <a:gd name="T10" fmla="*/ 2147483647 w 61"/>
                <a:gd name="T11" fmla="*/ 0 h 7"/>
                <a:gd name="T12" fmla="*/ 0 w 61"/>
                <a:gd name="T13" fmla="*/ 2147483647 h 7"/>
                <a:gd name="T14" fmla="*/ 0 60000 65536"/>
                <a:gd name="T15" fmla="*/ 0 60000 65536"/>
                <a:gd name="T16" fmla="*/ 0 60000 65536"/>
                <a:gd name="T17" fmla="*/ 0 60000 65536"/>
                <a:gd name="T18" fmla="*/ 0 60000 65536"/>
                <a:gd name="T19" fmla="*/ 0 60000 65536"/>
                <a:gd name="T20" fmla="*/ 0 60000 65536"/>
                <a:gd name="T21" fmla="*/ 0 w 61"/>
                <a:gd name="T22" fmla="*/ 0 h 7"/>
                <a:gd name="T23" fmla="*/ 61 w 61"/>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7">
                  <a:moveTo>
                    <a:pt x="0" y="3"/>
                  </a:moveTo>
                  <a:lnTo>
                    <a:pt x="38" y="7"/>
                  </a:lnTo>
                  <a:lnTo>
                    <a:pt x="54" y="7"/>
                  </a:lnTo>
                  <a:lnTo>
                    <a:pt x="51" y="6"/>
                  </a:lnTo>
                  <a:lnTo>
                    <a:pt x="61" y="3"/>
                  </a:lnTo>
                  <a:lnTo>
                    <a:pt x="22"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7" name="Freeform 542"/>
            <p:cNvSpPr>
              <a:spLocks/>
            </p:cNvSpPr>
            <p:nvPr/>
          </p:nvSpPr>
          <p:spPr bwMode="auto">
            <a:xfrm>
              <a:off x="4554538" y="1679600"/>
              <a:ext cx="266700" cy="79375"/>
            </a:xfrm>
            <a:custGeom>
              <a:avLst/>
              <a:gdLst>
                <a:gd name="T0" fmla="*/ 0 w 149"/>
                <a:gd name="T1" fmla="*/ 2147483647 h 51"/>
                <a:gd name="T2" fmla="*/ 2147483647 w 149"/>
                <a:gd name="T3" fmla="*/ 2147483647 h 51"/>
                <a:gd name="T4" fmla="*/ 2147483647 w 149"/>
                <a:gd name="T5" fmla="*/ 2147483647 h 51"/>
                <a:gd name="T6" fmla="*/ 2147483647 w 149"/>
                <a:gd name="T7" fmla="*/ 2147483647 h 51"/>
                <a:gd name="T8" fmla="*/ 2147483647 w 149"/>
                <a:gd name="T9" fmla="*/ 2147483647 h 51"/>
                <a:gd name="T10" fmla="*/ 2147483647 w 149"/>
                <a:gd name="T11" fmla="*/ 2147483647 h 51"/>
                <a:gd name="T12" fmla="*/ 2147483647 w 149"/>
                <a:gd name="T13" fmla="*/ 2147483647 h 51"/>
                <a:gd name="T14" fmla="*/ 2147483647 w 149"/>
                <a:gd name="T15" fmla="*/ 2147483647 h 51"/>
                <a:gd name="T16" fmla="*/ 2147483647 w 149"/>
                <a:gd name="T17" fmla="*/ 2147483647 h 51"/>
                <a:gd name="T18" fmla="*/ 2147483647 w 149"/>
                <a:gd name="T19" fmla="*/ 2147483647 h 51"/>
                <a:gd name="T20" fmla="*/ 2147483647 w 149"/>
                <a:gd name="T21" fmla="*/ 2147483647 h 51"/>
                <a:gd name="T22" fmla="*/ 2147483647 w 149"/>
                <a:gd name="T23" fmla="*/ 2147483647 h 51"/>
                <a:gd name="T24" fmla="*/ 2147483647 w 149"/>
                <a:gd name="T25" fmla="*/ 2147483647 h 51"/>
                <a:gd name="T26" fmla="*/ 2147483647 w 149"/>
                <a:gd name="T27" fmla="*/ 2147483647 h 51"/>
                <a:gd name="T28" fmla="*/ 2147483647 w 149"/>
                <a:gd name="T29" fmla="*/ 2147483647 h 51"/>
                <a:gd name="T30" fmla="*/ 2147483647 w 149"/>
                <a:gd name="T31" fmla="*/ 2147483647 h 51"/>
                <a:gd name="T32" fmla="*/ 2147483647 w 149"/>
                <a:gd name="T33" fmla="*/ 2147483647 h 51"/>
                <a:gd name="T34" fmla="*/ 2147483647 w 149"/>
                <a:gd name="T35" fmla="*/ 2147483647 h 51"/>
                <a:gd name="T36" fmla="*/ 2147483647 w 149"/>
                <a:gd name="T37" fmla="*/ 0 h 51"/>
                <a:gd name="T38" fmla="*/ 2147483647 w 149"/>
                <a:gd name="T39" fmla="*/ 2147483647 h 51"/>
                <a:gd name="T40" fmla="*/ 0 w 149"/>
                <a:gd name="T41" fmla="*/ 2147483647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9"/>
                <a:gd name="T64" fmla="*/ 0 h 51"/>
                <a:gd name="T65" fmla="*/ 149 w 149"/>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9" h="51">
                  <a:moveTo>
                    <a:pt x="0" y="9"/>
                  </a:moveTo>
                  <a:lnTo>
                    <a:pt x="6" y="23"/>
                  </a:lnTo>
                  <a:lnTo>
                    <a:pt x="20" y="29"/>
                  </a:lnTo>
                  <a:lnTo>
                    <a:pt x="40" y="29"/>
                  </a:lnTo>
                  <a:lnTo>
                    <a:pt x="26" y="32"/>
                  </a:lnTo>
                  <a:lnTo>
                    <a:pt x="28" y="38"/>
                  </a:lnTo>
                  <a:lnTo>
                    <a:pt x="59" y="51"/>
                  </a:lnTo>
                  <a:lnTo>
                    <a:pt x="76" y="26"/>
                  </a:lnTo>
                  <a:lnTo>
                    <a:pt x="89" y="23"/>
                  </a:lnTo>
                  <a:lnTo>
                    <a:pt x="103" y="32"/>
                  </a:lnTo>
                  <a:lnTo>
                    <a:pt x="96" y="39"/>
                  </a:lnTo>
                  <a:lnTo>
                    <a:pt x="114" y="42"/>
                  </a:lnTo>
                  <a:lnTo>
                    <a:pt x="134" y="35"/>
                  </a:lnTo>
                  <a:lnTo>
                    <a:pt x="76" y="16"/>
                  </a:lnTo>
                  <a:lnTo>
                    <a:pt x="73" y="10"/>
                  </a:lnTo>
                  <a:lnTo>
                    <a:pt x="121" y="16"/>
                  </a:lnTo>
                  <a:lnTo>
                    <a:pt x="149" y="9"/>
                  </a:lnTo>
                  <a:lnTo>
                    <a:pt x="149" y="4"/>
                  </a:lnTo>
                  <a:lnTo>
                    <a:pt x="83" y="0"/>
                  </a:lnTo>
                  <a:lnTo>
                    <a:pt x="42" y="10"/>
                  </a:lnTo>
                  <a:lnTo>
                    <a:pt x="0" y="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8" name="Freeform 543"/>
            <p:cNvSpPr>
              <a:spLocks/>
            </p:cNvSpPr>
            <p:nvPr/>
          </p:nvSpPr>
          <p:spPr bwMode="auto">
            <a:xfrm>
              <a:off x="4554538" y="1679600"/>
              <a:ext cx="266700" cy="79375"/>
            </a:xfrm>
            <a:custGeom>
              <a:avLst/>
              <a:gdLst>
                <a:gd name="T0" fmla="*/ 0 w 149"/>
                <a:gd name="T1" fmla="*/ 2147483647 h 51"/>
                <a:gd name="T2" fmla="*/ 2147483647 w 149"/>
                <a:gd name="T3" fmla="*/ 2147483647 h 51"/>
                <a:gd name="T4" fmla="*/ 2147483647 w 149"/>
                <a:gd name="T5" fmla="*/ 2147483647 h 51"/>
                <a:gd name="T6" fmla="*/ 2147483647 w 149"/>
                <a:gd name="T7" fmla="*/ 2147483647 h 51"/>
                <a:gd name="T8" fmla="*/ 2147483647 w 149"/>
                <a:gd name="T9" fmla="*/ 2147483647 h 51"/>
                <a:gd name="T10" fmla="*/ 2147483647 w 149"/>
                <a:gd name="T11" fmla="*/ 2147483647 h 51"/>
                <a:gd name="T12" fmla="*/ 2147483647 w 149"/>
                <a:gd name="T13" fmla="*/ 2147483647 h 51"/>
                <a:gd name="T14" fmla="*/ 2147483647 w 149"/>
                <a:gd name="T15" fmla="*/ 2147483647 h 51"/>
                <a:gd name="T16" fmla="*/ 2147483647 w 149"/>
                <a:gd name="T17" fmla="*/ 2147483647 h 51"/>
                <a:gd name="T18" fmla="*/ 2147483647 w 149"/>
                <a:gd name="T19" fmla="*/ 2147483647 h 51"/>
                <a:gd name="T20" fmla="*/ 2147483647 w 149"/>
                <a:gd name="T21" fmla="*/ 2147483647 h 51"/>
                <a:gd name="T22" fmla="*/ 2147483647 w 149"/>
                <a:gd name="T23" fmla="*/ 2147483647 h 51"/>
                <a:gd name="T24" fmla="*/ 2147483647 w 149"/>
                <a:gd name="T25" fmla="*/ 2147483647 h 51"/>
                <a:gd name="T26" fmla="*/ 2147483647 w 149"/>
                <a:gd name="T27" fmla="*/ 2147483647 h 51"/>
                <a:gd name="T28" fmla="*/ 2147483647 w 149"/>
                <a:gd name="T29" fmla="*/ 2147483647 h 51"/>
                <a:gd name="T30" fmla="*/ 2147483647 w 149"/>
                <a:gd name="T31" fmla="*/ 2147483647 h 51"/>
                <a:gd name="T32" fmla="*/ 2147483647 w 149"/>
                <a:gd name="T33" fmla="*/ 2147483647 h 51"/>
                <a:gd name="T34" fmla="*/ 2147483647 w 149"/>
                <a:gd name="T35" fmla="*/ 2147483647 h 51"/>
                <a:gd name="T36" fmla="*/ 2147483647 w 149"/>
                <a:gd name="T37" fmla="*/ 0 h 51"/>
                <a:gd name="T38" fmla="*/ 2147483647 w 149"/>
                <a:gd name="T39" fmla="*/ 2147483647 h 51"/>
                <a:gd name="T40" fmla="*/ 0 w 149"/>
                <a:gd name="T41" fmla="*/ 2147483647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9"/>
                <a:gd name="T64" fmla="*/ 0 h 51"/>
                <a:gd name="T65" fmla="*/ 149 w 149"/>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9" h="51">
                  <a:moveTo>
                    <a:pt x="0" y="9"/>
                  </a:moveTo>
                  <a:lnTo>
                    <a:pt x="6" y="23"/>
                  </a:lnTo>
                  <a:lnTo>
                    <a:pt x="20" y="29"/>
                  </a:lnTo>
                  <a:lnTo>
                    <a:pt x="40" y="29"/>
                  </a:lnTo>
                  <a:lnTo>
                    <a:pt x="26" y="32"/>
                  </a:lnTo>
                  <a:lnTo>
                    <a:pt x="28" y="38"/>
                  </a:lnTo>
                  <a:lnTo>
                    <a:pt x="59" y="51"/>
                  </a:lnTo>
                  <a:lnTo>
                    <a:pt x="76" y="26"/>
                  </a:lnTo>
                  <a:lnTo>
                    <a:pt x="89" y="23"/>
                  </a:lnTo>
                  <a:lnTo>
                    <a:pt x="103" y="32"/>
                  </a:lnTo>
                  <a:lnTo>
                    <a:pt x="96" y="39"/>
                  </a:lnTo>
                  <a:lnTo>
                    <a:pt x="114" y="42"/>
                  </a:lnTo>
                  <a:lnTo>
                    <a:pt x="134" y="35"/>
                  </a:lnTo>
                  <a:lnTo>
                    <a:pt x="76" y="16"/>
                  </a:lnTo>
                  <a:lnTo>
                    <a:pt x="73" y="10"/>
                  </a:lnTo>
                  <a:lnTo>
                    <a:pt x="121" y="16"/>
                  </a:lnTo>
                  <a:lnTo>
                    <a:pt x="149" y="9"/>
                  </a:lnTo>
                  <a:lnTo>
                    <a:pt x="149" y="4"/>
                  </a:lnTo>
                  <a:lnTo>
                    <a:pt x="83" y="0"/>
                  </a:lnTo>
                  <a:lnTo>
                    <a:pt x="42" y="10"/>
                  </a:lnTo>
                  <a:lnTo>
                    <a:pt x="0" y="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9" name="Freeform 544"/>
            <p:cNvSpPr>
              <a:spLocks/>
            </p:cNvSpPr>
            <p:nvPr/>
          </p:nvSpPr>
          <p:spPr bwMode="auto">
            <a:xfrm>
              <a:off x="4167188" y="2084413"/>
              <a:ext cx="25400" cy="7937"/>
            </a:xfrm>
            <a:custGeom>
              <a:avLst/>
              <a:gdLst>
                <a:gd name="T0" fmla="*/ 0 w 13"/>
                <a:gd name="T1" fmla="*/ 2147483647 h 5"/>
                <a:gd name="T2" fmla="*/ 2147483647 w 13"/>
                <a:gd name="T3" fmla="*/ 0 h 5"/>
                <a:gd name="T4" fmla="*/ 0 w 13"/>
                <a:gd name="T5" fmla="*/ 2147483647 h 5"/>
                <a:gd name="T6" fmla="*/ 0 60000 65536"/>
                <a:gd name="T7" fmla="*/ 0 60000 65536"/>
                <a:gd name="T8" fmla="*/ 0 60000 65536"/>
                <a:gd name="T9" fmla="*/ 0 w 13"/>
                <a:gd name="T10" fmla="*/ 0 h 5"/>
                <a:gd name="T11" fmla="*/ 13 w 13"/>
                <a:gd name="T12" fmla="*/ 5 h 5"/>
              </a:gdLst>
              <a:ahLst/>
              <a:cxnLst>
                <a:cxn ang="T6">
                  <a:pos x="T0" y="T1"/>
                </a:cxn>
                <a:cxn ang="T7">
                  <a:pos x="T2" y="T3"/>
                </a:cxn>
                <a:cxn ang="T8">
                  <a:pos x="T4" y="T5"/>
                </a:cxn>
              </a:cxnLst>
              <a:rect l="T9" t="T10" r="T11" b="T12"/>
              <a:pathLst>
                <a:path w="13" h="5">
                  <a:moveTo>
                    <a:pt x="0" y="5"/>
                  </a:moveTo>
                  <a:lnTo>
                    <a:pt x="13" y="0"/>
                  </a:lnTo>
                  <a:lnTo>
                    <a:pt x="0"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0" name="Freeform 545"/>
            <p:cNvSpPr>
              <a:spLocks/>
            </p:cNvSpPr>
            <p:nvPr/>
          </p:nvSpPr>
          <p:spPr bwMode="auto">
            <a:xfrm>
              <a:off x="4167188" y="2084413"/>
              <a:ext cx="25400" cy="7937"/>
            </a:xfrm>
            <a:custGeom>
              <a:avLst/>
              <a:gdLst>
                <a:gd name="T0" fmla="*/ 0 w 13"/>
                <a:gd name="T1" fmla="*/ 2147483647 h 5"/>
                <a:gd name="T2" fmla="*/ 2147483647 w 13"/>
                <a:gd name="T3" fmla="*/ 0 h 5"/>
                <a:gd name="T4" fmla="*/ 0 w 13"/>
                <a:gd name="T5" fmla="*/ 2147483647 h 5"/>
                <a:gd name="T6" fmla="*/ 0 60000 65536"/>
                <a:gd name="T7" fmla="*/ 0 60000 65536"/>
                <a:gd name="T8" fmla="*/ 0 60000 65536"/>
                <a:gd name="T9" fmla="*/ 0 w 13"/>
                <a:gd name="T10" fmla="*/ 0 h 5"/>
                <a:gd name="T11" fmla="*/ 13 w 13"/>
                <a:gd name="T12" fmla="*/ 5 h 5"/>
              </a:gdLst>
              <a:ahLst/>
              <a:cxnLst>
                <a:cxn ang="T6">
                  <a:pos x="T0" y="T1"/>
                </a:cxn>
                <a:cxn ang="T7">
                  <a:pos x="T2" y="T3"/>
                </a:cxn>
                <a:cxn ang="T8">
                  <a:pos x="T4" y="T5"/>
                </a:cxn>
              </a:cxnLst>
              <a:rect l="T9" t="T10" r="T11" b="T12"/>
              <a:pathLst>
                <a:path w="13" h="5">
                  <a:moveTo>
                    <a:pt x="0" y="5"/>
                  </a:moveTo>
                  <a:lnTo>
                    <a:pt x="13" y="0"/>
                  </a:lnTo>
                  <a:lnTo>
                    <a:pt x="0" y="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1" name="Freeform 546"/>
            <p:cNvSpPr>
              <a:spLocks/>
            </p:cNvSpPr>
            <p:nvPr/>
          </p:nvSpPr>
          <p:spPr bwMode="auto">
            <a:xfrm>
              <a:off x="4287838" y="2135213"/>
              <a:ext cx="4762" cy="7937"/>
            </a:xfrm>
            <a:custGeom>
              <a:avLst/>
              <a:gdLst>
                <a:gd name="T0" fmla="*/ 0 w 3"/>
                <a:gd name="T1" fmla="*/ 2147483647 h 6"/>
                <a:gd name="T2" fmla="*/ 2147483647 w 3"/>
                <a:gd name="T3" fmla="*/ 0 h 6"/>
                <a:gd name="T4" fmla="*/ 2147483647 w 3"/>
                <a:gd name="T5" fmla="*/ 2147483647 h 6"/>
                <a:gd name="T6" fmla="*/ 0 w 3"/>
                <a:gd name="T7" fmla="*/ 2147483647 h 6"/>
                <a:gd name="T8" fmla="*/ 0 60000 65536"/>
                <a:gd name="T9" fmla="*/ 0 60000 65536"/>
                <a:gd name="T10" fmla="*/ 0 60000 65536"/>
                <a:gd name="T11" fmla="*/ 0 60000 65536"/>
                <a:gd name="T12" fmla="*/ 0 w 3"/>
                <a:gd name="T13" fmla="*/ 0 h 6"/>
                <a:gd name="T14" fmla="*/ 3 w 3"/>
                <a:gd name="T15" fmla="*/ 6 h 6"/>
              </a:gdLst>
              <a:ahLst/>
              <a:cxnLst>
                <a:cxn ang="T8">
                  <a:pos x="T0" y="T1"/>
                </a:cxn>
                <a:cxn ang="T9">
                  <a:pos x="T2" y="T3"/>
                </a:cxn>
                <a:cxn ang="T10">
                  <a:pos x="T4" y="T5"/>
                </a:cxn>
                <a:cxn ang="T11">
                  <a:pos x="T6" y="T7"/>
                </a:cxn>
              </a:cxnLst>
              <a:rect l="T12" t="T13" r="T14" b="T15"/>
              <a:pathLst>
                <a:path w="3" h="6">
                  <a:moveTo>
                    <a:pt x="0" y="3"/>
                  </a:moveTo>
                  <a:lnTo>
                    <a:pt x="3" y="0"/>
                  </a:lnTo>
                  <a:lnTo>
                    <a:pt x="3" y="6"/>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2" name="Freeform 547"/>
            <p:cNvSpPr>
              <a:spLocks/>
            </p:cNvSpPr>
            <p:nvPr/>
          </p:nvSpPr>
          <p:spPr bwMode="auto">
            <a:xfrm>
              <a:off x="4287838" y="2135213"/>
              <a:ext cx="4762" cy="7937"/>
            </a:xfrm>
            <a:custGeom>
              <a:avLst/>
              <a:gdLst>
                <a:gd name="T0" fmla="*/ 0 w 3"/>
                <a:gd name="T1" fmla="*/ 2147483647 h 6"/>
                <a:gd name="T2" fmla="*/ 2147483647 w 3"/>
                <a:gd name="T3" fmla="*/ 0 h 6"/>
                <a:gd name="T4" fmla="*/ 2147483647 w 3"/>
                <a:gd name="T5" fmla="*/ 2147483647 h 6"/>
                <a:gd name="T6" fmla="*/ 0 w 3"/>
                <a:gd name="T7" fmla="*/ 2147483647 h 6"/>
                <a:gd name="T8" fmla="*/ 0 60000 65536"/>
                <a:gd name="T9" fmla="*/ 0 60000 65536"/>
                <a:gd name="T10" fmla="*/ 0 60000 65536"/>
                <a:gd name="T11" fmla="*/ 0 60000 65536"/>
                <a:gd name="T12" fmla="*/ 0 w 3"/>
                <a:gd name="T13" fmla="*/ 0 h 6"/>
                <a:gd name="T14" fmla="*/ 3 w 3"/>
                <a:gd name="T15" fmla="*/ 6 h 6"/>
              </a:gdLst>
              <a:ahLst/>
              <a:cxnLst>
                <a:cxn ang="T8">
                  <a:pos x="T0" y="T1"/>
                </a:cxn>
                <a:cxn ang="T9">
                  <a:pos x="T2" y="T3"/>
                </a:cxn>
                <a:cxn ang="T10">
                  <a:pos x="T4" y="T5"/>
                </a:cxn>
                <a:cxn ang="T11">
                  <a:pos x="T6" y="T7"/>
                </a:cxn>
              </a:cxnLst>
              <a:rect l="T12" t="T13" r="T14" b="T15"/>
              <a:pathLst>
                <a:path w="3" h="6">
                  <a:moveTo>
                    <a:pt x="0" y="3"/>
                  </a:moveTo>
                  <a:lnTo>
                    <a:pt x="3" y="0"/>
                  </a:lnTo>
                  <a:lnTo>
                    <a:pt x="3" y="6"/>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3" name="Freeform 548"/>
            <p:cNvSpPr>
              <a:spLocks/>
            </p:cNvSpPr>
            <p:nvPr/>
          </p:nvSpPr>
          <p:spPr bwMode="auto">
            <a:xfrm>
              <a:off x="4248150" y="2163788"/>
              <a:ext cx="9525" cy="6350"/>
            </a:xfrm>
            <a:custGeom>
              <a:avLst/>
              <a:gdLst>
                <a:gd name="T0" fmla="*/ 0 w 5"/>
                <a:gd name="T1" fmla="*/ 0 h 4"/>
                <a:gd name="T2" fmla="*/ 2147483647 w 5"/>
                <a:gd name="T3" fmla="*/ 2147483647 h 4"/>
                <a:gd name="T4" fmla="*/ 0 w 5"/>
                <a:gd name="T5" fmla="*/ 0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0" y="0"/>
                  </a:moveTo>
                  <a:lnTo>
                    <a:pt x="5" y="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4" name="Line 549"/>
            <p:cNvSpPr>
              <a:spLocks noChangeShapeType="1"/>
            </p:cNvSpPr>
            <p:nvPr/>
          </p:nvSpPr>
          <p:spPr bwMode="auto">
            <a:xfrm>
              <a:off x="4248150" y="2163788"/>
              <a:ext cx="9525" cy="635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5" name="Freeform 550"/>
            <p:cNvSpPr>
              <a:spLocks/>
            </p:cNvSpPr>
            <p:nvPr/>
          </p:nvSpPr>
          <p:spPr bwMode="auto">
            <a:xfrm>
              <a:off x="4159250" y="2182838"/>
              <a:ext cx="23813" cy="23812"/>
            </a:xfrm>
            <a:custGeom>
              <a:avLst/>
              <a:gdLst>
                <a:gd name="T0" fmla="*/ 0 w 14"/>
                <a:gd name="T1" fmla="*/ 2147483647 h 15"/>
                <a:gd name="T2" fmla="*/ 2147483647 w 14"/>
                <a:gd name="T3" fmla="*/ 2147483647 h 15"/>
                <a:gd name="T4" fmla="*/ 2147483647 w 14"/>
                <a:gd name="T5" fmla="*/ 0 h 15"/>
                <a:gd name="T6" fmla="*/ 2147483647 w 14"/>
                <a:gd name="T7" fmla="*/ 2147483647 h 15"/>
                <a:gd name="T8" fmla="*/ 0 w 14"/>
                <a:gd name="T9" fmla="*/ 2147483647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0" y="15"/>
                  </a:moveTo>
                  <a:lnTo>
                    <a:pt x="6" y="13"/>
                  </a:lnTo>
                  <a:lnTo>
                    <a:pt x="14" y="0"/>
                  </a:lnTo>
                  <a:lnTo>
                    <a:pt x="4" y="6"/>
                  </a:lnTo>
                  <a:lnTo>
                    <a:pt x="0"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6" name="Freeform 551"/>
            <p:cNvSpPr>
              <a:spLocks/>
            </p:cNvSpPr>
            <p:nvPr/>
          </p:nvSpPr>
          <p:spPr bwMode="auto">
            <a:xfrm>
              <a:off x="4159250" y="2182838"/>
              <a:ext cx="23813" cy="23812"/>
            </a:xfrm>
            <a:custGeom>
              <a:avLst/>
              <a:gdLst>
                <a:gd name="T0" fmla="*/ 0 w 14"/>
                <a:gd name="T1" fmla="*/ 2147483647 h 15"/>
                <a:gd name="T2" fmla="*/ 2147483647 w 14"/>
                <a:gd name="T3" fmla="*/ 2147483647 h 15"/>
                <a:gd name="T4" fmla="*/ 2147483647 w 14"/>
                <a:gd name="T5" fmla="*/ 0 h 15"/>
                <a:gd name="T6" fmla="*/ 2147483647 w 14"/>
                <a:gd name="T7" fmla="*/ 2147483647 h 15"/>
                <a:gd name="T8" fmla="*/ 0 w 14"/>
                <a:gd name="T9" fmla="*/ 2147483647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0" y="15"/>
                  </a:moveTo>
                  <a:lnTo>
                    <a:pt x="6" y="13"/>
                  </a:lnTo>
                  <a:lnTo>
                    <a:pt x="14" y="0"/>
                  </a:lnTo>
                  <a:lnTo>
                    <a:pt x="4" y="6"/>
                  </a:lnTo>
                  <a:lnTo>
                    <a:pt x="0" y="1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7" name="Freeform 552"/>
            <p:cNvSpPr>
              <a:spLocks/>
            </p:cNvSpPr>
            <p:nvPr/>
          </p:nvSpPr>
          <p:spPr bwMode="auto">
            <a:xfrm>
              <a:off x="4708525" y="2200300"/>
              <a:ext cx="23813" cy="17463"/>
            </a:xfrm>
            <a:custGeom>
              <a:avLst/>
              <a:gdLst>
                <a:gd name="T0" fmla="*/ 0 w 13"/>
                <a:gd name="T1" fmla="*/ 2147483647 h 13"/>
                <a:gd name="T2" fmla="*/ 2147483647 w 13"/>
                <a:gd name="T3" fmla="*/ 2147483647 h 13"/>
                <a:gd name="T4" fmla="*/ 2147483647 w 13"/>
                <a:gd name="T5" fmla="*/ 2147483647 h 13"/>
                <a:gd name="T6" fmla="*/ 2147483647 w 13"/>
                <a:gd name="T7" fmla="*/ 0 h 13"/>
                <a:gd name="T8" fmla="*/ 0 w 13"/>
                <a:gd name="T9" fmla="*/ 2147483647 h 13"/>
                <a:gd name="T10" fmla="*/ 0 60000 65536"/>
                <a:gd name="T11" fmla="*/ 0 60000 65536"/>
                <a:gd name="T12" fmla="*/ 0 60000 65536"/>
                <a:gd name="T13" fmla="*/ 0 60000 65536"/>
                <a:gd name="T14" fmla="*/ 0 60000 65536"/>
                <a:gd name="T15" fmla="*/ 0 w 13"/>
                <a:gd name="T16" fmla="*/ 0 h 13"/>
                <a:gd name="T17" fmla="*/ 13 w 13"/>
                <a:gd name="T18" fmla="*/ 13 h 13"/>
              </a:gdLst>
              <a:ahLst/>
              <a:cxnLst>
                <a:cxn ang="T10">
                  <a:pos x="T0" y="T1"/>
                </a:cxn>
                <a:cxn ang="T11">
                  <a:pos x="T2" y="T3"/>
                </a:cxn>
                <a:cxn ang="T12">
                  <a:pos x="T4" y="T5"/>
                </a:cxn>
                <a:cxn ang="T13">
                  <a:pos x="T6" y="T7"/>
                </a:cxn>
                <a:cxn ang="T14">
                  <a:pos x="T8" y="T9"/>
                </a:cxn>
              </a:cxnLst>
              <a:rect l="T15" t="T16" r="T17" b="T18"/>
              <a:pathLst>
                <a:path w="13" h="13">
                  <a:moveTo>
                    <a:pt x="0" y="4"/>
                  </a:moveTo>
                  <a:lnTo>
                    <a:pt x="2" y="13"/>
                  </a:lnTo>
                  <a:lnTo>
                    <a:pt x="9" y="8"/>
                  </a:lnTo>
                  <a:lnTo>
                    <a:pt x="13" y="0"/>
                  </a:lnTo>
                  <a:lnTo>
                    <a:pt x="0"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8" name="Freeform 553"/>
            <p:cNvSpPr>
              <a:spLocks/>
            </p:cNvSpPr>
            <p:nvPr/>
          </p:nvSpPr>
          <p:spPr bwMode="auto">
            <a:xfrm>
              <a:off x="4708525" y="2200300"/>
              <a:ext cx="23813" cy="17463"/>
            </a:xfrm>
            <a:custGeom>
              <a:avLst/>
              <a:gdLst>
                <a:gd name="T0" fmla="*/ 0 w 13"/>
                <a:gd name="T1" fmla="*/ 2147483647 h 13"/>
                <a:gd name="T2" fmla="*/ 2147483647 w 13"/>
                <a:gd name="T3" fmla="*/ 2147483647 h 13"/>
                <a:gd name="T4" fmla="*/ 2147483647 w 13"/>
                <a:gd name="T5" fmla="*/ 2147483647 h 13"/>
                <a:gd name="T6" fmla="*/ 2147483647 w 13"/>
                <a:gd name="T7" fmla="*/ 0 h 13"/>
                <a:gd name="T8" fmla="*/ 0 w 13"/>
                <a:gd name="T9" fmla="*/ 2147483647 h 13"/>
                <a:gd name="T10" fmla="*/ 0 60000 65536"/>
                <a:gd name="T11" fmla="*/ 0 60000 65536"/>
                <a:gd name="T12" fmla="*/ 0 60000 65536"/>
                <a:gd name="T13" fmla="*/ 0 60000 65536"/>
                <a:gd name="T14" fmla="*/ 0 60000 65536"/>
                <a:gd name="T15" fmla="*/ 0 w 13"/>
                <a:gd name="T16" fmla="*/ 0 h 13"/>
                <a:gd name="T17" fmla="*/ 13 w 13"/>
                <a:gd name="T18" fmla="*/ 13 h 13"/>
              </a:gdLst>
              <a:ahLst/>
              <a:cxnLst>
                <a:cxn ang="T10">
                  <a:pos x="T0" y="T1"/>
                </a:cxn>
                <a:cxn ang="T11">
                  <a:pos x="T2" y="T3"/>
                </a:cxn>
                <a:cxn ang="T12">
                  <a:pos x="T4" y="T5"/>
                </a:cxn>
                <a:cxn ang="T13">
                  <a:pos x="T6" y="T7"/>
                </a:cxn>
                <a:cxn ang="T14">
                  <a:pos x="T8" y="T9"/>
                </a:cxn>
              </a:cxnLst>
              <a:rect l="T15" t="T16" r="T17" b="T18"/>
              <a:pathLst>
                <a:path w="13" h="13">
                  <a:moveTo>
                    <a:pt x="0" y="4"/>
                  </a:moveTo>
                  <a:lnTo>
                    <a:pt x="2" y="13"/>
                  </a:lnTo>
                  <a:lnTo>
                    <a:pt x="9" y="8"/>
                  </a:lnTo>
                  <a:lnTo>
                    <a:pt x="13" y="0"/>
                  </a:lnTo>
                  <a:lnTo>
                    <a:pt x="0"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9" name="Freeform 554"/>
            <p:cNvSpPr>
              <a:spLocks/>
            </p:cNvSpPr>
            <p:nvPr/>
          </p:nvSpPr>
          <p:spPr bwMode="auto">
            <a:xfrm>
              <a:off x="4789488" y="2179663"/>
              <a:ext cx="31750" cy="12700"/>
            </a:xfrm>
            <a:custGeom>
              <a:avLst/>
              <a:gdLst>
                <a:gd name="T0" fmla="*/ 0 w 16"/>
                <a:gd name="T1" fmla="*/ 2147483647 h 7"/>
                <a:gd name="T2" fmla="*/ 2147483647 w 16"/>
                <a:gd name="T3" fmla="*/ 2147483647 h 7"/>
                <a:gd name="T4" fmla="*/ 2147483647 w 16"/>
                <a:gd name="T5" fmla="*/ 2147483647 h 7"/>
                <a:gd name="T6" fmla="*/ 2147483647 w 16"/>
                <a:gd name="T7" fmla="*/ 0 h 7"/>
                <a:gd name="T8" fmla="*/ 0 w 16"/>
                <a:gd name="T9" fmla="*/ 2147483647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4"/>
                  </a:moveTo>
                  <a:lnTo>
                    <a:pt x="5" y="7"/>
                  </a:lnTo>
                  <a:lnTo>
                    <a:pt x="16" y="1"/>
                  </a:lnTo>
                  <a:lnTo>
                    <a:pt x="6" y="0"/>
                  </a:lnTo>
                  <a:lnTo>
                    <a:pt x="0"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0" name="Freeform 555"/>
            <p:cNvSpPr>
              <a:spLocks/>
            </p:cNvSpPr>
            <p:nvPr/>
          </p:nvSpPr>
          <p:spPr bwMode="auto">
            <a:xfrm>
              <a:off x="4789488" y="2179663"/>
              <a:ext cx="31750" cy="12700"/>
            </a:xfrm>
            <a:custGeom>
              <a:avLst/>
              <a:gdLst>
                <a:gd name="T0" fmla="*/ 0 w 16"/>
                <a:gd name="T1" fmla="*/ 2147483647 h 7"/>
                <a:gd name="T2" fmla="*/ 2147483647 w 16"/>
                <a:gd name="T3" fmla="*/ 2147483647 h 7"/>
                <a:gd name="T4" fmla="*/ 2147483647 w 16"/>
                <a:gd name="T5" fmla="*/ 2147483647 h 7"/>
                <a:gd name="T6" fmla="*/ 2147483647 w 16"/>
                <a:gd name="T7" fmla="*/ 0 h 7"/>
                <a:gd name="T8" fmla="*/ 0 w 16"/>
                <a:gd name="T9" fmla="*/ 2147483647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4"/>
                  </a:moveTo>
                  <a:lnTo>
                    <a:pt x="5" y="7"/>
                  </a:lnTo>
                  <a:lnTo>
                    <a:pt x="16" y="1"/>
                  </a:lnTo>
                  <a:lnTo>
                    <a:pt x="6" y="0"/>
                  </a:lnTo>
                  <a:lnTo>
                    <a:pt x="0"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1" name="Freeform 556"/>
            <p:cNvSpPr>
              <a:spLocks/>
            </p:cNvSpPr>
            <p:nvPr/>
          </p:nvSpPr>
          <p:spPr bwMode="auto">
            <a:xfrm>
              <a:off x="4803775" y="2170138"/>
              <a:ext cx="9525" cy="3175"/>
            </a:xfrm>
            <a:custGeom>
              <a:avLst/>
              <a:gdLst>
                <a:gd name="T0" fmla="*/ 0 w 7"/>
                <a:gd name="T1" fmla="*/ 2147483647 h 2"/>
                <a:gd name="T2" fmla="*/ 2147483647 w 7"/>
                <a:gd name="T3" fmla="*/ 2147483647 h 2"/>
                <a:gd name="T4" fmla="*/ 2147483647 w 7"/>
                <a:gd name="T5" fmla="*/ 0 h 2"/>
                <a:gd name="T6" fmla="*/ 0 w 7"/>
                <a:gd name="T7" fmla="*/ 2147483647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2"/>
                  </a:moveTo>
                  <a:lnTo>
                    <a:pt x="7" y="2"/>
                  </a:lnTo>
                  <a:lnTo>
                    <a:pt x="1" y="0"/>
                  </a:lnTo>
                  <a:lnTo>
                    <a:pt x="0" y="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2" name="Freeform 557"/>
            <p:cNvSpPr>
              <a:spLocks/>
            </p:cNvSpPr>
            <p:nvPr/>
          </p:nvSpPr>
          <p:spPr bwMode="auto">
            <a:xfrm>
              <a:off x="4803775" y="2170138"/>
              <a:ext cx="9525" cy="3175"/>
            </a:xfrm>
            <a:custGeom>
              <a:avLst/>
              <a:gdLst>
                <a:gd name="T0" fmla="*/ 0 w 7"/>
                <a:gd name="T1" fmla="*/ 2147483647 h 2"/>
                <a:gd name="T2" fmla="*/ 2147483647 w 7"/>
                <a:gd name="T3" fmla="*/ 2147483647 h 2"/>
                <a:gd name="T4" fmla="*/ 2147483647 w 7"/>
                <a:gd name="T5" fmla="*/ 0 h 2"/>
                <a:gd name="T6" fmla="*/ 0 w 7"/>
                <a:gd name="T7" fmla="*/ 2147483647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2"/>
                  </a:moveTo>
                  <a:lnTo>
                    <a:pt x="7" y="2"/>
                  </a:lnTo>
                  <a:lnTo>
                    <a:pt x="1" y="0"/>
                  </a:lnTo>
                  <a:lnTo>
                    <a:pt x="0" y="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3" name="Freeform 558"/>
            <p:cNvSpPr>
              <a:spLocks/>
            </p:cNvSpPr>
            <p:nvPr/>
          </p:nvSpPr>
          <p:spPr bwMode="auto">
            <a:xfrm>
              <a:off x="4167188" y="2179663"/>
              <a:ext cx="180975" cy="222250"/>
            </a:xfrm>
            <a:custGeom>
              <a:avLst/>
              <a:gdLst>
                <a:gd name="T0" fmla="*/ 0 w 99"/>
                <a:gd name="T1" fmla="*/ 2147483647 h 141"/>
                <a:gd name="T2" fmla="*/ 2147483647 w 99"/>
                <a:gd name="T3" fmla="*/ 2147483647 h 141"/>
                <a:gd name="T4" fmla="*/ 2147483647 w 99"/>
                <a:gd name="T5" fmla="*/ 2147483647 h 141"/>
                <a:gd name="T6" fmla="*/ 2147483647 w 99"/>
                <a:gd name="T7" fmla="*/ 2147483647 h 141"/>
                <a:gd name="T8" fmla="*/ 2147483647 w 99"/>
                <a:gd name="T9" fmla="*/ 2147483647 h 141"/>
                <a:gd name="T10" fmla="*/ 2147483647 w 99"/>
                <a:gd name="T11" fmla="*/ 2147483647 h 141"/>
                <a:gd name="T12" fmla="*/ 2147483647 w 99"/>
                <a:gd name="T13" fmla="*/ 2147483647 h 141"/>
                <a:gd name="T14" fmla="*/ 2147483647 w 99"/>
                <a:gd name="T15" fmla="*/ 2147483647 h 141"/>
                <a:gd name="T16" fmla="*/ 2147483647 w 99"/>
                <a:gd name="T17" fmla="*/ 2147483647 h 141"/>
                <a:gd name="T18" fmla="*/ 2147483647 w 99"/>
                <a:gd name="T19" fmla="*/ 2147483647 h 141"/>
                <a:gd name="T20" fmla="*/ 2147483647 w 99"/>
                <a:gd name="T21" fmla="*/ 2147483647 h 141"/>
                <a:gd name="T22" fmla="*/ 2147483647 w 99"/>
                <a:gd name="T23" fmla="*/ 2147483647 h 141"/>
                <a:gd name="T24" fmla="*/ 2147483647 w 99"/>
                <a:gd name="T25" fmla="*/ 2147483647 h 141"/>
                <a:gd name="T26" fmla="*/ 2147483647 w 99"/>
                <a:gd name="T27" fmla="*/ 2147483647 h 141"/>
                <a:gd name="T28" fmla="*/ 2147483647 w 99"/>
                <a:gd name="T29" fmla="*/ 2147483647 h 141"/>
                <a:gd name="T30" fmla="*/ 2147483647 w 99"/>
                <a:gd name="T31" fmla="*/ 2147483647 h 141"/>
                <a:gd name="T32" fmla="*/ 2147483647 w 99"/>
                <a:gd name="T33" fmla="*/ 2147483647 h 141"/>
                <a:gd name="T34" fmla="*/ 2147483647 w 99"/>
                <a:gd name="T35" fmla="*/ 2147483647 h 141"/>
                <a:gd name="T36" fmla="*/ 2147483647 w 99"/>
                <a:gd name="T37" fmla="*/ 2147483647 h 141"/>
                <a:gd name="T38" fmla="*/ 2147483647 w 99"/>
                <a:gd name="T39" fmla="*/ 2147483647 h 141"/>
                <a:gd name="T40" fmla="*/ 2147483647 w 99"/>
                <a:gd name="T41" fmla="*/ 2147483647 h 141"/>
                <a:gd name="T42" fmla="*/ 2147483647 w 99"/>
                <a:gd name="T43" fmla="*/ 0 h 141"/>
                <a:gd name="T44" fmla="*/ 2147483647 w 99"/>
                <a:gd name="T45" fmla="*/ 2147483647 h 141"/>
                <a:gd name="T46" fmla="*/ 2147483647 w 99"/>
                <a:gd name="T47" fmla="*/ 2147483647 h 141"/>
                <a:gd name="T48" fmla="*/ 2147483647 w 99"/>
                <a:gd name="T49" fmla="*/ 2147483647 h 141"/>
                <a:gd name="T50" fmla="*/ 2147483647 w 99"/>
                <a:gd name="T51" fmla="*/ 2147483647 h 141"/>
                <a:gd name="T52" fmla="*/ 2147483647 w 99"/>
                <a:gd name="T53" fmla="*/ 2147483647 h 141"/>
                <a:gd name="T54" fmla="*/ 2147483647 w 99"/>
                <a:gd name="T55" fmla="*/ 2147483647 h 141"/>
                <a:gd name="T56" fmla="*/ 2147483647 w 99"/>
                <a:gd name="T57" fmla="*/ 2147483647 h 141"/>
                <a:gd name="T58" fmla="*/ 2147483647 w 99"/>
                <a:gd name="T59" fmla="*/ 2147483647 h 141"/>
                <a:gd name="T60" fmla="*/ 2147483647 w 99"/>
                <a:gd name="T61" fmla="*/ 2147483647 h 141"/>
                <a:gd name="T62" fmla="*/ 2147483647 w 99"/>
                <a:gd name="T63" fmla="*/ 2147483647 h 141"/>
                <a:gd name="T64" fmla="*/ 2147483647 w 99"/>
                <a:gd name="T65" fmla="*/ 2147483647 h 141"/>
                <a:gd name="T66" fmla="*/ 2147483647 w 99"/>
                <a:gd name="T67" fmla="*/ 2147483647 h 141"/>
                <a:gd name="T68" fmla="*/ 2147483647 w 99"/>
                <a:gd name="T69" fmla="*/ 2147483647 h 141"/>
                <a:gd name="T70" fmla="*/ 2147483647 w 99"/>
                <a:gd name="T71" fmla="*/ 2147483647 h 141"/>
                <a:gd name="T72" fmla="*/ 2147483647 w 99"/>
                <a:gd name="T73" fmla="*/ 2147483647 h 141"/>
                <a:gd name="T74" fmla="*/ 2147483647 w 99"/>
                <a:gd name="T75" fmla="*/ 2147483647 h 141"/>
                <a:gd name="T76" fmla="*/ 2147483647 w 99"/>
                <a:gd name="T77" fmla="*/ 2147483647 h 141"/>
                <a:gd name="T78" fmla="*/ 2147483647 w 99"/>
                <a:gd name="T79" fmla="*/ 2147483647 h 141"/>
                <a:gd name="T80" fmla="*/ 2147483647 w 99"/>
                <a:gd name="T81" fmla="*/ 2147483647 h 141"/>
                <a:gd name="T82" fmla="*/ 2147483647 w 99"/>
                <a:gd name="T83" fmla="*/ 2147483647 h 141"/>
                <a:gd name="T84" fmla="*/ 2147483647 w 99"/>
                <a:gd name="T85" fmla="*/ 2147483647 h 141"/>
                <a:gd name="T86" fmla="*/ 2147483647 w 99"/>
                <a:gd name="T87" fmla="*/ 2147483647 h 141"/>
                <a:gd name="T88" fmla="*/ 2147483647 w 99"/>
                <a:gd name="T89" fmla="*/ 2147483647 h 141"/>
                <a:gd name="T90" fmla="*/ 2147483647 w 99"/>
                <a:gd name="T91" fmla="*/ 2147483647 h 141"/>
                <a:gd name="T92" fmla="*/ 2147483647 w 99"/>
                <a:gd name="T93" fmla="*/ 2147483647 h 141"/>
                <a:gd name="T94" fmla="*/ 2147483647 w 99"/>
                <a:gd name="T95" fmla="*/ 2147483647 h 141"/>
                <a:gd name="T96" fmla="*/ 2147483647 w 99"/>
                <a:gd name="T97" fmla="*/ 2147483647 h 141"/>
                <a:gd name="T98" fmla="*/ 0 w 99"/>
                <a:gd name="T99" fmla="*/ 2147483647 h 1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9"/>
                <a:gd name="T151" fmla="*/ 0 h 141"/>
                <a:gd name="T152" fmla="*/ 99 w 99"/>
                <a:gd name="T153" fmla="*/ 141 h 1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9" h="141">
                  <a:moveTo>
                    <a:pt x="0" y="141"/>
                  </a:moveTo>
                  <a:lnTo>
                    <a:pt x="14" y="137"/>
                  </a:lnTo>
                  <a:lnTo>
                    <a:pt x="24" y="140"/>
                  </a:lnTo>
                  <a:lnTo>
                    <a:pt x="28" y="134"/>
                  </a:lnTo>
                  <a:lnTo>
                    <a:pt x="37" y="131"/>
                  </a:lnTo>
                  <a:lnTo>
                    <a:pt x="47" y="134"/>
                  </a:lnTo>
                  <a:lnTo>
                    <a:pt x="86" y="128"/>
                  </a:lnTo>
                  <a:lnTo>
                    <a:pt x="92" y="121"/>
                  </a:lnTo>
                  <a:lnTo>
                    <a:pt x="80" y="120"/>
                  </a:lnTo>
                  <a:lnTo>
                    <a:pt x="99" y="102"/>
                  </a:lnTo>
                  <a:lnTo>
                    <a:pt x="89" y="93"/>
                  </a:lnTo>
                  <a:lnTo>
                    <a:pt x="75" y="96"/>
                  </a:lnTo>
                  <a:lnTo>
                    <a:pt x="80" y="90"/>
                  </a:lnTo>
                  <a:lnTo>
                    <a:pt x="71" y="68"/>
                  </a:lnTo>
                  <a:lnTo>
                    <a:pt x="62" y="64"/>
                  </a:lnTo>
                  <a:lnTo>
                    <a:pt x="54" y="45"/>
                  </a:lnTo>
                  <a:lnTo>
                    <a:pt x="38" y="42"/>
                  </a:lnTo>
                  <a:lnTo>
                    <a:pt x="58" y="19"/>
                  </a:lnTo>
                  <a:lnTo>
                    <a:pt x="58" y="14"/>
                  </a:lnTo>
                  <a:lnTo>
                    <a:pt x="30" y="16"/>
                  </a:lnTo>
                  <a:lnTo>
                    <a:pt x="45" y="4"/>
                  </a:lnTo>
                  <a:lnTo>
                    <a:pt x="44" y="0"/>
                  </a:lnTo>
                  <a:lnTo>
                    <a:pt x="21" y="1"/>
                  </a:lnTo>
                  <a:lnTo>
                    <a:pt x="9" y="19"/>
                  </a:lnTo>
                  <a:lnTo>
                    <a:pt x="12" y="23"/>
                  </a:lnTo>
                  <a:lnTo>
                    <a:pt x="4" y="36"/>
                  </a:lnTo>
                  <a:lnTo>
                    <a:pt x="13" y="35"/>
                  </a:lnTo>
                  <a:lnTo>
                    <a:pt x="12" y="41"/>
                  </a:lnTo>
                  <a:lnTo>
                    <a:pt x="2" y="45"/>
                  </a:lnTo>
                  <a:lnTo>
                    <a:pt x="9" y="45"/>
                  </a:lnTo>
                  <a:lnTo>
                    <a:pt x="9" y="51"/>
                  </a:lnTo>
                  <a:lnTo>
                    <a:pt x="16" y="45"/>
                  </a:lnTo>
                  <a:lnTo>
                    <a:pt x="20" y="51"/>
                  </a:lnTo>
                  <a:lnTo>
                    <a:pt x="13" y="60"/>
                  </a:lnTo>
                  <a:lnTo>
                    <a:pt x="17" y="64"/>
                  </a:lnTo>
                  <a:lnTo>
                    <a:pt x="37" y="60"/>
                  </a:lnTo>
                  <a:lnTo>
                    <a:pt x="33" y="67"/>
                  </a:lnTo>
                  <a:lnTo>
                    <a:pt x="44" y="73"/>
                  </a:lnTo>
                  <a:lnTo>
                    <a:pt x="38" y="86"/>
                  </a:lnTo>
                  <a:lnTo>
                    <a:pt x="19" y="86"/>
                  </a:lnTo>
                  <a:lnTo>
                    <a:pt x="16" y="96"/>
                  </a:lnTo>
                  <a:lnTo>
                    <a:pt x="24" y="96"/>
                  </a:lnTo>
                  <a:lnTo>
                    <a:pt x="23" y="105"/>
                  </a:lnTo>
                  <a:lnTo>
                    <a:pt x="7" y="112"/>
                  </a:lnTo>
                  <a:lnTo>
                    <a:pt x="10" y="115"/>
                  </a:lnTo>
                  <a:lnTo>
                    <a:pt x="31" y="120"/>
                  </a:lnTo>
                  <a:lnTo>
                    <a:pt x="40" y="115"/>
                  </a:lnTo>
                  <a:lnTo>
                    <a:pt x="34" y="124"/>
                  </a:lnTo>
                  <a:lnTo>
                    <a:pt x="21" y="124"/>
                  </a:lnTo>
                  <a:lnTo>
                    <a:pt x="0" y="14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4" name="Freeform 559"/>
            <p:cNvSpPr>
              <a:spLocks/>
            </p:cNvSpPr>
            <p:nvPr/>
          </p:nvSpPr>
          <p:spPr bwMode="auto">
            <a:xfrm>
              <a:off x="4167188" y="2179663"/>
              <a:ext cx="180975" cy="222250"/>
            </a:xfrm>
            <a:custGeom>
              <a:avLst/>
              <a:gdLst>
                <a:gd name="T0" fmla="*/ 0 w 99"/>
                <a:gd name="T1" fmla="*/ 2147483647 h 141"/>
                <a:gd name="T2" fmla="*/ 2147483647 w 99"/>
                <a:gd name="T3" fmla="*/ 2147483647 h 141"/>
                <a:gd name="T4" fmla="*/ 2147483647 w 99"/>
                <a:gd name="T5" fmla="*/ 2147483647 h 141"/>
                <a:gd name="T6" fmla="*/ 2147483647 w 99"/>
                <a:gd name="T7" fmla="*/ 2147483647 h 141"/>
                <a:gd name="T8" fmla="*/ 2147483647 w 99"/>
                <a:gd name="T9" fmla="*/ 2147483647 h 141"/>
                <a:gd name="T10" fmla="*/ 2147483647 w 99"/>
                <a:gd name="T11" fmla="*/ 2147483647 h 141"/>
                <a:gd name="T12" fmla="*/ 2147483647 w 99"/>
                <a:gd name="T13" fmla="*/ 2147483647 h 141"/>
                <a:gd name="T14" fmla="*/ 2147483647 w 99"/>
                <a:gd name="T15" fmla="*/ 2147483647 h 141"/>
                <a:gd name="T16" fmla="*/ 2147483647 w 99"/>
                <a:gd name="T17" fmla="*/ 2147483647 h 141"/>
                <a:gd name="T18" fmla="*/ 2147483647 w 99"/>
                <a:gd name="T19" fmla="*/ 2147483647 h 141"/>
                <a:gd name="T20" fmla="*/ 2147483647 w 99"/>
                <a:gd name="T21" fmla="*/ 2147483647 h 141"/>
                <a:gd name="T22" fmla="*/ 2147483647 w 99"/>
                <a:gd name="T23" fmla="*/ 2147483647 h 141"/>
                <a:gd name="T24" fmla="*/ 2147483647 w 99"/>
                <a:gd name="T25" fmla="*/ 2147483647 h 141"/>
                <a:gd name="T26" fmla="*/ 2147483647 w 99"/>
                <a:gd name="T27" fmla="*/ 2147483647 h 141"/>
                <a:gd name="T28" fmla="*/ 2147483647 w 99"/>
                <a:gd name="T29" fmla="*/ 2147483647 h 141"/>
                <a:gd name="T30" fmla="*/ 2147483647 w 99"/>
                <a:gd name="T31" fmla="*/ 2147483647 h 141"/>
                <a:gd name="T32" fmla="*/ 2147483647 w 99"/>
                <a:gd name="T33" fmla="*/ 2147483647 h 141"/>
                <a:gd name="T34" fmla="*/ 2147483647 w 99"/>
                <a:gd name="T35" fmla="*/ 2147483647 h 141"/>
                <a:gd name="T36" fmla="*/ 2147483647 w 99"/>
                <a:gd name="T37" fmla="*/ 2147483647 h 141"/>
                <a:gd name="T38" fmla="*/ 2147483647 w 99"/>
                <a:gd name="T39" fmla="*/ 2147483647 h 141"/>
                <a:gd name="T40" fmla="*/ 2147483647 w 99"/>
                <a:gd name="T41" fmla="*/ 2147483647 h 141"/>
                <a:gd name="T42" fmla="*/ 2147483647 w 99"/>
                <a:gd name="T43" fmla="*/ 0 h 141"/>
                <a:gd name="T44" fmla="*/ 2147483647 w 99"/>
                <a:gd name="T45" fmla="*/ 2147483647 h 141"/>
                <a:gd name="T46" fmla="*/ 2147483647 w 99"/>
                <a:gd name="T47" fmla="*/ 2147483647 h 141"/>
                <a:gd name="T48" fmla="*/ 2147483647 w 99"/>
                <a:gd name="T49" fmla="*/ 2147483647 h 141"/>
                <a:gd name="T50" fmla="*/ 2147483647 w 99"/>
                <a:gd name="T51" fmla="*/ 2147483647 h 141"/>
                <a:gd name="T52" fmla="*/ 2147483647 w 99"/>
                <a:gd name="T53" fmla="*/ 2147483647 h 141"/>
                <a:gd name="T54" fmla="*/ 2147483647 w 99"/>
                <a:gd name="T55" fmla="*/ 2147483647 h 141"/>
                <a:gd name="T56" fmla="*/ 2147483647 w 99"/>
                <a:gd name="T57" fmla="*/ 2147483647 h 141"/>
                <a:gd name="T58" fmla="*/ 2147483647 w 99"/>
                <a:gd name="T59" fmla="*/ 2147483647 h 141"/>
                <a:gd name="T60" fmla="*/ 2147483647 w 99"/>
                <a:gd name="T61" fmla="*/ 2147483647 h 141"/>
                <a:gd name="T62" fmla="*/ 2147483647 w 99"/>
                <a:gd name="T63" fmla="*/ 2147483647 h 141"/>
                <a:gd name="T64" fmla="*/ 2147483647 w 99"/>
                <a:gd name="T65" fmla="*/ 2147483647 h 141"/>
                <a:gd name="T66" fmla="*/ 2147483647 w 99"/>
                <a:gd name="T67" fmla="*/ 2147483647 h 141"/>
                <a:gd name="T68" fmla="*/ 2147483647 w 99"/>
                <a:gd name="T69" fmla="*/ 2147483647 h 141"/>
                <a:gd name="T70" fmla="*/ 2147483647 w 99"/>
                <a:gd name="T71" fmla="*/ 2147483647 h 141"/>
                <a:gd name="T72" fmla="*/ 2147483647 w 99"/>
                <a:gd name="T73" fmla="*/ 2147483647 h 141"/>
                <a:gd name="T74" fmla="*/ 2147483647 w 99"/>
                <a:gd name="T75" fmla="*/ 2147483647 h 141"/>
                <a:gd name="T76" fmla="*/ 2147483647 w 99"/>
                <a:gd name="T77" fmla="*/ 2147483647 h 141"/>
                <a:gd name="T78" fmla="*/ 2147483647 w 99"/>
                <a:gd name="T79" fmla="*/ 2147483647 h 141"/>
                <a:gd name="T80" fmla="*/ 2147483647 w 99"/>
                <a:gd name="T81" fmla="*/ 2147483647 h 141"/>
                <a:gd name="T82" fmla="*/ 2147483647 w 99"/>
                <a:gd name="T83" fmla="*/ 2147483647 h 141"/>
                <a:gd name="T84" fmla="*/ 2147483647 w 99"/>
                <a:gd name="T85" fmla="*/ 2147483647 h 141"/>
                <a:gd name="T86" fmla="*/ 2147483647 w 99"/>
                <a:gd name="T87" fmla="*/ 2147483647 h 141"/>
                <a:gd name="T88" fmla="*/ 2147483647 w 99"/>
                <a:gd name="T89" fmla="*/ 2147483647 h 141"/>
                <a:gd name="T90" fmla="*/ 2147483647 w 99"/>
                <a:gd name="T91" fmla="*/ 2147483647 h 141"/>
                <a:gd name="T92" fmla="*/ 2147483647 w 99"/>
                <a:gd name="T93" fmla="*/ 2147483647 h 141"/>
                <a:gd name="T94" fmla="*/ 2147483647 w 99"/>
                <a:gd name="T95" fmla="*/ 2147483647 h 141"/>
                <a:gd name="T96" fmla="*/ 2147483647 w 99"/>
                <a:gd name="T97" fmla="*/ 2147483647 h 141"/>
                <a:gd name="T98" fmla="*/ 0 w 99"/>
                <a:gd name="T99" fmla="*/ 2147483647 h 1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9"/>
                <a:gd name="T151" fmla="*/ 0 h 141"/>
                <a:gd name="T152" fmla="*/ 99 w 99"/>
                <a:gd name="T153" fmla="*/ 141 h 1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9" h="141">
                  <a:moveTo>
                    <a:pt x="0" y="141"/>
                  </a:moveTo>
                  <a:lnTo>
                    <a:pt x="14" y="137"/>
                  </a:lnTo>
                  <a:lnTo>
                    <a:pt x="24" y="140"/>
                  </a:lnTo>
                  <a:lnTo>
                    <a:pt x="28" y="134"/>
                  </a:lnTo>
                  <a:lnTo>
                    <a:pt x="37" y="131"/>
                  </a:lnTo>
                  <a:lnTo>
                    <a:pt x="47" y="134"/>
                  </a:lnTo>
                  <a:lnTo>
                    <a:pt x="86" y="128"/>
                  </a:lnTo>
                  <a:lnTo>
                    <a:pt x="92" y="121"/>
                  </a:lnTo>
                  <a:lnTo>
                    <a:pt x="80" y="120"/>
                  </a:lnTo>
                  <a:lnTo>
                    <a:pt x="99" y="102"/>
                  </a:lnTo>
                  <a:lnTo>
                    <a:pt x="89" y="93"/>
                  </a:lnTo>
                  <a:lnTo>
                    <a:pt x="75" y="96"/>
                  </a:lnTo>
                  <a:lnTo>
                    <a:pt x="80" y="90"/>
                  </a:lnTo>
                  <a:lnTo>
                    <a:pt x="71" y="68"/>
                  </a:lnTo>
                  <a:lnTo>
                    <a:pt x="62" y="64"/>
                  </a:lnTo>
                  <a:lnTo>
                    <a:pt x="54" y="45"/>
                  </a:lnTo>
                  <a:lnTo>
                    <a:pt x="38" y="42"/>
                  </a:lnTo>
                  <a:lnTo>
                    <a:pt x="58" y="19"/>
                  </a:lnTo>
                  <a:lnTo>
                    <a:pt x="58" y="14"/>
                  </a:lnTo>
                  <a:lnTo>
                    <a:pt x="30" y="16"/>
                  </a:lnTo>
                  <a:lnTo>
                    <a:pt x="45" y="4"/>
                  </a:lnTo>
                  <a:lnTo>
                    <a:pt x="44" y="0"/>
                  </a:lnTo>
                  <a:lnTo>
                    <a:pt x="21" y="1"/>
                  </a:lnTo>
                  <a:lnTo>
                    <a:pt x="9" y="19"/>
                  </a:lnTo>
                  <a:lnTo>
                    <a:pt x="12" y="23"/>
                  </a:lnTo>
                  <a:lnTo>
                    <a:pt x="4" y="36"/>
                  </a:lnTo>
                  <a:lnTo>
                    <a:pt x="13" y="35"/>
                  </a:lnTo>
                  <a:lnTo>
                    <a:pt x="12" y="41"/>
                  </a:lnTo>
                  <a:lnTo>
                    <a:pt x="2" y="45"/>
                  </a:lnTo>
                  <a:lnTo>
                    <a:pt x="9" y="45"/>
                  </a:lnTo>
                  <a:lnTo>
                    <a:pt x="9" y="51"/>
                  </a:lnTo>
                  <a:lnTo>
                    <a:pt x="16" y="45"/>
                  </a:lnTo>
                  <a:lnTo>
                    <a:pt x="20" y="51"/>
                  </a:lnTo>
                  <a:lnTo>
                    <a:pt x="13" y="60"/>
                  </a:lnTo>
                  <a:lnTo>
                    <a:pt x="17" y="64"/>
                  </a:lnTo>
                  <a:lnTo>
                    <a:pt x="37" y="60"/>
                  </a:lnTo>
                  <a:lnTo>
                    <a:pt x="33" y="67"/>
                  </a:lnTo>
                  <a:lnTo>
                    <a:pt x="44" y="73"/>
                  </a:lnTo>
                  <a:lnTo>
                    <a:pt x="38" y="86"/>
                  </a:lnTo>
                  <a:lnTo>
                    <a:pt x="19" y="86"/>
                  </a:lnTo>
                  <a:lnTo>
                    <a:pt x="16" y="96"/>
                  </a:lnTo>
                  <a:lnTo>
                    <a:pt x="24" y="96"/>
                  </a:lnTo>
                  <a:lnTo>
                    <a:pt x="23" y="105"/>
                  </a:lnTo>
                  <a:lnTo>
                    <a:pt x="7" y="112"/>
                  </a:lnTo>
                  <a:lnTo>
                    <a:pt x="10" y="115"/>
                  </a:lnTo>
                  <a:lnTo>
                    <a:pt x="31" y="120"/>
                  </a:lnTo>
                  <a:lnTo>
                    <a:pt x="40" y="115"/>
                  </a:lnTo>
                  <a:lnTo>
                    <a:pt x="34" y="124"/>
                  </a:lnTo>
                  <a:lnTo>
                    <a:pt x="21" y="124"/>
                  </a:lnTo>
                  <a:lnTo>
                    <a:pt x="0" y="141"/>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5" name="Freeform 560"/>
            <p:cNvSpPr>
              <a:spLocks/>
            </p:cNvSpPr>
            <p:nvPr/>
          </p:nvSpPr>
          <p:spPr bwMode="auto">
            <a:xfrm>
              <a:off x="4497388" y="2592413"/>
              <a:ext cx="20637" cy="46037"/>
            </a:xfrm>
            <a:custGeom>
              <a:avLst/>
              <a:gdLst>
                <a:gd name="T0" fmla="*/ 0 w 11"/>
                <a:gd name="T1" fmla="*/ 2147483647 h 30"/>
                <a:gd name="T2" fmla="*/ 0 w 11"/>
                <a:gd name="T3" fmla="*/ 2147483647 h 30"/>
                <a:gd name="T4" fmla="*/ 2147483647 w 11"/>
                <a:gd name="T5" fmla="*/ 2147483647 h 30"/>
                <a:gd name="T6" fmla="*/ 2147483647 w 11"/>
                <a:gd name="T7" fmla="*/ 0 h 30"/>
                <a:gd name="T8" fmla="*/ 0 w 11"/>
                <a:gd name="T9" fmla="*/ 2147483647 h 30"/>
                <a:gd name="T10" fmla="*/ 0 60000 65536"/>
                <a:gd name="T11" fmla="*/ 0 60000 65536"/>
                <a:gd name="T12" fmla="*/ 0 60000 65536"/>
                <a:gd name="T13" fmla="*/ 0 60000 65536"/>
                <a:gd name="T14" fmla="*/ 0 60000 65536"/>
                <a:gd name="T15" fmla="*/ 0 w 11"/>
                <a:gd name="T16" fmla="*/ 0 h 30"/>
                <a:gd name="T17" fmla="*/ 11 w 11"/>
                <a:gd name="T18" fmla="*/ 30 h 30"/>
              </a:gdLst>
              <a:ahLst/>
              <a:cxnLst>
                <a:cxn ang="T10">
                  <a:pos x="T0" y="T1"/>
                </a:cxn>
                <a:cxn ang="T11">
                  <a:pos x="T2" y="T3"/>
                </a:cxn>
                <a:cxn ang="T12">
                  <a:pos x="T4" y="T5"/>
                </a:cxn>
                <a:cxn ang="T13">
                  <a:pos x="T6" y="T7"/>
                </a:cxn>
                <a:cxn ang="T14">
                  <a:pos x="T8" y="T9"/>
                </a:cxn>
              </a:cxnLst>
              <a:rect l="T15" t="T16" r="T17" b="T18"/>
              <a:pathLst>
                <a:path w="11" h="30">
                  <a:moveTo>
                    <a:pt x="0" y="10"/>
                  </a:moveTo>
                  <a:lnTo>
                    <a:pt x="0" y="22"/>
                  </a:lnTo>
                  <a:lnTo>
                    <a:pt x="8" y="30"/>
                  </a:lnTo>
                  <a:lnTo>
                    <a:pt x="11" y="0"/>
                  </a:lnTo>
                  <a:lnTo>
                    <a:pt x="0"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6" name="Freeform 561"/>
            <p:cNvSpPr>
              <a:spLocks/>
            </p:cNvSpPr>
            <p:nvPr/>
          </p:nvSpPr>
          <p:spPr bwMode="auto">
            <a:xfrm>
              <a:off x="4497388" y="2592413"/>
              <a:ext cx="20637" cy="46037"/>
            </a:xfrm>
            <a:custGeom>
              <a:avLst/>
              <a:gdLst>
                <a:gd name="T0" fmla="*/ 0 w 11"/>
                <a:gd name="T1" fmla="*/ 2147483647 h 30"/>
                <a:gd name="T2" fmla="*/ 0 w 11"/>
                <a:gd name="T3" fmla="*/ 2147483647 h 30"/>
                <a:gd name="T4" fmla="*/ 2147483647 w 11"/>
                <a:gd name="T5" fmla="*/ 2147483647 h 30"/>
                <a:gd name="T6" fmla="*/ 2147483647 w 11"/>
                <a:gd name="T7" fmla="*/ 0 h 30"/>
                <a:gd name="T8" fmla="*/ 0 w 11"/>
                <a:gd name="T9" fmla="*/ 2147483647 h 30"/>
                <a:gd name="T10" fmla="*/ 0 60000 65536"/>
                <a:gd name="T11" fmla="*/ 0 60000 65536"/>
                <a:gd name="T12" fmla="*/ 0 60000 65536"/>
                <a:gd name="T13" fmla="*/ 0 60000 65536"/>
                <a:gd name="T14" fmla="*/ 0 60000 65536"/>
                <a:gd name="T15" fmla="*/ 0 w 11"/>
                <a:gd name="T16" fmla="*/ 0 h 30"/>
                <a:gd name="T17" fmla="*/ 11 w 11"/>
                <a:gd name="T18" fmla="*/ 30 h 30"/>
              </a:gdLst>
              <a:ahLst/>
              <a:cxnLst>
                <a:cxn ang="T10">
                  <a:pos x="T0" y="T1"/>
                </a:cxn>
                <a:cxn ang="T11">
                  <a:pos x="T2" y="T3"/>
                </a:cxn>
                <a:cxn ang="T12">
                  <a:pos x="T4" y="T5"/>
                </a:cxn>
                <a:cxn ang="T13">
                  <a:pos x="T6" y="T7"/>
                </a:cxn>
                <a:cxn ang="T14">
                  <a:pos x="T8" y="T9"/>
                </a:cxn>
              </a:cxnLst>
              <a:rect l="T15" t="T16" r="T17" b="T18"/>
              <a:pathLst>
                <a:path w="11" h="30">
                  <a:moveTo>
                    <a:pt x="0" y="10"/>
                  </a:moveTo>
                  <a:lnTo>
                    <a:pt x="0" y="22"/>
                  </a:lnTo>
                  <a:lnTo>
                    <a:pt x="8" y="30"/>
                  </a:lnTo>
                  <a:lnTo>
                    <a:pt x="11" y="0"/>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7" name="Freeform 562"/>
            <p:cNvSpPr>
              <a:spLocks/>
            </p:cNvSpPr>
            <p:nvPr/>
          </p:nvSpPr>
          <p:spPr bwMode="auto">
            <a:xfrm>
              <a:off x="4486275" y="2638450"/>
              <a:ext cx="38100" cy="69850"/>
            </a:xfrm>
            <a:custGeom>
              <a:avLst/>
              <a:gdLst>
                <a:gd name="T0" fmla="*/ 0 w 21"/>
                <a:gd name="T1" fmla="*/ 2147483647 h 42"/>
                <a:gd name="T2" fmla="*/ 2147483647 w 21"/>
                <a:gd name="T3" fmla="*/ 2147483647 h 42"/>
                <a:gd name="T4" fmla="*/ 2147483647 w 21"/>
                <a:gd name="T5" fmla="*/ 2147483647 h 42"/>
                <a:gd name="T6" fmla="*/ 2147483647 w 21"/>
                <a:gd name="T7" fmla="*/ 2147483647 h 42"/>
                <a:gd name="T8" fmla="*/ 2147483647 w 21"/>
                <a:gd name="T9" fmla="*/ 2147483647 h 42"/>
                <a:gd name="T10" fmla="*/ 2147483647 w 21"/>
                <a:gd name="T11" fmla="*/ 0 h 42"/>
                <a:gd name="T12" fmla="*/ 0 w 21"/>
                <a:gd name="T13" fmla="*/ 2147483647 h 42"/>
                <a:gd name="T14" fmla="*/ 0 60000 65536"/>
                <a:gd name="T15" fmla="*/ 0 60000 65536"/>
                <a:gd name="T16" fmla="*/ 0 60000 65536"/>
                <a:gd name="T17" fmla="*/ 0 60000 65536"/>
                <a:gd name="T18" fmla="*/ 0 60000 65536"/>
                <a:gd name="T19" fmla="*/ 0 60000 65536"/>
                <a:gd name="T20" fmla="*/ 0 60000 65536"/>
                <a:gd name="T21" fmla="*/ 0 w 21"/>
                <a:gd name="T22" fmla="*/ 0 h 42"/>
                <a:gd name="T23" fmla="*/ 21 w 2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42">
                  <a:moveTo>
                    <a:pt x="0" y="6"/>
                  </a:moveTo>
                  <a:lnTo>
                    <a:pt x="3" y="35"/>
                  </a:lnTo>
                  <a:lnTo>
                    <a:pt x="8" y="42"/>
                  </a:lnTo>
                  <a:lnTo>
                    <a:pt x="20" y="35"/>
                  </a:lnTo>
                  <a:lnTo>
                    <a:pt x="21" y="7"/>
                  </a:lnTo>
                  <a:lnTo>
                    <a:pt x="15" y="0"/>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8" name="Freeform 563"/>
            <p:cNvSpPr>
              <a:spLocks/>
            </p:cNvSpPr>
            <p:nvPr/>
          </p:nvSpPr>
          <p:spPr bwMode="auto">
            <a:xfrm>
              <a:off x="4486275" y="2638450"/>
              <a:ext cx="38100" cy="69850"/>
            </a:xfrm>
            <a:custGeom>
              <a:avLst/>
              <a:gdLst>
                <a:gd name="T0" fmla="*/ 0 w 21"/>
                <a:gd name="T1" fmla="*/ 2147483647 h 42"/>
                <a:gd name="T2" fmla="*/ 2147483647 w 21"/>
                <a:gd name="T3" fmla="*/ 2147483647 h 42"/>
                <a:gd name="T4" fmla="*/ 2147483647 w 21"/>
                <a:gd name="T5" fmla="*/ 2147483647 h 42"/>
                <a:gd name="T6" fmla="*/ 2147483647 w 21"/>
                <a:gd name="T7" fmla="*/ 2147483647 h 42"/>
                <a:gd name="T8" fmla="*/ 2147483647 w 21"/>
                <a:gd name="T9" fmla="*/ 2147483647 h 42"/>
                <a:gd name="T10" fmla="*/ 2147483647 w 21"/>
                <a:gd name="T11" fmla="*/ 0 h 42"/>
                <a:gd name="T12" fmla="*/ 0 w 21"/>
                <a:gd name="T13" fmla="*/ 2147483647 h 42"/>
                <a:gd name="T14" fmla="*/ 0 60000 65536"/>
                <a:gd name="T15" fmla="*/ 0 60000 65536"/>
                <a:gd name="T16" fmla="*/ 0 60000 65536"/>
                <a:gd name="T17" fmla="*/ 0 60000 65536"/>
                <a:gd name="T18" fmla="*/ 0 60000 65536"/>
                <a:gd name="T19" fmla="*/ 0 60000 65536"/>
                <a:gd name="T20" fmla="*/ 0 60000 65536"/>
                <a:gd name="T21" fmla="*/ 0 w 21"/>
                <a:gd name="T22" fmla="*/ 0 h 42"/>
                <a:gd name="T23" fmla="*/ 21 w 2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42">
                  <a:moveTo>
                    <a:pt x="0" y="6"/>
                  </a:moveTo>
                  <a:lnTo>
                    <a:pt x="3" y="35"/>
                  </a:lnTo>
                  <a:lnTo>
                    <a:pt x="8" y="42"/>
                  </a:lnTo>
                  <a:lnTo>
                    <a:pt x="20" y="35"/>
                  </a:lnTo>
                  <a:lnTo>
                    <a:pt x="21" y="7"/>
                  </a:lnTo>
                  <a:lnTo>
                    <a:pt x="15" y="0"/>
                  </a:lnTo>
                  <a:lnTo>
                    <a:pt x="0"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9" name="Freeform 564"/>
            <p:cNvSpPr>
              <a:spLocks/>
            </p:cNvSpPr>
            <p:nvPr/>
          </p:nvSpPr>
          <p:spPr bwMode="auto">
            <a:xfrm>
              <a:off x="4589463" y="2721000"/>
              <a:ext cx="79375" cy="46038"/>
            </a:xfrm>
            <a:custGeom>
              <a:avLst/>
              <a:gdLst>
                <a:gd name="T0" fmla="*/ 0 w 46"/>
                <a:gd name="T1" fmla="*/ 2147483647 h 28"/>
                <a:gd name="T2" fmla="*/ 2147483647 w 46"/>
                <a:gd name="T3" fmla="*/ 2147483647 h 28"/>
                <a:gd name="T4" fmla="*/ 2147483647 w 46"/>
                <a:gd name="T5" fmla="*/ 2147483647 h 28"/>
                <a:gd name="T6" fmla="*/ 2147483647 w 46"/>
                <a:gd name="T7" fmla="*/ 0 h 28"/>
                <a:gd name="T8" fmla="*/ 2147483647 w 46"/>
                <a:gd name="T9" fmla="*/ 2147483647 h 28"/>
                <a:gd name="T10" fmla="*/ 2147483647 w 46"/>
                <a:gd name="T11" fmla="*/ 2147483647 h 28"/>
                <a:gd name="T12" fmla="*/ 0 w 46"/>
                <a:gd name="T13" fmla="*/ 2147483647 h 28"/>
                <a:gd name="T14" fmla="*/ 0 60000 65536"/>
                <a:gd name="T15" fmla="*/ 0 60000 65536"/>
                <a:gd name="T16" fmla="*/ 0 60000 65536"/>
                <a:gd name="T17" fmla="*/ 0 60000 65536"/>
                <a:gd name="T18" fmla="*/ 0 60000 65536"/>
                <a:gd name="T19" fmla="*/ 0 60000 65536"/>
                <a:gd name="T20" fmla="*/ 0 60000 65536"/>
                <a:gd name="T21" fmla="*/ 0 w 46"/>
                <a:gd name="T22" fmla="*/ 0 h 28"/>
                <a:gd name="T23" fmla="*/ 46 w 46"/>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28">
                  <a:moveTo>
                    <a:pt x="0" y="6"/>
                  </a:moveTo>
                  <a:lnTo>
                    <a:pt x="4" y="13"/>
                  </a:lnTo>
                  <a:lnTo>
                    <a:pt x="39" y="28"/>
                  </a:lnTo>
                  <a:lnTo>
                    <a:pt x="46" y="0"/>
                  </a:lnTo>
                  <a:lnTo>
                    <a:pt x="26" y="5"/>
                  </a:lnTo>
                  <a:lnTo>
                    <a:pt x="5" y="2"/>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0" name="Freeform 565"/>
            <p:cNvSpPr>
              <a:spLocks/>
            </p:cNvSpPr>
            <p:nvPr/>
          </p:nvSpPr>
          <p:spPr bwMode="auto">
            <a:xfrm>
              <a:off x="4589463" y="2721000"/>
              <a:ext cx="79375" cy="46038"/>
            </a:xfrm>
            <a:custGeom>
              <a:avLst/>
              <a:gdLst>
                <a:gd name="T0" fmla="*/ 0 w 46"/>
                <a:gd name="T1" fmla="*/ 2147483647 h 28"/>
                <a:gd name="T2" fmla="*/ 2147483647 w 46"/>
                <a:gd name="T3" fmla="*/ 2147483647 h 28"/>
                <a:gd name="T4" fmla="*/ 2147483647 w 46"/>
                <a:gd name="T5" fmla="*/ 2147483647 h 28"/>
                <a:gd name="T6" fmla="*/ 2147483647 w 46"/>
                <a:gd name="T7" fmla="*/ 0 h 28"/>
                <a:gd name="T8" fmla="*/ 2147483647 w 46"/>
                <a:gd name="T9" fmla="*/ 2147483647 h 28"/>
                <a:gd name="T10" fmla="*/ 2147483647 w 46"/>
                <a:gd name="T11" fmla="*/ 2147483647 h 28"/>
                <a:gd name="T12" fmla="*/ 0 w 46"/>
                <a:gd name="T13" fmla="*/ 2147483647 h 28"/>
                <a:gd name="T14" fmla="*/ 0 60000 65536"/>
                <a:gd name="T15" fmla="*/ 0 60000 65536"/>
                <a:gd name="T16" fmla="*/ 0 60000 65536"/>
                <a:gd name="T17" fmla="*/ 0 60000 65536"/>
                <a:gd name="T18" fmla="*/ 0 60000 65536"/>
                <a:gd name="T19" fmla="*/ 0 60000 65536"/>
                <a:gd name="T20" fmla="*/ 0 60000 65536"/>
                <a:gd name="T21" fmla="*/ 0 w 46"/>
                <a:gd name="T22" fmla="*/ 0 h 28"/>
                <a:gd name="T23" fmla="*/ 46 w 46"/>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28">
                  <a:moveTo>
                    <a:pt x="0" y="6"/>
                  </a:moveTo>
                  <a:lnTo>
                    <a:pt x="4" y="13"/>
                  </a:lnTo>
                  <a:lnTo>
                    <a:pt x="39" y="28"/>
                  </a:lnTo>
                  <a:lnTo>
                    <a:pt x="46" y="0"/>
                  </a:lnTo>
                  <a:lnTo>
                    <a:pt x="26" y="5"/>
                  </a:lnTo>
                  <a:lnTo>
                    <a:pt x="5" y="2"/>
                  </a:lnTo>
                  <a:lnTo>
                    <a:pt x="0"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1" name="Freeform 566"/>
            <p:cNvSpPr>
              <a:spLocks/>
            </p:cNvSpPr>
            <p:nvPr/>
          </p:nvSpPr>
          <p:spPr bwMode="auto">
            <a:xfrm>
              <a:off x="4808538" y="2721000"/>
              <a:ext cx="50800" cy="53975"/>
            </a:xfrm>
            <a:custGeom>
              <a:avLst/>
              <a:gdLst>
                <a:gd name="T0" fmla="*/ 0 w 29"/>
                <a:gd name="T1" fmla="*/ 2147483647 h 34"/>
                <a:gd name="T2" fmla="*/ 2147483647 w 29"/>
                <a:gd name="T3" fmla="*/ 2147483647 h 34"/>
                <a:gd name="T4" fmla="*/ 2147483647 w 29"/>
                <a:gd name="T5" fmla="*/ 2147483647 h 34"/>
                <a:gd name="T6" fmla="*/ 2147483647 w 29"/>
                <a:gd name="T7" fmla="*/ 2147483647 h 34"/>
                <a:gd name="T8" fmla="*/ 2147483647 w 29"/>
                <a:gd name="T9" fmla="*/ 2147483647 h 34"/>
                <a:gd name="T10" fmla="*/ 2147483647 w 29"/>
                <a:gd name="T11" fmla="*/ 2147483647 h 34"/>
                <a:gd name="T12" fmla="*/ 2147483647 w 29"/>
                <a:gd name="T13" fmla="*/ 2147483647 h 34"/>
                <a:gd name="T14" fmla="*/ 2147483647 w 29"/>
                <a:gd name="T15" fmla="*/ 2147483647 h 34"/>
                <a:gd name="T16" fmla="*/ 2147483647 w 29"/>
                <a:gd name="T17" fmla="*/ 2147483647 h 34"/>
                <a:gd name="T18" fmla="*/ 2147483647 w 29"/>
                <a:gd name="T19" fmla="*/ 0 h 34"/>
                <a:gd name="T20" fmla="*/ 0 w 29"/>
                <a:gd name="T21" fmla="*/ 2147483647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34"/>
                <a:gd name="T35" fmla="*/ 29 w 29"/>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34">
                  <a:moveTo>
                    <a:pt x="0" y="9"/>
                  </a:moveTo>
                  <a:lnTo>
                    <a:pt x="7" y="15"/>
                  </a:lnTo>
                  <a:lnTo>
                    <a:pt x="8" y="27"/>
                  </a:lnTo>
                  <a:lnTo>
                    <a:pt x="19" y="34"/>
                  </a:lnTo>
                  <a:lnTo>
                    <a:pt x="22" y="27"/>
                  </a:lnTo>
                  <a:lnTo>
                    <a:pt x="28" y="34"/>
                  </a:lnTo>
                  <a:lnTo>
                    <a:pt x="22" y="15"/>
                  </a:lnTo>
                  <a:lnTo>
                    <a:pt x="29" y="18"/>
                  </a:lnTo>
                  <a:lnTo>
                    <a:pt x="24" y="8"/>
                  </a:lnTo>
                  <a:lnTo>
                    <a:pt x="10" y="0"/>
                  </a:lnTo>
                  <a:lnTo>
                    <a:pt x="0" y="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2" name="Freeform 567"/>
            <p:cNvSpPr>
              <a:spLocks/>
            </p:cNvSpPr>
            <p:nvPr/>
          </p:nvSpPr>
          <p:spPr bwMode="auto">
            <a:xfrm>
              <a:off x="4808538" y="2721000"/>
              <a:ext cx="50800" cy="53975"/>
            </a:xfrm>
            <a:custGeom>
              <a:avLst/>
              <a:gdLst>
                <a:gd name="T0" fmla="*/ 0 w 29"/>
                <a:gd name="T1" fmla="*/ 2147483647 h 34"/>
                <a:gd name="T2" fmla="*/ 2147483647 w 29"/>
                <a:gd name="T3" fmla="*/ 2147483647 h 34"/>
                <a:gd name="T4" fmla="*/ 2147483647 w 29"/>
                <a:gd name="T5" fmla="*/ 2147483647 h 34"/>
                <a:gd name="T6" fmla="*/ 2147483647 w 29"/>
                <a:gd name="T7" fmla="*/ 2147483647 h 34"/>
                <a:gd name="T8" fmla="*/ 2147483647 w 29"/>
                <a:gd name="T9" fmla="*/ 2147483647 h 34"/>
                <a:gd name="T10" fmla="*/ 2147483647 w 29"/>
                <a:gd name="T11" fmla="*/ 2147483647 h 34"/>
                <a:gd name="T12" fmla="*/ 2147483647 w 29"/>
                <a:gd name="T13" fmla="*/ 2147483647 h 34"/>
                <a:gd name="T14" fmla="*/ 2147483647 w 29"/>
                <a:gd name="T15" fmla="*/ 2147483647 h 34"/>
                <a:gd name="T16" fmla="*/ 2147483647 w 29"/>
                <a:gd name="T17" fmla="*/ 2147483647 h 34"/>
                <a:gd name="T18" fmla="*/ 2147483647 w 29"/>
                <a:gd name="T19" fmla="*/ 0 h 34"/>
                <a:gd name="T20" fmla="*/ 0 w 29"/>
                <a:gd name="T21" fmla="*/ 2147483647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34"/>
                <a:gd name="T35" fmla="*/ 29 w 29"/>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34">
                  <a:moveTo>
                    <a:pt x="0" y="9"/>
                  </a:moveTo>
                  <a:lnTo>
                    <a:pt x="7" y="15"/>
                  </a:lnTo>
                  <a:lnTo>
                    <a:pt x="8" y="27"/>
                  </a:lnTo>
                  <a:lnTo>
                    <a:pt x="19" y="34"/>
                  </a:lnTo>
                  <a:lnTo>
                    <a:pt x="22" y="27"/>
                  </a:lnTo>
                  <a:lnTo>
                    <a:pt x="28" y="34"/>
                  </a:lnTo>
                  <a:lnTo>
                    <a:pt x="22" y="15"/>
                  </a:lnTo>
                  <a:lnTo>
                    <a:pt x="29" y="18"/>
                  </a:lnTo>
                  <a:lnTo>
                    <a:pt x="24" y="8"/>
                  </a:lnTo>
                  <a:lnTo>
                    <a:pt x="10" y="0"/>
                  </a:lnTo>
                  <a:lnTo>
                    <a:pt x="0" y="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3" name="Freeform 568"/>
            <p:cNvSpPr>
              <a:spLocks/>
            </p:cNvSpPr>
            <p:nvPr/>
          </p:nvSpPr>
          <p:spPr bwMode="auto">
            <a:xfrm>
              <a:off x="4870450" y="2797200"/>
              <a:ext cx="69850" cy="19050"/>
            </a:xfrm>
            <a:custGeom>
              <a:avLst/>
              <a:gdLst>
                <a:gd name="T0" fmla="*/ 0 w 39"/>
                <a:gd name="T1" fmla="*/ 2147483647 h 12"/>
                <a:gd name="T2" fmla="*/ 2147483647 w 39"/>
                <a:gd name="T3" fmla="*/ 2147483647 h 12"/>
                <a:gd name="T4" fmla="*/ 2147483647 w 39"/>
                <a:gd name="T5" fmla="*/ 2147483647 h 12"/>
                <a:gd name="T6" fmla="*/ 2147483647 w 39"/>
                <a:gd name="T7" fmla="*/ 2147483647 h 12"/>
                <a:gd name="T8" fmla="*/ 2147483647 w 39"/>
                <a:gd name="T9" fmla="*/ 2147483647 h 12"/>
                <a:gd name="T10" fmla="*/ 2147483647 w 39"/>
                <a:gd name="T11" fmla="*/ 2147483647 h 12"/>
                <a:gd name="T12" fmla="*/ 2147483647 w 39"/>
                <a:gd name="T13" fmla="*/ 0 h 12"/>
                <a:gd name="T14" fmla="*/ 0 w 39"/>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2"/>
                <a:gd name="T26" fmla="*/ 39 w 3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2">
                  <a:moveTo>
                    <a:pt x="0" y="7"/>
                  </a:moveTo>
                  <a:lnTo>
                    <a:pt x="20" y="12"/>
                  </a:lnTo>
                  <a:lnTo>
                    <a:pt x="38" y="10"/>
                  </a:lnTo>
                  <a:lnTo>
                    <a:pt x="39" y="6"/>
                  </a:lnTo>
                  <a:lnTo>
                    <a:pt x="32" y="9"/>
                  </a:lnTo>
                  <a:lnTo>
                    <a:pt x="32" y="4"/>
                  </a:lnTo>
                  <a:lnTo>
                    <a:pt x="1" y="0"/>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4" name="Freeform 569"/>
            <p:cNvSpPr>
              <a:spLocks/>
            </p:cNvSpPr>
            <p:nvPr/>
          </p:nvSpPr>
          <p:spPr bwMode="auto">
            <a:xfrm>
              <a:off x="4870450" y="2797200"/>
              <a:ext cx="69850" cy="19050"/>
            </a:xfrm>
            <a:custGeom>
              <a:avLst/>
              <a:gdLst>
                <a:gd name="T0" fmla="*/ 0 w 39"/>
                <a:gd name="T1" fmla="*/ 2147483647 h 12"/>
                <a:gd name="T2" fmla="*/ 2147483647 w 39"/>
                <a:gd name="T3" fmla="*/ 2147483647 h 12"/>
                <a:gd name="T4" fmla="*/ 2147483647 w 39"/>
                <a:gd name="T5" fmla="*/ 2147483647 h 12"/>
                <a:gd name="T6" fmla="*/ 2147483647 w 39"/>
                <a:gd name="T7" fmla="*/ 2147483647 h 12"/>
                <a:gd name="T8" fmla="*/ 2147483647 w 39"/>
                <a:gd name="T9" fmla="*/ 2147483647 h 12"/>
                <a:gd name="T10" fmla="*/ 2147483647 w 39"/>
                <a:gd name="T11" fmla="*/ 2147483647 h 12"/>
                <a:gd name="T12" fmla="*/ 2147483647 w 39"/>
                <a:gd name="T13" fmla="*/ 0 h 12"/>
                <a:gd name="T14" fmla="*/ 0 w 39"/>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2"/>
                <a:gd name="T26" fmla="*/ 39 w 3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2">
                  <a:moveTo>
                    <a:pt x="0" y="7"/>
                  </a:moveTo>
                  <a:lnTo>
                    <a:pt x="20" y="12"/>
                  </a:lnTo>
                  <a:lnTo>
                    <a:pt x="38" y="10"/>
                  </a:lnTo>
                  <a:lnTo>
                    <a:pt x="39" y="6"/>
                  </a:lnTo>
                  <a:lnTo>
                    <a:pt x="32" y="9"/>
                  </a:lnTo>
                  <a:lnTo>
                    <a:pt x="32" y="4"/>
                  </a:lnTo>
                  <a:lnTo>
                    <a:pt x="1"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5" name="Freeform 570"/>
            <p:cNvSpPr>
              <a:spLocks/>
            </p:cNvSpPr>
            <p:nvPr/>
          </p:nvSpPr>
          <p:spPr bwMode="auto">
            <a:xfrm>
              <a:off x="5094288" y="2797200"/>
              <a:ext cx="53975" cy="23813"/>
            </a:xfrm>
            <a:custGeom>
              <a:avLst/>
              <a:gdLst>
                <a:gd name="T0" fmla="*/ 0 w 32"/>
                <a:gd name="T1" fmla="*/ 2147483647 h 16"/>
                <a:gd name="T2" fmla="*/ 2147483647 w 32"/>
                <a:gd name="T3" fmla="*/ 2147483647 h 16"/>
                <a:gd name="T4" fmla="*/ 2147483647 w 32"/>
                <a:gd name="T5" fmla="*/ 2147483647 h 16"/>
                <a:gd name="T6" fmla="*/ 2147483647 w 32"/>
                <a:gd name="T7" fmla="*/ 2147483647 h 16"/>
                <a:gd name="T8" fmla="*/ 2147483647 w 32"/>
                <a:gd name="T9" fmla="*/ 2147483647 h 16"/>
                <a:gd name="T10" fmla="*/ 2147483647 w 32"/>
                <a:gd name="T11" fmla="*/ 0 h 16"/>
                <a:gd name="T12" fmla="*/ 0 w 32"/>
                <a:gd name="T13" fmla="*/ 2147483647 h 16"/>
                <a:gd name="T14" fmla="*/ 0 60000 65536"/>
                <a:gd name="T15" fmla="*/ 0 60000 65536"/>
                <a:gd name="T16" fmla="*/ 0 60000 65536"/>
                <a:gd name="T17" fmla="*/ 0 60000 65536"/>
                <a:gd name="T18" fmla="*/ 0 60000 65536"/>
                <a:gd name="T19" fmla="*/ 0 60000 65536"/>
                <a:gd name="T20" fmla="*/ 0 60000 65536"/>
                <a:gd name="T21" fmla="*/ 0 w 32"/>
                <a:gd name="T22" fmla="*/ 0 h 16"/>
                <a:gd name="T23" fmla="*/ 32 w 3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6">
                  <a:moveTo>
                    <a:pt x="0" y="10"/>
                  </a:moveTo>
                  <a:lnTo>
                    <a:pt x="2" y="16"/>
                  </a:lnTo>
                  <a:lnTo>
                    <a:pt x="18" y="16"/>
                  </a:lnTo>
                  <a:lnTo>
                    <a:pt x="26" y="12"/>
                  </a:lnTo>
                  <a:lnTo>
                    <a:pt x="24" y="7"/>
                  </a:lnTo>
                  <a:lnTo>
                    <a:pt x="32" y="0"/>
                  </a:lnTo>
                  <a:lnTo>
                    <a:pt x="0"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6" name="Freeform 571"/>
            <p:cNvSpPr>
              <a:spLocks/>
            </p:cNvSpPr>
            <p:nvPr/>
          </p:nvSpPr>
          <p:spPr bwMode="auto">
            <a:xfrm>
              <a:off x="5094288" y="2797200"/>
              <a:ext cx="53975" cy="23813"/>
            </a:xfrm>
            <a:custGeom>
              <a:avLst/>
              <a:gdLst>
                <a:gd name="T0" fmla="*/ 0 w 32"/>
                <a:gd name="T1" fmla="*/ 2147483647 h 16"/>
                <a:gd name="T2" fmla="*/ 2147483647 w 32"/>
                <a:gd name="T3" fmla="*/ 2147483647 h 16"/>
                <a:gd name="T4" fmla="*/ 2147483647 w 32"/>
                <a:gd name="T5" fmla="*/ 2147483647 h 16"/>
                <a:gd name="T6" fmla="*/ 2147483647 w 32"/>
                <a:gd name="T7" fmla="*/ 2147483647 h 16"/>
                <a:gd name="T8" fmla="*/ 2147483647 w 32"/>
                <a:gd name="T9" fmla="*/ 2147483647 h 16"/>
                <a:gd name="T10" fmla="*/ 2147483647 w 32"/>
                <a:gd name="T11" fmla="*/ 0 h 16"/>
                <a:gd name="T12" fmla="*/ 0 w 32"/>
                <a:gd name="T13" fmla="*/ 2147483647 h 16"/>
                <a:gd name="T14" fmla="*/ 0 60000 65536"/>
                <a:gd name="T15" fmla="*/ 0 60000 65536"/>
                <a:gd name="T16" fmla="*/ 0 60000 65536"/>
                <a:gd name="T17" fmla="*/ 0 60000 65536"/>
                <a:gd name="T18" fmla="*/ 0 60000 65536"/>
                <a:gd name="T19" fmla="*/ 0 60000 65536"/>
                <a:gd name="T20" fmla="*/ 0 60000 65536"/>
                <a:gd name="T21" fmla="*/ 0 w 32"/>
                <a:gd name="T22" fmla="*/ 0 h 16"/>
                <a:gd name="T23" fmla="*/ 32 w 3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6">
                  <a:moveTo>
                    <a:pt x="0" y="10"/>
                  </a:moveTo>
                  <a:lnTo>
                    <a:pt x="2" y="16"/>
                  </a:lnTo>
                  <a:lnTo>
                    <a:pt x="18" y="16"/>
                  </a:lnTo>
                  <a:lnTo>
                    <a:pt x="26" y="12"/>
                  </a:lnTo>
                  <a:lnTo>
                    <a:pt x="24" y="7"/>
                  </a:lnTo>
                  <a:lnTo>
                    <a:pt x="32" y="0"/>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7" name="Freeform 572"/>
            <p:cNvSpPr>
              <a:spLocks/>
            </p:cNvSpPr>
            <p:nvPr/>
          </p:nvSpPr>
          <p:spPr bwMode="auto">
            <a:xfrm>
              <a:off x="4338638" y="2676550"/>
              <a:ext cx="30162" cy="19050"/>
            </a:xfrm>
            <a:custGeom>
              <a:avLst/>
              <a:gdLst>
                <a:gd name="T0" fmla="*/ 0 w 17"/>
                <a:gd name="T1" fmla="*/ 2147483647 h 12"/>
                <a:gd name="T2" fmla="*/ 2147483647 w 17"/>
                <a:gd name="T3" fmla="*/ 2147483647 h 12"/>
                <a:gd name="T4" fmla="*/ 2147483647 w 17"/>
                <a:gd name="T5" fmla="*/ 2147483647 h 12"/>
                <a:gd name="T6" fmla="*/ 2147483647 w 17"/>
                <a:gd name="T7" fmla="*/ 0 h 12"/>
                <a:gd name="T8" fmla="*/ 0 w 17"/>
                <a:gd name="T9" fmla="*/ 2147483647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6"/>
                  </a:moveTo>
                  <a:lnTo>
                    <a:pt x="13" y="12"/>
                  </a:lnTo>
                  <a:lnTo>
                    <a:pt x="17" y="4"/>
                  </a:lnTo>
                  <a:lnTo>
                    <a:pt x="10" y="0"/>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8" name="Freeform 573"/>
            <p:cNvSpPr>
              <a:spLocks/>
            </p:cNvSpPr>
            <p:nvPr/>
          </p:nvSpPr>
          <p:spPr bwMode="auto">
            <a:xfrm>
              <a:off x="4338638" y="2676550"/>
              <a:ext cx="30162" cy="19050"/>
            </a:xfrm>
            <a:custGeom>
              <a:avLst/>
              <a:gdLst>
                <a:gd name="T0" fmla="*/ 0 w 17"/>
                <a:gd name="T1" fmla="*/ 2147483647 h 12"/>
                <a:gd name="T2" fmla="*/ 2147483647 w 17"/>
                <a:gd name="T3" fmla="*/ 2147483647 h 12"/>
                <a:gd name="T4" fmla="*/ 2147483647 w 17"/>
                <a:gd name="T5" fmla="*/ 2147483647 h 12"/>
                <a:gd name="T6" fmla="*/ 2147483647 w 17"/>
                <a:gd name="T7" fmla="*/ 0 h 12"/>
                <a:gd name="T8" fmla="*/ 0 w 17"/>
                <a:gd name="T9" fmla="*/ 2147483647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6"/>
                  </a:moveTo>
                  <a:lnTo>
                    <a:pt x="13" y="12"/>
                  </a:lnTo>
                  <a:lnTo>
                    <a:pt x="17" y="4"/>
                  </a:lnTo>
                  <a:lnTo>
                    <a:pt x="10" y="0"/>
                  </a:lnTo>
                  <a:lnTo>
                    <a:pt x="0"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9" name="Freeform 574"/>
            <p:cNvSpPr>
              <a:spLocks/>
            </p:cNvSpPr>
            <p:nvPr/>
          </p:nvSpPr>
          <p:spPr bwMode="auto">
            <a:xfrm>
              <a:off x="3567113" y="2713063"/>
              <a:ext cx="12700" cy="4762"/>
            </a:xfrm>
            <a:custGeom>
              <a:avLst/>
              <a:gdLst>
                <a:gd name="T0" fmla="*/ 0 w 7"/>
                <a:gd name="T1" fmla="*/ 0 h 3"/>
                <a:gd name="T2" fmla="*/ 2147483647 w 7"/>
                <a:gd name="T3" fmla="*/ 2147483647 h 3"/>
                <a:gd name="T4" fmla="*/ 0 w 7"/>
                <a:gd name="T5" fmla="*/ 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0"/>
                  </a:moveTo>
                  <a:lnTo>
                    <a:pt x="7" y="3"/>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0" name="Line 575"/>
            <p:cNvSpPr>
              <a:spLocks noChangeShapeType="1"/>
            </p:cNvSpPr>
            <p:nvPr/>
          </p:nvSpPr>
          <p:spPr bwMode="auto">
            <a:xfrm>
              <a:off x="3567113" y="2713063"/>
              <a:ext cx="12700" cy="4762"/>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1" name="Freeform 576"/>
            <p:cNvSpPr>
              <a:spLocks/>
            </p:cNvSpPr>
            <p:nvPr/>
          </p:nvSpPr>
          <p:spPr bwMode="auto">
            <a:xfrm>
              <a:off x="3635375" y="2735288"/>
              <a:ext cx="19050" cy="0"/>
            </a:xfrm>
            <a:custGeom>
              <a:avLst/>
              <a:gdLst>
                <a:gd name="T0" fmla="*/ 0 w 10"/>
                <a:gd name="T1" fmla="*/ 2147483647 w 10"/>
                <a:gd name="T2" fmla="*/ 0 w 10"/>
                <a:gd name="T3" fmla="*/ 0 60000 65536"/>
                <a:gd name="T4" fmla="*/ 0 60000 65536"/>
                <a:gd name="T5" fmla="*/ 0 60000 65536"/>
                <a:gd name="T6" fmla="*/ 0 w 10"/>
                <a:gd name="T7" fmla="*/ 10 w 10"/>
              </a:gdLst>
              <a:ahLst/>
              <a:cxnLst>
                <a:cxn ang="T3">
                  <a:pos x="T0" y="0"/>
                </a:cxn>
                <a:cxn ang="T4">
                  <a:pos x="T1" y="0"/>
                </a:cxn>
                <a:cxn ang="T5">
                  <a:pos x="T2" y="0"/>
                </a:cxn>
              </a:cxnLst>
              <a:rect l="T6" t="0" r="T7" b="0"/>
              <a:pathLst>
                <a:path w="10">
                  <a:moveTo>
                    <a:pt x="0" y="0"/>
                  </a:moveTo>
                  <a:lnTo>
                    <a:pt x="10"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2" name="Line 577"/>
            <p:cNvSpPr>
              <a:spLocks noChangeShapeType="1"/>
            </p:cNvSpPr>
            <p:nvPr/>
          </p:nvSpPr>
          <p:spPr bwMode="auto">
            <a:xfrm>
              <a:off x="3635375" y="2735288"/>
              <a:ext cx="19050" cy="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3" name="Freeform 578"/>
            <p:cNvSpPr>
              <a:spLocks/>
            </p:cNvSpPr>
            <p:nvPr/>
          </p:nvSpPr>
          <p:spPr bwMode="auto">
            <a:xfrm>
              <a:off x="3835400" y="2987700"/>
              <a:ext cx="15875" cy="17463"/>
            </a:xfrm>
            <a:custGeom>
              <a:avLst/>
              <a:gdLst>
                <a:gd name="T0" fmla="*/ 0 w 9"/>
                <a:gd name="T1" fmla="*/ 2147483647 h 11"/>
                <a:gd name="T2" fmla="*/ 2147483647 w 9"/>
                <a:gd name="T3" fmla="*/ 2147483647 h 11"/>
                <a:gd name="T4" fmla="*/ 2147483647 w 9"/>
                <a:gd name="T5" fmla="*/ 0 h 11"/>
                <a:gd name="T6" fmla="*/ 0 w 9"/>
                <a:gd name="T7" fmla="*/ 2147483647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0" y="5"/>
                  </a:moveTo>
                  <a:lnTo>
                    <a:pt x="3" y="11"/>
                  </a:lnTo>
                  <a:lnTo>
                    <a:pt x="9" y="0"/>
                  </a:lnTo>
                  <a:lnTo>
                    <a:pt x="0"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4" name="Freeform 579"/>
            <p:cNvSpPr>
              <a:spLocks/>
            </p:cNvSpPr>
            <p:nvPr/>
          </p:nvSpPr>
          <p:spPr bwMode="auto">
            <a:xfrm>
              <a:off x="3835400" y="2987700"/>
              <a:ext cx="15875" cy="17463"/>
            </a:xfrm>
            <a:custGeom>
              <a:avLst/>
              <a:gdLst>
                <a:gd name="T0" fmla="*/ 0 w 9"/>
                <a:gd name="T1" fmla="*/ 2147483647 h 11"/>
                <a:gd name="T2" fmla="*/ 2147483647 w 9"/>
                <a:gd name="T3" fmla="*/ 2147483647 h 11"/>
                <a:gd name="T4" fmla="*/ 2147483647 w 9"/>
                <a:gd name="T5" fmla="*/ 0 h 11"/>
                <a:gd name="T6" fmla="*/ 0 w 9"/>
                <a:gd name="T7" fmla="*/ 2147483647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0" y="5"/>
                  </a:moveTo>
                  <a:lnTo>
                    <a:pt x="3" y="11"/>
                  </a:lnTo>
                  <a:lnTo>
                    <a:pt x="9" y="0"/>
                  </a:lnTo>
                  <a:lnTo>
                    <a:pt x="0" y="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5" name="Freeform 580"/>
            <p:cNvSpPr>
              <a:spLocks/>
            </p:cNvSpPr>
            <p:nvPr/>
          </p:nvSpPr>
          <p:spPr bwMode="auto">
            <a:xfrm>
              <a:off x="3859213" y="2998813"/>
              <a:ext cx="14287" cy="12700"/>
            </a:xfrm>
            <a:custGeom>
              <a:avLst/>
              <a:gdLst>
                <a:gd name="T0" fmla="*/ 0 w 7"/>
                <a:gd name="T1" fmla="*/ 2147483647 h 8"/>
                <a:gd name="T2" fmla="*/ 2147483647 w 7"/>
                <a:gd name="T3" fmla="*/ 2147483647 h 8"/>
                <a:gd name="T4" fmla="*/ 2147483647 w 7"/>
                <a:gd name="T5" fmla="*/ 2147483647 h 8"/>
                <a:gd name="T6" fmla="*/ 2147483647 w 7"/>
                <a:gd name="T7" fmla="*/ 0 h 8"/>
                <a:gd name="T8" fmla="*/ 0 w 7"/>
                <a:gd name="T9" fmla="*/ 214748364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3"/>
                  </a:moveTo>
                  <a:lnTo>
                    <a:pt x="2" y="8"/>
                  </a:lnTo>
                  <a:lnTo>
                    <a:pt x="7" y="6"/>
                  </a:lnTo>
                  <a:lnTo>
                    <a:pt x="6"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6" name="Freeform 581"/>
            <p:cNvSpPr>
              <a:spLocks/>
            </p:cNvSpPr>
            <p:nvPr/>
          </p:nvSpPr>
          <p:spPr bwMode="auto">
            <a:xfrm>
              <a:off x="3859213" y="2998813"/>
              <a:ext cx="14287" cy="12700"/>
            </a:xfrm>
            <a:custGeom>
              <a:avLst/>
              <a:gdLst>
                <a:gd name="T0" fmla="*/ 0 w 7"/>
                <a:gd name="T1" fmla="*/ 2147483647 h 8"/>
                <a:gd name="T2" fmla="*/ 2147483647 w 7"/>
                <a:gd name="T3" fmla="*/ 2147483647 h 8"/>
                <a:gd name="T4" fmla="*/ 2147483647 w 7"/>
                <a:gd name="T5" fmla="*/ 2147483647 h 8"/>
                <a:gd name="T6" fmla="*/ 2147483647 w 7"/>
                <a:gd name="T7" fmla="*/ 0 h 8"/>
                <a:gd name="T8" fmla="*/ 0 w 7"/>
                <a:gd name="T9" fmla="*/ 214748364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3"/>
                  </a:moveTo>
                  <a:lnTo>
                    <a:pt x="2" y="8"/>
                  </a:lnTo>
                  <a:lnTo>
                    <a:pt x="7" y="6"/>
                  </a:lnTo>
                  <a:lnTo>
                    <a:pt x="6"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7" name="Freeform 582"/>
            <p:cNvSpPr>
              <a:spLocks/>
            </p:cNvSpPr>
            <p:nvPr/>
          </p:nvSpPr>
          <p:spPr bwMode="auto">
            <a:xfrm>
              <a:off x="3902075" y="2975000"/>
              <a:ext cx="26988" cy="23813"/>
            </a:xfrm>
            <a:custGeom>
              <a:avLst/>
              <a:gdLst>
                <a:gd name="T0" fmla="*/ 0 w 14"/>
                <a:gd name="T1" fmla="*/ 2147483647 h 17"/>
                <a:gd name="T2" fmla="*/ 2147483647 w 14"/>
                <a:gd name="T3" fmla="*/ 2147483647 h 17"/>
                <a:gd name="T4" fmla="*/ 2147483647 w 14"/>
                <a:gd name="T5" fmla="*/ 2147483647 h 17"/>
                <a:gd name="T6" fmla="*/ 2147483647 w 14"/>
                <a:gd name="T7" fmla="*/ 0 h 17"/>
                <a:gd name="T8" fmla="*/ 0 w 14"/>
                <a:gd name="T9" fmla="*/ 2147483647 h 17"/>
                <a:gd name="T10" fmla="*/ 0 60000 65536"/>
                <a:gd name="T11" fmla="*/ 0 60000 65536"/>
                <a:gd name="T12" fmla="*/ 0 60000 65536"/>
                <a:gd name="T13" fmla="*/ 0 60000 65536"/>
                <a:gd name="T14" fmla="*/ 0 60000 65536"/>
                <a:gd name="T15" fmla="*/ 0 w 14"/>
                <a:gd name="T16" fmla="*/ 0 h 17"/>
                <a:gd name="T17" fmla="*/ 14 w 14"/>
                <a:gd name="T18" fmla="*/ 17 h 17"/>
              </a:gdLst>
              <a:ahLst/>
              <a:cxnLst>
                <a:cxn ang="T10">
                  <a:pos x="T0" y="T1"/>
                </a:cxn>
                <a:cxn ang="T11">
                  <a:pos x="T2" y="T3"/>
                </a:cxn>
                <a:cxn ang="T12">
                  <a:pos x="T4" y="T5"/>
                </a:cxn>
                <a:cxn ang="T13">
                  <a:pos x="T6" y="T7"/>
                </a:cxn>
                <a:cxn ang="T14">
                  <a:pos x="T8" y="T9"/>
                </a:cxn>
              </a:cxnLst>
              <a:rect l="T15" t="T16" r="T17" b="T18"/>
              <a:pathLst>
                <a:path w="14" h="17">
                  <a:moveTo>
                    <a:pt x="0" y="17"/>
                  </a:moveTo>
                  <a:lnTo>
                    <a:pt x="6" y="14"/>
                  </a:lnTo>
                  <a:lnTo>
                    <a:pt x="7" y="4"/>
                  </a:lnTo>
                  <a:lnTo>
                    <a:pt x="14" y="0"/>
                  </a:lnTo>
                  <a:lnTo>
                    <a:pt x="0" y="1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8" name="Freeform 583"/>
            <p:cNvSpPr>
              <a:spLocks/>
            </p:cNvSpPr>
            <p:nvPr/>
          </p:nvSpPr>
          <p:spPr bwMode="auto">
            <a:xfrm>
              <a:off x="3902075" y="2975000"/>
              <a:ext cx="26988" cy="23813"/>
            </a:xfrm>
            <a:custGeom>
              <a:avLst/>
              <a:gdLst>
                <a:gd name="T0" fmla="*/ 0 w 14"/>
                <a:gd name="T1" fmla="*/ 2147483647 h 17"/>
                <a:gd name="T2" fmla="*/ 2147483647 w 14"/>
                <a:gd name="T3" fmla="*/ 2147483647 h 17"/>
                <a:gd name="T4" fmla="*/ 2147483647 w 14"/>
                <a:gd name="T5" fmla="*/ 2147483647 h 17"/>
                <a:gd name="T6" fmla="*/ 2147483647 w 14"/>
                <a:gd name="T7" fmla="*/ 0 h 17"/>
                <a:gd name="T8" fmla="*/ 0 w 14"/>
                <a:gd name="T9" fmla="*/ 2147483647 h 17"/>
                <a:gd name="T10" fmla="*/ 0 60000 65536"/>
                <a:gd name="T11" fmla="*/ 0 60000 65536"/>
                <a:gd name="T12" fmla="*/ 0 60000 65536"/>
                <a:gd name="T13" fmla="*/ 0 60000 65536"/>
                <a:gd name="T14" fmla="*/ 0 60000 65536"/>
                <a:gd name="T15" fmla="*/ 0 w 14"/>
                <a:gd name="T16" fmla="*/ 0 h 17"/>
                <a:gd name="T17" fmla="*/ 14 w 14"/>
                <a:gd name="T18" fmla="*/ 17 h 17"/>
              </a:gdLst>
              <a:ahLst/>
              <a:cxnLst>
                <a:cxn ang="T10">
                  <a:pos x="T0" y="T1"/>
                </a:cxn>
                <a:cxn ang="T11">
                  <a:pos x="T2" y="T3"/>
                </a:cxn>
                <a:cxn ang="T12">
                  <a:pos x="T4" y="T5"/>
                </a:cxn>
                <a:cxn ang="T13">
                  <a:pos x="T6" y="T7"/>
                </a:cxn>
                <a:cxn ang="T14">
                  <a:pos x="T8" y="T9"/>
                </a:cxn>
              </a:cxnLst>
              <a:rect l="T15" t="T16" r="T17" b="T18"/>
              <a:pathLst>
                <a:path w="14" h="17">
                  <a:moveTo>
                    <a:pt x="0" y="17"/>
                  </a:moveTo>
                  <a:lnTo>
                    <a:pt x="6" y="14"/>
                  </a:lnTo>
                  <a:lnTo>
                    <a:pt x="7" y="4"/>
                  </a:lnTo>
                  <a:lnTo>
                    <a:pt x="14" y="0"/>
                  </a:lnTo>
                  <a:lnTo>
                    <a:pt x="0" y="1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9" name="Freeform 584"/>
            <p:cNvSpPr>
              <a:spLocks/>
            </p:cNvSpPr>
            <p:nvPr/>
          </p:nvSpPr>
          <p:spPr bwMode="auto">
            <a:xfrm>
              <a:off x="7197725" y="4071963"/>
              <a:ext cx="1063625" cy="784225"/>
            </a:xfrm>
            <a:custGeom>
              <a:avLst/>
              <a:gdLst>
                <a:gd name="T0" fmla="*/ 2147483647 w 592"/>
                <a:gd name="T1" fmla="*/ 2147483647 h 501"/>
                <a:gd name="T2" fmla="*/ 2147483647 w 592"/>
                <a:gd name="T3" fmla="*/ 2147483647 h 501"/>
                <a:gd name="T4" fmla="*/ 2147483647 w 592"/>
                <a:gd name="T5" fmla="*/ 2147483647 h 501"/>
                <a:gd name="T6" fmla="*/ 2147483647 w 592"/>
                <a:gd name="T7" fmla="*/ 2147483647 h 501"/>
                <a:gd name="T8" fmla="*/ 2147483647 w 592"/>
                <a:gd name="T9" fmla="*/ 2147483647 h 501"/>
                <a:gd name="T10" fmla="*/ 2147483647 w 592"/>
                <a:gd name="T11" fmla="*/ 2147483647 h 501"/>
                <a:gd name="T12" fmla="*/ 2147483647 w 592"/>
                <a:gd name="T13" fmla="*/ 2147483647 h 501"/>
                <a:gd name="T14" fmla="*/ 2147483647 w 592"/>
                <a:gd name="T15" fmla="*/ 2147483647 h 501"/>
                <a:gd name="T16" fmla="*/ 2147483647 w 592"/>
                <a:gd name="T17" fmla="*/ 2147483647 h 501"/>
                <a:gd name="T18" fmla="*/ 2147483647 w 592"/>
                <a:gd name="T19" fmla="*/ 2147483647 h 501"/>
                <a:gd name="T20" fmla="*/ 2147483647 w 592"/>
                <a:gd name="T21" fmla="*/ 2147483647 h 501"/>
                <a:gd name="T22" fmla="*/ 2147483647 w 592"/>
                <a:gd name="T23" fmla="*/ 2147483647 h 501"/>
                <a:gd name="T24" fmla="*/ 2147483647 w 592"/>
                <a:gd name="T25" fmla="*/ 2147483647 h 501"/>
                <a:gd name="T26" fmla="*/ 2147483647 w 592"/>
                <a:gd name="T27" fmla="*/ 2147483647 h 501"/>
                <a:gd name="T28" fmla="*/ 2147483647 w 592"/>
                <a:gd name="T29" fmla="*/ 2147483647 h 501"/>
                <a:gd name="T30" fmla="*/ 2147483647 w 592"/>
                <a:gd name="T31" fmla="*/ 2147483647 h 501"/>
                <a:gd name="T32" fmla="*/ 2147483647 w 592"/>
                <a:gd name="T33" fmla="*/ 2147483647 h 501"/>
                <a:gd name="T34" fmla="*/ 2147483647 w 592"/>
                <a:gd name="T35" fmla="*/ 2147483647 h 501"/>
                <a:gd name="T36" fmla="*/ 2147483647 w 592"/>
                <a:gd name="T37" fmla="*/ 2147483647 h 501"/>
                <a:gd name="T38" fmla="*/ 2147483647 w 592"/>
                <a:gd name="T39" fmla="*/ 2147483647 h 501"/>
                <a:gd name="T40" fmla="*/ 2147483647 w 592"/>
                <a:gd name="T41" fmla="*/ 2147483647 h 501"/>
                <a:gd name="T42" fmla="*/ 2147483647 w 592"/>
                <a:gd name="T43" fmla="*/ 2147483647 h 501"/>
                <a:gd name="T44" fmla="*/ 2147483647 w 592"/>
                <a:gd name="T45" fmla="*/ 2147483647 h 501"/>
                <a:gd name="T46" fmla="*/ 2147483647 w 592"/>
                <a:gd name="T47" fmla="*/ 2147483647 h 501"/>
                <a:gd name="T48" fmla="*/ 2147483647 w 592"/>
                <a:gd name="T49" fmla="*/ 2147483647 h 501"/>
                <a:gd name="T50" fmla="*/ 2147483647 w 592"/>
                <a:gd name="T51" fmla="*/ 0 h 501"/>
                <a:gd name="T52" fmla="*/ 2147483647 w 592"/>
                <a:gd name="T53" fmla="*/ 2147483647 h 501"/>
                <a:gd name="T54" fmla="*/ 2147483647 w 592"/>
                <a:gd name="T55" fmla="*/ 2147483647 h 501"/>
                <a:gd name="T56" fmla="*/ 2147483647 w 592"/>
                <a:gd name="T57" fmla="*/ 2147483647 h 501"/>
                <a:gd name="T58" fmla="*/ 2147483647 w 592"/>
                <a:gd name="T59" fmla="*/ 2147483647 h 501"/>
                <a:gd name="T60" fmla="*/ 2147483647 w 592"/>
                <a:gd name="T61" fmla="*/ 2147483647 h 501"/>
                <a:gd name="T62" fmla="*/ 2147483647 w 592"/>
                <a:gd name="T63" fmla="*/ 2147483647 h 501"/>
                <a:gd name="T64" fmla="*/ 2147483647 w 592"/>
                <a:gd name="T65" fmla="*/ 2147483647 h 501"/>
                <a:gd name="T66" fmla="*/ 2147483647 w 592"/>
                <a:gd name="T67" fmla="*/ 2147483647 h 501"/>
                <a:gd name="T68" fmla="*/ 2147483647 w 592"/>
                <a:gd name="T69" fmla="*/ 2147483647 h 501"/>
                <a:gd name="T70" fmla="*/ 2147483647 w 592"/>
                <a:gd name="T71" fmla="*/ 2147483647 h 501"/>
                <a:gd name="T72" fmla="*/ 2147483647 w 592"/>
                <a:gd name="T73" fmla="*/ 2147483647 h 501"/>
                <a:gd name="T74" fmla="*/ 2147483647 w 592"/>
                <a:gd name="T75" fmla="*/ 2147483647 h 501"/>
                <a:gd name="T76" fmla="*/ 2147483647 w 592"/>
                <a:gd name="T77" fmla="*/ 2147483647 h 501"/>
                <a:gd name="T78" fmla="*/ 2147483647 w 592"/>
                <a:gd name="T79" fmla="*/ 2147483647 h 501"/>
                <a:gd name="T80" fmla="*/ 2147483647 w 592"/>
                <a:gd name="T81" fmla="*/ 2147483647 h 501"/>
                <a:gd name="T82" fmla="*/ 2147483647 w 592"/>
                <a:gd name="T83" fmla="*/ 2147483647 h 501"/>
                <a:gd name="T84" fmla="*/ 2147483647 w 592"/>
                <a:gd name="T85" fmla="*/ 2147483647 h 501"/>
                <a:gd name="T86" fmla="*/ 2147483647 w 592"/>
                <a:gd name="T87" fmla="*/ 2147483647 h 501"/>
                <a:gd name="T88" fmla="*/ 2147483647 w 592"/>
                <a:gd name="T89" fmla="*/ 2147483647 h 501"/>
                <a:gd name="T90" fmla="*/ 2147483647 w 592"/>
                <a:gd name="T91" fmla="*/ 2147483647 h 501"/>
                <a:gd name="T92" fmla="*/ 2147483647 w 592"/>
                <a:gd name="T93" fmla="*/ 2147483647 h 501"/>
                <a:gd name="T94" fmla="*/ 2147483647 w 592"/>
                <a:gd name="T95" fmla="*/ 2147483647 h 501"/>
                <a:gd name="T96" fmla="*/ 2147483647 w 592"/>
                <a:gd name="T97" fmla="*/ 2147483647 h 501"/>
                <a:gd name="T98" fmla="*/ 2147483647 w 592"/>
                <a:gd name="T99" fmla="*/ 2147483647 h 501"/>
                <a:gd name="T100" fmla="*/ 2147483647 w 592"/>
                <a:gd name="T101" fmla="*/ 2147483647 h 501"/>
                <a:gd name="T102" fmla="*/ 2147483647 w 592"/>
                <a:gd name="T103" fmla="*/ 2147483647 h 501"/>
                <a:gd name="T104" fmla="*/ 2147483647 w 592"/>
                <a:gd name="T105" fmla="*/ 2147483647 h 501"/>
                <a:gd name="T106" fmla="*/ 2147483647 w 592"/>
                <a:gd name="T107" fmla="*/ 2147483647 h 501"/>
                <a:gd name="T108" fmla="*/ 2147483647 w 592"/>
                <a:gd name="T109" fmla="*/ 2147483647 h 5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2"/>
                <a:gd name="T166" fmla="*/ 0 h 501"/>
                <a:gd name="T167" fmla="*/ 592 w 592"/>
                <a:gd name="T168" fmla="*/ 501 h 5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2" h="501">
                  <a:moveTo>
                    <a:pt x="0" y="413"/>
                  </a:moveTo>
                  <a:lnTo>
                    <a:pt x="17" y="427"/>
                  </a:lnTo>
                  <a:lnTo>
                    <a:pt x="41" y="427"/>
                  </a:lnTo>
                  <a:lnTo>
                    <a:pt x="72" y="408"/>
                  </a:lnTo>
                  <a:lnTo>
                    <a:pt x="123" y="406"/>
                  </a:lnTo>
                  <a:lnTo>
                    <a:pt x="134" y="393"/>
                  </a:lnTo>
                  <a:lnTo>
                    <a:pt x="170" y="377"/>
                  </a:lnTo>
                  <a:lnTo>
                    <a:pt x="246" y="368"/>
                  </a:lnTo>
                  <a:lnTo>
                    <a:pt x="283" y="384"/>
                  </a:lnTo>
                  <a:lnTo>
                    <a:pt x="279" y="393"/>
                  </a:lnTo>
                  <a:lnTo>
                    <a:pt x="286" y="396"/>
                  </a:lnTo>
                  <a:lnTo>
                    <a:pt x="286" y="427"/>
                  </a:lnTo>
                  <a:lnTo>
                    <a:pt x="332" y="389"/>
                  </a:lnTo>
                  <a:lnTo>
                    <a:pt x="328" y="402"/>
                  </a:lnTo>
                  <a:lnTo>
                    <a:pt x="302" y="432"/>
                  </a:lnTo>
                  <a:lnTo>
                    <a:pt x="314" y="431"/>
                  </a:lnTo>
                  <a:lnTo>
                    <a:pt x="325" y="413"/>
                  </a:lnTo>
                  <a:lnTo>
                    <a:pt x="328" y="427"/>
                  </a:lnTo>
                  <a:lnTo>
                    <a:pt x="316" y="440"/>
                  </a:lnTo>
                  <a:lnTo>
                    <a:pt x="326" y="438"/>
                  </a:lnTo>
                  <a:lnTo>
                    <a:pt x="331" y="444"/>
                  </a:lnTo>
                  <a:lnTo>
                    <a:pt x="332" y="459"/>
                  </a:lnTo>
                  <a:lnTo>
                    <a:pt x="328" y="468"/>
                  </a:lnTo>
                  <a:lnTo>
                    <a:pt x="339" y="488"/>
                  </a:lnTo>
                  <a:lnTo>
                    <a:pt x="356" y="488"/>
                  </a:lnTo>
                  <a:lnTo>
                    <a:pt x="366" y="495"/>
                  </a:lnTo>
                  <a:lnTo>
                    <a:pt x="392" y="478"/>
                  </a:lnTo>
                  <a:lnTo>
                    <a:pt x="390" y="488"/>
                  </a:lnTo>
                  <a:lnTo>
                    <a:pt x="398" y="485"/>
                  </a:lnTo>
                  <a:lnTo>
                    <a:pt x="395" y="492"/>
                  </a:lnTo>
                  <a:lnTo>
                    <a:pt x="402" y="501"/>
                  </a:lnTo>
                  <a:lnTo>
                    <a:pt x="439" y="479"/>
                  </a:lnTo>
                  <a:lnTo>
                    <a:pt x="465" y="472"/>
                  </a:lnTo>
                  <a:lnTo>
                    <a:pt x="485" y="441"/>
                  </a:lnTo>
                  <a:lnTo>
                    <a:pt x="561" y="357"/>
                  </a:lnTo>
                  <a:lnTo>
                    <a:pt x="585" y="317"/>
                  </a:lnTo>
                  <a:lnTo>
                    <a:pt x="592" y="270"/>
                  </a:lnTo>
                  <a:lnTo>
                    <a:pt x="582" y="235"/>
                  </a:lnTo>
                  <a:lnTo>
                    <a:pt x="572" y="225"/>
                  </a:lnTo>
                  <a:lnTo>
                    <a:pt x="572" y="209"/>
                  </a:lnTo>
                  <a:lnTo>
                    <a:pt x="562" y="199"/>
                  </a:lnTo>
                  <a:lnTo>
                    <a:pt x="558" y="205"/>
                  </a:lnTo>
                  <a:lnTo>
                    <a:pt x="551" y="170"/>
                  </a:lnTo>
                  <a:lnTo>
                    <a:pt x="536" y="154"/>
                  </a:lnTo>
                  <a:lnTo>
                    <a:pt x="522" y="146"/>
                  </a:lnTo>
                  <a:lnTo>
                    <a:pt x="522" y="116"/>
                  </a:lnTo>
                  <a:lnTo>
                    <a:pt x="515" y="103"/>
                  </a:lnTo>
                  <a:lnTo>
                    <a:pt x="517" y="75"/>
                  </a:lnTo>
                  <a:lnTo>
                    <a:pt x="508" y="63"/>
                  </a:lnTo>
                  <a:lnTo>
                    <a:pt x="496" y="63"/>
                  </a:lnTo>
                  <a:lnTo>
                    <a:pt x="489" y="5"/>
                  </a:lnTo>
                  <a:lnTo>
                    <a:pt x="484" y="0"/>
                  </a:lnTo>
                  <a:lnTo>
                    <a:pt x="478" y="8"/>
                  </a:lnTo>
                  <a:lnTo>
                    <a:pt x="458" y="94"/>
                  </a:lnTo>
                  <a:lnTo>
                    <a:pt x="446" y="119"/>
                  </a:lnTo>
                  <a:lnTo>
                    <a:pt x="439" y="123"/>
                  </a:lnTo>
                  <a:lnTo>
                    <a:pt x="429" y="126"/>
                  </a:lnTo>
                  <a:lnTo>
                    <a:pt x="420" y="110"/>
                  </a:lnTo>
                  <a:lnTo>
                    <a:pt x="397" y="92"/>
                  </a:lnTo>
                  <a:lnTo>
                    <a:pt x="385" y="92"/>
                  </a:lnTo>
                  <a:lnTo>
                    <a:pt x="383" y="84"/>
                  </a:lnTo>
                  <a:lnTo>
                    <a:pt x="373" y="75"/>
                  </a:lnTo>
                  <a:lnTo>
                    <a:pt x="381" y="62"/>
                  </a:lnTo>
                  <a:lnTo>
                    <a:pt x="383" y="46"/>
                  </a:lnTo>
                  <a:lnTo>
                    <a:pt x="392" y="46"/>
                  </a:lnTo>
                  <a:lnTo>
                    <a:pt x="399" y="30"/>
                  </a:lnTo>
                  <a:lnTo>
                    <a:pt x="392" y="24"/>
                  </a:lnTo>
                  <a:lnTo>
                    <a:pt x="385" y="33"/>
                  </a:lnTo>
                  <a:lnTo>
                    <a:pt x="383" y="24"/>
                  </a:lnTo>
                  <a:lnTo>
                    <a:pt x="374" y="27"/>
                  </a:lnTo>
                  <a:lnTo>
                    <a:pt x="332" y="12"/>
                  </a:lnTo>
                  <a:lnTo>
                    <a:pt x="336" y="19"/>
                  </a:lnTo>
                  <a:lnTo>
                    <a:pt x="332" y="27"/>
                  </a:lnTo>
                  <a:lnTo>
                    <a:pt x="312" y="27"/>
                  </a:lnTo>
                  <a:lnTo>
                    <a:pt x="302" y="35"/>
                  </a:lnTo>
                  <a:lnTo>
                    <a:pt x="300" y="49"/>
                  </a:lnTo>
                  <a:lnTo>
                    <a:pt x="291" y="51"/>
                  </a:lnTo>
                  <a:lnTo>
                    <a:pt x="281" y="65"/>
                  </a:lnTo>
                  <a:lnTo>
                    <a:pt x="287" y="72"/>
                  </a:lnTo>
                  <a:lnTo>
                    <a:pt x="286" y="79"/>
                  </a:lnTo>
                  <a:lnTo>
                    <a:pt x="270" y="72"/>
                  </a:lnTo>
                  <a:lnTo>
                    <a:pt x="263" y="79"/>
                  </a:lnTo>
                  <a:lnTo>
                    <a:pt x="259" y="65"/>
                  </a:lnTo>
                  <a:lnTo>
                    <a:pt x="255" y="57"/>
                  </a:lnTo>
                  <a:lnTo>
                    <a:pt x="245" y="56"/>
                  </a:lnTo>
                  <a:lnTo>
                    <a:pt x="231" y="70"/>
                  </a:lnTo>
                  <a:lnTo>
                    <a:pt x="221" y="70"/>
                  </a:lnTo>
                  <a:lnTo>
                    <a:pt x="203" y="100"/>
                  </a:lnTo>
                  <a:lnTo>
                    <a:pt x="194" y="95"/>
                  </a:lnTo>
                  <a:lnTo>
                    <a:pt x="190" y="104"/>
                  </a:lnTo>
                  <a:lnTo>
                    <a:pt x="194" y="110"/>
                  </a:lnTo>
                  <a:lnTo>
                    <a:pt x="187" y="119"/>
                  </a:lnTo>
                  <a:lnTo>
                    <a:pt x="183" y="101"/>
                  </a:lnTo>
                  <a:lnTo>
                    <a:pt x="168" y="119"/>
                  </a:lnTo>
                  <a:lnTo>
                    <a:pt x="168" y="130"/>
                  </a:lnTo>
                  <a:lnTo>
                    <a:pt x="144" y="158"/>
                  </a:lnTo>
                  <a:lnTo>
                    <a:pt x="72" y="177"/>
                  </a:lnTo>
                  <a:lnTo>
                    <a:pt x="38" y="203"/>
                  </a:lnTo>
                  <a:lnTo>
                    <a:pt x="37" y="195"/>
                  </a:lnTo>
                  <a:lnTo>
                    <a:pt x="28" y="209"/>
                  </a:lnTo>
                  <a:lnTo>
                    <a:pt x="28" y="225"/>
                  </a:lnTo>
                  <a:lnTo>
                    <a:pt x="21" y="232"/>
                  </a:lnTo>
                  <a:lnTo>
                    <a:pt x="23" y="276"/>
                  </a:lnTo>
                  <a:lnTo>
                    <a:pt x="16" y="263"/>
                  </a:lnTo>
                  <a:lnTo>
                    <a:pt x="17" y="279"/>
                  </a:lnTo>
                  <a:lnTo>
                    <a:pt x="12" y="270"/>
                  </a:lnTo>
                  <a:lnTo>
                    <a:pt x="23" y="324"/>
                  </a:lnTo>
                  <a:lnTo>
                    <a:pt x="23" y="370"/>
                  </a:lnTo>
                  <a:lnTo>
                    <a:pt x="16" y="396"/>
                  </a:lnTo>
                  <a:lnTo>
                    <a:pt x="5" y="402"/>
                  </a:lnTo>
                  <a:lnTo>
                    <a:pt x="0" y="4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0" name="Freeform 585"/>
            <p:cNvSpPr>
              <a:spLocks/>
            </p:cNvSpPr>
            <p:nvPr/>
          </p:nvSpPr>
          <p:spPr bwMode="auto">
            <a:xfrm>
              <a:off x="7197725" y="4071963"/>
              <a:ext cx="1063625" cy="784225"/>
            </a:xfrm>
            <a:custGeom>
              <a:avLst/>
              <a:gdLst>
                <a:gd name="T0" fmla="*/ 2147483647 w 592"/>
                <a:gd name="T1" fmla="*/ 2147483647 h 501"/>
                <a:gd name="T2" fmla="*/ 2147483647 w 592"/>
                <a:gd name="T3" fmla="*/ 2147483647 h 501"/>
                <a:gd name="T4" fmla="*/ 2147483647 w 592"/>
                <a:gd name="T5" fmla="*/ 2147483647 h 501"/>
                <a:gd name="T6" fmla="*/ 2147483647 w 592"/>
                <a:gd name="T7" fmla="*/ 2147483647 h 501"/>
                <a:gd name="T8" fmla="*/ 2147483647 w 592"/>
                <a:gd name="T9" fmla="*/ 2147483647 h 501"/>
                <a:gd name="T10" fmla="*/ 2147483647 w 592"/>
                <a:gd name="T11" fmla="*/ 2147483647 h 501"/>
                <a:gd name="T12" fmla="*/ 2147483647 w 592"/>
                <a:gd name="T13" fmla="*/ 2147483647 h 501"/>
                <a:gd name="T14" fmla="*/ 2147483647 w 592"/>
                <a:gd name="T15" fmla="*/ 2147483647 h 501"/>
                <a:gd name="T16" fmla="*/ 2147483647 w 592"/>
                <a:gd name="T17" fmla="*/ 2147483647 h 501"/>
                <a:gd name="T18" fmla="*/ 2147483647 w 592"/>
                <a:gd name="T19" fmla="*/ 2147483647 h 501"/>
                <a:gd name="T20" fmla="*/ 2147483647 w 592"/>
                <a:gd name="T21" fmla="*/ 2147483647 h 501"/>
                <a:gd name="T22" fmla="*/ 2147483647 w 592"/>
                <a:gd name="T23" fmla="*/ 2147483647 h 501"/>
                <a:gd name="T24" fmla="*/ 2147483647 w 592"/>
                <a:gd name="T25" fmla="*/ 2147483647 h 501"/>
                <a:gd name="T26" fmla="*/ 2147483647 w 592"/>
                <a:gd name="T27" fmla="*/ 2147483647 h 501"/>
                <a:gd name="T28" fmla="*/ 2147483647 w 592"/>
                <a:gd name="T29" fmla="*/ 2147483647 h 501"/>
                <a:gd name="T30" fmla="*/ 2147483647 w 592"/>
                <a:gd name="T31" fmla="*/ 2147483647 h 501"/>
                <a:gd name="T32" fmla="*/ 2147483647 w 592"/>
                <a:gd name="T33" fmla="*/ 2147483647 h 501"/>
                <a:gd name="T34" fmla="*/ 2147483647 w 592"/>
                <a:gd name="T35" fmla="*/ 2147483647 h 501"/>
                <a:gd name="T36" fmla="*/ 2147483647 w 592"/>
                <a:gd name="T37" fmla="*/ 2147483647 h 501"/>
                <a:gd name="T38" fmla="*/ 2147483647 w 592"/>
                <a:gd name="T39" fmla="*/ 2147483647 h 501"/>
                <a:gd name="T40" fmla="*/ 2147483647 w 592"/>
                <a:gd name="T41" fmla="*/ 2147483647 h 501"/>
                <a:gd name="T42" fmla="*/ 2147483647 w 592"/>
                <a:gd name="T43" fmla="*/ 2147483647 h 501"/>
                <a:gd name="T44" fmla="*/ 2147483647 w 592"/>
                <a:gd name="T45" fmla="*/ 2147483647 h 501"/>
                <a:gd name="T46" fmla="*/ 2147483647 w 592"/>
                <a:gd name="T47" fmla="*/ 2147483647 h 501"/>
                <a:gd name="T48" fmla="*/ 2147483647 w 592"/>
                <a:gd name="T49" fmla="*/ 2147483647 h 501"/>
                <a:gd name="T50" fmla="*/ 2147483647 w 592"/>
                <a:gd name="T51" fmla="*/ 0 h 501"/>
                <a:gd name="T52" fmla="*/ 2147483647 w 592"/>
                <a:gd name="T53" fmla="*/ 2147483647 h 501"/>
                <a:gd name="T54" fmla="*/ 2147483647 w 592"/>
                <a:gd name="T55" fmla="*/ 2147483647 h 501"/>
                <a:gd name="T56" fmla="*/ 2147483647 w 592"/>
                <a:gd name="T57" fmla="*/ 2147483647 h 501"/>
                <a:gd name="T58" fmla="*/ 2147483647 w 592"/>
                <a:gd name="T59" fmla="*/ 2147483647 h 501"/>
                <a:gd name="T60" fmla="*/ 2147483647 w 592"/>
                <a:gd name="T61" fmla="*/ 2147483647 h 501"/>
                <a:gd name="T62" fmla="*/ 2147483647 w 592"/>
                <a:gd name="T63" fmla="*/ 2147483647 h 501"/>
                <a:gd name="T64" fmla="*/ 2147483647 w 592"/>
                <a:gd name="T65" fmla="*/ 2147483647 h 501"/>
                <a:gd name="T66" fmla="*/ 2147483647 w 592"/>
                <a:gd name="T67" fmla="*/ 2147483647 h 501"/>
                <a:gd name="T68" fmla="*/ 2147483647 w 592"/>
                <a:gd name="T69" fmla="*/ 2147483647 h 501"/>
                <a:gd name="T70" fmla="*/ 2147483647 w 592"/>
                <a:gd name="T71" fmla="*/ 2147483647 h 501"/>
                <a:gd name="T72" fmla="*/ 2147483647 w 592"/>
                <a:gd name="T73" fmla="*/ 2147483647 h 501"/>
                <a:gd name="T74" fmla="*/ 2147483647 w 592"/>
                <a:gd name="T75" fmla="*/ 2147483647 h 501"/>
                <a:gd name="T76" fmla="*/ 2147483647 w 592"/>
                <a:gd name="T77" fmla="*/ 2147483647 h 501"/>
                <a:gd name="T78" fmla="*/ 2147483647 w 592"/>
                <a:gd name="T79" fmla="*/ 2147483647 h 501"/>
                <a:gd name="T80" fmla="*/ 2147483647 w 592"/>
                <a:gd name="T81" fmla="*/ 2147483647 h 501"/>
                <a:gd name="T82" fmla="*/ 2147483647 w 592"/>
                <a:gd name="T83" fmla="*/ 2147483647 h 501"/>
                <a:gd name="T84" fmla="*/ 2147483647 w 592"/>
                <a:gd name="T85" fmla="*/ 2147483647 h 501"/>
                <a:gd name="T86" fmla="*/ 2147483647 w 592"/>
                <a:gd name="T87" fmla="*/ 2147483647 h 501"/>
                <a:gd name="T88" fmla="*/ 2147483647 w 592"/>
                <a:gd name="T89" fmla="*/ 2147483647 h 501"/>
                <a:gd name="T90" fmla="*/ 2147483647 w 592"/>
                <a:gd name="T91" fmla="*/ 2147483647 h 501"/>
                <a:gd name="T92" fmla="*/ 2147483647 w 592"/>
                <a:gd name="T93" fmla="*/ 2147483647 h 501"/>
                <a:gd name="T94" fmla="*/ 2147483647 w 592"/>
                <a:gd name="T95" fmla="*/ 2147483647 h 501"/>
                <a:gd name="T96" fmla="*/ 2147483647 w 592"/>
                <a:gd name="T97" fmla="*/ 2147483647 h 501"/>
                <a:gd name="T98" fmla="*/ 2147483647 w 592"/>
                <a:gd name="T99" fmla="*/ 2147483647 h 501"/>
                <a:gd name="T100" fmla="*/ 2147483647 w 592"/>
                <a:gd name="T101" fmla="*/ 2147483647 h 501"/>
                <a:gd name="T102" fmla="*/ 2147483647 w 592"/>
                <a:gd name="T103" fmla="*/ 2147483647 h 501"/>
                <a:gd name="T104" fmla="*/ 2147483647 w 592"/>
                <a:gd name="T105" fmla="*/ 2147483647 h 501"/>
                <a:gd name="T106" fmla="*/ 2147483647 w 592"/>
                <a:gd name="T107" fmla="*/ 2147483647 h 501"/>
                <a:gd name="T108" fmla="*/ 2147483647 w 592"/>
                <a:gd name="T109" fmla="*/ 2147483647 h 5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2"/>
                <a:gd name="T166" fmla="*/ 0 h 501"/>
                <a:gd name="T167" fmla="*/ 592 w 592"/>
                <a:gd name="T168" fmla="*/ 501 h 5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2" h="501">
                  <a:moveTo>
                    <a:pt x="0" y="413"/>
                  </a:moveTo>
                  <a:lnTo>
                    <a:pt x="17" y="427"/>
                  </a:lnTo>
                  <a:lnTo>
                    <a:pt x="41" y="427"/>
                  </a:lnTo>
                  <a:lnTo>
                    <a:pt x="72" y="408"/>
                  </a:lnTo>
                  <a:lnTo>
                    <a:pt x="123" y="406"/>
                  </a:lnTo>
                  <a:lnTo>
                    <a:pt x="134" y="393"/>
                  </a:lnTo>
                  <a:lnTo>
                    <a:pt x="170" y="377"/>
                  </a:lnTo>
                  <a:lnTo>
                    <a:pt x="246" y="368"/>
                  </a:lnTo>
                  <a:lnTo>
                    <a:pt x="283" y="384"/>
                  </a:lnTo>
                  <a:lnTo>
                    <a:pt x="279" y="393"/>
                  </a:lnTo>
                  <a:lnTo>
                    <a:pt x="286" y="396"/>
                  </a:lnTo>
                  <a:lnTo>
                    <a:pt x="286" y="427"/>
                  </a:lnTo>
                  <a:lnTo>
                    <a:pt x="332" y="389"/>
                  </a:lnTo>
                  <a:lnTo>
                    <a:pt x="328" y="402"/>
                  </a:lnTo>
                  <a:lnTo>
                    <a:pt x="302" y="432"/>
                  </a:lnTo>
                  <a:lnTo>
                    <a:pt x="314" y="431"/>
                  </a:lnTo>
                  <a:lnTo>
                    <a:pt x="325" y="413"/>
                  </a:lnTo>
                  <a:lnTo>
                    <a:pt x="328" y="427"/>
                  </a:lnTo>
                  <a:lnTo>
                    <a:pt x="316" y="440"/>
                  </a:lnTo>
                  <a:lnTo>
                    <a:pt x="326" y="438"/>
                  </a:lnTo>
                  <a:lnTo>
                    <a:pt x="331" y="444"/>
                  </a:lnTo>
                  <a:lnTo>
                    <a:pt x="332" y="459"/>
                  </a:lnTo>
                  <a:lnTo>
                    <a:pt x="328" y="468"/>
                  </a:lnTo>
                  <a:lnTo>
                    <a:pt x="339" y="488"/>
                  </a:lnTo>
                  <a:lnTo>
                    <a:pt x="356" y="488"/>
                  </a:lnTo>
                  <a:lnTo>
                    <a:pt x="366" y="495"/>
                  </a:lnTo>
                  <a:lnTo>
                    <a:pt x="392" y="478"/>
                  </a:lnTo>
                  <a:lnTo>
                    <a:pt x="390" y="488"/>
                  </a:lnTo>
                  <a:lnTo>
                    <a:pt x="398" y="485"/>
                  </a:lnTo>
                  <a:lnTo>
                    <a:pt x="395" y="492"/>
                  </a:lnTo>
                  <a:lnTo>
                    <a:pt x="402" y="501"/>
                  </a:lnTo>
                  <a:lnTo>
                    <a:pt x="439" y="479"/>
                  </a:lnTo>
                  <a:lnTo>
                    <a:pt x="465" y="472"/>
                  </a:lnTo>
                  <a:lnTo>
                    <a:pt x="485" y="441"/>
                  </a:lnTo>
                  <a:lnTo>
                    <a:pt x="561" y="357"/>
                  </a:lnTo>
                  <a:lnTo>
                    <a:pt x="585" y="317"/>
                  </a:lnTo>
                  <a:lnTo>
                    <a:pt x="592" y="270"/>
                  </a:lnTo>
                  <a:lnTo>
                    <a:pt x="582" y="235"/>
                  </a:lnTo>
                  <a:lnTo>
                    <a:pt x="572" y="225"/>
                  </a:lnTo>
                  <a:lnTo>
                    <a:pt x="572" y="209"/>
                  </a:lnTo>
                  <a:lnTo>
                    <a:pt x="562" y="199"/>
                  </a:lnTo>
                  <a:lnTo>
                    <a:pt x="558" y="205"/>
                  </a:lnTo>
                  <a:lnTo>
                    <a:pt x="551" y="170"/>
                  </a:lnTo>
                  <a:lnTo>
                    <a:pt x="536" y="154"/>
                  </a:lnTo>
                  <a:lnTo>
                    <a:pt x="522" y="146"/>
                  </a:lnTo>
                  <a:lnTo>
                    <a:pt x="522" y="116"/>
                  </a:lnTo>
                  <a:lnTo>
                    <a:pt x="515" y="103"/>
                  </a:lnTo>
                  <a:lnTo>
                    <a:pt x="517" y="75"/>
                  </a:lnTo>
                  <a:lnTo>
                    <a:pt x="508" y="63"/>
                  </a:lnTo>
                  <a:lnTo>
                    <a:pt x="496" y="63"/>
                  </a:lnTo>
                  <a:lnTo>
                    <a:pt x="489" y="5"/>
                  </a:lnTo>
                  <a:lnTo>
                    <a:pt x="484" y="0"/>
                  </a:lnTo>
                  <a:lnTo>
                    <a:pt x="478" y="8"/>
                  </a:lnTo>
                  <a:lnTo>
                    <a:pt x="458" y="94"/>
                  </a:lnTo>
                  <a:lnTo>
                    <a:pt x="446" y="119"/>
                  </a:lnTo>
                  <a:lnTo>
                    <a:pt x="439" y="123"/>
                  </a:lnTo>
                  <a:lnTo>
                    <a:pt x="429" y="126"/>
                  </a:lnTo>
                  <a:lnTo>
                    <a:pt x="420" y="110"/>
                  </a:lnTo>
                  <a:lnTo>
                    <a:pt x="397" y="92"/>
                  </a:lnTo>
                  <a:lnTo>
                    <a:pt x="385" y="92"/>
                  </a:lnTo>
                  <a:lnTo>
                    <a:pt x="383" y="84"/>
                  </a:lnTo>
                  <a:lnTo>
                    <a:pt x="373" y="75"/>
                  </a:lnTo>
                  <a:lnTo>
                    <a:pt x="381" y="62"/>
                  </a:lnTo>
                  <a:lnTo>
                    <a:pt x="383" y="46"/>
                  </a:lnTo>
                  <a:lnTo>
                    <a:pt x="392" y="46"/>
                  </a:lnTo>
                  <a:lnTo>
                    <a:pt x="399" y="30"/>
                  </a:lnTo>
                  <a:lnTo>
                    <a:pt x="392" y="24"/>
                  </a:lnTo>
                  <a:lnTo>
                    <a:pt x="385" y="33"/>
                  </a:lnTo>
                  <a:lnTo>
                    <a:pt x="383" y="24"/>
                  </a:lnTo>
                  <a:lnTo>
                    <a:pt x="374" y="27"/>
                  </a:lnTo>
                  <a:lnTo>
                    <a:pt x="332" y="12"/>
                  </a:lnTo>
                  <a:lnTo>
                    <a:pt x="336" y="19"/>
                  </a:lnTo>
                  <a:lnTo>
                    <a:pt x="332" y="27"/>
                  </a:lnTo>
                  <a:lnTo>
                    <a:pt x="312" y="27"/>
                  </a:lnTo>
                  <a:lnTo>
                    <a:pt x="302" y="35"/>
                  </a:lnTo>
                  <a:lnTo>
                    <a:pt x="300" y="49"/>
                  </a:lnTo>
                  <a:lnTo>
                    <a:pt x="291" y="51"/>
                  </a:lnTo>
                  <a:lnTo>
                    <a:pt x="281" y="65"/>
                  </a:lnTo>
                  <a:lnTo>
                    <a:pt x="287" y="72"/>
                  </a:lnTo>
                  <a:lnTo>
                    <a:pt x="286" y="79"/>
                  </a:lnTo>
                  <a:lnTo>
                    <a:pt x="270" y="72"/>
                  </a:lnTo>
                  <a:lnTo>
                    <a:pt x="263" y="79"/>
                  </a:lnTo>
                  <a:lnTo>
                    <a:pt x="259" y="65"/>
                  </a:lnTo>
                  <a:lnTo>
                    <a:pt x="255" y="57"/>
                  </a:lnTo>
                  <a:lnTo>
                    <a:pt x="245" y="56"/>
                  </a:lnTo>
                  <a:lnTo>
                    <a:pt x="231" y="70"/>
                  </a:lnTo>
                  <a:lnTo>
                    <a:pt x="221" y="70"/>
                  </a:lnTo>
                  <a:lnTo>
                    <a:pt x="203" y="100"/>
                  </a:lnTo>
                  <a:lnTo>
                    <a:pt x="194" y="95"/>
                  </a:lnTo>
                  <a:lnTo>
                    <a:pt x="190" y="104"/>
                  </a:lnTo>
                  <a:lnTo>
                    <a:pt x="194" y="110"/>
                  </a:lnTo>
                  <a:lnTo>
                    <a:pt x="187" y="119"/>
                  </a:lnTo>
                  <a:lnTo>
                    <a:pt x="183" y="101"/>
                  </a:lnTo>
                  <a:lnTo>
                    <a:pt x="168" y="119"/>
                  </a:lnTo>
                  <a:lnTo>
                    <a:pt x="168" y="130"/>
                  </a:lnTo>
                  <a:lnTo>
                    <a:pt x="144" y="158"/>
                  </a:lnTo>
                  <a:lnTo>
                    <a:pt x="72" y="177"/>
                  </a:lnTo>
                  <a:lnTo>
                    <a:pt x="38" y="203"/>
                  </a:lnTo>
                  <a:lnTo>
                    <a:pt x="37" y="195"/>
                  </a:lnTo>
                  <a:lnTo>
                    <a:pt x="28" y="209"/>
                  </a:lnTo>
                  <a:lnTo>
                    <a:pt x="28" y="225"/>
                  </a:lnTo>
                  <a:lnTo>
                    <a:pt x="21" y="232"/>
                  </a:lnTo>
                  <a:lnTo>
                    <a:pt x="23" y="276"/>
                  </a:lnTo>
                  <a:lnTo>
                    <a:pt x="16" y="263"/>
                  </a:lnTo>
                  <a:lnTo>
                    <a:pt x="17" y="279"/>
                  </a:lnTo>
                  <a:lnTo>
                    <a:pt x="12" y="270"/>
                  </a:lnTo>
                  <a:lnTo>
                    <a:pt x="23" y="324"/>
                  </a:lnTo>
                  <a:lnTo>
                    <a:pt x="23" y="370"/>
                  </a:lnTo>
                  <a:lnTo>
                    <a:pt x="16" y="396"/>
                  </a:lnTo>
                  <a:lnTo>
                    <a:pt x="5" y="402"/>
                  </a:lnTo>
                  <a:lnTo>
                    <a:pt x="0" y="41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1" name="Freeform 586"/>
            <p:cNvSpPr>
              <a:spLocks/>
            </p:cNvSpPr>
            <p:nvPr/>
          </p:nvSpPr>
          <p:spPr bwMode="auto">
            <a:xfrm>
              <a:off x="7721600" y="4759350"/>
              <a:ext cx="36513" cy="11113"/>
            </a:xfrm>
            <a:custGeom>
              <a:avLst/>
              <a:gdLst>
                <a:gd name="T0" fmla="*/ 0 w 21"/>
                <a:gd name="T1" fmla="*/ 2147483647 h 7"/>
                <a:gd name="T2" fmla="*/ 2147483647 w 21"/>
                <a:gd name="T3" fmla="*/ 2147483647 h 7"/>
                <a:gd name="T4" fmla="*/ 2147483647 w 21"/>
                <a:gd name="T5" fmla="*/ 2147483647 h 7"/>
                <a:gd name="T6" fmla="*/ 2147483647 w 21"/>
                <a:gd name="T7" fmla="*/ 2147483647 h 7"/>
                <a:gd name="T8" fmla="*/ 2147483647 w 21"/>
                <a:gd name="T9" fmla="*/ 0 h 7"/>
                <a:gd name="T10" fmla="*/ 0 w 21"/>
                <a:gd name="T11" fmla="*/ 2147483647 h 7"/>
                <a:gd name="T12" fmla="*/ 0 60000 65536"/>
                <a:gd name="T13" fmla="*/ 0 60000 65536"/>
                <a:gd name="T14" fmla="*/ 0 60000 65536"/>
                <a:gd name="T15" fmla="*/ 0 60000 65536"/>
                <a:gd name="T16" fmla="*/ 0 60000 65536"/>
                <a:gd name="T17" fmla="*/ 0 60000 65536"/>
                <a:gd name="T18" fmla="*/ 0 w 21"/>
                <a:gd name="T19" fmla="*/ 0 h 7"/>
                <a:gd name="T20" fmla="*/ 21 w 21"/>
                <a:gd name="T21" fmla="*/ 7 h 7"/>
              </a:gdLst>
              <a:ahLst/>
              <a:cxnLst>
                <a:cxn ang="T12">
                  <a:pos x="T0" y="T1"/>
                </a:cxn>
                <a:cxn ang="T13">
                  <a:pos x="T2" y="T3"/>
                </a:cxn>
                <a:cxn ang="T14">
                  <a:pos x="T4" y="T5"/>
                </a:cxn>
                <a:cxn ang="T15">
                  <a:pos x="T6" y="T7"/>
                </a:cxn>
                <a:cxn ang="T16">
                  <a:pos x="T8" y="T9"/>
                </a:cxn>
                <a:cxn ang="T17">
                  <a:pos x="T10" y="T11"/>
                </a:cxn>
              </a:cxnLst>
              <a:rect l="T18" t="T19" r="T20" b="T21"/>
              <a:pathLst>
                <a:path w="21" h="7">
                  <a:moveTo>
                    <a:pt x="0" y="4"/>
                  </a:moveTo>
                  <a:lnTo>
                    <a:pt x="3" y="7"/>
                  </a:lnTo>
                  <a:lnTo>
                    <a:pt x="11" y="7"/>
                  </a:lnTo>
                  <a:lnTo>
                    <a:pt x="21" y="4"/>
                  </a:lnTo>
                  <a:lnTo>
                    <a:pt x="14" y="0"/>
                  </a:lnTo>
                  <a:lnTo>
                    <a:pt x="0"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2" name="Freeform 587"/>
            <p:cNvSpPr>
              <a:spLocks/>
            </p:cNvSpPr>
            <p:nvPr/>
          </p:nvSpPr>
          <p:spPr bwMode="auto">
            <a:xfrm>
              <a:off x="7721600" y="4759350"/>
              <a:ext cx="36513" cy="11113"/>
            </a:xfrm>
            <a:custGeom>
              <a:avLst/>
              <a:gdLst>
                <a:gd name="T0" fmla="*/ 0 w 21"/>
                <a:gd name="T1" fmla="*/ 2147483647 h 7"/>
                <a:gd name="T2" fmla="*/ 2147483647 w 21"/>
                <a:gd name="T3" fmla="*/ 2147483647 h 7"/>
                <a:gd name="T4" fmla="*/ 2147483647 w 21"/>
                <a:gd name="T5" fmla="*/ 2147483647 h 7"/>
                <a:gd name="T6" fmla="*/ 2147483647 w 21"/>
                <a:gd name="T7" fmla="*/ 2147483647 h 7"/>
                <a:gd name="T8" fmla="*/ 2147483647 w 21"/>
                <a:gd name="T9" fmla="*/ 0 h 7"/>
                <a:gd name="T10" fmla="*/ 0 w 21"/>
                <a:gd name="T11" fmla="*/ 2147483647 h 7"/>
                <a:gd name="T12" fmla="*/ 0 60000 65536"/>
                <a:gd name="T13" fmla="*/ 0 60000 65536"/>
                <a:gd name="T14" fmla="*/ 0 60000 65536"/>
                <a:gd name="T15" fmla="*/ 0 60000 65536"/>
                <a:gd name="T16" fmla="*/ 0 60000 65536"/>
                <a:gd name="T17" fmla="*/ 0 60000 65536"/>
                <a:gd name="T18" fmla="*/ 0 w 21"/>
                <a:gd name="T19" fmla="*/ 0 h 7"/>
                <a:gd name="T20" fmla="*/ 21 w 21"/>
                <a:gd name="T21" fmla="*/ 7 h 7"/>
              </a:gdLst>
              <a:ahLst/>
              <a:cxnLst>
                <a:cxn ang="T12">
                  <a:pos x="T0" y="T1"/>
                </a:cxn>
                <a:cxn ang="T13">
                  <a:pos x="T2" y="T3"/>
                </a:cxn>
                <a:cxn ang="T14">
                  <a:pos x="T4" y="T5"/>
                </a:cxn>
                <a:cxn ang="T15">
                  <a:pos x="T6" y="T7"/>
                </a:cxn>
                <a:cxn ang="T16">
                  <a:pos x="T8" y="T9"/>
                </a:cxn>
                <a:cxn ang="T17">
                  <a:pos x="T10" y="T11"/>
                </a:cxn>
              </a:cxnLst>
              <a:rect l="T18" t="T19" r="T20" b="T21"/>
              <a:pathLst>
                <a:path w="21" h="7">
                  <a:moveTo>
                    <a:pt x="0" y="4"/>
                  </a:moveTo>
                  <a:lnTo>
                    <a:pt x="3" y="7"/>
                  </a:lnTo>
                  <a:lnTo>
                    <a:pt x="11" y="7"/>
                  </a:lnTo>
                  <a:lnTo>
                    <a:pt x="21" y="4"/>
                  </a:lnTo>
                  <a:lnTo>
                    <a:pt x="14" y="0"/>
                  </a:lnTo>
                  <a:lnTo>
                    <a:pt x="0"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3" name="Freeform 588"/>
            <p:cNvSpPr>
              <a:spLocks/>
            </p:cNvSpPr>
            <p:nvPr/>
          </p:nvSpPr>
          <p:spPr bwMode="auto">
            <a:xfrm>
              <a:off x="7831138" y="4895875"/>
              <a:ext cx="106362" cy="80963"/>
            </a:xfrm>
            <a:custGeom>
              <a:avLst/>
              <a:gdLst>
                <a:gd name="T0" fmla="*/ 2147483647 w 59"/>
                <a:gd name="T1" fmla="*/ 0 h 51"/>
                <a:gd name="T2" fmla="*/ 0 w 59"/>
                <a:gd name="T3" fmla="*/ 2147483647 h 51"/>
                <a:gd name="T4" fmla="*/ 2147483647 w 59"/>
                <a:gd name="T5" fmla="*/ 2147483647 h 51"/>
                <a:gd name="T6" fmla="*/ 2147483647 w 59"/>
                <a:gd name="T7" fmla="*/ 2147483647 h 51"/>
                <a:gd name="T8" fmla="*/ 2147483647 w 59"/>
                <a:gd name="T9" fmla="*/ 2147483647 h 51"/>
                <a:gd name="T10" fmla="*/ 2147483647 w 59"/>
                <a:gd name="T11" fmla="*/ 2147483647 h 51"/>
                <a:gd name="T12" fmla="*/ 2147483647 w 59"/>
                <a:gd name="T13" fmla="*/ 2147483647 h 51"/>
                <a:gd name="T14" fmla="*/ 2147483647 w 59"/>
                <a:gd name="T15" fmla="*/ 2147483647 h 51"/>
                <a:gd name="T16" fmla="*/ 2147483647 w 59"/>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51"/>
                <a:gd name="T29" fmla="*/ 59 w 59"/>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51">
                  <a:moveTo>
                    <a:pt x="14" y="0"/>
                  </a:moveTo>
                  <a:lnTo>
                    <a:pt x="0" y="40"/>
                  </a:lnTo>
                  <a:lnTo>
                    <a:pt x="4" y="49"/>
                  </a:lnTo>
                  <a:lnTo>
                    <a:pt x="13" y="51"/>
                  </a:lnTo>
                  <a:lnTo>
                    <a:pt x="28" y="38"/>
                  </a:lnTo>
                  <a:lnTo>
                    <a:pt x="31" y="43"/>
                  </a:lnTo>
                  <a:lnTo>
                    <a:pt x="59" y="6"/>
                  </a:lnTo>
                  <a:lnTo>
                    <a:pt x="28" y="9"/>
                  </a:lnTo>
                  <a:lnTo>
                    <a:pt x="14"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4" name="Freeform 589"/>
            <p:cNvSpPr>
              <a:spLocks/>
            </p:cNvSpPr>
            <p:nvPr/>
          </p:nvSpPr>
          <p:spPr bwMode="auto">
            <a:xfrm>
              <a:off x="7831138" y="4895875"/>
              <a:ext cx="106362" cy="80963"/>
            </a:xfrm>
            <a:custGeom>
              <a:avLst/>
              <a:gdLst>
                <a:gd name="T0" fmla="*/ 2147483647 w 59"/>
                <a:gd name="T1" fmla="*/ 0 h 51"/>
                <a:gd name="T2" fmla="*/ 0 w 59"/>
                <a:gd name="T3" fmla="*/ 2147483647 h 51"/>
                <a:gd name="T4" fmla="*/ 2147483647 w 59"/>
                <a:gd name="T5" fmla="*/ 2147483647 h 51"/>
                <a:gd name="T6" fmla="*/ 2147483647 w 59"/>
                <a:gd name="T7" fmla="*/ 2147483647 h 51"/>
                <a:gd name="T8" fmla="*/ 2147483647 w 59"/>
                <a:gd name="T9" fmla="*/ 2147483647 h 51"/>
                <a:gd name="T10" fmla="*/ 2147483647 w 59"/>
                <a:gd name="T11" fmla="*/ 2147483647 h 51"/>
                <a:gd name="T12" fmla="*/ 2147483647 w 59"/>
                <a:gd name="T13" fmla="*/ 2147483647 h 51"/>
                <a:gd name="T14" fmla="*/ 2147483647 w 59"/>
                <a:gd name="T15" fmla="*/ 2147483647 h 51"/>
                <a:gd name="T16" fmla="*/ 2147483647 w 59"/>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51"/>
                <a:gd name="T29" fmla="*/ 59 w 59"/>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51">
                  <a:moveTo>
                    <a:pt x="14" y="0"/>
                  </a:moveTo>
                  <a:lnTo>
                    <a:pt x="0" y="40"/>
                  </a:lnTo>
                  <a:lnTo>
                    <a:pt x="4" y="49"/>
                  </a:lnTo>
                  <a:lnTo>
                    <a:pt x="13" y="51"/>
                  </a:lnTo>
                  <a:lnTo>
                    <a:pt x="28" y="38"/>
                  </a:lnTo>
                  <a:lnTo>
                    <a:pt x="31" y="43"/>
                  </a:lnTo>
                  <a:lnTo>
                    <a:pt x="59" y="6"/>
                  </a:lnTo>
                  <a:lnTo>
                    <a:pt x="28" y="9"/>
                  </a:lnTo>
                  <a:lnTo>
                    <a:pt x="14"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5" name="Freeform 590"/>
            <p:cNvSpPr>
              <a:spLocks/>
            </p:cNvSpPr>
            <p:nvPr/>
          </p:nvSpPr>
          <p:spPr bwMode="auto">
            <a:xfrm>
              <a:off x="8580438" y="4726013"/>
              <a:ext cx="168275" cy="195262"/>
            </a:xfrm>
            <a:custGeom>
              <a:avLst/>
              <a:gdLst>
                <a:gd name="T0" fmla="*/ 2147483647 w 93"/>
                <a:gd name="T1" fmla="*/ 2147483647 h 125"/>
                <a:gd name="T2" fmla="*/ 2147483647 w 93"/>
                <a:gd name="T3" fmla="*/ 2147483647 h 125"/>
                <a:gd name="T4" fmla="*/ 0 w 93"/>
                <a:gd name="T5" fmla="*/ 2147483647 h 125"/>
                <a:gd name="T6" fmla="*/ 2147483647 w 93"/>
                <a:gd name="T7" fmla="*/ 2147483647 h 125"/>
                <a:gd name="T8" fmla="*/ 2147483647 w 93"/>
                <a:gd name="T9" fmla="*/ 2147483647 h 125"/>
                <a:gd name="T10" fmla="*/ 2147483647 w 93"/>
                <a:gd name="T11" fmla="*/ 2147483647 h 125"/>
                <a:gd name="T12" fmla="*/ 2147483647 w 93"/>
                <a:gd name="T13" fmla="*/ 2147483647 h 125"/>
                <a:gd name="T14" fmla="*/ 2147483647 w 93"/>
                <a:gd name="T15" fmla="*/ 2147483647 h 125"/>
                <a:gd name="T16" fmla="*/ 2147483647 w 93"/>
                <a:gd name="T17" fmla="*/ 2147483647 h 125"/>
                <a:gd name="T18" fmla="*/ 2147483647 w 93"/>
                <a:gd name="T19" fmla="*/ 2147483647 h 125"/>
                <a:gd name="T20" fmla="*/ 2147483647 w 93"/>
                <a:gd name="T21" fmla="*/ 2147483647 h 125"/>
                <a:gd name="T22" fmla="*/ 2147483647 w 93"/>
                <a:gd name="T23" fmla="*/ 2147483647 h 125"/>
                <a:gd name="T24" fmla="*/ 2147483647 w 93"/>
                <a:gd name="T25" fmla="*/ 2147483647 h 125"/>
                <a:gd name="T26" fmla="*/ 2147483647 w 93"/>
                <a:gd name="T27" fmla="*/ 2147483647 h 125"/>
                <a:gd name="T28" fmla="*/ 2147483647 w 93"/>
                <a:gd name="T29" fmla="*/ 2147483647 h 125"/>
                <a:gd name="T30" fmla="*/ 2147483647 w 93"/>
                <a:gd name="T31" fmla="*/ 2147483647 h 125"/>
                <a:gd name="T32" fmla="*/ 2147483647 w 93"/>
                <a:gd name="T33" fmla="*/ 2147483647 h 125"/>
                <a:gd name="T34" fmla="*/ 2147483647 w 93"/>
                <a:gd name="T35" fmla="*/ 2147483647 h 125"/>
                <a:gd name="T36" fmla="*/ 2147483647 w 93"/>
                <a:gd name="T37" fmla="*/ 0 h 125"/>
                <a:gd name="T38" fmla="*/ 2147483647 w 93"/>
                <a:gd name="T39" fmla="*/ 2147483647 h 125"/>
                <a:gd name="T40" fmla="*/ 2147483647 w 93"/>
                <a:gd name="T41" fmla="*/ 2147483647 h 125"/>
                <a:gd name="T42" fmla="*/ 2147483647 w 93"/>
                <a:gd name="T43" fmla="*/ 2147483647 h 125"/>
                <a:gd name="T44" fmla="*/ 2147483647 w 93"/>
                <a:gd name="T45" fmla="*/ 2147483647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3"/>
                <a:gd name="T70" fmla="*/ 0 h 125"/>
                <a:gd name="T71" fmla="*/ 93 w 93"/>
                <a:gd name="T72" fmla="*/ 125 h 1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3" h="125">
                  <a:moveTo>
                    <a:pt x="8" y="86"/>
                  </a:moveTo>
                  <a:lnTo>
                    <a:pt x="19" y="98"/>
                  </a:lnTo>
                  <a:lnTo>
                    <a:pt x="0" y="121"/>
                  </a:lnTo>
                  <a:lnTo>
                    <a:pt x="3" y="125"/>
                  </a:lnTo>
                  <a:lnTo>
                    <a:pt x="12" y="122"/>
                  </a:lnTo>
                  <a:lnTo>
                    <a:pt x="55" y="83"/>
                  </a:lnTo>
                  <a:lnTo>
                    <a:pt x="80" y="71"/>
                  </a:lnTo>
                  <a:lnTo>
                    <a:pt x="93" y="57"/>
                  </a:lnTo>
                  <a:lnTo>
                    <a:pt x="88" y="54"/>
                  </a:lnTo>
                  <a:lnTo>
                    <a:pt x="71" y="63"/>
                  </a:lnTo>
                  <a:lnTo>
                    <a:pt x="57" y="57"/>
                  </a:lnTo>
                  <a:lnTo>
                    <a:pt x="64" y="41"/>
                  </a:lnTo>
                  <a:lnTo>
                    <a:pt x="60" y="38"/>
                  </a:lnTo>
                  <a:lnTo>
                    <a:pt x="55" y="50"/>
                  </a:lnTo>
                  <a:lnTo>
                    <a:pt x="49" y="44"/>
                  </a:lnTo>
                  <a:lnTo>
                    <a:pt x="56" y="17"/>
                  </a:lnTo>
                  <a:lnTo>
                    <a:pt x="55" y="12"/>
                  </a:lnTo>
                  <a:lnTo>
                    <a:pt x="46" y="9"/>
                  </a:lnTo>
                  <a:lnTo>
                    <a:pt x="43" y="0"/>
                  </a:lnTo>
                  <a:lnTo>
                    <a:pt x="42" y="44"/>
                  </a:lnTo>
                  <a:lnTo>
                    <a:pt x="49" y="44"/>
                  </a:lnTo>
                  <a:lnTo>
                    <a:pt x="24" y="79"/>
                  </a:lnTo>
                  <a:lnTo>
                    <a:pt x="8" y="8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6" name="Freeform 591"/>
            <p:cNvSpPr>
              <a:spLocks/>
            </p:cNvSpPr>
            <p:nvPr/>
          </p:nvSpPr>
          <p:spPr bwMode="auto">
            <a:xfrm>
              <a:off x="8580438" y="4726013"/>
              <a:ext cx="168275" cy="195262"/>
            </a:xfrm>
            <a:custGeom>
              <a:avLst/>
              <a:gdLst>
                <a:gd name="T0" fmla="*/ 2147483647 w 93"/>
                <a:gd name="T1" fmla="*/ 2147483647 h 125"/>
                <a:gd name="T2" fmla="*/ 2147483647 w 93"/>
                <a:gd name="T3" fmla="*/ 2147483647 h 125"/>
                <a:gd name="T4" fmla="*/ 0 w 93"/>
                <a:gd name="T5" fmla="*/ 2147483647 h 125"/>
                <a:gd name="T6" fmla="*/ 2147483647 w 93"/>
                <a:gd name="T7" fmla="*/ 2147483647 h 125"/>
                <a:gd name="T8" fmla="*/ 2147483647 w 93"/>
                <a:gd name="T9" fmla="*/ 2147483647 h 125"/>
                <a:gd name="T10" fmla="*/ 2147483647 w 93"/>
                <a:gd name="T11" fmla="*/ 2147483647 h 125"/>
                <a:gd name="T12" fmla="*/ 2147483647 w 93"/>
                <a:gd name="T13" fmla="*/ 2147483647 h 125"/>
                <a:gd name="T14" fmla="*/ 2147483647 w 93"/>
                <a:gd name="T15" fmla="*/ 2147483647 h 125"/>
                <a:gd name="T16" fmla="*/ 2147483647 w 93"/>
                <a:gd name="T17" fmla="*/ 2147483647 h 125"/>
                <a:gd name="T18" fmla="*/ 2147483647 w 93"/>
                <a:gd name="T19" fmla="*/ 2147483647 h 125"/>
                <a:gd name="T20" fmla="*/ 2147483647 w 93"/>
                <a:gd name="T21" fmla="*/ 2147483647 h 125"/>
                <a:gd name="T22" fmla="*/ 2147483647 w 93"/>
                <a:gd name="T23" fmla="*/ 2147483647 h 125"/>
                <a:gd name="T24" fmla="*/ 2147483647 w 93"/>
                <a:gd name="T25" fmla="*/ 2147483647 h 125"/>
                <a:gd name="T26" fmla="*/ 2147483647 w 93"/>
                <a:gd name="T27" fmla="*/ 2147483647 h 125"/>
                <a:gd name="T28" fmla="*/ 2147483647 w 93"/>
                <a:gd name="T29" fmla="*/ 2147483647 h 125"/>
                <a:gd name="T30" fmla="*/ 2147483647 w 93"/>
                <a:gd name="T31" fmla="*/ 2147483647 h 125"/>
                <a:gd name="T32" fmla="*/ 2147483647 w 93"/>
                <a:gd name="T33" fmla="*/ 2147483647 h 125"/>
                <a:gd name="T34" fmla="*/ 2147483647 w 93"/>
                <a:gd name="T35" fmla="*/ 2147483647 h 125"/>
                <a:gd name="T36" fmla="*/ 2147483647 w 93"/>
                <a:gd name="T37" fmla="*/ 0 h 125"/>
                <a:gd name="T38" fmla="*/ 2147483647 w 93"/>
                <a:gd name="T39" fmla="*/ 2147483647 h 125"/>
                <a:gd name="T40" fmla="*/ 2147483647 w 93"/>
                <a:gd name="T41" fmla="*/ 2147483647 h 125"/>
                <a:gd name="T42" fmla="*/ 2147483647 w 93"/>
                <a:gd name="T43" fmla="*/ 2147483647 h 125"/>
                <a:gd name="T44" fmla="*/ 2147483647 w 93"/>
                <a:gd name="T45" fmla="*/ 2147483647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3"/>
                <a:gd name="T70" fmla="*/ 0 h 125"/>
                <a:gd name="T71" fmla="*/ 93 w 93"/>
                <a:gd name="T72" fmla="*/ 125 h 1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3" h="125">
                  <a:moveTo>
                    <a:pt x="8" y="86"/>
                  </a:moveTo>
                  <a:lnTo>
                    <a:pt x="19" y="98"/>
                  </a:lnTo>
                  <a:lnTo>
                    <a:pt x="0" y="121"/>
                  </a:lnTo>
                  <a:lnTo>
                    <a:pt x="3" y="125"/>
                  </a:lnTo>
                  <a:lnTo>
                    <a:pt x="12" y="122"/>
                  </a:lnTo>
                  <a:lnTo>
                    <a:pt x="55" y="83"/>
                  </a:lnTo>
                  <a:lnTo>
                    <a:pt x="80" y="71"/>
                  </a:lnTo>
                  <a:lnTo>
                    <a:pt x="93" y="57"/>
                  </a:lnTo>
                  <a:lnTo>
                    <a:pt x="88" y="54"/>
                  </a:lnTo>
                  <a:lnTo>
                    <a:pt x="71" y="63"/>
                  </a:lnTo>
                  <a:lnTo>
                    <a:pt x="57" y="57"/>
                  </a:lnTo>
                  <a:lnTo>
                    <a:pt x="64" y="41"/>
                  </a:lnTo>
                  <a:lnTo>
                    <a:pt x="60" y="38"/>
                  </a:lnTo>
                  <a:lnTo>
                    <a:pt x="55" y="50"/>
                  </a:lnTo>
                  <a:lnTo>
                    <a:pt x="49" y="44"/>
                  </a:lnTo>
                  <a:lnTo>
                    <a:pt x="56" y="17"/>
                  </a:lnTo>
                  <a:lnTo>
                    <a:pt x="55" y="12"/>
                  </a:lnTo>
                  <a:lnTo>
                    <a:pt x="46" y="9"/>
                  </a:lnTo>
                  <a:lnTo>
                    <a:pt x="43" y="0"/>
                  </a:lnTo>
                  <a:lnTo>
                    <a:pt x="42" y="44"/>
                  </a:lnTo>
                  <a:lnTo>
                    <a:pt x="49" y="44"/>
                  </a:lnTo>
                  <a:lnTo>
                    <a:pt x="24" y="79"/>
                  </a:lnTo>
                  <a:lnTo>
                    <a:pt x="8" y="8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7" name="Freeform 592"/>
            <p:cNvSpPr>
              <a:spLocks/>
            </p:cNvSpPr>
            <p:nvPr/>
          </p:nvSpPr>
          <p:spPr bwMode="auto">
            <a:xfrm>
              <a:off x="8280400" y="4895875"/>
              <a:ext cx="287338" cy="161925"/>
            </a:xfrm>
            <a:custGeom>
              <a:avLst/>
              <a:gdLst>
                <a:gd name="T0" fmla="*/ 0 w 163"/>
                <a:gd name="T1" fmla="*/ 2147483647 h 104"/>
                <a:gd name="T2" fmla="*/ 0 w 163"/>
                <a:gd name="T3" fmla="*/ 2147483647 h 104"/>
                <a:gd name="T4" fmla="*/ 2147483647 w 163"/>
                <a:gd name="T5" fmla="*/ 2147483647 h 104"/>
                <a:gd name="T6" fmla="*/ 2147483647 w 163"/>
                <a:gd name="T7" fmla="*/ 2147483647 h 104"/>
                <a:gd name="T8" fmla="*/ 2147483647 w 163"/>
                <a:gd name="T9" fmla="*/ 2147483647 h 104"/>
                <a:gd name="T10" fmla="*/ 2147483647 w 163"/>
                <a:gd name="T11" fmla="*/ 2147483647 h 104"/>
                <a:gd name="T12" fmla="*/ 2147483647 w 163"/>
                <a:gd name="T13" fmla="*/ 2147483647 h 104"/>
                <a:gd name="T14" fmla="*/ 2147483647 w 163"/>
                <a:gd name="T15" fmla="*/ 2147483647 h 104"/>
                <a:gd name="T16" fmla="*/ 2147483647 w 163"/>
                <a:gd name="T17" fmla="*/ 2147483647 h 104"/>
                <a:gd name="T18" fmla="*/ 2147483647 w 163"/>
                <a:gd name="T19" fmla="*/ 2147483647 h 104"/>
                <a:gd name="T20" fmla="*/ 2147483647 w 163"/>
                <a:gd name="T21" fmla="*/ 2147483647 h 104"/>
                <a:gd name="T22" fmla="*/ 2147483647 w 163"/>
                <a:gd name="T23" fmla="*/ 2147483647 h 104"/>
                <a:gd name="T24" fmla="*/ 2147483647 w 163"/>
                <a:gd name="T25" fmla="*/ 2147483647 h 104"/>
                <a:gd name="T26" fmla="*/ 2147483647 w 163"/>
                <a:gd name="T27" fmla="*/ 2147483647 h 104"/>
                <a:gd name="T28" fmla="*/ 2147483647 w 163"/>
                <a:gd name="T29" fmla="*/ 2147483647 h 104"/>
                <a:gd name="T30" fmla="*/ 2147483647 w 163"/>
                <a:gd name="T31" fmla="*/ 0 h 104"/>
                <a:gd name="T32" fmla="*/ 2147483647 w 163"/>
                <a:gd name="T33" fmla="*/ 2147483647 h 104"/>
                <a:gd name="T34" fmla="*/ 2147483647 w 163"/>
                <a:gd name="T35" fmla="*/ 2147483647 h 104"/>
                <a:gd name="T36" fmla="*/ 2147483647 w 163"/>
                <a:gd name="T37" fmla="*/ 2147483647 h 104"/>
                <a:gd name="T38" fmla="*/ 0 w 163"/>
                <a:gd name="T39" fmla="*/ 2147483647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
                <a:gd name="T61" fmla="*/ 0 h 104"/>
                <a:gd name="T62" fmla="*/ 163 w 163"/>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 h="104">
                  <a:moveTo>
                    <a:pt x="0" y="92"/>
                  </a:moveTo>
                  <a:lnTo>
                    <a:pt x="0" y="97"/>
                  </a:lnTo>
                  <a:lnTo>
                    <a:pt x="11" y="97"/>
                  </a:lnTo>
                  <a:lnTo>
                    <a:pt x="11" y="101"/>
                  </a:lnTo>
                  <a:lnTo>
                    <a:pt x="24" y="104"/>
                  </a:lnTo>
                  <a:lnTo>
                    <a:pt x="45" y="97"/>
                  </a:lnTo>
                  <a:lnTo>
                    <a:pt x="85" y="65"/>
                  </a:lnTo>
                  <a:lnTo>
                    <a:pt x="116" y="54"/>
                  </a:lnTo>
                  <a:lnTo>
                    <a:pt x="119" y="44"/>
                  </a:lnTo>
                  <a:lnTo>
                    <a:pt x="157" y="21"/>
                  </a:lnTo>
                  <a:lnTo>
                    <a:pt x="163" y="12"/>
                  </a:lnTo>
                  <a:lnTo>
                    <a:pt x="159" y="11"/>
                  </a:lnTo>
                  <a:lnTo>
                    <a:pt x="161" y="5"/>
                  </a:lnTo>
                  <a:lnTo>
                    <a:pt x="147" y="12"/>
                  </a:lnTo>
                  <a:lnTo>
                    <a:pt x="150" y="5"/>
                  </a:lnTo>
                  <a:lnTo>
                    <a:pt x="146" y="0"/>
                  </a:lnTo>
                  <a:lnTo>
                    <a:pt x="139" y="5"/>
                  </a:lnTo>
                  <a:lnTo>
                    <a:pt x="102" y="35"/>
                  </a:lnTo>
                  <a:lnTo>
                    <a:pt x="48" y="60"/>
                  </a:lnTo>
                  <a:lnTo>
                    <a:pt x="0" y="9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8" name="Freeform 593"/>
            <p:cNvSpPr>
              <a:spLocks/>
            </p:cNvSpPr>
            <p:nvPr/>
          </p:nvSpPr>
          <p:spPr bwMode="auto">
            <a:xfrm>
              <a:off x="8280400" y="4895875"/>
              <a:ext cx="287338" cy="161925"/>
            </a:xfrm>
            <a:custGeom>
              <a:avLst/>
              <a:gdLst>
                <a:gd name="T0" fmla="*/ 0 w 163"/>
                <a:gd name="T1" fmla="*/ 2147483647 h 104"/>
                <a:gd name="T2" fmla="*/ 0 w 163"/>
                <a:gd name="T3" fmla="*/ 2147483647 h 104"/>
                <a:gd name="T4" fmla="*/ 2147483647 w 163"/>
                <a:gd name="T5" fmla="*/ 2147483647 h 104"/>
                <a:gd name="T6" fmla="*/ 2147483647 w 163"/>
                <a:gd name="T7" fmla="*/ 2147483647 h 104"/>
                <a:gd name="T8" fmla="*/ 2147483647 w 163"/>
                <a:gd name="T9" fmla="*/ 2147483647 h 104"/>
                <a:gd name="T10" fmla="*/ 2147483647 w 163"/>
                <a:gd name="T11" fmla="*/ 2147483647 h 104"/>
                <a:gd name="T12" fmla="*/ 2147483647 w 163"/>
                <a:gd name="T13" fmla="*/ 2147483647 h 104"/>
                <a:gd name="T14" fmla="*/ 2147483647 w 163"/>
                <a:gd name="T15" fmla="*/ 2147483647 h 104"/>
                <a:gd name="T16" fmla="*/ 2147483647 w 163"/>
                <a:gd name="T17" fmla="*/ 2147483647 h 104"/>
                <a:gd name="T18" fmla="*/ 2147483647 w 163"/>
                <a:gd name="T19" fmla="*/ 2147483647 h 104"/>
                <a:gd name="T20" fmla="*/ 2147483647 w 163"/>
                <a:gd name="T21" fmla="*/ 2147483647 h 104"/>
                <a:gd name="T22" fmla="*/ 2147483647 w 163"/>
                <a:gd name="T23" fmla="*/ 2147483647 h 104"/>
                <a:gd name="T24" fmla="*/ 2147483647 w 163"/>
                <a:gd name="T25" fmla="*/ 2147483647 h 104"/>
                <a:gd name="T26" fmla="*/ 2147483647 w 163"/>
                <a:gd name="T27" fmla="*/ 2147483647 h 104"/>
                <a:gd name="T28" fmla="*/ 2147483647 w 163"/>
                <a:gd name="T29" fmla="*/ 2147483647 h 104"/>
                <a:gd name="T30" fmla="*/ 2147483647 w 163"/>
                <a:gd name="T31" fmla="*/ 0 h 104"/>
                <a:gd name="T32" fmla="*/ 2147483647 w 163"/>
                <a:gd name="T33" fmla="*/ 2147483647 h 104"/>
                <a:gd name="T34" fmla="*/ 2147483647 w 163"/>
                <a:gd name="T35" fmla="*/ 2147483647 h 104"/>
                <a:gd name="T36" fmla="*/ 2147483647 w 163"/>
                <a:gd name="T37" fmla="*/ 2147483647 h 104"/>
                <a:gd name="T38" fmla="*/ 0 w 163"/>
                <a:gd name="T39" fmla="*/ 2147483647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
                <a:gd name="T61" fmla="*/ 0 h 104"/>
                <a:gd name="T62" fmla="*/ 163 w 163"/>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 h="104">
                  <a:moveTo>
                    <a:pt x="0" y="92"/>
                  </a:moveTo>
                  <a:lnTo>
                    <a:pt x="0" y="97"/>
                  </a:lnTo>
                  <a:lnTo>
                    <a:pt x="11" y="97"/>
                  </a:lnTo>
                  <a:lnTo>
                    <a:pt x="11" y="101"/>
                  </a:lnTo>
                  <a:lnTo>
                    <a:pt x="24" y="104"/>
                  </a:lnTo>
                  <a:lnTo>
                    <a:pt x="45" y="97"/>
                  </a:lnTo>
                  <a:lnTo>
                    <a:pt x="85" y="65"/>
                  </a:lnTo>
                  <a:lnTo>
                    <a:pt x="116" y="54"/>
                  </a:lnTo>
                  <a:lnTo>
                    <a:pt x="119" y="44"/>
                  </a:lnTo>
                  <a:lnTo>
                    <a:pt x="157" y="21"/>
                  </a:lnTo>
                  <a:lnTo>
                    <a:pt x="163" y="12"/>
                  </a:lnTo>
                  <a:lnTo>
                    <a:pt x="159" y="11"/>
                  </a:lnTo>
                  <a:lnTo>
                    <a:pt x="161" y="5"/>
                  </a:lnTo>
                  <a:lnTo>
                    <a:pt x="147" y="12"/>
                  </a:lnTo>
                  <a:lnTo>
                    <a:pt x="150" y="5"/>
                  </a:lnTo>
                  <a:lnTo>
                    <a:pt x="146" y="0"/>
                  </a:lnTo>
                  <a:lnTo>
                    <a:pt x="139" y="5"/>
                  </a:lnTo>
                  <a:lnTo>
                    <a:pt x="102" y="35"/>
                  </a:lnTo>
                  <a:lnTo>
                    <a:pt x="48" y="60"/>
                  </a:lnTo>
                  <a:lnTo>
                    <a:pt x="0" y="9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9" name="Freeform 594"/>
            <p:cNvSpPr>
              <a:spLocks/>
            </p:cNvSpPr>
            <p:nvPr/>
          </p:nvSpPr>
          <p:spPr bwMode="auto">
            <a:xfrm>
              <a:off x="8272463" y="5057800"/>
              <a:ext cx="23812" cy="19050"/>
            </a:xfrm>
            <a:custGeom>
              <a:avLst/>
              <a:gdLst>
                <a:gd name="T0" fmla="*/ 0 w 14"/>
                <a:gd name="T1" fmla="*/ 2147483647 h 12"/>
                <a:gd name="T2" fmla="*/ 2147483647 w 14"/>
                <a:gd name="T3" fmla="*/ 2147483647 h 12"/>
                <a:gd name="T4" fmla="*/ 2147483647 w 14"/>
                <a:gd name="T5" fmla="*/ 0 h 12"/>
                <a:gd name="T6" fmla="*/ 0 w 14"/>
                <a:gd name="T7" fmla="*/ 2147483647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0" y="12"/>
                  </a:moveTo>
                  <a:lnTo>
                    <a:pt x="12" y="7"/>
                  </a:lnTo>
                  <a:lnTo>
                    <a:pt x="14" y="0"/>
                  </a:lnTo>
                  <a:lnTo>
                    <a:pt x="0" y="1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0" name="Freeform 595"/>
            <p:cNvSpPr>
              <a:spLocks/>
            </p:cNvSpPr>
            <p:nvPr/>
          </p:nvSpPr>
          <p:spPr bwMode="auto">
            <a:xfrm>
              <a:off x="8272463" y="5057800"/>
              <a:ext cx="23812" cy="19050"/>
            </a:xfrm>
            <a:custGeom>
              <a:avLst/>
              <a:gdLst>
                <a:gd name="T0" fmla="*/ 0 w 14"/>
                <a:gd name="T1" fmla="*/ 2147483647 h 12"/>
                <a:gd name="T2" fmla="*/ 2147483647 w 14"/>
                <a:gd name="T3" fmla="*/ 2147483647 h 12"/>
                <a:gd name="T4" fmla="*/ 2147483647 w 14"/>
                <a:gd name="T5" fmla="*/ 0 h 12"/>
                <a:gd name="T6" fmla="*/ 0 w 14"/>
                <a:gd name="T7" fmla="*/ 2147483647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0" y="12"/>
                  </a:moveTo>
                  <a:lnTo>
                    <a:pt x="12" y="7"/>
                  </a:lnTo>
                  <a:lnTo>
                    <a:pt x="14" y="0"/>
                  </a:lnTo>
                  <a:lnTo>
                    <a:pt x="0" y="1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1" name="Freeform 596"/>
            <p:cNvSpPr>
              <a:spLocks/>
            </p:cNvSpPr>
            <p:nvPr/>
          </p:nvSpPr>
          <p:spPr bwMode="auto">
            <a:xfrm>
              <a:off x="6815138" y="3621113"/>
              <a:ext cx="295275" cy="311150"/>
            </a:xfrm>
            <a:custGeom>
              <a:avLst/>
              <a:gdLst>
                <a:gd name="T0" fmla="*/ 0 w 165"/>
                <a:gd name="T1" fmla="*/ 0 h 200"/>
                <a:gd name="T2" fmla="*/ 2147483647 w 165"/>
                <a:gd name="T3" fmla="*/ 2147483647 h 200"/>
                <a:gd name="T4" fmla="*/ 2147483647 w 165"/>
                <a:gd name="T5" fmla="*/ 2147483647 h 200"/>
                <a:gd name="T6" fmla="*/ 2147483647 w 165"/>
                <a:gd name="T7" fmla="*/ 2147483647 h 200"/>
                <a:gd name="T8" fmla="*/ 2147483647 w 165"/>
                <a:gd name="T9" fmla="*/ 2147483647 h 200"/>
                <a:gd name="T10" fmla="*/ 2147483647 w 165"/>
                <a:gd name="T11" fmla="*/ 2147483647 h 200"/>
                <a:gd name="T12" fmla="*/ 2147483647 w 165"/>
                <a:gd name="T13" fmla="*/ 2147483647 h 200"/>
                <a:gd name="T14" fmla="*/ 2147483647 w 165"/>
                <a:gd name="T15" fmla="*/ 2147483647 h 200"/>
                <a:gd name="T16" fmla="*/ 2147483647 w 165"/>
                <a:gd name="T17" fmla="*/ 2147483647 h 200"/>
                <a:gd name="T18" fmla="*/ 2147483647 w 165"/>
                <a:gd name="T19" fmla="*/ 2147483647 h 200"/>
                <a:gd name="T20" fmla="*/ 2147483647 w 165"/>
                <a:gd name="T21" fmla="*/ 2147483647 h 200"/>
                <a:gd name="T22" fmla="*/ 2147483647 w 165"/>
                <a:gd name="T23" fmla="*/ 2147483647 h 200"/>
                <a:gd name="T24" fmla="*/ 2147483647 w 165"/>
                <a:gd name="T25" fmla="*/ 2147483647 h 200"/>
                <a:gd name="T26" fmla="*/ 2147483647 w 165"/>
                <a:gd name="T27" fmla="*/ 2147483647 h 200"/>
                <a:gd name="T28" fmla="*/ 2147483647 w 165"/>
                <a:gd name="T29" fmla="*/ 2147483647 h 200"/>
                <a:gd name="T30" fmla="*/ 2147483647 w 165"/>
                <a:gd name="T31" fmla="*/ 2147483647 h 200"/>
                <a:gd name="T32" fmla="*/ 2147483647 w 165"/>
                <a:gd name="T33" fmla="*/ 2147483647 h 200"/>
                <a:gd name="T34" fmla="*/ 2147483647 w 165"/>
                <a:gd name="T35" fmla="*/ 2147483647 h 200"/>
                <a:gd name="T36" fmla="*/ 2147483647 w 165"/>
                <a:gd name="T37" fmla="*/ 2147483647 h 200"/>
                <a:gd name="T38" fmla="*/ 2147483647 w 165"/>
                <a:gd name="T39" fmla="*/ 2147483647 h 200"/>
                <a:gd name="T40" fmla="*/ 2147483647 w 165"/>
                <a:gd name="T41" fmla="*/ 2147483647 h 200"/>
                <a:gd name="T42" fmla="*/ 2147483647 w 165"/>
                <a:gd name="T43" fmla="*/ 2147483647 h 200"/>
                <a:gd name="T44" fmla="*/ 2147483647 w 165"/>
                <a:gd name="T45" fmla="*/ 2147483647 h 200"/>
                <a:gd name="T46" fmla="*/ 2147483647 w 165"/>
                <a:gd name="T47" fmla="*/ 2147483647 h 200"/>
                <a:gd name="T48" fmla="*/ 2147483647 w 165"/>
                <a:gd name="T49" fmla="*/ 2147483647 h 200"/>
                <a:gd name="T50" fmla="*/ 0 w 165"/>
                <a:gd name="T51" fmla="*/ 0 h 2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5"/>
                <a:gd name="T79" fmla="*/ 0 h 200"/>
                <a:gd name="T80" fmla="*/ 165 w 165"/>
                <a:gd name="T81" fmla="*/ 200 h 2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5" h="200">
                  <a:moveTo>
                    <a:pt x="0" y="0"/>
                  </a:moveTo>
                  <a:lnTo>
                    <a:pt x="6" y="15"/>
                  </a:lnTo>
                  <a:lnTo>
                    <a:pt x="26" y="34"/>
                  </a:lnTo>
                  <a:lnTo>
                    <a:pt x="40" y="56"/>
                  </a:lnTo>
                  <a:lnTo>
                    <a:pt x="55" y="68"/>
                  </a:lnTo>
                  <a:lnTo>
                    <a:pt x="61" y="94"/>
                  </a:lnTo>
                  <a:lnTo>
                    <a:pt x="79" y="111"/>
                  </a:lnTo>
                  <a:lnTo>
                    <a:pt x="86" y="136"/>
                  </a:lnTo>
                  <a:lnTo>
                    <a:pt x="99" y="155"/>
                  </a:lnTo>
                  <a:lnTo>
                    <a:pt x="137" y="197"/>
                  </a:lnTo>
                  <a:lnTo>
                    <a:pt x="142" y="200"/>
                  </a:lnTo>
                  <a:lnTo>
                    <a:pt x="151" y="196"/>
                  </a:lnTo>
                  <a:lnTo>
                    <a:pt x="156" y="200"/>
                  </a:lnTo>
                  <a:lnTo>
                    <a:pt x="165" y="152"/>
                  </a:lnTo>
                  <a:lnTo>
                    <a:pt x="156" y="141"/>
                  </a:lnTo>
                  <a:lnTo>
                    <a:pt x="148" y="141"/>
                  </a:lnTo>
                  <a:lnTo>
                    <a:pt x="139" y="117"/>
                  </a:lnTo>
                  <a:lnTo>
                    <a:pt x="130" y="117"/>
                  </a:lnTo>
                  <a:lnTo>
                    <a:pt x="125" y="111"/>
                  </a:lnTo>
                  <a:lnTo>
                    <a:pt x="130" y="97"/>
                  </a:lnTo>
                  <a:lnTo>
                    <a:pt x="118" y="89"/>
                  </a:lnTo>
                  <a:lnTo>
                    <a:pt x="118" y="79"/>
                  </a:lnTo>
                  <a:lnTo>
                    <a:pt x="92" y="59"/>
                  </a:lnTo>
                  <a:lnTo>
                    <a:pt x="83" y="62"/>
                  </a:lnTo>
                  <a:lnTo>
                    <a:pt x="34" y="8"/>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2" name="Freeform 597"/>
            <p:cNvSpPr>
              <a:spLocks/>
            </p:cNvSpPr>
            <p:nvPr/>
          </p:nvSpPr>
          <p:spPr bwMode="auto">
            <a:xfrm>
              <a:off x="6815138" y="3621113"/>
              <a:ext cx="295275" cy="311150"/>
            </a:xfrm>
            <a:custGeom>
              <a:avLst/>
              <a:gdLst>
                <a:gd name="T0" fmla="*/ 0 w 165"/>
                <a:gd name="T1" fmla="*/ 0 h 200"/>
                <a:gd name="T2" fmla="*/ 2147483647 w 165"/>
                <a:gd name="T3" fmla="*/ 2147483647 h 200"/>
                <a:gd name="T4" fmla="*/ 2147483647 w 165"/>
                <a:gd name="T5" fmla="*/ 2147483647 h 200"/>
                <a:gd name="T6" fmla="*/ 2147483647 w 165"/>
                <a:gd name="T7" fmla="*/ 2147483647 h 200"/>
                <a:gd name="T8" fmla="*/ 2147483647 w 165"/>
                <a:gd name="T9" fmla="*/ 2147483647 h 200"/>
                <a:gd name="T10" fmla="*/ 2147483647 w 165"/>
                <a:gd name="T11" fmla="*/ 2147483647 h 200"/>
                <a:gd name="T12" fmla="*/ 2147483647 w 165"/>
                <a:gd name="T13" fmla="*/ 2147483647 h 200"/>
                <a:gd name="T14" fmla="*/ 2147483647 w 165"/>
                <a:gd name="T15" fmla="*/ 2147483647 h 200"/>
                <a:gd name="T16" fmla="*/ 2147483647 w 165"/>
                <a:gd name="T17" fmla="*/ 2147483647 h 200"/>
                <a:gd name="T18" fmla="*/ 2147483647 w 165"/>
                <a:gd name="T19" fmla="*/ 2147483647 h 200"/>
                <a:gd name="T20" fmla="*/ 2147483647 w 165"/>
                <a:gd name="T21" fmla="*/ 2147483647 h 200"/>
                <a:gd name="T22" fmla="*/ 2147483647 w 165"/>
                <a:gd name="T23" fmla="*/ 2147483647 h 200"/>
                <a:gd name="T24" fmla="*/ 2147483647 w 165"/>
                <a:gd name="T25" fmla="*/ 2147483647 h 200"/>
                <a:gd name="T26" fmla="*/ 2147483647 w 165"/>
                <a:gd name="T27" fmla="*/ 2147483647 h 200"/>
                <a:gd name="T28" fmla="*/ 2147483647 w 165"/>
                <a:gd name="T29" fmla="*/ 2147483647 h 200"/>
                <a:gd name="T30" fmla="*/ 2147483647 w 165"/>
                <a:gd name="T31" fmla="*/ 2147483647 h 200"/>
                <a:gd name="T32" fmla="*/ 2147483647 w 165"/>
                <a:gd name="T33" fmla="*/ 2147483647 h 200"/>
                <a:gd name="T34" fmla="*/ 2147483647 w 165"/>
                <a:gd name="T35" fmla="*/ 2147483647 h 200"/>
                <a:gd name="T36" fmla="*/ 2147483647 w 165"/>
                <a:gd name="T37" fmla="*/ 2147483647 h 200"/>
                <a:gd name="T38" fmla="*/ 2147483647 w 165"/>
                <a:gd name="T39" fmla="*/ 2147483647 h 200"/>
                <a:gd name="T40" fmla="*/ 2147483647 w 165"/>
                <a:gd name="T41" fmla="*/ 2147483647 h 200"/>
                <a:gd name="T42" fmla="*/ 2147483647 w 165"/>
                <a:gd name="T43" fmla="*/ 2147483647 h 200"/>
                <a:gd name="T44" fmla="*/ 2147483647 w 165"/>
                <a:gd name="T45" fmla="*/ 2147483647 h 200"/>
                <a:gd name="T46" fmla="*/ 2147483647 w 165"/>
                <a:gd name="T47" fmla="*/ 2147483647 h 200"/>
                <a:gd name="T48" fmla="*/ 2147483647 w 165"/>
                <a:gd name="T49" fmla="*/ 2147483647 h 200"/>
                <a:gd name="T50" fmla="*/ 0 w 165"/>
                <a:gd name="T51" fmla="*/ 0 h 2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5"/>
                <a:gd name="T79" fmla="*/ 0 h 200"/>
                <a:gd name="T80" fmla="*/ 165 w 165"/>
                <a:gd name="T81" fmla="*/ 200 h 2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5" h="200">
                  <a:moveTo>
                    <a:pt x="0" y="0"/>
                  </a:moveTo>
                  <a:lnTo>
                    <a:pt x="6" y="15"/>
                  </a:lnTo>
                  <a:lnTo>
                    <a:pt x="26" y="34"/>
                  </a:lnTo>
                  <a:lnTo>
                    <a:pt x="40" y="56"/>
                  </a:lnTo>
                  <a:lnTo>
                    <a:pt x="55" y="68"/>
                  </a:lnTo>
                  <a:lnTo>
                    <a:pt x="61" y="94"/>
                  </a:lnTo>
                  <a:lnTo>
                    <a:pt x="79" y="111"/>
                  </a:lnTo>
                  <a:lnTo>
                    <a:pt x="86" y="136"/>
                  </a:lnTo>
                  <a:lnTo>
                    <a:pt x="99" y="155"/>
                  </a:lnTo>
                  <a:lnTo>
                    <a:pt x="137" y="197"/>
                  </a:lnTo>
                  <a:lnTo>
                    <a:pt x="142" y="200"/>
                  </a:lnTo>
                  <a:lnTo>
                    <a:pt x="151" y="196"/>
                  </a:lnTo>
                  <a:lnTo>
                    <a:pt x="156" y="200"/>
                  </a:lnTo>
                  <a:lnTo>
                    <a:pt x="165" y="152"/>
                  </a:lnTo>
                  <a:lnTo>
                    <a:pt x="156" y="141"/>
                  </a:lnTo>
                  <a:lnTo>
                    <a:pt x="148" y="141"/>
                  </a:lnTo>
                  <a:lnTo>
                    <a:pt x="139" y="117"/>
                  </a:lnTo>
                  <a:lnTo>
                    <a:pt x="130" y="117"/>
                  </a:lnTo>
                  <a:lnTo>
                    <a:pt x="125" y="111"/>
                  </a:lnTo>
                  <a:lnTo>
                    <a:pt x="130" y="97"/>
                  </a:lnTo>
                  <a:lnTo>
                    <a:pt x="118" y="89"/>
                  </a:lnTo>
                  <a:lnTo>
                    <a:pt x="118" y="79"/>
                  </a:lnTo>
                  <a:lnTo>
                    <a:pt x="92" y="59"/>
                  </a:lnTo>
                  <a:lnTo>
                    <a:pt x="83" y="62"/>
                  </a:lnTo>
                  <a:lnTo>
                    <a:pt x="34" y="8"/>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3" name="Freeform 598"/>
            <p:cNvSpPr>
              <a:spLocks/>
            </p:cNvSpPr>
            <p:nvPr/>
          </p:nvSpPr>
          <p:spPr bwMode="auto">
            <a:xfrm>
              <a:off x="7088188" y="3935438"/>
              <a:ext cx="234950" cy="77787"/>
            </a:xfrm>
            <a:custGeom>
              <a:avLst/>
              <a:gdLst>
                <a:gd name="T0" fmla="*/ 0 w 132"/>
                <a:gd name="T1" fmla="*/ 2147483647 h 48"/>
                <a:gd name="T2" fmla="*/ 2147483647 w 132"/>
                <a:gd name="T3" fmla="*/ 2147483647 h 48"/>
                <a:gd name="T4" fmla="*/ 2147483647 w 132"/>
                <a:gd name="T5" fmla="*/ 2147483647 h 48"/>
                <a:gd name="T6" fmla="*/ 2147483647 w 132"/>
                <a:gd name="T7" fmla="*/ 2147483647 h 48"/>
                <a:gd name="T8" fmla="*/ 2147483647 w 132"/>
                <a:gd name="T9" fmla="*/ 2147483647 h 48"/>
                <a:gd name="T10" fmla="*/ 2147483647 w 132"/>
                <a:gd name="T11" fmla="*/ 2147483647 h 48"/>
                <a:gd name="T12" fmla="*/ 2147483647 w 132"/>
                <a:gd name="T13" fmla="*/ 2147483647 h 48"/>
                <a:gd name="T14" fmla="*/ 2147483647 w 132"/>
                <a:gd name="T15" fmla="*/ 2147483647 h 48"/>
                <a:gd name="T16" fmla="*/ 2147483647 w 132"/>
                <a:gd name="T17" fmla="*/ 2147483647 h 48"/>
                <a:gd name="T18" fmla="*/ 2147483647 w 132"/>
                <a:gd name="T19" fmla="*/ 2147483647 h 48"/>
                <a:gd name="T20" fmla="*/ 2147483647 w 132"/>
                <a:gd name="T21" fmla="*/ 2147483647 h 48"/>
                <a:gd name="T22" fmla="*/ 2147483647 w 132"/>
                <a:gd name="T23" fmla="*/ 2147483647 h 48"/>
                <a:gd name="T24" fmla="*/ 2147483647 w 132"/>
                <a:gd name="T25" fmla="*/ 2147483647 h 48"/>
                <a:gd name="T26" fmla="*/ 2147483647 w 132"/>
                <a:gd name="T27" fmla="*/ 0 h 48"/>
                <a:gd name="T28" fmla="*/ 0 w 132"/>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2"/>
                <a:gd name="T46" fmla="*/ 0 h 48"/>
                <a:gd name="T47" fmla="*/ 132 w 132"/>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2" h="48">
                  <a:moveTo>
                    <a:pt x="0" y="14"/>
                  </a:moveTo>
                  <a:lnTo>
                    <a:pt x="37" y="32"/>
                  </a:lnTo>
                  <a:lnTo>
                    <a:pt x="60" y="32"/>
                  </a:lnTo>
                  <a:lnTo>
                    <a:pt x="103" y="44"/>
                  </a:lnTo>
                  <a:lnTo>
                    <a:pt x="112" y="42"/>
                  </a:lnTo>
                  <a:lnTo>
                    <a:pt x="132" y="48"/>
                  </a:lnTo>
                  <a:lnTo>
                    <a:pt x="132" y="32"/>
                  </a:lnTo>
                  <a:lnTo>
                    <a:pt x="110" y="30"/>
                  </a:lnTo>
                  <a:lnTo>
                    <a:pt x="104" y="17"/>
                  </a:lnTo>
                  <a:lnTo>
                    <a:pt x="80" y="9"/>
                  </a:lnTo>
                  <a:lnTo>
                    <a:pt x="75" y="17"/>
                  </a:lnTo>
                  <a:lnTo>
                    <a:pt x="53" y="16"/>
                  </a:lnTo>
                  <a:lnTo>
                    <a:pt x="30" y="1"/>
                  </a:lnTo>
                  <a:lnTo>
                    <a:pt x="10" y="0"/>
                  </a:lnTo>
                  <a:lnTo>
                    <a:pt x="0" y="1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4" name="Freeform 599"/>
            <p:cNvSpPr>
              <a:spLocks/>
            </p:cNvSpPr>
            <p:nvPr/>
          </p:nvSpPr>
          <p:spPr bwMode="auto">
            <a:xfrm>
              <a:off x="7088188" y="3935438"/>
              <a:ext cx="234950" cy="77787"/>
            </a:xfrm>
            <a:custGeom>
              <a:avLst/>
              <a:gdLst>
                <a:gd name="T0" fmla="*/ 0 w 132"/>
                <a:gd name="T1" fmla="*/ 2147483647 h 48"/>
                <a:gd name="T2" fmla="*/ 2147483647 w 132"/>
                <a:gd name="T3" fmla="*/ 2147483647 h 48"/>
                <a:gd name="T4" fmla="*/ 2147483647 w 132"/>
                <a:gd name="T5" fmla="*/ 2147483647 h 48"/>
                <a:gd name="T6" fmla="*/ 2147483647 w 132"/>
                <a:gd name="T7" fmla="*/ 2147483647 h 48"/>
                <a:gd name="T8" fmla="*/ 2147483647 w 132"/>
                <a:gd name="T9" fmla="*/ 2147483647 h 48"/>
                <a:gd name="T10" fmla="*/ 2147483647 w 132"/>
                <a:gd name="T11" fmla="*/ 2147483647 h 48"/>
                <a:gd name="T12" fmla="*/ 2147483647 w 132"/>
                <a:gd name="T13" fmla="*/ 2147483647 h 48"/>
                <a:gd name="T14" fmla="*/ 2147483647 w 132"/>
                <a:gd name="T15" fmla="*/ 2147483647 h 48"/>
                <a:gd name="T16" fmla="*/ 2147483647 w 132"/>
                <a:gd name="T17" fmla="*/ 2147483647 h 48"/>
                <a:gd name="T18" fmla="*/ 2147483647 w 132"/>
                <a:gd name="T19" fmla="*/ 2147483647 h 48"/>
                <a:gd name="T20" fmla="*/ 2147483647 w 132"/>
                <a:gd name="T21" fmla="*/ 2147483647 h 48"/>
                <a:gd name="T22" fmla="*/ 2147483647 w 132"/>
                <a:gd name="T23" fmla="*/ 2147483647 h 48"/>
                <a:gd name="T24" fmla="*/ 2147483647 w 132"/>
                <a:gd name="T25" fmla="*/ 2147483647 h 48"/>
                <a:gd name="T26" fmla="*/ 2147483647 w 132"/>
                <a:gd name="T27" fmla="*/ 0 h 48"/>
                <a:gd name="T28" fmla="*/ 0 w 132"/>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2"/>
                <a:gd name="T46" fmla="*/ 0 h 48"/>
                <a:gd name="T47" fmla="*/ 132 w 132"/>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2" h="48">
                  <a:moveTo>
                    <a:pt x="0" y="14"/>
                  </a:moveTo>
                  <a:lnTo>
                    <a:pt x="37" y="32"/>
                  </a:lnTo>
                  <a:lnTo>
                    <a:pt x="60" y="32"/>
                  </a:lnTo>
                  <a:lnTo>
                    <a:pt x="103" y="44"/>
                  </a:lnTo>
                  <a:lnTo>
                    <a:pt x="112" y="42"/>
                  </a:lnTo>
                  <a:lnTo>
                    <a:pt x="132" y="48"/>
                  </a:lnTo>
                  <a:lnTo>
                    <a:pt x="132" y="32"/>
                  </a:lnTo>
                  <a:lnTo>
                    <a:pt x="110" y="30"/>
                  </a:lnTo>
                  <a:lnTo>
                    <a:pt x="104" y="17"/>
                  </a:lnTo>
                  <a:lnTo>
                    <a:pt x="80" y="9"/>
                  </a:lnTo>
                  <a:lnTo>
                    <a:pt x="75" y="17"/>
                  </a:lnTo>
                  <a:lnTo>
                    <a:pt x="53" y="16"/>
                  </a:lnTo>
                  <a:lnTo>
                    <a:pt x="30" y="1"/>
                  </a:lnTo>
                  <a:lnTo>
                    <a:pt x="10" y="0"/>
                  </a:lnTo>
                  <a:lnTo>
                    <a:pt x="0" y="1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5" name="Freeform 600"/>
            <p:cNvSpPr>
              <a:spLocks/>
            </p:cNvSpPr>
            <p:nvPr/>
          </p:nvSpPr>
          <p:spPr bwMode="auto">
            <a:xfrm>
              <a:off x="7323138" y="3995763"/>
              <a:ext cx="33337" cy="17462"/>
            </a:xfrm>
            <a:custGeom>
              <a:avLst/>
              <a:gdLst>
                <a:gd name="T0" fmla="*/ 0 w 18"/>
                <a:gd name="T1" fmla="*/ 2147483647 h 11"/>
                <a:gd name="T2" fmla="*/ 2147483647 w 18"/>
                <a:gd name="T3" fmla="*/ 2147483647 h 11"/>
                <a:gd name="T4" fmla="*/ 2147483647 w 18"/>
                <a:gd name="T5" fmla="*/ 2147483647 h 11"/>
                <a:gd name="T6" fmla="*/ 2147483647 w 18"/>
                <a:gd name="T7" fmla="*/ 0 h 11"/>
                <a:gd name="T8" fmla="*/ 0 w 18"/>
                <a:gd name="T9" fmla="*/ 2147483647 h 11"/>
                <a:gd name="T10" fmla="*/ 0 60000 65536"/>
                <a:gd name="T11" fmla="*/ 0 60000 65536"/>
                <a:gd name="T12" fmla="*/ 0 60000 65536"/>
                <a:gd name="T13" fmla="*/ 0 60000 65536"/>
                <a:gd name="T14" fmla="*/ 0 60000 65536"/>
                <a:gd name="T15" fmla="*/ 0 w 18"/>
                <a:gd name="T16" fmla="*/ 0 h 11"/>
                <a:gd name="T17" fmla="*/ 18 w 18"/>
                <a:gd name="T18" fmla="*/ 11 h 11"/>
              </a:gdLst>
              <a:ahLst/>
              <a:cxnLst>
                <a:cxn ang="T10">
                  <a:pos x="T0" y="T1"/>
                </a:cxn>
                <a:cxn ang="T11">
                  <a:pos x="T2" y="T3"/>
                </a:cxn>
                <a:cxn ang="T12">
                  <a:pos x="T4" y="T5"/>
                </a:cxn>
                <a:cxn ang="T13">
                  <a:pos x="T6" y="T7"/>
                </a:cxn>
                <a:cxn ang="T14">
                  <a:pos x="T8" y="T9"/>
                </a:cxn>
              </a:cxnLst>
              <a:rect l="T15" t="T16" r="T17" b="T18"/>
              <a:pathLst>
                <a:path w="18" h="11">
                  <a:moveTo>
                    <a:pt x="0" y="4"/>
                  </a:moveTo>
                  <a:lnTo>
                    <a:pt x="10" y="11"/>
                  </a:lnTo>
                  <a:lnTo>
                    <a:pt x="18" y="4"/>
                  </a:lnTo>
                  <a:lnTo>
                    <a:pt x="13" y="0"/>
                  </a:lnTo>
                  <a:lnTo>
                    <a:pt x="0"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6" name="Freeform 601"/>
            <p:cNvSpPr>
              <a:spLocks/>
            </p:cNvSpPr>
            <p:nvPr/>
          </p:nvSpPr>
          <p:spPr bwMode="auto">
            <a:xfrm>
              <a:off x="7323138" y="3995763"/>
              <a:ext cx="33337" cy="17462"/>
            </a:xfrm>
            <a:custGeom>
              <a:avLst/>
              <a:gdLst>
                <a:gd name="T0" fmla="*/ 0 w 18"/>
                <a:gd name="T1" fmla="*/ 2147483647 h 11"/>
                <a:gd name="T2" fmla="*/ 2147483647 w 18"/>
                <a:gd name="T3" fmla="*/ 2147483647 h 11"/>
                <a:gd name="T4" fmla="*/ 2147483647 w 18"/>
                <a:gd name="T5" fmla="*/ 2147483647 h 11"/>
                <a:gd name="T6" fmla="*/ 2147483647 w 18"/>
                <a:gd name="T7" fmla="*/ 0 h 11"/>
                <a:gd name="T8" fmla="*/ 0 w 18"/>
                <a:gd name="T9" fmla="*/ 2147483647 h 11"/>
                <a:gd name="T10" fmla="*/ 0 60000 65536"/>
                <a:gd name="T11" fmla="*/ 0 60000 65536"/>
                <a:gd name="T12" fmla="*/ 0 60000 65536"/>
                <a:gd name="T13" fmla="*/ 0 60000 65536"/>
                <a:gd name="T14" fmla="*/ 0 60000 65536"/>
                <a:gd name="T15" fmla="*/ 0 w 18"/>
                <a:gd name="T16" fmla="*/ 0 h 11"/>
                <a:gd name="T17" fmla="*/ 18 w 18"/>
                <a:gd name="T18" fmla="*/ 11 h 11"/>
              </a:gdLst>
              <a:ahLst/>
              <a:cxnLst>
                <a:cxn ang="T10">
                  <a:pos x="T0" y="T1"/>
                </a:cxn>
                <a:cxn ang="T11">
                  <a:pos x="T2" y="T3"/>
                </a:cxn>
                <a:cxn ang="T12">
                  <a:pos x="T4" y="T5"/>
                </a:cxn>
                <a:cxn ang="T13">
                  <a:pos x="T6" y="T7"/>
                </a:cxn>
                <a:cxn ang="T14">
                  <a:pos x="T8" y="T9"/>
                </a:cxn>
              </a:cxnLst>
              <a:rect l="T15" t="T16" r="T17" b="T18"/>
              <a:pathLst>
                <a:path w="18" h="11">
                  <a:moveTo>
                    <a:pt x="0" y="4"/>
                  </a:moveTo>
                  <a:lnTo>
                    <a:pt x="10" y="11"/>
                  </a:lnTo>
                  <a:lnTo>
                    <a:pt x="18" y="4"/>
                  </a:lnTo>
                  <a:lnTo>
                    <a:pt x="13" y="0"/>
                  </a:lnTo>
                  <a:lnTo>
                    <a:pt x="0"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7" name="Freeform 602"/>
            <p:cNvSpPr>
              <a:spLocks/>
            </p:cNvSpPr>
            <p:nvPr/>
          </p:nvSpPr>
          <p:spPr bwMode="auto">
            <a:xfrm>
              <a:off x="7366000" y="3998938"/>
              <a:ext cx="203200" cy="26987"/>
            </a:xfrm>
            <a:custGeom>
              <a:avLst/>
              <a:gdLst>
                <a:gd name="T0" fmla="*/ 0 w 115"/>
                <a:gd name="T1" fmla="*/ 2147483647 h 19"/>
                <a:gd name="T2" fmla="*/ 2147483647 w 115"/>
                <a:gd name="T3" fmla="*/ 2147483647 h 19"/>
                <a:gd name="T4" fmla="*/ 2147483647 w 115"/>
                <a:gd name="T5" fmla="*/ 2147483647 h 19"/>
                <a:gd name="T6" fmla="*/ 2147483647 w 115"/>
                <a:gd name="T7" fmla="*/ 2147483647 h 19"/>
                <a:gd name="T8" fmla="*/ 2147483647 w 115"/>
                <a:gd name="T9" fmla="*/ 2147483647 h 19"/>
                <a:gd name="T10" fmla="*/ 2147483647 w 115"/>
                <a:gd name="T11" fmla="*/ 2147483647 h 19"/>
                <a:gd name="T12" fmla="*/ 2147483647 w 115"/>
                <a:gd name="T13" fmla="*/ 2147483647 h 19"/>
                <a:gd name="T14" fmla="*/ 2147483647 w 115"/>
                <a:gd name="T15" fmla="*/ 2147483647 h 19"/>
                <a:gd name="T16" fmla="*/ 2147483647 w 115"/>
                <a:gd name="T17" fmla="*/ 2147483647 h 19"/>
                <a:gd name="T18" fmla="*/ 2147483647 w 115"/>
                <a:gd name="T19" fmla="*/ 0 h 19"/>
                <a:gd name="T20" fmla="*/ 2147483647 w 115"/>
                <a:gd name="T21" fmla="*/ 2147483647 h 19"/>
                <a:gd name="T22" fmla="*/ 2147483647 w 115"/>
                <a:gd name="T23" fmla="*/ 2147483647 h 19"/>
                <a:gd name="T24" fmla="*/ 2147483647 w 115"/>
                <a:gd name="T25" fmla="*/ 2147483647 h 19"/>
                <a:gd name="T26" fmla="*/ 0 w 115"/>
                <a:gd name="T27" fmla="*/ 2147483647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19"/>
                <a:gd name="T44" fmla="*/ 115 w 115"/>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19">
                  <a:moveTo>
                    <a:pt x="0" y="16"/>
                  </a:moveTo>
                  <a:lnTo>
                    <a:pt x="16" y="19"/>
                  </a:lnTo>
                  <a:lnTo>
                    <a:pt x="53" y="9"/>
                  </a:lnTo>
                  <a:lnTo>
                    <a:pt x="90" y="13"/>
                  </a:lnTo>
                  <a:lnTo>
                    <a:pt x="115" y="5"/>
                  </a:lnTo>
                  <a:lnTo>
                    <a:pt x="104" y="3"/>
                  </a:lnTo>
                  <a:lnTo>
                    <a:pt x="95" y="10"/>
                  </a:lnTo>
                  <a:lnTo>
                    <a:pt x="68" y="3"/>
                  </a:lnTo>
                  <a:lnTo>
                    <a:pt x="53" y="9"/>
                  </a:lnTo>
                  <a:lnTo>
                    <a:pt x="26" y="0"/>
                  </a:lnTo>
                  <a:lnTo>
                    <a:pt x="31" y="8"/>
                  </a:lnTo>
                  <a:lnTo>
                    <a:pt x="8" y="3"/>
                  </a:lnTo>
                  <a:lnTo>
                    <a:pt x="1" y="6"/>
                  </a:lnTo>
                  <a:lnTo>
                    <a:pt x="0"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8" name="Freeform 603"/>
            <p:cNvSpPr>
              <a:spLocks/>
            </p:cNvSpPr>
            <p:nvPr/>
          </p:nvSpPr>
          <p:spPr bwMode="auto">
            <a:xfrm>
              <a:off x="7366000" y="3998938"/>
              <a:ext cx="203200" cy="26987"/>
            </a:xfrm>
            <a:custGeom>
              <a:avLst/>
              <a:gdLst>
                <a:gd name="T0" fmla="*/ 0 w 115"/>
                <a:gd name="T1" fmla="*/ 2147483647 h 19"/>
                <a:gd name="T2" fmla="*/ 2147483647 w 115"/>
                <a:gd name="T3" fmla="*/ 2147483647 h 19"/>
                <a:gd name="T4" fmla="*/ 2147483647 w 115"/>
                <a:gd name="T5" fmla="*/ 2147483647 h 19"/>
                <a:gd name="T6" fmla="*/ 2147483647 w 115"/>
                <a:gd name="T7" fmla="*/ 2147483647 h 19"/>
                <a:gd name="T8" fmla="*/ 2147483647 w 115"/>
                <a:gd name="T9" fmla="*/ 2147483647 h 19"/>
                <a:gd name="T10" fmla="*/ 2147483647 w 115"/>
                <a:gd name="T11" fmla="*/ 2147483647 h 19"/>
                <a:gd name="T12" fmla="*/ 2147483647 w 115"/>
                <a:gd name="T13" fmla="*/ 2147483647 h 19"/>
                <a:gd name="T14" fmla="*/ 2147483647 w 115"/>
                <a:gd name="T15" fmla="*/ 2147483647 h 19"/>
                <a:gd name="T16" fmla="*/ 2147483647 w 115"/>
                <a:gd name="T17" fmla="*/ 2147483647 h 19"/>
                <a:gd name="T18" fmla="*/ 2147483647 w 115"/>
                <a:gd name="T19" fmla="*/ 0 h 19"/>
                <a:gd name="T20" fmla="*/ 2147483647 w 115"/>
                <a:gd name="T21" fmla="*/ 2147483647 h 19"/>
                <a:gd name="T22" fmla="*/ 2147483647 w 115"/>
                <a:gd name="T23" fmla="*/ 2147483647 h 19"/>
                <a:gd name="T24" fmla="*/ 2147483647 w 115"/>
                <a:gd name="T25" fmla="*/ 2147483647 h 19"/>
                <a:gd name="T26" fmla="*/ 0 w 115"/>
                <a:gd name="T27" fmla="*/ 2147483647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19"/>
                <a:gd name="T44" fmla="*/ 115 w 115"/>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19">
                  <a:moveTo>
                    <a:pt x="0" y="16"/>
                  </a:moveTo>
                  <a:lnTo>
                    <a:pt x="16" y="19"/>
                  </a:lnTo>
                  <a:lnTo>
                    <a:pt x="53" y="9"/>
                  </a:lnTo>
                  <a:lnTo>
                    <a:pt x="90" y="13"/>
                  </a:lnTo>
                  <a:lnTo>
                    <a:pt x="115" y="5"/>
                  </a:lnTo>
                  <a:lnTo>
                    <a:pt x="104" y="3"/>
                  </a:lnTo>
                  <a:lnTo>
                    <a:pt x="95" y="10"/>
                  </a:lnTo>
                  <a:lnTo>
                    <a:pt x="68" y="3"/>
                  </a:lnTo>
                  <a:lnTo>
                    <a:pt x="53" y="9"/>
                  </a:lnTo>
                  <a:lnTo>
                    <a:pt x="26" y="0"/>
                  </a:lnTo>
                  <a:lnTo>
                    <a:pt x="31" y="8"/>
                  </a:lnTo>
                  <a:lnTo>
                    <a:pt x="8" y="3"/>
                  </a:lnTo>
                  <a:lnTo>
                    <a:pt x="1" y="6"/>
                  </a:lnTo>
                  <a:lnTo>
                    <a:pt x="0" y="1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9" name="Freeform 604"/>
            <p:cNvSpPr>
              <a:spLocks/>
            </p:cNvSpPr>
            <p:nvPr/>
          </p:nvSpPr>
          <p:spPr bwMode="auto">
            <a:xfrm>
              <a:off x="7588250" y="3998938"/>
              <a:ext cx="25400" cy="6350"/>
            </a:xfrm>
            <a:custGeom>
              <a:avLst/>
              <a:gdLst>
                <a:gd name="T0" fmla="*/ 0 w 14"/>
                <a:gd name="T1" fmla="*/ 2147483647 h 6"/>
                <a:gd name="T2" fmla="*/ 2147483647 w 14"/>
                <a:gd name="T3" fmla="*/ 2147483647 h 6"/>
                <a:gd name="T4" fmla="*/ 2147483647 w 14"/>
                <a:gd name="T5" fmla="*/ 0 h 6"/>
                <a:gd name="T6" fmla="*/ 0 w 14"/>
                <a:gd name="T7" fmla="*/ 2147483647 h 6"/>
                <a:gd name="T8" fmla="*/ 0 60000 65536"/>
                <a:gd name="T9" fmla="*/ 0 60000 65536"/>
                <a:gd name="T10" fmla="*/ 0 60000 65536"/>
                <a:gd name="T11" fmla="*/ 0 60000 65536"/>
                <a:gd name="T12" fmla="*/ 0 w 14"/>
                <a:gd name="T13" fmla="*/ 0 h 6"/>
                <a:gd name="T14" fmla="*/ 14 w 14"/>
                <a:gd name="T15" fmla="*/ 6 h 6"/>
              </a:gdLst>
              <a:ahLst/>
              <a:cxnLst>
                <a:cxn ang="T8">
                  <a:pos x="T0" y="T1"/>
                </a:cxn>
                <a:cxn ang="T9">
                  <a:pos x="T2" y="T3"/>
                </a:cxn>
                <a:cxn ang="T10">
                  <a:pos x="T4" y="T5"/>
                </a:cxn>
                <a:cxn ang="T11">
                  <a:pos x="T6" y="T7"/>
                </a:cxn>
              </a:cxnLst>
              <a:rect l="T12" t="T13" r="T14" b="T15"/>
              <a:pathLst>
                <a:path w="14" h="6">
                  <a:moveTo>
                    <a:pt x="0" y="6"/>
                  </a:moveTo>
                  <a:lnTo>
                    <a:pt x="14" y="3"/>
                  </a:lnTo>
                  <a:lnTo>
                    <a:pt x="4" y="0"/>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0" name="Freeform 605"/>
            <p:cNvSpPr>
              <a:spLocks/>
            </p:cNvSpPr>
            <p:nvPr/>
          </p:nvSpPr>
          <p:spPr bwMode="auto">
            <a:xfrm>
              <a:off x="7588250" y="3998938"/>
              <a:ext cx="25400" cy="6350"/>
            </a:xfrm>
            <a:custGeom>
              <a:avLst/>
              <a:gdLst>
                <a:gd name="T0" fmla="*/ 0 w 14"/>
                <a:gd name="T1" fmla="*/ 2147483647 h 6"/>
                <a:gd name="T2" fmla="*/ 2147483647 w 14"/>
                <a:gd name="T3" fmla="*/ 2147483647 h 6"/>
                <a:gd name="T4" fmla="*/ 2147483647 w 14"/>
                <a:gd name="T5" fmla="*/ 0 h 6"/>
                <a:gd name="T6" fmla="*/ 0 w 14"/>
                <a:gd name="T7" fmla="*/ 2147483647 h 6"/>
                <a:gd name="T8" fmla="*/ 0 60000 65536"/>
                <a:gd name="T9" fmla="*/ 0 60000 65536"/>
                <a:gd name="T10" fmla="*/ 0 60000 65536"/>
                <a:gd name="T11" fmla="*/ 0 60000 65536"/>
                <a:gd name="T12" fmla="*/ 0 w 14"/>
                <a:gd name="T13" fmla="*/ 0 h 6"/>
                <a:gd name="T14" fmla="*/ 14 w 14"/>
                <a:gd name="T15" fmla="*/ 6 h 6"/>
              </a:gdLst>
              <a:ahLst/>
              <a:cxnLst>
                <a:cxn ang="T8">
                  <a:pos x="T0" y="T1"/>
                </a:cxn>
                <a:cxn ang="T9">
                  <a:pos x="T2" y="T3"/>
                </a:cxn>
                <a:cxn ang="T10">
                  <a:pos x="T4" y="T5"/>
                </a:cxn>
                <a:cxn ang="T11">
                  <a:pos x="T6" y="T7"/>
                </a:cxn>
              </a:cxnLst>
              <a:rect l="T12" t="T13" r="T14" b="T15"/>
              <a:pathLst>
                <a:path w="14" h="6">
                  <a:moveTo>
                    <a:pt x="0" y="6"/>
                  </a:moveTo>
                  <a:lnTo>
                    <a:pt x="14" y="3"/>
                  </a:lnTo>
                  <a:lnTo>
                    <a:pt x="4" y="0"/>
                  </a:lnTo>
                  <a:lnTo>
                    <a:pt x="0"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1" name="Freeform 606"/>
            <p:cNvSpPr>
              <a:spLocks/>
            </p:cNvSpPr>
            <p:nvPr/>
          </p:nvSpPr>
          <p:spPr bwMode="auto">
            <a:xfrm>
              <a:off x="7632700" y="3984650"/>
              <a:ext cx="17463" cy="7938"/>
            </a:xfrm>
            <a:custGeom>
              <a:avLst/>
              <a:gdLst>
                <a:gd name="T0" fmla="*/ 0 w 11"/>
                <a:gd name="T1" fmla="*/ 2147483647 h 6"/>
                <a:gd name="T2" fmla="*/ 2147483647 w 11"/>
                <a:gd name="T3" fmla="*/ 2147483647 h 6"/>
                <a:gd name="T4" fmla="*/ 2147483647 w 11"/>
                <a:gd name="T5" fmla="*/ 0 h 6"/>
                <a:gd name="T6" fmla="*/ 2147483647 w 11"/>
                <a:gd name="T7" fmla="*/ 0 h 6"/>
                <a:gd name="T8" fmla="*/ 0 w 11"/>
                <a:gd name="T9" fmla="*/ 2147483647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0" y="6"/>
                  </a:moveTo>
                  <a:lnTo>
                    <a:pt x="8" y="6"/>
                  </a:lnTo>
                  <a:lnTo>
                    <a:pt x="11" y="0"/>
                  </a:lnTo>
                  <a:lnTo>
                    <a:pt x="2" y="0"/>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2" name="Freeform 607"/>
            <p:cNvSpPr>
              <a:spLocks/>
            </p:cNvSpPr>
            <p:nvPr/>
          </p:nvSpPr>
          <p:spPr bwMode="auto">
            <a:xfrm>
              <a:off x="7632700" y="3984650"/>
              <a:ext cx="17463" cy="7938"/>
            </a:xfrm>
            <a:custGeom>
              <a:avLst/>
              <a:gdLst>
                <a:gd name="T0" fmla="*/ 0 w 11"/>
                <a:gd name="T1" fmla="*/ 2147483647 h 6"/>
                <a:gd name="T2" fmla="*/ 2147483647 w 11"/>
                <a:gd name="T3" fmla="*/ 2147483647 h 6"/>
                <a:gd name="T4" fmla="*/ 2147483647 w 11"/>
                <a:gd name="T5" fmla="*/ 0 h 6"/>
                <a:gd name="T6" fmla="*/ 2147483647 w 11"/>
                <a:gd name="T7" fmla="*/ 0 h 6"/>
                <a:gd name="T8" fmla="*/ 0 w 11"/>
                <a:gd name="T9" fmla="*/ 2147483647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0" y="6"/>
                  </a:moveTo>
                  <a:lnTo>
                    <a:pt x="8" y="6"/>
                  </a:lnTo>
                  <a:lnTo>
                    <a:pt x="11" y="0"/>
                  </a:lnTo>
                  <a:lnTo>
                    <a:pt x="2" y="0"/>
                  </a:lnTo>
                  <a:lnTo>
                    <a:pt x="0"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3" name="Freeform 608"/>
            <p:cNvSpPr>
              <a:spLocks/>
            </p:cNvSpPr>
            <p:nvPr/>
          </p:nvSpPr>
          <p:spPr bwMode="auto">
            <a:xfrm>
              <a:off x="7446963" y="4035450"/>
              <a:ext cx="44450" cy="23813"/>
            </a:xfrm>
            <a:custGeom>
              <a:avLst/>
              <a:gdLst>
                <a:gd name="T0" fmla="*/ 0 w 26"/>
                <a:gd name="T1" fmla="*/ 0 h 16"/>
                <a:gd name="T2" fmla="*/ 2147483647 w 26"/>
                <a:gd name="T3" fmla="*/ 2147483647 h 16"/>
                <a:gd name="T4" fmla="*/ 2147483647 w 26"/>
                <a:gd name="T5" fmla="*/ 2147483647 h 16"/>
                <a:gd name="T6" fmla="*/ 2147483647 w 26"/>
                <a:gd name="T7" fmla="*/ 2147483647 h 16"/>
                <a:gd name="T8" fmla="*/ 2147483647 w 26"/>
                <a:gd name="T9" fmla="*/ 0 h 16"/>
                <a:gd name="T10" fmla="*/ 0 w 26"/>
                <a:gd name="T11" fmla="*/ 0 h 16"/>
                <a:gd name="T12" fmla="*/ 0 60000 65536"/>
                <a:gd name="T13" fmla="*/ 0 60000 65536"/>
                <a:gd name="T14" fmla="*/ 0 60000 65536"/>
                <a:gd name="T15" fmla="*/ 0 60000 65536"/>
                <a:gd name="T16" fmla="*/ 0 60000 65536"/>
                <a:gd name="T17" fmla="*/ 0 60000 65536"/>
                <a:gd name="T18" fmla="*/ 0 w 26"/>
                <a:gd name="T19" fmla="*/ 0 h 16"/>
                <a:gd name="T20" fmla="*/ 26 w 2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6" h="16">
                  <a:moveTo>
                    <a:pt x="0" y="0"/>
                  </a:moveTo>
                  <a:lnTo>
                    <a:pt x="1" y="5"/>
                  </a:lnTo>
                  <a:lnTo>
                    <a:pt x="19" y="16"/>
                  </a:lnTo>
                  <a:lnTo>
                    <a:pt x="26" y="11"/>
                  </a:lnTo>
                  <a:lnTo>
                    <a:pt x="14"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4" name="Freeform 609"/>
            <p:cNvSpPr>
              <a:spLocks/>
            </p:cNvSpPr>
            <p:nvPr/>
          </p:nvSpPr>
          <p:spPr bwMode="auto">
            <a:xfrm>
              <a:off x="7446963" y="4035450"/>
              <a:ext cx="44450" cy="23813"/>
            </a:xfrm>
            <a:custGeom>
              <a:avLst/>
              <a:gdLst>
                <a:gd name="T0" fmla="*/ 0 w 26"/>
                <a:gd name="T1" fmla="*/ 0 h 16"/>
                <a:gd name="T2" fmla="*/ 2147483647 w 26"/>
                <a:gd name="T3" fmla="*/ 2147483647 h 16"/>
                <a:gd name="T4" fmla="*/ 2147483647 w 26"/>
                <a:gd name="T5" fmla="*/ 2147483647 h 16"/>
                <a:gd name="T6" fmla="*/ 2147483647 w 26"/>
                <a:gd name="T7" fmla="*/ 2147483647 h 16"/>
                <a:gd name="T8" fmla="*/ 2147483647 w 26"/>
                <a:gd name="T9" fmla="*/ 0 h 16"/>
                <a:gd name="T10" fmla="*/ 0 w 26"/>
                <a:gd name="T11" fmla="*/ 0 h 16"/>
                <a:gd name="T12" fmla="*/ 0 60000 65536"/>
                <a:gd name="T13" fmla="*/ 0 60000 65536"/>
                <a:gd name="T14" fmla="*/ 0 60000 65536"/>
                <a:gd name="T15" fmla="*/ 0 60000 65536"/>
                <a:gd name="T16" fmla="*/ 0 60000 65536"/>
                <a:gd name="T17" fmla="*/ 0 60000 65536"/>
                <a:gd name="T18" fmla="*/ 0 w 26"/>
                <a:gd name="T19" fmla="*/ 0 h 16"/>
                <a:gd name="T20" fmla="*/ 26 w 2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6" h="16">
                  <a:moveTo>
                    <a:pt x="0" y="0"/>
                  </a:moveTo>
                  <a:lnTo>
                    <a:pt x="1" y="5"/>
                  </a:lnTo>
                  <a:lnTo>
                    <a:pt x="19" y="16"/>
                  </a:lnTo>
                  <a:lnTo>
                    <a:pt x="26" y="11"/>
                  </a:lnTo>
                  <a:lnTo>
                    <a:pt x="14" y="0"/>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5" name="Freeform 610"/>
            <p:cNvSpPr>
              <a:spLocks/>
            </p:cNvSpPr>
            <p:nvPr/>
          </p:nvSpPr>
          <p:spPr bwMode="auto">
            <a:xfrm>
              <a:off x="7772400" y="3971950"/>
              <a:ext cx="14288" cy="20638"/>
            </a:xfrm>
            <a:custGeom>
              <a:avLst/>
              <a:gdLst>
                <a:gd name="T0" fmla="*/ 0 w 9"/>
                <a:gd name="T1" fmla="*/ 2147483647 h 13"/>
                <a:gd name="T2" fmla="*/ 2147483647 w 9"/>
                <a:gd name="T3" fmla="*/ 2147483647 h 13"/>
                <a:gd name="T4" fmla="*/ 2147483647 w 9"/>
                <a:gd name="T5" fmla="*/ 0 h 13"/>
                <a:gd name="T6" fmla="*/ 0 w 9"/>
                <a:gd name="T7" fmla="*/ 2147483647 h 13"/>
                <a:gd name="T8" fmla="*/ 0 60000 65536"/>
                <a:gd name="T9" fmla="*/ 0 60000 65536"/>
                <a:gd name="T10" fmla="*/ 0 60000 65536"/>
                <a:gd name="T11" fmla="*/ 0 60000 65536"/>
                <a:gd name="T12" fmla="*/ 0 w 9"/>
                <a:gd name="T13" fmla="*/ 0 h 13"/>
                <a:gd name="T14" fmla="*/ 9 w 9"/>
                <a:gd name="T15" fmla="*/ 13 h 13"/>
              </a:gdLst>
              <a:ahLst/>
              <a:cxnLst>
                <a:cxn ang="T8">
                  <a:pos x="T0" y="T1"/>
                </a:cxn>
                <a:cxn ang="T9">
                  <a:pos x="T2" y="T3"/>
                </a:cxn>
                <a:cxn ang="T10">
                  <a:pos x="T4" y="T5"/>
                </a:cxn>
                <a:cxn ang="T11">
                  <a:pos x="T6" y="T7"/>
                </a:cxn>
              </a:cxnLst>
              <a:rect l="T12" t="T13" r="T14" b="T15"/>
              <a:pathLst>
                <a:path w="9" h="13">
                  <a:moveTo>
                    <a:pt x="0" y="13"/>
                  </a:moveTo>
                  <a:lnTo>
                    <a:pt x="7" y="7"/>
                  </a:lnTo>
                  <a:lnTo>
                    <a:pt x="9" y="0"/>
                  </a:lnTo>
                  <a:lnTo>
                    <a:pt x="0" y="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6" name="Freeform 611"/>
            <p:cNvSpPr>
              <a:spLocks/>
            </p:cNvSpPr>
            <p:nvPr/>
          </p:nvSpPr>
          <p:spPr bwMode="auto">
            <a:xfrm>
              <a:off x="7772400" y="3971950"/>
              <a:ext cx="14288" cy="20638"/>
            </a:xfrm>
            <a:custGeom>
              <a:avLst/>
              <a:gdLst>
                <a:gd name="T0" fmla="*/ 0 w 9"/>
                <a:gd name="T1" fmla="*/ 2147483647 h 13"/>
                <a:gd name="T2" fmla="*/ 2147483647 w 9"/>
                <a:gd name="T3" fmla="*/ 2147483647 h 13"/>
                <a:gd name="T4" fmla="*/ 2147483647 w 9"/>
                <a:gd name="T5" fmla="*/ 0 h 13"/>
                <a:gd name="T6" fmla="*/ 0 w 9"/>
                <a:gd name="T7" fmla="*/ 2147483647 h 13"/>
                <a:gd name="T8" fmla="*/ 0 60000 65536"/>
                <a:gd name="T9" fmla="*/ 0 60000 65536"/>
                <a:gd name="T10" fmla="*/ 0 60000 65536"/>
                <a:gd name="T11" fmla="*/ 0 60000 65536"/>
                <a:gd name="T12" fmla="*/ 0 w 9"/>
                <a:gd name="T13" fmla="*/ 0 h 13"/>
                <a:gd name="T14" fmla="*/ 9 w 9"/>
                <a:gd name="T15" fmla="*/ 13 h 13"/>
              </a:gdLst>
              <a:ahLst/>
              <a:cxnLst>
                <a:cxn ang="T8">
                  <a:pos x="T0" y="T1"/>
                </a:cxn>
                <a:cxn ang="T9">
                  <a:pos x="T2" y="T3"/>
                </a:cxn>
                <a:cxn ang="T10">
                  <a:pos x="T4" y="T5"/>
                </a:cxn>
                <a:cxn ang="T11">
                  <a:pos x="T6" y="T7"/>
                </a:cxn>
              </a:cxnLst>
              <a:rect l="T12" t="T13" r="T14" b="T15"/>
              <a:pathLst>
                <a:path w="9" h="13">
                  <a:moveTo>
                    <a:pt x="0" y="13"/>
                  </a:moveTo>
                  <a:lnTo>
                    <a:pt x="7" y="7"/>
                  </a:lnTo>
                  <a:lnTo>
                    <a:pt x="9" y="0"/>
                  </a:lnTo>
                  <a:lnTo>
                    <a:pt x="0" y="1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7" name="Freeform 612"/>
            <p:cNvSpPr>
              <a:spLocks/>
            </p:cNvSpPr>
            <p:nvPr/>
          </p:nvSpPr>
          <p:spPr bwMode="auto">
            <a:xfrm>
              <a:off x="7853363" y="3927500"/>
              <a:ext cx="14287" cy="39688"/>
            </a:xfrm>
            <a:custGeom>
              <a:avLst/>
              <a:gdLst>
                <a:gd name="T0" fmla="*/ 0 w 8"/>
                <a:gd name="T1" fmla="*/ 2147483647 h 26"/>
                <a:gd name="T2" fmla="*/ 2147483647 w 8"/>
                <a:gd name="T3" fmla="*/ 2147483647 h 26"/>
                <a:gd name="T4" fmla="*/ 2147483647 w 8"/>
                <a:gd name="T5" fmla="*/ 0 h 26"/>
                <a:gd name="T6" fmla="*/ 0 w 8"/>
                <a:gd name="T7" fmla="*/ 2147483647 h 26"/>
                <a:gd name="T8" fmla="*/ 0 60000 65536"/>
                <a:gd name="T9" fmla="*/ 0 60000 65536"/>
                <a:gd name="T10" fmla="*/ 0 60000 65536"/>
                <a:gd name="T11" fmla="*/ 0 60000 65536"/>
                <a:gd name="T12" fmla="*/ 0 w 8"/>
                <a:gd name="T13" fmla="*/ 0 h 26"/>
                <a:gd name="T14" fmla="*/ 8 w 8"/>
                <a:gd name="T15" fmla="*/ 26 h 26"/>
              </a:gdLst>
              <a:ahLst/>
              <a:cxnLst>
                <a:cxn ang="T8">
                  <a:pos x="T0" y="T1"/>
                </a:cxn>
                <a:cxn ang="T9">
                  <a:pos x="T2" y="T3"/>
                </a:cxn>
                <a:cxn ang="T10">
                  <a:pos x="T4" y="T5"/>
                </a:cxn>
                <a:cxn ang="T11">
                  <a:pos x="T6" y="T7"/>
                </a:cxn>
              </a:cxnLst>
              <a:rect l="T12" t="T13" r="T14" b="T15"/>
              <a:pathLst>
                <a:path w="8" h="26">
                  <a:moveTo>
                    <a:pt x="0" y="26"/>
                  </a:moveTo>
                  <a:lnTo>
                    <a:pt x="8" y="8"/>
                  </a:lnTo>
                  <a:lnTo>
                    <a:pt x="7" y="0"/>
                  </a:lnTo>
                  <a:lnTo>
                    <a:pt x="0" y="2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8" name="Freeform 613"/>
            <p:cNvSpPr>
              <a:spLocks/>
            </p:cNvSpPr>
            <p:nvPr/>
          </p:nvSpPr>
          <p:spPr bwMode="auto">
            <a:xfrm>
              <a:off x="7853363" y="3927500"/>
              <a:ext cx="14287" cy="39688"/>
            </a:xfrm>
            <a:custGeom>
              <a:avLst/>
              <a:gdLst>
                <a:gd name="T0" fmla="*/ 0 w 8"/>
                <a:gd name="T1" fmla="*/ 2147483647 h 26"/>
                <a:gd name="T2" fmla="*/ 2147483647 w 8"/>
                <a:gd name="T3" fmla="*/ 2147483647 h 26"/>
                <a:gd name="T4" fmla="*/ 2147483647 w 8"/>
                <a:gd name="T5" fmla="*/ 0 h 26"/>
                <a:gd name="T6" fmla="*/ 0 w 8"/>
                <a:gd name="T7" fmla="*/ 2147483647 h 26"/>
                <a:gd name="T8" fmla="*/ 0 60000 65536"/>
                <a:gd name="T9" fmla="*/ 0 60000 65536"/>
                <a:gd name="T10" fmla="*/ 0 60000 65536"/>
                <a:gd name="T11" fmla="*/ 0 60000 65536"/>
                <a:gd name="T12" fmla="*/ 0 w 8"/>
                <a:gd name="T13" fmla="*/ 0 h 26"/>
                <a:gd name="T14" fmla="*/ 8 w 8"/>
                <a:gd name="T15" fmla="*/ 26 h 26"/>
              </a:gdLst>
              <a:ahLst/>
              <a:cxnLst>
                <a:cxn ang="T8">
                  <a:pos x="T0" y="T1"/>
                </a:cxn>
                <a:cxn ang="T9">
                  <a:pos x="T2" y="T3"/>
                </a:cxn>
                <a:cxn ang="T10">
                  <a:pos x="T4" y="T5"/>
                </a:cxn>
                <a:cxn ang="T11">
                  <a:pos x="T6" y="T7"/>
                </a:cxn>
              </a:cxnLst>
              <a:rect l="T12" t="T13" r="T14" b="T15"/>
              <a:pathLst>
                <a:path w="8" h="26">
                  <a:moveTo>
                    <a:pt x="0" y="26"/>
                  </a:moveTo>
                  <a:lnTo>
                    <a:pt x="8" y="8"/>
                  </a:lnTo>
                  <a:lnTo>
                    <a:pt x="7" y="0"/>
                  </a:lnTo>
                  <a:lnTo>
                    <a:pt x="0" y="2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9" name="Freeform 614"/>
            <p:cNvSpPr>
              <a:spLocks/>
            </p:cNvSpPr>
            <p:nvPr/>
          </p:nvSpPr>
          <p:spPr bwMode="auto">
            <a:xfrm>
              <a:off x="7085013" y="3816375"/>
              <a:ext cx="41275" cy="44450"/>
            </a:xfrm>
            <a:custGeom>
              <a:avLst/>
              <a:gdLst>
                <a:gd name="T0" fmla="*/ 0 w 22"/>
                <a:gd name="T1" fmla="*/ 2147483647 h 26"/>
                <a:gd name="T2" fmla="*/ 2147483647 w 22"/>
                <a:gd name="T3" fmla="*/ 2147483647 h 26"/>
                <a:gd name="T4" fmla="*/ 2147483647 w 22"/>
                <a:gd name="T5" fmla="*/ 2147483647 h 26"/>
                <a:gd name="T6" fmla="*/ 2147483647 w 22"/>
                <a:gd name="T7" fmla="*/ 2147483647 h 26"/>
                <a:gd name="T8" fmla="*/ 2147483647 w 22"/>
                <a:gd name="T9" fmla="*/ 2147483647 h 26"/>
                <a:gd name="T10" fmla="*/ 2147483647 w 22"/>
                <a:gd name="T11" fmla="*/ 2147483647 h 26"/>
                <a:gd name="T12" fmla="*/ 2147483647 w 22"/>
                <a:gd name="T13" fmla="*/ 0 h 26"/>
                <a:gd name="T14" fmla="*/ 0 w 22"/>
                <a:gd name="T15" fmla="*/ 2147483647 h 26"/>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6"/>
                <a:gd name="T26" fmla="*/ 22 w 2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6">
                  <a:moveTo>
                    <a:pt x="0" y="7"/>
                  </a:moveTo>
                  <a:lnTo>
                    <a:pt x="7" y="9"/>
                  </a:lnTo>
                  <a:lnTo>
                    <a:pt x="9" y="20"/>
                  </a:lnTo>
                  <a:lnTo>
                    <a:pt x="21" y="26"/>
                  </a:lnTo>
                  <a:lnTo>
                    <a:pt x="22" y="17"/>
                  </a:lnTo>
                  <a:lnTo>
                    <a:pt x="18" y="16"/>
                  </a:lnTo>
                  <a:lnTo>
                    <a:pt x="11" y="0"/>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0" name="Freeform 615"/>
            <p:cNvSpPr>
              <a:spLocks/>
            </p:cNvSpPr>
            <p:nvPr/>
          </p:nvSpPr>
          <p:spPr bwMode="auto">
            <a:xfrm>
              <a:off x="7085013" y="3816375"/>
              <a:ext cx="41275" cy="44450"/>
            </a:xfrm>
            <a:custGeom>
              <a:avLst/>
              <a:gdLst>
                <a:gd name="T0" fmla="*/ 0 w 22"/>
                <a:gd name="T1" fmla="*/ 2147483647 h 26"/>
                <a:gd name="T2" fmla="*/ 2147483647 w 22"/>
                <a:gd name="T3" fmla="*/ 2147483647 h 26"/>
                <a:gd name="T4" fmla="*/ 2147483647 w 22"/>
                <a:gd name="T5" fmla="*/ 2147483647 h 26"/>
                <a:gd name="T6" fmla="*/ 2147483647 w 22"/>
                <a:gd name="T7" fmla="*/ 2147483647 h 26"/>
                <a:gd name="T8" fmla="*/ 2147483647 w 22"/>
                <a:gd name="T9" fmla="*/ 2147483647 h 26"/>
                <a:gd name="T10" fmla="*/ 2147483647 w 22"/>
                <a:gd name="T11" fmla="*/ 2147483647 h 26"/>
                <a:gd name="T12" fmla="*/ 2147483647 w 22"/>
                <a:gd name="T13" fmla="*/ 0 h 26"/>
                <a:gd name="T14" fmla="*/ 0 w 22"/>
                <a:gd name="T15" fmla="*/ 2147483647 h 26"/>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6"/>
                <a:gd name="T26" fmla="*/ 22 w 2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6">
                  <a:moveTo>
                    <a:pt x="0" y="7"/>
                  </a:moveTo>
                  <a:lnTo>
                    <a:pt x="7" y="9"/>
                  </a:lnTo>
                  <a:lnTo>
                    <a:pt x="9" y="20"/>
                  </a:lnTo>
                  <a:lnTo>
                    <a:pt x="21" y="26"/>
                  </a:lnTo>
                  <a:lnTo>
                    <a:pt x="22" y="17"/>
                  </a:lnTo>
                  <a:lnTo>
                    <a:pt x="18" y="16"/>
                  </a:lnTo>
                  <a:lnTo>
                    <a:pt x="11"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1" name="Freeform 616"/>
            <p:cNvSpPr>
              <a:spLocks/>
            </p:cNvSpPr>
            <p:nvPr/>
          </p:nvSpPr>
          <p:spPr bwMode="auto">
            <a:xfrm>
              <a:off x="7150100" y="3844950"/>
              <a:ext cx="19050" cy="19050"/>
            </a:xfrm>
            <a:custGeom>
              <a:avLst/>
              <a:gdLst>
                <a:gd name="T0" fmla="*/ 0 w 10"/>
                <a:gd name="T1" fmla="*/ 2147483647 h 12"/>
                <a:gd name="T2" fmla="*/ 2147483647 w 10"/>
                <a:gd name="T3" fmla="*/ 2147483647 h 12"/>
                <a:gd name="T4" fmla="*/ 2147483647 w 10"/>
                <a:gd name="T5" fmla="*/ 2147483647 h 12"/>
                <a:gd name="T6" fmla="*/ 2147483647 w 10"/>
                <a:gd name="T7" fmla="*/ 0 h 12"/>
                <a:gd name="T8" fmla="*/ 0 w 10"/>
                <a:gd name="T9" fmla="*/ 2147483647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1"/>
                  </a:moveTo>
                  <a:lnTo>
                    <a:pt x="6" y="12"/>
                  </a:lnTo>
                  <a:lnTo>
                    <a:pt x="10" y="3"/>
                  </a:lnTo>
                  <a:lnTo>
                    <a:pt x="2" y="0"/>
                  </a:lnTo>
                  <a:lnTo>
                    <a:pt x="0" y="1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2" name="Freeform 617"/>
            <p:cNvSpPr>
              <a:spLocks/>
            </p:cNvSpPr>
            <p:nvPr/>
          </p:nvSpPr>
          <p:spPr bwMode="auto">
            <a:xfrm>
              <a:off x="7150100" y="3844950"/>
              <a:ext cx="19050" cy="19050"/>
            </a:xfrm>
            <a:custGeom>
              <a:avLst/>
              <a:gdLst>
                <a:gd name="T0" fmla="*/ 0 w 10"/>
                <a:gd name="T1" fmla="*/ 2147483647 h 12"/>
                <a:gd name="T2" fmla="*/ 2147483647 w 10"/>
                <a:gd name="T3" fmla="*/ 2147483647 h 12"/>
                <a:gd name="T4" fmla="*/ 2147483647 w 10"/>
                <a:gd name="T5" fmla="*/ 2147483647 h 12"/>
                <a:gd name="T6" fmla="*/ 2147483647 w 10"/>
                <a:gd name="T7" fmla="*/ 0 h 12"/>
                <a:gd name="T8" fmla="*/ 0 w 10"/>
                <a:gd name="T9" fmla="*/ 2147483647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1"/>
                  </a:moveTo>
                  <a:lnTo>
                    <a:pt x="6" y="12"/>
                  </a:lnTo>
                  <a:lnTo>
                    <a:pt x="10" y="3"/>
                  </a:lnTo>
                  <a:lnTo>
                    <a:pt x="2" y="0"/>
                  </a:lnTo>
                  <a:lnTo>
                    <a:pt x="0" y="1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3" name="Freeform 618"/>
            <p:cNvSpPr>
              <a:spLocks/>
            </p:cNvSpPr>
            <p:nvPr/>
          </p:nvSpPr>
          <p:spPr bwMode="auto">
            <a:xfrm>
              <a:off x="7288213" y="3967188"/>
              <a:ext cx="30162" cy="3175"/>
            </a:xfrm>
            <a:custGeom>
              <a:avLst/>
              <a:gdLst>
                <a:gd name="T0" fmla="*/ 0 w 16"/>
                <a:gd name="T1" fmla="*/ 0 h 1"/>
                <a:gd name="T2" fmla="*/ 2147483647 w 16"/>
                <a:gd name="T3" fmla="*/ 0 h 1"/>
                <a:gd name="T4" fmla="*/ 0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0" y="0"/>
                  </a:moveTo>
                  <a:lnTo>
                    <a:pt x="16"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4" name="Line 619"/>
            <p:cNvSpPr>
              <a:spLocks noChangeShapeType="1"/>
            </p:cNvSpPr>
            <p:nvPr/>
          </p:nvSpPr>
          <p:spPr bwMode="auto">
            <a:xfrm>
              <a:off x="7288213" y="3967188"/>
              <a:ext cx="30162" cy="31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5" name="Freeform 620"/>
            <p:cNvSpPr>
              <a:spLocks/>
            </p:cNvSpPr>
            <p:nvPr/>
          </p:nvSpPr>
          <p:spPr bwMode="auto">
            <a:xfrm>
              <a:off x="7448550" y="3729063"/>
              <a:ext cx="174625" cy="203200"/>
            </a:xfrm>
            <a:custGeom>
              <a:avLst/>
              <a:gdLst>
                <a:gd name="T0" fmla="*/ 0 w 97"/>
                <a:gd name="T1" fmla="*/ 2147483647 h 130"/>
                <a:gd name="T2" fmla="*/ 2147483647 w 97"/>
                <a:gd name="T3" fmla="*/ 2147483647 h 130"/>
                <a:gd name="T4" fmla="*/ 2147483647 w 97"/>
                <a:gd name="T5" fmla="*/ 2147483647 h 130"/>
                <a:gd name="T6" fmla="*/ 2147483647 w 97"/>
                <a:gd name="T7" fmla="*/ 2147483647 h 130"/>
                <a:gd name="T8" fmla="*/ 2147483647 w 97"/>
                <a:gd name="T9" fmla="*/ 2147483647 h 130"/>
                <a:gd name="T10" fmla="*/ 2147483647 w 97"/>
                <a:gd name="T11" fmla="*/ 2147483647 h 130"/>
                <a:gd name="T12" fmla="*/ 2147483647 w 97"/>
                <a:gd name="T13" fmla="*/ 2147483647 h 130"/>
                <a:gd name="T14" fmla="*/ 2147483647 w 97"/>
                <a:gd name="T15" fmla="*/ 2147483647 h 130"/>
                <a:gd name="T16" fmla="*/ 2147483647 w 97"/>
                <a:gd name="T17" fmla="*/ 2147483647 h 130"/>
                <a:gd name="T18" fmla="*/ 2147483647 w 97"/>
                <a:gd name="T19" fmla="*/ 2147483647 h 130"/>
                <a:gd name="T20" fmla="*/ 2147483647 w 97"/>
                <a:gd name="T21" fmla="*/ 2147483647 h 130"/>
                <a:gd name="T22" fmla="*/ 2147483647 w 97"/>
                <a:gd name="T23" fmla="*/ 2147483647 h 130"/>
                <a:gd name="T24" fmla="*/ 2147483647 w 97"/>
                <a:gd name="T25" fmla="*/ 2147483647 h 130"/>
                <a:gd name="T26" fmla="*/ 2147483647 w 97"/>
                <a:gd name="T27" fmla="*/ 2147483647 h 130"/>
                <a:gd name="T28" fmla="*/ 2147483647 w 97"/>
                <a:gd name="T29" fmla="*/ 2147483647 h 130"/>
                <a:gd name="T30" fmla="*/ 2147483647 w 97"/>
                <a:gd name="T31" fmla="*/ 2147483647 h 130"/>
                <a:gd name="T32" fmla="*/ 2147483647 w 97"/>
                <a:gd name="T33" fmla="*/ 2147483647 h 130"/>
                <a:gd name="T34" fmla="*/ 2147483647 w 97"/>
                <a:gd name="T35" fmla="*/ 2147483647 h 130"/>
                <a:gd name="T36" fmla="*/ 2147483647 w 97"/>
                <a:gd name="T37" fmla="*/ 2147483647 h 130"/>
                <a:gd name="T38" fmla="*/ 2147483647 w 97"/>
                <a:gd name="T39" fmla="*/ 2147483647 h 130"/>
                <a:gd name="T40" fmla="*/ 2147483647 w 97"/>
                <a:gd name="T41" fmla="*/ 2147483647 h 130"/>
                <a:gd name="T42" fmla="*/ 2147483647 w 97"/>
                <a:gd name="T43" fmla="*/ 2147483647 h 130"/>
                <a:gd name="T44" fmla="*/ 2147483647 w 97"/>
                <a:gd name="T45" fmla="*/ 2147483647 h 130"/>
                <a:gd name="T46" fmla="*/ 2147483647 w 97"/>
                <a:gd name="T47" fmla="*/ 2147483647 h 130"/>
                <a:gd name="T48" fmla="*/ 2147483647 w 97"/>
                <a:gd name="T49" fmla="*/ 2147483647 h 130"/>
                <a:gd name="T50" fmla="*/ 2147483647 w 97"/>
                <a:gd name="T51" fmla="*/ 2147483647 h 130"/>
                <a:gd name="T52" fmla="*/ 2147483647 w 97"/>
                <a:gd name="T53" fmla="*/ 2147483647 h 130"/>
                <a:gd name="T54" fmla="*/ 2147483647 w 97"/>
                <a:gd name="T55" fmla="*/ 2147483647 h 130"/>
                <a:gd name="T56" fmla="*/ 2147483647 w 97"/>
                <a:gd name="T57" fmla="*/ 2147483647 h 130"/>
                <a:gd name="T58" fmla="*/ 2147483647 w 97"/>
                <a:gd name="T59" fmla="*/ 2147483647 h 130"/>
                <a:gd name="T60" fmla="*/ 2147483647 w 97"/>
                <a:gd name="T61" fmla="*/ 2147483647 h 130"/>
                <a:gd name="T62" fmla="*/ 2147483647 w 97"/>
                <a:gd name="T63" fmla="*/ 2147483647 h 130"/>
                <a:gd name="T64" fmla="*/ 2147483647 w 97"/>
                <a:gd name="T65" fmla="*/ 0 h 130"/>
                <a:gd name="T66" fmla="*/ 2147483647 w 97"/>
                <a:gd name="T67" fmla="*/ 2147483647 h 130"/>
                <a:gd name="T68" fmla="*/ 2147483647 w 97"/>
                <a:gd name="T69" fmla="*/ 2147483647 h 130"/>
                <a:gd name="T70" fmla="*/ 2147483647 w 97"/>
                <a:gd name="T71" fmla="*/ 2147483647 h 130"/>
                <a:gd name="T72" fmla="*/ 2147483647 w 97"/>
                <a:gd name="T73" fmla="*/ 2147483647 h 130"/>
                <a:gd name="T74" fmla="*/ 2147483647 w 97"/>
                <a:gd name="T75" fmla="*/ 2147483647 h 130"/>
                <a:gd name="T76" fmla="*/ 2147483647 w 97"/>
                <a:gd name="T77" fmla="*/ 2147483647 h 130"/>
                <a:gd name="T78" fmla="*/ 0 w 97"/>
                <a:gd name="T79" fmla="*/ 2147483647 h 1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7"/>
                <a:gd name="T121" fmla="*/ 0 h 130"/>
                <a:gd name="T122" fmla="*/ 97 w 97"/>
                <a:gd name="T123" fmla="*/ 130 h 1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7" h="130">
                  <a:moveTo>
                    <a:pt x="0" y="80"/>
                  </a:moveTo>
                  <a:lnTo>
                    <a:pt x="2" y="92"/>
                  </a:lnTo>
                  <a:lnTo>
                    <a:pt x="10" y="92"/>
                  </a:lnTo>
                  <a:lnTo>
                    <a:pt x="12" y="101"/>
                  </a:lnTo>
                  <a:lnTo>
                    <a:pt x="9" y="128"/>
                  </a:lnTo>
                  <a:lnTo>
                    <a:pt x="21" y="127"/>
                  </a:lnTo>
                  <a:lnTo>
                    <a:pt x="21" y="83"/>
                  </a:lnTo>
                  <a:lnTo>
                    <a:pt x="29" y="77"/>
                  </a:lnTo>
                  <a:lnTo>
                    <a:pt x="34" y="77"/>
                  </a:lnTo>
                  <a:lnTo>
                    <a:pt x="31" y="92"/>
                  </a:lnTo>
                  <a:lnTo>
                    <a:pt x="41" y="102"/>
                  </a:lnTo>
                  <a:lnTo>
                    <a:pt x="41" y="112"/>
                  </a:lnTo>
                  <a:lnTo>
                    <a:pt x="47" y="115"/>
                  </a:lnTo>
                  <a:lnTo>
                    <a:pt x="51" y="111"/>
                  </a:lnTo>
                  <a:lnTo>
                    <a:pt x="51" y="124"/>
                  </a:lnTo>
                  <a:lnTo>
                    <a:pt x="55" y="130"/>
                  </a:lnTo>
                  <a:lnTo>
                    <a:pt x="64" y="124"/>
                  </a:lnTo>
                  <a:lnTo>
                    <a:pt x="64" y="114"/>
                  </a:lnTo>
                  <a:lnTo>
                    <a:pt x="48" y="92"/>
                  </a:lnTo>
                  <a:lnTo>
                    <a:pt x="55" y="86"/>
                  </a:lnTo>
                  <a:lnTo>
                    <a:pt x="41" y="64"/>
                  </a:lnTo>
                  <a:lnTo>
                    <a:pt x="62" y="45"/>
                  </a:lnTo>
                  <a:lnTo>
                    <a:pt x="71" y="45"/>
                  </a:lnTo>
                  <a:lnTo>
                    <a:pt x="66" y="41"/>
                  </a:lnTo>
                  <a:lnTo>
                    <a:pt x="29" y="54"/>
                  </a:lnTo>
                  <a:lnTo>
                    <a:pt x="27" y="45"/>
                  </a:lnTo>
                  <a:lnTo>
                    <a:pt x="20" y="42"/>
                  </a:lnTo>
                  <a:lnTo>
                    <a:pt x="20" y="32"/>
                  </a:lnTo>
                  <a:lnTo>
                    <a:pt x="29" y="22"/>
                  </a:lnTo>
                  <a:lnTo>
                    <a:pt x="71" y="25"/>
                  </a:lnTo>
                  <a:lnTo>
                    <a:pt x="88" y="20"/>
                  </a:lnTo>
                  <a:lnTo>
                    <a:pt x="97" y="6"/>
                  </a:lnTo>
                  <a:lnTo>
                    <a:pt x="95" y="0"/>
                  </a:lnTo>
                  <a:lnTo>
                    <a:pt x="78" y="15"/>
                  </a:lnTo>
                  <a:lnTo>
                    <a:pt x="62" y="16"/>
                  </a:lnTo>
                  <a:lnTo>
                    <a:pt x="31" y="9"/>
                  </a:lnTo>
                  <a:lnTo>
                    <a:pt x="29" y="18"/>
                  </a:lnTo>
                  <a:lnTo>
                    <a:pt x="19" y="18"/>
                  </a:lnTo>
                  <a:lnTo>
                    <a:pt x="16" y="41"/>
                  </a:lnTo>
                  <a:lnTo>
                    <a:pt x="0" y="8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6" name="Freeform 621"/>
            <p:cNvSpPr>
              <a:spLocks/>
            </p:cNvSpPr>
            <p:nvPr/>
          </p:nvSpPr>
          <p:spPr bwMode="auto">
            <a:xfrm>
              <a:off x="7448550" y="3729063"/>
              <a:ext cx="174625" cy="203200"/>
            </a:xfrm>
            <a:custGeom>
              <a:avLst/>
              <a:gdLst>
                <a:gd name="T0" fmla="*/ 0 w 97"/>
                <a:gd name="T1" fmla="*/ 2147483647 h 130"/>
                <a:gd name="T2" fmla="*/ 2147483647 w 97"/>
                <a:gd name="T3" fmla="*/ 2147483647 h 130"/>
                <a:gd name="T4" fmla="*/ 2147483647 w 97"/>
                <a:gd name="T5" fmla="*/ 2147483647 h 130"/>
                <a:gd name="T6" fmla="*/ 2147483647 w 97"/>
                <a:gd name="T7" fmla="*/ 2147483647 h 130"/>
                <a:gd name="T8" fmla="*/ 2147483647 w 97"/>
                <a:gd name="T9" fmla="*/ 2147483647 h 130"/>
                <a:gd name="T10" fmla="*/ 2147483647 w 97"/>
                <a:gd name="T11" fmla="*/ 2147483647 h 130"/>
                <a:gd name="T12" fmla="*/ 2147483647 w 97"/>
                <a:gd name="T13" fmla="*/ 2147483647 h 130"/>
                <a:gd name="T14" fmla="*/ 2147483647 w 97"/>
                <a:gd name="T15" fmla="*/ 2147483647 h 130"/>
                <a:gd name="T16" fmla="*/ 2147483647 w 97"/>
                <a:gd name="T17" fmla="*/ 2147483647 h 130"/>
                <a:gd name="T18" fmla="*/ 2147483647 w 97"/>
                <a:gd name="T19" fmla="*/ 2147483647 h 130"/>
                <a:gd name="T20" fmla="*/ 2147483647 w 97"/>
                <a:gd name="T21" fmla="*/ 2147483647 h 130"/>
                <a:gd name="T22" fmla="*/ 2147483647 w 97"/>
                <a:gd name="T23" fmla="*/ 2147483647 h 130"/>
                <a:gd name="T24" fmla="*/ 2147483647 w 97"/>
                <a:gd name="T25" fmla="*/ 2147483647 h 130"/>
                <a:gd name="T26" fmla="*/ 2147483647 w 97"/>
                <a:gd name="T27" fmla="*/ 2147483647 h 130"/>
                <a:gd name="T28" fmla="*/ 2147483647 w 97"/>
                <a:gd name="T29" fmla="*/ 2147483647 h 130"/>
                <a:gd name="T30" fmla="*/ 2147483647 w 97"/>
                <a:gd name="T31" fmla="*/ 2147483647 h 130"/>
                <a:gd name="T32" fmla="*/ 2147483647 w 97"/>
                <a:gd name="T33" fmla="*/ 2147483647 h 130"/>
                <a:gd name="T34" fmla="*/ 2147483647 w 97"/>
                <a:gd name="T35" fmla="*/ 2147483647 h 130"/>
                <a:gd name="T36" fmla="*/ 2147483647 w 97"/>
                <a:gd name="T37" fmla="*/ 2147483647 h 130"/>
                <a:gd name="T38" fmla="*/ 2147483647 w 97"/>
                <a:gd name="T39" fmla="*/ 2147483647 h 130"/>
                <a:gd name="T40" fmla="*/ 2147483647 w 97"/>
                <a:gd name="T41" fmla="*/ 2147483647 h 130"/>
                <a:gd name="T42" fmla="*/ 2147483647 w 97"/>
                <a:gd name="T43" fmla="*/ 2147483647 h 130"/>
                <a:gd name="T44" fmla="*/ 2147483647 w 97"/>
                <a:gd name="T45" fmla="*/ 2147483647 h 130"/>
                <a:gd name="T46" fmla="*/ 2147483647 w 97"/>
                <a:gd name="T47" fmla="*/ 2147483647 h 130"/>
                <a:gd name="T48" fmla="*/ 2147483647 w 97"/>
                <a:gd name="T49" fmla="*/ 2147483647 h 130"/>
                <a:gd name="T50" fmla="*/ 2147483647 w 97"/>
                <a:gd name="T51" fmla="*/ 2147483647 h 130"/>
                <a:gd name="T52" fmla="*/ 2147483647 w 97"/>
                <a:gd name="T53" fmla="*/ 2147483647 h 130"/>
                <a:gd name="T54" fmla="*/ 2147483647 w 97"/>
                <a:gd name="T55" fmla="*/ 2147483647 h 130"/>
                <a:gd name="T56" fmla="*/ 2147483647 w 97"/>
                <a:gd name="T57" fmla="*/ 2147483647 h 130"/>
                <a:gd name="T58" fmla="*/ 2147483647 w 97"/>
                <a:gd name="T59" fmla="*/ 2147483647 h 130"/>
                <a:gd name="T60" fmla="*/ 2147483647 w 97"/>
                <a:gd name="T61" fmla="*/ 2147483647 h 130"/>
                <a:gd name="T62" fmla="*/ 2147483647 w 97"/>
                <a:gd name="T63" fmla="*/ 2147483647 h 130"/>
                <a:gd name="T64" fmla="*/ 2147483647 w 97"/>
                <a:gd name="T65" fmla="*/ 0 h 130"/>
                <a:gd name="T66" fmla="*/ 2147483647 w 97"/>
                <a:gd name="T67" fmla="*/ 2147483647 h 130"/>
                <a:gd name="T68" fmla="*/ 2147483647 w 97"/>
                <a:gd name="T69" fmla="*/ 2147483647 h 130"/>
                <a:gd name="T70" fmla="*/ 2147483647 w 97"/>
                <a:gd name="T71" fmla="*/ 2147483647 h 130"/>
                <a:gd name="T72" fmla="*/ 2147483647 w 97"/>
                <a:gd name="T73" fmla="*/ 2147483647 h 130"/>
                <a:gd name="T74" fmla="*/ 2147483647 w 97"/>
                <a:gd name="T75" fmla="*/ 2147483647 h 130"/>
                <a:gd name="T76" fmla="*/ 2147483647 w 97"/>
                <a:gd name="T77" fmla="*/ 2147483647 h 130"/>
                <a:gd name="T78" fmla="*/ 0 w 97"/>
                <a:gd name="T79" fmla="*/ 2147483647 h 1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7"/>
                <a:gd name="T121" fmla="*/ 0 h 130"/>
                <a:gd name="T122" fmla="*/ 97 w 97"/>
                <a:gd name="T123" fmla="*/ 130 h 1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7" h="130">
                  <a:moveTo>
                    <a:pt x="0" y="80"/>
                  </a:moveTo>
                  <a:lnTo>
                    <a:pt x="2" y="92"/>
                  </a:lnTo>
                  <a:lnTo>
                    <a:pt x="10" y="92"/>
                  </a:lnTo>
                  <a:lnTo>
                    <a:pt x="12" y="101"/>
                  </a:lnTo>
                  <a:lnTo>
                    <a:pt x="9" y="128"/>
                  </a:lnTo>
                  <a:lnTo>
                    <a:pt x="21" y="127"/>
                  </a:lnTo>
                  <a:lnTo>
                    <a:pt x="21" y="83"/>
                  </a:lnTo>
                  <a:lnTo>
                    <a:pt x="29" y="77"/>
                  </a:lnTo>
                  <a:lnTo>
                    <a:pt x="34" y="77"/>
                  </a:lnTo>
                  <a:lnTo>
                    <a:pt x="31" y="92"/>
                  </a:lnTo>
                  <a:lnTo>
                    <a:pt x="41" y="102"/>
                  </a:lnTo>
                  <a:lnTo>
                    <a:pt x="41" y="112"/>
                  </a:lnTo>
                  <a:lnTo>
                    <a:pt x="47" y="115"/>
                  </a:lnTo>
                  <a:lnTo>
                    <a:pt x="51" y="111"/>
                  </a:lnTo>
                  <a:lnTo>
                    <a:pt x="51" y="124"/>
                  </a:lnTo>
                  <a:lnTo>
                    <a:pt x="55" y="130"/>
                  </a:lnTo>
                  <a:lnTo>
                    <a:pt x="64" y="124"/>
                  </a:lnTo>
                  <a:lnTo>
                    <a:pt x="64" y="114"/>
                  </a:lnTo>
                  <a:lnTo>
                    <a:pt x="48" y="92"/>
                  </a:lnTo>
                  <a:lnTo>
                    <a:pt x="55" y="86"/>
                  </a:lnTo>
                  <a:lnTo>
                    <a:pt x="41" y="64"/>
                  </a:lnTo>
                  <a:lnTo>
                    <a:pt x="62" y="45"/>
                  </a:lnTo>
                  <a:lnTo>
                    <a:pt x="71" y="45"/>
                  </a:lnTo>
                  <a:lnTo>
                    <a:pt x="66" y="41"/>
                  </a:lnTo>
                  <a:lnTo>
                    <a:pt x="29" y="54"/>
                  </a:lnTo>
                  <a:lnTo>
                    <a:pt x="27" y="45"/>
                  </a:lnTo>
                  <a:lnTo>
                    <a:pt x="20" y="42"/>
                  </a:lnTo>
                  <a:lnTo>
                    <a:pt x="20" y="32"/>
                  </a:lnTo>
                  <a:lnTo>
                    <a:pt x="29" y="22"/>
                  </a:lnTo>
                  <a:lnTo>
                    <a:pt x="71" y="25"/>
                  </a:lnTo>
                  <a:lnTo>
                    <a:pt x="88" y="20"/>
                  </a:lnTo>
                  <a:lnTo>
                    <a:pt x="97" y="6"/>
                  </a:lnTo>
                  <a:lnTo>
                    <a:pt x="95" y="0"/>
                  </a:lnTo>
                  <a:lnTo>
                    <a:pt x="78" y="15"/>
                  </a:lnTo>
                  <a:lnTo>
                    <a:pt x="62" y="16"/>
                  </a:lnTo>
                  <a:lnTo>
                    <a:pt x="31" y="9"/>
                  </a:lnTo>
                  <a:lnTo>
                    <a:pt x="29" y="18"/>
                  </a:lnTo>
                  <a:lnTo>
                    <a:pt x="19" y="18"/>
                  </a:lnTo>
                  <a:lnTo>
                    <a:pt x="16" y="41"/>
                  </a:lnTo>
                  <a:lnTo>
                    <a:pt x="0" y="8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7" name="Freeform 622"/>
            <p:cNvSpPr>
              <a:spLocks/>
            </p:cNvSpPr>
            <p:nvPr/>
          </p:nvSpPr>
          <p:spPr bwMode="auto">
            <a:xfrm>
              <a:off x="7677150" y="3717950"/>
              <a:ext cx="36513" cy="82550"/>
            </a:xfrm>
            <a:custGeom>
              <a:avLst/>
              <a:gdLst>
                <a:gd name="T0" fmla="*/ 0 w 20"/>
                <a:gd name="T1" fmla="*/ 2147483647 h 52"/>
                <a:gd name="T2" fmla="*/ 2147483647 w 20"/>
                <a:gd name="T3" fmla="*/ 2147483647 h 52"/>
                <a:gd name="T4" fmla="*/ 2147483647 w 20"/>
                <a:gd name="T5" fmla="*/ 2147483647 h 52"/>
                <a:gd name="T6" fmla="*/ 2147483647 w 20"/>
                <a:gd name="T7" fmla="*/ 2147483647 h 52"/>
                <a:gd name="T8" fmla="*/ 2147483647 w 20"/>
                <a:gd name="T9" fmla="*/ 2147483647 h 52"/>
                <a:gd name="T10" fmla="*/ 2147483647 w 20"/>
                <a:gd name="T11" fmla="*/ 2147483647 h 52"/>
                <a:gd name="T12" fmla="*/ 2147483647 w 20"/>
                <a:gd name="T13" fmla="*/ 2147483647 h 52"/>
                <a:gd name="T14" fmla="*/ 2147483647 w 20"/>
                <a:gd name="T15" fmla="*/ 2147483647 h 52"/>
                <a:gd name="T16" fmla="*/ 2147483647 w 20"/>
                <a:gd name="T17" fmla="*/ 2147483647 h 52"/>
                <a:gd name="T18" fmla="*/ 2147483647 w 20"/>
                <a:gd name="T19" fmla="*/ 2147483647 h 52"/>
                <a:gd name="T20" fmla="*/ 2147483647 w 20"/>
                <a:gd name="T21" fmla="*/ 0 h 52"/>
                <a:gd name="T22" fmla="*/ 2147483647 w 20"/>
                <a:gd name="T23" fmla="*/ 2147483647 h 52"/>
                <a:gd name="T24" fmla="*/ 0 w 20"/>
                <a:gd name="T25" fmla="*/ 2147483647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2"/>
                <a:gd name="T41" fmla="*/ 20 w 20"/>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2">
                  <a:moveTo>
                    <a:pt x="0" y="17"/>
                  </a:moveTo>
                  <a:lnTo>
                    <a:pt x="5" y="41"/>
                  </a:lnTo>
                  <a:lnTo>
                    <a:pt x="17" y="52"/>
                  </a:lnTo>
                  <a:lnTo>
                    <a:pt x="10" y="38"/>
                  </a:lnTo>
                  <a:lnTo>
                    <a:pt x="10" y="29"/>
                  </a:lnTo>
                  <a:lnTo>
                    <a:pt x="19" y="29"/>
                  </a:lnTo>
                  <a:lnTo>
                    <a:pt x="14" y="23"/>
                  </a:lnTo>
                  <a:lnTo>
                    <a:pt x="20" y="17"/>
                  </a:lnTo>
                  <a:lnTo>
                    <a:pt x="20" y="10"/>
                  </a:lnTo>
                  <a:lnTo>
                    <a:pt x="12" y="16"/>
                  </a:lnTo>
                  <a:lnTo>
                    <a:pt x="10" y="0"/>
                  </a:lnTo>
                  <a:lnTo>
                    <a:pt x="5" y="4"/>
                  </a:lnTo>
                  <a:lnTo>
                    <a:pt x="0" y="1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8" name="Freeform 623"/>
            <p:cNvSpPr>
              <a:spLocks/>
            </p:cNvSpPr>
            <p:nvPr/>
          </p:nvSpPr>
          <p:spPr bwMode="auto">
            <a:xfrm>
              <a:off x="7677150" y="3717950"/>
              <a:ext cx="36513" cy="82550"/>
            </a:xfrm>
            <a:custGeom>
              <a:avLst/>
              <a:gdLst>
                <a:gd name="T0" fmla="*/ 0 w 20"/>
                <a:gd name="T1" fmla="*/ 2147483647 h 52"/>
                <a:gd name="T2" fmla="*/ 2147483647 w 20"/>
                <a:gd name="T3" fmla="*/ 2147483647 h 52"/>
                <a:gd name="T4" fmla="*/ 2147483647 w 20"/>
                <a:gd name="T5" fmla="*/ 2147483647 h 52"/>
                <a:gd name="T6" fmla="*/ 2147483647 w 20"/>
                <a:gd name="T7" fmla="*/ 2147483647 h 52"/>
                <a:gd name="T8" fmla="*/ 2147483647 w 20"/>
                <a:gd name="T9" fmla="*/ 2147483647 h 52"/>
                <a:gd name="T10" fmla="*/ 2147483647 w 20"/>
                <a:gd name="T11" fmla="*/ 2147483647 h 52"/>
                <a:gd name="T12" fmla="*/ 2147483647 w 20"/>
                <a:gd name="T13" fmla="*/ 2147483647 h 52"/>
                <a:gd name="T14" fmla="*/ 2147483647 w 20"/>
                <a:gd name="T15" fmla="*/ 2147483647 h 52"/>
                <a:gd name="T16" fmla="*/ 2147483647 w 20"/>
                <a:gd name="T17" fmla="*/ 2147483647 h 52"/>
                <a:gd name="T18" fmla="*/ 2147483647 w 20"/>
                <a:gd name="T19" fmla="*/ 2147483647 h 52"/>
                <a:gd name="T20" fmla="*/ 2147483647 w 20"/>
                <a:gd name="T21" fmla="*/ 0 h 52"/>
                <a:gd name="T22" fmla="*/ 2147483647 w 20"/>
                <a:gd name="T23" fmla="*/ 2147483647 h 52"/>
                <a:gd name="T24" fmla="*/ 0 w 20"/>
                <a:gd name="T25" fmla="*/ 2147483647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2"/>
                <a:gd name="T41" fmla="*/ 20 w 20"/>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2">
                  <a:moveTo>
                    <a:pt x="0" y="17"/>
                  </a:moveTo>
                  <a:lnTo>
                    <a:pt x="5" y="41"/>
                  </a:lnTo>
                  <a:lnTo>
                    <a:pt x="17" y="52"/>
                  </a:lnTo>
                  <a:lnTo>
                    <a:pt x="10" y="38"/>
                  </a:lnTo>
                  <a:lnTo>
                    <a:pt x="10" y="29"/>
                  </a:lnTo>
                  <a:lnTo>
                    <a:pt x="19" y="29"/>
                  </a:lnTo>
                  <a:lnTo>
                    <a:pt x="14" y="23"/>
                  </a:lnTo>
                  <a:lnTo>
                    <a:pt x="20" y="17"/>
                  </a:lnTo>
                  <a:lnTo>
                    <a:pt x="20" y="10"/>
                  </a:lnTo>
                  <a:lnTo>
                    <a:pt x="12" y="16"/>
                  </a:lnTo>
                  <a:lnTo>
                    <a:pt x="10" y="0"/>
                  </a:lnTo>
                  <a:lnTo>
                    <a:pt x="5" y="4"/>
                  </a:lnTo>
                  <a:lnTo>
                    <a:pt x="0" y="1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9" name="Freeform 624"/>
            <p:cNvSpPr>
              <a:spLocks/>
            </p:cNvSpPr>
            <p:nvPr/>
          </p:nvSpPr>
          <p:spPr bwMode="auto">
            <a:xfrm>
              <a:off x="7640638" y="3864000"/>
              <a:ext cx="33337" cy="17463"/>
            </a:xfrm>
            <a:custGeom>
              <a:avLst/>
              <a:gdLst>
                <a:gd name="T0" fmla="*/ 0 w 18"/>
                <a:gd name="T1" fmla="*/ 2147483647 h 12"/>
                <a:gd name="T2" fmla="*/ 2147483647 w 18"/>
                <a:gd name="T3" fmla="*/ 2147483647 h 12"/>
                <a:gd name="T4" fmla="*/ 2147483647 w 18"/>
                <a:gd name="T5" fmla="*/ 2147483647 h 12"/>
                <a:gd name="T6" fmla="*/ 2147483647 w 18"/>
                <a:gd name="T7" fmla="*/ 0 h 12"/>
                <a:gd name="T8" fmla="*/ 0 w 18"/>
                <a:gd name="T9" fmla="*/ 2147483647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3"/>
                  </a:moveTo>
                  <a:lnTo>
                    <a:pt x="13" y="12"/>
                  </a:lnTo>
                  <a:lnTo>
                    <a:pt x="18" y="7"/>
                  </a:lnTo>
                  <a:lnTo>
                    <a:pt x="16"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0" name="Freeform 625"/>
            <p:cNvSpPr>
              <a:spLocks/>
            </p:cNvSpPr>
            <p:nvPr/>
          </p:nvSpPr>
          <p:spPr bwMode="auto">
            <a:xfrm>
              <a:off x="7640638" y="3864000"/>
              <a:ext cx="33337" cy="17463"/>
            </a:xfrm>
            <a:custGeom>
              <a:avLst/>
              <a:gdLst>
                <a:gd name="T0" fmla="*/ 0 w 18"/>
                <a:gd name="T1" fmla="*/ 2147483647 h 12"/>
                <a:gd name="T2" fmla="*/ 2147483647 w 18"/>
                <a:gd name="T3" fmla="*/ 2147483647 h 12"/>
                <a:gd name="T4" fmla="*/ 2147483647 w 18"/>
                <a:gd name="T5" fmla="*/ 2147483647 h 12"/>
                <a:gd name="T6" fmla="*/ 2147483647 w 18"/>
                <a:gd name="T7" fmla="*/ 0 h 12"/>
                <a:gd name="T8" fmla="*/ 0 w 18"/>
                <a:gd name="T9" fmla="*/ 2147483647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3"/>
                  </a:moveTo>
                  <a:lnTo>
                    <a:pt x="13" y="12"/>
                  </a:lnTo>
                  <a:lnTo>
                    <a:pt x="18" y="7"/>
                  </a:lnTo>
                  <a:lnTo>
                    <a:pt x="16"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1" name="Freeform 626"/>
            <p:cNvSpPr>
              <a:spLocks/>
            </p:cNvSpPr>
            <p:nvPr/>
          </p:nvSpPr>
          <p:spPr bwMode="auto">
            <a:xfrm>
              <a:off x="7694613" y="3851300"/>
              <a:ext cx="71437" cy="30163"/>
            </a:xfrm>
            <a:custGeom>
              <a:avLst/>
              <a:gdLst>
                <a:gd name="T0" fmla="*/ 0 w 40"/>
                <a:gd name="T1" fmla="*/ 2147483647 h 19"/>
                <a:gd name="T2" fmla="*/ 2147483647 w 40"/>
                <a:gd name="T3" fmla="*/ 2147483647 h 19"/>
                <a:gd name="T4" fmla="*/ 2147483647 w 40"/>
                <a:gd name="T5" fmla="*/ 2147483647 h 19"/>
                <a:gd name="T6" fmla="*/ 2147483647 w 40"/>
                <a:gd name="T7" fmla="*/ 0 h 19"/>
                <a:gd name="T8" fmla="*/ 2147483647 w 40"/>
                <a:gd name="T9" fmla="*/ 2147483647 h 19"/>
                <a:gd name="T10" fmla="*/ 0 w 40"/>
                <a:gd name="T11" fmla="*/ 2147483647 h 19"/>
                <a:gd name="T12" fmla="*/ 0 60000 65536"/>
                <a:gd name="T13" fmla="*/ 0 60000 65536"/>
                <a:gd name="T14" fmla="*/ 0 60000 65536"/>
                <a:gd name="T15" fmla="*/ 0 60000 65536"/>
                <a:gd name="T16" fmla="*/ 0 60000 65536"/>
                <a:gd name="T17" fmla="*/ 0 60000 65536"/>
                <a:gd name="T18" fmla="*/ 0 w 40"/>
                <a:gd name="T19" fmla="*/ 0 h 19"/>
                <a:gd name="T20" fmla="*/ 40 w 4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0" h="19">
                  <a:moveTo>
                    <a:pt x="0" y="7"/>
                  </a:moveTo>
                  <a:lnTo>
                    <a:pt x="40" y="19"/>
                  </a:lnTo>
                  <a:lnTo>
                    <a:pt x="36" y="4"/>
                  </a:lnTo>
                  <a:lnTo>
                    <a:pt x="24" y="0"/>
                  </a:lnTo>
                  <a:lnTo>
                    <a:pt x="4" y="1"/>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2" name="Freeform 627"/>
            <p:cNvSpPr>
              <a:spLocks/>
            </p:cNvSpPr>
            <p:nvPr/>
          </p:nvSpPr>
          <p:spPr bwMode="auto">
            <a:xfrm>
              <a:off x="7694613" y="3851300"/>
              <a:ext cx="71437" cy="30163"/>
            </a:xfrm>
            <a:custGeom>
              <a:avLst/>
              <a:gdLst>
                <a:gd name="T0" fmla="*/ 0 w 40"/>
                <a:gd name="T1" fmla="*/ 2147483647 h 19"/>
                <a:gd name="T2" fmla="*/ 2147483647 w 40"/>
                <a:gd name="T3" fmla="*/ 2147483647 h 19"/>
                <a:gd name="T4" fmla="*/ 2147483647 w 40"/>
                <a:gd name="T5" fmla="*/ 2147483647 h 19"/>
                <a:gd name="T6" fmla="*/ 2147483647 w 40"/>
                <a:gd name="T7" fmla="*/ 0 h 19"/>
                <a:gd name="T8" fmla="*/ 2147483647 w 40"/>
                <a:gd name="T9" fmla="*/ 2147483647 h 19"/>
                <a:gd name="T10" fmla="*/ 0 w 40"/>
                <a:gd name="T11" fmla="*/ 2147483647 h 19"/>
                <a:gd name="T12" fmla="*/ 0 60000 65536"/>
                <a:gd name="T13" fmla="*/ 0 60000 65536"/>
                <a:gd name="T14" fmla="*/ 0 60000 65536"/>
                <a:gd name="T15" fmla="*/ 0 60000 65536"/>
                <a:gd name="T16" fmla="*/ 0 60000 65536"/>
                <a:gd name="T17" fmla="*/ 0 60000 65536"/>
                <a:gd name="T18" fmla="*/ 0 w 40"/>
                <a:gd name="T19" fmla="*/ 0 h 19"/>
                <a:gd name="T20" fmla="*/ 40 w 4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0" h="19">
                  <a:moveTo>
                    <a:pt x="0" y="7"/>
                  </a:moveTo>
                  <a:lnTo>
                    <a:pt x="40" y="19"/>
                  </a:lnTo>
                  <a:lnTo>
                    <a:pt x="36" y="4"/>
                  </a:lnTo>
                  <a:lnTo>
                    <a:pt x="24" y="0"/>
                  </a:lnTo>
                  <a:lnTo>
                    <a:pt x="4" y="1"/>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3" name="Freeform 628"/>
            <p:cNvSpPr>
              <a:spLocks/>
            </p:cNvSpPr>
            <p:nvPr/>
          </p:nvSpPr>
          <p:spPr bwMode="auto">
            <a:xfrm>
              <a:off x="7602538" y="3825900"/>
              <a:ext cx="20637" cy="0"/>
            </a:xfrm>
            <a:custGeom>
              <a:avLst/>
              <a:gdLst>
                <a:gd name="T0" fmla="*/ 0 w 11"/>
                <a:gd name="T1" fmla="*/ 2147483647 w 11"/>
                <a:gd name="T2" fmla="*/ 0 w 11"/>
                <a:gd name="T3" fmla="*/ 0 60000 65536"/>
                <a:gd name="T4" fmla="*/ 0 60000 65536"/>
                <a:gd name="T5" fmla="*/ 0 60000 65536"/>
                <a:gd name="T6" fmla="*/ 0 w 11"/>
                <a:gd name="T7" fmla="*/ 11 w 11"/>
              </a:gdLst>
              <a:ahLst/>
              <a:cxnLst>
                <a:cxn ang="T3">
                  <a:pos x="T0" y="0"/>
                </a:cxn>
                <a:cxn ang="T4">
                  <a:pos x="T1" y="0"/>
                </a:cxn>
                <a:cxn ang="T5">
                  <a:pos x="T2" y="0"/>
                </a:cxn>
              </a:cxnLst>
              <a:rect l="T6" t="0" r="T7" b="0"/>
              <a:pathLst>
                <a:path w="11">
                  <a:moveTo>
                    <a:pt x="0" y="0"/>
                  </a:moveTo>
                  <a:lnTo>
                    <a:pt x="11"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4" name="Line 629"/>
            <p:cNvSpPr>
              <a:spLocks noChangeShapeType="1"/>
            </p:cNvSpPr>
            <p:nvPr/>
          </p:nvSpPr>
          <p:spPr bwMode="auto">
            <a:xfrm>
              <a:off x="7602538" y="3825900"/>
              <a:ext cx="20637" cy="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5" name="Freeform 630"/>
            <p:cNvSpPr>
              <a:spLocks/>
            </p:cNvSpPr>
            <p:nvPr/>
          </p:nvSpPr>
          <p:spPr bwMode="auto">
            <a:xfrm>
              <a:off x="7677150" y="3813200"/>
              <a:ext cx="23813" cy="9525"/>
            </a:xfrm>
            <a:custGeom>
              <a:avLst/>
              <a:gdLst>
                <a:gd name="T0" fmla="*/ 0 w 13"/>
                <a:gd name="T1" fmla="*/ 2147483647 h 6"/>
                <a:gd name="T2" fmla="*/ 2147483647 w 13"/>
                <a:gd name="T3" fmla="*/ 2147483647 h 6"/>
                <a:gd name="T4" fmla="*/ 2147483647 w 13"/>
                <a:gd name="T5" fmla="*/ 0 h 6"/>
                <a:gd name="T6" fmla="*/ 0 w 13"/>
                <a:gd name="T7" fmla="*/ 2147483647 h 6"/>
                <a:gd name="T8" fmla="*/ 0 60000 65536"/>
                <a:gd name="T9" fmla="*/ 0 60000 65536"/>
                <a:gd name="T10" fmla="*/ 0 60000 65536"/>
                <a:gd name="T11" fmla="*/ 0 60000 65536"/>
                <a:gd name="T12" fmla="*/ 0 w 13"/>
                <a:gd name="T13" fmla="*/ 0 h 6"/>
                <a:gd name="T14" fmla="*/ 13 w 13"/>
                <a:gd name="T15" fmla="*/ 6 h 6"/>
              </a:gdLst>
              <a:ahLst/>
              <a:cxnLst>
                <a:cxn ang="T8">
                  <a:pos x="T0" y="T1"/>
                </a:cxn>
                <a:cxn ang="T9">
                  <a:pos x="T2" y="T3"/>
                </a:cxn>
                <a:cxn ang="T10">
                  <a:pos x="T4" y="T5"/>
                </a:cxn>
                <a:cxn ang="T11">
                  <a:pos x="T6" y="T7"/>
                </a:cxn>
              </a:cxnLst>
              <a:rect l="T12" t="T13" r="T14" b="T15"/>
              <a:pathLst>
                <a:path w="13" h="6">
                  <a:moveTo>
                    <a:pt x="0" y="6"/>
                  </a:moveTo>
                  <a:lnTo>
                    <a:pt x="13" y="6"/>
                  </a:lnTo>
                  <a:lnTo>
                    <a:pt x="5" y="0"/>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6" name="Freeform 631"/>
            <p:cNvSpPr>
              <a:spLocks/>
            </p:cNvSpPr>
            <p:nvPr/>
          </p:nvSpPr>
          <p:spPr bwMode="auto">
            <a:xfrm>
              <a:off x="7677150" y="3813200"/>
              <a:ext cx="23813" cy="9525"/>
            </a:xfrm>
            <a:custGeom>
              <a:avLst/>
              <a:gdLst>
                <a:gd name="T0" fmla="*/ 0 w 13"/>
                <a:gd name="T1" fmla="*/ 2147483647 h 6"/>
                <a:gd name="T2" fmla="*/ 2147483647 w 13"/>
                <a:gd name="T3" fmla="*/ 2147483647 h 6"/>
                <a:gd name="T4" fmla="*/ 2147483647 w 13"/>
                <a:gd name="T5" fmla="*/ 0 h 6"/>
                <a:gd name="T6" fmla="*/ 0 w 13"/>
                <a:gd name="T7" fmla="*/ 2147483647 h 6"/>
                <a:gd name="T8" fmla="*/ 0 60000 65536"/>
                <a:gd name="T9" fmla="*/ 0 60000 65536"/>
                <a:gd name="T10" fmla="*/ 0 60000 65536"/>
                <a:gd name="T11" fmla="*/ 0 60000 65536"/>
                <a:gd name="T12" fmla="*/ 0 w 13"/>
                <a:gd name="T13" fmla="*/ 0 h 6"/>
                <a:gd name="T14" fmla="*/ 13 w 13"/>
                <a:gd name="T15" fmla="*/ 6 h 6"/>
              </a:gdLst>
              <a:ahLst/>
              <a:cxnLst>
                <a:cxn ang="T8">
                  <a:pos x="T0" y="T1"/>
                </a:cxn>
                <a:cxn ang="T9">
                  <a:pos x="T2" y="T3"/>
                </a:cxn>
                <a:cxn ang="T10">
                  <a:pos x="T4" y="T5"/>
                </a:cxn>
                <a:cxn ang="T11">
                  <a:pos x="T6" y="T7"/>
                </a:cxn>
              </a:cxnLst>
              <a:rect l="T12" t="T13" r="T14" b="T15"/>
              <a:pathLst>
                <a:path w="13" h="6">
                  <a:moveTo>
                    <a:pt x="0" y="6"/>
                  </a:moveTo>
                  <a:lnTo>
                    <a:pt x="13" y="6"/>
                  </a:lnTo>
                  <a:lnTo>
                    <a:pt x="5" y="0"/>
                  </a:lnTo>
                  <a:lnTo>
                    <a:pt x="0"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7" name="Freeform 632"/>
            <p:cNvSpPr>
              <a:spLocks/>
            </p:cNvSpPr>
            <p:nvPr/>
          </p:nvSpPr>
          <p:spPr bwMode="auto">
            <a:xfrm>
              <a:off x="7758113" y="3776688"/>
              <a:ext cx="23812" cy="11112"/>
            </a:xfrm>
            <a:custGeom>
              <a:avLst/>
              <a:gdLst>
                <a:gd name="T0" fmla="*/ 0 w 14"/>
                <a:gd name="T1" fmla="*/ 2147483647 h 7"/>
                <a:gd name="T2" fmla="*/ 2147483647 w 14"/>
                <a:gd name="T3" fmla="*/ 2147483647 h 7"/>
                <a:gd name="T4" fmla="*/ 2147483647 w 14"/>
                <a:gd name="T5" fmla="*/ 2147483647 h 7"/>
                <a:gd name="T6" fmla="*/ 2147483647 w 14"/>
                <a:gd name="T7" fmla="*/ 0 h 7"/>
                <a:gd name="T8" fmla="*/ 0 w 14"/>
                <a:gd name="T9" fmla="*/ 2147483647 h 7"/>
                <a:gd name="T10" fmla="*/ 0 60000 65536"/>
                <a:gd name="T11" fmla="*/ 0 60000 65536"/>
                <a:gd name="T12" fmla="*/ 0 60000 65536"/>
                <a:gd name="T13" fmla="*/ 0 60000 65536"/>
                <a:gd name="T14" fmla="*/ 0 60000 65536"/>
                <a:gd name="T15" fmla="*/ 0 w 14"/>
                <a:gd name="T16" fmla="*/ 0 h 7"/>
                <a:gd name="T17" fmla="*/ 14 w 14"/>
                <a:gd name="T18" fmla="*/ 7 h 7"/>
              </a:gdLst>
              <a:ahLst/>
              <a:cxnLst>
                <a:cxn ang="T10">
                  <a:pos x="T0" y="T1"/>
                </a:cxn>
                <a:cxn ang="T11">
                  <a:pos x="T2" y="T3"/>
                </a:cxn>
                <a:cxn ang="T12">
                  <a:pos x="T4" y="T5"/>
                </a:cxn>
                <a:cxn ang="T13">
                  <a:pos x="T6" y="T7"/>
                </a:cxn>
                <a:cxn ang="T14">
                  <a:pos x="T8" y="T9"/>
                </a:cxn>
              </a:cxnLst>
              <a:rect l="T15" t="T16" r="T17" b="T18"/>
              <a:pathLst>
                <a:path w="14" h="7">
                  <a:moveTo>
                    <a:pt x="0" y="3"/>
                  </a:moveTo>
                  <a:lnTo>
                    <a:pt x="6" y="7"/>
                  </a:lnTo>
                  <a:lnTo>
                    <a:pt x="14" y="4"/>
                  </a:lnTo>
                  <a:lnTo>
                    <a:pt x="6"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8" name="Freeform 633"/>
            <p:cNvSpPr>
              <a:spLocks/>
            </p:cNvSpPr>
            <p:nvPr/>
          </p:nvSpPr>
          <p:spPr bwMode="auto">
            <a:xfrm>
              <a:off x="7758113" y="3776688"/>
              <a:ext cx="23812" cy="11112"/>
            </a:xfrm>
            <a:custGeom>
              <a:avLst/>
              <a:gdLst>
                <a:gd name="T0" fmla="*/ 0 w 14"/>
                <a:gd name="T1" fmla="*/ 2147483647 h 7"/>
                <a:gd name="T2" fmla="*/ 2147483647 w 14"/>
                <a:gd name="T3" fmla="*/ 2147483647 h 7"/>
                <a:gd name="T4" fmla="*/ 2147483647 w 14"/>
                <a:gd name="T5" fmla="*/ 2147483647 h 7"/>
                <a:gd name="T6" fmla="*/ 2147483647 w 14"/>
                <a:gd name="T7" fmla="*/ 0 h 7"/>
                <a:gd name="T8" fmla="*/ 0 w 14"/>
                <a:gd name="T9" fmla="*/ 2147483647 h 7"/>
                <a:gd name="T10" fmla="*/ 0 60000 65536"/>
                <a:gd name="T11" fmla="*/ 0 60000 65536"/>
                <a:gd name="T12" fmla="*/ 0 60000 65536"/>
                <a:gd name="T13" fmla="*/ 0 60000 65536"/>
                <a:gd name="T14" fmla="*/ 0 60000 65536"/>
                <a:gd name="T15" fmla="*/ 0 w 14"/>
                <a:gd name="T16" fmla="*/ 0 h 7"/>
                <a:gd name="T17" fmla="*/ 14 w 14"/>
                <a:gd name="T18" fmla="*/ 7 h 7"/>
              </a:gdLst>
              <a:ahLst/>
              <a:cxnLst>
                <a:cxn ang="T10">
                  <a:pos x="T0" y="T1"/>
                </a:cxn>
                <a:cxn ang="T11">
                  <a:pos x="T2" y="T3"/>
                </a:cxn>
                <a:cxn ang="T12">
                  <a:pos x="T4" y="T5"/>
                </a:cxn>
                <a:cxn ang="T13">
                  <a:pos x="T6" y="T7"/>
                </a:cxn>
                <a:cxn ang="T14">
                  <a:pos x="T8" y="T9"/>
                </a:cxn>
              </a:cxnLst>
              <a:rect l="T15" t="T16" r="T17" b="T18"/>
              <a:pathLst>
                <a:path w="14" h="7">
                  <a:moveTo>
                    <a:pt x="0" y="3"/>
                  </a:moveTo>
                  <a:lnTo>
                    <a:pt x="6" y="7"/>
                  </a:lnTo>
                  <a:lnTo>
                    <a:pt x="14" y="4"/>
                  </a:lnTo>
                  <a:lnTo>
                    <a:pt x="6"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9" name="Freeform 634"/>
            <p:cNvSpPr>
              <a:spLocks/>
            </p:cNvSpPr>
            <p:nvPr/>
          </p:nvSpPr>
          <p:spPr bwMode="auto">
            <a:xfrm>
              <a:off x="7894638" y="3794150"/>
              <a:ext cx="23812" cy="15875"/>
            </a:xfrm>
            <a:custGeom>
              <a:avLst/>
              <a:gdLst>
                <a:gd name="T0" fmla="*/ 0 w 13"/>
                <a:gd name="T1" fmla="*/ 0 h 9"/>
                <a:gd name="T2" fmla="*/ 2147483647 w 13"/>
                <a:gd name="T3" fmla="*/ 2147483647 h 9"/>
                <a:gd name="T4" fmla="*/ 2147483647 w 13"/>
                <a:gd name="T5" fmla="*/ 2147483647 h 9"/>
                <a:gd name="T6" fmla="*/ 2147483647 w 13"/>
                <a:gd name="T7" fmla="*/ 0 h 9"/>
                <a:gd name="T8" fmla="*/ 0 w 13"/>
                <a:gd name="T9" fmla="*/ 0 h 9"/>
                <a:gd name="T10" fmla="*/ 0 60000 65536"/>
                <a:gd name="T11" fmla="*/ 0 60000 65536"/>
                <a:gd name="T12" fmla="*/ 0 60000 65536"/>
                <a:gd name="T13" fmla="*/ 0 60000 65536"/>
                <a:gd name="T14" fmla="*/ 0 60000 65536"/>
                <a:gd name="T15" fmla="*/ 0 w 13"/>
                <a:gd name="T16" fmla="*/ 0 h 9"/>
                <a:gd name="T17" fmla="*/ 13 w 13"/>
                <a:gd name="T18" fmla="*/ 9 h 9"/>
              </a:gdLst>
              <a:ahLst/>
              <a:cxnLst>
                <a:cxn ang="T10">
                  <a:pos x="T0" y="T1"/>
                </a:cxn>
                <a:cxn ang="T11">
                  <a:pos x="T2" y="T3"/>
                </a:cxn>
                <a:cxn ang="T12">
                  <a:pos x="T4" y="T5"/>
                </a:cxn>
                <a:cxn ang="T13">
                  <a:pos x="T6" y="T7"/>
                </a:cxn>
                <a:cxn ang="T14">
                  <a:pos x="T8" y="T9"/>
                </a:cxn>
              </a:cxnLst>
              <a:rect l="T15" t="T16" r="T17" b="T18"/>
              <a:pathLst>
                <a:path w="13" h="9">
                  <a:moveTo>
                    <a:pt x="0" y="0"/>
                  </a:moveTo>
                  <a:lnTo>
                    <a:pt x="7" y="9"/>
                  </a:lnTo>
                  <a:lnTo>
                    <a:pt x="13" y="8"/>
                  </a:lnTo>
                  <a:lnTo>
                    <a:pt x="9"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0" name="Freeform 635"/>
            <p:cNvSpPr>
              <a:spLocks/>
            </p:cNvSpPr>
            <p:nvPr/>
          </p:nvSpPr>
          <p:spPr bwMode="auto">
            <a:xfrm>
              <a:off x="7894638" y="3794150"/>
              <a:ext cx="23812" cy="15875"/>
            </a:xfrm>
            <a:custGeom>
              <a:avLst/>
              <a:gdLst>
                <a:gd name="T0" fmla="*/ 0 w 13"/>
                <a:gd name="T1" fmla="*/ 0 h 9"/>
                <a:gd name="T2" fmla="*/ 2147483647 w 13"/>
                <a:gd name="T3" fmla="*/ 2147483647 h 9"/>
                <a:gd name="T4" fmla="*/ 2147483647 w 13"/>
                <a:gd name="T5" fmla="*/ 2147483647 h 9"/>
                <a:gd name="T6" fmla="*/ 2147483647 w 13"/>
                <a:gd name="T7" fmla="*/ 0 h 9"/>
                <a:gd name="T8" fmla="*/ 0 w 13"/>
                <a:gd name="T9" fmla="*/ 0 h 9"/>
                <a:gd name="T10" fmla="*/ 0 60000 65536"/>
                <a:gd name="T11" fmla="*/ 0 60000 65536"/>
                <a:gd name="T12" fmla="*/ 0 60000 65536"/>
                <a:gd name="T13" fmla="*/ 0 60000 65536"/>
                <a:gd name="T14" fmla="*/ 0 60000 65536"/>
                <a:gd name="T15" fmla="*/ 0 w 13"/>
                <a:gd name="T16" fmla="*/ 0 h 9"/>
                <a:gd name="T17" fmla="*/ 13 w 13"/>
                <a:gd name="T18" fmla="*/ 9 h 9"/>
              </a:gdLst>
              <a:ahLst/>
              <a:cxnLst>
                <a:cxn ang="T10">
                  <a:pos x="T0" y="T1"/>
                </a:cxn>
                <a:cxn ang="T11">
                  <a:pos x="T2" y="T3"/>
                </a:cxn>
                <a:cxn ang="T12">
                  <a:pos x="T4" y="T5"/>
                </a:cxn>
                <a:cxn ang="T13">
                  <a:pos x="T6" y="T7"/>
                </a:cxn>
                <a:cxn ang="T14">
                  <a:pos x="T8" y="T9"/>
                </a:cxn>
              </a:cxnLst>
              <a:rect l="T15" t="T16" r="T17" b="T18"/>
              <a:pathLst>
                <a:path w="13" h="9">
                  <a:moveTo>
                    <a:pt x="0" y="0"/>
                  </a:moveTo>
                  <a:lnTo>
                    <a:pt x="7" y="9"/>
                  </a:lnTo>
                  <a:lnTo>
                    <a:pt x="13" y="8"/>
                  </a:lnTo>
                  <a:lnTo>
                    <a:pt x="9" y="0"/>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1" name="Freeform 636"/>
            <p:cNvSpPr>
              <a:spLocks/>
            </p:cNvSpPr>
            <p:nvPr/>
          </p:nvSpPr>
          <p:spPr bwMode="auto">
            <a:xfrm>
              <a:off x="7446963" y="3268688"/>
              <a:ext cx="122237" cy="155575"/>
            </a:xfrm>
            <a:custGeom>
              <a:avLst/>
              <a:gdLst>
                <a:gd name="T0" fmla="*/ 0 w 70"/>
                <a:gd name="T1" fmla="*/ 2147483647 h 100"/>
                <a:gd name="T2" fmla="*/ 2147483647 w 70"/>
                <a:gd name="T3" fmla="*/ 2147483647 h 100"/>
                <a:gd name="T4" fmla="*/ 2147483647 w 70"/>
                <a:gd name="T5" fmla="*/ 2147483647 h 100"/>
                <a:gd name="T6" fmla="*/ 2147483647 w 70"/>
                <a:gd name="T7" fmla="*/ 2147483647 h 100"/>
                <a:gd name="T8" fmla="*/ 2147483647 w 70"/>
                <a:gd name="T9" fmla="*/ 2147483647 h 100"/>
                <a:gd name="T10" fmla="*/ 2147483647 w 70"/>
                <a:gd name="T11" fmla="*/ 2147483647 h 100"/>
                <a:gd name="T12" fmla="*/ 2147483647 w 70"/>
                <a:gd name="T13" fmla="*/ 2147483647 h 100"/>
                <a:gd name="T14" fmla="*/ 2147483647 w 70"/>
                <a:gd name="T15" fmla="*/ 2147483647 h 100"/>
                <a:gd name="T16" fmla="*/ 2147483647 w 70"/>
                <a:gd name="T17" fmla="*/ 2147483647 h 100"/>
                <a:gd name="T18" fmla="*/ 2147483647 w 70"/>
                <a:gd name="T19" fmla="*/ 2147483647 h 100"/>
                <a:gd name="T20" fmla="*/ 2147483647 w 70"/>
                <a:gd name="T21" fmla="*/ 2147483647 h 100"/>
                <a:gd name="T22" fmla="*/ 2147483647 w 70"/>
                <a:gd name="T23" fmla="*/ 2147483647 h 100"/>
                <a:gd name="T24" fmla="*/ 2147483647 w 70"/>
                <a:gd name="T25" fmla="*/ 2147483647 h 100"/>
                <a:gd name="T26" fmla="*/ 2147483647 w 70"/>
                <a:gd name="T27" fmla="*/ 2147483647 h 100"/>
                <a:gd name="T28" fmla="*/ 2147483647 w 70"/>
                <a:gd name="T29" fmla="*/ 2147483647 h 100"/>
                <a:gd name="T30" fmla="*/ 2147483647 w 70"/>
                <a:gd name="T31" fmla="*/ 2147483647 h 100"/>
                <a:gd name="T32" fmla="*/ 2147483647 w 70"/>
                <a:gd name="T33" fmla="*/ 2147483647 h 100"/>
                <a:gd name="T34" fmla="*/ 2147483647 w 70"/>
                <a:gd name="T35" fmla="*/ 2147483647 h 100"/>
                <a:gd name="T36" fmla="*/ 2147483647 w 70"/>
                <a:gd name="T37" fmla="*/ 0 h 100"/>
                <a:gd name="T38" fmla="*/ 2147483647 w 70"/>
                <a:gd name="T39" fmla="*/ 2147483647 h 100"/>
                <a:gd name="T40" fmla="*/ 2147483647 w 70"/>
                <a:gd name="T41" fmla="*/ 0 h 100"/>
                <a:gd name="T42" fmla="*/ 2147483647 w 70"/>
                <a:gd name="T43" fmla="*/ 2147483647 h 100"/>
                <a:gd name="T44" fmla="*/ 0 w 70"/>
                <a:gd name="T45" fmla="*/ 2147483647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0"/>
                <a:gd name="T70" fmla="*/ 0 h 100"/>
                <a:gd name="T71" fmla="*/ 70 w 70"/>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0" h="100">
                  <a:moveTo>
                    <a:pt x="0" y="39"/>
                  </a:moveTo>
                  <a:lnTo>
                    <a:pt x="7" y="67"/>
                  </a:lnTo>
                  <a:lnTo>
                    <a:pt x="21" y="71"/>
                  </a:lnTo>
                  <a:lnTo>
                    <a:pt x="16" y="84"/>
                  </a:lnTo>
                  <a:lnTo>
                    <a:pt x="26" y="87"/>
                  </a:lnTo>
                  <a:lnTo>
                    <a:pt x="33" y="81"/>
                  </a:lnTo>
                  <a:lnTo>
                    <a:pt x="49" y="96"/>
                  </a:lnTo>
                  <a:lnTo>
                    <a:pt x="46" y="83"/>
                  </a:lnTo>
                  <a:lnTo>
                    <a:pt x="59" y="97"/>
                  </a:lnTo>
                  <a:lnTo>
                    <a:pt x="70" y="100"/>
                  </a:lnTo>
                  <a:lnTo>
                    <a:pt x="61" y="84"/>
                  </a:lnTo>
                  <a:lnTo>
                    <a:pt x="66" y="84"/>
                  </a:lnTo>
                  <a:lnTo>
                    <a:pt x="49" y="77"/>
                  </a:lnTo>
                  <a:lnTo>
                    <a:pt x="40" y="81"/>
                  </a:lnTo>
                  <a:lnTo>
                    <a:pt x="33" y="79"/>
                  </a:lnTo>
                  <a:lnTo>
                    <a:pt x="25" y="57"/>
                  </a:lnTo>
                  <a:lnTo>
                    <a:pt x="36" y="26"/>
                  </a:lnTo>
                  <a:lnTo>
                    <a:pt x="31" y="20"/>
                  </a:lnTo>
                  <a:lnTo>
                    <a:pt x="31" y="0"/>
                  </a:lnTo>
                  <a:lnTo>
                    <a:pt x="25" y="4"/>
                  </a:lnTo>
                  <a:lnTo>
                    <a:pt x="7" y="0"/>
                  </a:lnTo>
                  <a:lnTo>
                    <a:pt x="7" y="43"/>
                  </a:lnTo>
                  <a:lnTo>
                    <a:pt x="0" y="3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2" name="Freeform 637"/>
            <p:cNvSpPr>
              <a:spLocks/>
            </p:cNvSpPr>
            <p:nvPr/>
          </p:nvSpPr>
          <p:spPr bwMode="auto">
            <a:xfrm>
              <a:off x="7446963" y="3268688"/>
              <a:ext cx="122237" cy="155575"/>
            </a:xfrm>
            <a:custGeom>
              <a:avLst/>
              <a:gdLst>
                <a:gd name="T0" fmla="*/ 0 w 70"/>
                <a:gd name="T1" fmla="*/ 2147483647 h 100"/>
                <a:gd name="T2" fmla="*/ 2147483647 w 70"/>
                <a:gd name="T3" fmla="*/ 2147483647 h 100"/>
                <a:gd name="T4" fmla="*/ 2147483647 w 70"/>
                <a:gd name="T5" fmla="*/ 2147483647 h 100"/>
                <a:gd name="T6" fmla="*/ 2147483647 w 70"/>
                <a:gd name="T7" fmla="*/ 2147483647 h 100"/>
                <a:gd name="T8" fmla="*/ 2147483647 w 70"/>
                <a:gd name="T9" fmla="*/ 2147483647 h 100"/>
                <a:gd name="T10" fmla="*/ 2147483647 w 70"/>
                <a:gd name="T11" fmla="*/ 2147483647 h 100"/>
                <a:gd name="T12" fmla="*/ 2147483647 w 70"/>
                <a:gd name="T13" fmla="*/ 2147483647 h 100"/>
                <a:gd name="T14" fmla="*/ 2147483647 w 70"/>
                <a:gd name="T15" fmla="*/ 2147483647 h 100"/>
                <a:gd name="T16" fmla="*/ 2147483647 w 70"/>
                <a:gd name="T17" fmla="*/ 2147483647 h 100"/>
                <a:gd name="T18" fmla="*/ 2147483647 w 70"/>
                <a:gd name="T19" fmla="*/ 2147483647 h 100"/>
                <a:gd name="T20" fmla="*/ 2147483647 w 70"/>
                <a:gd name="T21" fmla="*/ 2147483647 h 100"/>
                <a:gd name="T22" fmla="*/ 2147483647 w 70"/>
                <a:gd name="T23" fmla="*/ 2147483647 h 100"/>
                <a:gd name="T24" fmla="*/ 2147483647 w 70"/>
                <a:gd name="T25" fmla="*/ 2147483647 h 100"/>
                <a:gd name="T26" fmla="*/ 2147483647 w 70"/>
                <a:gd name="T27" fmla="*/ 2147483647 h 100"/>
                <a:gd name="T28" fmla="*/ 2147483647 w 70"/>
                <a:gd name="T29" fmla="*/ 2147483647 h 100"/>
                <a:gd name="T30" fmla="*/ 2147483647 w 70"/>
                <a:gd name="T31" fmla="*/ 2147483647 h 100"/>
                <a:gd name="T32" fmla="*/ 2147483647 w 70"/>
                <a:gd name="T33" fmla="*/ 2147483647 h 100"/>
                <a:gd name="T34" fmla="*/ 2147483647 w 70"/>
                <a:gd name="T35" fmla="*/ 2147483647 h 100"/>
                <a:gd name="T36" fmla="*/ 2147483647 w 70"/>
                <a:gd name="T37" fmla="*/ 0 h 100"/>
                <a:gd name="T38" fmla="*/ 2147483647 w 70"/>
                <a:gd name="T39" fmla="*/ 2147483647 h 100"/>
                <a:gd name="T40" fmla="*/ 2147483647 w 70"/>
                <a:gd name="T41" fmla="*/ 0 h 100"/>
                <a:gd name="T42" fmla="*/ 2147483647 w 70"/>
                <a:gd name="T43" fmla="*/ 2147483647 h 100"/>
                <a:gd name="T44" fmla="*/ 0 w 70"/>
                <a:gd name="T45" fmla="*/ 2147483647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0"/>
                <a:gd name="T70" fmla="*/ 0 h 100"/>
                <a:gd name="T71" fmla="*/ 70 w 70"/>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0" h="100">
                  <a:moveTo>
                    <a:pt x="0" y="39"/>
                  </a:moveTo>
                  <a:lnTo>
                    <a:pt x="7" y="67"/>
                  </a:lnTo>
                  <a:lnTo>
                    <a:pt x="21" y="71"/>
                  </a:lnTo>
                  <a:lnTo>
                    <a:pt x="16" y="84"/>
                  </a:lnTo>
                  <a:lnTo>
                    <a:pt x="26" y="87"/>
                  </a:lnTo>
                  <a:lnTo>
                    <a:pt x="33" y="81"/>
                  </a:lnTo>
                  <a:lnTo>
                    <a:pt x="49" y="96"/>
                  </a:lnTo>
                  <a:lnTo>
                    <a:pt x="46" y="83"/>
                  </a:lnTo>
                  <a:lnTo>
                    <a:pt x="59" y="97"/>
                  </a:lnTo>
                  <a:lnTo>
                    <a:pt x="70" y="100"/>
                  </a:lnTo>
                  <a:lnTo>
                    <a:pt x="61" y="84"/>
                  </a:lnTo>
                  <a:lnTo>
                    <a:pt x="66" y="84"/>
                  </a:lnTo>
                  <a:lnTo>
                    <a:pt x="49" y="77"/>
                  </a:lnTo>
                  <a:lnTo>
                    <a:pt x="40" y="81"/>
                  </a:lnTo>
                  <a:lnTo>
                    <a:pt x="33" y="79"/>
                  </a:lnTo>
                  <a:lnTo>
                    <a:pt x="25" y="57"/>
                  </a:lnTo>
                  <a:lnTo>
                    <a:pt x="36" y="26"/>
                  </a:lnTo>
                  <a:lnTo>
                    <a:pt x="31" y="20"/>
                  </a:lnTo>
                  <a:lnTo>
                    <a:pt x="31" y="0"/>
                  </a:lnTo>
                  <a:lnTo>
                    <a:pt x="25" y="4"/>
                  </a:lnTo>
                  <a:lnTo>
                    <a:pt x="7" y="0"/>
                  </a:lnTo>
                  <a:lnTo>
                    <a:pt x="7" y="43"/>
                  </a:lnTo>
                  <a:lnTo>
                    <a:pt x="0" y="3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3" name="Freeform 638"/>
            <p:cNvSpPr>
              <a:spLocks/>
            </p:cNvSpPr>
            <p:nvPr/>
          </p:nvSpPr>
          <p:spPr bwMode="auto">
            <a:xfrm>
              <a:off x="7399338" y="3465538"/>
              <a:ext cx="58737" cy="79375"/>
            </a:xfrm>
            <a:custGeom>
              <a:avLst/>
              <a:gdLst>
                <a:gd name="T0" fmla="*/ 0 w 34"/>
                <a:gd name="T1" fmla="*/ 2147483647 h 51"/>
                <a:gd name="T2" fmla="*/ 2147483647 w 34"/>
                <a:gd name="T3" fmla="*/ 2147483647 h 51"/>
                <a:gd name="T4" fmla="*/ 2147483647 w 34"/>
                <a:gd name="T5" fmla="*/ 0 h 51"/>
                <a:gd name="T6" fmla="*/ 2147483647 w 34"/>
                <a:gd name="T7" fmla="*/ 2147483647 h 51"/>
                <a:gd name="T8" fmla="*/ 0 w 34"/>
                <a:gd name="T9" fmla="*/ 2147483647 h 51"/>
                <a:gd name="T10" fmla="*/ 0 60000 65536"/>
                <a:gd name="T11" fmla="*/ 0 60000 65536"/>
                <a:gd name="T12" fmla="*/ 0 60000 65536"/>
                <a:gd name="T13" fmla="*/ 0 60000 65536"/>
                <a:gd name="T14" fmla="*/ 0 60000 65536"/>
                <a:gd name="T15" fmla="*/ 0 w 34"/>
                <a:gd name="T16" fmla="*/ 0 h 51"/>
                <a:gd name="T17" fmla="*/ 34 w 34"/>
                <a:gd name="T18" fmla="*/ 51 h 51"/>
              </a:gdLst>
              <a:ahLst/>
              <a:cxnLst>
                <a:cxn ang="T10">
                  <a:pos x="T0" y="T1"/>
                </a:cxn>
                <a:cxn ang="T11">
                  <a:pos x="T2" y="T3"/>
                </a:cxn>
                <a:cxn ang="T12">
                  <a:pos x="T4" y="T5"/>
                </a:cxn>
                <a:cxn ang="T13">
                  <a:pos x="T6" y="T7"/>
                </a:cxn>
                <a:cxn ang="T14">
                  <a:pos x="T8" y="T9"/>
                </a:cxn>
              </a:cxnLst>
              <a:rect l="T15" t="T16" r="T17" b="T18"/>
              <a:pathLst>
                <a:path w="34" h="51">
                  <a:moveTo>
                    <a:pt x="0" y="51"/>
                  </a:moveTo>
                  <a:lnTo>
                    <a:pt x="34" y="13"/>
                  </a:lnTo>
                  <a:lnTo>
                    <a:pt x="30" y="0"/>
                  </a:lnTo>
                  <a:lnTo>
                    <a:pt x="26" y="13"/>
                  </a:lnTo>
                  <a:lnTo>
                    <a:pt x="0" y="5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4" name="Freeform 639"/>
            <p:cNvSpPr>
              <a:spLocks/>
            </p:cNvSpPr>
            <p:nvPr/>
          </p:nvSpPr>
          <p:spPr bwMode="auto">
            <a:xfrm>
              <a:off x="7399338" y="3465538"/>
              <a:ext cx="58737" cy="79375"/>
            </a:xfrm>
            <a:custGeom>
              <a:avLst/>
              <a:gdLst>
                <a:gd name="T0" fmla="*/ 0 w 34"/>
                <a:gd name="T1" fmla="*/ 2147483647 h 51"/>
                <a:gd name="T2" fmla="*/ 2147483647 w 34"/>
                <a:gd name="T3" fmla="*/ 2147483647 h 51"/>
                <a:gd name="T4" fmla="*/ 2147483647 w 34"/>
                <a:gd name="T5" fmla="*/ 0 h 51"/>
                <a:gd name="T6" fmla="*/ 2147483647 w 34"/>
                <a:gd name="T7" fmla="*/ 2147483647 h 51"/>
                <a:gd name="T8" fmla="*/ 0 w 34"/>
                <a:gd name="T9" fmla="*/ 2147483647 h 51"/>
                <a:gd name="T10" fmla="*/ 0 60000 65536"/>
                <a:gd name="T11" fmla="*/ 0 60000 65536"/>
                <a:gd name="T12" fmla="*/ 0 60000 65536"/>
                <a:gd name="T13" fmla="*/ 0 60000 65536"/>
                <a:gd name="T14" fmla="*/ 0 60000 65536"/>
                <a:gd name="T15" fmla="*/ 0 w 34"/>
                <a:gd name="T16" fmla="*/ 0 h 51"/>
                <a:gd name="T17" fmla="*/ 34 w 34"/>
                <a:gd name="T18" fmla="*/ 51 h 51"/>
              </a:gdLst>
              <a:ahLst/>
              <a:cxnLst>
                <a:cxn ang="T10">
                  <a:pos x="T0" y="T1"/>
                </a:cxn>
                <a:cxn ang="T11">
                  <a:pos x="T2" y="T3"/>
                </a:cxn>
                <a:cxn ang="T12">
                  <a:pos x="T4" y="T5"/>
                </a:cxn>
                <a:cxn ang="T13">
                  <a:pos x="T6" y="T7"/>
                </a:cxn>
                <a:cxn ang="T14">
                  <a:pos x="T8" y="T9"/>
                </a:cxn>
              </a:cxnLst>
              <a:rect l="T15" t="T16" r="T17" b="T18"/>
              <a:pathLst>
                <a:path w="34" h="51">
                  <a:moveTo>
                    <a:pt x="0" y="51"/>
                  </a:moveTo>
                  <a:lnTo>
                    <a:pt x="34" y="13"/>
                  </a:lnTo>
                  <a:lnTo>
                    <a:pt x="30" y="0"/>
                  </a:lnTo>
                  <a:lnTo>
                    <a:pt x="26" y="13"/>
                  </a:lnTo>
                  <a:lnTo>
                    <a:pt x="0" y="5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5" name="Freeform 640"/>
            <p:cNvSpPr>
              <a:spLocks/>
            </p:cNvSpPr>
            <p:nvPr/>
          </p:nvSpPr>
          <p:spPr bwMode="auto">
            <a:xfrm>
              <a:off x="7469188" y="3406800"/>
              <a:ext cx="34925" cy="33338"/>
            </a:xfrm>
            <a:custGeom>
              <a:avLst/>
              <a:gdLst>
                <a:gd name="T0" fmla="*/ 0 w 19"/>
                <a:gd name="T1" fmla="*/ 0 h 22"/>
                <a:gd name="T2" fmla="*/ 2147483647 w 19"/>
                <a:gd name="T3" fmla="*/ 2147483647 h 22"/>
                <a:gd name="T4" fmla="*/ 2147483647 w 19"/>
                <a:gd name="T5" fmla="*/ 2147483647 h 22"/>
                <a:gd name="T6" fmla="*/ 2147483647 w 19"/>
                <a:gd name="T7" fmla="*/ 2147483647 h 22"/>
                <a:gd name="T8" fmla="*/ 2147483647 w 19"/>
                <a:gd name="T9" fmla="*/ 2147483647 h 22"/>
                <a:gd name="T10" fmla="*/ 0 w 19"/>
                <a:gd name="T11" fmla="*/ 0 h 22"/>
                <a:gd name="T12" fmla="*/ 0 60000 65536"/>
                <a:gd name="T13" fmla="*/ 0 60000 65536"/>
                <a:gd name="T14" fmla="*/ 0 60000 65536"/>
                <a:gd name="T15" fmla="*/ 0 60000 65536"/>
                <a:gd name="T16" fmla="*/ 0 60000 65536"/>
                <a:gd name="T17" fmla="*/ 0 60000 65536"/>
                <a:gd name="T18" fmla="*/ 0 w 19"/>
                <a:gd name="T19" fmla="*/ 0 h 22"/>
                <a:gd name="T20" fmla="*/ 19 w 1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9" h="22">
                  <a:moveTo>
                    <a:pt x="0" y="0"/>
                  </a:moveTo>
                  <a:lnTo>
                    <a:pt x="14" y="22"/>
                  </a:lnTo>
                  <a:lnTo>
                    <a:pt x="19" y="16"/>
                  </a:lnTo>
                  <a:lnTo>
                    <a:pt x="18" y="7"/>
                  </a:lnTo>
                  <a:lnTo>
                    <a:pt x="12" y="2"/>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6" name="Freeform 641"/>
            <p:cNvSpPr>
              <a:spLocks/>
            </p:cNvSpPr>
            <p:nvPr/>
          </p:nvSpPr>
          <p:spPr bwMode="auto">
            <a:xfrm>
              <a:off x="7469188" y="3406800"/>
              <a:ext cx="34925" cy="33338"/>
            </a:xfrm>
            <a:custGeom>
              <a:avLst/>
              <a:gdLst>
                <a:gd name="T0" fmla="*/ 0 w 19"/>
                <a:gd name="T1" fmla="*/ 0 h 22"/>
                <a:gd name="T2" fmla="*/ 2147483647 w 19"/>
                <a:gd name="T3" fmla="*/ 2147483647 h 22"/>
                <a:gd name="T4" fmla="*/ 2147483647 w 19"/>
                <a:gd name="T5" fmla="*/ 2147483647 h 22"/>
                <a:gd name="T6" fmla="*/ 2147483647 w 19"/>
                <a:gd name="T7" fmla="*/ 2147483647 h 22"/>
                <a:gd name="T8" fmla="*/ 2147483647 w 19"/>
                <a:gd name="T9" fmla="*/ 2147483647 h 22"/>
                <a:gd name="T10" fmla="*/ 0 w 19"/>
                <a:gd name="T11" fmla="*/ 0 h 22"/>
                <a:gd name="T12" fmla="*/ 0 60000 65536"/>
                <a:gd name="T13" fmla="*/ 0 60000 65536"/>
                <a:gd name="T14" fmla="*/ 0 60000 65536"/>
                <a:gd name="T15" fmla="*/ 0 60000 65536"/>
                <a:gd name="T16" fmla="*/ 0 60000 65536"/>
                <a:gd name="T17" fmla="*/ 0 60000 65536"/>
                <a:gd name="T18" fmla="*/ 0 w 19"/>
                <a:gd name="T19" fmla="*/ 0 h 22"/>
                <a:gd name="T20" fmla="*/ 19 w 1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9" h="22">
                  <a:moveTo>
                    <a:pt x="0" y="0"/>
                  </a:moveTo>
                  <a:lnTo>
                    <a:pt x="14" y="22"/>
                  </a:lnTo>
                  <a:lnTo>
                    <a:pt x="19" y="16"/>
                  </a:lnTo>
                  <a:lnTo>
                    <a:pt x="18" y="7"/>
                  </a:lnTo>
                  <a:lnTo>
                    <a:pt x="12" y="2"/>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7" name="Freeform 642"/>
            <p:cNvSpPr>
              <a:spLocks/>
            </p:cNvSpPr>
            <p:nvPr/>
          </p:nvSpPr>
          <p:spPr bwMode="auto">
            <a:xfrm>
              <a:off x="7577138" y="3432200"/>
              <a:ext cx="42862" cy="66675"/>
            </a:xfrm>
            <a:custGeom>
              <a:avLst/>
              <a:gdLst>
                <a:gd name="T0" fmla="*/ 0 w 23"/>
                <a:gd name="T1" fmla="*/ 0 h 43"/>
                <a:gd name="T2" fmla="*/ 2147483647 w 23"/>
                <a:gd name="T3" fmla="*/ 2147483647 h 43"/>
                <a:gd name="T4" fmla="*/ 2147483647 w 23"/>
                <a:gd name="T5" fmla="*/ 2147483647 h 43"/>
                <a:gd name="T6" fmla="*/ 2147483647 w 23"/>
                <a:gd name="T7" fmla="*/ 2147483647 h 43"/>
                <a:gd name="T8" fmla="*/ 2147483647 w 23"/>
                <a:gd name="T9" fmla="*/ 2147483647 h 43"/>
                <a:gd name="T10" fmla="*/ 2147483647 w 23"/>
                <a:gd name="T11" fmla="*/ 2147483647 h 43"/>
                <a:gd name="T12" fmla="*/ 2147483647 w 23"/>
                <a:gd name="T13" fmla="*/ 2147483647 h 43"/>
                <a:gd name="T14" fmla="*/ 2147483647 w 23"/>
                <a:gd name="T15" fmla="*/ 2147483647 h 43"/>
                <a:gd name="T16" fmla="*/ 2147483647 w 23"/>
                <a:gd name="T17" fmla="*/ 2147483647 h 43"/>
                <a:gd name="T18" fmla="*/ 2147483647 w 23"/>
                <a:gd name="T19" fmla="*/ 2147483647 h 43"/>
                <a:gd name="T20" fmla="*/ 2147483647 w 23"/>
                <a:gd name="T21" fmla="*/ 2147483647 h 43"/>
                <a:gd name="T22" fmla="*/ 2147483647 w 23"/>
                <a:gd name="T23" fmla="*/ 0 h 43"/>
                <a:gd name="T24" fmla="*/ 0 w 23"/>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43"/>
                <a:gd name="T41" fmla="*/ 23 w 23"/>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43">
                  <a:moveTo>
                    <a:pt x="0" y="0"/>
                  </a:moveTo>
                  <a:lnTo>
                    <a:pt x="11" y="13"/>
                  </a:lnTo>
                  <a:lnTo>
                    <a:pt x="10" y="21"/>
                  </a:lnTo>
                  <a:lnTo>
                    <a:pt x="3" y="19"/>
                  </a:lnTo>
                  <a:lnTo>
                    <a:pt x="4" y="29"/>
                  </a:lnTo>
                  <a:lnTo>
                    <a:pt x="10" y="29"/>
                  </a:lnTo>
                  <a:lnTo>
                    <a:pt x="10" y="43"/>
                  </a:lnTo>
                  <a:lnTo>
                    <a:pt x="17" y="40"/>
                  </a:lnTo>
                  <a:lnTo>
                    <a:pt x="11" y="25"/>
                  </a:lnTo>
                  <a:lnTo>
                    <a:pt x="23" y="25"/>
                  </a:lnTo>
                  <a:lnTo>
                    <a:pt x="18" y="8"/>
                  </a:lnTo>
                  <a:lnTo>
                    <a:pt x="14"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8" name="Freeform 643"/>
            <p:cNvSpPr>
              <a:spLocks/>
            </p:cNvSpPr>
            <p:nvPr/>
          </p:nvSpPr>
          <p:spPr bwMode="auto">
            <a:xfrm>
              <a:off x="7577138" y="3432200"/>
              <a:ext cx="42862" cy="66675"/>
            </a:xfrm>
            <a:custGeom>
              <a:avLst/>
              <a:gdLst>
                <a:gd name="T0" fmla="*/ 0 w 23"/>
                <a:gd name="T1" fmla="*/ 0 h 43"/>
                <a:gd name="T2" fmla="*/ 2147483647 w 23"/>
                <a:gd name="T3" fmla="*/ 2147483647 h 43"/>
                <a:gd name="T4" fmla="*/ 2147483647 w 23"/>
                <a:gd name="T5" fmla="*/ 2147483647 h 43"/>
                <a:gd name="T6" fmla="*/ 2147483647 w 23"/>
                <a:gd name="T7" fmla="*/ 2147483647 h 43"/>
                <a:gd name="T8" fmla="*/ 2147483647 w 23"/>
                <a:gd name="T9" fmla="*/ 2147483647 h 43"/>
                <a:gd name="T10" fmla="*/ 2147483647 w 23"/>
                <a:gd name="T11" fmla="*/ 2147483647 h 43"/>
                <a:gd name="T12" fmla="*/ 2147483647 w 23"/>
                <a:gd name="T13" fmla="*/ 2147483647 h 43"/>
                <a:gd name="T14" fmla="*/ 2147483647 w 23"/>
                <a:gd name="T15" fmla="*/ 2147483647 h 43"/>
                <a:gd name="T16" fmla="*/ 2147483647 w 23"/>
                <a:gd name="T17" fmla="*/ 2147483647 h 43"/>
                <a:gd name="T18" fmla="*/ 2147483647 w 23"/>
                <a:gd name="T19" fmla="*/ 2147483647 h 43"/>
                <a:gd name="T20" fmla="*/ 2147483647 w 23"/>
                <a:gd name="T21" fmla="*/ 2147483647 h 43"/>
                <a:gd name="T22" fmla="*/ 2147483647 w 23"/>
                <a:gd name="T23" fmla="*/ 0 h 43"/>
                <a:gd name="T24" fmla="*/ 0 w 23"/>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43"/>
                <a:gd name="T41" fmla="*/ 23 w 23"/>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43">
                  <a:moveTo>
                    <a:pt x="0" y="0"/>
                  </a:moveTo>
                  <a:lnTo>
                    <a:pt x="11" y="13"/>
                  </a:lnTo>
                  <a:lnTo>
                    <a:pt x="10" y="21"/>
                  </a:lnTo>
                  <a:lnTo>
                    <a:pt x="3" y="19"/>
                  </a:lnTo>
                  <a:lnTo>
                    <a:pt x="4" y="29"/>
                  </a:lnTo>
                  <a:lnTo>
                    <a:pt x="10" y="29"/>
                  </a:lnTo>
                  <a:lnTo>
                    <a:pt x="10" y="43"/>
                  </a:lnTo>
                  <a:lnTo>
                    <a:pt x="17" y="40"/>
                  </a:lnTo>
                  <a:lnTo>
                    <a:pt x="11" y="25"/>
                  </a:lnTo>
                  <a:lnTo>
                    <a:pt x="23" y="25"/>
                  </a:lnTo>
                  <a:lnTo>
                    <a:pt x="18" y="8"/>
                  </a:lnTo>
                  <a:lnTo>
                    <a:pt x="14" y="0"/>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9" name="Freeform 644"/>
            <p:cNvSpPr>
              <a:spLocks/>
            </p:cNvSpPr>
            <p:nvPr/>
          </p:nvSpPr>
          <p:spPr bwMode="auto">
            <a:xfrm>
              <a:off x="7515225" y="3451250"/>
              <a:ext cx="74613" cy="77788"/>
            </a:xfrm>
            <a:custGeom>
              <a:avLst/>
              <a:gdLst>
                <a:gd name="T0" fmla="*/ 2147483647 w 42"/>
                <a:gd name="T1" fmla="*/ 2147483647 h 50"/>
                <a:gd name="T2" fmla="*/ 2147483647 w 42"/>
                <a:gd name="T3" fmla="*/ 2147483647 h 50"/>
                <a:gd name="T4" fmla="*/ 2147483647 w 42"/>
                <a:gd name="T5" fmla="*/ 2147483647 h 50"/>
                <a:gd name="T6" fmla="*/ 2147483647 w 42"/>
                <a:gd name="T7" fmla="*/ 2147483647 h 50"/>
                <a:gd name="T8" fmla="*/ 2147483647 w 42"/>
                <a:gd name="T9" fmla="*/ 2147483647 h 50"/>
                <a:gd name="T10" fmla="*/ 2147483647 w 42"/>
                <a:gd name="T11" fmla="*/ 2147483647 h 50"/>
                <a:gd name="T12" fmla="*/ 2147483647 w 42"/>
                <a:gd name="T13" fmla="*/ 2147483647 h 50"/>
                <a:gd name="T14" fmla="*/ 2147483647 w 42"/>
                <a:gd name="T15" fmla="*/ 2147483647 h 50"/>
                <a:gd name="T16" fmla="*/ 2147483647 w 42"/>
                <a:gd name="T17" fmla="*/ 2147483647 h 50"/>
                <a:gd name="T18" fmla="*/ 2147483647 w 42"/>
                <a:gd name="T19" fmla="*/ 2147483647 h 50"/>
                <a:gd name="T20" fmla="*/ 2147483647 w 42"/>
                <a:gd name="T21" fmla="*/ 2147483647 h 50"/>
                <a:gd name="T22" fmla="*/ 2147483647 w 42"/>
                <a:gd name="T23" fmla="*/ 2147483647 h 50"/>
                <a:gd name="T24" fmla="*/ 2147483647 w 42"/>
                <a:gd name="T25" fmla="*/ 2147483647 h 50"/>
                <a:gd name="T26" fmla="*/ 2147483647 w 42"/>
                <a:gd name="T27" fmla="*/ 2147483647 h 50"/>
                <a:gd name="T28" fmla="*/ 2147483647 w 42"/>
                <a:gd name="T29" fmla="*/ 2147483647 h 50"/>
                <a:gd name="T30" fmla="*/ 2147483647 w 42"/>
                <a:gd name="T31" fmla="*/ 2147483647 h 50"/>
                <a:gd name="T32" fmla="*/ 2147483647 w 42"/>
                <a:gd name="T33" fmla="*/ 2147483647 h 50"/>
                <a:gd name="T34" fmla="*/ 2147483647 w 42"/>
                <a:gd name="T35" fmla="*/ 2147483647 h 50"/>
                <a:gd name="T36" fmla="*/ 0 w 42"/>
                <a:gd name="T37" fmla="*/ 0 h 50"/>
                <a:gd name="T38" fmla="*/ 2147483647 w 42"/>
                <a:gd name="T39" fmla="*/ 2147483647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50"/>
                <a:gd name="T62" fmla="*/ 42 w 42"/>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50">
                  <a:moveTo>
                    <a:pt x="3" y="23"/>
                  </a:moveTo>
                  <a:lnTo>
                    <a:pt x="15" y="25"/>
                  </a:lnTo>
                  <a:lnTo>
                    <a:pt x="15" y="33"/>
                  </a:lnTo>
                  <a:lnTo>
                    <a:pt x="11" y="36"/>
                  </a:lnTo>
                  <a:lnTo>
                    <a:pt x="20" y="50"/>
                  </a:lnTo>
                  <a:lnTo>
                    <a:pt x="25" y="45"/>
                  </a:lnTo>
                  <a:lnTo>
                    <a:pt x="22" y="36"/>
                  </a:lnTo>
                  <a:lnTo>
                    <a:pt x="27" y="39"/>
                  </a:lnTo>
                  <a:lnTo>
                    <a:pt x="31" y="33"/>
                  </a:lnTo>
                  <a:lnTo>
                    <a:pt x="34" y="39"/>
                  </a:lnTo>
                  <a:lnTo>
                    <a:pt x="42" y="38"/>
                  </a:lnTo>
                  <a:lnTo>
                    <a:pt x="42" y="31"/>
                  </a:lnTo>
                  <a:lnTo>
                    <a:pt x="34" y="31"/>
                  </a:lnTo>
                  <a:lnTo>
                    <a:pt x="32" y="13"/>
                  </a:lnTo>
                  <a:lnTo>
                    <a:pt x="25" y="25"/>
                  </a:lnTo>
                  <a:lnTo>
                    <a:pt x="18" y="6"/>
                  </a:lnTo>
                  <a:lnTo>
                    <a:pt x="10" y="6"/>
                  </a:lnTo>
                  <a:lnTo>
                    <a:pt x="10" y="1"/>
                  </a:lnTo>
                  <a:lnTo>
                    <a:pt x="0" y="0"/>
                  </a:lnTo>
                  <a:lnTo>
                    <a:pt x="3" y="2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0" name="Freeform 645"/>
            <p:cNvSpPr>
              <a:spLocks/>
            </p:cNvSpPr>
            <p:nvPr/>
          </p:nvSpPr>
          <p:spPr bwMode="auto">
            <a:xfrm>
              <a:off x="7515225" y="3451250"/>
              <a:ext cx="74613" cy="77788"/>
            </a:xfrm>
            <a:custGeom>
              <a:avLst/>
              <a:gdLst>
                <a:gd name="T0" fmla="*/ 2147483647 w 42"/>
                <a:gd name="T1" fmla="*/ 2147483647 h 50"/>
                <a:gd name="T2" fmla="*/ 2147483647 w 42"/>
                <a:gd name="T3" fmla="*/ 2147483647 h 50"/>
                <a:gd name="T4" fmla="*/ 2147483647 w 42"/>
                <a:gd name="T5" fmla="*/ 2147483647 h 50"/>
                <a:gd name="T6" fmla="*/ 2147483647 w 42"/>
                <a:gd name="T7" fmla="*/ 2147483647 h 50"/>
                <a:gd name="T8" fmla="*/ 2147483647 w 42"/>
                <a:gd name="T9" fmla="*/ 2147483647 h 50"/>
                <a:gd name="T10" fmla="*/ 2147483647 w 42"/>
                <a:gd name="T11" fmla="*/ 2147483647 h 50"/>
                <a:gd name="T12" fmla="*/ 2147483647 w 42"/>
                <a:gd name="T13" fmla="*/ 2147483647 h 50"/>
                <a:gd name="T14" fmla="*/ 2147483647 w 42"/>
                <a:gd name="T15" fmla="*/ 2147483647 h 50"/>
                <a:gd name="T16" fmla="*/ 2147483647 w 42"/>
                <a:gd name="T17" fmla="*/ 2147483647 h 50"/>
                <a:gd name="T18" fmla="*/ 2147483647 w 42"/>
                <a:gd name="T19" fmla="*/ 2147483647 h 50"/>
                <a:gd name="T20" fmla="*/ 2147483647 w 42"/>
                <a:gd name="T21" fmla="*/ 2147483647 h 50"/>
                <a:gd name="T22" fmla="*/ 2147483647 w 42"/>
                <a:gd name="T23" fmla="*/ 2147483647 h 50"/>
                <a:gd name="T24" fmla="*/ 2147483647 w 42"/>
                <a:gd name="T25" fmla="*/ 2147483647 h 50"/>
                <a:gd name="T26" fmla="*/ 2147483647 w 42"/>
                <a:gd name="T27" fmla="*/ 2147483647 h 50"/>
                <a:gd name="T28" fmla="*/ 2147483647 w 42"/>
                <a:gd name="T29" fmla="*/ 2147483647 h 50"/>
                <a:gd name="T30" fmla="*/ 2147483647 w 42"/>
                <a:gd name="T31" fmla="*/ 2147483647 h 50"/>
                <a:gd name="T32" fmla="*/ 2147483647 w 42"/>
                <a:gd name="T33" fmla="*/ 2147483647 h 50"/>
                <a:gd name="T34" fmla="*/ 2147483647 w 42"/>
                <a:gd name="T35" fmla="*/ 2147483647 h 50"/>
                <a:gd name="T36" fmla="*/ 0 w 42"/>
                <a:gd name="T37" fmla="*/ 0 h 50"/>
                <a:gd name="T38" fmla="*/ 2147483647 w 42"/>
                <a:gd name="T39" fmla="*/ 2147483647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50"/>
                <a:gd name="T62" fmla="*/ 42 w 42"/>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50">
                  <a:moveTo>
                    <a:pt x="3" y="23"/>
                  </a:moveTo>
                  <a:lnTo>
                    <a:pt x="15" y="25"/>
                  </a:lnTo>
                  <a:lnTo>
                    <a:pt x="15" y="33"/>
                  </a:lnTo>
                  <a:lnTo>
                    <a:pt x="11" y="36"/>
                  </a:lnTo>
                  <a:lnTo>
                    <a:pt x="20" y="50"/>
                  </a:lnTo>
                  <a:lnTo>
                    <a:pt x="25" y="45"/>
                  </a:lnTo>
                  <a:lnTo>
                    <a:pt x="22" y="36"/>
                  </a:lnTo>
                  <a:lnTo>
                    <a:pt x="27" y="39"/>
                  </a:lnTo>
                  <a:lnTo>
                    <a:pt x="31" y="33"/>
                  </a:lnTo>
                  <a:lnTo>
                    <a:pt x="34" y="39"/>
                  </a:lnTo>
                  <a:lnTo>
                    <a:pt x="42" y="38"/>
                  </a:lnTo>
                  <a:lnTo>
                    <a:pt x="42" y="31"/>
                  </a:lnTo>
                  <a:lnTo>
                    <a:pt x="34" y="31"/>
                  </a:lnTo>
                  <a:lnTo>
                    <a:pt x="32" y="13"/>
                  </a:lnTo>
                  <a:lnTo>
                    <a:pt x="25" y="25"/>
                  </a:lnTo>
                  <a:lnTo>
                    <a:pt x="18" y="6"/>
                  </a:lnTo>
                  <a:lnTo>
                    <a:pt x="10" y="6"/>
                  </a:lnTo>
                  <a:lnTo>
                    <a:pt x="10" y="1"/>
                  </a:lnTo>
                  <a:lnTo>
                    <a:pt x="0" y="0"/>
                  </a:lnTo>
                  <a:lnTo>
                    <a:pt x="3" y="2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1" name="Freeform 646"/>
            <p:cNvSpPr>
              <a:spLocks/>
            </p:cNvSpPr>
            <p:nvPr/>
          </p:nvSpPr>
          <p:spPr bwMode="auto">
            <a:xfrm>
              <a:off x="7527925" y="3505225"/>
              <a:ext cx="122238" cy="115888"/>
            </a:xfrm>
            <a:custGeom>
              <a:avLst/>
              <a:gdLst>
                <a:gd name="T0" fmla="*/ 0 w 69"/>
                <a:gd name="T1" fmla="*/ 2147483647 h 73"/>
                <a:gd name="T2" fmla="*/ 2147483647 w 69"/>
                <a:gd name="T3" fmla="*/ 2147483647 h 73"/>
                <a:gd name="T4" fmla="*/ 2147483647 w 69"/>
                <a:gd name="T5" fmla="*/ 2147483647 h 73"/>
                <a:gd name="T6" fmla="*/ 2147483647 w 69"/>
                <a:gd name="T7" fmla="*/ 2147483647 h 73"/>
                <a:gd name="T8" fmla="*/ 2147483647 w 69"/>
                <a:gd name="T9" fmla="*/ 2147483647 h 73"/>
                <a:gd name="T10" fmla="*/ 2147483647 w 69"/>
                <a:gd name="T11" fmla="*/ 2147483647 h 73"/>
                <a:gd name="T12" fmla="*/ 2147483647 w 69"/>
                <a:gd name="T13" fmla="*/ 2147483647 h 73"/>
                <a:gd name="T14" fmla="*/ 2147483647 w 69"/>
                <a:gd name="T15" fmla="*/ 2147483647 h 73"/>
                <a:gd name="T16" fmla="*/ 2147483647 w 69"/>
                <a:gd name="T17" fmla="*/ 2147483647 h 73"/>
                <a:gd name="T18" fmla="*/ 2147483647 w 69"/>
                <a:gd name="T19" fmla="*/ 2147483647 h 73"/>
                <a:gd name="T20" fmla="*/ 2147483647 w 69"/>
                <a:gd name="T21" fmla="*/ 2147483647 h 73"/>
                <a:gd name="T22" fmla="*/ 2147483647 w 69"/>
                <a:gd name="T23" fmla="*/ 2147483647 h 73"/>
                <a:gd name="T24" fmla="*/ 2147483647 w 69"/>
                <a:gd name="T25" fmla="*/ 2147483647 h 73"/>
                <a:gd name="T26" fmla="*/ 2147483647 w 69"/>
                <a:gd name="T27" fmla="*/ 2147483647 h 73"/>
                <a:gd name="T28" fmla="*/ 2147483647 w 69"/>
                <a:gd name="T29" fmla="*/ 2147483647 h 73"/>
                <a:gd name="T30" fmla="*/ 2147483647 w 69"/>
                <a:gd name="T31" fmla="*/ 2147483647 h 73"/>
                <a:gd name="T32" fmla="*/ 2147483647 w 69"/>
                <a:gd name="T33" fmla="*/ 2147483647 h 73"/>
                <a:gd name="T34" fmla="*/ 2147483647 w 69"/>
                <a:gd name="T35" fmla="*/ 0 h 73"/>
                <a:gd name="T36" fmla="*/ 2147483647 w 69"/>
                <a:gd name="T37" fmla="*/ 2147483647 h 73"/>
                <a:gd name="T38" fmla="*/ 2147483647 w 69"/>
                <a:gd name="T39" fmla="*/ 2147483647 h 73"/>
                <a:gd name="T40" fmla="*/ 2147483647 w 69"/>
                <a:gd name="T41" fmla="*/ 2147483647 h 73"/>
                <a:gd name="T42" fmla="*/ 2147483647 w 69"/>
                <a:gd name="T43" fmla="*/ 2147483647 h 73"/>
                <a:gd name="T44" fmla="*/ 2147483647 w 69"/>
                <a:gd name="T45" fmla="*/ 2147483647 h 73"/>
                <a:gd name="T46" fmla="*/ 2147483647 w 69"/>
                <a:gd name="T47" fmla="*/ 2147483647 h 73"/>
                <a:gd name="T48" fmla="*/ 2147483647 w 69"/>
                <a:gd name="T49" fmla="*/ 2147483647 h 73"/>
                <a:gd name="T50" fmla="*/ 2147483647 w 69"/>
                <a:gd name="T51" fmla="*/ 2147483647 h 73"/>
                <a:gd name="T52" fmla="*/ 0 w 69"/>
                <a:gd name="T53" fmla="*/ 2147483647 h 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
                <a:gd name="T82" fmla="*/ 0 h 73"/>
                <a:gd name="T83" fmla="*/ 69 w 69"/>
                <a:gd name="T84" fmla="*/ 73 h 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 h="73">
                  <a:moveTo>
                    <a:pt x="0" y="46"/>
                  </a:moveTo>
                  <a:lnTo>
                    <a:pt x="3" y="51"/>
                  </a:lnTo>
                  <a:lnTo>
                    <a:pt x="7" y="37"/>
                  </a:lnTo>
                  <a:lnTo>
                    <a:pt x="11" y="35"/>
                  </a:lnTo>
                  <a:lnTo>
                    <a:pt x="13" y="43"/>
                  </a:lnTo>
                  <a:lnTo>
                    <a:pt x="24" y="35"/>
                  </a:lnTo>
                  <a:lnTo>
                    <a:pt x="29" y="38"/>
                  </a:lnTo>
                  <a:lnTo>
                    <a:pt x="34" y="43"/>
                  </a:lnTo>
                  <a:lnTo>
                    <a:pt x="31" y="59"/>
                  </a:lnTo>
                  <a:lnTo>
                    <a:pt x="53" y="73"/>
                  </a:lnTo>
                  <a:lnTo>
                    <a:pt x="58" y="65"/>
                  </a:lnTo>
                  <a:lnTo>
                    <a:pt x="51" y="53"/>
                  </a:lnTo>
                  <a:lnTo>
                    <a:pt x="53" y="49"/>
                  </a:lnTo>
                  <a:lnTo>
                    <a:pt x="56" y="43"/>
                  </a:lnTo>
                  <a:lnTo>
                    <a:pt x="65" y="62"/>
                  </a:lnTo>
                  <a:lnTo>
                    <a:pt x="69" y="46"/>
                  </a:lnTo>
                  <a:lnTo>
                    <a:pt x="63" y="16"/>
                  </a:lnTo>
                  <a:lnTo>
                    <a:pt x="49" y="0"/>
                  </a:lnTo>
                  <a:lnTo>
                    <a:pt x="51" y="14"/>
                  </a:lnTo>
                  <a:lnTo>
                    <a:pt x="46" y="16"/>
                  </a:lnTo>
                  <a:lnTo>
                    <a:pt x="41" y="14"/>
                  </a:lnTo>
                  <a:lnTo>
                    <a:pt x="39" y="22"/>
                  </a:lnTo>
                  <a:lnTo>
                    <a:pt x="28" y="30"/>
                  </a:lnTo>
                  <a:lnTo>
                    <a:pt x="27" y="22"/>
                  </a:lnTo>
                  <a:lnTo>
                    <a:pt x="15" y="22"/>
                  </a:lnTo>
                  <a:lnTo>
                    <a:pt x="1" y="35"/>
                  </a:lnTo>
                  <a:lnTo>
                    <a:pt x="0" y="4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2" name="Freeform 647"/>
            <p:cNvSpPr>
              <a:spLocks/>
            </p:cNvSpPr>
            <p:nvPr/>
          </p:nvSpPr>
          <p:spPr bwMode="auto">
            <a:xfrm>
              <a:off x="7527925" y="3505225"/>
              <a:ext cx="122238" cy="115888"/>
            </a:xfrm>
            <a:custGeom>
              <a:avLst/>
              <a:gdLst>
                <a:gd name="T0" fmla="*/ 0 w 69"/>
                <a:gd name="T1" fmla="*/ 2147483647 h 73"/>
                <a:gd name="T2" fmla="*/ 2147483647 w 69"/>
                <a:gd name="T3" fmla="*/ 2147483647 h 73"/>
                <a:gd name="T4" fmla="*/ 2147483647 w 69"/>
                <a:gd name="T5" fmla="*/ 2147483647 h 73"/>
                <a:gd name="T6" fmla="*/ 2147483647 w 69"/>
                <a:gd name="T7" fmla="*/ 2147483647 h 73"/>
                <a:gd name="T8" fmla="*/ 2147483647 w 69"/>
                <a:gd name="T9" fmla="*/ 2147483647 h 73"/>
                <a:gd name="T10" fmla="*/ 2147483647 w 69"/>
                <a:gd name="T11" fmla="*/ 2147483647 h 73"/>
                <a:gd name="T12" fmla="*/ 2147483647 w 69"/>
                <a:gd name="T13" fmla="*/ 2147483647 h 73"/>
                <a:gd name="T14" fmla="*/ 2147483647 w 69"/>
                <a:gd name="T15" fmla="*/ 2147483647 h 73"/>
                <a:gd name="T16" fmla="*/ 2147483647 w 69"/>
                <a:gd name="T17" fmla="*/ 2147483647 h 73"/>
                <a:gd name="T18" fmla="*/ 2147483647 w 69"/>
                <a:gd name="T19" fmla="*/ 2147483647 h 73"/>
                <a:gd name="T20" fmla="*/ 2147483647 w 69"/>
                <a:gd name="T21" fmla="*/ 2147483647 h 73"/>
                <a:gd name="T22" fmla="*/ 2147483647 w 69"/>
                <a:gd name="T23" fmla="*/ 2147483647 h 73"/>
                <a:gd name="T24" fmla="*/ 2147483647 w 69"/>
                <a:gd name="T25" fmla="*/ 2147483647 h 73"/>
                <a:gd name="T26" fmla="*/ 2147483647 w 69"/>
                <a:gd name="T27" fmla="*/ 2147483647 h 73"/>
                <a:gd name="T28" fmla="*/ 2147483647 w 69"/>
                <a:gd name="T29" fmla="*/ 2147483647 h 73"/>
                <a:gd name="T30" fmla="*/ 2147483647 w 69"/>
                <a:gd name="T31" fmla="*/ 2147483647 h 73"/>
                <a:gd name="T32" fmla="*/ 2147483647 w 69"/>
                <a:gd name="T33" fmla="*/ 2147483647 h 73"/>
                <a:gd name="T34" fmla="*/ 2147483647 w 69"/>
                <a:gd name="T35" fmla="*/ 0 h 73"/>
                <a:gd name="T36" fmla="*/ 2147483647 w 69"/>
                <a:gd name="T37" fmla="*/ 2147483647 h 73"/>
                <a:gd name="T38" fmla="*/ 2147483647 w 69"/>
                <a:gd name="T39" fmla="*/ 2147483647 h 73"/>
                <a:gd name="T40" fmla="*/ 2147483647 w 69"/>
                <a:gd name="T41" fmla="*/ 2147483647 h 73"/>
                <a:gd name="T42" fmla="*/ 2147483647 w 69"/>
                <a:gd name="T43" fmla="*/ 2147483647 h 73"/>
                <a:gd name="T44" fmla="*/ 2147483647 w 69"/>
                <a:gd name="T45" fmla="*/ 2147483647 h 73"/>
                <a:gd name="T46" fmla="*/ 2147483647 w 69"/>
                <a:gd name="T47" fmla="*/ 2147483647 h 73"/>
                <a:gd name="T48" fmla="*/ 2147483647 w 69"/>
                <a:gd name="T49" fmla="*/ 2147483647 h 73"/>
                <a:gd name="T50" fmla="*/ 2147483647 w 69"/>
                <a:gd name="T51" fmla="*/ 2147483647 h 73"/>
                <a:gd name="T52" fmla="*/ 0 w 69"/>
                <a:gd name="T53" fmla="*/ 2147483647 h 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
                <a:gd name="T82" fmla="*/ 0 h 73"/>
                <a:gd name="T83" fmla="*/ 69 w 69"/>
                <a:gd name="T84" fmla="*/ 73 h 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 h="73">
                  <a:moveTo>
                    <a:pt x="0" y="46"/>
                  </a:moveTo>
                  <a:lnTo>
                    <a:pt x="3" y="51"/>
                  </a:lnTo>
                  <a:lnTo>
                    <a:pt x="7" y="37"/>
                  </a:lnTo>
                  <a:lnTo>
                    <a:pt x="11" y="35"/>
                  </a:lnTo>
                  <a:lnTo>
                    <a:pt x="13" y="43"/>
                  </a:lnTo>
                  <a:lnTo>
                    <a:pt x="24" y="35"/>
                  </a:lnTo>
                  <a:lnTo>
                    <a:pt x="29" y="38"/>
                  </a:lnTo>
                  <a:lnTo>
                    <a:pt x="34" y="43"/>
                  </a:lnTo>
                  <a:lnTo>
                    <a:pt x="31" y="59"/>
                  </a:lnTo>
                  <a:lnTo>
                    <a:pt x="53" y="73"/>
                  </a:lnTo>
                  <a:lnTo>
                    <a:pt x="58" y="65"/>
                  </a:lnTo>
                  <a:lnTo>
                    <a:pt x="51" y="53"/>
                  </a:lnTo>
                  <a:lnTo>
                    <a:pt x="53" y="49"/>
                  </a:lnTo>
                  <a:lnTo>
                    <a:pt x="56" y="43"/>
                  </a:lnTo>
                  <a:lnTo>
                    <a:pt x="65" y="62"/>
                  </a:lnTo>
                  <a:lnTo>
                    <a:pt x="69" y="46"/>
                  </a:lnTo>
                  <a:lnTo>
                    <a:pt x="63" y="16"/>
                  </a:lnTo>
                  <a:lnTo>
                    <a:pt x="49" y="0"/>
                  </a:lnTo>
                  <a:lnTo>
                    <a:pt x="51" y="14"/>
                  </a:lnTo>
                  <a:lnTo>
                    <a:pt x="46" y="16"/>
                  </a:lnTo>
                  <a:lnTo>
                    <a:pt x="41" y="14"/>
                  </a:lnTo>
                  <a:lnTo>
                    <a:pt x="39" y="22"/>
                  </a:lnTo>
                  <a:lnTo>
                    <a:pt x="28" y="30"/>
                  </a:lnTo>
                  <a:lnTo>
                    <a:pt x="27" y="22"/>
                  </a:lnTo>
                  <a:lnTo>
                    <a:pt x="15" y="22"/>
                  </a:lnTo>
                  <a:lnTo>
                    <a:pt x="1" y="35"/>
                  </a:lnTo>
                  <a:lnTo>
                    <a:pt x="0" y="4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3" name="Freeform 648"/>
            <p:cNvSpPr>
              <a:spLocks/>
            </p:cNvSpPr>
            <p:nvPr/>
          </p:nvSpPr>
          <p:spPr bwMode="auto">
            <a:xfrm>
              <a:off x="8232775" y="3890988"/>
              <a:ext cx="114300" cy="55562"/>
            </a:xfrm>
            <a:custGeom>
              <a:avLst/>
              <a:gdLst>
                <a:gd name="T0" fmla="*/ 0 w 63"/>
                <a:gd name="T1" fmla="*/ 2147483647 h 36"/>
                <a:gd name="T2" fmla="*/ 2147483647 w 63"/>
                <a:gd name="T3" fmla="*/ 2147483647 h 36"/>
                <a:gd name="T4" fmla="*/ 2147483647 w 63"/>
                <a:gd name="T5" fmla="*/ 2147483647 h 36"/>
                <a:gd name="T6" fmla="*/ 2147483647 w 63"/>
                <a:gd name="T7" fmla="*/ 2147483647 h 36"/>
                <a:gd name="T8" fmla="*/ 2147483647 w 63"/>
                <a:gd name="T9" fmla="*/ 2147483647 h 36"/>
                <a:gd name="T10" fmla="*/ 2147483647 w 63"/>
                <a:gd name="T11" fmla="*/ 0 h 36"/>
                <a:gd name="T12" fmla="*/ 2147483647 w 63"/>
                <a:gd name="T13" fmla="*/ 0 h 36"/>
                <a:gd name="T14" fmla="*/ 2147483647 w 63"/>
                <a:gd name="T15" fmla="*/ 2147483647 h 36"/>
                <a:gd name="T16" fmla="*/ 2147483647 w 63"/>
                <a:gd name="T17" fmla="*/ 2147483647 h 36"/>
                <a:gd name="T18" fmla="*/ 2147483647 w 63"/>
                <a:gd name="T19" fmla="*/ 2147483647 h 36"/>
                <a:gd name="T20" fmla="*/ 0 w 63"/>
                <a:gd name="T21" fmla="*/ 2147483647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36"/>
                <a:gd name="T35" fmla="*/ 63 w 63"/>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36">
                  <a:moveTo>
                    <a:pt x="0" y="23"/>
                  </a:moveTo>
                  <a:lnTo>
                    <a:pt x="14" y="36"/>
                  </a:lnTo>
                  <a:lnTo>
                    <a:pt x="35" y="36"/>
                  </a:lnTo>
                  <a:lnTo>
                    <a:pt x="56" y="24"/>
                  </a:lnTo>
                  <a:lnTo>
                    <a:pt x="63" y="8"/>
                  </a:lnTo>
                  <a:lnTo>
                    <a:pt x="60" y="0"/>
                  </a:lnTo>
                  <a:lnTo>
                    <a:pt x="50" y="0"/>
                  </a:lnTo>
                  <a:lnTo>
                    <a:pt x="52" y="13"/>
                  </a:lnTo>
                  <a:lnTo>
                    <a:pt x="45" y="13"/>
                  </a:lnTo>
                  <a:lnTo>
                    <a:pt x="38" y="23"/>
                  </a:lnTo>
                  <a:lnTo>
                    <a:pt x="0" y="2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4" name="Freeform 649"/>
            <p:cNvSpPr>
              <a:spLocks/>
            </p:cNvSpPr>
            <p:nvPr/>
          </p:nvSpPr>
          <p:spPr bwMode="auto">
            <a:xfrm>
              <a:off x="8232775" y="3890988"/>
              <a:ext cx="114300" cy="55562"/>
            </a:xfrm>
            <a:custGeom>
              <a:avLst/>
              <a:gdLst>
                <a:gd name="T0" fmla="*/ 0 w 63"/>
                <a:gd name="T1" fmla="*/ 2147483647 h 36"/>
                <a:gd name="T2" fmla="*/ 2147483647 w 63"/>
                <a:gd name="T3" fmla="*/ 2147483647 h 36"/>
                <a:gd name="T4" fmla="*/ 2147483647 w 63"/>
                <a:gd name="T5" fmla="*/ 2147483647 h 36"/>
                <a:gd name="T6" fmla="*/ 2147483647 w 63"/>
                <a:gd name="T7" fmla="*/ 2147483647 h 36"/>
                <a:gd name="T8" fmla="*/ 2147483647 w 63"/>
                <a:gd name="T9" fmla="*/ 2147483647 h 36"/>
                <a:gd name="T10" fmla="*/ 2147483647 w 63"/>
                <a:gd name="T11" fmla="*/ 0 h 36"/>
                <a:gd name="T12" fmla="*/ 2147483647 w 63"/>
                <a:gd name="T13" fmla="*/ 0 h 36"/>
                <a:gd name="T14" fmla="*/ 2147483647 w 63"/>
                <a:gd name="T15" fmla="*/ 2147483647 h 36"/>
                <a:gd name="T16" fmla="*/ 2147483647 w 63"/>
                <a:gd name="T17" fmla="*/ 2147483647 h 36"/>
                <a:gd name="T18" fmla="*/ 2147483647 w 63"/>
                <a:gd name="T19" fmla="*/ 2147483647 h 36"/>
                <a:gd name="T20" fmla="*/ 0 w 63"/>
                <a:gd name="T21" fmla="*/ 2147483647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36"/>
                <a:gd name="T35" fmla="*/ 63 w 63"/>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36">
                  <a:moveTo>
                    <a:pt x="0" y="23"/>
                  </a:moveTo>
                  <a:lnTo>
                    <a:pt x="14" y="36"/>
                  </a:lnTo>
                  <a:lnTo>
                    <a:pt x="35" y="36"/>
                  </a:lnTo>
                  <a:lnTo>
                    <a:pt x="56" y="24"/>
                  </a:lnTo>
                  <a:lnTo>
                    <a:pt x="63" y="8"/>
                  </a:lnTo>
                  <a:lnTo>
                    <a:pt x="60" y="0"/>
                  </a:lnTo>
                  <a:lnTo>
                    <a:pt x="50" y="0"/>
                  </a:lnTo>
                  <a:lnTo>
                    <a:pt x="52" y="13"/>
                  </a:lnTo>
                  <a:lnTo>
                    <a:pt x="45" y="13"/>
                  </a:lnTo>
                  <a:lnTo>
                    <a:pt x="38" y="23"/>
                  </a:lnTo>
                  <a:lnTo>
                    <a:pt x="0" y="2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5" name="Freeform 650"/>
            <p:cNvSpPr>
              <a:spLocks/>
            </p:cNvSpPr>
            <p:nvPr/>
          </p:nvSpPr>
          <p:spPr bwMode="auto">
            <a:xfrm>
              <a:off x="8199438" y="3833838"/>
              <a:ext cx="9525" cy="0"/>
            </a:xfrm>
            <a:custGeom>
              <a:avLst/>
              <a:gdLst>
                <a:gd name="T0" fmla="*/ 0 w 8"/>
                <a:gd name="T1" fmla="*/ 2147483647 w 8"/>
                <a:gd name="T2" fmla="*/ 0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8"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6" name="Line 651"/>
            <p:cNvSpPr>
              <a:spLocks noChangeShapeType="1"/>
            </p:cNvSpPr>
            <p:nvPr/>
          </p:nvSpPr>
          <p:spPr bwMode="auto">
            <a:xfrm>
              <a:off x="8199438" y="3833838"/>
              <a:ext cx="9525" cy="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7" name="Freeform 652"/>
            <p:cNvSpPr>
              <a:spLocks/>
            </p:cNvSpPr>
            <p:nvPr/>
          </p:nvSpPr>
          <p:spPr bwMode="auto">
            <a:xfrm>
              <a:off x="8308975" y="3844950"/>
              <a:ext cx="57150" cy="66675"/>
            </a:xfrm>
            <a:custGeom>
              <a:avLst/>
              <a:gdLst>
                <a:gd name="T0" fmla="*/ 0 w 32"/>
                <a:gd name="T1" fmla="*/ 0 h 39"/>
                <a:gd name="T2" fmla="*/ 2147483647 w 32"/>
                <a:gd name="T3" fmla="*/ 2147483647 h 39"/>
                <a:gd name="T4" fmla="*/ 2147483647 w 32"/>
                <a:gd name="T5" fmla="*/ 2147483647 h 39"/>
                <a:gd name="T6" fmla="*/ 2147483647 w 32"/>
                <a:gd name="T7" fmla="*/ 2147483647 h 39"/>
                <a:gd name="T8" fmla="*/ 2147483647 w 32"/>
                <a:gd name="T9" fmla="*/ 2147483647 h 39"/>
                <a:gd name="T10" fmla="*/ 0 w 32"/>
                <a:gd name="T11" fmla="*/ 0 h 39"/>
                <a:gd name="T12" fmla="*/ 0 60000 65536"/>
                <a:gd name="T13" fmla="*/ 0 60000 65536"/>
                <a:gd name="T14" fmla="*/ 0 60000 65536"/>
                <a:gd name="T15" fmla="*/ 0 60000 65536"/>
                <a:gd name="T16" fmla="*/ 0 60000 65536"/>
                <a:gd name="T17" fmla="*/ 0 60000 65536"/>
                <a:gd name="T18" fmla="*/ 0 w 32"/>
                <a:gd name="T19" fmla="*/ 0 h 39"/>
                <a:gd name="T20" fmla="*/ 32 w 32"/>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2" h="39">
                  <a:moveTo>
                    <a:pt x="0" y="0"/>
                  </a:moveTo>
                  <a:lnTo>
                    <a:pt x="19" y="17"/>
                  </a:lnTo>
                  <a:lnTo>
                    <a:pt x="31" y="39"/>
                  </a:lnTo>
                  <a:lnTo>
                    <a:pt x="32" y="23"/>
                  </a:lnTo>
                  <a:lnTo>
                    <a:pt x="11" y="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8" name="Freeform 653"/>
            <p:cNvSpPr>
              <a:spLocks/>
            </p:cNvSpPr>
            <p:nvPr/>
          </p:nvSpPr>
          <p:spPr bwMode="auto">
            <a:xfrm>
              <a:off x="8308975" y="3844950"/>
              <a:ext cx="57150" cy="66675"/>
            </a:xfrm>
            <a:custGeom>
              <a:avLst/>
              <a:gdLst>
                <a:gd name="T0" fmla="*/ 0 w 32"/>
                <a:gd name="T1" fmla="*/ 0 h 39"/>
                <a:gd name="T2" fmla="*/ 2147483647 w 32"/>
                <a:gd name="T3" fmla="*/ 2147483647 h 39"/>
                <a:gd name="T4" fmla="*/ 2147483647 w 32"/>
                <a:gd name="T5" fmla="*/ 2147483647 h 39"/>
                <a:gd name="T6" fmla="*/ 2147483647 w 32"/>
                <a:gd name="T7" fmla="*/ 2147483647 h 39"/>
                <a:gd name="T8" fmla="*/ 2147483647 w 32"/>
                <a:gd name="T9" fmla="*/ 2147483647 h 39"/>
                <a:gd name="T10" fmla="*/ 0 w 32"/>
                <a:gd name="T11" fmla="*/ 0 h 39"/>
                <a:gd name="T12" fmla="*/ 0 60000 65536"/>
                <a:gd name="T13" fmla="*/ 0 60000 65536"/>
                <a:gd name="T14" fmla="*/ 0 60000 65536"/>
                <a:gd name="T15" fmla="*/ 0 60000 65536"/>
                <a:gd name="T16" fmla="*/ 0 60000 65536"/>
                <a:gd name="T17" fmla="*/ 0 60000 65536"/>
                <a:gd name="T18" fmla="*/ 0 w 32"/>
                <a:gd name="T19" fmla="*/ 0 h 39"/>
                <a:gd name="T20" fmla="*/ 32 w 32"/>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2" h="39">
                  <a:moveTo>
                    <a:pt x="0" y="0"/>
                  </a:moveTo>
                  <a:lnTo>
                    <a:pt x="19" y="17"/>
                  </a:lnTo>
                  <a:lnTo>
                    <a:pt x="31" y="39"/>
                  </a:lnTo>
                  <a:lnTo>
                    <a:pt x="32" y="23"/>
                  </a:lnTo>
                  <a:lnTo>
                    <a:pt x="11" y="4"/>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9" name="Freeform 654"/>
            <p:cNvSpPr>
              <a:spLocks/>
            </p:cNvSpPr>
            <p:nvPr/>
          </p:nvSpPr>
          <p:spPr bwMode="auto">
            <a:xfrm>
              <a:off x="8404225" y="3927500"/>
              <a:ext cx="36513" cy="38100"/>
            </a:xfrm>
            <a:custGeom>
              <a:avLst/>
              <a:gdLst>
                <a:gd name="T0" fmla="*/ 0 w 20"/>
                <a:gd name="T1" fmla="*/ 0 h 24"/>
                <a:gd name="T2" fmla="*/ 2147483647 w 20"/>
                <a:gd name="T3" fmla="*/ 2147483647 h 24"/>
                <a:gd name="T4" fmla="*/ 2147483647 w 20"/>
                <a:gd name="T5" fmla="*/ 2147483647 h 24"/>
                <a:gd name="T6" fmla="*/ 2147483647 w 20"/>
                <a:gd name="T7" fmla="*/ 2147483647 h 24"/>
                <a:gd name="T8" fmla="*/ 0 w 20"/>
                <a:gd name="T9" fmla="*/ 0 h 24"/>
                <a:gd name="T10" fmla="*/ 0 60000 65536"/>
                <a:gd name="T11" fmla="*/ 0 60000 65536"/>
                <a:gd name="T12" fmla="*/ 0 60000 65536"/>
                <a:gd name="T13" fmla="*/ 0 60000 65536"/>
                <a:gd name="T14" fmla="*/ 0 60000 65536"/>
                <a:gd name="T15" fmla="*/ 0 w 20"/>
                <a:gd name="T16" fmla="*/ 0 h 24"/>
                <a:gd name="T17" fmla="*/ 20 w 20"/>
                <a:gd name="T18" fmla="*/ 24 h 24"/>
              </a:gdLst>
              <a:ahLst/>
              <a:cxnLst>
                <a:cxn ang="T10">
                  <a:pos x="T0" y="T1"/>
                </a:cxn>
                <a:cxn ang="T11">
                  <a:pos x="T2" y="T3"/>
                </a:cxn>
                <a:cxn ang="T12">
                  <a:pos x="T4" y="T5"/>
                </a:cxn>
                <a:cxn ang="T13">
                  <a:pos x="T6" y="T7"/>
                </a:cxn>
                <a:cxn ang="T14">
                  <a:pos x="T8" y="T9"/>
                </a:cxn>
              </a:cxnLst>
              <a:rect l="T15" t="T16" r="T17" b="T18"/>
              <a:pathLst>
                <a:path w="20" h="24">
                  <a:moveTo>
                    <a:pt x="0" y="0"/>
                  </a:moveTo>
                  <a:lnTo>
                    <a:pt x="12" y="24"/>
                  </a:lnTo>
                  <a:lnTo>
                    <a:pt x="20" y="21"/>
                  </a:lnTo>
                  <a:lnTo>
                    <a:pt x="7" y="1"/>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0" name="Freeform 655"/>
            <p:cNvSpPr>
              <a:spLocks/>
            </p:cNvSpPr>
            <p:nvPr/>
          </p:nvSpPr>
          <p:spPr bwMode="auto">
            <a:xfrm>
              <a:off x="8404225" y="3927500"/>
              <a:ext cx="36513" cy="38100"/>
            </a:xfrm>
            <a:custGeom>
              <a:avLst/>
              <a:gdLst>
                <a:gd name="T0" fmla="*/ 0 w 20"/>
                <a:gd name="T1" fmla="*/ 0 h 24"/>
                <a:gd name="T2" fmla="*/ 2147483647 w 20"/>
                <a:gd name="T3" fmla="*/ 2147483647 h 24"/>
                <a:gd name="T4" fmla="*/ 2147483647 w 20"/>
                <a:gd name="T5" fmla="*/ 2147483647 h 24"/>
                <a:gd name="T6" fmla="*/ 2147483647 w 20"/>
                <a:gd name="T7" fmla="*/ 2147483647 h 24"/>
                <a:gd name="T8" fmla="*/ 0 w 20"/>
                <a:gd name="T9" fmla="*/ 0 h 24"/>
                <a:gd name="T10" fmla="*/ 0 60000 65536"/>
                <a:gd name="T11" fmla="*/ 0 60000 65536"/>
                <a:gd name="T12" fmla="*/ 0 60000 65536"/>
                <a:gd name="T13" fmla="*/ 0 60000 65536"/>
                <a:gd name="T14" fmla="*/ 0 60000 65536"/>
                <a:gd name="T15" fmla="*/ 0 w 20"/>
                <a:gd name="T16" fmla="*/ 0 h 24"/>
                <a:gd name="T17" fmla="*/ 20 w 20"/>
                <a:gd name="T18" fmla="*/ 24 h 24"/>
              </a:gdLst>
              <a:ahLst/>
              <a:cxnLst>
                <a:cxn ang="T10">
                  <a:pos x="T0" y="T1"/>
                </a:cxn>
                <a:cxn ang="T11">
                  <a:pos x="T2" y="T3"/>
                </a:cxn>
                <a:cxn ang="T12">
                  <a:pos x="T4" y="T5"/>
                </a:cxn>
                <a:cxn ang="T13">
                  <a:pos x="T6" y="T7"/>
                </a:cxn>
                <a:cxn ang="T14">
                  <a:pos x="T8" y="T9"/>
                </a:cxn>
              </a:cxnLst>
              <a:rect l="T15" t="T16" r="T17" b="T18"/>
              <a:pathLst>
                <a:path w="20" h="24">
                  <a:moveTo>
                    <a:pt x="0" y="0"/>
                  </a:moveTo>
                  <a:lnTo>
                    <a:pt x="12" y="24"/>
                  </a:lnTo>
                  <a:lnTo>
                    <a:pt x="20" y="21"/>
                  </a:lnTo>
                  <a:lnTo>
                    <a:pt x="7" y="1"/>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1" name="Freeform 656"/>
            <p:cNvSpPr>
              <a:spLocks/>
            </p:cNvSpPr>
            <p:nvPr/>
          </p:nvSpPr>
          <p:spPr bwMode="auto">
            <a:xfrm>
              <a:off x="8447088" y="3959250"/>
              <a:ext cx="26987" cy="15875"/>
            </a:xfrm>
            <a:custGeom>
              <a:avLst/>
              <a:gdLst>
                <a:gd name="T0" fmla="*/ 0 w 14"/>
                <a:gd name="T1" fmla="*/ 0 h 11"/>
                <a:gd name="T2" fmla="*/ 2147483647 w 14"/>
                <a:gd name="T3" fmla="*/ 2147483647 h 11"/>
                <a:gd name="T4" fmla="*/ 0 w 14"/>
                <a:gd name="T5" fmla="*/ 0 h 11"/>
                <a:gd name="T6" fmla="*/ 0 60000 65536"/>
                <a:gd name="T7" fmla="*/ 0 60000 65536"/>
                <a:gd name="T8" fmla="*/ 0 60000 65536"/>
                <a:gd name="T9" fmla="*/ 0 w 14"/>
                <a:gd name="T10" fmla="*/ 0 h 11"/>
                <a:gd name="T11" fmla="*/ 14 w 14"/>
                <a:gd name="T12" fmla="*/ 11 h 11"/>
              </a:gdLst>
              <a:ahLst/>
              <a:cxnLst>
                <a:cxn ang="T6">
                  <a:pos x="T0" y="T1"/>
                </a:cxn>
                <a:cxn ang="T7">
                  <a:pos x="T2" y="T3"/>
                </a:cxn>
                <a:cxn ang="T8">
                  <a:pos x="T4" y="T5"/>
                </a:cxn>
              </a:cxnLst>
              <a:rect l="T9" t="T10" r="T11" b="T12"/>
              <a:pathLst>
                <a:path w="14" h="11">
                  <a:moveTo>
                    <a:pt x="0" y="0"/>
                  </a:moveTo>
                  <a:lnTo>
                    <a:pt x="14" y="11"/>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2" name="Line 657"/>
            <p:cNvSpPr>
              <a:spLocks noChangeShapeType="1"/>
            </p:cNvSpPr>
            <p:nvPr/>
          </p:nvSpPr>
          <p:spPr bwMode="auto">
            <a:xfrm>
              <a:off x="8447088" y="3959250"/>
              <a:ext cx="26987" cy="158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3" name="Freeform 658"/>
            <p:cNvSpPr>
              <a:spLocks/>
            </p:cNvSpPr>
            <p:nvPr/>
          </p:nvSpPr>
          <p:spPr bwMode="auto">
            <a:xfrm>
              <a:off x="8470900" y="3995763"/>
              <a:ext cx="12700" cy="12700"/>
            </a:xfrm>
            <a:custGeom>
              <a:avLst/>
              <a:gdLst>
                <a:gd name="T0" fmla="*/ 0 w 7"/>
                <a:gd name="T1" fmla="*/ 0 h 9"/>
                <a:gd name="T2" fmla="*/ 2147483647 w 7"/>
                <a:gd name="T3" fmla="*/ 2147483647 h 9"/>
                <a:gd name="T4" fmla="*/ 0 w 7"/>
                <a:gd name="T5" fmla="*/ 0 h 9"/>
                <a:gd name="T6" fmla="*/ 0 60000 65536"/>
                <a:gd name="T7" fmla="*/ 0 60000 65536"/>
                <a:gd name="T8" fmla="*/ 0 60000 65536"/>
                <a:gd name="T9" fmla="*/ 0 w 7"/>
                <a:gd name="T10" fmla="*/ 0 h 9"/>
                <a:gd name="T11" fmla="*/ 7 w 7"/>
                <a:gd name="T12" fmla="*/ 9 h 9"/>
              </a:gdLst>
              <a:ahLst/>
              <a:cxnLst>
                <a:cxn ang="T6">
                  <a:pos x="T0" y="T1"/>
                </a:cxn>
                <a:cxn ang="T7">
                  <a:pos x="T2" y="T3"/>
                </a:cxn>
                <a:cxn ang="T8">
                  <a:pos x="T4" y="T5"/>
                </a:cxn>
              </a:cxnLst>
              <a:rect l="T9" t="T10" r="T11" b="T12"/>
              <a:pathLst>
                <a:path w="7" h="9">
                  <a:moveTo>
                    <a:pt x="0" y="0"/>
                  </a:moveTo>
                  <a:lnTo>
                    <a:pt x="7" y="9"/>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4" name="Line 659"/>
            <p:cNvSpPr>
              <a:spLocks noChangeShapeType="1"/>
            </p:cNvSpPr>
            <p:nvPr/>
          </p:nvSpPr>
          <p:spPr bwMode="auto">
            <a:xfrm>
              <a:off x="8470900" y="3995763"/>
              <a:ext cx="12700" cy="1270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5" name="Freeform 660"/>
            <p:cNvSpPr>
              <a:spLocks/>
            </p:cNvSpPr>
            <p:nvPr/>
          </p:nvSpPr>
          <p:spPr bwMode="auto">
            <a:xfrm>
              <a:off x="8505825" y="3984650"/>
              <a:ext cx="28575" cy="17463"/>
            </a:xfrm>
            <a:custGeom>
              <a:avLst/>
              <a:gdLst>
                <a:gd name="T0" fmla="*/ 0 w 15"/>
                <a:gd name="T1" fmla="*/ 0 h 14"/>
                <a:gd name="T2" fmla="*/ 2147483647 w 15"/>
                <a:gd name="T3" fmla="*/ 2147483647 h 14"/>
                <a:gd name="T4" fmla="*/ 0 w 15"/>
                <a:gd name="T5" fmla="*/ 0 h 14"/>
                <a:gd name="T6" fmla="*/ 0 60000 65536"/>
                <a:gd name="T7" fmla="*/ 0 60000 65536"/>
                <a:gd name="T8" fmla="*/ 0 60000 65536"/>
                <a:gd name="T9" fmla="*/ 0 w 15"/>
                <a:gd name="T10" fmla="*/ 0 h 14"/>
                <a:gd name="T11" fmla="*/ 15 w 15"/>
                <a:gd name="T12" fmla="*/ 14 h 14"/>
              </a:gdLst>
              <a:ahLst/>
              <a:cxnLst>
                <a:cxn ang="T6">
                  <a:pos x="T0" y="T1"/>
                </a:cxn>
                <a:cxn ang="T7">
                  <a:pos x="T2" y="T3"/>
                </a:cxn>
                <a:cxn ang="T8">
                  <a:pos x="T4" y="T5"/>
                </a:cxn>
              </a:cxnLst>
              <a:rect l="T9" t="T10" r="T11" b="T12"/>
              <a:pathLst>
                <a:path w="15" h="14">
                  <a:moveTo>
                    <a:pt x="0" y="0"/>
                  </a:moveTo>
                  <a:lnTo>
                    <a:pt x="15" y="1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6" name="Line 661"/>
            <p:cNvSpPr>
              <a:spLocks noChangeShapeType="1"/>
            </p:cNvSpPr>
            <p:nvPr/>
          </p:nvSpPr>
          <p:spPr bwMode="auto">
            <a:xfrm>
              <a:off x="8505825" y="3984650"/>
              <a:ext cx="28575" cy="17463"/>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7" name="Freeform 662"/>
            <p:cNvSpPr>
              <a:spLocks/>
            </p:cNvSpPr>
            <p:nvPr/>
          </p:nvSpPr>
          <p:spPr bwMode="auto">
            <a:xfrm>
              <a:off x="8562975" y="4002113"/>
              <a:ext cx="15875" cy="41275"/>
            </a:xfrm>
            <a:custGeom>
              <a:avLst/>
              <a:gdLst>
                <a:gd name="T0" fmla="*/ 0 w 9"/>
                <a:gd name="T1" fmla="*/ 0 h 24"/>
                <a:gd name="T2" fmla="*/ 2147483647 w 9"/>
                <a:gd name="T3" fmla="*/ 2147483647 h 24"/>
                <a:gd name="T4" fmla="*/ 0 w 9"/>
                <a:gd name="T5" fmla="*/ 0 h 24"/>
                <a:gd name="T6" fmla="*/ 0 60000 65536"/>
                <a:gd name="T7" fmla="*/ 0 60000 65536"/>
                <a:gd name="T8" fmla="*/ 0 60000 65536"/>
                <a:gd name="T9" fmla="*/ 0 w 9"/>
                <a:gd name="T10" fmla="*/ 0 h 24"/>
                <a:gd name="T11" fmla="*/ 9 w 9"/>
                <a:gd name="T12" fmla="*/ 24 h 24"/>
              </a:gdLst>
              <a:ahLst/>
              <a:cxnLst>
                <a:cxn ang="T6">
                  <a:pos x="T0" y="T1"/>
                </a:cxn>
                <a:cxn ang="T7">
                  <a:pos x="T2" y="T3"/>
                </a:cxn>
                <a:cxn ang="T8">
                  <a:pos x="T4" y="T5"/>
                </a:cxn>
              </a:cxnLst>
              <a:rect l="T9" t="T10" r="T11" b="T12"/>
              <a:pathLst>
                <a:path w="9" h="24">
                  <a:moveTo>
                    <a:pt x="0" y="0"/>
                  </a:moveTo>
                  <a:lnTo>
                    <a:pt x="9" y="2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8" name="Line 663"/>
            <p:cNvSpPr>
              <a:spLocks noChangeShapeType="1"/>
            </p:cNvSpPr>
            <p:nvPr/>
          </p:nvSpPr>
          <p:spPr bwMode="auto">
            <a:xfrm>
              <a:off x="8562975" y="4002113"/>
              <a:ext cx="15875" cy="412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9" name="Freeform 664"/>
            <p:cNvSpPr>
              <a:spLocks/>
            </p:cNvSpPr>
            <p:nvPr/>
          </p:nvSpPr>
          <p:spPr bwMode="auto">
            <a:xfrm>
              <a:off x="8526463" y="4029100"/>
              <a:ext cx="36512" cy="23813"/>
            </a:xfrm>
            <a:custGeom>
              <a:avLst/>
              <a:gdLst>
                <a:gd name="T0" fmla="*/ 0 w 20"/>
                <a:gd name="T1" fmla="*/ 0 h 13"/>
                <a:gd name="T2" fmla="*/ 2147483647 w 20"/>
                <a:gd name="T3" fmla="*/ 2147483647 h 13"/>
                <a:gd name="T4" fmla="*/ 2147483647 w 20"/>
                <a:gd name="T5" fmla="*/ 2147483647 h 13"/>
                <a:gd name="T6" fmla="*/ 2147483647 w 20"/>
                <a:gd name="T7" fmla="*/ 2147483647 h 13"/>
                <a:gd name="T8" fmla="*/ 0 w 20"/>
                <a:gd name="T9" fmla="*/ 0 h 13"/>
                <a:gd name="T10" fmla="*/ 0 60000 65536"/>
                <a:gd name="T11" fmla="*/ 0 60000 65536"/>
                <a:gd name="T12" fmla="*/ 0 60000 65536"/>
                <a:gd name="T13" fmla="*/ 0 60000 65536"/>
                <a:gd name="T14" fmla="*/ 0 60000 65536"/>
                <a:gd name="T15" fmla="*/ 0 w 20"/>
                <a:gd name="T16" fmla="*/ 0 h 13"/>
                <a:gd name="T17" fmla="*/ 20 w 20"/>
                <a:gd name="T18" fmla="*/ 13 h 13"/>
              </a:gdLst>
              <a:ahLst/>
              <a:cxnLst>
                <a:cxn ang="T10">
                  <a:pos x="T0" y="T1"/>
                </a:cxn>
                <a:cxn ang="T11">
                  <a:pos x="T2" y="T3"/>
                </a:cxn>
                <a:cxn ang="T12">
                  <a:pos x="T4" y="T5"/>
                </a:cxn>
                <a:cxn ang="T13">
                  <a:pos x="T6" y="T7"/>
                </a:cxn>
                <a:cxn ang="T14">
                  <a:pos x="T8" y="T9"/>
                </a:cxn>
              </a:cxnLst>
              <a:rect l="T15" t="T16" r="T17" b="T18"/>
              <a:pathLst>
                <a:path w="20" h="13">
                  <a:moveTo>
                    <a:pt x="0" y="0"/>
                  </a:moveTo>
                  <a:lnTo>
                    <a:pt x="1" y="11"/>
                  </a:lnTo>
                  <a:lnTo>
                    <a:pt x="14" y="13"/>
                  </a:lnTo>
                  <a:lnTo>
                    <a:pt x="20" y="8"/>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0" name="Freeform 665"/>
            <p:cNvSpPr>
              <a:spLocks/>
            </p:cNvSpPr>
            <p:nvPr/>
          </p:nvSpPr>
          <p:spPr bwMode="auto">
            <a:xfrm>
              <a:off x="8526463" y="4029100"/>
              <a:ext cx="36512" cy="23813"/>
            </a:xfrm>
            <a:custGeom>
              <a:avLst/>
              <a:gdLst>
                <a:gd name="T0" fmla="*/ 0 w 20"/>
                <a:gd name="T1" fmla="*/ 0 h 13"/>
                <a:gd name="T2" fmla="*/ 2147483647 w 20"/>
                <a:gd name="T3" fmla="*/ 2147483647 h 13"/>
                <a:gd name="T4" fmla="*/ 2147483647 w 20"/>
                <a:gd name="T5" fmla="*/ 2147483647 h 13"/>
                <a:gd name="T6" fmla="*/ 2147483647 w 20"/>
                <a:gd name="T7" fmla="*/ 2147483647 h 13"/>
                <a:gd name="T8" fmla="*/ 0 w 20"/>
                <a:gd name="T9" fmla="*/ 0 h 13"/>
                <a:gd name="T10" fmla="*/ 0 60000 65536"/>
                <a:gd name="T11" fmla="*/ 0 60000 65536"/>
                <a:gd name="T12" fmla="*/ 0 60000 65536"/>
                <a:gd name="T13" fmla="*/ 0 60000 65536"/>
                <a:gd name="T14" fmla="*/ 0 60000 65536"/>
                <a:gd name="T15" fmla="*/ 0 w 20"/>
                <a:gd name="T16" fmla="*/ 0 h 13"/>
                <a:gd name="T17" fmla="*/ 20 w 20"/>
                <a:gd name="T18" fmla="*/ 13 h 13"/>
              </a:gdLst>
              <a:ahLst/>
              <a:cxnLst>
                <a:cxn ang="T10">
                  <a:pos x="T0" y="T1"/>
                </a:cxn>
                <a:cxn ang="T11">
                  <a:pos x="T2" y="T3"/>
                </a:cxn>
                <a:cxn ang="T12">
                  <a:pos x="T4" y="T5"/>
                </a:cxn>
                <a:cxn ang="T13">
                  <a:pos x="T6" y="T7"/>
                </a:cxn>
                <a:cxn ang="T14">
                  <a:pos x="T8" y="T9"/>
                </a:cxn>
              </a:cxnLst>
              <a:rect l="T15" t="T16" r="T17" b="T18"/>
              <a:pathLst>
                <a:path w="20" h="13">
                  <a:moveTo>
                    <a:pt x="0" y="0"/>
                  </a:moveTo>
                  <a:lnTo>
                    <a:pt x="1" y="11"/>
                  </a:lnTo>
                  <a:lnTo>
                    <a:pt x="14" y="13"/>
                  </a:lnTo>
                  <a:lnTo>
                    <a:pt x="20" y="8"/>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1" name="Freeform 666"/>
            <p:cNvSpPr>
              <a:spLocks/>
            </p:cNvSpPr>
            <p:nvPr/>
          </p:nvSpPr>
          <p:spPr bwMode="auto">
            <a:xfrm>
              <a:off x="8567738" y="4052913"/>
              <a:ext cx="28575" cy="19050"/>
            </a:xfrm>
            <a:custGeom>
              <a:avLst/>
              <a:gdLst>
                <a:gd name="T0" fmla="*/ 0 w 15"/>
                <a:gd name="T1" fmla="*/ 0 h 11"/>
                <a:gd name="T2" fmla="*/ 2147483647 w 15"/>
                <a:gd name="T3" fmla="*/ 2147483647 h 11"/>
                <a:gd name="T4" fmla="*/ 2147483647 w 15"/>
                <a:gd name="T5" fmla="*/ 2147483647 h 11"/>
                <a:gd name="T6" fmla="*/ 2147483647 w 15"/>
                <a:gd name="T7" fmla="*/ 2147483647 h 11"/>
                <a:gd name="T8" fmla="*/ 0 w 15"/>
                <a:gd name="T9" fmla="*/ 0 h 11"/>
                <a:gd name="T10" fmla="*/ 0 60000 65536"/>
                <a:gd name="T11" fmla="*/ 0 60000 65536"/>
                <a:gd name="T12" fmla="*/ 0 60000 65536"/>
                <a:gd name="T13" fmla="*/ 0 60000 65536"/>
                <a:gd name="T14" fmla="*/ 0 60000 65536"/>
                <a:gd name="T15" fmla="*/ 0 w 15"/>
                <a:gd name="T16" fmla="*/ 0 h 11"/>
                <a:gd name="T17" fmla="*/ 15 w 15"/>
                <a:gd name="T18" fmla="*/ 11 h 11"/>
              </a:gdLst>
              <a:ahLst/>
              <a:cxnLst>
                <a:cxn ang="T10">
                  <a:pos x="T0" y="T1"/>
                </a:cxn>
                <a:cxn ang="T11">
                  <a:pos x="T2" y="T3"/>
                </a:cxn>
                <a:cxn ang="T12">
                  <a:pos x="T4" y="T5"/>
                </a:cxn>
                <a:cxn ang="T13">
                  <a:pos x="T6" y="T7"/>
                </a:cxn>
                <a:cxn ang="T14">
                  <a:pos x="T8" y="T9"/>
                </a:cxn>
              </a:cxnLst>
              <a:rect l="T15" t="T16" r="T17" b="T18"/>
              <a:pathLst>
                <a:path w="15" h="11">
                  <a:moveTo>
                    <a:pt x="0" y="0"/>
                  </a:moveTo>
                  <a:lnTo>
                    <a:pt x="7" y="10"/>
                  </a:lnTo>
                  <a:lnTo>
                    <a:pt x="15" y="11"/>
                  </a:lnTo>
                  <a:lnTo>
                    <a:pt x="11" y="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2" name="Freeform 667"/>
            <p:cNvSpPr>
              <a:spLocks/>
            </p:cNvSpPr>
            <p:nvPr/>
          </p:nvSpPr>
          <p:spPr bwMode="auto">
            <a:xfrm>
              <a:off x="8567738" y="4052913"/>
              <a:ext cx="28575" cy="19050"/>
            </a:xfrm>
            <a:custGeom>
              <a:avLst/>
              <a:gdLst>
                <a:gd name="T0" fmla="*/ 0 w 15"/>
                <a:gd name="T1" fmla="*/ 0 h 11"/>
                <a:gd name="T2" fmla="*/ 2147483647 w 15"/>
                <a:gd name="T3" fmla="*/ 2147483647 h 11"/>
                <a:gd name="T4" fmla="*/ 2147483647 w 15"/>
                <a:gd name="T5" fmla="*/ 2147483647 h 11"/>
                <a:gd name="T6" fmla="*/ 2147483647 w 15"/>
                <a:gd name="T7" fmla="*/ 2147483647 h 11"/>
                <a:gd name="T8" fmla="*/ 0 w 15"/>
                <a:gd name="T9" fmla="*/ 0 h 11"/>
                <a:gd name="T10" fmla="*/ 0 60000 65536"/>
                <a:gd name="T11" fmla="*/ 0 60000 65536"/>
                <a:gd name="T12" fmla="*/ 0 60000 65536"/>
                <a:gd name="T13" fmla="*/ 0 60000 65536"/>
                <a:gd name="T14" fmla="*/ 0 60000 65536"/>
                <a:gd name="T15" fmla="*/ 0 w 15"/>
                <a:gd name="T16" fmla="*/ 0 h 11"/>
                <a:gd name="T17" fmla="*/ 15 w 15"/>
                <a:gd name="T18" fmla="*/ 11 h 11"/>
              </a:gdLst>
              <a:ahLst/>
              <a:cxnLst>
                <a:cxn ang="T10">
                  <a:pos x="T0" y="T1"/>
                </a:cxn>
                <a:cxn ang="T11">
                  <a:pos x="T2" y="T3"/>
                </a:cxn>
                <a:cxn ang="T12">
                  <a:pos x="T4" y="T5"/>
                </a:cxn>
                <a:cxn ang="T13">
                  <a:pos x="T6" y="T7"/>
                </a:cxn>
                <a:cxn ang="T14">
                  <a:pos x="T8" y="T9"/>
                </a:cxn>
              </a:cxnLst>
              <a:rect l="T15" t="T16" r="T17" b="T18"/>
              <a:pathLst>
                <a:path w="15" h="11">
                  <a:moveTo>
                    <a:pt x="0" y="0"/>
                  </a:moveTo>
                  <a:lnTo>
                    <a:pt x="7" y="10"/>
                  </a:lnTo>
                  <a:lnTo>
                    <a:pt x="15" y="11"/>
                  </a:lnTo>
                  <a:lnTo>
                    <a:pt x="11" y="4"/>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3" name="Freeform 668"/>
            <p:cNvSpPr>
              <a:spLocks/>
            </p:cNvSpPr>
            <p:nvPr/>
          </p:nvSpPr>
          <p:spPr bwMode="auto">
            <a:xfrm>
              <a:off x="8694738" y="4191025"/>
              <a:ext cx="14287" cy="17463"/>
            </a:xfrm>
            <a:custGeom>
              <a:avLst/>
              <a:gdLst>
                <a:gd name="T0" fmla="*/ 0 w 8"/>
                <a:gd name="T1" fmla="*/ 2147483647 h 12"/>
                <a:gd name="T2" fmla="*/ 2147483647 w 8"/>
                <a:gd name="T3" fmla="*/ 2147483647 h 12"/>
                <a:gd name="T4" fmla="*/ 2147483647 w 8"/>
                <a:gd name="T5" fmla="*/ 0 h 12"/>
                <a:gd name="T6" fmla="*/ 2147483647 w 8"/>
                <a:gd name="T7" fmla="*/ 2147483647 h 12"/>
                <a:gd name="T8" fmla="*/ 0 w 8"/>
                <a:gd name="T9" fmla="*/ 2147483647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12"/>
                  </a:moveTo>
                  <a:lnTo>
                    <a:pt x="8" y="9"/>
                  </a:lnTo>
                  <a:lnTo>
                    <a:pt x="7" y="0"/>
                  </a:lnTo>
                  <a:lnTo>
                    <a:pt x="1" y="4"/>
                  </a:lnTo>
                  <a:lnTo>
                    <a:pt x="0" y="1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4" name="Freeform 669"/>
            <p:cNvSpPr>
              <a:spLocks/>
            </p:cNvSpPr>
            <p:nvPr/>
          </p:nvSpPr>
          <p:spPr bwMode="auto">
            <a:xfrm>
              <a:off x="8694738" y="4191025"/>
              <a:ext cx="14287" cy="17463"/>
            </a:xfrm>
            <a:custGeom>
              <a:avLst/>
              <a:gdLst>
                <a:gd name="T0" fmla="*/ 0 w 8"/>
                <a:gd name="T1" fmla="*/ 2147483647 h 12"/>
                <a:gd name="T2" fmla="*/ 2147483647 w 8"/>
                <a:gd name="T3" fmla="*/ 2147483647 h 12"/>
                <a:gd name="T4" fmla="*/ 2147483647 w 8"/>
                <a:gd name="T5" fmla="*/ 0 h 12"/>
                <a:gd name="T6" fmla="*/ 2147483647 w 8"/>
                <a:gd name="T7" fmla="*/ 2147483647 h 12"/>
                <a:gd name="T8" fmla="*/ 0 w 8"/>
                <a:gd name="T9" fmla="*/ 2147483647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12"/>
                  </a:moveTo>
                  <a:lnTo>
                    <a:pt x="8" y="9"/>
                  </a:lnTo>
                  <a:lnTo>
                    <a:pt x="7" y="0"/>
                  </a:lnTo>
                  <a:lnTo>
                    <a:pt x="1" y="4"/>
                  </a:lnTo>
                  <a:lnTo>
                    <a:pt x="0" y="1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5" name="Freeform 670"/>
            <p:cNvSpPr>
              <a:spLocks/>
            </p:cNvSpPr>
            <p:nvPr/>
          </p:nvSpPr>
          <p:spPr bwMode="auto">
            <a:xfrm>
              <a:off x="8705850" y="4213250"/>
              <a:ext cx="14288" cy="17463"/>
            </a:xfrm>
            <a:custGeom>
              <a:avLst/>
              <a:gdLst>
                <a:gd name="T0" fmla="*/ 0 w 7"/>
                <a:gd name="T1" fmla="*/ 0 h 10"/>
                <a:gd name="T2" fmla="*/ 2147483647 w 7"/>
                <a:gd name="T3" fmla="*/ 2147483647 h 10"/>
                <a:gd name="T4" fmla="*/ 2147483647 w 7"/>
                <a:gd name="T5" fmla="*/ 2147483647 h 10"/>
                <a:gd name="T6" fmla="*/ 0 w 7"/>
                <a:gd name="T7" fmla="*/ 0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0" y="0"/>
                  </a:moveTo>
                  <a:lnTo>
                    <a:pt x="1" y="10"/>
                  </a:lnTo>
                  <a:lnTo>
                    <a:pt x="7" y="9"/>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6" name="Freeform 671"/>
            <p:cNvSpPr>
              <a:spLocks/>
            </p:cNvSpPr>
            <p:nvPr/>
          </p:nvSpPr>
          <p:spPr bwMode="auto">
            <a:xfrm>
              <a:off x="8705850" y="4213250"/>
              <a:ext cx="14288" cy="17463"/>
            </a:xfrm>
            <a:custGeom>
              <a:avLst/>
              <a:gdLst>
                <a:gd name="T0" fmla="*/ 0 w 7"/>
                <a:gd name="T1" fmla="*/ 0 h 10"/>
                <a:gd name="T2" fmla="*/ 2147483647 w 7"/>
                <a:gd name="T3" fmla="*/ 2147483647 h 10"/>
                <a:gd name="T4" fmla="*/ 2147483647 w 7"/>
                <a:gd name="T5" fmla="*/ 2147483647 h 10"/>
                <a:gd name="T6" fmla="*/ 0 w 7"/>
                <a:gd name="T7" fmla="*/ 0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0" y="0"/>
                  </a:moveTo>
                  <a:lnTo>
                    <a:pt x="1" y="10"/>
                  </a:lnTo>
                  <a:lnTo>
                    <a:pt x="7" y="9"/>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7" name="Freeform 672"/>
            <p:cNvSpPr>
              <a:spLocks/>
            </p:cNvSpPr>
            <p:nvPr/>
          </p:nvSpPr>
          <p:spPr bwMode="auto">
            <a:xfrm>
              <a:off x="8596313" y="4332313"/>
              <a:ext cx="60325" cy="55562"/>
            </a:xfrm>
            <a:custGeom>
              <a:avLst/>
              <a:gdLst>
                <a:gd name="T0" fmla="*/ 0 w 34"/>
                <a:gd name="T1" fmla="*/ 0 h 36"/>
                <a:gd name="T2" fmla="*/ 2147483647 w 34"/>
                <a:gd name="T3" fmla="*/ 2147483647 h 36"/>
                <a:gd name="T4" fmla="*/ 2147483647 w 34"/>
                <a:gd name="T5" fmla="*/ 2147483647 h 36"/>
                <a:gd name="T6" fmla="*/ 2147483647 w 34"/>
                <a:gd name="T7" fmla="*/ 2147483647 h 36"/>
                <a:gd name="T8" fmla="*/ 2147483647 w 34"/>
                <a:gd name="T9" fmla="*/ 2147483647 h 36"/>
                <a:gd name="T10" fmla="*/ 0 w 34"/>
                <a:gd name="T11" fmla="*/ 0 h 36"/>
                <a:gd name="T12" fmla="*/ 0 60000 65536"/>
                <a:gd name="T13" fmla="*/ 0 60000 65536"/>
                <a:gd name="T14" fmla="*/ 0 60000 65536"/>
                <a:gd name="T15" fmla="*/ 0 60000 65536"/>
                <a:gd name="T16" fmla="*/ 0 60000 65536"/>
                <a:gd name="T17" fmla="*/ 0 60000 65536"/>
                <a:gd name="T18" fmla="*/ 0 w 34"/>
                <a:gd name="T19" fmla="*/ 0 h 36"/>
                <a:gd name="T20" fmla="*/ 34 w 34"/>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4" h="36">
                  <a:moveTo>
                    <a:pt x="0" y="0"/>
                  </a:moveTo>
                  <a:lnTo>
                    <a:pt x="6" y="19"/>
                  </a:lnTo>
                  <a:lnTo>
                    <a:pt x="27" y="36"/>
                  </a:lnTo>
                  <a:lnTo>
                    <a:pt x="34" y="36"/>
                  </a:lnTo>
                  <a:lnTo>
                    <a:pt x="14" y="9"/>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8" name="Freeform 673"/>
            <p:cNvSpPr>
              <a:spLocks/>
            </p:cNvSpPr>
            <p:nvPr/>
          </p:nvSpPr>
          <p:spPr bwMode="auto">
            <a:xfrm>
              <a:off x="8596313" y="4332313"/>
              <a:ext cx="60325" cy="55562"/>
            </a:xfrm>
            <a:custGeom>
              <a:avLst/>
              <a:gdLst>
                <a:gd name="T0" fmla="*/ 0 w 34"/>
                <a:gd name="T1" fmla="*/ 0 h 36"/>
                <a:gd name="T2" fmla="*/ 2147483647 w 34"/>
                <a:gd name="T3" fmla="*/ 2147483647 h 36"/>
                <a:gd name="T4" fmla="*/ 2147483647 w 34"/>
                <a:gd name="T5" fmla="*/ 2147483647 h 36"/>
                <a:gd name="T6" fmla="*/ 2147483647 w 34"/>
                <a:gd name="T7" fmla="*/ 2147483647 h 36"/>
                <a:gd name="T8" fmla="*/ 2147483647 w 34"/>
                <a:gd name="T9" fmla="*/ 2147483647 h 36"/>
                <a:gd name="T10" fmla="*/ 0 w 34"/>
                <a:gd name="T11" fmla="*/ 0 h 36"/>
                <a:gd name="T12" fmla="*/ 0 60000 65536"/>
                <a:gd name="T13" fmla="*/ 0 60000 65536"/>
                <a:gd name="T14" fmla="*/ 0 60000 65536"/>
                <a:gd name="T15" fmla="*/ 0 60000 65536"/>
                <a:gd name="T16" fmla="*/ 0 60000 65536"/>
                <a:gd name="T17" fmla="*/ 0 60000 65536"/>
                <a:gd name="T18" fmla="*/ 0 w 34"/>
                <a:gd name="T19" fmla="*/ 0 h 36"/>
                <a:gd name="T20" fmla="*/ 34 w 34"/>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4" h="36">
                  <a:moveTo>
                    <a:pt x="0" y="0"/>
                  </a:moveTo>
                  <a:lnTo>
                    <a:pt x="6" y="19"/>
                  </a:lnTo>
                  <a:lnTo>
                    <a:pt x="27" y="36"/>
                  </a:lnTo>
                  <a:lnTo>
                    <a:pt x="34" y="36"/>
                  </a:lnTo>
                  <a:lnTo>
                    <a:pt x="14" y="9"/>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9" name="Freeform 674"/>
            <p:cNvSpPr>
              <a:spLocks/>
            </p:cNvSpPr>
            <p:nvPr/>
          </p:nvSpPr>
          <p:spPr bwMode="auto">
            <a:xfrm>
              <a:off x="8724900" y="4980013"/>
              <a:ext cx="20638" cy="11112"/>
            </a:xfrm>
            <a:custGeom>
              <a:avLst/>
              <a:gdLst>
                <a:gd name="T0" fmla="*/ 2147483647 w 11"/>
                <a:gd name="T1" fmla="*/ 0 h 8"/>
                <a:gd name="T2" fmla="*/ 2147483647 w 11"/>
                <a:gd name="T3" fmla="*/ 2147483647 h 8"/>
                <a:gd name="T4" fmla="*/ 0 w 11"/>
                <a:gd name="T5" fmla="*/ 2147483647 h 8"/>
                <a:gd name="T6" fmla="*/ 2147483647 w 11"/>
                <a:gd name="T7" fmla="*/ 0 h 8"/>
                <a:gd name="T8" fmla="*/ 2147483647 w 11"/>
                <a:gd name="T9" fmla="*/ 0 h 8"/>
                <a:gd name="T10" fmla="*/ 0 60000 65536"/>
                <a:gd name="T11" fmla="*/ 0 60000 65536"/>
                <a:gd name="T12" fmla="*/ 0 60000 65536"/>
                <a:gd name="T13" fmla="*/ 0 60000 65536"/>
                <a:gd name="T14" fmla="*/ 0 60000 65536"/>
                <a:gd name="T15" fmla="*/ 0 w 11"/>
                <a:gd name="T16" fmla="*/ 0 h 8"/>
                <a:gd name="T17" fmla="*/ 11 w 11"/>
                <a:gd name="T18" fmla="*/ 8 h 8"/>
              </a:gdLst>
              <a:ahLst/>
              <a:cxnLst>
                <a:cxn ang="T10">
                  <a:pos x="T0" y="T1"/>
                </a:cxn>
                <a:cxn ang="T11">
                  <a:pos x="T2" y="T3"/>
                </a:cxn>
                <a:cxn ang="T12">
                  <a:pos x="T4" y="T5"/>
                </a:cxn>
                <a:cxn ang="T13">
                  <a:pos x="T6" y="T7"/>
                </a:cxn>
                <a:cxn ang="T14">
                  <a:pos x="T8" y="T9"/>
                </a:cxn>
              </a:cxnLst>
              <a:rect l="T15" t="T16" r="T17" b="T18"/>
              <a:pathLst>
                <a:path w="11" h="8">
                  <a:moveTo>
                    <a:pt x="1" y="0"/>
                  </a:moveTo>
                  <a:lnTo>
                    <a:pt x="4" y="3"/>
                  </a:lnTo>
                  <a:lnTo>
                    <a:pt x="0" y="8"/>
                  </a:lnTo>
                  <a:lnTo>
                    <a:pt x="11" y="0"/>
                  </a:lnTo>
                  <a:lnTo>
                    <a:pt x="1"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0" name="Freeform 675"/>
            <p:cNvSpPr>
              <a:spLocks/>
            </p:cNvSpPr>
            <p:nvPr/>
          </p:nvSpPr>
          <p:spPr bwMode="auto">
            <a:xfrm>
              <a:off x="8724900" y="4980013"/>
              <a:ext cx="20638" cy="11112"/>
            </a:xfrm>
            <a:custGeom>
              <a:avLst/>
              <a:gdLst>
                <a:gd name="T0" fmla="*/ 2147483647 w 11"/>
                <a:gd name="T1" fmla="*/ 0 h 8"/>
                <a:gd name="T2" fmla="*/ 2147483647 w 11"/>
                <a:gd name="T3" fmla="*/ 2147483647 h 8"/>
                <a:gd name="T4" fmla="*/ 0 w 11"/>
                <a:gd name="T5" fmla="*/ 2147483647 h 8"/>
                <a:gd name="T6" fmla="*/ 2147483647 w 11"/>
                <a:gd name="T7" fmla="*/ 0 h 8"/>
                <a:gd name="T8" fmla="*/ 2147483647 w 11"/>
                <a:gd name="T9" fmla="*/ 0 h 8"/>
                <a:gd name="T10" fmla="*/ 0 60000 65536"/>
                <a:gd name="T11" fmla="*/ 0 60000 65536"/>
                <a:gd name="T12" fmla="*/ 0 60000 65536"/>
                <a:gd name="T13" fmla="*/ 0 60000 65536"/>
                <a:gd name="T14" fmla="*/ 0 60000 65536"/>
                <a:gd name="T15" fmla="*/ 0 w 11"/>
                <a:gd name="T16" fmla="*/ 0 h 8"/>
                <a:gd name="T17" fmla="*/ 11 w 11"/>
                <a:gd name="T18" fmla="*/ 8 h 8"/>
              </a:gdLst>
              <a:ahLst/>
              <a:cxnLst>
                <a:cxn ang="T10">
                  <a:pos x="T0" y="T1"/>
                </a:cxn>
                <a:cxn ang="T11">
                  <a:pos x="T2" y="T3"/>
                </a:cxn>
                <a:cxn ang="T12">
                  <a:pos x="T4" y="T5"/>
                </a:cxn>
                <a:cxn ang="T13">
                  <a:pos x="T6" y="T7"/>
                </a:cxn>
                <a:cxn ang="T14">
                  <a:pos x="T8" y="T9"/>
                </a:cxn>
              </a:cxnLst>
              <a:rect l="T15" t="T16" r="T17" b="T18"/>
              <a:pathLst>
                <a:path w="11" h="8">
                  <a:moveTo>
                    <a:pt x="1" y="0"/>
                  </a:moveTo>
                  <a:lnTo>
                    <a:pt x="4" y="3"/>
                  </a:lnTo>
                  <a:lnTo>
                    <a:pt x="0" y="8"/>
                  </a:lnTo>
                  <a:lnTo>
                    <a:pt x="11" y="0"/>
                  </a:lnTo>
                  <a:lnTo>
                    <a:pt x="1"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1" name="Freeform 676"/>
            <p:cNvSpPr>
              <a:spLocks/>
            </p:cNvSpPr>
            <p:nvPr/>
          </p:nvSpPr>
          <p:spPr bwMode="auto">
            <a:xfrm>
              <a:off x="2528888" y="2232050"/>
              <a:ext cx="34925" cy="15875"/>
            </a:xfrm>
            <a:custGeom>
              <a:avLst/>
              <a:gdLst>
                <a:gd name="T0" fmla="*/ 2147483647 w 18"/>
                <a:gd name="T1" fmla="*/ 2147483647 h 13"/>
                <a:gd name="T2" fmla="*/ 2147483647 w 18"/>
                <a:gd name="T3" fmla="*/ 2147483647 h 13"/>
                <a:gd name="T4" fmla="*/ 0 w 18"/>
                <a:gd name="T5" fmla="*/ 2147483647 h 13"/>
                <a:gd name="T6" fmla="*/ 2147483647 w 18"/>
                <a:gd name="T7" fmla="*/ 2147483647 h 13"/>
                <a:gd name="T8" fmla="*/ 2147483647 w 18"/>
                <a:gd name="T9" fmla="*/ 2147483647 h 13"/>
                <a:gd name="T10" fmla="*/ 2147483647 w 18"/>
                <a:gd name="T11" fmla="*/ 0 h 13"/>
                <a:gd name="T12" fmla="*/ 2147483647 w 18"/>
                <a:gd name="T13" fmla="*/ 2147483647 h 13"/>
                <a:gd name="T14" fmla="*/ 0 60000 65536"/>
                <a:gd name="T15" fmla="*/ 0 60000 65536"/>
                <a:gd name="T16" fmla="*/ 0 60000 65536"/>
                <a:gd name="T17" fmla="*/ 0 60000 65536"/>
                <a:gd name="T18" fmla="*/ 0 60000 65536"/>
                <a:gd name="T19" fmla="*/ 0 60000 65536"/>
                <a:gd name="T20" fmla="*/ 0 60000 65536"/>
                <a:gd name="T21" fmla="*/ 0 w 18"/>
                <a:gd name="T22" fmla="*/ 0 h 13"/>
                <a:gd name="T23" fmla="*/ 18 w 1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3">
                  <a:moveTo>
                    <a:pt x="4" y="6"/>
                  </a:moveTo>
                  <a:lnTo>
                    <a:pt x="11" y="4"/>
                  </a:lnTo>
                  <a:lnTo>
                    <a:pt x="0" y="12"/>
                  </a:lnTo>
                  <a:lnTo>
                    <a:pt x="14" y="7"/>
                  </a:lnTo>
                  <a:lnTo>
                    <a:pt x="10" y="13"/>
                  </a:lnTo>
                  <a:lnTo>
                    <a:pt x="18" y="0"/>
                  </a:lnTo>
                  <a:lnTo>
                    <a:pt x="4"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2" name="Freeform 677"/>
            <p:cNvSpPr>
              <a:spLocks/>
            </p:cNvSpPr>
            <p:nvPr/>
          </p:nvSpPr>
          <p:spPr bwMode="auto">
            <a:xfrm>
              <a:off x="2528888" y="2232050"/>
              <a:ext cx="34925" cy="15875"/>
            </a:xfrm>
            <a:custGeom>
              <a:avLst/>
              <a:gdLst>
                <a:gd name="T0" fmla="*/ 2147483647 w 18"/>
                <a:gd name="T1" fmla="*/ 2147483647 h 13"/>
                <a:gd name="T2" fmla="*/ 2147483647 w 18"/>
                <a:gd name="T3" fmla="*/ 2147483647 h 13"/>
                <a:gd name="T4" fmla="*/ 0 w 18"/>
                <a:gd name="T5" fmla="*/ 2147483647 h 13"/>
                <a:gd name="T6" fmla="*/ 2147483647 w 18"/>
                <a:gd name="T7" fmla="*/ 2147483647 h 13"/>
                <a:gd name="T8" fmla="*/ 2147483647 w 18"/>
                <a:gd name="T9" fmla="*/ 2147483647 h 13"/>
                <a:gd name="T10" fmla="*/ 2147483647 w 18"/>
                <a:gd name="T11" fmla="*/ 0 h 13"/>
                <a:gd name="T12" fmla="*/ 2147483647 w 18"/>
                <a:gd name="T13" fmla="*/ 2147483647 h 13"/>
                <a:gd name="T14" fmla="*/ 0 60000 65536"/>
                <a:gd name="T15" fmla="*/ 0 60000 65536"/>
                <a:gd name="T16" fmla="*/ 0 60000 65536"/>
                <a:gd name="T17" fmla="*/ 0 60000 65536"/>
                <a:gd name="T18" fmla="*/ 0 60000 65536"/>
                <a:gd name="T19" fmla="*/ 0 60000 65536"/>
                <a:gd name="T20" fmla="*/ 0 60000 65536"/>
                <a:gd name="T21" fmla="*/ 0 w 18"/>
                <a:gd name="T22" fmla="*/ 0 h 13"/>
                <a:gd name="T23" fmla="*/ 18 w 1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3">
                  <a:moveTo>
                    <a:pt x="4" y="6"/>
                  </a:moveTo>
                  <a:lnTo>
                    <a:pt x="11" y="4"/>
                  </a:lnTo>
                  <a:lnTo>
                    <a:pt x="0" y="12"/>
                  </a:lnTo>
                  <a:lnTo>
                    <a:pt x="14" y="7"/>
                  </a:lnTo>
                  <a:lnTo>
                    <a:pt x="10" y="13"/>
                  </a:lnTo>
                  <a:lnTo>
                    <a:pt x="18" y="0"/>
                  </a:lnTo>
                  <a:lnTo>
                    <a:pt x="4"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3" name="Freeform 678"/>
            <p:cNvSpPr>
              <a:spLocks/>
            </p:cNvSpPr>
            <p:nvPr/>
          </p:nvSpPr>
          <p:spPr bwMode="auto">
            <a:xfrm>
              <a:off x="2435225" y="2322538"/>
              <a:ext cx="26988" cy="14287"/>
            </a:xfrm>
            <a:custGeom>
              <a:avLst/>
              <a:gdLst>
                <a:gd name="T0" fmla="*/ 0 w 14"/>
                <a:gd name="T1" fmla="*/ 2147483647 h 9"/>
                <a:gd name="T2" fmla="*/ 2147483647 w 14"/>
                <a:gd name="T3" fmla="*/ 2147483647 h 9"/>
                <a:gd name="T4" fmla="*/ 2147483647 w 14"/>
                <a:gd name="T5" fmla="*/ 0 h 9"/>
                <a:gd name="T6" fmla="*/ 0 w 14"/>
                <a:gd name="T7" fmla="*/ 2147483647 h 9"/>
                <a:gd name="T8" fmla="*/ 0 60000 65536"/>
                <a:gd name="T9" fmla="*/ 0 60000 65536"/>
                <a:gd name="T10" fmla="*/ 0 60000 65536"/>
                <a:gd name="T11" fmla="*/ 0 60000 65536"/>
                <a:gd name="T12" fmla="*/ 0 w 14"/>
                <a:gd name="T13" fmla="*/ 0 h 9"/>
                <a:gd name="T14" fmla="*/ 14 w 14"/>
                <a:gd name="T15" fmla="*/ 9 h 9"/>
              </a:gdLst>
              <a:ahLst/>
              <a:cxnLst>
                <a:cxn ang="T8">
                  <a:pos x="T0" y="T1"/>
                </a:cxn>
                <a:cxn ang="T9">
                  <a:pos x="T2" y="T3"/>
                </a:cxn>
                <a:cxn ang="T10">
                  <a:pos x="T4" y="T5"/>
                </a:cxn>
                <a:cxn ang="T11">
                  <a:pos x="T6" y="T7"/>
                </a:cxn>
              </a:cxnLst>
              <a:rect l="T12" t="T13" r="T14" b="T15"/>
              <a:pathLst>
                <a:path w="14" h="9">
                  <a:moveTo>
                    <a:pt x="0" y="3"/>
                  </a:moveTo>
                  <a:lnTo>
                    <a:pt x="14" y="9"/>
                  </a:lnTo>
                  <a:lnTo>
                    <a:pt x="14"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4" name="Freeform 679"/>
            <p:cNvSpPr>
              <a:spLocks/>
            </p:cNvSpPr>
            <p:nvPr/>
          </p:nvSpPr>
          <p:spPr bwMode="auto">
            <a:xfrm>
              <a:off x="2435225" y="2322538"/>
              <a:ext cx="26988" cy="14287"/>
            </a:xfrm>
            <a:custGeom>
              <a:avLst/>
              <a:gdLst>
                <a:gd name="T0" fmla="*/ 0 w 14"/>
                <a:gd name="T1" fmla="*/ 2147483647 h 9"/>
                <a:gd name="T2" fmla="*/ 2147483647 w 14"/>
                <a:gd name="T3" fmla="*/ 2147483647 h 9"/>
                <a:gd name="T4" fmla="*/ 2147483647 w 14"/>
                <a:gd name="T5" fmla="*/ 0 h 9"/>
                <a:gd name="T6" fmla="*/ 0 w 14"/>
                <a:gd name="T7" fmla="*/ 2147483647 h 9"/>
                <a:gd name="T8" fmla="*/ 0 60000 65536"/>
                <a:gd name="T9" fmla="*/ 0 60000 65536"/>
                <a:gd name="T10" fmla="*/ 0 60000 65536"/>
                <a:gd name="T11" fmla="*/ 0 60000 65536"/>
                <a:gd name="T12" fmla="*/ 0 w 14"/>
                <a:gd name="T13" fmla="*/ 0 h 9"/>
                <a:gd name="T14" fmla="*/ 14 w 14"/>
                <a:gd name="T15" fmla="*/ 9 h 9"/>
              </a:gdLst>
              <a:ahLst/>
              <a:cxnLst>
                <a:cxn ang="T8">
                  <a:pos x="T0" y="T1"/>
                </a:cxn>
                <a:cxn ang="T9">
                  <a:pos x="T2" y="T3"/>
                </a:cxn>
                <a:cxn ang="T10">
                  <a:pos x="T4" y="T5"/>
                </a:cxn>
                <a:cxn ang="T11">
                  <a:pos x="T6" y="T7"/>
                </a:cxn>
              </a:cxnLst>
              <a:rect l="T12" t="T13" r="T14" b="T15"/>
              <a:pathLst>
                <a:path w="14" h="9">
                  <a:moveTo>
                    <a:pt x="0" y="3"/>
                  </a:moveTo>
                  <a:lnTo>
                    <a:pt x="14" y="9"/>
                  </a:lnTo>
                  <a:lnTo>
                    <a:pt x="14"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5" name="Freeform 680"/>
            <p:cNvSpPr>
              <a:spLocks/>
            </p:cNvSpPr>
            <p:nvPr/>
          </p:nvSpPr>
          <p:spPr bwMode="auto">
            <a:xfrm>
              <a:off x="5907088" y="5114950"/>
              <a:ext cx="46037" cy="26988"/>
            </a:xfrm>
            <a:custGeom>
              <a:avLst/>
              <a:gdLst>
                <a:gd name="T0" fmla="*/ 2147483647 w 25"/>
                <a:gd name="T1" fmla="*/ 2147483647 h 18"/>
                <a:gd name="T2" fmla="*/ 2147483647 w 25"/>
                <a:gd name="T3" fmla="*/ 2147483647 h 18"/>
                <a:gd name="T4" fmla="*/ 0 w 25"/>
                <a:gd name="T5" fmla="*/ 2147483647 h 18"/>
                <a:gd name="T6" fmla="*/ 2147483647 w 25"/>
                <a:gd name="T7" fmla="*/ 2147483647 h 18"/>
                <a:gd name="T8" fmla="*/ 2147483647 w 25"/>
                <a:gd name="T9" fmla="*/ 2147483647 h 18"/>
                <a:gd name="T10" fmla="*/ 2147483647 w 25"/>
                <a:gd name="T11" fmla="*/ 2147483647 h 18"/>
                <a:gd name="T12" fmla="*/ 2147483647 w 25"/>
                <a:gd name="T13" fmla="*/ 0 h 18"/>
                <a:gd name="T14" fmla="*/ 2147483647 w 25"/>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18"/>
                <a:gd name="T26" fmla="*/ 25 w 25"/>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18">
                  <a:moveTo>
                    <a:pt x="4" y="3"/>
                  </a:moveTo>
                  <a:lnTo>
                    <a:pt x="6" y="10"/>
                  </a:lnTo>
                  <a:lnTo>
                    <a:pt x="0" y="18"/>
                  </a:lnTo>
                  <a:lnTo>
                    <a:pt x="13" y="18"/>
                  </a:lnTo>
                  <a:lnTo>
                    <a:pt x="25" y="7"/>
                  </a:lnTo>
                  <a:lnTo>
                    <a:pt x="13" y="10"/>
                  </a:lnTo>
                  <a:lnTo>
                    <a:pt x="7" y="0"/>
                  </a:lnTo>
                  <a:lnTo>
                    <a:pt x="4"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6" name="Freeform 681"/>
            <p:cNvSpPr>
              <a:spLocks/>
            </p:cNvSpPr>
            <p:nvPr/>
          </p:nvSpPr>
          <p:spPr bwMode="auto">
            <a:xfrm>
              <a:off x="5907088" y="5114950"/>
              <a:ext cx="46037" cy="26988"/>
            </a:xfrm>
            <a:custGeom>
              <a:avLst/>
              <a:gdLst>
                <a:gd name="T0" fmla="*/ 2147483647 w 25"/>
                <a:gd name="T1" fmla="*/ 2147483647 h 18"/>
                <a:gd name="T2" fmla="*/ 2147483647 w 25"/>
                <a:gd name="T3" fmla="*/ 2147483647 h 18"/>
                <a:gd name="T4" fmla="*/ 0 w 25"/>
                <a:gd name="T5" fmla="*/ 2147483647 h 18"/>
                <a:gd name="T6" fmla="*/ 2147483647 w 25"/>
                <a:gd name="T7" fmla="*/ 2147483647 h 18"/>
                <a:gd name="T8" fmla="*/ 2147483647 w 25"/>
                <a:gd name="T9" fmla="*/ 2147483647 h 18"/>
                <a:gd name="T10" fmla="*/ 2147483647 w 25"/>
                <a:gd name="T11" fmla="*/ 2147483647 h 18"/>
                <a:gd name="T12" fmla="*/ 2147483647 w 25"/>
                <a:gd name="T13" fmla="*/ 0 h 18"/>
                <a:gd name="T14" fmla="*/ 2147483647 w 25"/>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18"/>
                <a:gd name="T26" fmla="*/ 25 w 25"/>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18">
                  <a:moveTo>
                    <a:pt x="4" y="3"/>
                  </a:moveTo>
                  <a:lnTo>
                    <a:pt x="6" y="10"/>
                  </a:lnTo>
                  <a:lnTo>
                    <a:pt x="0" y="18"/>
                  </a:lnTo>
                  <a:lnTo>
                    <a:pt x="13" y="18"/>
                  </a:lnTo>
                  <a:lnTo>
                    <a:pt x="25" y="7"/>
                  </a:lnTo>
                  <a:lnTo>
                    <a:pt x="13" y="10"/>
                  </a:lnTo>
                  <a:lnTo>
                    <a:pt x="7" y="0"/>
                  </a:lnTo>
                  <a:lnTo>
                    <a:pt x="4"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7" name="Freeform 682"/>
            <p:cNvSpPr>
              <a:spLocks/>
            </p:cNvSpPr>
            <p:nvPr/>
          </p:nvSpPr>
          <p:spPr bwMode="auto">
            <a:xfrm>
              <a:off x="7515225" y="2290788"/>
              <a:ext cx="203200" cy="223837"/>
            </a:xfrm>
            <a:custGeom>
              <a:avLst/>
              <a:gdLst>
                <a:gd name="T0" fmla="*/ 2147483647 w 113"/>
                <a:gd name="T1" fmla="*/ 2147483647 h 143"/>
                <a:gd name="T2" fmla="*/ 2147483647 w 113"/>
                <a:gd name="T3" fmla="*/ 2147483647 h 143"/>
                <a:gd name="T4" fmla="*/ 2147483647 w 113"/>
                <a:gd name="T5" fmla="*/ 2147483647 h 143"/>
                <a:gd name="T6" fmla="*/ 2147483647 w 113"/>
                <a:gd name="T7" fmla="*/ 2147483647 h 143"/>
                <a:gd name="T8" fmla="*/ 2147483647 w 113"/>
                <a:gd name="T9" fmla="*/ 2147483647 h 143"/>
                <a:gd name="T10" fmla="*/ 2147483647 w 113"/>
                <a:gd name="T11" fmla="*/ 2147483647 h 143"/>
                <a:gd name="T12" fmla="*/ 2147483647 w 113"/>
                <a:gd name="T13" fmla="*/ 2147483647 h 143"/>
                <a:gd name="T14" fmla="*/ 2147483647 w 113"/>
                <a:gd name="T15" fmla="*/ 2147483647 h 143"/>
                <a:gd name="T16" fmla="*/ 2147483647 w 113"/>
                <a:gd name="T17" fmla="*/ 2147483647 h 143"/>
                <a:gd name="T18" fmla="*/ 2147483647 w 113"/>
                <a:gd name="T19" fmla="*/ 2147483647 h 143"/>
                <a:gd name="T20" fmla="*/ 0 w 113"/>
                <a:gd name="T21" fmla="*/ 0 h 143"/>
                <a:gd name="T22" fmla="*/ 2147483647 w 113"/>
                <a:gd name="T23" fmla="*/ 2147483647 h 143"/>
                <a:gd name="T24" fmla="*/ 2147483647 w 113"/>
                <a:gd name="T25" fmla="*/ 2147483647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3"/>
                <a:gd name="T40" fmla="*/ 0 h 143"/>
                <a:gd name="T41" fmla="*/ 113 w 113"/>
                <a:gd name="T42" fmla="*/ 143 h 1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3" h="143">
                  <a:moveTo>
                    <a:pt x="6" y="15"/>
                  </a:moveTo>
                  <a:lnTo>
                    <a:pt x="78" y="107"/>
                  </a:lnTo>
                  <a:lnTo>
                    <a:pt x="86" y="130"/>
                  </a:lnTo>
                  <a:lnTo>
                    <a:pt x="97" y="143"/>
                  </a:lnTo>
                  <a:lnTo>
                    <a:pt x="97" y="129"/>
                  </a:lnTo>
                  <a:lnTo>
                    <a:pt x="113" y="136"/>
                  </a:lnTo>
                  <a:lnTo>
                    <a:pt x="78" y="101"/>
                  </a:lnTo>
                  <a:lnTo>
                    <a:pt x="75" y="84"/>
                  </a:lnTo>
                  <a:lnTo>
                    <a:pt x="93" y="88"/>
                  </a:lnTo>
                  <a:lnTo>
                    <a:pt x="12" y="5"/>
                  </a:lnTo>
                  <a:lnTo>
                    <a:pt x="0" y="0"/>
                  </a:lnTo>
                  <a:lnTo>
                    <a:pt x="9" y="8"/>
                  </a:lnTo>
                  <a:lnTo>
                    <a:pt x="6"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8" name="Freeform 683"/>
            <p:cNvSpPr>
              <a:spLocks/>
            </p:cNvSpPr>
            <p:nvPr/>
          </p:nvSpPr>
          <p:spPr bwMode="auto">
            <a:xfrm>
              <a:off x="7515225" y="2290788"/>
              <a:ext cx="203200" cy="223837"/>
            </a:xfrm>
            <a:custGeom>
              <a:avLst/>
              <a:gdLst>
                <a:gd name="T0" fmla="*/ 2147483647 w 113"/>
                <a:gd name="T1" fmla="*/ 2147483647 h 143"/>
                <a:gd name="T2" fmla="*/ 2147483647 w 113"/>
                <a:gd name="T3" fmla="*/ 2147483647 h 143"/>
                <a:gd name="T4" fmla="*/ 2147483647 w 113"/>
                <a:gd name="T5" fmla="*/ 2147483647 h 143"/>
                <a:gd name="T6" fmla="*/ 2147483647 w 113"/>
                <a:gd name="T7" fmla="*/ 2147483647 h 143"/>
                <a:gd name="T8" fmla="*/ 2147483647 w 113"/>
                <a:gd name="T9" fmla="*/ 2147483647 h 143"/>
                <a:gd name="T10" fmla="*/ 2147483647 w 113"/>
                <a:gd name="T11" fmla="*/ 2147483647 h 143"/>
                <a:gd name="T12" fmla="*/ 2147483647 w 113"/>
                <a:gd name="T13" fmla="*/ 2147483647 h 143"/>
                <a:gd name="T14" fmla="*/ 2147483647 w 113"/>
                <a:gd name="T15" fmla="*/ 2147483647 h 143"/>
                <a:gd name="T16" fmla="*/ 2147483647 w 113"/>
                <a:gd name="T17" fmla="*/ 2147483647 h 143"/>
                <a:gd name="T18" fmla="*/ 2147483647 w 113"/>
                <a:gd name="T19" fmla="*/ 2147483647 h 143"/>
                <a:gd name="T20" fmla="*/ 0 w 113"/>
                <a:gd name="T21" fmla="*/ 0 h 143"/>
                <a:gd name="T22" fmla="*/ 2147483647 w 113"/>
                <a:gd name="T23" fmla="*/ 2147483647 h 143"/>
                <a:gd name="T24" fmla="*/ 2147483647 w 113"/>
                <a:gd name="T25" fmla="*/ 2147483647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3"/>
                <a:gd name="T40" fmla="*/ 0 h 143"/>
                <a:gd name="T41" fmla="*/ 113 w 113"/>
                <a:gd name="T42" fmla="*/ 143 h 1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3" h="143">
                  <a:moveTo>
                    <a:pt x="6" y="15"/>
                  </a:moveTo>
                  <a:lnTo>
                    <a:pt x="78" y="107"/>
                  </a:lnTo>
                  <a:lnTo>
                    <a:pt x="86" y="130"/>
                  </a:lnTo>
                  <a:lnTo>
                    <a:pt x="97" y="143"/>
                  </a:lnTo>
                  <a:lnTo>
                    <a:pt x="97" y="129"/>
                  </a:lnTo>
                  <a:lnTo>
                    <a:pt x="113" y="136"/>
                  </a:lnTo>
                  <a:lnTo>
                    <a:pt x="78" y="101"/>
                  </a:lnTo>
                  <a:lnTo>
                    <a:pt x="75" y="84"/>
                  </a:lnTo>
                  <a:lnTo>
                    <a:pt x="93" y="88"/>
                  </a:lnTo>
                  <a:lnTo>
                    <a:pt x="12" y="5"/>
                  </a:lnTo>
                  <a:lnTo>
                    <a:pt x="0" y="0"/>
                  </a:lnTo>
                  <a:lnTo>
                    <a:pt x="9" y="8"/>
                  </a:lnTo>
                  <a:lnTo>
                    <a:pt x="6" y="1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9" name="Freeform 684"/>
            <p:cNvSpPr>
              <a:spLocks/>
            </p:cNvSpPr>
            <p:nvPr/>
          </p:nvSpPr>
          <p:spPr bwMode="auto">
            <a:xfrm>
              <a:off x="4973638" y="2768625"/>
              <a:ext cx="14287" cy="17463"/>
            </a:xfrm>
            <a:custGeom>
              <a:avLst/>
              <a:gdLst>
                <a:gd name="T0" fmla="*/ 0 w 8"/>
                <a:gd name="T1" fmla="*/ 2147483647 h 10"/>
                <a:gd name="T2" fmla="*/ 2147483647 w 8"/>
                <a:gd name="T3" fmla="*/ 2147483647 h 10"/>
                <a:gd name="T4" fmla="*/ 2147483647 w 8"/>
                <a:gd name="T5" fmla="*/ 0 h 10"/>
                <a:gd name="T6" fmla="*/ 0 w 8"/>
                <a:gd name="T7" fmla="*/ 2147483647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0" y="7"/>
                  </a:moveTo>
                  <a:lnTo>
                    <a:pt x="2" y="10"/>
                  </a:lnTo>
                  <a:lnTo>
                    <a:pt x="8" y="0"/>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0" name="Freeform 685"/>
            <p:cNvSpPr>
              <a:spLocks/>
            </p:cNvSpPr>
            <p:nvPr/>
          </p:nvSpPr>
          <p:spPr bwMode="auto">
            <a:xfrm>
              <a:off x="4973638" y="2768625"/>
              <a:ext cx="14287" cy="17463"/>
            </a:xfrm>
            <a:custGeom>
              <a:avLst/>
              <a:gdLst>
                <a:gd name="T0" fmla="*/ 0 w 8"/>
                <a:gd name="T1" fmla="*/ 2147483647 h 10"/>
                <a:gd name="T2" fmla="*/ 2147483647 w 8"/>
                <a:gd name="T3" fmla="*/ 2147483647 h 10"/>
                <a:gd name="T4" fmla="*/ 2147483647 w 8"/>
                <a:gd name="T5" fmla="*/ 0 h 10"/>
                <a:gd name="T6" fmla="*/ 0 w 8"/>
                <a:gd name="T7" fmla="*/ 2147483647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0" y="7"/>
                  </a:moveTo>
                  <a:lnTo>
                    <a:pt x="2" y="10"/>
                  </a:lnTo>
                  <a:lnTo>
                    <a:pt x="8"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1" name="Freeform 686"/>
            <p:cNvSpPr>
              <a:spLocks/>
            </p:cNvSpPr>
            <p:nvPr/>
          </p:nvSpPr>
          <p:spPr bwMode="auto">
            <a:xfrm>
              <a:off x="4927600" y="2695600"/>
              <a:ext cx="6350" cy="6350"/>
            </a:xfrm>
            <a:custGeom>
              <a:avLst/>
              <a:gdLst>
                <a:gd name="T0" fmla="*/ 0 w 3"/>
                <a:gd name="T1" fmla="*/ 0 h 3"/>
                <a:gd name="T2" fmla="*/ 2147483647 w 3"/>
                <a:gd name="T3" fmla="*/ 2147483647 h 3"/>
                <a:gd name="T4" fmla="*/ 0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0"/>
                  </a:moveTo>
                  <a:lnTo>
                    <a:pt x="3" y="3"/>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2" name="Line 687"/>
            <p:cNvSpPr>
              <a:spLocks noChangeShapeType="1"/>
            </p:cNvSpPr>
            <p:nvPr/>
          </p:nvSpPr>
          <p:spPr bwMode="auto">
            <a:xfrm>
              <a:off x="4927600" y="2695600"/>
              <a:ext cx="6350" cy="635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3" name="Freeform 688"/>
            <p:cNvSpPr>
              <a:spLocks/>
            </p:cNvSpPr>
            <p:nvPr/>
          </p:nvSpPr>
          <p:spPr bwMode="auto">
            <a:xfrm>
              <a:off x="4930775" y="2714650"/>
              <a:ext cx="3175" cy="6350"/>
            </a:xfrm>
            <a:custGeom>
              <a:avLst/>
              <a:gdLst>
                <a:gd name="T0" fmla="*/ 0 w 1"/>
                <a:gd name="T1" fmla="*/ 0 h 4"/>
                <a:gd name="T2" fmla="*/ 0 w 1"/>
                <a:gd name="T3" fmla="*/ 2147483647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0"/>
                  </a:moveTo>
                  <a:lnTo>
                    <a:pt x="0" y="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4" name="Line 689"/>
            <p:cNvSpPr>
              <a:spLocks noChangeShapeType="1"/>
            </p:cNvSpPr>
            <p:nvPr/>
          </p:nvSpPr>
          <p:spPr bwMode="auto">
            <a:xfrm>
              <a:off x="4930775" y="2714650"/>
              <a:ext cx="3175" cy="635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5" name="Freeform 690"/>
            <p:cNvSpPr>
              <a:spLocks/>
            </p:cNvSpPr>
            <p:nvPr/>
          </p:nvSpPr>
          <p:spPr bwMode="auto">
            <a:xfrm>
              <a:off x="4489450" y="3675088"/>
              <a:ext cx="11113" cy="14287"/>
            </a:xfrm>
            <a:custGeom>
              <a:avLst/>
              <a:gdLst>
                <a:gd name="T0" fmla="*/ 0 w 7"/>
                <a:gd name="T1" fmla="*/ 2147483647 h 9"/>
                <a:gd name="T2" fmla="*/ 2147483647 w 7"/>
                <a:gd name="T3" fmla="*/ 2147483647 h 9"/>
                <a:gd name="T4" fmla="*/ 2147483647 w 7"/>
                <a:gd name="T5" fmla="*/ 2147483647 h 9"/>
                <a:gd name="T6" fmla="*/ 2147483647 w 7"/>
                <a:gd name="T7" fmla="*/ 0 h 9"/>
                <a:gd name="T8" fmla="*/ 0 w 7"/>
                <a:gd name="T9" fmla="*/ 214748364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0" y="6"/>
                  </a:moveTo>
                  <a:lnTo>
                    <a:pt x="5" y="9"/>
                  </a:lnTo>
                  <a:lnTo>
                    <a:pt x="7" y="3"/>
                  </a:lnTo>
                  <a:lnTo>
                    <a:pt x="3" y="0"/>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6" name="Freeform 691"/>
            <p:cNvSpPr>
              <a:spLocks/>
            </p:cNvSpPr>
            <p:nvPr/>
          </p:nvSpPr>
          <p:spPr bwMode="auto">
            <a:xfrm>
              <a:off x="4489450" y="3675088"/>
              <a:ext cx="11113" cy="14287"/>
            </a:xfrm>
            <a:custGeom>
              <a:avLst/>
              <a:gdLst>
                <a:gd name="T0" fmla="*/ 0 w 7"/>
                <a:gd name="T1" fmla="*/ 2147483647 h 9"/>
                <a:gd name="T2" fmla="*/ 2147483647 w 7"/>
                <a:gd name="T3" fmla="*/ 2147483647 h 9"/>
                <a:gd name="T4" fmla="*/ 2147483647 w 7"/>
                <a:gd name="T5" fmla="*/ 2147483647 h 9"/>
                <a:gd name="T6" fmla="*/ 2147483647 w 7"/>
                <a:gd name="T7" fmla="*/ 0 h 9"/>
                <a:gd name="T8" fmla="*/ 0 w 7"/>
                <a:gd name="T9" fmla="*/ 214748364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0" y="6"/>
                  </a:moveTo>
                  <a:lnTo>
                    <a:pt x="5" y="9"/>
                  </a:lnTo>
                  <a:lnTo>
                    <a:pt x="7" y="3"/>
                  </a:lnTo>
                  <a:lnTo>
                    <a:pt x="3" y="0"/>
                  </a:lnTo>
                  <a:lnTo>
                    <a:pt x="0"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7" name="Freeform 692"/>
            <p:cNvSpPr>
              <a:spLocks/>
            </p:cNvSpPr>
            <p:nvPr/>
          </p:nvSpPr>
          <p:spPr bwMode="auto">
            <a:xfrm>
              <a:off x="7734300" y="4086250"/>
              <a:ext cx="34925" cy="19050"/>
            </a:xfrm>
            <a:custGeom>
              <a:avLst/>
              <a:gdLst>
                <a:gd name="T0" fmla="*/ 0 w 20"/>
                <a:gd name="T1" fmla="*/ 2147483647 h 12"/>
                <a:gd name="T2" fmla="*/ 2147483647 w 20"/>
                <a:gd name="T3" fmla="*/ 2147483647 h 12"/>
                <a:gd name="T4" fmla="*/ 2147483647 w 20"/>
                <a:gd name="T5" fmla="*/ 2147483647 h 12"/>
                <a:gd name="T6" fmla="*/ 2147483647 w 20"/>
                <a:gd name="T7" fmla="*/ 0 h 12"/>
                <a:gd name="T8" fmla="*/ 2147483647 w 20"/>
                <a:gd name="T9" fmla="*/ 0 h 12"/>
                <a:gd name="T10" fmla="*/ 0 w 20"/>
                <a:gd name="T11" fmla="*/ 2147483647 h 12"/>
                <a:gd name="T12" fmla="*/ 0 60000 65536"/>
                <a:gd name="T13" fmla="*/ 0 60000 65536"/>
                <a:gd name="T14" fmla="*/ 0 60000 65536"/>
                <a:gd name="T15" fmla="*/ 0 60000 65536"/>
                <a:gd name="T16" fmla="*/ 0 60000 65536"/>
                <a:gd name="T17" fmla="*/ 0 60000 65536"/>
                <a:gd name="T18" fmla="*/ 0 w 20"/>
                <a:gd name="T19" fmla="*/ 0 h 12"/>
                <a:gd name="T20" fmla="*/ 20 w 2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0" h="12">
                  <a:moveTo>
                    <a:pt x="0" y="10"/>
                  </a:moveTo>
                  <a:lnTo>
                    <a:pt x="13" y="12"/>
                  </a:lnTo>
                  <a:lnTo>
                    <a:pt x="20" y="6"/>
                  </a:lnTo>
                  <a:lnTo>
                    <a:pt x="18" y="0"/>
                  </a:lnTo>
                  <a:lnTo>
                    <a:pt x="4" y="0"/>
                  </a:lnTo>
                  <a:lnTo>
                    <a:pt x="0"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8" name="Freeform 693"/>
            <p:cNvSpPr>
              <a:spLocks/>
            </p:cNvSpPr>
            <p:nvPr/>
          </p:nvSpPr>
          <p:spPr bwMode="auto">
            <a:xfrm>
              <a:off x="7734300" y="4086250"/>
              <a:ext cx="34925" cy="19050"/>
            </a:xfrm>
            <a:custGeom>
              <a:avLst/>
              <a:gdLst>
                <a:gd name="T0" fmla="*/ 0 w 20"/>
                <a:gd name="T1" fmla="*/ 2147483647 h 12"/>
                <a:gd name="T2" fmla="*/ 2147483647 w 20"/>
                <a:gd name="T3" fmla="*/ 2147483647 h 12"/>
                <a:gd name="T4" fmla="*/ 2147483647 w 20"/>
                <a:gd name="T5" fmla="*/ 2147483647 h 12"/>
                <a:gd name="T6" fmla="*/ 2147483647 w 20"/>
                <a:gd name="T7" fmla="*/ 0 h 12"/>
                <a:gd name="T8" fmla="*/ 2147483647 w 20"/>
                <a:gd name="T9" fmla="*/ 0 h 12"/>
                <a:gd name="T10" fmla="*/ 0 w 20"/>
                <a:gd name="T11" fmla="*/ 2147483647 h 12"/>
                <a:gd name="T12" fmla="*/ 0 60000 65536"/>
                <a:gd name="T13" fmla="*/ 0 60000 65536"/>
                <a:gd name="T14" fmla="*/ 0 60000 65536"/>
                <a:gd name="T15" fmla="*/ 0 60000 65536"/>
                <a:gd name="T16" fmla="*/ 0 60000 65536"/>
                <a:gd name="T17" fmla="*/ 0 60000 65536"/>
                <a:gd name="T18" fmla="*/ 0 w 20"/>
                <a:gd name="T19" fmla="*/ 0 h 12"/>
                <a:gd name="T20" fmla="*/ 20 w 2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0" h="12">
                  <a:moveTo>
                    <a:pt x="0" y="10"/>
                  </a:moveTo>
                  <a:lnTo>
                    <a:pt x="13" y="12"/>
                  </a:lnTo>
                  <a:lnTo>
                    <a:pt x="20" y="6"/>
                  </a:lnTo>
                  <a:lnTo>
                    <a:pt x="18" y="0"/>
                  </a:lnTo>
                  <a:lnTo>
                    <a:pt x="4" y="0"/>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9" name="Freeform 694"/>
            <p:cNvSpPr>
              <a:spLocks/>
            </p:cNvSpPr>
            <p:nvPr/>
          </p:nvSpPr>
          <p:spPr bwMode="auto">
            <a:xfrm>
              <a:off x="7562850" y="4002113"/>
              <a:ext cx="101600" cy="60325"/>
            </a:xfrm>
            <a:custGeom>
              <a:avLst/>
              <a:gdLst>
                <a:gd name="T0" fmla="*/ 0 w 57"/>
                <a:gd name="T1" fmla="*/ 2147483647 h 36"/>
                <a:gd name="T2" fmla="*/ 2147483647 w 57"/>
                <a:gd name="T3" fmla="*/ 2147483647 h 36"/>
                <a:gd name="T4" fmla="*/ 2147483647 w 57"/>
                <a:gd name="T5" fmla="*/ 2147483647 h 36"/>
                <a:gd name="T6" fmla="*/ 2147483647 w 57"/>
                <a:gd name="T7" fmla="*/ 0 h 36"/>
                <a:gd name="T8" fmla="*/ 2147483647 w 57"/>
                <a:gd name="T9" fmla="*/ 2147483647 h 36"/>
                <a:gd name="T10" fmla="*/ 2147483647 w 57"/>
                <a:gd name="T11" fmla="*/ 2147483647 h 36"/>
                <a:gd name="T12" fmla="*/ 0 w 57"/>
                <a:gd name="T13" fmla="*/ 2147483647 h 36"/>
                <a:gd name="T14" fmla="*/ 0 60000 65536"/>
                <a:gd name="T15" fmla="*/ 0 60000 65536"/>
                <a:gd name="T16" fmla="*/ 0 60000 65536"/>
                <a:gd name="T17" fmla="*/ 0 60000 65536"/>
                <a:gd name="T18" fmla="*/ 0 60000 65536"/>
                <a:gd name="T19" fmla="*/ 0 60000 65536"/>
                <a:gd name="T20" fmla="*/ 0 60000 65536"/>
                <a:gd name="T21" fmla="*/ 0 w 57"/>
                <a:gd name="T22" fmla="*/ 0 h 36"/>
                <a:gd name="T23" fmla="*/ 57 w 5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36">
                  <a:moveTo>
                    <a:pt x="0" y="36"/>
                  </a:moveTo>
                  <a:lnTo>
                    <a:pt x="15" y="32"/>
                  </a:lnTo>
                  <a:lnTo>
                    <a:pt x="29" y="16"/>
                  </a:lnTo>
                  <a:lnTo>
                    <a:pt x="57" y="0"/>
                  </a:lnTo>
                  <a:lnTo>
                    <a:pt x="25" y="5"/>
                  </a:lnTo>
                  <a:lnTo>
                    <a:pt x="7" y="19"/>
                  </a:lnTo>
                  <a:lnTo>
                    <a:pt x="0" y="3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0" name="Freeform 695"/>
            <p:cNvSpPr>
              <a:spLocks/>
            </p:cNvSpPr>
            <p:nvPr/>
          </p:nvSpPr>
          <p:spPr bwMode="auto">
            <a:xfrm>
              <a:off x="7562850" y="4002113"/>
              <a:ext cx="101600" cy="60325"/>
            </a:xfrm>
            <a:custGeom>
              <a:avLst/>
              <a:gdLst>
                <a:gd name="T0" fmla="*/ 0 w 57"/>
                <a:gd name="T1" fmla="*/ 2147483647 h 36"/>
                <a:gd name="T2" fmla="*/ 2147483647 w 57"/>
                <a:gd name="T3" fmla="*/ 2147483647 h 36"/>
                <a:gd name="T4" fmla="*/ 2147483647 w 57"/>
                <a:gd name="T5" fmla="*/ 2147483647 h 36"/>
                <a:gd name="T6" fmla="*/ 2147483647 w 57"/>
                <a:gd name="T7" fmla="*/ 0 h 36"/>
                <a:gd name="T8" fmla="*/ 2147483647 w 57"/>
                <a:gd name="T9" fmla="*/ 2147483647 h 36"/>
                <a:gd name="T10" fmla="*/ 2147483647 w 57"/>
                <a:gd name="T11" fmla="*/ 2147483647 h 36"/>
                <a:gd name="T12" fmla="*/ 0 w 57"/>
                <a:gd name="T13" fmla="*/ 2147483647 h 36"/>
                <a:gd name="T14" fmla="*/ 0 60000 65536"/>
                <a:gd name="T15" fmla="*/ 0 60000 65536"/>
                <a:gd name="T16" fmla="*/ 0 60000 65536"/>
                <a:gd name="T17" fmla="*/ 0 60000 65536"/>
                <a:gd name="T18" fmla="*/ 0 60000 65536"/>
                <a:gd name="T19" fmla="*/ 0 60000 65536"/>
                <a:gd name="T20" fmla="*/ 0 60000 65536"/>
                <a:gd name="T21" fmla="*/ 0 w 57"/>
                <a:gd name="T22" fmla="*/ 0 h 36"/>
                <a:gd name="T23" fmla="*/ 57 w 5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36">
                  <a:moveTo>
                    <a:pt x="0" y="36"/>
                  </a:moveTo>
                  <a:lnTo>
                    <a:pt x="15" y="32"/>
                  </a:lnTo>
                  <a:lnTo>
                    <a:pt x="29" y="16"/>
                  </a:lnTo>
                  <a:lnTo>
                    <a:pt x="57" y="0"/>
                  </a:lnTo>
                  <a:lnTo>
                    <a:pt x="25" y="5"/>
                  </a:lnTo>
                  <a:lnTo>
                    <a:pt x="7" y="19"/>
                  </a:lnTo>
                  <a:lnTo>
                    <a:pt x="0" y="3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1" name="Freeform 696"/>
            <p:cNvSpPr>
              <a:spLocks/>
            </p:cNvSpPr>
            <p:nvPr/>
          </p:nvSpPr>
          <p:spPr bwMode="auto">
            <a:xfrm>
              <a:off x="2301875" y="2514625"/>
              <a:ext cx="33338" cy="9525"/>
            </a:xfrm>
            <a:custGeom>
              <a:avLst/>
              <a:gdLst>
                <a:gd name="T0" fmla="*/ 0 w 18"/>
                <a:gd name="T1" fmla="*/ 0 h 6"/>
                <a:gd name="T2" fmla="*/ 2147483647 w 18"/>
                <a:gd name="T3" fmla="*/ 2147483647 h 6"/>
                <a:gd name="T4" fmla="*/ 2147483647 w 18"/>
                <a:gd name="T5" fmla="*/ 0 h 6"/>
                <a:gd name="T6" fmla="*/ 0 w 18"/>
                <a:gd name="T7" fmla="*/ 0 h 6"/>
                <a:gd name="T8" fmla="*/ 0 60000 65536"/>
                <a:gd name="T9" fmla="*/ 0 60000 65536"/>
                <a:gd name="T10" fmla="*/ 0 60000 65536"/>
                <a:gd name="T11" fmla="*/ 0 60000 65536"/>
                <a:gd name="T12" fmla="*/ 0 w 18"/>
                <a:gd name="T13" fmla="*/ 0 h 6"/>
                <a:gd name="T14" fmla="*/ 18 w 18"/>
                <a:gd name="T15" fmla="*/ 6 h 6"/>
              </a:gdLst>
              <a:ahLst/>
              <a:cxnLst>
                <a:cxn ang="T8">
                  <a:pos x="T0" y="T1"/>
                </a:cxn>
                <a:cxn ang="T9">
                  <a:pos x="T2" y="T3"/>
                </a:cxn>
                <a:cxn ang="T10">
                  <a:pos x="T4" y="T5"/>
                </a:cxn>
                <a:cxn ang="T11">
                  <a:pos x="T6" y="T7"/>
                </a:cxn>
              </a:cxnLst>
              <a:rect l="T12" t="T13" r="T14" b="T15"/>
              <a:pathLst>
                <a:path w="18" h="6">
                  <a:moveTo>
                    <a:pt x="0" y="0"/>
                  </a:moveTo>
                  <a:lnTo>
                    <a:pt x="14" y="6"/>
                  </a:lnTo>
                  <a:lnTo>
                    <a:pt x="18"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2" name="Freeform 697"/>
            <p:cNvSpPr>
              <a:spLocks/>
            </p:cNvSpPr>
            <p:nvPr/>
          </p:nvSpPr>
          <p:spPr bwMode="auto">
            <a:xfrm>
              <a:off x="2301875" y="2514625"/>
              <a:ext cx="33338" cy="9525"/>
            </a:xfrm>
            <a:custGeom>
              <a:avLst/>
              <a:gdLst>
                <a:gd name="T0" fmla="*/ 0 w 18"/>
                <a:gd name="T1" fmla="*/ 0 h 6"/>
                <a:gd name="T2" fmla="*/ 2147483647 w 18"/>
                <a:gd name="T3" fmla="*/ 2147483647 h 6"/>
                <a:gd name="T4" fmla="*/ 2147483647 w 18"/>
                <a:gd name="T5" fmla="*/ 0 h 6"/>
                <a:gd name="T6" fmla="*/ 0 w 18"/>
                <a:gd name="T7" fmla="*/ 0 h 6"/>
                <a:gd name="T8" fmla="*/ 0 60000 65536"/>
                <a:gd name="T9" fmla="*/ 0 60000 65536"/>
                <a:gd name="T10" fmla="*/ 0 60000 65536"/>
                <a:gd name="T11" fmla="*/ 0 60000 65536"/>
                <a:gd name="T12" fmla="*/ 0 w 18"/>
                <a:gd name="T13" fmla="*/ 0 h 6"/>
                <a:gd name="T14" fmla="*/ 18 w 18"/>
                <a:gd name="T15" fmla="*/ 6 h 6"/>
              </a:gdLst>
              <a:ahLst/>
              <a:cxnLst>
                <a:cxn ang="T8">
                  <a:pos x="T0" y="T1"/>
                </a:cxn>
                <a:cxn ang="T9">
                  <a:pos x="T2" y="T3"/>
                </a:cxn>
                <a:cxn ang="T10">
                  <a:pos x="T4" y="T5"/>
                </a:cxn>
                <a:cxn ang="T11">
                  <a:pos x="T6" y="T7"/>
                </a:cxn>
              </a:cxnLst>
              <a:rect l="T12" t="T13" r="T14" b="T15"/>
              <a:pathLst>
                <a:path w="18" h="6">
                  <a:moveTo>
                    <a:pt x="0" y="0"/>
                  </a:moveTo>
                  <a:lnTo>
                    <a:pt x="14" y="6"/>
                  </a:lnTo>
                  <a:lnTo>
                    <a:pt x="18" y="0"/>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3" name="Freeform 698"/>
            <p:cNvSpPr>
              <a:spLocks/>
            </p:cNvSpPr>
            <p:nvPr/>
          </p:nvSpPr>
          <p:spPr bwMode="auto">
            <a:xfrm>
              <a:off x="7388225" y="2268563"/>
              <a:ext cx="17463" cy="12700"/>
            </a:xfrm>
            <a:custGeom>
              <a:avLst/>
              <a:gdLst>
                <a:gd name="T0" fmla="*/ 0 w 8"/>
                <a:gd name="T1" fmla="*/ 2147483647 h 7"/>
                <a:gd name="T2" fmla="*/ 2147483647 w 8"/>
                <a:gd name="T3" fmla="*/ 2147483647 h 7"/>
                <a:gd name="T4" fmla="*/ 2147483647 w 8"/>
                <a:gd name="T5" fmla="*/ 2147483647 h 7"/>
                <a:gd name="T6" fmla="*/ 0 w 8"/>
                <a:gd name="T7" fmla="*/ 0 h 7"/>
                <a:gd name="T8" fmla="*/ 0 w 8"/>
                <a:gd name="T9" fmla="*/ 2147483647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6"/>
                  </a:moveTo>
                  <a:lnTo>
                    <a:pt x="8" y="7"/>
                  </a:lnTo>
                  <a:lnTo>
                    <a:pt x="8" y="3"/>
                  </a:lnTo>
                  <a:lnTo>
                    <a:pt x="0" y="0"/>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4" name="Freeform 699"/>
            <p:cNvSpPr>
              <a:spLocks/>
            </p:cNvSpPr>
            <p:nvPr/>
          </p:nvSpPr>
          <p:spPr bwMode="auto">
            <a:xfrm>
              <a:off x="7388225" y="2268563"/>
              <a:ext cx="17463" cy="12700"/>
            </a:xfrm>
            <a:custGeom>
              <a:avLst/>
              <a:gdLst>
                <a:gd name="T0" fmla="*/ 0 w 8"/>
                <a:gd name="T1" fmla="*/ 2147483647 h 7"/>
                <a:gd name="T2" fmla="*/ 2147483647 w 8"/>
                <a:gd name="T3" fmla="*/ 2147483647 h 7"/>
                <a:gd name="T4" fmla="*/ 2147483647 w 8"/>
                <a:gd name="T5" fmla="*/ 2147483647 h 7"/>
                <a:gd name="T6" fmla="*/ 0 w 8"/>
                <a:gd name="T7" fmla="*/ 0 h 7"/>
                <a:gd name="T8" fmla="*/ 0 w 8"/>
                <a:gd name="T9" fmla="*/ 2147483647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6"/>
                  </a:moveTo>
                  <a:lnTo>
                    <a:pt x="8" y="7"/>
                  </a:lnTo>
                  <a:lnTo>
                    <a:pt x="8" y="3"/>
                  </a:lnTo>
                  <a:lnTo>
                    <a:pt x="0" y="0"/>
                  </a:lnTo>
                  <a:lnTo>
                    <a:pt x="0"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5" name="Freeform 700"/>
            <p:cNvSpPr>
              <a:spLocks/>
            </p:cNvSpPr>
            <p:nvPr/>
          </p:nvSpPr>
          <p:spPr bwMode="auto">
            <a:xfrm>
              <a:off x="4535488" y="2254275"/>
              <a:ext cx="14287" cy="17463"/>
            </a:xfrm>
            <a:custGeom>
              <a:avLst/>
              <a:gdLst>
                <a:gd name="T0" fmla="*/ 0 w 8"/>
                <a:gd name="T1" fmla="*/ 2147483647 h 10"/>
                <a:gd name="T2" fmla="*/ 0 w 8"/>
                <a:gd name="T3" fmla="*/ 2147483647 h 10"/>
                <a:gd name="T4" fmla="*/ 2147483647 w 8"/>
                <a:gd name="T5" fmla="*/ 2147483647 h 10"/>
                <a:gd name="T6" fmla="*/ 2147483647 w 8"/>
                <a:gd name="T7" fmla="*/ 0 h 10"/>
                <a:gd name="T8" fmla="*/ 0 w 8"/>
                <a:gd name="T9" fmla="*/ 2147483647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3"/>
                  </a:moveTo>
                  <a:lnTo>
                    <a:pt x="0" y="10"/>
                  </a:lnTo>
                  <a:lnTo>
                    <a:pt x="8" y="10"/>
                  </a:lnTo>
                  <a:lnTo>
                    <a:pt x="3"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6" name="Freeform 701"/>
            <p:cNvSpPr>
              <a:spLocks/>
            </p:cNvSpPr>
            <p:nvPr/>
          </p:nvSpPr>
          <p:spPr bwMode="auto">
            <a:xfrm>
              <a:off x="4535488" y="2254275"/>
              <a:ext cx="14287" cy="17463"/>
            </a:xfrm>
            <a:custGeom>
              <a:avLst/>
              <a:gdLst>
                <a:gd name="T0" fmla="*/ 0 w 8"/>
                <a:gd name="T1" fmla="*/ 2147483647 h 10"/>
                <a:gd name="T2" fmla="*/ 0 w 8"/>
                <a:gd name="T3" fmla="*/ 2147483647 h 10"/>
                <a:gd name="T4" fmla="*/ 2147483647 w 8"/>
                <a:gd name="T5" fmla="*/ 2147483647 h 10"/>
                <a:gd name="T6" fmla="*/ 2147483647 w 8"/>
                <a:gd name="T7" fmla="*/ 0 h 10"/>
                <a:gd name="T8" fmla="*/ 0 w 8"/>
                <a:gd name="T9" fmla="*/ 2147483647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3"/>
                  </a:moveTo>
                  <a:lnTo>
                    <a:pt x="0" y="10"/>
                  </a:lnTo>
                  <a:lnTo>
                    <a:pt x="8" y="10"/>
                  </a:lnTo>
                  <a:lnTo>
                    <a:pt x="3" y="0"/>
                  </a:lnTo>
                  <a:lnTo>
                    <a:pt x="0" y="3"/>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7" name="Freeform 702"/>
            <p:cNvSpPr>
              <a:spLocks/>
            </p:cNvSpPr>
            <p:nvPr/>
          </p:nvSpPr>
          <p:spPr bwMode="auto">
            <a:xfrm>
              <a:off x="4554538" y="2246338"/>
              <a:ext cx="38100" cy="22225"/>
            </a:xfrm>
            <a:custGeom>
              <a:avLst/>
              <a:gdLst>
                <a:gd name="T0" fmla="*/ 0 w 20"/>
                <a:gd name="T1" fmla="*/ 2147483647 h 16"/>
                <a:gd name="T2" fmla="*/ 2147483647 w 20"/>
                <a:gd name="T3" fmla="*/ 2147483647 h 16"/>
                <a:gd name="T4" fmla="*/ 2147483647 w 20"/>
                <a:gd name="T5" fmla="*/ 2147483647 h 16"/>
                <a:gd name="T6" fmla="*/ 2147483647 w 20"/>
                <a:gd name="T7" fmla="*/ 2147483647 h 16"/>
                <a:gd name="T8" fmla="*/ 2147483647 w 20"/>
                <a:gd name="T9" fmla="*/ 2147483647 h 16"/>
                <a:gd name="T10" fmla="*/ 2147483647 w 20"/>
                <a:gd name="T11" fmla="*/ 2147483647 h 16"/>
                <a:gd name="T12" fmla="*/ 2147483647 w 20"/>
                <a:gd name="T13" fmla="*/ 0 h 16"/>
                <a:gd name="T14" fmla="*/ 0 w 20"/>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6"/>
                <a:gd name="T26" fmla="*/ 20 w 20"/>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6">
                  <a:moveTo>
                    <a:pt x="0" y="7"/>
                  </a:moveTo>
                  <a:lnTo>
                    <a:pt x="3" y="14"/>
                  </a:lnTo>
                  <a:lnTo>
                    <a:pt x="10" y="16"/>
                  </a:lnTo>
                  <a:lnTo>
                    <a:pt x="19" y="13"/>
                  </a:lnTo>
                  <a:lnTo>
                    <a:pt x="14" y="10"/>
                  </a:lnTo>
                  <a:lnTo>
                    <a:pt x="20" y="7"/>
                  </a:lnTo>
                  <a:lnTo>
                    <a:pt x="19" y="0"/>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8" name="Freeform 703"/>
            <p:cNvSpPr>
              <a:spLocks/>
            </p:cNvSpPr>
            <p:nvPr/>
          </p:nvSpPr>
          <p:spPr bwMode="auto">
            <a:xfrm>
              <a:off x="4554538" y="2246338"/>
              <a:ext cx="38100" cy="22225"/>
            </a:xfrm>
            <a:custGeom>
              <a:avLst/>
              <a:gdLst>
                <a:gd name="T0" fmla="*/ 0 w 20"/>
                <a:gd name="T1" fmla="*/ 2147483647 h 16"/>
                <a:gd name="T2" fmla="*/ 2147483647 w 20"/>
                <a:gd name="T3" fmla="*/ 2147483647 h 16"/>
                <a:gd name="T4" fmla="*/ 2147483647 w 20"/>
                <a:gd name="T5" fmla="*/ 2147483647 h 16"/>
                <a:gd name="T6" fmla="*/ 2147483647 w 20"/>
                <a:gd name="T7" fmla="*/ 2147483647 h 16"/>
                <a:gd name="T8" fmla="*/ 2147483647 w 20"/>
                <a:gd name="T9" fmla="*/ 2147483647 h 16"/>
                <a:gd name="T10" fmla="*/ 2147483647 w 20"/>
                <a:gd name="T11" fmla="*/ 2147483647 h 16"/>
                <a:gd name="T12" fmla="*/ 2147483647 w 20"/>
                <a:gd name="T13" fmla="*/ 0 h 16"/>
                <a:gd name="T14" fmla="*/ 0 w 20"/>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6"/>
                <a:gd name="T26" fmla="*/ 20 w 20"/>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6">
                  <a:moveTo>
                    <a:pt x="0" y="7"/>
                  </a:moveTo>
                  <a:lnTo>
                    <a:pt x="3" y="14"/>
                  </a:lnTo>
                  <a:lnTo>
                    <a:pt x="10" y="16"/>
                  </a:lnTo>
                  <a:lnTo>
                    <a:pt x="19" y="13"/>
                  </a:lnTo>
                  <a:lnTo>
                    <a:pt x="14" y="10"/>
                  </a:lnTo>
                  <a:lnTo>
                    <a:pt x="20" y="7"/>
                  </a:lnTo>
                  <a:lnTo>
                    <a:pt x="19"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9" name="Freeform 704"/>
            <p:cNvSpPr>
              <a:spLocks/>
            </p:cNvSpPr>
            <p:nvPr/>
          </p:nvSpPr>
          <p:spPr bwMode="auto">
            <a:xfrm>
              <a:off x="4554538" y="2281263"/>
              <a:ext cx="23812" cy="0"/>
            </a:xfrm>
            <a:custGeom>
              <a:avLst/>
              <a:gdLst>
                <a:gd name="T0" fmla="*/ 0 w 13"/>
                <a:gd name="T1" fmla="*/ 0 h 1"/>
                <a:gd name="T2" fmla="*/ 2147483647 w 13"/>
                <a:gd name="T3" fmla="*/ 0 h 1"/>
                <a:gd name="T4" fmla="*/ 2147483647 w 13"/>
                <a:gd name="T5" fmla="*/ 0 h 1"/>
                <a:gd name="T6" fmla="*/ 0 w 13"/>
                <a:gd name="T7" fmla="*/ 0 h 1"/>
                <a:gd name="T8" fmla="*/ 0 60000 65536"/>
                <a:gd name="T9" fmla="*/ 0 60000 65536"/>
                <a:gd name="T10" fmla="*/ 0 60000 65536"/>
                <a:gd name="T11" fmla="*/ 0 60000 65536"/>
                <a:gd name="T12" fmla="*/ 0 w 13"/>
                <a:gd name="T13" fmla="*/ 0 h 1"/>
                <a:gd name="T14" fmla="*/ 13 w 13"/>
                <a:gd name="T15" fmla="*/ 0 h 1"/>
              </a:gdLst>
              <a:ahLst/>
              <a:cxnLst>
                <a:cxn ang="T8">
                  <a:pos x="T0" y="T1"/>
                </a:cxn>
                <a:cxn ang="T9">
                  <a:pos x="T2" y="T3"/>
                </a:cxn>
                <a:cxn ang="T10">
                  <a:pos x="T4" y="T5"/>
                </a:cxn>
                <a:cxn ang="T11">
                  <a:pos x="T6" y="T7"/>
                </a:cxn>
              </a:cxnLst>
              <a:rect l="T12" t="T13" r="T14" b="T15"/>
              <a:pathLst>
                <a:path w="13" h="1">
                  <a:moveTo>
                    <a:pt x="0" y="0"/>
                  </a:moveTo>
                  <a:lnTo>
                    <a:pt x="5" y="1"/>
                  </a:lnTo>
                  <a:lnTo>
                    <a:pt x="13"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0" name="Freeform 705" descr="Vertical clara"/>
            <p:cNvSpPr>
              <a:spLocks/>
            </p:cNvSpPr>
            <p:nvPr/>
          </p:nvSpPr>
          <p:spPr bwMode="auto">
            <a:xfrm>
              <a:off x="4554538" y="2281263"/>
              <a:ext cx="23812" cy="0"/>
            </a:xfrm>
            <a:custGeom>
              <a:avLst/>
              <a:gdLst>
                <a:gd name="T0" fmla="*/ 0 w 13"/>
                <a:gd name="T1" fmla="*/ 0 h 1"/>
                <a:gd name="T2" fmla="*/ 2147483647 w 13"/>
                <a:gd name="T3" fmla="*/ 0 h 1"/>
                <a:gd name="T4" fmla="*/ 2147483647 w 13"/>
                <a:gd name="T5" fmla="*/ 0 h 1"/>
                <a:gd name="T6" fmla="*/ 0 w 13"/>
                <a:gd name="T7" fmla="*/ 0 h 1"/>
                <a:gd name="T8" fmla="*/ 0 60000 65536"/>
                <a:gd name="T9" fmla="*/ 0 60000 65536"/>
                <a:gd name="T10" fmla="*/ 0 60000 65536"/>
                <a:gd name="T11" fmla="*/ 0 60000 65536"/>
                <a:gd name="T12" fmla="*/ 0 w 13"/>
                <a:gd name="T13" fmla="*/ 0 h 1"/>
                <a:gd name="T14" fmla="*/ 13 w 13"/>
                <a:gd name="T15" fmla="*/ 0 h 1"/>
              </a:gdLst>
              <a:ahLst/>
              <a:cxnLst>
                <a:cxn ang="T8">
                  <a:pos x="T0" y="T1"/>
                </a:cxn>
                <a:cxn ang="T9">
                  <a:pos x="T2" y="T3"/>
                </a:cxn>
                <a:cxn ang="T10">
                  <a:pos x="T4" y="T5"/>
                </a:cxn>
                <a:cxn ang="T11">
                  <a:pos x="T6" y="T7"/>
                </a:cxn>
              </a:cxnLst>
              <a:rect l="T12" t="T13" r="T14" b="T15"/>
              <a:pathLst>
                <a:path w="13" h="1">
                  <a:moveTo>
                    <a:pt x="0" y="0"/>
                  </a:moveTo>
                  <a:lnTo>
                    <a:pt x="5" y="1"/>
                  </a:lnTo>
                  <a:lnTo>
                    <a:pt x="13" y="0"/>
                  </a:lnTo>
                  <a:lnTo>
                    <a:pt x="0" y="0"/>
                  </a:lnTo>
                </a:path>
              </a:pathLst>
            </a:custGeom>
            <a:noFill/>
            <a:ln w="1588"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1" name="Freeform 706"/>
            <p:cNvSpPr>
              <a:spLocks/>
            </p:cNvSpPr>
            <p:nvPr/>
          </p:nvSpPr>
          <p:spPr bwMode="auto">
            <a:xfrm>
              <a:off x="4967288" y="4560913"/>
              <a:ext cx="66675" cy="57150"/>
            </a:xfrm>
            <a:custGeom>
              <a:avLst/>
              <a:gdLst>
                <a:gd name="T0" fmla="*/ 2147483647 w 35"/>
                <a:gd name="T1" fmla="*/ 2147483647 h 36"/>
                <a:gd name="T2" fmla="*/ 2147483647 w 35"/>
                <a:gd name="T3" fmla="*/ 2147483647 h 36"/>
                <a:gd name="T4" fmla="*/ 2147483647 w 35"/>
                <a:gd name="T5" fmla="*/ 2147483647 h 36"/>
                <a:gd name="T6" fmla="*/ 0 w 35"/>
                <a:gd name="T7" fmla="*/ 2147483647 h 36"/>
                <a:gd name="T8" fmla="*/ 2147483647 w 35"/>
                <a:gd name="T9" fmla="*/ 0 h 36"/>
                <a:gd name="T10" fmla="*/ 2147483647 w 35"/>
                <a:gd name="T11" fmla="*/ 2147483647 h 36"/>
                <a:gd name="T12" fmla="*/ 2147483647 w 35"/>
                <a:gd name="T13" fmla="*/ 2147483647 h 36"/>
                <a:gd name="T14" fmla="*/ 0 60000 65536"/>
                <a:gd name="T15" fmla="*/ 0 60000 65536"/>
                <a:gd name="T16" fmla="*/ 0 60000 65536"/>
                <a:gd name="T17" fmla="*/ 0 60000 65536"/>
                <a:gd name="T18" fmla="*/ 0 60000 65536"/>
                <a:gd name="T19" fmla="*/ 0 60000 65536"/>
                <a:gd name="T20" fmla="*/ 0 60000 65536"/>
                <a:gd name="T21" fmla="*/ 0 w 35"/>
                <a:gd name="T22" fmla="*/ 0 h 36"/>
                <a:gd name="T23" fmla="*/ 35 w 35"/>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6">
                  <a:moveTo>
                    <a:pt x="35" y="13"/>
                  </a:moveTo>
                  <a:lnTo>
                    <a:pt x="31" y="23"/>
                  </a:lnTo>
                  <a:lnTo>
                    <a:pt x="11" y="36"/>
                  </a:lnTo>
                  <a:lnTo>
                    <a:pt x="0" y="20"/>
                  </a:lnTo>
                  <a:lnTo>
                    <a:pt x="21" y="0"/>
                  </a:lnTo>
                  <a:lnTo>
                    <a:pt x="26" y="1"/>
                  </a:lnTo>
                  <a:lnTo>
                    <a:pt x="35" y="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2" name="Freeform 707"/>
            <p:cNvSpPr>
              <a:spLocks/>
            </p:cNvSpPr>
            <p:nvPr/>
          </p:nvSpPr>
          <p:spPr bwMode="auto">
            <a:xfrm>
              <a:off x="4967288" y="4560913"/>
              <a:ext cx="66675" cy="57150"/>
            </a:xfrm>
            <a:custGeom>
              <a:avLst/>
              <a:gdLst>
                <a:gd name="T0" fmla="*/ 2147483647 w 35"/>
                <a:gd name="T1" fmla="*/ 2147483647 h 36"/>
                <a:gd name="T2" fmla="*/ 2147483647 w 35"/>
                <a:gd name="T3" fmla="*/ 2147483647 h 36"/>
                <a:gd name="T4" fmla="*/ 2147483647 w 35"/>
                <a:gd name="T5" fmla="*/ 2147483647 h 36"/>
                <a:gd name="T6" fmla="*/ 0 w 35"/>
                <a:gd name="T7" fmla="*/ 2147483647 h 36"/>
                <a:gd name="T8" fmla="*/ 2147483647 w 35"/>
                <a:gd name="T9" fmla="*/ 0 h 36"/>
                <a:gd name="T10" fmla="*/ 2147483647 w 35"/>
                <a:gd name="T11" fmla="*/ 2147483647 h 36"/>
                <a:gd name="T12" fmla="*/ 2147483647 w 35"/>
                <a:gd name="T13" fmla="*/ 2147483647 h 36"/>
                <a:gd name="T14" fmla="*/ 0 60000 65536"/>
                <a:gd name="T15" fmla="*/ 0 60000 65536"/>
                <a:gd name="T16" fmla="*/ 0 60000 65536"/>
                <a:gd name="T17" fmla="*/ 0 60000 65536"/>
                <a:gd name="T18" fmla="*/ 0 60000 65536"/>
                <a:gd name="T19" fmla="*/ 0 60000 65536"/>
                <a:gd name="T20" fmla="*/ 0 60000 65536"/>
                <a:gd name="T21" fmla="*/ 0 w 35"/>
                <a:gd name="T22" fmla="*/ 0 h 36"/>
                <a:gd name="T23" fmla="*/ 35 w 35"/>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6">
                  <a:moveTo>
                    <a:pt x="35" y="13"/>
                  </a:moveTo>
                  <a:lnTo>
                    <a:pt x="31" y="23"/>
                  </a:lnTo>
                  <a:lnTo>
                    <a:pt x="11" y="36"/>
                  </a:lnTo>
                  <a:lnTo>
                    <a:pt x="0" y="20"/>
                  </a:lnTo>
                  <a:lnTo>
                    <a:pt x="21" y="0"/>
                  </a:lnTo>
                  <a:lnTo>
                    <a:pt x="26" y="1"/>
                  </a:lnTo>
                  <a:lnTo>
                    <a:pt x="35" y="1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3" name="Freeform 708"/>
            <p:cNvSpPr>
              <a:spLocks/>
            </p:cNvSpPr>
            <p:nvPr/>
          </p:nvSpPr>
          <p:spPr bwMode="auto">
            <a:xfrm>
              <a:off x="2355850" y="2797200"/>
              <a:ext cx="19050" cy="12700"/>
            </a:xfrm>
            <a:custGeom>
              <a:avLst/>
              <a:gdLst>
                <a:gd name="T0" fmla="*/ 0 w 11"/>
                <a:gd name="T1" fmla="*/ 2147483647 h 9"/>
                <a:gd name="T2" fmla="*/ 2147483647 w 11"/>
                <a:gd name="T3" fmla="*/ 0 h 9"/>
                <a:gd name="T4" fmla="*/ 0 w 11"/>
                <a:gd name="T5" fmla="*/ 2147483647 h 9"/>
                <a:gd name="T6" fmla="*/ 0 60000 65536"/>
                <a:gd name="T7" fmla="*/ 0 60000 65536"/>
                <a:gd name="T8" fmla="*/ 0 60000 65536"/>
                <a:gd name="T9" fmla="*/ 0 w 11"/>
                <a:gd name="T10" fmla="*/ 0 h 9"/>
                <a:gd name="T11" fmla="*/ 11 w 11"/>
                <a:gd name="T12" fmla="*/ 9 h 9"/>
              </a:gdLst>
              <a:ahLst/>
              <a:cxnLst>
                <a:cxn ang="T6">
                  <a:pos x="T0" y="T1"/>
                </a:cxn>
                <a:cxn ang="T7">
                  <a:pos x="T2" y="T3"/>
                </a:cxn>
                <a:cxn ang="T8">
                  <a:pos x="T4" y="T5"/>
                </a:cxn>
              </a:cxnLst>
              <a:rect l="T9" t="T10" r="T11" b="T12"/>
              <a:pathLst>
                <a:path w="11" h="9">
                  <a:moveTo>
                    <a:pt x="0" y="9"/>
                  </a:moveTo>
                  <a:lnTo>
                    <a:pt x="11" y="0"/>
                  </a:lnTo>
                  <a:lnTo>
                    <a:pt x="0" y="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4" name="Line 709"/>
            <p:cNvSpPr>
              <a:spLocks noChangeShapeType="1"/>
            </p:cNvSpPr>
            <p:nvPr/>
          </p:nvSpPr>
          <p:spPr bwMode="auto">
            <a:xfrm flipV="1">
              <a:off x="2355850" y="2797200"/>
              <a:ext cx="19050" cy="1270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5" name="Freeform 710"/>
            <p:cNvSpPr>
              <a:spLocks/>
            </p:cNvSpPr>
            <p:nvPr/>
          </p:nvSpPr>
          <p:spPr bwMode="auto">
            <a:xfrm>
              <a:off x="7254875" y="3157563"/>
              <a:ext cx="17463" cy="11112"/>
            </a:xfrm>
            <a:custGeom>
              <a:avLst/>
              <a:gdLst>
                <a:gd name="T0" fmla="*/ 0 w 10"/>
                <a:gd name="T1" fmla="*/ 0 h 7"/>
                <a:gd name="T2" fmla="*/ 2147483647 w 10"/>
                <a:gd name="T3" fmla="*/ 2147483647 h 7"/>
                <a:gd name="T4" fmla="*/ 2147483647 w 10"/>
                <a:gd name="T5" fmla="*/ 2147483647 h 7"/>
                <a:gd name="T6" fmla="*/ 2147483647 w 10"/>
                <a:gd name="T7" fmla="*/ 0 h 7"/>
                <a:gd name="T8" fmla="*/ 0 w 10"/>
                <a:gd name="T9" fmla="*/ 0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0" y="0"/>
                  </a:moveTo>
                  <a:lnTo>
                    <a:pt x="2" y="7"/>
                  </a:lnTo>
                  <a:lnTo>
                    <a:pt x="10" y="7"/>
                  </a:lnTo>
                  <a:lnTo>
                    <a:pt x="10"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6" name="Freeform 711"/>
            <p:cNvSpPr>
              <a:spLocks/>
            </p:cNvSpPr>
            <p:nvPr/>
          </p:nvSpPr>
          <p:spPr bwMode="auto">
            <a:xfrm>
              <a:off x="7254875" y="3157563"/>
              <a:ext cx="17463" cy="11112"/>
            </a:xfrm>
            <a:custGeom>
              <a:avLst/>
              <a:gdLst>
                <a:gd name="T0" fmla="*/ 0 w 10"/>
                <a:gd name="T1" fmla="*/ 0 h 7"/>
                <a:gd name="T2" fmla="*/ 2147483647 w 10"/>
                <a:gd name="T3" fmla="*/ 2147483647 h 7"/>
                <a:gd name="T4" fmla="*/ 2147483647 w 10"/>
                <a:gd name="T5" fmla="*/ 2147483647 h 7"/>
                <a:gd name="T6" fmla="*/ 2147483647 w 10"/>
                <a:gd name="T7" fmla="*/ 0 h 7"/>
                <a:gd name="T8" fmla="*/ 0 60000 65536"/>
                <a:gd name="T9" fmla="*/ 0 60000 65536"/>
                <a:gd name="T10" fmla="*/ 0 60000 65536"/>
                <a:gd name="T11" fmla="*/ 0 60000 65536"/>
                <a:gd name="T12" fmla="*/ 0 w 10"/>
                <a:gd name="T13" fmla="*/ 0 h 7"/>
                <a:gd name="T14" fmla="*/ 10 w 10"/>
                <a:gd name="T15" fmla="*/ 7 h 7"/>
              </a:gdLst>
              <a:ahLst/>
              <a:cxnLst>
                <a:cxn ang="T8">
                  <a:pos x="T0" y="T1"/>
                </a:cxn>
                <a:cxn ang="T9">
                  <a:pos x="T2" y="T3"/>
                </a:cxn>
                <a:cxn ang="T10">
                  <a:pos x="T4" y="T5"/>
                </a:cxn>
                <a:cxn ang="T11">
                  <a:pos x="T6" y="T7"/>
                </a:cxn>
              </a:cxnLst>
              <a:rect l="T12" t="T13" r="T14" b="T15"/>
              <a:pathLst>
                <a:path w="10" h="7">
                  <a:moveTo>
                    <a:pt x="0" y="0"/>
                  </a:moveTo>
                  <a:lnTo>
                    <a:pt x="2" y="7"/>
                  </a:lnTo>
                  <a:lnTo>
                    <a:pt x="10" y="7"/>
                  </a:lnTo>
                  <a:lnTo>
                    <a:pt x="1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7" name="Freeform 712"/>
            <p:cNvSpPr>
              <a:spLocks/>
            </p:cNvSpPr>
            <p:nvPr/>
          </p:nvSpPr>
          <p:spPr bwMode="auto">
            <a:xfrm>
              <a:off x="7254875" y="3157563"/>
              <a:ext cx="17463" cy="0"/>
            </a:xfrm>
            <a:custGeom>
              <a:avLst/>
              <a:gdLst>
                <a:gd name="T0" fmla="*/ 2147483647 w 10"/>
                <a:gd name="T1" fmla="*/ 0 w 10"/>
                <a:gd name="T2" fmla="*/ 2147483647 w 10"/>
                <a:gd name="T3" fmla="*/ 0 60000 65536"/>
                <a:gd name="T4" fmla="*/ 0 60000 65536"/>
                <a:gd name="T5" fmla="*/ 0 60000 65536"/>
                <a:gd name="T6" fmla="*/ 0 w 10"/>
                <a:gd name="T7" fmla="*/ 10 w 10"/>
              </a:gdLst>
              <a:ahLst/>
              <a:cxnLst>
                <a:cxn ang="T3">
                  <a:pos x="T0" y="0"/>
                </a:cxn>
                <a:cxn ang="T4">
                  <a:pos x="T1" y="0"/>
                </a:cxn>
                <a:cxn ang="T5">
                  <a:pos x="T2" y="0"/>
                </a:cxn>
              </a:cxnLst>
              <a:rect l="T6" t="0" r="T7" b="0"/>
              <a:pathLst>
                <a:path w="10">
                  <a:moveTo>
                    <a:pt x="10" y="0"/>
                  </a:moveTo>
                  <a:lnTo>
                    <a:pt x="0" y="0"/>
                  </a:lnTo>
                  <a:lnTo>
                    <a:pt x="1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8" name="Line 713"/>
            <p:cNvSpPr>
              <a:spLocks noChangeShapeType="1"/>
            </p:cNvSpPr>
            <p:nvPr/>
          </p:nvSpPr>
          <p:spPr bwMode="auto">
            <a:xfrm flipH="1">
              <a:off x="7254875" y="3157563"/>
              <a:ext cx="17463" cy="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9" name="Freeform 714"/>
            <p:cNvSpPr>
              <a:spLocks/>
            </p:cNvSpPr>
            <p:nvPr/>
          </p:nvSpPr>
          <p:spPr bwMode="auto">
            <a:xfrm>
              <a:off x="4070350" y="2268563"/>
              <a:ext cx="96838" cy="93662"/>
            </a:xfrm>
            <a:custGeom>
              <a:avLst/>
              <a:gdLst>
                <a:gd name="T0" fmla="*/ 2147483647 w 57"/>
                <a:gd name="T1" fmla="*/ 2147483647 h 60"/>
                <a:gd name="T2" fmla="*/ 2147483647 w 57"/>
                <a:gd name="T3" fmla="*/ 2147483647 h 60"/>
                <a:gd name="T4" fmla="*/ 2147483647 w 57"/>
                <a:gd name="T5" fmla="*/ 2147483647 h 60"/>
                <a:gd name="T6" fmla="*/ 2147483647 w 57"/>
                <a:gd name="T7" fmla="*/ 2147483647 h 60"/>
                <a:gd name="T8" fmla="*/ 2147483647 w 57"/>
                <a:gd name="T9" fmla="*/ 2147483647 h 60"/>
                <a:gd name="T10" fmla="*/ 2147483647 w 57"/>
                <a:gd name="T11" fmla="*/ 2147483647 h 60"/>
                <a:gd name="T12" fmla="*/ 2147483647 w 57"/>
                <a:gd name="T13" fmla="*/ 2147483647 h 60"/>
                <a:gd name="T14" fmla="*/ 0 w 57"/>
                <a:gd name="T15" fmla="*/ 2147483647 h 60"/>
                <a:gd name="T16" fmla="*/ 2147483647 w 57"/>
                <a:gd name="T17" fmla="*/ 2147483647 h 60"/>
                <a:gd name="T18" fmla="*/ 2147483647 w 57"/>
                <a:gd name="T19" fmla="*/ 2147483647 h 60"/>
                <a:gd name="T20" fmla="*/ 2147483647 w 57"/>
                <a:gd name="T21" fmla="*/ 2147483647 h 60"/>
                <a:gd name="T22" fmla="*/ 2147483647 w 57"/>
                <a:gd name="T23" fmla="*/ 2147483647 h 60"/>
                <a:gd name="T24" fmla="*/ 2147483647 w 57"/>
                <a:gd name="T25" fmla="*/ 2147483647 h 60"/>
                <a:gd name="T26" fmla="*/ 2147483647 w 57"/>
                <a:gd name="T27" fmla="*/ 2147483647 h 60"/>
                <a:gd name="T28" fmla="*/ 2147483647 w 57"/>
                <a:gd name="T29" fmla="*/ 2147483647 h 60"/>
                <a:gd name="T30" fmla="*/ 2147483647 w 57"/>
                <a:gd name="T31" fmla="*/ 2147483647 h 60"/>
                <a:gd name="T32" fmla="*/ 2147483647 w 57"/>
                <a:gd name="T33" fmla="*/ 2147483647 h 60"/>
                <a:gd name="T34" fmla="*/ 2147483647 w 57"/>
                <a:gd name="T35" fmla="*/ 0 h 60"/>
                <a:gd name="T36" fmla="*/ 2147483647 w 57"/>
                <a:gd name="T37" fmla="*/ 0 h 60"/>
                <a:gd name="T38" fmla="*/ 2147483647 w 57"/>
                <a:gd name="T39" fmla="*/ 2147483647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60"/>
                <a:gd name="T62" fmla="*/ 57 w 57"/>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60">
                  <a:moveTo>
                    <a:pt x="35" y="10"/>
                  </a:moveTo>
                  <a:lnTo>
                    <a:pt x="42" y="17"/>
                  </a:lnTo>
                  <a:lnTo>
                    <a:pt x="54" y="11"/>
                  </a:lnTo>
                  <a:lnTo>
                    <a:pt x="57" y="19"/>
                  </a:lnTo>
                  <a:lnTo>
                    <a:pt x="57" y="36"/>
                  </a:lnTo>
                  <a:lnTo>
                    <a:pt x="50" y="49"/>
                  </a:lnTo>
                  <a:lnTo>
                    <a:pt x="7" y="60"/>
                  </a:lnTo>
                  <a:lnTo>
                    <a:pt x="0" y="49"/>
                  </a:lnTo>
                  <a:lnTo>
                    <a:pt x="7" y="49"/>
                  </a:lnTo>
                  <a:lnTo>
                    <a:pt x="19" y="33"/>
                  </a:lnTo>
                  <a:lnTo>
                    <a:pt x="5" y="26"/>
                  </a:lnTo>
                  <a:lnTo>
                    <a:pt x="14" y="23"/>
                  </a:lnTo>
                  <a:lnTo>
                    <a:pt x="7" y="20"/>
                  </a:lnTo>
                  <a:lnTo>
                    <a:pt x="11" y="14"/>
                  </a:lnTo>
                  <a:lnTo>
                    <a:pt x="26" y="14"/>
                  </a:lnTo>
                  <a:lnTo>
                    <a:pt x="32" y="10"/>
                  </a:lnTo>
                  <a:lnTo>
                    <a:pt x="26" y="7"/>
                  </a:lnTo>
                  <a:lnTo>
                    <a:pt x="32" y="0"/>
                  </a:lnTo>
                  <a:lnTo>
                    <a:pt x="39" y="0"/>
                  </a:lnTo>
                  <a:lnTo>
                    <a:pt x="35"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60" name="Freeform 715"/>
            <p:cNvSpPr>
              <a:spLocks/>
            </p:cNvSpPr>
            <p:nvPr/>
          </p:nvSpPr>
          <p:spPr bwMode="auto">
            <a:xfrm>
              <a:off x="4070350" y="2268563"/>
              <a:ext cx="96838" cy="93662"/>
            </a:xfrm>
            <a:custGeom>
              <a:avLst/>
              <a:gdLst>
                <a:gd name="T0" fmla="*/ 2147483647 w 57"/>
                <a:gd name="T1" fmla="*/ 2147483647 h 60"/>
                <a:gd name="T2" fmla="*/ 2147483647 w 57"/>
                <a:gd name="T3" fmla="*/ 2147483647 h 60"/>
                <a:gd name="T4" fmla="*/ 2147483647 w 57"/>
                <a:gd name="T5" fmla="*/ 2147483647 h 60"/>
                <a:gd name="T6" fmla="*/ 2147483647 w 57"/>
                <a:gd name="T7" fmla="*/ 2147483647 h 60"/>
                <a:gd name="T8" fmla="*/ 2147483647 w 57"/>
                <a:gd name="T9" fmla="*/ 2147483647 h 60"/>
                <a:gd name="T10" fmla="*/ 2147483647 w 57"/>
                <a:gd name="T11" fmla="*/ 2147483647 h 60"/>
                <a:gd name="T12" fmla="*/ 2147483647 w 57"/>
                <a:gd name="T13" fmla="*/ 2147483647 h 60"/>
                <a:gd name="T14" fmla="*/ 0 w 57"/>
                <a:gd name="T15" fmla="*/ 2147483647 h 60"/>
                <a:gd name="T16" fmla="*/ 2147483647 w 57"/>
                <a:gd name="T17" fmla="*/ 2147483647 h 60"/>
                <a:gd name="T18" fmla="*/ 2147483647 w 57"/>
                <a:gd name="T19" fmla="*/ 2147483647 h 60"/>
                <a:gd name="T20" fmla="*/ 2147483647 w 57"/>
                <a:gd name="T21" fmla="*/ 2147483647 h 60"/>
                <a:gd name="T22" fmla="*/ 2147483647 w 57"/>
                <a:gd name="T23" fmla="*/ 2147483647 h 60"/>
                <a:gd name="T24" fmla="*/ 2147483647 w 57"/>
                <a:gd name="T25" fmla="*/ 2147483647 h 60"/>
                <a:gd name="T26" fmla="*/ 2147483647 w 57"/>
                <a:gd name="T27" fmla="*/ 2147483647 h 60"/>
                <a:gd name="T28" fmla="*/ 2147483647 w 57"/>
                <a:gd name="T29" fmla="*/ 2147483647 h 60"/>
                <a:gd name="T30" fmla="*/ 2147483647 w 57"/>
                <a:gd name="T31" fmla="*/ 2147483647 h 60"/>
                <a:gd name="T32" fmla="*/ 2147483647 w 57"/>
                <a:gd name="T33" fmla="*/ 2147483647 h 60"/>
                <a:gd name="T34" fmla="*/ 2147483647 w 57"/>
                <a:gd name="T35" fmla="*/ 0 h 60"/>
                <a:gd name="T36" fmla="*/ 2147483647 w 57"/>
                <a:gd name="T37" fmla="*/ 0 h 60"/>
                <a:gd name="T38" fmla="*/ 2147483647 w 57"/>
                <a:gd name="T39" fmla="*/ 2147483647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60"/>
                <a:gd name="T62" fmla="*/ 57 w 57"/>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60">
                  <a:moveTo>
                    <a:pt x="35" y="10"/>
                  </a:moveTo>
                  <a:lnTo>
                    <a:pt x="42" y="17"/>
                  </a:lnTo>
                  <a:lnTo>
                    <a:pt x="54" y="11"/>
                  </a:lnTo>
                  <a:lnTo>
                    <a:pt x="57" y="19"/>
                  </a:lnTo>
                  <a:lnTo>
                    <a:pt x="57" y="36"/>
                  </a:lnTo>
                  <a:lnTo>
                    <a:pt x="50" y="49"/>
                  </a:lnTo>
                  <a:lnTo>
                    <a:pt x="7" y="60"/>
                  </a:lnTo>
                  <a:lnTo>
                    <a:pt x="0" y="49"/>
                  </a:lnTo>
                  <a:lnTo>
                    <a:pt x="7" y="49"/>
                  </a:lnTo>
                  <a:lnTo>
                    <a:pt x="19" y="33"/>
                  </a:lnTo>
                  <a:lnTo>
                    <a:pt x="5" y="26"/>
                  </a:lnTo>
                  <a:lnTo>
                    <a:pt x="14" y="23"/>
                  </a:lnTo>
                  <a:lnTo>
                    <a:pt x="7" y="20"/>
                  </a:lnTo>
                  <a:lnTo>
                    <a:pt x="11" y="14"/>
                  </a:lnTo>
                  <a:lnTo>
                    <a:pt x="26" y="14"/>
                  </a:lnTo>
                  <a:lnTo>
                    <a:pt x="32" y="10"/>
                  </a:lnTo>
                  <a:lnTo>
                    <a:pt x="26" y="7"/>
                  </a:lnTo>
                  <a:lnTo>
                    <a:pt x="32" y="0"/>
                  </a:lnTo>
                  <a:lnTo>
                    <a:pt x="39" y="0"/>
                  </a:lnTo>
                  <a:lnTo>
                    <a:pt x="35" y="10"/>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61" name="Freeform 716"/>
            <p:cNvSpPr>
              <a:spLocks/>
            </p:cNvSpPr>
            <p:nvPr/>
          </p:nvSpPr>
          <p:spPr bwMode="auto">
            <a:xfrm>
              <a:off x="4384675" y="2305075"/>
              <a:ext cx="87313" cy="80963"/>
            </a:xfrm>
            <a:custGeom>
              <a:avLst/>
              <a:gdLst>
                <a:gd name="T0" fmla="*/ 0 w 49"/>
                <a:gd name="T1" fmla="*/ 2147483647 h 51"/>
                <a:gd name="T2" fmla="*/ 2147483647 w 49"/>
                <a:gd name="T3" fmla="*/ 2147483647 h 51"/>
                <a:gd name="T4" fmla="*/ 2147483647 w 49"/>
                <a:gd name="T5" fmla="*/ 2147483647 h 51"/>
                <a:gd name="T6" fmla="*/ 2147483647 w 49"/>
                <a:gd name="T7" fmla="*/ 2147483647 h 51"/>
                <a:gd name="T8" fmla="*/ 2147483647 w 49"/>
                <a:gd name="T9" fmla="*/ 2147483647 h 51"/>
                <a:gd name="T10" fmla="*/ 2147483647 w 49"/>
                <a:gd name="T11" fmla="*/ 2147483647 h 51"/>
                <a:gd name="T12" fmla="*/ 2147483647 w 49"/>
                <a:gd name="T13" fmla="*/ 2147483647 h 51"/>
                <a:gd name="T14" fmla="*/ 2147483647 w 49"/>
                <a:gd name="T15" fmla="*/ 0 h 51"/>
                <a:gd name="T16" fmla="*/ 2147483647 w 49"/>
                <a:gd name="T17" fmla="*/ 2147483647 h 51"/>
                <a:gd name="T18" fmla="*/ 2147483647 w 49"/>
                <a:gd name="T19" fmla="*/ 2147483647 h 51"/>
                <a:gd name="T20" fmla="*/ 2147483647 w 49"/>
                <a:gd name="T21" fmla="*/ 2147483647 h 51"/>
                <a:gd name="T22" fmla="*/ 2147483647 w 49"/>
                <a:gd name="T23" fmla="*/ 2147483647 h 51"/>
                <a:gd name="T24" fmla="*/ 2147483647 w 49"/>
                <a:gd name="T25" fmla="*/ 2147483647 h 51"/>
                <a:gd name="T26" fmla="*/ 2147483647 w 49"/>
                <a:gd name="T27" fmla="*/ 2147483647 h 51"/>
                <a:gd name="T28" fmla="*/ 0 w 49"/>
                <a:gd name="T29" fmla="*/ 2147483647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51"/>
                <a:gd name="T47" fmla="*/ 49 w 49"/>
                <a:gd name="T48" fmla="*/ 51 h 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51">
                  <a:moveTo>
                    <a:pt x="0" y="38"/>
                  </a:moveTo>
                  <a:lnTo>
                    <a:pt x="15" y="16"/>
                  </a:lnTo>
                  <a:lnTo>
                    <a:pt x="19" y="13"/>
                  </a:lnTo>
                  <a:lnTo>
                    <a:pt x="19" y="22"/>
                  </a:lnTo>
                  <a:lnTo>
                    <a:pt x="25" y="25"/>
                  </a:lnTo>
                  <a:lnTo>
                    <a:pt x="31" y="21"/>
                  </a:lnTo>
                  <a:lnTo>
                    <a:pt x="25" y="7"/>
                  </a:lnTo>
                  <a:lnTo>
                    <a:pt x="49" y="0"/>
                  </a:lnTo>
                  <a:lnTo>
                    <a:pt x="40" y="19"/>
                  </a:lnTo>
                  <a:lnTo>
                    <a:pt x="45" y="24"/>
                  </a:lnTo>
                  <a:lnTo>
                    <a:pt x="31" y="32"/>
                  </a:lnTo>
                  <a:lnTo>
                    <a:pt x="31" y="51"/>
                  </a:lnTo>
                  <a:lnTo>
                    <a:pt x="19" y="40"/>
                  </a:lnTo>
                  <a:lnTo>
                    <a:pt x="3" y="38"/>
                  </a:lnTo>
                  <a:lnTo>
                    <a:pt x="0" y="3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62" name="Freeform 717"/>
            <p:cNvSpPr>
              <a:spLocks/>
            </p:cNvSpPr>
            <p:nvPr/>
          </p:nvSpPr>
          <p:spPr bwMode="auto">
            <a:xfrm>
              <a:off x="4384675" y="2305075"/>
              <a:ext cx="87313" cy="80963"/>
            </a:xfrm>
            <a:custGeom>
              <a:avLst/>
              <a:gdLst>
                <a:gd name="T0" fmla="*/ 0 w 49"/>
                <a:gd name="T1" fmla="*/ 2147483647 h 51"/>
                <a:gd name="T2" fmla="*/ 2147483647 w 49"/>
                <a:gd name="T3" fmla="*/ 2147483647 h 51"/>
                <a:gd name="T4" fmla="*/ 2147483647 w 49"/>
                <a:gd name="T5" fmla="*/ 2147483647 h 51"/>
                <a:gd name="T6" fmla="*/ 2147483647 w 49"/>
                <a:gd name="T7" fmla="*/ 2147483647 h 51"/>
                <a:gd name="T8" fmla="*/ 2147483647 w 49"/>
                <a:gd name="T9" fmla="*/ 2147483647 h 51"/>
                <a:gd name="T10" fmla="*/ 2147483647 w 49"/>
                <a:gd name="T11" fmla="*/ 2147483647 h 51"/>
                <a:gd name="T12" fmla="*/ 2147483647 w 49"/>
                <a:gd name="T13" fmla="*/ 2147483647 h 51"/>
                <a:gd name="T14" fmla="*/ 2147483647 w 49"/>
                <a:gd name="T15" fmla="*/ 0 h 51"/>
                <a:gd name="T16" fmla="*/ 2147483647 w 49"/>
                <a:gd name="T17" fmla="*/ 2147483647 h 51"/>
                <a:gd name="T18" fmla="*/ 2147483647 w 49"/>
                <a:gd name="T19" fmla="*/ 2147483647 h 51"/>
                <a:gd name="T20" fmla="*/ 2147483647 w 49"/>
                <a:gd name="T21" fmla="*/ 2147483647 h 51"/>
                <a:gd name="T22" fmla="*/ 2147483647 w 49"/>
                <a:gd name="T23" fmla="*/ 2147483647 h 51"/>
                <a:gd name="T24" fmla="*/ 2147483647 w 49"/>
                <a:gd name="T25" fmla="*/ 2147483647 h 51"/>
                <a:gd name="T26" fmla="*/ 2147483647 w 49"/>
                <a:gd name="T27" fmla="*/ 2147483647 h 51"/>
                <a:gd name="T28" fmla="*/ 0 w 49"/>
                <a:gd name="T29" fmla="*/ 2147483647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51"/>
                <a:gd name="T47" fmla="*/ 49 w 49"/>
                <a:gd name="T48" fmla="*/ 51 h 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51">
                  <a:moveTo>
                    <a:pt x="0" y="38"/>
                  </a:moveTo>
                  <a:lnTo>
                    <a:pt x="15" y="16"/>
                  </a:lnTo>
                  <a:lnTo>
                    <a:pt x="19" y="13"/>
                  </a:lnTo>
                  <a:lnTo>
                    <a:pt x="19" y="22"/>
                  </a:lnTo>
                  <a:lnTo>
                    <a:pt x="25" y="25"/>
                  </a:lnTo>
                  <a:lnTo>
                    <a:pt x="31" y="21"/>
                  </a:lnTo>
                  <a:lnTo>
                    <a:pt x="25" y="7"/>
                  </a:lnTo>
                  <a:lnTo>
                    <a:pt x="49" y="0"/>
                  </a:lnTo>
                  <a:lnTo>
                    <a:pt x="40" y="19"/>
                  </a:lnTo>
                  <a:lnTo>
                    <a:pt x="45" y="24"/>
                  </a:lnTo>
                  <a:lnTo>
                    <a:pt x="31" y="32"/>
                  </a:lnTo>
                  <a:lnTo>
                    <a:pt x="31" y="51"/>
                  </a:lnTo>
                  <a:lnTo>
                    <a:pt x="19" y="40"/>
                  </a:lnTo>
                  <a:lnTo>
                    <a:pt x="3" y="38"/>
                  </a:lnTo>
                  <a:lnTo>
                    <a:pt x="0" y="38"/>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63" name="Freeform 718"/>
            <p:cNvSpPr>
              <a:spLocks/>
            </p:cNvSpPr>
            <p:nvPr/>
          </p:nvSpPr>
          <p:spPr bwMode="auto">
            <a:xfrm>
              <a:off x="4691063" y="2403500"/>
              <a:ext cx="130175" cy="60325"/>
            </a:xfrm>
            <a:custGeom>
              <a:avLst/>
              <a:gdLst>
                <a:gd name="T0" fmla="*/ 0 w 73"/>
                <a:gd name="T1" fmla="*/ 2147483647 h 39"/>
                <a:gd name="T2" fmla="*/ 2147483647 w 73"/>
                <a:gd name="T3" fmla="*/ 2147483647 h 39"/>
                <a:gd name="T4" fmla="*/ 2147483647 w 73"/>
                <a:gd name="T5" fmla="*/ 2147483647 h 39"/>
                <a:gd name="T6" fmla="*/ 2147483647 w 73"/>
                <a:gd name="T7" fmla="*/ 2147483647 h 39"/>
                <a:gd name="T8" fmla="*/ 2147483647 w 73"/>
                <a:gd name="T9" fmla="*/ 2147483647 h 39"/>
                <a:gd name="T10" fmla="*/ 2147483647 w 73"/>
                <a:gd name="T11" fmla="*/ 2147483647 h 39"/>
                <a:gd name="T12" fmla="*/ 2147483647 w 73"/>
                <a:gd name="T13" fmla="*/ 2147483647 h 39"/>
                <a:gd name="T14" fmla="*/ 2147483647 w 73"/>
                <a:gd name="T15" fmla="*/ 2147483647 h 39"/>
                <a:gd name="T16" fmla="*/ 2147483647 w 73"/>
                <a:gd name="T17" fmla="*/ 0 h 39"/>
                <a:gd name="T18" fmla="*/ 0 w 73"/>
                <a:gd name="T19" fmla="*/ 214748364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39"/>
                <a:gd name="T32" fmla="*/ 73 w 73"/>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39">
                  <a:moveTo>
                    <a:pt x="0" y="20"/>
                  </a:moveTo>
                  <a:lnTo>
                    <a:pt x="4" y="32"/>
                  </a:lnTo>
                  <a:lnTo>
                    <a:pt x="20" y="39"/>
                  </a:lnTo>
                  <a:lnTo>
                    <a:pt x="51" y="25"/>
                  </a:lnTo>
                  <a:lnTo>
                    <a:pt x="69" y="26"/>
                  </a:lnTo>
                  <a:lnTo>
                    <a:pt x="73" y="15"/>
                  </a:lnTo>
                  <a:lnTo>
                    <a:pt x="61" y="9"/>
                  </a:lnTo>
                  <a:lnTo>
                    <a:pt x="41" y="13"/>
                  </a:lnTo>
                  <a:lnTo>
                    <a:pt x="16" y="0"/>
                  </a:lnTo>
                  <a:lnTo>
                    <a:pt x="0" y="2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64" name="Freeform 719"/>
            <p:cNvSpPr>
              <a:spLocks/>
            </p:cNvSpPr>
            <p:nvPr/>
          </p:nvSpPr>
          <p:spPr bwMode="auto">
            <a:xfrm>
              <a:off x="4691063" y="2403500"/>
              <a:ext cx="130175" cy="60325"/>
            </a:xfrm>
            <a:custGeom>
              <a:avLst/>
              <a:gdLst>
                <a:gd name="T0" fmla="*/ 0 w 73"/>
                <a:gd name="T1" fmla="*/ 2147483647 h 39"/>
                <a:gd name="T2" fmla="*/ 2147483647 w 73"/>
                <a:gd name="T3" fmla="*/ 2147483647 h 39"/>
                <a:gd name="T4" fmla="*/ 2147483647 w 73"/>
                <a:gd name="T5" fmla="*/ 2147483647 h 39"/>
                <a:gd name="T6" fmla="*/ 2147483647 w 73"/>
                <a:gd name="T7" fmla="*/ 2147483647 h 39"/>
                <a:gd name="T8" fmla="*/ 2147483647 w 73"/>
                <a:gd name="T9" fmla="*/ 2147483647 h 39"/>
                <a:gd name="T10" fmla="*/ 2147483647 w 73"/>
                <a:gd name="T11" fmla="*/ 2147483647 h 39"/>
                <a:gd name="T12" fmla="*/ 2147483647 w 73"/>
                <a:gd name="T13" fmla="*/ 2147483647 h 39"/>
                <a:gd name="T14" fmla="*/ 2147483647 w 73"/>
                <a:gd name="T15" fmla="*/ 2147483647 h 39"/>
                <a:gd name="T16" fmla="*/ 2147483647 w 73"/>
                <a:gd name="T17" fmla="*/ 0 h 39"/>
                <a:gd name="T18" fmla="*/ 0 w 73"/>
                <a:gd name="T19" fmla="*/ 214748364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39"/>
                <a:gd name="T32" fmla="*/ 73 w 73"/>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39">
                  <a:moveTo>
                    <a:pt x="0" y="20"/>
                  </a:moveTo>
                  <a:lnTo>
                    <a:pt x="4" y="32"/>
                  </a:lnTo>
                  <a:lnTo>
                    <a:pt x="20" y="39"/>
                  </a:lnTo>
                  <a:lnTo>
                    <a:pt x="51" y="25"/>
                  </a:lnTo>
                  <a:lnTo>
                    <a:pt x="69" y="26"/>
                  </a:lnTo>
                  <a:lnTo>
                    <a:pt x="73" y="15"/>
                  </a:lnTo>
                  <a:lnTo>
                    <a:pt x="61" y="9"/>
                  </a:lnTo>
                  <a:lnTo>
                    <a:pt x="41" y="13"/>
                  </a:lnTo>
                  <a:lnTo>
                    <a:pt x="16" y="0"/>
                  </a:lnTo>
                  <a:lnTo>
                    <a:pt x="0" y="2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65" name="Freeform 720"/>
            <p:cNvSpPr>
              <a:spLocks/>
            </p:cNvSpPr>
            <p:nvPr/>
          </p:nvSpPr>
          <p:spPr bwMode="auto">
            <a:xfrm>
              <a:off x="4578350" y="2373338"/>
              <a:ext cx="141288" cy="65087"/>
            </a:xfrm>
            <a:custGeom>
              <a:avLst/>
              <a:gdLst>
                <a:gd name="T0" fmla="*/ 2147483647 w 80"/>
                <a:gd name="T1" fmla="*/ 2147483647 h 42"/>
                <a:gd name="T2" fmla="*/ 2147483647 w 80"/>
                <a:gd name="T3" fmla="*/ 2147483647 h 42"/>
                <a:gd name="T4" fmla="*/ 2147483647 w 80"/>
                <a:gd name="T5" fmla="*/ 2147483647 h 42"/>
                <a:gd name="T6" fmla="*/ 2147483647 w 80"/>
                <a:gd name="T7" fmla="*/ 2147483647 h 42"/>
                <a:gd name="T8" fmla="*/ 2147483647 w 80"/>
                <a:gd name="T9" fmla="*/ 2147483647 h 42"/>
                <a:gd name="T10" fmla="*/ 2147483647 w 80"/>
                <a:gd name="T11" fmla="*/ 0 h 42"/>
                <a:gd name="T12" fmla="*/ 0 w 80"/>
                <a:gd name="T13" fmla="*/ 2147483647 h 42"/>
                <a:gd name="T14" fmla="*/ 2147483647 w 80"/>
                <a:gd name="T15" fmla="*/ 2147483647 h 42"/>
                <a:gd name="T16" fmla="*/ 2147483647 w 80"/>
                <a:gd name="T17" fmla="*/ 2147483647 h 42"/>
                <a:gd name="T18" fmla="*/ 2147483647 w 80"/>
                <a:gd name="T19" fmla="*/ 2147483647 h 42"/>
                <a:gd name="T20" fmla="*/ 2147483647 w 80"/>
                <a:gd name="T21" fmla="*/ 2147483647 h 42"/>
                <a:gd name="T22" fmla="*/ 2147483647 w 80"/>
                <a:gd name="T23" fmla="*/ 2147483647 h 42"/>
                <a:gd name="T24" fmla="*/ 2147483647 w 80"/>
                <a:gd name="T25" fmla="*/ 2147483647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42"/>
                <a:gd name="T41" fmla="*/ 80 w 80"/>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42">
                  <a:moveTo>
                    <a:pt x="80" y="19"/>
                  </a:moveTo>
                  <a:lnTo>
                    <a:pt x="64" y="12"/>
                  </a:lnTo>
                  <a:lnTo>
                    <a:pt x="63" y="16"/>
                  </a:lnTo>
                  <a:lnTo>
                    <a:pt x="49" y="4"/>
                  </a:lnTo>
                  <a:lnTo>
                    <a:pt x="35" y="4"/>
                  </a:lnTo>
                  <a:lnTo>
                    <a:pt x="30" y="0"/>
                  </a:lnTo>
                  <a:lnTo>
                    <a:pt x="0" y="13"/>
                  </a:lnTo>
                  <a:lnTo>
                    <a:pt x="8" y="26"/>
                  </a:lnTo>
                  <a:lnTo>
                    <a:pt x="23" y="39"/>
                  </a:lnTo>
                  <a:lnTo>
                    <a:pt x="36" y="42"/>
                  </a:lnTo>
                  <a:lnTo>
                    <a:pt x="40" y="36"/>
                  </a:lnTo>
                  <a:lnTo>
                    <a:pt x="64" y="39"/>
                  </a:lnTo>
                  <a:lnTo>
                    <a:pt x="80" y="1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66" name="Freeform 721" descr="Rombos opacos"/>
            <p:cNvSpPr>
              <a:spLocks/>
            </p:cNvSpPr>
            <p:nvPr/>
          </p:nvSpPr>
          <p:spPr bwMode="auto">
            <a:xfrm>
              <a:off x="4578350" y="2373338"/>
              <a:ext cx="141288" cy="65087"/>
            </a:xfrm>
            <a:custGeom>
              <a:avLst/>
              <a:gdLst>
                <a:gd name="T0" fmla="*/ 2147483647 w 80"/>
                <a:gd name="T1" fmla="*/ 2147483647 h 42"/>
                <a:gd name="T2" fmla="*/ 2147483647 w 80"/>
                <a:gd name="T3" fmla="*/ 2147483647 h 42"/>
                <a:gd name="T4" fmla="*/ 2147483647 w 80"/>
                <a:gd name="T5" fmla="*/ 2147483647 h 42"/>
                <a:gd name="T6" fmla="*/ 2147483647 w 80"/>
                <a:gd name="T7" fmla="*/ 2147483647 h 42"/>
                <a:gd name="T8" fmla="*/ 2147483647 w 80"/>
                <a:gd name="T9" fmla="*/ 2147483647 h 42"/>
                <a:gd name="T10" fmla="*/ 2147483647 w 80"/>
                <a:gd name="T11" fmla="*/ 0 h 42"/>
                <a:gd name="T12" fmla="*/ 0 w 80"/>
                <a:gd name="T13" fmla="*/ 2147483647 h 42"/>
                <a:gd name="T14" fmla="*/ 2147483647 w 80"/>
                <a:gd name="T15" fmla="*/ 2147483647 h 42"/>
                <a:gd name="T16" fmla="*/ 2147483647 w 80"/>
                <a:gd name="T17" fmla="*/ 2147483647 h 42"/>
                <a:gd name="T18" fmla="*/ 2147483647 w 80"/>
                <a:gd name="T19" fmla="*/ 2147483647 h 42"/>
                <a:gd name="T20" fmla="*/ 2147483647 w 80"/>
                <a:gd name="T21" fmla="*/ 2147483647 h 42"/>
                <a:gd name="T22" fmla="*/ 2147483647 w 80"/>
                <a:gd name="T23" fmla="*/ 2147483647 h 42"/>
                <a:gd name="T24" fmla="*/ 2147483647 w 80"/>
                <a:gd name="T25" fmla="*/ 2147483647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42"/>
                <a:gd name="T41" fmla="*/ 80 w 80"/>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42">
                  <a:moveTo>
                    <a:pt x="80" y="19"/>
                  </a:moveTo>
                  <a:lnTo>
                    <a:pt x="64" y="12"/>
                  </a:lnTo>
                  <a:lnTo>
                    <a:pt x="63" y="16"/>
                  </a:lnTo>
                  <a:lnTo>
                    <a:pt x="49" y="4"/>
                  </a:lnTo>
                  <a:lnTo>
                    <a:pt x="35" y="4"/>
                  </a:lnTo>
                  <a:lnTo>
                    <a:pt x="30" y="0"/>
                  </a:lnTo>
                  <a:lnTo>
                    <a:pt x="0" y="13"/>
                  </a:lnTo>
                  <a:lnTo>
                    <a:pt x="8" y="26"/>
                  </a:lnTo>
                  <a:lnTo>
                    <a:pt x="23" y="39"/>
                  </a:lnTo>
                  <a:lnTo>
                    <a:pt x="36" y="42"/>
                  </a:lnTo>
                  <a:lnTo>
                    <a:pt x="40" y="36"/>
                  </a:lnTo>
                  <a:lnTo>
                    <a:pt x="64" y="39"/>
                  </a:lnTo>
                  <a:lnTo>
                    <a:pt x="80" y="1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746" name="745 CuadroTexto"/>
            <p:cNvSpPr txBox="1"/>
            <p:nvPr/>
          </p:nvSpPr>
          <p:spPr>
            <a:xfrm>
              <a:off x="2957344" y="4149080"/>
              <a:ext cx="648072"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Mercosur</a:t>
              </a:r>
              <a:endParaRPr lang="es-ES" sz="800" dirty="0">
                <a:solidFill>
                  <a:srgbClr val="000000"/>
                </a:solidFill>
                <a:latin typeface="Arial Narrow" pitchFamily="34" charset="0"/>
                <a:cs typeface="+mn-cs"/>
              </a:endParaRPr>
            </a:p>
          </p:txBody>
        </p:sp>
        <p:sp>
          <p:nvSpPr>
            <p:cNvPr id="747" name="746 CuadroTexto"/>
            <p:cNvSpPr txBox="1"/>
            <p:nvPr/>
          </p:nvSpPr>
          <p:spPr>
            <a:xfrm>
              <a:off x="1763688" y="3789040"/>
              <a:ext cx="648072"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CAN</a:t>
              </a:r>
              <a:endParaRPr lang="es-ES" sz="800" dirty="0">
                <a:solidFill>
                  <a:srgbClr val="000000"/>
                </a:solidFill>
                <a:latin typeface="Arial Narrow" pitchFamily="34" charset="0"/>
                <a:cs typeface="+mn-cs"/>
              </a:endParaRPr>
            </a:p>
          </p:txBody>
        </p:sp>
        <p:sp>
          <p:nvSpPr>
            <p:cNvPr id="748" name="747 CuadroTexto"/>
            <p:cNvSpPr txBox="1"/>
            <p:nvPr/>
          </p:nvSpPr>
          <p:spPr>
            <a:xfrm>
              <a:off x="2483768" y="3316734"/>
              <a:ext cx="792088"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Venezuela </a:t>
              </a:r>
              <a:endParaRPr lang="es-ES" sz="800" dirty="0">
                <a:solidFill>
                  <a:srgbClr val="000000"/>
                </a:solidFill>
                <a:latin typeface="Arial Narrow" pitchFamily="34" charset="0"/>
                <a:cs typeface="+mn-cs"/>
              </a:endParaRPr>
            </a:p>
          </p:txBody>
        </p:sp>
        <p:sp>
          <p:nvSpPr>
            <p:cNvPr id="749" name="748 CuadroTexto"/>
            <p:cNvSpPr txBox="1"/>
            <p:nvPr/>
          </p:nvSpPr>
          <p:spPr>
            <a:xfrm>
              <a:off x="1293540" y="3290262"/>
              <a:ext cx="792088"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Triángulo Norte</a:t>
              </a:r>
              <a:endParaRPr lang="es-ES" sz="800" dirty="0">
                <a:solidFill>
                  <a:srgbClr val="000000"/>
                </a:solidFill>
                <a:latin typeface="Arial Narrow" pitchFamily="34" charset="0"/>
                <a:cs typeface="+mn-cs"/>
              </a:endParaRPr>
            </a:p>
          </p:txBody>
        </p:sp>
        <p:sp>
          <p:nvSpPr>
            <p:cNvPr id="750" name="749 CuadroTexto"/>
            <p:cNvSpPr txBox="1"/>
            <p:nvPr/>
          </p:nvSpPr>
          <p:spPr>
            <a:xfrm>
              <a:off x="1537122" y="3482538"/>
              <a:ext cx="823838"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Costa Rica</a:t>
              </a:r>
              <a:endParaRPr lang="es-ES" sz="800" dirty="0">
                <a:solidFill>
                  <a:srgbClr val="000000"/>
                </a:solidFill>
                <a:latin typeface="Arial Narrow" pitchFamily="34" charset="0"/>
                <a:cs typeface="+mn-cs"/>
              </a:endParaRPr>
            </a:p>
          </p:txBody>
        </p:sp>
        <p:sp>
          <p:nvSpPr>
            <p:cNvPr id="752" name="751 CuadroTexto"/>
            <p:cNvSpPr txBox="1"/>
            <p:nvPr/>
          </p:nvSpPr>
          <p:spPr>
            <a:xfrm>
              <a:off x="2327052" y="3088010"/>
              <a:ext cx="876796"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Rep. Dominicana</a:t>
              </a:r>
              <a:endParaRPr lang="es-ES" sz="800" dirty="0">
                <a:solidFill>
                  <a:srgbClr val="000000"/>
                </a:solidFill>
                <a:latin typeface="Arial Narrow" pitchFamily="34" charset="0"/>
                <a:cs typeface="+mn-cs"/>
              </a:endParaRPr>
            </a:p>
          </p:txBody>
        </p:sp>
        <p:sp>
          <p:nvSpPr>
            <p:cNvPr id="753" name="752 CuadroTexto"/>
            <p:cNvSpPr txBox="1"/>
            <p:nvPr/>
          </p:nvSpPr>
          <p:spPr>
            <a:xfrm>
              <a:off x="1293540" y="3068960"/>
              <a:ext cx="679822"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México</a:t>
              </a:r>
              <a:endParaRPr lang="es-ES" sz="800" dirty="0">
                <a:solidFill>
                  <a:srgbClr val="000000"/>
                </a:solidFill>
                <a:latin typeface="Arial Narrow" pitchFamily="34" charset="0"/>
                <a:cs typeface="+mn-cs"/>
              </a:endParaRPr>
            </a:p>
          </p:txBody>
        </p:sp>
        <p:sp>
          <p:nvSpPr>
            <p:cNvPr id="754" name="753 CuadroTexto"/>
            <p:cNvSpPr txBox="1"/>
            <p:nvPr/>
          </p:nvSpPr>
          <p:spPr>
            <a:xfrm>
              <a:off x="2123728" y="4365684"/>
              <a:ext cx="432048"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Chile</a:t>
              </a:r>
              <a:endParaRPr lang="es-ES" sz="800" dirty="0">
                <a:solidFill>
                  <a:srgbClr val="000000"/>
                </a:solidFill>
                <a:latin typeface="Arial Narrow" pitchFamily="34" charset="0"/>
                <a:cs typeface="+mn-cs"/>
              </a:endParaRPr>
            </a:p>
          </p:txBody>
        </p:sp>
        <p:sp>
          <p:nvSpPr>
            <p:cNvPr id="755" name="754 CuadroTexto"/>
            <p:cNvSpPr txBox="1"/>
            <p:nvPr/>
          </p:nvSpPr>
          <p:spPr>
            <a:xfrm>
              <a:off x="1907704" y="3573016"/>
              <a:ext cx="648072" cy="219820"/>
            </a:xfrm>
            <a:prstGeom prst="rect">
              <a:avLst/>
            </a:prstGeom>
            <a:noFill/>
          </p:spPr>
          <p:txBody>
            <a:bodyPr wrap="square" rtlCol="0">
              <a:spAutoFit/>
            </a:bodyPr>
            <a:lstStyle/>
            <a:p>
              <a:pPr defTabSz="914206"/>
              <a:r>
                <a:rPr lang="es-ES" sz="800" b="1" dirty="0" smtClean="0">
                  <a:solidFill>
                    <a:srgbClr val="000000"/>
                  </a:solidFill>
                  <a:latin typeface="Arial Narrow" pitchFamily="34" charset="0"/>
                  <a:cs typeface="+mn-cs"/>
                </a:rPr>
                <a:t>Colombia</a:t>
              </a:r>
              <a:endParaRPr lang="es-ES" sz="800" b="1" dirty="0">
                <a:solidFill>
                  <a:srgbClr val="000000"/>
                </a:solidFill>
                <a:latin typeface="Arial Narrow" pitchFamily="34" charset="0"/>
                <a:cs typeface="+mn-cs"/>
              </a:endParaRPr>
            </a:p>
          </p:txBody>
        </p:sp>
        <p:sp>
          <p:nvSpPr>
            <p:cNvPr id="757" name="756 CuadroTexto"/>
            <p:cNvSpPr txBox="1"/>
            <p:nvPr/>
          </p:nvSpPr>
          <p:spPr>
            <a:xfrm>
              <a:off x="1979712" y="3357572"/>
              <a:ext cx="607814"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Panamá</a:t>
              </a:r>
              <a:endParaRPr lang="es-ES" sz="800" dirty="0">
                <a:solidFill>
                  <a:srgbClr val="000000"/>
                </a:solidFill>
                <a:latin typeface="Arial Narrow" pitchFamily="34" charset="0"/>
                <a:cs typeface="+mn-cs"/>
              </a:endParaRPr>
            </a:p>
          </p:txBody>
        </p:sp>
      </p:grpSp>
      <p:sp>
        <p:nvSpPr>
          <p:cNvPr id="759" name="758 CuadroTexto"/>
          <p:cNvSpPr txBox="1"/>
          <p:nvPr/>
        </p:nvSpPr>
        <p:spPr>
          <a:xfrm>
            <a:off x="179512" y="4149082"/>
            <a:ext cx="1296144" cy="280742"/>
          </a:xfrm>
          <a:prstGeom prst="rect">
            <a:avLst/>
          </a:prstGeom>
          <a:solidFill>
            <a:schemeClr val="accent2"/>
          </a:solidFill>
        </p:spPr>
        <p:txBody>
          <a:bodyPr wrap="square" lIns="91420" tIns="45711" rIns="91420" bIns="45711" rtlCol="0">
            <a:spAutoFit/>
          </a:bodyPr>
          <a:lstStyle/>
          <a:p>
            <a:pPr defTabSz="914206"/>
            <a:r>
              <a:rPr lang="es-ES" sz="1200" b="1" dirty="0" smtClean="0">
                <a:solidFill>
                  <a:srgbClr val="FFFFFF"/>
                </a:solidFill>
                <a:latin typeface="Arial"/>
                <a:cs typeface="+mn-cs"/>
              </a:rPr>
              <a:t>América Latina</a:t>
            </a:r>
            <a:endParaRPr lang="es-ES" sz="1200" b="1" dirty="0">
              <a:solidFill>
                <a:srgbClr val="FFFFFF"/>
              </a:solidFill>
              <a:latin typeface="Arial"/>
              <a:cs typeface="+mn-cs"/>
            </a:endParaRPr>
          </a:p>
        </p:txBody>
      </p:sp>
      <p:sp>
        <p:nvSpPr>
          <p:cNvPr id="761" name="760 CuadroTexto"/>
          <p:cNvSpPr txBox="1"/>
          <p:nvPr/>
        </p:nvSpPr>
        <p:spPr>
          <a:xfrm>
            <a:off x="539554" y="6510536"/>
            <a:ext cx="2232248" cy="233638"/>
          </a:xfrm>
          <a:prstGeom prst="rect">
            <a:avLst/>
          </a:prstGeom>
          <a:noFill/>
        </p:spPr>
        <p:txBody>
          <a:bodyPr wrap="square" lIns="91420" tIns="45711" rIns="91420" bIns="45711" rtlCol="0">
            <a:spAutoFit/>
          </a:bodyPr>
          <a:lstStyle/>
          <a:p>
            <a:pPr defTabSz="914206"/>
            <a:r>
              <a:rPr lang="es-ES" sz="900" dirty="0" smtClean="0">
                <a:solidFill>
                  <a:srgbClr val="000000"/>
                </a:solidFill>
                <a:latin typeface="Arial"/>
                <a:cs typeface="+mn-cs"/>
              </a:rPr>
              <a:t>Elaborado por OEE-MCIT</a:t>
            </a:r>
            <a:endParaRPr lang="es-ES" sz="900" dirty="0">
              <a:solidFill>
                <a:srgbClr val="000000"/>
              </a:solidFill>
              <a:latin typeface="Arial"/>
              <a:cs typeface="+mn-cs"/>
            </a:endParaRPr>
          </a:p>
        </p:txBody>
      </p:sp>
      <p:sp>
        <p:nvSpPr>
          <p:cNvPr id="763" name="1 Título"/>
          <p:cNvSpPr txBox="1">
            <a:spLocks/>
          </p:cNvSpPr>
          <p:nvPr/>
        </p:nvSpPr>
        <p:spPr bwMode="auto">
          <a:xfrm>
            <a:off x="323530" y="585881"/>
            <a:ext cx="7673184" cy="31402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895160" eaLnBrk="0" hangingPunct="0">
              <a:defRPr/>
            </a:pPr>
            <a:r>
              <a:rPr lang="es-ES" sz="2000" b="1" i="1" kern="0" dirty="0" smtClean="0">
                <a:solidFill>
                  <a:srgbClr val="002960"/>
                </a:solidFill>
                <a:latin typeface="Arial"/>
                <a:cs typeface="+mn-cs"/>
              </a:rPr>
              <a:t>iv. Desarrollo gradual de la estrategia de internacionalización</a:t>
            </a:r>
          </a:p>
        </p:txBody>
      </p:sp>
      <p:sp>
        <p:nvSpPr>
          <p:cNvPr id="741" name="1 Título"/>
          <p:cNvSpPr txBox="1">
            <a:spLocks/>
          </p:cNvSpPr>
          <p:nvPr/>
        </p:nvSpPr>
        <p:spPr bwMode="auto">
          <a:xfrm>
            <a:off x="323530" y="1003188"/>
            <a:ext cx="8208912" cy="314028"/>
          </a:xfrm>
          <a:prstGeom prst="rect">
            <a:avLst/>
          </a:prstGeom>
          <a:solidFill>
            <a:srgbClr val="002960">
              <a:lumMod val="25000"/>
              <a:lumOff val="75000"/>
            </a:srgbClr>
          </a:solidFill>
          <a:ln w="9525">
            <a:noFill/>
            <a:miter lim="800000"/>
            <a:headEnd/>
            <a:tailEnd/>
          </a:ln>
        </p:spPr>
        <p:txBody>
          <a:bodyPr vert="horz" wrap="square" lIns="0" tIns="0" rIns="0" bIns="0" numCol="1" anchor="t" anchorCtr="0" compatLnSpc="1">
            <a:prstTxWarp prst="textNoShape">
              <a:avLst/>
            </a:prstTxWarp>
            <a:spAutoFit/>
          </a:bodyPr>
          <a:lstStyle/>
          <a:p>
            <a:pPr defTabSz="895160" eaLnBrk="0" hangingPunct="0">
              <a:defRPr/>
            </a:pPr>
            <a:r>
              <a:rPr lang="es-ES" sz="2000" b="1" kern="0" dirty="0" smtClean="0">
                <a:solidFill>
                  <a:srgbClr val="002960"/>
                </a:solidFill>
                <a:latin typeface="Arial"/>
                <a:cs typeface="+mn-cs"/>
              </a:rPr>
              <a:t>1. América Latina, la prioridad, como lo establece la Constitución</a:t>
            </a:r>
          </a:p>
        </p:txBody>
      </p:sp>
      <p:pic>
        <p:nvPicPr>
          <p:cNvPr id="745" name="Picture 1327"/>
          <p:cNvPicPr>
            <a:picLocks noChangeAspect="1" noChangeArrowheads="1"/>
          </p:cNvPicPr>
          <p:nvPr/>
        </p:nvPicPr>
        <p:blipFill>
          <a:blip r:embed="rId4" cstate="print"/>
          <a:srcRect/>
          <a:stretch>
            <a:fillRect/>
          </a:stretch>
        </p:blipFill>
        <p:spPr bwMode="auto">
          <a:xfrm>
            <a:off x="8345434" y="15"/>
            <a:ext cx="798581" cy="910429"/>
          </a:xfrm>
          <a:prstGeom prst="rect">
            <a:avLst/>
          </a:prstGeom>
          <a:noFill/>
          <a:ln w="9525">
            <a:noFill/>
            <a:miter lim="800000"/>
            <a:headEnd/>
            <a:tailEnd/>
          </a:ln>
        </p:spPr>
      </p:pic>
      <p:sp>
        <p:nvSpPr>
          <p:cNvPr id="751" name="Rectangle 4"/>
          <p:cNvSpPr txBox="1">
            <a:spLocks noChangeArrowheads="1"/>
          </p:cNvSpPr>
          <p:nvPr>
            <p:custDataLst>
              <p:tags r:id="rId1"/>
            </p:custDataLst>
          </p:nvPr>
        </p:nvSpPr>
        <p:spPr>
          <a:xfrm>
            <a:off x="237068" y="131607"/>
            <a:ext cx="8103116" cy="565490"/>
          </a:xfrm>
          <a:prstGeom prst="rect">
            <a:avLst/>
          </a:prstGeom>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 sz="2000" dirty="0" smtClean="0"/>
              <a:t>d. Iniciativas para lograr la meta</a:t>
            </a:r>
          </a:p>
        </p:txBody>
      </p:sp>
    </p:spTree>
    <p:extLst>
      <p:ext uri="{BB962C8B-B14F-4D97-AF65-F5344CB8AC3E}">
        <p14:creationId xmlns:p14="http://schemas.microsoft.com/office/powerpoint/2010/main" xmlns="" val="13503132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Rectangle 28"/>
          <p:cNvSpPr>
            <a:spLocks noChangeArrowheads="1"/>
          </p:cNvSpPr>
          <p:nvPr/>
        </p:nvSpPr>
        <p:spPr bwMode="auto">
          <a:xfrm>
            <a:off x="876557" y="5773792"/>
            <a:ext cx="3911469" cy="345431"/>
          </a:xfrm>
          <a:prstGeom prst="rect">
            <a:avLst/>
          </a:prstGeom>
          <a:noFill/>
          <a:ln w="9525">
            <a:noFill/>
            <a:miter lim="800000"/>
            <a:headEnd/>
            <a:tailEnd/>
          </a:ln>
        </p:spPr>
        <p:txBody>
          <a:bodyPr wrap="square" lIns="0" tIns="0" rIns="0" bIns="0">
            <a:spAutoFit/>
          </a:bodyPr>
          <a:lstStyle/>
          <a:p>
            <a:pPr defTabSz="914206"/>
            <a:r>
              <a:rPr lang="es-ES" sz="1100" b="1" dirty="0" smtClean="0">
                <a:solidFill>
                  <a:srgbClr val="000000"/>
                </a:solidFill>
                <a:latin typeface="Arial"/>
                <a:cs typeface="+mn-cs"/>
              </a:rPr>
              <a:t>Vigentes: CAN, México, Chile, Mercosur, Triángulo Norte, </a:t>
            </a:r>
            <a:r>
              <a:rPr lang="es-ES" sz="1100" b="1" dirty="0" smtClean="0">
                <a:solidFill>
                  <a:srgbClr val="333399">
                    <a:lumMod val="75000"/>
                  </a:srgbClr>
                </a:solidFill>
                <a:latin typeface="Arial"/>
                <a:cs typeface="+mn-cs"/>
              </a:rPr>
              <a:t>Canadá (desde el 15 de agosto de 2011)</a:t>
            </a:r>
            <a:endParaRPr lang="es-ES" sz="1100" b="1" dirty="0">
              <a:solidFill>
                <a:srgbClr val="333399">
                  <a:lumMod val="75000"/>
                </a:srgbClr>
              </a:solidFill>
              <a:latin typeface="Arial"/>
              <a:cs typeface="+mn-cs"/>
            </a:endParaRPr>
          </a:p>
        </p:txBody>
      </p:sp>
      <p:sp>
        <p:nvSpPr>
          <p:cNvPr id="745" name="Rectangle 31"/>
          <p:cNvSpPr>
            <a:spLocks noChangeArrowheads="1"/>
          </p:cNvSpPr>
          <p:nvPr/>
        </p:nvSpPr>
        <p:spPr bwMode="auto">
          <a:xfrm>
            <a:off x="489528" y="5805264"/>
            <a:ext cx="203200" cy="157018"/>
          </a:xfrm>
          <a:prstGeom prst="rect">
            <a:avLst/>
          </a:prstGeom>
          <a:solidFill>
            <a:srgbClr val="92D050"/>
          </a:solidFill>
          <a:ln w="9525">
            <a:solidFill>
              <a:srgbClr val="669900"/>
            </a:solidFill>
            <a:miter lim="800000"/>
            <a:headEnd/>
            <a:tailEnd/>
          </a:ln>
        </p:spPr>
        <p:txBody>
          <a:bodyPr lIns="91275" tIns="45636" rIns="91275" bIns="45636"/>
          <a:lstStyle/>
          <a:p>
            <a:pPr defTabSz="914206"/>
            <a:endParaRPr lang="es-ES" sz="1800" dirty="0">
              <a:solidFill>
                <a:srgbClr val="000000"/>
              </a:solidFill>
              <a:latin typeface="Arial"/>
              <a:cs typeface="+mn-cs"/>
            </a:endParaRPr>
          </a:p>
        </p:txBody>
      </p:sp>
      <p:sp>
        <p:nvSpPr>
          <p:cNvPr id="754" name="Rectangle 26"/>
          <p:cNvSpPr>
            <a:spLocks noChangeArrowheads="1"/>
          </p:cNvSpPr>
          <p:nvPr/>
        </p:nvSpPr>
        <p:spPr bwMode="auto">
          <a:xfrm>
            <a:off x="5155260" y="6193758"/>
            <a:ext cx="215547" cy="165126"/>
          </a:xfrm>
          <a:prstGeom prst="rect">
            <a:avLst/>
          </a:prstGeom>
          <a:solidFill>
            <a:srgbClr val="7030A0"/>
          </a:solidFill>
          <a:ln w="9525">
            <a:noFill/>
            <a:miter lim="800000"/>
            <a:headEnd/>
            <a:tailEnd/>
          </a:ln>
        </p:spPr>
        <p:txBody>
          <a:bodyPr lIns="91275" tIns="45636" rIns="91275" bIns="45636"/>
          <a:lstStyle/>
          <a:p>
            <a:pPr defTabSz="914206"/>
            <a:endParaRPr lang="es-ES" sz="1800" dirty="0">
              <a:solidFill>
                <a:srgbClr val="000000"/>
              </a:solidFill>
              <a:latin typeface="Arial"/>
              <a:cs typeface="+mn-cs"/>
            </a:endParaRPr>
          </a:p>
        </p:txBody>
      </p:sp>
      <p:sp>
        <p:nvSpPr>
          <p:cNvPr id="755" name="754 Rectángulo"/>
          <p:cNvSpPr/>
          <p:nvPr/>
        </p:nvSpPr>
        <p:spPr>
          <a:xfrm>
            <a:off x="827584" y="6257975"/>
            <a:ext cx="2798618" cy="265040"/>
          </a:xfrm>
          <a:prstGeom prst="rect">
            <a:avLst/>
          </a:prstGeom>
        </p:spPr>
        <p:txBody>
          <a:bodyPr wrap="square" lIns="91420" tIns="45711" rIns="91420" bIns="45711">
            <a:spAutoFit/>
          </a:bodyPr>
          <a:lstStyle/>
          <a:p>
            <a:pPr defTabSz="914206"/>
            <a:r>
              <a:rPr lang="es-ES" sz="1100" b="1" dirty="0" smtClean="0">
                <a:solidFill>
                  <a:srgbClr val="000000"/>
                </a:solidFill>
                <a:latin typeface="Arial"/>
                <a:cs typeface="+mn-cs"/>
              </a:rPr>
              <a:t>Próximos: </a:t>
            </a:r>
            <a:r>
              <a:rPr lang="es-ES" sz="1100" b="1" dirty="0" smtClean="0">
                <a:solidFill>
                  <a:srgbClr val="333399">
                    <a:lumMod val="75000"/>
                  </a:srgbClr>
                </a:solidFill>
                <a:latin typeface="Arial"/>
                <a:cs typeface="+mn-cs"/>
              </a:rPr>
              <a:t>EEUU</a:t>
            </a:r>
            <a:endParaRPr lang="es-ES" sz="1100" b="1" dirty="0">
              <a:solidFill>
                <a:srgbClr val="333399">
                  <a:lumMod val="75000"/>
                </a:srgbClr>
              </a:solidFill>
              <a:latin typeface="Arial"/>
              <a:cs typeface="+mn-cs"/>
            </a:endParaRPr>
          </a:p>
        </p:txBody>
      </p:sp>
      <p:sp>
        <p:nvSpPr>
          <p:cNvPr id="756" name="755 Rectángulo"/>
          <p:cNvSpPr/>
          <p:nvPr/>
        </p:nvSpPr>
        <p:spPr>
          <a:xfrm>
            <a:off x="5500401" y="5690815"/>
            <a:ext cx="2673783" cy="261592"/>
          </a:xfrm>
          <a:prstGeom prst="rect">
            <a:avLst/>
          </a:prstGeom>
        </p:spPr>
        <p:txBody>
          <a:bodyPr wrap="square" lIns="91420" tIns="45711" rIns="91420" bIns="45711">
            <a:spAutoFit/>
          </a:bodyPr>
          <a:lstStyle/>
          <a:p>
            <a:pPr defTabSz="914206"/>
            <a:r>
              <a:rPr lang="es-ES" sz="1100" b="1" dirty="0" smtClean="0">
                <a:solidFill>
                  <a:srgbClr val="000000"/>
                </a:solidFill>
                <a:latin typeface="Arial"/>
                <a:cs typeface="+mn-cs"/>
              </a:rPr>
              <a:t>En negociación: Panamá, Venezuela.</a:t>
            </a:r>
            <a:endParaRPr lang="es-ES" sz="1100" b="1" dirty="0">
              <a:solidFill>
                <a:srgbClr val="000000"/>
              </a:solidFill>
              <a:latin typeface="Arial"/>
              <a:cs typeface="+mn-cs"/>
            </a:endParaRPr>
          </a:p>
        </p:txBody>
      </p:sp>
      <p:sp>
        <p:nvSpPr>
          <p:cNvPr id="757" name="756 Rectángulo"/>
          <p:cNvSpPr/>
          <p:nvPr/>
        </p:nvSpPr>
        <p:spPr>
          <a:xfrm>
            <a:off x="5447149" y="6121312"/>
            <a:ext cx="3078017" cy="265040"/>
          </a:xfrm>
          <a:prstGeom prst="rect">
            <a:avLst/>
          </a:prstGeom>
        </p:spPr>
        <p:txBody>
          <a:bodyPr wrap="square" lIns="91420" tIns="45711" rIns="91420" bIns="45711">
            <a:spAutoFit/>
          </a:bodyPr>
          <a:lstStyle/>
          <a:p>
            <a:pPr defTabSz="914206"/>
            <a:r>
              <a:rPr lang="es-ES" sz="1100" b="1" dirty="0" smtClean="0">
                <a:solidFill>
                  <a:srgbClr val="000000"/>
                </a:solidFill>
                <a:latin typeface="Arial"/>
                <a:cs typeface="+mn-cs"/>
              </a:rPr>
              <a:t>Futuro: Costa Rica, República Dominicana </a:t>
            </a:r>
            <a:endParaRPr lang="es-ES" sz="1100" b="1" dirty="0">
              <a:solidFill>
                <a:srgbClr val="000000"/>
              </a:solidFill>
              <a:latin typeface="Arial"/>
              <a:cs typeface="+mn-cs"/>
            </a:endParaRPr>
          </a:p>
        </p:txBody>
      </p:sp>
      <p:sp>
        <p:nvSpPr>
          <p:cNvPr id="758" name="Rectangle 26"/>
          <p:cNvSpPr>
            <a:spLocks noChangeArrowheads="1"/>
          </p:cNvSpPr>
          <p:nvPr/>
        </p:nvSpPr>
        <p:spPr bwMode="auto">
          <a:xfrm>
            <a:off x="5159884" y="5773528"/>
            <a:ext cx="215547" cy="165126"/>
          </a:xfrm>
          <a:prstGeom prst="rect">
            <a:avLst/>
          </a:prstGeom>
          <a:solidFill>
            <a:srgbClr val="CC0000"/>
          </a:solidFill>
          <a:ln w="9525">
            <a:noFill/>
            <a:miter lim="800000"/>
            <a:headEnd/>
            <a:tailEnd/>
          </a:ln>
        </p:spPr>
        <p:txBody>
          <a:bodyPr lIns="91275" tIns="45636" rIns="91275" bIns="45636"/>
          <a:lstStyle/>
          <a:p>
            <a:pPr defTabSz="914206"/>
            <a:endParaRPr lang="es-ES" sz="1800" dirty="0">
              <a:solidFill>
                <a:srgbClr val="000000"/>
              </a:solidFill>
              <a:latin typeface="Arial"/>
              <a:cs typeface="+mn-cs"/>
            </a:endParaRPr>
          </a:p>
        </p:txBody>
      </p:sp>
      <p:sp>
        <p:nvSpPr>
          <p:cNvPr id="759" name="Rectangle 31"/>
          <p:cNvSpPr>
            <a:spLocks noChangeArrowheads="1"/>
          </p:cNvSpPr>
          <p:nvPr/>
        </p:nvSpPr>
        <p:spPr bwMode="auto">
          <a:xfrm>
            <a:off x="482199" y="6280670"/>
            <a:ext cx="203200" cy="157018"/>
          </a:xfrm>
          <a:prstGeom prst="rect">
            <a:avLst/>
          </a:prstGeom>
          <a:solidFill>
            <a:srgbClr val="FFCCFF"/>
          </a:solidFill>
          <a:ln w="9525">
            <a:solidFill>
              <a:srgbClr val="FC96E9"/>
            </a:solidFill>
            <a:miter lim="800000"/>
            <a:headEnd/>
            <a:tailEnd/>
          </a:ln>
        </p:spPr>
        <p:txBody>
          <a:bodyPr lIns="91275" tIns="45636" rIns="91275" bIns="45636"/>
          <a:lstStyle/>
          <a:p>
            <a:pPr defTabSz="914206"/>
            <a:endParaRPr lang="es-ES" sz="1800" dirty="0">
              <a:solidFill>
                <a:srgbClr val="000000"/>
              </a:solidFill>
              <a:latin typeface="Arial"/>
              <a:cs typeface="+mn-cs"/>
            </a:endParaRPr>
          </a:p>
        </p:txBody>
      </p:sp>
      <p:grpSp>
        <p:nvGrpSpPr>
          <p:cNvPr id="2" name="764 Grupo"/>
          <p:cNvGrpSpPr/>
          <p:nvPr/>
        </p:nvGrpSpPr>
        <p:grpSpPr>
          <a:xfrm>
            <a:off x="449263" y="1628802"/>
            <a:ext cx="8299450" cy="3668713"/>
            <a:chOff x="449263" y="1628800"/>
            <a:chExt cx="8299450" cy="3668713"/>
          </a:xfrm>
        </p:grpSpPr>
        <p:sp>
          <p:nvSpPr>
            <p:cNvPr id="2051" name="Rectangle 2"/>
            <p:cNvSpPr>
              <a:spLocks noChangeArrowheads="1"/>
            </p:cNvSpPr>
            <p:nvPr/>
          </p:nvSpPr>
          <p:spPr bwMode="auto">
            <a:xfrm>
              <a:off x="4391025" y="2276500"/>
              <a:ext cx="188494" cy="769369"/>
            </a:xfrm>
            <a:prstGeom prst="rect">
              <a:avLst/>
            </a:prstGeom>
            <a:noFill/>
            <a:ln w="9525">
              <a:noFill/>
              <a:miter lim="800000"/>
              <a:headEnd/>
              <a:tailEnd/>
            </a:ln>
          </p:spPr>
          <p:txBody>
            <a:bodyPr wrap="none">
              <a:spAutoFit/>
            </a:bodyPr>
            <a:lstStyle/>
            <a:p>
              <a:pPr defTabSz="914206" eaLnBrk="0" hangingPunct="0"/>
              <a:endParaRPr lang="en-US" sz="4400" dirty="0">
                <a:solidFill>
                  <a:srgbClr val="000000"/>
                </a:solidFill>
                <a:latin typeface="Calibri" pitchFamily="34" charset="0"/>
              </a:endParaRPr>
            </a:p>
          </p:txBody>
        </p:sp>
        <p:sp>
          <p:nvSpPr>
            <p:cNvPr id="2052" name="Freeform 3"/>
            <p:cNvSpPr>
              <a:spLocks/>
            </p:cNvSpPr>
            <p:nvPr/>
          </p:nvSpPr>
          <p:spPr bwMode="auto">
            <a:xfrm>
              <a:off x="3859213" y="3427438"/>
              <a:ext cx="196850" cy="152400"/>
            </a:xfrm>
            <a:custGeom>
              <a:avLst/>
              <a:gdLst>
                <a:gd name="T0" fmla="*/ 2147483647 w 110"/>
                <a:gd name="T1" fmla="*/ 2147483647 h 97"/>
                <a:gd name="T2" fmla="*/ 2147483647 w 110"/>
                <a:gd name="T3" fmla="*/ 2147483647 h 97"/>
                <a:gd name="T4" fmla="*/ 2147483647 w 110"/>
                <a:gd name="T5" fmla="*/ 2147483647 h 97"/>
                <a:gd name="T6" fmla="*/ 2147483647 w 110"/>
                <a:gd name="T7" fmla="*/ 2147483647 h 97"/>
                <a:gd name="T8" fmla="*/ 2147483647 w 110"/>
                <a:gd name="T9" fmla="*/ 2147483647 h 97"/>
                <a:gd name="T10" fmla="*/ 2147483647 w 110"/>
                <a:gd name="T11" fmla="*/ 2147483647 h 97"/>
                <a:gd name="T12" fmla="*/ 2147483647 w 110"/>
                <a:gd name="T13" fmla="*/ 2147483647 h 97"/>
                <a:gd name="T14" fmla="*/ 2147483647 w 110"/>
                <a:gd name="T15" fmla="*/ 2147483647 h 97"/>
                <a:gd name="T16" fmla="*/ 2147483647 w 110"/>
                <a:gd name="T17" fmla="*/ 2147483647 h 97"/>
                <a:gd name="T18" fmla="*/ 2147483647 w 110"/>
                <a:gd name="T19" fmla="*/ 0 h 97"/>
                <a:gd name="T20" fmla="*/ 2147483647 w 110"/>
                <a:gd name="T21" fmla="*/ 2147483647 h 97"/>
                <a:gd name="T22" fmla="*/ 2147483647 w 110"/>
                <a:gd name="T23" fmla="*/ 2147483647 h 97"/>
                <a:gd name="T24" fmla="*/ 0 w 110"/>
                <a:gd name="T25" fmla="*/ 2147483647 h 97"/>
                <a:gd name="T26" fmla="*/ 2147483647 w 110"/>
                <a:gd name="T27" fmla="*/ 2147483647 h 97"/>
                <a:gd name="T28" fmla="*/ 2147483647 w 110"/>
                <a:gd name="T29" fmla="*/ 2147483647 h 97"/>
                <a:gd name="T30" fmla="*/ 2147483647 w 110"/>
                <a:gd name="T31" fmla="*/ 2147483647 h 97"/>
                <a:gd name="T32" fmla="*/ 2147483647 w 110"/>
                <a:gd name="T33" fmla="*/ 2147483647 h 97"/>
                <a:gd name="T34" fmla="*/ 2147483647 w 110"/>
                <a:gd name="T35" fmla="*/ 2147483647 h 97"/>
                <a:gd name="T36" fmla="*/ 2147483647 w 110"/>
                <a:gd name="T37" fmla="*/ 2147483647 h 97"/>
                <a:gd name="T38" fmla="*/ 2147483647 w 110"/>
                <a:gd name="T39" fmla="*/ 2147483647 h 97"/>
                <a:gd name="T40" fmla="*/ 2147483647 w 110"/>
                <a:gd name="T41" fmla="*/ 2147483647 h 97"/>
                <a:gd name="T42" fmla="*/ 2147483647 w 110"/>
                <a:gd name="T43" fmla="*/ 2147483647 h 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0"/>
                <a:gd name="T67" fmla="*/ 0 h 97"/>
                <a:gd name="T68" fmla="*/ 110 w 110"/>
                <a:gd name="T69" fmla="*/ 97 h 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0" h="97">
                  <a:moveTo>
                    <a:pt x="99" y="91"/>
                  </a:moveTo>
                  <a:lnTo>
                    <a:pt x="104" y="86"/>
                  </a:lnTo>
                  <a:lnTo>
                    <a:pt x="102" y="78"/>
                  </a:lnTo>
                  <a:lnTo>
                    <a:pt x="110" y="72"/>
                  </a:lnTo>
                  <a:lnTo>
                    <a:pt x="104" y="53"/>
                  </a:lnTo>
                  <a:lnTo>
                    <a:pt x="106" y="43"/>
                  </a:lnTo>
                  <a:lnTo>
                    <a:pt x="89" y="3"/>
                  </a:lnTo>
                  <a:lnTo>
                    <a:pt x="65" y="12"/>
                  </a:lnTo>
                  <a:lnTo>
                    <a:pt x="57" y="3"/>
                  </a:lnTo>
                  <a:lnTo>
                    <a:pt x="21" y="0"/>
                  </a:lnTo>
                  <a:lnTo>
                    <a:pt x="19" y="16"/>
                  </a:lnTo>
                  <a:lnTo>
                    <a:pt x="6" y="21"/>
                  </a:lnTo>
                  <a:lnTo>
                    <a:pt x="0" y="31"/>
                  </a:lnTo>
                  <a:lnTo>
                    <a:pt x="26" y="62"/>
                  </a:lnTo>
                  <a:lnTo>
                    <a:pt x="40" y="48"/>
                  </a:lnTo>
                  <a:lnTo>
                    <a:pt x="54" y="47"/>
                  </a:lnTo>
                  <a:lnTo>
                    <a:pt x="68" y="67"/>
                  </a:lnTo>
                  <a:lnTo>
                    <a:pt x="65" y="76"/>
                  </a:lnTo>
                  <a:lnTo>
                    <a:pt x="71" y="76"/>
                  </a:lnTo>
                  <a:lnTo>
                    <a:pt x="81" y="73"/>
                  </a:lnTo>
                  <a:lnTo>
                    <a:pt x="89" y="97"/>
                  </a:lnTo>
                  <a:lnTo>
                    <a:pt x="99" y="91"/>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053" name="Freeform 4"/>
            <p:cNvSpPr>
              <a:spLocks/>
            </p:cNvSpPr>
            <p:nvPr/>
          </p:nvSpPr>
          <p:spPr bwMode="auto">
            <a:xfrm>
              <a:off x="3859213" y="3427438"/>
              <a:ext cx="196850" cy="152400"/>
            </a:xfrm>
            <a:custGeom>
              <a:avLst/>
              <a:gdLst>
                <a:gd name="T0" fmla="*/ 2147483647 w 110"/>
                <a:gd name="T1" fmla="*/ 2147483647 h 97"/>
                <a:gd name="T2" fmla="*/ 2147483647 w 110"/>
                <a:gd name="T3" fmla="*/ 2147483647 h 97"/>
                <a:gd name="T4" fmla="*/ 2147483647 w 110"/>
                <a:gd name="T5" fmla="*/ 2147483647 h 97"/>
                <a:gd name="T6" fmla="*/ 2147483647 w 110"/>
                <a:gd name="T7" fmla="*/ 2147483647 h 97"/>
                <a:gd name="T8" fmla="*/ 2147483647 w 110"/>
                <a:gd name="T9" fmla="*/ 2147483647 h 97"/>
                <a:gd name="T10" fmla="*/ 2147483647 w 110"/>
                <a:gd name="T11" fmla="*/ 2147483647 h 97"/>
                <a:gd name="T12" fmla="*/ 2147483647 w 110"/>
                <a:gd name="T13" fmla="*/ 2147483647 h 97"/>
                <a:gd name="T14" fmla="*/ 2147483647 w 110"/>
                <a:gd name="T15" fmla="*/ 2147483647 h 97"/>
                <a:gd name="T16" fmla="*/ 2147483647 w 110"/>
                <a:gd name="T17" fmla="*/ 2147483647 h 97"/>
                <a:gd name="T18" fmla="*/ 2147483647 w 110"/>
                <a:gd name="T19" fmla="*/ 0 h 97"/>
                <a:gd name="T20" fmla="*/ 2147483647 w 110"/>
                <a:gd name="T21" fmla="*/ 2147483647 h 97"/>
                <a:gd name="T22" fmla="*/ 2147483647 w 110"/>
                <a:gd name="T23" fmla="*/ 2147483647 h 97"/>
                <a:gd name="T24" fmla="*/ 0 w 110"/>
                <a:gd name="T25" fmla="*/ 2147483647 h 97"/>
                <a:gd name="T26" fmla="*/ 2147483647 w 110"/>
                <a:gd name="T27" fmla="*/ 2147483647 h 97"/>
                <a:gd name="T28" fmla="*/ 2147483647 w 110"/>
                <a:gd name="T29" fmla="*/ 2147483647 h 97"/>
                <a:gd name="T30" fmla="*/ 2147483647 w 110"/>
                <a:gd name="T31" fmla="*/ 2147483647 h 97"/>
                <a:gd name="T32" fmla="*/ 2147483647 w 110"/>
                <a:gd name="T33" fmla="*/ 2147483647 h 97"/>
                <a:gd name="T34" fmla="*/ 2147483647 w 110"/>
                <a:gd name="T35" fmla="*/ 2147483647 h 97"/>
                <a:gd name="T36" fmla="*/ 2147483647 w 110"/>
                <a:gd name="T37" fmla="*/ 2147483647 h 97"/>
                <a:gd name="T38" fmla="*/ 2147483647 w 110"/>
                <a:gd name="T39" fmla="*/ 2147483647 h 97"/>
                <a:gd name="T40" fmla="*/ 2147483647 w 110"/>
                <a:gd name="T41" fmla="*/ 2147483647 h 97"/>
                <a:gd name="T42" fmla="*/ 2147483647 w 110"/>
                <a:gd name="T43" fmla="*/ 2147483647 h 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0"/>
                <a:gd name="T67" fmla="*/ 0 h 97"/>
                <a:gd name="T68" fmla="*/ 110 w 110"/>
                <a:gd name="T69" fmla="*/ 97 h 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0" h="97">
                  <a:moveTo>
                    <a:pt x="99" y="91"/>
                  </a:moveTo>
                  <a:lnTo>
                    <a:pt x="104" y="86"/>
                  </a:lnTo>
                  <a:lnTo>
                    <a:pt x="102" y="78"/>
                  </a:lnTo>
                  <a:lnTo>
                    <a:pt x="110" y="72"/>
                  </a:lnTo>
                  <a:lnTo>
                    <a:pt x="104" y="53"/>
                  </a:lnTo>
                  <a:lnTo>
                    <a:pt x="106" y="43"/>
                  </a:lnTo>
                  <a:lnTo>
                    <a:pt x="89" y="3"/>
                  </a:lnTo>
                  <a:lnTo>
                    <a:pt x="65" y="12"/>
                  </a:lnTo>
                  <a:lnTo>
                    <a:pt x="57" y="3"/>
                  </a:lnTo>
                  <a:lnTo>
                    <a:pt x="21" y="0"/>
                  </a:lnTo>
                  <a:lnTo>
                    <a:pt x="19" y="16"/>
                  </a:lnTo>
                  <a:lnTo>
                    <a:pt x="6" y="21"/>
                  </a:lnTo>
                  <a:lnTo>
                    <a:pt x="0" y="31"/>
                  </a:lnTo>
                  <a:lnTo>
                    <a:pt x="26" y="62"/>
                  </a:lnTo>
                  <a:lnTo>
                    <a:pt x="40" y="48"/>
                  </a:lnTo>
                  <a:lnTo>
                    <a:pt x="54" y="47"/>
                  </a:lnTo>
                  <a:lnTo>
                    <a:pt x="68" y="67"/>
                  </a:lnTo>
                  <a:lnTo>
                    <a:pt x="65" y="76"/>
                  </a:lnTo>
                  <a:lnTo>
                    <a:pt x="71" y="76"/>
                  </a:lnTo>
                  <a:lnTo>
                    <a:pt x="81" y="73"/>
                  </a:lnTo>
                  <a:lnTo>
                    <a:pt x="89" y="97"/>
                  </a:lnTo>
                  <a:lnTo>
                    <a:pt x="99" y="91"/>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054" name="Freeform 5"/>
            <p:cNvSpPr>
              <a:spLocks/>
            </p:cNvSpPr>
            <p:nvPr/>
          </p:nvSpPr>
          <p:spPr bwMode="auto">
            <a:xfrm>
              <a:off x="4592638" y="3633813"/>
              <a:ext cx="509587" cy="506412"/>
            </a:xfrm>
            <a:custGeom>
              <a:avLst/>
              <a:gdLst>
                <a:gd name="T0" fmla="*/ 2147483647 w 285"/>
                <a:gd name="T1" fmla="*/ 2147483647 h 324"/>
                <a:gd name="T2" fmla="*/ 2147483647 w 285"/>
                <a:gd name="T3" fmla="*/ 2147483647 h 324"/>
                <a:gd name="T4" fmla="*/ 2147483647 w 285"/>
                <a:gd name="T5" fmla="*/ 2147483647 h 324"/>
                <a:gd name="T6" fmla="*/ 2147483647 w 285"/>
                <a:gd name="T7" fmla="*/ 0 h 324"/>
                <a:gd name="T8" fmla="*/ 2147483647 w 285"/>
                <a:gd name="T9" fmla="*/ 0 h 324"/>
                <a:gd name="T10" fmla="*/ 2147483647 w 285"/>
                <a:gd name="T11" fmla="*/ 2147483647 h 324"/>
                <a:gd name="T12" fmla="*/ 2147483647 w 285"/>
                <a:gd name="T13" fmla="*/ 2147483647 h 324"/>
                <a:gd name="T14" fmla="*/ 2147483647 w 285"/>
                <a:gd name="T15" fmla="*/ 2147483647 h 324"/>
                <a:gd name="T16" fmla="*/ 2147483647 w 285"/>
                <a:gd name="T17" fmla="*/ 2147483647 h 324"/>
                <a:gd name="T18" fmla="*/ 2147483647 w 285"/>
                <a:gd name="T19" fmla="*/ 2147483647 h 324"/>
                <a:gd name="T20" fmla="*/ 2147483647 w 285"/>
                <a:gd name="T21" fmla="*/ 2147483647 h 324"/>
                <a:gd name="T22" fmla="*/ 2147483647 w 285"/>
                <a:gd name="T23" fmla="*/ 2147483647 h 324"/>
                <a:gd name="T24" fmla="*/ 2147483647 w 285"/>
                <a:gd name="T25" fmla="*/ 2147483647 h 324"/>
                <a:gd name="T26" fmla="*/ 2147483647 w 285"/>
                <a:gd name="T27" fmla="*/ 2147483647 h 324"/>
                <a:gd name="T28" fmla="*/ 2147483647 w 285"/>
                <a:gd name="T29" fmla="*/ 2147483647 h 324"/>
                <a:gd name="T30" fmla="*/ 0 w 285"/>
                <a:gd name="T31" fmla="*/ 2147483647 h 324"/>
                <a:gd name="T32" fmla="*/ 2147483647 w 285"/>
                <a:gd name="T33" fmla="*/ 2147483647 h 324"/>
                <a:gd name="T34" fmla="*/ 2147483647 w 285"/>
                <a:gd name="T35" fmla="*/ 2147483647 h 324"/>
                <a:gd name="T36" fmla="*/ 2147483647 w 285"/>
                <a:gd name="T37" fmla="*/ 2147483647 h 324"/>
                <a:gd name="T38" fmla="*/ 2147483647 w 285"/>
                <a:gd name="T39" fmla="*/ 2147483647 h 324"/>
                <a:gd name="T40" fmla="*/ 2147483647 w 285"/>
                <a:gd name="T41" fmla="*/ 2147483647 h 324"/>
                <a:gd name="T42" fmla="*/ 2147483647 w 285"/>
                <a:gd name="T43" fmla="*/ 2147483647 h 324"/>
                <a:gd name="T44" fmla="*/ 2147483647 w 285"/>
                <a:gd name="T45" fmla="*/ 2147483647 h 324"/>
                <a:gd name="T46" fmla="*/ 2147483647 w 285"/>
                <a:gd name="T47" fmla="*/ 2147483647 h 324"/>
                <a:gd name="T48" fmla="*/ 2147483647 w 285"/>
                <a:gd name="T49" fmla="*/ 2147483647 h 324"/>
                <a:gd name="T50" fmla="*/ 2147483647 w 285"/>
                <a:gd name="T51" fmla="*/ 2147483647 h 324"/>
                <a:gd name="T52" fmla="*/ 2147483647 w 285"/>
                <a:gd name="T53" fmla="*/ 2147483647 h 324"/>
                <a:gd name="T54" fmla="*/ 2147483647 w 285"/>
                <a:gd name="T55" fmla="*/ 2147483647 h 324"/>
                <a:gd name="T56" fmla="*/ 2147483647 w 285"/>
                <a:gd name="T57" fmla="*/ 2147483647 h 324"/>
                <a:gd name="T58" fmla="*/ 2147483647 w 285"/>
                <a:gd name="T59" fmla="*/ 2147483647 h 324"/>
                <a:gd name="T60" fmla="*/ 2147483647 w 285"/>
                <a:gd name="T61" fmla="*/ 2147483647 h 324"/>
                <a:gd name="T62" fmla="*/ 2147483647 w 285"/>
                <a:gd name="T63" fmla="*/ 2147483647 h 324"/>
                <a:gd name="T64" fmla="*/ 2147483647 w 285"/>
                <a:gd name="T65" fmla="*/ 2147483647 h 324"/>
                <a:gd name="T66" fmla="*/ 2147483647 w 285"/>
                <a:gd name="T67" fmla="*/ 2147483647 h 324"/>
                <a:gd name="T68" fmla="*/ 2147483647 w 285"/>
                <a:gd name="T69" fmla="*/ 2147483647 h 324"/>
                <a:gd name="T70" fmla="*/ 2147483647 w 285"/>
                <a:gd name="T71" fmla="*/ 2147483647 h 324"/>
                <a:gd name="T72" fmla="*/ 2147483647 w 285"/>
                <a:gd name="T73" fmla="*/ 2147483647 h 324"/>
                <a:gd name="T74" fmla="*/ 2147483647 w 285"/>
                <a:gd name="T75" fmla="*/ 2147483647 h 324"/>
                <a:gd name="T76" fmla="*/ 2147483647 w 285"/>
                <a:gd name="T77" fmla="*/ 2147483647 h 324"/>
                <a:gd name="T78" fmla="*/ 2147483647 w 285"/>
                <a:gd name="T79" fmla="*/ 2147483647 h 324"/>
                <a:gd name="T80" fmla="*/ 2147483647 w 285"/>
                <a:gd name="T81" fmla="*/ 2147483647 h 324"/>
                <a:gd name="T82" fmla="*/ 2147483647 w 285"/>
                <a:gd name="T83" fmla="*/ 2147483647 h 324"/>
                <a:gd name="T84" fmla="*/ 2147483647 w 285"/>
                <a:gd name="T85" fmla="*/ 2147483647 h 324"/>
                <a:gd name="T86" fmla="*/ 2147483647 w 285"/>
                <a:gd name="T87" fmla="*/ 2147483647 h 324"/>
                <a:gd name="T88" fmla="*/ 2147483647 w 285"/>
                <a:gd name="T89" fmla="*/ 2147483647 h 324"/>
                <a:gd name="T90" fmla="*/ 2147483647 w 285"/>
                <a:gd name="T91" fmla="*/ 2147483647 h 324"/>
                <a:gd name="T92" fmla="*/ 2147483647 w 285"/>
                <a:gd name="T93" fmla="*/ 2147483647 h 324"/>
                <a:gd name="T94" fmla="*/ 2147483647 w 285"/>
                <a:gd name="T95" fmla="*/ 2147483647 h 324"/>
                <a:gd name="T96" fmla="*/ 2147483647 w 285"/>
                <a:gd name="T97" fmla="*/ 2147483647 h 324"/>
                <a:gd name="T98" fmla="*/ 2147483647 w 285"/>
                <a:gd name="T99" fmla="*/ 2147483647 h 324"/>
                <a:gd name="T100" fmla="*/ 2147483647 w 285"/>
                <a:gd name="T101" fmla="*/ 2147483647 h 324"/>
                <a:gd name="T102" fmla="*/ 2147483647 w 285"/>
                <a:gd name="T103" fmla="*/ 2147483647 h 324"/>
                <a:gd name="T104" fmla="*/ 2147483647 w 285"/>
                <a:gd name="T105" fmla="*/ 2147483647 h 324"/>
                <a:gd name="T106" fmla="*/ 2147483647 w 285"/>
                <a:gd name="T107" fmla="*/ 2147483647 h 324"/>
                <a:gd name="T108" fmla="*/ 2147483647 w 285"/>
                <a:gd name="T109" fmla="*/ 2147483647 h 324"/>
                <a:gd name="T110" fmla="*/ 2147483647 w 285"/>
                <a:gd name="T111" fmla="*/ 2147483647 h 324"/>
                <a:gd name="T112" fmla="*/ 2147483647 w 285"/>
                <a:gd name="T113" fmla="*/ 2147483647 h 324"/>
                <a:gd name="T114" fmla="*/ 2147483647 w 285"/>
                <a:gd name="T115" fmla="*/ 0 h 324"/>
                <a:gd name="T116" fmla="*/ 2147483647 w 285"/>
                <a:gd name="T117" fmla="*/ 2147483647 h 3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5"/>
                <a:gd name="T178" fmla="*/ 0 h 324"/>
                <a:gd name="T179" fmla="*/ 285 w 285"/>
                <a:gd name="T180" fmla="*/ 324 h 3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5" h="324">
                  <a:moveTo>
                    <a:pt x="157" y="7"/>
                  </a:moveTo>
                  <a:lnTo>
                    <a:pt x="152" y="16"/>
                  </a:lnTo>
                  <a:lnTo>
                    <a:pt x="124" y="13"/>
                  </a:lnTo>
                  <a:lnTo>
                    <a:pt x="115" y="0"/>
                  </a:lnTo>
                  <a:lnTo>
                    <a:pt x="107" y="0"/>
                  </a:lnTo>
                  <a:lnTo>
                    <a:pt x="94" y="26"/>
                  </a:lnTo>
                  <a:lnTo>
                    <a:pt x="84" y="57"/>
                  </a:lnTo>
                  <a:lnTo>
                    <a:pt x="80" y="103"/>
                  </a:lnTo>
                  <a:lnTo>
                    <a:pt x="60" y="128"/>
                  </a:lnTo>
                  <a:lnTo>
                    <a:pt x="53" y="160"/>
                  </a:lnTo>
                  <a:lnTo>
                    <a:pt x="32" y="176"/>
                  </a:lnTo>
                  <a:lnTo>
                    <a:pt x="29" y="169"/>
                  </a:lnTo>
                  <a:lnTo>
                    <a:pt x="18" y="176"/>
                  </a:lnTo>
                  <a:lnTo>
                    <a:pt x="10" y="173"/>
                  </a:lnTo>
                  <a:lnTo>
                    <a:pt x="3" y="179"/>
                  </a:lnTo>
                  <a:lnTo>
                    <a:pt x="0" y="195"/>
                  </a:lnTo>
                  <a:lnTo>
                    <a:pt x="3" y="203"/>
                  </a:lnTo>
                  <a:lnTo>
                    <a:pt x="18" y="194"/>
                  </a:lnTo>
                  <a:lnTo>
                    <a:pt x="55" y="192"/>
                  </a:lnTo>
                  <a:lnTo>
                    <a:pt x="63" y="198"/>
                  </a:lnTo>
                  <a:lnTo>
                    <a:pt x="69" y="219"/>
                  </a:lnTo>
                  <a:lnTo>
                    <a:pt x="83" y="235"/>
                  </a:lnTo>
                  <a:lnTo>
                    <a:pt x="103" y="232"/>
                  </a:lnTo>
                  <a:lnTo>
                    <a:pt x="107" y="214"/>
                  </a:lnTo>
                  <a:lnTo>
                    <a:pt x="126" y="213"/>
                  </a:lnTo>
                  <a:lnTo>
                    <a:pt x="126" y="217"/>
                  </a:lnTo>
                  <a:lnTo>
                    <a:pt x="138" y="219"/>
                  </a:lnTo>
                  <a:lnTo>
                    <a:pt x="140" y="224"/>
                  </a:lnTo>
                  <a:lnTo>
                    <a:pt x="142" y="260"/>
                  </a:lnTo>
                  <a:lnTo>
                    <a:pt x="148" y="277"/>
                  </a:lnTo>
                  <a:lnTo>
                    <a:pt x="143" y="284"/>
                  </a:lnTo>
                  <a:lnTo>
                    <a:pt x="146" y="289"/>
                  </a:lnTo>
                  <a:lnTo>
                    <a:pt x="174" y="281"/>
                  </a:lnTo>
                  <a:lnTo>
                    <a:pt x="205" y="300"/>
                  </a:lnTo>
                  <a:lnTo>
                    <a:pt x="218" y="297"/>
                  </a:lnTo>
                  <a:lnTo>
                    <a:pt x="243" y="319"/>
                  </a:lnTo>
                  <a:lnTo>
                    <a:pt x="256" y="324"/>
                  </a:lnTo>
                  <a:lnTo>
                    <a:pt x="257" y="305"/>
                  </a:lnTo>
                  <a:lnTo>
                    <a:pt x="249" y="306"/>
                  </a:lnTo>
                  <a:lnTo>
                    <a:pt x="242" y="299"/>
                  </a:lnTo>
                  <a:lnTo>
                    <a:pt x="247" y="252"/>
                  </a:lnTo>
                  <a:lnTo>
                    <a:pt x="250" y="242"/>
                  </a:lnTo>
                  <a:lnTo>
                    <a:pt x="273" y="236"/>
                  </a:lnTo>
                  <a:lnTo>
                    <a:pt x="277" y="235"/>
                  </a:lnTo>
                  <a:lnTo>
                    <a:pt x="259" y="201"/>
                  </a:lnTo>
                  <a:lnTo>
                    <a:pt x="259" y="169"/>
                  </a:lnTo>
                  <a:lnTo>
                    <a:pt x="256" y="150"/>
                  </a:lnTo>
                  <a:lnTo>
                    <a:pt x="253" y="138"/>
                  </a:lnTo>
                  <a:lnTo>
                    <a:pt x="252" y="133"/>
                  </a:lnTo>
                  <a:lnTo>
                    <a:pt x="260" y="114"/>
                  </a:lnTo>
                  <a:lnTo>
                    <a:pt x="264" y="83"/>
                  </a:lnTo>
                  <a:lnTo>
                    <a:pt x="274" y="70"/>
                  </a:lnTo>
                  <a:lnTo>
                    <a:pt x="285" y="54"/>
                  </a:lnTo>
                  <a:lnTo>
                    <a:pt x="278" y="45"/>
                  </a:lnTo>
                  <a:lnTo>
                    <a:pt x="278" y="27"/>
                  </a:lnTo>
                  <a:lnTo>
                    <a:pt x="263" y="11"/>
                  </a:lnTo>
                  <a:lnTo>
                    <a:pt x="237" y="14"/>
                  </a:lnTo>
                  <a:lnTo>
                    <a:pt x="229" y="0"/>
                  </a:lnTo>
                  <a:lnTo>
                    <a:pt x="157"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55" name="Freeform 6"/>
            <p:cNvSpPr>
              <a:spLocks/>
            </p:cNvSpPr>
            <p:nvPr/>
          </p:nvSpPr>
          <p:spPr bwMode="auto">
            <a:xfrm>
              <a:off x="4592638" y="3633813"/>
              <a:ext cx="509587" cy="506412"/>
            </a:xfrm>
            <a:custGeom>
              <a:avLst/>
              <a:gdLst>
                <a:gd name="T0" fmla="*/ 2147483647 w 285"/>
                <a:gd name="T1" fmla="*/ 2147483647 h 324"/>
                <a:gd name="T2" fmla="*/ 2147483647 w 285"/>
                <a:gd name="T3" fmla="*/ 2147483647 h 324"/>
                <a:gd name="T4" fmla="*/ 2147483647 w 285"/>
                <a:gd name="T5" fmla="*/ 2147483647 h 324"/>
                <a:gd name="T6" fmla="*/ 2147483647 w 285"/>
                <a:gd name="T7" fmla="*/ 0 h 324"/>
                <a:gd name="T8" fmla="*/ 2147483647 w 285"/>
                <a:gd name="T9" fmla="*/ 0 h 324"/>
                <a:gd name="T10" fmla="*/ 2147483647 w 285"/>
                <a:gd name="T11" fmla="*/ 2147483647 h 324"/>
                <a:gd name="T12" fmla="*/ 2147483647 w 285"/>
                <a:gd name="T13" fmla="*/ 2147483647 h 324"/>
                <a:gd name="T14" fmla="*/ 2147483647 w 285"/>
                <a:gd name="T15" fmla="*/ 2147483647 h 324"/>
                <a:gd name="T16" fmla="*/ 2147483647 w 285"/>
                <a:gd name="T17" fmla="*/ 2147483647 h 324"/>
                <a:gd name="T18" fmla="*/ 2147483647 w 285"/>
                <a:gd name="T19" fmla="*/ 2147483647 h 324"/>
                <a:gd name="T20" fmla="*/ 2147483647 w 285"/>
                <a:gd name="T21" fmla="*/ 2147483647 h 324"/>
                <a:gd name="T22" fmla="*/ 2147483647 w 285"/>
                <a:gd name="T23" fmla="*/ 2147483647 h 324"/>
                <a:gd name="T24" fmla="*/ 2147483647 w 285"/>
                <a:gd name="T25" fmla="*/ 2147483647 h 324"/>
                <a:gd name="T26" fmla="*/ 2147483647 w 285"/>
                <a:gd name="T27" fmla="*/ 2147483647 h 324"/>
                <a:gd name="T28" fmla="*/ 2147483647 w 285"/>
                <a:gd name="T29" fmla="*/ 2147483647 h 324"/>
                <a:gd name="T30" fmla="*/ 0 w 285"/>
                <a:gd name="T31" fmla="*/ 2147483647 h 324"/>
                <a:gd name="T32" fmla="*/ 2147483647 w 285"/>
                <a:gd name="T33" fmla="*/ 2147483647 h 324"/>
                <a:gd name="T34" fmla="*/ 2147483647 w 285"/>
                <a:gd name="T35" fmla="*/ 2147483647 h 324"/>
                <a:gd name="T36" fmla="*/ 2147483647 w 285"/>
                <a:gd name="T37" fmla="*/ 2147483647 h 324"/>
                <a:gd name="T38" fmla="*/ 2147483647 w 285"/>
                <a:gd name="T39" fmla="*/ 2147483647 h 324"/>
                <a:gd name="T40" fmla="*/ 2147483647 w 285"/>
                <a:gd name="T41" fmla="*/ 2147483647 h 324"/>
                <a:gd name="T42" fmla="*/ 2147483647 w 285"/>
                <a:gd name="T43" fmla="*/ 2147483647 h 324"/>
                <a:gd name="T44" fmla="*/ 2147483647 w 285"/>
                <a:gd name="T45" fmla="*/ 2147483647 h 324"/>
                <a:gd name="T46" fmla="*/ 2147483647 w 285"/>
                <a:gd name="T47" fmla="*/ 2147483647 h 324"/>
                <a:gd name="T48" fmla="*/ 2147483647 w 285"/>
                <a:gd name="T49" fmla="*/ 2147483647 h 324"/>
                <a:gd name="T50" fmla="*/ 2147483647 w 285"/>
                <a:gd name="T51" fmla="*/ 2147483647 h 324"/>
                <a:gd name="T52" fmla="*/ 2147483647 w 285"/>
                <a:gd name="T53" fmla="*/ 2147483647 h 324"/>
                <a:gd name="T54" fmla="*/ 2147483647 w 285"/>
                <a:gd name="T55" fmla="*/ 2147483647 h 324"/>
                <a:gd name="T56" fmla="*/ 2147483647 w 285"/>
                <a:gd name="T57" fmla="*/ 2147483647 h 324"/>
                <a:gd name="T58" fmla="*/ 2147483647 w 285"/>
                <a:gd name="T59" fmla="*/ 2147483647 h 324"/>
                <a:gd name="T60" fmla="*/ 2147483647 w 285"/>
                <a:gd name="T61" fmla="*/ 2147483647 h 324"/>
                <a:gd name="T62" fmla="*/ 2147483647 w 285"/>
                <a:gd name="T63" fmla="*/ 2147483647 h 324"/>
                <a:gd name="T64" fmla="*/ 2147483647 w 285"/>
                <a:gd name="T65" fmla="*/ 2147483647 h 324"/>
                <a:gd name="T66" fmla="*/ 2147483647 w 285"/>
                <a:gd name="T67" fmla="*/ 2147483647 h 324"/>
                <a:gd name="T68" fmla="*/ 2147483647 w 285"/>
                <a:gd name="T69" fmla="*/ 2147483647 h 324"/>
                <a:gd name="T70" fmla="*/ 2147483647 w 285"/>
                <a:gd name="T71" fmla="*/ 2147483647 h 324"/>
                <a:gd name="T72" fmla="*/ 2147483647 w 285"/>
                <a:gd name="T73" fmla="*/ 2147483647 h 324"/>
                <a:gd name="T74" fmla="*/ 2147483647 w 285"/>
                <a:gd name="T75" fmla="*/ 2147483647 h 324"/>
                <a:gd name="T76" fmla="*/ 2147483647 w 285"/>
                <a:gd name="T77" fmla="*/ 2147483647 h 324"/>
                <a:gd name="T78" fmla="*/ 2147483647 w 285"/>
                <a:gd name="T79" fmla="*/ 2147483647 h 324"/>
                <a:gd name="T80" fmla="*/ 2147483647 w 285"/>
                <a:gd name="T81" fmla="*/ 2147483647 h 324"/>
                <a:gd name="T82" fmla="*/ 2147483647 w 285"/>
                <a:gd name="T83" fmla="*/ 2147483647 h 324"/>
                <a:gd name="T84" fmla="*/ 2147483647 w 285"/>
                <a:gd name="T85" fmla="*/ 2147483647 h 324"/>
                <a:gd name="T86" fmla="*/ 2147483647 w 285"/>
                <a:gd name="T87" fmla="*/ 2147483647 h 324"/>
                <a:gd name="T88" fmla="*/ 2147483647 w 285"/>
                <a:gd name="T89" fmla="*/ 2147483647 h 324"/>
                <a:gd name="T90" fmla="*/ 2147483647 w 285"/>
                <a:gd name="T91" fmla="*/ 2147483647 h 324"/>
                <a:gd name="T92" fmla="*/ 2147483647 w 285"/>
                <a:gd name="T93" fmla="*/ 2147483647 h 324"/>
                <a:gd name="T94" fmla="*/ 2147483647 w 285"/>
                <a:gd name="T95" fmla="*/ 2147483647 h 324"/>
                <a:gd name="T96" fmla="*/ 2147483647 w 285"/>
                <a:gd name="T97" fmla="*/ 2147483647 h 324"/>
                <a:gd name="T98" fmla="*/ 2147483647 w 285"/>
                <a:gd name="T99" fmla="*/ 2147483647 h 324"/>
                <a:gd name="T100" fmla="*/ 2147483647 w 285"/>
                <a:gd name="T101" fmla="*/ 2147483647 h 324"/>
                <a:gd name="T102" fmla="*/ 2147483647 w 285"/>
                <a:gd name="T103" fmla="*/ 2147483647 h 324"/>
                <a:gd name="T104" fmla="*/ 2147483647 w 285"/>
                <a:gd name="T105" fmla="*/ 2147483647 h 324"/>
                <a:gd name="T106" fmla="*/ 2147483647 w 285"/>
                <a:gd name="T107" fmla="*/ 2147483647 h 324"/>
                <a:gd name="T108" fmla="*/ 2147483647 w 285"/>
                <a:gd name="T109" fmla="*/ 2147483647 h 324"/>
                <a:gd name="T110" fmla="*/ 2147483647 w 285"/>
                <a:gd name="T111" fmla="*/ 2147483647 h 324"/>
                <a:gd name="T112" fmla="*/ 2147483647 w 285"/>
                <a:gd name="T113" fmla="*/ 2147483647 h 324"/>
                <a:gd name="T114" fmla="*/ 2147483647 w 285"/>
                <a:gd name="T115" fmla="*/ 0 h 324"/>
                <a:gd name="T116" fmla="*/ 2147483647 w 285"/>
                <a:gd name="T117" fmla="*/ 2147483647 h 3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5"/>
                <a:gd name="T178" fmla="*/ 0 h 324"/>
                <a:gd name="T179" fmla="*/ 285 w 285"/>
                <a:gd name="T180" fmla="*/ 324 h 3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5" h="324">
                  <a:moveTo>
                    <a:pt x="157" y="7"/>
                  </a:moveTo>
                  <a:lnTo>
                    <a:pt x="152" y="16"/>
                  </a:lnTo>
                  <a:lnTo>
                    <a:pt x="124" y="13"/>
                  </a:lnTo>
                  <a:lnTo>
                    <a:pt x="115" y="0"/>
                  </a:lnTo>
                  <a:lnTo>
                    <a:pt x="107" y="0"/>
                  </a:lnTo>
                  <a:lnTo>
                    <a:pt x="94" y="26"/>
                  </a:lnTo>
                  <a:lnTo>
                    <a:pt x="84" y="57"/>
                  </a:lnTo>
                  <a:lnTo>
                    <a:pt x="80" y="103"/>
                  </a:lnTo>
                  <a:lnTo>
                    <a:pt x="60" y="128"/>
                  </a:lnTo>
                  <a:lnTo>
                    <a:pt x="53" y="160"/>
                  </a:lnTo>
                  <a:lnTo>
                    <a:pt x="32" y="176"/>
                  </a:lnTo>
                  <a:lnTo>
                    <a:pt x="29" y="169"/>
                  </a:lnTo>
                  <a:lnTo>
                    <a:pt x="18" y="176"/>
                  </a:lnTo>
                  <a:lnTo>
                    <a:pt x="10" y="173"/>
                  </a:lnTo>
                  <a:lnTo>
                    <a:pt x="3" y="179"/>
                  </a:lnTo>
                  <a:lnTo>
                    <a:pt x="0" y="195"/>
                  </a:lnTo>
                  <a:lnTo>
                    <a:pt x="3" y="203"/>
                  </a:lnTo>
                  <a:lnTo>
                    <a:pt x="18" y="194"/>
                  </a:lnTo>
                  <a:lnTo>
                    <a:pt x="55" y="192"/>
                  </a:lnTo>
                  <a:lnTo>
                    <a:pt x="63" y="198"/>
                  </a:lnTo>
                  <a:lnTo>
                    <a:pt x="69" y="219"/>
                  </a:lnTo>
                  <a:lnTo>
                    <a:pt x="83" y="235"/>
                  </a:lnTo>
                  <a:lnTo>
                    <a:pt x="103" y="232"/>
                  </a:lnTo>
                  <a:lnTo>
                    <a:pt x="107" y="214"/>
                  </a:lnTo>
                  <a:lnTo>
                    <a:pt x="126" y="213"/>
                  </a:lnTo>
                  <a:lnTo>
                    <a:pt x="126" y="217"/>
                  </a:lnTo>
                  <a:lnTo>
                    <a:pt x="138" y="219"/>
                  </a:lnTo>
                  <a:lnTo>
                    <a:pt x="140" y="224"/>
                  </a:lnTo>
                  <a:lnTo>
                    <a:pt x="142" y="260"/>
                  </a:lnTo>
                  <a:lnTo>
                    <a:pt x="148" y="277"/>
                  </a:lnTo>
                  <a:lnTo>
                    <a:pt x="143" y="284"/>
                  </a:lnTo>
                  <a:lnTo>
                    <a:pt x="146" y="289"/>
                  </a:lnTo>
                  <a:lnTo>
                    <a:pt x="174" y="281"/>
                  </a:lnTo>
                  <a:lnTo>
                    <a:pt x="205" y="300"/>
                  </a:lnTo>
                  <a:lnTo>
                    <a:pt x="218" y="297"/>
                  </a:lnTo>
                  <a:lnTo>
                    <a:pt x="243" y="319"/>
                  </a:lnTo>
                  <a:lnTo>
                    <a:pt x="256" y="324"/>
                  </a:lnTo>
                  <a:lnTo>
                    <a:pt x="257" y="305"/>
                  </a:lnTo>
                  <a:lnTo>
                    <a:pt x="249" y="306"/>
                  </a:lnTo>
                  <a:lnTo>
                    <a:pt x="242" y="299"/>
                  </a:lnTo>
                  <a:lnTo>
                    <a:pt x="247" y="252"/>
                  </a:lnTo>
                  <a:lnTo>
                    <a:pt x="250" y="242"/>
                  </a:lnTo>
                  <a:lnTo>
                    <a:pt x="273" y="236"/>
                  </a:lnTo>
                  <a:lnTo>
                    <a:pt x="277" y="235"/>
                  </a:lnTo>
                  <a:lnTo>
                    <a:pt x="259" y="201"/>
                  </a:lnTo>
                  <a:lnTo>
                    <a:pt x="259" y="169"/>
                  </a:lnTo>
                  <a:lnTo>
                    <a:pt x="256" y="150"/>
                  </a:lnTo>
                  <a:lnTo>
                    <a:pt x="253" y="138"/>
                  </a:lnTo>
                  <a:lnTo>
                    <a:pt x="252" y="133"/>
                  </a:lnTo>
                  <a:lnTo>
                    <a:pt x="260" y="114"/>
                  </a:lnTo>
                  <a:lnTo>
                    <a:pt x="264" y="83"/>
                  </a:lnTo>
                  <a:lnTo>
                    <a:pt x="274" y="70"/>
                  </a:lnTo>
                  <a:lnTo>
                    <a:pt x="285" y="54"/>
                  </a:lnTo>
                  <a:lnTo>
                    <a:pt x="278" y="45"/>
                  </a:lnTo>
                  <a:lnTo>
                    <a:pt x="278" y="27"/>
                  </a:lnTo>
                  <a:lnTo>
                    <a:pt x="263" y="11"/>
                  </a:lnTo>
                  <a:lnTo>
                    <a:pt x="237" y="14"/>
                  </a:lnTo>
                  <a:lnTo>
                    <a:pt x="229" y="0"/>
                  </a:lnTo>
                  <a:lnTo>
                    <a:pt x="157"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56" name="Freeform 7"/>
            <p:cNvSpPr>
              <a:spLocks/>
            </p:cNvSpPr>
            <p:nvPr/>
          </p:nvSpPr>
          <p:spPr bwMode="auto">
            <a:xfrm>
              <a:off x="4648200" y="3475063"/>
              <a:ext cx="352425" cy="223837"/>
            </a:xfrm>
            <a:custGeom>
              <a:avLst/>
              <a:gdLst>
                <a:gd name="T0" fmla="*/ 2147483647 w 197"/>
                <a:gd name="T1" fmla="*/ 2147483647 h 143"/>
                <a:gd name="T2" fmla="*/ 0 w 197"/>
                <a:gd name="T3" fmla="*/ 2147483647 h 143"/>
                <a:gd name="T4" fmla="*/ 2147483647 w 197"/>
                <a:gd name="T5" fmla="*/ 2147483647 h 143"/>
                <a:gd name="T6" fmla="*/ 2147483647 w 197"/>
                <a:gd name="T7" fmla="*/ 2147483647 h 143"/>
                <a:gd name="T8" fmla="*/ 2147483647 w 197"/>
                <a:gd name="T9" fmla="*/ 2147483647 h 143"/>
                <a:gd name="T10" fmla="*/ 2147483647 w 197"/>
                <a:gd name="T11" fmla="*/ 2147483647 h 143"/>
                <a:gd name="T12" fmla="*/ 2147483647 w 197"/>
                <a:gd name="T13" fmla="*/ 2147483647 h 143"/>
                <a:gd name="T14" fmla="*/ 2147483647 w 197"/>
                <a:gd name="T15" fmla="*/ 2147483647 h 143"/>
                <a:gd name="T16" fmla="*/ 2147483647 w 197"/>
                <a:gd name="T17" fmla="*/ 0 h 143"/>
                <a:gd name="T18" fmla="*/ 2147483647 w 197"/>
                <a:gd name="T19" fmla="*/ 2147483647 h 143"/>
                <a:gd name="T20" fmla="*/ 2147483647 w 197"/>
                <a:gd name="T21" fmla="*/ 2147483647 h 143"/>
                <a:gd name="T22" fmla="*/ 2147483647 w 197"/>
                <a:gd name="T23" fmla="*/ 2147483647 h 143"/>
                <a:gd name="T24" fmla="*/ 2147483647 w 197"/>
                <a:gd name="T25" fmla="*/ 2147483647 h 143"/>
                <a:gd name="T26" fmla="*/ 2147483647 w 197"/>
                <a:gd name="T27" fmla="*/ 2147483647 h 143"/>
                <a:gd name="T28" fmla="*/ 2147483647 w 197"/>
                <a:gd name="T29" fmla="*/ 2147483647 h 143"/>
                <a:gd name="T30" fmla="*/ 2147483647 w 197"/>
                <a:gd name="T31" fmla="*/ 2147483647 h 143"/>
                <a:gd name="T32" fmla="*/ 2147483647 w 197"/>
                <a:gd name="T33" fmla="*/ 2147483647 h 143"/>
                <a:gd name="T34" fmla="*/ 2147483647 w 197"/>
                <a:gd name="T35" fmla="*/ 2147483647 h 143"/>
                <a:gd name="T36" fmla="*/ 2147483647 w 197"/>
                <a:gd name="T37" fmla="*/ 2147483647 h 143"/>
                <a:gd name="T38" fmla="*/ 2147483647 w 197"/>
                <a:gd name="T39" fmla="*/ 2147483647 h 143"/>
                <a:gd name="T40" fmla="*/ 2147483647 w 197"/>
                <a:gd name="T41" fmla="*/ 2147483647 h 143"/>
                <a:gd name="T42" fmla="*/ 2147483647 w 197"/>
                <a:gd name="T43" fmla="*/ 2147483647 h 143"/>
                <a:gd name="T44" fmla="*/ 2147483647 w 197"/>
                <a:gd name="T45" fmla="*/ 2147483647 h 143"/>
                <a:gd name="T46" fmla="*/ 2147483647 w 197"/>
                <a:gd name="T47" fmla="*/ 2147483647 h 1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7"/>
                <a:gd name="T73" fmla="*/ 0 h 143"/>
                <a:gd name="T74" fmla="*/ 197 w 197"/>
                <a:gd name="T75" fmla="*/ 143 h 1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7" h="143">
                  <a:moveTo>
                    <a:pt x="3" y="108"/>
                  </a:moveTo>
                  <a:lnTo>
                    <a:pt x="0" y="90"/>
                  </a:lnTo>
                  <a:lnTo>
                    <a:pt x="13" y="61"/>
                  </a:lnTo>
                  <a:lnTo>
                    <a:pt x="59" y="50"/>
                  </a:lnTo>
                  <a:lnTo>
                    <a:pt x="69" y="41"/>
                  </a:lnTo>
                  <a:lnTo>
                    <a:pt x="66" y="36"/>
                  </a:lnTo>
                  <a:lnTo>
                    <a:pt x="90" y="31"/>
                  </a:lnTo>
                  <a:lnTo>
                    <a:pt x="110" y="4"/>
                  </a:lnTo>
                  <a:lnTo>
                    <a:pt x="124" y="0"/>
                  </a:lnTo>
                  <a:lnTo>
                    <a:pt x="137" y="17"/>
                  </a:lnTo>
                  <a:lnTo>
                    <a:pt x="135" y="36"/>
                  </a:lnTo>
                  <a:lnTo>
                    <a:pt x="158" y="48"/>
                  </a:lnTo>
                  <a:lnTo>
                    <a:pt x="197" y="101"/>
                  </a:lnTo>
                  <a:lnTo>
                    <a:pt x="125" y="108"/>
                  </a:lnTo>
                  <a:lnTo>
                    <a:pt x="120" y="117"/>
                  </a:lnTo>
                  <a:lnTo>
                    <a:pt x="92" y="114"/>
                  </a:lnTo>
                  <a:lnTo>
                    <a:pt x="83" y="101"/>
                  </a:lnTo>
                  <a:lnTo>
                    <a:pt x="75" y="101"/>
                  </a:lnTo>
                  <a:lnTo>
                    <a:pt x="62" y="127"/>
                  </a:lnTo>
                  <a:lnTo>
                    <a:pt x="52" y="133"/>
                  </a:lnTo>
                  <a:lnTo>
                    <a:pt x="44" y="127"/>
                  </a:lnTo>
                  <a:lnTo>
                    <a:pt x="31" y="133"/>
                  </a:lnTo>
                  <a:lnTo>
                    <a:pt x="24" y="143"/>
                  </a:lnTo>
                  <a:lnTo>
                    <a:pt x="3" y="10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57" name="Freeform 8"/>
            <p:cNvSpPr>
              <a:spLocks/>
            </p:cNvSpPr>
            <p:nvPr/>
          </p:nvSpPr>
          <p:spPr bwMode="auto">
            <a:xfrm>
              <a:off x="4648200" y="3475063"/>
              <a:ext cx="352425" cy="223837"/>
            </a:xfrm>
            <a:custGeom>
              <a:avLst/>
              <a:gdLst>
                <a:gd name="T0" fmla="*/ 2147483647 w 197"/>
                <a:gd name="T1" fmla="*/ 2147483647 h 143"/>
                <a:gd name="T2" fmla="*/ 0 w 197"/>
                <a:gd name="T3" fmla="*/ 2147483647 h 143"/>
                <a:gd name="T4" fmla="*/ 2147483647 w 197"/>
                <a:gd name="T5" fmla="*/ 2147483647 h 143"/>
                <a:gd name="T6" fmla="*/ 2147483647 w 197"/>
                <a:gd name="T7" fmla="*/ 2147483647 h 143"/>
                <a:gd name="T8" fmla="*/ 2147483647 w 197"/>
                <a:gd name="T9" fmla="*/ 2147483647 h 143"/>
                <a:gd name="T10" fmla="*/ 2147483647 w 197"/>
                <a:gd name="T11" fmla="*/ 2147483647 h 143"/>
                <a:gd name="T12" fmla="*/ 2147483647 w 197"/>
                <a:gd name="T13" fmla="*/ 2147483647 h 143"/>
                <a:gd name="T14" fmla="*/ 2147483647 w 197"/>
                <a:gd name="T15" fmla="*/ 2147483647 h 143"/>
                <a:gd name="T16" fmla="*/ 2147483647 w 197"/>
                <a:gd name="T17" fmla="*/ 0 h 143"/>
                <a:gd name="T18" fmla="*/ 2147483647 w 197"/>
                <a:gd name="T19" fmla="*/ 2147483647 h 143"/>
                <a:gd name="T20" fmla="*/ 2147483647 w 197"/>
                <a:gd name="T21" fmla="*/ 2147483647 h 143"/>
                <a:gd name="T22" fmla="*/ 2147483647 w 197"/>
                <a:gd name="T23" fmla="*/ 2147483647 h 143"/>
                <a:gd name="T24" fmla="*/ 2147483647 w 197"/>
                <a:gd name="T25" fmla="*/ 2147483647 h 143"/>
                <a:gd name="T26" fmla="*/ 2147483647 w 197"/>
                <a:gd name="T27" fmla="*/ 2147483647 h 143"/>
                <a:gd name="T28" fmla="*/ 2147483647 w 197"/>
                <a:gd name="T29" fmla="*/ 2147483647 h 143"/>
                <a:gd name="T30" fmla="*/ 2147483647 w 197"/>
                <a:gd name="T31" fmla="*/ 2147483647 h 143"/>
                <a:gd name="T32" fmla="*/ 2147483647 w 197"/>
                <a:gd name="T33" fmla="*/ 2147483647 h 143"/>
                <a:gd name="T34" fmla="*/ 2147483647 w 197"/>
                <a:gd name="T35" fmla="*/ 2147483647 h 143"/>
                <a:gd name="T36" fmla="*/ 2147483647 w 197"/>
                <a:gd name="T37" fmla="*/ 2147483647 h 143"/>
                <a:gd name="T38" fmla="*/ 2147483647 w 197"/>
                <a:gd name="T39" fmla="*/ 2147483647 h 143"/>
                <a:gd name="T40" fmla="*/ 2147483647 w 197"/>
                <a:gd name="T41" fmla="*/ 2147483647 h 143"/>
                <a:gd name="T42" fmla="*/ 2147483647 w 197"/>
                <a:gd name="T43" fmla="*/ 2147483647 h 143"/>
                <a:gd name="T44" fmla="*/ 2147483647 w 197"/>
                <a:gd name="T45" fmla="*/ 2147483647 h 143"/>
                <a:gd name="T46" fmla="*/ 2147483647 w 197"/>
                <a:gd name="T47" fmla="*/ 2147483647 h 1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7"/>
                <a:gd name="T73" fmla="*/ 0 h 143"/>
                <a:gd name="T74" fmla="*/ 197 w 197"/>
                <a:gd name="T75" fmla="*/ 143 h 1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7" h="143">
                  <a:moveTo>
                    <a:pt x="3" y="108"/>
                  </a:moveTo>
                  <a:lnTo>
                    <a:pt x="0" y="90"/>
                  </a:lnTo>
                  <a:lnTo>
                    <a:pt x="13" y="61"/>
                  </a:lnTo>
                  <a:lnTo>
                    <a:pt x="59" y="50"/>
                  </a:lnTo>
                  <a:lnTo>
                    <a:pt x="69" y="41"/>
                  </a:lnTo>
                  <a:lnTo>
                    <a:pt x="66" y="36"/>
                  </a:lnTo>
                  <a:lnTo>
                    <a:pt x="90" y="31"/>
                  </a:lnTo>
                  <a:lnTo>
                    <a:pt x="110" y="4"/>
                  </a:lnTo>
                  <a:lnTo>
                    <a:pt x="124" y="0"/>
                  </a:lnTo>
                  <a:lnTo>
                    <a:pt x="137" y="17"/>
                  </a:lnTo>
                  <a:lnTo>
                    <a:pt x="135" y="36"/>
                  </a:lnTo>
                  <a:lnTo>
                    <a:pt x="158" y="48"/>
                  </a:lnTo>
                  <a:lnTo>
                    <a:pt x="197" y="101"/>
                  </a:lnTo>
                  <a:lnTo>
                    <a:pt x="125" y="108"/>
                  </a:lnTo>
                  <a:lnTo>
                    <a:pt x="120" y="117"/>
                  </a:lnTo>
                  <a:lnTo>
                    <a:pt x="92" y="114"/>
                  </a:lnTo>
                  <a:lnTo>
                    <a:pt x="83" y="101"/>
                  </a:lnTo>
                  <a:lnTo>
                    <a:pt x="75" y="101"/>
                  </a:lnTo>
                  <a:lnTo>
                    <a:pt x="62" y="127"/>
                  </a:lnTo>
                  <a:lnTo>
                    <a:pt x="52" y="133"/>
                  </a:lnTo>
                  <a:lnTo>
                    <a:pt x="44" y="127"/>
                  </a:lnTo>
                  <a:lnTo>
                    <a:pt x="31" y="133"/>
                  </a:lnTo>
                  <a:lnTo>
                    <a:pt x="24" y="143"/>
                  </a:lnTo>
                  <a:lnTo>
                    <a:pt x="3" y="10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58" name="Freeform 9"/>
            <p:cNvSpPr>
              <a:spLocks/>
            </p:cNvSpPr>
            <p:nvPr/>
          </p:nvSpPr>
          <p:spPr bwMode="auto">
            <a:xfrm>
              <a:off x="5145088" y="3367113"/>
              <a:ext cx="398462" cy="309562"/>
            </a:xfrm>
            <a:custGeom>
              <a:avLst/>
              <a:gdLst>
                <a:gd name="T0" fmla="*/ 2147483647 w 224"/>
                <a:gd name="T1" fmla="*/ 2147483647 h 199"/>
                <a:gd name="T2" fmla="*/ 2147483647 w 224"/>
                <a:gd name="T3" fmla="*/ 2147483647 h 199"/>
                <a:gd name="T4" fmla="*/ 2147483647 w 224"/>
                <a:gd name="T5" fmla="*/ 2147483647 h 199"/>
                <a:gd name="T6" fmla="*/ 2147483647 w 224"/>
                <a:gd name="T7" fmla="*/ 2147483647 h 199"/>
                <a:gd name="T8" fmla="*/ 2147483647 w 224"/>
                <a:gd name="T9" fmla="*/ 2147483647 h 199"/>
                <a:gd name="T10" fmla="*/ 2147483647 w 224"/>
                <a:gd name="T11" fmla="*/ 2147483647 h 199"/>
                <a:gd name="T12" fmla="*/ 2147483647 w 224"/>
                <a:gd name="T13" fmla="*/ 2147483647 h 199"/>
                <a:gd name="T14" fmla="*/ 2147483647 w 224"/>
                <a:gd name="T15" fmla="*/ 2147483647 h 199"/>
                <a:gd name="T16" fmla="*/ 2147483647 w 224"/>
                <a:gd name="T17" fmla="*/ 2147483647 h 199"/>
                <a:gd name="T18" fmla="*/ 2147483647 w 224"/>
                <a:gd name="T19" fmla="*/ 2147483647 h 199"/>
                <a:gd name="T20" fmla="*/ 2147483647 w 224"/>
                <a:gd name="T21" fmla="*/ 2147483647 h 199"/>
                <a:gd name="T22" fmla="*/ 2147483647 w 224"/>
                <a:gd name="T23" fmla="*/ 2147483647 h 199"/>
                <a:gd name="T24" fmla="*/ 2147483647 w 224"/>
                <a:gd name="T25" fmla="*/ 2147483647 h 199"/>
                <a:gd name="T26" fmla="*/ 2147483647 w 224"/>
                <a:gd name="T27" fmla="*/ 2147483647 h 199"/>
                <a:gd name="T28" fmla="*/ 2147483647 w 224"/>
                <a:gd name="T29" fmla="*/ 2147483647 h 199"/>
                <a:gd name="T30" fmla="*/ 2147483647 w 224"/>
                <a:gd name="T31" fmla="*/ 2147483647 h 199"/>
                <a:gd name="T32" fmla="*/ 2147483647 w 224"/>
                <a:gd name="T33" fmla="*/ 2147483647 h 199"/>
                <a:gd name="T34" fmla="*/ 2147483647 w 224"/>
                <a:gd name="T35" fmla="*/ 2147483647 h 199"/>
                <a:gd name="T36" fmla="*/ 2147483647 w 224"/>
                <a:gd name="T37" fmla="*/ 2147483647 h 199"/>
                <a:gd name="T38" fmla="*/ 2147483647 w 224"/>
                <a:gd name="T39" fmla="*/ 2147483647 h 199"/>
                <a:gd name="T40" fmla="*/ 0 w 224"/>
                <a:gd name="T41" fmla="*/ 2147483647 h 199"/>
                <a:gd name="T42" fmla="*/ 2147483647 w 224"/>
                <a:gd name="T43" fmla="*/ 2147483647 h 199"/>
                <a:gd name="T44" fmla="*/ 2147483647 w 224"/>
                <a:gd name="T45" fmla="*/ 2147483647 h 199"/>
                <a:gd name="T46" fmla="*/ 2147483647 w 224"/>
                <a:gd name="T47" fmla="*/ 2147483647 h 199"/>
                <a:gd name="T48" fmla="*/ 2147483647 w 224"/>
                <a:gd name="T49" fmla="*/ 2147483647 h 199"/>
                <a:gd name="T50" fmla="*/ 2147483647 w 224"/>
                <a:gd name="T51" fmla="*/ 2147483647 h 199"/>
                <a:gd name="T52" fmla="*/ 2147483647 w 224"/>
                <a:gd name="T53" fmla="*/ 2147483647 h 199"/>
                <a:gd name="T54" fmla="*/ 2147483647 w 224"/>
                <a:gd name="T55" fmla="*/ 2147483647 h 199"/>
                <a:gd name="T56" fmla="*/ 2147483647 w 224"/>
                <a:gd name="T57" fmla="*/ 0 h 199"/>
                <a:gd name="T58" fmla="*/ 2147483647 w 224"/>
                <a:gd name="T59" fmla="*/ 2147483647 h 199"/>
                <a:gd name="T60" fmla="*/ 2147483647 w 224"/>
                <a:gd name="T61" fmla="*/ 2147483647 h 199"/>
                <a:gd name="T62" fmla="*/ 2147483647 w 224"/>
                <a:gd name="T63" fmla="*/ 2147483647 h 199"/>
                <a:gd name="T64" fmla="*/ 2147483647 w 224"/>
                <a:gd name="T65" fmla="*/ 2147483647 h 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199"/>
                <a:gd name="T101" fmla="*/ 224 w 224"/>
                <a:gd name="T102" fmla="*/ 199 h 1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199">
                  <a:moveTo>
                    <a:pt x="138" y="44"/>
                  </a:moveTo>
                  <a:lnTo>
                    <a:pt x="131" y="63"/>
                  </a:lnTo>
                  <a:lnTo>
                    <a:pt x="131" y="69"/>
                  </a:lnTo>
                  <a:lnTo>
                    <a:pt x="146" y="69"/>
                  </a:lnTo>
                  <a:lnTo>
                    <a:pt x="146" y="70"/>
                  </a:lnTo>
                  <a:lnTo>
                    <a:pt x="146" y="79"/>
                  </a:lnTo>
                  <a:lnTo>
                    <a:pt x="165" y="103"/>
                  </a:lnTo>
                  <a:lnTo>
                    <a:pt x="211" y="119"/>
                  </a:lnTo>
                  <a:lnTo>
                    <a:pt x="224" y="119"/>
                  </a:lnTo>
                  <a:lnTo>
                    <a:pt x="183" y="173"/>
                  </a:lnTo>
                  <a:lnTo>
                    <a:pt x="160" y="174"/>
                  </a:lnTo>
                  <a:lnTo>
                    <a:pt x="134" y="193"/>
                  </a:lnTo>
                  <a:lnTo>
                    <a:pt x="118" y="186"/>
                  </a:lnTo>
                  <a:lnTo>
                    <a:pt x="90" y="199"/>
                  </a:lnTo>
                  <a:lnTo>
                    <a:pt x="73" y="196"/>
                  </a:lnTo>
                  <a:lnTo>
                    <a:pt x="56" y="181"/>
                  </a:lnTo>
                  <a:lnTo>
                    <a:pt x="44" y="181"/>
                  </a:lnTo>
                  <a:lnTo>
                    <a:pt x="44" y="168"/>
                  </a:lnTo>
                  <a:lnTo>
                    <a:pt x="32" y="162"/>
                  </a:lnTo>
                  <a:lnTo>
                    <a:pt x="16" y="132"/>
                  </a:lnTo>
                  <a:lnTo>
                    <a:pt x="0" y="122"/>
                  </a:lnTo>
                  <a:lnTo>
                    <a:pt x="6" y="113"/>
                  </a:lnTo>
                  <a:lnTo>
                    <a:pt x="18" y="110"/>
                  </a:lnTo>
                  <a:lnTo>
                    <a:pt x="18" y="78"/>
                  </a:lnTo>
                  <a:lnTo>
                    <a:pt x="47" y="34"/>
                  </a:lnTo>
                  <a:lnTo>
                    <a:pt x="49" y="9"/>
                  </a:lnTo>
                  <a:lnTo>
                    <a:pt x="61" y="8"/>
                  </a:lnTo>
                  <a:lnTo>
                    <a:pt x="65" y="14"/>
                  </a:lnTo>
                  <a:lnTo>
                    <a:pt x="69" y="0"/>
                  </a:lnTo>
                  <a:lnTo>
                    <a:pt x="77" y="8"/>
                  </a:lnTo>
                  <a:lnTo>
                    <a:pt x="86" y="3"/>
                  </a:lnTo>
                  <a:lnTo>
                    <a:pt x="103" y="6"/>
                  </a:lnTo>
                  <a:lnTo>
                    <a:pt x="138" y="4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59" name="Freeform 10"/>
            <p:cNvSpPr>
              <a:spLocks/>
            </p:cNvSpPr>
            <p:nvPr/>
          </p:nvSpPr>
          <p:spPr bwMode="auto">
            <a:xfrm>
              <a:off x="5145088" y="3367113"/>
              <a:ext cx="398462" cy="309562"/>
            </a:xfrm>
            <a:custGeom>
              <a:avLst/>
              <a:gdLst>
                <a:gd name="T0" fmla="*/ 2147483647 w 224"/>
                <a:gd name="T1" fmla="*/ 2147483647 h 199"/>
                <a:gd name="T2" fmla="*/ 2147483647 w 224"/>
                <a:gd name="T3" fmla="*/ 2147483647 h 199"/>
                <a:gd name="T4" fmla="*/ 2147483647 w 224"/>
                <a:gd name="T5" fmla="*/ 2147483647 h 199"/>
                <a:gd name="T6" fmla="*/ 2147483647 w 224"/>
                <a:gd name="T7" fmla="*/ 2147483647 h 199"/>
                <a:gd name="T8" fmla="*/ 2147483647 w 224"/>
                <a:gd name="T9" fmla="*/ 2147483647 h 199"/>
                <a:gd name="T10" fmla="*/ 2147483647 w 224"/>
                <a:gd name="T11" fmla="*/ 2147483647 h 199"/>
                <a:gd name="T12" fmla="*/ 2147483647 w 224"/>
                <a:gd name="T13" fmla="*/ 2147483647 h 199"/>
                <a:gd name="T14" fmla="*/ 2147483647 w 224"/>
                <a:gd name="T15" fmla="*/ 2147483647 h 199"/>
                <a:gd name="T16" fmla="*/ 2147483647 w 224"/>
                <a:gd name="T17" fmla="*/ 2147483647 h 199"/>
                <a:gd name="T18" fmla="*/ 2147483647 w 224"/>
                <a:gd name="T19" fmla="*/ 2147483647 h 199"/>
                <a:gd name="T20" fmla="*/ 2147483647 w 224"/>
                <a:gd name="T21" fmla="*/ 2147483647 h 199"/>
                <a:gd name="T22" fmla="*/ 2147483647 w 224"/>
                <a:gd name="T23" fmla="*/ 2147483647 h 199"/>
                <a:gd name="T24" fmla="*/ 2147483647 w 224"/>
                <a:gd name="T25" fmla="*/ 2147483647 h 199"/>
                <a:gd name="T26" fmla="*/ 2147483647 w 224"/>
                <a:gd name="T27" fmla="*/ 2147483647 h 199"/>
                <a:gd name="T28" fmla="*/ 2147483647 w 224"/>
                <a:gd name="T29" fmla="*/ 2147483647 h 199"/>
                <a:gd name="T30" fmla="*/ 2147483647 w 224"/>
                <a:gd name="T31" fmla="*/ 2147483647 h 199"/>
                <a:gd name="T32" fmla="*/ 2147483647 w 224"/>
                <a:gd name="T33" fmla="*/ 2147483647 h 199"/>
                <a:gd name="T34" fmla="*/ 2147483647 w 224"/>
                <a:gd name="T35" fmla="*/ 2147483647 h 199"/>
                <a:gd name="T36" fmla="*/ 2147483647 w 224"/>
                <a:gd name="T37" fmla="*/ 2147483647 h 199"/>
                <a:gd name="T38" fmla="*/ 2147483647 w 224"/>
                <a:gd name="T39" fmla="*/ 2147483647 h 199"/>
                <a:gd name="T40" fmla="*/ 0 w 224"/>
                <a:gd name="T41" fmla="*/ 2147483647 h 199"/>
                <a:gd name="T42" fmla="*/ 2147483647 w 224"/>
                <a:gd name="T43" fmla="*/ 2147483647 h 199"/>
                <a:gd name="T44" fmla="*/ 2147483647 w 224"/>
                <a:gd name="T45" fmla="*/ 2147483647 h 199"/>
                <a:gd name="T46" fmla="*/ 2147483647 w 224"/>
                <a:gd name="T47" fmla="*/ 2147483647 h 199"/>
                <a:gd name="T48" fmla="*/ 2147483647 w 224"/>
                <a:gd name="T49" fmla="*/ 2147483647 h 199"/>
                <a:gd name="T50" fmla="*/ 2147483647 w 224"/>
                <a:gd name="T51" fmla="*/ 2147483647 h 199"/>
                <a:gd name="T52" fmla="*/ 2147483647 w 224"/>
                <a:gd name="T53" fmla="*/ 2147483647 h 199"/>
                <a:gd name="T54" fmla="*/ 2147483647 w 224"/>
                <a:gd name="T55" fmla="*/ 2147483647 h 199"/>
                <a:gd name="T56" fmla="*/ 2147483647 w 224"/>
                <a:gd name="T57" fmla="*/ 0 h 199"/>
                <a:gd name="T58" fmla="*/ 2147483647 w 224"/>
                <a:gd name="T59" fmla="*/ 2147483647 h 199"/>
                <a:gd name="T60" fmla="*/ 2147483647 w 224"/>
                <a:gd name="T61" fmla="*/ 2147483647 h 199"/>
                <a:gd name="T62" fmla="*/ 2147483647 w 224"/>
                <a:gd name="T63" fmla="*/ 2147483647 h 199"/>
                <a:gd name="T64" fmla="*/ 2147483647 w 224"/>
                <a:gd name="T65" fmla="*/ 2147483647 h 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199"/>
                <a:gd name="T101" fmla="*/ 224 w 224"/>
                <a:gd name="T102" fmla="*/ 199 h 1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199">
                  <a:moveTo>
                    <a:pt x="138" y="44"/>
                  </a:moveTo>
                  <a:lnTo>
                    <a:pt x="131" y="63"/>
                  </a:lnTo>
                  <a:lnTo>
                    <a:pt x="131" y="69"/>
                  </a:lnTo>
                  <a:lnTo>
                    <a:pt x="146" y="69"/>
                  </a:lnTo>
                  <a:lnTo>
                    <a:pt x="146" y="70"/>
                  </a:lnTo>
                  <a:lnTo>
                    <a:pt x="146" y="79"/>
                  </a:lnTo>
                  <a:lnTo>
                    <a:pt x="165" y="103"/>
                  </a:lnTo>
                  <a:lnTo>
                    <a:pt x="211" y="119"/>
                  </a:lnTo>
                  <a:lnTo>
                    <a:pt x="224" y="119"/>
                  </a:lnTo>
                  <a:lnTo>
                    <a:pt x="183" y="173"/>
                  </a:lnTo>
                  <a:lnTo>
                    <a:pt x="160" y="174"/>
                  </a:lnTo>
                  <a:lnTo>
                    <a:pt x="134" y="193"/>
                  </a:lnTo>
                  <a:lnTo>
                    <a:pt x="118" y="186"/>
                  </a:lnTo>
                  <a:lnTo>
                    <a:pt x="90" y="199"/>
                  </a:lnTo>
                  <a:lnTo>
                    <a:pt x="73" y="196"/>
                  </a:lnTo>
                  <a:lnTo>
                    <a:pt x="56" y="181"/>
                  </a:lnTo>
                  <a:lnTo>
                    <a:pt x="44" y="181"/>
                  </a:lnTo>
                  <a:lnTo>
                    <a:pt x="44" y="168"/>
                  </a:lnTo>
                  <a:lnTo>
                    <a:pt x="32" y="162"/>
                  </a:lnTo>
                  <a:lnTo>
                    <a:pt x="16" y="132"/>
                  </a:lnTo>
                  <a:lnTo>
                    <a:pt x="0" y="122"/>
                  </a:lnTo>
                  <a:lnTo>
                    <a:pt x="6" y="113"/>
                  </a:lnTo>
                  <a:lnTo>
                    <a:pt x="18" y="110"/>
                  </a:lnTo>
                  <a:lnTo>
                    <a:pt x="18" y="78"/>
                  </a:lnTo>
                  <a:lnTo>
                    <a:pt x="47" y="34"/>
                  </a:lnTo>
                  <a:lnTo>
                    <a:pt x="49" y="9"/>
                  </a:lnTo>
                  <a:lnTo>
                    <a:pt x="61" y="8"/>
                  </a:lnTo>
                  <a:lnTo>
                    <a:pt x="65" y="14"/>
                  </a:lnTo>
                  <a:lnTo>
                    <a:pt x="69" y="0"/>
                  </a:lnTo>
                  <a:lnTo>
                    <a:pt x="77" y="8"/>
                  </a:lnTo>
                  <a:lnTo>
                    <a:pt x="86" y="3"/>
                  </a:lnTo>
                  <a:lnTo>
                    <a:pt x="103" y="6"/>
                  </a:lnTo>
                  <a:lnTo>
                    <a:pt x="138" y="4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0" name="Freeform 11"/>
            <p:cNvSpPr>
              <a:spLocks/>
            </p:cNvSpPr>
            <p:nvPr/>
          </p:nvSpPr>
          <p:spPr bwMode="auto">
            <a:xfrm>
              <a:off x="5233988" y="3278213"/>
              <a:ext cx="168275" cy="158750"/>
            </a:xfrm>
            <a:custGeom>
              <a:avLst/>
              <a:gdLst>
                <a:gd name="T0" fmla="*/ 2147483647 w 97"/>
                <a:gd name="T1" fmla="*/ 2147483647 h 101"/>
                <a:gd name="T2" fmla="*/ 2147483647 w 97"/>
                <a:gd name="T3" fmla="*/ 2147483647 h 101"/>
                <a:gd name="T4" fmla="*/ 2147483647 w 97"/>
                <a:gd name="T5" fmla="*/ 2147483647 h 101"/>
                <a:gd name="T6" fmla="*/ 2147483647 w 97"/>
                <a:gd name="T7" fmla="*/ 2147483647 h 101"/>
                <a:gd name="T8" fmla="*/ 2147483647 w 97"/>
                <a:gd name="T9" fmla="*/ 0 h 101"/>
                <a:gd name="T10" fmla="*/ 2147483647 w 97"/>
                <a:gd name="T11" fmla="*/ 2147483647 h 101"/>
                <a:gd name="T12" fmla="*/ 2147483647 w 97"/>
                <a:gd name="T13" fmla="*/ 2147483647 h 101"/>
                <a:gd name="T14" fmla="*/ 0 w 97"/>
                <a:gd name="T15" fmla="*/ 2147483647 h 101"/>
                <a:gd name="T16" fmla="*/ 2147483647 w 97"/>
                <a:gd name="T17" fmla="*/ 2147483647 h 101"/>
                <a:gd name="T18" fmla="*/ 2147483647 w 97"/>
                <a:gd name="T19" fmla="*/ 2147483647 h 101"/>
                <a:gd name="T20" fmla="*/ 2147483647 w 97"/>
                <a:gd name="T21" fmla="*/ 2147483647 h 101"/>
                <a:gd name="T22" fmla="*/ 2147483647 w 97"/>
                <a:gd name="T23" fmla="*/ 2147483647 h 101"/>
                <a:gd name="T24" fmla="*/ 2147483647 w 97"/>
                <a:gd name="T25" fmla="*/ 2147483647 h 101"/>
                <a:gd name="T26" fmla="*/ 2147483647 w 97"/>
                <a:gd name="T27" fmla="*/ 2147483647 h 101"/>
                <a:gd name="T28" fmla="*/ 2147483647 w 97"/>
                <a:gd name="T29" fmla="*/ 2147483647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101"/>
                <a:gd name="T47" fmla="*/ 97 w 97"/>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101">
                  <a:moveTo>
                    <a:pt x="89" y="101"/>
                  </a:moveTo>
                  <a:lnTo>
                    <a:pt x="97" y="95"/>
                  </a:lnTo>
                  <a:lnTo>
                    <a:pt x="71" y="60"/>
                  </a:lnTo>
                  <a:lnTo>
                    <a:pt x="44" y="44"/>
                  </a:lnTo>
                  <a:lnTo>
                    <a:pt x="28" y="0"/>
                  </a:lnTo>
                  <a:lnTo>
                    <a:pt x="24" y="9"/>
                  </a:lnTo>
                  <a:lnTo>
                    <a:pt x="7" y="19"/>
                  </a:lnTo>
                  <a:lnTo>
                    <a:pt x="0" y="66"/>
                  </a:lnTo>
                  <a:lnTo>
                    <a:pt x="12" y="65"/>
                  </a:lnTo>
                  <a:lnTo>
                    <a:pt x="16" y="71"/>
                  </a:lnTo>
                  <a:lnTo>
                    <a:pt x="20" y="57"/>
                  </a:lnTo>
                  <a:lnTo>
                    <a:pt x="28" y="65"/>
                  </a:lnTo>
                  <a:lnTo>
                    <a:pt x="37" y="60"/>
                  </a:lnTo>
                  <a:lnTo>
                    <a:pt x="54" y="63"/>
                  </a:lnTo>
                  <a:lnTo>
                    <a:pt x="89" y="10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1" name="Freeform 12"/>
            <p:cNvSpPr>
              <a:spLocks/>
            </p:cNvSpPr>
            <p:nvPr/>
          </p:nvSpPr>
          <p:spPr bwMode="auto">
            <a:xfrm>
              <a:off x="5233988" y="3278213"/>
              <a:ext cx="168275" cy="158750"/>
            </a:xfrm>
            <a:custGeom>
              <a:avLst/>
              <a:gdLst>
                <a:gd name="T0" fmla="*/ 2147483647 w 97"/>
                <a:gd name="T1" fmla="*/ 2147483647 h 101"/>
                <a:gd name="T2" fmla="*/ 2147483647 w 97"/>
                <a:gd name="T3" fmla="*/ 2147483647 h 101"/>
                <a:gd name="T4" fmla="*/ 2147483647 w 97"/>
                <a:gd name="T5" fmla="*/ 2147483647 h 101"/>
                <a:gd name="T6" fmla="*/ 2147483647 w 97"/>
                <a:gd name="T7" fmla="*/ 2147483647 h 101"/>
                <a:gd name="T8" fmla="*/ 2147483647 w 97"/>
                <a:gd name="T9" fmla="*/ 0 h 101"/>
                <a:gd name="T10" fmla="*/ 2147483647 w 97"/>
                <a:gd name="T11" fmla="*/ 2147483647 h 101"/>
                <a:gd name="T12" fmla="*/ 2147483647 w 97"/>
                <a:gd name="T13" fmla="*/ 2147483647 h 101"/>
                <a:gd name="T14" fmla="*/ 0 w 97"/>
                <a:gd name="T15" fmla="*/ 2147483647 h 101"/>
                <a:gd name="T16" fmla="*/ 2147483647 w 97"/>
                <a:gd name="T17" fmla="*/ 2147483647 h 101"/>
                <a:gd name="T18" fmla="*/ 2147483647 w 97"/>
                <a:gd name="T19" fmla="*/ 2147483647 h 101"/>
                <a:gd name="T20" fmla="*/ 2147483647 w 97"/>
                <a:gd name="T21" fmla="*/ 2147483647 h 101"/>
                <a:gd name="T22" fmla="*/ 2147483647 w 97"/>
                <a:gd name="T23" fmla="*/ 2147483647 h 101"/>
                <a:gd name="T24" fmla="*/ 2147483647 w 97"/>
                <a:gd name="T25" fmla="*/ 2147483647 h 101"/>
                <a:gd name="T26" fmla="*/ 2147483647 w 97"/>
                <a:gd name="T27" fmla="*/ 2147483647 h 101"/>
                <a:gd name="T28" fmla="*/ 2147483647 w 97"/>
                <a:gd name="T29" fmla="*/ 2147483647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101"/>
                <a:gd name="T47" fmla="*/ 97 w 97"/>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101">
                  <a:moveTo>
                    <a:pt x="89" y="101"/>
                  </a:moveTo>
                  <a:lnTo>
                    <a:pt x="97" y="95"/>
                  </a:lnTo>
                  <a:lnTo>
                    <a:pt x="71" y="60"/>
                  </a:lnTo>
                  <a:lnTo>
                    <a:pt x="44" y="44"/>
                  </a:lnTo>
                  <a:lnTo>
                    <a:pt x="28" y="0"/>
                  </a:lnTo>
                  <a:lnTo>
                    <a:pt x="24" y="9"/>
                  </a:lnTo>
                  <a:lnTo>
                    <a:pt x="7" y="19"/>
                  </a:lnTo>
                  <a:lnTo>
                    <a:pt x="0" y="66"/>
                  </a:lnTo>
                  <a:lnTo>
                    <a:pt x="12" y="65"/>
                  </a:lnTo>
                  <a:lnTo>
                    <a:pt x="16" y="71"/>
                  </a:lnTo>
                  <a:lnTo>
                    <a:pt x="20" y="57"/>
                  </a:lnTo>
                  <a:lnTo>
                    <a:pt x="28" y="65"/>
                  </a:lnTo>
                  <a:lnTo>
                    <a:pt x="37" y="60"/>
                  </a:lnTo>
                  <a:lnTo>
                    <a:pt x="54" y="63"/>
                  </a:lnTo>
                  <a:lnTo>
                    <a:pt x="89" y="10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2" name="Freeform 13"/>
            <p:cNvSpPr>
              <a:spLocks/>
            </p:cNvSpPr>
            <p:nvPr/>
          </p:nvSpPr>
          <p:spPr bwMode="auto">
            <a:xfrm>
              <a:off x="4845050" y="3141688"/>
              <a:ext cx="438150" cy="533400"/>
            </a:xfrm>
            <a:custGeom>
              <a:avLst/>
              <a:gdLst>
                <a:gd name="T0" fmla="*/ 2147483647 w 244"/>
                <a:gd name="T1" fmla="*/ 2147483647 h 343"/>
                <a:gd name="T2" fmla="*/ 2147483647 w 244"/>
                <a:gd name="T3" fmla="*/ 2147483647 h 343"/>
                <a:gd name="T4" fmla="*/ 2147483647 w 244"/>
                <a:gd name="T5" fmla="*/ 2147483647 h 343"/>
                <a:gd name="T6" fmla="*/ 2147483647 w 244"/>
                <a:gd name="T7" fmla="*/ 2147483647 h 343"/>
                <a:gd name="T8" fmla="*/ 2147483647 w 244"/>
                <a:gd name="T9" fmla="*/ 2147483647 h 343"/>
                <a:gd name="T10" fmla="*/ 2147483647 w 244"/>
                <a:gd name="T11" fmla="*/ 2147483647 h 343"/>
                <a:gd name="T12" fmla="*/ 2147483647 w 244"/>
                <a:gd name="T13" fmla="*/ 2147483647 h 343"/>
                <a:gd name="T14" fmla="*/ 2147483647 w 244"/>
                <a:gd name="T15" fmla="*/ 0 h 343"/>
                <a:gd name="T16" fmla="*/ 2147483647 w 244"/>
                <a:gd name="T17" fmla="*/ 2147483647 h 343"/>
                <a:gd name="T18" fmla="*/ 2147483647 w 244"/>
                <a:gd name="T19" fmla="*/ 2147483647 h 343"/>
                <a:gd name="T20" fmla="*/ 2147483647 w 244"/>
                <a:gd name="T21" fmla="*/ 2147483647 h 343"/>
                <a:gd name="T22" fmla="*/ 2147483647 w 244"/>
                <a:gd name="T23" fmla="*/ 2147483647 h 343"/>
                <a:gd name="T24" fmla="*/ 2147483647 w 244"/>
                <a:gd name="T25" fmla="*/ 2147483647 h 343"/>
                <a:gd name="T26" fmla="*/ 2147483647 w 244"/>
                <a:gd name="T27" fmla="*/ 2147483647 h 343"/>
                <a:gd name="T28" fmla="*/ 2147483647 w 244"/>
                <a:gd name="T29" fmla="*/ 2147483647 h 343"/>
                <a:gd name="T30" fmla="*/ 2147483647 w 244"/>
                <a:gd name="T31" fmla="*/ 2147483647 h 343"/>
                <a:gd name="T32" fmla="*/ 2147483647 w 244"/>
                <a:gd name="T33" fmla="*/ 2147483647 h 343"/>
                <a:gd name="T34" fmla="*/ 2147483647 w 244"/>
                <a:gd name="T35" fmla="*/ 2147483647 h 343"/>
                <a:gd name="T36" fmla="*/ 0 w 244"/>
                <a:gd name="T37" fmla="*/ 2147483647 h 343"/>
                <a:gd name="T38" fmla="*/ 2147483647 w 244"/>
                <a:gd name="T39" fmla="*/ 2147483647 h 343"/>
                <a:gd name="T40" fmla="*/ 2147483647 w 244"/>
                <a:gd name="T41" fmla="*/ 2147483647 h 343"/>
                <a:gd name="T42" fmla="*/ 2147483647 w 244"/>
                <a:gd name="T43" fmla="*/ 2147483647 h 343"/>
                <a:gd name="T44" fmla="*/ 2147483647 w 244"/>
                <a:gd name="T45" fmla="*/ 2147483647 h 343"/>
                <a:gd name="T46" fmla="*/ 2147483647 w 244"/>
                <a:gd name="T47" fmla="*/ 2147483647 h 343"/>
                <a:gd name="T48" fmla="*/ 2147483647 w 244"/>
                <a:gd name="T49" fmla="*/ 2147483647 h 343"/>
                <a:gd name="T50" fmla="*/ 2147483647 w 244"/>
                <a:gd name="T51" fmla="*/ 2147483647 h 343"/>
                <a:gd name="T52" fmla="*/ 2147483647 w 244"/>
                <a:gd name="T53" fmla="*/ 2147483647 h 343"/>
                <a:gd name="T54" fmla="*/ 2147483647 w 244"/>
                <a:gd name="T55" fmla="*/ 2147483647 h 343"/>
                <a:gd name="T56" fmla="*/ 2147483647 w 244"/>
                <a:gd name="T57" fmla="*/ 2147483647 h 343"/>
                <a:gd name="T58" fmla="*/ 2147483647 w 244"/>
                <a:gd name="T59" fmla="*/ 2147483647 h 343"/>
                <a:gd name="T60" fmla="*/ 2147483647 w 244"/>
                <a:gd name="T61" fmla="*/ 2147483647 h 343"/>
                <a:gd name="T62" fmla="*/ 2147483647 w 244"/>
                <a:gd name="T63" fmla="*/ 2147483647 h 343"/>
                <a:gd name="T64" fmla="*/ 2147483647 w 244"/>
                <a:gd name="T65" fmla="*/ 2147483647 h 343"/>
                <a:gd name="T66" fmla="*/ 2147483647 w 244"/>
                <a:gd name="T67" fmla="*/ 2147483647 h 343"/>
                <a:gd name="T68" fmla="*/ 2147483647 w 244"/>
                <a:gd name="T69" fmla="*/ 2147483647 h 343"/>
                <a:gd name="T70" fmla="*/ 2147483647 w 244"/>
                <a:gd name="T71" fmla="*/ 2147483647 h 343"/>
                <a:gd name="T72" fmla="*/ 2147483647 w 244"/>
                <a:gd name="T73" fmla="*/ 2147483647 h 343"/>
                <a:gd name="T74" fmla="*/ 2147483647 w 244"/>
                <a:gd name="T75" fmla="*/ 2147483647 h 343"/>
                <a:gd name="T76" fmla="*/ 2147483647 w 244"/>
                <a:gd name="T77" fmla="*/ 2147483647 h 343"/>
                <a:gd name="T78" fmla="*/ 2147483647 w 244"/>
                <a:gd name="T79" fmla="*/ 2147483647 h 343"/>
                <a:gd name="T80" fmla="*/ 2147483647 w 244"/>
                <a:gd name="T81" fmla="*/ 2147483647 h 3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4"/>
                <a:gd name="T124" fmla="*/ 0 h 343"/>
                <a:gd name="T125" fmla="*/ 244 w 244"/>
                <a:gd name="T126" fmla="*/ 343 h 3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4" h="343">
                  <a:moveTo>
                    <a:pt x="216" y="155"/>
                  </a:moveTo>
                  <a:lnTo>
                    <a:pt x="223" y="108"/>
                  </a:lnTo>
                  <a:lnTo>
                    <a:pt x="240" y="98"/>
                  </a:lnTo>
                  <a:lnTo>
                    <a:pt x="244" y="89"/>
                  </a:lnTo>
                  <a:lnTo>
                    <a:pt x="232" y="78"/>
                  </a:lnTo>
                  <a:lnTo>
                    <a:pt x="218" y="18"/>
                  </a:lnTo>
                  <a:lnTo>
                    <a:pt x="202" y="6"/>
                  </a:lnTo>
                  <a:lnTo>
                    <a:pt x="198" y="0"/>
                  </a:lnTo>
                  <a:lnTo>
                    <a:pt x="177" y="22"/>
                  </a:lnTo>
                  <a:lnTo>
                    <a:pt x="164" y="18"/>
                  </a:lnTo>
                  <a:lnTo>
                    <a:pt x="45" y="18"/>
                  </a:lnTo>
                  <a:lnTo>
                    <a:pt x="43" y="18"/>
                  </a:lnTo>
                  <a:lnTo>
                    <a:pt x="45" y="50"/>
                  </a:lnTo>
                  <a:lnTo>
                    <a:pt x="32" y="53"/>
                  </a:lnTo>
                  <a:lnTo>
                    <a:pt x="29" y="65"/>
                  </a:lnTo>
                  <a:lnTo>
                    <a:pt x="31" y="124"/>
                  </a:lnTo>
                  <a:lnTo>
                    <a:pt x="29" y="130"/>
                  </a:lnTo>
                  <a:lnTo>
                    <a:pt x="17" y="130"/>
                  </a:lnTo>
                  <a:lnTo>
                    <a:pt x="0" y="178"/>
                  </a:lnTo>
                  <a:lnTo>
                    <a:pt x="14" y="206"/>
                  </a:lnTo>
                  <a:lnTo>
                    <a:pt x="14" y="215"/>
                  </a:lnTo>
                  <a:lnTo>
                    <a:pt x="27" y="232"/>
                  </a:lnTo>
                  <a:lnTo>
                    <a:pt x="25" y="251"/>
                  </a:lnTo>
                  <a:lnTo>
                    <a:pt x="48" y="263"/>
                  </a:lnTo>
                  <a:lnTo>
                    <a:pt x="87" y="316"/>
                  </a:lnTo>
                  <a:lnTo>
                    <a:pt x="95" y="330"/>
                  </a:lnTo>
                  <a:lnTo>
                    <a:pt x="121" y="327"/>
                  </a:lnTo>
                  <a:lnTo>
                    <a:pt x="136" y="343"/>
                  </a:lnTo>
                  <a:lnTo>
                    <a:pt x="153" y="343"/>
                  </a:lnTo>
                  <a:lnTo>
                    <a:pt x="183" y="336"/>
                  </a:lnTo>
                  <a:lnTo>
                    <a:pt x="190" y="327"/>
                  </a:lnTo>
                  <a:lnTo>
                    <a:pt x="211" y="327"/>
                  </a:lnTo>
                  <a:lnTo>
                    <a:pt x="211" y="314"/>
                  </a:lnTo>
                  <a:lnTo>
                    <a:pt x="199" y="308"/>
                  </a:lnTo>
                  <a:lnTo>
                    <a:pt x="183" y="278"/>
                  </a:lnTo>
                  <a:lnTo>
                    <a:pt x="167" y="268"/>
                  </a:lnTo>
                  <a:lnTo>
                    <a:pt x="173" y="259"/>
                  </a:lnTo>
                  <a:lnTo>
                    <a:pt x="185" y="256"/>
                  </a:lnTo>
                  <a:lnTo>
                    <a:pt x="185" y="224"/>
                  </a:lnTo>
                  <a:lnTo>
                    <a:pt x="214" y="180"/>
                  </a:lnTo>
                  <a:lnTo>
                    <a:pt x="216" y="15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3" name="Freeform 14"/>
            <p:cNvSpPr>
              <a:spLocks/>
            </p:cNvSpPr>
            <p:nvPr/>
          </p:nvSpPr>
          <p:spPr bwMode="auto">
            <a:xfrm>
              <a:off x="4845050" y="3141688"/>
              <a:ext cx="438150" cy="533400"/>
            </a:xfrm>
            <a:custGeom>
              <a:avLst/>
              <a:gdLst>
                <a:gd name="T0" fmla="*/ 2147483647 w 244"/>
                <a:gd name="T1" fmla="*/ 2147483647 h 343"/>
                <a:gd name="T2" fmla="*/ 2147483647 w 244"/>
                <a:gd name="T3" fmla="*/ 2147483647 h 343"/>
                <a:gd name="T4" fmla="*/ 2147483647 w 244"/>
                <a:gd name="T5" fmla="*/ 2147483647 h 343"/>
                <a:gd name="T6" fmla="*/ 2147483647 w 244"/>
                <a:gd name="T7" fmla="*/ 2147483647 h 343"/>
                <a:gd name="T8" fmla="*/ 2147483647 w 244"/>
                <a:gd name="T9" fmla="*/ 2147483647 h 343"/>
                <a:gd name="T10" fmla="*/ 2147483647 w 244"/>
                <a:gd name="T11" fmla="*/ 2147483647 h 343"/>
                <a:gd name="T12" fmla="*/ 2147483647 w 244"/>
                <a:gd name="T13" fmla="*/ 2147483647 h 343"/>
                <a:gd name="T14" fmla="*/ 2147483647 w 244"/>
                <a:gd name="T15" fmla="*/ 0 h 343"/>
                <a:gd name="T16" fmla="*/ 2147483647 w 244"/>
                <a:gd name="T17" fmla="*/ 2147483647 h 343"/>
                <a:gd name="T18" fmla="*/ 2147483647 w 244"/>
                <a:gd name="T19" fmla="*/ 2147483647 h 343"/>
                <a:gd name="T20" fmla="*/ 2147483647 w 244"/>
                <a:gd name="T21" fmla="*/ 2147483647 h 343"/>
                <a:gd name="T22" fmla="*/ 2147483647 w 244"/>
                <a:gd name="T23" fmla="*/ 2147483647 h 343"/>
                <a:gd name="T24" fmla="*/ 2147483647 w 244"/>
                <a:gd name="T25" fmla="*/ 2147483647 h 343"/>
                <a:gd name="T26" fmla="*/ 2147483647 w 244"/>
                <a:gd name="T27" fmla="*/ 2147483647 h 343"/>
                <a:gd name="T28" fmla="*/ 2147483647 w 244"/>
                <a:gd name="T29" fmla="*/ 2147483647 h 343"/>
                <a:gd name="T30" fmla="*/ 2147483647 w 244"/>
                <a:gd name="T31" fmla="*/ 2147483647 h 343"/>
                <a:gd name="T32" fmla="*/ 2147483647 w 244"/>
                <a:gd name="T33" fmla="*/ 2147483647 h 343"/>
                <a:gd name="T34" fmla="*/ 2147483647 w 244"/>
                <a:gd name="T35" fmla="*/ 2147483647 h 343"/>
                <a:gd name="T36" fmla="*/ 0 w 244"/>
                <a:gd name="T37" fmla="*/ 2147483647 h 343"/>
                <a:gd name="T38" fmla="*/ 2147483647 w 244"/>
                <a:gd name="T39" fmla="*/ 2147483647 h 343"/>
                <a:gd name="T40" fmla="*/ 2147483647 w 244"/>
                <a:gd name="T41" fmla="*/ 2147483647 h 343"/>
                <a:gd name="T42" fmla="*/ 2147483647 w 244"/>
                <a:gd name="T43" fmla="*/ 2147483647 h 343"/>
                <a:gd name="T44" fmla="*/ 2147483647 w 244"/>
                <a:gd name="T45" fmla="*/ 2147483647 h 343"/>
                <a:gd name="T46" fmla="*/ 2147483647 w 244"/>
                <a:gd name="T47" fmla="*/ 2147483647 h 343"/>
                <a:gd name="T48" fmla="*/ 2147483647 w 244"/>
                <a:gd name="T49" fmla="*/ 2147483647 h 343"/>
                <a:gd name="T50" fmla="*/ 2147483647 w 244"/>
                <a:gd name="T51" fmla="*/ 2147483647 h 343"/>
                <a:gd name="T52" fmla="*/ 2147483647 w 244"/>
                <a:gd name="T53" fmla="*/ 2147483647 h 343"/>
                <a:gd name="T54" fmla="*/ 2147483647 w 244"/>
                <a:gd name="T55" fmla="*/ 2147483647 h 343"/>
                <a:gd name="T56" fmla="*/ 2147483647 w 244"/>
                <a:gd name="T57" fmla="*/ 2147483647 h 343"/>
                <a:gd name="T58" fmla="*/ 2147483647 w 244"/>
                <a:gd name="T59" fmla="*/ 2147483647 h 343"/>
                <a:gd name="T60" fmla="*/ 2147483647 w 244"/>
                <a:gd name="T61" fmla="*/ 2147483647 h 343"/>
                <a:gd name="T62" fmla="*/ 2147483647 w 244"/>
                <a:gd name="T63" fmla="*/ 2147483647 h 343"/>
                <a:gd name="T64" fmla="*/ 2147483647 w 244"/>
                <a:gd name="T65" fmla="*/ 2147483647 h 343"/>
                <a:gd name="T66" fmla="*/ 2147483647 w 244"/>
                <a:gd name="T67" fmla="*/ 2147483647 h 343"/>
                <a:gd name="T68" fmla="*/ 2147483647 w 244"/>
                <a:gd name="T69" fmla="*/ 2147483647 h 343"/>
                <a:gd name="T70" fmla="*/ 2147483647 w 244"/>
                <a:gd name="T71" fmla="*/ 2147483647 h 343"/>
                <a:gd name="T72" fmla="*/ 2147483647 w 244"/>
                <a:gd name="T73" fmla="*/ 2147483647 h 343"/>
                <a:gd name="T74" fmla="*/ 2147483647 w 244"/>
                <a:gd name="T75" fmla="*/ 2147483647 h 343"/>
                <a:gd name="T76" fmla="*/ 2147483647 w 244"/>
                <a:gd name="T77" fmla="*/ 2147483647 h 343"/>
                <a:gd name="T78" fmla="*/ 2147483647 w 244"/>
                <a:gd name="T79" fmla="*/ 2147483647 h 343"/>
                <a:gd name="T80" fmla="*/ 2147483647 w 244"/>
                <a:gd name="T81" fmla="*/ 2147483647 h 3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4"/>
                <a:gd name="T124" fmla="*/ 0 h 343"/>
                <a:gd name="T125" fmla="*/ 244 w 244"/>
                <a:gd name="T126" fmla="*/ 343 h 3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4" h="343">
                  <a:moveTo>
                    <a:pt x="216" y="155"/>
                  </a:moveTo>
                  <a:lnTo>
                    <a:pt x="223" y="108"/>
                  </a:lnTo>
                  <a:lnTo>
                    <a:pt x="240" y="98"/>
                  </a:lnTo>
                  <a:lnTo>
                    <a:pt x="244" y="89"/>
                  </a:lnTo>
                  <a:lnTo>
                    <a:pt x="232" y="78"/>
                  </a:lnTo>
                  <a:lnTo>
                    <a:pt x="218" y="18"/>
                  </a:lnTo>
                  <a:lnTo>
                    <a:pt x="202" y="6"/>
                  </a:lnTo>
                  <a:lnTo>
                    <a:pt x="198" y="0"/>
                  </a:lnTo>
                  <a:lnTo>
                    <a:pt x="177" y="22"/>
                  </a:lnTo>
                  <a:lnTo>
                    <a:pt x="164" y="18"/>
                  </a:lnTo>
                  <a:lnTo>
                    <a:pt x="45" y="18"/>
                  </a:lnTo>
                  <a:lnTo>
                    <a:pt x="43" y="18"/>
                  </a:lnTo>
                  <a:lnTo>
                    <a:pt x="45" y="50"/>
                  </a:lnTo>
                  <a:lnTo>
                    <a:pt x="32" y="53"/>
                  </a:lnTo>
                  <a:lnTo>
                    <a:pt x="29" y="65"/>
                  </a:lnTo>
                  <a:lnTo>
                    <a:pt x="31" y="124"/>
                  </a:lnTo>
                  <a:lnTo>
                    <a:pt x="29" y="130"/>
                  </a:lnTo>
                  <a:lnTo>
                    <a:pt x="17" y="130"/>
                  </a:lnTo>
                  <a:lnTo>
                    <a:pt x="0" y="178"/>
                  </a:lnTo>
                  <a:lnTo>
                    <a:pt x="14" y="206"/>
                  </a:lnTo>
                  <a:lnTo>
                    <a:pt x="14" y="215"/>
                  </a:lnTo>
                  <a:lnTo>
                    <a:pt x="27" y="232"/>
                  </a:lnTo>
                  <a:lnTo>
                    <a:pt x="25" y="251"/>
                  </a:lnTo>
                  <a:lnTo>
                    <a:pt x="48" y="263"/>
                  </a:lnTo>
                  <a:lnTo>
                    <a:pt x="87" y="316"/>
                  </a:lnTo>
                  <a:lnTo>
                    <a:pt x="95" y="330"/>
                  </a:lnTo>
                  <a:lnTo>
                    <a:pt x="121" y="327"/>
                  </a:lnTo>
                  <a:lnTo>
                    <a:pt x="136" y="343"/>
                  </a:lnTo>
                  <a:lnTo>
                    <a:pt x="153" y="343"/>
                  </a:lnTo>
                  <a:lnTo>
                    <a:pt x="183" y="336"/>
                  </a:lnTo>
                  <a:lnTo>
                    <a:pt x="190" y="327"/>
                  </a:lnTo>
                  <a:lnTo>
                    <a:pt x="211" y="327"/>
                  </a:lnTo>
                  <a:lnTo>
                    <a:pt x="211" y="314"/>
                  </a:lnTo>
                  <a:lnTo>
                    <a:pt x="199" y="308"/>
                  </a:lnTo>
                  <a:lnTo>
                    <a:pt x="183" y="278"/>
                  </a:lnTo>
                  <a:lnTo>
                    <a:pt x="167" y="268"/>
                  </a:lnTo>
                  <a:lnTo>
                    <a:pt x="173" y="259"/>
                  </a:lnTo>
                  <a:lnTo>
                    <a:pt x="185" y="256"/>
                  </a:lnTo>
                  <a:lnTo>
                    <a:pt x="185" y="224"/>
                  </a:lnTo>
                  <a:lnTo>
                    <a:pt x="214" y="180"/>
                  </a:lnTo>
                  <a:lnTo>
                    <a:pt x="216" y="15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4" name="Freeform 15"/>
            <p:cNvSpPr>
              <a:spLocks/>
            </p:cNvSpPr>
            <p:nvPr/>
          </p:nvSpPr>
          <p:spPr bwMode="auto">
            <a:xfrm>
              <a:off x="4125913" y="3360763"/>
              <a:ext cx="201612" cy="150812"/>
            </a:xfrm>
            <a:custGeom>
              <a:avLst/>
              <a:gdLst>
                <a:gd name="T0" fmla="*/ 2147483647 w 112"/>
                <a:gd name="T1" fmla="*/ 2147483647 h 95"/>
                <a:gd name="T2" fmla="*/ 2147483647 w 112"/>
                <a:gd name="T3" fmla="*/ 2147483647 h 95"/>
                <a:gd name="T4" fmla="*/ 2147483647 w 112"/>
                <a:gd name="T5" fmla="*/ 2147483647 h 95"/>
                <a:gd name="T6" fmla="*/ 2147483647 w 112"/>
                <a:gd name="T7" fmla="*/ 0 h 95"/>
                <a:gd name="T8" fmla="*/ 2147483647 w 112"/>
                <a:gd name="T9" fmla="*/ 2147483647 h 95"/>
                <a:gd name="T10" fmla="*/ 2147483647 w 112"/>
                <a:gd name="T11" fmla="*/ 2147483647 h 95"/>
                <a:gd name="T12" fmla="*/ 2147483647 w 112"/>
                <a:gd name="T13" fmla="*/ 2147483647 h 95"/>
                <a:gd name="T14" fmla="*/ 2147483647 w 112"/>
                <a:gd name="T15" fmla="*/ 2147483647 h 95"/>
                <a:gd name="T16" fmla="*/ 0 w 112"/>
                <a:gd name="T17" fmla="*/ 2147483647 h 95"/>
                <a:gd name="T18" fmla="*/ 2147483647 w 112"/>
                <a:gd name="T19" fmla="*/ 2147483647 h 95"/>
                <a:gd name="T20" fmla="*/ 2147483647 w 112"/>
                <a:gd name="T21" fmla="*/ 2147483647 h 95"/>
                <a:gd name="T22" fmla="*/ 2147483647 w 112"/>
                <a:gd name="T23" fmla="*/ 2147483647 h 95"/>
                <a:gd name="T24" fmla="*/ 2147483647 w 112"/>
                <a:gd name="T25" fmla="*/ 2147483647 h 95"/>
                <a:gd name="T26" fmla="*/ 2147483647 w 112"/>
                <a:gd name="T27" fmla="*/ 2147483647 h 95"/>
                <a:gd name="T28" fmla="*/ 2147483647 w 112"/>
                <a:gd name="T29" fmla="*/ 2147483647 h 95"/>
                <a:gd name="T30" fmla="*/ 2147483647 w 112"/>
                <a:gd name="T31" fmla="*/ 2147483647 h 95"/>
                <a:gd name="T32" fmla="*/ 2147483647 w 112"/>
                <a:gd name="T33" fmla="*/ 2147483647 h 95"/>
                <a:gd name="T34" fmla="*/ 2147483647 w 112"/>
                <a:gd name="T35" fmla="*/ 2147483647 h 95"/>
                <a:gd name="T36" fmla="*/ 2147483647 w 112"/>
                <a:gd name="T37" fmla="*/ 2147483647 h 95"/>
                <a:gd name="T38" fmla="*/ 2147483647 w 112"/>
                <a:gd name="T39" fmla="*/ 2147483647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95"/>
                <a:gd name="T62" fmla="*/ 112 w 112"/>
                <a:gd name="T63" fmla="*/ 95 h 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95">
                  <a:moveTo>
                    <a:pt x="107" y="41"/>
                  </a:moveTo>
                  <a:lnTo>
                    <a:pt x="98" y="41"/>
                  </a:lnTo>
                  <a:lnTo>
                    <a:pt x="83" y="17"/>
                  </a:lnTo>
                  <a:lnTo>
                    <a:pt x="80" y="0"/>
                  </a:lnTo>
                  <a:lnTo>
                    <a:pt x="67" y="2"/>
                  </a:lnTo>
                  <a:lnTo>
                    <a:pt x="39" y="25"/>
                  </a:lnTo>
                  <a:lnTo>
                    <a:pt x="22" y="30"/>
                  </a:lnTo>
                  <a:lnTo>
                    <a:pt x="3" y="60"/>
                  </a:lnTo>
                  <a:lnTo>
                    <a:pt x="0" y="82"/>
                  </a:lnTo>
                  <a:lnTo>
                    <a:pt x="4" y="89"/>
                  </a:lnTo>
                  <a:lnTo>
                    <a:pt x="22" y="88"/>
                  </a:lnTo>
                  <a:lnTo>
                    <a:pt x="37" y="95"/>
                  </a:lnTo>
                  <a:lnTo>
                    <a:pt x="34" y="73"/>
                  </a:lnTo>
                  <a:lnTo>
                    <a:pt x="37" y="71"/>
                  </a:lnTo>
                  <a:lnTo>
                    <a:pt x="73" y="68"/>
                  </a:lnTo>
                  <a:lnTo>
                    <a:pt x="90" y="71"/>
                  </a:lnTo>
                  <a:lnTo>
                    <a:pt x="98" y="62"/>
                  </a:lnTo>
                  <a:lnTo>
                    <a:pt x="105" y="63"/>
                  </a:lnTo>
                  <a:lnTo>
                    <a:pt x="112" y="54"/>
                  </a:lnTo>
                  <a:lnTo>
                    <a:pt x="107" y="4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5" name="Freeform 16"/>
            <p:cNvSpPr>
              <a:spLocks/>
            </p:cNvSpPr>
            <p:nvPr/>
          </p:nvSpPr>
          <p:spPr bwMode="auto">
            <a:xfrm>
              <a:off x="4125913" y="3360763"/>
              <a:ext cx="201612" cy="150812"/>
            </a:xfrm>
            <a:custGeom>
              <a:avLst/>
              <a:gdLst>
                <a:gd name="T0" fmla="*/ 2147483647 w 112"/>
                <a:gd name="T1" fmla="*/ 2147483647 h 95"/>
                <a:gd name="T2" fmla="*/ 2147483647 w 112"/>
                <a:gd name="T3" fmla="*/ 2147483647 h 95"/>
                <a:gd name="T4" fmla="*/ 2147483647 w 112"/>
                <a:gd name="T5" fmla="*/ 2147483647 h 95"/>
                <a:gd name="T6" fmla="*/ 2147483647 w 112"/>
                <a:gd name="T7" fmla="*/ 0 h 95"/>
                <a:gd name="T8" fmla="*/ 2147483647 w 112"/>
                <a:gd name="T9" fmla="*/ 2147483647 h 95"/>
                <a:gd name="T10" fmla="*/ 2147483647 w 112"/>
                <a:gd name="T11" fmla="*/ 2147483647 h 95"/>
                <a:gd name="T12" fmla="*/ 2147483647 w 112"/>
                <a:gd name="T13" fmla="*/ 2147483647 h 95"/>
                <a:gd name="T14" fmla="*/ 2147483647 w 112"/>
                <a:gd name="T15" fmla="*/ 2147483647 h 95"/>
                <a:gd name="T16" fmla="*/ 0 w 112"/>
                <a:gd name="T17" fmla="*/ 2147483647 h 95"/>
                <a:gd name="T18" fmla="*/ 2147483647 w 112"/>
                <a:gd name="T19" fmla="*/ 2147483647 h 95"/>
                <a:gd name="T20" fmla="*/ 2147483647 w 112"/>
                <a:gd name="T21" fmla="*/ 2147483647 h 95"/>
                <a:gd name="T22" fmla="*/ 2147483647 w 112"/>
                <a:gd name="T23" fmla="*/ 2147483647 h 95"/>
                <a:gd name="T24" fmla="*/ 2147483647 w 112"/>
                <a:gd name="T25" fmla="*/ 2147483647 h 95"/>
                <a:gd name="T26" fmla="*/ 2147483647 w 112"/>
                <a:gd name="T27" fmla="*/ 2147483647 h 95"/>
                <a:gd name="T28" fmla="*/ 2147483647 w 112"/>
                <a:gd name="T29" fmla="*/ 2147483647 h 95"/>
                <a:gd name="T30" fmla="*/ 2147483647 w 112"/>
                <a:gd name="T31" fmla="*/ 2147483647 h 95"/>
                <a:gd name="T32" fmla="*/ 2147483647 w 112"/>
                <a:gd name="T33" fmla="*/ 2147483647 h 95"/>
                <a:gd name="T34" fmla="*/ 2147483647 w 112"/>
                <a:gd name="T35" fmla="*/ 2147483647 h 95"/>
                <a:gd name="T36" fmla="*/ 2147483647 w 112"/>
                <a:gd name="T37" fmla="*/ 2147483647 h 95"/>
                <a:gd name="T38" fmla="*/ 2147483647 w 112"/>
                <a:gd name="T39" fmla="*/ 2147483647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95"/>
                <a:gd name="T62" fmla="*/ 112 w 112"/>
                <a:gd name="T63" fmla="*/ 95 h 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95">
                  <a:moveTo>
                    <a:pt x="107" y="41"/>
                  </a:moveTo>
                  <a:lnTo>
                    <a:pt x="98" y="41"/>
                  </a:lnTo>
                  <a:lnTo>
                    <a:pt x="83" y="17"/>
                  </a:lnTo>
                  <a:lnTo>
                    <a:pt x="80" y="0"/>
                  </a:lnTo>
                  <a:lnTo>
                    <a:pt x="67" y="2"/>
                  </a:lnTo>
                  <a:lnTo>
                    <a:pt x="39" y="25"/>
                  </a:lnTo>
                  <a:lnTo>
                    <a:pt x="22" y="30"/>
                  </a:lnTo>
                  <a:lnTo>
                    <a:pt x="3" y="60"/>
                  </a:lnTo>
                  <a:lnTo>
                    <a:pt x="0" y="82"/>
                  </a:lnTo>
                  <a:lnTo>
                    <a:pt x="4" y="89"/>
                  </a:lnTo>
                  <a:lnTo>
                    <a:pt x="22" y="88"/>
                  </a:lnTo>
                  <a:lnTo>
                    <a:pt x="37" y="95"/>
                  </a:lnTo>
                  <a:lnTo>
                    <a:pt x="34" y="73"/>
                  </a:lnTo>
                  <a:lnTo>
                    <a:pt x="37" y="71"/>
                  </a:lnTo>
                  <a:lnTo>
                    <a:pt x="73" y="68"/>
                  </a:lnTo>
                  <a:lnTo>
                    <a:pt x="90" y="71"/>
                  </a:lnTo>
                  <a:lnTo>
                    <a:pt x="98" y="62"/>
                  </a:lnTo>
                  <a:lnTo>
                    <a:pt x="105" y="63"/>
                  </a:lnTo>
                  <a:lnTo>
                    <a:pt x="112" y="54"/>
                  </a:lnTo>
                  <a:lnTo>
                    <a:pt x="107" y="4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6" name="Freeform 17"/>
            <p:cNvSpPr>
              <a:spLocks/>
            </p:cNvSpPr>
            <p:nvPr/>
          </p:nvSpPr>
          <p:spPr bwMode="auto">
            <a:xfrm>
              <a:off x="4270375" y="3125813"/>
              <a:ext cx="415925" cy="325437"/>
            </a:xfrm>
            <a:custGeom>
              <a:avLst/>
              <a:gdLst>
                <a:gd name="T0" fmla="*/ 2147483647 w 233"/>
                <a:gd name="T1" fmla="*/ 2147483647 h 208"/>
                <a:gd name="T2" fmla="*/ 2147483647 w 233"/>
                <a:gd name="T3" fmla="*/ 2147483647 h 208"/>
                <a:gd name="T4" fmla="*/ 2147483647 w 233"/>
                <a:gd name="T5" fmla="*/ 2147483647 h 208"/>
                <a:gd name="T6" fmla="*/ 2147483647 w 233"/>
                <a:gd name="T7" fmla="*/ 2147483647 h 208"/>
                <a:gd name="T8" fmla="*/ 2147483647 w 233"/>
                <a:gd name="T9" fmla="*/ 2147483647 h 208"/>
                <a:gd name="T10" fmla="*/ 2147483647 w 233"/>
                <a:gd name="T11" fmla="*/ 2147483647 h 208"/>
                <a:gd name="T12" fmla="*/ 2147483647 w 233"/>
                <a:gd name="T13" fmla="*/ 2147483647 h 208"/>
                <a:gd name="T14" fmla="*/ 2147483647 w 233"/>
                <a:gd name="T15" fmla="*/ 2147483647 h 208"/>
                <a:gd name="T16" fmla="*/ 2147483647 w 233"/>
                <a:gd name="T17" fmla="*/ 0 h 208"/>
                <a:gd name="T18" fmla="*/ 2147483647 w 233"/>
                <a:gd name="T19" fmla="*/ 2147483647 h 208"/>
                <a:gd name="T20" fmla="*/ 2147483647 w 233"/>
                <a:gd name="T21" fmla="*/ 2147483647 h 208"/>
                <a:gd name="T22" fmla="*/ 2147483647 w 233"/>
                <a:gd name="T23" fmla="*/ 2147483647 h 208"/>
                <a:gd name="T24" fmla="*/ 2147483647 w 233"/>
                <a:gd name="T25" fmla="*/ 2147483647 h 208"/>
                <a:gd name="T26" fmla="*/ 0 w 233"/>
                <a:gd name="T27" fmla="*/ 2147483647 h 208"/>
                <a:gd name="T28" fmla="*/ 2147483647 w 233"/>
                <a:gd name="T29" fmla="*/ 2147483647 h 208"/>
                <a:gd name="T30" fmla="*/ 2147483647 w 233"/>
                <a:gd name="T31" fmla="*/ 2147483647 h 208"/>
                <a:gd name="T32" fmla="*/ 2147483647 w 233"/>
                <a:gd name="T33" fmla="*/ 2147483647 h 208"/>
                <a:gd name="T34" fmla="*/ 2147483647 w 233"/>
                <a:gd name="T35" fmla="*/ 2147483647 h 208"/>
                <a:gd name="T36" fmla="*/ 2147483647 w 233"/>
                <a:gd name="T37" fmla="*/ 2147483647 h 208"/>
                <a:gd name="T38" fmla="*/ 2147483647 w 233"/>
                <a:gd name="T39" fmla="*/ 2147483647 h 208"/>
                <a:gd name="T40" fmla="*/ 2147483647 w 233"/>
                <a:gd name="T41" fmla="*/ 2147483647 h 208"/>
                <a:gd name="T42" fmla="*/ 2147483647 w 233"/>
                <a:gd name="T43" fmla="*/ 2147483647 h 208"/>
                <a:gd name="T44" fmla="*/ 2147483647 w 233"/>
                <a:gd name="T45" fmla="*/ 2147483647 h 208"/>
                <a:gd name="T46" fmla="*/ 2147483647 w 233"/>
                <a:gd name="T47" fmla="*/ 2147483647 h 208"/>
                <a:gd name="T48" fmla="*/ 2147483647 w 233"/>
                <a:gd name="T49" fmla="*/ 2147483647 h 208"/>
                <a:gd name="T50" fmla="*/ 2147483647 w 233"/>
                <a:gd name="T51" fmla="*/ 2147483647 h 208"/>
                <a:gd name="T52" fmla="*/ 2147483647 w 233"/>
                <a:gd name="T53" fmla="*/ 2147483647 h 208"/>
                <a:gd name="T54" fmla="*/ 2147483647 w 233"/>
                <a:gd name="T55" fmla="*/ 2147483647 h 208"/>
                <a:gd name="T56" fmla="*/ 2147483647 w 233"/>
                <a:gd name="T57" fmla="*/ 2147483647 h 208"/>
                <a:gd name="T58" fmla="*/ 2147483647 w 233"/>
                <a:gd name="T59" fmla="*/ 2147483647 h 208"/>
                <a:gd name="T60" fmla="*/ 2147483647 w 233"/>
                <a:gd name="T61" fmla="*/ 2147483647 h 2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3"/>
                <a:gd name="T94" fmla="*/ 0 h 208"/>
                <a:gd name="T95" fmla="*/ 233 w 233"/>
                <a:gd name="T96" fmla="*/ 208 h 20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3" h="208">
                  <a:moveTo>
                    <a:pt x="197" y="172"/>
                  </a:moveTo>
                  <a:lnTo>
                    <a:pt x="195" y="162"/>
                  </a:lnTo>
                  <a:lnTo>
                    <a:pt x="225" y="112"/>
                  </a:lnTo>
                  <a:lnTo>
                    <a:pt x="233" y="55"/>
                  </a:lnTo>
                  <a:lnTo>
                    <a:pt x="225" y="49"/>
                  </a:lnTo>
                  <a:lnTo>
                    <a:pt x="219" y="36"/>
                  </a:lnTo>
                  <a:lnTo>
                    <a:pt x="219" y="10"/>
                  </a:lnTo>
                  <a:lnTo>
                    <a:pt x="205" y="3"/>
                  </a:lnTo>
                  <a:lnTo>
                    <a:pt x="172" y="0"/>
                  </a:lnTo>
                  <a:lnTo>
                    <a:pt x="80" y="73"/>
                  </a:lnTo>
                  <a:lnTo>
                    <a:pt x="59" y="77"/>
                  </a:lnTo>
                  <a:lnTo>
                    <a:pt x="59" y="130"/>
                  </a:lnTo>
                  <a:lnTo>
                    <a:pt x="53" y="138"/>
                  </a:lnTo>
                  <a:lnTo>
                    <a:pt x="0" y="151"/>
                  </a:lnTo>
                  <a:lnTo>
                    <a:pt x="3" y="168"/>
                  </a:lnTo>
                  <a:lnTo>
                    <a:pt x="18" y="192"/>
                  </a:lnTo>
                  <a:lnTo>
                    <a:pt x="27" y="192"/>
                  </a:lnTo>
                  <a:lnTo>
                    <a:pt x="32" y="205"/>
                  </a:lnTo>
                  <a:lnTo>
                    <a:pt x="35" y="198"/>
                  </a:lnTo>
                  <a:lnTo>
                    <a:pt x="45" y="198"/>
                  </a:lnTo>
                  <a:lnTo>
                    <a:pt x="51" y="208"/>
                  </a:lnTo>
                  <a:lnTo>
                    <a:pt x="52" y="192"/>
                  </a:lnTo>
                  <a:lnTo>
                    <a:pt x="68" y="173"/>
                  </a:lnTo>
                  <a:lnTo>
                    <a:pt x="80" y="172"/>
                  </a:lnTo>
                  <a:lnTo>
                    <a:pt x="101" y="186"/>
                  </a:lnTo>
                  <a:lnTo>
                    <a:pt x="114" y="179"/>
                  </a:lnTo>
                  <a:lnTo>
                    <a:pt x="134" y="189"/>
                  </a:lnTo>
                  <a:lnTo>
                    <a:pt x="152" y="179"/>
                  </a:lnTo>
                  <a:lnTo>
                    <a:pt x="179" y="182"/>
                  </a:lnTo>
                  <a:lnTo>
                    <a:pt x="193" y="172"/>
                  </a:lnTo>
                  <a:lnTo>
                    <a:pt x="197" y="17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7" name="Freeform 18"/>
            <p:cNvSpPr>
              <a:spLocks/>
            </p:cNvSpPr>
            <p:nvPr/>
          </p:nvSpPr>
          <p:spPr bwMode="auto">
            <a:xfrm>
              <a:off x="4270375" y="3125813"/>
              <a:ext cx="415925" cy="325437"/>
            </a:xfrm>
            <a:custGeom>
              <a:avLst/>
              <a:gdLst>
                <a:gd name="T0" fmla="*/ 2147483647 w 233"/>
                <a:gd name="T1" fmla="*/ 2147483647 h 208"/>
                <a:gd name="T2" fmla="*/ 2147483647 w 233"/>
                <a:gd name="T3" fmla="*/ 2147483647 h 208"/>
                <a:gd name="T4" fmla="*/ 2147483647 w 233"/>
                <a:gd name="T5" fmla="*/ 2147483647 h 208"/>
                <a:gd name="T6" fmla="*/ 2147483647 w 233"/>
                <a:gd name="T7" fmla="*/ 2147483647 h 208"/>
                <a:gd name="T8" fmla="*/ 2147483647 w 233"/>
                <a:gd name="T9" fmla="*/ 2147483647 h 208"/>
                <a:gd name="T10" fmla="*/ 2147483647 w 233"/>
                <a:gd name="T11" fmla="*/ 2147483647 h 208"/>
                <a:gd name="T12" fmla="*/ 2147483647 w 233"/>
                <a:gd name="T13" fmla="*/ 2147483647 h 208"/>
                <a:gd name="T14" fmla="*/ 2147483647 w 233"/>
                <a:gd name="T15" fmla="*/ 2147483647 h 208"/>
                <a:gd name="T16" fmla="*/ 2147483647 w 233"/>
                <a:gd name="T17" fmla="*/ 0 h 208"/>
                <a:gd name="T18" fmla="*/ 2147483647 w 233"/>
                <a:gd name="T19" fmla="*/ 2147483647 h 208"/>
                <a:gd name="T20" fmla="*/ 2147483647 w 233"/>
                <a:gd name="T21" fmla="*/ 2147483647 h 208"/>
                <a:gd name="T22" fmla="*/ 2147483647 w 233"/>
                <a:gd name="T23" fmla="*/ 2147483647 h 208"/>
                <a:gd name="T24" fmla="*/ 2147483647 w 233"/>
                <a:gd name="T25" fmla="*/ 2147483647 h 208"/>
                <a:gd name="T26" fmla="*/ 0 w 233"/>
                <a:gd name="T27" fmla="*/ 2147483647 h 208"/>
                <a:gd name="T28" fmla="*/ 2147483647 w 233"/>
                <a:gd name="T29" fmla="*/ 2147483647 h 208"/>
                <a:gd name="T30" fmla="*/ 2147483647 w 233"/>
                <a:gd name="T31" fmla="*/ 2147483647 h 208"/>
                <a:gd name="T32" fmla="*/ 2147483647 w 233"/>
                <a:gd name="T33" fmla="*/ 2147483647 h 208"/>
                <a:gd name="T34" fmla="*/ 2147483647 w 233"/>
                <a:gd name="T35" fmla="*/ 2147483647 h 208"/>
                <a:gd name="T36" fmla="*/ 2147483647 w 233"/>
                <a:gd name="T37" fmla="*/ 2147483647 h 208"/>
                <a:gd name="T38" fmla="*/ 2147483647 w 233"/>
                <a:gd name="T39" fmla="*/ 2147483647 h 208"/>
                <a:gd name="T40" fmla="*/ 2147483647 w 233"/>
                <a:gd name="T41" fmla="*/ 2147483647 h 208"/>
                <a:gd name="T42" fmla="*/ 2147483647 w 233"/>
                <a:gd name="T43" fmla="*/ 2147483647 h 208"/>
                <a:gd name="T44" fmla="*/ 2147483647 w 233"/>
                <a:gd name="T45" fmla="*/ 2147483647 h 208"/>
                <a:gd name="T46" fmla="*/ 2147483647 w 233"/>
                <a:gd name="T47" fmla="*/ 2147483647 h 208"/>
                <a:gd name="T48" fmla="*/ 2147483647 w 233"/>
                <a:gd name="T49" fmla="*/ 2147483647 h 208"/>
                <a:gd name="T50" fmla="*/ 2147483647 w 233"/>
                <a:gd name="T51" fmla="*/ 2147483647 h 208"/>
                <a:gd name="T52" fmla="*/ 2147483647 w 233"/>
                <a:gd name="T53" fmla="*/ 2147483647 h 208"/>
                <a:gd name="T54" fmla="*/ 2147483647 w 233"/>
                <a:gd name="T55" fmla="*/ 2147483647 h 208"/>
                <a:gd name="T56" fmla="*/ 2147483647 w 233"/>
                <a:gd name="T57" fmla="*/ 2147483647 h 208"/>
                <a:gd name="T58" fmla="*/ 2147483647 w 233"/>
                <a:gd name="T59" fmla="*/ 2147483647 h 208"/>
                <a:gd name="T60" fmla="*/ 2147483647 w 233"/>
                <a:gd name="T61" fmla="*/ 2147483647 h 2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3"/>
                <a:gd name="T94" fmla="*/ 0 h 208"/>
                <a:gd name="T95" fmla="*/ 233 w 233"/>
                <a:gd name="T96" fmla="*/ 208 h 20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3" h="208">
                  <a:moveTo>
                    <a:pt x="197" y="172"/>
                  </a:moveTo>
                  <a:lnTo>
                    <a:pt x="195" y="162"/>
                  </a:lnTo>
                  <a:lnTo>
                    <a:pt x="225" y="112"/>
                  </a:lnTo>
                  <a:lnTo>
                    <a:pt x="233" y="55"/>
                  </a:lnTo>
                  <a:lnTo>
                    <a:pt x="225" y="49"/>
                  </a:lnTo>
                  <a:lnTo>
                    <a:pt x="219" y="36"/>
                  </a:lnTo>
                  <a:lnTo>
                    <a:pt x="219" y="10"/>
                  </a:lnTo>
                  <a:lnTo>
                    <a:pt x="205" y="3"/>
                  </a:lnTo>
                  <a:lnTo>
                    <a:pt x="172" y="0"/>
                  </a:lnTo>
                  <a:lnTo>
                    <a:pt x="80" y="73"/>
                  </a:lnTo>
                  <a:lnTo>
                    <a:pt x="59" y="77"/>
                  </a:lnTo>
                  <a:lnTo>
                    <a:pt x="59" y="130"/>
                  </a:lnTo>
                  <a:lnTo>
                    <a:pt x="53" y="138"/>
                  </a:lnTo>
                  <a:lnTo>
                    <a:pt x="0" y="151"/>
                  </a:lnTo>
                  <a:lnTo>
                    <a:pt x="3" y="168"/>
                  </a:lnTo>
                  <a:lnTo>
                    <a:pt x="18" y="192"/>
                  </a:lnTo>
                  <a:lnTo>
                    <a:pt x="27" y="192"/>
                  </a:lnTo>
                  <a:lnTo>
                    <a:pt x="32" y="205"/>
                  </a:lnTo>
                  <a:lnTo>
                    <a:pt x="35" y="198"/>
                  </a:lnTo>
                  <a:lnTo>
                    <a:pt x="45" y="198"/>
                  </a:lnTo>
                  <a:lnTo>
                    <a:pt x="51" y="208"/>
                  </a:lnTo>
                  <a:lnTo>
                    <a:pt x="52" y="192"/>
                  </a:lnTo>
                  <a:lnTo>
                    <a:pt x="68" y="173"/>
                  </a:lnTo>
                  <a:lnTo>
                    <a:pt x="80" y="172"/>
                  </a:lnTo>
                  <a:lnTo>
                    <a:pt x="101" y="186"/>
                  </a:lnTo>
                  <a:lnTo>
                    <a:pt x="114" y="179"/>
                  </a:lnTo>
                  <a:lnTo>
                    <a:pt x="134" y="189"/>
                  </a:lnTo>
                  <a:lnTo>
                    <a:pt x="152" y="179"/>
                  </a:lnTo>
                  <a:lnTo>
                    <a:pt x="179" y="182"/>
                  </a:lnTo>
                  <a:lnTo>
                    <a:pt x="193" y="172"/>
                  </a:lnTo>
                  <a:lnTo>
                    <a:pt x="197" y="17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8" name="Freeform 19"/>
            <p:cNvSpPr>
              <a:spLocks/>
            </p:cNvSpPr>
            <p:nvPr/>
          </p:nvSpPr>
          <p:spPr bwMode="auto">
            <a:xfrm>
              <a:off x="3940175" y="3084538"/>
              <a:ext cx="433388" cy="409575"/>
            </a:xfrm>
            <a:custGeom>
              <a:avLst/>
              <a:gdLst>
                <a:gd name="T0" fmla="*/ 2147483647 w 242"/>
                <a:gd name="T1" fmla="*/ 2147483647 h 262"/>
                <a:gd name="T2" fmla="*/ 2147483647 w 242"/>
                <a:gd name="T3" fmla="*/ 2147483647 h 262"/>
                <a:gd name="T4" fmla="*/ 2147483647 w 242"/>
                <a:gd name="T5" fmla="*/ 2147483647 h 262"/>
                <a:gd name="T6" fmla="*/ 2147483647 w 242"/>
                <a:gd name="T7" fmla="*/ 2147483647 h 262"/>
                <a:gd name="T8" fmla="*/ 2147483647 w 242"/>
                <a:gd name="T9" fmla="*/ 2147483647 h 262"/>
                <a:gd name="T10" fmla="*/ 2147483647 w 242"/>
                <a:gd name="T11" fmla="*/ 2147483647 h 262"/>
                <a:gd name="T12" fmla="*/ 2147483647 w 242"/>
                <a:gd name="T13" fmla="*/ 2147483647 h 262"/>
                <a:gd name="T14" fmla="*/ 2147483647 w 242"/>
                <a:gd name="T15" fmla="*/ 2147483647 h 262"/>
                <a:gd name="T16" fmla="*/ 2147483647 w 242"/>
                <a:gd name="T17" fmla="*/ 0 h 262"/>
                <a:gd name="T18" fmla="*/ 2147483647 w 242"/>
                <a:gd name="T19" fmla="*/ 0 h 262"/>
                <a:gd name="T20" fmla="*/ 2147483647 w 242"/>
                <a:gd name="T21" fmla="*/ 2147483647 h 262"/>
                <a:gd name="T22" fmla="*/ 2147483647 w 242"/>
                <a:gd name="T23" fmla="*/ 2147483647 h 262"/>
                <a:gd name="T24" fmla="*/ 2147483647 w 242"/>
                <a:gd name="T25" fmla="*/ 2147483647 h 262"/>
                <a:gd name="T26" fmla="*/ 2147483647 w 242"/>
                <a:gd name="T27" fmla="*/ 2147483647 h 262"/>
                <a:gd name="T28" fmla="*/ 0 w 242"/>
                <a:gd name="T29" fmla="*/ 2147483647 h 262"/>
                <a:gd name="T30" fmla="*/ 2147483647 w 242"/>
                <a:gd name="T31" fmla="*/ 2147483647 h 262"/>
                <a:gd name="T32" fmla="*/ 2147483647 w 242"/>
                <a:gd name="T33" fmla="*/ 2147483647 h 262"/>
                <a:gd name="T34" fmla="*/ 2147483647 w 242"/>
                <a:gd name="T35" fmla="*/ 2147483647 h 262"/>
                <a:gd name="T36" fmla="*/ 2147483647 w 242"/>
                <a:gd name="T37" fmla="*/ 2147483647 h 262"/>
                <a:gd name="T38" fmla="*/ 2147483647 w 242"/>
                <a:gd name="T39" fmla="*/ 2147483647 h 262"/>
                <a:gd name="T40" fmla="*/ 2147483647 w 242"/>
                <a:gd name="T41" fmla="*/ 2147483647 h 262"/>
                <a:gd name="T42" fmla="*/ 2147483647 w 242"/>
                <a:gd name="T43" fmla="*/ 2147483647 h 262"/>
                <a:gd name="T44" fmla="*/ 2147483647 w 242"/>
                <a:gd name="T45" fmla="*/ 2147483647 h 262"/>
                <a:gd name="T46" fmla="*/ 2147483647 w 242"/>
                <a:gd name="T47" fmla="*/ 2147483647 h 262"/>
                <a:gd name="T48" fmla="*/ 2147483647 w 242"/>
                <a:gd name="T49" fmla="*/ 2147483647 h 262"/>
                <a:gd name="T50" fmla="*/ 2147483647 w 242"/>
                <a:gd name="T51" fmla="*/ 2147483647 h 262"/>
                <a:gd name="T52" fmla="*/ 2147483647 w 242"/>
                <a:gd name="T53" fmla="*/ 2147483647 h 262"/>
                <a:gd name="T54" fmla="*/ 2147483647 w 242"/>
                <a:gd name="T55" fmla="*/ 2147483647 h 262"/>
                <a:gd name="T56" fmla="*/ 2147483647 w 242"/>
                <a:gd name="T57" fmla="*/ 2147483647 h 2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2"/>
                <a:gd name="T88" fmla="*/ 0 h 262"/>
                <a:gd name="T89" fmla="*/ 242 w 242"/>
                <a:gd name="T90" fmla="*/ 262 h 2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2" h="262">
                  <a:moveTo>
                    <a:pt x="183" y="178"/>
                  </a:moveTo>
                  <a:lnTo>
                    <a:pt x="236" y="165"/>
                  </a:lnTo>
                  <a:lnTo>
                    <a:pt x="242" y="157"/>
                  </a:lnTo>
                  <a:lnTo>
                    <a:pt x="242" y="104"/>
                  </a:lnTo>
                  <a:lnTo>
                    <a:pt x="229" y="107"/>
                  </a:lnTo>
                  <a:lnTo>
                    <a:pt x="227" y="91"/>
                  </a:lnTo>
                  <a:lnTo>
                    <a:pt x="207" y="82"/>
                  </a:lnTo>
                  <a:lnTo>
                    <a:pt x="197" y="68"/>
                  </a:lnTo>
                  <a:lnTo>
                    <a:pt x="113" y="0"/>
                  </a:lnTo>
                  <a:lnTo>
                    <a:pt x="88" y="0"/>
                  </a:lnTo>
                  <a:lnTo>
                    <a:pt x="99" y="168"/>
                  </a:lnTo>
                  <a:lnTo>
                    <a:pt x="34" y="168"/>
                  </a:lnTo>
                  <a:lnTo>
                    <a:pt x="21" y="174"/>
                  </a:lnTo>
                  <a:lnTo>
                    <a:pt x="12" y="162"/>
                  </a:lnTo>
                  <a:lnTo>
                    <a:pt x="0" y="183"/>
                  </a:lnTo>
                  <a:lnTo>
                    <a:pt x="12" y="222"/>
                  </a:lnTo>
                  <a:lnTo>
                    <a:pt x="20" y="231"/>
                  </a:lnTo>
                  <a:lnTo>
                    <a:pt x="44" y="222"/>
                  </a:lnTo>
                  <a:lnTo>
                    <a:pt x="61" y="262"/>
                  </a:lnTo>
                  <a:lnTo>
                    <a:pt x="65" y="259"/>
                  </a:lnTo>
                  <a:lnTo>
                    <a:pt x="72" y="262"/>
                  </a:lnTo>
                  <a:lnTo>
                    <a:pt x="85" y="254"/>
                  </a:lnTo>
                  <a:lnTo>
                    <a:pt x="90" y="262"/>
                  </a:lnTo>
                  <a:lnTo>
                    <a:pt x="103" y="260"/>
                  </a:lnTo>
                  <a:lnTo>
                    <a:pt x="106" y="238"/>
                  </a:lnTo>
                  <a:lnTo>
                    <a:pt x="125" y="208"/>
                  </a:lnTo>
                  <a:lnTo>
                    <a:pt x="142" y="203"/>
                  </a:lnTo>
                  <a:lnTo>
                    <a:pt x="170" y="180"/>
                  </a:lnTo>
                  <a:lnTo>
                    <a:pt x="183" y="17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9" name="Freeform 20"/>
            <p:cNvSpPr>
              <a:spLocks/>
            </p:cNvSpPr>
            <p:nvPr/>
          </p:nvSpPr>
          <p:spPr bwMode="auto">
            <a:xfrm>
              <a:off x="3940175" y="3084538"/>
              <a:ext cx="433388" cy="409575"/>
            </a:xfrm>
            <a:custGeom>
              <a:avLst/>
              <a:gdLst>
                <a:gd name="T0" fmla="*/ 2147483647 w 242"/>
                <a:gd name="T1" fmla="*/ 2147483647 h 262"/>
                <a:gd name="T2" fmla="*/ 2147483647 w 242"/>
                <a:gd name="T3" fmla="*/ 2147483647 h 262"/>
                <a:gd name="T4" fmla="*/ 2147483647 w 242"/>
                <a:gd name="T5" fmla="*/ 2147483647 h 262"/>
                <a:gd name="T6" fmla="*/ 2147483647 w 242"/>
                <a:gd name="T7" fmla="*/ 2147483647 h 262"/>
                <a:gd name="T8" fmla="*/ 2147483647 w 242"/>
                <a:gd name="T9" fmla="*/ 2147483647 h 262"/>
                <a:gd name="T10" fmla="*/ 2147483647 w 242"/>
                <a:gd name="T11" fmla="*/ 2147483647 h 262"/>
                <a:gd name="T12" fmla="*/ 2147483647 w 242"/>
                <a:gd name="T13" fmla="*/ 2147483647 h 262"/>
                <a:gd name="T14" fmla="*/ 2147483647 w 242"/>
                <a:gd name="T15" fmla="*/ 2147483647 h 262"/>
                <a:gd name="T16" fmla="*/ 2147483647 w 242"/>
                <a:gd name="T17" fmla="*/ 0 h 262"/>
                <a:gd name="T18" fmla="*/ 2147483647 w 242"/>
                <a:gd name="T19" fmla="*/ 0 h 262"/>
                <a:gd name="T20" fmla="*/ 2147483647 w 242"/>
                <a:gd name="T21" fmla="*/ 2147483647 h 262"/>
                <a:gd name="T22" fmla="*/ 2147483647 w 242"/>
                <a:gd name="T23" fmla="*/ 2147483647 h 262"/>
                <a:gd name="T24" fmla="*/ 2147483647 w 242"/>
                <a:gd name="T25" fmla="*/ 2147483647 h 262"/>
                <a:gd name="T26" fmla="*/ 2147483647 w 242"/>
                <a:gd name="T27" fmla="*/ 2147483647 h 262"/>
                <a:gd name="T28" fmla="*/ 0 w 242"/>
                <a:gd name="T29" fmla="*/ 2147483647 h 262"/>
                <a:gd name="T30" fmla="*/ 2147483647 w 242"/>
                <a:gd name="T31" fmla="*/ 2147483647 h 262"/>
                <a:gd name="T32" fmla="*/ 2147483647 w 242"/>
                <a:gd name="T33" fmla="*/ 2147483647 h 262"/>
                <a:gd name="T34" fmla="*/ 2147483647 w 242"/>
                <a:gd name="T35" fmla="*/ 2147483647 h 262"/>
                <a:gd name="T36" fmla="*/ 2147483647 w 242"/>
                <a:gd name="T37" fmla="*/ 2147483647 h 262"/>
                <a:gd name="T38" fmla="*/ 2147483647 w 242"/>
                <a:gd name="T39" fmla="*/ 2147483647 h 262"/>
                <a:gd name="T40" fmla="*/ 2147483647 w 242"/>
                <a:gd name="T41" fmla="*/ 2147483647 h 262"/>
                <a:gd name="T42" fmla="*/ 2147483647 w 242"/>
                <a:gd name="T43" fmla="*/ 2147483647 h 262"/>
                <a:gd name="T44" fmla="*/ 2147483647 w 242"/>
                <a:gd name="T45" fmla="*/ 2147483647 h 262"/>
                <a:gd name="T46" fmla="*/ 2147483647 w 242"/>
                <a:gd name="T47" fmla="*/ 2147483647 h 262"/>
                <a:gd name="T48" fmla="*/ 2147483647 w 242"/>
                <a:gd name="T49" fmla="*/ 2147483647 h 262"/>
                <a:gd name="T50" fmla="*/ 2147483647 w 242"/>
                <a:gd name="T51" fmla="*/ 2147483647 h 262"/>
                <a:gd name="T52" fmla="*/ 2147483647 w 242"/>
                <a:gd name="T53" fmla="*/ 2147483647 h 262"/>
                <a:gd name="T54" fmla="*/ 2147483647 w 242"/>
                <a:gd name="T55" fmla="*/ 2147483647 h 262"/>
                <a:gd name="T56" fmla="*/ 2147483647 w 242"/>
                <a:gd name="T57" fmla="*/ 2147483647 h 2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2"/>
                <a:gd name="T88" fmla="*/ 0 h 262"/>
                <a:gd name="T89" fmla="*/ 242 w 242"/>
                <a:gd name="T90" fmla="*/ 262 h 2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2" h="262">
                  <a:moveTo>
                    <a:pt x="183" y="178"/>
                  </a:moveTo>
                  <a:lnTo>
                    <a:pt x="236" y="165"/>
                  </a:lnTo>
                  <a:lnTo>
                    <a:pt x="242" y="157"/>
                  </a:lnTo>
                  <a:lnTo>
                    <a:pt x="242" y="104"/>
                  </a:lnTo>
                  <a:lnTo>
                    <a:pt x="229" y="107"/>
                  </a:lnTo>
                  <a:lnTo>
                    <a:pt x="227" y="91"/>
                  </a:lnTo>
                  <a:lnTo>
                    <a:pt x="207" y="82"/>
                  </a:lnTo>
                  <a:lnTo>
                    <a:pt x="197" y="68"/>
                  </a:lnTo>
                  <a:lnTo>
                    <a:pt x="113" y="0"/>
                  </a:lnTo>
                  <a:lnTo>
                    <a:pt x="88" y="0"/>
                  </a:lnTo>
                  <a:lnTo>
                    <a:pt x="99" y="168"/>
                  </a:lnTo>
                  <a:lnTo>
                    <a:pt x="34" y="168"/>
                  </a:lnTo>
                  <a:lnTo>
                    <a:pt x="21" y="174"/>
                  </a:lnTo>
                  <a:lnTo>
                    <a:pt x="12" y="162"/>
                  </a:lnTo>
                  <a:lnTo>
                    <a:pt x="0" y="183"/>
                  </a:lnTo>
                  <a:lnTo>
                    <a:pt x="12" y="222"/>
                  </a:lnTo>
                  <a:lnTo>
                    <a:pt x="20" y="231"/>
                  </a:lnTo>
                  <a:lnTo>
                    <a:pt x="44" y="222"/>
                  </a:lnTo>
                  <a:lnTo>
                    <a:pt x="61" y="262"/>
                  </a:lnTo>
                  <a:lnTo>
                    <a:pt x="65" y="259"/>
                  </a:lnTo>
                  <a:lnTo>
                    <a:pt x="72" y="262"/>
                  </a:lnTo>
                  <a:lnTo>
                    <a:pt x="85" y="254"/>
                  </a:lnTo>
                  <a:lnTo>
                    <a:pt x="90" y="262"/>
                  </a:lnTo>
                  <a:lnTo>
                    <a:pt x="103" y="260"/>
                  </a:lnTo>
                  <a:lnTo>
                    <a:pt x="106" y="238"/>
                  </a:lnTo>
                  <a:lnTo>
                    <a:pt x="125" y="208"/>
                  </a:lnTo>
                  <a:lnTo>
                    <a:pt x="142" y="203"/>
                  </a:lnTo>
                  <a:lnTo>
                    <a:pt x="170" y="180"/>
                  </a:lnTo>
                  <a:lnTo>
                    <a:pt x="183" y="17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0" name="Freeform 21"/>
            <p:cNvSpPr>
              <a:spLocks/>
            </p:cNvSpPr>
            <p:nvPr/>
          </p:nvSpPr>
          <p:spPr bwMode="auto">
            <a:xfrm>
              <a:off x="4510088" y="2859113"/>
              <a:ext cx="415925" cy="382587"/>
            </a:xfrm>
            <a:custGeom>
              <a:avLst/>
              <a:gdLst>
                <a:gd name="T0" fmla="*/ 2147483647 w 233"/>
                <a:gd name="T1" fmla="*/ 2147483647 h 243"/>
                <a:gd name="T2" fmla="*/ 2147483647 w 233"/>
                <a:gd name="T3" fmla="*/ 2147483647 h 243"/>
                <a:gd name="T4" fmla="*/ 2147483647 w 233"/>
                <a:gd name="T5" fmla="*/ 2147483647 h 243"/>
                <a:gd name="T6" fmla="*/ 2147483647 w 233"/>
                <a:gd name="T7" fmla="*/ 2147483647 h 243"/>
                <a:gd name="T8" fmla="*/ 2147483647 w 233"/>
                <a:gd name="T9" fmla="*/ 2147483647 h 243"/>
                <a:gd name="T10" fmla="*/ 2147483647 w 233"/>
                <a:gd name="T11" fmla="*/ 2147483647 h 243"/>
                <a:gd name="T12" fmla="*/ 2147483647 w 233"/>
                <a:gd name="T13" fmla="*/ 2147483647 h 243"/>
                <a:gd name="T14" fmla="*/ 2147483647 w 233"/>
                <a:gd name="T15" fmla="*/ 2147483647 h 243"/>
                <a:gd name="T16" fmla="*/ 2147483647 w 233"/>
                <a:gd name="T17" fmla="*/ 2147483647 h 243"/>
                <a:gd name="T18" fmla="*/ 2147483647 w 233"/>
                <a:gd name="T19" fmla="*/ 2147483647 h 243"/>
                <a:gd name="T20" fmla="*/ 2147483647 w 233"/>
                <a:gd name="T21" fmla="*/ 2147483647 h 243"/>
                <a:gd name="T22" fmla="*/ 2147483647 w 233"/>
                <a:gd name="T23" fmla="*/ 2147483647 h 243"/>
                <a:gd name="T24" fmla="*/ 2147483647 w 233"/>
                <a:gd name="T25" fmla="*/ 2147483647 h 243"/>
                <a:gd name="T26" fmla="*/ 2147483647 w 233"/>
                <a:gd name="T27" fmla="*/ 2147483647 h 243"/>
                <a:gd name="T28" fmla="*/ 2147483647 w 233"/>
                <a:gd name="T29" fmla="*/ 2147483647 h 243"/>
                <a:gd name="T30" fmla="*/ 2147483647 w 233"/>
                <a:gd name="T31" fmla="*/ 2147483647 h 243"/>
                <a:gd name="T32" fmla="*/ 2147483647 w 233"/>
                <a:gd name="T33" fmla="*/ 0 h 243"/>
                <a:gd name="T34" fmla="*/ 2147483647 w 233"/>
                <a:gd name="T35" fmla="*/ 2147483647 h 243"/>
                <a:gd name="T36" fmla="*/ 2147483647 w 233"/>
                <a:gd name="T37" fmla="*/ 2147483647 h 243"/>
                <a:gd name="T38" fmla="*/ 2147483647 w 233"/>
                <a:gd name="T39" fmla="*/ 2147483647 h 243"/>
                <a:gd name="T40" fmla="*/ 2147483647 w 233"/>
                <a:gd name="T41" fmla="*/ 2147483647 h 243"/>
                <a:gd name="T42" fmla="*/ 0 w 233"/>
                <a:gd name="T43" fmla="*/ 2147483647 h 243"/>
                <a:gd name="T44" fmla="*/ 2147483647 w 233"/>
                <a:gd name="T45" fmla="*/ 2147483647 h 243"/>
                <a:gd name="T46" fmla="*/ 2147483647 w 233"/>
                <a:gd name="T47" fmla="*/ 2147483647 h 243"/>
                <a:gd name="T48" fmla="*/ 2147483647 w 233"/>
                <a:gd name="T49" fmla="*/ 2147483647 h 243"/>
                <a:gd name="T50" fmla="*/ 2147483647 w 233"/>
                <a:gd name="T51" fmla="*/ 2147483647 h 243"/>
                <a:gd name="T52" fmla="*/ 2147483647 w 233"/>
                <a:gd name="T53" fmla="*/ 2147483647 h 243"/>
                <a:gd name="T54" fmla="*/ 2147483647 w 233"/>
                <a:gd name="T55" fmla="*/ 2147483647 h 243"/>
                <a:gd name="T56" fmla="*/ 2147483647 w 233"/>
                <a:gd name="T57" fmla="*/ 2147483647 h 243"/>
                <a:gd name="T58" fmla="*/ 2147483647 w 233"/>
                <a:gd name="T59" fmla="*/ 2147483647 h 243"/>
                <a:gd name="T60" fmla="*/ 2147483647 w 233"/>
                <a:gd name="T61" fmla="*/ 2147483647 h 243"/>
                <a:gd name="T62" fmla="*/ 2147483647 w 233"/>
                <a:gd name="T63" fmla="*/ 2147483647 h 243"/>
                <a:gd name="T64" fmla="*/ 2147483647 w 233"/>
                <a:gd name="T65" fmla="*/ 2147483647 h 243"/>
                <a:gd name="T66" fmla="*/ 2147483647 w 233"/>
                <a:gd name="T67" fmla="*/ 2147483647 h 243"/>
                <a:gd name="T68" fmla="*/ 2147483647 w 233"/>
                <a:gd name="T69" fmla="*/ 2147483647 h 243"/>
                <a:gd name="T70" fmla="*/ 2147483647 w 233"/>
                <a:gd name="T71" fmla="*/ 2147483647 h 2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3"/>
                <a:gd name="T109" fmla="*/ 0 h 243"/>
                <a:gd name="T110" fmla="*/ 233 w 233"/>
                <a:gd name="T111" fmla="*/ 243 h 2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3" h="243">
                  <a:moveTo>
                    <a:pt x="231" y="196"/>
                  </a:moveTo>
                  <a:lnTo>
                    <a:pt x="229" y="79"/>
                  </a:lnTo>
                  <a:lnTo>
                    <a:pt x="223" y="60"/>
                  </a:lnTo>
                  <a:lnTo>
                    <a:pt x="227" y="25"/>
                  </a:lnTo>
                  <a:lnTo>
                    <a:pt x="199" y="18"/>
                  </a:lnTo>
                  <a:lnTo>
                    <a:pt x="198" y="12"/>
                  </a:lnTo>
                  <a:lnTo>
                    <a:pt x="179" y="6"/>
                  </a:lnTo>
                  <a:lnTo>
                    <a:pt x="156" y="18"/>
                  </a:lnTo>
                  <a:lnTo>
                    <a:pt x="154" y="46"/>
                  </a:lnTo>
                  <a:lnTo>
                    <a:pt x="143" y="51"/>
                  </a:lnTo>
                  <a:lnTo>
                    <a:pt x="136" y="51"/>
                  </a:lnTo>
                  <a:lnTo>
                    <a:pt x="119" y="38"/>
                  </a:lnTo>
                  <a:lnTo>
                    <a:pt x="91" y="30"/>
                  </a:lnTo>
                  <a:lnTo>
                    <a:pt x="88" y="16"/>
                  </a:lnTo>
                  <a:lnTo>
                    <a:pt x="71" y="9"/>
                  </a:lnTo>
                  <a:lnTo>
                    <a:pt x="42" y="6"/>
                  </a:lnTo>
                  <a:lnTo>
                    <a:pt x="26" y="0"/>
                  </a:lnTo>
                  <a:lnTo>
                    <a:pt x="29" y="13"/>
                  </a:lnTo>
                  <a:lnTo>
                    <a:pt x="12" y="30"/>
                  </a:lnTo>
                  <a:lnTo>
                    <a:pt x="12" y="46"/>
                  </a:lnTo>
                  <a:lnTo>
                    <a:pt x="2" y="51"/>
                  </a:lnTo>
                  <a:lnTo>
                    <a:pt x="0" y="57"/>
                  </a:lnTo>
                  <a:lnTo>
                    <a:pt x="7" y="67"/>
                  </a:lnTo>
                  <a:lnTo>
                    <a:pt x="8" y="95"/>
                  </a:lnTo>
                  <a:lnTo>
                    <a:pt x="7" y="116"/>
                  </a:lnTo>
                  <a:lnTo>
                    <a:pt x="2" y="124"/>
                  </a:lnTo>
                  <a:lnTo>
                    <a:pt x="15" y="152"/>
                  </a:lnTo>
                  <a:lnTo>
                    <a:pt x="26" y="154"/>
                  </a:lnTo>
                  <a:lnTo>
                    <a:pt x="38" y="170"/>
                  </a:lnTo>
                  <a:lnTo>
                    <a:pt x="71" y="173"/>
                  </a:lnTo>
                  <a:lnTo>
                    <a:pt x="85" y="180"/>
                  </a:lnTo>
                  <a:lnTo>
                    <a:pt x="105" y="175"/>
                  </a:lnTo>
                  <a:lnTo>
                    <a:pt x="217" y="243"/>
                  </a:lnTo>
                  <a:lnTo>
                    <a:pt x="220" y="231"/>
                  </a:lnTo>
                  <a:lnTo>
                    <a:pt x="233" y="228"/>
                  </a:lnTo>
                  <a:lnTo>
                    <a:pt x="231" y="19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1" name="Freeform 22"/>
            <p:cNvSpPr>
              <a:spLocks/>
            </p:cNvSpPr>
            <p:nvPr/>
          </p:nvSpPr>
          <p:spPr bwMode="auto">
            <a:xfrm>
              <a:off x="4510088" y="2859113"/>
              <a:ext cx="415925" cy="382587"/>
            </a:xfrm>
            <a:custGeom>
              <a:avLst/>
              <a:gdLst>
                <a:gd name="T0" fmla="*/ 2147483647 w 233"/>
                <a:gd name="T1" fmla="*/ 2147483647 h 243"/>
                <a:gd name="T2" fmla="*/ 2147483647 w 233"/>
                <a:gd name="T3" fmla="*/ 2147483647 h 243"/>
                <a:gd name="T4" fmla="*/ 2147483647 w 233"/>
                <a:gd name="T5" fmla="*/ 2147483647 h 243"/>
                <a:gd name="T6" fmla="*/ 2147483647 w 233"/>
                <a:gd name="T7" fmla="*/ 2147483647 h 243"/>
                <a:gd name="T8" fmla="*/ 2147483647 w 233"/>
                <a:gd name="T9" fmla="*/ 2147483647 h 243"/>
                <a:gd name="T10" fmla="*/ 2147483647 w 233"/>
                <a:gd name="T11" fmla="*/ 2147483647 h 243"/>
                <a:gd name="T12" fmla="*/ 2147483647 w 233"/>
                <a:gd name="T13" fmla="*/ 2147483647 h 243"/>
                <a:gd name="T14" fmla="*/ 2147483647 w 233"/>
                <a:gd name="T15" fmla="*/ 2147483647 h 243"/>
                <a:gd name="T16" fmla="*/ 2147483647 w 233"/>
                <a:gd name="T17" fmla="*/ 2147483647 h 243"/>
                <a:gd name="T18" fmla="*/ 2147483647 w 233"/>
                <a:gd name="T19" fmla="*/ 2147483647 h 243"/>
                <a:gd name="T20" fmla="*/ 2147483647 w 233"/>
                <a:gd name="T21" fmla="*/ 2147483647 h 243"/>
                <a:gd name="T22" fmla="*/ 2147483647 w 233"/>
                <a:gd name="T23" fmla="*/ 2147483647 h 243"/>
                <a:gd name="T24" fmla="*/ 2147483647 w 233"/>
                <a:gd name="T25" fmla="*/ 2147483647 h 243"/>
                <a:gd name="T26" fmla="*/ 2147483647 w 233"/>
                <a:gd name="T27" fmla="*/ 2147483647 h 243"/>
                <a:gd name="T28" fmla="*/ 2147483647 w 233"/>
                <a:gd name="T29" fmla="*/ 2147483647 h 243"/>
                <a:gd name="T30" fmla="*/ 2147483647 w 233"/>
                <a:gd name="T31" fmla="*/ 2147483647 h 243"/>
                <a:gd name="T32" fmla="*/ 2147483647 w 233"/>
                <a:gd name="T33" fmla="*/ 0 h 243"/>
                <a:gd name="T34" fmla="*/ 2147483647 w 233"/>
                <a:gd name="T35" fmla="*/ 2147483647 h 243"/>
                <a:gd name="T36" fmla="*/ 2147483647 w 233"/>
                <a:gd name="T37" fmla="*/ 2147483647 h 243"/>
                <a:gd name="T38" fmla="*/ 2147483647 w 233"/>
                <a:gd name="T39" fmla="*/ 2147483647 h 243"/>
                <a:gd name="T40" fmla="*/ 2147483647 w 233"/>
                <a:gd name="T41" fmla="*/ 2147483647 h 243"/>
                <a:gd name="T42" fmla="*/ 0 w 233"/>
                <a:gd name="T43" fmla="*/ 2147483647 h 243"/>
                <a:gd name="T44" fmla="*/ 2147483647 w 233"/>
                <a:gd name="T45" fmla="*/ 2147483647 h 243"/>
                <a:gd name="T46" fmla="*/ 2147483647 w 233"/>
                <a:gd name="T47" fmla="*/ 2147483647 h 243"/>
                <a:gd name="T48" fmla="*/ 2147483647 w 233"/>
                <a:gd name="T49" fmla="*/ 2147483647 h 243"/>
                <a:gd name="T50" fmla="*/ 2147483647 w 233"/>
                <a:gd name="T51" fmla="*/ 2147483647 h 243"/>
                <a:gd name="T52" fmla="*/ 2147483647 w 233"/>
                <a:gd name="T53" fmla="*/ 2147483647 h 243"/>
                <a:gd name="T54" fmla="*/ 2147483647 w 233"/>
                <a:gd name="T55" fmla="*/ 2147483647 h 243"/>
                <a:gd name="T56" fmla="*/ 2147483647 w 233"/>
                <a:gd name="T57" fmla="*/ 2147483647 h 243"/>
                <a:gd name="T58" fmla="*/ 2147483647 w 233"/>
                <a:gd name="T59" fmla="*/ 2147483647 h 243"/>
                <a:gd name="T60" fmla="*/ 2147483647 w 233"/>
                <a:gd name="T61" fmla="*/ 2147483647 h 243"/>
                <a:gd name="T62" fmla="*/ 2147483647 w 233"/>
                <a:gd name="T63" fmla="*/ 2147483647 h 243"/>
                <a:gd name="T64" fmla="*/ 2147483647 w 233"/>
                <a:gd name="T65" fmla="*/ 2147483647 h 243"/>
                <a:gd name="T66" fmla="*/ 2147483647 w 233"/>
                <a:gd name="T67" fmla="*/ 2147483647 h 243"/>
                <a:gd name="T68" fmla="*/ 2147483647 w 233"/>
                <a:gd name="T69" fmla="*/ 2147483647 h 243"/>
                <a:gd name="T70" fmla="*/ 2147483647 w 233"/>
                <a:gd name="T71" fmla="*/ 2147483647 h 2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3"/>
                <a:gd name="T109" fmla="*/ 0 h 243"/>
                <a:gd name="T110" fmla="*/ 233 w 233"/>
                <a:gd name="T111" fmla="*/ 243 h 2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3" h="243">
                  <a:moveTo>
                    <a:pt x="231" y="196"/>
                  </a:moveTo>
                  <a:lnTo>
                    <a:pt x="229" y="79"/>
                  </a:lnTo>
                  <a:lnTo>
                    <a:pt x="223" y="60"/>
                  </a:lnTo>
                  <a:lnTo>
                    <a:pt x="227" y="25"/>
                  </a:lnTo>
                  <a:lnTo>
                    <a:pt x="199" y="18"/>
                  </a:lnTo>
                  <a:lnTo>
                    <a:pt x="198" y="12"/>
                  </a:lnTo>
                  <a:lnTo>
                    <a:pt x="179" y="6"/>
                  </a:lnTo>
                  <a:lnTo>
                    <a:pt x="156" y="18"/>
                  </a:lnTo>
                  <a:lnTo>
                    <a:pt x="154" y="46"/>
                  </a:lnTo>
                  <a:lnTo>
                    <a:pt x="143" y="51"/>
                  </a:lnTo>
                  <a:lnTo>
                    <a:pt x="136" y="51"/>
                  </a:lnTo>
                  <a:lnTo>
                    <a:pt x="119" y="38"/>
                  </a:lnTo>
                  <a:lnTo>
                    <a:pt x="91" y="30"/>
                  </a:lnTo>
                  <a:lnTo>
                    <a:pt x="88" y="16"/>
                  </a:lnTo>
                  <a:lnTo>
                    <a:pt x="71" y="9"/>
                  </a:lnTo>
                  <a:lnTo>
                    <a:pt x="42" y="6"/>
                  </a:lnTo>
                  <a:lnTo>
                    <a:pt x="26" y="0"/>
                  </a:lnTo>
                  <a:lnTo>
                    <a:pt x="29" y="13"/>
                  </a:lnTo>
                  <a:lnTo>
                    <a:pt x="12" y="30"/>
                  </a:lnTo>
                  <a:lnTo>
                    <a:pt x="12" y="46"/>
                  </a:lnTo>
                  <a:lnTo>
                    <a:pt x="2" y="51"/>
                  </a:lnTo>
                  <a:lnTo>
                    <a:pt x="0" y="57"/>
                  </a:lnTo>
                  <a:lnTo>
                    <a:pt x="7" y="67"/>
                  </a:lnTo>
                  <a:lnTo>
                    <a:pt x="8" y="95"/>
                  </a:lnTo>
                  <a:lnTo>
                    <a:pt x="7" y="116"/>
                  </a:lnTo>
                  <a:lnTo>
                    <a:pt x="2" y="124"/>
                  </a:lnTo>
                  <a:lnTo>
                    <a:pt x="15" y="152"/>
                  </a:lnTo>
                  <a:lnTo>
                    <a:pt x="26" y="154"/>
                  </a:lnTo>
                  <a:lnTo>
                    <a:pt x="38" y="170"/>
                  </a:lnTo>
                  <a:lnTo>
                    <a:pt x="71" y="173"/>
                  </a:lnTo>
                  <a:lnTo>
                    <a:pt x="85" y="180"/>
                  </a:lnTo>
                  <a:lnTo>
                    <a:pt x="105" y="175"/>
                  </a:lnTo>
                  <a:lnTo>
                    <a:pt x="217" y="243"/>
                  </a:lnTo>
                  <a:lnTo>
                    <a:pt x="220" y="231"/>
                  </a:lnTo>
                  <a:lnTo>
                    <a:pt x="233" y="228"/>
                  </a:lnTo>
                  <a:lnTo>
                    <a:pt x="231" y="19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2" name="Freeform 23"/>
            <p:cNvSpPr>
              <a:spLocks/>
            </p:cNvSpPr>
            <p:nvPr/>
          </p:nvSpPr>
          <p:spPr bwMode="auto">
            <a:xfrm>
              <a:off x="4051300" y="2755925"/>
              <a:ext cx="527050" cy="495300"/>
            </a:xfrm>
            <a:custGeom>
              <a:avLst/>
              <a:gdLst>
                <a:gd name="T0" fmla="*/ 2147483647 w 294"/>
                <a:gd name="T1" fmla="*/ 2147483647 h 317"/>
                <a:gd name="T2" fmla="*/ 2147483647 w 294"/>
                <a:gd name="T3" fmla="*/ 0 h 317"/>
                <a:gd name="T4" fmla="*/ 2147483647 w 294"/>
                <a:gd name="T5" fmla="*/ 2147483647 h 317"/>
                <a:gd name="T6" fmla="*/ 2147483647 w 294"/>
                <a:gd name="T7" fmla="*/ 2147483647 h 317"/>
                <a:gd name="T8" fmla="*/ 2147483647 w 294"/>
                <a:gd name="T9" fmla="*/ 2147483647 h 317"/>
                <a:gd name="T10" fmla="*/ 2147483647 w 294"/>
                <a:gd name="T11" fmla="*/ 2147483647 h 317"/>
                <a:gd name="T12" fmla="*/ 2147483647 w 294"/>
                <a:gd name="T13" fmla="*/ 2147483647 h 317"/>
                <a:gd name="T14" fmla="*/ 2147483647 w 294"/>
                <a:gd name="T15" fmla="*/ 2147483647 h 317"/>
                <a:gd name="T16" fmla="*/ 2147483647 w 294"/>
                <a:gd name="T17" fmla="*/ 2147483647 h 317"/>
                <a:gd name="T18" fmla="*/ 2147483647 w 294"/>
                <a:gd name="T19" fmla="*/ 2147483647 h 317"/>
                <a:gd name="T20" fmla="*/ 2147483647 w 294"/>
                <a:gd name="T21" fmla="*/ 2147483647 h 317"/>
                <a:gd name="T22" fmla="*/ 2147483647 w 294"/>
                <a:gd name="T23" fmla="*/ 2147483647 h 317"/>
                <a:gd name="T24" fmla="*/ 0 w 294"/>
                <a:gd name="T25" fmla="*/ 2147483647 h 317"/>
                <a:gd name="T26" fmla="*/ 0 w 294"/>
                <a:gd name="T27" fmla="*/ 2147483647 h 317"/>
                <a:gd name="T28" fmla="*/ 0 w 294"/>
                <a:gd name="T29" fmla="*/ 2147483647 h 317"/>
                <a:gd name="T30" fmla="*/ 2147483647 w 294"/>
                <a:gd name="T31" fmla="*/ 2147483647 h 317"/>
                <a:gd name="T32" fmla="*/ 2147483647 w 294"/>
                <a:gd name="T33" fmla="*/ 2147483647 h 317"/>
                <a:gd name="T34" fmla="*/ 2147483647 w 294"/>
                <a:gd name="T35" fmla="*/ 2147483647 h 317"/>
                <a:gd name="T36" fmla="*/ 2147483647 w 294"/>
                <a:gd name="T37" fmla="*/ 2147483647 h 317"/>
                <a:gd name="T38" fmla="*/ 2147483647 w 294"/>
                <a:gd name="T39" fmla="*/ 2147483647 h 317"/>
                <a:gd name="T40" fmla="*/ 2147483647 w 294"/>
                <a:gd name="T41" fmla="*/ 2147483647 h 317"/>
                <a:gd name="T42" fmla="*/ 2147483647 w 294"/>
                <a:gd name="T43" fmla="*/ 2147483647 h 317"/>
                <a:gd name="T44" fmla="*/ 2147483647 w 294"/>
                <a:gd name="T45" fmla="*/ 2147483647 h 317"/>
                <a:gd name="T46" fmla="*/ 2147483647 w 294"/>
                <a:gd name="T47" fmla="*/ 2147483647 h 317"/>
                <a:gd name="T48" fmla="*/ 2147483647 w 294"/>
                <a:gd name="T49" fmla="*/ 2147483647 h 317"/>
                <a:gd name="T50" fmla="*/ 2147483647 w 294"/>
                <a:gd name="T51" fmla="*/ 2147483647 h 317"/>
                <a:gd name="T52" fmla="*/ 2147483647 w 294"/>
                <a:gd name="T53" fmla="*/ 2147483647 h 317"/>
                <a:gd name="T54" fmla="*/ 2147483647 w 294"/>
                <a:gd name="T55" fmla="*/ 2147483647 h 317"/>
                <a:gd name="T56" fmla="*/ 2147483647 w 294"/>
                <a:gd name="T57" fmla="*/ 2147483647 h 317"/>
                <a:gd name="T58" fmla="*/ 2147483647 w 294"/>
                <a:gd name="T59" fmla="*/ 2147483647 h 317"/>
                <a:gd name="T60" fmla="*/ 2147483647 w 294"/>
                <a:gd name="T61" fmla="*/ 2147483647 h 317"/>
                <a:gd name="T62" fmla="*/ 2147483647 w 294"/>
                <a:gd name="T63" fmla="*/ 2147483647 h 317"/>
                <a:gd name="T64" fmla="*/ 2147483647 w 294"/>
                <a:gd name="T65" fmla="*/ 2147483647 h 317"/>
                <a:gd name="T66" fmla="*/ 2147483647 w 294"/>
                <a:gd name="T67" fmla="*/ 2147483647 h 317"/>
                <a:gd name="T68" fmla="*/ 2147483647 w 294"/>
                <a:gd name="T69" fmla="*/ 2147483647 h 317"/>
                <a:gd name="T70" fmla="*/ 2147483647 w 294"/>
                <a:gd name="T71" fmla="*/ 2147483647 h 317"/>
                <a:gd name="T72" fmla="*/ 2147483647 w 294"/>
                <a:gd name="T73" fmla="*/ 0 h 317"/>
                <a:gd name="T74" fmla="*/ 2147483647 w 294"/>
                <a:gd name="T75" fmla="*/ 2147483647 h 3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4"/>
                <a:gd name="T115" fmla="*/ 0 h 317"/>
                <a:gd name="T116" fmla="*/ 294 w 294"/>
                <a:gd name="T117" fmla="*/ 317 h 3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4" h="317">
                  <a:moveTo>
                    <a:pt x="243" y="3"/>
                  </a:moveTo>
                  <a:lnTo>
                    <a:pt x="216" y="0"/>
                  </a:lnTo>
                  <a:lnTo>
                    <a:pt x="202" y="6"/>
                  </a:lnTo>
                  <a:lnTo>
                    <a:pt x="183" y="2"/>
                  </a:lnTo>
                  <a:lnTo>
                    <a:pt x="142" y="9"/>
                  </a:lnTo>
                  <a:lnTo>
                    <a:pt x="98" y="31"/>
                  </a:lnTo>
                  <a:lnTo>
                    <a:pt x="104" y="38"/>
                  </a:lnTo>
                  <a:lnTo>
                    <a:pt x="109" y="80"/>
                  </a:lnTo>
                  <a:lnTo>
                    <a:pt x="71" y="92"/>
                  </a:lnTo>
                  <a:lnTo>
                    <a:pt x="73" y="102"/>
                  </a:lnTo>
                  <a:lnTo>
                    <a:pt x="46" y="123"/>
                  </a:lnTo>
                  <a:lnTo>
                    <a:pt x="8" y="136"/>
                  </a:lnTo>
                  <a:lnTo>
                    <a:pt x="0" y="143"/>
                  </a:lnTo>
                  <a:lnTo>
                    <a:pt x="0" y="164"/>
                  </a:lnTo>
                  <a:lnTo>
                    <a:pt x="0" y="172"/>
                  </a:lnTo>
                  <a:lnTo>
                    <a:pt x="52" y="210"/>
                  </a:lnTo>
                  <a:lnTo>
                    <a:pt x="136" y="278"/>
                  </a:lnTo>
                  <a:lnTo>
                    <a:pt x="146" y="292"/>
                  </a:lnTo>
                  <a:lnTo>
                    <a:pt x="166" y="301"/>
                  </a:lnTo>
                  <a:lnTo>
                    <a:pt x="168" y="317"/>
                  </a:lnTo>
                  <a:lnTo>
                    <a:pt x="181" y="314"/>
                  </a:lnTo>
                  <a:lnTo>
                    <a:pt x="202" y="310"/>
                  </a:lnTo>
                  <a:lnTo>
                    <a:pt x="294" y="237"/>
                  </a:lnTo>
                  <a:lnTo>
                    <a:pt x="282" y="221"/>
                  </a:lnTo>
                  <a:lnTo>
                    <a:pt x="271" y="219"/>
                  </a:lnTo>
                  <a:lnTo>
                    <a:pt x="258" y="191"/>
                  </a:lnTo>
                  <a:lnTo>
                    <a:pt x="263" y="183"/>
                  </a:lnTo>
                  <a:lnTo>
                    <a:pt x="264" y="162"/>
                  </a:lnTo>
                  <a:lnTo>
                    <a:pt x="263" y="134"/>
                  </a:lnTo>
                  <a:lnTo>
                    <a:pt x="256" y="124"/>
                  </a:lnTo>
                  <a:lnTo>
                    <a:pt x="258" y="118"/>
                  </a:lnTo>
                  <a:lnTo>
                    <a:pt x="254" y="91"/>
                  </a:lnTo>
                  <a:lnTo>
                    <a:pt x="243" y="79"/>
                  </a:lnTo>
                  <a:lnTo>
                    <a:pt x="233" y="57"/>
                  </a:lnTo>
                  <a:lnTo>
                    <a:pt x="244" y="38"/>
                  </a:lnTo>
                  <a:lnTo>
                    <a:pt x="244" y="7"/>
                  </a:lnTo>
                  <a:lnTo>
                    <a:pt x="251" y="0"/>
                  </a:lnTo>
                  <a:lnTo>
                    <a:pt x="243"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3" name="Freeform 24"/>
            <p:cNvSpPr>
              <a:spLocks/>
            </p:cNvSpPr>
            <p:nvPr/>
          </p:nvSpPr>
          <p:spPr bwMode="auto">
            <a:xfrm>
              <a:off x="4051300" y="2755925"/>
              <a:ext cx="527050" cy="495300"/>
            </a:xfrm>
            <a:custGeom>
              <a:avLst/>
              <a:gdLst>
                <a:gd name="T0" fmla="*/ 2147483647 w 294"/>
                <a:gd name="T1" fmla="*/ 2147483647 h 317"/>
                <a:gd name="T2" fmla="*/ 2147483647 w 294"/>
                <a:gd name="T3" fmla="*/ 0 h 317"/>
                <a:gd name="T4" fmla="*/ 2147483647 w 294"/>
                <a:gd name="T5" fmla="*/ 2147483647 h 317"/>
                <a:gd name="T6" fmla="*/ 2147483647 w 294"/>
                <a:gd name="T7" fmla="*/ 2147483647 h 317"/>
                <a:gd name="T8" fmla="*/ 2147483647 w 294"/>
                <a:gd name="T9" fmla="*/ 2147483647 h 317"/>
                <a:gd name="T10" fmla="*/ 2147483647 w 294"/>
                <a:gd name="T11" fmla="*/ 2147483647 h 317"/>
                <a:gd name="T12" fmla="*/ 2147483647 w 294"/>
                <a:gd name="T13" fmla="*/ 2147483647 h 317"/>
                <a:gd name="T14" fmla="*/ 2147483647 w 294"/>
                <a:gd name="T15" fmla="*/ 2147483647 h 317"/>
                <a:gd name="T16" fmla="*/ 2147483647 w 294"/>
                <a:gd name="T17" fmla="*/ 2147483647 h 317"/>
                <a:gd name="T18" fmla="*/ 2147483647 w 294"/>
                <a:gd name="T19" fmla="*/ 2147483647 h 317"/>
                <a:gd name="T20" fmla="*/ 2147483647 w 294"/>
                <a:gd name="T21" fmla="*/ 2147483647 h 317"/>
                <a:gd name="T22" fmla="*/ 2147483647 w 294"/>
                <a:gd name="T23" fmla="*/ 2147483647 h 317"/>
                <a:gd name="T24" fmla="*/ 0 w 294"/>
                <a:gd name="T25" fmla="*/ 2147483647 h 317"/>
                <a:gd name="T26" fmla="*/ 0 w 294"/>
                <a:gd name="T27" fmla="*/ 2147483647 h 317"/>
                <a:gd name="T28" fmla="*/ 0 w 294"/>
                <a:gd name="T29" fmla="*/ 2147483647 h 317"/>
                <a:gd name="T30" fmla="*/ 2147483647 w 294"/>
                <a:gd name="T31" fmla="*/ 2147483647 h 317"/>
                <a:gd name="T32" fmla="*/ 2147483647 w 294"/>
                <a:gd name="T33" fmla="*/ 2147483647 h 317"/>
                <a:gd name="T34" fmla="*/ 2147483647 w 294"/>
                <a:gd name="T35" fmla="*/ 2147483647 h 317"/>
                <a:gd name="T36" fmla="*/ 2147483647 w 294"/>
                <a:gd name="T37" fmla="*/ 2147483647 h 317"/>
                <a:gd name="T38" fmla="*/ 2147483647 w 294"/>
                <a:gd name="T39" fmla="*/ 2147483647 h 317"/>
                <a:gd name="T40" fmla="*/ 2147483647 w 294"/>
                <a:gd name="T41" fmla="*/ 2147483647 h 317"/>
                <a:gd name="T42" fmla="*/ 2147483647 w 294"/>
                <a:gd name="T43" fmla="*/ 2147483647 h 317"/>
                <a:gd name="T44" fmla="*/ 2147483647 w 294"/>
                <a:gd name="T45" fmla="*/ 2147483647 h 317"/>
                <a:gd name="T46" fmla="*/ 2147483647 w 294"/>
                <a:gd name="T47" fmla="*/ 2147483647 h 317"/>
                <a:gd name="T48" fmla="*/ 2147483647 w 294"/>
                <a:gd name="T49" fmla="*/ 2147483647 h 317"/>
                <a:gd name="T50" fmla="*/ 2147483647 w 294"/>
                <a:gd name="T51" fmla="*/ 2147483647 h 317"/>
                <a:gd name="T52" fmla="*/ 2147483647 w 294"/>
                <a:gd name="T53" fmla="*/ 2147483647 h 317"/>
                <a:gd name="T54" fmla="*/ 2147483647 w 294"/>
                <a:gd name="T55" fmla="*/ 2147483647 h 317"/>
                <a:gd name="T56" fmla="*/ 2147483647 w 294"/>
                <a:gd name="T57" fmla="*/ 2147483647 h 317"/>
                <a:gd name="T58" fmla="*/ 2147483647 w 294"/>
                <a:gd name="T59" fmla="*/ 2147483647 h 317"/>
                <a:gd name="T60" fmla="*/ 2147483647 w 294"/>
                <a:gd name="T61" fmla="*/ 2147483647 h 317"/>
                <a:gd name="T62" fmla="*/ 2147483647 w 294"/>
                <a:gd name="T63" fmla="*/ 2147483647 h 317"/>
                <a:gd name="T64" fmla="*/ 2147483647 w 294"/>
                <a:gd name="T65" fmla="*/ 2147483647 h 317"/>
                <a:gd name="T66" fmla="*/ 2147483647 w 294"/>
                <a:gd name="T67" fmla="*/ 2147483647 h 317"/>
                <a:gd name="T68" fmla="*/ 2147483647 w 294"/>
                <a:gd name="T69" fmla="*/ 2147483647 h 317"/>
                <a:gd name="T70" fmla="*/ 2147483647 w 294"/>
                <a:gd name="T71" fmla="*/ 2147483647 h 317"/>
                <a:gd name="T72" fmla="*/ 2147483647 w 294"/>
                <a:gd name="T73" fmla="*/ 0 h 317"/>
                <a:gd name="T74" fmla="*/ 2147483647 w 294"/>
                <a:gd name="T75" fmla="*/ 2147483647 h 3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4"/>
                <a:gd name="T115" fmla="*/ 0 h 317"/>
                <a:gd name="T116" fmla="*/ 294 w 294"/>
                <a:gd name="T117" fmla="*/ 317 h 3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4" h="317">
                  <a:moveTo>
                    <a:pt x="243" y="3"/>
                  </a:moveTo>
                  <a:lnTo>
                    <a:pt x="216" y="0"/>
                  </a:lnTo>
                  <a:lnTo>
                    <a:pt x="202" y="6"/>
                  </a:lnTo>
                  <a:lnTo>
                    <a:pt x="183" y="2"/>
                  </a:lnTo>
                  <a:lnTo>
                    <a:pt x="142" y="9"/>
                  </a:lnTo>
                  <a:lnTo>
                    <a:pt x="98" y="31"/>
                  </a:lnTo>
                  <a:lnTo>
                    <a:pt x="104" y="38"/>
                  </a:lnTo>
                  <a:lnTo>
                    <a:pt x="109" y="80"/>
                  </a:lnTo>
                  <a:lnTo>
                    <a:pt x="71" y="92"/>
                  </a:lnTo>
                  <a:lnTo>
                    <a:pt x="73" y="102"/>
                  </a:lnTo>
                  <a:lnTo>
                    <a:pt x="46" y="123"/>
                  </a:lnTo>
                  <a:lnTo>
                    <a:pt x="8" y="136"/>
                  </a:lnTo>
                  <a:lnTo>
                    <a:pt x="0" y="143"/>
                  </a:lnTo>
                  <a:lnTo>
                    <a:pt x="0" y="164"/>
                  </a:lnTo>
                  <a:lnTo>
                    <a:pt x="0" y="172"/>
                  </a:lnTo>
                  <a:lnTo>
                    <a:pt x="52" y="210"/>
                  </a:lnTo>
                  <a:lnTo>
                    <a:pt x="136" y="278"/>
                  </a:lnTo>
                  <a:lnTo>
                    <a:pt x="146" y="292"/>
                  </a:lnTo>
                  <a:lnTo>
                    <a:pt x="166" y="301"/>
                  </a:lnTo>
                  <a:lnTo>
                    <a:pt x="168" y="317"/>
                  </a:lnTo>
                  <a:lnTo>
                    <a:pt x="181" y="314"/>
                  </a:lnTo>
                  <a:lnTo>
                    <a:pt x="202" y="310"/>
                  </a:lnTo>
                  <a:lnTo>
                    <a:pt x="294" y="237"/>
                  </a:lnTo>
                  <a:lnTo>
                    <a:pt x="282" y="221"/>
                  </a:lnTo>
                  <a:lnTo>
                    <a:pt x="271" y="219"/>
                  </a:lnTo>
                  <a:lnTo>
                    <a:pt x="258" y="191"/>
                  </a:lnTo>
                  <a:lnTo>
                    <a:pt x="263" y="183"/>
                  </a:lnTo>
                  <a:lnTo>
                    <a:pt x="264" y="162"/>
                  </a:lnTo>
                  <a:lnTo>
                    <a:pt x="263" y="134"/>
                  </a:lnTo>
                  <a:lnTo>
                    <a:pt x="256" y="124"/>
                  </a:lnTo>
                  <a:lnTo>
                    <a:pt x="258" y="118"/>
                  </a:lnTo>
                  <a:lnTo>
                    <a:pt x="254" y="91"/>
                  </a:lnTo>
                  <a:lnTo>
                    <a:pt x="243" y="79"/>
                  </a:lnTo>
                  <a:lnTo>
                    <a:pt x="233" y="57"/>
                  </a:lnTo>
                  <a:lnTo>
                    <a:pt x="244" y="38"/>
                  </a:lnTo>
                  <a:lnTo>
                    <a:pt x="244" y="7"/>
                  </a:lnTo>
                  <a:lnTo>
                    <a:pt x="251" y="0"/>
                  </a:lnTo>
                  <a:lnTo>
                    <a:pt x="243"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4" name="Freeform 25"/>
            <p:cNvSpPr>
              <a:spLocks/>
            </p:cNvSpPr>
            <p:nvPr/>
          </p:nvSpPr>
          <p:spPr bwMode="auto">
            <a:xfrm>
              <a:off x="4616450" y="3135338"/>
              <a:ext cx="284163" cy="434975"/>
            </a:xfrm>
            <a:custGeom>
              <a:avLst/>
              <a:gdLst>
                <a:gd name="T0" fmla="*/ 2147483647 w 158"/>
                <a:gd name="T1" fmla="*/ 2147483647 h 279"/>
                <a:gd name="T2" fmla="*/ 2147483647 w 158"/>
                <a:gd name="T3" fmla="*/ 2147483647 h 279"/>
                <a:gd name="T4" fmla="*/ 2147483647 w 158"/>
                <a:gd name="T5" fmla="*/ 2147483647 h 279"/>
                <a:gd name="T6" fmla="*/ 2147483647 w 158"/>
                <a:gd name="T7" fmla="*/ 2147483647 h 279"/>
                <a:gd name="T8" fmla="*/ 0 w 158"/>
                <a:gd name="T9" fmla="*/ 2147483647 h 279"/>
                <a:gd name="T10" fmla="*/ 2147483647 w 158"/>
                <a:gd name="T11" fmla="*/ 2147483647 h 279"/>
                <a:gd name="T12" fmla="*/ 2147483647 w 158"/>
                <a:gd name="T13" fmla="*/ 2147483647 h 279"/>
                <a:gd name="T14" fmla="*/ 2147483647 w 158"/>
                <a:gd name="T15" fmla="*/ 2147483647 h 279"/>
                <a:gd name="T16" fmla="*/ 2147483647 w 158"/>
                <a:gd name="T17" fmla="*/ 2147483647 h 279"/>
                <a:gd name="T18" fmla="*/ 2147483647 w 158"/>
                <a:gd name="T19" fmla="*/ 2147483647 h 279"/>
                <a:gd name="T20" fmla="*/ 2147483647 w 158"/>
                <a:gd name="T21" fmla="*/ 2147483647 h 279"/>
                <a:gd name="T22" fmla="*/ 2147483647 w 158"/>
                <a:gd name="T23" fmla="*/ 2147483647 h 279"/>
                <a:gd name="T24" fmla="*/ 2147483647 w 158"/>
                <a:gd name="T25" fmla="*/ 2147483647 h 279"/>
                <a:gd name="T26" fmla="*/ 2147483647 w 158"/>
                <a:gd name="T27" fmla="*/ 2147483647 h 279"/>
                <a:gd name="T28" fmla="*/ 2147483647 w 158"/>
                <a:gd name="T29" fmla="*/ 2147483647 h 279"/>
                <a:gd name="T30" fmla="*/ 2147483647 w 158"/>
                <a:gd name="T31" fmla="*/ 2147483647 h 279"/>
                <a:gd name="T32" fmla="*/ 2147483647 w 158"/>
                <a:gd name="T33" fmla="*/ 2147483647 h 279"/>
                <a:gd name="T34" fmla="*/ 2147483647 w 158"/>
                <a:gd name="T35" fmla="*/ 2147483647 h 279"/>
                <a:gd name="T36" fmla="*/ 2147483647 w 158"/>
                <a:gd name="T37" fmla="*/ 2147483647 h 279"/>
                <a:gd name="T38" fmla="*/ 2147483647 w 158"/>
                <a:gd name="T39" fmla="*/ 2147483647 h 279"/>
                <a:gd name="T40" fmla="*/ 2147483647 w 158"/>
                <a:gd name="T41" fmla="*/ 2147483647 h 279"/>
                <a:gd name="T42" fmla="*/ 2147483647 w 158"/>
                <a:gd name="T43" fmla="*/ 2147483647 h 279"/>
                <a:gd name="T44" fmla="*/ 2147483647 w 158"/>
                <a:gd name="T45" fmla="*/ 2147483647 h 279"/>
                <a:gd name="T46" fmla="*/ 2147483647 w 158"/>
                <a:gd name="T47" fmla="*/ 2147483647 h 279"/>
                <a:gd name="T48" fmla="*/ 2147483647 w 158"/>
                <a:gd name="T49" fmla="*/ 2147483647 h 279"/>
                <a:gd name="T50" fmla="*/ 2147483647 w 158"/>
                <a:gd name="T51" fmla="*/ 2147483647 h 279"/>
                <a:gd name="T52" fmla="*/ 2147483647 w 158"/>
                <a:gd name="T53" fmla="*/ 0 h 279"/>
                <a:gd name="T54" fmla="*/ 2147483647 w 158"/>
                <a:gd name="T55" fmla="*/ 2147483647 h 279"/>
                <a:gd name="T56" fmla="*/ 2147483647 w 158"/>
                <a:gd name="T57" fmla="*/ 2147483647 h 2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8"/>
                <a:gd name="T88" fmla="*/ 0 h 279"/>
                <a:gd name="T89" fmla="*/ 158 w 158"/>
                <a:gd name="T90" fmla="*/ 279 h 2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8" h="279">
                  <a:moveTo>
                    <a:pt x="24" y="31"/>
                  </a:moveTo>
                  <a:lnTo>
                    <a:pt x="30" y="44"/>
                  </a:lnTo>
                  <a:lnTo>
                    <a:pt x="38" y="50"/>
                  </a:lnTo>
                  <a:lnTo>
                    <a:pt x="30" y="107"/>
                  </a:lnTo>
                  <a:lnTo>
                    <a:pt x="0" y="157"/>
                  </a:lnTo>
                  <a:lnTo>
                    <a:pt x="2" y="167"/>
                  </a:lnTo>
                  <a:lnTo>
                    <a:pt x="10" y="179"/>
                  </a:lnTo>
                  <a:lnTo>
                    <a:pt x="17" y="184"/>
                  </a:lnTo>
                  <a:lnTo>
                    <a:pt x="21" y="215"/>
                  </a:lnTo>
                  <a:lnTo>
                    <a:pt x="29" y="231"/>
                  </a:lnTo>
                  <a:lnTo>
                    <a:pt x="14" y="234"/>
                  </a:lnTo>
                  <a:lnTo>
                    <a:pt x="10" y="244"/>
                  </a:lnTo>
                  <a:lnTo>
                    <a:pt x="24" y="257"/>
                  </a:lnTo>
                  <a:lnTo>
                    <a:pt x="30" y="279"/>
                  </a:lnTo>
                  <a:lnTo>
                    <a:pt x="76" y="268"/>
                  </a:lnTo>
                  <a:lnTo>
                    <a:pt x="86" y="259"/>
                  </a:lnTo>
                  <a:lnTo>
                    <a:pt x="83" y="254"/>
                  </a:lnTo>
                  <a:lnTo>
                    <a:pt x="107" y="249"/>
                  </a:lnTo>
                  <a:lnTo>
                    <a:pt x="127" y="222"/>
                  </a:lnTo>
                  <a:lnTo>
                    <a:pt x="141" y="218"/>
                  </a:lnTo>
                  <a:lnTo>
                    <a:pt x="141" y="209"/>
                  </a:lnTo>
                  <a:lnTo>
                    <a:pt x="127" y="181"/>
                  </a:lnTo>
                  <a:lnTo>
                    <a:pt x="144" y="133"/>
                  </a:lnTo>
                  <a:lnTo>
                    <a:pt x="156" y="133"/>
                  </a:lnTo>
                  <a:lnTo>
                    <a:pt x="158" y="127"/>
                  </a:lnTo>
                  <a:lnTo>
                    <a:pt x="156" y="68"/>
                  </a:lnTo>
                  <a:lnTo>
                    <a:pt x="44" y="0"/>
                  </a:lnTo>
                  <a:lnTo>
                    <a:pt x="24" y="5"/>
                  </a:lnTo>
                  <a:lnTo>
                    <a:pt x="24" y="3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5" name="Freeform 26"/>
            <p:cNvSpPr>
              <a:spLocks/>
            </p:cNvSpPr>
            <p:nvPr/>
          </p:nvSpPr>
          <p:spPr bwMode="auto">
            <a:xfrm>
              <a:off x="4616450" y="3135338"/>
              <a:ext cx="284163" cy="434975"/>
            </a:xfrm>
            <a:custGeom>
              <a:avLst/>
              <a:gdLst>
                <a:gd name="T0" fmla="*/ 2147483647 w 158"/>
                <a:gd name="T1" fmla="*/ 2147483647 h 279"/>
                <a:gd name="T2" fmla="*/ 2147483647 w 158"/>
                <a:gd name="T3" fmla="*/ 2147483647 h 279"/>
                <a:gd name="T4" fmla="*/ 2147483647 w 158"/>
                <a:gd name="T5" fmla="*/ 2147483647 h 279"/>
                <a:gd name="T6" fmla="*/ 2147483647 w 158"/>
                <a:gd name="T7" fmla="*/ 2147483647 h 279"/>
                <a:gd name="T8" fmla="*/ 0 w 158"/>
                <a:gd name="T9" fmla="*/ 2147483647 h 279"/>
                <a:gd name="T10" fmla="*/ 2147483647 w 158"/>
                <a:gd name="T11" fmla="*/ 2147483647 h 279"/>
                <a:gd name="T12" fmla="*/ 2147483647 w 158"/>
                <a:gd name="T13" fmla="*/ 2147483647 h 279"/>
                <a:gd name="T14" fmla="*/ 2147483647 w 158"/>
                <a:gd name="T15" fmla="*/ 2147483647 h 279"/>
                <a:gd name="T16" fmla="*/ 2147483647 w 158"/>
                <a:gd name="T17" fmla="*/ 2147483647 h 279"/>
                <a:gd name="T18" fmla="*/ 2147483647 w 158"/>
                <a:gd name="T19" fmla="*/ 2147483647 h 279"/>
                <a:gd name="T20" fmla="*/ 2147483647 w 158"/>
                <a:gd name="T21" fmla="*/ 2147483647 h 279"/>
                <a:gd name="T22" fmla="*/ 2147483647 w 158"/>
                <a:gd name="T23" fmla="*/ 2147483647 h 279"/>
                <a:gd name="T24" fmla="*/ 2147483647 w 158"/>
                <a:gd name="T25" fmla="*/ 2147483647 h 279"/>
                <a:gd name="T26" fmla="*/ 2147483647 w 158"/>
                <a:gd name="T27" fmla="*/ 2147483647 h 279"/>
                <a:gd name="T28" fmla="*/ 2147483647 w 158"/>
                <a:gd name="T29" fmla="*/ 2147483647 h 279"/>
                <a:gd name="T30" fmla="*/ 2147483647 w 158"/>
                <a:gd name="T31" fmla="*/ 2147483647 h 279"/>
                <a:gd name="T32" fmla="*/ 2147483647 w 158"/>
                <a:gd name="T33" fmla="*/ 2147483647 h 279"/>
                <a:gd name="T34" fmla="*/ 2147483647 w 158"/>
                <a:gd name="T35" fmla="*/ 2147483647 h 279"/>
                <a:gd name="T36" fmla="*/ 2147483647 w 158"/>
                <a:gd name="T37" fmla="*/ 2147483647 h 279"/>
                <a:gd name="T38" fmla="*/ 2147483647 w 158"/>
                <a:gd name="T39" fmla="*/ 2147483647 h 279"/>
                <a:gd name="T40" fmla="*/ 2147483647 w 158"/>
                <a:gd name="T41" fmla="*/ 2147483647 h 279"/>
                <a:gd name="T42" fmla="*/ 2147483647 w 158"/>
                <a:gd name="T43" fmla="*/ 2147483647 h 279"/>
                <a:gd name="T44" fmla="*/ 2147483647 w 158"/>
                <a:gd name="T45" fmla="*/ 2147483647 h 279"/>
                <a:gd name="T46" fmla="*/ 2147483647 w 158"/>
                <a:gd name="T47" fmla="*/ 2147483647 h 279"/>
                <a:gd name="T48" fmla="*/ 2147483647 w 158"/>
                <a:gd name="T49" fmla="*/ 2147483647 h 279"/>
                <a:gd name="T50" fmla="*/ 2147483647 w 158"/>
                <a:gd name="T51" fmla="*/ 2147483647 h 279"/>
                <a:gd name="T52" fmla="*/ 2147483647 w 158"/>
                <a:gd name="T53" fmla="*/ 0 h 279"/>
                <a:gd name="T54" fmla="*/ 2147483647 w 158"/>
                <a:gd name="T55" fmla="*/ 2147483647 h 279"/>
                <a:gd name="T56" fmla="*/ 2147483647 w 158"/>
                <a:gd name="T57" fmla="*/ 2147483647 h 2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8"/>
                <a:gd name="T88" fmla="*/ 0 h 279"/>
                <a:gd name="T89" fmla="*/ 158 w 158"/>
                <a:gd name="T90" fmla="*/ 279 h 2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8" h="279">
                  <a:moveTo>
                    <a:pt x="24" y="31"/>
                  </a:moveTo>
                  <a:lnTo>
                    <a:pt x="30" y="44"/>
                  </a:lnTo>
                  <a:lnTo>
                    <a:pt x="38" y="50"/>
                  </a:lnTo>
                  <a:lnTo>
                    <a:pt x="30" y="107"/>
                  </a:lnTo>
                  <a:lnTo>
                    <a:pt x="0" y="157"/>
                  </a:lnTo>
                  <a:lnTo>
                    <a:pt x="2" y="167"/>
                  </a:lnTo>
                  <a:lnTo>
                    <a:pt x="10" y="179"/>
                  </a:lnTo>
                  <a:lnTo>
                    <a:pt x="17" y="184"/>
                  </a:lnTo>
                  <a:lnTo>
                    <a:pt x="21" y="215"/>
                  </a:lnTo>
                  <a:lnTo>
                    <a:pt x="29" y="231"/>
                  </a:lnTo>
                  <a:lnTo>
                    <a:pt x="14" y="234"/>
                  </a:lnTo>
                  <a:lnTo>
                    <a:pt x="10" y="244"/>
                  </a:lnTo>
                  <a:lnTo>
                    <a:pt x="24" y="257"/>
                  </a:lnTo>
                  <a:lnTo>
                    <a:pt x="30" y="279"/>
                  </a:lnTo>
                  <a:lnTo>
                    <a:pt x="76" y="268"/>
                  </a:lnTo>
                  <a:lnTo>
                    <a:pt x="86" y="259"/>
                  </a:lnTo>
                  <a:lnTo>
                    <a:pt x="83" y="254"/>
                  </a:lnTo>
                  <a:lnTo>
                    <a:pt x="107" y="249"/>
                  </a:lnTo>
                  <a:lnTo>
                    <a:pt x="127" y="222"/>
                  </a:lnTo>
                  <a:lnTo>
                    <a:pt x="141" y="218"/>
                  </a:lnTo>
                  <a:lnTo>
                    <a:pt x="141" y="209"/>
                  </a:lnTo>
                  <a:lnTo>
                    <a:pt x="127" y="181"/>
                  </a:lnTo>
                  <a:lnTo>
                    <a:pt x="144" y="133"/>
                  </a:lnTo>
                  <a:lnTo>
                    <a:pt x="156" y="133"/>
                  </a:lnTo>
                  <a:lnTo>
                    <a:pt x="158" y="127"/>
                  </a:lnTo>
                  <a:lnTo>
                    <a:pt x="156" y="68"/>
                  </a:lnTo>
                  <a:lnTo>
                    <a:pt x="44" y="0"/>
                  </a:lnTo>
                  <a:lnTo>
                    <a:pt x="24" y="5"/>
                  </a:lnTo>
                  <a:lnTo>
                    <a:pt x="24" y="3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6" name="Freeform 27"/>
            <p:cNvSpPr>
              <a:spLocks/>
            </p:cNvSpPr>
            <p:nvPr/>
          </p:nvSpPr>
          <p:spPr bwMode="auto">
            <a:xfrm>
              <a:off x="5392738" y="3287738"/>
              <a:ext cx="277812" cy="139700"/>
            </a:xfrm>
            <a:custGeom>
              <a:avLst/>
              <a:gdLst>
                <a:gd name="T0" fmla="*/ 2147483647 w 155"/>
                <a:gd name="T1" fmla="*/ 2147483647 h 89"/>
                <a:gd name="T2" fmla="*/ 2147483647 w 155"/>
                <a:gd name="T3" fmla="*/ 2147483647 h 89"/>
                <a:gd name="T4" fmla="*/ 2147483647 w 155"/>
                <a:gd name="T5" fmla="*/ 2147483647 h 89"/>
                <a:gd name="T6" fmla="*/ 2147483647 w 155"/>
                <a:gd name="T7" fmla="*/ 2147483647 h 89"/>
                <a:gd name="T8" fmla="*/ 2147483647 w 155"/>
                <a:gd name="T9" fmla="*/ 0 h 89"/>
                <a:gd name="T10" fmla="*/ 2147483647 w 155"/>
                <a:gd name="T11" fmla="*/ 2147483647 h 89"/>
                <a:gd name="T12" fmla="*/ 2147483647 w 155"/>
                <a:gd name="T13" fmla="*/ 2147483647 h 89"/>
                <a:gd name="T14" fmla="*/ 2147483647 w 155"/>
                <a:gd name="T15" fmla="*/ 2147483647 h 89"/>
                <a:gd name="T16" fmla="*/ 2147483647 w 155"/>
                <a:gd name="T17" fmla="*/ 2147483647 h 89"/>
                <a:gd name="T18" fmla="*/ 2147483647 w 155"/>
                <a:gd name="T19" fmla="*/ 2147483647 h 89"/>
                <a:gd name="T20" fmla="*/ 2147483647 w 155"/>
                <a:gd name="T21" fmla="*/ 2147483647 h 89"/>
                <a:gd name="T22" fmla="*/ 2147483647 w 155"/>
                <a:gd name="T23" fmla="*/ 2147483647 h 89"/>
                <a:gd name="T24" fmla="*/ 2147483647 w 155"/>
                <a:gd name="T25" fmla="*/ 2147483647 h 89"/>
                <a:gd name="T26" fmla="*/ 2147483647 w 155"/>
                <a:gd name="T27" fmla="*/ 2147483647 h 89"/>
                <a:gd name="T28" fmla="*/ 0 w 155"/>
                <a:gd name="T29" fmla="*/ 2147483647 h 89"/>
                <a:gd name="T30" fmla="*/ 2147483647 w 155"/>
                <a:gd name="T31" fmla="*/ 2147483647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89"/>
                <a:gd name="T50" fmla="*/ 155 w 155"/>
                <a:gd name="T51" fmla="*/ 89 h 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89">
                  <a:moveTo>
                    <a:pt x="2" y="22"/>
                  </a:moveTo>
                  <a:lnTo>
                    <a:pt x="16" y="12"/>
                  </a:lnTo>
                  <a:lnTo>
                    <a:pt x="45" y="48"/>
                  </a:lnTo>
                  <a:lnTo>
                    <a:pt x="99" y="10"/>
                  </a:lnTo>
                  <a:lnTo>
                    <a:pt x="145" y="0"/>
                  </a:lnTo>
                  <a:lnTo>
                    <a:pt x="155" y="21"/>
                  </a:lnTo>
                  <a:lnTo>
                    <a:pt x="152" y="22"/>
                  </a:lnTo>
                  <a:lnTo>
                    <a:pt x="145" y="25"/>
                  </a:lnTo>
                  <a:lnTo>
                    <a:pt x="144" y="38"/>
                  </a:lnTo>
                  <a:lnTo>
                    <a:pt x="106" y="53"/>
                  </a:lnTo>
                  <a:lnTo>
                    <a:pt x="68" y="78"/>
                  </a:lnTo>
                  <a:lnTo>
                    <a:pt x="48" y="78"/>
                  </a:lnTo>
                  <a:lnTo>
                    <a:pt x="37" y="86"/>
                  </a:lnTo>
                  <a:lnTo>
                    <a:pt x="16" y="89"/>
                  </a:lnTo>
                  <a:lnTo>
                    <a:pt x="0" y="25"/>
                  </a:lnTo>
                  <a:lnTo>
                    <a:pt x="2" y="2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7" name="Freeform 28"/>
            <p:cNvSpPr>
              <a:spLocks/>
            </p:cNvSpPr>
            <p:nvPr/>
          </p:nvSpPr>
          <p:spPr bwMode="auto">
            <a:xfrm>
              <a:off x="5392738" y="3287738"/>
              <a:ext cx="277812" cy="139700"/>
            </a:xfrm>
            <a:custGeom>
              <a:avLst/>
              <a:gdLst>
                <a:gd name="T0" fmla="*/ 2147483647 w 155"/>
                <a:gd name="T1" fmla="*/ 2147483647 h 89"/>
                <a:gd name="T2" fmla="*/ 2147483647 w 155"/>
                <a:gd name="T3" fmla="*/ 2147483647 h 89"/>
                <a:gd name="T4" fmla="*/ 2147483647 w 155"/>
                <a:gd name="T5" fmla="*/ 2147483647 h 89"/>
                <a:gd name="T6" fmla="*/ 2147483647 w 155"/>
                <a:gd name="T7" fmla="*/ 2147483647 h 89"/>
                <a:gd name="T8" fmla="*/ 2147483647 w 155"/>
                <a:gd name="T9" fmla="*/ 0 h 89"/>
                <a:gd name="T10" fmla="*/ 2147483647 w 155"/>
                <a:gd name="T11" fmla="*/ 2147483647 h 89"/>
                <a:gd name="T12" fmla="*/ 2147483647 w 155"/>
                <a:gd name="T13" fmla="*/ 2147483647 h 89"/>
                <a:gd name="T14" fmla="*/ 2147483647 w 155"/>
                <a:gd name="T15" fmla="*/ 2147483647 h 89"/>
                <a:gd name="T16" fmla="*/ 2147483647 w 155"/>
                <a:gd name="T17" fmla="*/ 2147483647 h 89"/>
                <a:gd name="T18" fmla="*/ 2147483647 w 155"/>
                <a:gd name="T19" fmla="*/ 2147483647 h 89"/>
                <a:gd name="T20" fmla="*/ 2147483647 w 155"/>
                <a:gd name="T21" fmla="*/ 2147483647 h 89"/>
                <a:gd name="T22" fmla="*/ 2147483647 w 155"/>
                <a:gd name="T23" fmla="*/ 2147483647 h 89"/>
                <a:gd name="T24" fmla="*/ 2147483647 w 155"/>
                <a:gd name="T25" fmla="*/ 2147483647 h 89"/>
                <a:gd name="T26" fmla="*/ 2147483647 w 155"/>
                <a:gd name="T27" fmla="*/ 2147483647 h 89"/>
                <a:gd name="T28" fmla="*/ 0 w 155"/>
                <a:gd name="T29" fmla="*/ 2147483647 h 89"/>
                <a:gd name="T30" fmla="*/ 2147483647 w 155"/>
                <a:gd name="T31" fmla="*/ 2147483647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89"/>
                <a:gd name="T50" fmla="*/ 155 w 155"/>
                <a:gd name="T51" fmla="*/ 89 h 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89">
                  <a:moveTo>
                    <a:pt x="2" y="22"/>
                  </a:moveTo>
                  <a:lnTo>
                    <a:pt x="16" y="12"/>
                  </a:lnTo>
                  <a:lnTo>
                    <a:pt x="45" y="48"/>
                  </a:lnTo>
                  <a:lnTo>
                    <a:pt x="99" y="10"/>
                  </a:lnTo>
                  <a:lnTo>
                    <a:pt x="145" y="0"/>
                  </a:lnTo>
                  <a:lnTo>
                    <a:pt x="155" y="21"/>
                  </a:lnTo>
                  <a:lnTo>
                    <a:pt x="152" y="22"/>
                  </a:lnTo>
                  <a:lnTo>
                    <a:pt x="145" y="25"/>
                  </a:lnTo>
                  <a:lnTo>
                    <a:pt x="144" y="38"/>
                  </a:lnTo>
                  <a:lnTo>
                    <a:pt x="106" y="53"/>
                  </a:lnTo>
                  <a:lnTo>
                    <a:pt x="68" y="78"/>
                  </a:lnTo>
                  <a:lnTo>
                    <a:pt x="48" y="78"/>
                  </a:lnTo>
                  <a:lnTo>
                    <a:pt x="37" y="86"/>
                  </a:lnTo>
                  <a:lnTo>
                    <a:pt x="16" y="89"/>
                  </a:lnTo>
                  <a:lnTo>
                    <a:pt x="0" y="25"/>
                  </a:lnTo>
                  <a:lnTo>
                    <a:pt x="2" y="2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8" name="Freeform 29"/>
            <p:cNvSpPr>
              <a:spLocks/>
            </p:cNvSpPr>
            <p:nvPr/>
          </p:nvSpPr>
          <p:spPr bwMode="auto">
            <a:xfrm>
              <a:off x="5653088" y="3092475"/>
              <a:ext cx="182562" cy="230188"/>
            </a:xfrm>
            <a:custGeom>
              <a:avLst/>
              <a:gdLst>
                <a:gd name="T0" fmla="*/ 2147483647 w 103"/>
                <a:gd name="T1" fmla="*/ 2147483647 h 146"/>
                <a:gd name="T2" fmla="*/ 2147483647 w 103"/>
                <a:gd name="T3" fmla="*/ 2147483647 h 146"/>
                <a:gd name="T4" fmla="*/ 2147483647 w 103"/>
                <a:gd name="T5" fmla="*/ 2147483647 h 146"/>
                <a:gd name="T6" fmla="*/ 2147483647 w 103"/>
                <a:gd name="T7" fmla="*/ 2147483647 h 146"/>
                <a:gd name="T8" fmla="*/ 2147483647 w 103"/>
                <a:gd name="T9" fmla="*/ 2147483647 h 146"/>
                <a:gd name="T10" fmla="*/ 2147483647 w 103"/>
                <a:gd name="T11" fmla="*/ 2147483647 h 146"/>
                <a:gd name="T12" fmla="*/ 2147483647 w 103"/>
                <a:gd name="T13" fmla="*/ 2147483647 h 146"/>
                <a:gd name="T14" fmla="*/ 2147483647 w 103"/>
                <a:gd name="T15" fmla="*/ 2147483647 h 146"/>
                <a:gd name="T16" fmla="*/ 2147483647 w 103"/>
                <a:gd name="T17" fmla="*/ 2147483647 h 146"/>
                <a:gd name="T18" fmla="*/ 2147483647 w 103"/>
                <a:gd name="T19" fmla="*/ 2147483647 h 146"/>
                <a:gd name="T20" fmla="*/ 2147483647 w 103"/>
                <a:gd name="T21" fmla="*/ 2147483647 h 146"/>
                <a:gd name="T22" fmla="*/ 2147483647 w 103"/>
                <a:gd name="T23" fmla="*/ 0 h 146"/>
                <a:gd name="T24" fmla="*/ 2147483647 w 103"/>
                <a:gd name="T25" fmla="*/ 2147483647 h 146"/>
                <a:gd name="T26" fmla="*/ 2147483647 w 103"/>
                <a:gd name="T27" fmla="*/ 2147483647 h 146"/>
                <a:gd name="T28" fmla="*/ 2147483647 w 103"/>
                <a:gd name="T29" fmla="*/ 2147483647 h 146"/>
                <a:gd name="T30" fmla="*/ 2147483647 w 103"/>
                <a:gd name="T31" fmla="*/ 2147483647 h 146"/>
                <a:gd name="T32" fmla="*/ 2147483647 w 103"/>
                <a:gd name="T33" fmla="*/ 2147483647 h 146"/>
                <a:gd name="T34" fmla="*/ 2147483647 w 103"/>
                <a:gd name="T35" fmla="*/ 2147483647 h 146"/>
                <a:gd name="T36" fmla="*/ 2147483647 w 103"/>
                <a:gd name="T37" fmla="*/ 2147483647 h 146"/>
                <a:gd name="T38" fmla="*/ 2147483647 w 103"/>
                <a:gd name="T39" fmla="*/ 2147483647 h 146"/>
                <a:gd name="T40" fmla="*/ 0 w 103"/>
                <a:gd name="T41" fmla="*/ 2147483647 h 146"/>
                <a:gd name="T42" fmla="*/ 2147483647 w 103"/>
                <a:gd name="T43" fmla="*/ 2147483647 h 146"/>
                <a:gd name="T44" fmla="*/ 2147483647 w 103"/>
                <a:gd name="T45" fmla="*/ 2147483647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3"/>
                <a:gd name="T70" fmla="*/ 0 h 146"/>
                <a:gd name="T71" fmla="*/ 103 w 103"/>
                <a:gd name="T72" fmla="*/ 146 h 1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3" h="146">
                  <a:moveTo>
                    <a:pt x="22" y="140"/>
                  </a:moveTo>
                  <a:lnTo>
                    <a:pt x="37" y="140"/>
                  </a:lnTo>
                  <a:lnTo>
                    <a:pt x="44" y="127"/>
                  </a:lnTo>
                  <a:lnTo>
                    <a:pt x="56" y="122"/>
                  </a:lnTo>
                  <a:lnTo>
                    <a:pt x="67" y="106"/>
                  </a:lnTo>
                  <a:lnTo>
                    <a:pt x="80" y="102"/>
                  </a:lnTo>
                  <a:lnTo>
                    <a:pt x="77" y="84"/>
                  </a:lnTo>
                  <a:lnTo>
                    <a:pt x="98" y="60"/>
                  </a:lnTo>
                  <a:lnTo>
                    <a:pt x="103" y="44"/>
                  </a:lnTo>
                  <a:lnTo>
                    <a:pt x="87" y="23"/>
                  </a:lnTo>
                  <a:lnTo>
                    <a:pt x="63" y="14"/>
                  </a:lnTo>
                  <a:lnTo>
                    <a:pt x="51" y="0"/>
                  </a:lnTo>
                  <a:lnTo>
                    <a:pt x="41" y="13"/>
                  </a:lnTo>
                  <a:lnTo>
                    <a:pt x="41" y="22"/>
                  </a:lnTo>
                  <a:lnTo>
                    <a:pt x="38" y="25"/>
                  </a:lnTo>
                  <a:lnTo>
                    <a:pt x="37" y="25"/>
                  </a:lnTo>
                  <a:lnTo>
                    <a:pt x="42" y="29"/>
                  </a:lnTo>
                  <a:lnTo>
                    <a:pt x="48" y="41"/>
                  </a:lnTo>
                  <a:lnTo>
                    <a:pt x="51" y="60"/>
                  </a:lnTo>
                  <a:lnTo>
                    <a:pt x="37" y="92"/>
                  </a:lnTo>
                  <a:lnTo>
                    <a:pt x="0" y="125"/>
                  </a:lnTo>
                  <a:lnTo>
                    <a:pt x="10" y="146"/>
                  </a:lnTo>
                  <a:lnTo>
                    <a:pt x="22" y="14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9" name="Freeform 30"/>
            <p:cNvSpPr>
              <a:spLocks/>
            </p:cNvSpPr>
            <p:nvPr/>
          </p:nvSpPr>
          <p:spPr bwMode="auto">
            <a:xfrm>
              <a:off x="5653088" y="3092475"/>
              <a:ext cx="182562" cy="230188"/>
            </a:xfrm>
            <a:custGeom>
              <a:avLst/>
              <a:gdLst>
                <a:gd name="T0" fmla="*/ 2147483647 w 103"/>
                <a:gd name="T1" fmla="*/ 2147483647 h 146"/>
                <a:gd name="T2" fmla="*/ 2147483647 w 103"/>
                <a:gd name="T3" fmla="*/ 2147483647 h 146"/>
                <a:gd name="T4" fmla="*/ 2147483647 w 103"/>
                <a:gd name="T5" fmla="*/ 2147483647 h 146"/>
                <a:gd name="T6" fmla="*/ 2147483647 w 103"/>
                <a:gd name="T7" fmla="*/ 2147483647 h 146"/>
                <a:gd name="T8" fmla="*/ 2147483647 w 103"/>
                <a:gd name="T9" fmla="*/ 2147483647 h 146"/>
                <a:gd name="T10" fmla="*/ 2147483647 w 103"/>
                <a:gd name="T11" fmla="*/ 2147483647 h 146"/>
                <a:gd name="T12" fmla="*/ 2147483647 w 103"/>
                <a:gd name="T13" fmla="*/ 2147483647 h 146"/>
                <a:gd name="T14" fmla="*/ 2147483647 w 103"/>
                <a:gd name="T15" fmla="*/ 2147483647 h 146"/>
                <a:gd name="T16" fmla="*/ 2147483647 w 103"/>
                <a:gd name="T17" fmla="*/ 2147483647 h 146"/>
                <a:gd name="T18" fmla="*/ 2147483647 w 103"/>
                <a:gd name="T19" fmla="*/ 2147483647 h 146"/>
                <a:gd name="T20" fmla="*/ 2147483647 w 103"/>
                <a:gd name="T21" fmla="*/ 2147483647 h 146"/>
                <a:gd name="T22" fmla="*/ 2147483647 w 103"/>
                <a:gd name="T23" fmla="*/ 0 h 146"/>
                <a:gd name="T24" fmla="*/ 2147483647 w 103"/>
                <a:gd name="T25" fmla="*/ 2147483647 h 146"/>
                <a:gd name="T26" fmla="*/ 2147483647 w 103"/>
                <a:gd name="T27" fmla="*/ 2147483647 h 146"/>
                <a:gd name="T28" fmla="*/ 2147483647 w 103"/>
                <a:gd name="T29" fmla="*/ 2147483647 h 146"/>
                <a:gd name="T30" fmla="*/ 2147483647 w 103"/>
                <a:gd name="T31" fmla="*/ 2147483647 h 146"/>
                <a:gd name="T32" fmla="*/ 2147483647 w 103"/>
                <a:gd name="T33" fmla="*/ 2147483647 h 146"/>
                <a:gd name="T34" fmla="*/ 2147483647 w 103"/>
                <a:gd name="T35" fmla="*/ 2147483647 h 146"/>
                <a:gd name="T36" fmla="*/ 2147483647 w 103"/>
                <a:gd name="T37" fmla="*/ 2147483647 h 146"/>
                <a:gd name="T38" fmla="*/ 2147483647 w 103"/>
                <a:gd name="T39" fmla="*/ 2147483647 h 146"/>
                <a:gd name="T40" fmla="*/ 0 w 103"/>
                <a:gd name="T41" fmla="*/ 2147483647 h 146"/>
                <a:gd name="T42" fmla="*/ 2147483647 w 103"/>
                <a:gd name="T43" fmla="*/ 2147483647 h 146"/>
                <a:gd name="T44" fmla="*/ 2147483647 w 103"/>
                <a:gd name="T45" fmla="*/ 2147483647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3"/>
                <a:gd name="T70" fmla="*/ 0 h 146"/>
                <a:gd name="T71" fmla="*/ 103 w 103"/>
                <a:gd name="T72" fmla="*/ 146 h 1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3" h="146">
                  <a:moveTo>
                    <a:pt x="22" y="140"/>
                  </a:moveTo>
                  <a:lnTo>
                    <a:pt x="37" y="140"/>
                  </a:lnTo>
                  <a:lnTo>
                    <a:pt x="44" y="127"/>
                  </a:lnTo>
                  <a:lnTo>
                    <a:pt x="56" y="122"/>
                  </a:lnTo>
                  <a:lnTo>
                    <a:pt x="67" y="106"/>
                  </a:lnTo>
                  <a:lnTo>
                    <a:pt x="80" y="102"/>
                  </a:lnTo>
                  <a:lnTo>
                    <a:pt x="77" y="84"/>
                  </a:lnTo>
                  <a:lnTo>
                    <a:pt x="98" y="60"/>
                  </a:lnTo>
                  <a:lnTo>
                    <a:pt x="103" y="44"/>
                  </a:lnTo>
                  <a:lnTo>
                    <a:pt x="87" y="23"/>
                  </a:lnTo>
                  <a:lnTo>
                    <a:pt x="63" y="14"/>
                  </a:lnTo>
                  <a:lnTo>
                    <a:pt x="51" y="0"/>
                  </a:lnTo>
                  <a:lnTo>
                    <a:pt x="41" y="13"/>
                  </a:lnTo>
                  <a:lnTo>
                    <a:pt x="41" y="22"/>
                  </a:lnTo>
                  <a:lnTo>
                    <a:pt x="38" y="25"/>
                  </a:lnTo>
                  <a:lnTo>
                    <a:pt x="37" y="25"/>
                  </a:lnTo>
                  <a:lnTo>
                    <a:pt x="42" y="29"/>
                  </a:lnTo>
                  <a:lnTo>
                    <a:pt x="48" y="41"/>
                  </a:lnTo>
                  <a:lnTo>
                    <a:pt x="51" y="60"/>
                  </a:lnTo>
                  <a:lnTo>
                    <a:pt x="37" y="92"/>
                  </a:lnTo>
                  <a:lnTo>
                    <a:pt x="0" y="125"/>
                  </a:lnTo>
                  <a:lnTo>
                    <a:pt x="10" y="146"/>
                  </a:lnTo>
                  <a:lnTo>
                    <a:pt x="22" y="14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0" name="Freeform 31"/>
            <p:cNvSpPr>
              <a:spLocks/>
            </p:cNvSpPr>
            <p:nvPr/>
          </p:nvSpPr>
          <p:spPr bwMode="auto">
            <a:xfrm>
              <a:off x="5167313" y="2886100"/>
              <a:ext cx="577850" cy="474663"/>
            </a:xfrm>
            <a:custGeom>
              <a:avLst/>
              <a:gdLst>
                <a:gd name="T0" fmla="*/ 2147483647 w 322"/>
                <a:gd name="T1" fmla="*/ 2147483647 h 305"/>
                <a:gd name="T2" fmla="*/ 2147483647 w 322"/>
                <a:gd name="T3" fmla="*/ 2147483647 h 305"/>
                <a:gd name="T4" fmla="*/ 2147483647 w 322"/>
                <a:gd name="T5" fmla="*/ 2147483647 h 305"/>
                <a:gd name="T6" fmla="*/ 2147483647 w 322"/>
                <a:gd name="T7" fmla="*/ 2147483647 h 305"/>
                <a:gd name="T8" fmla="*/ 2147483647 w 322"/>
                <a:gd name="T9" fmla="*/ 2147483647 h 305"/>
                <a:gd name="T10" fmla="*/ 2147483647 w 322"/>
                <a:gd name="T11" fmla="*/ 2147483647 h 305"/>
                <a:gd name="T12" fmla="*/ 2147483647 w 322"/>
                <a:gd name="T13" fmla="*/ 2147483647 h 305"/>
                <a:gd name="T14" fmla="*/ 2147483647 w 322"/>
                <a:gd name="T15" fmla="*/ 2147483647 h 305"/>
                <a:gd name="T16" fmla="*/ 2147483647 w 322"/>
                <a:gd name="T17" fmla="*/ 2147483647 h 305"/>
                <a:gd name="T18" fmla="*/ 2147483647 w 322"/>
                <a:gd name="T19" fmla="*/ 2147483647 h 305"/>
                <a:gd name="T20" fmla="*/ 2147483647 w 322"/>
                <a:gd name="T21" fmla="*/ 2147483647 h 305"/>
                <a:gd name="T22" fmla="*/ 2147483647 w 322"/>
                <a:gd name="T23" fmla="*/ 2147483647 h 305"/>
                <a:gd name="T24" fmla="*/ 2147483647 w 322"/>
                <a:gd name="T25" fmla="*/ 2147483647 h 305"/>
                <a:gd name="T26" fmla="*/ 2147483647 w 322"/>
                <a:gd name="T27" fmla="*/ 2147483647 h 305"/>
                <a:gd name="T28" fmla="*/ 2147483647 w 322"/>
                <a:gd name="T29" fmla="*/ 2147483647 h 305"/>
                <a:gd name="T30" fmla="*/ 2147483647 w 322"/>
                <a:gd name="T31" fmla="*/ 2147483647 h 305"/>
                <a:gd name="T32" fmla="*/ 2147483647 w 322"/>
                <a:gd name="T33" fmla="*/ 2147483647 h 305"/>
                <a:gd name="T34" fmla="*/ 2147483647 w 322"/>
                <a:gd name="T35" fmla="*/ 2147483647 h 305"/>
                <a:gd name="T36" fmla="*/ 2147483647 w 322"/>
                <a:gd name="T37" fmla="*/ 2147483647 h 305"/>
                <a:gd name="T38" fmla="*/ 2147483647 w 322"/>
                <a:gd name="T39" fmla="*/ 2147483647 h 305"/>
                <a:gd name="T40" fmla="*/ 2147483647 w 322"/>
                <a:gd name="T41" fmla="*/ 2147483647 h 305"/>
                <a:gd name="T42" fmla="*/ 2147483647 w 322"/>
                <a:gd name="T43" fmla="*/ 2147483647 h 305"/>
                <a:gd name="T44" fmla="*/ 2147483647 w 322"/>
                <a:gd name="T45" fmla="*/ 2147483647 h 305"/>
                <a:gd name="T46" fmla="*/ 2147483647 w 322"/>
                <a:gd name="T47" fmla="*/ 2147483647 h 305"/>
                <a:gd name="T48" fmla="*/ 2147483647 w 322"/>
                <a:gd name="T49" fmla="*/ 2147483647 h 305"/>
                <a:gd name="T50" fmla="*/ 2147483647 w 322"/>
                <a:gd name="T51" fmla="*/ 2147483647 h 305"/>
                <a:gd name="T52" fmla="*/ 0 w 322"/>
                <a:gd name="T53" fmla="*/ 2147483647 h 305"/>
                <a:gd name="T54" fmla="*/ 2147483647 w 322"/>
                <a:gd name="T55" fmla="*/ 2147483647 h 305"/>
                <a:gd name="T56" fmla="*/ 2147483647 w 322"/>
                <a:gd name="T57" fmla="*/ 2147483647 h 305"/>
                <a:gd name="T58" fmla="*/ 2147483647 w 322"/>
                <a:gd name="T59" fmla="*/ 2147483647 h 305"/>
                <a:gd name="T60" fmla="*/ 2147483647 w 322"/>
                <a:gd name="T61" fmla="*/ 2147483647 h 305"/>
                <a:gd name="T62" fmla="*/ 2147483647 w 322"/>
                <a:gd name="T63" fmla="*/ 2147483647 h 305"/>
                <a:gd name="T64" fmla="*/ 2147483647 w 322"/>
                <a:gd name="T65" fmla="*/ 2147483647 h 3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2"/>
                <a:gd name="T100" fmla="*/ 0 h 305"/>
                <a:gd name="T101" fmla="*/ 322 w 322"/>
                <a:gd name="T102" fmla="*/ 305 h 3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2" h="305">
                  <a:moveTo>
                    <a:pt x="146" y="54"/>
                  </a:moveTo>
                  <a:lnTo>
                    <a:pt x="157" y="63"/>
                  </a:lnTo>
                  <a:lnTo>
                    <a:pt x="171" y="56"/>
                  </a:lnTo>
                  <a:lnTo>
                    <a:pt x="198" y="65"/>
                  </a:lnTo>
                  <a:lnTo>
                    <a:pt x="198" y="66"/>
                  </a:lnTo>
                  <a:lnTo>
                    <a:pt x="226" y="100"/>
                  </a:lnTo>
                  <a:lnTo>
                    <a:pt x="237" y="126"/>
                  </a:lnTo>
                  <a:lnTo>
                    <a:pt x="247" y="142"/>
                  </a:lnTo>
                  <a:lnTo>
                    <a:pt x="239" y="151"/>
                  </a:lnTo>
                  <a:lnTo>
                    <a:pt x="239" y="158"/>
                  </a:lnTo>
                  <a:lnTo>
                    <a:pt x="250" y="162"/>
                  </a:lnTo>
                  <a:lnTo>
                    <a:pt x="251" y="162"/>
                  </a:lnTo>
                  <a:lnTo>
                    <a:pt x="254" y="162"/>
                  </a:lnTo>
                  <a:lnTo>
                    <a:pt x="258" y="162"/>
                  </a:lnTo>
                  <a:lnTo>
                    <a:pt x="260" y="162"/>
                  </a:lnTo>
                  <a:lnTo>
                    <a:pt x="263" y="162"/>
                  </a:lnTo>
                  <a:lnTo>
                    <a:pt x="265" y="162"/>
                  </a:lnTo>
                  <a:lnTo>
                    <a:pt x="268" y="162"/>
                  </a:lnTo>
                  <a:lnTo>
                    <a:pt x="271" y="162"/>
                  </a:lnTo>
                  <a:lnTo>
                    <a:pt x="274" y="162"/>
                  </a:lnTo>
                  <a:lnTo>
                    <a:pt x="278" y="162"/>
                  </a:lnTo>
                  <a:lnTo>
                    <a:pt x="281" y="162"/>
                  </a:lnTo>
                  <a:lnTo>
                    <a:pt x="282" y="162"/>
                  </a:lnTo>
                  <a:lnTo>
                    <a:pt x="284" y="162"/>
                  </a:lnTo>
                  <a:lnTo>
                    <a:pt x="285" y="161"/>
                  </a:lnTo>
                  <a:lnTo>
                    <a:pt x="288" y="159"/>
                  </a:lnTo>
                  <a:lnTo>
                    <a:pt x="291" y="159"/>
                  </a:lnTo>
                  <a:lnTo>
                    <a:pt x="292" y="158"/>
                  </a:lnTo>
                  <a:lnTo>
                    <a:pt x="293" y="158"/>
                  </a:lnTo>
                  <a:lnTo>
                    <a:pt x="296" y="157"/>
                  </a:lnTo>
                  <a:lnTo>
                    <a:pt x="298" y="155"/>
                  </a:lnTo>
                  <a:lnTo>
                    <a:pt x="298" y="154"/>
                  </a:lnTo>
                  <a:lnTo>
                    <a:pt x="308" y="157"/>
                  </a:lnTo>
                  <a:lnTo>
                    <a:pt x="313" y="161"/>
                  </a:lnTo>
                  <a:lnTo>
                    <a:pt x="319" y="173"/>
                  </a:lnTo>
                  <a:lnTo>
                    <a:pt x="322" y="192"/>
                  </a:lnTo>
                  <a:lnTo>
                    <a:pt x="308" y="224"/>
                  </a:lnTo>
                  <a:lnTo>
                    <a:pt x="271" y="257"/>
                  </a:lnTo>
                  <a:lnTo>
                    <a:pt x="225" y="267"/>
                  </a:lnTo>
                  <a:lnTo>
                    <a:pt x="171" y="305"/>
                  </a:lnTo>
                  <a:lnTo>
                    <a:pt x="142" y="269"/>
                  </a:lnTo>
                  <a:lnTo>
                    <a:pt x="128" y="279"/>
                  </a:lnTo>
                  <a:lnTo>
                    <a:pt x="126" y="282"/>
                  </a:lnTo>
                  <a:lnTo>
                    <a:pt x="122" y="269"/>
                  </a:lnTo>
                  <a:lnTo>
                    <a:pt x="97" y="224"/>
                  </a:lnTo>
                  <a:lnTo>
                    <a:pt x="80" y="212"/>
                  </a:lnTo>
                  <a:lnTo>
                    <a:pt x="71" y="200"/>
                  </a:lnTo>
                  <a:lnTo>
                    <a:pt x="70" y="168"/>
                  </a:lnTo>
                  <a:lnTo>
                    <a:pt x="59" y="151"/>
                  </a:lnTo>
                  <a:lnTo>
                    <a:pt x="46" y="141"/>
                  </a:lnTo>
                  <a:lnTo>
                    <a:pt x="7" y="76"/>
                  </a:lnTo>
                  <a:lnTo>
                    <a:pt x="0" y="76"/>
                  </a:lnTo>
                  <a:lnTo>
                    <a:pt x="3" y="51"/>
                  </a:lnTo>
                  <a:lnTo>
                    <a:pt x="19" y="53"/>
                  </a:lnTo>
                  <a:lnTo>
                    <a:pt x="28" y="41"/>
                  </a:lnTo>
                  <a:lnTo>
                    <a:pt x="36" y="41"/>
                  </a:lnTo>
                  <a:lnTo>
                    <a:pt x="45" y="30"/>
                  </a:lnTo>
                  <a:lnTo>
                    <a:pt x="31" y="14"/>
                  </a:lnTo>
                  <a:lnTo>
                    <a:pt x="60" y="0"/>
                  </a:lnTo>
                  <a:lnTo>
                    <a:pt x="83" y="8"/>
                  </a:lnTo>
                  <a:lnTo>
                    <a:pt x="114" y="27"/>
                  </a:lnTo>
                  <a:lnTo>
                    <a:pt x="125" y="34"/>
                  </a:lnTo>
                  <a:lnTo>
                    <a:pt x="128" y="46"/>
                  </a:lnTo>
                  <a:lnTo>
                    <a:pt x="146" y="5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1" name="Freeform 32"/>
            <p:cNvSpPr>
              <a:spLocks/>
            </p:cNvSpPr>
            <p:nvPr/>
          </p:nvSpPr>
          <p:spPr bwMode="auto">
            <a:xfrm>
              <a:off x="5167313" y="2886100"/>
              <a:ext cx="577850" cy="474663"/>
            </a:xfrm>
            <a:custGeom>
              <a:avLst/>
              <a:gdLst>
                <a:gd name="T0" fmla="*/ 2147483647 w 322"/>
                <a:gd name="T1" fmla="*/ 2147483647 h 305"/>
                <a:gd name="T2" fmla="*/ 2147483647 w 322"/>
                <a:gd name="T3" fmla="*/ 2147483647 h 305"/>
                <a:gd name="T4" fmla="*/ 2147483647 w 322"/>
                <a:gd name="T5" fmla="*/ 2147483647 h 305"/>
                <a:gd name="T6" fmla="*/ 2147483647 w 322"/>
                <a:gd name="T7" fmla="*/ 2147483647 h 305"/>
                <a:gd name="T8" fmla="*/ 2147483647 w 322"/>
                <a:gd name="T9" fmla="*/ 2147483647 h 305"/>
                <a:gd name="T10" fmla="*/ 2147483647 w 322"/>
                <a:gd name="T11" fmla="*/ 2147483647 h 305"/>
                <a:gd name="T12" fmla="*/ 2147483647 w 322"/>
                <a:gd name="T13" fmla="*/ 2147483647 h 305"/>
                <a:gd name="T14" fmla="*/ 2147483647 w 322"/>
                <a:gd name="T15" fmla="*/ 2147483647 h 305"/>
                <a:gd name="T16" fmla="*/ 2147483647 w 322"/>
                <a:gd name="T17" fmla="*/ 2147483647 h 305"/>
                <a:gd name="T18" fmla="*/ 2147483647 w 322"/>
                <a:gd name="T19" fmla="*/ 2147483647 h 305"/>
                <a:gd name="T20" fmla="*/ 2147483647 w 322"/>
                <a:gd name="T21" fmla="*/ 2147483647 h 305"/>
                <a:gd name="T22" fmla="*/ 2147483647 w 322"/>
                <a:gd name="T23" fmla="*/ 2147483647 h 305"/>
                <a:gd name="T24" fmla="*/ 2147483647 w 322"/>
                <a:gd name="T25" fmla="*/ 2147483647 h 305"/>
                <a:gd name="T26" fmla="*/ 2147483647 w 322"/>
                <a:gd name="T27" fmla="*/ 2147483647 h 305"/>
                <a:gd name="T28" fmla="*/ 2147483647 w 322"/>
                <a:gd name="T29" fmla="*/ 2147483647 h 305"/>
                <a:gd name="T30" fmla="*/ 2147483647 w 322"/>
                <a:gd name="T31" fmla="*/ 2147483647 h 305"/>
                <a:gd name="T32" fmla="*/ 2147483647 w 322"/>
                <a:gd name="T33" fmla="*/ 2147483647 h 305"/>
                <a:gd name="T34" fmla="*/ 2147483647 w 322"/>
                <a:gd name="T35" fmla="*/ 2147483647 h 305"/>
                <a:gd name="T36" fmla="*/ 2147483647 w 322"/>
                <a:gd name="T37" fmla="*/ 2147483647 h 305"/>
                <a:gd name="T38" fmla="*/ 2147483647 w 322"/>
                <a:gd name="T39" fmla="*/ 2147483647 h 305"/>
                <a:gd name="T40" fmla="*/ 2147483647 w 322"/>
                <a:gd name="T41" fmla="*/ 2147483647 h 305"/>
                <a:gd name="T42" fmla="*/ 2147483647 w 322"/>
                <a:gd name="T43" fmla="*/ 2147483647 h 305"/>
                <a:gd name="T44" fmla="*/ 2147483647 w 322"/>
                <a:gd name="T45" fmla="*/ 2147483647 h 305"/>
                <a:gd name="T46" fmla="*/ 2147483647 w 322"/>
                <a:gd name="T47" fmla="*/ 2147483647 h 305"/>
                <a:gd name="T48" fmla="*/ 2147483647 w 322"/>
                <a:gd name="T49" fmla="*/ 2147483647 h 305"/>
                <a:gd name="T50" fmla="*/ 2147483647 w 322"/>
                <a:gd name="T51" fmla="*/ 2147483647 h 305"/>
                <a:gd name="T52" fmla="*/ 0 w 322"/>
                <a:gd name="T53" fmla="*/ 2147483647 h 305"/>
                <a:gd name="T54" fmla="*/ 2147483647 w 322"/>
                <a:gd name="T55" fmla="*/ 2147483647 h 305"/>
                <a:gd name="T56" fmla="*/ 2147483647 w 322"/>
                <a:gd name="T57" fmla="*/ 2147483647 h 305"/>
                <a:gd name="T58" fmla="*/ 2147483647 w 322"/>
                <a:gd name="T59" fmla="*/ 2147483647 h 305"/>
                <a:gd name="T60" fmla="*/ 2147483647 w 322"/>
                <a:gd name="T61" fmla="*/ 2147483647 h 305"/>
                <a:gd name="T62" fmla="*/ 2147483647 w 322"/>
                <a:gd name="T63" fmla="*/ 2147483647 h 305"/>
                <a:gd name="T64" fmla="*/ 2147483647 w 322"/>
                <a:gd name="T65" fmla="*/ 2147483647 h 3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2"/>
                <a:gd name="T100" fmla="*/ 0 h 305"/>
                <a:gd name="T101" fmla="*/ 322 w 322"/>
                <a:gd name="T102" fmla="*/ 305 h 3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2" h="305">
                  <a:moveTo>
                    <a:pt x="146" y="54"/>
                  </a:moveTo>
                  <a:lnTo>
                    <a:pt x="157" y="63"/>
                  </a:lnTo>
                  <a:lnTo>
                    <a:pt x="171" y="56"/>
                  </a:lnTo>
                  <a:lnTo>
                    <a:pt x="198" y="65"/>
                  </a:lnTo>
                  <a:lnTo>
                    <a:pt x="198" y="66"/>
                  </a:lnTo>
                  <a:lnTo>
                    <a:pt x="226" y="100"/>
                  </a:lnTo>
                  <a:lnTo>
                    <a:pt x="237" y="126"/>
                  </a:lnTo>
                  <a:lnTo>
                    <a:pt x="247" y="142"/>
                  </a:lnTo>
                  <a:lnTo>
                    <a:pt x="239" y="151"/>
                  </a:lnTo>
                  <a:lnTo>
                    <a:pt x="239" y="158"/>
                  </a:lnTo>
                  <a:lnTo>
                    <a:pt x="250" y="162"/>
                  </a:lnTo>
                  <a:lnTo>
                    <a:pt x="251" y="162"/>
                  </a:lnTo>
                  <a:lnTo>
                    <a:pt x="254" y="162"/>
                  </a:lnTo>
                  <a:lnTo>
                    <a:pt x="258" y="162"/>
                  </a:lnTo>
                  <a:lnTo>
                    <a:pt x="260" y="162"/>
                  </a:lnTo>
                  <a:lnTo>
                    <a:pt x="263" y="162"/>
                  </a:lnTo>
                  <a:lnTo>
                    <a:pt x="265" y="162"/>
                  </a:lnTo>
                  <a:lnTo>
                    <a:pt x="268" y="162"/>
                  </a:lnTo>
                  <a:lnTo>
                    <a:pt x="271" y="162"/>
                  </a:lnTo>
                  <a:lnTo>
                    <a:pt x="274" y="162"/>
                  </a:lnTo>
                  <a:lnTo>
                    <a:pt x="278" y="162"/>
                  </a:lnTo>
                  <a:lnTo>
                    <a:pt x="281" y="162"/>
                  </a:lnTo>
                  <a:lnTo>
                    <a:pt x="282" y="162"/>
                  </a:lnTo>
                  <a:lnTo>
                    <a:pt x="284" y="162"/>
                  </a:lnTo>
                  <a:lnTo>
                    <a:pt x="285" y="161"/>
                  </a:lnTo>
                  <a:lnTo>
                    <a:pt x="288" y="159"/>
                  </a:lnTo>
                  <a:lnTo>
                    <a:pt x="291" y="159"/>
                  </a:lnTo>
                  <a:lnTo>
                    <a:pt x="292" y="158"/>
                  </a:lnTo>
                  <a:lnTo>
                    <a:pt x="293" y="158"/>
                  </a:lnTo>
                  <a:lnTo>
                    <a:pt x="296" y="157"/>
                  </a:lnTo>
                  <a:lnTo>
                    <a:pt x="298" y="155"/>
                  </a:lnTo>
                  <a:lnTo>
                    <a:pt x="298" y="154"/>
                  </a:lnTo>
                  <a:lnTo>
                    <a:pt x="308" y="157"/>
                  </a:lnTo>
                  <a:lnTo>
                    <a:pt x="313" y="161"/>
                  </a:lnTo>
                  <a:lnTo>
                    <a:pt x="319" y="173"/>
                  </a:lnTo>
                  <a:lnTo>
                    <a:pt x="322" y="192"/>
                  </a:lnTo>
                  <a:lnTo>
                    <a:pt x="308" y="224"/>
                  </a:lnTo>
                  <a:lnTo>
                    <a:pt x="271" y="257"/>
                  </a:lnTo>
                  <a:lnTo>
                    <a:pt x="225" y="267"/>
                  </a:lnTo>
                  <a:lnTo>
                    <a:pt x="171" y="305"/>
                  </a:lnTo>
                  <a:lnTo>
                    <a:pt x="142" y="269"/>
                  </a:lnTo>
                  <a:lnTo>
                    <a:pt x="128" y="279"/>
                  </a:lnTo>
                  <a:lnTo>
                    <a:pt x="126" y="282"/>
                  </a:lnTo>
                  <a:lnTo>
                    <a:pt x="122" y="269"/>
                  </a:lnTo>
                  <a:lnTo>
                    <a:pt x="97" y="224"/>
                  </a:lnTo>
                  <a:lnTo>
                    <a:pt x="80" y="212"/>
                  </a:lnTo>
                  <a:lnTo>
                    <a:pt x="71" y="200"/>
                  </a:lnTo>
                  <a:lnTo>
                    <a:pt x="70" y="168"/>
                  </a:lnTo>
                  <a:lnTo>
                    <a:pt x="59" y="151"/>
                  </a:lnTo>
                  <a:lnTo>
                    <a:pt x="46" y="141"/>
                  </a:lnTo>
                  <a:lnTo>
                    <a:pt x="7" y="76"/>
                  </a:lnTo>
                  <a:lnTo>
                    <a:pt x="0" y="76"/>
                  </a:lnTo>
                  <a:lnTo>
                    <a:pt x="3" y="51"/>
                  </a:lnTo>
                  <a:lnTo>
                    <a:pt x="19" y="53"/>
                  </a:lnTo>
                  <a:lnTo>
                    <a:pt x="28" y="41"/>
                  </a:lnTo>
                  <a:lnTo>
                    <a:pt x="36" y="41"/>
                  </a:lnTo>
                  <a:lnTo>
                    <a:pt x="45" y="30"/>
                  </a:lnTo>
                  <a:lnTo>
                    <a:pt x="31" y="14"/>
                  </a:lnTo>
                  <a:lnTo>
                    <a:pt x="60" y="0"/>
                  </a:lnTo>
                  <a:lnTo>
                    <a:pt x="83" y="8"/>
                  </a:lnTo>
                  <a:lnTo>
                    <a:pt x="114" y="27"/>
                  </a:lnTo>
                  <a:lnTo>
                    <a:pt x="125" y="34"/>
                  </a:lnTo>
                  <a:lnTo>
                    <a:pt x="128" y="46"/>
                  </a:lnTo>
                  <a:lnTo>
                    <a:pt x="146" y="5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2" name="Freeform 33"/>
            <p:cNvSpPr>
              <a:spLocks/>
            </p:cNvSpPr>
            <p:nvPr/>
          </p:nvSpPr>
          <p:spPr bwMode="auto">
            <a:xfrm>
              <a:off x="5592763" y="3060725"/>
              <a:ext cx="25400" cy="49213"/>
            </a:xfrm>
            <a:custGeom>
              <a:avLst/>
              <a:gdLst>
                <a:gd name="T0" fmla="*/ 0 w 14"/>
                <a:gd name="T1" fmla="*/ 2147483647 h 31"/>
                <a:gd name="T2" fmla="*/ 2147483647 w 14"/>
                <a:gd name="T3" fmla="*/ 0 h 31"/>
                <a:gd name="T4" fmla="*/ 2147483647 w 14"/>
                <a:gd name="T5" fmla="*/ 2147483647 h 31"/>
                <a:gd name="T6" fmla="*/ 2147483647 w 14"/>
                <a:gd name="T7" fmla="*/ 2147483647 h 31"/>
                <a:gd name="T8" fmla="*/ 2147483647 w 14"/>
                <a:gd name="T9" fmla="*/ 2147483647 h 31"/>
                <a:gd name="T10" fmla="*/ 0 w 14"/>
                <a:gd name="T11" fmla="*/ 2147483647 h 31"/>
                <a:gd name="T12" fmla="*/ 0 60000 65536"/>
                <a:gd name="T13" fmla="*/ 0 60000 65536"/>
                <a:gd name="T14" fmla="*/ 0 60000 65536"/>
                <a:gd name="T15" fmla="*/ 0 60000 65536"/>
                <a:gd name="T16" fmla="*/ 0 60000 65536"/>
                <a:gd name="T17" fmla="*/ 0 60000 65536"/>
                <a:gd name="T18" fmla="*/ 0 w 14"/>
                <a:gd name="T19" fmla="*/ 0 h 31"/>
                <a:gd name="T20" fmla="*/ 14 w 1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4" h="31">
                  <a:moveTo>
                    <a:pt x="0" y="15"/>
                  </a:moveTo>
                  <a:lnTo>
                    <a:pt x="6" y="0"/>
                  </a:lnTo>
                  <a:lnTo>
                    <a:pt x="13" y="5"/>
                  </a:lnTo>
                  <a:lnTo>
                    <a:pt x="14" y="21"/>
                  </a:lnTo>
                  <a:lnTo>
                    <a:pt x="10" y="31"/>
                  </a:lnTo>
                  <a:lnTo>
                    <a:pt x="0"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3" name="Freeform 34"/>
            <p:cNvSpPr>
              <a:spLocks/>
            </p:cNvSpPr>
            <p:nvPr/>
          </p:nvSpPr>
          <p:spPr bwMode="auto">
            <a:xfrm>
              <a:off x="5592763" y="3060725"/>
              <a:ext cx="25400" cy="49213"/>
            </a:xfrm>
            <a:custGeom>
              <a:avLst/>
              <a:gdLst>
                <a:gd name="T0" fmla="*/ 0 w 14"/>
                <a:gd name="T1" fmla="*/ 2147483647 h 31"/>
                <a:gd name="T2" fmla="*/ 2147483647 w 14"/>
                <a:gd name="T3" fmla="*/ 0 h 31"/>
                <a:gd name="T4" fmla="*/ 2147483647 w 14"/>
                <a:gd name="T5" fmla="*/ 2147483647 h 31"/>
                <a:gd name="T6" fmla="*/ 2147483647 w 14"/>
                <a:gd name="T7" fmla="*/ 2147483647 h 31"/>
                <a:gd name="T8" fmla="*/ 2147483647 w 14"/>
                <a:gd name="T9" fmla="*/ 2147483647 h 31"/>
                <a:gd name="T10" fmla="*/ 0 w 14"/>
                <a:gd name="T11" fmla="*/ 2147483647 h 31"/>
                <a:gd name="T12" fmla="*/ 0 60000 65536"/>
                <a:gd name="T13" fmla="*/ 0 60000 65536"/>
                <a:gd name="T14" fmla="*/ 0 60000 65536"/>
                <a:gd name="T15" fmla="*/ 0 60000 65536"/>
                <a:gd name="T16" fmla="*/ 0 60000 65536"/>
                <a:gd name="T17" fmla="*/ 0 60000 65536"/>
                <a:gd name="T18" fmla="*/ 0 w 14"/>
                <a:gd name="T19" fmla="*/ 0 h 31"/>
                <a:gd name="T20" fmla="*/ 14 w 1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4" h="31">
                  <a:moveTo>
                    <a:pt x="0" y="15"/>
                  </a:moveTo>
                  <a:lnTo>
                    <a:pt x="6" y="0"/>
                  </a:lnTo>
                  <a:lnTo>
                    <a:pt x="13" y="5"/>
                  </a:lnTo>
                  <a:lnTo>
                    <a:pt x="14" y="21"/>
                  </a:lnTo>
                  <a:lnTo>
                    <a:pt x="10" y="31"/>
                  </a:lnTo>
                  <a:lnTo>
                    <a:pt x="0" y="1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4" name="Freeform 35"/>
            <p:cNvSpPr>
              <a:spLocks/>
            </p:cNvSpPr>
            <p:nvPr/>
          </p:nvSpPr>
          <p:spPr bwMode="auto">
            <a:xfrm>
              <a:off x="5597525" y="3062313"/>
              <a:ext cx="147638" cy="79375"/>
            </a:xfrm>
            <a:custGeom>
              <a:avLst/>
              <a:gdLst>
                <a:gd name="T0" fmla="*/ 2147483647 w 83"/>
                <a:gd name="T1" fmla="*/ 2147483647 h 49"/>
                <a:gd name="T2" fmla="*/ 2147483647 w 83"/>
                <a:gd name="T3" fmla="*/ 2147483647 h 49"/>
                <a:gd name="T4" fmla="*/ 2147483647 w 83"/>
                <a:gd name="T5" fmla="*/ 2147483647 h 49"/>
                <a:gd name="T6" fmla="*/ 2147483647 w 83"/>
                <a:gd name="T7" fmla="*/ 2147483647 h 49"/>
                <a:gd name="T8" fmla="*/ 2147483647 w 83"/>
                <a:gd name="T9" fmla="*/ 2147483647 h 49"/>
                <a:gd name="T10" fmla="*/ 2147483647 w 83"/>
                <a:gd name="T11" fmla="*/ 2147483647 h 49"/>
                <a:gd name="T12" fmla="*/ 2147483647 w 83"/>
                <a:gd name="T13" fmla="*/ 2147483647 h 49"/>
                <a:gd name="T14" fmla="*/ 2147483647 w 83"/>
                <a:gd name="T15" fmla="*/ 2147483647 h 49"/>
                <a:gd name="T16" fmla="*/ 2147483647 w 83"/>
                <a:gd name="T17" fmla="*/ 2147483647 h 49"/>
                <a:gd name="T18" fmla="*/ 2147483647 w 83"/>
                <a:gd name="T19" fmla="*/ 2147483647 h 49"/>
                <a:gd name="T20" fmla="*/ 2147483647 w 83"/>
                <a:gd name="T21" fmla="*/ 2147483647 h 49"/>
                <a:gd name="T22" fmla="*/ 2147483647 w 83"/>
                <a:gd name="T23" fmla="*/ 2147483647 h 49"/>
                <a:gd name="T24" fmla="*/ 2147483647 w 83"/>
                <a:gd name="T25" fmla="*/ 2147483647 h 49"/>
                <a:gd name="T26" fmla="*/ 2147483647 w 83"/>
                <a:gd name="T27" fmla="*/ 2147483647 h 49"/>
                <a:gd name="T28" fmla="*/ 2147483647 w 83"/>
                <a:gd name="T29" fmla="*/ 2147483647 h 49"/>
                <a:gd name="T30" fmla="*/ 2147483647 w 83"/>
                <a:gd name="T31" fmla="*/ 2147483647 h 49"/>
                <a:gd name="T32" fmla="*/ 2147483647 w 83"/>
                <a:gd name="T33" fmla="*/ 2147483647 h 49"/>
                <a:gd name="T34" fmla="*/ 2147483647 w 83"/>
                <a:gd name="T35" fmla="*/ 2147483647 h 49"/>
                <a:gd name="T36" fmla="*/ 2147483647 w 83"/>
                <a:gd name="T37" fmla="*/ 2147483647 h 49"/>
                <a:gd name="T38" fmla="*/ 2147483647 w 83"/>
                <a:gd name="T39" fmla="*/ 2147483647 h 49"/>
                <a:gd name="T40" fmla="*/ 2147483647 w 83"/>
                <a:gd name="T41" fmla="*/ 2147483647 h 49"/>
                <a:gd name="T42" fmla="*/ 2147483647 w 83"/>
                <a:gd name="T43" fmla="*/ 2147483647 h 49"/>
                <a:gd name="T44" fmla="*/ 2147483647 w 83"/>
                <a:gd name="T45" fmla="*/ 2147483647 h 49"/>
                <a:gd name="T46" fmla="*/ 2147483647 w 83"/>
                <a:gd name="T47" fmla="*/ 2147483647 h 49"/>
                <a:gd name="T48" fmla="*/ 2147483647 w 83"/>
                <a:gd name="T49" fmla="*/ 2147483647 h 49"/>
                <a:gd name="T50" fmla="*/ 2147483647 w 83"/>
                <a:gd name="T51" fmla="*/ 2147483647 h 49"/>
                <a:gd name="T52" fmla="*/ 2147483647 w 83"/>
                <a:gd name="T53" fmla="*/ 2147483647 h 49"/>
                <a:gd name="T54" fmla="*/ 2147483647 w 83"/>
                <a:gd name="T55" fmla="*/ 2147483647 h 49"/>
                <a:gd name="T56" fmla="*/ 2147483647 w 83"/>
                <a:gd name="T57" fmla="*/ 2147483647 h 49"/>
                <a:gd name="T58" fmla="*/ 2147483647 w 83"/>
                <a:gd name="T59" fmla="*/ 2147483647 h 49"/>
                <a:gd name="T60" fmla="*/ 0 w 83"/>
                <a:gd name="T61" fmla="*/ 2147483647 h 49"/>
                <a:gd name="T62" fmla="*/ 0 w 83"/>
                <a:gd name="T63" fmla="*/ 2147483647 h 49"/>
                <a:gd name="T64" fmla="*/ 2147483647 w 83"/>
                <a:gd name="T65" fmla="*/ 2147483647 h 49"/>
                <a:gd name="T66" fmla="*/ 2147483647 w 83"/>
                <a:gd name="T67" fmla="*/ 2147483647 h 49"/>
                <a:gd name="T68" fmla="*/ 2147483647 w 83"/>
                <a:gd name="T69" fmla="*/ 2147483647 h 49"/>
                <a:gd name="T70" fmla="*/ 2147483647 w 83"/>
                <a:gd name="T71" fmla="*/ 2147483647 h 49"/>
                <a:gd name="T72" fmla="*/ 2147483647 w 83"/>
                <a:gd name="T73" fmla="*/ 0 h 49"/>
                <a:gd name="T74" fmla="*/ 2147483647 w 83"/>
                <a:gd name="T75" fmla="*/ 2147483647 h 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49"/>
                <a:gd name="T116" fmla="*/ 83 w 83"/>
                <a:gd name="T117" fmla="*/ 49 h 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49">
                  <a:moveTo>
                    <a:pt x="81" y="13"/>
                  </a:moveTo>
                  <a:lnTo>
                    <a:pt x="83" y="19"/>
                  </a:lnTo>
                  <a:lnTo>
                    <a:pt x="73" y="32"/>
                  </a:lnTo>
                  <a:lnTo>
                    <a:pt x="73" y="41"/>
                  </a:lnTo>
                  <a:lnTo>
                    <a:pt x="70" y="44"/>
                  </a:lnTo>
                  <a:lnTo>
                    <a:pt x="69" y="44"/>
                  </a:lnTo>
                  <a:lnTo>
                    <a:pt x="59" y="41"/>
                  </a:lnTo>
                  <a:lnTo>
                    <a:pt x="59" y="42"/>
                  </a:lnTo>
                  <a:lnTo>
                    <a:pt x="57" y="44"/>
                  </a:lnTo>
                  <a:lnTo>
                    <a:pt x="54" y="45"/>
                  </a:lnTo>
                  <a:lnTo>
                    <a:pt x="53" y="45"/>
                  </a:lnTo>
                  <a:lnTo>
                    <a:pt x="52" y="46"/>
                  </a:lnTo>
                  <a:lnTo>
                    <a:pt x="49" y="46"/>
                  </a:lnTo>
                  <a:lnTo>
                    <a:pt x="46" y="48"/>
                  </a:lnTo>
                  <a:lnTo>
                    <a:pt x="45" y="49"/>
                  </a:lnTo>
                  <a:lnTo>
                    <a:pt x="43" y="49"/>
                  </a:lnTo>
                  <a:lnTo>
                    <a:pt x="42" y="49"/>
                  </a:lnTo>
                  <a:lnTo>
                    <a:pt x="39" y="49"/>
                  </a:lnTo>
                  <a:lnTo>
                    <a:pt x="35" y="49"/>
                  </a:lnTo>
                  <a:lnTo>
                    <a:pt x="32" y="49"/>
                  </a:lnTo>
                  <a:lnTo>
                    <a:pt x="29" y="49"/>
                  </a:lnTo>
                  <a:lnTo>
                    <a:pt x="26" y="49"/>
                  </a:lnTo>
                  <a:lnTo>
                    <a:pt x="24" y="49"/>
                  </a:lnTo>
                  <a:lnTo>
                    <a:pt x="21" y="49"/>
                  </a:lnTo>
                  <a:lnTo>
                    <a:pt x="19" y="49"/>
                  </a:lnTo>
                  <a:lnTo>
                    <a:pt x="15" y="49"/>
                  </a:lnTo>
                  <a:lnTo>
                    <a:pt x="12" y="49"/>
                  </a:lnTo>
                  <a:lnTo>
                    <a:pt x="11" y="49"/>
                  </a:lnTo>
                  <a:lnTo>
                    <a:pt x="0" y="45"/>
                  </a:lnTo>
                  <a:lnTo>
                    <a:pt x="0" y="38"/>
                  </a:lnTo>
                  <a:lnTo>
                    <a:pt x="8" y="29"/>
                  </a:lnTo>
                  <a:lnTo>
                    <a:pt x="24" y="35"/>
                  </a:lnTo>
                  <a:lnTo>
                    <a:pt x="29" y="30"/>
                  </a:lnTo>
                  <a:lnTo>
                    <a:pt x="52" y="30"/>
                  </a:lnTo>
                  <a:lnTo>
                    <a:pt x="73" y="0"/>
                  </a:lnTo>
                  <a:lnTo>
                    <a:pt x="81" y="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5" name="Freeform 36"/>
            <p:cNvSpPr>
              <a:spLocks/>
            </p:cNvSpPr>
            <p:nvPr/>
          </p:nvSpPr>
          <p:spPr bwMode="auto">
            <a:xfrm>
              <a:off x="5597525" y="3062313"/>
              <a:ext cx="147638" cy="79375"/>
            </a:xfrm>
            <a:custGeom>
              <a:avLst/>
              <a:gdLst>
                <a:gd name="T0" fmla="*/ 2147483647 w 83"/>
                <a:gd name="T1" fmla="*/ 2147483647 h 49"/>
                <a:gd name="T2" fmla="*/ 2147483647 w 83"/>
                <a:gd name="T3" fmla="*/ 2147483647 h 49"/>
                <a:gd name="T4" fmla="*/ 2147483647 w 83"/>
                <a:gd name="T5" fmla="*/ 2147483647 h 49"/>
                <a:gd name="T6" fmla="*/ 2147483647 w 83"/>
                <a:gd name="T7" fmla="*/ 2147483647 h 49"/>
                <a:gd name="T8" fmla="*/ 2147483647 w 83"/>
                <a:gd name="T9" fmla="*/ 2147483647 h 49"/>
                <a:gd name="T10" fmla="*/ 2147483647 w 83"/>
                <a:gd name="T11" fmla="*/ 2147483647 h 49"/>
                <a:gd name="T12" fmla="*/ 2147483647 w 83"/>
                <a:gd name="T13" fmla="*/ 2147483647 h 49"/>
                <a:gd name="T14" fmla="*/ 2147483647 w 83"/>
                <a:gd name="T15" fmla="*/ 2147483647 h 49"/>
                <a:gd name="T16" fmla="*/ 2147483647 w 83"/>
                <a:gd name="T17" fmla="*/ 2147483647 h 49"/>
                <a:gd name="T18" fmla="*/ 2147483647 w 83"/>
                <a:gd name="T19" fmla="*/ 2147483647 h 49"/>
                <a:gd name="T20" fmla="*/ 2147483647 w 83"/>
                <a:gd name="T21" fmla="*/ 2147483647 h 49"/>
                <a:gd name="T22" fmla="*/ 2147483647 w 83"/>
                <a:gd name="T23" fmla="*/ 2147483647 h 49"/>
                <a:gd name="T24" fmla="*/ 2147483647 w 83"/>
                <a:gd name="T25" fmla="*/ 2147483647 h 49"/>
                <a:gd name="T26" fmla="*/ 2147483647 w 83"/>
                <a:gd name="T27" fmla="*/ 2147483647 h 49"/>
                <a:gd name="T28" fmla="*/ 2147483647 w 83"/>
                <a:gd name="T29" fmla="*/ 2147483647 h 49"/>
                <a:gd name="T30" fmla="*/ 2147483647 w 83"/>
                <a:gd name="T31" fmla="*/ 2147483647 h 49"/>
                <a:gd name="T32" fmla="*/ 2147483647 w 83"/>
                <a:gd name="T33" fmla="*/ 2147483647 h 49"/>
                <a:gd name="T34" fmla="*/ 2147483647 w 83"/>
                <a:gd name="T35" fmla="*/ 2147483647 h 49"/>
                <a:gd name="T36" fmla="*/ 2147483647 w 83"/>
                <a:gd name="T37" fmla="*/ 2147483647 h 49"/>
                <a:gd name="T38" fmla="*/ 2147483647 w 83"/>
                <a:gd name="T39" fmla="*/ 2147483647 h 49"/>
                <a:gd name="T40" fmla="*/ 2147483647 w 83"/>
                <a:gd name="T41" fmla="*/ 2147483647 h 49"/>
                <a:gd name="T42" fmla="*/ 2147483647 w 83"/>
                <a:gd name="T43" fmla="*/ 2147483647 h 49"/>
                <a:gd name="T44" fmla="*/ 2147483647 w 83"/>
                <a:gd name="T45" fmla="*/ 2147483647 h 49"/>
                <a:gd name="T46" fmla="*/ 2147483647 w 83"/>
                <a:gd name="T47" fmla="*/ 2147483647 h 49"/>
                <a:gd name="T48" fmla="*/ 2147483647 w 83"/>
                <a:gd name="T49" fmla="*/ 2147483647 h 49"/>
                <a:gd name="T50" fmla="*/ 2147483647 w 83"/>
                <a:gd name="T51" fmla="*/ 2147483647 h 49"/>
                <a:gd name="T52" fmla="*/ 2147483647 w 83"/>
                <a:gd name="T53" fmla="*/ 2147483647 h 49"/>
                <a:gd name="T54" fmla="*/ 2147483647 w 83"/>
                <a:gd name="T55" fmla="*/ 2147483647 h 49"/>
                <a:gd name="T56" fmla="*/ 2147483647 w 83"/>
                <a:gd name="T57" fmla="*/ 2147483647 h 49"/>
                <a:gd name="T58" fmla="*/ 2147483647 w 83"/>
                <a:gd name="T59" fmla="*/ 2147483647 h 49"/>
                <a:gd name="T60" fmla="*/ 0 w 83"/>
                <a:gd name="T61" fmla="*/ 2147483647 h 49"/>
                <a:gd name="T62" fmla="*/ 0 w 83"/>
                <a:gd name="T63" fmla="*/ 2147483647 h 49"/>
                <a:gd name="T64" fmla="*/ 2147483647 w 83"/>
                <a:gd name="T65" fmla="*/ 2147483647 h 49"/>
                <a:gd name="T66" fmla="*/ 2147483647 w 83"/>
                <a:gd name="T67" fmla="*/ 2147483647 h 49"/>
                <a:gd name="T68" fmla="*/ 2147483647 w 83"/>
                <a:gd name="T69" fmla="*/ 2147483647 h 49"/>
                <a:gd name="T70" fmla="*/ 2147483647 w 83"/>
                <a:gd name="T71" fmla="*/ 2147483647 h 49"/>
                <a:gd name="T72" fmla="*/ 2147483647 w 83"/>
                <a:gd name="T73" fmla="*/ 0 h 49"/>
                <a:gd name="T74" fmla="*/ 2147483647 w 83"/>
                <a:gd name="T75" fmla="*/ 2147483647 h 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49"/>
                <a:gd name="T116" fmla="*/ 83 w 83"/>
                <a:gd name="T117" fmla="*/ 49 h 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49">
                  <a:moveTo>
                    <a:pt x="81" y="13"/>
                  </a:moveTo>
                  <a:lnTo>
                    <a:pt x="83" y="19"/>
                  </a:lnTo>
                  <a:lnTo>
                    <a:pt x="73" y="32"/>
                  </a:lnTo>
                  <a:lnTo>
                    <a:pt x="73" y="41"/>
                  </a:lnTo>
                  <a:lnTo>
                    <a:pt x="70" y="44"/>
                  </a:lnTo>
                  <a:lnTo>
                    <a:pt x="69" y="44"/>
                  </a:lnTo>
                  <a:lnTo>
                    <a:pt x="59" y="41"/>
                  </a:lnTo>
                  <a:lnTo>
                    <a:pt x="59" y="42"/>
                  </a:lnTo>
                  <a:lnTo>
                    <a:pt x="57" y="44"/>
                  </a:lnTo>
                  <a:lnTo>
                    <a:pt x="54" y="45"/>
                  </a:lnTo>
                  <a:lnTo>
                    <a:pt x="53" y="45"/>
                  </a:lnTo>
                  <a:lnTo>
                    <a:pt x="52" y="46"/>
                  </a:lnTo>
                  <a:lnTo>
                    <a:pt x="49" y="46"/>
                  </a:lnTo>
                  <a:lnTo>
                    <a:pt x="46" y="48"/>
                  </a:lnTo>
                  <a:lnTo>
                    <a:pt x="45" y="49"/>
                  </a:lnTo>
                  <a:lnTo>
                    <a:pt x="43" y="49"/>
                  </a:lnTo>
                  <a:lnTo>
                    <a:pt x="42" y="49"/>
                  </a:lnTo>
                  <a:lnTo>
                    <a:pt x="39" y="49"/>
                  </a:lnTo>
                  <a:lnTo>
                    <a:pt x="35" y="49"/>
                  </a:lnTo>
                  <a:lnTo>
                    <a:pt x="32" y="49"/>
                  </a:lnTo>
                  <a:lnTo>
                    <a:pt x="29" y="49"/>
                  </a:lnTo>
                  <a:lnTo>
                    <a:pt x="26" y="49"/>
                  </a:lnTo>
                  <a:lnTo>
                    <a:pt x="24" y="49"/>
                  </a:lnTo>
                  <a:lnTo>
                    <a:pt x="21" y="49"/>
                  </a:lnTo>
                  <a:lnTo>
                    <a:pt x="19" y="49"/>
                  </a:lnTo>
                  <a:lnTo>
                    <a:pt x="15" y="49"/>
                  </a:lnTo>
                  <a:lnTo>
                    <a:pt x="12" y="49"/>
                  </a:lnTo>
                  <a:lnTo>
                    <a:pt x="11" y="49"/>
                  </a:lnTo>
                  <a:lnTo>
                    <a:pt x="0" y="45"/>
                  </a:lnTo>
                  <a:lnTo>
                    <a:pt x="0" y="38"/>
                  </a:lnTo>
                  <a:lnTo>
                    <a:pt x="8" y="29"/>
                  </a:lnTo>
                  <a:lnTo>
                    <a:pt x="24" y="35"/>
                  </a:lnTo>
                  <a:lnTo>
                    <a:pt x="29" y="30"/>
                  </a:lnTo>
                  <a:lnTo>
                    <a:pt x="52" y="30"/>
                  </a:lnTo>
                  <a:lnTo>
                    <a:pt x="73" y="0"/>
                  </a:lnTo>
                  <a:lnTo>
                    <a:pt x="81" y="1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6" name="Freeform 37"/>
            <p:cNvSpPr>
              <a:spLocks/>
            </p:cNvSpPr>
            <p:nvPr/>
          </p:nvSpPr>
          <p:spPr bwMode="auto">
            <a:xfrm>
              <a:off x="5727700" y="3055963"/>
              <a:ext cx="12700" cy="28575"/>
            </a:xfrm>
            <a:custGeom>
              <a:avLst/>
              <a:gdLst>
                <a:gd name="T0" fmla="*/ 2147483647 w 8"/>
                <a:gd name="T1" fmla="*/ 2147483647 h 18"/>
                <a:gd name="T2" fmla="*/ 2147483647 w 8"/>
                <a:gd name="T3" fmla="*/ 0 h 18"/>
                <a:gd name="T4" fmla="*/ 2147483647 w 8"/>
                <a:gd name="T5" fmla="*/ 0 h 18"/>
                <a:gd name="T6" fmla="*/ 0 w 8"/>
                <a:gd name="T7" fmla="*/ 2147483647 h 18"/>
                <a:gd name="T8" fmla="*/ 2147483647 w 8"/>
                <a:gd name="T9" fmla="*/ 2147483647 h 18"/>
                <a:gd name="T10" fmla="*/ 0 60000 65536"/>
                <a:gd name="T11" fmla="*/ 0 60000 65536"/>
                <a:gd name="T12" fmla="*/ 0 60000 65536"/>
                <a:gd name="T13" fmla="*/ 0 60000 65536"/>
                <a:gd name="T14" fmla="*/ 0 60000 65536"/>
                <a:gd name="T15" fmla="*/ 0 w 8"/>
                <a:gd name="T16" fmla="*/ 0 h 18"/>
                <a:gd name="T17" fmla="*/ 8 w 8"/>
                <a:gd name="T18" fmla="*/ 18 h 18"/>
              </a:gdLst>
              <a:ahLst/>
              <a:cxnLst>
                <a:cxn ang="T10">
                  <a:pos x="T0" y="T1"/>
                </a:cxn>
                <a:cxn ang="T11">
                  <a:pos x="T2" y="T3"/>
                </a:cxn>
                <a:cxn ang="T12">
                  <a:pos x="T4" y="T5"/>
                </a:cxn>
                <a:cxn ang="T13">
                  <a:pos x="T6" y="T7"/>
                </a:cxn>
                <a:cxn ang="T14">
                  <a:pos x="T8" y="T9"/>
                </a:cxn>
              </a:cxnLst>
              <a:rect l="T15" t="T16" r="T17" b="T18"/>
              <a:pathLst>
                <a:path w="8" h="18">
                  <a:moveTo>
                    <a:pt x="8" y="18"/>
                  </a:moveTo>
                  <a:lnTo>
                    <a:pt x="8" y="0"/>
                  </a:lnTo>
                  <a:lnTo>
                    <a:pt x="4" y="0"/>
                  </a:lnTo>
                  <a:lnTo>
                    <a:pt x="0" y="5"/>
                  </a:lnTo>
                  <a:lnTo>
                    <a:pt x="8" y="1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7" name="Freeform 38"/>
            <p:cNvSpPr>
              <a:spLocks/>
            </p:cNvSpPr>
            <p:nvPr/>
          </p:nvSpPr>
          <p:spPr bwMode="auto">
            <a:xfrm>
              <a:off x="5727700" y="3055963"/>
              <a:ext cx="12700" cy="28575"/>
            </a:xfrm>
            <a:custGeom>
              <a:avLst/>
              <a:gdLst>
                <a:gd name="T0" fmla="*/ 2147483647 w 8"/>
                <a:gd name="T1" fmla="*/ 2147483647 h 18"/>
                <a:gd name="T2" fmla="*/ 2147483647 w 8"/>
                <a:gd name="T3" fmla="*/ 0 h 18"/>
                <a:gd name="T4" fmla="*/ 2147483647 w 8"/>
                <a:gd name="T5" fmla="*/ 0 h 18"/>
                <a:gd name="T6" fmla="*/ 0 w 8"/>
                <a:gd name="T7" fmla="*/ 2147483647 h 18"/>
                <a:gd name="T8" fmla="*/ 2147483647 w 8"/>
                <a:gd name="T9" fmla="*/ 2147483647 h 18"/>
                <a:gd name="T10" fmla="*/ 0 60000 65536"/>
                <a:gd name="T11" fmla="*/ 0 60000 65536"/>
                <a:gd name="T12" fmla="*/ 0 60000 65536"/>
                <a:gd name="T13" fmla="*/ 0 60000 65536"/>
                <a:gd name="T14" fmla="*/ 0 60000 65536"/>
                <a:gd name="T15" fmla="*/ 0 w 8"/>
                <a:gd name="T16" fmla="*/ 0 h 18"/>
                <a:gd name="T17" fmla="*/ 8 w 8"/>
                <a:gd name="T18" fmla="*/ 18 h 18"/>
              </a:gdLst>
              <a:ahLst/>
              <a:cxnLst>
                <a:cxn ang="T10">
                  <a:pos x="T0" y="T1"/>
                </a:cxn>
                <a:cxn ang="T11">
                  <a:pos x="T2" y="T3"/>
                </a:cxn>
                <a:cxn ang="T12">
                  <a:pos x="T4" y="T5"/>
                </a:cxn>
                <a:cxn ang="T13">
                  <a:pos x="T6" y="T7"/>
                </a:cxn>
                <a:cxn ang="T14">
                  <a:pos x="T8" y="T9"/>
                </a:cxn>
              </a:cxnLst>
              <a:rect l="T15" t="T16" r="T17" b="T18"/>
              <a:pathLst>
                <a:path w="8" h="18">
                  <a:moveTo>
                    <a:pt x="8" y="18"/>
                  </a:moveTo>
                  <a:lnTo>
                    <a:pt x="8" y="0"/>
                  </a:lnTo>
                  <a:lnTo>
                    <a:pt x="4" y="0"/>
                  </a:lnTo>
                  <a:lnTo>
                    <a:pt x="0" y="5"/>
                  </a:lnTo>
                  <a:lnTo>
                    <a:pt x="8" y="1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8" name="Freeform 39"/>
            <p:cNvSpPr>
              <a:spLocks/>
            </p:cNvSpPr>
            <p:nvPr/>
          </p:nvSpPr>
          <p:spPr bwMode="auto">
            <a:xfrm>
              <a:off x="7772400" y="3783038"/>
              <a:ext cx="271463" cy="246062"/>
            </a:xfrm>
            <a:custGeom>
              <a:avLst/>
              <a:gdLst>
                <a:gd name="T0" fmla="*/ 2147483647 w 153"/>
                <a:gd name="T1" fmla="*/ 2147483647 h 157"/>
                <a:gd name="T2" fmla="*/ 2147483647 w 153"/>
                <a:gd name="T3" fmla="*/ 2147483647 h 157"/>
                <a:gd name="T4" fmla="*/ 2147483647 w 153"/>
                <a:gd name="T5" fmla="*/ 2147483647 h 157"/>
                <a:gd name="T6" fmla="*/ 2147483647 w 153"/>
                <a:gd name="T7" fmla="*/ 2147483647 h 157"/>
                <a:gd name="T8" fmla="*/ 2147483647 w 153"/>
                <a:gd name="T9" fmla="*/ 2147483647 h 157"/>
                <a:gd name="T10" fmla="*/ 2147483647 w 153"/>
                <a:gd name="T11" fmla="*/ 2147483647 h 157"/>
                <a:gd name="T12" fmla="*/ 2147483647 w 153"/>
                <a:gd name="T13" fmla="*/ 2147483647 h 157"/>
                <a:gd name="T14" fmla="*/ 2147483647 w 153"/>
                <a:gd name="T15" fmla="*/ 2147483647 h 157"/>
                <a:gd name="T16" fmla="*/ 2147483647 w 153"/>
                <a:gd name="T17" fmla="*/ 2147483647 h 157"/>
                <a:gd name="T18" fmla="*/ 2147483647 w 153"/>
                <a:gd name="T19" fmla="*/ 2147483647 h 157"/>
                <a:gd name="T20" fmla="*/ 2147483647 w 153"/>
                <a:gd name="T21" fmla="*/ 2147483647 h 157"/>
                <a:gd name="T22" fmla="*/ 2147483647 w 153"/>
                <a:gd name="T23" fmla="*/ 2147483647 h 157"/>
                <a:gd name="T24" fmla="*/ 2147483647 w 153"/>
                <a:gd name="T25" fmla="*/ 2147483647 h 157"/>
                <a:gd name="T26" fmla="*/ 2147483647 w 153"/>
                <a:gd name="T27" fmla="*/ 2147483647 h 157"/>
                <a:gd name="T28" fmla="*/ 2147483647 w 153"/>
                <a:gd name="T29" fmla="*/ 2147483647 h 157"/>
                <a:gd name="T30" fmla="*/ 2147483647 w 153"/>
                <a:gd name="T31" fmla="*/ 2147483647 h 157"/>
                <a:gd name="T32" fmla="*/ 2147483647 w 153"/>
                <a:gd name="T33" fmla="*/ 2147483647 h 157"/>
                <a:gd name="T34" fmla="*/ 2147483647 w 153"/>
                <a:gd name="T35" fmla="*/ 2147483647 h 157"/>
                <a:gd name="T36" fmla="*/ 0 w 153"/>
                <a:gd name="T37" fmla="*/ 2147483647 h 157"/>
                <a:gd name="T38" fmla="*/ 2147483647 w 153"/>
                <a:gd name="T39" fmla="*/ 0 h 157"/>
                <a:gd name="T40" fmla="*/ 2147483647 w 153"/>
                <a:gd name="T41" fmla="*/ 0 h 157"/>
                <a:gd name="T42" fmla="*/ 2147483647 w 153"/>
                <a:gd name="T43" fmla="*/ 2147483647 h 157"/>
                <a:gd name="T44" fmla="*/ 2147483647 w 153"/>
                <a:gd name="T45" fmla="*/ 2147483647 h 157"/>
                <a:gd name="T46" fmla="*/ 2147483647 w 153"/>
                <a:gd name="T47" fmla="*/ 2147483647 h 157"/>
                <a:gd name="T48" fmla="*/ 2147483647 w 153"/>
                <a:gd name="T49" fmla="*/ 2147483647 h 157"/>
                <a:gd name="T50" fmla="*/ 2147483647 w 153"/>
                <a:gd name="T51" fmla="*/ 2147483647 h 157"/>
                <a:gd name="T52" fmla="*/ 2147483647 w 153"/>
                <a:gd name="T53" fmla="*/ 2147483647 h 157"/>
                <a:gd name="T54" fmla="*/ 2147483647 w 153"/>
                <a:gd name="T55" fmla="*/ 2147483647 h 157"/>
                <a:gd name="T56" fmla="*/ 2147483647 w 153"/>
                <a:gd name="T57" fmla="*/ 2147483647 h 157"/>
                <a:gd name="T58" fmla="*/ 2147483647 w 153"/>
                <a:gd name="T59" fmla="*/ 2147483647 h 1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3"/>
                <a:gd name="T91" fmla="*/ 0 h 157"/>
                <a:gd name="T92" fmla="*/ 153 w 153"/>
                <a:gd name="T93" fmla="*/ 157 h 15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3" h="157">
                  <a:moveTo>
                    <a:pt x="152" y="157"/>
                  </a:moveTo>
                  <a:lnTo>
                    <a:pt x="132" y="135"/>
                  </a:lnTo>
                  <a:lnTo>
                    <a:pt x="97" y="141"/>
                  </a:lnTo>
                  <a:lnTo>
                    <a:pt x="109" y="125"/>
                  </a:lnTo>
                  <a:lnTo>
                    <a:pt x="116" y="122"/>
                  </a:lnTo>
                  <a:lnTo>
                    <a:pt x="109" y="92"/>
                  </a:lnTo>
                  <a:lnTo>
                    <a:pt x="96" y="82"/>
                  </a:lnTo>
                  <a:lnTo>
                    <a:pt x="62" y="71"/>
                  </a:lnTo>
                  <a:lnTo>
                    <a:pt x="41" y="56"/>
                  </a:lnTo>
                  <a:lnTo>
                    <a:pt x="35" y="65"/>
                  </a:lnTo>
                  <a:lnTo>
                    <a:pt x="30" y="65"/>
                  </a:lnTo>
                  <a:lnTo>
                    <a:pt x="28" y="53"/>
                  </a:lnTo>
                  <a:lnTo>
                    <a:pt x="16" y="44"/>
                  </a:lnTo>
                  <a:lnTo>
                    <a:pt x="44" y="38"/>
                  </a:lnTo>
                  <a:lnTo>
                    <a:pt x="47" y="30"/>
                  </a:lnTo>
                  <a:lnTo>
                    <a:pt x="21" y="34"/>
                  </a:lnTo>
                  <a:lnTo>
                    <a:pt x="16" y="30"/>
                  </a:lnTo>
                  <a:lnTo>
                    <a:pt x="16" y="22"/>
                  </a:lnTo>
                  <a:lnTo>
                    <a:pt x="0" y="18"/>
                  </a:lnTo>
                  <a:lnTo>
                    <a:pt x="21" y="0"/>
                  </a:lnTo>
                  <a:lnTo>
                    <a:pt x="31" y="0"/>
                  </a:lnTo>
                  <a:lnTo>
                    <a:pt x="37" y="6"/>
                  </a:lnTo>
                  <a:lnTo>
                    <a:pt x="48" y="6"/>
                  </a:lnTo>
                  <a:lnTo>
                    <a:pt x="51" y="36"/>
                  </a:lnTo>
                  <a:lnTo>
                    <a:pt x="64" y="53"/>
                  </a:lnTo>
                  <a:lnTo>
                    <a:pt x="71" y="53"/>
                  </a:lnTo>
                  <a:lnTo>
                    <a:pt x="86" y="33"/>
                  </a:lnTo>
                  <a:lnTo>
                    <a:pt x="106" y="19"/>
                  </a:lnTo>
                  <a:lnTo>
                    <a:pt x="153" y="41"/>
                  </a:lnTo>
                  <a:lnTo>
                    <a:pt x="152" y="15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9" name="Freeform 40"/>
            <p:cNvSpPr>
              <a:spLocks/>
            </p:cNvSpPr>
            <p:nvPr/>
          </p:nvSpPr>
          <p:spPr bwMode="auto">
            <a:xfrm>
              <a:off x="7772400" y="3783038"/>
              <a:ext cx="271463" cy="246062"/>
            </a:xfrm>
            <a:custGeom>
              <a:avLst/>
              <a:gdLst>
                <a:gd name="T0" fmla="*/ 2147483647 w 153"/>
                <a:gd name="T1" fmla="*/ 2147483647 h 157"/>
                <a:gd name="T2" fmla="*/ 2147483647 w 153"/>
                <a:gd name="T3" fmla="*/ 2147483647 h 157"/>
                <a:gd name="T4" fmla="*/ 2147483647 w 153"/>
                <a:gd name="T5" fmla="*/ 2147483647 h 157"/>
                <a:gd name="T6" fmla="*/ 2147483647 w 153"/>
                <a:gd name="T7" fmla="*/ 2147483647 h 157"/>
                <a:gd name="T8" fmla="*/ 2147483647 w 153"/>
                <a:gd name="T9" fmla="*/ 2147483647 h 157"/>
                <a:gd name="T10" fmla="*/ 2147483647 w 153"/>
                <a:gd name="T11" fmla="*/ 2147483647 h 157"/>
                <a:gd name="T12" fmla="*/ 2147483647 w 153"/>
                <a:gd name="T13" fmla="*/ 2147483647 h 157"/>
                <a:gd name="T14" fmla="*/ 2147483647 w 153"/>
                <a:gd name="T15" fmla="*/ 2147483647 h 157"/>
                <a:gd name="T16" fmla="*/ 2147483647 w 153"/>
                <a:gd name="T17" fmla="*/ 2147483647 h 157"/>
                <a:gd name="T18" fmla="*/ 2147483647 w 153"/>
                <a:gd name="T19" fmla="*/ 2147483647 h 157"/>
                <a:gd name="T20" fmla="*/ 2147483647 w 153"/>
                <a:gd name="T21" fmla="*/ 2147483647 h 157"/>
                <a:gd name="T22" fmla="*/ 2147483647 w 153"/>
                <a:gd name="T23" fmla="*/ 2147483647 h 157"/>
                <a:gd name="T24" fmla="*/ 2147483647 w 153"/>
                <a:gd name="T25" fmla="*/ 2147483647 h 157"/>
                <a:gd name="T26" fmla="*/ 2147483647 w 153"/>
                <a:gd name="T27" fmla="*/ 2147483647 h 157"/>
                <a:gd name="T28" fmla="*/ 2147483647 w 153"/>
                <a:gd name="T29" fmla="*/ 2147483647 h 157"/>
                <a:gd name="T30" fmla="*/ 2147483647 w 153"/>
                <a:gd name="T31" fmla="*/ 2147483647 h 157"/>
                <a:gd name="T32" fmla="*/ 2147483647 w 153"/>
                <a:gd name="T33" fmla="*/ 2147483647 h 157"/>
                <a:gd name="T34" fmla="*/ 2147483647 w 153"/>
                <a:gd name="T35" fmla="*/ 2147483647 h 157"/>
                <a:gd name="T36" fmla="*/ 0 w 153"/>
                <a:gd name="T37" fmla="*/ 2147483647 h 157"/>
                <a:gd name="T38" fmla="*/ 2147483647 w 153"/>
                <a:gd name="T39" fmla="*/ 0 h 157"/>
                <a:gd name="T40" fmla="*/ 2147483647 w 153"/>
                <a:gd name="T41" fmla="*/ 0 h 157"/>
                <a:gd name="T42" fmla="*/ 2147483647 w 153"/>
                <a:gd name="T43" fmla="*/ 2147483647 h 157"/>
                <a:gd name="T44" fmla="*/ 2147483647 w 153"/>
                <a:gd name="T45" fmla="*/ 2147483647 h 157"/>
                <a:gd name="T46" fmla="*/ 2147483647 w 153"/>
                <a:gd name="T47" fmla="*/ 2147483647 h 157"/>
                <a:gd name="T48" fmla="*/ 2147483647 w 153"/>
                <a:gd name="T49" fmla="*/ 2147483647 h 157"/>
                <a:gd name="T50" fmla="*/ 2147483647 w 153"/>
                <a:gd name="T51" fmla="*/ 2147483647 h 157"/>
                <a:gd name="T52" fmla="*/ 2147483647 w 153"/>
                <a:gd name="T53" fmla="*/ 2147483647 h 157"/>
                <a:gd name="T54" fmla="*/ 2147483647 w 153"/>
                <a:gd name="T55" fmla="*/ 2147483647 h 157"/>
                <a:gd name="T56" fmla="*/ 2147483647 w 153"/>
                <a:gd name="T57" fmla="*/ 2147483647 h 157"/>
                <a:gd name="T58" fmla="*/ 2147483647 w 153"/>
                <a:gd name="T59" fmla="*/ 2147483647 h 1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3"/>
                <a:gd name="T91" fmla="*/ 0 h 157"/>
                <a:gd name="T92" fmla="*/ 153 w 153"/>
                <a:gd name="T93" fmla="*/ 157 h 15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3" h="157">
                  <a:moveTo>
                    <a:pt x="152" y="157"/>
                  </a:moveTo>
                  <a:lnTo>
                    <a:pt x="132" y="135"/>
                  </a:lnTo>
                  <a:lnTo>
                    <a:pt x="97" y="141"/>
                  </a:lnTo>
                  <a:lnTo>
                    <a:pt x="109" y="125"/>
                  </a:lnTo>
                  <a:lnTo>
                    <a:pt x="116" y="122"/>
                  </a:lnTo>
                  <a:lnTo>
                    <a:pt x="109" y="92"/>
                  </a:lnTo>
                  <a:lnTo>
                    <a:pt x="96" y="82"/>
                  </a:lnTo>
                  <a:lnTo>
                    <a:pt x="62" y="71"/>
                  </a:lnTo>
                  <a:lnTo>
                    <a:pt x="41" y="56"/>
                  </a:lnTo>
                  <a:lnTo>
                    <a:pt x="35" y="65"/>
                  </a:lnTo>
                  <a:lnTo>
                    <a:pt x="30" y="65"/>
                  </a:lnTo>
                  <a:lnTo>
                    <a:pt x="28" y="53"/>
                  </a:lnTo>
                  <a:lnTo>
                    <a:pt x="16" y="44"/>
                  </a:lnTo>
                  <a:lnTo>
                    <a:pt x="44" y="38"/>
                  </a:lnTo>
                  <a:lnTo>
                    <a:pt x="47" y="30"/>
                  </a:lnTo>
                  <a:lnTo>
                    <a:pt x="21" y="34"/>
                  </a:lnTo>
                  <a:lnTo>
                    <a:pt x="16" y="30"/>
                  </a:lnTo>
                  <a:lnTo>
                    <a:pt x="16" y="22"/>
                  </a:lnTo>
                  <a:lnTo>
                    <a:pt x="0" y="18"/>
                  </a:lnTo>
                  <a:lnTo>
                    <a:pt x="21" y="0"/>
                  </a:lnTo>
                  <a:lnTo>
                    <a:pt x="31" y="0"/>
                  </a:lnTo>
                  <a:lnTo>
                    <a:pt x="37" y="6"/>
                  </a:lnTo>
                  <a:lnTo>
                    <a:pt x="48" y="6"/>
                  </a:lnTo>
                  <a:lnTo>
                    <a:pt x="51" y="36"/>
                  </a:lnTo>
                  <a:lnTo>
                    <a:pt x="64" y="53"/>
                  </a:lnTo>
                  <a:lnTo>
                    <a:pt x="71" y="53"/>
                  </a:lnTo>
                  <a:lnTo>
                    <a:pt x="86" y="33"/>
                  </a:lnTo>
                  <a:lnTo>
                    <a:pt x="106" y="19"/>
                  </a:lnTo>
                  <a:lnTo>
                    <a:pt x="153" y="41"/>
                  </a:lnTo>
                  <a:lnTo>
                    <a:pt x="152" y="15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0" name="Freeform 41"/>
            <p:cNvSpPr>
              <a:spLocks/>
            </p:cNvSpPr>
            <p:nvPr/>
          </p:nvSpPr>
          <p:spPr bwMode="auto">
            <a:xfrm>
              <a:off x="8043863" y="3848125"/>
              <a:ext cx="246062" cy="223838"/>
            </a:xfrm>
            <a:custGeom>
              <a:avLst/>
              <a:gdLst>
                <a:gd name="T0" fmla="*/ 2147483647 w 139"/>
                <a:gd name="T1" fmla="*/ 0 h 142"/>
                <a:gd name="T2" fmla="*/ 2147483647 w 139"/>
                <a:gd name="T3" fmla="*/ 2147483647 h 142"/>
                <a:gd name="T4" fmla="*/ 2147483647 w 139"/>
                <a:gd name="T5" fmla="*/ 2147483647 h 142"/>
                <a:gd name="T6" fmla="*/ 2147483647 w 139"/>
                <a:gd name="T7" fmla="*/ 2147483647 h 142"/>
                <a:gd name="T8" fmla="*/ 2147483647 w 139"/>
                <a:gd name="T9" fmla="*/ 2147483647 h 142"/>
                <a:gd name="T10" fmla="*/ 2147483647 w 139"/>
                <a:gd name="T11" fmla="*/ 2147483647 h 142"/>
                <a:gd name="T12" fmla="*/ 2147483647 w 139"/>
                <a:gd name="T13" fmla="*/ 2147483647 h 142"/>
                <a:gd name="T14" fmla="*/ 2147483647 w 139"/>
                <a:gd name="T15" fmla="*/ 2147483647 h 142"/>
                <a:gd name="T16" fmla="*/ 2147483647 w 139"/>
                <a:gd name="T17" fmla="*/ 2147483647 h 142"/>
                <a:gd name="T18" fmla="*/ 2147483647 w 139"/>
                <a:gd name="T19" fmla="*/ 2147483647 h 142"/>
                <a:gd name="T20" fmla="*/ 2147483647 w 139"/>
                <a:gd name="T21" fmla="*/ 2147483647 h 142"/>
                <a:gd name="T22" fmla="*/ 2147483647 w 139"/>
                <a:gd name="T23" fmla="*/ 2147483647 h 142"/>
                <a:gd name="T24" fmla="*/ 2147483647 w 139"/>
                <a:gd name="T25" fmla="*/ 2147483647 h 142"/>
                <a:gd name="T26" fmla="*/ 2147483647 w 139"/>
                <a:gd name="T27" fmla="*/ 2147483647 h 142"/>
                <a:gd name="T28" fmla="*/ 2147483647 w 139"/>
                <a:gd name="T29" fmla="*/ 2147483647 h 142"/>
                <a:gd name="T30" fmla="*/ 2147483647 w 139"/>
                <a:gd name="T31" fmla="*/ 2147483647 h 142"/>
                <a:gd name="T32" fmla="*/ 2147483647 w 139"/>
                <a:gd name="T33" fmla="*/ 2147483647 h 142"/>
                <a:gd name="T34" fmla="*/ 2147483647 w 139"/>
                <a:gd name="T35" fmla="*/ 2147483647 h 142"/>
                <a:gd name="T36" fmla="*/ 2147483647 w 139"/>
                <a:gd name="T37" fmla="*/ 2147483647 h 142"/>
                <a:gd name="T38" fmla="*/ 2147483647 w 139"/>
                <a:gd name="T39" fmla="*/ 2147483647 h 142"/>
                <a:gd name="T40" fmla="*/ 2147483647 w 139"/>
                <a:gd name="T41" fmla="*/ 2147483647 h 142"/>
                <a:gd name="T42" fmla="*/ 2147483647 w 139"/>
                <a:gd name="T43" fmla="*/ 2147483647 h 142"/>
                <a:gd name="T44" fmla="*/ 2147483647 w 139"/>
                <a:gd name="T45" fmla="*/ 2147483647 h 142"/>
                <a:gd name="T46" fmla="*/ 2147483647 w 139"/>
                <a:gd name="T47" fmla="*/ 2147483647 h 142"/>
                <a:gd name="T48" fmla="*/ 2147483647 w 139"/>
                <a:gd name="T49" fmla="*/ 2147483647 h 142"/>
                <a:gd name="T50" fmla="*/ 2147483647 w 139"/>
                <a:gd name="T51" fmla="*/ 2147483647 h 142"/>
                <a:gd name="T52" fmla="*/ 2147483647 w 139"/>
                <a:gd name="T53" fmla="*/ 2147483647 h 142"/>
                <a:gd name="T54" fmla="*/ 0 w 139"/>
                <a:gd name="T55" fmla="*/ 2147483647 h 142"/>
                <a:gd name="T56" fmla="*/ 2147483647 w 139"/>
                <a:gd name="T57" fmla="*/ 0 h 1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9"/>
                <a:gd name="T88" fmla="*/ 0 h 142"/>
                <a:gd name="T89" fmla="*/ 139 w 139"/>
                <a:gd name="T90" fmla="*/ 142 h 1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9" h="142">
                  <a:moveTo>
                    <a:pt x="1" y="0"/>
                  </a:moveTo>
                  <a:lnTo>
                    <a:pt x="38" y="15"/>
                  </a:lnTo>
                  <a:lnTo>
                    <a:pt x="66" y="32"/>
                  </a:lnTo>
                  <a:lnTo>
                    <a:pt x="70" y="50"/>
                  </a:lnTo>
                  <a:lnTo>
                    <a:pt x="86" y="57"/>
                  </a:lnTo>
                  <a:lnTo>
                    <a:pt x="94" y="56"/>
                  </a:lnTo>
                  <a:lnTo>
                    <a:pt x="100" y="63"/>
                  </a:lnTo>
                  <a:lnTo>
                    <a:pt x="100" y="70"/>
                  </a:lnTo>
                  <a:lnTo>
                    <a:pt x="87" y="73"/>
                  </a:lnTo>
                  <a:lnTo>
                    <a:pt x="90" y="81"/>
                  </a:lnTo>
                  <a:lnTo>
                    <a:pt x="103" y="94"/>
                  </a:lnTo>
                  <a:lnTo>
                    <a:pt x="107" y="114"/>
                  </a:lnTo>
                  <a:lnTo>
                    <a:pt x="118" y="111"/>
                  </a:lnTo>
                  <a:lnTo>
                    <a:pt x="114" y="119"/>
                  </a:lnTo>
                  <a:lnTo>
                    <a:pt x="128" y="122"/>
                  </a:lnTo>
                  <a:lnTo>
                    <a:pt x="122" y="129"/>
                  </a:lnTo>
                  <a:lnTo>
                    <a:pt x="139" y="132"/>
                  </a:lnTo>
                  <a:lnTo>
                    <a:pt x="135" y="139"/>
                  </a:lnTo>
                  <a:lnTo>
                    <a:pt x="127" y="142"/>
                  </a:lnTo>
                  <a:lnTo>
                    <a:pt x="122" y="136"/>
                  </a:lnTo>
                  <a:lnTo>
                    <a:pt x="90" y="130"/>
                  </a:lnTo>
                  <a:lnTo>
                    <a:pt x="70" y="94"/>
                  </a:lnTo>
                  <a:lnTo>
                    <a:pt x="52" y="86"/>
                  </a:lnTo>
                  <a:lnTo>
                    <a:pt x="44" y="86"/>
                  </a:lnTo>
                  <a:lnTo>
                    <a:pt x="27" y="100"/>
                  </a:lnTo>
                  <a:lnTo>
                    <a:pt x="30" y="108"/>
                  </a:lnTo>
                  <a:lnTo>
                    <a:pt x="18" y="116"/>
                  </a:lnTo>
                  <a:lnTo>
                    <a:pt x="0" y="116"/>
                  </a:lnTo>
                  <a:lnTo>
                    <a:pt x="1"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1" name="Freeform 42"/>
            <p:cNvSpPr>
              <a:spLocks/>
            </p:cNvSpPr>
            <p:nvPr/>
          </p:nvSpPr>
          <p:spPr bwMode="auto">
            <a:xfrm>
              <a:off x="8043863" y="3848125"/>
              <a:ext cx="246062" cy="223838"/>
            </a:xfrm>
            <a:custGeom>
              <a:avLst/>
              <a:gdLst>
                <a:gd name="T0" fmla="*/ 2147483647 w 139"/>
                <a:gd name="T1" fmla="*/ 0 h 142"/>
                <a:gd name="T2" fmla="*/ 2147483647 w 139"/>
                <a:gd name="T3" fmla="*/ 2147483647 h 142"/>
                <a:gd name="T4" fmla="*/ 2147483647 w 139"/>
                <a:gd name="T5" fmla="*/ 2147483647 h 142"/>
                <a:gd name="T6" fmla="*/ 2147483647 w 139"/>
                <a:gd name="T7" fmla="*/ 2147483647 h 142"/>
                <a:gd name="T8" fmla="*/ 2147483647 w 139"/>
                <a:gd name="T9" fmla="*/ 2147483647 h 142"/>
                <a:gd name="T10" fmla="*/ 2147483647 w 139"/>
                <a:gd name="T11" fmla="*/ 2147483647 h 142"/>
                <a:gd name="T12" fmla="*/ 2147483647 w 139"/>
                <a:gd name="T13" fmla="*/ 2147483647 h 142"/>
                <a:gd name="T14" fmla="*/ 2147483647 w 139"/>
                <a:gd name="T15" fmla="*/ 2147483647 h 142"/>
                <a:gd name="T16" fmla="*/ 2147483647 w 139"/>
                <a:gd name="T17" fmla="*/ 2147483647 h 142"/>
                <a:gd name="T18" fmla="*/ 2147483647 w 139"/>
                <a:gd name="T19" fmla="*/ 2147483647 h 142"/>
                <a:gd name="T20" fmla="*/ 2147483647 w 139"/>
                <a:gd name="T21" fmla="*/ 2147483647 h 142"/>
                <a:gd name="T22" fmla="*/ 2147483647 w 139"/>
                <a:gd name="T23" fmla="*/ 2147483647 h 142"/>
                <a:gd name="T24" fmla="*/ 2147483647 w 139"/>
                <a:gd name="T25" fmla="*/ 2147483647 h 142"/>
                <a:gd name="T26" fmla="*/ 2147483647 w 139"/>
                <a:gd name="T27" fmla="*/ 2147483647 h 142"/>
                <a:gd name="T28" fmla="*/ 2147483647 w 139"/>
                <a:gd name="T29" fmla="*/ 2147483647 h 142"/>
                <a:gd name="T30" fmla="*/ 2147483647 w 139"/>
                <a:gd name="T31" fmla="*/ 2147483647 h 142"/>
                <a:gd name="T32" fmla="*/ 2147483647 w 139"/>
                <a:gd name="T33" fmla="*/ 2147483647 h 142"/>
                <a:gd name="T34" fmla="*/ 2147483647 w 139"/>
                <a:gd name="T35" fmla="*/ 2147483647 h 142"/>
                <a:gd name="T36" fmla="*/ 2147483647 w 139"/>
                <a:gd name="T37" fmla="*/ 2147483647 h 142"/>
                <a:gd name="T38" fmla="*/ 2147483647 w 139"/>
                <a:gd name="T39" fmla="*/ 2147483647 h 142"/>
                <a:gd name="T40" fmla="*/ 2147483647 w 139"/>
                <a:gd name="T41" fmla="*/ 2147483647 h 142"/>
                <a:gd name="T42" fmla="*/ 2147483647 w 139"/>
                <a:gd name="T43" fmla="*/ 2147483647 h 142"/>
                <a:gd name="T44" fmla="*/ 2147483647 w 139"/>
                <a:gd name="T45" fmla="*/ 2147483647 h 142"/>
                <a:gd name="T46" fmla="*/ 2147483647 w 139"/>
                <a:gd name="T47" fmla="*/ 2147483647 h 142"/>
                <a:gd name="T48" fmla="*/ 2147483647 w 139"/>
                <a:gd name="T49" fmla="*/ 2147483647 h 142"/>
                <a:gd name="T50" fmla="*/ 2147483647 w 139"/>
                <a:gd name="T51" fmla="*/ 2147483647 h 142"/>
                <a:gd name="T52" fmla="*/ 2147483647 w 139"/>
                <a:gd name="T53" fmla="*/ 2147483647 h 142"/>
                <a:gd name="T54" fmla="*/ 0 w 139"/>
                <a:gd name="T55" fmla="*/ 2147483647 h 142"/>
                <a:gd name="T56" fmla="*/ 2147483647 w 139"/>
                <a:gd name="T57" fmla="*/ 0 h 1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9"/>
                <a:gd name="T88" fmla="*/ 0 h 142"/>
                <a:gd name="T89" fmla="*/ 139 w 139"/>
                <a:gd name="T90" fmla="*/ 142 h 1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9" h="142">
                  <a:moveTo>
                    <a:pt x="1" y="0"/>
                  </a:moveTo>
                  <a:lnTo>
                    <a:pt x="38" y="15"/>
                  </a:lnTo>
                  <a:lnTo>
                    <a:pt x="66" y="32"/>
                  </a:lnTo>
                  <a:lnTo>
                    <a:pt x="70" y="50"/>
                  </a:lnTo>
                  <a:lnTo>
                    <a:pt x="86" y="57"/>
                  </a:lnTo>
                  <a:lnTo>
                    <a:pt x="94" y="56"/>
                  </a:lnTo>
                  <a:lnTo>
                    <a:pt x="100" y="63"/>
                  </a:lnTo>
                  <a:lnTo>
                    <a:pt x="100" y="70"/>
                  </a:lnTo>
                  <a:lnTo>
                    <a:pt x="87" y="73"/>
                  </a:lnTo>
                  <a:lnTo>
                    <a:pt x="90" y="81"/>
                  </a:lnTo>
                  <a:lnTo>
                    <a:pt x="103" y="94"/>
                  </a:lnTo>
                  <a:lnTo>
                    <a:pt x="107" y="114"/>
                  </a:lnTo>
                  <a:lnTo>
                    <a:pt x="118" y="111"/>
                  </a:lnTo>
                  <a:lnTo>
                    <a:pt x="114" y="119"/>
                  </a:lnTo>
                  <a:lnTo>
                    <a:pt x="128" y="122"/>
                  </a:lnTo>
                  <a:lnTo>
                    <a:pt x="122" y="129"/>
                  </a:lnTo>
                  <a:lnTo>
                    <a:pt x="139" y="132"/>
                  </a:lnTo>
                  <a:lnTo>
                    <a:pt x="135" y="139"/>
                  </a:lnTo>
                  <a:lnTo>
                    <a:pt x="127" y="142"/>
                  </a:lnTo>
                  <a:lnTo>
                    <a:pt x="122" y="136"/>
                  </a:lnTo>
                  <a:lnTo>
                    <a:pt x="90" y="130"/>
                  </a:lnTo>
                  <a:lnTo>
                    <a:pt x="70" y="94"/>
                  </a:lnTo>
                  <a:lnTo>
                    <a:pt x="52" y="86"/>
                  </a:lnTo>
                  <a:lnTo>
                    <a:pt x="44" y="86"/>
                  </a:lnTo>
                  <a:lnTo>
                    <a:pt x="27" y="100"/>
                  </a:lnTo>
                  <a:lnTo>
                    <a:pt x="30" y="108"/>
                  </a:lnTo>
                  <a:lnTo>
                    <a:pt x="18" y="116"/>
                  </a:lnTo>
                  <a:lnTo>
                    <a:pt x="0" y="116"/>
                  </a:lnTo>
                  <a:lnTo>
                    <a:pt x="1"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2" name="Freeform 43"/>
            <p:cNvSpPr>
              <a:spLocks/>
            </p:cNvSpPr>
            <p:nvPr/>
          </p:nvSpPr>
          <p:spPr bwMode="auto">
            <a:xfrm>
              <a:off x="7185025" y="3654450"/>
              <a:ext cx="273050" cy="233363"/>
            </a:xfrm>
            <a:custGeom>
              <a:avLst/>
              <a:gdLst>
                <a:gd name="T0" fmla="*/ 2147483647 w 152"/>
                <a:gd name="T1" fmla="*/ 0 h 149"/>
                <a:gd name="T2" fmla="*/ 2147483647 w 152"/>
                <a:gd name="T3" fmla="*/ 2147483647 h 149"/>
                <a:gd name="T4" fmla="*/ 2147483647 w 152"/>
                <a:gd name="T5" fmla="*/ 2147483647 h 149"/>
                <a:gd name="T6" fmla="*/ 2147483647 w 152"/>
                <a:gd name="T7" fmla="*/ 2147483647 h 149"/>
                <a:gd name="T8" fmla="*/ 2147483647 w 152"/>
                <a:gd name="T9" fmla="*/ 2147483647 h 149"/>
                <a:gd name="T10" fmla="*/ 2147483647 w 152"/>
                <a:gd name="T11" fmla="*/ 2147483647 h 149"/>
                <a:gd name="T12" fmla="*/ 2147483647 w 152"/>
                <a:gd name="T13" fmla="*/ 2147483647 h 149"/>
                <a:gd name="T14" fmla="*/ 2147483647 w 152"/>
                <a:gd name="T15" fmla="*/ 2147483647 h 149"/>
                <a:gd name="T16" fmla="*/ 0 w 152"/>
                <a:gd name="T17" fmla="*/ 2147483647 h 149"/>
                <a:gd name="T18" fmla="*/ 2147483647 w 152"/>
                <a:gd name="T19" fmla="*/ 2147483647 h 149"/>
                <a:gd name="T20" fmla="*/ 2147483647 w 152"/>
                <a:gd name="T21" fmla="*/ 2147483647 h 149"/>
                <a:gd name="T22" fmla="*/ 2147483647 w 152"/>
                <a:gd name="T23" fmla="*/ 2147483647 h 149"/>
                <a:gd name="T24" fmla="*/ 2147483647 w 152"/>
                <a:gd name="T25" fmla="*/ 2147483647 h 149"/>
                <a:gd name="T26" fmla="*/ 2147483647 w 152"/>
                <a:gd name="T27" fmla="*/ 2147483647 h 149"/>
                <a:gd name="T28" fmla="*/ 2147483647 w 152"/>
                <a:gd name="T29" fmla="*/ 2147483647 h 149"/>
                <a:gd name="T30" fmla="*/ 2147483647 w 152"/>
                <a:gd name="T31" fmla="*/ 2147483647 h 149"/>
                <a:gd name="T32" fmla="*/ 2147483647 w 152"/>
                <a:gd name="T33" fmla="*/ 2147483647 h 149"/>
                <a:gd name="T34" fmla="*/ 2147483647 w 152"/>
                <a:gd name="T35" fmla="*/ 2147483647 h 149"/>
                <a:gd name="T36" fmla="*/ 2147483647 w 152"/>
                <a:gd name="T37" fmla="*/ 2147483647 h 149"/>
                <a:gd name="T38" fmla="*/ 2147483647 w 152"/>
                <a:gd name="T39" fmla="*/ 2147483647 h 149"/>
                <a:gd name="T40" fmla="*/ 2147483647 w 152"/>
                <a:gd name="T41" fmla="*/ 2147483647 h 149"/>
                <a:gd name="T42" fmla="*/ 2147483647 w 152"/>
                <a:gd name="T43" fmla="*/ 2147483647 h 149"/>
                <a:gd name="T44" fmla="*/ 2147483647 w 152"/>
                <a:gd name="T45" fmla="*/ 2147483647 h 149"/>
                <a:gd name="T46" fmla="*/ 2147483647 w 152"/>
                <a:gd name="T47" fmla="*/ 2147483647 h 149"/>
                <a:gd name="T48" fmla="*/ 2147483647 w 152"/>
                <a:gd name="T49" fmla="*/ 2147483647 h 149"/>
                <a:gd name="T50" fmla="*/ 2147483647 w 152"/>
                <a:gd name="T51" fmla="*/ 2147483647 h 149"/>
                <a:gd name="T52" fmla="*/ 2147483647 w 152"/>
                <a:gd name="T53" fmla="*/ 2147483647 h 149"/>
                <a:gd name="T54" fmla="*/ 2147483647 w 152"/>
                <a:gd name="T55" fmla="*/ 2147483647 h 149"/>
                <a:gd name="T56" fmla="*/ 2147483647 w 152"/>
                <a:gd name="T57" fmla="*/ 2147483647 h 149"/>
                <a:gd name="T58" fmla="*/ 2147483647 w 152"/>
                <a:gd name="T59" fmla="*/ 0 h 1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2"/>
                <a:gd name="T91" fmla="*/ 0 h 149"/>
                <a:gd name="T92" fmla="*/ 152 w 152"/>
                <a:gd name="T93" fmla="*/ 149 h 1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2" h="149">
                  <a:moveTo>
                    <a:pt x="109" y="0"/>
                  </a:moveTo>
                  <a:lnTo>
                    <a:pt x="100" y="2"/>
                  </a:lnTo>
                  <a:lnTo>
                    <a:pt x="84" y="48"/>
                  </a:lnTo>
                  <a:lnTo>
                    <a:pt x="69" y="56"/>
                  </a:lnTo>
                  <a:lnTo>
                    <a:pt x="49" y="50"/>
                  </a:lnTo>
                  <a:lnTo>
                    <a:pt x="42" y="60"/>
                  </a:lnTo>
                  <a:lnTo>
                    <a:pt x="20" y="60"/>
                  </a:lnTo>
                  <a:lnTo>
                    <a:pt x="8" y="43"/>
                  </a:lnTo>
                  <a:lnTo>
                    <a:pt x="0" y="60"/>
                  </a:lnTo>
                  <a:lnTo>
                    <a:pt x="4" y="85"/>
                  </a:lnTo>
                  <a:lnTo>
                    <a:pt x="17" y="100"/>
                  </a:lnTo>
                  <a:lnTo>
                    <a:pt x="20" y="129"/>
                  </a:lnTo>
                  <a:lnTo>
                    <a:pt x="42" y="126"/>
                  </a:lnTo>
                  <a:lnTo>
                    <a:pt x="42" y="139"/>
                  </a:lnTo>
                  <a:lnTo>
                    <a:pt x="63" y="132"/>
                  </a:lnTo>
                  <a:lnTo>
                    <a:pt x="73" y="139"/>
                  </a:lnTo>
                  <a:lnTo>
                    <a:pt x="80" y="136"/>
                  </a:lnTo>
                  <a:lnTo>
                    <a:pt x="86" y="149"/>
                  </a:lnTo>
                  <a:lnTo>
                    <a:pt x="91" y="146"/>
                  </a:lnTo>
                  <a:lnTo>
                    <a:pt x="107" y="139"/>
                  </a:lnTo>
                  <a:lnTo>
                    <a:pt x="115" y="117"/>
                  </a:lnTo>
                  <a:lnTo>
                    <a:pt x="111" y="108"/>
                  </a:lnTo>
                  <a:lnTo>
                    <a:pt x="124" y="95"/>
                  </a:lnTo>
                  <a:lnTo>
                    <a:pt x="133" y="63"/>
                  </a:lnTo>
                  <a:lnTo>
                    <a:pt x="152" y="62"/>
                  </a:lnTo>
                  <a:lnTo>
                    <a:pt x="133" y="43"/>
                  </a:lnTo>
                  <a:lnTo>
                    <a:pt x="138" y="37"/>
                  </a:lnTo>
                  <a:lnTo>
                    <a:pt x="126" y="21"/>
                  </a:lnTo>
                  <a:lnTo>
                    <a:pt x="129" y="5"/>
                  </a:lnTo>
                  <a:lnTo>
                    <a:pt x="109"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3" name="Freeform 44"/>
            <p:cNvSpPr>
              <a:spLocks/>
            </p:cNvSpPr>
            <p:nvPr/>
          </p:nvSpPr>
          <p:spPr bwMode="auto">
            <a:xfrm>
              <a:off x="7185025" y="3654450"/>
              <a:ext cx="273050" cy="233363"/>
            </a:xfrm>
            <a:custGeom>
              <a:avLst/>
              <a:gdLst>
                <a:gd name="T0" fmla="*/ 2147483647 w 152"/>
                <a:gd name="T1" fmla="*/ 0 h 149"/>
                <a:gd name="T2" fmla="*/ 2147483647 w 152"/>
                <a:gd name="T3" fmla="*/ 2147483647 h 149"/>
                <a:gd name="T4" fmla="*/ 2147483647 w 152"/>
                <a:gd name="T5" fmla="*/ 2147483647 h 149"/>
                <a:gd name="T6" fmla="*/ 2147483647 w 152"/>
                <a:gd name="T7" fmla="*/ 2147483647 h 149"/>
                <a:gd name="T8" fmla="*/ 2147483647 w 152"/>
                <a:gd name="T9" fmla="*/ 2147483647 h 149"/>
                <a:gd name="T10" fmla="*/ 2147483647 w 152"/>
                <a:gd name="T11" fmla="*/ 2147483647 h 149"/>
                <a:gd name="T12" fmla="*/ 2147483647 w 152"/>
                <a:gd name="T13" fmla="*/ 2147483647 h 149"/>
                <a:gd name="T14" fmla="*/ 2147483647 w 152"/>
                <a:gd name="T15" fmla="*/ 2147483647 h 149"/>
                <a:gd name="T16" fmla="*/ 0 w 152"/>
                <a:gd name="T17" fmla="*/ 2147483647 h 149"/>
                <a:gd name="T18" fmla="*/ 2147483647 w 152"/>
                <a:gd name="T19" fmla="*/ 2147483647 h 149"/>
                <a:gd name="T20" fmla="*/ 2147483647 w 152"/>
                <a:gd name="T21" fmla="*/ 2147483647 h 149"/>
                <a:gd name="T22" fmla="*/ 2147483647 w 152"/>
                <a:gd name="T23" fmla="*/ 2147483647 h 149"/>
                <a:gd name="T24" fmla="*/ 2147483647 w 152"/>
                <a:gd name="T25" fmla="*/ 2147483647 h 149"/>
                <a:gd name="T26" fmla="*/ 2147483647 w 152"/>
                <a:gd name="T27" fmla="*/ 2147483647 h 149"/>
                <a:gd name="T28" fmla="*/ 2147483647 w 152"/>
                <a:gd name="T29" fmla="*/ 2147483647 h 149"/>
                <a:gd name="T30" fmla="*/ 2147483647 w 152"/>
                <a:gd name="T31" fmla="*/ 2147483647 h 149"/>
                <a:gd name="T32" fmla="*/ 2147483647 w 152"/>
                <a:gd name="T33" fmla="*/ 2147483647 h 149"/>
                <a:gd name="T34" fmla="*/ 2147483647 w 152"/>
                <a:gd name="T35" fmla="*/ 2147483647 h 149"/>
                <a:gd name="T36" fmla="*/ 2147483647 w 152"/>
                <a:gd name="T37" fmla="*/ 2147483647 h 149"/>
                <a:gd name="T38" fmla="*/ 2147483647 w 152"/>
                <a:gd name="T39" fmla="*/ 2147483647 h 149"/>
                <a:gd name="T40" fmla="*/ 2147483647 w 152"/>
                <a:gd name="T41" fmla="*/ 2147483647 h 149"/>
                <a:gd name="T42" fmla="*/ 2147483647 w 152"/>
                <a:gd name="T43" fmla="*/ 2147483647 h 149"/>
                <a:gd name="T44" fmla="*/ 2147483647 w 152"/>
                <a:gd name="T45" fmla="*/ 2147483647 h 149"/>
                <a:gd name="T46" fmla="*/ 2147483647 w 152"/>
                <a:gd name="T47" fmla="*/ 2147483647 h 149"/>
                <a:gd name="T48" fmla="*/ 2147483647 w 152"/>
                <a:gd name="T49" fmla="*/ 2147483647 h 149"/>
                <a:gd name="T50" fmla="*/ 2147483647 w 152"/>
                <a:gd name="T51" fmla="*/ 2147483647 h 149"/>
                <a:gd name="T52" fmla="*/ 2147483647 w 152"/>
                <a:gd name="T53" fmla="*/ 2147483647 h 149"/>
                <a:gd name="T54" fmla="*/ 2147483647 w 152"/>
                <a:gd name="T55" fmla="*/ 2147483647 h 149"/>
                <a:gd name="T56" fmla="*/ 2147483647 w 152"/>
                <a:gd name="T57" fmla="*/ 2147483647 h 149"/>
                <a:gd name="T58" fmla="*/ 2147483647 w 152"/>
                <a:gd name="T59" fmla="*/ 0 h 1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2"/>
                <a:gd name="T91" fmla="*/ 0 h 149"/>
                <a:gd name="T92" fmla="*/ 152 w 152"/>
                <a:gd name="T93" fmla="*/ 149 h 1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2" h="149">
                  <a:moveTo>
                    <a:pt x="109" y="0"/>
                  </a:moveTo>
                  <a:lnTo>
                    <a:pt x="100" y="2"/>
                  </a:lnTo>
                  <a:lnTo>
                    <a:pt x="84" y="48"/>
                  </a:lnTo>
                  <a:lnTo>
                    <a:pt x="69" y="56"/>
                  </a:lnTo>
                  <a:lnTo>
                    <a:pt x="49" y="50"/>
                  </a:lnTo>
                  <a:lnTo>
                    <a:pt x="42" y="60"/>
                  </a:lnTo>
                  <a:lnTo>
                    <a:pt x="20" y="60"/>
                  </a:lnTo>
                  <a:lnTo>
                    <a:pt x="8" y="43"/>
                  </a:lnTo>
                  <a:lnTo>
                    <a:pt x="0" y="60"/>
                  </a:lnTo>
                  <a:lnTo>
                    <a:pt x="4" y="85"/>
                  </a:lnTo>
                  <a:lnTo>
                    <a:pt x="17" y="100"/>
                  </a:lnTo>
                  <a:lnTo>
                    <a:pt x="20" y="129"/>
                  </a:lnTo>
                  <a:lnTo>
                    <a:pt x="42" y="126"/>
                  </a:lnTo>
                  <a:lnTo>
                    <a:pt x="42" y="139"/>
                  </a:lnTo>
                  <a:lnTo>
                    <a:pt x="63" y="132"/>
                  </a:lnTo>
                  <a:lnTo>
                    <a:pt x="73" y="139"/>
                  </a:lnTo>
                  <a:lnTo>
                    <a:pt x="80" y="136"/>
                  </a:lnTo>
                  <a:lnTo>
                    <a:pt x="86" y="149"/>
                  </a:lnTo>
                  <a:lnTo>
                    <a:pt x="91" y="146"/>
                  </a:lnTo>
                  <a:lnTo>
                    <a:pt x="107" y="139"/>
                  </a:lnTo>
                  <a:lnTo>
                    <a:pt x="115" y="117"/>
                  </a:lnTo>
                  <a:lnTo>
                    <a:pt x="111" y="108"/>
                  </a:lnTo>
                  <a:lnTo>
                    <a:pt x="124" y="95"/>
                  </a:lnTo>
                  <a:lnTo>
                    <a:pt x="133" y="63"/>
                  </a:lnTo>
                  <a:lnTo>
                    <a:pt x="152" y="62"/>
                  </a:lnTo>
                  <a:lnTo>
                    <a:pt x="133" y="43"/>
                  </a:lnTo>
                  <a:lnTo>
                    <a:pt x="138" y="37"/>
                  </a:lnTo>
                  <a:lnTo>
                    <a:pt x="126" y="21"/>
                  </a:lnTo>
                  <a:lnTo>
                    <a:pt x="129" y="5"/>
                  </a:lnTo>
                  <a:lnTo>
                    <a:pt x="109"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4" name="Freeform 45"/>
            <p:cNvSpPr>
              <a:spLocks/>
            </p:cNvSpPr>
            <p:nvPr/>
          </p:nvSpPr>
          <p:spPr bwMode="auto">
            <a:xfrm>
              <a:off x="7197725" y="3583013"/>
              <a:ext cx="260350" cy="166687"/>
            </a:xfrm>
            <a:custGeom>
              <a:avLst/>
              <a:gdLst>
                <a:gd name="T0" fmla="*/ 2147483647 w 144"/>
                <a:gd name="T1" fmla="*/ 2147483647 h 106"/>
                <a:gd name="T2" fmla="*/ 2147483647 w 144"/>
                <a:gd name="T3" fmla="*/ 2147483647 h 106"/>
                <a:gd name="T4" fmla="*/ 2147483647 w 144"/>
                <a:gd name="T5" fmla="*/ 2147483647 h 106"/>
                <a:gd name="T6" fmla="*/ 2147483647 w 144"/>
                <a:gd name="T7" fmla="*/ 2147483647 h 106"/>
                <a:gd name="T8" fmla="*/ 2147483647 w 144"/>
                <a:gd name="T9" fmla="*/ 2147483647 h 106"/>
                <a:gd name="T10" fmla="*/ 2147483647 w 144"/>
                <a:gd name="T11" fmla="*/ 0 h 106"/>
                <a:gd name="T12" fmla="*/ 2147483647 w 144"/>
                <a:gd name="T13" fmla="*/ 2147483647 h 106"/>
                <a:gd name="T14" fmla="*/ 2147483647 w 144"/>
                <a:gd name="T15" fmla="*/ 2147483647 h 106"/>
                <a:gd name="T16" fmla="*/ 2147483647 w 144"/>
                <a:gd name="T17" fmla="*/ 2147483647 h 106"/>
                <a:gd name="T18" fmla="*/ 2147483647 w 144"/>
                <a:gd name="T19" fmla="*/ 2147483647 h 106"/>
                <a:gd name="T20" fmla="*/ 2147483647 w 144"/>
                <a:gd name="T21" fmla="*/ 2147483647 h 106"/>
                <a:gd name="T22" fmla="*/ 2147483647 w 144"/>
                <a:gd name="T23" fmla="*/ 2147483647 h 106"/>
                <a:gd name="T24" fmla="*/ 2147483647 w 144"/>
                <a:gd name="T25" fmla="*/ 2147483647 h 106"/>
                <a:gd name="T26" fmla="*/ 2147483647 w 144"/>
                <a:gd name="T27" fmla="*/ 2147483647 h 106"/>
                <a:gd name="T28" fmla="*/ 2147483647 w 144"/>
                <a:gd name="T29" fmla="*/ 2147483647 h 106"/>
                <a:gd name="T30" fmla="*/ 2147483647 w 144"/>
                <a:gd name="T31" fmla="*/ 2147483647 h 106"/>
                <a:gd name="T32" fmla="*/ 0 w 144"/>
                <a:gd name="T33" fmla="*/ 2147483647 h 106"/>
                <a:gd name="T34" fmla="*/ 2147483647 w 144"/>
                <a:gd name="T35" fmla="*/ 2147483647 h 106"/>
                <a:gd name="T36" fmla="*/ 2147483647 w 144"/>
                <a:gd name="T37" fmla="*/ 2147483647 h 106"/>
                <a:gd name="T38" fmla="*/ 2147483647 w 144"/>
                <a:gd name="T39" fmla="*/ 2147483647 h 106"/>
                <a:gd name="T40" fmla="*/ 2147483647 w 144"/>
                <a:gd name="T41" fmla="*/ 2147483647 h 106"/>
                <a:gd name="T42" fmla="*/ 2147483647 w 144"/>
                <a:gd name="T43" fmla="*/ 2147483647 h 106"/>
                <a:gd name="T44" fmla="*/ 2147483647 w 144"/>
                <a:gd name="T45" fmla="*/ 2147483647 h 106"/>
                <a:gd name="T46" fmla="*/ 2147483647 w 144"/>
                <a:gd name="T47" fmla="*/ 2147483647 h 106"/>
                <a:gd name="T48" fmla="*/ 2147483647 w 144"/>
                <a:gd name="T49" fmla="*/ 2147483647 h 106"/>
                <a:gd name="T50" fmla="*/ 2147483647 w 14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
                <a:gd name="T79" fmla="*/ 0 h 106"/>
                <a:gd name="T80" fmla="*/ 144 w 14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 h="106">
                  <a:moveTo>
                    <a:pt x="134" y="46"/>
                  </a:moveTo>
                  <a:lnTo>
                    <a:pt x="130" y="38"/>
                  </a:lnTo>
                  <a:lnTo>
                    <a:pt x="144" y="32"/>
                  </a:lnTo>
                  <a:lnTo>
                    <a:pt x="121" y="19"/>
                  </a:lnTo>
                  <a:lnTo>
                    <a:pt x="121" y="10"/>
                  </a:lnTo>
                  <a:lnTo>
                    <a:pt x="108" y="0"/>
                  </a:lnTo>
                  <a:lnTo>
                    <a:pt x="86" y="30"/>
                  </a:lnTo>
                  <a:lnTo>
                    <a:pt x="83" y="36"/>
                  </a:lnTo>
                  <a:lnTo>
                    <a:pt x="86" y="40"/>
                  </a:lnTo>
                  <a:lnTo>
                    <a:pt x="83" y="46"/>
                  </a:lnTo>
                  <a:lnTo>
                    <a:pt x="78" y="42"/>
                  </a:lnTo>
                  <a:lnTo>
                    <a:pt x="75" y="52"/>
                  </a:lnTo>
                  <a:lnTo>
                    <a:pt x="65" y="43"/>
                  </a:lnTo>
                  <a:lnTo>
                    <a:pt x="45" y="70"/>
                  </a:lnTo>
                  <a:lnTo>
                    <a:pt x="28" y="74"/>
                  </a:lnTo>
                  <a:lnTo>
                    <a:pt x="23" y="96"/>
                  </a:lnTo>
                  <a:lnTo>
                    <a:pt x="0" y="89"/>
                  </a:lnTo>
                  <a:lnTo>
                    <a:pt x="12" y="106"/>
                  </a:lnTo>
                  <a:lnTo>
                    <a:pt x="34" y="106"/>
                  </a:lnTo>
                  <a:lnTo>
                    <a:pt x="41" y="96"/>
                  </a:lnTo>
                  <a:lnTo>
                    <a:pt x="61" y="102"/>
                  </a:lnTo>
                  <a:lnTo>
                    <a:pt x="76" y="94"/>
                  </a:lnTo>
                  <a:lnTo>
                    <a:pt x="92" y="48"/>
                  </a:lnTo>
                  <a:lnTo>
                    <a:pt x="101" y="46"/>
                  </a:lnTo>
                  <a:lnTo>
                    <a:pt x="121" y="51"/>
                  </a:lnTo>
                  <a:lnTo>
                    <a:pt x="134" y="4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5" name="Freeform 46"/>
            <p:cNvSpPr>
              <a:spLocks/>
            </p:cNvSpPr>
            <p:nvPr/>
          </p:nvSpPr>
          <p:spPr bwMode="auto">
            <a:xfrm>
              <a:off x="7197725" y="3583013"/>
              <a:ext cx="260350" cy="166687"/>
            </a:xfrm>
            <a:custGeom>
              <a:avLst/>
              <a:gdLst>
                <a:gd name="T0" fmla="*/ 2147483647 w 144"/>
                <a:gd name="T1" fmla="*/ 2147483647 h 106"/>
                <a:gd name="T2" fmla="*/ 2147483647 w 144"/>
                <a:gd name="T3" fmla="*/ 2147483647 h 106"/>
                <a:gd name="T4" fmla="*/ 2147483647 w 144"/>
                <a:gd name="T5" fmla="*/ 2147483647 h 106"/>
                <a:gd name="T6" fmla="*/ 2147483647 w 144"/>
                <a:gd name="T7" fmla="*/ 2147483647 h 106"/>
                <a:gd name="T8" fmla="*/ 2147483647 w 144"/>
                <a:gd name="T9" fmla="*/ 2147483647 h 106"/>
                <a:gd name="T10" fmla="*/ 2147483647 w 144"/>
                <a:gd name="T11" fmla="*/ 0 h 106"/>
                <a:gd name="T12" fmla="*/ 2147483647 w 144"/>
                <a:gd name="T13" fmla="*/ 2147483647 h 106"/>
                <a:gd name="T14" fmla="*/ 2147483647 w 144"/>
                <a:gd name="T15" fmla="*/ 2147483647 h 106"/>
                <a:gd name="T16" fmla="*/ 2147483647 w 144"/>
                <a:gd name="T17" fmla="*/ 2147483647 h 106"/>
                <a:gd name="T18" fmla="*/ 2147483647 w 144"/>
                <a:gd name="T19" fmla="*/ 2147483647 h 106"/>
                <a:gd name="T20" fmla="*/ 2147483647 w 144"/>
                <a:gd name="T21" fmla="*/ 2147483647 h 106"/>
                <a:gd name="T22" fmla="*/ 2147483647 w 144"/>
                <a:gd name="T23" fmla="*/ 2147483647 h 106"/>
                <a:gd name="T24" fmla="*/ 2147483647 w 144"/>
                <a:gd name="T25" fmla="*/ 2147483647 h 106"/>
                <a:gd name="T26" fmla="*/ 2147483647 w 144"/>
                <a:gd name="T27" fmla="*/ 2147483647 h 106"/>
                <a:gd name="T28" fmla="*/ 2147483647 w 144"/>
                <a:gd name="T29" fmla="*/ 2147483647 h 106"/>
                <a:gd name="T30" fmla="*/ 2147483647 w 144"/>
                <a:gd name="T31" fmla="*/ 2147483647 h 106"/>
                <a:gd name="T32" fmla="*/ 0 w 144"/>
                <a:gd name="T33" fmla="*/ 2147483647 h 106"/>
                <a:gd name="T34" fmla="*/ 2147483647 w 144"/>
                <a:gd name="T35" fmla="*/ 2147483647 h 106"/>
                <a:gd name="T36" fmla="*/ 2147483647 w 144"/>
                <a:gd name="T37" fmla="*/ 2147483647 h 106"/>
                <a:gd name="T38" fmla="*/ 2147483647 w 144"/>
                <a:gd name="T39" fmla="*/ 2147483647 h 106"/>
                <a:gd name="T40" fmla="*/ 2147483647 w 144"/>
                <a:gd name="T41" fmla="*/ 2147483647 h 106"/>
                <a:gd name="T42" fmla="*/ 2147483647 w 144"/>
                <a:gd name="T43" fmla="*/ 2147483647 h 106"/>
                <a:gd name="T44" fmla="*/ 2147483647 w 144"/>
                <a:gd name="T45" fmla="*/ 2147483647 h 106"/>
                <a:gd name="T46" fmla="*/ 2147483647 w 144"/>
                <a:gd name="T47" fmla="*/ 2147483647 h 106"/>
                <a:gd name="T48" fmla="*/ 2147483647 w 144"/>
                <a:gd name="T49" fmla="*/ 2147483647 h 106"/>
                <a:gd name="T50" fmla="*/ 2147483647 w 14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
                <a:gd name="T79" fmla="*/ 0 h 106"/>
                <a:gd name="T80" fmla="*/ 144 w 14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 h="106">
                  <a:moveTo>
                    <a:pt x="134" y="46"/>
                  </a:moveTo>
                  <a:lnTo>
                    <a:pt x="130" y="38"/>
                  </a:lnTo>
                  <a:lnTo>
                    <a:pt x="144" y="32"/>
                  </a:lnTo>
                  <a:lnTo>
                    <a:pt x="121" y="19"/>
                  </a:lnTo>
                  <a:lnTo>
                    <a:pt x="121" y="10"/>
                  </a:lnTo>
                  <a:lnTo>
                    <a:pt x="108" y="0"/>
                  </a:lnTo>
                  <a:lnTo>
                    <a:pt x="86" y="30"/>
                  </a:lnTo>
                  <a:lnTo>
                    <a:pt x="83" y="36"/>
                  </a:lnTo>
                  <a:lnTo>
                    <a:pt x="86" y="40"/>
                  </a:lnTo>
                  <a:lnTo>
                    <a:pt x="83" y="46"/>
                  </a:lnTo>
                  <a:lnTo>
                    <a:pt x="78" y="42"/>
                  </a:lnTo>
                  <a:lnTo>
                    <a:pt x="75" y="52"/>
                  </a:lnTo>
                  <a:lnTo>
                    <a:pt x="65" y="43"/>
                  </a:lnTo>
                  <a:lnTo>
                    <a:pt x="45" y="70"/>
                  </a:lnTo>
                  <a:lnTo>
                    <a:pt x="28" y="74"/>
                  </a:lnTo>
                  <a:lnTo>
                    <a:pt x="23" y="96"/>
                  </a:lnTo>
                  <a:lnTo>
                    <a:pt x="0" y="89"/>
                  </a:lnTo>
                  <a:lnTo>
                    <a:pt x="12" y="106"/>
                  </a:lnTo>
                  <a:lnTo>
                    <a:pt x="34" y="106"/>
                  </a:lnTo>
                  <a:lnTo>
                    <a:pt x="41" y="96"/>
                  </a:lnTo>
                  <a:lnTo>
                    <a:pt x="61" y="102"/>
                  </a:lnTo>
                  <a:lnTo>
                    <a:pt x="76" y="94"/>
                  </a:lnTo>
                  <a:lnTo>
                    <a:pt x="92" y="48"/>
                  </a:lnTo>
                  <a:lnTo>
                    <a:pt x="101" y="46"/>
                  </a:lnTo>
                  <a:lnTo>
                    <a:pt x="121" y="51"/>
                  </a:lnTo>
                  <a:lnTo>
                    <a:pt x="134" y="4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6" name="Freeform 47"/>
            <p:cNvSpPr>
              <a:spLocks/>
            </p:cNvSpPr>
            <p:nvPr/>
          </p:nvSpPr>
          <p:spPr bwMode="auto">
            <a:xfrm>
              <a:off x="7318375" y="3641750"/>
              <a:ext cx="33338" cy="22225"/>
            </a:xfrm>
            <a:custGeom>
              <a:avLst/>
              <a:gdLst>
                <a:gd name="T0" fmla="*/ 2147483647 w 21"/>
                <a:gd name="T1" fmla="*/ 2147483647 h 16"/>
                <a:gd name="T2" fmla="*/ 2147483647 w 21"/>
                <a:gd name="T3" fmla="*/ 2147483647 h 16"/>
                <a:gd name="T4" fmla="*/ 2147483647 w 21"/>
                <a:gd name="T5" fmla="*/ 2147483647 h 16"/>
                <a:gd name="T6" fmla="*/ 2147483647 w 21"/>
                <a:gd name="T7" fmla="*/ 2147483647 h 16"/>
                <a:gd name="T8" fmla="*/ 0 w 21"/>
                <a:gd name="T9" fmla="*/ 2147483647 h 16"/>
                <a:gd name="T10" fmla="*/ 2147483647 w 21"/>
                <a:gd name="T11" fmla="*/ 0 h 16"/>
                <a:gd name="T12" fmla="*/ 2147483647 w 21"/>
                <a:gd name="T13" fmla="*/ 2147483647 h 16"/>
                <a:gd name="T14" fmla="*/ 0 60000 65536"/>
                <a:gd name="T15" fmla="*/ 0 60000 65536"/>
                <a:gd name="T16" fmla="*/ 0 60000 65536"/>
                <a:gd name="T17" fmla="*/ 0 60000 65536"/>
                <a:gd name="T18" fmla="*/ 0 60000 65536"/>
                <a:gd name="T19" fmla="*/ 0 60000 65536"/>
                <a:gd name="T20" fmla="*/ 0 60000 65536"/>
                <a:gd name="T21" fmla="*/ 0 w 21"/>
                <a:gd name="T22" fmla="*/ 0 h 16"/>
                <a:gd name="T23" fmla="*/ 21 w 2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6">
                  <a:moveTo>
                    <a:pt x="21" y="4"/>
                  </a:moveTo>
                  <a:lnTo>
                    <a:pt x="18" y="10"/>
                  </a:lnTo>
                  <a:lnTo>
                    <a:pt x="13" y="6"/>
                  </a:lnTo>
                  <a:lnTo>
                    <a:pt x="10" y="16"/>
                  </a:lnTo>
                  <a:lnTo>
                    <a:pt x="0" y="7"/>
                  </a:lnTo>
                  <a:lnTo>
                    <a:pt x="18" y="0"/>
                  </a:lnTo>
                  <a:lnTo>
                    <a:pt x="21"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7" name="Freeform 48"/>
            <p:cNvSpPr>
              <a:spLocks/>
            </p:cNvSpPr>
            <p:nvPr/>
          </p:nvSpPr>
          <p:spPr bwMode="auto">
            <a:xfrm>
              <a:off x="7318375" y="3641750"/>
              <a:ext cx="33338" cy="22225"/>
            </a:xfrm>
            <a:custGeom>
              <a:avLst/>
              <a:gdLst>
                <a:gd name="T0" fmla="*/ 2147483647 w 21"/>
                <a:gd name="T1" fmla="*/ 2147483647 h 16"/>
                <a:gd name="T2" fmla="*/ 2147483647 w 21"/>
                <a:gd name="T3" fmla="*/ 2147483647 h 16"/>
                <a:gd name="T4" fmla="*/ 2147483647 w 21"/>
                <a:gd name="T5" fmla="*/ 2147483647 h 16"/>
                <a:gd name="T6" fmla="*/ 2147483647 w 21"/>
                <a:gd name="T7" fmla="*/ 2147483647 h 16"/>
                <a:gd name="T8" fmla="*/ 0 w 21"/>
                <a:gd name="T9" fmla="*/ 2147483647 h 16"/>
                <a:gd name="T10" fmla="*/ 2147483647 w 21"/>
                <a:gd name="T11" fmla="*/ 0 h 16"/>
                <a:gd name="T12" fmla="*/ 2147483647 w 21"/>
                <a:gd name="T13" fmla="*/ 2147483647 h 16"/>
                <a:gd name="T14" fmla="*/ 0 60000 65536"/>
                <a:gd name="T15" fmla="*/ 0 60000 65536"/>
                <a:gd name="T16" fmla="*/ 0 60000 65536"/>
                <a:gd name="T17" fmla="*/ 0 60000 65536"/>
                <a:gd name="T18" fmla="*/ 0 60000 65536"/>
                <a:gd name="T19" fmla="*/ 0 60000 65536"/>
                <a:gd name="T20" fmla="*/ 0 60000 65536"/>
                <a:gd name="T21" fmla="*/ 0 w 21"/>
                <a:gd name="T22" fmla="*/ 0 h 16"/>
                <a:gd name="T23" fmla="*/ 21 w 2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6">
                  <a:moveTo>
                    <a:pt x="21" y="4"/>
                  </a:moveTo>
                  <a:lnTo>
                    <a:pt x="18" y="10"/>
                  </a:lnTo>
                  <a:lnTo>
                    <a:pt x="13" y="6"/>
                  </a:lnTo>
                  <a:lnTo>
                    <a:pt x="10" y="16"/>
                  </a:lnTo>
                  <a:lnTo>
                    <a:pt x="0" y="7"/>
                  </a:lnTo>
                  <a:lnTo>
                    <a:pt x="18" y="0"/>
                  </a:lnTo>
                  <a:lnTo>
                    <a:pt x="21"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8" name="Freeform 49"/>
            <p:cNvSpPr>
              <a:spLocks/>
            </p:cNvSpPr>
            <p:nvPr/>
          </p:nvSpPr>
          <p:spPr bwMode="auto">
            <a:xfrm>
              <a:off x="6694488" y="2998813"/>
              <a:ext cx="231775" cy="512762"/>
            </a:xfrm>
            <a:custGeom>
              <a:avLst/>
              <a:gdLst>
                <a:gd name="T0" fmla="*/ 2147483647 w 128"/>
                <a:gd name="T1" fmla="*/ 2147483647 h 326"/>
                <a:gd name="T2" fmla="*/ 2147483647 w 128"/>
                <a:gd name="T3" fmla="*/ 2147483647 h 326"/>
                <a:gd name="T4" fmla="*/ 2147483647 w 128"/>
                <a:gd name="T5" fmla="*/ 2147483647 h 326"/>
                <a:gd name="T6" fmla="*/ 2147483647 w 128"/>
                <a:gd name="T7" fmla="*/ 2147483647 h 326"/>
                <a:gd name="T8" fmla="*/ 2147483647 w 128"/>
                <a:gd name="T9" fmla="*/ 2147483647 h 326"/>
                <a:gd name="T10" fmla="*/ 2147483647 w 128"/>
                <a:gd name="T11" fmla="*/ 2147483647 h 326"/>
                <a:gd name="T12" fmla="*/ 2147483647 w 128"/>
                <a:gd name="T13" fmla="*/ 2147483647 h 326"/>
                <a:gd name="T14" fmla="*/ 2147483647 w 128"/>
                <a:gd name="T15" fmla="*/ 2147483647 h 326"/>
                <a:gd name="T16" fmla="*/ 2147483647 w 128"/>
                <a:gd name="T17" fmla="*/ 2147483647 h 326"/>
                <a:gd name="T18" fmla="*/ 2147483647 w 128"/>
                <a:gd name="T19" fmla="*/ 2147483647 h 326"/>
                <a:gd name="T20" fmla="*/ 2147483647 w 128"/>
                <a:gd name="T21" fmla="*/ 2147483647 h 326"/>
                <a:gd name="T22" fmla="*/ 2147483647 w 128"/>
                <a:gd name="T23" fmla="*/ 2147483647 h 326"/>
                <a:gd name="T24" fmla="*/ 2147483647 w 128"/>
                <a:gd name="T25" fmla="*/ 2147483647 h 326"/>
                <a:gd name="T26" fmla="*/ 2147483647 w 128"/>
                <a:gd name="T27" fmla="*/ 2147483647 h 326"/>
                <a:gd name="T28" fmla="*/ 2147483647 w 128"/>
                <a:gd name="T29" fmla="*/ 2147483647 h 326"/>
                <a:gd name="T30" fmla="*/ 2147483647 w 128"/>
                <a:gd name="T31" fmla="*/ 2147483647 h 326"/>
                <a:gd name="T32" fmla="*/ 2147483647 w 128"/>
                <a:gd name="T33" fmla="*/ 0 h 326"/>
                <a:gd name="T34" fmla="*/ 2147483647 w 128"/>
                <a:gd name="T35" fmla="*/ 2147483647 h 326"/>
                <a:gd name="T36" fmla="*/ 2147483647 w 128"/>
                <a:gd name="T37" fmla="*/ 2147483647 h 326"/>
                <a:gd name="T38" fmla="*/ 2147483647 w 128"/>
                <a:gd name="T39" fmla="*/ 2147483647 h 326"/>
                <a:gd name="T40" fmla="*/ 2147483647 w 128"/>
                <a:gd name="T41" fmla="*/ 2147483647 h 326"/>
                <a:gd name="T42" fmla="*/ 2147483647 w 128"/>
                <a:gd name="T43" fmla="*/ 2147483647 h 326"/>
                <a:gd name="T44" fmla="*/ 2147483647 w 128"/>
                <a:gd name="T45" fmla="*/ 2147483647 h 326"/>
                <a:gd name="T46" fmla="*/ 2147483647 w 128"/>
                <a:gd name="T47" fmla="*/ 2147483647 h 326"/>
                <a:gd name="T48" fmla="*/ 0 w 128"/>
                <a:gd name="T49" fmla="*/ 2147483647 h 326"/>
                <a:gd name="T50" fmla="*/ 2147483647 w 128"/>
                <a:gd name="T51" fmla="*/ 2147483647 h 326"/>
                <a:gd name="T52" fmla="*/ 2147483647 w 128"/>
                <a:gd name="T53" fmla="*/ 2147483647 h 326"/>
                <a:gd name="T54" fmla="*/ 2147483647 w 128"/>
                <a:gd name="T55" fmla="*/ 2147483647 h 326"/>
                <a:gd name="T56" fmla="*/ 2147483647 w 128"/>
                <a:gd name="T57" fmla="*/ 2147483647 h 326"/>
                <a:gd name="T58" fmla="*/ 2147483647 w 128"/>
                <a:gd name="T59" fmla="*/ 2147483647 h 326"/>
                <a:gd name="T60" fmla="*/ 2147483647 w 128"/>
                <a:gd name="T61" fmla="*/ 2147483647 h 326"/>
                <a:gd name="T62" fmla="*/ 2147483647 w 128"/>
                <a:gd name="T63" fmla="*/ 2147483647 h 326"/>
                <a:gd name="T64" fmla="*/ 2147483647 w 128"/>
                <a:gd name="T65" fmla="*/ 2147483647 h 326"/>
                <a:gd name="T66" fmla="*/ 2147483647 w 128"/>
                <a:gd name="T67" fmla="*/ 2147483647 h 326"/>
                <a:gd name="T68" fmla="*/ 2147483647 w 128"/>
                <a:gd name="T69" fmla="*/ 2147483647 h 326"/>
                <a:gd name="T70" fmla="*/ 2147483647 w 128"/>
                <a:gd name="T71" fmla="*/ 2147483647 h 326"/>
                <a:gd name="T72" fmla="*/ 2147483647 w 128"/>
                <a:gd name="T73" fmla="*/ 2147483647 h 326"/>
                <a:gd name="T74" fmla="*/ 2147483647 w 128"/>
                <a:gd name="T75" fmla="*/ 2147483647 h 326"/>
                <a:gd name="T76" fmla="*/ 2147483647 w 128"/>
                <a:gd name="T77" fmla="*/ 2147483647 h 3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8"/>
                <a:gd name="T118" fmla="*/ 0 h 326"/>
                <a:gd name="T119" fmla="*/ 128 w 128"/>
                <a:gd name="T120" fmla="*/ 326 h 3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8" h="326">
                  <a:moveTo>
                    <a:pt x="125" y="288"/>
                  </a:moveTo>
                  <a:lnTo>
                    <a:pt x="111" y="249"/>
                  </a:lnTo>
                  <a:lnTo>
                    <a:pt x="100" y="235"/>
                  </a:lnTo>
                  <a:lnTo>
                    <a:pt x="106" y="211"/>
                  </a:lnTo>
                  <a:lnTo>
                    <a:pt x="85" y="177"/>
                  </a:lnTo>
                  <a:lnTo>
                    <a:pt x="87" y="157"/>
                  </a:lnTo>
                  <a:lnTo>
                    <a:pt x="117" y="132"/>
                  </a:lnTo>
                  <a:lnTo>
                    <a:pt x="128" y="114"/>
                  </a:lnTo>
                  <a:lnTo>
                    <a:pt x="115" y="117"/>
                  </a:lnTo>
                  <a:lnTo>
                    <a:pt x="100" y="105"/>
                  </a:lnTo>
                  <a:lnTo>
                    <a:pt x="101" y="91"/>
                  </a:lnTo>
                  <a:lnTo>
                    <a:pt x="93" y="86"/>
                  </a:lnTo>
                  <a:lnTo>
                    <a:pt x="89" y="72"/>
                  </a:lnTo>
                  <a:lnTo>
                    <a:pt x="72" y="78"/>
                  </a:lnTo>
                  <a:lnTo>
                    <a:pt x="79" y="27"/>
                  </a:lnTo>
                  <a:lnTo>
                    <a:pt x="66" y="3"/>
                  </a:lnTo>
                  <a:lnTo>
                    <a:pt x="55" y="0"/>
                  </a:lnTo>
                  <a:lnTo>
                    <a:pt x="51" y="18"/>
                  </a:lnTo>
                  <a:lnTo>
                    <a:pt x="40" y="18"/>
                  </a:lnTo>
                  <a:lnTo>
                    <a:pt x="30" y="30"/>
                  </a:lnTo>
                  <a:lnTo>
                    <a:pt x="20" y="75"/>
                  </a:lnTo>
                  <a:lnTo>
                    <a:pt x="9" y="78"/>
                  </a:lnTo>
                  <a:lnTo>
                    <a:pt x="7" y="105"/>
                  </a:lnTo>
                  <a:lnTo>
                    <a:pt x="2" y="110"/>
                  </a:lnTo>
                  <a:lnTo>
                    <a:pt x="0" y="129"/>
                  </a:lnTo>
                  <a:lnTo>
                    <a:pt x="16" y="145"/>
                  </a:lnTo>
                  <a:lnTo>
                    <a:pt x="20" y="145"/>
                  </a:lnTo>
                  <a:lnTo>
                    <a:pt x="27" y="165"/>
                  </a:lnTo>
                  <a:lnTo>
                    <a:pt x="33" y="165"/>
                  </a:lnTo>
                  <a:lnTo>
                    <a:pt x="41" y="193"/>
                  </a:lnTo>
                  <a:lnTo>
                    <a:pt x="38" y="213"/>
                  </a:lnTo>
                  <a:lnTo>
                    <a:pt x="58" y="219"/>
                  </a:lnTo>
                  <a:lnTo>
                    <a:pt x="76" y="199"/>
                  </a:lnTo>
                  <a:lnTo>
                    <a:pt x="87" y="209"/>
                  </a:lnTo>
                  <a:lnTo>
                    <a:pt x="111" y="276"/>
                  </a:lnTo>
                  <a:lnTo>
                    <a:pt x="108" y="286"/>
                  </a:lnTo>
                  <a:lnTo>
                    <a:pt x="113" y="304"/>
                  </a:lnTo>
                  <a:lnTo>
                    <a:pt x="108" y="326"/>
                  </a:lnTo>
                  <a:lnTo>
                    <a:pt x="125" y="28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9" name="Freeform 50"/>
            <p:cNvSpPr>
              <a:spLocks/>
            </p:cNvSpPr>
            <p:nvPr/>
          </p:nvSpPr>
          <p:spPr bwMode="auto">
            <a:xfrm>
              <a:off x="6694488" y="2998813"/>
              <a:ext cx="231775" cy="512762"/>
            </a:xfrm>
            <a:custGeom>
              <a:avLst/>
              <a:gdLst>
                <a:gd name="T0" fmla="*/ 2147483647 w 128"/>
                <a:gd name="T1" fmla="*/ 2147483647 h 326"/>
                <a:gd name="T2" fmla="*/ 2147483647 w 128"/>
                <a:gd name="T3" fmla="*/ 2147483647 h 326"/>
                <a:gd name="T4" fmla="*/ 2147483647 w 128"/>
                <a:gd name="T5" fmla="*/ 2147483647 h 326"/>
                <a:gd name="T6" fmla="*/ 2147483647 w 128"/>
                <a:gd name="T7" fmla="*/ 2147483647 h 326"/>
                <a:gd name="T8" fmla="*/ 2147483647 w 128"/>
                <a:gd name="T9" fmla="*/ 2147483647 h 326"/>
                <a:gd name="T10" fmla="*/ 2147483647 w 128"/>
                <a:gd name="T11" fmla="*/ 2147483647 h 326"/>
                <a:gd name="T12" fmla="*/ 2147483647 w 128"/>
                <a:gd name="T13" fmla="*/ 2147483647 h 326"/>
                <a:gd name="T14" fmla="*/ 2147483647 w 128"/>
                <a:gd name="T15" fmla="*/ 2147483647 h 326"/>
                <a:gd name="T16" fmla="*/ 2147483647 w 128"/>
                <a:gd name="T17" fmla="*/ 2147483647 h 326"/>
                <a:gd name="T18" fmla="*/ 2147483647 w 128"/>
                <a:gd name="T19" fmla="*/ 2147483647 h 326"/>
                <a:gd name="T20" fmla="*/ 2147483647 w 128"/>
                <a:gd name="T21" fmla="*/ 2147483647 h 326"/>
                <a:gd name="T22" fmla="*/ 2147483647 w 128"/>
                <a:gd name="T23" fmla="*/ 2147483647 h 326"/>
                <a:gd name="T24" fmla="*/ 2147483647 w 128"/>
                <a:gd name="T25" fmla="*/ 2147483647 h 326"/>
                <a:gd name="T26" fmla="*/ 2147483647 w 128"/>
                <a:gd name="T27" fmla="*/ 2147483647 h 326"/>
                <a:gd name="T28" fmla="*/ 2147483647 w 128"/>
                <a:gd name="T29" fmla="*/ 2147483647 h 326"/>
                <a:gd name="T30" fmla="*/ 2147483647 w 128"/>
                <a:gd name="T31" fmla="*/ 2147483647 h 326"/>
                <a:gd name="T32" fmla="*/ 2147483647 w 128"/>
                <a:gd name="T33" fmla="*/ 0 h 326"/>
                <a:gd name="T34" fmla="*/ 2147483647 w 128"/>
                <a:gd name="T35" fmla="*/ 2147483647 h 326"/>
                <a:gd name="T36" fmla="*/ 2147483647 w 128"/>
                <a:gd name="T37" fmla="*/ 2147483647 h 326"/>
                <a:gd name="T38" fmla="*/ 2147483647 w 128"/>
                <a:gd name="T39" fmla="*/ 2147483647 h 326"/>
                <a:gd name="T40" fmla="*/ 2147483647 w 128"/>
                <a:gd name="T41" fmla="*/ 2147483647 h 326"/>
                <a:gd name="T42" fmla="*/ 2147483647 w 128"/>
                <a:gd name="T43" fmla="*/ 2147483647 h 326"/>
                <a:gd name="T44" fmla="*/ 2147483647 w 128"/>
                <a:gd name="T45" fmla="*/ 2147483647 h 326"/>
                <a:gd name="T46" fmla="*/ 2147483647 w 128"/>
                <a:gd name="T47" fmla="*/ 2147483647 h 326"/>
                <a:gd name="T48" fmla="*/ 0 w 128"/>
                <a:gd name="T49" fmla="*/ 2147483647 h 326"/>
                <a:gd name="T50" fmla="*/ 2147483647 w 128"/>
                <a:gd name="T51" fmla="*/ 2147483647 h 326"/>
                <a:gd name="T52" fmla="*/ 2147483647 w 128"/>
                <a:gd name="T53" fmla="*/ 2147483647 h 326"/>
                <a:gd name="T54" fmla="*/ 2147483647 w 128"/>
                <a:gd name="T55" fmla="*/ 2147483647 h 326"/>
                <a:gd name="T56" fmla="*/ 2147483647 w 128"/>
                <a:gd name="T57" fmla="*/ 2147483647 h 326"/>
                <a:gd name="T58" fmla="*/ 2147483647 w 128"/>
                <a:gd name="T59" fmla="*/ 2147483647 h 326"/>
                <a:gd name="T60" fmla="*/ 2147483647 w 128"/>
                <a:gd name="T61" fmla="*/ 2147483647 h 326"/>
                <a:gd name="T62" fmla="*/ 2147483647 w 128"/>
                <a:gd name="T63" fmla="*/ 2147483647 h 326"/>
                <a:gd name="T64" fmla="*/ 2147483647 w 128"/>
                <a:gd name="T65" fmla="*/ 2147483647 h 326"/>
                <a:gd name="T66" fmla="*/ 2147483647 w 128"/>
                <a:gd name="T67" fmla="*/ 2147483647 h 326"/>
                <a:gd name="T68" fmla="*/ 2147483647 w 128"/>
                <a:gd name="T69" fmla="*/ 2147483647 h 326"/>
                <a:gd name="T70" fmla="*/ 2147483647 w 128"/>
                <a:gd name="T71" fmla="*/ 2147483647 h 326"/>
                <a:gd name="T72" fmla="*/ 2147483647 w 128"/>
                <a:gd name="T73" fmla="*/ 2147483647 h 326"/>
                <a:gd name="T74" fmla="*/ 2147483647 w 128"/>
                <a:gd name="T75" fmla="*/ 2147483647 h 326"/>
                <a:gd name="T76" fmla="*/ 2147483647 w 128"/>
                <a:gd name="T77" fmla="*/ 2147483647 h 3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8"/>
                <a:gd name="T118" fmla="*/ 0 h 326"/>
                <a:gd name="T119" fmla="*/ 128 w 128"/>
                <a:gd name="T120" fmla="*/ 326 h 3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8" h="326">
                  <a:moveTo>
                    <a:pt x="125" y="288"/>
                  </a:moveTo>
                  <a:lnTo>
                    <a:pt x="111" y="249"/>
                  </a:lnTo>
                  <a:lnTo>
                    <a:pt x="100" y="235"/>
                  </a:lnTo>
                  <a:lnTo>
                    <a:pt x="106" y="211"/>
                  </a:lnTo>
                  <a:lnTo>
                    <a:pt x="85" y="177"/>
                  </a:lnTo>
                  <a:lnTo>
                    <a:pt x="87" y="157"/>
                  </a:lnTo>
                  <a:lnTo>
                    <a:pt x="117" y="132"/>
                  </a:lnTo>
                  <a:lnTo>
                    <a:pt x="128" y="114"/>
                  </a:lnTo>
                  <a:lnTo>
                    <a:pt x="115" y="117"/>
                  </a:lnTo>
                  <a:lnTo>
                    <a:pt x="100" y="105"/>
                  </a:lnTo>
                  <a:lnTo>
                    <a:pt x="101" y="91"/>
                  </a:lnTo>
                  <a:lnTo>
                    <a:pt x="93" y="86"/>
                  </a:lnTo>
                  <a:lnTo>
                    <a:pt x="89" y="72"/>
                  </a:lnTo>
                  <a:lnTo>
                    <a:pt x="72" y="78"/>
                  </a:lnTo>
                  <a:lnTo>
                    <a:pt x="79" y="27"/>
                  </a:lnTo>
                  <a:lnTo>
                    <a:pt x="66" y="3"/>
                  </a:lnTo>
                  <a:lnTo>
                    <a:pt x="55" y="0"/>
                  </a:lnTo>
                  <a:lnTo>
                    <a:pt x="51" y="18"/>
                  </a:lnTo>
                  <a:lnTo>
                    <a:pt x="40" y="18"/>
                  </a:lnTo>
                  <a:lnTo>
                    <a:pt x="30" y="30"/>
                  </a:lnTo>
                  <a:lnTo>
                    <a:pt x="20" y="75"/>
                  </a:lnTo>
                  <a:lnTo>
                    <a:pt x="9" y="78"/>
                  </a:lnTo>
                  <a:lnTo>
                    <a:pt x="7" y="105"/>
                  </a:lnTo>
                  <a:lnTo>
                    <a:pt x="2" y="110"/>
                  </a:lnTo>
                  <a:lnTo>
                    <a:pt x="0" y="129"/>
                  </a:lnTo>
                  <a:lnTo>
                    <a:pt x="16" y="145"/>
                  </a:lnTo>
                  <a:lnTo>
                    <a:pt x="20" y="145"/>
                  </a:lnTo>
                  <a:lnTo>
                    <a:pt x="27" y="165"/>
                  </a:lnTo>
                  <a:lnTo>
                    <a:pt x="33" y="165"/>
                  </a:lnTo>
                  <a:lnTo>
                    <a:pt x="41" y="193"/>
                  </a:lnTo>
                  <a:lnTo>
                    <a:pt x="38" y="213"/>
                  </a:lnTo>
                  <a:lnTo>
                    <a:pt x="58" y="219"/>
                  </a:lnTo>
                  <a:lnTo>
                    <a:pt x="76" y="199"/>
                  </a:lnTo>
                  <a:lnTo>
                    <a:pt x="87" y="209"/>
                  </a:lnTo>
                  <a:lnTo>
                    <a:pt x="111" y="276"/>
                  </a:lnTo>
                  <a:lnTo>
                    <a:pt x="108" y="286"/>
                  </a:lnTo>
                  <a:lnTo>
                    <a:pt x="113" y="304"/>
                  </a:lnTo>
                  <a:lnTo>
                    <a:pt x="108" y="326"/>
                  </a:lnTo>
                  <a:lnTo>
                    <a:pt x="125" y="28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0" name="Freeform 51"/>
            <p:cNvSpPr>
              <a:spLocks/>
            </p:cNvSpPr>
            <p:nvPr/>
          </p:nvSpPr>
          <p:spPr bwMode="auto">
            <a:xfrm>
              <a:off x="6846888" y="3205188"/>
              <a:ext cx="220662" cy="411162"/>
            </a:xfrm>
            <a:custGeom>
              <a:avLst/>
              <a:gdLst>
                <a:gd name="T0" fmla="*/ 2147483647 w 122"/>
                <a:gd name="T1" fmla="*/ 2147483647 h 262"/>
                <a:gd name="T2" fmla="*/ 2147483647 w 122"/>
                <a:gd name="T3" fmla="*/ 2147483647 h 262"/>
                <a:gd name="T4" fmla="*/ 2147483647 w 122"/>
                <a:gd name="T5" fmla="*/ 2147483647 h 262"/>
                <a:gd name="T6" fmla="*/ 2147483647 w 122"/>
                <a:gd name="T7" fmla="*/ 2147483647 h 262"/>
                <a:gd name="T8" fmla="*/ 2147483647 w 122"/>
                <a:gd name="T9" fmla="*/ 2147483647 h 262"/>
                <a:gd name="T10" fmla="*/ 2147483647 w 122"/>
                <a:gd name="T11" fmla="*/ 2147483647 h 262"/>
                <a:gd name="T12" fmla="*/ 2147483647 w 122"/>
                <a:gd name="T13" fmla="*/ 2147483647 h 262"/>
                <a:gd name="T14" fmla="*/ 2147483647 w 122"/>
                <a:gd name="T15" fmla="*/ 2147483647 h 262"/>
                <a:gd name="T16" fmla="*/ 2147483647 w 122"/>
                <a:gd name="T17" fmla="*/ 2147483647 h 262"/>
                <a:gd name="T18" fmla="*/ 2147483647 w 122"/>
                <a:gd name="T19" fmla="*/ 2147483647 h 262"/>
                <a:gd name="T20" fmla="*/ 2147483647 w 122"/>
                <a:gd name="T21" fmla="*/ 2147483647 h 262"/>
                <a:gd name="T22" fmla="*/ 2147483647 w 122"/>
                <a:gd name="T23" fmla="*/ 2147483647 h 262"/>
                <a:gd name="T24" fmla="*/ 2147483647 w 122"/>
                <a:gd name="T25" fmla="*/ 2147483647 h 262"/>
                <a:gd name="T26" fmla="*/ 2147483647 w 122"/>
                <a:gd name="T27" fmla="*/ 2147483647 h 262"/>
                <a:gd name="T28" fmla="*/ 2147483647 w 122"/>
                <a:gd name="T29" fmla="*/ 2147483647 h 262"/>
                <a:gd name="T30" fmla="*/ 2147483647 w 122"/>
                <a:gd name="T31" fmla="*/ 2147483647 h 262"/>
                <a:gd name="T32" fmla="*/ 2147483647 w 122"/>
                <a:gd name="T33" fmla="*/ 2147483647 h 262"/>
                <a:gd name="T34" fmla="*/ 2147483647 w 122"/>
                <a:gd name="T35" fmla="*/ 2147483647 h 262"/>
                <a:gd name="T36" fmla="*/ 2147483647 w 122"/>
                <a:gd name="T37" fmla="*/ 2147483647 h 262"/>
                <a:gd name="T38" fmla="*/ 2147483647 w 122"/>
                <a:gd name="T39" fmla="*/ 2147483647 h 262"/>
                <a:gd name="T40" fmla="*/ 2147483647 w 122"/>
                <a:gd name="T41" fmla="*/ 2147483647 h 262"/>
                <a:gd name="T42" fmla="*/ 2147483647 w 122"/>
                <a:gd name="T43" fmla="*/ 2147483647 h 262"/>
                <a:gd name="T44" fmla="*/ 2147483647 w 122"/>
                <a:gd name="T45" fmla="*/ 2147483647 h 262"/>
                <a:gd name="T46" fmla="*/ 2147483647 w 122"/>
                <a:gd name="T47" fmla="*/ 2147483647 h 262"/>
                <a:gd name="T48" fmla="*/ 2147483647 w 122"/>
                <a:gd name="T49" fmla="*/ 2147483647 h 262"/>
                <a:gd name="T50" fmla="*/ 2147483647 w 122"/>
                <a:gd name="T51" fmla="*/ 2147483647 h 262"/>
                <a:gd name="T52" fmla="*/ 2147483647 w 122"/>
                <a:gd name="T53" fmla="*/ 2147483647 h 262"/>
                <a:gd name="T54" fmla="*/ 2147483647 w 122"/>
                <a:gd name="T55" fmla="*/ 2147483647 h 262"/>
                <a:gd name="T56" fmla="*/ 2147483647 w 122"/>
                <a:gd name="T57" fmla="*/ 0 h 262"/>
                <a:gd name="T58" fmla="*/ 2147483647 w 122"/>
                <a:gd name="T59" fmla="*/ 2147483647 h 262"/>
                <a:gd name="T60" fmla="*/ 0 w 122"/>
                <a:gd name="T61" fmla="*/ 2147483647 h 262"/>
                <a:gd name="T62" fmla="*/ 2147483647 w 122"/>
                <a:gd name="T63" fmla="*/ 2147483647 h 262"/>
                <a:gd name="T64" fmla="*/ 2147483647 w 122"/>
                <a:gd name="T65" fmla="*/ 2147483647 h 262"/>
                <a:gd name="T66" fmla="*/ 2147483647 w 122"/>
                <a:gd name="T67" fmla="*/ 2147483647 h 262"/>
                <a:gd name="T68" fmla="*/ 2147483647 w 122"/>
                <a:gd name="T69" fmla="*/ 2147483647 h 262"/>
                <a:gd name="T70" fmla="*/ 2147483647 w 122"/>
                <a:gd name="T71" fmla="*/ 2147483647 h 262"/>
                <a:gd name="T72" fmla="*/ 2147483647 w 122"/>
                <a:gd name="T73" fmla="*/ 2147483647 h 262"/>
                <a:gd name="T74" fmla="*/ 2147483647 w 122"/>
                <a:gd name="T75" fmla="*/ 2147483647 h 262"/>
                <a:gd name="T76" fmla="*/ 2147483647 w 122"/>
                <a:gd name="T77" fmla="*/ 2147483647 h 262"/>
                <a:gd name="T78" fmla="*/ 2147483647 w 122"/>
                <a:gd name="T79" fmla="*/ 2147483647 h 262"/>
                <a:gd name="T80" fmla="*/ 2147483647 w 122"/>
                <a:gd name="T81" fmla="*/ 2147483647 h 2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2"/>
                <a:gd name="T124" fmla="*/ 0 h 262"/>
                <a:gd name="T125" fmla="*/ 122 w 122"/>
                <a:gd name="T126" fmla="*/ 262 h 2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2" h="262">
                  <a:moveTo>
                    <a:pt x="56" y="246"/>
                  </a:moveTo>
                  <a:lnTo>
                    <a:pt x="67" y="251"/>
                  </a:lnTo>
                  <a:lnTo>
                    <a:pt x="70" y="260"/>
                  </a:lnTo>
                  <a:lnTo>
                    <a:pt x="74" y="262"/>
                  </a:lnTo>
                  <a:lnTo>
                    <a:pt x="84" y="257"/>
                  </a:lnTo>
                  <a:lnTo>
                    <a:pt x="74" y="243"/>
                  </a:lnTo>
                  <a:lnTo>
                    <a:pt x="59" y="238"/>
                  </a:lnTo>
                  <a:lnTo>
                    <a:pt x="46" y="201"/>
                  </a:lnTo>
                  <a:lnTo>
                    <a:pt x="39" y="203"/>
                  </a:lnTo>
                  <a:lnTo>
                    <a:pt x="35" y="184"/>
                  </a:lnTo>
                  <a:lnTo>
                    <a:pt x="43" y="152"/>
                  </a:lnTo>
                  <a:lnTo>
                    <a:pt x="43" y="130"/>
                  </a:lnTo>
                  <a:lnTo>
                    <a:pt x="57" y="130"/>
                  </a:lnTo>
                  <a:lnTo>
                    <a:pt x="57" y="141"/>
                  </a:lnTo>
                  <a:lnTo>
                    <a:pt x="73" y="141"/>
                  </a:lnTo>
                  <a:lnTo>
                    <a:pt x="84" y="152"/>
                  </a:lnTo>
                  <a:lnTo>
                    <a:pt x="78" y="131"/>
                  </a:lnTo>
                  <a:lnTo>
                    <a:pt x="85" y="114"/>
                  </a:lnTo>
                  <a:lnTo>
                    <a:pt x="119" y="112"/>
                  </a:lnTo>
                  <a:lnTo>
                    <a:pt x="122" y="93"/>
                  </a:lnTo>
                  <a:lnTo>
                    <a:pt x="108" y="77"/>
                  </a:lnTo>
                  <a:lnTo>
                    <a:pt x="102" y="55"/>
                  </a:lnTo>
                  <a:lnTo>
                    <a:pt x="85" y="39"/>
                  </a:lnTo>
                  <a:lnTo>
                    <a:pt x="74" y="49"/>
                  </a:lnTo>
                  <a:lnTo>
                    <a:pt x="64" y="42"/>
                  </a:lnTo>
                  <a:lnTo>
                    <a:pt x="49" y="52"/>
                  </a:lnTo>
                  <a:lnTo>
                    <a:pt x="49" y="22"/>
                  </a:lnTo>
                  <a:lnTo>
                    <a:pt x="39" y="16"/>
                  </a:lnTo>
                  <a:lnTo>
                    <a:pt x="32" y="0"/>
                  </a:lnTo>
                  <a:lnTo>
                    <a:pt x="2" y="25"/>
                  </a:lnTo>
                  <a:lnTo>
                    <a:pt x="0" y="45"/>
                  </a:lnTo>
                  <a:lnTo>
                    <a:pt x="21" y="79"/>
                  </a:lnTo>
                  <a:lnTo>
                    <a:pt x="15" y="103"/>
                  </a:lnTo>
                  <a:lnTo>
                    <a:pt x="26" y="117"/>
                  </a:lnTo>
                  <a:lnTo>
                    <a:pt x="40" y="156"/>
                  </a:lnTo>
                  <a:lnTo>
                    <a:pt x="23" y="194"/>
                  </a:lnTo>
                  <a:lnTo>
                    <a:pt x="23" y="206"/>
                  </a:lnTo>
                  <a:lnTo>
                    <a:pt x="26" y="222"/>
                  </a:lnTo>
                  <a:lnTo>
                    <a:pt x="30" y="220"/>
                  </a:lnTo>
                  <a:lnTo>
                    <a:pt x="56" y="252"/>
                  </a:lnTo>
                  <a:lnTo>
                    <a:pt x="56" y="24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1" name="Freeform 52"/>
            <p:cNvSpPr>
              <a:spLocks/>
            </p:cNvSpPr>
            <p:nvPr/>
          </p:nvSpPr>
          <p:spPr bwMode="auto">
            <a:xfrm>
              <a:off x="6846888" y="3205188"/>
              <a:ext cx="220662" cy="411162"/>
            </a:xfrm>
            <a:custGeom>
              <a:avLst/>
              <a:gdLst>
                <a:gd name="T0" fmla="*/ 2147483647 w 122"/>
                <a:gd name="T1" fmla="*/ 2147483647 h 262"/>
                <a:gd name="T2" fmla="*/ 2147483647 w 122"/>
                <a:gd name="T3" fmla="*/ 2147483647 h 262"/>
                <a:gd name="T4" fmla="*/ 2147483647 w 122"/>
                <a:gd name="T5" fmla="*/ 2147483647 h 262"/>
                <a:gd name="T6" fmla="*/ 2147483647 w 122"/>
                <a:gd name="T7" fmla="*/ 2147483647 h 262"/>
                <a:gd name="T8" fmla="*/ 2147483647 w 122"/>
                <a:gd name="T9" fmla="*/ 2147483647 h 262"/>
                <a:gd name="T10" fmla="*/ 2147483647 w 122"/>
                <a:gd name="T11" fmla="*/ 2147483647 h 262"/>
                <a:gd name="T12" fmla="*/ 2147483647 w 122"/>
                <a:gd name="T13" fmla="*/ 2147483647 h 262"/>
                <a:gd name="T14" fmla="*/ 2147483647 w 122"/>
                <a:gd name="T15" fmla="*/ 2147483647 h 262"/>
                <a:gd name="T16" fmla="*/ 2147483647 w 122"/>
                <a:gd name="T17" fmla="*/ 2147483647 h 262"/>
                <a:gd name="T18" fmla="*/ 2147483647 w 122"/>
                <a:gd name="T19" fmla="*/ 2147483647 h 262"/>
                <a:gd name="T20" fmla="*/ 2147483647 w 122"/>
                <a:gd name="T21" fmla="*/ 2147483647 h 262"/>
                <a:gd name="T22" fmla="*/ 2147483647 w 122"/>
                <a:gd name="T23" fmla="*/ 2147483647 h 262"/>
                <a:gd name="T24" fmla="*/ 2147483647 w 122"/>
                <a:gd name="T25" fmla="*/ 2147483647 h 262"/>
                <a:gd name="T26" fmla="*/ 2147483647 w 122"/>
                <a:gd name="T27" fmla="*/ 2147483647 h 262"/>
                <a:gd name="T28" fmla="*/ 2147483647 w 122"/>
                <a:gd name="T29" fmla="*/ 2147483647 h 262"/>
                <a:gd name="T30" fmla="*/ 2147483647 w 122"/>
                <a:gd name="T31" fmla="*/ 2147483647 h 262"/>
                <a:gd name="T32" fmla="*/ 2147483647 w 122"/>
                <a:gd name="T33" fmla="*/ 2147483647 h 262"/>
                <a:gd name="T34" fmla="*/ 2147483647 w 122"/>
                <a:gd name="T35" fmla="*/ 2147483647 h 262"/>
                <a:gd name="T36" fmla="*/ 2147483647 w 122"/>
                <a:gd name="T37" fmla="*/ 2147483647 h 262"/>
                <a:gd name="T38" fmla="*/ 2147483647 w 122"/>
                <a:gd name="T39" fmla="*/ 2147483647 h 262"/>
                <a:gd name="T40" fmla="*/ 2147483647 w 122"/>
                <a:gd name="T41" fmla="*/ 2147483647 h 262"/>
                <a:gd name="T42" fmla="*/ 2147483647 w 122"/>
                <a:gd name="T43" fmla="*/ 2147483647 h 262"/>
                <a:gd name="T44" fmla="*/ 2147483647 w 122"/>
                <a:gd name="T45" fmla="*/ 2147483647 h 262"/>
                <a:gd name="T46" fmla="*/ 2147483647 w 122"/>
                <a:gd name="T47" fmla="*/ 2147483647 h 262"/>
                <a:gd name="T48" fmla="*/ 2147483647 w 122"/>
                <a:gd name="T49" fmla="*/ 2147483647 h 262"/>
                <a:gd name="T50" fmla="*/ 2147483647 w 122"/>
                <a:gd name="T51" fmla="*/ 2147483647 h 262"/>
                <a:gd name="T52" fmla="*/ 2147483647 w 122"/>
                <a:gd name="T53" fmla="*/ 2147483647 h 262"/>
                <a:gd name="T54" fmla="*/ 2147483647 w 122"/>
                <a:gd name="T55" fmla="*/ 2147483647 h 262"/>
                <a:gd name="T56" fmla="*/ 2147483647 w 122"/>
                <a:gd name="T57" fmla="*/ 0 h 262"/>
                <a:gd name="T58" fmla="*/ 2147483647 w 122"/>
                <a:gd name="T59" fmla="*/ 2147483647 h 262"/>
                <a:gd name="T60" fmla="*/ 0 w 122"/>
                <a:gd name="T61" fmla="*/ 2147483647 h 262"/>
                <a:gd name="T62" fmla="*/ 2147483647 w 122"/>
                <a:gd name="T63" fmla="*/ 2147483647 h 262"/>
                <a:gd name="T64" fmla="*/ 2147483647 w 122"/>
                <a:gd name="T65" fmla="*/ 2147483647 h 262"/>
                <a:gd name="T66" fmla="*/ 2147483647 w 122"/>
                <a:gd name="T67" fmla="*/ 2147483647 h 262"/>
                <a:gd name="T68" fmla="*/ 2147483647 w 122"/>
                <a:gd name="T69" fmla="*/ 2147483647 h 262"/>
                <a:gd name="T70" fmla="*/ 2147483647 w 122"/>
                <a:gd name="T71" fmla="*/ 2147483647 h 262"/>
                <a:gd name="T72" fmla="*/ 2147483647 w 122"/>
                <a:gd name="T73" fmla="*/ 2147483647 h 262"/>
                <a:gd name="T74" fmla="*/ 2147483647 w 122"/>
                <a:gd name="T75" fmla="*/ 2147483647 h 262"/>
                <a:gd name="T76" fmla="*/ 2147483647 w 122"/>
                <a:gd name="T77" fmla="*/ 2147483647 h 262"/>
                <a:gd name="T78" fmla="*/ 2147483647 w 122"/>
                <a:gd name="T79" fmla="*/ 2147483647 h 262"/>
                <a:gd name="T80" fmla="*/ 2147483647 w 122"/>
                <a:gd name="T81" fmla="*/ 2147483647 h 2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2"/>
                <a:gd name="T124" fmla="*/ 0 h 262"/>
                <a:gd name="T125" fmla="*/ 122 w 122"/>
                <a:gd name="T126" fmla="*/ 262 h 2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2" h="262">
                  <a:moveTo>
                    <a:pt x="56" y="246"/>
                  </a:moveTo>
                  <a:lnTo>
                    <a:pt x="67" y="251"/>
                  </a:lnTo>
                  <a:lnTo>
                    <a:pt x="70" y="260"/>
                  </a:lnTo>
                  <a:lnTo>
                    <a:pt x="74" y="262"/>
                  </a:lnTo>
                  <a:lnTo>
                    <a:pt x="84" y="257"/>
                  </a:lnTo>
                  <a:lnTo>
                    <a:pt x="74" y="243"/>
                  </a:lnTo>
                  <a:lnTo>
                    <a:pt x="59" y="238"/>
                  </a:lnTo>
                  <a:lnTo>
                    <a:pt x="46" y="201"/>
                  </a:lnTo>
                  <a:lnTo>
                    <a:pt x="39" y="203"/>
                  </a:lnTo>
                  <a:lnTo>
                    <a:pt x="35" y="184"/>
                  </a:lnTo>
                  <a:lnTo>
                    <a:pt x="43" y="152"/>
                  </a:lnTo>
                  <a:lnTo>
                    <a:pt x="43" y="130"/>
                  </a:lnTo>
                  <a:lnTo>
                    <a:pt x="57" y="130"/>
                  </a:lnTo>
                  <a:lnTo>
                    <a:pt x="57" y="141"/>
                  </a:lnTo>
                  <a:lnTo>
                    <a:pt x="73" y="141"/>
                  </a:lnTo>
                  <a:lnTo>
                    <a:pt x="84" y="152"/>
                  </a:lnTo>
                  <a:lnTo>
                    <a:pt x="78" y="131"/>
                  </a:lnTo>
                  <a:lnTo>
                    <a:pt x="85" y="114"/>
                  </a:lnTo>
                  <a:lnTo>
                    <a:pt x="119" y="112"/>
                  </a:lnTo>
                  <a:lnTo>
                    <a:pt x="122" y="93"/>
                  </a:lnTo>
                  <a:lnTo>
                    <a:pt x="108" y="77"/>
                  </a:lnTo>
                  <a:lnTo>
                    <a:pt x="102" y="55"/>
                  </a:lnTo>
                  <a:lnTo>
                    <a:pt x="85" y="39"/>
                  </a:lnTo>
                  <a:lnTo>
                    <a:pt x="74" y="49"/>
                  </a:lnTo>
                  <a:lnTo>
                    <a:pt x="64" y="42"/>
                  </a:lnTo>
                  <a:lnTo>
                    <a:pt x="49" y="52"/>
                  </a:lnTo>
                  <a:lnTo>
                    <a:pt x="49" y="22"/>
                  </a:lnTo>
                  <a:lnTo>
                    <a:pt x="39" y="16"/>
                  </a:lnTo>
                  <a:lnTo>
                    <a:pt x="32" y="0"/>
                  </a:lnTo>
                  <a:lnTo>
                    <a:pt x="2" y="25"/>
                  </a:lnTo>
                  <a:lnTo>
                    <a:pt x="0" y="45"/>
                  </a:lnTo>
                  <a:lnTo>
                    <a:pt x="21" y="79"/>
                  </a:lnTo>
                  <a:lnTo>
                    <a:pt x="15" y="103"/>
                  </a:lnTo>
                  <a:lnTo>
                    <a:pt x="26" y="117"/>
                  </a:lnTo>
                  <a:lnTo>
                    <a:pt x="40" y="156"/>
                  </a:lnTo>
                  <a:lnTo>
                    <a:pt x="23" y="194"/>
                  </a:lnTo>
                  <a:lnTo>
                    <a:pt x="23" y="206"/>
                  </a:lnTo>
                  <a:lnTo>
                    <a:pt x="26" y="222"/>
                  </a:lnTo>
                  <a:lnTo>
                    <a:pt x="30" y="220"/>
                  </a:lnTo>
                  <a:lnTo>
                    <a:pt x="56" y="252"/>
                  </a:lnTo>
                  <a:lnTo>
                    <a:pt x="56" y="24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2" name="Freeform 53"/>
            <p:cNvSpPr>
              <a:spLocks/>
            </p:cNvSpPr>
            <p:nvPr/>
          </p:nvSpPr>
          <p:spPr bwMode="auto">
            <a:xfrm>
              <a:off x="6950075" y="3590950"/>
              <a:ext cx="109538" cy="147638"/>
            </a:xfrm>
            <a:custGeom>
              <a:avLst/>
              <a:gdLst>
                <a:gd name="T0" fmla="*/ 0 w 62"/>
                <a:gd name="T1" fmla="*/ 2147483647 h 94"/>
                <a:gd name="T2" fmla="*/ 0 w 62"/>
                <a:gd name="T3" fmla="*/ 0 h 94"/>
                <a:gd name="T4" fmla="*/ 2147483647 w 62"/>
                <a:gd name="T5" fmla="*/ 2147483647 h 94"/>
                <a:gd name="T6" fmla="*/ 2147483647 w 62"/>
                <a:gd name="T7" fmla="*/ 2147483647 h 94"/>
                <a:gd name="T8" fmla="*/ 2147483647 w 62"/>
                <a:gd name="T9" fmla="*/ 2147483647 h 94"/>
                <a:gd name="T10" fmla="*/ 2147483647 w 62"/>
                <a:gd name="T11" fmla="*/ 2147483647 h 94"/>
                <a:gd name="T12" fmla="*/ 2147483647 w 62"/>
                <a:gd name="T13" fmla="*/ 2147483647 h 94"/>
                <a:gd name="T14" fmla="*/ 2147483647 w 62"/>
                <a:gd name="T15" fmla="*/ 2147483647 h 94"/>
                <a:gd name="T16" fmla="*/ 2147483647 w 62"/>
                <a:gd name="T17" fmla="*/ 2147483647 h 94"/>
                <a:gd name="T18" fmla="*/ 2147483647 w 62"/>
                <a:gd name="T19" fmla="*/ 2147483647 h 94"/>
                <a:gd name="T20" fmla="*/ 2147483647 w 62"/>
                <a:gd name="T21" fmla="*/ 2147483647 h 94"/>
                <a:gd name="T22" fmla="*/ 2147483647 w 62"/>
                <a:gd name="T23" fmla="*/ 2147483647 h 94"/>
                <a:gd name="T24" fmla="*/ 0 w 62"/>
                <a:gd name="T25" fmla="*/ 2147483647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94"/>
                <a:gd name="T41" fmla="*/ 62 w 62"/>
                <a:gd name="T42" fmla="*/ 94 h 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94">
                  <a:moveTo>
                    <a:pt x="0" y="5"/>
                  </a:moveTo>
                  <a:lnTo>
                    <a:pt x="0" y="0"/>
                  </a:lnTo>
                  <a:lnTo>
                    <a:pt x="11" y="5"/>
                  </a:lnTo>
                  <a:lnTo>
                    <a:pt x="14" y="14"/>
                  </a:lnTo>
                  <a:lnTo>
                    <a:pt x="18" y="16"/>
                  </a:lnTo>
                  <a:lnTo>
                    <a:pt x="28" y="11"/>
                  </a:lnTo>
                  <a:lnTo>
                    <a:pt x="48" y="31"/>
                  </a:lnTo>
                  <a:lnTo>
                    <a:pt x="48" y="68"/>
                  </a:lnTo>
                  <a:lnTo>
                    <a:pt x="62" y="94"/>
                  </a:lnTo>
                  <a:lnTo>
                    <a:pt x="50" y="94"/>
                  </a:lnTo>
                  <a:lnTo>
                    <a:pt x="18" y="69"/>
                  </a:lnTo>
                  <a:lnTo>
                    <a:pt x="5" y="43"/>
                  </a:lnTo>
                  <a:lnTo>
                    <a:pt x="0"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3" name="Freeform 54"/>
            <p:cNvSpPr>
              <a:spLocks/>
            </p:cNvSpPr>
            <p:nvPr/>
          </p:nvSpPr>
          <p:spPr bwMode="auto">
            <a:xfrm>
              <a:off x="6950075" y="3590950"/>
              <a:ext cx="109538" cy="147638"/>
            </a:xfrm>
            <a:custGeom>
              <a:avLst/>
              <a:gdLst>
                <a:gd name="T0" fmla="*/ 0 w 62"/>
                <a:gd name="T1" fmla="*/ 2147483647 h 94"/>
                <a:gd name="T2" fmla="*/ 0 w 62"/>
                <a:gd name="T3" fmla="*/ 0 h 94"/>
                <a:gd name="T4" fmla="*/ 2147483647 w 62"/>
                <a:gd name="T5" fmla="*/ 2147483647 h 94"/>
                <a:gd name="T6" fmla="*/ 2147483647 w 62"/>
                <a:gd name="T7" fmla="*/ 2147483647 h 94"/>
                <a:gd name="T8" fmla="*/ 2147483647 w 62"/>
                <a:gd name="T9" fmla="*/ 2147483647 h 94"/>
                <a:gd name="T10" fmla="*/ 2147483647 w 62"/>
                <a:gd name="T11" fmla="*/ 2147483647 h 94"/>
                <a:gd name="T12" fmla="*/ 2147483647 w 62"/>
                <a:gd name="T13" fmla="*/ 2147483647 h 94"/>
                <a:gd name="T14" fmla="*/ 2147483647 w 62"/>
                <a:gd name="T15" fmla="*/ 2147483647 h 94"/>
                <a:gd name="T16" fmla="*/ 2147483647 w 62"/>
                <a:gd name="T17" fmla="*/ 2147483647 h 94"/>
                <a:gd name="T18" fmla="*/ 2147483647 w 62"/>
                <a:gd name="T19" fmla="*/ 2147483647 h 94"/>
                <a:gd name="T20" fmla="*/ 2147483647 w 62"/>
                <a:gd name="T21" fmla="*/ 2147483647 h 94"/>
                <a:gd name="T22" fmla="*/ 2147483647 w 62"/>
                <a:gd name="T23" fmla="*/ 2147483647 h 94"/>
                <a:gd name="T24" fmla="*/ 0 w 62"/>
                <a:gd name="T25" fmla="*/ 2147483647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94"/>
                <a:gd name="T41" fmla="*/ 62 w 62"/>
                <a:gd name="T42" fmla="*/ 94 h 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94">
                  <a:moveTo>
                    <a:pt x="0" y="5"/>
                  </a:moveTo>
                  <a:lnTo>
                    <a:pt x="0" y="0"/>
                  </a:lnTo>
                  <a:lnTo>
                    <a:pt x="11" y="5"/>
                  </a:lnTo>
                  <a:lnTo>
                    <a:pt x="14" y="14"/>
                  </a:lnTo>
                  <a:lnTo>
                    <a:pt x="18" y="16"/>
                  </a:lnTo>
                  <a:lnTo>
                    <a:pt x="28" y="11"/>
                  </a:lnTo>
                  <a:lnTo>
                    <a:pt x="48" y="31"/>
                  </a:lnTo>
                  <a:lnTo>
                    <a:pt x="48" y="68"/>
                  </a:lnTo>
                  <a:lnTo>
                    <a:pt x="62" y="94"/>
                  </a:lnTo>
                  <a:lnTo>
                    <a:pt x="50" y="94"/>
                  </a:lnTo>
                  <a:lnTo>
                    <a:pt x="18" y="69"/>
                  </a:lnTo>
                  <a:lnTo>
                    <a:pt x="5" y="43"/>
                  </a:lnTo>
                  <a:lnTo>
                    <a:pt x="0" y="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4" name="Freeform 55"/>
            <p:cNvSpPr>
              <a:spLocks/>
            </p:cNvSpPr>
            <p:nvPr/>
          </p:nvSpPr>
          <p:spPr bwMode="auto">
            <a:xfrm>
              <a:off x="6951663" y="3141688"/>
              <a:ext cx="222250" cy="395287"/>
            </a:xfrm>
            <a:custGeom>
              <a:avLst/>
              <a:gdLst>
                <a:gd name="T0" fmla="*/ 0 w 124"/>
                <a:gd name="T1" fmla="*/ 2147483647 h 254"/>
                <a:gd name="T2" fmla="*/ 2147483647 w 124"/>
                <a:gd name="T3" fmla="*/ 2147483647 h 254"/>
                <a:gd name="T4" fmla="*/ 2147483647 w 124"/>
                <a:gd name="T5" fmla="*/ 2147483647 h 254"/>
                <a:gd name="T6" fmla="*/ 2147483647 w 124"/>
                <a:gd name="T7" fmla="*/ 2147483647 h 254"/>
                <a:gd name="T8" fmla="*/ 2147483647 w 124"/>
                <a:gd name="T9" fmla="*/ 2147483647 h 254"/>
                <a:gd name="T10" fmla="*/ 2147483647 w 124"/>
                <a:gd name="T11" fmla="*/ 2147483647 h 254"/>
                <a:gd name="T12" fmla="*/ 2147483647 w 124"/>
                <a:gd name="T13" fmla="*/ 2147483647 h 254"/>
                <a:gd name="T14" fmla="*/ 2147483647 w 124"/>
                <a:gd name="T15" fmla="*/ 2147483647 h 254"/>
                <a:gd name="T16" fmla="*/ 2147483647 w 124"/>
                <a:gd name="T17" fmla="*/ 2147483647 h 254"/>
                <a:gd name="T18" fmla="*/ 2147483647 w 124"/>
                <a:gd name="T19" fmla="*/ 2147483647 h 254"/>
                <a:gd name="T20" fmla="*/ 2147483647 w 124"/>
                <a:gd name="T21" fmla="*/ 2147483647 h 254"/>
                <a:gd name="T22" fmla="*/ 2147483647 w 124"/>
                <a:gd name="T23" fmla="*/ 2147483647 h 254"/>
                <a:gd name="T24" fmla="*/ 2147483647 w 124"/>
                <a:gd name="T25" fmla="*/ 2147483647 h 254"/>
                <a:gd name="T26" fmla="*/ 2147483647 w 124"/>
                <a:gd name="T27" fmla="*/ 2147483647 h 254"/>
                <a:gd name="T28" fmla="*/ 2147483647 w 124"/>
                <a:gd name="T29" fmla="*/ 2147483647 h 254"/>
                <a:gd name="T30" fmla="*/ 2147483647 w 124"/>
                <a:gd name="T31" fmla="*/ 2147483647 h 254"/>
                <a:gd name="T32" fmla="*/ 2147483647 w 124"/>
                <a:gd name="T33" fmla="*/ 2147483647 h 254"/>
                <a:gd name="T34" fmla="*/ 2147483647 w 124"/>
                <a:gd name="T35" fmla="*/ 2147483647 h 254"/>
                <a:gd name="T36" fmla="*/ 2147483647 w 124"/>
                <a:gd name="T37" fmla="*/ 2147483647 h 254"/>
                <a:gd name="T38" fmla="*/ 2147483647 w 124"/>
                <a:gd name="T39" fmla="*/ 2147483647 h 254"/>
                <a:gd name="T40" fmla="*/ 2147483647 w 124"/>
                <a:gd name="T41" fmla="*/ 2147483647 h 254"/>
                <a:gd name="T42" fmla="*/ 2147483647 w 124"/>
                <a:gd name="T43" fmla="*/ 2147483647 h 254"/>
                <a:gd name="T44" fmla="*/ 2147483647 w 124"/>
                <a:gd name="T45" fmla="*/ 2147483647 h 254"/>
                <a:gd name="T46" fmla="*/ 2147483647 w 124"/>
                <a:gd name="T47" fmla="*/ 2147483647 h 254"/>
                <a:gd name="T48" fmla="*/ 2147483647 w 124"/>
                <a:gd name="T49" fmla="*/ 2147483647 h 254"/>
                <a:gd name="T50" fmla="*/ 2147483647 w 124"/>
                <a:gd name="T51" fmla="*/ 2147483647 h 254"/>
                <a:gd name="T52" fmla="*/ 2147483647 w 124"/>
                <a:gd name="T53" fmla="*/ 2147483647 h 254"/>
                <a:gd name="T54" fmla="*/ 2147483647 w 124"/>
                <a:gd name="T55" fmla="*/ 2147483647 h 254"/>
                <a:gd name="T56" fmla="*/ 2147483647 w 124"/>
                <a:gd name="T57" fmla="*/ 0 h 254"/>
                <a:gd name="T58" fmla="*/ 2147483647 w 124"/>
                <a:gd name="T59" fmla="*/ 2147483647 h 254"/>
                <a:gd name="T60" fmla="*/ 2147483647 w 124"/>
                <a:gd name="T61" fmla="*/ 2147483647 h 254"/>
                <a:gd name="T62" fmla="*/ 0 w 124"/>
                <a:gd name="T63" fmla="*/ 2147483647 h 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
                <a:gd name="T97" fmla="*/ 0 h 254"/>
                <a:gd name="T98" fmla="*/ 124 w 124"/>
                <a:gd name="T99" fmla="*/ 254 h 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 h="254">
                  <a:moveTo>
                    <a:pt x="0" y="14"/>
                  </a:moveTo>
                  <a:lnTo>
                    <a:pt x="18" y="38"/>
                  </a:lnTo>
                  <a:lnTo>
                    <a:pt x="35" y="43"/>
                  </a:lnTo>
                  <a:lnTo>
                    <a:pt x="42" y="59"/>
                  </a:lnTo>
                  <a:lnTo>
                    <a:pt x="32" y="65"/>
                  </a:lnTo>
                  <a:lnTo>
                    <a:pt x="73" y="104"/>
                  </a:lnTo>
                  <a:lnTo>
                    <a:pt x="76" y="111"/>
                  </a:lnTo>
                  <a:lnTo>
                    <a:pt x="92" y="132"/>
                  </a:lnTo>
                  <a:lnTo>
                    <a:pt x="96" y="149"/>
                  </a:lnTo>
                  <a:lnTo>
                    <a:pt x="100" y="189"/>
                  </a:lnTo>
                  <a:lnTo>
                    <a:pt x="77" y="203"/>
                  </a:lnTo>
                  <a:lnTo>
                    <a:pt x="75" y="215"/>
                  </a:lnTo>
                  <a:lnTo>
                    <a:pt x="58" y="224"/>
                  </a:lnTo>
                  <a:lnTo>
                    <a:pt x="65" y="230"/>
                  </a:lnTo>
                  <a:lnTo>
                    <a:pt x="66" y="254"/>
                  </a:lnTo>
                  <a:lnTo>
                    <a:pt x="86" y="241"/>
                  </a:lnTo>
                  <a:lnTo>
                    <a:pt x="90" y="224"/>
                  </a:lnTo>
                  <a:lnTo>
                    <a:pt x="97" y="224"/>
                  </a:lnTo>
                  <a:lnTo>
                    <a:pt x="124" y="206"/>
                  </a:lnTo>
                  <a:lnTo>
                    <a:pt x="124" y="165"/>
                  </a:lnTo>
                  <a:lnTo>
                    <a:pt x="114" y="138"/>
                  </a:lnTo>
                  <a:lnTo>
                    <a:pt x="65" y="82"/>
                  </a:lnTo>
                  <a:lnTo>
                    <a:pt x="58" y="72"/>
                  </a:lnTo>
                  <a:lnTo>
                    <a:pt x="61" y="56"/>
                  </a:lnTo>
                  <a:lnTo>
                    <a:pt x="75" y="37"/>
                  </a:lnTo>
                  <a:lnTo>
                    <a:pt x="87" y="30"/>
                  </a:lnTo>
                  <a:lnTo>
                    <a:pt x="69" y="22"/>
                  </a:lnTo>
                  <a:lnTo>
                    <a:pt x="63" y="6"/>
                  </a:lnTo>
                  <a:lnTo>
                    <a:pt x="47" y="0"/>
                  </a:lnTo>
                  <a:lnTo>
                    <a:pt x="13" y="9"/>
                  </a:lnTo>
                  <a:lnTo>
                    <a:pt x="2" y="6"/>
                  </a:lnTo>
                  <a:lnTo>
                    <a:pt x="0" y="1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5" name="Freeform 56"/>
            <p:cNvSpPr>
              <a:spLocks/>
            </p:cNvSpPr>
            <p:nvPr/>
          </p:nvSpPr>
          <p:spPr bwMode="auto">
            <a:xfrm>
              <a:off x="6951663" y="3141688"/>
              <a:ext cx="222250" cy="395287"/>
            </a:xfrm>
            <a:custGeom>
              <a:avLst/>
              <a:gdLst>
                <a:gd name="T0" fmla="*/ 0 w 124"/>
                <a:gd name="T1" fmla="*/ 2147483647 h 254"/>
                <a:gd name="T2" fmla="*/ 2147483647 w 124"/>
                <a:gd name="T3" fmla="*/ 2147483647 h 254"/>
                <a:gd name="T4" fmla="*/ 2147483647 w 124"/>
                <a:gd name="T5" fmla="*/ 2147483647 h 254"/>
                <a:gd name="T6" fmla="*/ 2147483647 w 124"/>
                <a:gd name="T7" fmla="*/ 2147483647 h 254"/>
                <a:gd name="T8" fmla="*/ 2147483647 w 124"/>
                <a:gd name="T9" fmla="*/ 2147483647 h 254"/>
                <a:gd name="T10" fmla="*/ 2147483647 w 124"/>
                <a:gd name="T11" fmla="*/ 2147483647 h 254"/>
                <a:gd name="T12" fmla="*/ 2147483647 w 124"/>
                <a:gd name="T13" fmla="*/ 2147483647 h 254"/>
                <a:gd name="T14" fmla="*/ 2147483647 w 124"/>
                <a:gd name="T15" fmla="*/ 2147483647 h 254"/>
                <a:gd name="T16" fmla="*/ 2147483647 w 124"/>
                <a:gd name="T17" fmla="*/ 2147483647 h 254"/>
                <a:gd name="T18" fmla="*/ 2147483647 w 124"/>
                <a:gd name="T19" fmla="*/ 2147483647 h 254"/>
                <a:gd name="T20" fmla="*/ 2147483647 w 124"/>
                <a:gd name="T21" fmla="*/ 2147483647 h 254"/>
                <a:gd name="T22" fmla="*/ 2147483647 w 124"/>
                <a:gd name="T23" fmla="*/ 2147483647 h 254"/>
                <a:gd name="T24" fmla="*/ 2147483647 w 124"/>
                <a:gd name="T25" fmla="*/ 2147483647 h 254"/>
                <a:gd name="T26" fmla="*/ 2147483647 w 124"/>
                <a:gd name="T27" fmla="*/ 2147483647 h 254"/>
                <a:gd name="T28" fmla="*/ 2147483647 w 124"/>
                <a:gd name="T29" fmla="*/ 2147483647 h 254"/>
                <a:gd name="T30" fmla="*/ 2147483647 w 124"/>
                <a:gd name="T31" fmla="*/ 2147483647 h 254"/>
                <a:gd name="T32" fmla="*/ 2147483647 w 124"/>
                <a:gd name="T33" fmla="*/ 2147483647 h 254"/>
                <a:gd name="T34" fmla="*/ 2147483647 w 124"/>
                <a:gd name="T35" fmla="*/ 2147483647 h 254"/>
                <a:gd name="T36" fmla="*/ 2147483647 w 124"/>
                <a:gd name="T37" fmla="*/ 2147483647 h 254"/>
                <a:gd name="T38" fmla="*/ 2147483647 w 124"/>
                <a:gd name="T39" fmla="*/ 2147483647 h 254"/>
                <a:gd name="T40" fmla="*/ 2147483647 w 124"/>
                <a:gd name="T41" fmla="*/ 2147483647 h 254"/>
                <a:gd name="T42" fmla="*/ 2147483647 w 124"/>
                <a:gd name="T43" fmla="*/ 2147483647 h 254"/>
                <a:gd name="T44" fmla="*/ 2147483647 w 124"/>
                <a:gd name="T45" fmla="*/ 2147483647 h 254"/>
                <a:gd name="T46" fmla="*/ 2147483647 w 124"/>
                <a:gd name="T47" fmla="*/ 2147483647 h 254"/>
                <a:gd name="T48" fmla="*/ 2147483647 w 124"/>
                <a:gd name="T49" fmla="*/ 2147483647 h 254"/>
                <a:gd name="T50" fmla="*/ 2147483647 w 124"/>
                <a:gd name="T51" fmla="*/ 2147483647 h 254"/>
                <a:gd name="T52" fmla="*/ 2147483647 w 124"/>
                <a:gd name="T53" fmla="*/ 2147483647 h 254"/>
                <a:gd name="T54" fmla="*/ 2147483647 w 124"/>
                <a:gd name="T55" fmla="*/ 2147483647 h 254"/>
                <a:gd name="T56" fmla="*/ 2147483647 w 124"/>
                <a:gd name="T57" fmla="*/ 0 h 254"/>
                <a:gd name="T58" fmla="*/ 2147483647 w 124"/>
                <a:gd name="T59" fmla="*/ 2147483647 h 254"/>
                <a:gd name="T60" fmla="*/ 2147483647 w 124"/>
                <a:gd name="T61" fmla="*/ 2147483647 h 254"/>
                <a:gd name="T62" fmla="*/ 0 w 124"/>
                <a:gd name="T63" fmla="*/ 2147483647 h 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
                <a:gd name="T97" fmla="*/ 0 h 254"/>
                <a:gd name="T98" fmla="*/ 124 w 124"/>
                <a:gd name="T99" fmla="*/ 254 h 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 h="254">
                  <a:moveTo>
                    <a:pt x="0" y="14"/>
                  </a:moveTo>
                  <a:lnTo>
                    <a:pt x="18" y="38"/>
                  </a:lnTo>
                  <a:lnTo>
                    <a:pt x="35" y="43"/>
                  </a:lnTo>
                  <a:lnTo>
                    <a:pt x="42" y="59"/>
                  </a:lnTo>
                  <a:lnTo>
                    <a:pt x="32" y="65"/>
                  </a:lnTo>
                  <a:lnTo>
                    <a:pt x="73" y="104"/>
                  </a:lnTo>
                  <a:lnTo>
                    <a:pt x="76" y="111"/>
                  </a:lnTo>
                  <a:lnTo>
                    <a:pt x="92" y="132"/>
                  </a:lnTo>
                  <a:lnTo>
                    <a:pt x="96" y="149"/>
                  </a:lnTo>
                  <a:lnTo>
                    <a:pt x="100" y="189"/>
                  </a:lnTo>
                  <a:lnTo>
                    <a:pt x="77" y="203"/>
                  </a:lnTo>
                  <a:lnTo>
                    <a:pt x="75" y="215"/>
                  </a:lnTo>
                  <a:lnTo>
                    <a:pt x="58" y="224"/>
                  </a:lnTo>
                  <a:lnTo>
                    <a:pt x="65" y="230"/>
                  </a:lnTo>
                  <a:lnTo>
                    <a:pt x="66" y="254"/>
                  </a:lnTo>
                  <a:lnTo>
                    <a:pt x="86" y="241"/>
                  </a:lnTo>
                  <a:lnTo>
                    <a:pt x="90" y="224"/>
                  </a:lnTo>
                  <a:lnTo>
                    <a:pt x="97" y="224"/>
                  </a:lnTo>
                  <a:lnTo>
                    <a:pt x="124" y="206"/>
                  </a:lnTo>
                  <a:lnTo>
                    <a:pt x="124" y="165"/>
                  </a:lnTo>
                  <a:lnTo>
                    <a:pt x="114" y="138"/>
                  </a:lnTo>
                  <a:lnTo>
                    <a:pt x="65" y="82"/>
                  </a:lnTo>
                  <a:lnTo>
                    <a:pt x="58" y="72"/>
                  </a:lnTo>
                  <a:lnTo>
                    <a:pt x="61" y="56"/>
                  </a:lnTo>
                  <a:lnTo>
                    <a:pt x="75" y="37"/>
                  </a:lnTo>
                  <a:lnTo>
                    <a:pt x="87" y="30"/>
                  </a:lnTo>
                  <a:lnTo>
                    <a:pt x="69" y="22"/>
                  </a:lnTo>
                  <a:lnTo>
                    <a:pt x="63" y="6"/>
                  </a:lnTo>
                  <a:lnTo>
                    <a:pt x="47" y="0"/>
                  </a:lnTo>
                  <a:lnTo>
                    <a:pt x="13" y="9"/>
                  </a:lnTo>
                  <a:lnTo>
                    <a:pt x="2" y="6"/>
                  </a:lnTo>
                  <a:lnTo>
                    <a:pt x="0" y="1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6" name="Freeform 57"/>
            <p:cNvSpPr>
              <a:spLocks/>
            </p:cNvSpPr>
            <p:nvPr/>
          </p:nvSpPr>
          <p:spPr bwMode="auto">
            <a:xfrm>
              <a:off x="6988175" y="3373463"/>
              <a:ext cx="141288" cy="115887"/>
            </a:xfrm>
            <a:custGeom>
              <a:avLst/>
              <a:gdLst>
                <a:gd name="T0" fmla="*/ 0 w 79"/>
                <a:gd name="T1" fmla="*/ 2147483647 h 75"/>
                <a:gd name="T2" fmla="*/ 2147483647 w 79"/>
                <a:gd name="T3" fmla="*/ 2147483647 h 75"/>
                <a:gd name="T4" fmla="*/ 2147483647 w 79"/>
                <a:gd name="T5" fmla="*/ 2147483647 h 75"/>
                <a:gd name="T6" fmla="*/ 2147483647 w 79"/>
                <a:gd name="T7" fmla="*/ 2147483647 h 75"/>
                <a:gd name="T8" fmla="*/ 2147483647 w 79"/>
                <a:gd name="T9" fmla="*/ 2147483647 h 75"/>
                <a:gd name="T10" fmla="*/ 2147483647 w 79"/>
                <a:gd name="T11" fmla="*/ 0 h 75"/>
                <a:gd name="T12" fmla="*/ 2147483647 w 79"/>
                <a:gd name="T13" fmla="*/ 2147483647 h 75"/>
                <a:gd name="T14" fmla="*/ 2147483647 w 79"/>
                <a:gd name="T15" fmla="*/ 2147483647 h 75"/>
                <a:gd name="T16" fmla="*/ 2147483647 w 79"/>
                <a:gd name="T17" fmla="*/ 2147483647 h 75"/>
                <a:gd name="T18" fmla="*/ 2147483647 w 79"/>
                <a:gd name="T19" fmla="*/ 2147483647 h 75"/>
                <a:gd name="T20" fmla="*/ 2147483647 w 79"/>
                <a:gd name="T21" fmla="*/ 2147483647 h 75"/>
                <a:gd name="T22" fmla="*/ 2147483647 w 79"/>
                <a:gd name="T23" fmla="*/ 2147483647 h 75"/>
                <a:gd name="T24" fmla="*/ 0 w 79"/>
                <a:gd name="T25" fmla="*/ 2147483647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75"/>
                <a:gd name="T41" fmla="*/ 79 w 79"/>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75">
                  <a:moveTo>
                    <a:pt x="0" y="25"/>
                  </a:moveTo>
                  <a:lnTo>
                    <a:pt x="7" y="8"/>
                  </a:lnTo>
                  <a:lnTo>
                    <a:pt x="41" y="6"/>
                  </a:lnTo>
                  <a:lnTo>
                    <a:pt x="55" y="11"/>
                  </a:lnTo>
                  <a:lnTo>
                    <a:pt x="56" y="5"/>
                  </a:lnTo>
                  <a:lnTo>
                    <a:pt x="75" y="0"/>
                  </a:lnTo>
                  <a:lnTo>
                    <a:pt x="79" y="40"/>
                  </a:lnTo>
                  <a:lnTo>
                    <a:pt x="56" y="54"/>
                  </a:lnTo>
                  <a:lnTo>
                    <a:pt x="54" y="66"/>
                  </a:lnTo>
                  <a:lnTo>
                    <a:pt x="37" y="75"/>
                  </a:lnTo>
                  <a:lnTo>
                    <a:pt x="17" y="66"/>
                  </a:lnTo>
                  <a:lnTo>
                    <a:pt x="6" y="46"/>
                  </a:lnTo>
                  <a:lnTo>
                    <a:pt x="0" y="2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7" name="Freeform 58"/>
            <p:cNvSpPr>
              <a:spLocks/>
            </p:cNvSpPr>
            <p:nvPr/>
          </p:nvSpPr>
          <p:spPr bwMode="auto">
            <a:xfrm>
              <a:off x="6988175" y="3373463"/>
              <a:ext cx="141288" cy="115887"/>
            </a:xfrm>
            <a:custGeom>
              <a:avLst/>
              <a:gdLst>
                <a:gd name="T0" fmla="*/ 0 w 79"/>
                <a:gd name="T1" fmla="*/ 2147483647 h 75"/>
                <a:gd name="T2" fmla="*/ 2147483647 w 79"/>
                <a:gd name="T3" fmla="*/ 2147483647 h 75"/>
                <a:gd name="T4" fmla="*/ 2147483647 w 79"/>
                <a:gd name="T5" fmla="*/ 2147483647 h 75"/>
                <a:gd name="T6" fmla="*/ 2147483647 w 79"/>
                <a:gd name="T7" fmla="*/ 2147483647 h 75"/>
                <a:gd name="T8" fmla="*/ 2147483647 w 79"/>
                <a:gd name="T9" fmla="*/ 2147483647 h 75"/>
                <a:gd name="T10" fmla="*/ 2147483647 w 79"/>
                <a:gd name="T11" fmla="*/ 0 h 75"/>
                <a:gd name="T12" fmla="*/ 2147483647 w 79"/>
                <a:gd name="T13" fmla="*/ 2147483647 h 75"/>
                <a:gd name="T14" fmla="*/ 2147483647 w 79"/>
                <a:gd name="T15" fmla="*/ 2147483647 h 75"/>
                <a:gd name="T16" fmla="*/ 2147483647 w 79"/>
                <a:gd name="T17" fmla="*/ 2147483647 h 75"/>
                <a:gd name="T18" fmla="*/ 2147483647 w 79"/>
                <a:gd name="T19" fmla="*/ 2147483647 h 75"/>
                <a:gd name="T20" fmla="*/ 2147483647 w 79"/>
                <a:gd name="T21" fmla="*/ 2147483647 h 75"/>
                <a:gd name="T22" fmla="*/ 2147483647 w 79"/>
                <a:gd name="T23" fmla="*/ 2147483647 h 75"/>
                <a:gd name="T24" fmla="*/ 0 w 79"/>
                <a:gd name="T25" fmla="*/ 2147483647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75"/>
                <a:gd name="T41" fmla="*/ 79 w 79"/>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75">
                  <a:moveTo>
                    <a:pt x="0" y="25"/>
                  </a:moveTo>
                  <a:lnTo>
                    <a:pt x="7" y="8"/>
                  </a:lnTo>
                  <a:lnTo>
                    <a:pt x="41" y="6"/>
                  </a:lnTo>
                  <a:lnTo>
                    <a:pt x="55" y="11"/>
                  </a:lnTo>
                  <a:lnTo>
                    <a:pt x="56" y="5"/>
                  </a:lnTo>
                  <a:lnTo>
                    <a:pt x="75" y="0"/>
                  </a:lnTo>
                  <a:lnTo>
                    <a:pt x="79" y="40"/>
                  </a:lnTo>
                  <a:lnTo>
                    <a:pt x="56" y="54"/>
                  </a:lnTo>
                  <a:lnTo>
                    <a:pt x="54" y="66"/>
                  </a:lnTo>
                  <a:lnTo>
                    <a:pt x="37" y="75"/>
                  </a:lnTo>
                  <a:lnTo>
                    <a:pt x="17" y="66"/>
                  </a:lnTo>
                  <a:lnTo>
                    <a:pt x="6" y="46"/>
                  </a:lnTo>
                  <a:lnTo>
                    <a:pt x="0" y="2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8" name="Freeform 59"/>
            <p:cNvSpPr>
              <a:spLocks/>
            </p:cNvSpPr>
            <p:nvPr/>
          </p:nvSpPr>
          <p:spPr bwMode="auto">
            <a:xfrm>
              <a:off x="6907213" y="3157563"/>
              <a:ext cx="215900" cy="231775"/>
            </a:xfrm>
            <a:custGeom>
              <a:avLst/>
              <a:gdLst>
                <a:gd name="T0" fmla="*/ 2147483647 w 121"/>
                <a:gd name="T1" fmla="*/ 2147483647 h 149"/>
                <a:gd name="T2" fmla="*/ 2147483647 w 121"/>
                <a:gd name="T3" fmla="*/ 2147483647 h 149"/>
                <a:gd name="T4" fmla="*/ 2147483647 w 121"/>
                <a:gd name="T5" fmla="*/ 2147483647 h 149"/>
                <a:gd name="T6" fmla="*/ 2147483647 w 121"/>
                <a:gd name="T7" fmla="*/ 2147483647 h 149"/>
                <a:gd name="T8" fmla="*/ 2147483647 w 121"/>
                <a:gd name="T9" fmla="*/ 2147483647 h 149"/>
                <a:gd name="T10" fmla="*/ 2147483647 w 121"/>
                <a:gd name="T11" fmla="*/ 2147483647 h 149"/>
                <a:gd name="T12" fmla="*/ 2147483647 w 121"/>
                <a:gd name="T13" fmla="*/ 2147483647 h 149"/>
                <a:gd name="T14" fmla="*/ 2147483647 w 121"/>
                <a:gd name="T15" fmla="*/ 2147483647 h 149"/>
                <a:gd name="T16" fmla="*/ 2147483647 w 121"/>
                <a:gd name="T17" fmla="*/ 2147483647 h 149"/>
                <a:gd name="T18" fmla="*/ 2147483647 w 121"/>
                <a:gd name="T19" fmla="*/ 0 h 149"/>
                <a:gd name="T20" fmla="*/ 2147483647 w 121"/>
                <a:gd name="T21" fmla="*/ 2147483647 h 149"/>
                <a:gd name="T22" fmla="*/ 2147483647 w 121"/>
                <a:gd name="T23" fmla="*/ 2147483647 h 149"/>
                <a:gd name="T24" fmla="*/ 2147483647 w 121"/>
                <a:gd name="T25" fmla="*/ 2147483647 h 149"/>
                <a:gd name="T26" fmla="*/ 0 w 121"/>
                <a:gd name="T27" fmla="*/ 2147483647 h 149"/>
                <a:gd name="T28" fmla="*/ 2147483647 w 121"/>
                <a:gd name="T29" fmla="*/ 2147483647 h 149"/>
                <a:gd name="T30" fmla="*/ 2147483647 w 121"/>
                <a:gd name="T31" fmla="*/ 2147483647 h 149"/>
                <a:gd name="T32" fmla="*/ 2147483647 w 121"/>
                <a:gd name="T33" fmla="*/ 2147483647 h 149"/>
                <a:gd name="T34" fmla="*/ 2147483647 w 121"/>
                <a:gd name="T35" fmla="*/ 2147483647 h 149"/>
                <a:gd name="T36" fmla="*/ 2147483647 w 121"/>
                <a:gd name="T37" fmla="*/ 2147483647 h 149"/>
                <a:gd name="T38" fmla="*/ 2147483647 w 121"/>
                <a:gd name="T39" fmla="*/ 2147483647 h 149"/>
                <a:gd name="T40" fmla="*/ 2147483647 w 121"/>
                <a:gd name="T41" fmla="*/ 2147483647 h 149"/>
                <a:gd name="T42" fmla="*/ 2147483647 w 121"/>
                <a:gd name="T43" fmla="*/ 2147483647 h 149"/>
                <a:gd name="T44" fmla="*/ 2147483647 w 121"/>
                <a:gd name="T45" fmla="*/ 2147483647 h 149"/>
                <a:gd name="T46" fmla="*/ 2147483647 w 121"/>
                <a:gd name="T47" fmla="*/ 2147483647 h 149"/>
                <a:gd name="T48" fmla="*/ 2147483647 w 121"/>
                <a:gd name="T49" fmla="*/ 2147483647 h 149"/>
                <a:gd name="T50" fmla="*/ 2147483647 w 121"/>
                <a:gd name="T51" fmla="*/ 2147483647 h 149"/>
                <a:gd name="T52" fmla="*/ 2147483647 w 121"/>
                <a:gd name="T53" fmla="*/ 2147483647 h 1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1"/>
                <a:gd name="T82" fmla="*/ 0 h 149"/>
                <a:gd name="T83" fmla="*/ 121 w 121"/>
                <a:gd name="T84" fmla="*/ 149 h 1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1" h="149">
                  <a:moveTo>
                    <a:pt x="121" y="138"/>
                  </a:moveTo>
                  <a:lnTo>
                    <a:pt x="117" y="121"/>
                  </a:lnTo>
                  <a:lnTo>
                    <a:pt x="101" y="100"/>
                  </a:lnTo>
                  <a:lnTo>
                    <a:pt x="98" y="93"/>
                  </a:lnTo>
                  <a:lnTo>
                    <a:pt x="57" y="54"/>
                  </a:lnTo>
                  <a:lnTo>
                    <a:pt x="67" y="48"/>
                  </a:lnTo>
                  <a:lnTo>
                    <a:pt x="60" y="32"/>
                  </a:lnTo>
                  <a:lnTo>
                    <a:pt x="43" y="27"/>
                  </a:lnTo>
                  <a:lnTo>
                    <a:pt x="25" y="3"/>
                  </a:lnTo>
                  <a:lnTo>
                    <a:pt x="18" y="0"/>
                  </a:lnTo>
                  <a:lnTo>
                    <a:pt x="20" y="20"/>
                  </a:lnTo>
                  <a:lnTo>
                    <a:pt x="14" y="22"/>
                  </a:lnTo>
                  <a:lnTo>
                    <a:pt x="11" y="14"/>
                  </a:lnTo>
                  <a:lnTo>
                    <a:pt x="0" y="32"/>
                  </a:lnTo>
                  <a:lnTo>
                    <a:pt x="7" y="48"/>
                  </a:lnTo>
                  <a:lnTo>
                    <a:pt x="17" y="54"/>
                  </a:lnTo>
                  <a:lnTo>
                    <a:pt x="17" y="84"/>
                  </a:lnTo>
                  <a:lnTo>
                    <a:pt x="32" y="74"/>
                  </a:lnTo>
                  <a:lnTo>
                    <a:pt x="42" y="81"/>
                  </a:lnTo>
                  <a:lnTo>
                    <a:pt x="53" y="71"/>
                  </a:lnTo>
                  <a:lnTo>
                    <a:pt x="70" y="87"/>
                  </a:lnTo>
                  <a:lnTo>
                    <a:pt x="76" y="109"/>
                  </a:lnTo>
                  <a:lnTo>
                    <a:pt x="90" y="125"/>
                  </a:lnTo>
                  <a:lnTo>
                    <a:pt x="87" y="144"/>
                  </a:lnTo>
                  <a:lnTo>
                    <a:pt x="101" y="149"/>
                  </a:lnTo>
                  <a:lnTo>
                    <a:pt x="102" y="143"/>
                  </a:lnTo>
                  <a:lnTo>
                    <a:pt x="121" y="13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9" name="Freeform 60"/>
            <p:cNvSpPr>
              <a:spLocks/>
            </p:cNvSpPr>
            <p:nvPr/>
          </p:nvSpPr>
          <p:spPr bwMode="auto">
            <a:xfrm>
              <a:off x="6907213" y="3157563"/>
              <a:ext cx="215900" cy="231775"/>
            </a:xfrm>
            <a:custGeom>
              <a:avLst/>
              <a:gdLst>
                <a:gd name="T0" fmla="*/ 2147483647 w 121"/>
                <a:gd name="T1" fmla="*/ 2147483647 h 149"/>
                <a:gd name="T2" fmla="*/ 2147483647 w 121"/>
                <a:gd name="T3" fmla="*/ 2147483647 h 149"/>
                <a:gd name="T4" fmla="*/ 2147483647 w 121"/>
                <a:gd name="T5" fmla="*/ 2147483647 h 149"/>
                <a:gd name="T6" fmla="*/ 2147483647 w 121"/>
                <a:gd name="T7" fmla="*/ 2147483647 h 149"/>
                <a:gd name="T8" fmla="*/ 2147483647 w 121"/>
                <a:gd name="T9" fmla="*/ 2147483647 h 149"/>
                <a:gd name="T10" fmla="*/ 2147483647 w 121"/>
                <a:gd name="T11" fmla="*/ 2147483647 h 149"/>
                <a:gd name="T12" fmla="*/ 2147483647 w 121"/>
                <a:gd name="T13" fmla="*/ 2147483647 h 149"/>
                <a:gd name="T14" fmla="*/ 2147483647 w 121"/>
                <a:gd name="T15" fmla="*/ 2147483647 h 149"/>
                <a:gd name="T16" fmla="*/ 2147483647 w 121"/>
                <a:gd name="T17" fmla="*/ 2147483647 h 149"/>
                <a:gd name="T18" fmla="*/ 2147483647 w 121"/>
                <a:gd name="T19" fmla="*/ 0 h 149"/>
                <a:gd name="T20" fmla="*/ 2147483647 w 121"/>
                <a:gd name="T21" fmla="*/ 2147483647 h 149"/>
                <a:gd name="T22" fmla="*/ 2147483647 w 121"/>
                <a:gd name="T23" fmla="*/ 2147483647 h 149"/>
                <a:gd name="T24" fmla="*/ 2147483647 w 121"/>
                <a:gd name="T25" fmla="*/ 2147483647 h 149"/>
                <a:gd name="T26" fmla="*/ 0 w 121"/>
                <a:gd name="T27" fmla="*/ 2147483647 h 149"/>
                <a:gd name="T28" fmla="*/ 2147483647 w 121"/>
                <a:gd name="T29" fmla="*/ 2147483647 h 149"/>
                <a:gd name="T30" fmla="*/ 2147483647 w 121"/>
                <a:gd name="T31" fmla="*/ 2147483647 h 149"/>
                <a:gd name="T32" fmla="*/ 2147483647 w 121"/>
                <a:gd name="T33" fmla="*/ 2147483647 h 149"/>
                <a:gd name="T34" fmla="*/ 2147483647 w 121"/>
                <a:gd name="T35" fmla="*/ 2147483647 h 149"/>
                <a:gd name="T36" fmla="*/ 2147483647 w 121"/>
                <a:gd name="T37" fmla="*/ 2147483647 h 149"/>
                <a:gd name="T38" fmla="*/ 2147483647 w 121"/>
                <a:gd name="T39" fmla="*/ 2147483647 h 149"/>
                <a:gd name="T40" fmla="*/ 2147483647 w 121"/>
                <a:gd name="T41" fmla="*/ 2147483647 h 149"/>
                <a:gd name="T42" fmla="*/ 2147483647 w 121"/>
                <a:gd name="T43" fmla="*/ 2147483647 h 149"/>
                <a:gd name="T44" fmla="*/ 2147483647 w 121"/>
                <a:gd name="T45" fmla="*/ 2147483647 h 149"/>
                <a:gd name="T46" fmla="*/ 2147483647 w 121"/>
                <a:gd name="T47" fmla="*/ 2147483647 h 149"/>
                <a:gd name="T48" fmla="*/ 2147483647 w 121"/>
                <a:gd name="T49" fmla="*/ 2147483647 h 149"/>
                <a:gd name="T50" fmla="*/ 2147483647 w 121"/>
                <a:gd name="T51" fmla="*/ 2147483647 h 149"/>
                <a:gd name="T52" fmla="*/ 2147483647 w 121"/>
                <a:gd name="T53" fmla="*/ 2147483647 h 1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1"/>
                <a:gd name="T82" fmla="*/ 0 h 149"/>
                <a:gd name="T83" fmla="*/ 121 w 121"/>
                <a:gd name="T84" fmla="*/ 149 h 1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1" h="149">
                  <a:moveTo>
                    <a:pt x="121" y="138"/>
                  </a:moveTo>
                  <a:lnTo>
                    <a:pt x="117" y="121"/>
                  </a:lnTo>
                  <a:lnTo>
                    <a:pt x="101" y="100"/>
                  </a:lnTo>
                  <a:lnTo>
                    <a:pt x="98" y="93"/>
                  </a:lnTo>
                  <a:lnTo>
                    <a:pt x="57" y="54"/>
                  </a:lnTo>
                  <a:lnTo>
                    <a:pt x="67" y="48"/>
                  </a:lnTo>
                  <a:lnTo>
                    <a:pt x="60" y="32"/>
                  </a:lnTo>
                  <a:lnTo>
                    <a:pt x="43" y="27"/>
                  </a:lnTo>
                  <a:lnTo>
                    <a:pt x="25" y="3"/>
                  </a:lnTo>
                  <a:lnTo>
                    <a:pt x="18" y="0"/>
                  </a:lnTo>
                  <a:lnTo>
                    <a:pt x="20" y="20"/>
                  </a:lnTo>
                  <a:lnTo>
                    <a:pt x="14" y="22"/>
                  </a:lnTo>
                  <a:lnTo>
                    <a:pt x="11" y="14"/>
                  </a:lnTo>
                  <a:lnTo>
                    <a:pt x="0" y="32"/>
                  </a:lnTo>
                  <a:lnTo>
                    <a:pt x="7" y="48"/>
                  </a:lnTo>
                  <a:lnTo>
                    <a:pt x="17" y="54"/>
                  </a:lnTo>
                  <a:lnTo>
                    <a:pt x="17" y="84"/>
                  </a:lnTo>
                  <a:lnTo>
                    <a:pt x="32" y="74"/>
                  </a:lnTo>
                  <a:lnTo>
                    <a:pt x="42" y="81"/>
                  </a:lnTo>
                  <a:lnTo>
                    <a:pt x="53" y="71"/>
                  </a:lnTo>
                  <a:lnTo>
                    <a:pt x="70" y="87"/>
                  </a:lnTo>
                  <a:lnTo>
                    <a:pt x="76" y="109"/>
                  </a:lnTo>
                  <a:lnTo>
                    <a:pt x="90" y="125"/>
                  </a:lnTo>
                  <a:lnTo>
                    <a:pt x="87" y="144"/>
                  </a:lnTo>
                  <a:lnTo>
                    <a:pt x="101" y="149"/>
                  </a:lnTo>
                  <a:lnTo>
                    <a:pt x="102" y="143"/>
                  </a:lnTo>
                  <a:lnTo>
                    <a:pt x="121" y="13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0" name="Freeform 61"/>
            <p:cNvSpPr>
              <a:spLocks/>
            </p:cNvSpPr>
            <p:nvPr/>
          </p:nvSpPr>
          <p:spPr bwMode="auto">
            <a:xfrm>
              <a:off x="6116638" y="2314600"/>
              <a:ext cx="1371600" cy="903288"/>
            </a:xfrm>
            <a:custGeom>
              <a:avLst/>
              <a:gdLst>
                <a:gd name="T0" fmla="*/ 2147483647 w 767"/>
                <a:gd name="T1" fmla="*/ 2147483647 h 578"/>
                <a:gd name="T2" fmla="*/ 2147483647 w 767"/>
                <a:gd name="T3" fmla="*/ 2147483647 h 578"/>
                <a:gd name="T4" fmla="*/ 2147483647 w 767"/>
                <a:gd name="T5" fmla="*/ 2147483647 h 578"/>
                <a:gd name="T6" fmla="*/ 2147483647 w 767"/>
                <a:gd name="T7" fmla="*/ 2147483647 h 578"/>
                <a:gd name="T8" fmla="*/ 2147483647 w 767"/>
                <a:gd name="T9" fmla="*/ 2147483647 h 578"/>
                <a:gd name="T10" fmla="*/ 2147483647 w 767"/>
                <a:gd name="T11" fmla="*/ 2147483647 h 578"/>
                <a:gd name="T12" fmla="*/ 2147483647 w 767"/>
                <a:gd name="T13" fmla="*/ 2147483647 h 578"/>
                <a:gd name="T14" fmla="*/ 2147483647 w 767"/>
                <a:gd name="T15" fmla="*/ 2147483647 h 578"/>
                <a:gd name="T16" fmla="*/ 2147483647 w 767"/>
                <a:gd name="T17" fmla="*/ 2147483647 h 578"/>
                <a:gd name="T18" fmla="*/ 2147483647 w 767"/>
                <a:gd name="T19" fmla="*/ 2147483647 h 578"/>
                <a:gd name="T20" fmla="*/ 2147483647 w 767"/>
                <a:gd name="T21" fmla="*/ 2147483647 h 578"/>
                <a:gd name="T22" fmla="*/ 2147483647 w 767"/>
                <a:gd name="T23" fmla="*/ 2147483647 h 578"/>
                <a:gd name="T24" fmla="*/ 2147483647 w 767"/>
                <a:gd name="T25" fmla="*/ 2147483647 h 578"/>
                <a:gd name="T26" fmla="*/ 2147483647 w 767"/>
                <a:gd name="T27" fmla="*/ 2147483647 h 578"/>
                <a:gd name="T28" fmla="*/ 2147483647 w 767"/>
                <a:gd name="T29" fmla="*/ 2147483647 h 578"/>
                <a:gd name="T30" fmla="*/ 2147483647 w 767"/>
                <a:gd name="T31" fmla="*/ 2147483647 h 578"/>
                <a:gd name="T32" fmla="*/ 2147483647 w 767"/>
                <a:gd name="T33" fmla="*/ 2147483647 h 578"/>
                <a:gd name="T34" fmla="*/ 2147483647 w 767"/>
                <a:gd name="T35" fmla="*/ 2147483647 h 578"/>
                <a:gd name="T36" fmla="*/ 2147483647 w 767"/>
                <a:gd name="T37" fmla="*/ 2147483647 h 578"/>
                <a:gd name="T38" fmla="*/ 2147483647 w 767"/>
                <a:gd name="T39" fmla="*/ 2147483647 h 578"/>
                <a:gd name="T40" fmla="*/ 2147483647 w 767"/>
                <a:gd name="T41" fmla="*/ 2147483647 h 578"/>
                <a:gd name="T42" fmla="*/ 2147483647 w 767"/>
                <a:gd name="T43" fmla="*/ 2147483647 h 578"/>
                <a:gd name="T44" fmla="*/ 2147483647 w 767"/>
                <a:gd name="T45" fmla="*/ 2147483647 h 578"/>
                <a:gd name="T46" fmla="*/ 2147483647 w 767"/>
                <a:gd name="T47" fmla="*/ 2147483647 h 578"/>
                <a:gd name="T48" fmla="*/ 2147483647 w 767"/>
                <a:gd name="T49" fmla="*/ 2147483647 h 578"/>
                <a:gd name="T50" fmla="*/ 2147483647 w 767"/>
                <a:gd name="T51" fmla="*/ 2147483647 h 578"/>
                <a:gd name="T52" fmla="*/ 2147483647 w 767"/>
                <a:gd name="T53" fmla="*/ 2147483647 h 578"/>
                <a:gd name="T54" fmla="*/ 2147483647 w 767"/>
                <a:gd name="T55" fmla="*/ 2147483647 h 578"/>
                <a:gd name="T56" fmla="*/ 2147483647 w 767"/>
                <a:gd name="T57" fmla="*/ 2147483647 h 578"/>
                <a:gd name="T58" fmla="*/ 2147483647 w 767"/>
                <a:gd name="T59" fmla="*/ 2147483647 h 578"/>
                <a:gd name="T60" fmla="*/ 2147483647 w 767"/>
                <a:gd name="T61" fmla="*/ 2147483647 h 578"/>
                <a:gd name="T62" fmla="*/ 2147483647 w 767"/>
                <a:gd name="T63" fmla="*/ 2147483647 h 578"/>
                <a:gd name="T64" fmla="*/ 2147483647 w 767"/>
                <a:gd name="T65" fmla="*/ 2147483647 h 578"/>
                <a:gd name="T66" fmla="*/ 2147483647 w 767"/>
                <a:gd name="T67" fmla="*/ 2147483647 h 578"/>
                <a:gd name="T68" fmla="*/ 2147483647 w 767"/>
                <a:gd name="T69" fmla="*/ 2147483647 h 578"/>
                <a:gd name="T70" fmla="*/ 2147483647 w 767"/>
                <a:gd name="T71" fmla="*/ 2147483647 h 578"/>
                <a:gd name="T72" fmla="*/ 2147483647 w 767"/>
                <a:gd name="T73" fmla="*/ 2147483647 h 578"/>
                <a:gd name="T74" fmla="*/ 2147483647 w 767"/>
                <a:gd name="T75" fmla="*/ 2147483647 h 578"/>
                <a:gd name="T76" fmla="*/ 2147483647 w 767"/>
                <a:gd name="T77" fmla="*/ 2147483647 h 578"/>
                <a:gd name="T78" fmla="*/ 2147483647 w 767"/>
                <a:gd name="T79" fmla="*/ 2147483647 h 578"/>
                <a:gd name="T80" fmla="*/ 2147483647 w 767"/>
                <a:gd name="T81" fmla="*/ 2147483647 h 578"/>
                <a:gd name="T82" fmla="*/ 2147483647 w 767"/>
                <a:gd name="T83" fmla="*/ 2147483647 h 578"/>
                <a:gd name="T84" fmla="*/ 2147483647 w 767"/>
                <a:gd name="T85" fmla="*/ 2147483647 h 578"/>
                <a:gd name="T86" fmla="*/ 2147483647 w 767"/>
                <a:gd name="T87" fmla="*/ 2147483647 h 578"/>
                <a:gd name="T88" fmla="*/ 2147483647 w 767"/>
                <a:gd name="T89" fmla="*/ 2147483647 h 578"/>
                <a:gd name="T90" fmla="*/ 2147483647 w 767"/>
                <a:gd name="T91" fmla="*/ 2147483647 h 578"/>
                <a:gd name="T92" fmla="*/ 2147483647 w 767"/>
                <a:gd name="T93" fmla="*/ 2147483647 h 578"/>
                <a:gd name="T94" fmla="*/ 2147483647 w 767"/>
                <a:gd name="T95" fmla="*/ 2147483647 h 578"/>
                <a:gd name="T96" fmla="*/ 2147483647 w 767"/>
                <a:gd name="T97" fmla="*/ 2147483647 h 578"/>
                <a:gd name="T98" fmla="*/ 2147483647 w 767"/>
                <a:gd name="T99" fmla="*/ 2147483647 h 578"/>
                <a:gd name="T100" fmla="*/ 0 w 767"/>
                <a:gd name="T101" fmla="*/ 2147483647 h 578"/>
                <a:gd name="T102" fmla="*/ 2147483647 w 767"/>
                <a:gd name="T103" fmla="*/ 2147483647 h 578"/>
                <a:gd name="T104" fmla="*/ 2147483647 w 767"/>
                <a:gd name="T105" fmla="*/ 2147483647 h 578"/>
                <a:gd name="T106" fmla="*/ 2147483647 w 767"/>
                <a:gd name="T107" fmla="*/ 2147483647 h 578"/>
                <a:gd name="T108" fmla="*/ 2147483647 w 767"/>
                <a:gd name="T109" fmla="*/ 2147483647 h 578"/>
                <a:gd name="T110" fmla="*/ 2147483647 w 767"/>
                <a:gd name="T111" fmla="*/ 2147483647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7"/>
                <a:gd name="T169" fmla="*/ 0 h 578"/>
                <a:gd name="T170" fmla="*/ 767 w 767"/>
                <a:gd name="T171" fmla="*/ 578 h 5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7" h="578">
                  <a:moveTo>
                    <a:pt x="123" y="81"/>
                  </a:moveTo>
                  <a:lnTo>
                    <a:pt x="135" y="75"/>
                  </a:lnTo>
                  <a:lnTo>
                    <a:pt x="156" y="94"/>
                  </a:lnTo>
                  <a:lnTo>
                    <a:pt x="174" y="97"/>
                  </a:lnTo>
                  <a:lnTo>
                    <a:pt x="188" y="113"/>
                  </a:lnTo>
                  <a:lnTo>
                    <a:pt x="196" y="138"/>
                  </a:lnTo>
                  <a:lnTo>
                    <a:pt x="261" y="154"/>
                  </a:lnTo>
                  <a:lnTo>
                    <a:pt x="296" y="182"/>
                  </a:lnTo>
                  <a:lnTo>
                    <a:pt x="350" y="181"/>
                  </a:lnTo>
                  <a:lnTo>
                    <a:pt x="417" y="202"/>
                  </a:lnTo>
                  <a:lnTo>
                    <a:pt x="446" y="189"/>
                  </a:lnTo>
                  <a:lnTo>
                    <a:pt x="476" y="188"/>
                  </a:lnTo>
                  <a:lnTo>
                    <a:pt x="479" y="185"/>
                  </a:lnTo>
                  <a:lnTo>
                    <a:pt x="494" y="166"/>
                  </a:lnTo>
                  <a:lnTo>
                    <a:pt x="483" y="153"/>
                  </a:lnTo>
                  <a:lnTo>
                    <a:pt x="490" y="143"/>
                  </a:lnTo>
                  <a:lnTo>
                    <a:pt x="508" y="148"/>
                  </a:lnTo>
                  <a:lnTo>
                    <a:pt x="517" y="135"/>
                  </a:lnTo>
                  <a:lnTo>
                    <a:pt x="528" y="131"/>
                  </a:lnTo>
                  <a:lnTo>
                    <a:pt x="536" y="116"/>
                  </a:lnTo>
                  <a:lnTo>
                    <a:pt x="569" y="115"/>
                  </a:lnTo>
                  <a:lnTo>
                    <a:pt x="559" y="102"/>
                  </a:lnTo>
                  <a:lnTo>
                    <a:pt x="545" y="94"/>
                  </a:lnTo>
                  <a:lnTo>
                    <a:pt x="529" y="99"/>
                  </a:lnTo>
                  <a:lnTo>
                    <a:pt x="513" y="97"/>
                  </a:lnTo>
                  <a:lnTo>
                    <a:pt x="497" y="70"/>
                  </a:lnTo>
                  <a:lnTo>
                    <a:pt x="501" y="59"/>
                  </a:lnTo>
                  <a:lnTo>
                    <a:pt x="522" y="65"/>
                  </a:lnTo>
                  <a:lnTo>
                    <a:pt x="535" y="56"/>
                  </a:lnTo>
                  <a:lnTo>
                    <a:pt x="531" y="32"/>
                  </a:lnTo>
                  <a:lnTo>
                    <a:pt x="535" y="27"/>
                  </a:lnTo>
                  <a:lnTo>
                    <a:pt x="521" y="11"/>
                  </a:lnTo>
                  <a:lnTo>
                    <a:pt x="525" y="5"/>
                  </a:lnTo>
                  <a:lnTo>
                    <a:pt x="553" y="0"/>
                  </a:lnTo>
                  <a:lnTo>
                    <a:pt x="591" y="11"/>
                  </a:lnTo>
                  <a:lnTo>
                    <a:pt x="631" y="43"/>
                  </a:lnTo>
                  <a:lnTo>
                    <a:pt x="649" y="65"/>
                  </a:lnTo>
                  <a:lnTo>
                    <a:pt x="673" y="67"/>
                  </a:lnTo>
                  <a:lnTo>
                    <a:pt x="698" y="78"/>
                  </a:lnTo>
                  <a:lnTo>
                    <a:pt x="716" y="97"/>
                  </a:lnTo>
                  <a:lnTo>
                    <a:pt x="729" y="97"/>
                  </a:lnTo>
                  <a:lnTo>
                    <a:pt x="757" y="84"/>
                  </a:lnTo>
                  <a:lnTo>
                    <a:pt x="765" y="99"/>
                  </a:lnTo>
                  <a:lnTo>
                    <a:pt x="761" y="105"/>
                  </a:lnTo>
                  <a:lnTo>
                    <a:pt x="767" y="143"/>
                  </a:lnTo>
                  <a:lnTo>
                    <a:pt x="751" y="141"/>
                  </a:lnTo>
                  <a:lnTo>
                    <a:pt x="744" y="150"/>
                  </a:lnTo>
                  <a:lnTo>
                    <a:pt x="760" y="173"/>
                  </a:lnTo>
                  <a:lnTo>
                    <a:pt x="761" y="186"/>
                  </a:lnTo>
                  <a:lnTo>
                    <a:pt x="747" y="181"/>
                  </a:lnTo>
                  <a:lnTo>
                    <a:pt x="743" y="197"/>
                  </a:lnTo>
                  <a:lnTo>
                    <a:pt x="732" y="197"/>
                  </a:lnTo>
                  <a:lnTo>
                    <a:pt x="732" y="208"/>
                  </a:lnTo>
                  <a:lnTo>
                    <a:pt x="716" y="204"/>
                  </a:lnTo>
                  <a:lnTo>
                    <a:pt x="692" y="237"/>
                  </a:lnTo>
                  <a:lnTo>
                    <a:pt x="685" y="236"/>
                  </a:lnTo>
                  <a:lnTo>
                    <a:pt x="660" y="254"/>
                  </a:lnTo>
                  <a:lnTo>
                    <a:pt x="663" y="245"/>
                  </a:lnTo>
                  <a:lnTo>
                    <a:pt x="657" y="240"/>
                  </a:lnTo>
                  <a:lnTo>
                    <a:pt x="663" y="224"/>
                  </a:lnTo>
                  <a:lnTo>
                    <a:pt x="654" y="217"/>
                  </a:lnTo>
                  <a:lnTo>
                    <a:pt x="645" y="216"/>
                  </a:lnTo>
                  <a:lnTo>
                    <a:pt x="639" y="229"/>
                  </a:lnTo>
                  <a:lnTo>
                    <a:pt x="628" y="236"/>
                  </a:lnTo>
                  <a:lnTo>
                    <a:pt x="626" y="245"/>
                  </a:lnTo>
                  <a:lnTo>
                    <a:pt x="612" y="245"/>
                  </a:lnTo>
                  <a:lnTo>
                    <a:pt x="612" y="256"/>
                  </a:lnTo>
                  <a:lnTo>
                    <a:pt x="646" y="281"/>
                  </a:lnTo>
                  <a:lnTo>
                    <a:pt x="652" y="281"/>
                  </a:lnTo>
                  <a:lnTo>
                    <a:pt x="663" y="271"/>
                  </a:lnTo>
                  <a:lnTo>
                    <a:pt x="690" y="280"/>
                  </a:lnTo>
                  <a:lnTo>
                    <a:pt x="690" y="287"/>
                  </a:lnTo>
                  <a:lnTo>
                    <a:pt x="684" y="284"/>
                  </a:lnTo>
                  <a:lnTo>
                    <a:pt x="670" y="291"/>
                  </a:lnTo>
                  <a:lnTo>
                    <a:pt x="659" y="322"/>
                  </a:lnTo>
                  <a:lnTo>
                    <a:pt x="677" y="331"/>
                  </a:lnTo>
                  <a:lnTo>
                    <a:pt x="697" y="363"/>
                  </a:lnTo>
                  <a:lnTo>
                    <a:pt x="715" y="379"/>
                  </a:lnTo>
                  <a:lnTo>
                    <a:pt x="706" y="379"/>
                  </a:lnTo>
                  <a:lnTo>
                    <a:pt x="721" y="392"/>
                  </a:lnTo>
                  <a:lnTo>
                    <a:pt x="701" y="402"/>
                  </a:lnTo>
                  <a:lnTo>
                    <a:pt x="728" y="408"/>
                  </a:lnTo>
                  <a:lnTo>
                    <a:pt x="728" y="435"/>
                  </a:lnTo>
                  <a:lnTo>
                    <a:pt x="722" y="440"/>
                  </a:lnTo>
                  <a:lnTo>
                    <a:pt x="712" y="467"/>
                  </a:lnTo>
                  <a:lnTo>
                    <a:pt x="706" y="465"/>
                  </a:lnTo>
                  <a:lnTo>
                    <a:pt x="711" y="478"/>
                  </a:lnTo>
                  <a:lnTo>
                    <a:pt x="701" y="503"/>
                  </a:lnTo>
                  <a:lnTo>
                    <a:pt x="692" y="503"/>
                  </a:lnTo>
                  <a:lnTo>
                    <a:pt x="695" y="509"/>
                  </a:lnTo>
                  <a:lnTo>
                    <a:pt x="674" y="529"/>
                  </a:lnTo>
                  <a:lnTo>
                    <a:pt x="646" y="537"/>
                  </a:lnTo>
                  <a:lnTo>
                    <a:pt x="642" y="545"/>
                  </a:lnTo>
                  <a:lnTo>
                    <a:pt x="633" y="537"/>
                  </a:lnTo>
                  <a:lnTo>
                    <a:pt x="632" y="545"/>
                  </a:lnTo>
                  <a:lnTo>
                    <a:pt x="626" y="540"/>
                  </a:lnTo>
                  <a:lnTo>
                    <a:pt x="626" y="550"/>
                  </a:lnTo>
                  <a:lnTo>
                    <a:pt x="590" y="562"/>
                  </a:lnTo>
                  <a:lnTo>
                    <a:pt x="593" y="575"/>
                  </a:lnTo>
                  <a:lnTo>
                    <a:pt x="590" y="578"/>
                  </a:lnTo>
                  <a:lnTo>
                    <a:pt x="584" y="578"/>
                  </a:lnTo>
                  <a:lnTo>
                    <a:pt x="579" y="559"/>
                  </a:lnTo>
                  <a:lnTo>
                    <a:pt x="559" y="554"/>
                  </a:lnTo>
                  <a:lnTo>
                    <a:pt x="553" y="559"/>
                  </a:lnTo>
                  <a:lnTo>
                    <a:pt x="535" y="551"/>
                  </a:lnTo>
                  <a:lnTo>
                    <a:pt x="529" y="535"/>
                  </a:lnTo>
                  <a:lnTo>
                    <a:pt x="513" y="529"/>
                  </a:lnTo>
                  <a:lnTo>
                    <a:pt x="479" y="538"/>
                  </a:lnTo>
                  <a:lnTo>
                    <a:pt x="468" y="535"/>
                  </a:lnTo>
                  <a:lnTo>
                    <a:pt x="466" y="543"/>
                  </a:lnTo>
                  <a:lnTo>
                    <a:pt x="459" y="540"/>
                  </a:lnTo>
                  <a:lnTo>
                    <a:pt x="461" y="560"/>
                  </a:lnTo>
                  <a:lnTo>
                    <a:pt x="455" y="562"/>
                  </a:lnTo>
                  <a:lnTo>
                    <a:pt x="452" y="554"/>
                  </a:lnTo>
                  <a:lnTo>
                    <a:pt x="439" y="557"/>
                  </a:lnTo>
                  <a:lnTo>
                    <a:pt x="424" y="545"/>
                  </a:lnTo>
                  <a:lnTo>
                    <a:pt x="425" y="531"/>
                  </a:lnTo>
                  <a:lnTo>
                    <a:pt x="417" y="526"/>
                  </a:lnTo>
                  <a:lnTo>
                    <a:pt x="413" y="512"/>
                  </a:lnTo>
                  <a:lnTo>
                    <a:pt x="396" y="518"/>
                  </a:lnTo>
                  <a:lnTo>
                    <a:pt x="403" y="467"/>
                  </a:lnTo>
                  <a:lnTo>
                    <a:pt x="390" y="443"/>
                  </a:lnTo>
                  <a:lnTo>
                    <a:pt x="379" y="440"/>
                  </a:lnTo>
                  <a:lnTo>
                    <a:pt x="351" y="418"/>
                  </a:lnTo>
                  <a:lnTo>
                    <a:pt x="333" y="420"/>
                  </a:lnTo>
                  <a:lnTo>
                    <a:pt x="317" y="439"/>
                  </a:lnTo>
                  <a:lnTo>
                    <a:pt x="298" y="446"/>
                  </a:lnTo>
                  <a:lnTo>
                    <a:pt x="271" y="437"/>
                  </a:lnTo>
                  <a:lnTo>
                    <a:pt x="260" y="455"/>
                  </a:lnTo>
                  <a:lnTo>
                    <a:pt x="253" y="442"/>
                  </a:lnTo>
                  <a:lnTo>
                    <a:pt x="246" y="445"/>
                  </a:lnTo>
                  <a:lnTo>
                    <a:pt x="213" y="445"/>
                  </a:lnTo>
                  <a:lnTo>
                    <a:pt x="181" y="420"/>
                  </a:lnTo>
                  <a:lnTo>
                    <a:pt x="174" y="423"/>
                  </a:lnTo>
                  <a:lnTo>
                    <a:pt x="156" y="405"/>
                  </a:lnTo>
                  <a:lnTo>
                    <a:pt x="136" y="404"/>
                  </a:lnTo>
                  <a:lnTo>
                    <a:pt x="105" y="391"/>
                  </a:lnTo>
                  <a:lnTo>
                    <a:pt x="92" y="367"/>
                  </a:lnTo>
                  <a:lnTo>
                    <a:pt x="92" y="363"/>
                  </a:lnTo>
                  <a:lnTo>
                    <a:pt x="105" y="363"/>
                  </a:lnTo>
                  <a:lnTo>
                    <a:pt x="95" y="341"/>
                  </a:lnTo>
                  <a:lnTo>
                    <a:pt x="105" y="325"/>
                  </a:lnTo>
                  <a:lnTo>
                    <a:pt x="105" y="309"/>
                  </a:lnTo>
                  <a:lnTo>
                    <a:pt x="91" y="303"/>
                  </a:lnTo>
                  <a:lnTo>
                    <a:pt x="68" y="312"/>
                  </a:lnTo>
                  <a:lnTo>
                    <a:pt x="46" y="303"/>
                  </a:lnTo>
                  <a:lnTo>
                    <a:pt x="38" y="289"/>
                  </a:lnTo>
                  <a:lnTo>
                    <a:pt x="19" y="284"/>
                  </a:lnTo>
                  <a:lnTo>
                    <a:pt x="19" y="281"/>
                  </a:lnTo>
                  <a:lnTo>
                    <a:pt x="22" y="280"/>
                  </a:lnTo>
                  <a:lnTo>
                    <a:pt x="16" y="259"/>
                  </a:lnTo>
                  <a:lnTo>
                    <a:pt x="4" y="258"/>
                  </a:lnTo>
                  <a:lnTo>
                    <a:pt x="0" y="252"/>
                  </a:lnTo>
                  <a:lnTo>
                    <a:pt x="0" y="242"/>
                  </a:lnTo>
                  <a:lnTo>
                    <a:pt x="0" y="232"/>
                  </a:lnTo>
                  <a:lnTo>
                    <a:pt x="8" y="223"/>
                  </a:lnTo>
                  <a:lnTo>
                    <a:pt x="32" y="223"/>
                  </a:lnTo>
                  <a:lnTo>
                    <a:pt x="35" y="216"/>
                  </a:lnTo>
                  <a:lnTo>
                    <a:pt x="50" y="213"/>
                  </a:lnTo>
                  <a:lnTo>
                    <a:pt x="71" y="197"/>
                  </a:lnTo>
                  <a:lnTo>
                    <a:pt x="73" y="191"/>
                  </a:lnTo>
                  <a:lnTo>
                    <a:pt x="75" y="176"/>
                  </a:lnTo>
                  <a:lnTo>
                    <a:pt x="59" y="148"/>
                  </a:lnTo>
                  <a:lnTo>
                    <a:pt x="61" y="143"/>
                  </a:lnTo>
                  <a:lnTo>
                    <a:pt x="84" y="141"/>
                  </a:lnTo>
                  <a:lnTo>
                    <a:pt x="81" y="106"/>
                  </a:lnTo>
                  <a:lnTo>
                    <a:pt x="109" y="110"/>
                  </a:lnTo>
                  <a:lnTo>
                    <a:pt x="118" y="109"/>
                  </a:lnTo>
                  <a:lnTo>
                    <a:pt x="112" y="86"/>
                  </a:lnTo>
                  <a:lnTo>
                    <a:pt x="123" y="8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1" name="Freeform 62"/>
            <p:cNvSpPr>
              <a:spLocks/>
            </p:cNvSpPr>
            <p:nvPr/>
          </p:nvSpPr>
          <p:spPr bwMode="auto">
            <a:xfrm>
              <a:off x="6115050" y="2314600"/>
              <a:ext cx="1373188" cy="904875"/>
            </a:xfrm>
            <a:custGeom>
              <a:avLst/>
              <a:gdLst>
                <a:gd name="T0" fmla="*/ 2147483647 w 767"/>
                <a:gd name="T1" fmla="*/ 2147483647 h 578"/>
                <a:gd name="T2" fmla="*/ 2147483647 w 767"/>
                <a:gd name="T3" fmla="*/ 2147483647 h 578"/>
                <a:gd name="T4" fmla="*/ 2147483647 w 767"/>
                <a:gd name="T5" fmla="*/ 2147483647 h 578"/>
                <a:gd name="T6" fmla="*/ 2147483647 w 767"/>
                <a:gd name="T7" fmla="*/ 2147483647 h 578"/>
                <a:gd name="T8" fmla="*/ 2147483647 w 767"/>
                <a:gd name="T9" fmla="*/ 2147483647 h 578"/>
                <a:gd name="T10" fmla="*/ 2147483647 w 767"/>
                <a:gd name="T11" fmla="*/ 2147483647 h 578"/>
                <a:gd name="T12" fmla="*/ 2147483647 w 767"/>
                <a:gd name="T13" fmla="*/ 2147483647 h 578"/>
                <a:gd name="T14" fmla="*/ 2147483647 w 767"/>
                <a:gd name="T15" fmla="*/ 2147483647 h 578"/>
                <a:gd name="T16" fmla="*/ 2147483647 w 767"/>
                <a:gd name="T17" fmla="*/ 2147483647 h 578"/>
                <a:gd name="T18" fmla="*/ 2147483647 w 767"/>
                <a:gd name="T19" fmla="*/ 2147483647 h 578"/>
                <a:gd name="T20" fmla="*/ 2147483647 w 767"/>
                <a:gd name="T21" fmla="*/ 2147483647 h 578"/>
                <a:gd name="T22" fmla="*/ 2147483647 w 767"/>
                <a:gd name="T23" fmla="*/ 2147483647 h 578"/>
                <a:gd name="T24" fmla="*/ 2147483647 w 767"/>
                <a:gd name="T25" fmla="*/ 2147483647 h 578"/>
                <a:gd name="T26" fmla="*/ 2147483647 w 767"/>
                <a:gd name="T27" fmla="*/ 2147483647 h 578"/>
                <a:gd name="T28" fmla="*/ 2147483647 w 767"/>
                <a:gd name="T29" fmla="*/ 2147483647 h 578"/>
                <a:gd name="T30" fmla="*/ 2147483647 w 767"/>
                <a:gd name="T31" fmla="*/ 2147483647 h 578"/>
                <a:gd name="T32" fmla="*/ 2147483647 w 767"/>
                <a:gd name="T33" fmla="*/ 2147483647 h 578"/>
                <a:gd name="T34" fmla="*/ 2147483647 w 767"/>
                <a:gd name="T35" fmla="*/ 2147483647 h 578"/>
                <a:gd name="T36" fmla="*/ 2147483647 w 767"/>
                <a:gd name="T37" fmla="*/ 2147483647 h 578"/>
                <a:gd name="T38" fmla="*/ 2147483647 w 767"/>
                <a:gd name="T39" fmla="*/ 2147483647 h 578"/>
                <a:gd name="T40" fmla="*/ 2147483647 w 767"/>
                <a:gd name="T41" fmla="*/ 2147483647 h 578"/>
                <a:gd name="T42" fmla="*/ 2147483647 w 767"/>
                <a:gd name="T43" fmla="*/ 2147483647 h 578"/>
                <a:gd name="T44" fmla="*/ 2147483647 w 767"/>
                <a:gd name="T45" fmla="*/ 2147483647 h 578"/>
                <a:gd name="T46" fmla="*/ 2147483647 w 767"/>
                <a:gd name="T47" fmla="*/ 2147483647 h 578"/>
                <a:gd name="T48" fmla="*/ 2147483647 w 767"/>
                <a:gd name="T49" fmla="*/ 2147483647 h 578"/>
                <a:gd name="T50" fmla="*/ 2147483647 w 767"/>
                <a:gd name="T51" fmla="*/ 2147483647 h 578"/>
                <a:gd name="T52" fmla="*/ 2147483647 w 767"/>
                <a:gd name="T53" fmla="*/ 2147483647 h 578"/>
                <a:gd name="T54" fmla="*/ 2147483647 w 767"/>
                <a:gd name="T55" fmla="*/ 2147483647 h 578"/>
                <a:gd name="T56" fmla="*/ 2147483647 w 767"/>
                <a:gd name="T57" fmla="*/ 2147483647 h 578"/>
                <a:gd name="T58" fmla="*/ 2147483647 w 767"/>
                <a:gd name="T59" fmla="*/ 2147483647 h 578"/>
                <a:gd name="T60" fmla="*/ 2147483647 w 767"/>
                <a:gd name="T61" fmla="*/ 2147483647 h 578"/>
                <a:gd name="T62" fmla="*/ 2147483647 w 767"/>
                <a:gd name="T63" fmla="*/ 2147483647 h 578"/>
                <a:gd name="T64" fmla="*/ 2147483647 w 767"/>
                <a:gd name="T65" fmla="*/ 2147483647 h 578"/>
                <a:gd name="T66" fmla="*/ 2147483647 w 767"/>
                <a:gd name="T67" fmla="*/ 2147483647 h 578"/>
                <a:gd name="T68" fmla="*/ 2147483647 w 767"/>
                <a:gd name="T69" fmla="*/ 2147483647 h 578"/>
                <a:gd name="T70" fmla="*/ 2147483647 w 767"/>
                <a:gd name="T71" fmla="*/ 2147483647 h 578"/>
                <a:gd name="T72" fmla="*/ 2147483647 w 767"/>
                <a:gd name="T73" fmla="*/ 2147483647 h 578"/>
                <a:gd name="T74" fmla="*/ 2147483647 w 767"/>
                <a:gd name="T75" fmla="*/ 2147483647 h 578"/>
                <a:gd name="T76" fmla="*/ 2147483647 w 767"/>
                <a:gd name="T77" fmla="*/ 2147483647 h 578"/>
                <a:gd name="T78" fmla="*/ 2147483647 w 767"/>
                <a:gd name="T79" fmla="*/ 2147483647 h 578"/>
                <a:gd name="T80" fmla="*/ 2147483647 w 767"/>
                <a:gd name="T81" fmla="*/ 2147483647 h 578"/>
                <a:gd name="T82" fmla="*/ 2147483647 w 767"/>
                <a:gd name="T83" fmla="*/ 2147483647 h 578"/>
                <a:gd name="T84" fmla="*/ 2147483647 w 767"/>
                <a:gd name="T85" fmla="*/ 2147483647 h 578"/>
                <a:gd name="T86" fmla="*/ 2147483647 w 767"/>
                <a:gd name="T87" fmla="*/ 2147483647 h 578"/>
                <a:gd name="T88" fmla="*/ 2147483647 w 767"/>
                <a:gd name="T89" fmla="*/ 2147483647 h 578"/>
                <a:gd name="T90" fmla="*/ 2147483647 w 767"/>
                <a:gd name="T91" fmla="*/ 2147483647 h 578"/>
                <a:gd name="T92" fmla="*/ 2147483647 w 767"/>
                <a:gd name="T93" fmla="*/ 2147483647 h 578"/>
                <a:gd name="T94" fmla="*/ 2147483647 w 767"/>
                <a:gd name="T95" fmla="*/ 2147483647 h 578"/>
                <a:gd name="T96" fmla="*/ 2147483647 w 767"/>
                <a:gd name="T97" fmla="*/ 2147483647 h 578"/>
                <a:gd name="T98" fmla="*/ 2147483647 w 767"/>
                <a:gd name="T99" fmla="*/ 2147483647 h 578"/>
                <a:gd name="T100" fmla="*/ 0 w 767"/>
                <a:gd name="T101" fmla="*/ 2147483647 h 578"/>
                <a:gd name="T102" fmla="*/ 2147483647 w 767"/>
                <a:gd name="T103" fmla="*/ 2147483647 h 578"/>
                <a:gd name="T104" fmla="*/ 2147483647 w 767"/>
                <a:gd name="T105" fmla="*/ 2147483647 h 578"/>
                <a:gd name="T106" fmla="*/ 2147483647 w 767"/>
                <a:gd name="T107" fmla="*/ 2147483647 h 578"/>
                <a:gd name="T108" fmla="*/ 2147483647 w 767"/>
                <a:gd name="T109" fmla="*/ 2147483647 h 578"/>
                <a:gd name="T110" fmla="*/ 2147483647 w 767"/>
                <a:gd name="T111" fmla="*/ 2147483647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7"/>
                <a:gd name="T169" fmla="*/ 0 h 578"/>
                <a:gd name="T170" fmla="*/ 767 w 767"/>
                <a:gd name="T171" fmla="*/ 578 h 5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7" h="578">
                  <a:moveTo>
                    <a:pt x="123" y="81"/>
                  </a:moveTo>
                  <a:lnTo>
                    <a:pt x="135" y="75"/>
                  </a:lnTo>
                  <a:lnTo>
                    <a:pt x="156" y="94"/>
                  </a:lnTo>
                  <a:lnTo>
                    <a:pt x="174" y="97"/>
                  </a:lnTo>
                  <a:lnTo>
                    <a:pt x="188" y="113"/>
                  </a:lnTo>
                  <a:lnTo>
                    <a:pt x="196" y="138"/>
                  </a:lnTo>
                  <a:lnTo>
                    <a:pt x="261" y="154"/>
                  </a:lnTo>
                  <a:lnTo>
                    <a:pt x="296" y="182"/>
                  </a:lnTo>
                  <a:lnTo>
                    <a:pt x="350" y="181"/>
                  </a:lnTo>
                  <a:lnTo>
                    <a:pt x="417" y="202"/>
                  </a:lnTo>
                  <a:lnTo>
                    <a:pt x="446" y="189"/>
                  </a:lnTo>
                  <a:lnTo>
                    <a:pt x="476" y="188"/>
                  </a:lnTo>
                  <a:lnTo>
                    <a:pt x="479" y="185"/>
                  </a:lnTo>
                  <a:lnTo>
                    <a:pt x="494" y="166"/>
                  </a:lnTo>
                  <a:lnTo>
                    <a:pt x="483" y="153"/>
                  </a:lnTo>
                  <a:lnTo>
                    <a:pt x="490" y="143"/>
                  </a:lnTo>
                  <a:lnTo>
                    <a:pt x="508" y="148"/>
                  </a:lnTo>
                  <a:lnTo>
                    <a:pt x="517" y="135"/>
                  </a:lnTo>
                  <a:lnTo>
                    <a:pt x="528" y="131"/>
                  </a:lnTo>
                  <a:lnTo>
                    <a:pt x="536" y="116"/>
                  </a:lnTo>
                  <a:lnTo>
                    <a:pt x="569" y="115"/>
                  </a:lnTo>
                  <a:lnTo>
                    <a:pt x="559" y="102"/>
                  </a:lnTo>
                  <a:lnTo>
                    <a:pt x="545" y="94"/>
                  </a:lnTo>
                  <a:lnTo>
                    <a:pt x="529" y="99"/>
                  </a:lnTo>
                  <a:lnTo>
                    <a:pt x="513" y="97"/>
                  </a:lnTo>
                  <a:lnTo>
                    <a:pt x="497" y="70"/>
                  </a:lnTo>
                  <a:lnTo>
                    <a:pt x="501" y="59"/>
                  </a:lnTo>
                  <a:lnTo>
                    <a:pt x="522" y="65"/>
                  </a:lnTo>
                  <a:lnTo>
                    <a:pt x="535" y="56"/>
                  </a:lnTo>
                  <a:lnTo>
                    <a:pt x="531" y="32"/>
                  </a:lnTo>
                  <a:lnTo>
                    <a:pt x="535" y="27"/>
                  </a:lnTo>
                  <a:lnTo>
                    <a:pt x="521" y="11"/>
                  </a:lnTo>
                  <a:lnTo>
                    <a:pt x="525" y="5"/>
                  </a:lnTo>
                  <a:lnTo>
                    <a:pt x="553" y="0"/>
                  </a:lnTo>
                  <a:lnTo>
                    <a:pt x="591" y="11"/>
                  </a:lnTo>
                  <a:lnTo>
                    <a:pt x="631" y="43"/>
                  </a:lnTo>
                  <a:lnTo>
                    <a:pt x="649" y="65"/>
                  </a:lnTo>
                  <a:lnTo>
                    <a:pt x="673" y="67"/>
                  </a:lnTo>
                  <a:lnTo>
                    <a:pt x="698" y="78"/>
                  </a:lnTo>
                  <a:lnTo>
                    <a:pt x="716" y="97"/>
                  </a:lnTo>
                  <a:lnTo>
                    <a:pt x="729" y="97"/>
                  </a:lnTo>
                  <a:lnTo>
                    <a:pt x="757" y="84"/>
                  </a:lnTo>
                  <a:lnTo>
                    <a:pt x="765" y="99"/>
                  </a:lnTo>
                  <a:lnTo>
                    <a:pt x="761" y="105"/>
                  </a:lnTo>
                  <a:lnTo>
                    <a:pt x="767" y="143"/>
                  </a:lnTo>
                  <a:lnTo>
                    <a:pt x="751" y="141"/>
                  </a:lnTo>
                  <a:lnTo>
                    <a:pt x="744" y="150"/>
                  </a:lnTo>
                  <a:lnTo>
                    <a:pt x="760" y="173"/>
                  </a:lnTo>
                  <a:lnTo>
                    <a:pt x="761" y="186"/>
                  </a:lnTo>
                  <a:lnTo>
                    <a:pt x="747" y="181"/>
                  </a:lnTo>
                  <a:lnTo>
                    <a:pt x="743" y="197"/>
                  </a:lnTo>
                  <a:lnTo>
                    <a:pt x="732" y="197"/>
                  </a:lnTo>
                  <a:lnTo>
                    <a:pt x="732" y="208"/>
                  </a:lnTo>
                  <a:lnTo>
                    <a:pt x="716" y="204"/>
                  </a:lnTo>
                  <a:lnTo>
                    <a:pt x="692" y="237"/>
                  </a:lnTo>
                  <a:lnTo>
                    <a:pt x="685" y="236"/>
                  </a:lnTo>
                  <a:lnTo>
                    <a:pt x="660" y="254"/>
                  </a:lnTo>
                  <a:lnTo>
                    <a:pt x="663" y="245"/>
                  </a:lnTo>
                  <a:lnTo>
                    <a:pt x="657" y="240"/>
                  </a:lnTo>
                  <a:lnTo>
                    <a:pt x="663" y="224"/>
                  </a:lnTo>
                  <a:lnTo>
                    <a:pt x="654" y="217"/>
                  </a:lnTo>
                  <a:lnTo>
                    <a:pt x="645" y="216"/>
                  </a:lnTo>
                  <a:lnTo>
                    <a:pt x="639" y="229"/>
                  </a:lnTo>
                  <a:lnTo>
                    <a:pt x="628" y="236"/>
                  </a:lnTo>
                  <a:lnTo>
                    <a:pt x="626" y="245"/>
                  </a:lnTo>
                  <a:lnTo>
                    <a:pt x="612" y="245"/>
                  </a:lnTo>
                  <a:lnTo>
                    <a:pt x="612" y="256"/>
                  </a:lnTo>
                  <a:lnTo>
                    <a:pt x="646" y="281"/>
                  </a:lnTo>
                  <a:lnTo>
                    <a:pt x="652" y="281"/>
                  </a:lnTo>
                  <a:lnTo>
                    <a:pt x="663" y="271"/>
                  </a:lnTo>
                  <a:lnTo>
                    <a:pt x="690" y="280"/>
                  </a:lnTo>
                  <a:lnTo>
                    <a:pt x="690" y="287"/>
                  </a:lnTo>
                  <a:lnTo>
                    <a:pt x="684" y="284"/>
                  </a:lnTo>
                  <a:lnTo>
                    <a:pt x="670" y="291"/>
                  </a:lnTo>
                  <a:lnTo>
                    <a:pt x="659" y="322"/>
                  </a:lnTo>
                  <a:lnTo>
                    <a:pt x="677" y="331"/>
                  </a:lnTo>
                  <a:lnTo>
                    <a:pt x="697" y="363"/>
                  </a:lnTo>
                  <a:lnTo>
                    <a:pt x="715" y="379"/>
                  </a:lnTo>
                  <a:lnTo>
                    <a:pt x="706" y="379"/>
                  </a:lnTo>
                  <a:lnTo>
                    <a:pt x="721" y="392"/>
                  </a:lnTo>
                  <a:lnTo>
                    <a:pt x="701" y="402"/>
                  </a:lnTo>
                  <a:lnTo>
                    <a:pt x="728" y="408"/>
                  </a:lnTo>
                  <a:lnTo>
                    <a:pt x="728" y="435"/>
                  </a:lnTo>
                  <a:lnTo>
                    <a:pt x="722" y="440"/>
                  </a:lnTo>
                  <a:lnTo>
                    <a:pt x="712" y="467"/>
                  </a:lnTo>
                  <a:lnTo>
                    <a:pt x="706" y="465"/>
                  </a:lnTo>
                  <a:lnTo>
                    <a:pt x="711" y="478"/>
                  </a:lnTo>
                  <a:lnTo>
                    <a:pt x="701" y="503"/>
                  </a:lnTo>
                  <a:lnTo>
                    <a:pt x="692" y="503"/>
                  </a:lnTo>
                  <a:lnTo>
                    <a:pt x="695" y="509"/>
                  </a:lnTo>
                  <a:lnTo>
                    <a:pt x="674" y="529"/>
                  </a:lnTo>
                  <a:lnTo>
                    <a:pt x="646" y="537"/>
                  </a:lnTo>
                  <a:lnTo>
                    <a:pt x="642" y="545"/>
                  </a:lnTo>
                  <a:lnTo>
                    <a:pt x="633" y="537"/>
                  </a:lnTo>
                  <a:lnTo>
                    <a:pt x="632" y="545"/>
                  </a:lnTo>
                  <a:lnTo>
                    <a:pt x="626" y="540"/>
                  </a:lnTo>
                  <a:lnTo>
                    <a:pt x="626" y="550"/>
                  </a:lnTo>
                  <a:lnTo>
                    <a:pt x="590" y="562"/>
                  </a:lnTo>
                  <a:lnTo>
                    <a:pt x="593" y="575"/>
                  </a:lnTo>
                  <a:lnTo>
                    <a:pt x="590" y="578"/>
                  </a:lnTo>
                  <a:lnTo>
                    <a:pt x="584" y="578"/>
                  </a:lnTo>
                  <a:lnTo>
                    <a:pt x="579" y="559"/>
                  </a:lnTo>
                  <a:lnTo>
                    <a:pt x="559" y="554"/>
                  </a:lnTo>
                  <a:lnTo>
                    <a:pt x="553" y="559"/>
                  </a:lnTo>
                  <a:lnTo>
                    <a:pt x="535" y="551"/>
                  </a:lnTo>
                  <a:lnTo>
                    <a:pt x="529" y="535"/>
                  </a:lnTo>
                  <a:lnTo>
                    <a:pt x="513" y="529"/>
                  </a:lnTo>
                  <a:lnTo>
                    <a:pt x="479" y="538"/>
                  </a:lnTo>
                  <a:lnTo>
                    <a:pt x="468" y="535"/>
                  </a:lnTo>
                  <a:lnTo>
                    <a:pt x="466" y="543"/>
                  </a:lnTo>
                  <a:lnTo>
                    <a:pt x="459" y="540"/>
                  </a:lnTo>
                  <a:lnTo>
                    <a:pt x="461" y="560"/>
                  </a:lnTo>
                  <a:lnTo>
                    <a:pt x="455" y="562"/>
                  </a:lnTo>
                  <a:lnTo>
                    <a:pt x="452" y="554"/>
                  </a:lnTo>
                  <a:lnTo>
                    <a:pt x="439" y="557"/>
                  </a:lnTo>
                  <a:lnTo>
                    <a:pt x="424" y="545"/>
                  </a:lnTo>
                  <a:lnTo>
                    <a:pt x="425" y="531"/>
                  </a:lnTo>
                  <a:lnTo>
                    <a:pt x="417" y="526"/>
                  </a:lnTo>
                  <a:lnTo>
                    <a:pt x="413" y="512"/>
                  </a:lnTo>
                  <a:lnTo>
                    <a:pt x="396" y="518"/>
                  </a:lnTo>
                  <a:lnTo>
                    <a:pt x="403" y="467"/>
                  </a:lnTo>
                  <a:lnTo>
                    <a:pt x="390" y="443"/>
                  </a:lnTo>
                  <a:lnTo>
                    <a:pt x="379" y="440"/>
                  </a:lnTo>
                  <a:lnTo>
                    <a:pt x="351" y="418"/>
                  </a:lnTo>
                  <a:lnTo>
                    <a:pt x="333" y="420"/>
                  </a:lnTo>
                  <a:lnTo>
                    <a:pt x="317" y="439"/>
                  </a:lnTo>
                  <a:lnTo>
                    <a:pt x="298" y="446"/>
                  </a:lnTo>
                  <a:lnTo>
                    <a:pt x="271" y="437"/>
                  </a:lnTo>
                  <a:lnTo>
                    <a:pt x="260" y="455"/>
                  </a:lnTo>
                  <a:lnTo>
                    <a:pt x="253" y="442"/>
                  </a:lnTo>
                  <a:lnTo>
                    <a:pt x="246" y="445"/>
                  </a:lnTo>
                  <a:lnTo>
                    <a:pt x="213" y="445"/>
                  </a:lnTo>
                  <a:lnTo>
                    <a:pt x="181" y="420"/>
                  </a:lnTo>
                  <a:lnTo>
                    <a:pt x="174" y="423"/>
                  </a:lnTo>
                  <a:lnTo>
                    <a:pt x="156" y="405"/>
                  </a:lnTo>
                  <a:lnTo>
                    <a:pt x="136" y="404"/>
                  </a:lnTo>
                  <a:lnTo>
                    <a:pt x="105" y="391"/>
                  </a:lnTo>
                  <a:lnTo>
                    <a:pt x="92" y="367"/>
                  </a:lnTo>
                  <a:lnTo>
                    <a:pt x="92" y="363"/>
                  </a:lnTo>
                  <a:lnTo>
                    <a:pt x="105" y="363"/>
                  </a:lnTo>
                  <a:lnTo>
                    <a:pt x="95" y="341"/>
                  </a:lnTo>
                  <a:lnTo>
                    <a:pt x="105" y="325"/>
                  </a:lnTo>
                  <a:lnTo>
                    <a:pt x="105" y="309"/>
                  </a:lnTo>
                  <a:lnTo>
                    <a:pt x="91" y="303"/>
                  </a:lnTo>
                  <a:lnTo>
                    <a:pt x="68" y="312"/>
                  </a:lnTo>
                  <a:lnTo>
                    <a:pt x="46" y="303"/>
                  </a:lnTo>
                  <a:lnTo>
                    <a:pt x="38" y="289"/>
                  </a:lnTo>
                  <a:lnTo>
                    <a:pt x="19" y="284"/>
                  </a:lnTo>
                  <a:lnTo>
                    <a:pt x="19" y="281"/>
                  </a:lnTo>
                  <a:lnTo>
                    <a:pt x="22" y="280"/>
                  </a:lnTo>
                  <a:lnTo>
                    <a:pt x="16" y="259"/>
                  </a:lnTo>
                  <a:lnTo>
                    <a:pt x="4" y="258"/>
                  </a:lnTo>
                  <a:lnTo>
                    <a:pt x="0" y="252"/>
                  </a:lnTo>
                  <a:lnTo>
                    <a:pt x="0" y="242"/>
                  </a:lnTo>
                  <a:lnTo>
                    <a:pt x="0" y="232"/>
                  </a:lnTo>
                  <a:lnTo>
                    <a:pt x="8" y="223"/>
                  </a:lnTo>
                  <a:lnTo>
                    <a:pt x="32" y="223"/>
                  </a:lnTo>
                  <a:lnTo>
                    <a:pt x="35" y="216"/>
                  </a:lnTo>
                  <a:lnTo>
                    <a:pt x="50" y="213"/>
                  </a:lnTo>
                  <a:lnTo>
                    <a:pt x="71" y="197"/>
                  </a:lnTo>
                  <a:lnTo>
                    <a:pt x="73" y="191"/>
                  </a:lnTo>
                  <a:lnTo>
                    <a:pt x="75" y="176"/>
                  </a:lnTo>
                  <a:lnTo>
                    <a:pt x="59" y="148"/>
                  </a:lnTo>
                  <a:lnTo>
                    <a:pt x="61" y="143"/>
                  </a:lnTo>
                  <a:lnTo>
                    <a:pt x="84" y="141"/>
                  </a:lnTo>
                  <a:lnTo>
                    <a:pt x="81" y="106"/>
                  </a:lnTo>
                  <a:lnTo>
                    <a:pt x="109" y="110"/>
                  </a:lnTo>
                  <a:lnTo>
                    <a:pt x="118" y="109"/>
                  </a:lnTo>
                  <a:lnTo>
                    <a:pt x="112" y="86"/>
                  </a:lnTo>
                  <a:lnTo>
                    <a:pt x="123" y="81"/>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2" name="Freeform 63"/>
            <p:cNvSpPr>
              <a:spLocks/>
            </p:cNvSpPr>
            <p:nvPr/>
          </p:nvSpPr>
          <p:spPr bwMode="auto">
            <a:xfrm>
              <a:off x="6562725" y="3046438"/>
              <a:ext cx="138113" cy="155575"/>
            </a:xfrm>
            <a:custGeom>
              <a:avLst/>
              <a:gdLst>
                <a:gd name="T0" fmla="*/ 2147483647 w 76"/>
                <a:gd name="T1" fmla="*/ 2147483647 h 98"/>
                <a:gd name="T2" fmla="*/ 0 w 76"/>
                <a:gd name="T3" fmla="*/ 2147483647 h 98"/>
                <a:gd name="T4" fmla="*/ 2147483647 w 76"/>
                <a:gd name="T5" fmla="*/ 2147483647 h 98"/>
                <a:gd name="T6" fmla="*/ 2147483647 w 76"/>
                <a:gd name="T7" fmla="*/ 2147483647 h 98"/>
                <a:gd name="T8" fmla="*/ 2147483647 w 76"/>
                <a:gd name="T9" fmla="*/ 2147483647 h 98"/>
                <a:gd name="T10" fmla="*/ 2147483647 w 76"/>
                <a:gd name="T11" fmla="*/ 0 h 98"/>
                <a:gd name="T12" fmla="*/ 2147483647 w 76"/>
                <a:gd name="T13" fmla="*/ 2147483647 h 98"/>
                <a:gd name="T14" fmla="*/ 2147483647 w 76"/>
                <a:gd name="T15" fmla="*/ 0 h 98"/>
                <a:gd name="T16" fmla="*/ 2147483647 w 76"/>
                <a:gd name="T17" fmla="*/ 2147483647 h 98"/>
                <a:gd name="T18" fmla="*/ 2147483647 w 76"/>
                <a:gd name="T19" fmla="*/ 2147483647 h 98"/>
                <a:gd name="T20" fmla="*/ 2147483647 w 76"/>
                <a:gd name="T21" fmla="*/ 2147483647 h 98"/>
                <a:gd name="T22" fmla="*/ 2147483647 w 76"/>
                <a:gd name="T23" fmla="*/ 2147483647 h 98"/>
                <a:gd name="T24" fmla="*/ 2147483647 w 76"/>
                <a:gd name="T25" fmla="*/ 2147483647 h 98"/>
                <a:gd name="T26" fmla="*/ 2147483647 w 76"/>
                <a:gd name="T27" fmla="*/ 2147483647 h 98"/>
                <a:gd name="T28" fmla="*/ 2147483647 w 76"/>
                <a:gd name="T29" fmla="*/ 2147483647 h 98"/>
                <a:gd name="T30" fmla="*/ 2147483647 w 76"/>
                <a:gd name="T31" fmla="*/ 2147483647 h 98"/>
                <a:gd name="T32" fmla="*/ 2147483647 w 76"/>
                <a:gd name="T33" fmla="*/ 2147483647 h 98"/>
                <a:gd name="T34" fmla="*/ 2147483647 w 76"/>
                <a:gd name="T35" fmla="*/ 2147483647 h 98"/>
                <a:gd name="T36" fmla="*/ 2147483647 w 76"/>
                <a:gd name="T37" fmla="*/ 2147483647 h 98"/>
                <a:gd name="T38" fmla="*/ 2147483647 w 76"/>
                <a:gd name="T39" fmla="*/ 2147483647 h 98"/>
                <a:gd name="T40" fmla="*/ 2147483647 w 76"/>
                <a:gd name="T41" fmla="*/ 2147483647 h 98"/>
                <a:gd name="T42" fmla="*/ 2147483647 w 76"/>
                <a:gd name="T43" fmla="*/ 2147483647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
                <a:gd name="T67" fmla="*/ 0 h 98"/>
                <a:gd name="T68" fmla="*/ 76 w 76"/>
                <a:gd name="T69" fmla="*/ 98 h 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 h="98">
                  <a:moveTo>
                    <a:pt x="10" y="37"/>
                  </a:moveTo>
                  <a:lnTo>
                    <a:pt x="0" y="31"/>
                  </a:lnTo>
                  <a:lnTo>
                    <a:pt x="7" y="16"/>
                  </a:lnTo>
                  <a:lnTo>
                    <a:pt x="3" y="15"/>
                  </a:lnTo>
                  <a:lnTo>
                    <a:pt x="1" y="4"/>
                  </a:lnTo>
                  <a:lnTo>
                    <a:pt x="5" y="0"/>
                  </a:lnTo>
                  <a:lnTo>
                    <a:pt x="10" y="4"/>
                  </a:lnTo>
                  <a:lnTo>
                    <a:pt x="11" y="0"/>
                  </a:lnTo>
                  <a:lnTo>
                    <a:pt x="21" y="4"/>
                  </a:lnTo>
                  <a:lnTo>
                    <a:pt x="29" y="19"/>
                  </a:lnTo>
                  <a:lnTo>
                    <a:pt x="63" y="23"/>
                  </a:lnTo>
                  <a:lnTo>
                    <a:pt x="49" y="41"/>
                  </a:lnTo>
                  <a:lnTo>
                    <a:pt x="49" y="48"/>
                  </a:lnTo>
                  <a:lnTo>
                    <a:pt x="60" y="57"/>
                  </a:lnTo>
                  <a:lnTo>
                    <a:pt x="63" y="47"/>
                  </a:lnTo>
                  <a:lnTo>
                    <a:pt x="67" y="51"/>
                  </a:lnTo>
                  <a:lnTo>
                    <a:pt x="76" y="79"/>
                  </a:lnTo>
                  <a:lnTo>
                    <a:pt x="74" y="98"/>
                  </a:lnTo>
                  <a:lnTo>
                    <a:pt x="56" y="64"/>
                  </a:lnTo>
                  <a:lnTo>
                    <a:pt x="42" y="80"/>
                  </a:lnTo>
                  <a:lnTo>
                    <a:pt x="22" y="85"/>
                  </a:lnTo>
                  <a:lnTo>
                    <a:pt x="10" y="3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3" name="Freeform 64"/>
            <p:cNvSpPr>
              <a:spLocks/>
            </p:cNvSpPr>
            <p:nvPr/>
          </p:nvSpPr>
          <p:spPr bwMode="auto">
            <a:xfrm>
              <a:off x="6562725" y="3046438"/>
              <a:ext cx="138113" cy="155575"/>
            </a:xfrm>
            <a:custGeom>
              <a:avLst/>
              <a:gdLst>
                <a:gd name="T0" fmla="*/ 2147483647 w 76"/>
                <a:gd name="T1" fmla="*/ 2147483647 h 98"/>
                <a:gd name="T2" fmla="*/ 0 w 76"/>
                <a:gd name="T3" fmla="*/ 2147483647 h 98"/>
                <a:gd name="T4" fmla="*/ 2147483647 w 76"/>
                <a:gd name="T5" fmla="*/ 2147483647 h 98"/>
                <a:gd name="T6" fmla="*/ 2147483647 w 76"/>
                <a:gd name="T7" fmla="*/ 2147483647 h 98"/>
                <a:gd name="T8" fmla="*/ 2147483647 w 76"/>
                <a:gd name="T9" fmla="*/ 2147483647 h 98"/>
                <a:gd name="T10" fmla="*/ 2147483647 w 76"/>
                <a:gd name="T11" fmla="*/ 0 h 98"/>
                <a:gd name="T12" fmla="*/ 2147483647 w 76"/>
                <a:gd name="T13" fmla="*/ 2147483647 h 98"/>
                <a:gd name="T14" fmla="*/ 2147483647 w 76"/>
                <a:gd name="T15" fmla="*/ 0 h 98"/>
                <a:gd name="T16" fmla="*/ 2147483647 w 76"/>
                <a:gd name="T17" fmla="*/ 2147483647 h 98"/>
                <a:gd name="T18" fmla="*/ 2147483647 w 76"/>
                <a:gd name="T19" fmla="*/ 2147483647 h 98"/>
                <a:gd name="T20" fmla="*/ 2147483647 w 76"/>
                <a:gd name="T21" fmla="*/ 2147483647 h 98"/>
                <a:gd name="T22" fmla="*/ 2147483647 w 76"/>
                <a:gd name="T23" fmla="*/ 2147483647 h 98"/>
                <a:gd name="T24" fmla="*/ 2147483647 w 76"/>
                <a:gd name="T25" fmla="*/ 2147483647 h 98"/>
                <a:gd name="T26" fmla="*/ 2147483647 w 76"/>
                <a:gd name="T27" fmla="*/ 2147483647 h 98"/>
                <a:gd name="T28" fmla="*/ 2147483647 w 76"/>
                <a:gd name="T29" fmla="*/ 2147483647 h 98"/>
                <a:gd name="T30" fmla="*/ 2147483647 w 76"/>
                <a:gd name="T31" fmla="*/ 2147483647 h 98"/>
                <a:gd name="T32" fmla="*/ 2147483647 w 76"/>
                <a:gd name="T33" fmla="*/ 2147483647 h 98"/>
                <a:gd name="T34" fmla="*/ 2147483647 w 76"/>
                <a:gd name="T35" fmla="*/ 2147483647 h 98"/>
                <a:gd name="T36" fmla="*/ 2147483647 w 76"/>
                <a:gd name="T37" fmla="*/ 2147483647 h 98"/>
                <a:gd name="T38" fmla="*/ 2147483647 w 76"/>
                <a:gd name="T39" fmla="*/ 2147483647 h 98"/>
                <a:gd name="T40" fmla="*/ 2147483647 w 76"/>
                <a:gd name="T41" fmla="*/ 2147483647 h 98"/>
                <a:gd name="T42" fmla="*/ 2147483647 w 76"/>
                <a:gd name="T43" fmla="*/ 2147483647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
                <a:gd name="T67" fmla="*/ 0 h 98"/>
                <a:gd name="T68" fmla="*/ 76 w 76"/>
                <a:gd name="T69" fmla="*/ 98 h 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 h="98">
                  <a:moveTo>
                    <a:pt x="10" y="37"/>
                  </a:moveTo>
                  <a:lnTo>
                    <a:pt x="0" y="31"/>
                  </a:lnTo>
                  <a:lnTo>
                    <a:pt x="7" y="16"/>
                  </a:lnTo>
                  <a:lnTo>
                    <a:pt x="3" y="15"/>
                  </a:lnTo>
                  <a:lnTo>
                    <a:pt x="1" y="4"/>
                  </a:lnTo>
                  <a:lnTo>
                    <a:pt x="5" y="0"/>
                  </a:lnTo>
                  <a:lnTo>
                    <a:pt x="10" y="4"/>
                  </a:lnTo>
                  <a:lnTo>
                    <a:pt x="11" y="0"/>
                  </a:lnTo>
                  <a:lnTo>
                    <a:pt x="21" y="4"/>
                  </a:lnTo>
                  <a:lnTo>
                    <a:pt x="29" y="19"/>
                  </a:lnTo>
                  <a:lnTo>
                    <a:pt x="63" y="23"/>
                  </a:lnTo>
                  <a:lnTo>
                    <a:pt x="49" y="41"/>
                  </a:lnTo>
                  <a:lnTo>
                    <a:pt x="49" y="48"/>
                  </a:lnTo>
                  <a:lnTo>
                    <a:pt x="60" y="57"/>
                  </a:lnTo>
                  <a:lnTo>
                    <a:pt x="63" y="47"/>
                  </a:lnTo>
                  <a:lnTo>
                    <a:pt x="67" y="51"/>
                  </a:lnTo>
                  <a:lnTo>
                    <a:pt x="76" y="79"/>
                  </a:lnTo>
                  <a:lnTo>
                    <a:pt x="74" y="98"/>
                  </a:lnTo>
                  <a:lnTo>
                    <a:pt x="56" y="64"/>
                  </a:lnTo>
                  <a:lnTo>
                    <a:pt x="42" y="80"/>
                  </a:lnTo>
                  <a:lnTo>
                    <a:pt x="22" y="85"/>
                  </a:lnTo>
                  <a:lnTo>
                    <a:pt x="10" y="3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4" name="Freeform 65"/>
            <p:cNvSpPr>
              <a:spLocks/>
            </p:cNvSpPr>
            <p:nvPr/>
          </p:nvSpPr>
          <p:spPr bwMode="auto">
            <a:xfrm>
              <a:off x="6573838" y="2995638"/>
              <a:ext cx="92075" cy="42862"/>
            </a:xfrm>
            <a:custGeom>
              <a:avLst/>
              <a:gdLst>
                <a:gd name="T0" fmla="*/ 2147483647 w 49"/>
                <a:gd name="T1" fmla="*/ 2147483647 h 28"/>
                <a:gd name="T2" fmla="*/ 2147483647 w 49"/>
                <a:gd name="T3" fmla="*/ 0 h 28"/>
                <a:gd name="T4" fmla="*/ 2147483647 w 49"/>
                <a:gd name="T5" fmla="*/ 2147483647 h 28"/>
                <a:gd name="T6" fmla="*/ 0 w 49"/>
                <a:gd name="T7" fmla="*/ 2147483647 h 28"/>
                <a:gd name="T8" fmla="*/ 2147483647 w 49"/>
                <a:gd name="T9" fmla="*/ 2147483647 h 28"/>
                <a:gd name="T10" fmla="*/ 2147483647 w 49"/>
                <a:gd name="T11" fmla="*/ 2147483647 h 28"/>
                <a:gd name="T12" fmla="*/ 2147483647 w 49"/>
                <a:gd name="T13" fmla="*/ 2147483647 h 28"/>
                <a:gd name="T14" fmla="*/ 2147483647 w 49"/>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28"/>
                <a:gd name="T26" fmla="*/ 49 w 49"/>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28">
                  <a:moveTo>
                    <a:pt x="41" y="9"/>
                  </a:moveTo>
                  <a:lnTo>
                    <a:pt x="14" y="0"/>
                  </a:lnTo>
                  <a:lnTo>
                    <a:pt x="3" y="18"/>
                  </a:lnTo>
                  <a:lnTo>
                    <a:pt x="0" y="22"/>
                  </a:lnTo>
                  <a:lnTo>
                    <a:pt x="7" y="28"/>
                  </a:lnTo>
                  <a:lnTo>
                    <a:pt x="43" y="27"/>
                  </a:lnTo>
                  <a:lnTo>
                    <a:pt x="49" y="19"/>
                  </a:lnTo>
                  <a:lnTo>
                    <a:pt x="41" y="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5" name="Freeform 66"/>
            <p:cNvSpPr>
              <a:spLocks/>
            </p:cNvSpPr>
            <p:nvPr/>
          </p:nvSpPr>
          <p:spPr bwMode="auto">
            <a:xfrm>
              <a:off x="6573838" y="2995638"/>
              <a:ext cx="92075" cy="42862"/>
            </a:xfrm>
            <a:custGeom>
              <a:avLst/>
              <a:gdLst>
                <a:gd name="T0" fmla="*/ 2147483647 w 49"/>
                <a:gd name="T1" fmla="*/ 2147483647 h 28"/>
                <a:gd name="T2" fmla="*/ 2147483647 w 49"/>
                <a:gd name="T3" fmla="*/ 0 h 28"/>
                <a:gd name="T4" fmla="*/ 2147483647 w 49"/>
                <a:gd name="T5" fmla="*/ 2147483647 h 28"/>
                <a:gd name="T6" fmla="*/ 0 w 49"/>
                <a:gd name="T7" fmla="*/ 2147483647 h 28"/>
                <a:gd name="T8" fmla="*/ 2147483647 w 49"/>
                <a:gd name="T9" fmla="*/ 2147483647 h 28"/>
                <a:gd name="T10" fmla="*/ 2147483647 w 49"/>
                <a:gd name="T11" fmla="*/ 2147483647 h 28"/>
                <a:gd name="T12" fmla="*/ 2147483647 w 49"/>
                <a:gd name="T13" fmla="*/ 2147483647 h 28"/>
                <a:gd name="T14" fmla="*/ 2147483647 w 49"/>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28"/>
                <a:gd name="T26" fmla="*/ 49 w 49"/>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28">
                  <a:moveTo>
                    <a:pt x="41" y="9"/>
                  </a:moveTo>
                  <a:lnTo>
                    <a:pt x="14" y="0"/>
                  </a:lnTo>
                  <a:lnTo>
                    <a:pt x="3" y="18"/>
                  </a:lnTo>
                  <a:lnTo>
                    <a:pt x="0" y="22"/>
                  </a:lnTo>
                  <a:lnTo>
                    <a:pt x="7" y="28"/>
                  </a:lnTo>
                  <a:lnTo>
                    <a:pt x="43" y="27"/>
                  </a:lnTo>
                  <a:lnTo>
                    <a:pt x="49" y="19"/>
                  </a:lnTo>
                  <a:lnTo>
                    <a:pt x="41" y="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6" name="Freeform 67"/>
            <p:cNvSpPr>
              <a:spLocks/>
            </p:cNvSpPr>
            <p:nvPr/>
          </p:nvSpPr>
          <p:spPr bwMode="auto">
            <a:xfrm>
              <a:off x="6048375" y="2786088"/>
              <a:ext cx="744538" cy="766762"/>
            </a:xfrm>
            <a:custGeom>
              <a:avLst/>
              <a:gdLst>
                <a:gd name="T0" fmla="*/ 2147483647 w 416"/>
                <a:gd name="T1" fmla="*/ 2147483647 h 491"/>
                <a:gd name="T2" fmla="*/ 2147483647 w 416"/>
                <a:gd name="T3" fmla="*/ 2147483647 h 491"/>
                <a:gd name="T4" fmla="*/ 2147483647 w 416"/>
                <a:gd name="T5" fmla="*/ 2147483647 h 491"/>
                <a:gd name="T6" fmla="*/ 2147483647 w 416"/>
                <a:gd name="T7" fmla="*/ 2147483647 h 491"/>
                <a:gd name="T8" fmla="*/ 2147483647 w 416"/>
                <a:gd name="T9" fmla="*/ 2147483647 h 491"/>
                <a:gd name="T10" fmla="*/ 2147483647 w 416"/>
                <a:gd name="T11" fmla="*/ 2147483647 h 491"/>
                <a:gd name="T12" fmla="*/ 2147483647 w 416"/>
                <a:gd name="T13" fmla="*/ 2147483647 h 491"/>
                <a:gd name="T14" fmla="*/ 2147483647 w 416"/>
                <a:gd name="T15" fmla="*/ 2147483647 h 491"/>
                <a:gd name="T16" fmla="*/ 2147483647 w 416"/>
                <a:gd name="T17" fmla="*/ 2147483647 h 491"/>
                <a:gd name="T18" fmla="*/ 2147483647 w 416"/>
                <a:gd name="T19" fmla="*/ 2147483647 h 491"/>
                <a:gd name="T20" fmla="*/ 2147483647 w 416"/>
                <a:gd name="T21" fmla="*/ 2147483647 h 491"/>
                <a:gd name="T22" fmla="*/ 2147483647 w 416"/>
                <a:gd name="T23" fmla="*/ 2147483647 h 491"/>
                <a:gd name="T24" fmla="*/ 2147483647 w 416"/>
                <a:gd name="T25" fmla="*/ 2147483647 h 491"/>
                <a:gd name="T26" fmla="*/ 2147483647 w 416"/>
                <a:gd name="T27" fmla="*/ 2147483647 h 491"/>
                <a:gd name="T28" fmla="*/ 2147483647 w 416"/>
                <a:gd name="T29" fmla="*/ 2147483647 h 491"/>
                <a:gd name="T30" fmla="*/ 2147483647 w 416"/>
                <a:gd name="T31" fmla="*/ 2147483647 h 491"/>
                <a:gd name="T32" fmla="*/ 2147483647 w 416"/>
                <a:gd name="T33" fmla="*/ 2147483647 h 491"/>
                <a:gd name="T34" fmla="*/ 2147483647 w 416"/>
                <a:gd name="T35" fmla="*/ 2147483647 h 491"/>
                <a:gd name="T36" fmla="*/ 2147483647 w 416"/>
                <a:gd name="T37" fmla="*/ 2147483647 h 491"/>
                <a:gd name="T38" fmla="*/ 2147483647 w 416"/>
                <a:gd name="T39" fmla="*/ 2147483647 h 491"/>
                <a:gd name="T40" fmla="*/ 2147483647 w 416"/>
                <a:gd name="T41" fmla="*/ 2147483647 h 491"/>
                <a:gd name="T42" fmla="*/ 2147483647 w 416"/>
                <a:gd name="T43" fmla="*/ 2147483647 h 491"/>
                <a:gd name="T44" fmla="*/ 2147483647 w 416"/>
                <a:gd name="T45" fmla="*/ 2147483647 h 491"/>
                <a:gd name="T46" fmla="*/ 2147483647 w 416"/>
                <a:gd name="T47" fmla="*/ 2147483647 h 491"/>
                <a:gd name="T48" fmla="*/ 2147483647 w 416"/>
                <a:gd name="T49" fmla="*/ 2147483647 h 491"/>
                <a:gd name="T50" fmla="*/ 2147483647 w 416"/>
                <a:gd name="T51" fmla="*/ 2147483647 h 491"/>
                <a:gd name="T52" fmla="*/ 2147483647 w 416"/>
                <a:gd name="T53" fmla="*/ 2147483647 h 491"/>
                <a:gd name="T54" fmla="*/ 2147483647 w 416"/>
                <a:gd name="T55" fmla="*/ 2147483647 h 491"/>
                <a:gd name="T56" fmla="*/ 2147483647 w 416"/>
                <a:gd name="T57" fmla="*/ 2147483647 h 491"/>
                <a:gd name="T58" fmla="*/ 2147483647 w 416"/>
                <a:gd name="T59" fmla="*/ 2147483647 h 491"/>
                <a:gd name="T60" fmla="*/ 2147483647 w 416"/>
                <a:gd name="T61" fmla="*/ 2147483647 h 491"/>
                <a:gd name="T62" fmla="*/ 2147483647 w 416"/>
                <a:gd name="T63" fmla="*/ 2147483647 h 491"/>
                <a:gd name="T64" fmla="*/ 2147483647 w 416"/>
                <a:gd name="T65" fmla="*/ 2147483647 h 491"/>
                <a:gd name="T66" fmla="*/ 0 w 416"/>
                <a:gd name="T67" fmla="*/ 2147483647 h 491"/>
                <a:gd name="T68" fmla="*/ 2147483647 w 416"/>
                <a:gd name="T69" fmla="*/ 2147483647 h 491"/>
                <a:gd name="T70" fmla="*/ 2147483647 w 416"/>
                <a:gd name="T71" fmla="*/ 2147483647 h 491"/>
                <a:gd name="T72" fmla="*/ 2147483647 w 416"/>
                <a:gd name="T73" fmla="*/ 2147483647 h 491"/>
                <a:gd name="T74" fmla="*/ 2147483647 w 416"/>
                <a:gd name="T75" fmla="*/ 2147483647 h 491"/>
                <a:gd name="T76" fmla="*/ 2147483647 w 416"/>
                <a:gd name="T77" fmla="*/ 2147483647 h 491"/>
                <a:gd name="T78" fmla="*/ 2147483647 w 416"/>
                <a:gd name="T79" fmla="*/ 2147483647 h 491"/>
                <a:gd name="T80" fmla="*/ 2147483647 w 416"/>
                <a:gd name="T81" fmla="*/ 2147483647 h 491"/>
                <a:gd name="T82" fmla="*/ 2147483647 w 416"/>
                <a:gd name="T83" fmla="*/ 2147483647 h 491"/>
                <a:gd name="T84" fmla="*/ 2147483647 w 416"/>
                <a:gd name="T85" fmla="*/ 2147483647 h 491"/>
                <a:gd name="T86" fmla="*/ 2147483647 w 416"/>
                <a:gd name="T87" fmla="*/ 2147483647 h 491"/>
                <a:gd name="T88" fmla="*/ 2147483647 w 416"/>
                <a:gd name="T89" fmla="*/ 2147483647 h 491"/>
                <a:gd name="T90" fmla="*/ 2147483647 w 416"/>
                <a:gd name="T91" fmla="*/ 2147483647 h 491"/>
                <a:gd name="T92" fmla="*/ 2147483647 w 416"/>
                <a:gd name="T93" fmla="*/ 2147483647 h 491"/>
                <a:gd name="T94" fmla="*/ 2147483647 w 416"/>
                <a:gd name="T95" fmla="*/ 2147483647 h 491"/>
                <a:gd name="T96" fmla="*/ 2147483647 w 416"/>
                <a:gd name="T97" fmla="*/ 2147483647 h 491"/>
                <a:gd name="T98" fmla="*/ 2147483647 w 416"/>
                <a:gd name="T99" fmla="*/ 2147483647 h 491"/>
                <a:gd name="T100" fmla="*/ 2147483647 w 416"/>
                <a:gd name="T101" fmla="*/ 2147483647 h 491"/>
                <a:gd name="T102" fmla="*/ 2147483647 w 416"/>
                <a:gd name="T103" fmla="*/ 2147483647 h 491"/>
                <a:gd name="T104" fmla="*/ 2147483647 w 416"/>
                <a:gd name="T105" fmla="*/ 2147483647 h 491"/>
                <a:gd name="T106" fmla="*/ 2147483647 w 416"/>
                <a:gd name="T107" fmla="*/ 2147483647 h 4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6"/>
                <a:gd name="T163" fmla="*/ 0 h 491"/>
                <a:gd name="T164" fmla="*/ 416 w 416"/>
                <a:gd name="T165" fmla="*/ 491 h 4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6" h="491">
                  <a:moveTo>
                    <a:pt x="290" y="139"/>
                  </a:moveTo>
                  <a:lnTo>
                    <a:pt x="297" y="152"/>
                  </a:lnTo>
                  <a:lnTo>
                    <a:pt x="294" y="156"/>
                  </a:lnTo>
                  <a:lnTo>
                    <a:pt x="301" y="162"/>
                  </a:lnTo>
                  <a:lnTo>
                    <a:pt x="337" y="161"/>
                  </a:lnTo>
                  <a:lnTo>
                    <a:pt x="343" y="153"/>
                  </a:lnTo>
                  <a:lnTo>
                    <a:pt x="335" y="143"/>
                  </a:lnTo>
                  <a:lnTo>
                    <a:pt x="354" y="136"/>
                  </a:lnTo>
                  <a:lnTo>
                    <a:pt x="370" y="117"/>
                  </a:lnTo>
                  <a:lnTo>
                    <a:pt x="388" y="115"/>
                  </a:lnTo>
                  <a:lnTo>
                    <a:pt x="416" y="137"/>
                  </a:lnTo>
                  <a:lnTo>
                    <a:pt x="412" y="155"/>
                  </a:lnTo>
                  <a:lnTo>
                    <a:pt x="401" y="155"/>
                  </a:lnTo>
                  <a:lnTo>
                    <a:pt x="391" y="167"/>
                  </a:lnTo>
                  <a:lnTo>
                    <a:pt x="381" y="212"/>
                  </a:lnTo>
                  <a:lnTo>
                    <a:pt x="370" y="215"/>
                  </a:lnTo>
                  <a:lnTo>
                    <a:pt x="368" y="242"/>
                  </a:lnTo>
                  <a:lnTo>
                    <a:pt x="363" y="247"/>
                  </a:lnTo>
                  <a:lnTo>
                    <a:pt x="354" y="219"/>
                  </a:lnTo>
                  <a:lnTo>
                    <a:pt x="350" y="215"/>
                  </a:lnTo>
                  <a:lnTo>
                    <a:pt x="347" y="225"/>
                  </a:lnTo>
                  <a:lnTo>
                    <a:pt x="336" y="216"/>
                  </a:lnTo>
                  <a:lnTo>
                    <a:pt x="336" y="209"/>
                  </a:lnTo>
                  <a:lnTo>
                    <a:pt x="350" y="191"/>
                  </a:lnTo>
                  <a:lnTo>
                    <a:pt x="316" y="187"/>
                  </a:lnTo>
                  <a:lnTo>
                    <a:pt x="308" y="172"/>
                  </a:lnTo>
                  <a:lnTo>
                    <a:pt x="298" y="168"/>
                  </a:lnTo>
                  <a:lnTo>
                    <a:pt x="297" y="172"/>
                  </a:lnTo>
                  <a:lnTo>
                    <a:pt x="292" y="168"/>
                  </a:lnTo>
                  <a:lnTo>
                    <a:pt x="288" y="172"/>
                  </a:lnTo>
                  <a:lnTo>
                    <a:pt x="290" y="183"/>
                  </a:lnTo>
                  <a:lnTo>
                    <a:pt x="294" y="184"/>
                  </a:lnTo>
                  <a:lnTo>
                    <a:pt x="287" y="199"/>
                  </a:lnTo>
                  <a:lnTo>
                    <a:pt x="297" y="205"/>
                  </a:lnTo>
                  <a:lnTo>
                    <a:pt x="309" y="253"/>
                  </a:lnTo>
                  <a:lnTo>
                    <a:pt x="301" y="254"/>
                  </a:lnTo>
                  <a:lnTo>
                    <a:pt x="297" y="244"/>
                  </a:lnTo>
                  <a:lnTo>
                    <a:pt x="297" y="250"/>
                  </a:lnTo>
                  <a:lnTo>
                    <a:pt x="283" y="256"/>
                  </a:lnTo>
                  <a:lnTo>
                    <a:pt x="277" y="282"/>
                  </a:lnTo>
                  <a:lnTo>
                    <a:pt x="257" y="292"/>
                  </a:lnTo>
                  <a:lnTo>
                    <a:pt x="250" y="307"/>
                  </a:lnTo>
                  <a:lnTo>
                    <a:pt x="221" y="333"/>
                  </a:lnTo>
                  <a:lnTo>
                    <a:pt x="218" y="346"/>
                  </a:lnTo>
                  <a:lnTo>
                    <a:pt x="205" y="348"/>
                  </a:lnTo>
                  <a:lnTo>
                    <a:pt x="204" y="356"/>
                  </a:lnTo>
                  <a:lnTo>
                    <a:pt x="195" y="355"/>
                  </a:lnTo>
                  <a:lnTo>
                    <a:pt x="191" y="369"/>
                  </a:lnTo>
                  <a:lnTo>
                    <a:pt x="197" y="400"/>
                  </a:lnTo>
                  <a:lnTo>
                    <a:pt x="190" y="426"/>
                  </a:lnTo>
                  <a:lnTo>
                    <a:pt x="193" y="453"/>
                  </a:lnTo>
                  <a:lnTo>
                    <a:pt x="186" y="453"/>
                  </a:lnTo>
                  <a:lnTo>
                    <a:pt x="181" y="470"/>
                  </a:lnTo>
                  <a:lnTo>
                    <a:pt x="170" y="477"/>
                  </a:lnTo>
                  <a:lnTo>
                    <a:pt x="160" y="491"/>
                  </a:lnTo>
                  <a:lnTo>
                    <a:pt x="143" y="475"/>
                  </a:lnTo>
                  <a:lnTo>
                    <a:pt x="107" y="378"/>
                  </a:lnTo>
                  <a:lnTo>
                    <a:pt x="90" y="343"/>
                  </a:lnTo>
                  <a:lnTo>
                    <a:pt x="69" y="242"/>
                  </a:lnTo>
                  <a:lnTo>
                    <a:pt x="65" y="242"/>
                  </a:lnTo>
                  <a:lnTo>
                    <a:pt x="63" y="259"/>
                  </a:lnTo>
                  <a:lnTo>
                    <a:pt x="56" y="264"/>
                  </a:lnTo>
                  <a:lnTo>
                    <a:pt x="41" y="267"/>
                  </a:lnTo>
                  <a:lnTo>
                    <a:pt x="17" y="242"/>
                  </a:lnTo>
                  <a:lnTo>
                    <a:pt x="32" y="240"/>
                  </a:lnTo>
                  <a:lnTo>
                    <a:pt x="34" y="229"/>
                  </a:lnTo>
                  <a:lnTo>
                    <a:pt x="18" y="232"/>
                  </a:lnTo>
                  <a:lnTo>
                    <a:pt x="0" y="216"/>
                  </a:lnTo>
                  <a:lnTo>
                    <a:pt x="10" y="206"/>
                  </a:lnTo>
                  <a:lnTo>
                    <a:pt x="41" y="205"/>
                  </a:lnTo>
                  <a:lnTo>
                    <a:pt x="41" y="194"/>
                  </a:lnTo>
                  <a:lnTo>
                    <a:pt x="34" y="180"/>
                  </a:lnTo>
                  <a:lnTo>
                    <a:pt x="25" y="177"/>
                  </a:lnTo>
                  <a:lnTo>
                    <a:pt x="25" y="165"/>
                  </a:lnTo>
                  <a:lnTo>
                    <a:pt x="17" y="164"/>
                  </a:lnTo>
                  <a:lnTo>
                    <a:pt x="17" y="153"/>
                  </a:lnTo>
                  <a:lnTo>
                    <a:pt x="25" y="140"/>
                  </a:lnTo>
                  <a:lnTo>
                    <a:pt x="34" y="145"/>
                  </a:lnTo>
                  <a:lnTo>
                    <a:pt x="45" y="140"/>
                  </a:lnTo>
                  <a:lnTo>
                    <a:pt x="80" y="85"/>
                  </a:lnTo>
                  <a:lnTo>
                    <a:pt x="76" y="72"/>
                  </a:lnTo>
                  <a:lnTo>
                    <a:pt x="84" y="67"/>
                  </a:lnTo>
                  <a:lnTo>
                    <a:pt x="84" y="63"/>
                  </a:lnTo>
                  <a:lnTo>
                    <a:pt x="65" y="50"/>
                  </a:lnTo>
                  <a:lnTo>
                    <a:pt x="62" y="32"/>
                  </a:lnTo>
                  <a:lnTo>
                    <a:pt x="53" y="25"/>
                  </a:lnTo>
                  <a:lnTo>
                    <a:pt x="56" y="19"/>
                  </a:lnTo>
                  <a:lnTo>
                    <a:pt x="83" y="25"/>
                  </a:lnTo>
                  <a:lnTo>
                    <a:pt x="98" y="19"/>
                  </a:lnTo>
                  <a:lnTo>
                    <a:pt x="105" y="9"/>
                  </a:lnTo>
                  <a:lnTo>
                    <a:pt x="128" y="0"/>
                  </a:lnTo>
                  <a:lnTo>
                    <a:pt x="142" y="6"/>
                  </a:lnTo>
                  <a:lnTo>
                    <a:pt x="142" y="22"/>
                  </a:lnTo>
                  <a:lnTo>
                    <a:pt x="132" y="38"/>
                  </a:lnTo>
                  <a:lnTo>
                    <a:pt x="142" y="60"/>
                  </a:lnTo>
                  <a:lnTo>
                    <a:pt x="129" y="60"/>
                  </a:lnTo>
                  <a:lnTo>
                    <a:pt x="129" y="64"/>
                  </a:lnTo>
                  <a:lnTo>
                    <a:pt x="142" y="88"/>
                  </a:lnTo>
                  <a:lnTo>
                    <a:pt x="173" y="101"/>
                  </a:lnTo>
                  <a:lnTo>
                    <a:pt x="163" y="127"/>
                  </a:lnTo>
                  <a:lnTo>
                    <a:pt x="207" y="150"/>
                  </a:lnTo>
                  <a:lnTo>
                    <a:pt x="226" y="152"/>
                  </a:lnTo>
                  <a:lnTo>
                    <a:pt x="240" y="162"/>
                  </a:lnTo>
                  <a:lnTo>
                    <a:pt x="271" y="168"/>
                  </a:lnTo>
                  <a:lnTo>
                    <a:pt x="285" y="168"/>
                  </a:lnTo>
                  <a:lnTo>
                    <a:pt x="283" y="156"/>
                  </a:lnTo>
                  <a:lnTo>
                    <a:pt x="283" y="142"/>
                  </a:lnTo>
                  <a:lnTo>
                    <a:pt x="290" y="13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7" name="Freeform 68"/>
            <p:cNvSpPr>
              <a:spLocks/>
            </p:cNvSpPr>
            <p:nvPr/>
          </p:nvSpPr>
          <p:spPr bwMode="auto">
            <a:xfrm>
              <a:off x="6048375" y="2786088"/>
              <a:ext cx="744538" cy="766762"/>
            </a:xfrm>
            <a:custGeom>
              <a:avLst/>
              <a:gdLst>
                <a:gd name="T0" fmla="*/ 2147483647 w 416"/>
                <a:gd name="T1" fmla="*/ 2147483647 h 491"/>
                <a:gd name="T2" fmla="*/ 2147483647 w 416"/>
                <a:gd name="T3" fmla="*/ 2147483647 h 491"/>
                <a:gd name="T4" fmla="*/ 2147483647 w 416"/>
                <a:gd name="T5" fmla="*/ 2147483647 h 491"/>
                <a:gd name="T6" fmla="*/ 2147483647 w 416"/>
                <a:gd name="T7" fmla="*/ 2147483647 h 491"/>
                <a:gd name="T8" fmla="*/ 2147483647 w 416"/>
                <a:gd name="T9" fmla="*/ 2147483647 h 491"/>
                <a:gd name="T10" fmla="*/ 2147483647 w 416"/>
                <a:gd name="T11" fmla="*/ 2147483647 h 491"/>
                <a:gd name="T12" fmla="*/ 2147483647 w 416"/>
                <a:gd name="T13" fmla="*/ 2147483647 h 491"/>
                <a:gd name="T14" fmla="*/ 2147483647 w 416"/>
                <a:gd name="T15" fmla="*/ 2147483647 h 491"/>
                <a:gd name="T16" fmla="*/ 2147483647 w 416"/>
                <a:gd name="T17" fmla="*/ 2147483647 h 491"/>
                <a:gd name="T18" fmla="*/ 2147483647 w 416"/>
                <a:gd name="T19" fmla="*/ 2147483647 h 491"/>
                <a:gd name="T20" fmla="*/ 2147483647 w 416"/>
                <a:gd name="T21" fmla="*/ 2147483647 h 491"/>
                <a:gd name="T22" fmla="*/ 2147483647 w 416"/>
                <a:gd name="T23" fmla="*/ 2147483647 h 491"/>
                <a:gd name="T24" fmla="*/ 2147483647 w 416"/>
                <a:gd name="T25" fmla="*/ 2147483647 h 491"/>
                <a:gd name="T26" fmla="*/ 2147483647 w 416"/>
                <a:gd name="T27" fmla="*/ 2147483647 h 491"/>
                <a:gd name="T28" fmla="*/ 2147483647 w 416"/>
                <a:gd name="T29" fmla="*/ 2147483647 h 491"/>
                <a:gd name="T30" fmla="*/ 2147483647 w 416"/>
                <a:gd name="T31" fmla="*/ 2147483647 h 491"/>
                <a:gd name="T32" fmla="*/ 2147483647 w 416"/>
                <a:gd name="T33" fmla="*/ 2147483647 h 491"/>
                <a:gd name="T34" fmla="*/ 2147483647 w 416"/>
                <a:gd name="T35" fmla="*/ 2147483647 h 491"/>
                <a:gd name="T36" fmla="*/ 2147483647 w 416"/>
                <a:gd name="T37" fmla="*/ 2147483647 h 491"/>
                <a:gd name="T38" fmla="*/ 2147483647 w 416"/>
                <a:gd name="T39" fmla="*/ 2147483647 h 491"/>
                <a:gd name="T40" fmla="*/ 2147483647 w 416"/>
                <a:gd name="T41" fmla="*/ 2147483647 h 491"/>
                <a:gd name="T42" fmla="*/ 2147483647 w 416"/>
                <a:gd name="T43" fmla="*/ 2147483647 h 491"/>
                <a:gd name="T44" fmla="*/ 2147483647 w 416"/>
                <a:gd name="T45" fmla="*/ 2147483647 h 491"/>
                <a:gd name="T46" fmla="*/ 2147483647 w 416"/>
                <a:gd name="T47" fmla="*/ 2147483647 h 491"/>
                <a:gd name="T48" fmla="*/ 2147483647 w 416"/>
                <a:gd name="T49" fmla="*/ 2147483647 h 491"/>
                <a:gd name="T50" fmla="*/ 2147483647 w 416"/>
                <a:gd name="T51" fmla="*/ 2147483647 h 491"/>
                <a:gd name="T52" fmla="*/ 2147483647 w 416"/>
                <a:gd name="T53" fmla="*/ 2147483647 h 491"/>
                <a:gd name="T54" fmla="*/ 2147483647 w 416"/>
                <a:gd name="T55" fmla="*/ 2147483647 h 491"/>
                <a:gd name="T56" fmla="*/ 2147483647 w 416"/>
                <a:gd name="T57" fmla="*/ 2147483647 h 491"/>
                <a:gd name="T58" fmla="*/ 2147483647 w 416"/>
                <a:gd name="T59" fmla="*/ 2147483647 h 491"/>
                <a:gd name="T60" fmla="*/ 2147483647 w 416"/>
                <a:gd name="T61" fmla="*/ 2147483647 h 491"/>
                <a:gd name="T62" fmla="*/ 2147483647 w 416"/>
                <a:gd name="T63" fmla="*/ 2147483647 h 491"/>
                <a:gd name="T64" fmla="*/ 2147483647 w 416"/>
                <a:gd name="T65" fmla="*/ 2147483647 h 491"/>
                <a:gd name="T66" fmla="*/ 0 w 416"/>
                <a:gd name="T67" fmla="*/ 2147483647 h 491"/>
                <a:gd name="T68" fmla="*/ 2147483647 w 416"/>
                <a:gd name="T69" fmla="*/ 2147483647 h 491"/>
                <a:gd name="T70" fmla="*/ 2147483647 w 416"/>
                <a:gd name="T71" fmla="*/ 2147483647 h 491"/>
                <a:gd name="T72" fmla="*/ 2147483647 w 416"/>
                <a:gd name="T73" fmla="*/ 2147483647 h 491"/>
                <a:gd name="T74" fmla="*/ 2147483647 w 416"/>
                <a:gd name="T75" fmla="*/ 2147483647 h 491"/>
                <a:gd name="T76" fmla="*/ 2147483647 w 416"/>
                <a:gd name="T77" fmla="*/ 2147483647 h 491"/>
                <a:gd name="T78" fmla="*/ 2147483647 w 416"/>
                <a:gd name="T79" fmla="*/ 2147483647 h 491"/>
                <a:gd name="T80" fmla="*/ 2147483647 w 416"/>
                <a:gd name="T81" fmla="*/ 2147483647 h 491"/>
                <a:gd name="T82" fmla="*/ 2147483647 w 416"/>
                <a:gd name="T83" fmla="*/ 2147483647 h 491"/>
                <a:gd name="T84" fmla="*/ 2147483647 w 416"/>
                <a:gd name="T85" fmla="*/ 2147483647 h 491"/>
                <a:gd name="T86" fmla="*/ 2147483647 w 416"/>
                <a:gd name="T87" fmla="*/ 2147483647 h 491"/>
                <a:gd name="T88" fmla="*/ 2147483647 w 416"/>
                <a:gd name="T89" fmla="*/ 2147483647 h 491"/>
                <a:gd name="T90" fmla="*/ 2147483647 w 416"/>
                <a:gd name="T91" fmla="*/ 2147483647 h 491"/>
                <a:gd name="T92" fmla="*/ 2147483647 w 416"/>
                <a:gd name="T93" fmla="*/ 2147483647 h 491"/>
                <a:gd name="T94" fmla="*/ 2147483647 w 416"/>
                <a:gd name="T95" fmla="*/ 2147483647 h 491"/>
                <a:gd name="T96" fmla="*/ 2147483647 w 416"/>
                <a:gd name="T97" fmla="*/ 2147483647 h 491"/>
                <a:gd name="T98" fmla="*/ 2147483647 w 416"/>
                <a:gd name="T99" fmla="*/ 2147483647 h 491"/>
                <a:gd name="T100" fmla="*/ 2147483647 w 416"/>
                <a:gd name="T101" fmla="*/ 2147483647 h 491"/>
                <a:gd name="T102" fmla="*/ 2147483647 w 416"/>
                <a:gd name="T103" fmla="*/ 2147483647 h 491"/>
                <a:gd name="T104" fmla="*/ 2147483647 w 416"/>
                <a:gd name="T105" fmla="*/ 2147483647 h 491"/>
                <a:gd name="T106" fmla="*/ 2147483647 w 416"/>
                <a:gd name="T107" fmla="*/ 2147483647 h 4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6"/>
                <a:gd name="T163" fmla="*/ 0 h 491"/>
                <a:gd name="T164" fmla="*/ 416 w 416"/>
                <a:gd name="T165" fmla="*/ 491 h 4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6" h="491">
                  <a:moveTo>
                    <a:pt x="290" y="139"/>
                  </a:moveTo>
                  <a:lnTo>
                    <a:pt x="297" y="152"/>
                  </a:lnTo>
                  <a:lnTo>
                    <a:pt x="294" y="156"/>
                  </a:lnTo>
                  <a:lnTo>
                    <a:pt x="301" y="162"/>
                  </a:lnTo>
                  <a:lnTo>
                    <a:pt x="337" y="161"/>
                  </a:lnTo>
                  <a:lnTo>
                    <a:pt x="343" y="153"/>
                  </a:lnTo>
                  <a:lnTo>
                    <a:pt x="335" y="143"/>
                  </a:lnTo>
                  <a:lnTo>
                    <a:pt x="354" y="136"/>
                  </a:lnTo>
                  <a:lnTo>
                    <a:pt x="370" y="117"/>
                  </a:lnTo>
                  <a:lnTo>
                    <a:pt x="388" y="115"/>
                  </a:lnTo>
                  <a:lnTo>
                    <a:pt x="416" y="137"/>
                  </a:lnTo>
                  <a:lnTo>
                    <a:pt x="412" y="155"/>
                  </a:lnTo>
                  <a:lnTo>
                    <a:pt x="401" y="155"/>
                  </a:lnTo>
                  <a:lnTo>
                    <a:pt x="391" y="167"/>
                  </a:lnTo>
                  <a:lnTo>
                    <a:pt x="381" y="212"/>
                  </a:lnTo>
                  <a:lnTo>
                    <a:pt x="370" y="215"/>
                  </a:lnTo>
                  <a:lnTo>
                    <a:pt x="368" y="242"/>
                  </a:lnTo>
                  <a:lnTo>
                    <a:pt x="363" y="247"/>
                  </a:lnTo>
                  <a:lnTo>
                    <a:pt x="354" y="219"/>
                  </a:lnTo>
                  <a:lnTo>
                    <a:pt x="350" y="215"/>
                  </a:lnTo>
                  <a:lnTo>
                    <a:pt x="347" y="225"/>
                  </a:lnTo>
                  <a:lnTo>
                    <a:pt x="336" y="216"/>
                  </a:lnTo>
                  <a:lnTo>
                    <a:pt x="336" y="209"/>
                  </a:lnTo>
                  <a:lnTo>
                    <a:pt x="350" y="191"/>
                  </a:lnTo>
                  <a:lnTo>
                    <a:pt x="316" y="187"/>
                  </a:lnTo>
                  <a:lnTo>
                    <a:pt x="308" y="172"/>
                  </a:lnTo>
                  <a:lnTo>
                    <a:pt x="298" y="168"/>
                  </a:lnTo>
                  <a:lnTo>
                    <a:pt x="297" y="172"/>
                  </a:lnTo>
                  <a:lnTo>
                    <a:pt x="292" y="168"/>
                  </a:lnTo>
                  <a:lnTo>
                    <a:pt x="288" y="172"/>
                  </a:lnTo>
                  <a:lnTo>
                    <a:pt x="290" y="183"/>
                  </a:lnTo>
                  <a:lnTo>
                    <a:pt x="294" y="184"/>
                  </a:lnTo>
                  <a:lnTo>
                    <a:pt x="287" y="199"/>
                  </a:lnTo>
                  <a:lnTo>
                    <a:pt x="297" y="205"/>
                  </a:lnTo>
                  <a:lnTo>
                    <a:pt x="309" y="253"/>
                  </a:lnTo>
                  <a:lnTo>
                    <a:pt x="301" y="254"/>
                  </a:lnTo>
                  <a:lnTo>
                    <a:pt x="297" y="244"/>
                  </a:lnTo>
                  <a:lnTo>
                    <a:pt x="297" y="250"/>
                  </a:lnTo>
                  <a:lnTo>
                    <a:pt x="283" y="256"/>
                  </a:lnTo>
                  <a:lnTo>
                    <a:pt x="277" y="282"/>
                  </a:lnTo>
                  <a:lnTo>
                    <a:pt x="257" y="292"/>
                  </a:lnTo>
                  <a:lnTo>
                    <a:pt x="250" y="307"/>
                  </a:lnTo>
                  <a:lnTo>
                    <a:pt x="221" y="333"/>
                  </a:lnTo>
                  <a:lnTo>
                    <a:pt x="218" y="346"/>
                  </a:lnTo>
                  <a:lnTo>
                    <a:pt x="205" y="348"/>
                  </a:lnTo>
                  <a:lnTo>
                    <a:pt x="204" y="356"/>
                  </a:lnTo>
                  <a:lnTo>
                    <a:pt x="195" y="355"/>
                  </a:lnTo>
                  <a:lnTo>
                    <a:pt x="191" y="369"/>
                  </a:lnTo>
                  <a:lnTo>
                    <a:pt x="197" y="400"/>
                  </a:lnTo>
                  <a:lnTo>
                    <a:pt x="190" y="426"/>
                  </a:lnTo>
                  <a:lnTo>
                    <a:pt x="193" y="453"/>
                  </a:lnTo>
                  <a:lnTo>
                    <a:pt x="186" y="453"/>
                  </a:lnTo>
                  <a:lnTo>
                    <a:pt x="181" y="470"/>
                  </a:lnTo>
                  <a:lnTo>
                    <a:pt x="170" y="477"/>
                  </a:lnTo>
                  <a:lnTo>
                    <a:pt x="160" y="491"/>
                  </a:lnTo>
                  <a:lnTo>
                    <a:pt x="143" y="475"/>
                  </a:lnTo>
                  <a:lnTo>
                    <a:pt x="107" y="378"/>
                  </a:lnTo>
                  <a:lnTo>
                    <a:pt x="90" y="343"/>
                  </a:lnTo>
                  <a:lnTo>
                    <a:pt x="69" y="242"/>
                  </a:lnTo>
                  <a:lnTo>
                    <a:pt x="65" y="242"/>
                  </a:lnTo>
                  <a:lnTo>
                    <a:pt x="63" y="259"/>
                  </a:lnTo>
                  <a:lnTo>
                    <a:pt x="56" y="264"/>
                  </a:lnTo>
                  <a:lnTo>
                    <a:pt x="41" y="267"/>
                  </a:lnTo>
                  <a:lnTo>
                    <a:pt x="17" y="242"/>
                  </a:lnTo>
                  <a:lnTo>
                    <a:pt x="32" y="240"/>
                  </a:lnTo>
                  <a:lnTo>
                    <a:pt x="34" y="229"/>
                  </a:lnTo>
                  <a:lnTo>
                    <a:pt x="18" y="232"/>
                  </a:lnTo>
                  <a:lnTo>
                    <a:pt x="0" y="216"/>
                  </a:lnTo>
                  <a:lnTo>
                    <a:pt x="10" y="206"/>
                  </a:lnTo>
                  <a:lnTo>
                    <a:pt x="41" y="205"/>
                  </a:lnTo>
                  <a:lnTo>
                    <a:pt x="41" y="194"/>
                  </a:lnTo>
                  <a:lnTo>
                    <a:pt x="34" y="180"/>
                  </a:lnTo>
                  <a:lnTo>
                    <a:pt x="25" y="177"/>
                  </a:lnTo>
                  <a:lnTo>
                    <a:pt x="25" y="165"/>
                  </a:lnTo>
                  <a:lnTo>
                    <a:pt x="17" y="164"/>
                  </a:lnTo>
                  <a:lnTo>
                    <a:pt x="17" y="153"/>
                  </a:lnTo>
                  <a:lnTo>
                    <a:pt x="25" y="140"/>
                  </a:lnTo>
                  <a:lnTo>
                    <a:pt x="34" y="145"/>
                  </a:lnTo>
                  <a:lnTo>
                    <a:pt x="45" y="140"/>
                  </a:lnTo>
                  <a:lnTo>
                    <a:pt x="80" y="85"/>
                  </a:lnTo>
                  <a:lnTo>
                    <a:pt x="76" y="72"/>
                  </a:lnTo>
                  <a:lnTo>
                    <a:pt x="84" y="67"/>
                  </a:lnTo>
                  <a:lnTo>
                    <a:pt x="84" y="63"/>
                  </a:lnTo>
                  <a:lnTo>
                    <a:pt x="65" y="50"/>
                  </a:lnTo>
                  <a:lnTo>
                    <a:pt x="62" y="32"/>
                  </a:lnTo>
                  <a:lnTo>
                    <a:pt x="53" y="25"/>
                  </a:lnTo>
                  <a:lnTo>
                    <a:pt x="56" y="19"/>
                  </a:lnTo>
                  <a:lnTo>
                    <a:pt x="83" y="25"/>
                  </a:lnTo>
                  <a:lnTo>
                    <a:pt x="98" y="19"/>
                  </a:lnTo>
                  <a:lnTo>
                    <a:pt x="105" y="9"/>
                  </a:lnTo>
                  <a:lnTo>
                    <a:pt x="128" y="0"/>
                  </a:lnTo>
                  <a:lnTo>
                    <a:pt x="142" y="6"/>
                  </a:lnTo>
                  <a:lnTo>
                    <a:pt x="142" y="22"/>
                  </a:lnTo>
                  <a:lnTo>
                    <a:pt x="132" y="38"/>
                  </a:lnTo>
                  <a:lnTo>
                    <a:pt x="142" y="60"/>
                  </a:lnTo>
                  <a:lnTo>
                    <a:pt x="129" y="60"/>
                  </a:lnTo>
                  <a:lnTo>
                    <a:pt x="129" y="64"/>
                  </a:lnTo>
                  <a:lnTo>
                    <a:pt x="142" y="88"/>
                  </a:lnTo>
                  <a:lnTo>
                    <a:pt x="173" y="101"/>
                  </a:lnTo>
                  <a:lnTo>
                    <a:pt x="163" y="127"/>
                  </a:lnTo>
                  <a:lnTo>
                    <a:pt x="207" y="150"/>
                  </a:lnTo>
                  <a:lnTo>
                    <a:pt x="226" y="152"/>
                  </a:lnTo>
                  <a:lnTo>
                    <a:pt x="240" y="162"/>
                  </a:lnTo>
                  <a:lnTo>
                    <a:pt x="271" y="168"/>
                  </a:lnTo>
                  <a:lnTo>
                    <a:pt x="285" y="168"/>
                  </a:lnTo>
                  <a:lnTo>
                    <a:pt x="283" y="156"/>
                  </a:lnTo>
                  <a:lnTo>
                    <a:pt x="283" y="142"/>
                  </a:lnTo>
                  <a:lnTo>
                    <a:pt x="290" y="139"/>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8" name="Freeform 69"/>
            <p:cNvSpPr>
              <a:spLocks/>
            </p:cNvSpPr>
            <p:nvPr/>
          </p:nvSpPr>
          <p:spPr bwMode="auto">
            <a:xfrm>
              <a:off x="6340475" y="2944838"/>
              <a:ext cx="220663" cy="101600"/>
            </a:xfrm>
            <a:custGeom>
              <a:avLst/>
              <a:gdLst>
                <a:gd name="T0" fmla="*/ 2147483647 w 122"/>
                <a:gd name="T1" fmla="*/ 2147483647 h 67"/>
                <a:gd name="T2" fmla="*/ 2147483647 w 122"/>
                <a:gd name="T3" fmla="*/ 2147483647 h 67"/>
                <a:gd name="T4" fmla="*/ 2147483647 w 122"/>
                <a:gd name="T5" fmla="*/ 2147483647 h 67"/>
                <a:gd name="T6" fmla="*/ 2147483647 w 122"/>
                <a:gd name="T7" fmla="*/ 2147483647 h 67"/>
                <a:gd name="T8" fmla="*/ 2147483647 w 122"/>
                <a:gd name="T9" fmla="*/ 2147483647 h 67"/>
                <a:gd name="T10" fmla="*/ 2147483647 w 122"/>
                <a:gd name="T11" fmla="*/ 2147483647 h 67"/>
                <a:gd name="T12" fmla="*/ 2147483647 w 122"/>
                <a:gd name="T13" fmla="*/ 0 h 67"/>
                <a:gd name="T14" fmla="*/ 0 w 122"/>
                <a:gd name="T15" fmla="*/ 2147483647 h 67"/>
                <a:gd name="T16" fmla="*/ 2147483647 w 122"/>
                <a:gd name="T17" fmla="*/ 2147483647 h 67"/>
                <a:gd name="T18" fmla="*/ 2147483647 w 122"/>
                <a:gd name="T19" fmla="*/ 2147483647 h 67"/>
                <a:gd name="T20" fmla="*/ 2147483647 w 122"/>
                <a:gd name="T21" fmla="*/ 2147483647 h 67"/>
                <a:gd name="T22" fmla="*/ 2147483647 w 122"/>
                <a:gd name="T23" fmla="*/ 2147483647 h 67"/>
                <a:gd name="T24" fmla="*/ 2147483647 w 122"/>
                <a:gd name="T25" fmla="*/ 2147483647 h 67"/>
                <a:gd name="T26" fmla="*/ 2147483647 w 122"/>
                <a:gd name="T27" fmla="*/ 2147483647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
                <a:gd name="T43" fmla="*/ 0 h 67"/>
                <a:gd name="T44" fmla="*/ 122 w 122"/>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 h="67">
                  <a:moveTo>
                    <a:pt x="120" y="55"/>
                  </a:moveTo>
                  <a:lnTo>
                    <a:pt x="120" y="41"/>
                  </a:lnTo>
                  <a:lnTo>
                    <a:pt x="87" y="41"/>
                  </a:lnTo>
                  <a:lnTo>
                    <a:pt x="55" y="16"/>
                  </a:lnTo>
                  <a:lnTo>
                    <a:pt x="48" y="19"/>
                  </a:lnTo>
                  <a:lnTo>
                    <a:pt x="30" y="1"/>
                  </a:lnTo>
                  <a:lnTo>
                    <a:pt x="10" y="0"/>
                  </a:lnTo>
                  <a:lnTo>
                    <a:pt x="0" y="26"/>
                  </a:lnTo>
                  <a:lnTo>
                    <a:pt x="44" y="49"/>
                  </a:lnTo>
                  <a:lnTo>
                    <a:pt x="63" y="51"/>
                  </a:lnTo>
                  <a:lnTo>
                    <a:pt x="77" y="61"/>
                  </a:lnTo>
                  <a:lnTo>
                    <a:pt x="108" y="67"/>
                  </a:lnTo>
                  <a:lnTo>
                    <a:pt x="122" y="67"/>
                  </a:lnTo>
                  <a:lnTo>
                    <a:pt x="120" y="5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9" name="Freeform 70"/>
            <p:cNvSpPr>
              <a:spLocks/>
            </p:cNvSpPr>
            <p:nvPr/>
          </p:nvSpPr>
          <p:spPr bwMode="auto">
            <a:xfrm>
              <a:off x="6340475" y="2944838"/>
              <a:ext cx="220663" cy="101600"/>
            </a:xfrm>
            <a:custGeom>
              <a:avLst/>
              <a:gdLst>
                <a:gd name="T0" fmla="*/ 2147483647 w 122"/>
                <a:gd name="T1" fmla="*/ 2147483647 h 67"/>
                <a:gd name="T2" fmla="*/ 2147483647 w 122"/>
                <a:gd name="T3" fmla="*/ 2147483647 h 67"/>
                <a:gd name="T4" fmla="*/ 2147483647 w 122"/>
                <a:gd name="T5" fmla="*/ 2147483647 h 67"/>
                <a:gd name="T6" fmla="*/ 2147483647 w 122"/>
                <a:gd name="T7" fmla="*/ 2147483647 h 67"/>
                <a:gd name="T8" fmla="*/ 2147483647 w 122"/>
                <a:gd name="T9" fmla="*/ 2147483647 h 67"/>
                <a:gd name="T10" fmla="*/ 2147483647 w 122"/>
                <a:gd name="T11" fmla="*/ 2147483647 h 67"/>
                <a:gd name="T12" fmla="*/ 2147483647 w 122"/>
                <a:gd name="T13" fmla="*/ 0 h 67"/>
                <a:gd name="T14" fmla="*/ 0 w 122"/>
                <a:gd name="T15" fmla="*/ 2147483647 h 67"/>
                <a:gd name="T16" fmla="*/ 2147483647 w 122"/>
                <a:gd name="T17" fmla="*/ 2147483647 h 67"/>
                <a:gd name="T18" fmla="*/ 2147483647 w 122"/>
                <a:gd name="T19" fmla="*/ 2147483647 h 67"/>
                <a:gd name="T20" fmla="*/ 2147483647 w 122"/>
                <a:gd name="T21" fmla="*/ 2147483647 h 67"/>
                <a:gd name="T22" fmla="*/ 2147483647 w 122"/>
                <a:gd name="T23" fmla="*/ 2147483647 h 67"/>
                <a:gd name="T24" fmla="*/ 2147483647 w 122"/>
                <a:gd name="T25" fmla="*/ 2147483647 h 67"/>
                <a:gd name="T26" fmla="*/ 2147483647 w 122"/>
                <a:gd name="T27" fmla="*/ 2147483647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
                <a:gd name="T43" fmla="*/ 0 h 67"/>
                <a:gd name="T44" fmla="*/ 122 w 122"/>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 h="67">
                  <a:moveTo>
                    <a:pt x="120" y="55"/>
                  </a:moveTo>
                  <a:lnTo>
                    <a:pt x="120" y="41"/>
                  </a:lnTo>
                  <a:lnTo>
                    <a:pt x="87" y="41"/>
                  </a:lnTo>
                  <a:lnTo>
                    <a:pt x="55" y="16"/>
                  </a:lnTo>
                  <a:lnTo>
                    <a:pt x="48" y="19"/>
                  </a:lnTo>
                  <a:lnTo>
                    <a:pt x="30" y="1"/>
                  </a:lnTo>
                  <a:lnTo>
                    <a:pt x="10" y="0"/>
                  </a:lnTo>
                  <a:lnTo>
                    <a:pt x="0" y="26"/>
                  </a:lnTo>
                  <a:lnTo>
                    <a:pt x="44" y="49"/>
                  </a:lnTo>
                  <a:lnTo>
                    <a:pt x="63" y="51"/>
                  </a:lnTo>
                  <a:lnTo>
                    <a:pt x="77" y="61"/>
                  </a:lnTo>
                  <a:lnTo>
                    <a:pt x="108" y="67"/>
                  </a:lnTo>
                  <a:lnTo>
                    <a:pt x="122" y="67"/>
                  </a:lnTo>
                  <a:lnTo>
                    <a:pt x="120" y="5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0" name="Freeform 71"/>
            <p:cNvSpPr>
              <a:spLocks/>
            </p:cNvSpPr>
            <p:nvPr/>
          </p:nvSpPr>
          <p:spPr bwMode="auto">
            <a:xfrm>
              <a:off x="5380038" y="2676550"/>
              <a:ext cx="533400" cy="404813"/>
            </a:xfrm>
            <a:custGeom>
              <a:avLst/>
              <a:gdLst>
                <a:gd name="T0" fmla="*/ 2147483647 w 299"/>
                <a:gd name="T1" fmla="*/ 2147483647 h 258"/>
                <a:gd name="T2" fmla="*/ 2147483647 w 299"/>
                <a:gd name="T3" fmla="*/ 2147483647 h 258"/>
                <a:gd name="T4" fmla="*/ 2147483647 w 299"/>
                <a:gd name="T5" fmla="*/ 2147483647 h 258"/>
                <a:gd name="T6" fmla="*/ 2147483647 w 299"/>
                <a:gd name="T7" fmla="*/ 2147483647 h 258"/>
                <a:gd name="T8" fmla="*/ 2147483647 w 299"/>
                <a:gd name="T9" fmla="*/ 2147483647 h 258"/>
                <a:gd name="T10" fmla="*/ 2147483647 w 299"/>
                <a:gd name="T11" fmla="*/ 2147483647 h 258"/>
                <a:gd name="T12" fmla="*/ 2147483647 w 299"/>
                <a:gd name="T13" fmla="*/ 2147483647 h 258"/>
                <a:gd name="T14" fmla="*/ 2147483647 w 299"/>
                <a:gd name="T15" fmla="*/ 2147483647 h 258"/>
                <a:gd name="T16" fmla="*/ 2147483647 w 299"/>
                <a:gd name="T17" fmla="*/ 2147483647 h 258"/>
                <a:gd name="T18" fmla="*/ 2147483647 w 299"/>
                <a:gd name="T19" fmla="*/ 2147483647 h 258"/>
                <a:gd name="T20" fmla="*/ 2147483647 w 299"/>
                <a:gd name="T21" fmla="*/ 2147483647 h 258"/>
                <a:gd name="T22" fmla="*/ 2147483647 w 299"/>
                <a:gd name="T23" fmla="*/ 2147483647 h 258"/>
                <a:gd name="T24" fmla="*/ 2147483647 w 299"/>
                <a:gd name="T25" fmla="*/ 2147483647 h 258"/>
                <a:gd name="T26" fmla="*/ 2147483647 w 299"/>
                <a:gd name="T27" fmla="*/ 2147483647 h 258"/>
                <a:gd name="T28" fmla="*/ 0 w 299"/>
                <a:gd name="T29" fmla="*/ 2147483647 h 258"/>
                <a:gd name="T30" fmla="*/ 2147483647 w 299"/>
                <a:gd name="T31" fmla="*/ 0 h 258"/>
                <a:gd name="T32" fmla="*/ 2147483647 w 299"/>
                <a:gd name="T33" fmla="*/ 2147483647 h 258"/>
                <a:gd name="T34" fmla="*/ 2147483647 w 299"/>
                <a:gd name="T35" fmla="*/ 2147483647 h 258"/>
                <a:gd name="T36" fmla="*/ 2147483647 w 299"/>
                <a:gd name="T37" fmla="*/ 2147483647 h 258"/>
                <a:gd name="T38" fmla="*/ 2147483647 w 299"/>
                <a:gd name="T39" fmla="*/ 2147483647 h 258"/>
                <a:gd name="T40" fmla="*/ 2147483647 w 299"/>
                <a:gd name="T41" fmla="*/ 2147483647 h 258"/>
                <a:gd name="T42" fmla="*/ 2147483647 w 299"/>
                <a:gd name="T43" fmla="*/ 2147483647 h 258"/>
                <a:gd name="T44" fmla="*/ 2147483647 w 299"/>
                <a:gd name="T45" fmla="*/ 2147483647 h 258"/>
                <a:gd name="T46" fmla="*/ 2147483647 w 299"/>
                <a:gd name="T47" fmla="*/ 2147483647 h 258"/>
                <a:gd name="T48" fmla="*/ 2147483647 w 299"/>
                <a:gd name="T49" fmla="*/ 2147483647 h 258"/>
                <a:gd name="T50" fmla="*/ 2147483647 w 299"/>
                <a:gd name="T51" fmla="*/ 2147483647 h 258"/>
                <a:gd name="T52" fmla="*/ 2147483647 w 299"/>
                <a:gd name="T53" fmla="*/ 2147483647 h 258"/>
                <a:gd name="T54" fmla="*/ 2147483647 w 299"/>
                <a:gd name="T55" fmla="*/ 2147483647 h 258"/>
                <a:gd name="T56" fmla="*/ 2147483647 w 299"/>
                <a:gd name="T57" fmla="*/ 2147483647 h 258"/>
                <a:gd name="T58" fmla="*/ 2147483647 w 299"/>
                <a:gd name="T59" fmla="*/ 2147483647 h 258"/>
                <a:gd name="T60" fmla="*/ 2147483647 w 299"/>
                <a:gd name="T61" fmla="*/ 2147483647 h 258"/>
                <a:gd name="T62" fmla="*/ 2147483647 w 299"/>
                <a:gd name="T63" fmla="*/ 2147483647 h 258"/>
                <a:gd name="T64" fmla="*/ 2147483647 w 299"/>
                <a:gd name="T65" fmla="*/ 2147483647 h 258"/>
                <a:gd name="T66" fmla="*/ 2147483647 w 299"/>
                <a:gd name="T67" fmla="*/ 2147483647 h 258"/>
                <a:gd name="T68" fmla="*/ 2147483647 w 299"/>
                <a:gd name="T69" fmla="*/ 2147483647 h 258"/>
                <a:gd name="T70" fmla="*/ 2147483647 w 299"/>
                <a:gd name="T71" fmla="*/ 2147483647 h 258"/>
                <a:gd name="T72" fmla="*/ 2147483647 w 299"/>
                <a:gd name="T73" fmla="*/ 2147483647 h 258"/>
                <a:gd name="T74" fmla="*/ 2147483647 w 299"/>
                <a:gd name="T75" fmla="*/ 2147483647 h 258"/>
                <a:gd name="T76" fmla="*/ 2147483647 w 299"/>
                <a:gd name="T77" fmla="*/ 2147483647 h 258"/>
                <a:gd name="T78" fmla="*/ 2147483647 w 299"/>
                <a:gd name="T79" fmla="*/ 2147483647 h 258"/>
                <a:gd name="T80" fmla="*/ 2147483647 w 299"/>
                <a:gd name="T81" fmla="*/ 2147483647 h 258"/>
                <a:gd name="T82" fmla="*/ 2147483647 w 299"/>
                <a:gd name="T83" fmla="*/ 2147483647 h 258"/>
                <a:gd name="T84" fmla="*/ 2147483647 w 299"/>
                <a:gd name="T85" fmla="*/ 2147483647 h 258"/>
                <a:gd name="T86" fmla="*/ 2147483647 w 299"/>
                <a:gd name="T87" fmla="*/ 2147483647 h 258"/>
                <a:gd name="T88" fmla="*/ 2147483647 w 299"/>
                <a:gd name="T89" fmla="*/ 2147483647 h 258"/>
                <a:gd name="T90" fmla="*/ 2147483647 w 299"/>
                <a:gd name="T91" fmla="*/ 2147483647 h 2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9"/>
                <a:gd name="T139" fmla="*/ 0 h 258"/>
                <a:gd name="T140" fmla="*/ 299 w 299"/>
                <a:gd name="T141" fmla="*/ 258 h 2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9" h="258">
                  <a:moveTo>
                    <a:pt x="215" y="250"/>
                  </a:moveTo>
                  <a:lnTo>
                    <a:pt x="205" y="228"/>
                  </a:lnTo>
                  <a:lnTo>
                    <a:pt x="175" y="238"/>
                  </a:lnTo>
                  <a:lnTo>
                    <a:pt x="163" y="235"/>
                  </a:lnTo>
                  <a:lnTo>
                    <a:pt x="126" y="213"/>
                  </a:lnTo>
                  <a:lnTo>
                    <a:pt x="107" y="178"/>
                  </a:lnTo>
                  <a:lnTo>
                    <a:pt x="86" y="166"/>
                  </a:lnTo>
                  <a:lnTo>
                    <a:pt x="81" y="174"/>
                  </a:lnTo>
                  <a:lnTo>
                    <a:pt x="64" y="156"/>
                  </a:lnTo>
                  <a:lnTo>
                    <a:pt x="57" y="131"/>
                  </a:lnTo>
                  <a:lnTo>
                    <a:pt x="39" y="120"/>
                  </a:lnTo>
                  <a:lnTo>
                    <a:pt x="28" y="104"/>
                  </a:lnTo>
                  <a:lnTo>
                    <a:pt x="36" y="80"/>
                  </a:lnTo>
                  <a:lnTo>
                    <a:pt x="14" y="47"/>
                  </a:lnTo>
                  <a:lnTo>
                    <a:pt x="0" y="9"/>
                  </a:lnTo>
                  <a:lnTo>
                    <a:pt x="4" y="0"/>
                  </a:lnTo>
                  <a:lnTo>
                    <a:pt x="18" y="16"/>
                  </a:lnTo>
                  <a:lnTo>
                    <a:pt x="27" y="16"/>
                  </a:lnTo>
                  <a:lnTo>
                    <a:pt x="32" y="16"/>
                  </a:lnTo>
                  <a:lnTo>
                    <a:pt x="36" y="16"/>
                  </a:lnTo>
                  <a:lnTo>
                    <a:pt x="50" y="3"/>
                  </a:lnTo>
                  <a:lnTo>
                    <a:pt x="55" y="6"/>
                  </a:lnTo>
                  <a:lnTo>
                    <a:pt x="55" y="16"/>
                  </a:lnTo>
                  <a:lnTo>
                    <a:pt x="67" y="25"/>
                  </a:lnTo>
                  <a:lnTo>
                    <a:pt x="71" y="41"/>
                  </a:lnTo>
                  <a:lnTo>
                    <a:pt x="109" y="58"/>
                  </a:lnTo>
                  <a:lnTo>
                    <a:pt x="142" y="54"/>
                  </a:lnTo>
                  <a:lnTo>
                    <a:pt x="140" y="44"/>
                  </a:lnTo>
                  <a:lnTo>
                    <a:pt x="160" y="31"/>
                  </a:lnTo>
                  <a:lnTo>
                    <a:pt x="183" y="28"/>
                  </a:lnTo>
                  <a:lnTo>
                    <a:pt x="247" y="63"/>
                  </a:lnTo>
                  <a:lnTo>
                    <a:pt x="249" y="70"/>
                  </a:lnTo>
                  <a:lnTo>
                    <a:pt x="249" y="88"/>
                  </a:lnTo>
                  <a:lnTo>
                    <a:pt x="243" y="102"/>
                  </a:lnTo>
                  <a:lnTo>
                    <a:pt x="243" y="104"/>
                  </a:lnTo>
                  <a:lnTo>
                    <a:pt x="253" y="143"/>
                  </a:lnTo>
                  <a:lnTo>
                    <a:pt x="265" y="149"/>
                  </a:lnTo>
                  <a:lnTo>
                    <a:pt x="268" y="158"/>
                  </a:lnTo>
                  <a:lnTo>
                    <a:pt x="258" y="178"/>
                  </a:lnTo>
                  <a:lnTo>
                    <a:pt x="275" y="200"/>
                  </a:lnTo>
                  <a:lnTo>
                    <a:pt x="287" y="204"/>
                  </a:lnTo>
                  <a:lnTo>
                    <a:pt x="299" y="225"/>
                  </a:lnTo>
                  <a:lnTo>
                    <a:pt x="298" y="231"/>
                  </a:lnTo>
                  <a:lnTo>
                    <a:pt x="279" y="242"/>
                  </a:lnTo>
                  <a:lnTo>
                    <a:pt x="278" y="258"/>
                  </a:lnTo>
                  <a:lnTo>
                    <a:pt x="215" y="25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1" name="Freeform 72"/>
            <p:cNvSpPr>
              <a:spLocks/>
            </p:cNvSpPr>
            <p:nvPr/>
          </p:nvSpPr>
          <p:spPr bwMode="auto">
            <a:xfrm>
              <a:off x="5380038" y="2676550"/>
              <a:ext cx="533400" cy="404813"/>
            </a:xfrm>
            <a:custGeom>
              <a:avLst/>
              <a:gdLst>
                <a:gd name="T0" fmla="*/ 2147483647 w 299"/>
                <a:gd name="T1" fmla="*/ 2147483647 h 258"/>
                <a:gd name="T2" fmla="*/ 2147483647 w 299"/>
                <a:gd name="T3" fmla="*/ 2147483647 h 258"/>
                <a:gd name="T4" fmla="*/ 2147483647 w 299"/>
                <a:gd name="T5" fmla="*/ 2147483647 h 258"/>
                <a:gd name="T6" fmla="*/ 2147483647 w 299"/>
                <a:gd name="T7" fmla="*/ 2147483647 h 258"/>
                <a:gd name="T8" fmla="*/ 2147483647 w 299"/>
                <a:gd name="T9" fmla="*/ 2147483647 h 258"/>
                <a:gd name="T10" fmla="*/ 2147483647 w 299"/>
                <a:gd name="T11" fmla="*/ 2147483647 h 258"/>
                <a:gd name="T12" fmla="*/ 2147483647 w 299"/>
                <a:gd name="T13" fmla="*/ 2147483647 h 258"/>
                <a:gd name="T14" fmla="*/ 2147483647 w 299"/>
                <a:gd name="T15" fmla="*/ 2147483647 h 258"/>
                <a:gd name="T16" fmla="*/ 2147483647 w 299"/>
                <a:gd name="T17" fmla="*/ 2147483647 h 258"/>
                <a:gd name="T18" fmla="*/ 2147483647 w 299"/>
                <a:gd name="T19" fmla="*/ 2147483647 h 258"/>
                <a:gd name="T20" fmla="*/ 2147483647 w 299"/>
                <a:gd name="T21" fmla="*/ 2147483647 h 258"/>
                <a:gd name="T22" fmla="*/ 2147483647 w 299"/>
                <a:gd name="T23" fmla="*/ 2147483647 h 258"/>
                <a:gd name="T24" fmla="*/ 2147483647 w 299"/>
                <a:gd name="T25" fmla="*/ 2147483647 h 258"/>
                <a:gd name="T26" fmla="*/ 2147483647 w 299"/>
                <a:gd name="T27" fmla="*/ 2147483647 h 258"/>
                <a:gd name="T28" fmla="*/ 0 w 299"/>
                <a:gd name="T29" fmla="*/ 2147483647 h 258"/>
                <a:gd name="T30" fmla="*/ 2147483647 w 299"/>
                <a:gd name="T31" fmla="*/ 0 h 258"/>
                <a:gd name="T32" fmla="*/ 2147483647 w 299"/>
                <a:gd name="T33" fmla="*/ 2147483647 h 258"/>
                <a:gd name="T34" fmla="*/ 2147483647 w 299"/>
                <a:gd name="T35" fmla="*/ 2147483647 h 258"/>
                <a:gd name="T36" fmla="*/ 2147483647 w 299"/>
                <a:gd name="T37" fmla="*/ 2147483647 h 258"/>
                <a:gd name="T38" fmla="*/ 2147483647 w 299"/>
                <a:gd name="T39" fmla="*/ 2147483647 h 258"/>
                <a:gd name="T40" fmla="*/ 2147483647 w 299"/>
                <a:gd name="T41" fmla="*/ 2147483647 h 258"/>
                <a:gd name="T42" fmla="*/ 2147483647 w 299"/>
                <a:gd name="T43" fmla="*/ 2147483647 h 258"/>
                <a:gd name="T44" fmla="*/ 2147483647 w 299"/>
                <a:gd name="T45" fmla="*/ 2147483647 h 258"/>
                <a:gd name="T46" fmla="*/ 2147483647 w 299"/>
                <a:gd name="T47" fmla="*/ 2147483647 h 258"/>
                <a:gd name="T48" fmla="*/ 2147483647 w 299"/>
                <a:gd name="T49" fmla="*/ 2147483647 h 258"/>
                <a:gd name="T50" fmla="*/ 2147483647 w 299"/>
                <a:gd name="T51" fmla="*/ 2147483647 h 258"/>
                <a:gd name="T52" fmla="*/ 2147483647 w 299"/>
                <a:gd name="T53" fmla="*/ 2147483647 h 258"/>
                <a:gd name="T54" fmla="*/ 2147483647 w 299"/>
                <a:gd name="T55" fmla="*/ 2147483647 h 258"/>
                <a:gd name="T56" fmla="*/ 2147483647 w 299"/>
                <a:gd name="T57" fmla="*/ 2147483647 h 258"/>
                <a:gd name="T58" fmla="*/ 2147483647 w 299"/>
                <a:gd name="T59" fmla="*/ 2147483647 h 258"/>
                <a:gd name="T60" fmla="*/ 2147483647 w 299"/>
                <a:gd name="T61" fmla="*/ 2147483647 h 258"/>
                <a:gd name="T62" fmla="*/ 2147483647 w 299"/>
                <a:gd name="T63" fmla="*/ 2147483647 h 258"/>
                <a:gd name="T64" fmla="*/ 2147483647 w 299"/>
                <a:gd name="T65" fmla="*/ 2147483647 h 258"/>
                <a:gd name="T66" fmla="*/ 2147483647 w 299"/>
                <a:gd name="T67" fmla="*/ 2147483647 h 258"/>
                <a:gd name="T68" fmla="*/ 2147483647 w 299"/>
                <a:gd name="T69" fmla="*/ 2147483647 h 258"/>
                <a:gd name="T70" fmla="*/ 2147483647 w 299"/>
                <a:gd name="T71" fmla="*/ 2147483647 h 258"/>
                <a:gd name="T72" fmla="*/ 2147483647 w 299"/>
                <a:gd name="T73" fmla="*/ 2147483647 h 258"/>
                <a:gd name="T74" fmla="*/ 2147483647 w 299"/>
                <a:gd name="T75" fmla="*/ 2147483647 h 258"/>
                <a:gd name="T76" fmla="*/ 2147483647 w 299"/>
                <a:gd name="T77" fmla="*/ 2147483647 h 258"/>
                <a:gd name="T78" fmla="*/ 2147483647 w 299"/>
                <a:gd name="T79" fmla="*/ 2147483647 h 258"/>
                <a:gd name="T80" fmla="*/ 2147483647 w 299"/>
                <a:gd name="T81" fmla="*/ 2147483647 h 258"/>
                <a:gd name="T82" fmla="*/ 2147483647 w 299"/>
                <a:gd name="T83" fmla="*/ 2147483647 h 258"/>
                <a:gd name="T84" fmla="*/ 2147483647 w 299"/>
                <a:gd name="T85" fmla="*/ 2147483647 h 258"/>
                <a:gd name="T86" fmla="*/ 2147483647 w 299"/>
                <a:gd name="T87" fmla="*/ 2147483647 h 258"/>
                <a:gd name="T88" fmla="*/ 2147483647 w 299"/>
                <a:gd name="T89" fmla="*/ 2147483647 h 258"/>
                <a:gd name="T90" fmla="*/ 2147483647 w 299"/>
                <a:gd name="T91" fmla="*/ 2147483647 h 2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9"/>
                <a:gd name="T139" fmla="*/ 0 h 258"/>
                <a:gd name="T140" fmla="*/ 299 w 299"/>
                <a:gd name="T141" fmla="*/ 258 h 2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9" h="258">
                  <a:moveTo>
                    <a:pt x="215" y="250"/>
                  </a:moveTo>
                  <a:lnTo>
                    <a:pt x="205" y="228"/>
                  </a:lnTo>
                  <a:lnTo>
                    <a:pt x="175" y="238"/>
                  </a:lnTo>
                  <a:lnTo>
                    <a:pt x="163" y="235"/>
                  </a:lnTo>
                  <a:lnTo>
                    <a:pt x="126" y="213"/>
                  </a:lnTo>
                  <a:lnTo>
                    <a:pt x="107" y="178"/>
                  </a:lnTo>
                  <a:lnTo>
                    <a:pt x="86" y="166"/>
                  </a:lnTo>
                  <a:lnTo>
                    <a:pt x="81" y="174"/>
                  </a:lnTo>
                  <a:lnTo>
                    <a:pt x="64" y="156"/>
                  </a:lnTo>
                  <a:lnTo>
                    <a:pt x="57" y="131"/>
                  </a:lnTo>
                  <a:lnTo>
                    <a:pt x="39" y="120"/>
                  </a:lnTo>
                  <a:lnTo>
                    <a:pt x="28" y="104"/>
                  </a:lnTo>
                  <a:lnTo>
                    <a:pt x="36" y="80"/>
                  </a:lnTo>
                  <a:lnTo>
                    <a:pt x="14" y="47"/>
                  </a:lnTo>
                  <a:lnTo>
                    <a:pt x="0" y="9"/>
                  </a:lnTo>
                  <a:lnTo>
                    <a:pt x="4" y="0"/>
                  </a:lnTo>
                  <a:lnTo>
                    <a:pt x="18" y="16"/>
                  </a:lnTo>
                  <a:lnTo>
                    <a:pt x="27" y="16"/>
                  </a:lnTo>
                  <a:lnTo>
                    <a:pt x="32" y="16"/>
                  </a:lnTo>
                  <a:lnTo>
                    <a:pt x="36" y="16"/>
                  </a:lnTo>
                  <a:lnTo>
                    <a:pt x="50" y="3"/>
                  </a:lnTo>
                  <a:lnTo>
                    <a:pt x="55" y="6"/>
                  </a:lnTo>
                  <a:lnTo>
                    <a:pt x="55" y="16"/>
                  </a:lnTo>
                  <a:lnTo>
                    <a:pt x="67" y="25"/>
                  </a:lnTo>
                  <a:lnTo>
                    <a:pt x="71" y="41"/>
                  </a:lnTo>
                  <a:lnTo>
                    <a:pt x="109" y="58"/>
                  </a:lnTo>
                  <a:lnTo>
                    <a:pt x="142" y="54"/>
                  </a:lnTo>
                  <a:lnTo>
                    <a:pt x="140" y="44"/>
                  </a:lnTo>
                  <a:lnTo>
                    <a:pt x="160" y="31"/>
                  </a:lnTo>
                  <a:lnTo>
                    <a:pt x="183" y="28"/>
                  </a:lnTo>
                  <a:lnTo>
                    <a:pt x="247" y="63"/>
                  </a:lnTo>
                  <a:lnTo>
                    <a:pt x="249" y="70"/>
                  </a:lnTo>
                  <a:lnTo>
                    <a:pt x="249" y="88"/>
                  </a:lnTo>
                  <a:lnTo>
                    <a:pt x="243" y="102"/>
                  </a:lnTo>
                  <a:lnTo>
                    <a:pt x="243" y="104"/>
                  </a:lnTo>
                  <a:lnTo>
                    <a:pt x="253" y="143"/>
                  </a:lnTo>
                  <a:lnTo>
                    <a:pt x="265" y="149"/>
                  </a:lnTo>
                  <a:lnTo>
                    <a:pt x="268" y="158"/>
                  </a:lnTo>
                  <a:lnTo>
                    <a:pt x="258" y="178"/>
                  </a:lnTo>
                  <a:lnTo>
                    <a:pt x="275" y="200"/>
                  </a:lnTo>
                  <a:lnTo>
                    <a:pt x="287" y="204"/>
                  </a:lnTo>
                  <a:lnTo>
                    <a:pt x="299" y="225"/>
                  </a:lnTo>
                  <a:lnTo>
                    <a:pt x="298" y="231"/>
                  </a:lnTo>
                  <a:lnTo>
                    <a:pt x="279" y="242"/>
                  </a:lnTo>
                  <a:lnTo>
                    <a:pt x="278" y="258"/>
                  </a:lnTo>
                  <a:lnTo>
                    <a:pt x="215" y="25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2" name="Freeform 73"/>
            <p:cNvSpPr>
              <a:spLocks/>
            </p:cNvSpPr>
            <p:nvPr/>
          </p:nvSpPr>
          <p:spPr bwMode="auto">
            <a:xfrm>
              <a:off x="5840413" y="2755925"/>
              <a:ext cx="398462" cy="366713"/>
            </a:xfrm>
            <a:custGeom>
              <a:avLst/>
              <a:gdLst>
                <a:gd name="T0" fmla="*/ 2147483647 w 222"/>
                <a:gd name="T1" fmla="*/ 2147483647 h 235"/>
                <a:gd name="T2" fmla="*/ 2147483647 w 222"/>
                <a:gd name="T3" fmla="*/ 2147483647 h 235"/>
                <a:gd name="T4" fmla="*/ 2147483647 w 222"/>
                <a:gd name="T5" fmla="*/ 2147483647 h 235"/>
                <a:gd name="T6" fmla="*/ 2147483647 w 222"/>
                <a:gd name="T7" fmla="*/ 2147483647 h 235"/>
                <a:gd name="T8" fmla="*/ 2147483647 w 222"/>
                <a:gd name="T9" fmla="*/ 2147483647 h 235"/>
                <a:gd name="T10" fmla="*/ 2147483647 w 222"/>
                <a:gd name="T11" fmla="*/ 2147483647 h 235"/>
                <a:gd name="T12" fmla="*/ 2147483647 w 222"/>
                <a:gd name="T13" fmla="*/ 2147483647 h 235"/>
                <a:gd name="T14" fmla="*/ 2147483647 w 222"/>
                <a:gd name="T15" fmla="*/ 2147483647 h 235"/>
                <a:gd name="T16" fmla="*/ 2147483647 w 222"/>
                <a:gd name="T17" fmla="*/ 2147483647 h 235"/>
                <a:gd name="T18" fmla="*/ 2147483647 w 222"/>
                <a:gd name="T19" fmla="*/ 2147483647 h 235"/>
                <a:gd name="T20" fmla="*/ 2147483647 w 222"/>
                <a:gd name="T21" fmla="*/ 2147483647 h 235"/>
                <a:gd name="T22" fmla="*/ 2147483647 w 222"/>
                <a:gd name="T23" fmla="*/ 2147483647 h 235"/>
                <a:gd name="T24" fmla="*/ 2147483647 w 222"/>
                <a:gd name="T25" fmla="*/ 2147483647 h 235"/>
                <a:gd name="T26" fmla="*/ 2147483647 w 222"/>
                <a:gd name="T27" fmla="*/ 2147483647 h 235"/>
                <a:gd name="T28" fmla="*/ 2147483647 w 222"/>
                <a:gd name="T29" fmla="*/ 2147483647 h 235"/>
                <a:gd name="T30" fmla="*/ 2147483647 w 222"/>
                <a:gd name="T31" fmla="*/ 2147483647 h 235"/>
                <a:gd name="T32" fmla="*/ 2147483647 w 222"/>
                <a:gd name="T33" fmla="*/ 2147483647 h 235"/>
                <a:gd name="T34" fmla="*/ 2147483647 w 222"/>
                <a:gd name="T35" fmla="*/ 2147483647 h 235"/>
                <a:gd name="T36" fmla="*/ 2147483647 w 222"/>
                <a:gd name="T37" fmla="*/ 2147483647 h 235"/>
                <a:gd name="T38" fmla="*/ 2147483647 w 222"/>
                <a:gd name="T39" fmla="*/ 2147483647 h 235"/>
                <a:gd name="T40" fmla="*/ 2147483647 w 222"/>
                <a:gd name="T41" fmla="*/ 2147483647 h 235"/>
                <a:gd name="T42" fmla="*/ 2147483647 w 222"/>
                <a:gd name="T43" fmla="*/ 2147483647 h 235"/>
                <a:gd name="T44" fmla="*/ 2147483647 w 222"/>
                <a:gd name="T45" fmla="*/ 2147483647 h 235"/>
                <a:gd name="T46" fmla="*/ 2147483647 w 222"/>
                <a:gd name="T47" fmla="*/ 2147483647 h 235"/>
                <a:gd name="T48" fmla="*/ 2147483647 w 222"/>
                <a:gd name="T49" fmla="*/ 0 h 235"/>
                <a:gd name="T50" fmla="*/ 2147483647 w 222"/>
                <a:gd name="T51" fmla="*/ 2147483647 h 235"/>
                <a:gd name="T52" fmla="*/ 2147483647 w 222"/>
                <a:gd name="T53" fmla="*/ 2147483647 h 235"/>
                <a:gd name="T54" fmla="*/ 2147483647 w 222"/>
                <a:gd name="T55" fmla="*/ 2147483647 h 235"/>
                <a:gd name="T56" fmla="*/ 2147483647 w 222"/>
                <a:gd name="T57" fmla="*/ 2147483647 h 235"/>
                <a:gd name="T58" fmla="*/ 2147483647 w 222"/>
                <a:gd name="T59" fmla="*/ 2147483647 h 235"/>
                <a:gd name="T60" fmla="*/ 2147483647 w 222"/>
                <a:gd name="T61" fmla="*/ 2147483647 h 235"/>
                <a:gd name="T62" fmla="*/ 2147483647 w 222"/>
                <a:gd name="T63" fmla="*/ 2147483647 h 235"/>
                <a:gd name="T64" fmla="*/ 2147483647 w 222"/>
                <a:gd name="T65" fmla="*/ 2147483647 h 235"/>
                <a:gd name="T66" fmla="*/ 2147483647 w 222"/>
                <a:gd name="T67" fmla="*/ 2147483647 h 235"/>
                <a:gd name="T68" fmla="*/ 2147483647 w 222"/>
                <a:gd name="T69" fmla="*/ 2147483647 h 235"/>
                <a:gd name="T70" fmla="*/ 2147483647 w 222"/>
                <a:gd name="T71" fmla="*/ 2147483647 h 235"/>
                <a:gd name="T72" fmla="*/ 2147483647 w 222"/>
                <a:gd name="T73" fmla="*/ 2147483647 h 235"/>
                <a:gd name="T74" fmla="*/ 2147483647 w 222"/>
                <a:gd name="T75" fmla="*/ 2147483647 h 235"/>
                <a:gd name="T76" fmla="*/ 0 w 222"/>
                <a:gd name="T77" fmla="*/ 2147483647 h 235"/>
                <a:gd name="T78" fmla="*/ 2147483647 w 222"/>
                <a:gd name="T79" fmla="*/ 2147483647 h 235"/>
                <a:gd name="T80" fmla="*/ 2147483647 w 222"/>
                <a:gd name="T81" fmla="*/ 2147483647 h 235"/>
                <a:gd name="T82" fmla="*/ 2147483647 w 222"/>
                <a:gd name="T83" fmla="*/ 2147483647 h 235"/>
                <a:gd name="T84" fmla="*/ 2147483647 w 222"/>
                <a:gd name="T85" fmla="*/ 2147483647 h 235"/>
                <a:gd name="T86" fmla="*/ 2147483647 w 222"/>
                <a:gd name="T87" fmla="*/ 2147483647 h 235"/>
                <a:gd name="T88" fmla="*/ 2147483647 w 222"/>
                <a:gd name="T89" fmla="*/ 2147483647 h 235"/>
                <a:gd name="T90" fmla="*/ 2147483647 w 222"/>
                <a:gd name="T91" fmla="*/ 2147483647 h 235"/>
                <a:gd name="T92" fmla="*/ 2147483647 w 222"/>
                <a:gd name="T93" fmla="*/ 2147483647 h 235"/>
                <a:gd name="T94" fmla="*/ 2147483647 w 222"/>
                <a:gd name="T95" fmla="*/ 2147483647 h 235"/>
                <a:gd name="T96" fmla="*/ 2147483647 w 222"/>
                <a:gd name="T97" fmla="*/ 2147483647 h 235"/>
                <a:gd name="T98" fmla="*/ 2147483647 w 222"/>
                <a:gd name="T99" fmla="*/ 2147483647 h 235"/>
                <a:gd name="T100" fmla="*/ 2147483647 w 222"/>
                <a:gd name="T101" fmla="*/ 2147483647 h 2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2"/>
                <a:gd name="T154" fmla="*/ 0 h 235"/>
                <a:gd name="T155" fmla="*/ 222 w 222"/>
                <a:gd name="T156" fmla="*/ 235 h 2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2" h="235">
                  <a:moveTo>
                    <a:pt x="127" y="225"/>
                  </a:moveTo>
                  <a:lnTo>
                    <a:pt x="158" y="224"/>
                  </a:lnTo>
                  <a:lnTo>
                    <a:pt x="158" y="213"/>
                  </a:lnTo>
                  <a:lnTo>
                    <a:pt x="151" y="199"/>
                  </a:lnTo>
                  <a:lnTo>
                    <a:pt x="142" y="196"/>
                  </a:lnTo>
                  <a:lnTo>
                    <a:pt x="142" y="184"/>
                  </a:lnTo>
                  <a:lnTo>
                    <a:pt x="134" y="183"/>
                  </a:lnTo>
                  <a:lnTo>
                    <a:pt x="134" y="172"/>
                  </a:lnTo>
                  <a:lnTo>
                    <a:pt x="142" y="159"/>
                  </a:lnTo>
                  <a:lnTo>
                    <a:pt x="151" y="164"/>
                  </a:lnTo>
                  <a:lnTo>
                    <a:pt x="162" y="159"/>
                  </a:lnTo>
                  <a:lnTo>
                    <a:pt x="197" y="104"/>
                  </a:lnTo>
                  <a:lnTo>
                    <a:pt x="193" y="91"/>
                  </a:lnTo>
                  <a:lnTo>
                    <a:pt x="201" y="86"/>
                  </a:lnTo>
                  <a:lnTo>
                    <a:pt x="201" y="82"/>
                  </a:lnTo>
                  <a:lnTo>
                    <a:pt x="182" y="69"/>
                  </a:lnTo>
                  <a:lnTo>
                    <a:pt x="179" y="51"/>
                  </a:lnTo>
                  <a:lnTo>
                    <a:pt x="170" y="44"/>
                  </a:lnTo>
                  <a:lnTo>
                    <a:pt x="173" y="38"/>
                  </a:lnTo>
                  <a:lnTo>
                    <a:pt x="200" y="44"/>
                  </a:lnTo>
                  <a:lnTo>
                    <a:pt x="215" y="38"/>
                  </a:lnTo>
                  <a:lnTo>
                    <a:pt x="222" y="28"/>
                  </a:lnTo>
                  <a:lnTo>
                    <a:pt x="200" y="19"/>
                  </a:lnTo>
                  <a:lnTo>
                    <a:pt x="192" y="5"/>
                  </a:lnTo>
                  <a:lnTo>
                    <a:pt x="173" y="0"/>
                  </a:lnTo>
                  <a:lnTo>
                    <a:pt x="162" y="2"/>
                  </a:lnTo>
                  <a:lnTo>
                    <a:pt x="149" y="2"/>
                  </a:lnTo>
                  <a:lnTo>
                    <a:pt x="133" y="13"/>
                  </a:lnTo>
                  <a:lnTo>
                    <a:pt x="138" y="35"/>
                  </a:lnTo>
                  <a:lnTo>
                    <a:pt x="134" y="53"/>
                  </a:lnTo>
                  <a:lnTo>
                    <a:pt x="118" y="53"/>
                  </a:lnTo>
                  <a:lnTo>
                    <a:pt x="124" y="63"/>
                  </a:lnTo>
                  <a:lnTo>
                    <a:pt x="117" y="72"/>
                  </a:lnTo>
                  <a:lnTo>
                    <a:pt x="114" y="92"/>
                  </a:lnTo>
                  <a:lnTo>
                    <a:pt x="85" y="99"/>
                  </a:lnTo>
                  <a:lnTo>
                    <a:pt x="78" y="107"/>
                  </a:lnTo>
                  <a:lnTo>
                    <a:pt x="78" y="127"/>
                  </a:lnTo>
                  <a:lnTo>
                    <a:pt x="23" y="134"/>
                  </a:lnTo>
                  <a:lnTo>
                    <a:pt x="0" y="127"/>
                  </a:lnTo>
                  <a:lnTo>
                    <a:pt x="17" y="149"/>
                  </a:lnTo>
                  <a:lnTo>
                    <a:pt x="29" y="153"/>
                  </a:lnTo>
                  <a:lnTo>
                    <a:pt x="41" y="174"/>
                  </a:lnTo>
                  <a:lnTo>
                    <a:pt x="40" y="180"/>
                  </a:lnTo>
                  <a:lnTo>
                    <a:pt x="21" y="191"/>
                  </a:lnTo>
                  <a:lnTo>
                    <a:pt x="20" y="207"/>
                  </a:lnTo>
                  <a:lnTo>
                    <a:pt x="52" y="205"/>
                  </a:lnTo>
                  <a:lnTo>
                    <a:pt x="65" y="209"/>
                  </a:lnTo>
                  <a:lnTo>
                    <a:pt x="93" y="206"/>
                  </a:lnTo>
                  <a:lnTo>
                    <a:pt x="107" y="231"/>
                  </a:lnTo>
                  <a:lnTo>
                    <a:pt x="117" y="235"/>
                  </a:lnTo>
                  <a:lnTo>
                    <a:pt x="127" y="22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3" name="Freeform 74"/>
            <p:cNvSpPr>
              <a:spLocks/>
            </p:cNvSpPr>
            <p:nvPr/>
          </p:nvSpPr>
          <p:spPr bwMode="auto">
            <a:xfrm>
              <a:off x="5840413" y="2755925"/>
              <a:ext cx="398462" cy="366713"/>
            </a:xfrm>
            <a:custGeom>
              <a:avLst/>
              <a:gdLst>
                <a:gd name="T0" fmla="*/ 2147483647 w 222"/>
                <a:gd name="T1" fmla="*/ 2147483647 h 235"/>
                <a:gd name="T2" fmla="*/ 2147483647 w 222"/>
                <a:gd name="T3" fmla="*/ 2147483647 h 235"/>
                <a:gd name="T4" fmla="*/ 2147483647 w 222"/>
                <a:gd name="T5" fmla="*/ 2147483647 h 235"/>
                <a:gd name="T6" fmla="*/ 2147483647 w 222"/>
                <a:gd name="T7" fmla="*/ 2147483647 h 235"/>
                <a:gd name="T8" fmla="*/ 2147483647 w 222"/>
                <a:gd name="T9" fmla="*/ 2147483647 h 235"/>
                <a:gd name="T10" fmla="*/ 2147483647 w 222"/>
                <a:gd name="T11" fmla="*/ 2147483647 h 235"/>
                <a:gd name="T12" fmla="*/ 2147483647 w 222"/>
                <a:gd name="T13" fmla="*/ 2147483647 h 235"/>
                <a:gd name="T14" fmla="*/ 2147483647 w 222"/>
                <a:gd name="T15" fmla="*/ 2147483647 h 235"/>
                <a:gd name="T16" fmla="*/ 2147483647 w 222"/>
                <a:gd name="T17" fmla="*/ 2147483647 h 235"/>
                <a:gd name="T18" fmla="*/ 2147483647 w 222"/>
                <a:gd name="T19" fmla="*/ 2147483647 h 235"/>
                <a:gd name="T20" fmla="*/ 2147483647 w 222"/>
                <a:gd name="T21" fmla="*/ 2147483647 h 235"/>
                <a:gd name="T22" fmla="*/ 2147483647 w 222"/>
                <a:gd name="T23" fmla="*/ 2147483647 h 235"/>
                <a:gd name="T24" fmla="*/ 2147483647 w 222"/>
                <a:gd name="T25" fmla="*/ 2147483647 h 235"/>
                <a:gd name="T26" fmla="*/ 2147483647 w 222"/>
                <a:gd name="T27" fmla="*/ 2147483647 h 235"/>
                <a:gd name="T28" fmla="*/ 2147483647 w 222"/>
                <a:gd name="T29" fmla="*/ 2147483647 h 235"/>
                <a:gd name="T30" fmla="*/ 2147483647 w 222"/>
                <a:gd name="T31" fmla="*/ 2147483647 h 235"/>
                <a:gd name="T32" fmla="*/ 2147483647 w 222"/>
                <a:gd name="T33" fmla="*/ 2147483647 h 235"/>
                <a:gd name="T34" fmla="*/ 2147483647 w 222"/>
                <a:gd name="T35" fmla="*/ 2147483647 h 235"/>
                <a:gd name="T36" fmla="*/ 2147483647 w 222"/>
                <a:gd name="T37" fmla="*/ 2147483647 h 235"/>
                <a:gd name="T38" fmla="*/ 2147483647 w 222"/>
                <a:gd name="T39" fmla="*/ 2147483647 h 235"/>
                <a:gd name="T40" fmla="*/ 2147483647 w 222"/>
                <a:gd name="T41" fmla="*/ 2147483647 h 235"/>
                <a:gd name="T42" fmla="*/ 2147483647 w 222"/>
                <a:gd name="T43" fmla="*/ 2147483647 h 235"/>
                <a:gd name="T44" fmla="*/ 2147483647 w 222"/>
                <a:gd name="T45" fmla="*/ 2147483647 h 235"/>
                <a:gd name="T46" fmla="*/ 2147483647 w 222"/>
                <a:gd name="T47" fmla="*/ 2147483647 h 235"/>
                <a:gd name="T48" fmla="*/ 2147483647 w 222"/>
                <a:gd name="T49" fmla="*/ 0 h 235"/>
                <a:gd name="T50" fmla="*/ 2147483647 w 222"/>
                <a:gd name="T51" fmla="*/ 2147483647 h 235"/>
                <a:gd name="T52" fmla="*/ 2147483647 w 222"/>
                <a:gd name="T53" fmla="*/ 2147483647 h 235"/>
                <a:gd name="T54" fmla="*/ 2147483647 w 222"/>
                <a:gd name="T55" fmla="*/ 2147483647 h 235"/>
                <a:gd name="T56" fmla="*/ 2147483647 w 222"/>
                <a:gd name="T57" fmla="*/ 2147483647 h 235"/>
                <a:gd name="T58" fmla="*/ 2147483647 w 222"/>
                <a:gd name="T59" fmla="*/ 2147483647 h 235"/>
                <a:gd name="T60" fmla="*/ 2147483647 w 222"/>
                <a:gd name="T61" fmla="*/ 2147483647 h 235"/>
                <a:gd name="T62" fmla="*/ 2147483647 w 222"/>
                <a:gd name="T63" fmla="*/ 2147483647 h 235"/>
                <a:gd name="T64" fmla="*/ 2147483647 w 222"/>
                <a:gd name="T65" fmla="*/ 2147483647 h 235"/>
                <a:gd name="T66" fmla="*/ 2147483647 w 222"/>
                <a:gd name="T67" fmla="*/ 2147483647 h 235"/>
                <a:gd name="T68" fmla="*/ 2147483647 w 222"/>
                <a:gd name="T69" fmla="*/ 2147483647 h 235"/>
                <a:gd name="T70" fmla="*/ 2147483647 w 222"/>
                <a:gd name="T71" fmla="*/ 2147483647 h 235"/>
                <a:gd name="T72" fmla="*/ 2147483647 w 222"/>
                <a:gd name="T73" fmla="*/ 2147483647 h 235"/>
                <a:gd name="T74" fmla="*/ 2147483647 w 222"/>
                <a:gd name="T75" fmla="*/ 2147483647 h 235"/>
                <a:gd name="T76" fmla="*/ 0 w 222"/>
                <a:gd name="T77" fmla="*/ 2147483647 h 235"/>
                <a:gd name="T78" fmla="*/ 2147483647 w 222"/>
                <a:gd name="T79" fmla="*/ 2147483647 h 235"/>
                <a:gd name="T80" fmla="*/ 2147483647 w 222"/>
                <a:gd name="T81" fmla="*/ 2147483647 h 235"/>
                <a:gd name="T82" fmla="*/ 2147483647 w 222"/>
                <a:gd name="T83" fmla="*/ 2147483647 h 235"/>
                <a:gd name="T84" fmla="*/ 2147483647 w 222"/>
                <a:gd name="T85" fmla="*/ 2147483647 h 235"/>
                <a:gd name="T86" fmla="*/ 2147483647 w 222"/>
                <a:gd name="T87" fmla="*/ 2147483647 h 235"/>
                <a:gd name="T88" fmla="*/ 2147483647 w 222"/>
                <a:gd name="T89" fmla="*/ 2147483647 h 235"/>
                <a:gd name="T90" fmla="*/ 2147483647 w 222"/>
                <a:gd name="T91" fmla="*/ 2147483647 h 235"/>
                <a:gd name="T92" fmla="*/ 2147483647 w 222"/>
                <a:gd name="T93" fmla="*/ 2147483647 h 235"/>
                <a:gd name="T94" fmla="*/ 2147483647 w 222"/>
                <a:gd name="T95" fmla="*/ 2147483647 h 235"/>
                <a:gd name="T96" fmla="*/ 2147483647 w 222"/>
                <a:gd name="T97" fmla="*/ 2147483647 h 235"/>
                <a:gd name="T98" fmla="*/ 2147483647 w 222"/>
                <a:gd name="T99" fmla="*/ 2147483647 h 235"/>
                <a:gd name="T100" fmla="*/ 2147483647 w 222"/>
                <a:gd name="T101" fmla="*/ 2147483647 h 2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2"/>
                <a:gd name="T154" fmla="*/ 0 h 235"/>
                <a:gd name="T155" fmla="*/ 222 w 222"/>
                <a:gd name="T156" fmla="*/ 235 h 2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2" h="235">
                  <a:moveTo>
                    <a:pt x="127" y="225"/>
                  </a:moveTo>
                  <a:lnTo>
                    <a:pt x="158" y="224"/>
                  </a:lnTo>
                  <a:lnTo>
                    <a:pt x="158" y="213"/>
                  </a:lnTo>
                  <a:lnTo>
                    <a:pt x="151" y="199"/>
                  </a:lnTo>
                  <a:lnTo>
                    <a:pt x="142" y="196"/>
                  </a:lnTo>
                  <a:lnTo>
                    <a:pt x="142" y="184"/>
                  </a:lnTo>
                  <a:lnTo>
                    <a:pt x="134" y="183"/>
                  </a:lnTo>
                  <a:lnTo>
                    <a:pt x="134" y="172"/>
                  </a:lnTo>
                  <a:lnTo>
                    <a:pt x="142" y="159"/>
                  </a:lnTo>
                  <a:lnTo>
                    <a:pt x="151" y="164"/>
                  </a:lnTo>
                  <a:lnTo>
                    <a:pt x="162" y="159"/>
                  </a:lnTo>
                  <a:lnTo>
                    <a:pt x="197" y="104"/>
                  </a:lnTo>
                  <a:lnTo>
                    <a:pt x="193" y="91"/>
                  </a:lnTo>
                  <a:lnTo>
                    <a:pt x="201" y="86"/>
                  </a:lnTo>
                  <a:lnTo>
                    <a:pt x="201" y="82"/>
                  </a:lnTo>
                  <a:lnTo>
                    <a:pt x="182" y="69"/>
                  </a:lnTo>
                  <a:lnTo>
                    <a:pt x="179" y="51"/>
                  </a:lnTo>
                  <a:lnTo>
                    <a:pt x="170" y="44"/>
                  </a:lnTo>
                  <a:lnTo>
                    <a:pt x="173" y="38"/>
                  </a:lnTo>
                  <a:lnTo>
                    <a:pt x="200" y="44"/>
                  </a:lnTo>
                  <a:lnTo>
                    <a:pt x="215" y="38"/>
                  </a:lnTo>
                  <a:lnTo>
                    <a:pt x="222" y="28"/>
                  </a:lnTo>
                  <a:lnTo>
                    <a:pt x="200" y="19"/>
                  </a:lnTo>
                  <a:lnTo>
                    <a:pt x="192" y="5"/>
                  </a:lnTo>
                  <a:lnTo>
                    <a:pt x="173" y="0"/>
                  </a:lnTo>
                  <a:lnTo>
                    <a:pt x="162" y="2"/>
                  </a:lnTo>
                  <a:lnTo>
                    <a:pt x="149" y="2"/>
                  </a:lnTo>
                  <a:lnTo>
                    <a:pt x="133" y="13"/>
                  </a:lnTo>
                  <a:lnTo>
                    <a:pt x="138" y="35"/>
                  </a:lnTo>
                  <a:lnTo>
                    <a:pt x="134" y="53"/>
                  </a:lnTo>
                  <a:lnTo>
                    <a:pt x="118" y="53"/>
                  </a:lnTo>
                  <a:lnTo>
                    <a:pt x="124" y="63"/>
                  </a:lnTo>
                  <a:lnTo>
                    <a:pt x="117" y="72"/>
                  </a:lnTo>
                  <a:lnTo>
                    <a:pt x="114" y="92"/>
                  </a:lnTo>
                  <a:lnTo>
                    <a:pt x="85" y="99"/>
                  </a:lnTo>
                  <a:lnTo>
                    <a:pt x="78" y="107"/>
                  </a:lnTo>
                  <a:lnTo>
                    <a:pt x="78" y="127"/>
                  </a:lnTo>
                  <a:lnTo>
                    <a:pt x="23" y="134"/>
                  </a:lnTo>
                  <a:lnTo>
                    <a:pt x="0" y="127"/>
                  </a:lnTo>
                  <a:lnTo>
                    <a:pt x="17" y="149"/>
                  </a:lnTo>
                  <a:lnTo>
                    <a:pt x="29" y="153"/>
                  </a:lnTo>
                  <a:lnTo>
                    <a:pt x="41" y="174"/>
                  </a:lnTo>
                  <a:lnTo>
                    <a:pt x="40" y="180"/>
                  </a:lnTo>
                  <a:lnTo>
                    <a:pt x="21" y="191"/>
                  </a:lnTo>
                  <a:lnTo>
                    <a:pt x="20" y="207"/>
                  </a:lnTo>
                  <a:lnTo>
                    <a:pt x="52" y="205"/>
                  </a:lnTo>
                  <a:lnTo>
                    <a:pt x="65" y="209"/>
                  </a:lnTo>
                  <a:lnTo>
                    <a:pt x="93" y="206"/>
                  </a:lnTo>
                  <a:lnTo>
                    <a:pt x="107" y="231"/>
                  </a:lnTo>
                  <a:lnTo>
                    <a:pt x="117" y="235"/>
                  </a:lnTo>
                  <a:lnTo>
                    <a:pt x="127" y="22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4" name="Freeform 75"/>
            <p:cNvSpPr>
              <a:spLocks/>
            </p:cNvSpPr>
            <p:nvPr/>
          </p:nvSpPr>
          <p:spPr bwMode="auto">
            <a:xfrm>
              <a:off x="5815013" y="2714650"/>
              <a:ext cx="341312" cy="252413"/>
            </a:xfrm>
            <a:custGeom>
              <a:avLst/>
              <a:gdLst>
                <a:gd name="T0" fmla="*/ 2147483647 w 191"/>
                <a:gd name="T1" fmla="*/ 2147483647 h 160"/>
                <a:gd name="T2" fmla="*/ 2147483647 w 191"/>
                <a:gd name="T3" fmla="*/ 2147483647 h 160"/>
                <a:gd name="T4" fmla="*/ 2147483647 w 191"/>
                <a:gd name="T5" fmla="*/ 2147483647 h 160"/>
                <a:gd name="T6" fmla="*/ 2147483647 w 191"/>
                <a:gd name="T7" fmla="*/ 2147483647 h 160"/>
                <a:gd name="T8" fmla="*/ 2147483647 w 191"/>
                <a:gd name="T9" fmla="*/ 2147483647 h 160"/>
                <a:gd name="T10" fmla="*/ 2147483647 w 191"/>
                <a:gd name="T11" fmla="*/ 2147483647 h 160"/>
                <a:gd name="T12" fmla="*/ 2147483647 w 191"/>
                <a:gd name="T13" fmla="*/ 0 h 160"/>
                <a:gd name="T14" fmla="*/ 2147483647 w 191"/>
                <a:gd name="T15" fmla="*/ 2147483647 h 160"/>
                <a:gd name="T16" fmla="*/ 2147483647 w 191"/>
                <a:gd name="T17" fmla="*/ 2147483647 h 160"/>
                <a:gd name="T18" fmla="*/ 2147483647 w 191"/>
                <a:gd name="T19" fmla="*/ 2147483647 h 160"/>
                <a:gd name="T20" fmla="*/ 2147483647 w 191"/>
                <a:gd name="T21" fmla="*/ 2147483647 h 160"/>
                <a:gd name="T22" fmla="*/ 2147483647 w 191"/>
                <a:gd name="T23" fmla="*/ 2147483647 h 160"/>
                <a:gd name="T24" fmla="*/ 2147483647 w 191"/>
                <a:gd name="T25" fmla="*/ 2147483647 h 160"/>
                <a:gd name="T26" fmla="*/ 2147483647 w 191"/>
                <a:gd name="T27" fmla="*/ 2147483647 h 160"/>
                <a:gd name="T28" fmla="*/ 2147483647 w 191"/>
                <a:gd name="T29" fmla="*/ 2147483647 h 160"/>
                <a:gd name="T30" fmla="*/ 2147483647 w 191"/>
                <a:gd name="T31" fmla="*/ 2147483647 h 160"/>
                <a:gd name="T32" fmla="*/ 2147483647 w 191"/>
                <a:gd name="T33" fmla="*/ 2147483647 h 160"/>
                <a:gd name="T34" fmla="*/ 2147483647 w 191"/>
                <a:gd name="T35" fmla="*/ 2147483647 h 160"/>
                <a:gd name="T36" fmla="*/ 2147483647 w 191"/>
                <a:gd name="T37" fmla="*/ 2147483647 h 160"/>
                <a:gd name="T38" fmla="*/ 2147483647 w 191"/>
                <a:gd name="T39" fmla="*/ 2147483647 h 160"/>
                <a:gd name="T40" fmla="*/ 2147483647 w 191"/>
                <a:gd name="T41" fmla="*/ 2147483647 h 160"/>
                <a:gd name="T42" fmla="*/ 2147483647 w 191"/>
                <a:gd name="T43" fmla="*/ 2147483647 h 160"/>
                <a:gd name="T44" fmla="*/ 2147483647 w 191"/>
                <a:gd name="T45" fmla="*/ 2147483647 h 160"/>
                <a:gd name="T46" fmla="*/ 2147483647 w 191"/>
                <a:gd name="T47" fmla="*/ 2147483647 h 160"/>
                <a:gd name="T48" fmla="*/ 2147483647 w 191"/>
                <a:gd name="T49" fmla="*/ 2147483647 h 160"/>
                <a:gd name="T50" fmla="*/ 2147483647 w 191"/>
                <a:gd name="T51" fmla="*/ 2147483647 h 160"/>
                <a:gd name="T52" fmla="*/ 2147483647 w 191"/>
                <a:gd name="T53" fmla="*/ 2147483647 h 160"/>
                <a:gd name="T54" fmla="*/ 2147483647 w 191"/>
                <a:gd name="T55" fmla="*/ 2147483647 h 160"/>
                <a:gd name="T56" fmla="*/ 2147483647 w 191"/>
                <a:gd name="T57" fmla="*/ 2147483647 h 160"/>
                <a:gd name="T58" fmla="*/ 2147483647 w 191"/>
                <a:gd name="T59" fmla="*/ 2147483647 h 160"/>
                <a:gd name="T60" fmla="*/ 0 w 191"/>
                <a:gd name="T61" fmla="*/ 2147483647 h 160"/>
                <a:gd name="T62" fmla="*/ 0 w 191"/>
                <a:gd name="T63" fmla="*/ 2147483647 h 160"/>
                <a:gd name="T64" fmla="*/ 2147483647 w 191"/>
                <a:gd name="T65" fmla="*/ 2147483647 h 160"/>
                <a:gd name="T66" fmla="*/ 2147483647 w 191"/>
                <a:gd name="T67" fmla="*/ 2147483647 h 160"/>
                <a:gd name="T68" fmla="*/ 2147483647 w 191"/>
                <a:gd name="T69" fmla="*/ 2147483647 h 160"/>
                <a:gd name="T70" fmla="*/ 2147483647 w 191"/>
                <a:gd name="T71" fmla="*/ 2147483647 h 160"/>
                <a:gd name="T72" fmla="*/ 2147483647 w 191"/>
                <a:gd name="T73" fmla="*/ 2147483647 h 160"/>
                <a:gd name="T74" fmla="*/ 2147483647 w 191"/>
                <a:gd name="T75" fmla="*/ 2147483647 h 160"/>
                <a:gd name="T76" fmla="*/ 2147483647 w 191"/>
                <a:gd name="T77" fmla="*/ 2147483647 h 160"/>
                <a:gd name="T78" fmla="*/ 2147483647 w 191"/>
                <a:gd name="T79" fmla="*/ 2147483647 h 160"/>
                <a:gd name="T80" fmla="*/ 2147483647 w 191"/>
                <a:gd name="T81" fmla="*/ 2147483647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1"/>
                <a:gd name="T124" fmla="*/ 0 h 160"/>
                <a:gd name="T125" fmla="*/ 191 w 191"/>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1" h="160">
                  <a:moveTo>
                    <a:pt x="73" y="20"/>
                  </a:moveTo>
                  <a:lnTo>
                    <a:pt x="90" y="23"/>
                  </a:lnTo>
                  <a:lnTo>
                    <a:pt x="96" y="26"/>
                  </a:lnTo>
                  <a:lnTo>
                    <a:pt x="111" y="23"/>
                  </a:lnTo>
                  <a:lnTo>
                    <a:pt x="115" y="16"/>
                  </a:lnTo>
                  <a:lnTo>
                    <a:pt x="124" y="16"/>
                  </a:lnTo>
                  <a:lnTo>
                    <a:pt x="131" y="0"/>
                  </a:lnTo>
                  <a:lnTo>
                    <a:pt x="142" y="10"/>
                  </a:lnTo>
                  <a:lnTo>
                    <a:pt x="148" y="31"/>
                  </a:lnTo>
                  <a:lnTo>
                    <a:pt x="170" y="19"/>
                  </a:lnTo>
                  <a:lnTo>
                    <a:pt x="191" y="22"/>
                  </a:lnTo>
                  <a:lnTo>
                    <a:pt x="188" y="23"/>
                  </a:lnTo>
                  <a:lnTo>
                    <a:pt x="188" y="26"/>
                  </a:lnTo>
                  <a:lnTo>
                    <a:pt x="177" y="28"/>
                  </a:lnTo>
                  <a:lnTo>
                    <a:pt x="164" y="28"/>
                  </a:lnTo>
                  <a:lnTo>
                    <a:pt x="148" y="39"/>
                  </a:lnTo>
                  <a:lnTo>
                    <a:pt x="153" y="61"/>
                  </a:lnTo>
                  <a:lnTo>
                    <a:pt x="149" y="79"/>
                  </a:lnTo>
                  <a:lnTo>
                    <a:pt x="133" y="79"/>
                  </a:lnTo>
                  <a:lnTo>
                    <a:pt x="139" y="89"/>
                  </a:lnTo>
                  <a:lnTo>
                    <a:pt x="132" y="98"/>
                  </a:lnTo>
                  <a:lnTo>
                    <a:pt x="129" y="118"/>
                  </a:lnTo>
                  <a:lnTo>
                    <a:pt x="100" y="125"/>
                  </a:lnTo>
                  <a:lnTo>
                    <a:pt x="93" y="133"/>
                  </a:lnTo>
                  <a:lnTo>
                    <a:pt x="93" y="153"/>
                  </a:lnTo>
                  <a:lnTo>
                    <a:pt x="38" y="160"/>
                  </a:lnTo>
                  <a:lnTo>
                    <a:pt x="15" y="153"/>
                  </a:lnTo>
                  <a:lnTo>
                    <a:pt x="25" y="133"/>
                  </a:lnTo>
                  <a:lnTo>
                    <a:pt x="22" y="124"/>
                  </a:lnTo>
                  <a:lnTo>
                    <a:pt x="10" y="118"/>
                  </a:lnTo>
                  <a:lnTo>
                    <a:pt x="0" y="79"/>
                  </a:lnTo>
                  <a:lnTo>
                    <a:pt x="0" y="77"/>
                  </a:lnTo>
                  <a:lnTo>
                    <a:pt x="6" y="63"/>
                  </a:lnTo>
                  <a:lnTo>
                    <a:pt x="6" y="45"/>
                  </a:lnTo>
                  <a:lnTo>
                    <a:pt x="28" y="52"/>
                  </a:lnTo>
                  <a:lnTo>
                    <a:pt x="34" y="45"/>
                  </a:lnTo>
                  <a:lnTo>
                    <a:pt x="49" y="38"/>
                  </a:lnTo>
                  <a:lnTo>
                    <a:pt x="52" y="22"/>
                  </a:lnTo>
                  <a:lnTo>
                    <a:pt x="59" y="22"/>
                  </a:lnTo>
                  <a:lnTo>
                    <a:pt x="62" y="16"/>
                  </a:lnTo>
                  <a:lnTo>
                    <a:pt x="73" y="2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5" name="Freeform 76"/>
            <p:cNvSpPr>
              <a:spLocks/>
            </p:cNvSpPr>
            <p:nvPr/>
          </p:nvSpPr>
          <p:spPr bwMode="auto">
            <a:xfrm>
              <a:off x="5815013" y="2714650"/>
              <a:ext cx="341312" cy="252413"/>
            </a:xfrm>
            <a:custGeom>
              <a:avLst/>
              <a:gdLst>
                <a:gd name="T0" fmla="*/ 2147483647 w 191"/>
                <a:gd name="T1" fmla="*/ 2147483647 h 160"/>
                <a:gd name="T2" fmla="*/ 2147483647 w 191"/>
                <a:gd name="T3" fmla="*/ 2147483647 h 160"/>
                <a:gd name="T4" fmla="*/ 2147483647 w 191"/>
                <a:gd name="T5" fmla="*/ 2147483647 h 160"/>
                <a:gd name="T6" fmla="*/ 2147483647 w 191"/>
                <a:gd name="T7" fmla="*/ 2147483647 h 160"/>
                <a:gd name="T8" fmla="*/ 2147483647 w 191"/>
                <a:gd name="T9" fmla="*/ 2147483647 h 160"/>
                <a:gd name="T10" fmla="*/ 2147483647 w 191"/>
                <a:gd name="T11" fmla="*/ 2147483647 h 160"/>
                <a:gd name="T12" fmla="*/ 2147483647 w 191"/>
                <a:gd name="T13" fmla="*/ 0 h 160"/>
                <a:gd name="T14" fmla="*/ 2147483647 w 191"/>
                <a:gd name="T15" fmla="*/ 2147483647 h 160"/>
                <a:gd name="T16" fmla="*/ 2147483647 w 191"/>
                <a:gd name="T17" fmla="*/ 2147483647 h 160"/>
                <a:gd name="T18" fmla="*/ 2147483647 w 191"/>
                <a:gd name="T19" fmla="*/ 2147483647 h 160"/>
                <a:gd name="T20" fmla="*/ 2147483647 w 191"/>
                <a:gd name="T21" fmla="*/ 2147483647 h 160"/>
                <a:gd name="T22" fmla="*/ 2147483647 w 191"/>
                <a:gd name="T23" fmla="*/ 2147483647 h 160"/>
                <a:gd name="T24" fmla="*/ 2147483647 w 191"/>
                <a:gd name="T25" fmla="*/ 2147483647 h 160"/>
                <a:gd name="T26" fmla="*/ 2147483647 w 191"/>
                <a:gd name="T27" fmla="*/ 2147483647 h 160"/>
                <a:gd name="T28" fmla="*/ 2147483647 w 191"/>
                <a:gd name="T29" fmla="*/ 2147483647 h 160"/>
                <a:gd name="T30" fmla="*/ 2147483647 w 191"/>
                <a:gd name="T31" fmla="*/ 2147483647 h 160"/>
                <a:gd name="T32" fmla="*/ 2147483647 w 191"/>
                <a:gd name="T33" fmla="*/ 2147483647 h 160"/>
                <a:gd name="T34" fmla="*/ 2147483647 w 191"/>
                <a:gd name="T35" fmla="*/ 2147483647 h 160"/>
                <a:gd name="T36" fmla="*/ 2147483647 w 191"/>
                <a:gd name="T37" fmla="*/ 2147483647 h 160"/>
                <a:gd name="T38" fmla="*/ 2147483647 w 191"/>
                <a:gd name="T39" fmla="*/ 2147483647 h 160"/>
                <a:gd name="T40" fmla="*/ 2147483647 w 191"/>
                <a:gd name="T41" fmla="*/ 2147483647 h 160"/>
                <a:gd name="T42" fmla="*/ 2147483647 w 191"/>
                <a:gd name="T43" fmla="*/ 2147483647 h 160"/>
                <a:gd name="T44" fmla="*/ 2147483647 w 191"/>
                <a:gd name="T45" fmla="*/ 2147483647 h 160"/>
                <a:gd name="T46" fmla="*/ 2147483647 w 191"/>
                <a:gd name="T47" fmla="*/ 2147483647 h 160"/>
                <a:gd name="T48" fmla="*/ 2147483647 w 191"/>
                <a:gd name="T49" fmla="*/ 2147483647 h 160"/>
                <a:gd name="T50" fmla="*/ 2147483647 w 191"/>
                <a:gd name="T51" fmla="*/ 2147483647 h 160"/>
                <a:gd name="T52" fmla="*/ 2147483647 w 191"/>
                <a:gd name="T53" fmla="*/ 2147483647 h 160"/>
                <a:gd name="T54" fmla="*/ 2147483647 w 191"/>
                <a:gd name="T55" fmla="*/ 2147483647 h 160"/>
                <a:gd name="T56" fmla="*/ 2147483647 w 191"/>
                <a:gd name="T57" fmla="*/ 2147483647 h 160"/>
                <a:gd name="T58" fmla="*/ 2147483647 w 191"/>
                <a:gd name="T59" fmla="*/ 2147483647 h 160"/>
                <a:gd name="T60" fmla="*/ 0 w 191"/>
                <a:gd name="T61" fmla="*/ 2147483647 h 160"/>
                <a:gd name="T62" fmla="*/ 0 w 191"/>
                <a:gd name="T63" fmla="*/ 2147483647 h 160"/>
                <a:gd name="T64" fmla="*/ 2147483647 w 191"/>
                <a:gd name="T65" fmla="*/ 2147483647 h 160"/>
                <a:gd name="T66" fmla="*/ 2147483647 w 191"/>
                <a:gd name="T67" fmla="*/ 2147483647 h 160"/>
                <a:gd name="T68" fmla="*/ 2147483647 w 191"/>
                <a:gd name="T69" fmla="*/ 2147483647 h 160"/>
                <a:gd name="T70" fmla="*/ 2147483647 w 191"/>
                <a:gd name="T71" fmla="*/ 2147483647 h 160"/>
                <a:gd name="T72" fmla="*/ 2147483647 w 191"/>
                <a:gd name="T73" fmla="*/ 2147483647 h 160"/>
                <a:gd name="T74" fmla="*/ 2147483647 w 191"/>
                <a:gd name="T75" fmla="*/ 2147483647 h 160"/>
                <a:gd name="T76" fmla="*/ 2147483647 w 191"/>
                <a:gd name="T77" fmla="*/ 2147483647 h 160"/>
                <a:gd name="T78" fmla="*/ 2147483647 w 191"/>
                <a:gd name="T79" fmla="*/ 2147483647 h 160"/>
                <a:gd name="T80" fmla="*/ 2147483647 w 191"/>
                <a:gd name="T81" fmla="*/ 2147483647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1"/>
                <a:gd name="T124" fmla="*/ 0 h 160"/>
                <a:gd name="T125" fmla="*/ 191 w 191"/>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1" h="160">
                  <a:moveTo>
                    <a:pt x="73" y="20"/>
                  </a:moveTo>
                  <a:lnTo>
                    <a:pt x="90" y="23"/>
                  </a:lnTo>
                  <a:lnTo>
                    <a:pt x="96" y="26"/>
                  </a:lnTo>
                  <a:lnTo>
                    <a:pt x="111" y="23"/>
                  </a:lnTo>
                  <a:lnTo>
                    <a:pt x="115" y="16"/>
                  </a:lnTo>
                  <a:lnTo>
                    <a:pt x="124" y="16"/>
                  </a:lnTo>
                  <a:lnTo>
                    <a:pt x="131" y="0"/>
                  </a:lnTo>
                  <a:lnTo>
                    <a:pt x="142" y="10"/>
                  </a:lnTo>
                  <a:lnTo>
                    <a:pt x="148" y="31"/>
                  </a:lnTo>
                  <a:lnTo>
                    <a:pt x="170" y="19"/>
                  </a:lnTo>
                  <a:lnTo>
                    <a:pt x="191" y="22"/>
                  </a:lnTo>
                  <a:lnTo>
                    <a:pt x="188" y="23"/>
                  </a:lnTo>
                  <a:lnTo>
                    <a:pt x="188" y="26"/>
                  </a:lnTo>
                  <a:lnTo>
                    <a:pt x="177" y="28"/>
                  </a:lnTo>
                  <a:lnTo>
                    <a:pt x="164" y="28"/>
                  </a:lnTo>
                  <a:lnTo>
                    <a:pt x="148" y="39"/>
                  </a:lnTo>
                  <a:lnTo>
                    <a:pt x="153" y="61"/>
                  </a:lnTo>
                  <a:lnTo>
                    <a:pt x="149" y="79"/>
                  </a:lnTo>
                  <a:lnTo>
                    <a:pt x="133" y="79"/>
                  </a:lnTo>
                  <a:lnTo>
                    <a:pt x="139" y="89"/>
                  </a:lnTo>
                  <a:lnTo>
                    <a:pt x="132" y="98"/>
                  </a:lnTo>
                  <a:lnTo>
                    <a:pt x="129" y="118"/>
                  </a:lnTo>
                  <a:lnTo>
                    <a:pt x="100" y="125"/>
                  </a:lnTo>
                  <a:lnTo>
                    <a:pt x="93" y="133"/>
                  </a:lnTo>
                  <a:lnTo>
                    <a:pt x="93" y="153"/>
                  </a:lnTo>
                  <a:lnTo>
                    <a:pt x="38" y="160"/>
                  </a:lnTo>
                  <a:lnTo>
                    <a:pt x="15" y="153"/>
                  </a:lnTo>
                  <a:lnTo>
                    <a:pt x="25" y="133"/>
                  </a:lnTo>
                  <a:lnTo>
                    <a:pt x="22" y="124"/>
                  </a:lnTo>
                  <a:lnTo>
                    <a:pt x="10" y="118"/>
                  </a:lnTo>
                  <a:lnTo>
                    <a:pt x="0" y="79"/>
                  </a:lnTo>
                  <a:lnTo>
                    <a:pt x="0" y="77"/>
                  </a:lnTo>
                  <a:lnTo>
                    <a:pt x="6" y="63"/>
                  </a:lnTo>
                  <a:lnTo>
                    <a:pt x="6" y="45"/>
                  </a:lnTo>
                  <a:lnTo>
                    <a:pt x="28" y="52"/>
                  </a:lnTo>
                  <a:lnTo>
                    <a:pt x="34" y="45"/>
                  </a:lnTo>
                  <a:lnTo>
                    <a:pt x="49" y="38"/>
                  </a:lnTo>
                  <a:lnTo>
                    <a:pt x="52" y="22"/>
                  </a:lnTo>
                  <a:lnTo>
                    <a:pt x="59" y="22"/>
                  </a:lnTo>
                  <a:lnTo>
                    <a:pt x="62" y="16"/>
                  </a:lnTo>
                  <a:lnTo>
                    <a:pt x="73" y="2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6" name="Freeform 77"/>
            <p:cNvSpPr>
              <a:spLocks/>
            </p:cNvSpPr>
            <p:nvPr/>
          </p:nvSpPr>
          <p:spPr bwMode="auto">
            <a:xfrm>
              <a:off x="7356475" y="2594000"/>
              <a:ext cx="130175" cy="141288"/>
            </a:xfrm>
            <a:custGeom>
              <a:avLst/>
              <a:gdLst>
                <a:gd name="T0" fmla="*/ 2147483647 w 72"/>
                <a:gd name="T1" fmla="*/ 0 h 90"/>
                <a:gd name="T2" fmla="*/ 2147483647 w 72"/>
                <a:gd name="T3" fmla="*/ 2147483647 h 90"/>
                <a:gd name="T4" fmla="*/ 2147483647 w 72"/>
                <a:gd name="T5" fmla="*/ 2147483647 h 90"/>
                <a:gd name="T6" fmla="*/ 2147483647 w 72"/>
                <a:gd name="T7" fmla="*/ 2147483647 h 90"/>
                <a:gd name="T8" fmla="*/ 2147483647 w 72"/>
                <a:gd name="T9" fmla="*/ 2147483647 h 90"/>
                <a:gd name="T10" fmla="*/ 0 w 72"/>
                <a:gd name="T11" fmla="*/ 2147483647 h 90"/>
                <a:gd name="T12" fmla="*/ 2147483647 w 72"/>
                <a:gd name="T13" fmla="*/ 2147483647 h 90"/>
                <a:gd name="T14" fmla="*/ 2147483647 w 72"/>
                <a:gd name="T15" fmla="*/ 2147483647 h 90"/>
                <a:gd name="T16" fmla="*/ 2147483647 w 72"/>
                <a:gd name="T17" fmla="*/ 2147483647 h 90"/>
                <a:gd name="T18" fmla="*/ 2147483647 w 72"/>
                <a:gd name="T19" fmla="*/ 2147483647 h 90"/>
                <a:gd name="T20" fmla="*/ 2147483647 w 72"/>
                <a:gd name="T21" fmla="*/ 2147483647 h 90"/>
                <a:gd name="T22" fmla="*/ 2147483647 w 72"/>
                <a:gd name="T23" fmla="*/ 2147483647 h 90"/>
                <a:gd name="T24" fmla="*/ 2147483647 w 72"/>
                <a:gd name="T25" fmla="*/ 2147483647 h 90"/>
                <a:gd name="T26" fmla="*/ 2147483647 w 72"/>
                <a:gd name="T27" fmla="*/ 2147483647 h 90"/>
                <a:gd name="T28" fmla="*/ 2147483647 w 72"/>
                <a:gd name="T29" fmla="*/ 2147483647 h 90"/>
                <a:gd name="T30" fmla="*/ 2147483647 w 72"/>
                <a:gd name="T31" fmla="*/ 2147483647 h 90"/>
                <a:gd name="T32" fmla="*/ 2147483647 w 72"/>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90"/>
                <a:gd name="T53" fmla="*/ 72 w 72"/>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90">
                  <a:moveTo>
                    <a:pt x="55" y="0"/>
                  </a:moveTo>
                  <a:lnTo>
                    <a:pt x="51" y="16"/>
                  </a:lnTo>
                  <a:lnTo>
                    <a:pt x="40" y="16"/>
                  </a:lnTo>
                  <a:lnTo>
                    <a:pt x="40" y="27"/>
                  </a:lnTo>
                  <a:lnTo>
                    <a:pt x="24" y="23"/>
                  </a:lnTo>
                  <a:lnTo>
                    <a:pt x="0" y="56"/>
                  </a:lnTo>
                  <a:lnTo>
                    <a:pt x="21" y="61"/>
                  </a:lnTo>
                  <a:lnTo>
                    <a:pt x="23" y="84"/>
                  </a:lnTo>
                  <a:lnTo>
                    <a:pt x="51" y="90"/>
                  </a:lnTo>
                  <a:lnTo>
                    <a:pt x="57" y="83"/>
                  </a:lnTo>
                  <a:lnTo>
                    <a:pt x="72" y="77"/>
                  </a:lnTo>
                  <a:lnTo>
                    <a:pt x="50" y="64"/>
                  </a:lnTo>
                  <a:lnTo>
                    <a:pt x="45" y="52"/>
                  </a:lnTo>
                  <a:lnTo>
                    <a:pt x="69" y="36"/>
                  </a:lnTo>
                  <a:lnTo>
                    <a:pt x="61" y="23"/>
                  </a:lnTo>
                  <a:lnTo>
                    <a:pt x="69" y="5"/>
                  </a:lnTo>
                  <a:lnTo>
                    <a:pt x="55"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7" name="Freeform 78"/>
            <p:cNvSpPr>
              <a:spLocks/>
            </p:cNvSpPr>
            <p:nvPr/>
          </p:nvSpPr>
          <p:spPr bwMode="auto">
            <a:xfrm>
              <a:off x="7356475" y="2594000"/>
              <a:ext cx="130175" cy="141288"/>
            </a:xfrm>
            <a:custGeom>
              <a:avLst/>
              <a:gdLst>
                <a:gd name="T0" fmla="*/ 2147483647 w 72"/>
                <a:gd name="T1" fmla="*/ 0 h 90"/>
                <a:gd name="T2" fmla="*/ 2147483647 w 72"/>
                <a:gd name="T3" fmla="*/ 2147483647 h 90"/>
                <a:gd name="T4" fmla="*/ 2147483647 w 72"/>
                <a:gd name="T5" fmla="*/ 2147483647 h 90"/>
                <a:gd name="T6" fmla="*/ 2147483647 w 72"/>
                <a:gd name="T7" fmla="*/ 2147483647 h 90"/>
                <a:gd name="T8" fmla="*/ 2147483647 w 72"/>
                <a:gd name="T9" fmla="*/ 2147483647 h 90"/>
                <a:gd name="T10" fmla="*/ 0 w 72"/>
                <a:gd name="T11" fmla="*/ 2147483647 h 90"/>
                <a:gd name="T12" fmla="*/ 2147483647 w 72"/>
                <a:gd name="T13" fmla="*/ 2147483647 h 90"/>
                <a:gd name="T14" fmla="*/ 2147483647 w 72"/>
                <a:gd name="T15" fmla="*/ 2147483647 h 90"/>
                <a:gd name="T16" fmla="*/ 2147483647 w 72"/>
                <a:gd name="T17" fmla="*/ 2147483647 h 90"/>
                <a:gd name="T18" fmla="*/ 2147483647 w 72"/>
                <a:gd name="T19" fmla="*/ 2147483647 h 90"/>
                <a:gd name="T20" fmla="*/ 2147483647 w 72"/>
                <a:gd name="T21" fmla="*/ 2147483647 h 90"/>
                <a:gd name="T22" fmla="*/ 2147483647 w 72"/>
                <a:gd name="T23" fmla="*/ 2147483647 h 90"/>
                <a:gd name="T24" fmla="*/ 2147483647 w 72"/>
                <a:gd name="T25" fmla="*/ 2147483647 h 90"/>
                <a:gd name="T26" fmla="*/ 2147483647 w 72"/>
                <a:gd name="T27" fmla="*/ 2147483647 h 90"/>
                <a:gd name="T28" fmla="*/ 2147483647 w 72"/>
                <a:gd name="T29" fmla="*/ 2147483647 h 90"/>
                <a:gd name="T30" fmla="*/ 2147483647 w 72"/>
                <a:gd name="T31" fmla="*/ 2147483647 h 90"/>
                <a:gd name="T32" fmla="*/ 2147483647 w 72"/>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90"/>
                <a:gd name="T53" fmla="*/ 72 w 72"/>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90">
                  <a:moveTo>
                    <a:pt x="55" y="0"/>
                  </a:moveTo>
                  <a:lnTo>
                    <a:pt x="51" y="16"/>
                  </a:lnTo>
                  <a:lnTo>
                    <a:pt x="40" y="16"/>
                  </a:lnTo>
                  <a:lnTo>
                    <a:pt x="40" y="27"/>
                  </a:lnTo>
                  <a:lnTo>
                    <a:pt x="24" y="23"/>
                  </a:lnTo>
                  <a:lnTo>
                    <a:pt x="0" y="56"/>
                  </a:lnTo>
                  <a:lnTo>
                    <a:pt x="21" y="61"/>
                  </a:lnTo>
                  <a:lnTo>
                    <a:pt x="23" y="84"/>
                  </a:lnTo>
                  <a:lnTo>
                    <a:pt x="51" y="90"/>
                  </a:lnTo>
                  <a:lnTo>
                    <a:pt x="57" y="83"/>
                  </a:lnTo>
                  <a:lnTo>
                    <a:pt x="72" y="77"/>
                  </a:lnTo>
                  <a:lnTo>
                    <a:pt x="50" y="64"/>
                  </a:lnTo>
                  <a:lnTo>
                    <a:pt x="45" y="52"/>
                  </a:lnTo>
                  <a:lnTo>
                    <a:pt x="69" y="36"/>
                  </a:lnTo>
                  <a:lnTo>
                    <a:pt x="61" y="23"/>
                  </a:lnTo>
                  <a:lnTo>
                    <a:pt x="69" y="5"/>
                  </a:lnTo>
                  <a:lnTo>
                    <a:pt x="55"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8" name="Freeform 79"/>
            <p:cNvSpPr>
              <a:spLocks/>
            </p:cNvSpPr>
            <p:nvPr/>
          </p:nvSpPr>
          <p:spPr bwMode="auto">
            <a:xfrm>
              <a:off x="7446963" y="2714650"/>
              <a:ext cx="95250" cy="114300"/>
            </a:xfrm>
            <a:custGeom>
              <a:avLst/>
              <a:gdLst>
                <a:gd name="T0" fmla="*/ 0 w 53"/>
                <a:gd name="T1" fmla="*/ 2147483647 h 73"/>
                <a:gd name="T2" fmla="*/ 2147483647 w 53"/>
                <a:gd name="T3" fmla="*/ 2147483647 h 73"/>
                <a:gd name="T4" fmla="*/ 2147483647 w 53"/>
                <a:gd name="T5" fmla="*/ 0 h 73"/>
                <a:gd name="T6" fmla="*/ 2147483647 w 53"/>
                <a:gd name="T7" fmla="*/ 2147483647 h 73"/>
                <a:gd name="T8" fmla="*/ 2147483647 w 53"/>
                <a:gd name="T9" fmla="*/ 2147483647 h 73"/>
                <a:gd name="T10" fmla="*/ 2147483647 w 53"/>
                <a:gd name="T11" fmla="*/ 2147483647 h 73"/>
                <a:gd name="T12" fmla="*/ 2147483647 w 53"/>
                <a:gd name="T13" fmla="*/ 2147483647 h 73"/>
                <a:gd name="T14" fmla="*/ 2147483647 w 53"/>
                <a:gd name="T15" fmla="*/ 2147483647 h 73"/>
                <a:gd name="T16" fmla="*/ 2147483647 w 53"/>
                <a:gd name="T17" fmla="*/ 2147483647 h 73"/>
                <a:gd name="T18" fmla="*/ 0 w 53"/>
                <a:gd name="T19" fmla="*/ 2147483647 h 73"/>
                <a:gd name="T20" fmla="*/ 2147483647 w 53"/>
                <a:gd name="T21" fmla="*/ 2147483647 h 73"/>
                <a:gd name="T22" fmla="*/ 2147483647 w 53"/>
                <a:gd name="T23" fmla="*/ 2147483647 h 73"/>
                <a:gd name="T24" fmla="*/ 0 w 53"/>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73"/>
                <a:gd name="T41" fmla="*/ 53 w 53"/>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73">
                  <a:moveTo>
                    <a:pt x="0" y="13"/>
                  </a:moveTo>
                  <a:lnTo>
                    <a:pt x="6" y="6"/>
                  </a:lnTo>
                  <a:lnTo>
                    <a:pt x="21" y="0"/>
                  </a:lnTo>
                  <a:lnTo>
                    <a:pt x="38" y="17"/>
                  </a:lnTo>
                  <a:lnTo>
                    <a:pt x="52" y="45"/>
                  </a:lnTo>
                  <a:lnTo>
                    <a:pt x="53" y="58"/>
                  </a:lnTo>
                  <a:lnTo>
                    <a:pt x="24" y="73"/>
                  </a:lnTo>
                  <a:lnTo>
                    <a:pt x="13" y="55"/>
                  </a:lnTo>
                  <a:lnTo>
                    <a:pt x="17" y="48"/>
                  </a:lnTo>
                  <a:lnTo>
                    <a:pt x="0" y="28"/>
                  </a:lnTo>
                  <a:lnTo>
                    <a:pt x="7" y="26"/>
                  </a:lnTo>
                  <a:lnTo>
                    <a:pt x="3" y="19"/>
                  </a:lnTo>
                  <a:lnTo>
                    <a:pt x="0" y="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9" name="Freeform 80"/>
            <p:cNvSpPr>
              <a:spLocks/>
            </p:cNvSpPr>
            <p:nvPr/>
          </p:nvSpPr>
          <p:spPr bwMode="auto">
            <a:xfrm>
              <a:off x="7442200" y="2714650"/>
              <a:ext cx="95250" cy="114300"/>
            </a:xfrm>
            <a:custGeom>
              <a:avLst/>
              <a:gdLst>
                <a:gd name="T0" fmla="*/ 0 w 53"/>
                <a:gd name="T1" fmla="*/ 2147483647 h 73"/>
                <a:gd name="T2" fmla="*/ 2147483647 w 53"/>
                <a:gd name="T3" fmla="*/ 2147483647 h 73"/>
                <a:gd name="T4" fmla="*/ 2147483647 w 53"/>
                <a:gd name="T5" fmla="*/ 0 h 73"/>
                <a:gd name="T6" fmla="*/ 2147483647 w 53"/>
                <a:gd name="T7" fmla="*/ 2147483647 h 73"/>
                <a:gd name="T8" fmla="*/ 2147483647 w 53"/>
                <a:gd name="T9" fmla="*/ 2147483647 h 73"/>
                <a:gd name="T10" fmla="*/ 2147483647 w 53"/>
                <a:gd name="T11" fmla="*/ 2147483647 h 73"/>
                <a:gd name="T12" fmla="*/ 2147483647 w 53"/>
                <a:gd name="T13" fmla="*/ 2147483647 h 73"/>
                <a:gd name="T14" fmla="*/ 2147483647 w 53"/>
                <a:gd name="T15" fmla="*/ 2147483647 h 73"/>
                <a:gd name="T16" fmla="*/ 2147483647 w 53"/>
                <a:gd name="T17" fmla="*/ 2147483647 h 73"/>
                <a:gd name="T18" fmla="*/ 0 w 53"/>
                <a:gd name="T19" fmla="*/ 2147483647 h 73"/>
                <a:gd name="T20" fmla="*/ 2147483647 w 53"/>
                <a:gd name="T21" fmla="*/ 2147483647 h 73"/>
                <a:gd name="T22" fmla="*/ 2147483647 w 53"/>
                <a:gd name="T23" fmla="*/ 2147483647 h 73"/>
                <a:gd name="T24" fmla="*/ 0 w 53"/>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73"/>
                <a:gd name="T41" fmla="*/ 53 w 53"/>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73">
                  <a:moveTo>
                    <a:pt x="0" y="13"/>
                  </a:moveTo>
                  <a:lnTo>
                    <a:pt x="6" y="6"/>
                  </a:lnTo>
                  <a:lnTo>
                    <a:pt x="21" y="0"/>
                  </a:lnTo>
                  <a:lnTo>
                    <a:pt x="38" y="17"/>
                  </a:lnTo>
                  <a:lnTo>
                    <a:pt x="52" y="45"/>
                  </a:lnTo>
                  <a:lnTo>
                    <a:pt x="53" y="58"/>
                  </a:lnTo>
                  <a:lnTo>
                    <a:pt x="24" y="73"/>
                  </a:lnTo>
                  <a:lnTo>
                    <a:pt x="13" y="55"/>
                  </a:lnTo>
                  <a:lnTo>
                    <a:pt x="17" y="48"/>
                  </a:lnTo>
                  <a:lnTo>
                    <a:pt x="0" y="28"/>
                  </a:lnTo>
                  <a:lnTo>
                    <a:pt x="7" y="26"/>
                  </a:lnTo>
                  <a:lnTo>
                    <a:pt x="3" y="19"/>
                  </a:lnTo>
                  <a:lnTo>
                    <a:pt x="0" y="13"/>
                  </a:lnTo>
                </a:path>
              </a:pathLst>
            </a:custGeom>
            <a:noFill/>
            <a:ln w="1651">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0" name="Freeform 81"/>
            <p:cNvSpPr>
              <a:spLocks/>
            </p:cNvSpPr>
            <p:nvPr/>
          </p:nvSpPr>
          <p:spPr bwMode="auto">
            <a:xfrm>
              <a:off x="6359525" y="2344763"/>
              <a:ext cx="774700" cy="284162"/>
            </a:xfrm>
            <a:custGeom>
              <a:avLst/>
              <a:gdLst>
                <a:gd name="T0" fmla="*/ 2147483647 w 434"/>
                <a:gd name="T1" fmla="*/ 2147483647 h 181"/>
                <a:gd name="T2" fmla="*/ 2147483647 w 434"/>
                <a:gd name="T3" fmla="*/ 2147483647 h 181"/>
                <a:gd name="T4" fmla="*/ 2147483647 w 434"/>
                <a:gd name="T5" fmla="*/ 2147483647 h 181"/>
                <a:gd name="T6" fmla="*/ 2147483647 w 434"/>
                <a:gd name="T7" fmla="*/ 2147483647 h 181"/>
                <a:gd name="T8" fmla="*/ 2147483647 w 434"/>
                <a:gd name="T9" fmla="*/ 2147483647 h 181"/>
                <a:gd name="T10" fmla="*/ 2147483647 w 434"/>
                <a:gd name="T11" fmla="*/ 2147483647 h 181"/>
                <a:gd name="T12" fmla="*/ 2147483647 w 434"/>
                <a:gd name="T13" fmla="*/ 2147483647 h 181"/>
                <a:gd name="T14" fmla="*/ 2147483647 w 434"/>
                <a:gd name="T15" fmla="*/ 2147483647 h 181"/>
                <a:gd name="T16" fmla="*/ 2147483647 w 434"/>
                <a:gd name="T17" fmla="*/ 2147483647 h 181"/>
                <a:gd name="T18" fmla="*/ 2147483647 w 434"/>
                <a:gd name="T19" fmla="*/ 2147483647 h 181"/>
                <a:gd name="T20" fmla="*/ 2147483647 w 434"/>
                <a:gd name="T21" fmla="*/ 2147483647 h 181"/>
                <a:gd name="T22" fmla="*/ 2147483647 w 434"/>
                <a:gd name="T23" fmla="*/ 2147483647 h 181"/>
                <a:gd name="T24" fmla="*/ 2147483647 w 434"/>
                <a:gd name="T25" fmla="*/ 2147483647 h 181"/>
                <a:gd name="T26" fmla="*/ 2147483647 w 434"/>
                <a:gd name="T27" fmla="*/ 2147483647 h 181"/>
                <a:gd name="T28" fmla="*/ 2147483647 w 434"/>
                <a:gd name="T29" fmla="*/ 2147483647 h 181"/>
                <a:gd name="T30" fmla="*/ 2147483647 w 434"/>
                <a:gd name="T31" fmla="*/ 2147483647 h 181"/>
                <a:gd name="T32" fmla="*/ 2147483647 w 434"/>
                <a:gd name="T33" fmla="*/ 2147483647 h 181"/>
                <a:gd name="T34" fmla="*/ 2147483647 w 434"/>
                <a:gd name="T35" fmla="*/ 2147483647 h 181"/>
                <a:gd name="T36" fmla="*/ 2147483647 w 434"/>
                <a:gd name="T37" fmla="*/ 2147483647 h 181"/>
                <a:gd name="T38" fmla="*/ 2147483647 w 434"/>
                <a:gd name="T39" fmla="*/ 2147483647 h 181"/>
                <a:gd name="T40" fmla="*/ 2147483647 w 434"/>
                <a:gd name="T41" fmla="*/ 2147483647 h 181"/>
                <a:gd name="T42" fmla="*/ 2147483647 w 434"/>
                <a:gd name="T43" fmla="*/ 2147483647 h 181"/>
                <a:gd name="T44" fmla="*/ 2147483647 w 434"/>
                <a:gd name="T45" fmla="*/ 2147483647 h 181"/>
                <a:gd name="T46" fmla="*/ 2147483647 w 434"/>
                <a:gd name="T47" fmla="*/ 2147483647 h 181"/>
                <a:gd name="T48" fmla="*/ 0 w 434"/>
                <a:gd name="T49" fmla="*/ 2147483647 h 181"/>
                <a:gd name="T50" fmla="*/ 2147483647 w 434"/>
                <a:gd name="T51" fmla="*/ 2147483647 h 181"/>
                <a:gd name="T52" fmla="*/ 2147483647 w 434"/>
                <a:gd name="T53" fmla="*/ 2147483647 h 181"/>
                <a:gd name="T54" fmla="*/ 2147483647 w 434"/>
                <a:gd name="T55" fmla="*/ 2147483647 h 181"/>
                <a:gd name="T56" fmla="*/ 2147483647 w 434"/>
                <a:gd name="T57" fmla="*/ 2147483647 h 181"/>
                <a:gd name="T58" fmla="*/ 2147483647 w 434"/>
                <a:gd name="T59" fmla="*/ 2147483647 h 181"/>
                <a:gd name="T60" fmla="*/ 2147483647 w 434"/>
                <a:gd name="T61" fmla="*/ 2147483647 h 181"/>
                <a:gd name="T62" fmla="*/ 2147483647 w 434"/>
                <a:gd name="T63" fmla="*/ 2147483647 h 181"/>
                <a:gd name="T64" fmla="*/ 2147483647 w 434"/>
                <a:gd name="T65" fmla="*/ 0 h 181"/>
                <a:gd name="T66" fmla="*/ 2147483647 w 434"/>
                <a:gd name="T67" fmla="*/ 2147483647 h 181"/>
                <a:gd name="T68" fmla="*/ 2147483647 w 434"/>
                <a:gd name="T69" fmla="*/ 2147483647 h 181"/>
                <a:gd name="T70" fmla="*/ 2147483647 w 434"/>
                <a:gd name="T71" fmla="*/ 2147483647 h 181"/>
                <a:gd name="T72" fmla="*/ 2147483647 w 434"/>
                <a:gd name="T73" fmla="*/ 2147483647 h 181"/>
                <a:gd name="T74" fmla="*/ 2147483647 w 434"/>
                <a:gd name="T75" fmla="*/ 2147483647 h 181"/>
                <a:gd name="T76" fmla="*/ 2147483647 w 434"/>
                <a:gd name="T77" fmla="*/ 2147483647 h 181"/>
                <a:gd name="T78" fmla="*/ 2147483647 w 434"/>
                <a:gd name="T79" fmla="*/ 2147483647 h 181"/>
                <a:gd name="T80" fmla="*/ 2147483647 w 434"/>
                <a:gd name="T81" fmla="*/ 2147483647 h 1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4"/>
                <a:gd name="T124" fmla="*/ 0 h 181"/>
                <a:gd name="T125" fmla="*/ 434 w 434"/>
                <a:gd name="T126" fmla="*/ 181 h 1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4" h="181">
                  <a:moveTo>
                    <a:pt x="362" y="49"/>
                  </a:moveTo>
                  <a:lnTo>
                    <a:pt x="378" y="76"/>
                  </a:lnTo>
                  <a:lnTo>
                    <a:pt x="394" y="78"/>
                  </a:lnTo>
                  <a:lnTo>
                    <a:pt x="410" y="73"/>
                  </a:lnTo>
                  <a:lnTo>
                    <a:pt x="424" y="81"/>
                  </a:lnTo>
                  <a:lnTo>
                    <a:pt x="434" y="94"/>
                  </a:lnTo>
                  <a:lnTo>
                    <a:pt x="401" y="95"/>
                  </a:lnTo>
                  <a:lnTo>
                    <a:pt x="393" y="110"/>
                  </a:lnTo>
                  <a:lnTo>
                    <a:pt x="382" y="114"/>
                  </a:lnTo>
                  <a:lnTo>
                    <a:pt x="373" y="127"/>
                  </a:lnTo>
                  <a:lnTo>
                    <a:pt x="355" y="122"/>
                  </a:lnTo>
                  <a:lnTo>
                    <a:pt x="348" y="132"/>
                  </a:lnTo>
                  <a:lnTo>
                    <a:pt x="359" y="145"/>
                  </a:lnTo>
                  <a:lnTo>
                    <a:pt x="344" y="164"/>
                  </a:lnTo>
                  <a:lnTo>
                    <a:pt x="341" y="167"/>
                  </a:lnTo>
                  <a:lnTo>
                    <a:pt x="311" y="168"/>
                  </a:lnTo>
                  <a:lnTo>
                    <a:pt x="282" y="181"/>
                  </a:lnTo>
                  <a:lnTo>
                    <a:pt x="215" y="160"/>
                  </a:lnTo>
                  <a:lnTo>
                    <a:pt x="161" y="161"/>
                  </a:lnTo>
                  <a:lnTo>
                    <a:pt x="126" y="133"/>
                  </a:lnTo>
                  <a:lnTo>
                    <a:pt x="61" y="117"/>
                  </a:lnTo>
                  <a:lnTo>
                    <a:pt x="53" y="92"/>
                  </a:lnTo>
                  <a:lnTo>
                    <a:pt x="39" y="76"/>
                  </a:lnTo>
                  <a:lnTo>
                    <a:pt x="21" y="73"/>
                  </a:lnTo>
                  <a:lnTo>
                    <a:pt x="0" y="54"/>
                  </a:lnTo>
                  <a:lnTo>
                    <a:pt x="2" y="46"/>
                  </a:lnTo>
                  <a:lnTo>
                    <a:pt x="42" y="28"/>
                  </a:lnTo>
                  <a:lnTo>
                    <a:pt x="73" y="30"/>
                  </a:lnTo>
                  <a:lnTo>
                    <a:pt x="89" y="38"/>
                  </a:lnTo>
                  <a:lnTo>
                    <a:pt x="122" y="37"/>
                  </a:lnTo>
                  <a:lnTo>
                    <a:pt x="122" y="25"/>
                  </a:lnTo>
                  <a:lnTo>
                    <a:pt x="113" y="12"/>
                  </a:lnTo>
                  <a:lnTo>
                    <a:pt x="125" y="0"/>
                  </a:lnTo>
                  <a:lnTo>
                    <a:pt x="164" y="11"/>
                  </a:lnTo>
                  <a:lnTo>
                    <a:pt x="186" y="30"/>
                  </a:lnTo>
                  <a:lnTo>
                    <a:pt x="220" y="28"/>
                  </a:lnTo>
                  <a:lnTo>
                    <a:pt x="289" y="50"/>
                  </a:lnTo>
                  <a:lnTo>
                    <a:pt x="324" y="44"/>
                  </a:lnTo>
                  <a:lnTo>
                    <a:pt x="341" y="33"/>
                  </a:lnTo>
                  <a:lnTo>
                    <a:pt x="366" y="38"/>
                  </a:lnTo>
                  <a:lnTo>
                    <a:pt x="362" y="4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1" name="Freeform 82"/>
            <p:cNvSpPr>
              <a:spLocks/>
            </p:cNvSpPr>
            <p:nvPr/>
          </p:nvSpPr>
          <p:spPr bwMode="auto">
            <a:xfrm>
              <a:off x="6359525" y="2344763"/>
              <a:ext cx="774700" cy="284162"/>
            </a:xfrm>
            <a:custGeom>
              <a:avLst/>
              <a:gdLst>
                <a:gd name="T0" fmla="*/ 2147483647 w 434"/>
                <a:gd name="T1" fmla="*/ 2147483647 h 181"/>
                <a:gd name="T2" fmla="*/ 2147483647 w 434"/>
                <a:gd name="T3" fmla="*/ 2147483647 h 181"/>
                <a:gd name="T4" fmla="*/ 2147483647 w 434"/>
                <a:gd name="T5" fmla="*/ 2147483647 h 181"/>
                <a:gd name="T6" fmla="*/ 2147483647 w 434"/>
                <a:gd name="T7" fmla="*/ 2147483647 h 181"/>
                <a:gd name="T8" fmla="*/ 2147483647 w 434"/>
                <a:gd name="T9" fmla="*/ 2147483647 h 181"/>
                <a:gd name="T10" fmla="*/ 2147483647 w 434"/>
                <a:gd name="T11" fmla="*/ 2147483647 h 181"/>
                <a:gd name="T12" fmla="*/ 2147483647 w 434"/>
                <a:gd name="T13" fmla="*/ 2147483647 h 181"/>
                <a:gd name="T14" fmla="*/ 2147483647 w 434"/>
                <a:gd name="T15" fmla="*/ 2147483647 h 181"/>
                <a:gd name="T16" fmla="*/ 2147483647 w 434"/>
                <a:gd name="T17" fmla="*/ 2147483647 h 181"/>
                <a:gd name="T18" fmla="*/ 2147483647 w 434"/>
                <a:gd name="T19" fmla="*/ 2147483647 h 181"/>
                <a:gd name="T20" fmla="*/ 2147483647 w 434"/>
                <a:gd name="T21" fmla="*/ 2147483647 h 181"/>
                <a:gd name="T22" fmla="*/ 2147483647 w 434"/>
                <a:gd name="T23" fmla="*/ 2147483647 h 181"/>
                <a:gd name="T24" fmla="*/ 2147483647 w 434"/>
                <a:gd name="T25" fmla="*/ 2147483647 h 181"/>
                <a:gd name="T26" fmla="*/ 2147483647 w 434"/>
                <a:gd name="T27" fmla="*/ 2147483647 h 181"/>
                <a:gd name="T28" fmla="*/ 2147483647 w 434"/>
                <a:gd name="T29" fmla="*/ 2147483647 h 181"/>
                <a:gd name="T30" fmla="*/ 2147483647 w 434"/>
                <a:gd name="T31" fmla="*/ 2147483647 h 181"/>
                <a:gd name="T32" fmla="*/ 2147483647 w 434"/>
                <a:gd name="T33" fmla="*/ 2147483647 h 181"/>
                <a:gd name="T34" fmla="*/ 2147483647 w 434"/>
                <a:gd name="T35" fmla="*/ 2147483647 h 181"/>
                <a:gd name="T36" fmla="*/ 2147483647 w 434"/>
                <a:gd name="T37" fmla="*/ 2147483647 h 181"/>
                <a:gd name="T38" fmla="*/ 2147483647 w 434"/>
                <a:gd name="T39" fmla="*/ 2147483647 h 181"/>
                <a:gd name="T40" fmla="*/ 2147483647 w 434"/>
                <a:gd name="T41" fmla="*/ 2147483647 h 181"/>
                <a:gd name="T42" fmla="*/ 2147483647 w 434"/>
                <a:gd name="T43" fmla="*/ 2147483647 h 181"/>
                <a:gd name="T44" fmla="*/ 2147483647 w 434"/>
                <a:gd name="T45" fmla="*/ 2147483647 h 181"/>
                <a:gd name="T46" fmla="*/ 2147483647 w 434"/>
                <a:gd name="T47" fmla="*/ 2147483647 h 181"/>
                <a:gd name="T48" fmla="*/ 0 w 434"/>
                <a:gd name="T49" fmla="*/ 2147483647 h 181"/>
                <a:gd name="T50" fmla="*/ 2147483647 w 434"/>
                <a:gd name="T51" fmla="*/ 2147483647 h 181"/>
                <a:gd name="T52" fmla="*/ 2147483647 w 434"/>
                <a:gd name="T53" fmla="*/ 2147483647 h 181"/>
                <a:gd name="T54" fmla="*/ 2147483647 w 434"/>
                <a:gd name="T55" fmla="*/ 2147483647 h 181"/>
                <a:gd name="T56" fmla="*/ 2147483647 w 434"/>
                <a:gd name="T57" fmla="*/ 2147483647 h 181"/>
                <a:gd name="T58" fmla="*/ 2147483647 w 434"/>
                <a:gd name="T59" fmla="*/ 2147483647 h 181"/>
                <a:gd name="T60" fmla="*/ 2147483647 w 434"/>
                <a:gd name="T61" fmla="*/ 2147483647 h 181"/>
                <a:gd name="T62" fmla="*/ 2147483647 w 434"/>
                <a:gd name="T63" fmla="*/ 2147483647 h 181"/>
                <a:gd name="T64" fmla="*/ 2147483647 w 434"/>
                <a:gd name="T65" fmla="*/ 0 h 181"/>
                <a:gd name="T66" fmla="*/ 2147483647 w 434"/>
                <a:gd name="T67" fmla="*/ 2147483647 h 181"/>
                <a:gd name="T68" fmla="*/ 2147483647 w 434"/>
                <a:gd name="T69" fmla="*/ 2147483647 h 181"/>
                <a:gd name="T70" fmla="*/ 2147483647 w 434"/>
                <a:gd name="T71" fmla="*/ 2147483647 h 181"/>
                <a:gd name="T72" fmla="*/ 2147483647 w 434"/>
                <a:gd name="T73" fmla="*/ 2147483647 h 181"/>
                <a:gd name="T74" fmla="*/ 2147483647 w 434"/>
                <a:gd name="T75" fmla="*/ 2147483647 h 181"/>
                <a:gd name="T76" fmla="*/ 2147483647 w 434"/>
                <a:gd name="T77" fmla="*/ 2147483647 h 181"/>
                <a:gd name="T78" fmla="*/ 2147483647 w 434"/>
                <a:gd name="T79" fmla="*/ 2147483647 h 181"/>
                <a:gd name="T80" fmla="*/ 2147483647 w 434"/>
                <a:gd name="T81" fmla="*/ 2147483647 h 1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4"/>
                <a:gd name="T124" fmla="*/ 0 h 181"/>
                <a:gd name="T125" fmla="*/ 434 w 434"/>
                <a:gd name="T126" fmla="*/ 181 h 1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4" h="181">
                  <a:moveTo>
                    <a:pt x="362" y="49"/>
                  </a:moveTo>
                  <a:lnTo>
                    <a:pt x="378" y="76"/>
                  </a:lnTo>
                  <a:lnTo>
                    <a:pt x="394" y="78"/>
                  </a:lnTo>
                  <a:lnTo>
                    <a:pt x="410" y="73"/>
                  </a:lnTo>
                  <a:lnTo>
                    <a:pt x="424" y="81"/>
                  </a:lnTo>
                  <a:lnTo>
                    <a:pt x="434" y="94"/>
                  </a:lnTo>
                  <a:lnTo>
                    <a:pt x="401" y="95"/>
                  </a:lnTo>
                  <a:lnTo>
                    <a:pt x="393" y="110"/>
                  </a:lnTo>
                  <a:lnTo>
                    <a:pt x="382" y="114"/>
                  </a:lnTo>
                  <a:lnTo>
                    <a:pt x="373" y="127"/>
                  </a:lnTo>
                  <a:lnTo>
                    <a:pt x="355" y="122"/>
                  </a:lnTo>
                  <a:lnTo>
                    <a:pt x="348" y="132"/>
                  </a:lnTo>
                  <a:lnTo>
                    <a:pt x="359" y="145"/>
                  </a:lnTo>
                  <a:lnTo>
                    <a:pt x="344" y="164"/>
                  </a:lnTo>
                  <a:lnTo>
                    <a:pt x="341" y="167"/>
                  </a:lnTo>
                  <a:lnTo>
                    <a:pt x="311" y="168"/>
                  </a:lnTo>
                  <a:lnTo>
                    <a:pt x="282" y="181"/>
                  </a:lnTo>
                  <a:lnTo>
                    <a:pt x="215" y="160"/>
                  </a:lnTo>
                  <a:lnTo>
                    <a:pt x="161" y="161"/>
                  </a:lnTo>
                  <a:lnTo>
                    <a:pt x="126" y="133"/>
                  </a:lnTo>
                  <a:lnTo>
                    <a:pt x="61" y="117"/>
                  </a:lnTo>
                  <a:lnTo>
                    <a:pt x="53" y="92"/>
                  </a:lnTo>
                  <a:lnTo>
                    <a:pt x="39" y="76"/>
                  </a:lnTo>
                  <a:lnTo>
                    <a:pt x="21" y="73"/>
                  </a:lnTo>
                  <a:lnTo>
                    <a:pt x="0" y="54"/>
                  </a:lnTo>
                  <a:lnTo>
                    <a:pt x="2" y="46"/>
                  </a:lnTo>
                  <a:lnTo>
                    <a:pt x="42" y="28"/>
                  </a:lnTo>
                  <a:lnTo>
                    <a:pt x="73" y="30"/>
                  </a:lnTo>
                  <a:lnTo>
                    <a:pt x="89" y="38"/>
                  </a:lnTo>
                  <a:lnTo>
                    <a:pt x="122" y="37"/>
                  </a:lnTo>
                  <a:lnTo>
                    <a:pt x="122" y="25"/>
                  </a:lnTo>
                  <a:lnTo>
                    <a:pt x="113" y="12"/>
                  </a:lnTo>
                  <a:lnTo>
                    <a:pt x="125" y="0"/>
                  </a:lnTo>
                  <a:lnTo>
                    <a:pt x="164" y="11"/>
                  </a:lnTo>
                  <a:lnTo>
                    <a:pt x="186" y="30"/>
                  </a:lnTo>
                  <a:lnTo>
                    <a:pt x="220" y="28"/>
                  </a:lnTo>
                  <a:lnTo>
                    <a:pt x="289" y="50"/>
                  </a:lnTo>
                  <a:lnTo>
                    <a:pt x="324" y="44"/>
                  </a:lnTo>
                  <a:lnTo>
                    <a:pt x="341" y="33"/>
                  </a:lnTo>
                  <a:lnTo>
                    <a:pt x="366" y="38"/>
                  </a:lnTo>
                  <a:lnTo>
                    <a:pt x="362" y="4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2" name="Freeform 83"/>
            <p:cNvSpPr>
              <a:spLocks/>
            </p:cNvSpPr>
            <p:nvPr/>
          </p:nvSpPr>
          <p:spPr bwMode="auto">
            <a:xfrm>
              <a:off x="4927600" y="2622575"/>
              <a:ext cx="474663" cy="163513"/>
            </a:xfrm>
            <a:custGeom>
              <a:avLst/>
              <a:gdLst>
                <a:gd name="T0" fmla="*/ 2147483647 w 266"/>
                <a:gd name="T1" fmla="*/ 2147483647 h 106"/>
                <a:gd name="T2" fmla="*/ 2147483647 w 266"/>
                <a:gd name="T3" fmla="*/ 2147483647 h 106"/>
                <a:gd name="T4" fmla="*/ 2147483647 w 266"/>
                <a:gd name="T5" fmla="*/ 2147483647 h 106"/>
                <a:gd name="T6" fmla="*/ 2147483647 w 266"/>
                <a:gd name="T7" fmla="*/ 2147483647 h 106"/>
                <a:gd name="T8" fmla="*/ 2147483647 w 266"/>
                <a:gd name="T9" fmla="*/ 2147483647 h 106"/>
                <a:gd name="T10" fmla="*/ 2147483647 w 266"/>
                <a:gd name="T11" fmla="*/ 0 h 106"/>
                <a:gd name="T12" fmla="*/ 2147483647 w 266"/>
                <a:gd name="T13" fmla="*/ 0 h 106"/>
                <a:gd name="T14" fmla="*/ 2147483647 w 266"/>
                <a:gd name="T15" fmla="*/ 2147483647 h 106"/>
                <a:gd name="T16" fmla="*/ 2147483647 w 266"/>
                <a:gd name="T17" fmla="*/ 2147483647 h 106"/>
                <a:gd name="T18" fmla="*/ 2147483647 w 266"/>
                <a:gd name="T19" fmla="*/ 2147483647 h 106"/>
                <a:gd name="T20" fmla="*/ 2147483647 w 266"/>
                <a:gd name="T21" fmla="*/ 2147483647 h 106"/>
                <a:gd name="T22" fmla="*/ 2147483647 w 266"/>
                <a:gd name="T23" fmla="*/ 2147483647 h 106"/>
                <a:gd name="T24" fmla="*/ 0 w 266"/>
                <a:gd name="T25" fmla="*/ 2147483647 h 106"/>
                <a:gd name="T26" fmla="*/ 2147483647 w 266"/>
                <a:gd name="T27" fmla="*/ 2147483647 h 106"/>
                <a:gd name="T28" fmla="*/ 2147483647 w 266"/>
                <a:gd name="T29" fmla="*/ 2147483647 h 106"/>
                <a:gd name="T30" fmla="*/ 2147483647 w 266"/>
                <a:gd name="T31" fmla="*/ 2147483647 h 106"/>
                <a:gd name="T32" fmla="*/ 2147483647 w 266"/>
                <a:gd name="T33" fmla="*/ 2147483647 h 106"/>
                <a:gd name="T34" fmla="*/ 2147483647 w 266"/>
                <a:gd name="T35" fmla="*/ 2147483647 h 106"/>
                <a:gd name="T36" fmla="*/ 2147483647 w 266"/>
                <a:gd name="T37" fmla="*/ 2147483647 h 106"/>
                <a:gd name="T38" fmla="*/ 2147483647 w 266"/>
                <a:gd name="T39" fmla="*/ 2147483647 h 106"/>
                <a:gd name="T40" fmla="*/ 2147483647 w 266"/>
                <a:gd name="T41" fmla="*/ 2147483647 h 106"/>
                <a:gd name="T42" fmla="*/ 2147483647 w 266"/>
                <a:gd name="T43" fmla="*/ 2147483647 h 106"/>
                <a:gd name="T44" fmla="*/ 0 w 266"/>
                <a:gd name="T45" fmla="*/ 2147483647 h 106"/>
                <a:gd name="T46" fmla="*/ 2147483647 w 266"/>
                <a:gd name="T47" fmla="*/ 2147483647 h 106"/>
                <a:gd name="T48" fmla="*/ 2147483647 w 266"/>
                <a:gd name="T49" fmla="*/ 2147483647 h 106"/>
                <a:gd name="T50" fmla="*/ 2147483647 w 266"/>
                <a:gd name="T51" fmla="*/ 2147483647 h 106"/>
                <a:gd name="T52" fmla="*/ 2147483647 w 266"/>
                <a:gd name="T53" fmla="*/ 2147483647 h 106"/>
                <a:gd name="T54" fmla="*/ 2147483647 w 266"/>
                <a:gd name="T55" fmla="*/ 2147483647 h 106"/>
                <a:gd name="T56" fmla="*/ 2147483647 w 266"/>
                <a:gd name="T57" fmla="*/ 2147483647 h 106"/>
                <a:gd name="T58" fmla="*/ 2147483647 w 266"/>
                <a:gd name="T59" fmla="*/ 2147483647 h 106"/>
                <a:gd name="T60" fmla="*/ 2147483647 w 266"/>
                <a:gd name="T61" fmla="*/ 2147483647 h 106"/>
                <a:gd name="T62" fmla="*/ 2147483647 w 266"/>
                <a:gd name="T63" fmla="*/ 2147483647 h 106"/>
                <a:gd name="T64" fmla="*/ 2147483647 w 266"/>
                <a:gd name="T65" fmla="*/ 2147483647 h 106"/>
                <a:gd name="T66" fmla="*/ 2147483647 w 266"/>
                <a:gd name="T67" fmla="*/ 2147483647 h 106"/>
                <a:gd name="T68" fmla="*/ 2147483647 w 266"/>
                <a:gd name="T69" fmla="*/ 2147483647 h 106"/>
                <a:gd name="T70" fmla="*/ 2147483647 w 266"/>
                <a:gd name="T71" fmla="*/ 2147483647 h 106"/>
                <a:gd name="T72" fmla="*/ 2147483647 w 266"/>
                <a:gd name="T73" fmla="*/ 2147483647 h 106"/>
                <a:gd name="T74" fmla="*/ 2147483647 w 266"/>
                <a:gd name="T75" fmla="*/ 2147483647 h 106"/>
                <a:gd name="T76" fmla="*/ 2147483647 w 266"/>
                <a:gd name="T77" fmla="*/ 2147483647 h 106"/>
                <a:gd name="T78" fmla="*/ 2147483647 w 266"/>
                <a:gd name="T79" fmla="*/ 2147483647 h 106"/>
                <a:gd name="T80" fmla="*/ 2147483647 w 266"/>
                <a:gd name="T81" fmla="*/ 2147483647 h 106"/>
                <a:gd name="T82" fmla="*/ 2147483647 w 266"/>
                <a:gd name="T83" fmla="*/ 2147483647 h 106"/>
                <a:gd name="T84" fmla="*/ 2147483647 w 266"/>
                <a:gd name="T85" fmla="*/ 2147483647 h 106"/>
                <a:gd name="T86" fmla="*/ 2147483647 w 266"/>
                <a:gd name="T87" fmla="*/ 2147483647 h 106"/>
                <a:gd name="T88" fmla="*/ 2147483647 w 266"/>
                <a:gd name="T89" fmla="*/ 2147483647 h 106"/>
                <a:gd name="T90" fmla="*/ 2147483647 w 266"/>
                <a:gd name="T91" fmla="*/ 2147483647 h 106"/>
                <a:gd name="T92" fmla="*/ 2147483647 w 266"/>
                <a:gd name="T93" fmla="*/ 2147483647 h 106"/>
                <a:gd name="T94" fmla="*/ 2147483647 w 266"/>
                <a:gd name="T95" fmla="*/ 2147483647 h 106"/>
                <a:gd name="T96" fmla="*/ 2147483647 w 266"/>
                <a:gd name="T97" fmla="*/ 2147483647 h 106"/>
                <a:gd name="T98" fmla="*/ 2147483647 w 266"/>
                <a:gd name="T99" fmla="*/ 2147483647 h 106"/>
                <a:gd name="T100" fmla="*/ 2147483647 w 266"/>
                <a:gd name="T101" fmla="*/ 2147483647 h 106"/>
                <a:gd name="T102" fmla="*/ 2147483647 w 266"/>
                <a:gd name="T103" fmla="*/ 2147483647 h 106"/>
                <a:gd name="T104" fmla="*/ 2147483647 w 266"/>
                <a:gd name="T105" fmla="*/ 2147483647 h 106"/>
                <a:gd name="T106" fmla="*/ 2147483647 w 266"/>
                <a:gd name="T107" fmla="*/ 2147483647 h 106"/>
                <a:gd name="T108" fmla="*/ 2147483647 w 266"/>
                <a:gd name="T109" fmla="*/ 2147483647 h 1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6"/>
                <a:gd name="T166" fmla="*/ 0 h 106"/>
                <a:gd name="T167" fmla="*/ 266 w 266"/>
                <a:gd name="T168" fmla="*/ 106 h 1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6" h="106">
                  <a:moveTo>
                    <a:pt x="236" y="16"/>
                  </a:moveTo>
                  <a:lnTo>
                    <a:pt x="231" y="7"/>
                  </a:lnTo>
                  <a:lnTo>
                    <a:pt x="211" y="5"/>
                  </a:lnTo>
                  <a:lnTo>
                    <a:pt x="190" y="16"/>
                  </a:lnTo>
                  <a:lnTo>
                    <a:pt x="152" y="16"/>
                  </a:lnTo>
                  <a:lnTo>
                    <a:pt x="121" y="0"/>
                  </a:lnTo>
                  <a:lnTo>
                    <a:pt x="96" y="0"/>
                  </a:lnTo>
                  <a:lnTo>
                    <a:pt x="68" y="16"/>
                  </a:lnTo>
                  <a:lnTo>
                    <a:pt x="51" y="16"/>
                  </a:lnTo>
                  <a:lnTo>
                    <a:pt x="33" y="11"/>
                  </a:lnTo>
                  <a:lnTo>
                    <a:pt x="26" y="1"/>
                  </a:lnTo>
                  <a:lnTo>
                    <a:pt x="2" y="3"/>
                  </a:lnTo>
                  <a:lnTo>
                    <a:pt x="0" y="26"/>
                  </a:lnTo>
                  <a:lnTo>
                    <a:pt x="6" y="24"/>
                  </a:lnTo>
                  <a:lnTo>
                    <a:pt x="2" y="32"/>
                  </a:lnTo>
                  <a:lnTo>
                    <a:pt x="19" y="19"/>
                  </a:lnTo>
                  <a:lnTo>
                    <a:pt x="37" y="16"/>
                  </a:lnTo>
                  <a:lnTo>
                    <a:pt x="45" y="23"/>
                  </a:lnTo>
                  <a:lnTo>
                    <a:pt x="38" y="24"/>
                  </a:lnTo>
                  <a:lnTo>
                    <a:pt x="42" y="29"/>
                  </a:lnTo>
                  <a:lnTo>
                    <a:pt x="10" y="29"/>
                  </a:lnTo>
                  <a:lnTo>
                    <a:pt x="2" y="35"/>
                  </a:lnTo>
                  <a:lnTo>
                    <a:pt x="0" y="45"/>
                  </a:lnTo>
                  <a:lnTo>
                    <a:pt x="13" y="43"/>
                  </a:lnTo>
                  <a:lnTo>
                    <a:pt x="14" y="62"/>
                  </a:lnTo>
                  <a:lnTo>
                    <a:pt x="6" y="59"/>
                  </a:lnTo>
                  <a:lnTo>
                    <a:pt x="4" y="65"/>
                  </a:lnTo>
                  <a:lnTo>
                    <a:pt x="19" y="71"/>
                  </a:lnTo>
                  <a:lnTo>
                    <a:pt x="17" y="77"/>
                  </a:lnTo>
                  <a:lnTo>
                    <a:pt x="23" y="83"/>
                  </a:lnTo>
                  <a:lnTo>
                    <a:pt x="19" y="87"/>
                  </a:lnTo>
                  <a:lnTo>
                    <a:pt x="33" y="87"/>
                  </a:lnTo>
                  <a:lnTo>
                    <a:pt x="30" y="92"/>
                  </a:lnTo>
                  <a:lnTo>
                    <a:pt x="56" y="103"/>
                  </a:lnTo>
                  <a:lnTo>
                    <a:pt x="66" y="99"/>
                  </a:lnTo>
                  <a:lnTo>
                    <a:pt x="68" y="90"/>
                  </a:lnTo>
                  <a:lnTo>
                    <a:pt x="76" y="92"/>
                  </a:lnTo>
                  <a:lnTo>
                    <a:pt x="97" y="106"/>
                  </a:lnTo>
                  <a:lnTo>
                    <a:pt x="110" y="103"/>
                  </a:lnTo>
                  <a:lnTo>
                    <a:pt x="123" y="90"/>
                  </a:lnTo>
                  <a:lnTo>
                    <a:pt x="137" y="94"/>
                  </a:lnTo>
                  <a:lnTo>
                    <a:pt x="144" y="89"/>
                  </a:lnTo>
                  <a:lnTo>
                    <a:pt x="144" y="106"/>
                  </a:lnTo>
                  <a:lnTo>
                    <a:pt x="153" y="99"/>
                  </a:lnTo>
                  <a:lnTo>
                    <a:pt x="152" y="90"/>
                  </a:lnTo>
                  <a:lnTo>
                    <a:pt x="176" y="87"/>
                  </a:lnTo>
                  <a:lnTo>
                    <a:pt x="187" y="92"/>
                  </a:lnTo>
                  <a:lnTo>
                    <a:pt x="210" y="84"/>
                  </a:lnTo>
                  <a:lnTo>
                    <a:pt x="234" y="84"/>
                  </a:lnTo>
                  <a:lnTo>
                    <a:pt x="239" y="78"/>
                  </a:lnTo>
                  <a:lnTo>
                    <a:pt x="266" y="83"/>
                  </a:lnTo>
                  <a:lnTo>
                    <a:pt x="252" y="45"/>
                  </a:lnTo>
                  <a:lnTo>
                    <a:pt x="256" y="36"/>
                  </a:lnTo>
                  <a:lnTo>
                    <a:pt x="246" y="29"/>
                  </a:lnTo>
                  <a:lnTo>
                    <a:pt x="236"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3" name="Freeform 84"/>
            <p:cNvSpPr>
              <a:spLocks/>
            </p:cNvSpPr>
            <p:nvPr/>
          </p:nvSpPr>
          <p:spPr bwMode="auto">
            <a:xfrm>
              <a:off x="4927600" y="2622575"/>
              <a:ext cx="474663" cy="163513"/>
            </a:xfrm>
            <a:custGeom>
              <a:avLst/>
              <a:gdLst>
                <a:gd name="T0" fmla="*/ 2147483647 w 266"/>
                <a:gd name="T1" fmla="*/ 2147483647 h 106"/>
                <a:gd name="T2" fmla="*/ 2147483647 w 266"/>
                <a:gd name="T3" fmla="*/ 2147483647 h 106"/>
                <a:gd name="T4" fmla="*/ 2147483647 w 266"/>
                <a:gd name="T5" fmla="*/ 2147483647 h 106"/>
                <a:gd name="T6" fmla="*/ 2147483647 w 266"/>
                <a:gd name="T7" fmla="*/ 2147483647 h 106"/>
                <a:gd name="T8" fmla="*/ 2147483647 w 266"/>
                <a:gd name="T9" fmla="*/ 2147483647 h 106"/>
                <a:gd name="T10" fmla="*/ 2147483647 w 266"/>
                <a:gd name="T11" fmla="*/ 0 h 106"/>
                <a:gd name="T12" fmla="*/ 2147483647 w 266"/>
                <a:gd name="T13" fmla="*/ 0 h 106"/>
                <a:gd name="T14" fmla="*/ 2147483647 w 266"/>
                <a:gd name="T15" fmla="*/ 2147483647 h 106"/>
                <a:gd name="T16" fmla="*/ 2147483647 w 266"/>
                <a:gd name="T17" fmla="*/ 2147483647 h 106"/>
                <a:gd name="T18" fmla="*/ 2147483647 w 266"/>
                <a:gd name="T19" fmla="*/ 2147483647 h 106"/>
                <a:gd name="T20" fmla="*/ 2147483647 w 266"/>
                <a:gd name="T21" fmla="*/ 2147483647 h 106"/>
                <a:gd name="T22" fmla="*/ 2147483647 w 266"/>
                <a:gd name="T23" fmla="*/ 2147483647 h 106"/>
                <a:gd name="T24" fmla="*/ 0 w 266"/>
                <a:gd name="T25" fmla="*/ 2147483647 h 106"/>
                <a:gd name="T26" fmla="*/ 2147483647 w 266"/>
                <a:gd name="T27" fmla="*/ 2147483647 h 106"/>
                <a:gd name="T28" fmla="*/ 2147483647 w 266"/>
                <a:gd name="T29" fmla="*/ 2147483647 h 106"/>
                <a:gd name="T30" fmla="*/ 2147483647 w 266"/>
                <a:gd name="T31" fmla="*/ 2147483647 h 106"/>
                <a:gd name="T32" fmla="*/ 2147483647 w 266"/>
                <a:gd name="T33" fmla="*/ 2147483647 h 106"/>
                <a:gd name="T34" fmla="*/ 2147483647 w 266"/>
                <a:gd name="T35" fmla="*/ 2147483647 h 106"/>
                <a:gd name="T36" fmla="*/ 2147483647 w 266"/>
                <a:gd name="T37" fmla="*/ 2147483647 h 106"/>
                <a:gd name="T38" fmla="*/ 2147483647 w 266"/>
                <a:gd name="T39" fmla="*/ 2147483647 h 106"/>
                <a:gd name="T40" fmla="*/ 2147483647 w 266"/>
                <a:gd name="T41" fmla="*/ 2147483647 h 106"/>
                <a:gd name="T42" fmla="*/ 2147483647 w 266"/>
                <a:gd name="T43" fmla="*/ 2147483647 h 106"/>
                <a:gd name="T44" fmla="*/ 0 w 266"/>
                <a:gd name="T45" fmla="*/ 2147483647 h 106"/>
                <a:gd name="T46" fmla="*/ 2147483647 w 266"/>
                <a:gd name="T47" fmla="*/ 2147483647 h 106"/>
                <a:gd name="T48" fmla="*/ 2147483647 w 266"/>
                <a:gd name="T49" fmla="*/ 2147483647 h 106"/>
                <a:gd name="T50" fmla="*/ 2147483647 w 266"/>
                <a:gd name="T51" fmla="*/ 2147483647 h 106"/>
                <a:gd name="T52" fmla="*/ 2147483647 w 266"/>
                <a:gd name="T53" fmla="*/ 2147483647 h 106"/>
                <a:gd name="T54" fmla="*/ 2147483647 w 266"/>
                <a:gd name="T55" fmla="*/ 2147483647 h 106"/>
                <a:gd name="T56" fmla="*/ 2147483647 w 266"/>
                <a:gd name="T57" fmla="*/ 2147483647 h 106"/>
                <a:gd name="T58" fmla="*/ 2147483647 w 266"/>
                <a:gd name="T59" fmla="*/ 2147483647 h 106"/>
                <a:gd name="T60" fmla="*/ 2147483647 w 266"/>
                <a:gd name="T61" fmla="*/ 2147483647 h 106"/>
                <a:gd name="T62" fmla="*/ 2147483647 w 266"/>
                <a:gd name="T63" fmla="*/ 2147483647 h 106"/>
                <a:gd name="T64" fmla="*/ 2147483647 w 266"/>
                <a:gd name="T65" fmla="*/ 2147483647 h 106"/>
                <a:gd name="T66" fmla="*/ 2147483647 w 266"/>
                <a:gd name="T67" fmla="*/ 2147483647 h 106"/>
                <a:gd name="T68" fmla="*/ 2147483647 w 266"/>
                <a:gd name="T69" fmla="*/ 2147483647 h 106"/>
                <a:gd name="T70" fmla="*/ 2147483647 w 266"/>
                <a:gd name="T71" fmla="*/ 2147483647 h 106"/>
                <a:gd name="T72" fmla="*/ 2147483647 w 266"/>
                <a:gd name="T73" fmla="*/ 2147483647 h 106"/>
                <a:gd name="T74" fmla="*/ 2147483647 w 266"/>
                <a:gd name="T75" fmla="*/ 2147483647 h 106"/>
                <a:gd name="T76" fmla="*/ 2147483647 w 266"/>
                <a:gd name="T77" fmla="*/ 2147483647 h 106"/>
                <a:gd name="T78" fmla="*/ 2147483647 w 266"/>
                <a:gd name="T79" fmla="*/ 2147483647 h 106"/>
                <a:gd name="T80" fmla="*/ 2147483647 w 266"/>
                <a:gd name="T81" fmla="*/ 2147483647 h 106"/>
                <a:gd name="T82" fmla="*/ 2147483647 w 266"/>
                <a:gd name="T83" fmla="*/ 2147483647 h 106"/>
                <a:gd name="T84" fmla="*/ 2147483647 w 266"/>
                <a:gd name="T85" fmla="*/ 2147483647 h 106"/>
                <a:gd name="T86" fmla="*/ 2147483647 w 266"/>
                <a:gd name="T87" fmla="*/ 2147483647 h 106"/>
                <a:gd name="T88" fmla="*/ 2147483647 w 266"/>
                <a:gd name="T89" fmla="*/ 2147483647 h 106"/>
                <a:gd name="T90" fmla="*/ 2147483647 w 266"/>
                <a:gd name="T91" fmla="*/ 2147483647 h 106"/>
                <a:gd name="T92" fmla="*/ 2147483647 w 266"/>
                <a:gd name="T93" fmla="*/ 2147483647 h 106"/>
                <a:gd name="T94" fmla="*/ 2147483647 w 266"/>
                <a:gd name="T95" fmla="*/ 2147483647 h 106"/>
                <a:gd name="T96" fmla="*/ 2147483647 w 266"/>
                <a:gd name="T97" fmla="*/ 2147483647 h 106"/>
                <a:gd name="T98" fmla="*/ 2147483647 w 266"/>
                <a:gd name="T99" fmla="*/ 2147483647 h 106"/>
                <a:gd name="T100" fmla="*/ 2147483647 w 266"/>
                <a:gd name="T101" fmla="*/ 2147483647 h 106"/>
                <a:gd name="T102" fmla="*/ 2147483647 w 266"/>
                <a:gd name="T103" fmla="*/ 2147483647 h 106"/>
                <a:gd name="T104" fmla="*/ 2147483647 w 266"/>
                <a:gd name="T105" fmla="*/ 2147483647 h 106"/>
                <a:gd name="T106" fmla="*/ 2147483647 w 266"/>
                <a:gd name="T107" fmla="*/ 2147483647 h 106"/>
                <a:gd name="T108" fmla="*/ 2147483647 w 266"/>
                <a:gd name="T109" fmla="*/ 2147483647 h 1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6"/>
                <a:gd name="T166" fmla="*/ 0 h 106"/>
                <a:gd name="T167" fmla="*/ 266 w 266"/>
                <a:gd name="T168" fmla="*/ 106 h 1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6" h="106">
                  <a:moveTo>
                    <a:pt x="236" y="16"/>
                  </a:moveTo>
                  <a:lnTo>
                    <a:pt x="231" y="7"/>
                  </a:lnTo>
                  <a:lnTo>
                    <a:pt x="211" y="5"/>
                  </a:lnTo>
                  <a:lnTo>
                    <a:pt x="190" y="16"/>
                  </a:lnTo>
                  <a:lnTo>
                    <a:pt x="152" y="16"/>
                  </a:lnTo>
                  <a:lnTo>
                    <a:pt x="121" y="0"/>
                  </a:lnTo>
                  <a:lnTo>
                    <a:pt x="96" y="0"/>
                  </a:lnTo>
                  <a:lnTo>
                    <a:pt x="68" y="16"/>
                  </a:lnTo>
                  <a:lnTo>
                    <a:pt x="51" y="16"/>
                  </a:lnTo>
                  <a:lnTo>
                    <a:pt x="33" y="11"/>
                  </a:lnTo>
                  <a:lnTo>
                    <a:pt x="26" y="1"/>
                  </a:lnTo>
                  <a:lnTo>
                    <a:pt x="2" y="3"/>
                  </a:lnTo>
                  <a:lnTo>
                    <a:pt x="0" y="26"/>
                  </a:lnTo>
                  <a:lnTo>
                    <a:pt x="6" y="24"/>
                  </a:lnTo>
                  <a:lnTo>
                    <a:pt x="2" y="32"/>
                  </a:lnTo>
                  <a:lnTo>
                    <a:pt x="19" y="19"/>
                  </a:lnTo>
                  <a:lnTo>
                    <a:pt x="37" y="16"/>
                  </a:lnTo>
                  <a:lnTo>
                    <a:pt x="45" y="23"/>
                  </a:lnTo>
                  <a:lnTo>
                    <a:pt x="38" y="24"/>
                  </a:lnTo>
                  <a:lnTo>
                    <a:pt x="42" y="29"/>
                  </a:lnTo>
                  <a:lnTo>
                    <a:pt x="10" y="29"/>
                  </a:lnTo>
                  <a:lnTo>
                    <a:pt x="2" y="35"/>
                  </a:lnTo>
                  <a:lnTo>
                    <a:pt x="0" y="45"/>
                  </a:lnTo>
                  <a:lnTo>
                    <a:pt x="13" y="43"/>
                  </a:lnTo>
                  <a:lnTo>
                    <a:pt x="14" y="62"/>
                  </a:lnTo>
                  <a:lnTo>
                    <a:pt x="6" y="59"/>
                  </a:lnTo>
                  <a:lnTo>
                    <a:pt x="4" y="65"/>
                  </a:lnTo>
                  <a:lnTo>
                    <a:pt x="19" y="71"/>
                  </a:lnTo>
                  <a:lnTo>
                    <a:pt x="17" y="77"/>
                  </a:lnTo>
                  <a:lnTo>
                    <a:pt x="23" y="83"/>
                  </a:lnTo>
                  <a:lnTo>
                    <a:pt x="19" y="87"/>
                  </a:lnTo>
                  <a:lnTo>
                    <a:pt x="33" y="87"/>
                  </a:lnTo>
                  <a:lnTo>
                    <a:pt x="30" y="92"/>
                  </a:lnTo>
                  <a:lnTo>
                    <a:pt x="56" y="103"/>
                  </a:lnTo>
                  <a:lnTo>
                    <a:pt x="66" y="99"/>
                  </a:lnTo>
                  <a:lnTo>
                    <a:pt x="68" y="90"/>
                  </a:lnTo>
                  <a:lnTo>
                    <a:pt x="76" y="92"/>
                  </a:lnTo>
                  <a:lnTo>
                    <a:pt x="97" y="106"/>
                  </a:lnTo>
                  <a:lnTo>
                    <a:pt x="110" y="103"/>
                  </a:lnTo>
                  <a:lnTo>
                    <a:pt x="123" y="90"/>
                  </a:lnTo>
                  <a:lnTo>
                    <a:pt x="137" y="94"/>
                  </a:lnTo>
                  <a:lnTo>
                    <a:pt x="144" y="89"/>
                  </a:lnTo>
                  <a:lnTo>
                    <a:pt x="144" y="106"/>
                  </a:lnTo>
                  <a:lnTo>
                    <a:pt x="153" y="99"/>
                  </a:lnTo>
                  <a:lnTo>
                    <a:pt x="152" y="90"/>
                  </a:lnTo>
                  <a:lnTo>
                    <a:pt x="176" y="87"/>
                  </a:lnTo>
                  <a:lnTo>
                    <a:pt x="187" y="92"/>
                  </a:lnTo>
                  <a:lnTo>
                    <a:pt x="210" y="84"/>
                  </a:lnTo>
                  <a:lnTo>
                    <a:pt x="234" y="84"/>
                  </a:lnTo>
                  <a:lnTo>
                    <a:pt x="239" y="78"/>
                  </a:lnTo>
                  <a:lnTo>
                    <a:pt x="266" y="83"/>
                  </a:lnTo>
                  <a:lnTo>
                    <a:pt x="252" y="45"/>
                  </a:lnTo>
                  <a:lnTo>
                    <a:pt x="256" y="36"/>
                  </a:lnTo>
                  <a:lnTo>
                    <a:pt x="246" y="29"/>
                  </a:lnTo>
                  <a:lnTo>
                    <a:pt x="236" y="1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4" name="Freeform 85"/>
            <p:cNvSpPr>
              <a:spLocks/>
            </p:cNvSpPr>
            <p:nvPr/>
          </p:nvSpPr>
          <p:spPr bwMode="auto">
            <a:xfrm>
              <a:off x="5180013" y="2752750"/>
              <a:ext cx="166687" cy="133350"/>
            </a:xfrm>
            <a:custGeom>
              <a:avLst/>
              <a:gdLst>
                <a:gd name="T0" fmla="*/ 2147483647 w 93"/>
                <a:gd name="T1" fmla="*/ 0 h 85"/>
                <a:gd name="T2" fmla="*/ 2147483647 w 93"/>
                <a:gd name="T3" fmla="*/ 0 h 85"/>
                <a:gd name="T4" fmla="*/ 2147483647 w 93"/>
                <a:gd name="T5" fmla="*/ 2147483647 h 85"/>
                <a:gd name="T6" fmla="*/ 2147483647 w 93"/>
                <a:gd name="T7" fmla="*/ 2147483647 h 85"/>
                <a:gd name="T8" fmla="*/ 2147483647 w 93"/>
                <a:gd name="T9" fmla="*/ 2147483647 h 85"/>
                <a:gd name="T10" fmla="*/ 2147483647 w 93"/>
                <a:gd name="T11" fmla="*/ 2147483647 h 85"/>
                <a:gd name="T12" fmla="*/ 2147483647 w 93"/>
                <a:gd name="T13" fmla="*/ 2147483647 h 85"/>
                <a:gd name="T14" fmla="*/ 2147483647 w 93"/>
                <a:gd name="T15" fmla="*/ 2147483647 h 85"/>
                <a:gd name="T16" fmla="*/ 2147483647 w 93"/>
                <a:gd name="T17" fmla="*/ 2147483647 h 85"/>
                <a:gd name="T18" fmla="*/ 0 w 93"/>
                <a:gd name="T19" fmla="*/ 2147483647 h 85"/>
                <a:gd name="T20" fmla="*/ 0 w 93"/>
                <a:gd name="T21" fmla="*/ 2147483647 h 85"/>
                <a:gd name="T22" fmla="*/ 2147483647 w 93"/>
                <a:gd name="T23" fmla="*/ 2147483647 h 85"/>
                <a:gd name="T24" fmla="*/ 2147483647 w 93"/>
                <a:gd name="T25" fmla="*/ 2147483647 h 85"/>
                <a:gd name="T26" fmla="*/ 2147483647 w 93"/>
                <a:gd name="T27" fmla="*/ 2147483647 h 85"/>
                <a:gd name="T28" fmla="*/ 2147483647 w 93"/>
                <a:gd name="T29" fmla="*/ 2147483647 h 85"/>
                <a:gd name="T30" fmla="*/ 2147483647 w 93"/>
                <a:gd name="T31" fmla="*/ 0 h 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
                <a:gd name="T49" fmla="*/ 0 h 85"/>
                <a:gd name="T50" fmla="*/ 93 w 93"/>
                <a:gd name="T51" fmla="*/ 85 h 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 h="85">
                  <a:moveTo>
                    <a:pt x="93" y="0"/>
                  </a:moveTo>
                  <a:lnTo>
                    <a:pt x="69" y="0"/>
                  </a:lnTo>
                  <a:lnTo>
                    <a:pt x="46" y="8"/>
                  </a:lnTo>
                  <a:lnTo>
                    <a:pt x="35" y="3"/>
                  </a:lnTo>
                  <a:lnTo>
                    <a:pt x="11" y="6"/>
                  </a:lnTo>
                  <a:lnTo>
                    <a:pt x="12" y="15"/>
                  </a:lnTo>
                  <a:lnTo>
                    <a:pt x="3" y="22"/>
                  </a:lnTo>
                  <a:lnTo>
                    <a:pt x="3" y="48"/>
                  </a:lnTo>
                  <a:lnTo>
                    <a:pt x="14" y="51"/>
                  </a:lnTo>
                  <a:lnTo>
                    <a:pt x="0" y="70"/>
                  </a:lnTo>
                  <a:lnTo>
                    <a:pt x="0" y="79"/>
                  </a:lnTo>
                  <a:lnTo>
                    <a:pt x="14" y="85"/>
                  </a:lnTo>
                  <a:lnTo>
                    <a:pt x="45" y="67"/>
                  </a:lnTo>
                  <a:lnTo>
                    <a:pt x="77" y="47"/>
                  </a:lnTo>
                  <a:lnTo>
                    <a:pt x="79" y="12"/>
                  </a:lnTo>
                  <a:lnTo>
                    <a:pt x="93"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5" name="Freeform 86"/>
            <p:cNvSpPr>
              <a:spLocks/>
            </p:cNvSpPr>
            <p:nvPr/>
          </p:nvSpPr>
          <p:spPr bwMode="auto">
            <a:xfrm>
              <a:off x="5180013" y="2752750"/>
              <a:ext cx="166687" cy="133350"/>
            </a:xfrm>
            <a:custGeom>
              <a:avLst/>
              <a:gdLst>
                <a:gd name="T0" fmla="*/ 2147483647 w 93"/>
                <a:gd name="T1" fmla="*/ 0 h 85"/>
                <a:gd name="T2" fmla="*/ 2147483647 w 93"/>
                <a:gd name="T3" fmla="*/ 0 h 85"/>
                <a:gd name="T4" fmla="*/ 2147483647 w 93"/>
                <a:gd name="T5" fmla="*/ 2147483647 h 85"/>
                <a:gd name="T6" fmla="*/ 2147483647 w 93"/>
                <a:gd name="T7" fmla="*/ 2147483647 h 85"/>
                <a:gd name="T8" fmla="*/ 2147483647 w 93"/>
                <a:gd name="T9" fmla="*/ 2147483647 h 85"/>
                <a:gd name="T10" fmla="*/ 2147483647 w 93"/>
                <a:gd name="T11" fmla="*/ 2147483647 h 85"/>
                <a:gd name="T12" fmla="*/ 2147483647 w 93"/>
                <a:gd name="T13" fmla="*/ 2147483647 h 85"/>
                <a:gd name="T14" fmla="*/ 2147483647 w 93"/>
                <a:gd name="T15" fmla="*/ 2147483647 h 85"/>
                <a:gd name="T16" fmla="*/ 2147483647 w 93"/>
                <a:gd name="T17" fmla="*/ 2147483647 h 85"/>
                <a:gd name="T18" fmla="*/ 0 w 93"/>
                <a:gd name="T19" fmla="*/ 2147483647 h 85"/>
                <a:gd name="T20" fmla="*/ 0 w 93"/>
                <a:gd name="T21" fmla="*/ 2147483647 h 85"/>
                <a:gd name="T22" fmla="*/ 2147483647 w 93"/>
                <a:gd name="T23" fmla="*/ 2147483647 h 85"/>
                <a:gd name="T24" fmla="*/ 2147483647 w 93"/>
                <a:gd name="T25" fmla="*/ 2147483647 h 85"/>
                <a:gd name="T26" fmla="*/ 2147483647 w 93"/>
                <a:gd name="T27" fmla="*/ 2147483647 h 85"/>
                <a:gd name="T28" fmla="*/ 2147483647 w 93"/>
                <a:gd name="T29" fmla="*/ 2147483647 h 85"/>
                <a:gd name="T30" fmla="*/ 2147483647 w 93"/>
                <a:gd name="T31" fmla="*/ 0 h 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
                <a:gd name="T49" fmla="*/ 0 h 85"/>
                <a:gd name="T50" fmla="*/ 93 w 93"/>
                <a:gd name="T51" fmla="*/ 85 h 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 h="85">
                  <a:moveTo>
                    <a:pt x="93" y="0"/>
                  </a:moveTo>
                  <a:lnTo>
                    <a:pt x="69" y="0"/>
                  </a:lnTo>
                  <a:lnTo>
                    <a:pt x="46" y="8"/>
                  </a:lnTo>
                  <a:lnTo>
                    <a:pt x="35" y="3"/>
                  </a:lnTo>
                  <a:lnTo>
                    <a:pt x="11" y="6"/>
                  </a:lnTo>
                  <a:lnTo>
                    <a:pt x="12" y="15"/>
                  </a:lnTo>
                  <a:lnTo>
                    <a:pt x="3" y="22"/>
                  </a:lnTo>
                  <a:lnTo>
                    <a:pt x="3" y="48"/>
                  </a:lnTo>
                  <a:lnTo>
                    <a:pt x="14" y="51"/>
                  </a:lnTo>
                  <a:lnTo>
                    <a:pt x="0" y="70"/>
                  </a:lnTo>
                  <a:lnTo>
                    <a:pt x="0" y="79"/>
                  </a:lnTo>
                  <a:lnTo>
                    <a:pt x="14" y="85"/>
                  </a:lnTo>
                  <a:lnTo>
                    <a:pt x="45" y="67"/>
                  </a:lnTo>
                  <a:lnTo>
                    <a:pt x="77" y="47"/>
                  </a:lnTo>
                  <a:lnTo>
                    <a:pt x="79" y="12"/>
                  </a:lnTo>
                  <a:lnTo>
                    <a:pt x="93"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6" name="Freeform 87"/>
            <p:cNvSpPr>
              <a:spLocks/>
            </p:cNvSpPr>
            <p:nvPr/>
          </p:nvSpPr>
          <p:spPr bwMode="auto">
            <a:xfrm>
              <a:off x="5167313" y="2855938"/>
              <a:ext cx="107950" cy="111125"/>
            </a:xfrm>
            <a:custGeom>
              <a:avLst/>
              <a:gdLst>
                <a:gd name="T0" fmla="*/ 2147483647 w 60"/>
                <a:gd name="T1" fmla="*/ 2147483647 h 72"/>
                <a:gd name="T2" fmla="*/ 2147483647 w 60"/>
                <a:gd name="T3" fmla="*/ 2147483647 h 72"/>
                <a:gd name="T4" fmla="*/ 2147483647 w 60"/>
                <a:gd name="T5" fmla="*/ 0 h 72"/>
                <a:gd name="T6" fmla="*/ 2147483647 w 60"/>
                <a:gd name="T7" fmla="*/ 2147483647 h 72"/>
                <a:gd name="T8" fmla="*/ 2147483647 w 60"/>
                <a:gd name="T9" fmla="*/ 2147483647 h 72"/>
                <a:gd name="T10" fmla="*/ 2147483647 w 60"/>
                <a:gd name="T11" fmla="*/ 2147483647 h 72"/>
                <a:gd name="T12" fmla="*/ 2147483647 w 60"/>
                <a:gd name="T13" fmla="*/ 2147483647 h 72"/>
                <a:gd name="T14" fmla="*/ 2147483647 w 60"/>
                <a:gd name="T15" fmla="*/ 2147483647 h 72"/>
                <a:gd name="T16" fmla="*/ 2147483647 w 60"/>
                <a:gd name="T17" fmla="*/ 2147483647 h 72"/>
                <a:gd name="T18" fmla="*/ 2147483647 w 60"/>
                <a:gd name="T19" fmla="*/ 2147483647 h 72"/>
                <a:gd name="T20" fmla="*/ 2147483647 w 60"/>
                <a:gd name="T21" fmla="*/ 2147483647 h 72"/>
                <a:gd name="T22" fmla="*/ 0 w 60"/>
                <a:gd name="T23" fmla="*/ 2147483647 h 72"/>
                <a:gd name="T24" fmla="*/ 2147483647 w 60"/>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72"/>
                <a:gd name="T41" fmla="*/ 60 w 60"/>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72">
                  <a:moveTo>
                    <a:pt x="7" y="12"/>
                  </a:moveTo>
                  <a:lnTo>
                    <a:pt x="21" y="18"/>
                  </a:lnTo>
                  <a:lnTo>
                    <a:pt x="52" y="0"/>
                  </a:lnTo>
                  <a:lnTo>
                    <a:pt x="60" y="19"/>
                  </a:lnTo>
                  <a:lnTo>
                    <a:pt x="31" y="33"/>
                  </a:lnTo>
                  <a:lnTo>
                    <a:pt x="45" y="49"/>
                  </a:lnTo>
                  <a:lnTo>
                    <a:pt x="36" y="60"/>
                  </a:lnTo>
                  <a:lnTo>
                    <a:pt x="28" y="60"/>
                  </a:lnTo>
                  <a:lnTo>
                    <a:pt x="19" y="72"/>
                  </a:lnTo>
                  <a:lnTo>
                    <a:pt x="3" y="70"/>
                  </a:lnTo>
                  <a:lnTo>
                    <a:pt x="7" y="38"/>
                  </a:lnTo>
                  <a:lnTo>
                    <a:pt x="0" y="24"/>
                  </a:lnTo>
                  <a:lnTo>
                    <a:pt x="7" y="1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7" name="Freeform 88"/>
            <p:cNvSpPr>
              <a:spLocks/>
            </p:cNvSpPr>
            <p:nvPr/>
          </p:nvSpPr>
          <p:spPr bwMode="auto">
            <a:xfrm>
              <a:off x="5167313" y="2855938"/>
              <a:ext cx="107950" cy="111125"/>
            </a:xfrm>
            <a:custGeom>
              <a:avLst/>
              <a:gdLst>
                <a:gd name="T0" fmla="*/ 2147483647 w 60"/>
                <a:gd name="T1" fmla="*/ 2147483647 h 72"/>
                <a:gd name="T2" fmla="*/ 2147483647 w 60"/>
                <a:gd name="T3" fmla="*/ 2147483647 h 72"/>
                <a:gd name="T4" fmla="*/ 2147483647 w 60"/>
                <a:gd name="T5" fmla="*/ 0 h 72"/>
                <a:gd name="T6" fmla="*/ 2147483647 w 60"/>
                <a:gd name="T7" fmla="*/ 2147483647 h 72"/>
                <a:gd name="T8" fmla="*/ 2147483647 w 60"/>
                <a:gd name="T9" fmla="*/ 2147483647 h 72"/>
                <a:gd name="T10" fmla="*/ 2147483647 w 60"/>
                <a:gd name="T11" fmla="*/ 2147483647 h 72"/>
                <a:gd name="T12" fmla="*/ 2147483647 w 60"/>
                <a:gd name="T13" fmla="*/ 2147483647 h 72"/>
                <a:gd name="T14" fmla="*/ 2147483647 w 60"/>
                <a:gd name="T15" fmla="*/ 2147483647 h 72"/>
                <a:gd name="T16" fmla="*/ 2147483647 w 60"/>
                <a:gd name="T17" fmla="*/ 2147483647 h 72"/>
                <a:gd name="T18" fmla="*/ 2147483647 w 60"/>
                <a:gd name="T19" fmla="*/ 2147483647 h 72"/>
                <a:gd name="T20" fmla="*/ 2147483647 w 60"/>
                <a:gd name="T21" fmla="*/ 2147483647 h 72"/>
                <a:gd name="T22" fmla="*/ 0 w 60"/>
                <a:gd name="T23" fmla="*/ 2147483647 h 72"/>
                <a:gd name="T24" fmla="*/ 2147483647 w 60"/>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72"/>
                <a:gd name="T41" fmla="*/ 60 w 60"/>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72">
                  <a:moveTo>
                    <a:pt x="7" y="12"/>
                  </a:moveTo>
                  <a:lnTo>
                    <a:pt x="21" y="18"/>
                  </a:lnTo>
                  <a:lnTo>
                    <a:pt x="52" y="0"/>
                  </a:lnTo>
                  <a:lnTo>
                    <a:pt x="60" y="19"/>
                  </a:lnTo>
                  <a:lnTo>
                    <a:pt x="31" y="33"/>
                  </a:lnTo>
                  <a:lnTo>
                    <a:pt x="45" y="49"/>
                  </a:lnTo>
                  <a:lnTo>
                    <a:pt x="36" y="60"/>
                  </a:lnTo>
                  <a:lnTo>
                    <a:pt x="28" y="60"/>
                  </a:lnTo>
                  <a:lnTo>
                    <a:pt x="19" y="72"/>
                  </a:lnTo>
                  <a:lnTo>
                    <a:pt x="3" y="70"/>
                  </a:lnTo>
                  <a:lnTo>
                    <a:pt x="7" y="38"/>
                  </a:lnTo>
                  <a:lnTo>
                    <a:pt x="0" y="24"/>
                  </a:lnTo>
                  <a:lnTo>
                    <a:pt x="7" y="1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8" name="Freeform 89"/>
            <p:cNvSpPr>
              <a:spLocks/>
            </p:cNvSpPr>
            <p:nvPr/>
          </p:nvSpPr>
          <p:spPr bwMode="auto">
            <a:xfrm>
              <a:off x="5262563" y="2743225"/>
              <a:ext cx="260350" cy="231775"/>
            </a:xfrm>
            <a:custGeom>
              <a:avLst/>
              <a:gdLst>
                <a:gd name="T0" fmla="*/ 2147483647 w 147"/>
                <a:gd name="T1" fmla="*/ 2147483647 h 148"/>
                <a:gd name="T2" fmla="*/ 2147483647 w 147"/>
                <a:gd name="T3" fmla="*/ 2147483647 h 148"/>
                <a:gd name="T4" fmla="*/ 2147483647 w 147"/>
                <a:gd name="T5" fmla="*/ 2147483647 h 148"/>
                <a:gd name="T6" fmla="*/ 2147483647 w 147"/>
                <a:gd name="T7" fmla="*/ 2147483647 h 148"/>
                <a:gd name="T8" fmla="*/ 2147483647 w 147"/>
                <a:gd name="T9" fmla="*/ 2147483647 h 148"/>
                <a:gd name="T10" fmla="*/ 2147483647 w 147"/>
                <a:gd name="T11" fmla="*/ 2147483647 h 148"/>
                <a:gd name="T12" fmla="*/ 2147483647 w 147"/>
                <a:gd name="T13" fmla="*/ 2147483647 h 148"/>
                <a:gd name="T14" fmla="*/ 2147483647 w 147"/>
                <a:gd name="T15" fmla="*/ 2147483647 h 148"/>
                <a:gd name="T16" fmla="*/ 2147483647 w 147"/>
                <a:gd name="T17" fmla="*/ 2147483647 h 148"/>
                <a:gd name="T18" fmla="*/ 2147483647 w 147"/>
                <a:gd name="T19" fmla="*/ 2147483647 h 148"/>
                <a:gd name="T20" fmla="*/ 2147483647 w 147"/>
                <a:gd name="T21" fmla="*/ 2147483647 h 148"/>
                <a:gd name="T22" fmla="*/ 2147483647 w 147"/>
                <a:gd name="T23" fmla="*/ 2147483647 h 148"/>
                <a:gd name="T24" fmla="*/ 2147483647 w 147"/>
                <a:gd name="T25" fmla="*/ 2147483647 h 148"/>
                <a:gd name="T26" fmla="*/ 2147483647 w 147"/>
                <a:gd name="T27" fmla="*/ 2147483647 h 148"/>
                <a:gd name="T28" fmla="*/ 2147483647 w 147"/>
                <a:gd name="T29" fmla="*/ 2147483647 h 148"/>
                <a:gd name="T30" fmla="*/ 2147483647 w 147"/>
                <a:gd name="T31" fmla="*/ 2147483647 h 148"/>
                <a:gd name="T32" fmla="*/ 2147483647 w 147"/>
                <a:gd name="T33" fmla="*/ 2147483647 h 148"/>
                <a:gd name="T34" fmla="*/ 0 w 147"/>
                <a:gd name="T35" fmla="*/ 2147483647 h 148"/>
                <a:gd name="T36" fmla="*/ 2147483647 w 147"/>
                <a:gd name="T37" fmla="*/ 2147483647 h 148"/>
                <a:gd name="T38" fmla="*/ 2147483647 w 147"/>
                <a:gd name="T39" fmla="*/ 2147483647 h 148"/>
                <a:gd name="T40" fmla="*/ 2147483647 w 147"/>
                <a:gd name="T41" fmla="*/ 2147483647 h 148"/>
                <a:gd name="T42" fmla="*/ 2147483647 w 147"/>
                <a:gd name="T43" fmla="*/ 0 h 148"/>
                <a:gd name="T44" fmla="*/ 2147483647 w 147"/>
                <a:gd name="T45" fmla="*/ 2147483647 h 1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7"/>
                <a:gd name="T70" fmla="*/ 0 h 148"/>
                <a:gd name="T71" fmla="*/ 147 w 147"/>
                <a:gd name="T72" fmla="*/ 148 h 1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7" h="148">
                  <a:moveTo>
                    <a:pt x="80" y="5"/>
                  </a:moveTo>
                  <a:lnTo>
                    <a:pt x="102" y="38"/>
                  </a:lnTo>
                  <a:lnTo>
                    <a:pt x="94" y="62"/>
                  </a:lnTo>
                  <a:lnTo>
                    <a:pt x="105" y="78"/>
                  </a:lnTo>
                  <a:lnTo>
                    <a:pt x="123" y="89"/>
                  </a:lnTo>
                  <a:lnTo>
                    <a:pt x="130" y="114"/>
                  </a:lnTo>
                  <a:lnTo>
                    <a:pt x="147" y="132"/>
                  </a:lnTo>
                  <a:lnTo>
                    <a:pt x="146" y="133"/>
                  </a:lnTo>
                  <a:lnTo>
                    <a:pt x="130" y="133"/>
                  </a:lnTo>
                  <a:lnTo>
                    <a:pt x="119" y="148"/>
                  </a:lnTo>
                  <a:lnTo>
                    <a:pt x="104" y="142"/>
                  </a:lnTo>
                  <a:lnTo>
                    <a:pt x="94" y="146"/>
                  </a:lnTo>
                  <a:lnTo>
                    <a:pt x="76" y="138"/>
                  </a:lnTo>
                  <a:lnTo>
                    <a:pt x="73" y="126"/>
                  </a:lnTo>
                  <a:lnTo>
                    <a:pt x="62" y="119"/>
                  </a:lnTo>
                  <a:lnTo>
                    <a:pt x="31" y="100"/>
                  </a:lnTo>
                  <a:lnTo>
                    <a:pt x="8" y="92"/>
                  </a:lnTo>
                  <a:lnTo>
                    <a:pt x="0" y="73"/>
                  </a:lnTo>
                  <a:lnTo>
                    <a:pt x="32" y="53"/>
                  </a:lnTo>
                  <a:lnTo>
                    <a:pt x="34" y="18"/>
                  </a:lnTo>
                  <a:lnTo>
                    <a:pt x="48" y="6"/>
                  </a:lnTo>
                  <a:lnTo>
                    <a:pt x="53" y="0"/>
                  </a:lnTo>
                  <a:lnTo>
                    <a:pt x="80"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9" name="Freeform 90"/>
            <p:cNvSpPr>
              <a:spLocks/>
            </p:cNvSpPr>
            <p:nvPr/>
          </p:nvSpPr>
          <p:spPr bwMode="auto">
            <a:xfrm>
              <a:off x="5262563" y="2743225"/>
              <a:ext cx="260350" cy="231775"/>
            </a:xfrm>
            <a:custGeom>
              <a:avLst/>
              <a:gdLst>
                <a:gd name="T0" fmla="*/ 2147483647 w 147"/>
                <a:gd name="T1" fmla="*/ 2147483647 h 148"/>
                <a:gd name="T2" fmla="*/ 2147483647 w 147"/>
                <a:gd name="T3" fmla="*/ 2147483647 h 148"/>
                <a:gd name="T4" fmla="*/ 2147483647 w 147"/>
                <a:gd name="T5" fmla="*/ 2147483647 h 148"/>
                <a:gd name="T6" fmla="*/ 2147483647 w 147"/>
                <a:gd name="T7" fmla="*/ 2147483647 h 148"/>
                <a:gd name="T8" fmla="*/ 2147483647 w 147"/>
                <a:gd name="T9" fmla="*/ 2147483647 h 148"/>
                <a:gd name="T10" fmla="*/ 2147483647 w 147"/>
                <a:gd name="T11" fmla="*/ 2147483647 h 148"/>
                <a:gd name="T12" fmla="*/ 2147483647 w 147"/>
                <a:gd name="T13" fmla="*/ 2147483647 h 148"/>
                <a:gd name="T14" fmla="*/ 2147483647 w 147"/>
                <a:gd name="T15" fmla="*/ 2147483647 h 148"/>
                <a:gd name="T16" fmla="*/ 2147483647 w 147"/>
                <a:gd name="T17" fmla="*/ 2147483647 h 148"/>
                <a:gd name="T18" fmla="*/ 2147483647 w 147"/>
                <a:gd name="T19" fmla="*/ 2147483647 h 148"/>
                <a:gd name="T20" fmla="*/ 2147483647 w 147"/>
                <a:gd name="T21" fmla="*/ 2147483647 h 148"/>
                <a:gd name="T22" fmla="*/ 2147483647 w 147"/>
                <a:gd name="T23" fmla="*/ 2147483647 h 148"/>
                <a:gd name="T24" fmla="*/ 2147483647 w 147"/>
                <a:gd name="T25" fmla="*/ 2147483647 h 148"/>
                <a:gd name="T26" fmla="*/ 2147483647 w 147"/>
                <a:gd name="T27" fmla="*/ 2147483647 h 148"/>
                <a:gd name="T28" fmla="*/ 2147483647 w 147"/>
                <a:gd name="T29" fmla="*/ 2147483647 h 148"/>
                <a:gd name="T30" fmla="*/ 2147483647 w 147"/>
                <a:gd name="T31" fmla="*/ 2147483647 h 148"/>
                <a:gd name="T32" fmla="*/ 2147483647 w 147"/>
                <a:gd name="T33" fmla="*/ 2147483647 h 148"/>
                <a:gd name="T34" fmla="*/ 0 w 147"/>
                <a:gd name="T35" fmla="*/ 2147483647 h 148"/>
                <a:gd name="T36" fmla="*/ 2147483647 w 147"/>
                <a:gd name="T37" fmla="*/ 2147483647 h 148"/>
                <a:gd name="T38" fmla="*/ 2147483647 w 147"/>
                <a:gd name="T39" fmla="*/ 2147483647 h 148"/>
                <a:gd name="T40" fmla="*/ 2147483647 w 147"/>
                <a:gd name="T41" fmla="*/ 2147483647 h 148"/>
                <a:gd name="T42" fmla="*/ 2147483647 w 147"/>
                <a:gd name="T43" fmla="*/ 0 h 148"/>
                <a:gd name="T44" fmla="*/ 2147483647 w 147"/>
                <a:gd name="T45" fmla="*/ 2147483647 h 1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7"/>
                <a:gd name="T70" fmla="*/ 0 h 148"/>
                <a:gd name="T71" fmla="*/ 147 w 147"/>
                <a:gd name="T72" fmla="*/ 148 h 1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7" h="148">
                  <a:moveTo>
                    <a:pt x="80" y="5"/>
                  </a:moveTo>
                  <a:lnTo>
                    <a:pt x="102" y="38"/>
                  </a:lnTo>
                  <a:lnTo>
                    <a:pt x="94" y="62"/>
                  </a:lnTo>
                  <a:lnTo>
                    <a:pt x="105" y="78"/>
                  </a:lnTo>
                  <a:lnTo>
                    <a:pt x="123" y="89"/>
                  </a:lnTo>
                  <a:lnTo>
                    <a:pt x="130" y="114"/>
                  </a:lnTo>
                  <a:lnTo>
                    <a:pt x="147" y="132"/>
                  </a:lnTo>
                  <a:lnTo>
                    <a:pt x="146" y="133"/>
                  </a:lnTo>
                  <a:lnTo>
                    <a:pt x="130" y="133"/>
                  </a:lnTo>
                  <a:lnTo>
                    <a:pt x="119" y="148"/>
                  </a:lnTo>
                  <a:lnTo>
                    <a:pt x="104" y="142"/>
                  </a:lnTo>
                  <a:lnTo>
                    <a:pt x="94" y="146"/>
                  </a:lnTo>
                  <a:lnTo>
                    <a:pt x="76" y="138"/>
                  </a:lnTo>
                  <a:lnTo>
                    <a:pt x="73" y="126"/>
                  </a:lnTo>
                  <a:lnTo>
                    <a:pt x="62" y="119"/>
                  </a:lnTo>
                  <a:lnTo>
                    <a:pt x="31" y="100"/>
                  </a:lnTo>
                  <a:lnTo>
                    <a:pt x="8" y="92"/>
                  </a:lnTo>
                  <a:lnTo>
                    <a:pt x="0" y="73"/>
                  </a:lnTo>
                  <a:lnTo>
                    <a:pt x="32" y="53"/>
                  </a:lnTo>
                  <a:lnTo>
                    <a:pt x="34" y="18"/>
                  </a:lnTo>
                  <a:lnTo>
                    <a:pt x="48" y="6"/>
                  </a:lnTo>
                  <a:lnTo>
                    <a:pt x="53" y="0"/>
                  </a:lnTo>
                  <a:lnTo>
                    <a:pt x="80" y="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0" name="Freeform 91"/>
            <p:cNvSpPr>
              <a:spLocks/>
            </p:cNvSpPr>
            <p:nvPr/>
          </p:nvSpPr>
          <p:spPr bwMode="auto">
            <a:xfrm>
              <a:off x="5167313" y="2828950"/>
              <a:ext cx="38100" cy="34925"/>
            </a:xfrm>
            <a:custGeom>
              <a:avLst/>
              <a:gdLst>
                <a:gd name="T0" fmla="*/ 2147483647 w 21"/>
                <a:gd name="T1" fmla="*/ 0 h 24"/>
                <a:gd name="T2" fmla="*/ 2147483647 w 21"/>
                <a:gd name="T3" fmla="*/ 2147483647 h 24"/>
                <a:gd name="T4" fmla="*/ 2147483647 w 21"/>
                <a:gd name="T5" fmla="*/ 2147483647 h 24"/>
                <a:gd name="T6" fmla="*/ 0 w 21"/>
                <a:gd name="T7" fmla="*/ 2147483647 h 24"/>
                <a:gd name="T8" fmla="*/ 2147483647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10" y="0"/>
                  </a:moveTo>
                  <a:lnTo>
                    <a:pt x="21" y="3"/>
                  </a:lnTo>
                  <a:lnTo>
                    <a:pt x="7" y="22"/>
                  </a:lnTo>
                  <a:lnTo>
                    <a:pt x="0" y="24"/>
                  </a:lnTo>
                  <a:lnTo>
                    <a:pt x="1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1" name="Freeform 92"/>
            <p:cNvSpPr>
              <a:spLocks/>
            </p:cNvSpPr>
            <p:nvPr/>
          </p:nvSpPr>
          <p:spPr bwMode="auto">
            <a:xfrm>
              <a:off x="5167313" y="2828950"/>
              <a:ext cx="38100" cy="34925"/>
            </a:xfrm>
            <a:custGeom>
              <a:avLst/>
              <a:gdLst>
                <a:gd name="T0" fmla="*/ 2147483647 w 21"/>
                <a:gd name="T1" fmla="*/ 0 h 24"/>
                <a:gd name="T2" fmla="*/ 2147483647 w 21"/>
                <a:gd name="T3" fmla="*/ 2147483647 h 24"/>
                <a:gd name="T4" fmla="*/ 2147483647 w 21"/>
                <a:gd name="T5" fmla="*/ 2147483647 h 24"/>
                <a:gd name="T6" fmla="*/ 0 w 21"/>
                <a:gd name="T7" fmla="*/ 2147483647 h 24"/>
                <a:gd name="T8" fmla="*/ 2147483647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10" y="0"/>
                  </a:moveTo>
                  <a:lnTo>
                    <a:pt x="21" y="3"/>
                  </a:lnTo>
                  <a:lnTo>
                    <a:pt x="7" y="22"/>
                  </a:lnTo>
                  <a:lnTo>
                    <a:pt x="0" y="24"/>
                  </a:lnTo>
                  <a:lnTo>
                    <a:pt x="1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2" name="Freeform 93"/>
            <p:cNvSpPr>
              <a:spLocks/>
            </p:cNvSpPr>
            <p:nvPr/>
          </p:nvSpPr>
          <p:spPr bwMode="auto">
            <a:xfrm>
              <a:off x="5148263" y="2859113"/>
              <a:ext cx="31750" cy="107950"/>
            </a:xfrm>
            <a:custGeom>
              <a:avLst/>
              <a:gdLst>
                <a:gd name="T0" fmla="*/ 2147483647 w 17"/>
                <a:gd name="T1" fmla="*/ 2147483647 h 67"/>
                <a:gd name="T2" fmla="*/ 2147483647 w 17"/>
                <a:gd name="T3" fmla="*/ 2147483647 h 67"/>
                <a:gd name="T4" fmla="*/ 2147483647 w 17"/>
                <a:gd name="T5" fmla="*/ 2147483647 h 67"/>
                <a:gd name="T6" fmla="*/ 2147483647 w 17"/>
                <a:gd name="T7" fmla="*/ 2147483647 h 67"/>
                <a:gd name="T8" fmla="*/ 0 w 17"/>
                <a:gd name="T9" fmla="*/ 2147483647 h 67"/>
                <a:gd name="T10" fmla="*/ 2147483647 w 17"/>
                <a:gd name="T11" fmla="*/ 2147483647 h 67"/>
                <a:gd name="T12" fmla="*/ 2147483647 w 17"/>
                <a:gd name="T13" fmla="*/ 2147483647 h 67"/>
                <a:gd name="T14" fmla="*/ 2147483647 w 17"/>
                <a:gd name="T15" fmla="*/ 0 h 67"/>
                <a:gd name="T16" fmla="*/ 2147483647 w 17"/>
                <a:gd name="T17" fmla="*/ 214748364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67"/>
                <a:gd name="T29" fmla="*/ 17 w 17"/>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67">
                  <a:moveTo>
                    <a:pt x="17" y="9"/>
                  </a:moveTo>
                  <a:lnTo>
                    <a:pt x="10" y="21"/>
                  </a:lnTo>
                  <a:lnTo>
                    <a:pt x="17" y="35"/>
                  </a:lnTo>
                  <a:lnTo>
                    <a:pt x="13" y="67"/>
                  </a:lnTo>
                  <a:lnTo>
                    <a:pt x="0" y="34"/>
                  </a:lnTo>
                  <a:lnTo>
                    <a:pt x="3" y="30"/>
                  </a:lnTo>
                  <a:lnTo>
                    <a:pt x="10" y="2"/>
                  </a:lnTo>
                  <a:lnTo>
                    <a:pt x="17" y="0"/>
                  </a:lnTo>
                  <a:lnTo>
                    <a:pt x="17" y="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3" name="Freeform 94"/>
            <p:cNvSpPr>
              <a:spLocks/>
            </p:cNvSpPr>
            <p:nvPr/>
          </p:nvSpPr>
          <p:spPr bwMode="auto">
            <a:xfrm>
              <a:off x="5148263" y="2859113"/>
              <a:ext cx="31750" cy="107950"/>
            </a:xfrm>
            <a:custGeom>
              <a:avLst/>
              <a:gdLst>
                <a:gd name="T0" fmla="*/ 2147483647 w 17"/>
                <a:gd name="T1" fmla="*/ 2147483647 h 67"/>
                <a:gd name="T2" fmla="*/ 2147483647 w 17"/>
                <a:gd name="T3" fmla="*/ 2147483647 h 67"/>
                <a:gd name="T4" fmla="*/ 2147483647 w 17"/>
                <a:gd name="T5" fmla="*/ 2147483647 h 67"/>
                <a:gd name="T6" fmla="*/ 2147483647 w 17"/>
                <a:gd name="T7" fmla="*/ 2147483647 h 67"/>
                <a:gd name="T8" fmla="*/ 0 w 17"/>
                <a:gd name="T9" fmla="*/ 2147483647 h 67"/>
                <a:gd name="T10" fmla="*/ 2147483647 w 17"/>
                <a:gd name="T11" fmla="*/ 2147483647 h 67"/>
                <a:gd name="T12" fmla="*/ 2147483647 w 17"/>
                <a:gd name="T13" fmla="*/ 2147483647 h 67"/>
                <a:gd name="T14" fmla="*/ 2147483647 w 17"/>
                <a:gd name="T15" fmla="*/ 0 h 67"/>
                <a:gd name="T16" fmla="*/ 2147483647 w 17"/>
                <a:gd name="T17" fmla="*/ 214748364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67"/>
                <a:gd name="T29" fmla="*/ 17 w 17"/>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67">
                  <a:moveTo>
                    <a:pt x="17" y="9"/>
                  </a:moveTo>
                  <a:lnTo>
                    <a:pt x="10" y="21"/>
                  </a:lnTo>
                  <a:lnTo>
                    <a:pt x="17" y="35"/>
                  </a:lnTo>
                  <a:lnTo>
                    <a:pt x="13" y="67"/>
                  </a:lnTo>
                  <a:lnTo>
                    <a:pt x="0" y="34"/>
                  </a:lnTo>
                  <a:lnTo>
                    <a:pt x="3" y="30"/>
                  </a:lnTo>
                  <a:lnTo>
                    <a:pt x="10" y="2"/>
                  </a:lnTo>
                  <a:lnTo>
                    <a:pt x="17" y="0"/>
                  </a:lnTo>
                  <a:lnTo>
                    <a:pt x="17" y="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4" name="Freeform 95"/>
            <p:cNvSpPr>
              <a:spLocks/>
            </p:cNvSpPr>
            <p:nvPr/>
          </p:nvSpPr>
          <p:spPr bwMode="auto">
            <a:xfrm>
              <a:off x="4906963" y="2900388"/>
              <a:ext cx="295275" cy="273050"/>
            </a:xfrm>
            <a:custGeom>
              <a:avLst/>
              <a:gdLst>
                <a:gd name="T0" fmla="*/ 2147483647 w 163"/>
                <a:gd name="T1" fmla="*/ 2147483647 h 175"/>
                <a:gd name="T2" fmla="*/ 2147483647 w 163"/>
                <a:gd name="T3" fmla="*/ 2147483647 h 175"/>
                <a:gd name="T4" fmla="*/ 2147483647 w 163"/>
                <a:gd name="T5" fmla="*/ 2147483647 h 175"/>
                <a:gd name="T6" fmla="*/ 2147483647 w 163"/>
                <a:gd name="T7" fmla="*/ 2147483647 h 175"/>
                <a:gd name="T8" fmla="*/ 2147483647 w 163"/>
                <a:gd name="T9" fmla="*/ 2147483647 h 175"/>
                <a:gd name="T10" fmla="*/ 2147483647 w 163"/>
                <a:gd name="T11" fmla="*/ 2147483647 h 175"/>
                <a:gd name="T12" fmla="*/ 2147483647 w 163"/>
                <a:gd name="T13" fmla="*/ 2147483647 h 175"/>
                <a:gd name="T14" fmla="*/ 2147483647 w 163"/>
                <a:gd name="T15" fmla="*/ 2147483647 h 175"/>
                <a:gd name="T16" fmla="*/ 2147483647 w 163"/>
                <a:gd name="T17" fmla="*/ 2147483647 h 175"/>
                <a:gd name="T18" fmla="*/ 2147483647 w 163"/>
                <a:gd name="T19" fmla="*/ 2147483647 h 175"/>
                <a:gd name="T20" fmla="*/ 2147483647 w 163"/>
                <a:gd name="T21" fmla="*/ 0 h 175"/>
                <a:gd name="T22" fmla="*/ 0 w 163"/>
                <a:gd name="T23" fmla="*/ 2147483647 h 175"/>
                <a:gd name="T24" fmla="*/ 2147483647 w 163"/>
                <a:gd name="T25" fmla="*/ 2147483647 h 175"/>
                <a:gd name="T26" fmla="*/ 2147483647 w 163"/>
                <a:gd name="T27" fmla="*/ 2147483647 h 175"/>
                <a:gd name="T28" fmla="*/ 2147483647 w 163"/>
                <a:gd name="T29" fmla="*/ 2147483647 h 175"/>
                <a:gd name="T30" fmla="*/ 2147483647 w 163"/>
                <a:gd name="T31" fmla="*/ 2147483647 h 175"/>
                <a:gd name="T32" fmla="*/ 2147483647 w 163"/>
                <a:gd name="T33" fmla="*/ 2147483647 h 175"/>
                <a:gd name="T34" fmla="*/ 2147483647 w 163"/>
                <a:gd name="T35" fmla="*/ 2147483647 h 175"/>
                <a:gd name="T36" fmla="*/ 2147483647 w 163"/>
                <a:gd name="T37" fmla="*/ 2147483647 h 175"/>
                <a:gd name="T38" fmla="*/ 2147483647 w 163"/>
                <a:gd name="T39" fmla="*/ 2147483647 h 175"/>
                <a:gd name="T40" fmla="*/ 2147483647 w 163"/>
                <a:gd name="T41" fmla="*/ 2147483647 h 175"/>
                <a:gd name="T42" fmla="*/ 2147483647 w 163"/>
                <a:gd name="T43" fmla="*/ 2147483647 h 175"/>
                <a:gd name="T44" fmla="*/ 2147483647 w 163"/>
                <a:gd name="T45" fmla="*/ 2147483647 h 175"/>
                <a:gd name="T46" fmla="*/ 2147483647 w 163"/>
                <a:gd name="T47" fmla="*/ 2147483647 h 175"/>
                <a:gd name="T48" fmla="*/ 2147483647 w 163"/>
                <a:gd name="T49" fmla="*/ 2147483647 h 175"/>
                <a:gd name="T50" fmla="*/ 2147483647 w 163"/>
                <a:gd name="T51" fmla="*/ 2147483647 h 1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3"/>
                <a:gd name="T79" fmla="*/ 0 h 175"/>
                <a:gd name="T80" fmla="*/ 163 w 163"/>
                <a:gd name="T81" fmla="*/ 175 h 1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3" h="175">
                  <a:moveTo>
                    <a:pt x="135" y="9"/>
                  </a:moveTo>
                  <a:lnTo>
                    <a:pt x="114" y="13"/>
                  </a:lnTo>
                  <a:lnTo>
                    <a:pt x="108" y="9"/>
                  </a:lnTo>
                  <a:lnTo>
                    <a:pt x="107" y="16"/>
                  </a:lnTo>
                  <a:lnTo>
                    <a:pt x="101" y="13"/>
                  </a:lnTo>
                  <a:lnTo>
                    <a:pt x="101" y="6"/>
                  </a:lnTo>
                  <a:lnTo>
                    <a:pt x="93" y="5"/>
                  </a:lnTo>
                  <a:lnTo>
                    <a:pt x="60" y="16"/>
                  </a:lnTo>
                  <a:lnTo>
                    <a:pt x="31" y="6"/>
                  </a:lnTo>
                  <a:lnTo>
                    <a:pt x="6" y="5"/>
                  </a:lnTo>
                  <a:lnTo>
                    <a:pt x="4" y="0"/>
                  </a:lnTo>
                  <a:lnTo>
                    <a:pt x="0" y="35"/>
                  </a:lnTo>
                  <a:lnTo>
                    <a:pt x="6" y="54"/>
                  </a:lnTo>
                  <a:lnTo>
                    <a:pt x="8" y="171"/>
                  </a:lnTo>
                  <a:lnTo>
                    <a:pt x="10" y="171"/>
                  </a:lnTo>
                  <a:lnTo>
                    <a:pt x="129" y="171"/>
                  </a:lnTo>
                  <a:lnTo>
                    <a:pt x="142" y="175"/>
                  </a:lnTo>
                  <a:lnTo>
                    <a:pt x="163" y="153"/>
                  </a:lnTo>
                  <a:lnTo>
                    <a:pt x="163" y="137"/>
                  </a:lnTo>
                  <a:lnTo>
                    <a:pt x="117" y="48"/>
                  </a:lnTo>
                  <a:lnTo>
                    <a:pt x="111" y="35"/>
                  </a:lnTo>
                  <a:lnTo>
                    <a:pt x="114" y="32"/>
                  </a:lnTo>
                  <a:lnTo>
                    <a:pt x="128" y="59"/>
                  </a:lnTo>
                  <a:lnTo>
                    <a:pt x="139" y="72"/>
                  </a:lnTo>
                  <a:lnTo>
                    <a:pt x="148" y="42"/>
                  </a:lnTo>
                  <a:lnTo>
                    <a:pt x="135" y="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5" name="Freeform 96"/>
            <p:cNvSpPr>
              <a:spLocks/>
            </p:cNvSpPr>
            <p:nvPr/>
          </p:nvSpPr>
          <p:spPr bwMode="auto">
            <a:xfrm>
              <a:off x="4906963" y="2900388"/>
              <a:ext cx="295275" cy="273050"/>
            </a:xfrm>
            <a:custGeom>
              <a:avLst/>
              <a:gdLst>
                <a:gd name="T0" fmla="*/ 2147483647 w 163"/>
                <a:gd name="T1" fmla="*/ 2147483647 h 175"/>
                <a:gd name="T2" fmla="*/ 2147483647 w 163"/>
                <a:gd name="T3" fmla="*/ 2147483647 h 175"/>
                <a:gd name="T4" fmla="*/ 2147483647 w 163"/>
                <a:gd name="T5" fmla="*/ 2147483647 h 175"/>
                <a:gd name="T6" fmla="*/ 2147483647 w 163"/>
                <a:gd name="T7" fmla="*/ 2147483647 h 175"/>
                <a:gd name="T8" fmla="*/ 2147483647 w 163"/>
                <a:gd name="T9" fmla="*/ 2147483647 h 175"/>
                <a:gd name="T10" fmla="*/ 2147483647 w 163"/>
                <a:gd name="T11" fmla="*/ 2147483647 h 175"/>
                <a:gd name="T12" fmla="*/ 2147483647 w 163"/>
                <a:gd name="T13" fmla="*/ 2147483647 h 175"/>
                <a:gd name="T14" fmla="*/ 2147483647 w 163"/>
                <a:gd name="T15" fmla="*/ 2147483647 h 175"/>
                <a:gd name="T16" fmla="*/ 2147483647 w 163"/>
                <a:gd name="T17" fmla="*/ 2147483647 h 175"/>
                <a:gd name="T18" fmla="*/ 2147483647 w 163"/>
                <a:gd name="T19" fmla="*/ 2147483647 h 175"/>
                <a:gd name="T20" fmla="*/ 2147483647 w 163"/>
                <a:gd name="T21" fmla="*/ 0 h 175"/>
                <a:gd name="T22" fmla="*/ 0 w 163"/>
                <a:gd name="T23" fmla="*/ 2147483647 h 175"/>
                <a:gd name="T24" fmla="*/ 2147483647 w 163"/>
                <a:gd name="T25" fmla="*/ 2147483647 h 175"/>
                <a:gd name="T26" fmla="*/ 2147483647 w 163"/>
                <a:gd name="T27" fmla="*/ 2147483647 h 175"/>
                <a:gd name="T28" fmla="*/ 2147483647 w 163"/>
                <a:gd name="T29" fmla="*/ 2147483647 h 175"/>
                <a:gd name="T30" fmla="*/ 2147483647 w 163"/>
                <a:gd name="T31" fmla="*/ 2147483647 h 175"/>
                <a:gd name="T32" fmla="*/ 2147483647 w 163"/>
                <a:gd name="T33" fmla="*/ 2147483647 h 175"/>
                <a:gd name="T34" fmla="*/ 2147483647 w 163"/>
                <a:gd name="T35" fmla="*/ 2147483647 h 175"/>
                <a:gd name="T36" fmla="*/ 2147483647 w 163"/>
                <a:gd name="T37" fmla="*/ 2147483647 h 175"/>
                <a:gd name="T38" fmla="*/ 2147483647 w 163"/>
                <a:gd name="T39" fmla="*/ 2147483647 h 175"/>
                <a:gd name="T40" fmla="*/ 2147483647 w 163"/>
                <a:gd name="T41" fmla="*/ 2147483647 h 175"/>
                <a:gd name="T42" fmla="*/ 2147483647 w 163"/>
                <a:gd name="T43" fmla="*/ 2147483647 h 175"/>
                <a:gd name="T44" fmla="*/ 2147483647 w 163"/>
                <a:gd name="T45" fmla="*/ 2147483647 h 175"/>
                <a:gd name="T46" fmla="*/ 2147483647 w 163"/>
                <a:gd name="T47" fmla="*/ 2147483647 h 175"/>
                <a:gd name="T48" fmla="*/ 2147483647 w 163"/>
                <a:gd name="T49" fmla="*/ 2147483647 h 175"/>
                <a:gd name="T50" fmla="*/ 2147483647 w 163"/>
                <a:gd name="T51" fmla="*/ 2147483647 h 1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3"/>
                <a:gd name="T79" fmla="*/ 0 h 175"/>
                <a:gd name="T80" fmla="*/ 163 w 163"/>
                <a:gd name="T81" fmla="*/ 175 h 1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3" h="175">
                  <a:moveTo>
                    <a:pt x="135" y="9"/>
                  </a:moveTo>
                  <a:lnTo>
                    <a:pt x="114" y="13"/>
                  </a:lnTo>
                  <a:lnTo>
                    <a:pt x="108" y="9"/>
                  </a:lnTo>
                  <a:lnTo>
                    <a:pt x="107" y="16"/>
                  </a:lnTo>
                  <a:lnTo>
                    <a:pt x="101" y="13"/>
                  </a:lnTo>
                  <a:lnTo>
                    <a:pt x="101" y="6"/>
                  </a:lnTo>
                  <a:lnTo>
                    <a:pt x="93" y="5"/>
                  </a:lnTo>
                  <a:lnTo>
                    <a:pt x="60" y="16"/>
                  </a:lnTo>
                  <a:lnTo>
                    <a:pt x="31" y="6"/>
                  </a:lnTo>
                  <a:lnTo>
                    <a:pt x="6" y="5"/>
                  </a:lnTo>
                  <a:lnTo>
                    <a:pt x="4" y="0"/>
                  </a:lnTo>
                  <a:lnTo>
                    <a:pt x="0" y="35"/>
                  </a:lnTo>
                  <a:lnTo>
                    <a:pt x="6" y="54"/>
                  </a:lnTo>
                  <a:lnTo>
                    <a:pt x="8" y="171"/>
                  </a:lnTo>
                  <a:lnTo>
                    <a:pt x="10" y="171"/>
                  </a:lnTo>
                  <a:lnTo>
                    <a:pt x="129" y="171"/>
                  </a:lnTo>
                  <a:lnTo>
                    <a:pt x="142" y="175"/>
                  </a:lnTo>
                  <a:lnTo>
                    <a:pt x="163" y="153"/>
                  </a:lnTo>
                  <a:lnTo>
                    <a:pt x="163" y="137"/>
                  </a:lnTo>
                  <a:lnTo>
                    <a:pt x="117" y="48"/>
                  </a:lnTo>
                  <a:lnTo>
                    <a:pt x="111" y="35"/>
                  </a:lnTo>
                  <a:lnTo>
                    <a:pt x="114" y="32"/>
                  </a:lnTo>
                  <a:lnTo>
                    <a:pt x="128" y="59"/>
                  </a:lnTo>
                  <a:lnTo>
                    <a:pt x="139" y="72"/>
                  </a:lnTo>
                  <a:lnTo>
                    <a:pt x="148" y="42"/>
                  </a:lnTo>
                  <a:lnTo>
                    <a:pt x="135" y="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6" name="Freeform 97"/>
            <p:cNvSpPr>
              <a:spLocks/>
            </p:cNvSpPr>
            <p:nvPr/>
          </p:nvSpPr>
          <p:spPr bwMode="auto">
            <a:xfrm>
              <a:off x="5057775" y="3663975"/>
              <a:ext cx="144463" cy="147638"/>
            </a:xfrm>
            <a:custGeom>
              <a:avLst/>
              <a:gdLst>
                <a:gd name="T0" fmla="*/ 2147483647 w 80"/>
                <a:gd name="T1" fmla="*/ 0 h 94"/>
                <a:gd name="T2" fmla="*/ 2147483647 w 80"/>
                <a:gd name="T3" fmla="*/ 2147483647 h 94"/>
                <a:gd name="T4" fmla="*/ 2147483647 w 80"/>
                <a:gd name="T5" fmla="*/ 2147483647 h 94"/>
                <a:gd name="T6" fmla="*/ 2147483647 w 80"/>
                <a:gd name="T7" fmla="*/ 2147483647 h 94"/>
                <a:gd name="T8" fmla="*/ 2147483647 w 80"/>
                <a:gd name="T9" fmla="*/ 2147483647 h 94"/>
                <a:gd name="T10" fmla="*/ 2147483647 w 80"/>
                <a:gd name="T11" fmla="*/ 2147483647 h 94"/>
                <a:gd name="T12" fmla="*/ 2147483647 w 80"/>
                <a:gd name="T13" fmla="*/ 2147483647 h 94"/>
                <a:gd name="T14" fmla="*/ 0 w 80"/>
                <a:gd name="T15" fmla="*/ 2147483647 h 94"/>
                <a:gd name="T16" fmla="*/ 2147483647 w 80"/>
                <a:gd name="T17" fmla="*/ 2147483647 h 94"/>
                <a:gd name="T18" fmla="*/ 2147483647 w 80"/>
                <a:gd name="T19" fmla="*/ 2147483647 h 94"/>
                <a:gd name="T20" fmla="*/ 2147483647 w 80"/>
                <a:gd name="T21" fmla="*/ 2147483647 h 94"/>
                <a:gd name="T22" fmla="*/ 2147483647 w 80"/>
                <a:gd name="T23" fmla="*/ 2147483647 h 94"/>
                <a:gd name="T24" fmla="*/ 2147483647 w 80"/>
                <a:gd name="T25" fmla="*/ 2147483647 h 94"/>
                <a:gd name="T26" fmla="*/ 2147483647 w 80"/>
                <a:gd name="T27" fmla="*/ 2147483647 h 94"/>
                <a:gd name="T28" fmla="*/ 2147483647 w 80"/>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
                <a:gd name="T46" fmla="*/ 0 h 94"/>
                <a:gd name="T47" fmla="*/ 80 w 80"/>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 h="94">
                  <a:moveTo>
                    <a:pt x="65" y="0"/>
                  </a:moveTo>
                  <a:lnTo>
                    <a:pt x="35" y="7"/>
                  </a:lnTo>
                  <a:lnTo>
                    <a:pt x="18" y="7"/>
                  </a:lnTo>
                  <a:lnTo>
                    <a:pt x="18" y="25"/>
                  </a:lnTo>
                  <a:lnTo>
                    <a:pt x="25" y="34"/>
                  </a:lnTo>
                  <a:lnTo>
                    <a:pt x="14" y="50"/>
                  </a:lnTo>
                  <a:lnTo>
                    <a:pt x="4" y="63"/>
                  </a:lnTo>
                  <a:lnTo>
                    <a:pt x="0" y="94"/>
                  </a:lnTo>
                  <a:lnTo>
                    <a:pt x="13" y="89"/>
                  </a:lnTo>
                  <a:lnTo>
                    <a:pt x="34" y="88"/>
                  </a:lnTo>
                  <a:lnTo>
                    <a:pt x="65" y="88"/>
                  </a:lnTo>
                  <a:lnTo>
                    <a:pt x="65" y="67"/>
                  </a:lnTo>
                  <a:lnTo>
                    <a:pt x="80" y="35"/>
                  </a:lnTo>
                  <a:lnTo>
                    <a:pt x="69" y="2"/>
                  </a:lnTo>
                  <a:lnTo>
                    <a:pt x="65"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7" name="Freeform 98"/>
            <p:cNvSpPr>
              <a:spLocks/>
            </p:cNvSpPr>
            <p:nvPr/>
          </p:nvSpPr>
          <p:spPr bwMode="auto">
            <a:xfrm>
              <a:off x="5057775" y="3663975"/>
              <a:ext cx="144463" cy="147638"/>
            </a:xfrm>
            <a:custGeom>
              <a:avLst/>
              <a:gdLst>
                <a:gd name="T0" fmla="*/ 2147483647 w 80"/>
                <a:gd name="T1" fmla="*/ 0 h 94"/>
                <a:gd name="T2" fmla="*/ 2147483647 w 80"/>
                <a:gd name="T3" fmla="*/ 2147483647 h 94"/>
                <a:gd name="T4" fmla="*/ 2147483647 w 80"/>
                <a:gd name="T5" fmla="*/ 2147483647 h 94"/>
                <a:gd name="T6" fmla="*/ 2147483647 w 80"/>
                <a:gd name="T7" fmla="*/ 2147483647 h 94"/>
                <a:gd name="T8" fmla="*/ 2147483647 w 80"/>
                <a:gd name="T9" fmla="*/ 2147483647 h 94"/>
                <a:gd name="T10" fmla="*/ 2147483647 w 80"/>
                <a:gd name="T11" fmla="*/ 2147483647 h 94"/>
                <a:gd name="T12" fmla="*/ 2147483647 w 80"/>
                <a:gd name="T13" fmla="*/ 2147483647 h 94"/>
                <a:gd name="T14" fmla="*/ 0 w 80"/>
                <a:gd name="T15" fmla="*/ 2147483647 h 94"/>
                <a:gd name="T16" fmla="*/ 2147483647 w 80"/>
                <a:gd name="T17" fmla="*/ 2147483647 h 94"/>
                <a:gd name="T18" fmla="*/ 2147483647 w 80"/>
                <a:gd name="T19" fmla="*/ 2147483647 h 94"/>
                <a:gd name="T20" fmla="*/ 2147483647 w 80"/>
                <a:gd name="T21" fmla="*/ 2147483647 h 94"/>
                <a:gd name="T22" fmla="*/ 2147483647 w 80"/>
                <a:gd name="T23" fmla="*/ 2147483647 h 94"/>
                <a:gd name="T24" fmla="*/ 2147483647 w 80"/>
                <a:gd name="T25" fmla="*/ 2147483647 h 94"/>
                <a:gd name="T26" fmla="*/ 2147483647 w 80"/>
                <a:gd name="T27" fmla="*/ 2147483647 h 94"/>
                <a:gd name="T28" fmla="*/ 2147483647 w 80"/>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
                <a:gd name="T46" fmla="*/ 0 h 94"/>
                <a:gd name="T47" fmla="*/ 80 w 80"/>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 h="94">
                  <a:moveTo>
                    <a:pt x="65" y="0"/>
                  </a:moveTo>
                  <a:lnTo>
                    <a:pt x="35" y="7"/>
                  </a:lnTo>
                  <a:lnTo>
                    <a:pt x="18" y="7"/>
                  </a:lnTo>
                  <a:lnTo>
                    <a:pt x="18" y="25"/>
                  </a:lnTo>
                  <a:lnTo>
                    <a:pt x="25" y="34"/>
                  </a:lnTo>
                  <a:lnTo>
                    <a:pt x="14" y="50"/>
                  </a:lnTo>
                  <a:lnTo>
                    <a:pt x="4" y="63"/>
                  </a:lnTo>
                  <a:lnTo>
                    <a:pt x="0" y="94"/>
                  </a:lnTo>
                  <a:lnTo>
                    <a:pt x="13" y="89"/>
                  </a:lnTo>
                  <a:lnTo>
                    <a:pt x="34" y="88"/>
                  </a:lnTo>
                  <a:lnTo>
                    <a:pt x="65" y="88"/>
                  </a:lnTo>
                  <a:lnTo>
                    <a:pt x="65" y="67"/>
                  </a:lnTo>
                  <a:lnTo>
                    <a:pt x="80" y="35"/>
                  </a:lnTo>
                  <a:lnTo>
                    <a:pt x="69" y="2"/>
                  </a:lnTo>
                  <a:lnTo>
                    <a:pt x="65"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8" name="Freeform 99"/>
            <p:cNvSpPr>
              <a:spLocks/>
            </p:cNvSpPr>
            <p:nvPr/>
          </p:nvSpPr>
          <p:spPr bwMode="auto">
            <a:xfrm>
              <a:off x="5173663" y="3651275"/>
              <a:ext cx="209550" cy="254000"/>
            </a:xfrm>
            <a:custGeom>
              <a:avLst/>
              <a:gdLst>
                <a:gd name="T0" fmla="*/ 2147483647 w 118"/>
                <a:gd name="T1" fmla="*/ 2147483647 h 162"/>
                <a:gd name="T2" fmla="*/ 2147483647 w 118"/>
                <a:gd name="T3" fmla="*/ 2147483647 h 162"/>
                <a:gd name="T4" fmla="*/ 2147483647 w 118"/>
                <a:gd name="T5" fmla="*/ 2147483647 h 162"/>
                <a:gd name="T6" fmla="*/ 0 w 118"/>
                <a:gd name="T7" fmla="*/ 2147483647 h 162"/>
                <a:gd name="T8" fmla="*/ 0 w 118"/>
                <a:gd name="T9" fmla="*/ 2147483647 h 162"/>
                <a:gd name="T10" fmla="*/ 2147483647 w 118"/>
                <a:gd name="T11" fmla="*/ 2147483647 h 162"/>
                <a:gd name="T12" fmla="*/ 2147483647 w 118"/>
                <a:gd name="T13" fmla="*/ 2147483647 h 162"/>
                <a:gd name="T14" fmla="*/ 0 w 118"/>
                <a:gd name="T15" fmla="*/ 2147483647 h 162"/>
                <a:gd name="T16" fmla="*/ 2147483647 w 118"/>
                <a:gd name="T17" fmla="*/ 0 h 162"/>
                <a:gd name="T18" fmla="*/ 2147483647 w 118"/>
                <a:gd name="T19" fmla="*/ 0 h 162"/>
                <a:gd name="T20" fmla="*/ 2147483647 w 118"/>
                <a:gd name="T21" fmla="*/ 0 h 162"/>
                <a:gd name="T22" fmla="*/ 2147483647 w 118"/>
                <a:gd name="T23" fmla="*/ 2147483647 h 162"/>
                <a:gd name="T24" fmla="*/ 2147483647 w 118"/>
                <a:gd name="T25" fmla="*/ 2147483647 h 162"/>
                <a:gd name="T26" fmla="*/ 2147483647 w 118"/>
                <a:gd name="T27" fmla="*/ 2147483647 h 162"/>
                <a:gd name="T28" fmla="*/ 2147483647 w 118"/>
                <a:gd name="T29" fmla="*/ 2147483647 h 162"/>
                <a:gd name="T30" fmla="*/ 2147483647 w 118"/>
                <a:gd name="T31" fmla="*/ 2147483647 h 162"/>
                <a:gd name="T32" fmla="*/ 2147483647 w 118"/>
                <a:gd name="T33" fmla="*/ 2147483647 h 162"/>
                <a:gd name="T34" fmla="*/ 2147483647 w 118"/>
                <a:gd name="T35" fmla="*/ 2147483647 h 162"/>
                <a:gd name="T36" fmla="*/ 2147483647 w 118"/>
                <a:gd name="T37" fmla="*/ 2147483647 h 162"/>
                <a:gd name="T38" fmla="*/ 2147483647 w 118"/>
                <a:gd name="T39" fmla="*/ 2147483647 h 162"/>
                <a:gd name="T40" fmla="*/ 2147483647 w 118"/>
                <a:gd name="T41" fmla="*/ 2147483647 h 162"/>
                <a:gd name="T42" fmla="*/ 2147483647 w 118"/>
                <a:gd name="T43" fmla="*/ 2147483647 h 162"/>
                <a:gd name="T44" fmla="*/ 2147483647 w 118"/>
                <a:gd name="T45" fmla="*/ 2147483647 h 162"/>
                <a:gd name="T46" fmla="*/ 2147483647 w 118"/>
                <a:gd name="T47" fmla="*/ 2147483647 h 1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8"/>
                <a:gd name="T73" fmla="*/ 0 h 162"/>
                <a:gd name="T74" fmla="*/ 118 w 118"/>
                <a:gd name="T75" fmla="*/ 162 h 1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8" h="162">
                  <a:moveTo>
                    <a:pt x="59" y="146"/>
                  </a:moveTo>
                  <a:lnTo>
                    <a:pt x="53" y="130"/>
                  </a:lnTo>
                  <a:lnTo>
                    <a:pt x="4" y="97"/>
                  </a:lnTo>
                  <a:lnTo>
                    <a:pt x="0" y="97"/>
                  </a:lnTo>
                  <a:lnTo>
                    <a:pt x="0" y="76"/>
                  </a:lnTo>
                  <a:lnTo>
                    <a:pt x="15" y="44"/>
                  </a:lnTo>
                  <a:lnTo>
                    <a:pt x="4" y="11"/>
                  </a:lnTo>
                  <a:lnTo>
                    <a:pt x="0" y="9"/>
                  </a:lnTo>
                  <a:lnTo>
                    <a:pt x="7" y="0"/>
                  </a:lnTo>
                  <a:lnTo>
                    <a:pt x="28" y="0"/>
                  </a:lnTo>
                  <a:lnTo>
                    <a:pt x="40" y="0"/>
                  </a:lnTo>
                  <a:lnTo>
                    <a:pt x="57" y="15"/>
                  </a:lnTo>
                  <a:lnTo>
                    <a:pt x="74" y="18"/>
                  </a:lnTo>
                  <a:lnTo>
                    <a:pt x="102" y="5"/>
                  </a:lnTo>
                  <a:lnTo>
                    <a:pt x="118" y="12"/>
                  </a:lnTo>
                  <a:lnTo>
                    <a:pt x="105" y="34"/>
                  </a:lnTo>
                  <a:lnTo>
                    <a:pt x="105" y="92"/>
                  </a:lnTo>
                  <a:lnTo>
                    <a:pt x="113" y="108"/>
                  </a:lnTo>
                  <a:lnTo>
                    <a:pt x="115" y="108"/>
                  </a:lnTo>
                  <a:lnTo>
                    <a:pt x="99" y="124"/>
                  </a:lnTo>
                  <a:lnTo>
                    <a:pt x="94" y="123"/>
                  </a:lnTo>
                  <a:lnTo>
                    <a:pt x="94" y="133"/>
                  </a:lnTo>
                  <a:lnTo>
                    <a:pt x="80" y="162"/>
                  </a:lnTo>
                  <a:lnTo>
                    <a:pt x="59" y="14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9" name="Freeform 100"/>
            <p:cNvSpPr>
              <a:spLocks/>
            </p:cNvSpPr>
            <p:nvPr/>
          </p:nvSpPr>
          <p:spPr bwMode="auto">
            <a:xfrm>
              <a:off x="5173663" y="3651275"/>
              <a:ext cx="209550" cy="254000"/>
            </a:xfrm>
            <a:custGeom>
              <a:avLst/>
              <a:gdLst>
                <a:gd name="T0" fmla="*/ 2147483647 w 118"/>
                <a:gd name="T1" fmla="*/ 2147483647 h 162"/>
                <a:gd name="T2" fmla="*/ 2147483647 w 118"/>
                <a:gd name="T3" fmla="*/ 2147483647 h 162"/>
                <a:gd name="T4" fmla="*/ 2147483647 w 118"/>
                <a:gd name="T5" fmla="*/ 2147483647 h 162"/>
                <a:gd name="T6" fmla="*/ 0 w 118"/>
                <a:gd name="T7" fmla="*/ 2147483647 h 162"/>
                <a:gd name="T8" fmla="*/ 0 w 118"/>
                <a:gd name="T9" fmla="*/ 2147483647 h 162"/>
                <a:gd name="T10" fmla="*/ 2147483647 w 118"/>
                <a:gd name="T11" fmla="*/ 2147483647 h 162"/>
                <a:gd name="T12" fmla="*/ 2147483647 w 118"/>
                <a:gd name="T13" fmla="*/ 2147483647 h 162"/>
                <a:gd name="T14" fmla="*/ 0 w 118"/>
                <a:gd name="T15" fmla="*/ 2147483647 h 162"/>
                <a:gd name="T16" fmla="*/ 2147483647 w 118"/>
                <a:gd name="T17" fmla="*/ 0 h 162"/>
                <a:gd name="T18" fmla="*/ 2147483647 w 118"/>
                <a:gd name="T19" fmla="*/ 0 h 162"/>
                <a:gd name="T20" fmla="*/ 2147483647 w 118"/>
                <a:gd name="T21" fmla="*/ 0 h 162"/>
                <a:gd name="T22" fmla="*/ 2147483647 w 118"/>
                <a:gd name="T23" fmla="*/ 2147483647 h 162"/>
                <a:gd name="T24" fmla="*/ 2147483647 w 118"/>
                <a:gd name="T25" fmla="*/ 2147483647 h 162"/>
                <a:gd name="T26" fmla="*/ 2147483647 w 118"/>
                <a:gd name="T27" fmla="*/ 2147483647 h 162"/>
                <a:gd name="T28" fmla="*/ 2147483647 w 118"/>
                <a:gd name="T29" fmla="*/ 2147483647 h 162"/>
                <a:gd name="T30" fmla="*/ 2147483647 w 118"/>
                <a:gd name="T31" fmla="*/ 2147483647 h 162"/>
                <a:gd name="T32" fmla="*/ 2147483647 w 118"/>
                <a:gd name="T33" fmla="*/ 2147483647 h 162"/>
                <a:gd name="T34" fmla="*/ 2147483647 w 118"/>
                <a:gd name="T35" fmla="*/ 2147483647 h 162"/>
                <a:gd name="T36" fmla="*/ 2147483647 w 118"/>
                <a:gd name="T37" fmla="*/ 2147483647 h 162"/>
                <a:gd name="T38" fmla="*/ 2147483647 w 118"/>
                <a:gd name="T39" fmla="*/ 2147483647 h 162"/>
                <a:gd name="T40" fmla="*/ 2147483647 w 118"/>
                <a:gd name="T41" fmla="*/ 2147483647 h 162"/>
                <a:gd name="T42" fmla="*/ 2147483647 w 118"/>
                <a:gd name="T43" fmla="*/ 2147483647 h 162"/>
                <a:gd name="T44" fmla="*/ 2147483647 w 118"/>
                <a:gd name="T45" fmla="*/ 2147483647 h 162"/>
                <a:gd name="T46" fmla="*/ 2147483647 w 118"/>
                <a:gd name="T47" fmla="*/ 2147483647 h 1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8"/>
                <a:gd name="T73" fmla="*/ 0 h 162"/>
                <a:gd name="T74" fmla="*/ 118 w 118"/>
                <a:gd name="T75" fmla="*/ 162 h 1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8" h="162">
                  <a:moveTo>
                    <a:pt x="59" y="146"/>
                  </a:moveTo>
                  <a:lnTo>
                    <a:pt x="53" y="130"/>
                  </a:lnTo>
                  <a:lnTo>
                    <a:pt x="4" y="97"/>
                  </a:lnTo>
                  <a:lnTo>
                    <a:pt x="0" y="97"/>
                  </a:lnTo>
                  <a:lnTo>
                    <a:pt x="0" y="76"/>
                  </a:lnTo>
                  <a:lnTo>
                    <a:pt x="15" y="44"/>
                  </a:lnTo>
                  <a:lnTo>
                    <a:pt x="4" y="11"/>
                  </a:lnTo>
                  <a:lnTo>
                    <a:pt x="0" y="9"/>
                  </a:lnTo>
                  <a:lnTo>
                    <a:pt x="7" y="0"/>
                  </a:lnTo>
                  <a:lnTo>
                    <a:pt x="28" y="0"/>
                  </a:lnTo>
                  <a:lnTo>
                    <a:pt x="40" y="0"/>
                  </a:lnTo>
                  <a:lnTo>
                    <a:pt x="57" y="15"/>
                  </a:lnTo>
                  <a:lnTo>
                    <a:pt x="74" y="18"/>
                  </a:lnTo>
                  <a:lnTo>
                    <a:pt x="102" y="5"/>
                  </a:lnTo>
                  <a:lnTo>
                    <a:pt x="118" y="12"/>
                  </a:lnTo>
                  <a:lnTo>
                    <a:pt x="105" y="34"/>
                  </a:lnTo>
                  <a:lnTo>
                    <a:pt x="105" y="92"/>
                  </a:lnTo>
                  <a:lnTo>
                    <a:pt x="113" y="108"/>
                  </a:lnTo>
                  <a:lnTo>
                    <a:pt x="115" y="108"/>
                  </a:lnTo>
                  <a:lnTo>
                    <a:pt x="99" y="124"/>
                  </a:lnTo>
                  <a:lnTo>
                    <a:pt x="94" y="123"/>
                  </a:lnTo>
                  <a:lnTo>
                    <a:pt x="94" y="133"/>
                  </a:lnTo>
                  <a:lnTo>
                    <a:pt x="80" y="162"/>
                  </a:lnTo>
                  <a:lnTo>
                    <a:pt x="59" y="14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0" name="Freeform 101"/>
            <p:cNvSpPr>
              <a:spLocks/>
            </p:cNvSpPr>
            <p:nvPr/>
          </p:nvSpPr>
          <p:spPr bwMode="auto">
            <a:xfrm>
              <a:off x="5054600" y="3803675"/>
              <a:ext cx="287338" cy="293688"/>
            </a:xfrm>
            <a:custGeom>
              <a:avLst/>
              <a:gdLst>
                <a:gd name="T0" fmla="*/ 2147483647 w 161"/>
                <a:gd name="T1" fmla="*/ 2147483647 h 189"/>
                <a:gd name="T2" fmla="*/ 2147483647 w 161"/>
                <a:gd name="T3" fmla="*/ 2147483647 h 189"/>
                <a:gd name="T4" fmla="*/ 2147483647 w 161"/>
                <a:gd name="T5" fmla="*/ 2147483647 h 189"/>
                <a:gd name="T6" fmla="*/ 2147483647 w 161"/>
                <a:gd name="T7" fmla="*/ 2147483647 h 189"/>
                <a:gd name="T8" fmla="*/ 2147483647 w 161"/>
                <a:gd name="T9" fmla="*/ 2147483647 h 189"/>
                <a:gd name="T10" fmla="*/ 0 w 161"/>
                <a:gd name="T11" fmla="*/ 2147483647 h 189"/>
                <a:gd name="T12" fmla="*/ 0 w 161"/>
                <a:gd name="T13" fmla="*/ 2147483647 h 189"/>
                <a:gd name="T14" fmla="*/ 2147483647 w 161"/>
                <a:gd name="T15" fmla="*/ 2147483647 h 189"/>
                <a:gd name="T16" fmla="*/ 2147483647 w 161"/>
                <a:gd name="T17" fmla="*/ 2147483647 h 189"/>
                <a:gd name="T18" fmla="*/ 2147483647 w 161"/>
                <a:gd name="T19" fmla="*/ 2147483647 h 189"/>
                <a:gd name="T20" fmla="*/ 2147483647 w 161"/>
                <a:gd name="T21" fmla="*/ 2147483647 h 189"/>
                <a:gd name="T22" fmla="*/ 2147483647 w 161"/>
                <a:gd name="T23" fmla="*/ 2147483647 h 189"/>
                <a:gd name="T24" fmla="*/ 2147483647 w 161"/>
                <a:gd name="T25" fmla="*/ 2147483647 h 189"/>
                <a:gd name="T26" fmla="*/ 2147483647 w 161"/>
                <a:gd name="T27" fmla="*/ 2147483647 h 189"/>
                <a:gd name="T28" fmla="*/ 2147483647 w 161"/>
                <a:gd name="T29" fmla="*/ 2147483647 h 189"/>
                <a:gd name="T30" fmla="*/ 2147483647 w 161"/>
                <a:gd name="T31" fmla="*/ 2147483647 h 189"/>
                <a:gd name="T32" fmla="*/ 2147483647 w 161"/>
                <a:gd name="T33" fmla="*/ 2147483647 h 189"/>
                <a:gd name="T34" fmla="*/ 2147483647 w 161"/>
                <a:gd name="T35" fmla="*/ 2147483647 h 189"/>
                <a:gd name="T36" fmla="*/ 2147483647 w 161"/>
                <a:gd name="T37" fmla="*/ 2147483647 h 189"/>
                <a:gd name="T38" fmla="*/ 2147483647 w 161"/>
                <a:gd name="T39" fmla="*/ 2147483647 h 189"/>
                <a:gd name="T40" fmla="*/ 2147483647 w 161"/>
                <a:gd name="T41" fmla="*/ 2147483647 h 189"/>
                <a:gd name="T42" fmla="*/ 2147483647 w 161"/>
                <a:gd name="T43" fmla="*/ 2147483647 h 189"/>
                <a:gd name="T44" fmla="*/ 2147483647 w 161"/>
                <a:gd name="T45" fmla="*/ 2147483647 h 189"/>
                <a:gd name="T46" fmla="*/ 2147483647 w 161"/>
                <a:gd name="T47" fmla="*/ 2147483647 h 189"/>
                <a:gd name="T48" fmla="*/ 2147483647 w 161"/>
                <a:gd name="T49" fmla="*/ 0 h 189"/>
                <a:gd name="T50" fmla="*/ 2147483647 w 161"/>
                <a:gd name="T51" fmla="*/ 0 h 189"/>
                <a:gd name="T52" fmla="*/ 2147483647 w 161"/>
                <a:gd name="T53" fmla="*/ 0 h 189"/>
                <a:gd name="T54" fmla="*/ 2147483647 w 161"/>
                <a:gd name="T55" fmla="*/ 2147483647 h 1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1"/>
                <a:gd name="T85" fmla="*/ 0 h 189"/>
                <a:gd name="T86" fmla="*/ 161 w 161"/>
                <a:gd name="T87" fmla="*/ 189 h 1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1" h="189">
                  <a:moveTo>
                    <a:pt x="14" y="1"/>
                  </a:moveTo>
                  <a:lnTo>
                    <a:pt x="19" y="14"/>
                  </a:lnTo>
                  <a:lnTo>
                    <a:pt x="16" y="26"/>
                  </a:lnTo>
                  <a:lnTo>
                    <a:pt x="16" y="42"/>
                  </a:lnTo>
                  <a:lnTo>
                    <a:pt x="1" y="61"/>
                  </a:lnTo>
                  <a:lnTo>
                    <a:pt x="0" y="61"/>
                  </a:lnTo>
                  <a:lnTo>
                    <a:pt x="0" y="93"/>
                  </a:lnTo>
                  <a:lnTo>
                    <a:pt x="18" y="127"/>
                  </a:lnTo>
                  <a:lnTo>
                    <a:pt x="22" y="134"/>
                  </a:lnTo>
                  <a:lnTo>
                    <a:pt x="23" y="134"/>
                  </a:lnTo>
                  <a:lnTo>
                    <a:pt x="50" y="149"/>
                  </a:lnTo>
                  <a:lnTo>
                    <a:pt x="64" y="152"/>
                  </a:lnTo>
                  <a:lnTo>
                    <a:pt x="73" y="157"/>
                  </a:lnTo>
                  <a:lnTo>
                    <a:pt x="80" y="188"/>
                  </a:lnTo>
                  <a:lnTo>
                    <a:pt x="101" y="189"/>
                  </a:lnTo>
                  <a:lnTo>
                    <a:pt x="140" y="181"/>
                  </a:lnTo>
                  <a:lnTo>
                    <a:pt x="161" y="169"/>
                  </a:lnTo>
                  <a:lnTo>
                    <a:pt x="151" y="159"/>
                  </a:lnTo>
                  <a:lnTo>
                    <a:pt x="146" y="138"/>
                  </a:lnTo>
                  <a:lnTo>
                    <a:pt x="149" y="109"/>
                  </a:lnTo>
                  <a:lnTo>
                    <a:pt x="137" y="90"/>
                  </a:lnTo>
                  <a:lnTo>
                    <a:pt x="146" y="65"/>
                  </a:lnTo>
                  <a:lnTo>
                    <a:pt x="125" y="49"/>
                  </a:lnTo>
                  <a:lnTo>
                    <a:pt x="119" y="33"/>
                  </a:lnTo>
                  <a:lnTo>
                    <a:pt x="70" y="0"/>
                  </a:lnTo>
                  <a:lnTo>
                    <a:pt x="66" y="0"/>
                  </a:lnTo>
                  <a:lnTo>
                    <a:pt x="35" y="0"/>
                  </a:lnTo>
                  <a:lnTo>
                    <a:pt x="14" y="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1" name="Freeform 102"/>
            <p:cNvSpPr>
              <a:spLocks/>
            </p:cNvSpPr>
            <p:nvPr/>
          </p:nvSpPr>
          <p:spPr bwMode="auto">
            <a:xfrm>
              <a:off x="5054600" y="3803675"/>
              <a:ext cx="287338" cy="293688"/>
            </a:xfrm>
            <a:custGeom>
              <a:avLst/>
              <a:gdLst>
                <a:gd name="T0" fmla="*/ 2147483647 w 161"/>
                <a:gd name="T1" fmla="*/ 2147483647 h 189"/>
                <a:gd name="T2" fmla="*/ 2147483647 w 161"/>
                <a:gd name="T3" fmla="*/ 2147483647 h 189"/>
                <a:gd name="T4" fmla="*/ 2147483647 w 161"/>
                <a:gd name="T5" fmla="*/ 2147483647 h 189"/>
                <a:gd name="T6" fmla="*/ 2147483647 w 161"/>
                <a:gd name="T7" fmla="*/ 2147483647 h 189"/>
                <a:gd name="T8" fmla="*/ 2147483647 w 161"/>
                <a:gd name="T9" fmla="*/ 2147483647 h 189"/>
                <a:gd name="T10" fmla="*/ 0 w 161"/>
                <a:gd name="T11" fmla="*/ 2147483647 h 189"/>
                <a:gd name="T12" fmla="*/ 0 w 161"/>
                <a:gd name="T13" fmla="*/ 2147483647 h 189"/>
                <a:gd name="T14" fmla="*/ 2147483647 w 161"/>
                <a:gd name="T15" fmla="*/ 2147483647 h 189"/>
                <a:gd name="T16" fmla="*/ 2147483647 w 161"/>
                <a:gd name="T17" fmla="*/ 2147483647 h 189"/>
                <a:gd name="T18" fmla="*/ 2147483647 w 161"/>
                <a:gd name="T19" fmla="*/ 2147483647 h 189"/>
                <a:gd name="T20" fmla="*/ 2147483647 w 161"/>
                <a:gd name="T21" fmla="*/ 2147483647 h 189"/>
                <a:gd name="T22" fmla="*/ 2147483647 w 161"/>
                <a:gd name="T23" fmla="*/ 2147483647 h 189"/>
                <a:gd name="T24" fmla="*/ 2147483647 w 161"/>
                <a:gd name="T25" fmla="*/ 2147483647 h 189"/>
                <a:gd name="T26" fmla="*/ 2147483647 w 161"/>
                <a:gd name="T27" fmla="*/ 2147483647 h 189"/>
                <a:gd name="T28" fmla="*/ 2147483647 w 161"/>
                <a:gd name="T29" fmla="*/ 2147483647 h 189"/>
                <a:gd name="T30" fmla="*/ 2147483647 w 161"/>
                <a:gd name="T31" fmla="*/ 2147483647 h 189"/>
                <a:gd name="T32" fmla="*/ 2147483647 w 161"/>
                <a:gd name="T33" fmla="*/ 2147483647 h 189"/>
                <a:gd name="T34" fmla="*/ 2147483647 w 161"/>
                <a:gd name="T35" fmla="*/ 2147483647 h 189"/>
                <a:gd name="T36" fmla="*/ 2147483647 w 161"/>
                <a:gd name="T37" fmla="*/ 2147483647 h 189"/>
                <a:gd name="T38" fmla="*/ 2147483647 w 161"/>
                <a:gd name="T39" fmla="*/ 2147483647 h 189"/>
                <a:gd name="T40" fmla="*/ 2147483647 w 161"/>
                <a:gd name="T41" fmla="*/ 2147483647 h 189"/>
                <a:gd name="T42" fmla="*/ 2147483647 w 161"/>
                <a:gd name="T43" fmla="*/ 2147483647 h 189"/>
                <a:gd name="T44" fmla="*/ 2147483647 w 161"/>
                <a:gd name="T45" fmla="*/ 2147483647 h 189"/>
                <a:gd name="T46" fmla="*/ 2147483647 w 161"/>
                <a:gd name="T47" fmla="*/ 2147483647 h 189"/>
                <a:gd name="T48" fmla="*/ 2147483647 w 161"/>
                <a:gd name="T49" fmla="*/ 0 h 189"/>
                <a:gd name="T50" fmla="*/ 2147483647 w 161"/>
                <a:gd name="T51" fmla="*/ 0 h 189"/>
                <a:gd name="T52" fmla="*/ 2147483647 w 161"/>
                <a:gd name="T53" fmla="*/ 0 h 189"/>
                <a:gd name="T54" fmla="*/ 2147483647 w 161"/>
                <a:gd name="T55" fmla="*/ 2147483647 h 1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1"/>
                <a:gd name="T85" fmla="*/ 0 h 189"/>
                <a:gd name="T86" fmla="*/ 161 w 161"/>
                <a:gd name="T87" fmla="*/ 189 h 1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1" h="189">
                  <a:moveTo>
                    <a:pt x="14" y="1"/>
                  </a:moveTo>
                  <a:lnTo>
                    <a:pt x="19" y="14"/>
                  </a:lnTo>
                  <a:lnTo>
                    <a:pt x="16" y="26"/>
                  </a:lnTo>
                  <a:lnTo>
                    <a:pt x="16" y="42"/>
                  </a:lnTo>
                  <a:lnTo>
                    <a:pt x="1" y="61"/>
                  </a:lnTo>
                  <a:lnTo>
                    <a:pt x="0" y="61"/>
                  </a:lnTo>
                  <a:lnTo>
                    <a:pt x="0" y="93"/>
                  </a:lnTo>
                  <a:lnTo>
                    <a:pt x="18" y="127"/>
                  </a:lnTo>
                  <a:lnTo>
                    <a:pt x="22" y="134"/>
                  </a:lnTo>
                  <a:lnTo>
                    <a:pt x="23" y="134"/>
                  </a:lnTo>
                  <a:lnTo>
                    <a:pt x="50" y="149"/>
                  </a:lnTo>
                  <a:lnTo>
                    <a:pt x="64" y="152"/>
                  </a:lnTo>
                  <a:lnTo>
                    <a:pt x="73" y="157"/>
                  </a:lnTo>
                  <a:lnTo>
                    <a:pt x="80" y="188"/>
                  </a:lnTo>
                  <a:lnTo>
                    <a:pt x="101" y="189"/>
                  </a:lnTo>
                  <a:lnTo>
                    <a:pt x="140" y="181"/>
                  </a:lnTo>
                  <a:lnTo>
                    <a:pt x="161" y="169"/>
                  </a:lnTo>
                  <a:lnTo>
                    <a:pt x="151" y="159"/>
                  </a:lnTo>
                  <a:lnTo>
                    <a:pt x="146" y="138"/>
                  </a:lnTo>
                  <a:lnTo>
                    <a:pt x="149" y="109"/>
                  </a:lnTo>
                  <a:lnTo>
                    <a:pt x="137" y="90"/>
                  </a:lnTo>
                  <a:lnTo>
                    <a:pt x="146" y="65"/>
                  </a:lnTo>
                  <a:lnTo>
                    <a:pt x="125" y="49"/>
                  </a:lnTo>
                  <a:lnTo>
                    <a:pt x="119" y="33"/>
                  </a:lnTo>
                  <a:lnTo>
                    <a:pt x="70" y="0"/>
                  </a:lnTo>
                  <a:lnTo>
                    <a:pt x="66" y="0"/>
                  </a:lnTo>
                  <a:lnTo>
                    <a:pt x="35" y="0"/>
                  </a:lnTo>
                  <a:lnTo>
                    <a:pt x="14" y="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2" name="Freeform 103"/>
            <p:cNvSpPr>
              <a:spLocks/>
            </p:cNvSpPr>
            <p:nvPr/>
          </p:nvSpPr>
          <p:spPr bwMode="auto">
            <a:xfrm>
              <a:off x="4849813" y="4000525"/>
              <a:ext cx="312737" cy="268288"/>
            </a:xfrm>
            <a:custGeom>
              <a:avLst/>
              <a:gdLst>
                <a:gd name="T0" fmla="*/ 2147483647 w 173"/>
                <a:gd name="T1" fmla="*/ 2147483647 h 173"/>
                <a:gd name="T2" fmla="*/ 2147483647 w 173"/>
                <a:gd name="T3" fmla="*/ 2147483647 h 173"/>
                <a:gd name="T4" fmla="*/ 2147483647 w 173"/>
                <a:gd name="T5" fmla="*/ 2147483647 h 173"/>
                <a:gd name="T6" fmla="*/ 2147483647 w 173"/>
                <a:gd name="T7" fmla="*/ 2147483647 h 173"/>
                <a:gd name="T8" fmla="*/ 2147483647 w 173"/>
                <a:gd name="T9" fmla="*/ 2147483647 h 173"/>
                <a:gd name="T10" fmla="*/ 2147483647 w 173"/>
                <a:gd name="T11" fmla="*/ 2147483647 h 173"/>
                <a:gd name="T12" fmla="*/ 0 w 173"/>
                <a:gd name="T13" fmla="*/ 2147483647 h 173"/>
                <a:gd name="T14" fmla="*/ 0 w 173"/>
                <a:gd name="T15" fmla="*/ 2147483647 h 173"/>
                <a:gd name="T16" fmla="*/ 2147483647 w 173"/>
                <a:gd name="T17" fmla="*/ 2147483647 h 173"/>
                <a:gd name="T18" fmla="*/ 2147483647 w 173"/>
                <a:gd name="T19" fmla="*/ 2147483647 h 173"/>
                <a:gd name="T20" fmla="*/ 2147483647 w 173"/>
                <a:gd name="T21" fmla="*/ 2147483647 h 173"/>
                <a:gd name="T22" fmla="*/ 2147483647 w 173"/>
                <a:gd name="T23" fmla="*/ 2147483647 h 173"/>
                <a:gd name="T24" fmla="*/ 2147483647 w 173"/>
                <a:gd name="T25" fmla="*/ 2147483647 h 173"/>
                <a:gd name="T26" fmla="*/ 2147483647 w 173"/>
                <a:gd name="T27" fmla="*/ 2147483647 h 173"/>
                <a:gd name="T28" fmla="*/ 2147483647 w 173"/>
                <a:gd name="T29" fmla="*/ 2147483647 h 173"/>
                <a:gd name="T30" fmla="*/ 2147483647 w 173"/>
                <a:gd name="T31" fmla="*/ 2147483647 h 173"/>
                <a:gd name="T32" fmla="*/ 2147483647 w 173"/>
                <a:gd name="T33" fmla="*/ 2147483647 h 173"/>
                <a:gd name="T34" fmla="*/ 2147483647 w 173"/>
                <a:gd name="T35" fmla="*/ 2147483647 h 173"/>
                <a:gd name="T36" fmla="*/ 2147483647 w 173"/>
                <a:gd name="T37" fmla="*/ 2147483647 h 173"/>
                <a:gd name="T38" fmla="*/ 2147483647 w 173"/>
                <a:gd name="T39" fmla="*/ 2147483647 h 173"/>
                <a:gd name="T40" fmla="*/ 2147483647 w 173"/>
                <a:gd name="T41" fmla="*/ 2147483647 h 173"/>
                <a:gd name="T42" fmla="*/ 2147483647 w 173"/>
                <a:gd name="T43" fmla="*/ 0 h 173"/>
                <a:gd name="T44" fmla="*/ 2147483647 w 173"/>
                <a:gd name="T45" fmla="*/ 2147483647 h 173"/>
                <a:gd name="T46" fmla="*/ 2147483647 w 173"/>
                <a:gd name="T47" fmla="*/ 2147483647 h 173"/>
                <a:gd name="T48" fmla="*/ 2147483647 w 173"/>
                <a:gd name="T49" fmla="*/ 2147483647 h 173"/>
                <a:gd name="T50" fmla="*/ 2147483647 w 173"/>
                <a:gd name="T51" fmla="*/ 2147483647 h 173"/>
                <a:gd name="T52" fmla="*/ 2147483647 w 173"/>
                <a:gd name="T53" fmla="*/ 2147483647 h 173"/>
                <a:gd name="T54" fmla="*/ 2147483647 w 173"/>
                <a:gd name="T55" fmla="*/ 2147483647 h 173"/>
                <a:gd name="T56" fmla="*/ 2147483647 w 173"/>
                <a:gd name="T57" fmla="*/ 2147483647 h 173"/>
                <a:gd name="T58" fmla="*/ 2147483647 w 173"/>
                <a:gd name="T59" fmla="*/ 2147483647 h 173"/>
                <a:gd name="T60" fmla="*/ 2147483647 w 173"/>
                <a:gd name="T61" fmla="*/ 2147483647 h 173"/>
                <a:gd name="T62" fmla="*/ 2147483647 w 173"/>
                <a:gd name="T63" fmla="*/ 2147483647 h 173"/>
                <a:gd name="T64" fmla="*/ 2147483647 w 173"/>
                <a:gd name="T65" fmla="*/ 2147483647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173"/>
                <a:gd name="T101" fmla="*/ 173 w 173"/>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173">
                  <a:moveTo>
                    <a:pt x="104" y="134"/>
                  </a:moveTo>
                  <a:lnTo>
                    <a:pt x="95" y="150"/>
                  </a:lnTo>
                  <a:lnTo>
                    <a:pt x="67" y="173"/>
                  </a:lnTo>
                  <a:lnTo>
                    <a:pt x="45" y="170"/>
                  </a:lnTo>
                  <a:lnTo>
                    <a:pt x="29" y="162"/>
                  </a:lnTo>
                  <a:lnTo>
                    <a:pt x="15" y="166"/>
                  </a:lnTo>
                  <a:lnTo>
                    <a:pt x="0" y="149"/>
                  </a:lnTo>
                  <a:lnTo>
                    <a:pt x="0" y="87"/>
                  </a:lnTo>
                  <a:lnTo>
                    <a:pt x="31" y="84"/>
                  </a:lnTo>
                  <a:lnTo>
                    <a:pt x="28" y="81"/>
                  </a:lnTo>
                  <a:lnTo>
                    <a:pt x="29" y="46"/>
                  </a:lnTo>
                  <a:lnTo>
                    <a:pt x="60" y="65"/>
                  </a:lnTo>
                  <a:lnTo>
                    <a:pt x="73" y="62"/>
                  </a:lnTo>
                  <a:lnTo>
                    <a:pt x="98" y="84"/>
                  </a:lnTo>
                  <a:lnTo>
                    <a:pt x="111" y="89"/>
                  </a:lnTo>
                  <a:lnTo>
                    <a:pt x="112" y="70"/>
                  </a:lnTo>
                  <a:lnTo>
                    <a:pt x="104" y="71"/>
                  </a:lnTo>
                  <a:lnTo>
                    <a:pt x="97" y="64"/>
                  </a:lnTo>
                  <a:lnTo>
                    <a:pt x="102" y="17"/>
                  </a:lnTo>
                  <a:lnTo>
                    <a:pt x="105" y="7"/>
                  </a:lnTo>
                  <a:lnTo>
                    <a:pt x="128" y="1"/>
                  </a:lnTo>
                  <a:lnTo>
                    <a:pt x="132" y="0"/>
                  </a:lnTo>
                  <a:lnTo>
                    <a:pt x="136" y="7"/>
                  </a:lnTo>
                  <a:lnTo>
                    <a:pt x="137" y="7"/>
                  </a:lnTo>
                  <a:lnTo>
                    <a:pt x="164" y="22"/>
                  </a:lnTo>
                  <a:lnTo>
                    <a:pt x="173" y="45"/>
                  </a:lnTo>
                  <a:lnTo>
                    <a:pt x="168" y="58"/>
                  </a:lnTo>
                  <a:lnTo>
                    <a:pt x="170" y="74"/>
                  </a:lnTo>
                  <a:lnTo>
                    <a:pt x="159" y="97"/>
                  </a:lnTo>
                  <a:lnTo>
                    <a:pt x="164" y="103"/>
                  </a:lnTo>
                  <a:lnTo>
                    <a:pt x="119" y="121"/>
                  </a:lnTo>
                  <a:lnTo>
                    <a:pt x="122" y="131"/>
                  </a:lnTo>
                  <a:lnTo>
                    <a:pt x="104" y="13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3" name="Freeform 104"/>
            <p:cNvSpPr>
              <a:spLocks/>
            </p:cNvSpPr>
            <p:nvPr/>
          </p:nvSpPr>
          <p:spPr bwMode="auto">
            <a:xfrm>
              <a:off x="4849813" y="4000525"/>
              <a:ext cx="312737" cy="268288"/>
            </a:xfrm>
            <a:custGeom>
              <a:avLst/>
              <a:gdLst>
                <a:gd name="T0" fmla="*/ 2147483647 w 173"/>
                <a:gd name="T1" fmla="*/ 2147483647 h 173"/>
                <a:gd name="T2" fmla="*/ 2147483647 w 173"/>
                <a:gd name="T3" fmla="*/ 2147483647 h 173"/>
                <a:gd name="T4" fmla="*/ 2147483647 w 173"/>
                <a:gd name="T5" fmla="*/ 2147483647 h 173"/>
                <a:gd name="T6" fmla="*/ 2147483647 w 173"/>
                <a:gd name="T7" fmla="*/ 2147483647 h 173"/>
                <a:gd name="T8" fmla="*/ 2147483647 w 173"/>
                <a:gd name="T9" fmla="*/ 2147483647 h 173"/>
                <a:gd name="T10" fmla="*/ 2147483647 w 173"/>
                <a:gd name="T11" fmla="*/ 2147483647 h 173"/>
                <a:gd name="T12" fmla="*/ 0 w 173"/>
                <a:gd name="T13" fmla="*/ 2147483647 h 173"/>
                <a:gd name="T14" fmla="*/ 0 w 173"/>
                <a:gd name="T15" fmla="*/ 2147483647 h 173"/>
                <a:gd name="T16" fmla="*/ 2147483647 w 173"/>
                <a:gd name="T17" fmla="*/ 2147483647 h 173"/>
                <a:gd name="T18" fmla="*/ 2147483647 w 173"/>
                <a:gd name="T19" fmla="*/ 2147483647 h 173"/>
                <a:gd name="T20" fmla="*/ 2147483647 w 173"/>
                <a:gd name="T21" fmla="*/ 2147483647 h 173"/>
                <a:gd name="T22" fmla="*/ 2147483647 w 173"/>
                <a:gd name="T23" fmla="*/ 2147483647 h 173"/>
                <a:gd name="T24" fmla="*/ 2147483647 w 173"/>
                <a:gd name="T25" fmla="*/ 2147483647 h 173"/>
                <a:gd name="T26" fmla="*/ 2147483647 w 173"/>
                <a:gd name="T27" fmla="*/ 2147483647 h 173"/>
                <a:gd name="T28" fmla="*/ 2147483647 w 173"/>
                <a:gd name="T29" fmla="*/ 2147483647 h 173"/>
                <a:gd name="T30" fmla="*/ 2147483647 w 173"/>
                <a:gd name="T31" fmla="*/ 2147483647 h 173"/>
                <a:gd name="T32" fmla="*/ 2147483647 w 173"/>
                <a:gd name="T33" fmla="*/ 2147483647 h 173"/>
                <a:gd name="T34" fmla="*/ 2147483647 w 173"/>
                <a:gd name="T35" fmla="*/ 2147483647 h 173"/>
                <a:gd name="T36" fmla="*/ 2147483647 w 173"/>
                <a:gd name="T37" fmla="*/ 2147483647 h 173"/>
                <a:gd name="T38" fmla="*/ 2147483647 w 173"/>
                <a:gd name="T39" fmla="*/ 2147483647 h 173"/>
                <a:gd name="T40" fmla="*/ 2147483647 w 173"/>
                <a:gd name="T41" fmla="*/ 2147483647 h 173"/>
                <a:gd name="T42" fmla="*/ 2147483647 w 173"/>
                <a:gd name="T43" fmla="*/ 0 h 173"/>
                <a:gd name="T44" fmla="*/ 2147483647 w 173"/>
                <a:gd name="T45" fmla="*/ 2147483647 h 173"/>
                <a:gd name="T46" fmla="*/ 2147483647 w 173"/>
                <a:gd name="T47" fmla="*/ 2147483647 h 173"/>
                <a:gd name="T48" fmla="*/ 2147483647 w 173"/>
                <a:gd name="T49" fmla="*/ 2147483647 h 173"/>
                <a:gd name="T50" fmla="*/ 2147483647 w 173"/>
                <a:gd name="T51" fmla="*/ 2147483647 h 173"/>
                <a:gd name="T52" fmla="*/ 2147483647 w 173"/>
                <a:gd name="T53" fmla="*/ 2147483647 h 173"/>
                <a:gd name="T54" fmla="*/ 2147483647 w 173"/>
                <a:gd name="T55" fmla="*/ 2147483647 h 173"/>
                <a:gd name="T56" fmla="*/ 2147483647 w 173"/>
                <a:gd name="T57" fmla="*/ 2147483647 h 173"/>
                <a:gd name="T58" fmla="*/ 2147483647 w 173"/>
                <a:gd name="T59" fmla="*/ 2147483647 h 173"/>
                <a:gd name="T60" fmla="*/ 2147483647 w 173"/>
                <a:gd name="T61" fmla="*/ 2147483647 h 173"/>
                <a:gd name="T62" fmla="*/ 2147483647 w 173"/>
                <a:gd name="T63" fmla="*/ 2147483647 h 173"/>
                <a:gd name="T64" fmla="*/ 2147483647 w 173"/>
                <a:gd name="T65" fmla="*/ 2147483647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173"/>
                <a:gd name="T101" fmla="*/ 173 w 173"/>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173">
                  <a:moveTo>
                    <a:pt x="104" y="134"/>
                  </a:moveTo>
                  <a:lnTo>
                    <a:pt x="95" y="150"/>
                  </a:lnTo>
                  <a:lnTo>
                    <a:pt x="67" y="173"/>
                  </a:lnTo>
                  <a:lnTo>
                    <a:pt x="45" y="170"/>
                  </a:lnTo>
                  <a:lnTo>
                    <a:pt x="29" y="162"/>
                  </a:lnTo>
                  <a:lnTo>
                    <a:pt x="15" y="166"/>
                  </a:lnTo>
                  <a:lnTo>
                    <a:pt x="0" y="149"/>
                  </a:lnTo>
                  <a:lnTo>
                    <a:pt x="0" y="87"/>
                  </a:lnTo>
                  <a:lnTo>
                    <a:pt x="31" y="84"/>
                  </a:lnTo>
                  <a:lnTo>
                    <a:pt x="28" y="81"/>
                  </a:lnTo>
                  <a:lnTo>
                    <a:pt x="29" y="46"/>
                  </a:lnTo>
                  <a:lnTo>
                    <a:pt x="60" y="65"/>
                  </a:lnTo>
                  <a:lnTo>
                    <a:pt x="73" y="62"/>
                  </a:lnTo>
                  <a:lnTo>
                    <a:pt x="98" y="84"/>
                  </a:lnTo>
                  <a:lnTo>
                    <a:pt x="111" y="89"/>
                  </a:lnTo>
                  <a:lnTo>
                    <a:pt x="112" y="70"/>
                  </a:lnTo>
                  <a:lnTo>
                    <a:pt x="104" y="71"/>
                  </a:lnTo>
                  <a:lnTo>
                    <a:pt x="97" y="64"/>
                  </a:lnTo>
                  <a:lnTo>
                    <a:pt x="102" y="17"/>
                  </a:lnTo>
                  <a:lnTo>
                    <a:pt x="105" y="7"/>
                  </a:lnTo>
                  <a:lnTo>
                    <a:pt x="128" y="1"/>
                  </a:lnTo>
                  <a:lnTo>
                    <a:pt x="132" y="0"/>
                  </a:lnTo>
                  <a:lnTo>
                    <a:pt x="136" y="7"/>
                  </a:lnTo>
                  <a:lnTo>
                    <a:pt x="137" y="7"/>
                  </a:lnTo>
                  <a:lnTo>
                    <a:pt x="164" y="22"/>
                  </a:lnTo>
                  <a:lnTo>
                    <a:pt x="173" y="45"/>
                  </a:lnTo>
                  <a:lnTo>
                    <a:pt x="168" y="58"/>
                  </a:lnTo>
                  <a:lnTo>
                    <a:pt x="170" y="74"/>
                  </a:lnTo>
                  <a:lnTo>
                    <a:pt x="159" y="97"/>
                  </a:lnTo>
                  <a:lnTo>
                    <a:pt x="164" y="103"/>
                  </a:lnTo>
                  <a:lnTo>
                    <a:pt x="119" y="121"/>
                  </a:lnTo>
                  <a:lnTo>
                    <a:pt x="122" y="131"/>
                  </a:lnTo>
                  <a:lnTo>
                    <a:pt x="104" y="13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4" name="Freeform 105"/>
            <p:cNvSpPr>
              <a:spLocks/>
            </p:cNvSpPr>
            <p:nvPr/>
          </p:nvSpPr>
          <p:spPr bwMode="auto">
            <a:xfrm>
              <a:off x="5064125" y="4067200"/>
              <a:ext cx="277813" cy="446088"/>
            </a:xfrm>
            <a:custGeom>
              <a:avLst/>
              <a:gdLst>
                <a:gd name="T0" fmla="*/ 2147483647 w 156"/>
                <a:gd name="T1" fmla="*/ 2147483647 h 286"/>
                <a:gd name="T2" fmla="*/ 2147483647 w 156"/>
                <a:gd name="T3" fmla="*/ 2147483647 h 286"/>
                <a:gd name="T4" fmla="*/ 2147483647 w 156"/>
                <a:gd name="T5" fmla="*/ 2147483647 h 286"/>
                <a:gd name="T6" fmla="*/ 2147483647 w 156"/>
                <a:gd name="T7" fmla="*/ 2147483647 h 286"/>
                <a:gd name="T8" fmla="*/ 2147483647 w 156"/>
                <a:gd name="T9" fmla="*/ 2147483647 h 286"/>
                <a:gd name="T10" fmla="*/ 2147483647 w 156"/>
                <a:gd name="T11" fmla="*/ 2147483647 h 286"/>
                <a:gd name="T12" fmla="*/ 2147483647 w 156"/>
                <a:gd name="T13" fmla="*/ 2147483647 h 286"/>
                <a:gd name="T14" fmla="*/ 2147483647 w 156"/>
                <a:gd name="T15" fmla="*/ 2147483647 h 286"/>
                <a:gd name="T16" fmla="*/ 2147483647 w 156"/>
                <a:gd name="T17" fmla="*/ 2147483647 h 286"/>
                <a:gd name="T18" fmla="*/ 2147483647 w 156"/>
                <a:gd name="T19" fmla="*/ 2147483647 h 286"/>
                <a:gd name="T20" fmla="*/ 2147483647 w 156"/>
                <a:gd name="T21" fmla="*/ 2147483647 h 286"/>
                <a:gd name="T22" fmla="*/ 2147483647 w 156"/>
                <a:gd name="T23" fmla="*/ 2147483647 h 286"/>
                <a:gd name="T24" fmla="*/ 2147483647 w 156"/>
                <a:gd name="T25" fmla="*/ 0 h 286"/>
                <a:gd name="T26" fmla="*/ 2147483647 w 156"/>
                <a:gd name="T27" fmla="*/ 2147483647 h 286"/>
                <a:gd name="T28" fmla="*/ 2147483647 w 156"/>
                <a:gd name="T29" fmla="*/ 2147483647 h 286"/>
                <a:gd name="T30" fmla="*/ 2147483647 w 156"/>
                <a:gd name="T31" fmla="*/ 2147483647 h 286"/>
                <a:gd name="T32" fmla="*/ 2147483647 w 156"/>
                <a:gd name="T33" fmla="*/ 2147483647 h 286"/>
                <a:gd name="T34" fmla="*/ 2147483647 w 156"/>
                <a:gd name="T35" fmla="*/ 2147483647 h 286"/>
                <a:gd name="T36" fmla="*/ 2147483647 w 156"/>
                <a:gd name="T37" fmla="*/ 2147483647 h 286"/>
                <a:gd name="T38" fmla="*/ 2147483647 w 156"/>
                <a:gd name="T39" fmla="*/ 2147483647 h 286"/>
                <a:gd name="T40" fmla="*/ 2147483647 w 156"/>
                <a:gd name="T41" fmla="*/ 2147483647 h 286"/>
                <a:gd name="T42" fmla="*/ 2147483647 w 156"/>
                <a:gd name="T43" fmla="*/ 2147483647 h 286"/>
                <a:gd name="T44" fmla="*/ 2147483647 w 156"/>
                <a:gd name="T45" fmla="*/ 2147483647 h 286"/>
                <a:gd name="T46" fmla="*/ 2147483647 w 156"/>
                <a:gd name="T47" fmla="*/ 2147483647 h 286"/>
                <a:gd name="T48" fmla="*/ 2147483647 w 156"/>
                <a:gd name="T49" fmla="*/ 2147483647 h 286"/>
                <a:gd name="T50" fmla="*/ 0 w 156"/>
                <a:gd name="T51" fmla="*/ 2147483647 h 286"/>
                <a:gd name="T52" fmla="*/ 2147483647 w 156"/>
                <a:gd name="T53" fmla="*/ 2147483647 h 286"/>
                <a:gd name="T54" fmla="*/ 2147483647 w 156"/>
                <a:gd name="T55" fmla="*/ 2147483647 h 286"/>
                <a:gd name="T56" fmla="*/ 2147483647 w 156"/>
                <a:gd name="T57" fmla="*/ 2147483647 h 286"/>
                <a:gd name="T58" fmla="*/ 2147483647 w 156"/>
                <a:gd name="T59" fmla="*/ 2147483647 h 286"/>
                <a:gd name="T60" fmla="*/ 2147483647 w 156"/>
                <a:gd name="T61" fmla="*/ 2147483647 h 286"/>
                <a:gd name="T62" fmla="*/ 2147483647 w 156"/>
                <a:gd name="T63" fmla="*/ 2147483647 h 286"/>
                <a:gd name="T64" fmla="*/ 2147483647 w 156"/>
                <a:gd name="T65" fmla="*/ 2147483647 h 286"/>
                <a:gd name="T66" fmla="*/ 2147483647 w 156"/>
                <a:gd name="T67" fmla="*/ 2147483647 h 286"/>
                <a:gd name="T68" fmla="*/ 2147483647 w 156"/>
                <a:gd name="T69" fmla="*/ 2147483647 h 2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6"/>
                <a:gd name="T106" fmla="*/ 0 h 286"/>
                <a:gd name="T107" fmla="*/ 156 w 156"/>
                <a:gd name="T108" fmla="*/ 286 h 2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6" h="286">
                  <a:moveTo>
                    <a:pt x="21" y="286"/>
                  </a:moveTo>
                  <a:lnTo>
                    <a:pt x="34" y="286"/>
                  </a:lnTo>
                  <a:lnTo>
                    <a:pt x="35" y="277"/>
                  </a:lnTo>
                  <a:lnTo>
                    <a:pt x="30" y="274"/>
                  </a:lnTo>
                  <a:lnTo>
                    <a:pt x="35" y="264"/>
                  </a:lnTo>
                  <a:lnTo>
                    <a:pt x="70" y="247"/>
                  </a:lnTo>
                  <a:lnTo>
                    <a:pt x="76" y="210"/>
                  </a:lnTo>
                  <a:lnTo>
                    <a:pt x="63" y="175"/>
                  </a:lnTo>
                  <a:lnTo>
                    <a:pt x="65" y="168"/>
                  </a:lnTo>
                  <a:lnTo>
                    <a:pt x="106" y="123"/>
                  </a:lnTo>
                  <a:lnTo>
                    <a:pt x="129" y="115"/>
                  </a:lnTo>
                  <a:lnTo>
                    <a:pt x="156" y="82"/>
                  </a:lnTo>
                  <a:lnTo>
                    <a:pt x="156" y="0"/>
                  </a:lnTo>
                  <a:lnTo>
                    <a:pt x="135" y="12"/>
                  </a:lnTo>
                  <a:lnTo>
                    <a:pt x="96" y="20"/>
                  </a:lnTo>
                  <a:lnTo>
                    <a:pt x="75" y="19"/>
                  </a:lnTo>
                  <a:lnTo>
                    <a:pt x="65" y="28"/>
                  </a:lnTo>
                  <a:lnTo>
                    <a:pt x="72" y="53"/>
                  </a:lnTo>
                  <a:lnTo>
                    <a:pt x="86" y="76"/>
                  </a:lnTo>
                  <a:lnTo>
                    <a:pt x="84" y="92"/>
                  </a:lnTo>
                  <a:lnTo>
                    <a:pt x="75" y="111"/>
                  </a:lnTo>
                  <a:lnTo>
                    <a:pt x="63" y="95"/>
                  </a:lnTo>
                  <a:lnTo>
                    <a:pt x="65" y="72"/>
                  </a:lnTo>
                  <a:lnTo>
                    <a:pt x="52" y="72"/>
                  </a:lnTo>
                  <a:lnTo>
                    <a:pt x="45" y="61"/>
                  </a:lnTo>
                  <a:lnTo>
                    <a:pt x="0" y="79"/>
                  </a:lnTo>
                  <a:lnTo>
                    <a:pt x="3" y="89"/>
                  </a:lnTo>
                  <a:lnTo>
                    <a:pt x="3" y="95"/>
                  </a:lnTo>
                  <a:lnTo>
                    <a:pt x="17" y="96"/>
                  </a:lnTo>
                  <a:lnTo>
                    <a:pt x="40" y="108"/>
                  </a:lnTo>
                  <a:lnTo>
                    <a:pt x="41" y="123"/>
                  </a:lnTo>
                  <a:lnTo>
                    <a:pt x="38" y="166"/>
                  </a:lnTo>
                  <a:lnTo>
                    <a:pt x="17" y="213"/>
                  </a:lnTo>
                  <a:lnTo>
                    <a:pt x="21" y="269"/>
                  </a:lnTo>
                  <a:lnTo>
                    <a:pt x="21" y="28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5" name="Freeform 106"/>
            <p:cNvSpPr>
              <a:spLocks/>
            </p:cNvSpPr>
            <p:nvPr/>
          </p:nvSpPr>
          <p:spPr bwMode="auto">
            <a:xfrm>
              <a:off x="5064125" y="4067200"/>
              <a:ext cx="277813" cy="446088"/>
            </a:xfrm>
            <a:custGeom>
              <a:avLst/>
              <a:gdLst>
                <a:gd name="T0" fmla="*/ 2147483647 w 156"/>
                <a:gd name="T1" fmla="*/ 2147483647 h 286"/>
                <a:gd name="T2" fmla="*/ 2147483647 w 156"/>
                <a:gd name="T3" fmla="*/ 2147483647 h 286"/>
                <a:gd name="T4" fmla="*/ 2147483647 w 156"/>
                <a:gd name="T5" fmla="*/ 2147483647 h 286"/>
                <a:gd name="T6" fmla="*/ 2147483647 w 156"/>
                <a:gd name="T7" fmla="*/ 2147483647 h 286"/>
                <a:gd name="T8" fmla="*/ 2147483647 w 156"/>
                <a:gd name="T9" fmla="*/ 2147483647 h 286"/>
                <a:gd name="T10" fmla="*/ 2147483647 w 156"/>
                <a:gd name="T11" fmla="*/ 2147483647 h 286"/>
                <a:gd name="T12" fmla="*/ 2147483647 w 156"/>
                <a:gd name="T13" fmla="*/ 2147483647 h 286"/>
                <a:gd name="T14" fmla="*/ 2147483647 w 156"/>
                <a:gd name="T15" fmla="*/ 2147483647 h 286"/>
                <a:gd name="T16" fmla="*/ 2147483647 w 156"/>
                <a:gd name="T17" fmla="*/ 2147483647 h 286"/>
                <a:gd name="T18" fmla="*/ 2147483647 w 156"/>
                <a:gd name="T19" fmla="*/ 2147483647 h 286"/>
                <a:gd name="T20" fmla="*/ 2147483647 w 156"/>
                <a:gd name="T21" fmla="*/ 2147483647 h 286"/>
                <a:gd name="T22" fmla="*/ 2147483647 w 156"/>
                <a:gd name="T23" fmla="*/ 2147483647 h 286"/>
                <a:gd name="T24" fmla="*/ 2147483647 w 156"/>
                <a:gd name="T25" fmla="*/ 0 h 286"/>
                <a:gd name="T26" fmla="*/ 2147483647 w 156"/>
                <a:gd name="T27" fmla="*/ 2147483647 h 286"/>
                <a:gd name="T28" fmla="*/ 2147483647 w 156"/>
                <a:gd name="T29" fmla="*/ 2147483647 h 286"/>
                <a:gd name="T30" fmla="*/ 2147483647 w 156"/>
                <a:gd name="T31" fmla="*/ 2147483647 h 286"/>
                <a:gd name="T32" fmla="*/ 2147483647 w 156"/>
                <a:gd name="T33" fmla="*/ 2147483647 h 286"/>
                <a:gd name="T34" fmla="*/ 2147483647 w 156"/>
                <a:gd name="T35" fmla="*/ 2147483647 h 286"/>
                <a:gd name="T36" fmla="*/ 2147483647 w 156"/>
                <a:gd name="T37" fmla="*/ 2147483647 h 286"/>
                <a:gd name="T38" fmla="*/ 2147483647 w 156"/>
                <a:gd name="T39" fmla="*/ 2147483647 h 286"/>
                <a:gd name="T40" fmla="*/ 2147483647 w 156"/>
                <a:gd name="T41" fmla="*/ 2147483647 h 286"/>
                <a:gd name="T42" fmla="*/ 2147483647 w 156"/>
                <a:gd name="T43" fmla="*/ 2147483647 h 286"/>
                <a:gd name="T44" fmla="*/ 2147483647 w 156"/>
                <a:gd name="T45" fmla="*/ 2147483647 h 286"/>
                <a:gd name="T46" fmla="*/ 2147483647 w 156"/>
                <a:gd name="T47" fmla="*/ 2147483647 h 286"/>
                <a:gd name="T48" fmla="*/ 2147483647 w 156"/>
                <a:gd name="T49" fmla="*/ 2147483647 h 286"/>
                <a:gd name="T50" fmla="*/ 0 w 156"/>
                <a:gd name="T51" fmla="*/ 2147483647 h 286"/>
                <a:gd name="T52" fmla="*/ 2147483647 w 156"/>
                <a:gd name="T53" fmla="*/ 2147483647 h 286"/>
                <a:gd name="T54" fmla="*/ 2147483647 w 156"/>
                <a:gd name="T55" fmla="*/ 2147483647 h 286"/>
                <a:gd name="T56" fmla="*/ 2147483647 w 156"/>
                <a:gd name="T57" fmla="*/ 2147483647 h 286"/>
                <a:gd name="T58" fmla="*/ 2147483647 w 156"/>
                <a:gd name="T59" fmla="*/ 2147483647 h 286"/>
                <a:gd name="T60" fmla="*/ 2147483647 w 156"/>
                <a:gd name="T61" fmla="*/ 2147483647 h 286"/>
                <a:gd name="T62" fmla="*/ 2147483647 w 156"/>
                <a:gd name="T63" fmla="*/ 2147483647 h 286"/>
                <a:gd name="T64" fmla="*/ 2147483647 w 156"/>
                <a:gd name="T65" fmla="*/ 2147483647 h 286"/>
                <a:gd name="T66" fmla="*/ 2147483647 w 156"/>
                <a:gd name="T67" fmla="*/ 2147483647 h 286"/>
                <a:gd name="T68" fmla="*/ 2147483647 w 156"/>
                <a:gd name="T69" fmla="*/ 2147483647 h 2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6"/>
                <a:gd name="T106" fmla="*/ 0 h 286"/>
                <a:gd name="T107" fmla="*/ 156 w 156"/>
                <a:gd name="T108" fmla="*/ 286 h 2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6" h="286">
                  <a:moveTo>
                    <a:pt x="21" y="286"/>
                  </a:moveTo>
                  <a:lnTo>
                    <a:pt x="34" y="286"/>
                  </a:lnTo>
                  <a:lnTo>
                    <a:pt x="35" y="277"/>
                  </a:lnTo>
                  <a:lnTo>
                    <a:pt x="30" y="274"/>
                  </a:lnTo>
                  <a:lnTo>
                    <a:pt x="35" y="264"/>
                  </a:lnTo>
                  <a:lnTo>
                    <a:pt x="70" y="247"/>
                  </a:lnTo>
                  <a:lnTo>
                    <a:pt x="76" y="210"/>
                  </a:lnTo>
                  <a:lnTo>
                    <a:pt x="63" y="175"/>
                  </a:lnTo>
                  <a:lnTo>
                    <a:pt x="65" y="168"/>
                  </a:lnTo>
                  <a:lnTo>
                    <a:pt x="106" y="123"/>
                  </a:lnTo>
                  <a:lnTo>
                    <a:pt x="129" y="115"/>
                  </a:lnTo>
                  <a:lnTo>
                    <a:pt x="156" y="82"/>
                  </a:lnTo>
                  <a:lnTo>
                    <a:pt x="156" y="0"/>
                  </a:lnTo>
                  <a:lnTo>
                    <a:pt x="135" y="12"/>
                  </a:lnTo>
                  <a:lnTo>
                    <a:pt x="96" y="20"/>
                  </a:lnTo>
                  <a:lnTo>
                    <a:pt x="75" y="19"/>
                  </a:lnTo>
                  <a:lnTo>
                    <a:pt x="65" y="28"/>
                  </a:lnTo>
                  <a:lnTo>
                    <a:pt x="72" y="53"/>
                  </a:lnTo>
                  <a:lnTo>
                    <a:pt x="86" y="76"/>
                  </a:lnTo>
                  <a:lnTo>
                    <a:pt x="84" y="92"/>
                  </a:lnTo>
                  <a:lnTo>
                    <a:pt x="75" y="111"/>
                  </a:lnTo>
                  <a:lnTo>
                    <a:pt x="63" y="95"/>
                  </a:lnTo>
                  <a:lnTo>
                    <a:pt x="65" y="72"/>
                  </a:lnTo>
                  <a:lnTo>
                    <a:pt x="52" y="72"/>
                  </a:lnTo>
                  <a:lnTo>
                    <a:pt x="45" y="61"/>
                  </a:lnTo>
                  <a:lnTo>
                    <a:pt x="0" y="79"/>
                  </a:lnTo>
                  <a:lnTo>
                    <a:pt x="3" y="89"/>
                  </a:lnTo>
                  <a:lnTo>
                    <a:pt x="3" y="95"/>
                  </a:lnTo>
                  <a:lnTo>
                    <a:pt x="17" y="96"/>
                  </a:lnTo>
                  <a:lnTo>
                    <a:pt x="40" y="108"/>
                  </a:lnTo>
                  <a:lnTo>
                    <a:pt x="41" y="123"/>
                  </a:lnTo>
                  <a:lnTo>
                    <a:pt x="38" y="166"/>
                  </a:lnTo>
                  <a:lnTo>
                    <a:pt x="17" y="213"/>
                  </a:lnTo>
                  <a:lnTo>
                    <a:pt x="21" y="269"/>
                  </a:lnTo>
                  <a:lnTo>
                    <a:pt x="21" y="28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6" name="Freeform 107"/>
            <p:cNvSpPr>
              <a:spLocks/>
            </p:cNvSpPr>
            <p:nvPr/>
          </p:nvSpPr>
          <p:spPr bwMode="auto">
            <a:xfrm>
              <a:off x="5135563" y="4035450"/>
              <a:ext cx="84137" cy="204788"/>
            </a:xfrm>
            <a:custGeom>
              <a:avLst/>
              <a:gdLst>
                <a:gd name="T0" fmla="*/ 2147483647 w 46"/>
                <a:gd name="T1" fmla="*/ 0 h 131"/>
                <a:gd name="T2" fmla="*/ 2147483647 w 46"/>
                <a:gd name="T3" fmla="*/ 2147483647 h 131"/>
                <a:gd name="T4" fmla="*/ 2147483647 w 46"/>
                <a:gd name="T5" fmla="*/ 2147483647 h 131"/>
                <a:gd name="T6" fmla="*/ 2147483647 w 46"/>
                <a:gd name="T7" fmla="*/ 2147483647 h 131"/>
                <a:gd name="T8" fmla="*/ 0 w 46"/>
                <a:gd name="T9" fmla="*/ 2147483647 h 131"/>
                <a:gd name="T10" fmla="*/ 2147483647 w 46"/>
                <a:gd name="T11" fmla="*/ 2147483647 h 131"/>
                <a:gd name="T12" fmla="*/ 2147483647 w 46"/>
                <a:gd name="T13" fmla="*/ 2147483647 h 131"/>
                <a:gd name="T14" fmla="*/ 2147483647 w 46"/>
                <a:gd name="T15" fmla="*/ 2147483647 h 131"/>
                <a:gd name="T16" fmla="*/ 2147483647 w 46"/>
                <a:gd name="T17" fmla="*/ 2147483647 h 131"/>
                <a:gd name="T18" fmla="*/ 2147483647 w 46"/>
                <a:gd name="T19" fmla="*/ 2147483647 h 131"/>
                <a:gd name="T20" fmla="*/ 2147483647 w 46"/>
                <a:gd name="T21" fmla="*/ 2147483647 h 131"/>
                <a:gd name="T22" fmla="*/ 2147483647 w 46"/>
                <a:gd name="T23" fmla="*/ 2147483647 h 131"/>
                <a:gd name="T24" fmla="*/ 2147483647 w 46"/>
                <a:gd name="T25" fmla="*/ 2147483647 h 131"/>
                <a:gd name="T26" fmla="*/ 2147483647 w 46"/>
                <a:gd name="T27" fmla="*/ 2147483647 h 131"/>
                <a:gd name="T28" fmla="*/ 2147483647 w 46"/>
                <a:gd name="T29" fmla="*/ 2147483647 h 131"/>
                <a:gd name="T30" fmla="*/ 2147483647 w 46"/>
                <a:gd name="T31" fmla="*/ 2147483647 h 131"/>
                <a:gd name="T32" fmla="*/ 2147483647 w 46"/>
                <a:gd name="T33" fmla="*/ 2147483647 h 131"/>
                <a:gd name="T34" fmla="*/ 2147483647 w 46"/>
                <a:gd name="T35" fmla="*/ 0 h 1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131"/>
                <a:gd name="T56" fmla="*/ 46 w 46"/>
                <a:gd name="T57" fmla="*/ 131 h 1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131">
                  <a:moveTo>
                    <a:pt x="5" y="0"/>
                  </a:moveTo>
                  <a:lnTo>
                    <a:pt x="14" y="23"/>
                  </a:lnTo>
                  <a:lnTo>
                    <a:pt x="9" y="36"/>
                  </a:lnTo>
                  <a:lnTo>
                    <a:pt x="11" y="52"/>
                  </a:lnTo>
                  <a:lnTo>
                    <a:pt x="0" y="75"/>
                  </a:lnTo>
                  <a:lnTo>
                    <a:pt x="5" y="81"/>
                  </a:lnTo>
                  <a:lnTo>
                    <a:pt x="12" y="92"/>
                  </a:lnTo>
                  <a:lnTo>
                    <a:pt x="25" y="92"/>
                  </a:lnTo>
                  <a:lnTo>
                    <a:pt x="23" y="115"/>
                  </a:lnTo>
                  <a:lnTo>
                    <a:pt x="35" y="131"/>
                  </a:lnTo>
                  <a:lnTo>
                    <a:pt x="44" y="112"/>
                  </a:lnTo>
                  <a:lnTo>
                    <a:pt x="46" y="96"/>
                  </a:lnTo>
                  <a:lnTo>
                    <a:pt x="32" y="73"/>
                  </a:lnTo>
                  <a:lnTo>
                    <a:pt x="25" y="48"/>
                  </a:lnTo>
                  <a:lnTo>
                    <a:pt x="35" y="39"/>
                  </a:lnTo>
                  <a:lnTo>
                    <a:pt x="28" y="8"/>
                  </a:lnTo>
                  <a:lnTo>
                    <a:pt x="19" y="3"/>
                  </a:lnTo>
                  <a:lnTo>
                    <a:pt x="5"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7" name="Freeform 108"/>
            <p:cNvSpPr>
              <a:spLocks/>
            </p:cNvSpPr>
            <p:nvPr/>
          </p:nvSpPr>
          <p:spPr bwMode="auto">
            <a:xfrm>
              <a:off x="5135563" y="4035450"/>
              <a:ext cx="84137" cy="204788"/>
            </a:xfrm>
            <a:custGeom>
              <a:avLst/>
              <a:gdLst>
                <a:gd name="T0" fmla="*/ 2147483647 w 46"/>
                <a:gd name="T1" fmla="*/ 0 h 131"/>
                <a:gd name="T2" fmla="*/ 2147483647 w 46"/>
                <a:gd name="T3" fmla="*/ 2147483647 h 131"/>
                <a:gd name="T4" fmla="*/ 2147483647 w 46"/>
                <a:gd name="T5" fmla="*/ 2147483647 h 131"/>
                <a:gd name="T6" fmla="*/ 2147483647 w 46"/>
                <a:gd name="T7" fmla="*/ 2147483647 h 131"/>
                <a:gd name="T8" fmla="*/ 0 w 46"/>
                <a:gd name="T9" fmla="*/ 2147483647 h 131"/>
                <a:gd name="T10" fmla="*/ 2147483647 w 46"/>
                <a:gd name="T11" fmla="*/ 2147483647 h 131"/>
                <a:gd name="T12" fmla="*/ 2147483647 w 46"/>
                <a:gd name="T13" fmla="*/ 2147483647 h 131"/>
                <a:gd name="T14" fmla="*/ 2147483647 w 46"/>
                <a:gd name="T15" fmla="*/ 2147483647 h 131"/>
                <a:gd name="T16" fmla="*/ 2147483647 w 46"/>
                <a:gd name="T17" fmla="*/ 2147483647 h 131"/>
                <a:gd name="T18" fmla="*/ 2147483647 w 46"/>
                <a:gd name="T19" fmla="*/ 2147483647 h 131"/>
                <a:gd name="T20" fmla="*/ 2147483647 w 46"/>
                <a:gd name="T21" fmla="*/ 2147483647 h 131"/>
                <a:gd name="T22" fmla="*/ 2147483647 w 46"/>
                <a:gd name="T23" fmla="*/ 2147483647 h 131"/>
                <a:gd name="T24" fmla="*/ 2147483647 w 46"/>
                <a:gd name="T25" fmla="*/ 2147483647 h 131"/>
                <a:gd name="T26" fmla="*/ 2147483647 w 46"/>
                <a:gd name="T27" fmla="*/ 2147483647 h 131"/>
                <a:gd name="T28" fmla="*/ 2147483647 w 46"/>
                <a:gd name="T29" fmla="*/ 2147483647 h 131"/>
                <a:gd name="T30" fmla="*/ 2147483647 w 46"/>
                <a:gd name="T31" fmla="*/ 2147483647 h 131"/>
                <a:gd name="T32" fmla="*/ 2147483647 w 46"/>
                <a:gd name="T33" fmla="*/ 2147483647 h 131"/>
                <a:gd name="T34" fmla="*/ 2147483647 w 46"/>
                <a:gd name="T35" fmla="*/ 0 h 1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131"/>
                <a:gd name="T56" fmla="*/ 46 w 46"/>
                <a:gd name="T57" fmla="*/ 131 h 1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131">
                  <a:moveTo>
                    <a:pt x="5" y="0"/>
                  </a:moveTo>
                  <a:lnTo>
                    <a:pt x="14" y="23"/>
                  </a:lnTo>
                  <a:lnTo>
                    <a:pt x="9" y="36"/>
                  </a:lnTo>
                  <a:lnTo>
                    <a:pt x="11" y="52"/>
                  </a:lnTo>
                  <a:lnTo>
                    <a:pt x="0" y="75"/>
                  </a:lnTo>
                  <a:lnTo>
                    <a:pt x="5" y="81"/>
                  </a:lnTo>
                  <a:lnTo>
                    <a:pt x="12" y="92"/>
                  </a:lnTo>
                  <a:lnTo>
                    <a:pt x="25" y="92"/>
                  </a:lnTo>
                  <a:lnTo>
                    <a:pt x="23" y="115"/>
                  </a:lnTo>
                  <a:lnTo>
                    <a:pt x="35" y="131"/>
                  </a:lnTo>
                  <a:lnTo>
                    <a:pt x="44" y="112"/>
                  </a:lnTo>
                  <a:lnTo>
                    <a:pt x="46" y="96"/>
                  </a:lnTo>
                  <a:lnTo>
                    <a:pt x="32" y="73"/>
                  </a:lnTo>
                  <a:lnTo>
                    <a:pt x="25" y="48"/>
                  </a:lnTo>
                  <a:lnTo>
                    <a:pt x="35" y="39"/>
                  </a:lnTo>
                  <a:lnTo>
                    <a:pt x="28" y="8"/>
                  </a:lnTo>
                  <a:lnTo>
                    <a:pt x="19" y="3"/>
                  </a:lnTo>
                  <a:lnTo>
                    <a:pt x="5"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8" name="Freeform 109"/>
            <p:cNvSpPr>
              <a:spLocks/>
            </p:cNvSpPr>
            <p:nvPr/>
          </p:nvSpPr>
          <p:spPr bwMode="auto">
            <a:xfrm>
              <a:off x="4930775" y="4205313"/>
              <a:ext cx="207963" cy="193675"/>
            </a:xfrm>
            <a:custGeom>
              <a:avLst/>
              <a:gdLst>
                <a:gd name="T0" fmla="*/ 2147483647 w 115"/>
                <a:gd name="T1" fmla="*/ 2147483647 h 124"/>
                <a:gd name="T2" fmla="*/ 2147483647 w 115"/>
                <a:gd name="T3" fmla="*/ 2147483647 h 124"/>
                <a:gd name="T4" fmla="*/ 2147483647 w 115"/>
                <a:gd name="T5" fmla="*/ 2147483647 h 124"/>
                <a:gd name="T6" fmla="*/ 2147483647 w 115"/>
                <a:gd name="T7" fmla="*/ 2147483647 h 124"/>
                <a:gd name="T8" fmla="*/ 0 w 115"/>
                <a:gd name="T9" fmla="*/ 2147483647 h 124"/>
                <a:gd name="T10" fmla="*/ 2147483647 w 115"/>
                <a:gd name="T11" fmla="*/ 2147483647 h 124"/>
                <a:gd name="T12" fmla="*/ 2147483647 w 115"/>
                <a:gd name="T13" fmla="*/ 2147483647 h 124"/>
                <a:gd name="T14" fmla="*/ 2147483647 w 115"/>
                <a:gd name="T15" fmla="*/ 2147483647 h 124"/>
                <a:gd name="T16" fmla="*/ 2147483647 w 115"/>
                <a:gd name="T17" fmla="*/ 0 h 124"/>
                <a:gd name="T18" fmla="*/ 2147483647 w 115"/>
                <a:gd name="T19" fmla="*/ 2147483647 h 124"/>
                <a:gd name="T20" fmla="*/ 2147483647 w 115"/>
                <a:gd name="T21" fmla="*/ 2147483647 h 124"/>
                <a:gd name="T22" fmla="*/ 2147483647 w 115"/>
                <a:gd name="T23" fmla="*/ 2147483647 h 124"/>
                <a:gd name="T24" fmla="*/ 2147483647 w 115"/>
                <a:gd name="T25" fmla="*/ 2147483647 h 124"/>
                <a:gd name="T26" fmla="*/ 2147483647 w 115"/>
                <a:gd name="T27" fmla="*/ 2147483647 h 124"/>
                <a:gd name="T28" fmla="*/ 2147483647 w 115"/>
                <a:gd name="T29" fmla="*/ 2147483647 h 124"/>
                <a:gd name="T30" fmla="*/ 2147483647 w 115"/>
                <a:gd name="T31" fmla="*/ 2147483647 h 124"/>
                <a:gd name="T32" fmla="*/ 2147483647 w 115"/>
                <a:gd name="T33" fmla="*/ 2147483647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
                <a:gd name="T52" fmla="*/ 0 h 124"/>
                <a:gd name="T53" fmla="*/ 115 w 115"/>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 h="124">
                  <a:moveTo>
                    <a:pt x="59" y="114"/>
                  </a:moveTo>
                  <a:lnTo>
                    <a:pt x="40" y="107"/>
                  </a:lnTo>
                  <a:lnTo>
                    <a:pt x="36" y="89"/>
                  </a:lnTo>
                  <a:lnTo>
                    <a:pt x="12" y="67"/>
                  </a:lnTo>
                  <a:lnTo>
                    <a:pt x="0" y="39"/>
                  </a:lnTo>
                  <a:lnTo>
                    <a:pt x="22" y="42"/>
                  </a:lnTo>
                  <a:lnTo>
                    <a:pt x="50" y="19"/>
                  </a:lnTo>
                  <a:lnTo>
                    <a:pt x="59" y="3"/>
                  </a:lnTo>
                  <a:lnTo>
                    <a:pt x="77" y="0"/>
                  </a:lnTo>
                  <a:lnTo>
                    <a:pt x="77" y="6"/>
                  </a:lnTo>
                  <a:lnTo>
                    <a:pt x="91" y="7"/>
                  </a:lnTo>
                  <a:lnTo>
                    <a:pt x="114" y="19"/>
                  </a:lnTo>
                  <a:lnTo>
                    <a:pt x="115" y="34"/>
                  </a:lnTo>
                  <a:lnTo>
                    <a:pt x="112" y="77"/>
                  </a:lnTo>
                  <a:lnTo>
                    <a:pt x="91" y="124"/>
                  </a:lnTo>
                  <a:lnTo>
                    <a:pt x="83" y="117"/>
                  </a:lnTo>
                  <a:lnTo>
                    <a:pt x="59" y="11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9" name="Freeform 110"/>
            <p:cNvSpPr>
              <a:spLocks/>
            </p:cNvSpPr>
            <p:nvPr/>
          </p:nvSpPr>
          <p:spPr bwMode="auto">
            <a:xfrm>
              <a:off x="4930775" y="4205313"/>
              <a:ext cx="207963" cy="193675"/>
            </a:xfrm>
            <a:custGeom>
              <a:avLst/>
              <a:gdLst>
                <a:gd name="T0" fmla="*/ 2147483647 w 115"/>
                <a:gd name="T1" fmla="*/ 2147483647 h 124"/>
                <a:gd name="T2" fmla="*/ 2147483647 w 115"/>
                <a:gd name="T3" fmla="*/ 2147483647 h 124"/>
                <a:gd name="T4" fmla="*/ 2147483647 w 115"/>
                <a:gd name="T5" fmla="*/ 2147483647 h 124"/>
                <a:gd name="T6" fmla="*/ 2147483647 w 115"/>
                <a:gd name="T7" fmla="*/ 2147483647 h 124"/>
                <a:gd name="T8" fmla="*/ 0 w 115"/>
                <a:gd name="T9" fmla="*/ 2147483647 h 124"/>
                <a:gd name="T10" fmla="*/ 2147483647 w 115"/>
                <a:gd name="T11" fmla="*/ 2147483647 h 124"/>
                <a:gd name="T12" fmla="*/ 2147483647 w 115"/>
                <a:gd name="T13" fmla="*/ 2147483647 h 124"/>
                <a:gd name="T14" fmla="*/ 2147483647 w 115"/>
                <a:gd name="T15" fmla="*/ 2147483647 h 124"/>
                <a:gd name="T16" fmla="*/ 2147483647 w 115"/>
                <a:gd name="T17" fmla="*/ 0 h 124"/>
                <a:gd name="T18" fmla="*/ 2147483647 w 115"/>
                <a:gd name="T19" fmla="*/ 2147483647 h 124"/>
                <a:gd name="T20" fmla="*/ 2147483647 w 115"/>
                <a:gd name="T21" fmla="*/ 2147483647 h 124"/>
                <a:gd name="T22" fmla="*/ 2147483647 w 115"/>
                <a:gd name="T23" fmla="*/ 2147483647 h 124"/>
                <a:gd name="T24" fmla="*/ 2147483647 w 115"/>
                <a:gd name="T25" fmla="*/ 2147483647 h 124"/>
                <a:gd name="T26" fmla="*/ 2147483647 w 115"/>
                <a:gd name="T27" fmla="*/ 2147483647 h 124"/>
                <a:gd name="T28" fmla="*/ 2147483647 w 115"/>
                <a:gd name="T29" fmla="*/ 2147483647 h 124"/>
                <a:gd name="T30" fmla="*/ 2147483647 w 115"/>
                <a:gd name="T31" fmla="*/ 2147483647 h 124"/>
                <a:gd name="T32" fmla="*/ 2147483647 w 115"/>
                <a:gd name="T33" fmla="*/ 2147483647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
                <a:gd name="T52" fmla="*/ 0 h 124"/>
                <a:gd name="T53" fmla="*/ 115 w 115"/>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 h="124">
                  <a:moveTo>
                    <a:pt x="59" y="114"/>
                  </a:moveTo>
                  <a:lnTo>
                    <a:pt x="40" y="107"/>
                  </a:lnTo>
                  <a:lnTo>
                    <a:pt x="36" y="89"/>
                  </a:lnTo>
                  <a:lnTo>
                    <a:pt x="12" y="67"/>
                  </a:lnTo>
                  <a:lnTo>
                    <a:pt x="0" y="39"/>
                  </a:lnTo>
                  <a:lnTo>
                    <a:pt x="22" y="42"/>
                  </a:lnTo>
                  <a:lnTo>
                    <a:pt x="50" y="19"/>
                  </a:lnTo>
                  <a:lnTo>
                    <a:pt x="59" y="3"/>
                  </a:lnTo>
                  <a:lnTo>
                    <a:pt x="77" y="0"/>
                  </a:lnTo>
                  <a:lnTo>
                    <a:pt x="77" y="6"/>
                  </a:lnTo>
                  <a:lnTo>
                    <a:pt x="91" y="7"/>
                  </a:lnTo>
                  <a:lnTo>
                    <a:pt x="114" y="19"/>
                  </a:lnTo>
                  <a:lnTo>
                    <a:pt x="115" y="34"/>
                  </a:lnTo>
                  <a:lnTo>
                    <a:pt x="112" y="77"/>
                  </a:lnTo>
                  <a:lnTo>
                    <a:pt x="91" y="124"/>
                  </a:lnTo>
                  <a:lnTo>
                    <a:pt x="83" y="117"/>
                  </a:lnTo>
                  <a:lnTo>
                    <a:pt x="59" y="11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0" name="Freeform 111"/>
            <p:cNvSpPr>
              <a:spLocks/>
            </p:cNvSpPr>
            <p:nvPr/>
          </p:nvSpPr>
          <p:spPr bwMode="auto">
            <a:xfrm>
              <a:off x="4699000" y="4383113"/>
              <a:ext cx="423863" cy="350837"/>
            </a:xfrm>
            <a:custGeom>
              <a:avLst/>
              <a:gdLst>
                <a:gd name="T0" fmla="*/ 2147483647 w 239"/>
                <a:gd name="T1" fmla="*/ 0 h 225"/>
                <a:gd name="T2" fmla="*/ 2147483647 w 239"/>
                <a:gd name="T3" fmla="*/ 2147483647 h 225"/>
                <a:gd name="T4" fmla="*/ 2147483647 w 239"/>
                <a:gd name="T5" fmla="*/ 2147483647 h 225"/>
                <a:gd name="T6" fmla="*/ 2147483647 w 239"/>
                <a:gd name="T7" fmla="*/ 2147483647 h 225"/>
                <a:gd name="T8" fmla="*/ 2147483647 w 239"/>
                <a:gd name="T9" fmla="*/ 2147483647 h 225"/>
                <a:gd name="T10" fmla="*/ 2147483647 w 239"/>
                <a:gd name="T11" fmla="*/ 2147483647 h 225"/>
                <a:gd name="T12" fmla="*/ 2147483647 w 239"/>
                <a:gd name="T13" fmla="*/ 2147483647 h 225"/>
                <a:gd name="T14" fmla="*/ 2147483647 w 239"/>
                <a:gd name="T15" fmla="*/ 2147483647 h 225"/>
                <a:gd name="T16" fmla="*/ 2147483647 w 239"/>
                <a:gd name="T17" fmla="*/ 2147483647 h 225"/>
                <a:gd name="T18" fmla="*/ 2147483647 w 239"/>
                <a:gd name="T19" fmla="*/ 2147483647 h 225"/>
                <a:gd name="T20" fmla="*/ 2147483647 w 239"/>
                <a:gd name="T21" fmla="*/ 2147483647 h 225"/>
                <a:gd name="T22" fmla="*/ 2147483647 w 239"/>
                <a:gd name="T23" fmla="*/ 2147483647 h 225"/>
                <a:gd name="T24" fmla="*/ 2147483647 w 239"/>
                <a:gd name="T25" fmla="*/ 2147483647 h 225"/>
                <a:gd name="T26" fmla="*/ 2147483647 w 239"/>
                <a:gd name="T27" fmla="*/ 2147483647 h 225"/>
                <a:gd name="T28" fmla="*/ 2147483647 w 239"/>
                <a:gd name="T29" fmla="*/ 2147483647 h 225"/>
                <a:gd name="T30" fmla="*/ 2147483647 w 239"/>
                <a:gd name="T31" fmla="*/ 2147483647 h 225"/>
                <a:gd name="T32" fmla="*/ 2147483647 w 239"/>
                <a:gd name="T33" fmla="*/ 2147483647 h 225"/>
                <a:gd name="T34" fmla="*/ 2147483647 w 239"/>
                <a:gd name="T35" fmla="*/ 2147483647 h 225"/>
                <a:gd name="T36" fmla="*/ 2147483647 w 239"/>
                <a:gd name="T37" fmla="*/ 2147483647 h 225"/>
                <a:gd name="T38" fmla="*/ 2147483647 w 239"/>
                <a:gd name="T39" fmla="*/ 2147483647 h 225"/>
                <a:gd name="T40" fmla="*/ 2147483647 w 239"/>
                <a:gd name="T41" fmla="*/ 2147483647 h 225"/>
                <a:gd name="T42" fmla="*/ 2147483647 w 239"/>
                <a:gd name="T43" fmla="*/ 2147483647 h 225"/>
                <a:gd name="T44" fmla="*/ 2147483647 w 239"/>
                <a:gd name="T45" fmla="*/ 2147483647 h 225"/>
                <a:gd name="T46" fmla="*/ 2147483647 w 239"/>
                <a:gd name="T47" fmla="*/ 2147483647 h 225"/>
                <a:gd name="T48" fmla="*/ 2147483647 w 239"/>
                <a:gd name="T49" fmla="*/ 2147483647 h 225"/>
                <a:gd name="T50" fmla="*/ 0 w 239"/>
                <a:gd name="T51" fmla="*/ 2147483647 h 225"/>
                <a:gd name="T52" fmla="*/ 2147483647 w 239"/>
                <a:gd name="T53" fmla="*/ 2147483647 h 225"/>
                <a:gd name="T54" fmla="*/ 2147483647 w 239"/>
                <a:gd name="T55" fmla="*/ 2147483647 h 225"/>
                <a:gd name="T56" fmla="*/ 2147483647 w 239"/>
                <a:gd name="T57" fmla="*/ 2147483647 h 225"/>
                <a:gd name="T58" fmla="*/ 2147483647 w 239"/>
                <a:gd name="T59" fmla="*/ 2147483647 h 225"/>
                <a:gd name="T60" fmla="*/ 2147483647 w 239"/>
                <a:gd name="T61" fmla="*/ 2147483647 h 225"/>
                <a:gd name="T62" fmla="*/ 2147483647 w 239"/>
                <a:gd name="T63" fmla="*/ 2147483647 h 225"/>
                <a:gd name="T64" fmla="*/ 2147483647 w 239"/>
                <a:gd name="T65" fmla="*/ 2147483647 h 225"/>
                <a:gd name="T66" fmla="*/ 2147483647 w 239"/>
                <a:gd name="T67" fmla="*/ 2147483647 h 225"/>
                <a:gd name="T68" fmla="*/ 2147483647 w 239"/>
                <a:gd name="T69" fmla="*/ 2147483647 h 225"/>
                <a:gd name="T70" fmla="*/ 2147483647 w 239"/>
                <a:gd name="T71" fmla="*/ 2147483647 h 225"/>
                <a:gd name="T72" fmla="*/ 2147483647 w 239"/>
                <a:gd name="T73" fmla="*/ 2147483647 h 225"/>
                <a:gd name="T74" fmla="*/ 2147483647 w 239"/>
                <a:gd name="T75" fmla="*/ 2147483647 h 225"/>
                <a:gd name="T76" fmla="*/ 2147483647 w 239"/>
                <a:gd name="T77" fmla="*/ 2147483647 h 225"/>
                <a:gd name="T78" fmla="*/ 2147483647 w 239"/>
                <a:gd name="T79" fmla="*/ 2147483647 h 225"/>
                <a:gd name="T80" fmla="*/ 2147483647 w 239"/>
                <a:gd name="T81" fmla="*/ 2147483647 h 225"/>
                <a:gd name="T82" fmla="*/ 2147483647 w 239"/>
                <a:gd name="T83" fmla="*/ 0 h 2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9"/>
                <a:gd name="T127" fmla="*/ 0 h 225"/>
                <a:gd name="T128" fmla="*/ 239 w 239"/>
                <a:gd name="T129" fmla="*/ 225 h 2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9" h="225">
                  <a:moveTo>
                    <a:pt x="190" y="0"/>
                  </a:moveTo>
                  <a:lnTo>
                    <a:pt x="214" y="3"/>
                  </a:lnTo>
                  <a:lnTo>
                    <a:pt x="222" y="10"/>
                  </a:lnTo>
                  <a:lnTo>
                    <a:pt x="226" y="66"/>
                  </a:lnTo>
                  <a:lnTo>
                    <a:pt x="215" y="67"/>
                  </a:lnTo>
                  <a:lnTo>
                    <a:pt x="211" y="83"/>
                  </a:lnTo>
                  <a:lnTo>
                    <a:pt x="218" y="90"/>
                  </a:lnTo>
                  <a:lnTo>
                    <a:pt x="226" y="83"/>
                  </a:lnTo>
                  <a:lnTo>
                    <a:pt x="237" y="83"/>
                  </a:lnTo>
                  <a:lnTo>
                    <a:pt x="239" y="88"/>
                  </a:lnTo>
                  <a:lnTo>
                    <a:pt x="230" y="115"/>
                  </a:lnTo>
                  <a:lnTo>
                    <a:pt x="216" y="125"/>
                  </a:lnTo>
                  <a:lnTo>
                    <a:pt x="200" y="156"/>
                  </a:lnTo>
                  <a:lnTo>
                    <a:pt x="170" y="190"/>
                  </a:lnTo>
                  <a:lnTo>
                    <a:pt x="150" y="204"/>
                  </a:lnTo>
                  <a:lnTo>
                    <a:pt x="115" y="214"/>
                  </a:lnTo>
                  <a:lnTo>
                    <a:pt x="87" y="212"/>
                  </a:lnTo>
                  <a:lnTo>
                    <a:pt x="51" y="225"/>
                  </a:lnTo>
                  <a:lnTo>
                    <a:pt x="42" y="225"/>
                  </a:lnTo>
                  <a:lnTo>
                    <a:pt x="31" y="212"/>
                  </a:lnTo>
                  <a:lnTo>
                    <a:pt x="25" y="214"/>
                  </a:lnTo>
                  <a:lnTo>
                    <a:pt x="20" y="190"/>
                  </a:lnTo>
                  <a:lnTo>
                    <a:pt x="25" y="185"/>
                  </a:lnTo>
                  <a:lnTo>
                    <a:pt x="25" y="175"/>
                  </a:lnTo>
                  <a:lnTo>
                    <a:pt x="4" y="123"/>
                  </a:lnTo>
                  <a:lnTo>
                    <a:pt x="0" y="118"/>
                  </a:lnTo>
                  <a:lnTo>
                    <a:pt x="6" y="111"/>
                  </a:lnTo>
                  <a:lnTo>
                    <a:pt x="14" y="115"/>
                  </a:lnTo>
                  <a:lnTo>
                    <a:pt x="17" y="123"/>
                  </a:lnTo>
                  <a:lnTo>
                    <a:pt x="37" y="123"/>
                  </a:lnTo>
                  <a:lnTo>
                    <a:pt x="48" y="111"/>
                  </a:lnTo>
                  <a:lnTo>
                    <a:pt x="51" y="47"/>
                  </a:lnTo>
                  <a:lnTo>
                    <a:pt x="62" y="60"/>
                  </a:lnTo>
                  <a:lnTo>
                    <a:pt x="62" y="80"/>
                  </a:lnTo>
                  <a:lnTo>
                    <a:pt x="67" y="83"/>
                  </a:lnTo>
                  <a:lnTo>
                    <a:pt x="83" y="80"/>
                  </a:lnTo>
                  <a:lnTo>
                    <a:pt x="103" y="58"/>
                  </a:lnTo>
                  <a:lnTo>
                    <a:pt x="117" y="64"/>
                  </a:lnTo>
                  <a:lnTo>
                    <a:pt x="131" y="63"/>
                  </a:lnTo>
                  <a:lnTo>
                    <a:pt x="162" y="20"/>
                  </a:lnTo>
                  <a:lnTo>
                    <a:pt x="19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1" name="Freeform 112"/>
            <p:cNvSpPr>
              <a:spLocks/>
            </p:cNvSpPr>
            <p:nvPr/>
          </p:nvSpPr>
          <p:spPr bwMode="auto">
            <a:xfrm>
              <a:off x="4699000" y="4383113"/>
              <a:ext cx="423863" cy="350837"/>
            </a:xfrm>
            <a:custGeom>
              <a:avLst/>
              <a:gdLst>
                <a:gd name="T0" fmla="*/ 2147483647 w 239"/>
                <a:gd name="T1" fmla="*/ 0 h 225"/>
                <a:gd name="T2" fmla="*/ 2147483647 w 239"/>
                <a:gd name="T3" fmla="*/ 2147483647 h 225"/>
                <a:gd name="T4" fmla="*/ 2147483647 w 239"/>
                <a:gd name="T5" fmla="*/ 2147483647 h 225"/>
                <a:gd name="T6" fmla="*/ 2147483647 w 239"/>
                <a:gd name="T7" fmla="*/ 2147483647 h 225"/>
                <a:gd name="T8" fmla="*/ 2147483647 w 239"/>
                <a:gd name="T9" fmla="*/ 2147483647 h 225"/>
                <a:gd name="T10" fmla="*/ 2147483647 w 239"/>
                <a:gd name="T11" fmla="*/ 2147483647 h 225"/>
                <a:gd name="T12" fmla="*/ 2147483647 w 239"/>
                <a:gd name="T13" fmla="*/ 2147483647 h 225"/>
                <a:gd name="T14" fmla="*/ 2147483647 w 239"/>
                <a:gd name="T15" fmla="*/ 2147483647 h 225"/>
                <a:gd name="T16" fmla="*/ 2147483647 w 239"/>
                <a:gd name="T17" fmla="*/ 2147483647 h 225"/>
                <a:gd name="T18" fmla="*/ 2147483647 w 239"/>
                <a:gd name="T19" fmla="*/ 2147483647 h 225"/>
                <a:gd name="T20" fmla="*/ 2147483647 w 239"/>
                <a:gd name="T21" fmla="*/ 2147483647 h 225"/>
                <a:gd name="T22" fmla="*/ 2147483647 w 239"/>
                <a:gd name="T23" fmla="*/ 2147483647 h 225"/>
                <a:gd name="T24" fmla="*/ 2147483647 w 239"/>
                <a:gd name="T25" fmla="*/ 2147483647 h 225"/>
                <a:gd name="T26" fmla="*/ 2147483647 w 239"/>
                <a:gd name="T27" fmla="*/ 2147483647 h 225"/>
                <a:gd name="T28" fmla="*/ 2147483647 w 239"/>
                <a:gd name="T29" fmla="*/ 2147483647 h 225"/>
                <a:gd name="T30" fmla="*/ 2147483647 w 239"/>
                <a:gd name="T31" fmla="*/ 2147483647 h 225"/>
                <a:gd name="T32" fmla="*/ 2147483647 w 239"/>
                <a:gd name="T33" fmla="*/ 2147483647 h 225"/>
                <a:gd name="T34" fmla="*/ 2147483647 w 239"/>
                <a:gd name="T35" fmla="*/ 2147483647 h 225"/>
                <a:gd name="T36" fmla="*/ 2147483647 w 239"/>
                <a:gd name="T37" fmla="*/ 2147483647 h 225"/>
                <a:gd name="T38" fmla="*/ 2147483647 w 239"/>
                <a:gd name="T39" fmla="*/ 2147483647 h 225"/>
                <a:gd name="T40" fmla="*/ 2147483647 w 239"/>
                <a:gd name="T41" fmla="*/ 2147483647 h 225"/>
                <a:gd name="T42" fmla="*/ 2147483647 w 239"/>
                <a:gd name="T43" fmla="*/ 2147483647 h 225"/>
                <a:gd name="T44" fmla="*/ 2147483647 w 239"/>
                <a:gd name="T45" fmla="*/ 2147483647 h 225"/>
                <a:gd name="T46" fmla="*/ 2147483647 w 239"/>
                <a:gd name="T47" fmla="*/ 2147483647 h 225"/>
                <a:gd name="T48" fmla="*/ 2147483647 w 239"/>
                <a:gd name="T49" fmla="*/ 2147483647 h 225"/>
                <a:gd name="T50" fmla="*/ 0 w 239"/>
                <a:gd name="T51" fmla="*/ 2147483647 h 225"/>
                <a:gd name="T52" fmla="*/ 2147483647 w 239"/>
                <a:gd name="T53" fmla="*/ 2147483647 h 225"/>
                <a:gd name="T54" fmla="*/ 2147483647 w 239"/>
                <a:gd name="T55" fmla="*/ 2147483647 h 225"/>
                <a:gd name="T56" fmla="*/ 2147483647 w 239"/>
                <a:gd name="T57" fmla="*/ 2147483647 h 225"/>
                <a:gd name="T58" fmla="*/ 2147483647 w 239"/>
                <a:gd name="T59" fmla="*/ 2147483647 h 225"/>
                <a:gd name="T60" fmla="*/ 2147483647 w 239"/>
                <a:gd name="T61" fmla="*/ 2147483647 h 225"/>
                <a:gd name="T62" fmla="*/ 2147483647 w 239"/>
                <a:gd name="T63" fmla="*/ 2147483647 h 225"/>
                <a:gd name="T64" fmla="*/ 2147483647 w 239"/>
                <a:gd name="T65" fmla="*/ 2147483647 h 225"/>
                <a:gd name="T66" fmla="*/ 2147483647 w 239"/>
                <a:gd name="T67" fmla="*/ 2147483647 h 225"/>
                <a:gd name="T68" fmla="*/ 2147483647 w 239"/>
                <a:gd name="T69" fmla="*/ 2147483647 h 225"/>
                <a:gd name="T70" fmla="*/ 2147483647 w 239"/>
                <a:gd name="T71" fmla="*/ 2147483647 h 225"/>
                <a:gd name="T72" fmla="*/ 2147483647 w 239"/>
                <a:gd name="T73" fmla="*/ 2147483647 h 225"/>
                <a:gd name="T74" fmla="*/ 2147483647 w 239"/>
                <a:gd name="T75" fmla="*/ 2147483647 h 225"/>
                <a:gd name="T76" fmla="*/ 2147483647 w 239"/>
                <a:gd name="T77" fmla="*/ 2147483647 h 225"/>
                <a:gd name="T78" fmla="*/ 2147483647 w 239"/>
                <a:gd name="T79" fmla="*/ 2147483647 h 225"/>
                <a:gd name="T80" fmla="*/ 2147483647 w 239"/>
                <a:gd name="T81" fmla="*/ 2147483647 h 225"/>
                <a:gd name="T82" fmla="*/ 2147483647 w 239"/>
                <a:gd name="T83" fmla="*/ 0 h 2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9"/>
                <a:gd name="T127" fmla="*/ 0 h 225"/>
                <a:gd name="T128" fmla="*/ 239 w 239"/>
                <a:gd name="T129" fmla="*/ 225 h 2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9" h="225">
                  <a:moveTo>
                    <a:pt x="190" y="0"/>
                  </a:moveTo>
                  <a:lnTo>
                    <a:pt x="214" y="3"/>
                  </a:lnTo>
                  <a:lnTo>
                    <a:pt x="222" y="10"/>
                  </a:lnTo>
                  <a:lnTo>
                    <a:pt x="226" y="66"/>
                  </a:lnTo>
                  <a:lnTo>
                    <a:pt x="215" y="67"/>
                  </a:lnTo>
                  <a:lnTo>
                    <a:pt x="211" y="83"/>
                  </a:lnTo>
                  <a:lnTo>
                    <a:pt x="218" y="90"/>
                  </a:lnTo>
                  <a:lnTo>
                    <a:pt x="226" y="83"/>
                  </a:lnTo>
                  <a:lnTo>
                    <a:pt x="237" y="83"/>
                  </a:lnTo>
                  <a:lnTo>
                    <a:pt x="239" y="88"/>
                  </a:lnTo>
                  <a:lnTo>
                    <a:pt x="230" y="115"/>
                  </a:lnTo>
                  <a:lnTo>
                    <a:pt x="216" y="125"/>
                  </a:lnTo>
                  <a:lnTo>
                    <a:pt x="200" y="156"/>
                  </a:lnTo>
                  <a:lnTo>
                    <a:pt x="170" y="190"/>
                  </a:lnTo>
                  <a:lnTo>
                    <a:pt x="150" y="204"/>
                  </a:lnTo>
                  <a:lnTo>
                    <a:pt x="115" y="214"/>
                  </a:lnTo>
                  <a:lnTo>
                    <a:pt x="87" y="212"/>
                  </a:lnTo>
                  <a:lnTo>
                    <a:pt x="51" y="225"/>
                  </a:lnTo>
                  <a:lnTo>
                    <a:pt x="42" y="225"/>
                  </a:lnTo>
                  <a:lnTo>
                    <a:pt x="31" y="212"/>
                  </a:lnTo>
                  <a:lnTo>
                    <a:pt x="25" y="214"/>
                  </a:lnTo>
                  <a:lnTo>
                    <a:pt x="20" y="190"/>
                  </a:lnTo>
                  <a:lnTo>
                    <a:pt x="25" y="185"/>
                  </a:lnTo>
                  <a:lnTo>
                    <a:pt x="25" y="175"/>
                  </a:lnTo>
                  <a:lnTo>
                    <a:pt x="4" y="123"/>
                  </a:lnTo>
                  <a:lnTo>
                    <a:pt x="0" y="118"/>
                  </a:lnTo>
                  <a:lnTo>
                    <a:pt x="6" y="111"/>
                  </a:lnTo>
                  <a:lnTo>
                    <a:pt x="14" y="115"/>
                  </a:lnTo>
                  <a:lnTo>
                    <a:pt x="17" y="123"/>
                  </a:lnTo>
                  <a:lnTo>
                    <a:pt x="37" y="123"/>
                  </a:lnTo>
                  <a:lnTo>
                    <a:pt x="48" y="111"/>
                  </a:lnTo>
                  <a:lnTo>
                    <a:pt x="51" y="47"/>
                  </a:lnTo>
                  <a:lnTo>
                    <a:pt x="62" y="60"/>
                  </a:lnTo>
                  <a:lnTo>
                    <a:pt x="62" y="80"/>
                  </a:lnTo>
                  <a:lnTo>
                    <a:pt x="67" y="83"/>
                  </a:lnTo>
                  <a:lnTo>
                    <a:pt x="83" y="80"/>
                  </a:lnTo>
                  <a:lnTo>
                    <a:pt x="103" y="58"/>
                  </a:lnTo>
                  <a:lnTo>
                    <a:pt x="117" y="64"/>
                  </a:lnTo>
                  <a:lnTo>
                    <a:pt x="131" y="63"/>
                  </a:lnTo>
                  <a:lnTo>
                    <a:pt x="162" y="20"/>
                  </a:lnTo>
                  <a:lnTo>
                    <a:pt x="19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2" name="Freeform 113"/>
            <p:cNvSpPr>
              <a:spLocks/>
            </p:cNvSpPr>
            <p:nvPr/>
          </p:nvSpPr>
          <p:spPr bwMode="auto">
            <a:xfrm>
              <a:off x="4572000" y="4241825"/>
              <a:ext cx="358775" cy="334963"/>
            </a:xfrm>
            <a:custGeom>
              <a:avLst/>
              <a:gdLst>
                <a:gd name="T0" fmla="*/ 2147483647 w 200"/>
                <a:gd name="T1" fmla="*/ 2147483647 h 214"/>
                <a:gd name="T2" fmla="*/ 2147483647 w 200"/>
                <a:gd name="T3" fmla="*/ 2147483647 h 214"/>
                <a:gd name="T4" fmla="*/ 2147483647 w 200"/>
                <a:gd name="T5" fmla="*/ 2147483647 h 214"/>
                <a:gd name="T6" fmla="*/ 2147483647 w 200"/>
                <a:gd name="T7" fmla="*/ 2147483647 h 214"/>
                <a:gd name="T8" fmla="*/ 2147483647 w 200"/>
                <a:gd name="T9" fmla="*/ 2147483647 h 214"/>
                <a:gd name="T10" fmla="*/ 2147483647 w 200"/>
                <a:gd name="T11" fmla="*/ 2147483647 h 214"/>
                <a:gd name="T12" fmla="*/ 2147483647 w 200"/>
                <a:gd name="T13" fmla="*/ 2147483647 h 214"/>
                <a:gd name="T14" fmla="*/ 2147483647 w 200"/>
                <a:gd name="T15" fmla="*/ 2147483647 h 214"/>
                <a:gd name="T16" fmla="*/ 2147483647 w 200"/>
                <a:gd name="T17" fmla="*/ 2147483647 h 214"/>
                <a:gd name="T18" fmla="*/ 2147483647 w 200"/>
                <a:gd name="T19" fmla="*/ 2147483647 h 214"/>
                <a:gd name="T20" fmla="*/ 2147483647 w 200"/>
                <a:gd name="T21" fmla="*/ 2147483647 h 214"/>
                <a:gd name="T22" fmla="*/ 2147483647 w 200"/>
                <a:gd name="T23" fmla="*/ 2147483647 h 214"/>
                <a:gd name="T24" fmla="*/ 2147483647 w 200"/>
                <a:gd name="T25" fmla="*/ 2147483647 h 214"/>
                <a:gd name="T26" fmla="*/ 2147483647 w 200"/>
                <a:gd name="T27" fmla="*/ 2147483647 h 214"/>
                <a:gd name="T28" fmla="*/ 2147483647 w 200"/>
                <a:gd name="T29" fmla="*/ 2147483647 h 214"/>
                <a:gd name="T30" fmla="*/ 2147483647 w 200"/>
                <a:gd name="T31" fmla="*/ 0 h 214"/>
                <a:gd name="T32" fmla="*/ 0 w 200"/>
                <a:gd name="T33" fmla="*/ 2147483647 h 214"/>
                <a:gd name="T34" fmla="*/ 2147483647 w 200"/>
                <a:gd name="T35" fmla="*/ 2147483647 h 214"/>
                <a:gd name="T36" fmla="*/ 2147483647 w 200"/>
                <a:gd name="T37" fmla="*/ 2147483647 h 214"/>
                <a:gd name="T38" fmla="*/ 2147483647 w 200"/>
                <a:gd name="T39" fmla="*/ 2147483647 h 214"/>
                <a:gd name="T40" fmla="*/ 2147483647 w 200"/>
                <a:gd name="T41" fmla="*/ 2147483647 h 214"/>
                <a:gd name="T42" fmla="*/ 2147483647 w 200"/>
                <a:gd name="T43" fmla="*/ 2147483647 h 214"/>
                <a:gd name="T44" fmla="*/ 2147483647 w 200"/>
                <a:gd name="T45" fmla="*/ 2147483647 h 214"/>
                <a:gd name="T46" fmla="*/ 2147483647 w 200"/>
                <a:gd name="T47" fmla="*/ 2147483647 h 214"/>
                <a:gd name="T48" fmla="*/ 2147483647 w 200"/>
                <a:gd name="T49" fmla="*/ 2147483647 h 214"/>
                <a:gd name="T50" fmla="*/ 2147483647 w 200"/>
                <a:gd name="T51" fmla="*/ 2147483647 h 214"/>
                <a:gd name="T52" fmla="*/ 2147483647 w 200"/>
                <a:gd name="T53" fmla="*/ 2147483647 h 214"/>
                <a:gd name="T54" fmla="*/ 2147483647 w 200"/>
                <a:gd name="T55" fmla="*/ 2147483647 h 2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
                <a:gd name="T85" fmla="*/ 0 h 214"/>
                <a:gd name="T86" fmla="*/ 200 w 200"/>
                <a:gd name="T87" fmla="*/ 214 h 2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 h="214">
                  <a:moveTo>
                    <a:pt x="120" y="138"/>
                  </a:moveTo>
                  <a:lnTo>
                    <a:pt x="120" y="94"/>
                  </a:lnTo>
                  <a:lnTo>
                    <a:pt x="135" y="87"/>
                  </a:lnTo>
                  <a:lnTo>
                    <a:pt x="136" y="27"/>
                  </a:lnTo>
                  <a:lnTo>
                    <a:pt x="166" y="21"/>
                  </a:lnTo>
                  <a:lnTo>
                    <a:pt x="172" y="22"/>
                  </a:lnTo>
                  <a:lnTo>
                    <a:pt x="174" y="30"/>
                  </a:lnTo>
                  <a:lnTo>
                    <a:pt x="184" y="21"/>
                  </a:lnTo>
                  <a:lnTo>
                    <a:pt x="200" y="16"/>
                  </a:lnTo>
                  <a:lnTo>
                    <a:pt x="184" y="8"/>
                  </a:lnTo>
                  <a:lnTo>
                    <a:pt x="170" y="12"/>
                  </a:lnTo>
                  <a:lnTo>
                    <a:pt x="148" y="19"/>
                  </a:lnTo>
                  <a:lnTo>
                    <a:pt x="110" y="16"/>
                  </a:lnTo>
                  <a:lnTo>
                    <a:pt x="98" y="8"/>
                  </a:lnTo>
                  <a:lnTo>
                    <a:pt x="35" y="8"/>
                  </a:lnTo>
                  <a:lnTo>
                    <a:pt x="24" y="0"/>
                  </a:lnTo>
                  <a:lnTo>
                    <a:pt x="0" y="8"/>
                  </a:lnTo>
                  <a:lnTo>
                    <a:pt x="3" y="18"/>
                  </a:lnTo>
                  <a:lnTo>
                    <a:pt x="41" y="98"/>
                  </a:lnTo>
                  <a:lnTo>
                    <a:pt x="41" y="126"/>
                  </a:lnTo>
                  <a:lnTo>
                    <a:pt x="52" y="187"/>
                  </a:lnTo>
                  <a:lnTo>
                    <a:pt x="69" y="209"/>
                  </a:lnTo>
                  <a:lnTo>
                    <a:pt x="75" y="202"/>
                  </a:lnTo>
                  <a:lnTo>
                    <a:pt x="83" y="206"/>
                  </a:lnTo>
                  <a:lnTo>
                    <a:pt x="86" y="214"/>
                  </a:lnTo>
                  <a:lnTo>
                    <a:pt x="106" y="214"/>
                  </a:lnTo>
                  <a:lnTo>
                    <a:pt x="117" y="202"/>
                  </a:lnTo>
                  <a:lnTo>
                    <a:pt x="120" y="13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3" name="Freeform 114"/>
            <p:cNvSpPr>
              <a:spLocks/>
            </p:cNvSpPr>
            <p:nvPr/>
          </p:nvSpPr>
          <p:spPr bwMode="auto">
            <a:xfrm>
              <a:off x="4572000" y="4241825"/>
              <a:ext cx="358775" cy="334963"/>
            </a:xfrm>
            <a:custGeom>
              <a:avLst/>
              <a:gdLst>
                <a:gd name="T0" fmla="*/ 2147483647 w 200"/>
                <a:gd name="T1" fmla="*/ 2147483647 h 214"/>
                <a:gd name="T2" fmla="*/ 2147483647 w 200"/>
                <a:gd name="T3" fmla="*/ 2147483647 h 214"/>
                <a:gd name="T4" fmla="*/ 2147483647 w 200"/>
                <a:gd name="T5" fmla="*/ 2147483647 h 214"/>
                <a:gd name="T6" fmla="*/ 2147483647 w 200"/>
                <a:gd name="T7" fmla="*/ 2147483647 h 214"/>
                <a:gd name="T8" fmla="*/ 2147483647 w 200"/>
                <a:gd name="T9" fmla="*/ 2147483647 h 214"/>
                <a:gd name="T10" fmla="*/ 2147483647 w 200"/>
                <a:gd name="T11" fmla="*/ 2147483647 h 214"/>
                <a:gd name="T12" fmla="*/ 2147483647 w 200"/>
                <a:gd name="T13" fmla="*/ 2147483647 h 214"/>
                <a:gd name="T14" fmla="*/ 2147483647 w 200"/>
                <a:gd name="T15" fmla="*/ 2147483647 h 214"/>
                <a:gd name="T16" fmla="*/ 2147483647 w 200"/>
                <a:gd name="T17" fmla="*/ 2147483647 h 214"/>
                <a:gd name="T18" fmla="*/ 2147483647 w 200"/>
                <a:gd name="T19" fmla="*/ 2147483647 h 214"/>
                <a:gd name="T20" fmla="*/ 2147483647 w 200"/>
                <a:gd name="T21" fmla="*/ 2147483647 h 214"/>
                <a:gd name="T22" fmla="*/ 2147483647 w 200"/>
                <a:gd name="T23" fmla="*/ 2147483647 h 214"/>
                <a:gd name="T24" fmla="*/ 2147483647 w 200"/>
                <a:gd name="T25" fmla="*/ 2147483647 h 214"/>
                <a:gd name="T26" fmla="*/ 2147483647 w 200"/>
                <a:gd name="T27" fmla="*/ 2147483647 h 214"/>
                <a:gd name="T28" fmla="*/ 2147483647 w 200"/>
                <a:gd name="T29" fmla="*/ 2147483647 h 214"/>
                <a:gd name="T30" fmla="*/ 2147483647 w 200"/>
                <a:gd name="T31" fmla="*/ 0 h 214"/>
                <a:gd name="T32" fmla="*/ 0 w 200"/>
                <a:gd name="T33" fmla="*/ 2147483647 h 214"/>
                <a:gd name="T34" fmla="*/ 2147483647 w 200"/>
                <a:gd name="T35" fmla="*/ 2147483647 h 214"/>
                <a:gd name="T36" fmla="*/ 2147483647 w 200"/>
                <a:gd name="T37" fmla="*/ 2147483647 h 214"/>
                <a:gd name="T38" fmla="*/ 2147483647 w 200"/>
                <a:gd name="T39" fmla="*/ 2147483647 h 214"/>
                <a:gd name="T40" fmla="*/ 2147483647 w 200"/>
                <a:gd name="T41" fmla="*/ 2147483647 h 214"/>
                <a:gd name="T42" fmla="*/ 2147483647 w 200"/>
                <a:gd name="T43" fmla="*/ 2147483647 h 214"/>
                <a:gd name="T44" fmla="*/ 2147483647 w 200"/>
                <a:gd name="T45" fmla="*/ 2147483647 h 214"/>
                <a:gd name="T46" fmla="*/ 2147483647 w 200"/>
                <a:gd name="T47" fmla="*/ 2147483647 h 214"/>
                <a:gd name="T48" fmla="*/ 2147483647 w 200"/>
                <a:gd name="T49" fmla="*/ 2147483647 h 214"/>
                <a:gd name="T50" fmla="*/ 2147483647 w 200"/>
                <a:gd name="T51" fmla="*/ 2147483647 h 214"/>
                <a:gd name="T52" fmla="*/ 2147483647 w 200"/>
                <a:gd name="T53" fmla="*/ 2147483647 h 214"/>
                <a:gd name="T54" fmla="*/ 2147483647 w 200"/>
                <a:gd name="T55" fmla="*/ 2147483647 h 2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
                <a:gd name="T85" fmla="*/ 0 h 214"/>
                <a:gd name="T86" fmla="*/ 200 w 200"/>
                <a:gd name="T87" fmla="*/ 214 h 2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 h="214">
                  <a:moveTo>
                    <a:pt x="120" y="138"/>
                  </a:moveTo>
                  <a:lnTo>
                    <a:pt x="120" y="94"/>
                  </a:lnTo>
                  <a:lnTo>
                    <a:pt x="135" y="87"/>
                  </a:lnTo>
                  <a:lnTo>
                    <a:pt x="136" y="27"/>
                  </a:lnTo>
                  <a:lnTo>
                    <a:pt x="166" y="21"/>
                  </a:lnTo>
                  <a:lnTo>
                    <a:pt x="172" y="22"/>
                  </a:lnTo>
                  <a:lnTo>
                    <a:pt x="174" y="30"/>
                  </a:lnTo>
                  <a:lnTo>
                    <a:pt x="184" y="21"/>
                  </a:lnTo>
                  <a:lnTo>
                    <a:pt x="200" y="16"/>
                  </a:lnTo>
                  <a:lnTo>
                    <a:pt x="184" y="8"/>
                  </a:lnTo>
                  <a:lnTo>
                    <a:pt x="170" y="12"/>
                  </a:lnTo>
                  <a:lnTo>
                    <a:pt x="148" y="19"/>
                  </a:lnTo>
                  <a:lnTo>
                    <a:pt x="110" y="16"/>
                  </a:lnTo>
                  <a:lnTo>
                    <a:pt x="98" y="8"/>
                  </a:lnTo>
                  <a:lnTo>
                    <a:pt x="35" y="8"/>
                  </a:lnTo>
                  <a:lnTo>
                    <a:pt x="24" y="0"/>
                  </a:lnTo>
                  <a:lnTo>
                    <a:pt x="0" y="8"/>
                  </a:lnTo>
                  <a:lnTo>
                    <a:pt x="3" y="18"/>
                  </a:lnTo>
                  <a:lnTo>
                    <a:pt x="41" y="98"/>
                  </a:lnTo>
                  <a:lnTo>
                    <a:pt x="41" y="126"/>
                  </a:lnTo>
                  <a:lnTo>
                    <a:pt x="52" y="187"/>
                  </a:lnTo>
                  <a:lnTo>
                    <a:pt x="69" y="209"/>
                  </a:lnTo>
                  <a:lnTo>
                    <a:pt x="75" y="202"/>
                  </a:lnTo>
                  <a:lnTo>
                    <a:pt x="83" y="206"/>
                  </a:lnTo>
                  <a:lnTo>
                    <a:pt x="86" y="214"/>
                  </a:lnTo>
                  <a:lnTo>
                    <a:pt x="106" y="214"/>
                  </a:lnTo>
                  <a:lnTo>
                    <a:pt x="117" y="202"/>
                  </a:lnTo>
                  <a:lnTo>
                    <a:pt x="120" y="13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4" name="Freeform 115"/>
            <p:cNvSpPr>
              <a:spLocks/>
            </p:cNvSpPr>
            <p:nvPr/>
          </p:nvSpPr>
          <p:spPr bwMode="auto">
            <a:xfrm>
              <a:off x="4572000" y="3932263"/>
              <a:ext cx="333375" cy="336550"/>
            </a:xfrm>
            <a:custGeom>
              <a:avLst/>
              <a:gdLst>
                <a:gd name="T0" fmla="*/ 2147483647 w 186"/>
                <a:gd name="T1" fmla="*/ 2147483647 h 216"/>
                <a:gd name="T2" fmla="*/ 2147483647 w 186"/>
                <a:gd name="T3" fmla="*/ 0 h 216"/>
                <a:gd name="T4" fmla="*/ 2147483647 w 186"/>
                <a:gd name="T5" fmla="*/ 2147483647 h 216"/>
                <a:gd name="T6" fmla="*/ 2147483647 w 186"/>
                <a:gd name="T7" fmla="*/ 2147483647 h 216"/>
                <a:gd name="T8" fmla="*/ 2147483647 w 186"/>
                <a:gd name="T9" fmla="*/ 2147483647 h 216"/>
                <a:gd name="T10" fmla="*/ 2147483647 w 186"/>
                <a:gd name="T11" fmla="*/ 2147483647 h 216"/>
                <a:gd name="T12" fmla="*/ 2147483647 w 186"/>
                <a:gd name="T13" fmla="*/ 2147483647 h 216"/>
                <a:gd name="T14" fmla="*/ 2147483647 w 186"/>
                <a:gd name="T15" fmla="*/ 2147483647 h 216"/>
                <a:gd name="T16" fmla="*/ 2147483647 w 186"/>
                <a:gd name="T17" fmla="*/ 2147483647 h 216"/>
                <a:gd name="T18" fmla="*/ 2147483647 w 186"/>
                <a:gd name="T19" fmla="*/ 2147483647 h 216"/>
                <a:gd name="T20" fmla="*/ 2147483647 w 186"/>
                <a:gd name="T21" fmla="*/ 2147483647 h 216"/>
                <a:gd name="T22" fmla="*/ 2147483647 w 186"/>
                <a:gd name="T23" fmla="*/ 2147483647 h 216"/>
                <a:gd name="T24" fmla="*/ 2147483647 w 186"/>
                <a:gd name="T25" fmla="*/ 2147483647 h 216"/>
                <a:gd name="T26" fmla="*/ 2147483647 w 186"/>
                <a:gd name="T27" fmla="*/ 2147483647 h 216"/>
                <a:gd name="T28" fmla="*/ 2147483647 w 186"/>
                <a:gd name="T29" fmla="*/ 2147483647 h 216"/>
                <a:gd name="T30" fmla="*/ 2147483647 w 186"/>
                <a:gd name="T31" fmla="*/ 2147483647 h 216"/>
                <a:gd name="T32" fmla="*/ 2147483647 w 186"/>
                <a:gd name="T33" fmla="*/ 2147483647 h 216"/>
                <a:gd name="T34" fmla="*/ 2147483647 w 186"/>
                <a:gd name="T35" fmla="*/ 2147483647 h 216"/>
                <a:gd name="T36" fmla="*/ 2147483647 w 186"/>
                <a:gd name="T37" fmla="*/ 2147483647 h 216"/>
                <a:gd name="T38" fmla="*/ 2147483647 w 186"/>
                <a:gd name="T39" fmla="*/ 2147483647 h 216"/>
                <a:gd name="T40" fmla="*/ 2147483647 w 186"/>
                <a:gd name="T41" fmla="*/ 2147483647 h 216"/>
                <a:gd name="T42" fmla="*/ 2147483647 w 186"/>
                <a:gd name="T43" fmla="*/ 2147483647 h 216"/>
                <a:gd name="T44" fmla="*/ 2147483647 w 186"/>
                <a:gd name="T45" fmla="*/ 2147483647 h 216"/>
                <a:gd name="T46" fmla="*/ 2147483647 w 186"/>
                <a:gd name="T47" fmla="*/ 2147483647 h 216"/>
                <a:gd name="T48" fmla="*/ 2147483647 w 186"/>
                <a:gd name="T49" fmla="*/ 2147483647 h 216"/>
                <a:gd name="T50" fmla="*/ 2147483647 w 186"/>
                <a:gd name="T51" fmla="*/ 2147483647 h 216"/>
                <a:gd name="T52" fmla="*/ 0 w 186"/>
                <a:gd name="T53" fmla="*/ 2147483647 h 216"/>
                <a:gd name="T54" fmla="*/ 2147483647 w 186"/>
                <a:gd name="T55" fmla="*/ 2147483647 h 216"/>
                <a:gd name="T56" fmla="*/ 2147483647 w 186"/>
                <a:gd name="T57" fmla="*/ 2147483647 h 216"/>
                <a:gd name="T58" fmla="*/ 2147483647 w 186"/>
                <a:gd name="T59" fmla="*/ 2147483647 h 216"/>
                <a:gd name="T60" fmla="*/ 2147483647 w 186"/>
                <a:gd name="T61" fmla="*/ 2147483647 h 216"/>
                <a:gd name="T62" fmla="*/ 2147483647 w 186"/>
                <a:gd name="T63" fmla="*/ 2147483647 h 216"/>
                <a:gd name="T64" fmla="*/ 2147483647 w 186"/>
                <a:gd name="T65" fmla="*/ 2147483647 h 216"/>
                <a:gd name="T66" fmla="*/ 2147483647 w 186"/>
                <a:gd name="T67" fmla="*/ 2147483647 h 216"/>
                <a:gd name="T68" fmla="*/ 2147483647 w 186"/>
                <a:gd name="T69" fmla="*/ 2147483647 h 2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6"/>
                <a:gd name="T106" fmla="*/ 0 h 216"/>
                <a:gd name="T107" fmla="*/ 186 w 186"/>
                <a:gd name="T108" fmla="*/ 216 h 2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6" h="216">
                  <a:moveTo>
                    <a:pt x="28" y="2"/>
                  </a:moveTo>
                  <a:lnTo>
                    <a:pt x="65" y="0"/>
                  </a:lnTo>
                  <a:lnTo>
                    <a:pt x="73" y="6"/>
                  </a:lnTo>
                  <a:lnTo>
                    <a:pt x="79" y="27"/>
                  </a:lnTo>
                  <a:lnTo>
                    <a:pt x="93" y="43"/>
                  </a:lnTo>
                  <a:lnTo>
                    <a:pt x="113" y="40"/>
                  </a:lnTo>
                  <a:lnTo>
                    <a:pt x="117" y="22"/>
                  </a:lnTo>
                  <a:lnTo>
                    <a:pt x="136" y="21"/>
                  </a:lnTo>
                  <a:lnTo>
                    <a:pt x="136" y="25"/>
                  </a:lnTo>
                  <a:lnTo>
                    <a:pt x="148" y="27"/>
                  </a:lnTo>
                  <a:lnTo>
                    <a:pt x="150" y="32"/>
                  </a:lnTo>
                  <a:lnTo>
                    <a:pt x="152" y="68"/>
                  </a:lnTo>
                  <a:lnTo>
                    <a:pt x="158" y="85"/>
                  </a:lnTo>
                  <a:lnTo>
                    <a:pt x="153" y="92"/>
                  </a:lnTo>
                  <a:lnTo>
                    <a:pt x="156" y="97"/>
                  </a:lnTo>
                  <a:lnTo>
                    <a:pt x="184" y="89"/>
                  </a:lnTo>
                  <a:lnTo>
                    <a:pt x="183" y="124"/>
                  </a:lnTo>
                  <a:lnTo>
                    <a:pt x="186" y="127"/>
                  </a:lnTo>
                  <a:lnTo>
                    <a:pt x="155" y="130"/>
                  </a:lnTo>
                  <a:lnTo>
                    <a:pt x="155" y="192"/>
                  </a:lnTo>
                  <a:lnTo>
                    <a:pt x="170" y="209"/>
                  </a:lnTo>
                  <a:lnTo>
                    <a:pt x="148" y="216"/>
                  </a:lnTo>
                  <a:lnTo>
                    <a:pt x="110" y="213"/>
                  </a:lnTo>
                  <a:lnTo>
                    <a:pt x="98" y="205"/>
                  </a:lnTo>
                  <a:lnTo>
                    <a:pt x="35" y="205"/>
                  </a:lnTo>
                  <a:lnTo>
                    <a:pt x="24" y="197"/>
                  </a:lnTo>
                  <a:lnTo>
                    <a:pt x="0" y="205"/>
                  </a:lnTo>
                  <a:lnTo>
                    <a:pt x="3" y="181"/>
                  </a:lnTo>
                  <a:lnTo>
                    <a:pt x="14" y="135"/>
                  </a:lnTo>
                  <a:lnTo>
                    <a:pt x="30" y="116"/>
                  </a:lnTo>
                  <a:lnTo>
                    <a:pt x="32" y="97"/>
                  </a:lnTo>
                  <a:lnTo>
                    <a:pt x="20" y="62"/>
                  </a:lnTo>
                  <a:lnTo>
                    <a:pt x="25" y="51"/>
                  </a:lnTo>
                  <a:lnTo>
                    <a:pt x="13" y="11"/>
                  </a:lnTo>
                  <a:lnTo>
                    <a:pt x="28" y="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5" name="Freeform 116"/>
            <p:cNvSpPr>
              <a:spLocks/>
            </p:cNvSpPr>
            <p:nvPr/>
          </p:nvSpPr>
          <p:spPr bwMode="auto">
            <a:xfrm>
              <a:off x="4572000" y="3932263"/>
              <a:ext cx="333375" cy="336550"/>
            </a:xfrm>
            <a:custGeom>
              <a:avLst/>
              <a:gdLst>
                <a:gd name="T0" fmla="*/ 2147483647 w 186"/>
                <a:gd name="T1" fmla="*/ 2147483647 h 216"/>
                <a:gd name="T2" fmla="*/ 2147483647 w 186"/>
                <a:gd name="T3" fmla="*/ 0 h 216"/>
                <a:gd name="T4" fmla="*/ 2147483647 w 186"/>
                <a:gd name="T5" fmla="*/ 2147483647 h 216"/>
                <a:gd name="T6" fmla="*/ 2147483647 w 186"/>
                <a:gd name="T7" fmla="*/ 2147483647 h 216"/>
                <a:gd name="T8" fmla="*/ 2147483647 w 186"/>
                <a:gd name="T9" fmla="*/ 2147483647 h 216"/>
                <a:gd name="T10" fmla="*/ 2147483647 w 186"/>
                <a:gd name="T11" fmla="*/ 2147483647 h 216"/>
                <a:gd name="T12" fmla="*/ 2147483647 w 186"/>
                <a:gd name="T13" fmla="*/ 2147483647 h 216"/>
                <a:gd name="T14" fmla="*/ 2147483647 w 186"/>
                <a:gd name="T15" fmla="*/ 2147483647 h 216"/>
                <a:gd name="T16" fmla="*/ 2147483647 w 186"/>
                <a:gd name="T17" fmla="*/ 2147483647 h 216"/>
                <a:gd name="T18" fmla="*/ 2147483647 w 186"/>
                <a:gd name="T19" fmla="*/ 2147483647 h 216"/>
                <a:gd name="T20" fmla="*/ 2147483647 w 186"/>
                <a:gd name="T21" fmla="*/ 2147483647 h 216"/>
                <a:gd name="T22" fmla="*/ 2147483647 w 186"/>
                <a:gd name="T23" fmla="*/ 2147483647 h 216"/>
                <a:gd name="T24" fmla="*/ 2147483647 w 186"/>
                <a:gd name="T25" fmla="*/ 2147483647 h 216"/>
                <a:gd name="T26" fmla="*/ 2147483647 w 186"/>
                <a:gd name="T27" fmla="*/ 2147483647 h 216"/>
                <a:gd name="T28" fmla="*/ 2147483647 w 186"/>
                <a:gd name="T29" fmla="*/ 2147483647 h 216"/>
                <a:gd name="T30" fmla="*/ 2147483647 w 186"/>
                <a:gd name="T31" fmla="*/ 2147483647 h 216"/>
                <a:gd name="T32" fmla="*/ 2147483647 w 186"/>
                <a:gd name="T33" fmla="*/ 2147483647 h 216"/>
                <a:gd name="T34" fmla="*/ 2147483647 w 186"/>
                <a:gd name="T35" fmla="*/ 2147483647 h 216"/>
                <a:gd name="T36" fmla="*/ 2147483647 w 186"/>
                <a:gd name="T37" fmla="*/ 2147483647 h 216"/>
                <a:gd name="T38" fmla="*/ 2147483647 w 186"/>
                <a:gd name="T39" fmla="*/ 2147483647 h 216"/>
                <a:gd name="T40" fmla="*/ 2147483647 w 186"/>
                <a:gd name="T41" fmla="*/ 2147483647 h 216"/>
                <a:gd name="T42" fmla="*/ 2147483647 w 186"/>
                <a:gd name="T43" fmla="*/ 2147483647 h 216"/>
                <a:gd name="T44" fmla="*/ 2147483647 w 186"/>
                <a:gd name="T45" fmla="*/ 2147483647 h 216"/>
                <a:gd name="T46" fmla="*/ 2147483647 w 186"/>
                <a:gd name="T47" fmla="*/ 2147483647 h 216"/>
                <a:gd name="T48" fmla="*/ 2147483647 w 186"/>
                <a:gd name="T49" fmla="*/ 2147483647 h 216"/>
                <a:gd name="T50" fmla="*/ 2147483647 w 186"/>
                <a:gd name="T51" fmla="*/ 2147483647 h 216"/>
                <a:gd name="T52" fmla="*/ 0 w 186"/>
                <a:gd name="T53" fmla="*/ 2147483647 h 216"/>
                <a:gd name="T54" fmla="*/ 2147483647 w 186"/>
                <a:gd name="T55" fmla="*/ 2147483647 h 216"/>
                <a:gd name="T56" fmla="*/ 2147483647 w 186"/>
                <a:gd name="T57" fmla="*/ 2147483647 h 216"/>
                <a:gd name="T58" fmla="*/ 2147483647 w 186"/>
                <a:gd name="T59" fmla="*/ 2147483647 h 216"/>
                <a:gd name="T60" fmla="*/ 2147483647 w 186"/>
                <a:gd name="T61" fmla="*/ 2147483647 h 216"/>
                <a:gd name="T62" fmla="*/ 2147483647 w 186"/>
                <a:gd name="T63" fmla="*/ 2147483647 h 216"/>
                <a:gd name="T64" fmla="*/ 2147483647 w 186"/>
                <a:gd name="T65" fmla="*/ 2147483647 h 216"/>
                <a:gd name="T66" fmla="*/ 2147483647 w 186"/>
                <a:gd name="T67" fmla="*/ 2147483647 h 216"/>
                <a:gd name="T68" fmla="*/ 2147483647 w 186"/>
                <a:gd name="T69" fmla="*/ 2147483647 h 2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6"/>
                <a:gd name="T106" fmla="*/ 0 h 216"/>
                <a:gd name="T107" fmla="*/ 186 w 186"/>
                <a:gd name="T108" fmla="*/ 216 h 2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6" h="216">
                  <a:moveTo>
                    <a:pt x="28" y="2"/>
                  </a:moveTo>
                  <a:lnTo>
                    <a:pt x="65" y="0"/>
                  </a:lnTo>
                  <a:lnTo>
                    <a:pt x="73" y="6"/>
                  </a:lnTo>
                  <a:lnTo>
                    <a:pt x="79" y="27"/>
                  </a:lnTo>
                  <a:lnTo>
                    <a:pt x="93" y="43"/>
                  </a:lnTo>
                  <a:lnTo>
                    <a:pt x="113" y="40"/>
                  </a:lnTo>
                  <a:lnTo>
                    <a:pt x="117" y="22"/>
                  </a:lnTo>
                  <a:lnTo>
                    <a:pt x="136" y="21"/>
                  </a:lnTo>
                  <a:lnTo>
                    <a:pt x="136" y="25"/>
                  </a:lnTo>
                  <a:lnTo>
                    <a:pt x="148" y="27"/>
                  </a:lnTo>
                  <a:lnTo>
                    <a:pt x="150" y="32"/>
                  </a:lnTo>
                  <a:lnTo>
                    <a:pt x="152" y="68"/>
                  </a:lnTo>
                  <a:lnTo>
                    <a:pt x="158" y="85"/>
                  </a:lnTo>
                  <a:lnTo>
                    <a:pt x="153" y="92"/>
                  </a:lnTo>
                  <a:lnTo>
                    <a:pt x="156" y="97"/>
                  </a:lnTo>
                  <a:lnTo>
                    <a:pt x="184" y="89"/>
                  </a:lnTo>
                  <a:lnTo>
                    <a:pt x="183" y="124"/>
                  </a:lnTo>
                  <a:lnTo>
                    <a:pt x="186" y="127"/>
                  </a:lnTo>
                  <a:lnTo>
                    <a:pt x="155" y="130"/>
                  </a:lnTo>
                  <a:lnTo>
                    <a:pt x="155" y="192"/>
                  </a:lnTo>
                  <a:lnTo>
                    <a:pt x="170" y="209"/>
                  </a:lnTo>
                  <a:lnTo>
                    <a:pt x="148" y="216"/>
                  </a:lnTo>
                  <a:lnTo>
                    <a:pt x="110" y="213"/>
                  </a:lnTo>
                  <a:lnTo>
                    <a:pt x="98" y="205"/>
                  </a:lnTo>
                  <a:lnTo>
                    <a:pt x="35" y="205"/>
                  </a:lnTo>
                  <a:lnTo>
                    <a:pt x="24" y="197"/>
                  </a:lnTo>
                  <a:lnTo>
                    <a:pt x="0" y="205"/>
                  </a:lnTo>
                  <a:lnTo>
                    <a:pt x="3" y="181"/>
                  </a:lnTo>
                  <a:lnTo>
                    <a:pt x="14" y="135"/>
                  </a:lnTo>
                  <a:lnTo>
                    <a:pt x="30" y="116"/>
                  </a:lnTo>
                  <a:lnTo>
                    <a:pt x="32" y="97"/>
                  </a:lnTo>
                  <a:lnTo>
                    <a:pt x="20" y="62"/>
                  </a:lnTo>
                  <a:lnTo>
                    <a:pt x="25" y="51"/>
                  </a:lnTo>
                  <a:lnTo>
                    <a:pt x="13" y="11"/>
                  </a:lnTo>
                  <a:lnTo>
                    <a:pt x="28" y="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6" name="Freeform 117"/>
            <p:cNvSpPr>
              <a:spLocks/>
            </p:cNvSpPr>
            <p:nvPr/>
          </p:nvSpPr>
          <p:spPr bwMode="auto">
            <a:xfrm>
              <a:off x="4584700" y="3895750"/>
              <a:ext cx="23813" cy="42863"/>
            </a:xfrm>
            <a:custGeom>
              <a:avLst/>
              <a:gdLst>
                <a:gd name="T0" fmla="*/ 2147483647 w 14"/>
                <a:gd name="T1" fmla="*/ 2147483647 h 26"/>
                <a:gd name="T2" fmla="*/ 2147483647 w 14"/>
                <a:gd name="T3" fmla="*/ 2147483647 h 26"/>
                <a:gd name="T4" fmla="*/ 2147483647 w 14"/>
                <a:gd name="T5" fmla="*/ 2147483647 h 26"/>
                <a:gd name="T6" fmla="*/ 2147483647 w 14"/>
                <a:gd name="T7" fmla="*/ 2147483647 h 26"/>
                <a:gd name="T8" fmla="*/ 0 w 14"/>
                <a:gd name="T9" fmla="*/ 2147483647 h 26"/>
                <a:gd name="T10" fmla="*/ 2147483647 w 14"/>
                <a:gd name="T11" fmla="*/ 0 h 26"/>
                <a:gd name="T12" fmla="*/ 2147483647 w 14"/>
                <a:gd name="T13" fmla="*/ 2147483647 h 26"/>
                <a:gd name="T14" fmla="*/ 0 60000 65536"/>
                <a:gd name="T15" fmla="*/ 0 60000 65536"/>
                <a:gd name="T16" fmla="*/ 0 60000 65536"/>
                <a:gd name="T17" fmla="*/ 0 60000 65536"/>
                <a:gd name="T18" fmla="*/ 0 60000 65536"/>
                <a:gd name="T19" fmla="*/ 0 60000 65536"/>
                <a:gd name="T20" fmla="*/ 0 60000 65536"/>
                <a:gd name="T21" fmla="*/ 0 w 14"/>
                <a:gd name="T22" fmla="*/ 0 h 26"/>
                <a:gd name="T23" fmla="*/ 14 w 14"/>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6">
                  <a:moveTo>
                    <a:pt x="14" y="4"/>
                  </a:moveTo>
                  <a:lnTo>
                    <a:pt x="7" y="10"/>
                  </a:lnTo>
                  <a:lnTo>
                    <a:pt x="4" y="26"/>
                  </a:lnTo>
                  <a:lnTo>
                    <a:pt x="1" y="16"/>
                  </a:lnTo>
                  <a:lnTo>
                    <a:pt x="0" y="10"/>
                  </a:lnTo>
                  <a:lnTo>
                    <a:pt x="10" y="0"/>
                  </a:lnTo>
                  <a:lnTo>
                    <a:pt x="14"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7" name="Freeform 118"/>
            <p:cNvSpPr>
              <a:spLocks/>
            </p:cNvSpPr>
            <p:nvPr/>
          </p:nvSpPr>
          <p:spPr bwMode="auto">
            <a:xfrm>
              <a:off x="4584700" y="3895750"/>
              <a:ext cx="23813" cy="42863"/>
            </a:xfrm>
            <a:custGeom>
              <a:avLst/>
              <a:gdLst>
                <a:gd name="T0" fmla="*/ 2147483647 w 14"/>
                <a:gd name="T1" fmla="*/ 2147483647 h 26"/>
                <a:gd name="T2" fmla="*/ 2147483647 w 14"/>
                <a:gd name="T3" fmla="*/ 2147483647 h 26"/>
                <a:gd name="T4" fmla="*/ 2147483647 w 14"/>
                <a:gd name="T5" fmla="*/ 2147483647 h 26"/>
                <a:gd name="T6" fmla="*/ 2147483647 w 14"/>
                <a:gd name="T7" fmla="*/ 2147483647 h 26"/>
                <a:gd name="T8" fmla="*/ 0 w 14"/>
                <a:gd name="T9" fmla="*/ 2147483647 h 26"/>
                <a:gd name="T10" fmla="*/ 2147483647 w 14"/>
                <a:gd name="T11" fmla="*/ 0 h 26"/>
                <a:gd name="T12" fmla="*/ 2147483647 w 14"/>
                <a:gd name="T13" fmla="*/ 2147483647 h 26"/>
                <a:gd name="T14" fmla="*/ 0 60000 65536"/>
                <a:gd name="T15" fmla="*/ 0 60000 65536"/>
                <a:gd name="T16" fmla="*/ 0 60000 65536"/>
                <a:gd name="T17" fmla="*/ 0 60000 65536"/>
                <a:gd name="T18" fmla="*/ 0 60000 65536"/>
                <a:gd name="T19" fmla="*/ 0 60000 65536"/>
                <a:gd name="T20" fmla="*/ 0 60000 65536"/>
                <a:gd name="T21" fmla="*/ 0 w 14"/>
                <a:gd name="T22" fmla="*/ 0 h 26"/>
                <a:gd name="T23" fmla="*/ 14 w 14"/>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6">
                  <a:moveTo>
                    <a:pt x="14" y="4"/>
                  </a:moveTo>
                  <a:lnTo>
                    <a:pt x="7" y="10"/>
                  </a:lnTo>
                  <a:lnTo>
                    <a:pt x="4" y="26"/>
                  </a:lnTo>
                  <a:lnTo>
                    <a:pt x="1" y="16"/>
                  </a:lnTo>
                  <a:lnTo>
                    <a:pt x="0" y="10"/>
                  </a:lnTo>
                  <a:lnTo>
                    <a:pt x="10" y="0"/>
                  </a:lnTo>
                  <a:lnTo>
                    <a:pt x="14"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8" name="Freeform 119"/>
            <p:cNvSpPr>
              <a:spLocks/>
            </p:cNvSpPr>
            <p:nvPr/>
          </p:nvSpPr>
          <p:spPr bwMode="auto">
            <a:xfrm>
              <a:off x="4489450" y="3414738"/>
              <a:ext cx="201613" cy="314325"/>
            </a:xfrm>
            <a:custGeom>
              <a:avLst/>
              <a:gdLst>
                <a:gd name="T0" fmla="*/ 2147483647 w 114"/>
                <a:gd name="T1" fmla="*/ 0 h 202"/>
                <a:gd name="T2" fmla="*/ 2147483647 w 114"/>
                <a:gd name="T3" fmla="*/ 2147483647 h 202"/>
                <a:gd name="T4" fmla="*/ 2147483647 w 114"/>
                <a:gd name="T5" fmla="*/ 2147483647 h 202"/>
                <a:gd name="T6" fmla="*/ 2147483647 w 114"/>
                <a:gd name="T7" fmla="*/ 2147483647 h 202"/>
                <a:gd name="T8" fmla="*/ 2147483647 w 114"/>
                <a:gd name="T9" fmla="*/ 2147483647 h 202"/>
                <a:gd name="T10" fmla="*/ 2147483647 w 114"/>
                <a:gd name="T11" fmla="*/ 2147483647 h 202"/>
                <a:gd name="T12" fmla="*/ 2147483647 w 114"/>
                <a:gd name="T13" fmla="*/ 2147483647 h 202"/>
                <a:gd name="T14" fmla="*/ 2147483647 w 114"/>
                <a:gd name="T15" fmla="*/ 2147483647 h 202"/>
                <a:gd name="T16" fmla="*/ 2147483647 w 114"/>
                <a:gd name="T17" fmla="*/ 2147483647 h 202"/>
                <a:gd name="T18" fmla="*/ 2147483647 w 114"/>
                <a:gd name="T19" fmla="*/ 2147483647 h 202"/>
                <a:gd name="T20" fmla="*/ 0 w 114"/>
                <a:gd name="T21" fmla="*/ 2147483647 h 202"/>
                <a:gd name="T22" fmla="*/ 2147483647 w 114"/>
                <a:gd name="T23" fmla="*/ 2147483647 h 202"/>
                <a:gd name="T24" fmla="*/ 2147483647 w 114"/>
                <a:gd name="T25" fmla="*/ 2147483647 h 202"/>
                <a:gd name="T26" fmla="*/ 2147483647 w 114"/>
                <a:gd name="T27" fmla="*/ 2147483647 h 202"/>
                <a:gd name="T28" fmla="*/ 2147483647 w 114"/>
                <a:gd name="T29" fmla="*/ 2147483647 h 202"/>
                <a:gd name="T30" fmla="*/ 2147483647 w 114"/>
                <a:gd name="T31" fmla="*/ 2147483647 h 202"/>
                <a:gd name="T32" fmla="*/ 2147483647 w 114"/>
                <a:gd name="T33" fmla="*/ 2147483647 h 202"/>
                <a:gd name="T34" fmla="*/ 2147483647 w 114"/>
                <a:gd name="T35" fmla="*/ 2147483647 h 202"/>
                <a:gd name="T36" fmla="*/ 2147483647 w 114"/>
                <a:gd name="T37" fmla="*/ 2147483647 h 202"/>
                <a:gd name="T38" fmla="*/ 2147483647 w 114"/>
                <a:gd name="T39" fmla="*/ 2147483647 h 202"/>
                <a:gd name="T40" fmla="*/ 2147483647 w 114"/>
                <a:gd name="T41" fmla="*/ 2147483647 h 202"/>
                <a:gd name="T42" fmla="*/ 2147483647 w 114"/>
                <a:gd name="T43" fmla="*/ 2147483647 h 202"/>
                <a:gd name="T44" fmla="*/ 2147483647 w 114"/>
                <a:gd name="T45" fmla="*/ 2147483647 h 202"/>
                <a:gd name="T46" fmla="*/ 2147483647 w 114"/>
                <a:gd name="T47" fmla="*/ 2147483647 h 202"/>
                <a:gd name="T48" fmla="*/ 2147483647 w 114"/>
                <a:gd name="T49" fmla="*/ 2147483647 h 202"/>
                <a:gd name="T50" fmla="*/ 2147483647 w 114"/>
                <a:gd name="T51" fmla="*/ 2147483647 h 202"/>
                <a:gd name="T52" fmla="*/ 2147483647 w 114"/>
                <a:gd name="T53" fmla="*/ 2147483647 h 202"/>
                <a:gd name="T54" fmla="*/ 2147483647 w 114"/>
                <a:gd name="T55" fmla="*/ 2147483647 h 202"/>
                <a:gd name="T56" fmla="*/ 2147483647 w 114"/>
                <a:gd name="T57" fmla="*/ 0 h 2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4"/>
                <a:gd name="T88" fmla="*/ 0 h 202"/>
                <a:gd name="T89" fmla="*/ 114 w 114"/>
                <a:gd name="T90" fmla="*/ 202 h 20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4" h="202">
                  <a:moveTo>
                    <a:pt x="83" y="0"/>
                  </a:moveTo>
                  <a:lnTo>
                    <a:pt x="83" y="11"/>
                  </a:lnTo>
                  <a:lnTo>
                    <a:pt x="87" y="24"/>
                  </a:lnTo>
                  <a:lnTo>
                    <a:pt x="73" y="40"/>
                  </a:lnTo>
                  <a:lnTo>
                    <a:pt x="64" y="75"/>
                  </a:lnTo>
                  <a:lnTo>
                    <a:pt x="57" y="81"/>
                  </a:lnTo>
                  <a:lnTo>
                    <a:pt x="45" y="113"/>
                  </a:lnTo>
                  <a:lnTo>
                    <a:pt x="38" y="118"/>
                  </a:lnTo>
                  <a:lnTo>
                    <a:pt x="31" y="110"/>
                  </a:lnTo>
                  <a:lnTo>
                    <a:pt x="19" y="110"/>
                  </a:lnTo>
                  <a:lnTo>
                    <a:pt x="0" y="148"/>
                  </a:lnTo>
                  <a:lnTo>
                    <a:pt x="7" y="160"/>
                  </a:lnTo>
                  <a:lnTo>
                    <a:pt x="14" y="163"/>
                  </a:lnTo>
                  <a:lnTo>
                    <a:pt x="23" y="178"/>
                  </a:lnTo>
                  <a:lnTo>
                    <a:pt x="19" y="194"/>
                  </a:lnTo>
                  <a:lnTo>
                    <a:pt x="41" y="194"/>
                  </a:lnTo>
                  <a:lnTo>
                    <a:pt x="75" y="194"/>
                  </a:lnTo>
                  <a:lnTo>
                    <a:pt x="114" y="202"/>
                  </a:lnTo>
                  <a:lnTo>
                    <a:pt x="114" y="182"/>
                  </a:lnTo>
                  <a:lnTo>
                    <a:pt x="93" y="147"/>
                  </a:lnTo>
                  <a:lnTo>
                    <a:pt x="90" y="129"/>
                  </a:lnTo>
                  <a:lnTo>
                    <a:pt x="103" y="100"/>
                  </a:lnTo>
                  <a:lnTo>
                    <a:pt x="97" y="78"/>
                  </a:lnTo>
                  <a:lnTo>
                    <a:pt x="83" y="65"/>
                  </a:lnTo>
                  <a:lnTo>
                    <a:pt x="87" y="55"/>
                  </a:lnTo>
                  <a:lnTo>
                    <a:pt x="102" y="52"/>
                  </a:lnTo>
                  <a:lnTo>
                    <a:pt x="94" y="36"/>
                  </a:lnTo>
                  <a:lnTo>
                    <a:pt x="90" y="5"/>
                  </a:lnTo>
                  <a:lnTo>
                    <a:pt x="83"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9" name="Freeform 120"/>
            <p:cNvSpPr>
              <a:spLocks/>
            </p:cNvSpPr>
            <p:nvPr/>
          </p:nvSpPr>
          <p:spPr bwMode="auto">
            <a:xfrm>
              <a:off x="4489450" y="3414738"/>
              <a:ext cx="201613" cy="314325"/>
            </a:xfrm>
            <a:custGeom>
              <a:avLst/>
              <a:gdLst>
                <a:gd name="T0" fmla="*/ 2147483647 w 114"/>
                <a:gd name="T1" fmla="*/ 0 h 202"/>
                <a:gd name="T2" fmla="*/ 2147483647 w 114"/>
                <a:gd name="T3" fmla="*/ 2147483647 h 202"/>
                <a:gd name="T4" fmla="*/ 2147483647 w 114"/>
                <a:gd name="T5" fmla="*/ 2147483647 h 202"/>
                <a:gd name="T6" fmla="*/ 2147483647 w 114"/>
                <a:gd name="T7" fmla="*/ 2147483647 h 202"/>
                <a:gd name="T8" fmla="*/ 2147483647 w 114"/>
                <a:gd name="T9" fmla="*/ 2147483647 h 202"/>
                <a:gd name="T10" fmla="*/ 2147483647 w 114"/>
                <a:gd name="T11" fmla="*/ 2147483647 h 202"/>
                <a:gd name="T12" fmla="*/ 2147483647 w 114"/>
                <a:gd name="T13" fmla="*/ 2147483647 h 202"/>
                <a:gd name="T14" fmla="*/ 2147483647 w 114"/>
                <a:gd name="T15" fmla="*/ 2147483647 h 202"/>
                <a:gd name="T16" fmla="*/ 2147483647 w 114"/>
                <a:gd name="T17" fmla="*/ 2147483647 h 202"/>
                <a:gd name="T18" fmla="*/ 2147483647 w 114"/>
                <a:gd name="T19" fmla="*/ 2147483647 h 202"/>
                <a:gd name="T20" fmla="*/ 0 w 114"/>
                <a:gd name="T21" fmla="*/ 2147483647 h 202"/>
                <a:gd name="T22" fmla="*/ 2147483647 w 114"/>
                <a:gd name="T23" fmla="*/ 2147483647 h 202"/>
                <a:gd name="T24" fmla="*/ 2147483647 w 114"/>
                <a:gd name="T25" fmla="*/ 2147483647 h 202"/>
                <a:gd name="T26" fmla="*/ 2147483647 w 114"/>
                <a:gd name="T27" fmla="*/ 2147483647 h 202"/>
                <a:gd name="T28" fmla="*/ 2147483647 w 114"/>
                <a:gd name="T29" fmla="*/ 2147483647 h 202"/>
                <a:gd name="T30" fmla="*/ 2147483647 w 114"/>
                <a:gd name="T31" fmla="*/ 2147483647 h 202"/>
                <a:gd name="T32" fmla="*/ 2147483647 w 114"/>
                <a:gd name="T33" fmla="*/ 2147483647 h 202"/>
                <a:gd name="T34" fmla="*/ 2147483647 w 114"/>
                <a:gd name="T35" fmla="*/ 2147483647 h 202"/>
                <a:gd name="T36" fmla="*/ 2147483647 w 114"/>
                <a:gd name="T37" fmla="*/ 2147483647 h 202"/>
                <a:gd name="T38" fmla="*/ 2147483647 w 114"/>
                <a:gd name="T39" fmla="*/ 2147483647 h 202"/>
                <a:gd name="T40" fmla="*/ 2147483647 w 114"/>
                <a:gd name="T41" fmla="*/ 2147483647 h 202"/>
                <a:gd name="T42" fmla="*/ 2147483647 w 114"/>
                <a:gd name="T43" fmla="*/ 2147483647 h 202"/>
                <a:gd name="T44" fmla="*/ 2147483647 w 114"/>
                <a:gd name="T45" fmla="*/ 2147483647 h 202"/>
                <a:gd name="T46" fmla="*/ 2147483647 w 114"/>
                <a:gd name="T47" fmla="*/ 2147483647 h 202"/>
                <a:gd name="T48" fmla="*/ 2147483647 w 114"/>
                <a:gd name="T49" fmla="*/ 2147483647 h 202"/>
                <a:gd name="T50" fmla="*/ 2147483647 w 114"/>
                <a:gd name="T51" fmla="*/ 2147483647 h 202"/>
                <a:gd name="T52" fmla="*/ 2147483647 w 114"/>
                <a:gd name="T53" fmla="*/ 2147483647 h 202"/>
                <a:gd name="T54" fmla="*/ 2147483647 w 114"/>
                <a:gd name="T55" fmla="*/ 2147483647 h 202"/>
                <a:gd name="T56" fmla="*/ 2147483647 w 114"/>
                <a:gd name="T57" fmla="*/ 0 h 2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4"/>
                <a:gd name="T88" fmla="*/ 0 h 202"/>
                <a:gd name="T89" fmla="*/ 114 w 114"/>
                <a:gd name="T90" fmla="*/ 202 h 20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4" h="202">
                  <a:moveTo>
                    <a:pt x="83" y="0"/>
                  </a:moveTo>
                  <a:lnTo>
                    <a:pt x="83" y="11"/>
                  </a:lnTo>
                  <a:lnTo>
                    <a:pt x="87" y="24"/>
                  </a:lnTo>
                  <a:lnTo>
                    <a:pt x="73" y="40"/>
                  </a:lnTo>
                  <a:lnTo>
                    <a:pt x="64" y="75"/>
                  </a:lnTo>
                  <a:lnTo>
                    <a:pt x="57" y="81"/>
                  </a:lnTo>
                  <a:lnTo>
                    <a:pt x="45" y="113"/>
                  </a:lnTo>
                  <a:lnTo>
                    <a:pt x="38" y="118"/>
                  </a:lnTo>
                  <a:lnTo>
                    <a:pt x="31" y="110"/>
                  </a:lnTo>
                  <a:lnTo>
                    <a:pt x="19" y="110"/>
                  </a:lnTo>
                  <a:lnTo>
                    <a:pt x="0" y="148"/>
                  </a:lnTo>
                  <a:lnTo>
                    <a:pt x="7" y="160"/>
                  </a:lnTo>
                  <a:lnTo>
                    <a:pt x="14" y="163"/>
                  </a:lnTo>
                  <a:lnTo>
                    <a:pt x="23" y="178"/>
                  </a:lnTo>
                  <a:lnTo>
                    <a:pt x="19" y="194"/>
                  </a:lnTo>
                  <a:lnTo>
                    <a:pt x="41" y="194"/>
                  </a:lnTo>
                  <a:lnTo>
                    <a:pt x="75" y="194"/>
                  </a:lnTo>
                  <a:lnTo>
                    <a:pt x="114" y="202"/>
                  </a:lnTo>
                  <a:lnTo>
                    <a:pt x="114" y="182"/>
                  </a:lnTo>
                  <a:lnTo>
                    <a:pt x="93" y="147"/>
                  </a:lnTo>
                  <a:lnTo>
                    <a:pt x="90" y="129"/>
                  </a:lnTo>
                  <a:lnTo>
                    <a:pt x="103" y="100"/>
                  </a:lnTo>
                  <a:lnTo>
                    <a:pt x="97" y="78"/>
                  </a:lnTo>
                  <a:lnTo>
                    <a:pt x="83" y="65"/>
                  </a:lnTo>
                  <a:lnTo>
                    <a:pt x="87" y="55"/>
                  </a:lnTo>
                  <a:lnTo>
                    <a:pt x="102" y="52"/>
                  </a:lnTo>
                  <a:lnTo>
                    <a:pt x="94" y="36"/>
                  </a:lnTo>
                  <a:lnTo>
                    <a:pt x="90" y="5"/>
                  </a:lnTo>
                  <a:lnTo>
                    <a:pt x="83"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0" name="Freeform 121"/>
            <p:cNvSpPr>
              <a:spLocks/>
            </p:cNvSpPr>
            <p:nvPr/>
          </p:nvSpPr>
          <p:spPr bwMode="auto">
            <a:xfrm>
              <a:off x="4562475" y="3675088"/>
              <a:ext cx="195263" cy="239712"/>
            </a:xfrm>
            <a:custGeom>
              <a:avLst/>
              <a:gdLst>
                <a:gd name="T0" fmla="*/ 2147483647 w 109"/>
                <a:gd name="T1" fmla="*/ 2147483647 h 153"/>
                <a:gd name="T2" fmla="*/ 2147483647 w 109"/>
                <a:gd name="T3" fmla="*/ 2147483647 h 153"/>
                <a:gd name="T4" fmla="*/ 2147483647 w 109"/>
                <a:gd name="T5" fmla="*/ 2147483647 h 153"/>
                <a:gd name="T6" fmla="*/ 2147483647 w 109"/>
                <a:gd name="T7" fmla="*/ 2147483647 h 153"/>
                <a:gd name="T8" fmla="*/ 2147483647 w 109"/>
                <a:gd name="T9" fmla="*/ 2147483647 h 153"/>
                <a:gd name="T10" fmla="*/ 2147483647 w 109"/>
                <a:gd name="T11" fmla="*/ 2147483647 h 153"/>
                <a:gd name="T12" fmla="*/ 2147483647 w 109"/>
                <a:gd name="T13" fmla="*/ 2147483647 h 153"/>
                <a:gd name="T14" fmla="*/ 2147483647 w 109"/>
                <a:gd name="T15" fmla="*/ 2147483647 h 153"/>
                <a:gd name="T16" fmla="*/ 2147483647 w 109"/>
                <a:gd name="T17" fmla="*/ 2147483647 h 153"/>
                <a:gd name="T18" fmla="*/ 2147483647 w 109"/>
                <a:gd name="T19" fmla="*/ 0 h 153"/>
                <a:gd name="T20" fmla="*/ 2147483647 w 109"/>
                <a:gd name="T21" fmla="*/ 2147483647 h 153"/>
                <a:gd name="T22" fmla="*/ 2147483647 w 109"/>
                <a:gd name="T23" fmla="*/ 0 h 153"/>
                <a:gd name="T24" fmla="*/ 2147483647 w 109"/>
                <a:gd name="T25" fmla="*/ 2147483647 h 153"/>
                <a:gd name="T26" fmla="*/ 2147483647 w 109"/>
                <a:gd name="T27" fmla="*/ 2147483647 h 153"/>
                <a:gd name="T28" fmla="*/ 2147483647 w 109"/>
                <a:gd name="T29" fmla="*/ 2147483647 h 153"/>
                <a:gd name="T30" fmla="*/ 2147483647 w 109"/>
                <a:gd name="T31" fmla="*/ 2147483647 h 153"/>
                <a:gd name="T32" fmla="*/ 2147483647 w 109"/>
                <a:gd name="T33" fmla="*/ 2147483647 h 153"/>
                <a:gd name="T34" fmla="*/ 2147483647 w 109"/>
                <a:gd name="T35" fmla="*/ 2147483647 h 153"/>
                <a:gd name="T36" fmla="*/ 2147483647 w 109"/>
                <a:gd name="T37" fmla="*/ 2147483647 h 153"/>
                <a:gd name="T38" fmla="*/ 2147483647 w 109"/>
                <a:gd name="T39" fmla="*/ 2147483647 h 153"/>
                <a:gd name="T40" fmla="*/ 2147483647 w 109"/>
                <a:gd name="T41" fmla="*/ 2147483647 h 153"/>
                <a:gd name="T42" fmla="*/ 2147483647 w 109"/>
                <a:gd name="T43" fmla="*/ 2147483647 h 153"/>
                <a:gd name="T44" fmla="*/ 2147483647 w 109"/>
                <a:gd name="T45" fmla="*/ 2147483647 h 153"/>
                <a:gd name="T46" fmla="*/ 2147483647 w 109"/>
                <a:gd name="T47" fmla="*/ 2147483647 h 153"/>
                <a:gd name="T48" fmla="*/ 2147483647 w 109"/>
                <a:gd name="T49" fmla="*/ 2147483647 h 153"/>
                <a:gd name="T50" fmla="*/ 0 w 109"/>
                <a:gd name="T51" fmla="*/ 2147483647 h 153"/>
                <a:gd name="T52" fmla="*/ 2147483647 w 109"/>
                <a:gd name="T53" fmla="*/ 2147483647 h 153"/>
                <a:gd name="T54" fmla="*/ 2147483647 w 109"/>
                <a:gd name="T55" fmla="*/ 2147483647 h 1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9"/>
                <a:gd name="T85" fmla="*/ 0 h 153"/>
                <a:gd name="T86" fmla="*/ 109 w 109"/>
                <a:gd name="T87" fmla="*/ 153 h 1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9" h="153">
                  <a:moveTo>
                    <a:pt x="21" y="143"/>
                  </a:moveTo>
                  <a:lnTo>
                    <a:pt x="25" y="147"/>
                  </a:lnTo>
                  <a:lnTo>
                    <a:pt x="33" y="150"/>
                  </a:lnTo>
                  <a:lnTo>
                    <a:pt x="44" y="143"/>
                  </a:lnTo>
                  <a:lnTo>
                    <a:pt x="47" y="150"/>
                  </a:lnTo>
                  <a:lnTo>
                    <a:pt x="68" y="134"/>
                  </a:lnTo>
                  <a:lnTo>
                    <a:pt x="75" y="102"/>
                  </a:lnTo>
                  <a:lnTo>
                    <a:pt x="95" y="77"/>
                  </a:lnTo>
                  <a:lnTo>
                    <a:pt x="99" y="31"/>
                  </a:lnTo>
                  <a:lnTo>
                    <a:pt x="109" y="0"/>
                  </a:lnTo>
                  <a:lnTo>
                    <a:pt x="99" y="6"/>
                  </a:lnTo>
                  <a:lnTo>
                    <a:pt x="91" y="0"/>
                  </a:lnTo>
                  <a:lnTo>
                    <a:pt x="78" y="6"/>
                  </a:lnTo>
                  <a:lnTo>
                    <a:pt x="71" y="16"/>
                  </a:lnTo>
                  <a:lnTo>
                    <a:pt x="71" y="36"/>
                  </a:lnTo>
                  <a:lnTo>
                    <a:pt x="32" y="28"/>
                  </a:lnTo>
                  <a:lnTo>
                    <a:pt x="40" y="34"/>
                  </a:lnTo>
                  <a:lnTo>
                    <a:pt x="37" y="38"/>
                  </a:lnTo>
                  <a:lnTo>
                    <a:pt x="44" y="44"/>
                  </a:lnTo>
                  <a:lnTo>
                    <a:pt x="40" y="61"/>
                  </a:lnTo>
                  <a:lnTo>
                    <a:pt x="43" y="85"/>
                  </a:lnTo>
                  <a:lnTo>
                    <a:pt x="40" y="107"/>
                  </a:lnTo>
                  <a:lnTo>
                    <a:pt x="19" y="99"/>
                  </a:lnTo>
                  <a:lnTo>
                    <a:pt x="2" y="112"/>
                  </a:lnTo>
                  <a:lnTo>
                    <a:pt x="5" y="127"/>
                  </a:lnTo>
                  <a:lnTo>
                    <a:pt x="0" y="137"/>
                  </a:lnTo>
                  <a:lnTo>
                    <a:pt x="11" y="153"/>
                  </a:lnTo>
                  <a:lnTo>
                    <a:pt x="21" y="14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1" name="Freeform 122"/>
            <p:cNvSpPr>
              <a:spLocks/>
            </p:cNvSpPr>
            <p:nvPr/>
          </p:nvSpPr>
          <p:spPr bwMode="auto">
            <a:xfrm>
              <a:off x="4562475" y="3675088"/>
              <a:ext cx="195263" cy="239712"/>
            </a:xfrm>
            <a:custGeom>
              <a:avLst/>
              <a:gdLst>
                <a:gd name="T0" fmla="*/ 2147483647 w 109"/>
                <a:gd name="T1" fmla="*/ 2147483647 h 153"/>
                <a:gd name="T2" fmla="*/ 2147483647 w 109"/>
                <a:gd name="T3" fmla="*/ 2147483647 h 153"/>
                <a:gd name="T4" fmla="*/ 2147483647 w 109"/>
                <a:gd name="T5" fmla="*/ 2147483647 h 153"/>
                <a:gd name="T6" fmla="*/ 2147483647 w 109"/>
                <a:gd name="T7" fmla="*/ 2147483647 h 153"/>
                <a:gd name="T8" fmla="*/ 2147483647 w 109"/>
                <a:gd name="T9" fmla="*/ 2147483647 h 153"/>
                <a:gd name="T10" fmla="*/ 2147483647 w 109"/>
                <a:gd name="T11" fmla="*/ 2147483647 h 153"/>
                <a:gd name="T12" fmla="*/ 2147483647 w 109"/>
                <a:gd name="T13" fmla="*/ 2147483647 h 153"/>
                <a:gd name="T14" fmla="*/ 2147483647 w 109"/>
                <a:gd name="T15" fmla="*/ 2147483647 h 153"/>
                <a:gd name="T16" fmla="*/ 2147483647 w 109"/>
                <a:gd name="T17" fmla="*/ 2147483647 h 153"/>
                <a:gd name="T18" fmla="*/ 2147483647 w 109"/>
                <a:gd name="T19" fmla="*/ 0 h 153"/>
                <a:gd name="T20" fmla="*/ 2147483647 w 109"/>
                <a:gd name="T21" fmla="*/ 2147483647 h 153"/>
                <a:gd name="T22" fmla="*/ 2147483647 w 109"/>
                <a:gd name="T23" fmla="*/ 0 h 153"/>
                <a:gd name="T24" fmla="*/ 2147483647 w 109"/>
                <a:gd name="T25" fmla="*/ 2147483647 h 153"/>
                <a:gd name="T26" fmla="*/ 2147483647 w 109"/>
                <a:gd name="T27" fmla="*/ 2147483647 h 153"/>
                <a:gd name="T28" fmla="*/ 2147483647 w 109"/>
                <a:gd name="T29" fmla="*/ 2147483647 h 153"/>
                <a:gd name="T30" fmla="*/ 2147483647 w 109"/>
                <a:gd name="T31" fmla="*/ 2147483647 h 153"/>
                <a:gd name="T32" fmla="*/ 2147483647 w 109"/>
                <a:gd name="T33" fmla="*/ 2147483647 h 153"/>
                <a:gd name="T34" fmla="*/ 2147483647 w 109"/>
                <a:gd name="T35" fmla="*/ 2147483647 h 153"/>
                <a:gd name="T36" fmla="*/ 2147483647 w 109"/>
                <a:gd name="T37" fmla="*/ 2147483647 h 153"/>
                <a:gd name="T38" fmla="*/ 2147483647 w 109"/>
                <a:gd name="T39" fmla="*/ 2147483647 h 153"/>
                <a:gd name="T40" fmla="*/ 2147483647 w 109"/>
                <a:gd name="T41" fmla="*/ 2147483647 h 153"/>
                <a:gd name="T42" fmla="*/ 2147483647 w 109"/>
                <a:gd name="T43" fmla="*/ 2147483647 h 153"/>
                <a:gd name="T44" fmla="*/ 2147483647 w 109"/>
                <a:gd name="T45" fmla="*/ 2147483647 h 153"/>
                <a:gd name="T46" fmla="*/ 2147483647 w 109"/>
                <a:gd name="T47" fmla="*/ 2147483647 h 153"/>
                <a:gd name="T48" fmla="*/ 2147483647 w 109"/>
                <a:gd name="T49" fmla="*/ 2147483647 h 153"/>
                <a:gd name="T50" fmla="*/ 0 w 109"/>
                <a:gd name="T51" fmla="*/ 2147483647 h 153"/>
                <a:gd name="T52" fmla="*/ 2147483647 w 109"/>
                <a:gd name="T53" fmla="*/ 2147483647 h 153"/>
                <a:gd name="T54" fmla="*/ 2147483647 w 109"/>
                <a:gd name="T55" fmla="*/ 2147483647 h 1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9"/>
                <a:gd name="T85" fmla="*/ 0 h 153"/>
                <a:gd name="T86" fmla="*/ 109 w 109"/>
                <a:gd name="T87" fmla="*/ 153 h 1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9" h="153">
                  <a:moveTo>
                    <a:pt x="21" y="143"/>
                  </a:moveTo>
                  <a:lnTo>
                    <a:pt x="25" y="147"/>
                  </a:lnTo>
                  <a:lnTo>
                    <a:pt x="33" y="150"/>
                  </a:lnTo>
                  <a:lnTo>
                    <a:pt x="44" y="143"/>
                  </a:lnTo>
                  <a:lnTo>
                    <a:pt x="47" y="150"/>
                  </a:lnTo>
                  <a:lnTo>
                    <a:pt x="68" y="134"/>
                  </a:lnTo>
                  <a:lnTo>
                    <a:pt x="75" y="102"/>
                  </a:lnTo>
                  <a:lnTo>
                    <a:pt x="95" y="77"/>
                  </a:lnTo>
                  <a:lnTo>
                    <a:pt x="99" y="31"/>
                  </a:lnTo>
                  <a:lnTo>
                    <a:pt x="109" y="0"/>
                  </a:lnTo>
                  <a:lnTo>
                    <a:pt x="99" y="6"/>
                  </a:lnTo>
                  <a:lnTo>
                    <a:pt x="91" y="0"/>
                  </a:lnTo>
                  <a:lnTo>
                    <a:pt x="78" y="6"/>
                  </a:lnTo>
                  <a:lnTo>
                    <a:pt x="71" y="16"/>
                  </a:lnTo>
                  <a:lnTo>
                    <a:pt x="71" y="36"/>
                  </a:lnTo>
                  <a:lnTo>
                    <a:pt x="32" y="28"/>
                  </a:lnTo>
                  <a:lnTo>
                    <a:pt x="40" y="34"/>
                  </a:lnTo>
                  <a:lnTo>
                    <a:pt x="37" y="38"/>
                  </a:lnTo>
                  <a:lnTo>
                    <a:pt x="44" y="44"/>
                  </a:lnTo>
                  <a:lnTo>
                    <a:pt x="40" y="61"/>
                  </a:lnTo>
                  <a:lnTo>
                    <a:pt x="43" y="85"/>
                  </a:lnTo>
                  <a:lnTo>
                    <a:pt x="40" y="107"/>
                  </a:lnTo>
                  <a:lnTo>
                    <a:pt x="19" y="99"/>
                  </a:lnTo>
                  <a:lnTo>
                    <a:pt x="2" y="112"/>
                  </a:lnTo>
                  <a:lnTo>
                    <a:pt x="5" y="127"/>
                  </a:lnTo>
                  <a:lnTo>
                    <a:pt x="0" y="137"/>
                  </a:lnTo>
                  <a:lnTo>
                    <a:pt x="11" y="153"/>
                  </a:lnTo>
                  <a:lnTo>
                    <a:pt x="21" y="14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2" name="Freeform 123"/>
            <p:cNvSpPr>
              <a:spLocks/>
            </p:cNvSpPr>
            <p:nvPr/>
          </p:nvSpPr>
          <p:spPr bwMode="auto">
            <a:xfrm>
              <a:off x="4497388" y="3717950"/>
              <a:ext cx="146050" cy="169863"/>
            </a:xfrm>
            <a:custGeom>
              <a:avLst/>
              <a:gdLst>
                <a:gd name="T0" fmla="*/ 2147483647 w 82"/>
                <a:gd name="T1" fmla="*/ 2147483647 h 109"/>
                <a:gd name="T2" fmla="*/ 2147483647 w 82"/>
                <a:gd name="T3" fmla="*/ 2147483647 h 109"/>
                <a:gd name="T4" fmla="*/ 2147483647 w 82"/>
                <a:gd name="T5" fmla="*/ 2147483647 h 109"/>
                <a:gd name="T6" fmla="*/ 2147483647 w 82"/>
                <a:gd name="T7" fmla="*/ 2147483647 h 109"/>
                <a:gd name="T8" fmla="*/ 2147483647 w 82"/>
                <a:gd name="T9" fmla="*/ 2147483647 h 109"/>
                <a:gd name="T10" fmla="*/ 2147483647 w 82"/>
                <a:gd name="T11" fmla="*/ 2147483647 h 109"/>
                <a:gd name="T12" fmla="*/ 2147483647 w 82"/>
                <a:gd name="T13" fmla="*/ 2147483647 h 109"/>
                <a:gd name="T14" fmla="*/ 2147483647 w 82"/>
                <a:gd name="T15" fmla="*/ 2147483647 h 109"/>
                <a:gd name="T16" fmla="*/ 2147483647 w 82"/>
                <a:gd name="T17" fmla="*/ 2147483647 h 109"/>
                <a:gd name="T18" fmla="*/ 2147483647 w 82"/>
                <a:gd name="T19" fmla="*/ 2147483647 h 109"/>
                <a:gd name="T20" fmla="*/ 2147483647 w 82"/>
                <a:gd name="T21" fmla="*/ 2147483647 h 109"/>
                <a:gd name="T22" fmla="*/ 0 w 82"/>
                <a:gd name="T23" fmla="*/ 2147483647 h 109"/>
                <a:gd name="T24" fmla="*/ 2147483647 w 82"/>
                <a:gd name="T25" fmla="*/ 2147483647 h 109"/>
                <a:gd name="T26" fmla="*/ 2147483647 w 82"/>
                <a:gd name="T27" fmla="*/ 2147483647 h 109"/>
                <a:gd name="T28" fmla="*/ 2147483647 w 82"/>
                <a:gd name="T29" fmla="*/ 2147483647 h 109"/>
                <a:gd name="T30" fmla="*/ 2147483647 w 82"/>
                <a:gd name="T31" fmla="*/ 2147483647 h 109"/>
                <a:gd name="T32" fmla="*/ 2147483647 w 82"/>
                <a:gd name="T33" fmla="*/ 0 h 109"/>
                <a:gd name="T34" fmla="*/ 2147483647 w 82"/>
                <a:gd name="T35" fmla="*/ 0 h 109"/>
                <a:gd name="T36" fmla="*/ 2147483647 w 82"/>
                <a:gd name="T37" fmla="*/ 214748364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09"/>
                <a:gd name="T59" fmla="*/ 82 w 82"/>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09">
                  <a:moveTo>
                    <a:pt x="78" y="6"/>
                  </a:moveTo>
                  <a:lnTo>
                    <a:pt x="75" y="10"/>
                  </a:lnTo>
                  <a:lnTo>
                    <a:pt x="82" y="16"/>
                  </a:lnTo>
                  <a:lnTo>
                    <a:pt x="78" y="33"/>
                  </a:lnTo>
                  <a:lnTo>
                    <a:pt x="81" y="57"/>
                  </a:lnTo>
                  <a:lnTo>
                    <a:pt x="78" y="79"/>
                  </a:lnTo>
                  <a:lnTo>
                    <a:pt x="57" y="71"/>
                  </a:lnTo>
                  <a:lnTo>
                    <a:pt x="40" y="84"/>
                  </a:lnTo>
                  <a:lnTo>
                    <a:pt x="43" y="99"/>
                  </a:lnTo>
                  <a:lnTo>
                    <a:pt x="38" y="109"/>
                  </a:lnTo>
                  <a:lnTo>
                    <a:pt x="16" y="86"/>
                  </a:lnTo>
                  <a:lnTo>
                    <a:pt x="0" y="52"/>
                  </a:lnTo>
                  <a:lnTo>
                    <a:pt x="7" y="45"/>
                  </a:lnTo>
                  <a:lnTo>
                    <a:pt x="9" y="38"/>
                  </a:lnTo>
                  <a:lnTo>
                    <a:pt x="14" y="22"/>
                  </a:lnTo>
                  <a:lnTo>
                    <a:pt x="38" y="17"/>
                  </a:lnTo>
                  <a:lnTo>
                    <a:pt x="36" y="0"/>
                  </a:lnTo>
                  <a:lnTo>
                    <a:pt x="70" y="0"/>
                  </a:lnTo>
                  <a:lnTo>
                    <a:pt x="78"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3" name="Freeform 124"/>
            <p:cNvSpPr>
              <a:spLocks/>
            </p:cNvSpPr>
            <p:nvPr/>
          </p:nvSpPr>
          <p:spPr bwMode="auto">
            <a:xfrm>
              <a:off x="4497388" y="3717950"/>
              <a:ext cx="146050" cy="169863"/>
            </a:xfrm>
            <a:custGeom>
              <a:avLst/>
              <a:gdLst>
                <a:gd name="T0" fmla="*/ 2147483647 w 82"/>
                <a:gd name="T1" fmla="*/ 2147483647 h 109"/>
                <a:gd name="T2" fmla="*/ 2147483647 w 82"/>
                <a:gd name="T3" fmla="*/ 2147483647 h 109"/>
                <a:gd name="T4" fmla="*/ 2147483647 w 82"/>
                <a:gd name="T5" fmla="*/ 2147483647 h 109"/>
                <a:gd name="T6" fmla="*/ 2147483647 w 82"/>
                <a:gd name="T7" fmla="*/ 2147483647 h 109"/>
                <a:gd name="T8" fmla="*/ 2147483647 w 82"/>
                <a:gd name="T9" fmla="*/ 2147483647 h 109"/>
                <a:gd name="T10" fmla="*/ 2147483647 w 82"/>
                <a:gd name="T11" fmla="*/ 2147483647 h 109"/>
                <a:gd name="T12" fmla="*/ 2147483647 w 82"/>
                <a:gd name="T13" fmla="*/ 2147483647 h 109"/>
                <a:gd name="T14" fmla="*/ 2147483647 w 82"/>
                <a:gd name="T15" fmla="*/ 2147483647 h 109"/>
                <a:gd name="T16" fmla="*/ 2147483647 w 82"/>
                <a:gd name="T17" fmla="*/ 2147483647 h 109"/>
                <a:gd name="T18" fmla="*/ 2147483647 w 82"/>
                <a:gd name="T19" fmla="*/ 2147483647 h 109"/>
                <a:gd name="T20" fmla="*/ 2147483647 w 82"/>
                <a:gd name="T21" fmla="*/ 2147483647 h 109"/>
                <a:gd name="T22" fmla="*/ 0 w 82"/>
                <a:gd name="T23" fmla="*/ 2147483647 h 109"/>
                <a:gd name="T24" fmla="*/ 2147483647 w 82"/>
                <a:gd name="T25" fmla="*/ 2147483647 h 109"/>
                <a:gd name="T26" fmla="*/ 2147483647 w 82"/>
                <a:gd name="T27" fmla="*/ 2147483647 h 109"/>
                <a:gd name="T28" fmla="*/ 2147483647 w 82"/>
                <a:gd name="T29" fmla="*/ 2147483647 h 109"/>
                <a:gd name="T30" fmla="*/ 2147483647 w 82"/>
                <a:gd name="T31" fmla="*/ 2147483647 h 109"/>
                <a:gd name="T32" fmla="*/ 2147483647 w 82"/>
                <a:gd name="T33" fmla="*/ 0 h 109"/>
                <a:gd name="T34" fmla="*/ 2147483647 w 82"/>
                <a:gd name="T35" fmla="*/ 0 h 109"/>
                <a:gd name="T36" fmla="*/ 2147483647 w 82"/>
                <a:gd name="T37" fmla="*/ 214748364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09"/>
                <a:gd name="T59" fmla="*/ 82 w 82"/>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09">
                  <a:moveTo>
                    <a:pt x="78" y="6"/>
                  </a:moveTo>
                  <a:lnTo>
                    <a:pt x="75" y="10"/>
                  </a:lnTo>
                  <a:lnTo>
                    <a:pt x="82" y="16"/>
                  </a:lnTo>
                  <a:lnTo>
                    <a:pt x="78" y="33"/>
                  </a:lnTo>
                  <a:lnTo>
                    <a:pt x="81" y="57"/>
                  </a:lnTo>
                  <a:lnTo>
                    <a:pt x="78" y="79"/>
                  </a:lnTo>
                  <a:lnTo>
                    <a:pt x="57" y="71"/>
                  </a:lnTo>
                  <a:lnTo>
                    <a:pt x="40" y="84"/>
                  </a:lnTo>
                  <a:lnTo>
                    <a:pt x="43" y="99"/>
                  </a:lnTo>
                  <a:lnTo>
                    <a:pt x="38" y="109"/>
                  </a:lnTo>
                  <a:lnTo>
                    <a:pt x="16" y="86"/>
                  </a:lnTo>
                  <a:lnTo>
                    <a:pt x="0" y="52"/>
                  </a:lnTo>
                  <a:lnTo>
                    <a:pt x="7" y="45"/>
                  </a:lnTo>
                  <a:lnTo>
                    <a:pt x="9" y="38"/>
                  </a:lnTo>
                  <a:lnTo>
                    <a:pt x="14" y="22"/>
                  </a:lnTo>
                  <a:lnTo>
                    <a:pt x="38" y="17"/>
                  </a:lnTo>
                  <a:lnTo>
                    <a:pt x="36" y="0"/>
                  </a:lnTo>
                  <a:lnTo>
                    <a:pt x="70" y="0"/>
                  </a:lnTo>
                  <a:lnTo>
                    <a:pt x="78"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4" name="Freeform 125"/>
            <p:cNvSpPr>
              <a:spLocks/>
            </p:cNvSpPr>
            <p:nvPr/>
          </p:nvSpPr>
          <p:spPr bwMode="auto">
            <a:xfrm>
              <a:off x="4510088" y="3717950"/>
              <a:ext cx="52387" cy="34925"/>
            </a:xfrm>
            <a:custGeom>
              <a:avLst/>
              <a:gdLst>
                <a:gd name="T0" fmla="*/ 2147483647 w 31"/>
                <a:gd name="T1" fmla="*/ 2147483647 h 22"/>
                <a:gd name="T2" fmla="*/ 2147483647 w 31"/>
                <a:gd name="T3" fmla="*/ 0 h 22"/>
                <a:gd name="T4" fmla="*/ 2147483647 w 31"/>
                <a:gd name="T5" fmla="*/ 0 h 22"/>
                <a:gd name="T6" fmla="*/ 0 w 31"/>
                <a:gd name="T7" fmla="*/ 2147483647 h 22"/>
                <a:gd name="T8" fmla="*/ 2147483647 w 31"/>
                <a:gd name="T9" fmla="*/ 2147483647 h 22"/>
                <a:gd name="T10" fmla="*/ 2147483647 w 31"/>
                <a:gd name="T11" fmla="*/ 2147483647 h 22"/>
                <a:gd name="T12" fmla="*/ 0 60000 65536"/>
                <a:gd name="T13" fmla="*/ 0 60000 65536"/>
                <a:gd name="T14" fmla="*/ 0 60000 65536"/>
                <a:gd name="T15" fmla="*/ 0 60000 65536"/>
                <a:gd name="T16" fmla="*/ 0 60000 65536"/>
                <a:gd name="T17" fmla="*/ 0 60000 65536"/>
                <a:gd name="T18" fmla="*/ 0 w 31"/>
                <a:gd name="T19" fmla="*/ 0 h 22"/>
                <a:gd name="T20" fmla="*/ 31 w 31"/>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1" h="22">
                  <a:moveTo>
                    <a:pt x="31" y="17"/>
                  </a:moveTo>
                  <a:lnTo>
                    <a:pt x="29" y="0"/>
                  </a:lnTo>
                  <a:lnTo>
                    <a:pt x="7" y="0"/>
                  </a:lnTo>
                  <a:lnTo>
                    <a:pt x="0" y="17"/>
                  </a:lnTo>
                  <a:lnTo>
                    <a:pt x="5" y="22"/>
                  </a:lnTo>
                  <a:lnTo>
                    <a:pt x="31" y="1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5" name="Freeform 126"/>
            <p:cNvSpPr>
              <a:spLocks/>
            </p:cNvSpPr>
            <p:nvPr/>
          </p:nvSpPr>
          <p:spPr bwMode="auto">
            <a:xfrm>
              <a:off x="4510088" y="3717950"/>
              <a:ext cx="52387" cy="34925"/>
            </a:xfrm>
            <a:custGeom>
              <a:avLst/>
              <a:gdLst>
                <a:gd name="T0" fmla="*/ 2147483647 w 31"/>
                <a:gd name="T1" fmla="*/ 2147483647 h 22"/>
                <a:gd name="T2" fmla="*/ 2147483647 w 31"/>
                <a:gd name="T3" fmla="*/ 0 h 22"/>
                <a:gd name="T4" fmla="*/ 2147483647 w 31"/>
                <a:gd name="T5" fmla="*/ 0 h 22"/>
                <a:gd name="T6" fmla="*/ 0 w 31"/>
                <a:gd name="T7" fmla="*/ 2147483647 h 22"/>
                <a:gd name="T8" fmla="*/ 2147483647 w 31"/>
                <a:gd name="T9" fmla="*/ 2147483647 h 22"/>
                <a:gd name="T10" fmla="*/ 2147483647 w 31"/>
                <a:gd name="T11" fmla="*/ 2147483647 h 22"/>
                <a:gd name="T12" fmla="*/ 0 60000 65536"/>
                <a:gd name="T13" fmla="*/ 0 60000 65536"/>
                <a:gd name="T14" fmla="*/ 0 60000 65536"/>
                <a:gd name="T15" fmla="*/ 0 60000 65536"/>
                <a:gd name="T16" fmla="*/ 0 60000 65536"/>
                <a:gd name="T17" fmla="*/ 0 60000 65536"/>
                <a:gd name="T18" fmla="*/ 0 w 31"/>
                <a:gd name="T19" fmla="*/ 0 h 22"/>
                <a:gd name="T20" fmla="*/ 31 w 31"/>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1" h="22">
                  <a:moveTo>
                    <a:pt x="31" y="17"/>
                  </a:moveTo>
                  <a:lnTo>
                    <a:pt x="29" y="0"/>
                  </a:lnTo>
                  <a:lnTo>
                    <a:pt x="7" y="0"/>
                  </a:lnTo>
                  <a:lnTo>
                    <a:pt x="0" y="17"/>
                  </a:lnTo>
                  <a:lnTo>
                    <a:pt x="5" y="22"/>
                  </a:lnTo>
                  <a:lnTo>
                    <a:pt x="31" y="1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6" name="Freeform 127"/>
            <p:cNvSpPr>
              <a:spLocks/>
            </p:cNvSpPr>
            <p:nvPr/>
          </p:nvSpPr>
          <p:spPr bwMode="auto">
            <a:xfrm>
              <a:off x="4173538" y="3468713"/>
              <a:ext cx="119062" cy="176212"/>
            </a:xfrm>
            <a:custGeom>
              <a:avLst/>
              <a:gdLst>
                <a:gd name="T0" fmla="*/ 2147483647 w 66"/>
                <a:gd name="T1" fmla="*/ 2147483647 h 112"/>
                <a:gd name="T2" fmla="*/ 2147483647 w 66"/>
                <a:gd name="T3" fmla="*/ 2147483647 h 112"/>
                <a:gd name="T4" fmla="*/ 2147483647 w 66"/>
                <a:gd name="T5" fmla="*/ 0 h 112"/>
                <a:gd name="T6" fmla="*/ 2147483647 w 66"/>
                <a:gd name="T7" fmla="*/ 2147483647 h 112"/>
                <a:gd name="T8" fmla="*/ 2147483647 w 66"/>
                <a:gd name="T9" fmla="*/ 2147483647 h 112"/>
                <a:gd name="T10" fmla="*/ 2147483647 w 66"/>
                <a:gd name="T11" fmla="*/ 2147483647 h 112"/>
                <a:gd name="T12" fmla="*/ 2147483647 w 66"/>
                <a:gd name="T13" fmla="*/ 2147483647 h 112"/>
                <a:gd name="T14" fmla="*/ 2147483647 w 66"/>
                <a:gd name="T15" fmla="*/ 2147483647 h 112"/>
                <a:gd name="T16" fmla="*/ 2147483647 w 66"/>
                <a:gd name="T17" fmla="*/ 2147483647 h 112"/>
                <a:gd name="T18" fmla="*/ 0 w 66"/>
                <a:gd name="T19" fmla="*/ 2147483647 h 112"/>
                <a:gd name="T20" fmla="*/ 2147483647 w 66"/>
                <a:gd name="T21" fmla="*/ 2147483647 h 112"/>
                <a:gd name="T22" fmla="*/ 2147483647 w 66"/>
                <a:gd name="T23" fmla="*/ 2147483647 h 112"/>
                <a:gd name="T24" fmla="*/ 2147483647 w 66"/>
                <a:gd name="T25" fmla="*/ 2147483647 h 112"/>
                <a:gd name="T26" fmla="*/ 2147483647 w 66"/>
                <a:gd name="T27" fmla="*/ 2147483647 h 112"/>
                <a:gd name="T28" fmla="*/ 2147483647 w 66"/>
                <a:gd name="T29" fmla="*/ 2147483647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112"/>
                <a:gd name="T47" fmla="*/ 66 w 66"/>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112">
                  <a:moveTo>
                    <a:pt x="59" y="75"/>
                  </a:moveTo>
                  <a:lnTo>
                    <a:pt x="56" y="38"/>
                  </a:lnTo>
                  <a:lnTo>
                    <a:pt x="45" y="0"/>
                  </a:lnTo>
                  <a:lnTo>
                    <a:pt x="9" y="3"/>
                  </a:lnTo>
                  <a:lnTo>
                    <a:pt x="6" y="5"/>
                  </a:lnTo>
                  <a:lnTo>
                    <a:pt x="9" y="27"/>
                  </a:lnTo>
                  <a:lnTo>
                    <a:pt x="13" y="51"/>
                  </a:lnTo>
                  <a:lnTo>
                    <a:pt x="1" y="80"/>
                  </a:lnTo>
                  <a:lnTo>
                    <a:pt x="9" y="105"/>
                  </a:lnTo>
                  <a:lnTo>
                    <a:pt x="0" y="108"/>
                  </a:lnTo>
                  <a:lnTo>
                    <a:pt x="18" y="112"/>
                  </a:lnTo>
                  <a:lnTo>
                    <a:pt x="52" y="94"/>
                  </a:lnTo>
                  <a:lnTo>
                    <a:pt x="63" y="94"/>
                  </a:lnTo>
                  <a:lnTo>
                    <a:pt x="66" y="89"/>
                  </a:lnTo>
                  <a:lnTo>
                    <a:pt x="59" y="7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7" name="Freeform 128"/>
            <p:cNvSpPr>
              <a:spLocks/>
            </p:cNvSpPr>
            <p:nvPr/>
          </p:nvSpPr>
          <p:spPr bwMode="auto">
            <a:xfrm>
              <a:off x="4173538" y="3468713"/>
              <a:ext cx="119062" cy="176212"/>
            </a:xfrm>
            <a:custGeom>
              <a:avLst/>
              <a:gdLst>
                <a:gd name="T0" fmla="*/ 2147483647 w 66"/>
                <a:gd name="T1" fmla="*/ 2147483647 h 112"/>
                <a:gd name="T2" fmla="*/ 2147483647 w 66"/>
                <a:gd name="T3" fmla="*/ 2147483647 h 112"/>
                <a:gd name="T4" fmla="*/ 2147483647 w 66"/>
                <a:gd name="T5" fmla="*/ 0 h 112"/>
                <a:gd name="T6" fmla="*/ 2147483647 w 66"/>
                <a:gd name="T7" fmla="*/ 2147483647 h 112"/>
                <a:gd name="T8" fmla="*/ 2147483647 w 66"/>
                <a:gd name="T9" fmla="*/ 2147483647 h 112"/>
                <a:gd name="T10" fmla="*/ 2147483647 w 66"/>
                <a:gd name="T11" fmla="*/ 2147483647 h 112"/>
                <a:gd name="T12" fmla="*/ 2147483647 w 66"/>
                <a:gd name="T13" fmla="*/ 2147483647 h 112"/>
                <a:gd name="T14" fmla="*/ 2147483647 w 66"/>
                <a:gd name="T15" fmla="*/ 2147483647 h 112"/>
                <a:gd name="T16" fmla="*/ 2147483647 w 66"/>
                <a:gd name="T17" fmla="*/ 2147483647 h 112"/>
                <a:gd name="T18" fmla="*/ 0 w 66"/>
                <a:gd name="T19" fmla="*/ 2147483647 h 112"/>
                <a:gd name="T20" fmla="*/ 2147483647 w 66"/>
                <a:gd name="T21" fmla="*/ 2147483647 h 112"/>
                <a:gd name="T22" fmla="*/ 2147483647 w 66"/>
                <a:gd name="T23" fmla="*/ 2147483647 h 112"/>
                <a:gd name="T24" fmla="*/ 2147483647 w 66"/>
                <a:gd name="T25" fmla="*/ 2147483647 h 112"/>
                <a:gd name="T26" fmla="*/ 2147483647 w 66"/>
                <a:gd name="T27" fmla="*/ 2147483647 h 112"/>
                <a:gd name="T28" fmla="*/ 2147483647 w 66"/>
                <a:gd name="T29" fmla="*/ 2147483647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112"/>
                <a:gd name="T47" fmla="*/ 66 w 66"/>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112">
                  <a:moveTo>
                    <a:pt x="59" y="75"/>
                  </a:moveTo>
                  <a:lnTo>
                    <a:pt x="56" y="38"/>
                  </a:lnTo>
                  <a:lnTo>
                    <a:pt x="45" y="0"/>
                  </a:lnTo>
                  <a:lnTo>
                    <a:pt x="9" y="3"/>
                  </a:lnTo>
                  <a:lnTo>
                    <a:pt x="6" y="5"/>
                  </a:lnTo>
                  <a:lnTo>
                    <a:pt x="9" y="27"/>
                  </a:lnTo>
                  <a:lnTo>
                    <a:pt x="13" y="51"/>
                  </a:lnTo>
                  <a:lnTo>
                    <a:pt x="1" y="80"/>
                  </a:lnTo>
                  <a:lnTo>
                    <a:pt x="9" y="105"/>
                  </a:lnTo>
                  <a:lnTo>
                    <a:pt x="0" y="108"/>
                  </a:lnTo>
                  <a:lnTo>
                    <a:pt x="18" y="112"/>
                  </a:lnTo>
                  <a:lnTo>
                    <a:pt x="52" y="94"/>
                  </a:lnTo>
                  <a:lnTo>
                    <a:pt x="63" y="94"/>
                  </a:lnTo>
                  <a:lnTo>
                    <a:pt x="66" y="89"/>
                  </a:lnTo>
                  <a:lnTo>
                    <a:pt x="59" y="7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8" name="Freeform 129"/>
            <p:cNvSpPr>
              <a:spLocks/>
            </p:cNvSpPr>
            <p:nvPr/>
          </p:nvSpPr>
          <p:spPr bwMode="auto">
            <a:xfrm>
              <a:off x="4254500" y="3468713"/>
              <a:ext cx="55563" cy="138112"/>
            </a:xfrm>
            <a:custGeom>
              <a:avLst/>
              <a:gdLst>
                <a:gd name="T0" fmla="*/ 2147483647 w 32"/>
                <a:gd name="T1" fmla="*/ 2147483647 h 89"/>
                <a:gd name="T2" fmla="*/ 2147483647 w 32"/>
                <a:gd name="T3" fmla="*/ 2147483647 h 89"/>
                <a:gd name="T4" fmla="*/ 0 w 32"/>
                <a:gd name="T5" fmla="*/ 0 h 89"/>
                <a:gd name="T6" fmla="*/ 2147483647 w 32"/>
                <a:gd name="T7" fmla="*/ 2147483647 h 89"/>
                <a:gd name="T8" fmla="*/ 2147483647 w 32"/>
                <a:gd name="T9" fmla="*/ 2147483647 h 89"/>
                <a:gd name="T10" fmla="*/ 2147483647 w 32"/>
                <a:gd name="T11" fmla="*/ 2147483647 h 89"/>
                <a:gd name="T12" fmla="*/ 2147483647 w 32"/>
                <a:gd name="T13" fmla="*/ 2147483647 h 89"/>
                <a:gd name="T14" fmla="*/ 2147483647 w 32"/>
                <a:gd name="T15" fmla="*/ 2147483647 h 89"/>
                <a:gd name="T16" fmla="*/ 2147483647 w 32"/>
                <a:gd name="T17" fmla="*/ 2147483647 h 89"/>
                <a:gd name="T18" fmla="*/ 2147483647 w 32"/>
                <a:gd name="T19" fmla="*/ 2147483647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89"/>
                <a:gd name="T32" fmla="*/ 32 w 32"/>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89">
                  <a:moveTo>
                    <a:pt x="14" y="75"/>
                  </a:moveTo>
                  <a:lnTo>
                    <a:pt x="11" y="38"/>
                  </a:lnTo>
                  <a:lnTo>
                    <a:pt x="0" y="0"/>
                  </a:lnTo>
                  <a:lnTo>
                    <a:pt x="17" y="3"/>
                  </a:lnTo>
                  <a:lnTo>
                    <a:pt x="14" y="13"/>
                  </a:lnTo>
                  <a:lnTo>
                    <a:pt x="24" y="24"/>
                  </a:lnTo>
                  <a:lnTo>
                    <a:pt x="30" y="45"/>
                  </a:lnTo>
                  <a:lnTo>
                    <a:pt x="32" y="87"/>
                  </a:lnTo>
                  <a:lnTo>
                    <a:pt x="21" y="89"/>
                  </a:lnTo>
                  <a:lnTo>
                    <a:pt x="14" y="7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9" name="Freeform 130"/>
            <p:cNvSpPr>
              <a:spLocks/>
            </p:cNvSpPr>
            <p:nvPr/>
          </p:nvSpPr>
          <p:spPr bwMode="auto">
            <a:xfrm>
              <a:off x="4254500" y="3468713"/>
              <a:ext cx="55563" cy="138112"/>
            </a:xfrm>
            <a:custGeom>
              <a:avLst/>
              <a:gdLst>
                <a:gd name="T0" fmla="*/ 2147483647 w 32"/>
                <a:gd name="T1" fmla="*/ 2147483647 h 89"/>
                <a:gd name="T2" fmla="*/ 2147483647 w 32"/>
                <a:gd name="T3" fmla="*/ 2147483647 h 89"/>
                <a:gd name="T4" fmla="*/ 0 w 32"/>
                <a:gd name="T5" fmla="*/ 0 h 89"/>
                <a:gd name="T6" fmla="*/ 2147483647 w 32"/>
                <a:gd name="T7" fmla="*/ 2147483647 h 89"/>
                <a:gd name="T8" fmla="*/ 2147483647 w 32"/>
                <a:gd name="T9" fmla="*/ 2147483647 h 89"/>
                <a:gd name="T10" fmla="*/ 2147483647 w 32"/>
                <a:gd name="T11" fmla="*/ 2147483647 h 89"/>
                <a:gd name="T12" fmla="*/ 2147483647 w 32"/>
                <a:gd name="T13" fmla="*/ 2147483647 h 89"/>
                <a:gd name="T14" fmla="*/ 2147483647 w 32"/>
                <a:gd name="T15" fmla="*/ 2147483647 h 89"/>
                <a:gd name="T16" fmla="*/ 2147483647 w 32"/>
                <a:gd name="T17" fmla="*/ 2147483647 h 89"/>
                <a:gd name="T18" fmla="*/ 2147483647 w 32"/>
                <a:gd name="T19" fmla="*/ 2147483647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89"/>
                <a:gd name="T32" fmla="*/ 32 w 32"/>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89">
                  <a:moveTo>
                    <a:pt x="14" y="75"/>
                  </a:moveTo>
                  <a:lnTo>
                    <a:pt x="11" y="38"/>
                  </a:lnTo>
                  <a:lnTo>
                    <a:pt x="0" y="0"/>
                  </a:lnTo>
                  <a:lnTo>
                    <a:pt x="17" y="3"/>
                  </a:lnTo>
                  <a:lnTo>
                    <a:pt x="14" y="13"/>
                  </a:lnTo>
                  <a:lnTo>
                    <a:pt x="24" y="24"/>
                  </a:lnTo>
                  <a:lnTo>
                    <a:pt x="30" y="45"/>
                  </a:lnTo>
                  <a:lnTo>
                    <a:pt x="32" y="87"/>
                  </a:lnTo>
                  <a:lnTo>
                    <a:pt x="21" y="89"/>
                  </a:lnTo>
                  <a:lnTo>
                    <a:pt x="14" y="7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80" name="Freeform 131"/>
            <p:cNvSpPr>
              <a:spLocks/>
            </p:cNvSpPr>
            <p:nvPr/>
          </p:nvSpPr>
          <p:spPr bwMode="auto">
            <a:xfrm>
              <a:off x="4330700" y="3394100"/>
              <a:ext cx="312738" cy="263525"/>
            </a:xfrm>
            <a:custGeom>
              <a:avLst/>
              <a:gdLst>
                <a:gd name="T0" fmla="*/ 2147483647 w 174"/>
                <a:gd name="T1" fmla="*/ 2147483647 h 168"/>
                <a:gd name="T2" fmla="*/ 2147483647 w 174"/>
                <a:gd name="T3" fmla="*/ 0 h 168"/>
                <a:gd name="T4" fmla="*/ 2147483647 w 174"/>
                <a:gd name="T5" fmla="*/ 0 h 168"/>
                <a:gd name="T6" fmla="*/ 2147483647 w 174"/>
                <a:gd name="T7" fmla="*/ 2147483647 h 168"/>
                <a:gd name="T8" fmla="*/ 2147483647 w 174"/>
                <a:gd name="T9" fmla="*/ 2147483647 h 168"/>
                <a:gd name="T10" fmla="*/ 2147483647 w 174"/>
                <a:gd name="T11" fmla="*/ 2147483647 h 168"/>
                <a:gd name="T12" fmla="*/ 2147483647 w 174"/>
                <a:gd name="T13" fmla="*/ 2147483647 h 168"/>
                <a:gd name="T14" fmla="*/ 2147483647 w 174"/>
                <a:gd name="T15" fmla="*/ 2147483647 h 168"/>
                <a:gd name="T16" fmla="*/ 2147483647 w 174"/>
                <a:gd name="T17" fmla="*/ 0 h 168"/>
                <a:gd name="T18" fmla="*/ 2147483647 w 174"/>
                <a:gd name="T19" fmla="*/ 2147483647 h 168"/>
                <a:gd name="T20" fmla="*/ 2147483647 w 174"/>
                <a:gd name="T21" fmla="*/ 2147483647 h 168"/>
                <a:gd name="T22" fmla="*/ 2147483647 w 174"/>
                <a:gd name="T23" fmla="*/ 2147483647 h 168"/>
                <a:gd name="T24" fmla="*/ 2147483647 w 174"/>
                <a:gd name="T25" fmla="*/ 2147483647 h 168"/>
                <a:gd name="T26" fmla="*/ 2147483647 w 174"/>
                <a:gd name="T27" fmla="*/ 2147483647 h 168"/>
                <a:gd name="T28" fmla="*/ 0 w 174"/>
                <a:gd name="T29" fmla="*/ 2147483647 h 168"/>
                <a:gd name="T30" fmla="*/ 2147483647 w 174"/>
                <a:gd name="T31" fmla="*/ 2147483647 h 168"/>
                <a:gd name="T32" fmla="*/ 2147483647 w 174"/>
                <a:gd name="T33" fmla="*/ 2147483647 h 168"/>
                <a:gd name="T34" fmla="*/ 2147483647 w 174"/>
                <a:gd name="T35" fmla="*/ 2147483647 h 168"/>
                <a:gd name="T36" fmla="*/ 2147483647 w 174"/>
                <a:gd name="T37" fmla="*/ 2147483647 h 168"/>
                <a:gd name="T38" fmla="*/ 2147483647 w 174"/>
                <a:gd name="T39" fmla="*/ 2147483647 h 168"/>
                <a:gd name="T40" fmla="*/ 2147483647 w 174"/>
                <a:gd name="T41" fmla="*/ 2147483647 h 168"/>
                <a:gd name="T42" fmla="*/ 2147483647 w 174"/>
                <a:gd name="T43" fmla="*/ 2147483647 h 168"/>
                <a:gd name="T44" fmla="*/ 2147483647 w 174"/>
                <a:gd name="T45" fmla="*/ 2147483647 h 168"/>
                <a:gd name="T46" fmla="*/ 2147483647 w 174"/>
                <a:gd name="T47" fmla="*/ 2147483647 h 168"/>
                <a:gd name="T48" fmla="*/ 2147483647 w 174"/>
                <a:gd name="T49" fmla="*/ 2147483647 h 168"/>
                <a:gd name="T50" fmla="*/ 2147483647 w 174"/>
                <a:gd name="T51" fmla="*/ 2147483647 h 168"/>
                <a:gd name="T52" fmla="*/ 2147483647 w 174"/>
                <a:gd name="T53" fmla="*/ 2147483647 h 168"/>
                <a:gd name="T54" fmla="*/ 2147483647 w 174"/>
                <a:gd name="T55" fmla="*/ 2147483647 h 168"/>
                <a:gd name="T56" fmla="*/ 2147483647 w 174"/>
                <a:gd name="T57" fmla="*/ 2147483647 h 168"/>
                <a:gd name="T58" fmla="*/ 2147483647 w 174"/>
                <a:gd name="T59" fmla="*/ 2147483647 h 1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4"/>
                <a:gd name="T91" fmla="*/ 0 h 168"/>
                <a:gd name="T92" fmla="*/ 174 w 174"/>
                <a:gd name="T93" fmla="*/ 168 h 1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4" h="168">
                  <a:moveTo>
                    <a:pt x="170" y="12"/>
                  </a:moveTo>
                  <a:lnTo>
                    <a:pt x="162" y="0"/>
                  </a:lnTo>
                  <a:lnTo>
                    <a:pt x="158" y="0"/>
                  </a:lnTo>
                  <a:lnTo>
                    <a:pt x="144" y="10"/>
                  </a:lnTo>
                  <a:lnTo>
                    <a:pt x="117" y="7"/>
                  </a:lnTo>
                  <a:lnTo>
                    <a:pt x="99" y="17"/>
                  </a:lnTo>
                  <a:lnTo>
                    <a:pt x="79" y="7"/>
                  </a:lnTo>
                  <a:lnTo>
                    <a:pt x="66" y="14"/>
                  </a:lnTo>
                  <a:lnTo>
                    <a:pt x="45" y="0"/>
                  </a:lnTo>
                  <a:lnTo>
                    <a:pt x="33" y="1"/>
                  </a:lnTo>
                  <a:lnTo>
                    <a:pt x="17" y="20"/>
                  </a:lnTo>
                  <a:lnTo>
                    <a:pt x="16" y="36"/>
                  </a:lnTo>
                  <a:lnTo>
                    <a:pt x="18" y="55"/>
                  </a:lnTo>
                  <a:lnTo>
                    <a:pt x="3" y="93"/>
                  </a:lnTo>
                  <a:lnTo>
                    <a:pt x="0" y="133"/>
                  </a:lnTo>
                  <a:lnTo>
                    <a:pt x="21" y="130"/>
                  </a:lnTo>
                  <a:lnTo>
                    <a:pt x="37" y="139"/>
                  </a:lnTo>
                  <a:lnTo>
                    <a:pt x="42" y="163"/>
                  </a:lnTo>
                  <a:lnTo>
                    <a:pt x="49" y="168"/>
                  </a:lnTo>
                  <a:lnTo>
                    <a:pt x="87" y="160"/>
                  </a:lnTo>
                  <a:lnTo>
                    <a:pt x="106" y="122"/>
                  </a:lnTo>
                  <a:lnTo>
                    <a:pt x="118" y="122"/>
                  </a:lnTo>
                  <a:lnTo>
                    <a:pt x="125" y="130"/>
                  </a:lnTo>
                  <a:lnTo>
                    <a:pt x="132" y="125"/>
                  </a:lnTo>
                  <a:lnTo>
                    <a:pt x="144" y="93"/>
                  </a:lnTo>
                  <a:lnTo>
                    <a:pt x="151" y="87"/>
                  </a:lnTo>
                  <a:lnTo>
                    <a:pt x="160" y="52"/>
                  </a:lnTo>
                  <a:lnTo>
                    <a:pt x="174" y="36"/>
                  </a:lnTo>
                  <a:lnTo>
                    <a:pt x="170" y="23"/>
                  </a:lnTo>
                  <a:lnTo>
                    <a:pt x="170" y="1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81" name="Freeform 132"/>
            <p:cNvSpPr>
              <a:spLocks/>
            </p:cNvSpPr>
            <p:nvPr/>
          </p:nvSpPr>
          <p:spPr bwMode="auto">
            <a:xfrm>
              <a:off x="4330700" y="3394100"/>
              <a:ext cx="312738" cy="263525"/>
            </a:xfrm>
            <a:custGeom>
              <a:avLst/>
              <a:gdLst>
                <a:gd name="T0" fmla="*/ 2147483647 w 174"/>
                <a:gd name="T1" fmla="*/ 2147483647 h 168"/>
                <a:gd name="T2" fmla="*/ 2147483647 w 174"/>
                <a:gd name="T3" fmla="*/ 0 h 168"/>
                <a:gd name="T4" fmla="*/ 2147483647 w 174"/>
                <a:gd name="T5" fmla="*/ 0 h 168"/>
                <a:gd name="T6" fmla="*/ 2147483647 w 174"/>
                <a:gd name="T7" fmla="*/ 2147483647 h 168"/>
                <a:gd name="T8" fmla="*/ 2147483647 w 174"/>
                <a:gd name="T9" fmla="*/ 2147483647 h 168"/>
                <a:gd name="T10" fmla="*/ 2147483647 w 174"/>
                <a:gd name="T11" fmla="*/ 2147483647 h 168"/>
                <a:gd name="T12" fmla="*/ 2147483647 w 174"/>
                <a:gd name="T13" fmla="*/ 2147483647 h 168"/>
                <a:gd name="T14" fmla="*/ 2147483647 w 174"/>
                <a:gd name="T15" fmla="*/ 2147483647 h 168"/>
                <a:gd name="T16" fmla="*/ 2147483647 w 174"/>
                <a:gd name="T17" fmla="*/ 0 h 168"/>
                <a:gd name="T18" fmla="*/ 2147483647 w 174"/>
                <a:gd name="T19" fmla="*/ 2147483647 h 168"/>
                <a:gd name="T20" fmla="*/ 2147483647 w 174"/>
                <a:gd name="T21" fmla="*/ 2147483647 h 168"/>
                <a:gd name="T22" fmla="*/ 2147483647 w 174"/>
                <a:gd name="T23" fmla="*/ 2147483647 h 168"/>
                <a:gd name="T24" fmla="*/ 2147483647 w 174"/>
                <a:gd name="T25" fmla="*/ 2147483647 h 168"/>
                <a:gd name="T26" fmla="*/ 2147483647 w 174"/>
                <a:gd name="T27" fmla="*/ 2147483647 h 168"/>
                <a:gd name="T28" fmla="*/ 0 w 174"/>
                <a:gd name="T29" fmla="*/ 2147483647 h 168"/>
                <a:gd name="T30" fmla="*/ 2147483647 w 174"/>
                <a:gd name="T31" fmla="*/ 2147483647 h 168"/>
                <a:gd name="T32" fmla="*/ 2147483647 w 174"/>
                <a:gd name="T33" fmla="*/ 2147483647 h 168"/>
                <a:gd name="T34" fmla="*/ 2147483647 w 174"/>
                <a:gd name="T35" fmla="*/ 2147483647 h 168"/>
                <a:gd name="T36" fmla="*/ 2147483647 w 174"/>
                <a:gd name="T37" fmla="*/ 2147483647 h 168"/>
                <a:gd name="T38" fmla="*/ 2147483647 w 174"/>
                <a:gd name="T39" fmla="*/ 2147483647 h 168"/>
                <a:gd name="T40" fmla="*/ 2147483647 w 174"/>
                <a:gd name="T41" fmla="*/ 2147483647 h 168"/>
                <a:gd name="T42" fmla="*/ 2147483647 w 174"/>
                <a:gd name="T43" fmla="*/ 2147483647 h 168"/>
                <a:gd name="T44" fmla="*/ 2147483647 w 174"/>
                <a:gd name="T45" fmla="*/ 2147483647 h 168"/>
                <a:gd name="T46" fmla="*/ 2147483647 w 174"/>
                <a:gd name="T47" fmla="*/ 2147483647 h 168"/>
                <a:gd name="T48" fmla="*/ 2147483647 w 174"/>
                <a:gd name="T49" fmla="*/ 2147483647 h 168"/>
                <a:gd name="T50" fmla="*/ 2147483647 w 174"/>
                <a:gd name="T51" fmla="*/ 2147483647 h 168"/>
                <a:gd name="T52" fmla="*/ 2147483647 w 174"/>
                <a:gd name="T53" fmla="*/ 2147483647 h 168"/>
                <a:gd name="T54" fmla="*/ 2147483647 w 174"/>
                <a:gd name="T55" fmla="*/ 2147483647 h 168"/>
                <a:gd name="T56" fmla="*/ 2147483647 w 174"/>
                <a:gd name="T57" fmla="*/ 2147483647 h 168"/>
                <a:gd name="T58" fmla="*/ 2147483647 w 174"/>
                <a:gd name="T59" fmla="*/ 2147483647 h 1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4"/>
                <a:gd name="T91" fmla="*/ 0 h 168"/>
                <a:gd name="T92" fmla="*/ 174 w 174"/>
                <a:gd name="T93" fmla="*/ 168 h 1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4" h="168">
                  <a:moveTo>
                    <a:pt x="170" y="12"/>
                  </a:moveTo>
                  <a:lnTo>
                    <a:pt x="162" y="0"/>
                  </a:lnTo>
                  <a:lnTo>
                    <a:pt x="158" y="0"/>
                  </a:lnTo>
                  <a:lnTo>
                    <a:pt x="144" y="10"/>
                  </a:lnTo>
                  <a:lnTo>
                    <a:pt x="117" y="7"/>
                  </a:lnTo>
                  <a:lnTo>
                    <a:pt x="99" y="17"/>
                  </a:lnTo>
                  <a:lnTo>
                    <a:pt x="79" y="7"/>
                  </a:lnTo>
                  <a:lnTo>
                    <a:pt x="66" y="14"/>
                  </a:lnTo>
                  <a:lnTo>
                    <a:pt x="45" y="0"/>
                  </a:lnTo>
                  <a:lnTo>
                    <a:pt x="33" y="1"/>
                  </a:lnTo>
                  <a:lnTo>
                    <a:pt x="17" y="20"/>
                  </a:lnTo>
                  <a:lnTo>
                    <a:pt x="16" y="36"/>
                  </a:lnTo>
                  <a:lnTo>
                    <a:pt x="18" y="55"/>
                  </a:lnTo>
                  <a:lnTo>
                    <a:pt x="3" y="93"/>
                  </a:lnTo>
                  <a:lnTo>
                    <a:pt x="0" y="133"/>
                  </a:lnTo>
                  <a:lnTo>
                    <a:pt x="21" y="130"/>
                  </a:lnTo>
                  <a:lnTo>
                    <a:pt x="37" y="139"/>
                  </a:lnTo>
                  <a:lnTo>
                    <a:pt x="42" y="163"/>
                  </a:lnTo>
                  <a:lnTo>
                    <a:pt x="49" y="168"/>
                  </a:lnTo>
                  <a:lnTo>
                    <a:pt x="87" y="160"/>
                  </a:lnTo>
                  <a:lnTo>
                    <a:pt x="106" y="122"/>
                  </a:lnTo>
                  <a:lnTo>
                    <a:pt x="118" y="122"/>
                  </a:lnTo>
                  <a:lnTo>
                    <a:pt x="125" y="130"/>
                  </a:lnTo>
                  <a:lnTo>
                    <a:pt x="132" y="125"/>
                  </a:lnTo>
                  <a:lnTo>
                    <a:pt x="144" y="93"/>
                  </a:lnTo>
                  <a:lnTo>
                    <a:pt x="151" y="87"/>
                  </a:lnTo>
                  <a:lnTo>
                    <a:pt x="160" y="52"/>
                  </a:lnTo>
                  <a:lnTo>
                    <a:pt x="174" y="36"/>
                  </a:lnTo>
                  <a:lnTo>
                    <a:pt x="170" y="23"/>
                  </a:lnTo>
                  <a:lnTo>
                    <a:pt x="170" y="1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82" name="Freeform 133"/>
            <p:cNvSpPr>
              <a:spLocks/>
            </p:cNvSpPr>
            <p:nvPr/>
          </p:nvSpPr>
          <p:spPr bwMode="auto">
            <a:xfrm>
              <a:off x="4281488" y="3436963"/>
              <a:ext cx="84137" cy="166687"/>
            </a:xfrm>
            <a:custGeom>
              <a:avLst/>
              <a:gdLst>
                <a:gd name="T0" fmla="*/ 2147483647 w 46"/>
                <a:gd name="T1" fmla="*/ 2147483647 h 108"/>
                <a:gd name="T2" fmla="*/ 2147483647 w 46"/>
                <a:gd name="T3" fmla="*/ 2147483647 h 108"/>
                <a:gd name="T4" fmla="*/ 0 w 46"/>
                <a:gd name="T5" fmla="*/ 2147483647 h 108"/>
                <a:gd name="T6" fmla="*/ 2147483647 w 46"/>
                <a:gd name="T7" fmla="*/ 2147483647 h 108"/>
                <a:gd name="T8" fmla="*/ 2147483647 w 46"/>
                <a:gd name="T9" fmla="*/ 2147483647 h 108"/>
                <a:gd name="T10" fmla="*/ 2147483647 w 46"/>
                <a:gd name="T11" fmla="*/ 2147483647 h 108"/>
                <a:gd name="T12" fmla="*/ 2147483647 w 46"/>
                <a:gd name="T13" fmla="*/ 2147483647 h 108"/>
                <a:gd name="T14" fmla="*/ 2147483647 w 46"/>
                <a:gd name="T15" fmla="*/ 0 h 108"/>
                <a:gd name="T16" fmla="*/ 2147483647 w 46"/>
                <a:gd name="T17" fmla="*/ 0 h 108"/>
                <a:gd name="T18" fmla="*/ 2147483647 w 46"/>
                <a:gd name="T19" fmla="*/ 2147483647 h 108"/>
                <a:gd name="T20" fmla="*/ 2147483647 w 46"/>
                <a:gd name="T21" fmla="*/ 2147483647 h 108"/>
                <a:gd name="T22" fmla="*/ 2147483647 w 46"/>
                <a:gd name="T23" fmla="*/ 2147483647 h 108"/>
                <a:gd name="T24" fmla="*/ 2147483647 w 46"/>
                <a:gd name="T25" fmla="*/ 2147483647 h 108"/>
                <a:gd name="T26" fmla="*/ 2147483647 w 46"/>
                <a:gd name="T27" fmla="*/ 2147483647 h 108"/>
                <a:gd name="T28" fmla="*/ 2147483647 w 46"/>
                <a:gd name="T29" fmla="*/ 2147483647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108"/>
                <a:gd name="T47" fmla="*/ 46 w 46"/>
                <a:gd name="T48" fmla="*/ 108 h 1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108">
                  <a:moveTo>
                    <a:pt x="16" y="66"/>
                  </a:moveTo>
                  <a:lnTo>
                    <a:pt x="10" y="45"/>
                  </a:lnTo>
                  <a:lnTo>
                    <a:pt x="0" y="34"/>
                  </a:lnTo>
                  <a:lnTo>
                    <a:pt x="3" y="24"/>
                  </a:lnTo>
                  <a:lnTo>
                    <a:pt x="11" y="15"/>
                  </a:lnTo>
                  <a:lnTo>
                    <a:pt x="18" y="16"/>
                  </a:lnTo>
                  <a:lnTo>
                    <a:pt x="25" y="7"/>
                  </a:lnTo>
                  <a:lnTo>
                    <a:pt x="28" y="0"/>
                  </a:lnTo>
                  <a:lnTo>
                    <a:pt x="38" y="0"/>
                  </a:lnTo>
                  <a:lnTo>
                    <a:pt x="44" y="10"/>
                  </a:lnTo>
                  <a:lnTo>
                    <a:pt x="46" y="29"/>
                  </a:lnTo>
                  <a:lnTo>
                    <a:pt x="31" y="67"/>
                  </a:lnTo>
                  <a:lnTo>
                    <a:pt x="28" y="107"/>
                  </a:lnTo>
                  <a:lnTo>
                    <a:pt x="18" y="108"/>
                  </a:lnTo>
                  <a:lnTo>
                    <a:pt x="16" y="6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83" name="Freeform 134"/>
            <p:cNvSpPr>
              <a:spLocks/>
            </p:cNvSpPr>
            <p:nvPr/>
          </p:nvSpPr>
          <p:spPr bwMode="auto">
            <a:xfrm>
              <a:off x="4281488" y="3436963"/>
              <a:ext cx="84137" cy="166687"/>
            </a:xfrm>
            <a:custGeom>
              <a:avLst/>
              <a:gdLst>
                <a:gd name="T0" fmla="*/ 2147483647 w 46"/>
                <a:gd name="T1" fmla="*/ 2147483647 h 108"/>
                <a:gd name="T2" fmla="*/ 2147483647 w 46"/>
                <a:gd name="T3" fmla="*/ 2147483647 h 108"/>
                <a:gd name="T4" fmla="*/ 0 w 46"/>
                <a:gd name="T5" fmla="*/ 2147483647 h 108"/>
                <a:gd name="T6" fmla="*/ 2147483647 w 46"/>
                <a:gd name="T7" fmla="*/ 2147483647 h 108"/>
                <a:gd name="T8" fmla="*/ 2147483647 w 46"/>
                <a:gd name="T9" fmla="*/ 2147483647 h 108"/>
                <a:gd name="T10" fmla="*/ 2147483647 w 46"/>
                <a:gd name="T11" fmla="*/ 2147483647 h 108"/>
                <a:gd name="T12" fmla="*/ 2147483647 w 46"/>
                <a:gd name="T13" fmla="*/ 2147483647 h 108"/>
                <a:gd name="T14" fmla="*/ 2147483647 w 46"/>
                <a:gd name="T15" fmla="*/ 0 h 108"/>
                <a:gd name="T16" fmla="*/ 2147483647 w 46"/>
                <a:gd name="T17" fmla="*/ 0 h 108"/>
                <a:gd name="T18" fmla="*/ 2147483647 w 46"/>
                <a:gd name="T19" fmla="*/ 2147483647 h 108"/>
                <a:gd name="T20" fmla="*/ 2147483647 w 46"/>
                <a:gd name="T21" fmla="*/ 2147483647 h 108"/>
                <a:gd name="T22" fmla="*/ 2147483647 w 46"/>
                <a:gd name="T23" fmla="*/ 2147483647 h 108"/>
                <a:gd name="T24" fmla="*/ 2147483647 w 46"/>
                <a:gd name="T25" fmla="*/ 2147483647 h 108"/>
                <a:gd name="T26" fmla="*/ 2147483647 w 46"/>
                <a:gd name="T27" fmla="*/ 2147483647 h 108"/>
                <a:gd name="T28" fmla="*/ 2147483647 w 46"/>
                <a:gd name="T29" fmla="*/ 2147483647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108"/>
                <a:gd name="T47" fmla="*/ 46 w 46"/>
                <a:gd name="T48" fmla="*/ 108 h 1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108">
                  <a:moveTo>
                    <a:pt x="16" y="66"/>
                  </a:moveTo>
                  <a:lnTo>
                    <a:pt x="10" y="45"/>
                  </a:lnTo>
                  <a:lnTo>
                    <a:pt x="0" y="34"/>
                  </a:lnTo>
                  <a:lnTo>
                    <a:pt x="3" y="24"/>
                  </a:lnTo>
                  <a:lnTo>
                    <a:pt x="11" y="15"/>
                  </a:lnTo>
                  <a:lnTo>
                    <a:pt x="18" y="16"/>
                  </a:lnTo>
                  <a:lnTo>
                    <a:pt x="25" y="7"/>
                  </a:lnTo>
                  <a:lnTo>
                    <a:pt x="28" y="0"/>
                  </a:lnTo>
                  <a:lnTo>
                    <a:pt x="38" y="0"/>
                  </a:lnTo>
                  <a:lnTo>
                    <a:pt x="44" y="10"/>
                  </a:lnTo>
                  <a:lnTo>
                    <a:pt x="46" y="29"/>
                  </a:lnTo>
                  <a:lnTo>
                    <a:pt x="31" y="67"/>
                  </a:lnTo>
                  <a:lnTo>
                    <a:pt x="28" y="107"/>
                  </a:lnTo>
                  <a:lnTo>
                    <a:pt x="18" y="108"/>
                  </a:lnTo>
                  <a:lnTo>
                    <a:pt x="16" y="6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84" name="Freeform 135"/>
            <p:cNvSpPr>
              <a:spLocks/>
            </p:cNvSpPr>
            <p:nvPr/>
          </p:nvSpPr>
          <p:spPr bwMode="auto">
            <a:xfrm>
              <a:off x="4035425" y="3483000"/>
              <a:ext cx="161925" cy="171450"/>
            </a:xfrm>
            <a:custGeom>
              <a:avLst/>
              <a:gdLst>
                <a:gd name="T0" fmla="*/ 2147483647 w 90"/>
                <a:gd name="T1" fmla="*/ 2147483647 h 111"/>
                <a:gd name="T2" fmla="*/ 2147483647 w 90"/>
                <a:gd name="T3" fmla="*/ 2147483647 h 111"/>
                <a:gd name="T4" fmla="*/ 2147483647 w 90"/>
                <a:gd name="T5" fmla="*/ 2147483647 h 111"/>
                <a:gd name="T6" fmla="*/ 2147483647 w 90"/>
                <a:gd name="T7" fmla="*/ 2147483647 h 111"/>
                <a:gd name="T8" fmla="*/ 2147483647 w 90"/>
                <a:gd name="T9" fmla="*/ 2147483647 h 111"/>
                <a:gd name="T10" fmla="*/ 2147483647 w 90"/>
                <a:gd name="T11" fmla="*/ 2147483647 h 111"/>
                <a:gd name="T12" fmla="*/ 2147483647 w 90"/>
                <a:gd name="T13" fmla="*/ 2147483647 h 111"/>
                <a:gd name="T14" fmla="*/ 2147483647 w 90"/>
                <a:gd name="T15" fmla="*/ 2147483647 h 111"/>
                <a:gd name="T16" fmla="*/ 2147483647 w 90"/>
                <a:gd name="T17" fmla="*/ 0 h 111"/>
                <a:gd name="T18" fmla="*/ 2147483647 w 90"/>
                <a:gd name="T19" fmla="*/ 2147483647 h 111"/>
                <a:gd name="T20" fmla="*/ 2147483647 w 90"/>
                <a:gd name="T21" fmla="*/ 2147483647 h 111"/>
                <a:gd name="T22" fmla="*/ 2147483647 w 90"/>
                <a:gd name="T23" fmla="*/ 2147483647 h 111"/>
                <a:gd name="T24" fmla="*/ 2147483647 w 90"/>
                <a:gd name="T25" fmla="*/ 2147483647 h 111"/>
                <a:gd name="T26" fmla="*/ 2147483647 w 90"/>
                <a:gd name="T27" fmla="*/ 2147483647 h 111"/>
                <a:gd name="T28" fmla="*/ 2147483647 w 90"/>
                <a:gd name="T29" fmla="*/ 2147483647 h 111"/>
                <a:gd name="T30" fmla="*/ 2147483647 w 90"/>
                <a:gd name="T31" fmla="*/ 2147483647 h 111"/>
                <a:gd name="T32" fmla="*/ 0 w 90"/>
                <a:gd name="T33" fmla="*/ 2147483647 h 111"/>
                <a:gd name="T34" fmla="*/ 0 w 90"/>
                <a:gd name="T35" fmla="*/ 2147483647 h 111"/>
                <a:gd name="T36" fmla="*/ 2147483647 w 90"/>
                <a:gd name="T37" fmla="*/ 2147483647 h 111"/>
                <a:gd name="T38" fmla="*/ 2147483647 w 90"/>
                <a:gd name="T39" fmla="*/ 2147483647 h 111"/>
                <a:gd name="T40" fmla="*/ 2147483647 w 90"/>
                <a:gd name="T41" fmla="*/ 2147483647 h 111"/>
                <a:gd name="T42" fmla="*/ 2147483647 w 90"/>
                <a:gd name="T43" fmla="*/ 2147483647 h 111"/>
                <a:gd name="T44" fmla="*/ 2147483647 w 90"/>
                <a:gd name="T45" fmla="*/ 2147483647 h 111"/>
                <a:gd name="T46" fmla="*/ 2147483647 w 90"/>
                <a:gd name="T47" fmla="*/ 2147483647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0"/>
                <a:gd name="T73" fmla="*/ 0 h 111"/>
                <a:gd name="T74" fmla="*/ 90 w 90"/>
                <a:gd name="T75" fmla="*/ 111 h 1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0" h="111">
                  <a:moveTo>
                    <a:pt x="86" y="97"/>
                  </a:moveTo>
                  <a:lnTo>
                    <a:pt x="78" y="72"/>
                  </a:lnTo>
                  <a:lnTo>
                    <a:pt x="90" y="43"/>
                  </a:lnTo>
                  <a:lnTo>
                    <a:pt x="86" y="19"/>
                  </a:lnTo>
                  <a:lnTo>
                    <a:pt x="71" y="12"/>
                  </a:lnTo>
                  <a:lnTo>
                    <a:pt x="53" y="13"/>
                  </a:lnTo>
                  <a:lnTo>
                    <a:pt x="49" y="6"/>
                  </a:lnTo>
                  <a:lnTo>
                    <a:pt x="36" y="8"/>
                  </a:lnTo>
                  <a:lnTo>
                    <a:pt x="31" y="0"/>
                  </a:lnTo>
                  <a:lnTo>
                    <a:pt x="18" y="8"/>
                  </a:lnTo>
                  <a:lnTo>
                    <a:pt x="11" y="5"/>
                  </a:lnTo>
                  <a:lnTo>
                    <a:pt x="7" y="8"/>
                  </a:lnTo>
                  <a:lnTo>
                    <a:pt x="5" y="18"/>
                  </a:lnTo>
                  <a:lnTo>
                    <a:pt x="11" y="37"/>
                  </a:lnTo>
                  <a:lnTo>
                    <a:pt x="3" y="43"/>
                  </a:lnTo>
                  <a:lnTo>
                    <a:pt x="5" y="51"/>
                  </a:lnTo>
                  <a:lnTo>
                    <a:pt x="0" y="56"/>
                  </a:lnTo>
                  <a:lnTo>
                    <a:pt x="0" y="75"/>
                  </a:lnTo>
                  <a:lnTo>
                    <a:pt x="14" y="88"/>
                  </a:lnTo>
                  <a:lnTo>
                    <a:pt x="11" y="111"/>
                  </a:lnTo>
                  <a:lnTo>
                    <a:pt x="36" y="100"/>
                  </a:lnTo>
                  <a:lnTo>
                    <a:pt x="60" y="97"/>
                  </a:lnTo>
                  <a:lnTo>
                    <a:pt x="77" y="100"/>
                  </a:lnTo>
                  <a:lnTo>
                    <a:pt x="86" y="9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85" name="Freeform 136"/>
            <p:cNvSpPr>
              <a:spLocks/>
            </p:cNvSpPr>
            <p:nvPr/>
          </p:nvSpPr>
          <p:spPr bwMode="auto">
            <a:xfrm>
              <a:off x="4035425" y="3483000"/>
              <a:ext cx="161925" cy="171450"/>
            </a:xfrm>
            <a:custGeom>
              <a:avLst/>
              <a:gdLst>
                <a:gd name="T0" fmla="*/ 2147483647 w 90"/>
                <a:gd name="T1" fmla="*/ 2147483647 h 111"/>
                <a:gd name="T2" fmla="*/ 2147483647 w 90"/>
                <a:gd name="T3" fmla="*/ 2147483647 h 111"/>
                <a:gd name="T4" fmla="*/ 2147483647 w 90"/>
                <a:gd name="T5" fmla="*/ 2147483647 h 111"/>
                <a:gd name="T6" fmla="*/ 2147483647 w 90"/>
                <a:gd name="T7" fmla="*/ 2147483647 h 111"/>
                <a:gd name="T8" fmla="*/ 2147483647 w 90"/>
                <a:gd name="T9" fmla="*/ 2147483647 h 111"/>
                <a:gd name="T10" fmla="*/ 2147483647 w 90"/>
                <a:gd name="T11" fmla="*/ 2147483647 h 111"/>
                <a:gd name="T12" fmla="*/ 2147483647 w 90"/>
                <a:gd name="T13" fmla="*/ 2147483647 h 111"/>
                <a:gd name="T14" fmla="*/ 2147483647 w 90"/>
                <a:gd name="T15" fmla="*/ 2147483647 h 111"/>
                <a:gd name="T16" fmla="*/ 2147483647 w 90"/>
                <a:gd name="T17" fmla="*/ 0 h 111"/>
                <a:gd name="T18" fmla="*/ 2147483647 w 90"/>
                <a:gd name="T19" fmla="*/ 2147483647 h 111"/>
                <a:gd name="T20" fmla="*/ 2147483647 w 90"/>
                <a:gd name="T21" fmla="*/ 2147483647 h 111"/>
                <a:gd name="T22" fmla="*/ 2147483647 w 90"/>
                <a:gd name="T23" fmla="*/ 2147483647 h 111"/>
                <a:gd name="T24" fmla="*/ 2147483647 w 90"/>
                <a:gd name="T25" fmla="*/ 2147483647 h 111"/>
                <a:gd name="T26" fmla="*/ 2147483647 w 90"/>
                <a:gd name="T27" fmla="*/ 2147483647 h 111"/>
                <a:gd name="T28" fmla="*/ 2147483647 w 90"/>
                <a:gd name="T29" fmla="*/ 2147483647 h 111"/>
                <a:gd name="T30" fmla="*/ 2147483647 w 90"/>
                <a:gd name="T31" fmla="*/ 2147483647 h 111"/>
                <a:gd name="T32" fmla="*/ 0 w 90"/>
                <a:gd name="T33" fmla="*/ 2147483647 h 111"/>
                <a:gd name="T34" fmla="*/ 0 w 90"/>
                <a:gd name="T35" fmla="*/ 2147483647 h 111"/>
                <a:gd name="T36" fmla="*/ 2147483647 w 90"/>
                <a:gd name="T37" fmla="*/ 2147483647 h 111"/>
                <a:gd name="T38" fmla="*/ 2147483647 w 90"/>
                <a:gd name="T39" fmla="*/ 2147483647 h 111"/>
                <a:gd name="T40" fmla="*/ 2147483647 w 90"/>
                <a:gd name="T41" fmla="*/ 2147483647 h 111"/>
                <a:gd name="T42" fmla="*/ 2147483647 w 90"/>
                <a:gd name="T43" fmla="*/ 2147483647 h 111"/>
                <a:gd name="T44" fmla="*/ 2147483647 w 90"/>
                <a:gd name="T45" fmla="*/ 2147483647 h 111"/>
                <a:gd name="T46" fmla="*/ 2147483647 w 90"/>
                <a:gd name="T47" fmla="*/ 2147483647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0"/>
                <a:gd name="T73" fmla="*/ 0 h 111"/>
                <a:gd name="T74" fmla="*/ 90 w 90"/>
                <a:gd name="T75" fmla="*/ 111 h 1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0" h="111">
                  <a:moveTo>
                    <a:pt x="86" y="97"/>
                  </a:moveTo>
                  <a:lnTo>
                    <a:pt x="78" y="72"/>
                  </a:lnTo>
                  <a:lnTo>
                    <a:pt x="90" y="43"/>
                  </a:lnTo>
                  <a:lnTo>
                    <a:pt x="86" y="19"/>
                  </a:lnTo>
                  <a:lnTo>
                    <a:pt x="71" y="12"/>
                  </a:lnTo>
                  <a:lnTo>
                    <a:pt x="53" y="13"/>
                  </a:lnTo>
                  <a:lnTo>
                    <a:pt x="49" y="6"/>
                  </a:lnTo>
                  <a:lnTo>
                    <a:pt x="36" y="8"/>
                  </a:lnTo>
                  <a:lnTo>
                    <a:pt x="31" y="0"/>
                  </a:lnTo>
                  <a:lnTo>
                    <a:pt x="18" y="8"/>
                  </a:lnTo>
                  <a:lnTo>
                    <a:pt x="11" y="5"/>
                  </a:lnTo>
                  <a:lnTo>
                    <a:pt x="7" y="8"/>
                  </a:lnTo>
                  <a:lnTo>
                    <a:pt x="5" y="18"/>
                  </a:lnTo>
                  <a:lnTo>
                    <a:pt x="11" y="37"/>
                  </a:lnTo>
                  <a:lnTo>
                    <a:pt x="3" y="43"/>
                  </a:lnTo>
                  <a:lnTo>
                    <a:pt x="5" y="51"/>
                  </a:lnTo>
                  <a:lnTo>
                    <a:pt x="0" y="56"/>
                  </a:lnTo>
                  <a:lnTo>
                    <a:pt x="0" y="75"/>
                  </a:lnTo>
                  <a:lnTo>
                    <a:pt x="14" y="88"/>
                  </a:lnTo>
                  <a:lnTo>
                    <a:pt x="11" y="111"/>
                  </a:lnTo>
                  <a:lnTo>
                    <a:pt x="36" y="100"/>
                  </a:lnTo>
                  <a:lnTo>
                    <a:pt x="60" y="97"/>
                  </a:lnTo>
                  <a:lnTo>
                    <a:pt x="77" y="100"/>
                  </a:lnTo>
                  <a:lnTo>
                    <a:pt x="86" y="9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86" name="Freeform 137"/>
            <p:cNvSpPr>
              <a:spLocks/>
            </p:cNvSpPr>
            <p:nvPr/>
          </p:nvSpPr>
          <p:spPr bwMode="auto">
            <a:xfrm>
              <a:off x="3952875" y="3543325"/>
              <a:ext cx="109538" cy="111125"/>
            </a:xfrm>
            <a:custGeom>
              <a:avLst/>
              <a:gdLst>
                <a:gd name="T0" fmla="*/ 2147483647 w 61"/>
                <a:gd name="T1" fmla="*/ 2147483647 h 73"/>
                <a:gd name="T2" fmla="*/ 2147483647 w 61"/>
                <a:gd name="T3" fmla="*/ 2147483647 h 73"/>
                <a:gd name="T4" fmla="*/ 2147483647 w 61"/>
                <a:gd name="T5" fmla="*/ 2147483647 h 73"/>
                <a:gd name="T6" fmla="*/ 2147483647 w 61"/>
                <a:gd name="T7" fmla="*/ 2147483647 h 73"/>
                <a:gd name="T8" fmla="*/ 2147483647 w 61"/>
                <a:gd name="T9" fmla="*/ 2147483647 h 73"/>
                <a:gd name="T10" fmla="*/ 0 w 61"/>
                <a:gd name="T11" fmla="*/ 2147483647 h 73"/>
                <a:gd name="T12" fmla="*/ 0 w 61"/>
                <a:gd name="T13" fmla="*/ 2147483647 h 73"/>
                <a:gd name="T14" fmla="*/ 2147483647 w 61"/>
                <a:gd name="T15" fmla="*/ 2147483647 h 73"/>
                <a:gd name="T16" fmla="*/ 2147483647 w 61"/>
                <a:gd name="T17" fmla="*/ 0 h 73"/>
                <a:gd name="T18" fmla="*/ 2147483647 w 61"/>
                <a:gd name="T19" fmla="*/ 2147483647 h 73"/>
                <a:gd name="T20" fmla="*/ 2147483647 w 61"/>
                <a:gd name="T21" fmla="*/ 2147483647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73"/>
                <a:gd name="T35" fmla="*/ 61 w 61"/>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73">
                  <a:moveTo>
                    <a:pt x="47" y="18"/>
                  </a:moveTo>
                  <a:lnTo>
                    <a:pt x="47" y="37"/>
                  </a:lnTo>
                  <a:lnTo>
                    <a:pt x="61" y="50"/>
                  </a:lnTo>
                  <a:lnTo>
                    <a:pt x="58" y="73"/>
                  </a:lnTo>
                  <a:lnTo>
                    <a:pt x="47" y="72"/>
                  </a:lnTo>
                  <a:lnTo>
                    <a:pt x="0" y="29"/>
                  </a:lnTo>
                  <a:lnTo>
                    <a:pt x="0" y="27"/>
                  </a:lnTo>
                  <a:lnTo>
                    <a:pt x="19" y="3"/>
                  </a:lnTo>
                  <a:lnTo>
                    <a:pt x="29" y="0"/>
                  </a:lnTo>
                  <a:lnTo>
                    <a:pt x="37" y="24"/>
                  </a:lnTo>
                  <a:lnTo>
                    <a:pt x="47" y="18"/>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187" name="Freeform 138"/>
            <p:cNvSpPr>
              <a:spLocks/>
            </p:cNvSpPr>
            <p:nvPr/>
          </p:nvSpPr>
          <p:spPr bwMode="auto">
            <a:xfrm>
              <a:off x="3952875" y="3543325"/>
              <a:ext cx="109538" cy="111125"/>
            </a:xfrm>
            <a:custGeom>
              <a:avLst/>
              <a:gdLst>
                <a:gd name="T0" fmla="*/ 2147483647 w 61"/>
                <a:gd name="T1" fmla="*/ 2147483647 h 73"/>
                <a:gd name="T2" fmla="*/ 2147483647 w 61"/>
                <a:gd name="T3" fmla="*/ 2147483647 h 73"/>
                <a:gd name="T4" fmla="*/ 2147483647 w 61"/>
                <a:gd name="T5" fmla="*/ 2147483647 h 73"/>
                <a:gd name="T6" fmla="*/ 2147483647 w 61"/>
                <a:gd name="T7" fmla="*/ 2147483647 h 73"/>
                <a:gd name="T8" fmla="*/ 2147483647 w 61"/>
                <a:gd name="T9" fmla="*/ 2147483647 h 73"/>
                <a:gd name="T10" fmla="*/ 0 w 61"/>
                <a:gd name="T11" fmla="*/ 2147483647 h 73"/>
                <a:gd name="T12" fmla="*/ 0 w 61"/>
                <a:gd name="T13" fmla="*/ 2147483647 h 73"/>
                <a:gd name="T14" fmla="*/ 2147483647 w 61"/>
                <a:gd name="T15" fmla="*/ 2147483647 h 73"/>
                <a:gd name="T16" fmla="*/ 2147483647 w 61"/>
                <a:gd name="T17" fmla="*/ 0 h 73"/>
                <a:gd name="T18" fmla="*/ 2147483647 w 61"/>
                <a:gd name="T19" fmla="*/ 2147483647 h 73"/>
                <a:gd name="T20" fmla="*/ 2147483647 w 61"/>
                <a:gd name="T21" fmla="*/ 2147483647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73"/>
                <a:gd name="T35" fmla="*/ 61 w 61"/>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73">
                  <a:moveTo>
                    <a:pt x="47" y="18"/>
                  </a:moveTo>
                  <a:lnTo>
                    <a:pt x="47" y="37"/>
                  </a:lnTo>
                  <a:lnTo>
                    <a:pt x="61" y="50"/>
                  </a:lnTo>
                  <a:lnTo>
                    <a:pt x="58" y="73"/>
                  </a:lnTo>
                  <a:lnTo>
                    <a:pt x="47" y="72"/>
                  </a:lnTo>
                  <a:lnTo>
                    <a:pt x="0" y="29"/>
                  </a:lnTo>
                  <a:lnTo>
                    <a:pt x="0" y="27"/>
                  </a:lnTo>
                  <a:lnTo>
                    <a:pt x="19" y="3"/>
                  </a:lnTo>
                  <a:lnTo>
                    <a:pt x="29" y="0"/>
                  </a:lnTo>
                  <a:lnTo>
                    <a:pt x="37" y="24"/>
                  </a:lnTo>
                  <a:lnTo>
                    <a:pt x="47" y="18"/>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188" name="Freeform 139"/>
            <p:cNvSpPr>
              <a:spLocks/>
            </p:cNvSpPr>
            <p:nvPr/>
          </p:nvSpPr>
          <p:spPr bwMode="auto">
            <a:xfrm>
              <a:off x="3802063" y="3319488"/>
              <a:ext cx="160337" cy="115887"/>
            </a:xfrm>
            <a:custGeom>
              <a:avLst/>
              <a:gdLst>
                <a:gd name="T0" fmla="*/ 2147483647 w 90"/>
                <a:gd name="T1" fmla="*/ 2147483647 h 75"/>
                <a:gd name="T2" fmla="*/ 2147483647 w 90"/>
                <a:gd name="T3" fmla="*/ 2147483647 h 75"/>
                <a:gd name="T4" fmla="*/ 2147483647 w 90"/>
                <a:gd name="T5" fmla="*/ 2147483647 h 75"/>
                <a:gd name="T6" fmla="*/ 2147483647 w 90"/>
                <a:gd name="T7" fmla="*/ 2147483647 h 75"/>
                <a:gd name="T8" fmla="*/ 2147483647 w 90"/>
                <a:gd name="T9" fmla="*/ 2147483647 h 75"/>
                <a:gd name="T10" fmla="*/ 2147483647 w 90"/>
                <a:gd name="T11" fmla="*/ 2147483647 h 75"/>
                <a:gd name="T12" fmla="*/ 2147483647 w 90"/>
                <a:gd name="T13" fmla="*/ 2147483647 h 75"/>
                <a:gd name="T14" fmla="*/ 2147483647 w 90"/>
                <a:gd name="T15" fmla="*/ 2147483647 h 75"/>
                <a:gd name="T16" fmla="*/ 2147483647 w 90"/>
                <a:gd name="T17" fmla="*/ 2147483647 h 75"/>
                <a:gd name="T18" fmla="*/ 2147483647 w 90"/>
                <a:gd name="T19" fmla="*/ 2147483647 h 75"/>
                <a:gd name="T20" fmla="*/ 2147483647 w 90"/>
                <a:gd name="T21" fmla="*/ 2147483647 h 75"/>
                <a:gd name="T22" fmla="*/ 2147483647 w 90"/>
                <a:gd name="T23" fmla="*/ 2147483647 h 75"/>
                <a:gd name="T24" fmla="*/ 2147483647 w 90"/>
                <a:gd name="T25" fmla="*/ 2147483647 h 75"/>
                <a:gd name="T26" fmla="*/ 2147483647 w 90"/>
                <a:gd name="T27" fmla="*/ 2147483647 h 75"/>
                <a:gd name="T28" fmla="*/ 0 w 90"/>
                <a:gd name="T29" fmla="*/ 2147483647 h 75"/>
                <a:gd name="T30" fmla="*/ 2147483647 w 90"/>
                <a:gd name="T31" fmla="*/ 2147483647 h 75"/>
                <a:gd name="T32" fmla="*/ 2147483647 w 90"/>
                <a:gd name="T33" fmla="*/ 2147483647 h 75"/>
                <a:gd name="T34" fmla="*/ 2147483647 w 90"/>
                <a:gd name="T35" fmla="*/ 0 h 75"/>
                <a:gd name="T36" fmla="*/ 2147483647 w 90"/>
                <a:gd name="T37" fmla="*/ 2147483647 h 75"/>
                <a:gd name="T38" fmla="*/ 2147483647 w 90"/>
                <a:gd name="T39" fmla="*/ 2147483647 h 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75"/>
                <a:gd name="T62" fmla="*/ 90 w 90"/>
                <a:gd name="T63" fmla="*/ 75 h 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75">
                  <a:moveTo>
                    <a:pt x="78" y="34"/>
                  </a:moveTo>
                  <a:lnTo>
                    <a:pt x="90" y="73"/>
                  </a:lnTo>
                  <a:lnTo>
                    <a:pt x="54" y="70"/>
                  </a:lnTo>
                  <a:lnTo>
                    <a:pt x="10" y="73"/>
                  </a:lnTo>
                  <a:lnTo>
                    <a:pt x="8" y="75"/>
                  </a:lnTo>
                  <a:lnTo>
                    <a:pt x="8" y="62"/>
                  </a:lnTo>
                  <a:lnTo>
                    <a:pt x="10" y="63"/>
                  </a:lnTo>
                  <a:lnTo>
                    <a:pt x="32" y="54"/>
                  </a:lnTo>
                  <a:lnTo>
                    <a:pt x="50" y="57"/>
                  </a:lnTo>
                  <a:lnTo>
                    <a:pt x="52" y="54"/>
                  </a:lnTo>
                  <a:lnTo>
                    <a:pt x="31" y="48"/>
                  </a:lnTo>
                  <a:lnTo>
                    <a:pt x="11" y="51"/>
                  </a:lnTo>
                  <a:lnTo>
                    <a:pt x="10" y="51"/>
                  </a:lnTo>
                  <a:lnTo>
                    <a:pt x="10" y="47"/>
                  </a:lnTo>
                  <a:lnTo>
                    <a:pt x="0" y="34"/>
                  </a:lnTo>
                  <a:lnTo>
                    <a:pt x="15" y="13"/>
                  </a:lnTo>
                  <a:lnTo>
                    <a:pt x="26" y="3"/>
                  </a:lnTo>
                  <a:lnTo>
                    <a:pt x="42" y="0"/>
                  </a:lnTo>
                  <a:lnTo>
                    <a:pt x="62" y="12"/>
                  </a:lnTo>
                  <a:lnTo>
                    <a:pt x="78" y="34"/>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189" name="Freeform 140"/>
            <p:cNvSpPr>
              <a:spLocks/>
            </p:cNvSpPr>
            <p:nvPr/>
          </p:nvSpPr>
          <p:spPr bwMode="auto">
            <a:xfrm>
              <a:off x="3802063" y="3319488"/>
              <a:ext cx="160337" cy="115887"/>
            </a:xfrm>
            <a:custGeom>
              <a:avLst/>
              <a:gdLst>
                <a:gd name="T0" fmla="*/ 2147483647 w 90"/>
                <a:gd name="T1" fmla="*/ 2147483647 h 75"/>
                <a:gd name="T2" fmla="*/ 2147483647 w 90"/>
                <a:gd name="T3" fmla="*/ 2147483647 h 75"/>
                <a:gd name="T4" fmla="*/ 2147483647 w 90"/>
                <a:gd name="T5" fmla="*/ 2147483647 h 75"/>
                <a:gd name="T6" fmla="*/ 2147483647 w 90"/>
                <a:gd name="T7" fmla="*/ 2147483647 h 75"/>
                <a:gd name="T8" fmla="*/ 2147483647 w 90"/>
                <a:gd name="T9" fmla="*/ 2147483647 h 75"/>
                <a:gd name="T10" fmla="*/ 2147483647 w 90"/>
                <a:gd name="T11" fmla="*/ 2147483647 h 75"/>
                <a:gd name="T12" fmla="*/ 2147483647 w 90"/>
                <a:gd name="T13" fmla="*/ 2147483647 h 75"/>
                <a:gd name="T14" fmla="*/ 2147483647 w 90"/>
                <a:gd name="T15" fmla="*/ 2147483647 h 75"/>
                <a:gd name="T16" fmla="*/ 2147483647 w 90"/>
                <a:gd name="T17" fmla="*/ 2147483647 h 75"/>
                <a:gd name="T18" fmla="*/ 2147483647 w 90"/>
                <a:gd name="T19" fmla="*/ 2147483647 h 75"/>
                <a:gd name="T20" fmla="*/ 2147483647 w 90"/>
                <a:gd name="T21" fmla="*/ 2147483647 h 75"/>
                <a:gd name="T22" fmla="*/ 2147483647 w 90"/>
                <a:gd name="T23" fmla="*/ 2147483647 h 75"/>
                <a:gd name="T24" fmla="*/ 2147483647 w 90"/>
                <a:gd name="T25" fmla="*/ 2147483647 h 75"/>
                <a:gd name="T26" fmla="*/ 2147483647 w 90"/>
                <a:gd name="T27" fmla="*/ 2147483647 h 75"/>
                <a:gd name="T28" fmla="*/ 0 w 90"/>
                <a:gd name="T29" fmla="*/ 2147483647 h 75"/>
                <a:gd name="T30" fmla="*/ 2147483647 w 90"/>
                <a:gd name="T31" fmla="*/ 2147483647 h 75"/>
                <a:gd name="T32" fmla="*/ 2147483647 w 90"/>
                <a:gd name="T33" fmla="*/ 2147483647 h 75"/>
                <a:gd name="T34" fmla="*/ 2147483647 w 90"/>
                <a:gd name="T35" fmla="*/ 0 h 75"/>
                <a:gd name="T36" fmla="*/ 2147483647 w 90"/>
                <a:gd name="T37" fmla="*/ 2147483647 h 75"/>
                <a:gd name="T38" fmla="*/ 2147483647 w 90"/>
                <a:gd name="T39" fmla="*/ 2147483647 h 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75"/>
                <a:gd name="T62" fmla="*/ 90 w 90"/>
                <a:gd name="T63" fmla="*/ 75 h 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75">
                  <a:moveTo>
                    <a:pt x="78" y="34"/>
                  </a:moveTo>
                  <a:lnTo>
                    <a:pt x="90" y="73"/>
                  </a:lnTo>
                  <a:lnTo>
                    <a:pt x="54" y="70"/>
                  </a:lnTo>
                  <a:lnTo>
                    <a:pt x="10" y="73"/>
                  </a:lnTo>
                  <a:lnTo>
                    <a:pt x="8" y="75"/>
                  </a:lnTo>
                  <a:lnTo>
                    <a:pt x="8" y="62"/>
                  </a:lnTo>
                  <a:lnTo>
                    <a:pt x="10" y="63"/>
                  </a:lnTo>
                  <a:lnTo>
                    <a:pt x="32" y="54"/>
                  </a:lnTo>
                  <a:lnTo>
                    <a:pt x="50" y="57"/>
                  </a:lnTo>
                  <a:lnTo>
                    <a:pt x="52" y="54"/>
                  </a:lnTo>
                  <a:lnTo>
                    <a:pt x="31" y="48"/>
                  </a:lnTo>
                  <a:lnTo>
                    <a:pt x="11" y="51"/>
                  </a:lnTo>
                  <a:lnTo>
                    <a:pt x="10" y="51"/>
                  </a:lnTo>
                  <a:lnTo>
                    <a:pt x="10" y="47"/>
                  </a:lnTo>
                  <a:lnTo>
                    <a:pt x="0" y="34"/>
                  </a:lnTo>
                  <a:lnTo>
                    <a:pt x="15" y="13"/>
                  </a:lnTo>
                  <a:lnTo>
                    <a:pt x="26" y="3"/>
                  </a:lnTo>
                  <a:lnTo>
                    <a:pt x="42" y="0"/>
                  </a:lnTo>
                  <a:lnTo>
                    <a:pt x="62" y="12"/>
                  </a:lnTo>
                  <a:lnTo>
                    <a:pt x="78" y="34"/>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190" name="Freeform 141"/>
            <p:cNvSpPr>
              <a:spLocks/>
            </p:cNvSpPr>
            <p:nvPr/>
          </p:nvSpPr>
          <p:spPr bwMode="auto">
            <a:xfrm>
              <a:off x="3821113" y="3028975"/>
              <a:ext cx="322262" cy="344488"/>
            </a:xfrm>
            <a:custGeom>
              <a:avLst/>
              <a:gdLst>
                <a:gd name="T0" fmla="*/ 2147483647 w 180"/>
                <a:gd name="T1" fmla="*/ 2147483647 h 221"/>
                <a:gd name="T2" fmla="*/ 2147483647 w 180"/>
                <a:gd name="T3" fmla="*/ 2147483647 h 221"/>
                <a:gd name="T4" fmla="*/ 2147483647 w 180"/>
                <a:gd name="T5" fmla="*/ 2147483647 h 221"/>
                <a:gd name="T6" fmla="*/ 2147483647 w 180"/>
                <a:gd name="T7" fmla="*/ 2147483647 h 221"/>
                <a:gd name="T8" fmla="*/ 2147483647 w 180"/>
                <a:gd name="T9" fmla="*/ 2147483647 h 221"/>
                <a:gd name="T10" fmla="*/ 2147483647 w 180"/>
                <a:gd name="T11" fmla="*/ 2147483647 h 221"/>
                <a:gd name="T12" fmla="*/ 2147483647 w 180"/>
                <a:gd name="T13" fmla="*/ 2147483647 h 221"/>
                <a:gd name="T14" fmla="*/ 2147483647 w 180"/>
                <a:gd name="T15" fmla="*/ 2147483647 h 221"/>
                <a:gd name="T16" fmla="*/ 0 w 180"/>
                <a:gd name="T17" fmla="*/ 2147483647 h 221"/>
                <a:gd name="T18" fmla="*/ 2147483647 w 180"/>
                <a:gd name="T19" fmla="*/ 2147483647 h 221"/>
                <a:gd name="T20" fmla="*/ 2147483647 w 180"/>
                <a:gd name="T21" fmla="*/ 2147483647 h 221"/>
                <a:gd name="T22" fmla="*/ 2147483647 w 180"/>
                <a:gd name="T23" fmla="*/ 2147483647 h 221"/>
                <a:gd name="T24" fmla="*/ 2147483647 w 180"/>
                <a:gd name="T25" fmla="*/ 2147483647 h 221"/>
                <a:gd name="T26" fmla="*/ 2147483647 w 180"/>
                <a:gd name="T27" fmla="*/ 2147483647 h 221"/>
                <a:gd name="T28" fmla="*/ 2147483647 w 180"/>
                <a:gd name="T29" fmla="*/ 2147483647 h 221"/>
                <a:gd name="T30" fmla="*/ 2147483647 w 180"/>
                <a:gd name="T31" fmla="*/ 0 h 221"/>
                <a:gd name="T32" fmla="*/ 2147483647 w 180"/>
                <a:gd name="T33" fmla="*/ 2147483647 h 221"/>
                <a:gd name="T34" fmla="*/ 2147483647 w 180"/>
                <a:gd name="T35" fmla="*/ 2147483647 h 221"/>
                <a:gd name="T36" fmla="*/ 2147483647 w 180"/>
                <a:gd name="T37" fmla="*/ 2147483647 h 221"/>
                <a:gd name="T38" fmla="*/ 2147483647 w 180"/>
                <a:gd name="T39" fmla="*/ 2147483647 h 221"/>
                <a:gd name="T40" fmla="*/ 2147483647 w 180"/>
                <a:gd name="T41" fmla="*/ 2147483647 h 221"/>
                <a:gd name="T42" fmla="*/ 2147483647 w 180"/>
                <a:gd name="T43" fmla="*/ 2147483647 h 221"/>
                <a:gd name="T44" fmla="*/ 2147483647 w 180"/>
                <a:gd name="T45" fmla="*/ 2147483647 h 2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0"/>
                <a:gd name="T70" fmla="*/ 0 h 221"/>
                <a:gd name="T71" fmla="*/ 180 w 180"/>
                <a:gd name="T72" fmla="*/ 221 h 2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0" h="221">
                  <a:moveTo>
                    <a:pt x="67" y="221"/>
                  </a:moveTo>
                  <a:lnTo>
                    <a:pt x="51" y="199"/>
                  </a:lnTo>
                  <a:lnTo>
                    <a:pt x="31" y="187"/>
                  </a:lnTo>
                  <a:lnTo>
                    <a:pt x="15" y="190"/>
                  </a:lnTo>
                  <a:lnTo>
                    <a:pt x="4" y="200"/>
                  </a:lnTo>
                  <a:lnTo>
                    <a:pt x="11" y="162"/>
                  </a:lnTo>
                  <a:lnTo>
                    <a:pt x="6" y="138"/>
                  </a:lnTo>
                  <a:lnTo>
                    <a:pt x="10" y="122"/>
                  </a:lnTo>
                  <a:lnTo>
                    <a:pt x="0" y="108"/>
                  </a:lnTo>
                  <a:lnTo>
                    <a:pt x="8" y="103"/>
                  </a:lnTo>
                  <a:lnTo>
                    <a:pt x="59" y="101"/>
                  </a:lnTo>
                  <a:lnTo>
                    <a:pt x="59" y="75"/>
                  </a:lnTo>
                  <a:lnTo>
                    <a:pt x="77" y="62"/>
                  </a:lnTo>
                  <a:lnTo>
                    <a:pt x="79" y="19"/>
                  </a:lnTo>
                  <a:lnTo>
                    <a:pt x="126" y="19"/>
                  </a:lnTo>
                  <a:lnTo>
                    <a:pt x="128" y="0"/>
                  </a:lnTo>
                  <a:lnTo>
                    <a:pt x="180" y="38"/>
                  </a:lnTo>
                  <a:lnTo>
                    <a:pt x="155" y="38"/>
                  </a:lnTo>
                  <a:lnTo>
                    <a:pt x="166" y="206"/>
                  </a:lnTo>
                  <a:lnTo>
                    <a:pt x="101" y="206"/>
                  </a:lnTo>
                  <a:lnTo>
                    <a:pt x="88" y="212"/>
                  </a:lnTo>
                  <a:lnTo>
                    <a:pt x="79" y="200"/>
                  </a:lnTo>
                  <a:lnTo>
                    <a:pt x="67" y="22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1" name="Freeform 142"/>
            <p:cNvSpPr>
              <a:spLocks/>
            </p:cNvSpPr>
            <p:nvPr/>
          </p:nvSpPr>
          <p:spPr bwMode="auto">
            <a:xfrm>
              <a:off x="3821113" y="3028975"/>
              <a:ext cx="322262" cy="344488"/>
            </a:xfrm>
            <a:custGeom>
              <a:avLst/>
              <a:gdLst>
                <a:gd name="T0" fmla="*/ 2147483647 w 180"/>
                <a:gd name="T1" fmla="*/ 2147483647 h 221"/>
                <a:gd name="T2" fmla="*/ 2147483647 w 180"/>
                <a:gd name="T3" fmla="*/ 2147483647 h 221"/>
                <a:gd name="T4" fmla="*/ 2147483647 w 180"/>
                <a:gd name="T5" fmla="*/ 2147483647 h 221"/>
                <a:gd name="T6" fmla="*/ 2147483647 w 180"/>
                <a:gd name="T7" fmla="*/ 2147483647 h 221"/>
                <a:gd name="T8" fmla="*/ 2147483647 w 180"/>
                <a:gd name="T9" fmla="*/ 2147483647 h 221"/>
                <a:gd name="T10" fmla="*/ 2147483647 w 180"/>
                <a:gd name="T11" fmla="*/ 2147483647 h 221"/>
                <a:gd name="T12" fmla="*/ 2147483647 w 180"/>
                <a:gd name="T13" fmla="*/ 2147483647 h 221"/>
                <a:gd name="T14" fmla="*/ 2147483647 w 180"/>
                <a:gd name="T15" fmla="*/ 2147483647 h 221"/>
                <a:gd name="T16" fmla="*/ 0 w 180"/>
                <a:gd name="T17" fmla="*/ 2147483647 h 221"/>
                <a:gd name="T18" fmla="*/ 2147483647 w 180"/>
                <a:gd name="T19" fmla="*/ 2147483647 h 221"/>
                <a:gd name="T20" fmla="*/ 2147483647 w 180"/>
                <a:gd name="T21" fmla="*/ 2147483647 h 221"/>
                <a:gd name="T22" fmla="*/ 2147483647 w 180"/>
                <a:gd name="T23" fmla="*/ 2147483647 h 221"/>
                <a:gd name="T24" fmla="*/ 2147483647 w 180"/>
                <a:gd name="T25" fmla="*/ 2147483647 h 221"/>
                <a:gd name="T26" fmla="*/ 2147483647 w 180"/>
                <a:gd name="T27" fmla="*/ 2147483647 h 221"/>
                <a:gd name="T28" fmla="*/ 2147483647 w 180"/>
                <a:gd name="T29" fmla="*/ 2147483647 h 221"/>
                <a:gd name="T30" fmla="*/ 2147483647 w 180"/>
                <a:gd name="T31" fmla="*/ 0 h 221"/>
                <a:gd name="T32" fmla="*/ 2147483647 w 180"/>
                <a:gd name="T33" fmla="*/ 2147483647 h 221"/>
                <a:gd name="T34" fmla="*/ 2147483647 w 180"/>
                <a:gd name="T35" fmla="*/ 2147483647 h 221"/>
                <a:gd name="T36" fmla="*/ 2147483647 w 180"/>
                <a:gd name="T37" fmla="*/ 2147483647 h 221"/>
                <a:gd name="T38" fmla="*/ 2147483647 w 180"/>
                <a:gd name="T39" fmla="*/ 2147483647 h 221"/>
                <a:gd name="T40" fmla="*/ 2147483647 w 180"/>
                <a:gd name="T41" fmla="*/ 2147483647 h 221"/>
                <a:gd name="T42" fmla="*/ 2147483647 w 180"/>
                <a:gd name="T43" fmla="*/ 2147483647 h 221"/>
                <a:gd name="T44" fmla="*/ 2147483647 w 180"/>
                <a:gd name="T45" fmla="*/ 2147483647 h 2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0"/>
                <a:gd name="T70" fmla="*/ 0 h 221"/>
                <a:gd name="T71" fmla="*/ 180 w 180"/>
                <a:gd name="T72" fmla="*/ 221 h 2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0" h="221">
                  <a:moveTo>
                    <a:pt x="67" y="221"/>
                  </a:moveTo>
                  <a:lnTo>
                    <a:pt x="51" y="199"/>
                  </a:lnTo>
                  <a:lnTo>
                    <a:pt x="31" y="187"/>
                  </a:lnTo>
                  <a:lnTo>
                    <a:pt x="15" y="190"/>
                  </a:lnTo>
                  <a:lnTo>
                    <a:pt x="4" y="200"/>
                  </a:lnTo>
                  <a:lnTo>
                    <a:pt x="11" y="162"/>
                  </a:lnTo>
                  <a:lnTo>
                    <a:pt x="6" y="138"/>
                  </a:lnTo>
                  <a:lnTo>
                    <a:pt x="10" y="122"/>
                  </a:lnTo>
                  <a:lnTo>
                    <a:pt x="0" y="108"/>
                  </a:lnTo>
                  <a:lnTo>
                    <a:pt x="8" y="103"/>
                  </a:lnTo>
                  <a:lnTo>
                    <a:pt x="59" y="101"/>
                  </a:lnTo>
                  <a:lnTo>
                    <a:pt x="59" y="75"/>
                  </a:lnTo>
                  <a:lnTo>
                    <a:pt x="77" y="62"/>
                  </a:lnTo>
                  <a:lnTo>
                    <a:pt x="79" y="19"/>
                  </a:lnTo>
                  <a:lnTo>
                    <a:pt x="126" y="19"/>
                  </a:lnTo>
                  <a:lnTo>
                    <a:pt x="128" y="0"/>
                  </a:lnTo>
                  <a:lnTo>
                    <a:pt x="180" y="38"/>
                  </a:lnTo>
                  <a:lnTo>
                    <a:pt x="155" y="38"/>
                  </a:lnTo>
                  <a:lnTo>
                    <a:pt x="166" y="206"/>
                  </a:lnTo>
                  <a:lnTo>
                    <a:pt x="101" y="206"/>
                  </a:lnTo>
                  <a:lnTo>
                    <a:pt x="88" y="212"/>
                  </a:lnTo>
                  <a:lnTo>
                    <a:pt x="79" y="200"/>
                  </a:lnTo>
                  <a:lnTo>
                    <a:pt x="67" y="22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2" name="Freeform 143"/>
            <p:cNvSpPr>
              <a:spLocks/>
            </p:cNvSpPr>
            <p:nvPr/>
          </p:nvSpPr>
          <p:spPr bwMode="auto">
            <a:xfrm>
              <a:off x="3821113" y="3011513"/>
              <a:ext cx="230187" cy="184150"/>
            </a:xfrm>
            <a:custGeom>
              <a:avLst/>
              <a:gdLst>
                <a:gd name="T0" fmla="*/ 2147483647 w 128"/>
                <a:gd name="T1" fmla="*/ 0 h 116"/>
                <a:gd name="T2" fmla="*/ 2147483647 w 128"/>
                <a:gd name="T3" fmla="*/ 2147483647 h 116"/>
                <a:gd name="T4" fmla="*/ 2147483647 w 128"/>
                <a:gd name="T5" fmla="*/ 2147483647 h 116"/>
                <a:gd name="T6" fmla="*/ 2147483647 w 128"/>
                <a:gd name="T7" fmla="*/ 2147483647 h 116"/>
                <a:gd name="T8" fmla="*/ 2147483647 w 128"/>
                <a:gd name="T9" fmla="*/ 2147483647 h 116"/>
                <a:gd name="T10" fmla="*/ 2147483647 w 128"/>
                <a:gd name="T11" fmla="*/ 2147483647 h 116"/>
                <a:gd name="T12" fmla="*/ 2147483647 w 128"/>
                <a:gd name="T13" fmla="*/ 2147483647 h 116"/>
                <a:gd name="T14" fmla="*/ 2147483647 w 128"/>
                <a:gd name="T15" fmla="*/ 2147483647 h 116"/>
                <a:gd name="T16" fmla="*/ 0 w 128"/>
                <a:gd name="T17" fmla="*/ 2147483647 h 116"/>
                <a:gd name="T18" fmla="*/ 2147483647 w 128"/>
                <a:gd name="T19" fmla="*/ 2147483647 h 116"/>
                <a:gd name="T20" fmla="*/ 2147483647 w 128"/>
                <a:gd name="T21" fmla="*/ 2147483647 h 116"/>
                <a:gd name="T22" fmla="*/ 2147483647 w 128"/>
                <a:gd name="T23" fmla="*/ 2147483647 h 116"/>
                <a:gd name="T24" fmla="*/ 2147483647 w 128"/>
                <a:gd name="T25" fmla="*/ 2147483647 h 116"/>
                <a:gd name="T26" fmla="*/ 2147483647 w 128"/>
                <a:gd name="T27" fmla="*/ 0 h 116"/>
                <a:gd name="T28" fmla="*/ 2147483647 w 128"/>
                <a:gd name="T29" fmla="*/ 0 h 1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
                <a:gd name="T46" fmla="*/ 0 h 116"/>
                <a:gd name="T47" fmla="*/ 128 w 128"/>
                <a:gd name="T48" fmla="*/ 116 h 1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 h="116">
                  <a:moveTo>
                    <a:pt x="128" y="0"/>
                  </a:moveTo>
                  <a:lnTo>
                    <a:pt x="128" y="8"/>
                  </a:lnTo>
                  <a:lnTo>
                    <a:pt x="126" y="27"/>
                  </a:lnTo>
                  <a:lnTo>
                    <a:pt x="79" y="27"/>
                  </a:lnTo>
                  <a:lnTo>
                    <a:pt x="77" y="70"/>
                  </a:lnTo>
                  <a:lnTo>
                    <a:pt x="59" y="83"/>
                  </a:lnTo>
                  <a:lnTo>
                    <a:pt x="59" y="109"/>
                  </a:lnTo>
                  <a:lnTo>
                    <a:pt x="8" y="111"/>
                  </a:lnTo>
                  <a:lnTo>
                    <a:pt x="0" y="116"/>
                  </a:lnTo>
                  <a:lnTo>
                    <a:pt x="3" y="99"/>
                  </a:lnTo>
                  <a:lnTo>
                    <a:pt x="31" y="54"/>
                  </a:lnTo>
                  <a:lnTo>
                    <a:pt x="41" y="27"/>
                  </a:lnTo>
                  <a:lnTo>
                    <a:pt x="52" y="19"/>
                  </a:lnTo>
                  <a:lnTo>
                    <a:pt x="63" y="0"/>
                  </a:lnTo>
                  <a:lnTo>
                    <a:pt x="128"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3" name="Freeform 144"/>
            <p:cNvSpPr>
              <a:spLocks/>
            </p:cNvSpPr>
            <p:nvPr/>
          </p:nvSpPr>
          <p:spPr bwMode="auto">
            <a:xfrm>
              <a:off x="3821113" y="3011513"/>
              <a:ext cx="230187" cy="184150"/>
            </a:xfrm>
            <a:custGeom>
              <a:avLst/>
              <a:gdLst>
                <a:gd name="T0" fmla="*/ 2147483647 w 128"/>
                <a:gd name="T1" fmla="*/ 0 h 116"/>
                <a:gd name="T2" fmla="*/ 2147483647 w 128"/>
                <a:gd name="T3" fmla="*/ 2147483647 h 116"/>
                <a:gd name="T4" fmla="*/ 2147483647 w 128"/>
                <a:gd name="T5" fmla="*/ 2147483647 h 116"/>
                <a:gd name="T6" fmla="*/ 2147483647 w 128"/>
                <a:gd name="T7" fmla="*/ 2147483647 h 116"/>
                <a:gd name="T8" fmla="*/ 2147483647 w 128"/>
                <a:gd name="T9" fmla="*/ 2147483647 h 116"/>
                <a:gd name="T10" fmla="*/ 2147483647 w 128"/>
                <a:gd name="T11" fmla="*/ 2147483647 h 116"/>
                <a:gd name="T12" fmla="*/ 2147483647 w 128"/>
                <a:gd name="T13" fmla="*/ 2147483647 h 116"/>
                <a:gd name="T14" fmla="*/ 2147483647 w 128"/>
                <a:gd name="T15" fmla="*/ 2147483647 h 116"/>
                <a:gd name="T16" fmla="*/ 0 w 128"/>
                <a:gd name="T17" fmla="*/ 2147483647 h 116"/>
                <a:gd name="T18" fmla="*/ 2147483647 w 128"/>
                <a:gd name="T19" fmla="*/ 2147483647 h 116"/>
                <a:gd name="T20" fmla="*/ 2147483647 w 128"/>
                <a:gd name="T21" fmla="*/ 2147483647 h 116"/>
                <a:gd name="T22" fmla="*/ 2147483647 w 128"/>
                <a:gd name="T23" fmla="*/ 2147483647 h 116"/>
                <a:gd name="T24" fmla="*/ 2147483647 w 128"/>
                <a:gd name="T25" fmla="*/ 2147483647 h 116"/>
                <a:gd name="T26" fmla="*/ 2147483647 w 128"/>
                <a:gd name="T27" fmla="*/ 0 h 116"/>
                <a:gd name="T28" fmla="*/ 2147483647 w 128"/>
                <a:gd name="T29" fmla="*/ 0 h 1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
                <a:gd name="T46" fmla="*/ 0 h 116"/>
                <a:gd name="T47" fmla="*/ 128 w 128"/>
                <a:gd name="T48" fmla="*/ 116 h 1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 h="116">
                  <a:moveTo>
                    <a:pt x="128" y="0"/>
                  </a:moveTo>
                  <a:lnTo>
                    <a:pt x="128" y="8"/>
                  </a:lnTo>
                  <a:lnTo>
                    <a:pt x="126" y="27"/>
                  </a:lnTo>
                  <a:lnTo>
                    <a:pt x="79" y="27"/>
                  </a:lnTo>
                  <a:lnTo>
                    <a:pt x="77" y="70"/>
                  </a:lnTo>
                  <a:lnTo>
                    <a:pt x="59" y="83"/>
                  </a:lnTo>
                  <a:lnTo>
                    <a:pt x="59" y="109"/>
                  </a:lnTo>
                  <a:lnTo>
                    <a:pt x="8" y="111"/>
                  </a:lnTo>
                  <a:lnTo>
                    <a:pt x="0" y="116"/>
                  </a:lnTo>
                  <a:lnTo>
                    <a:pt x="3" y="99"/>
                  </a:lnTo>
                  <a:lnTo>
                    <a:pt x="31" y="54"/>
                  </a:lnTo>
                  <a:lnTo>
                    <a:pt x="41" y="27"/>
                  </a:lnTo>
                  <a:lnTo>
                    <a:pt x="52" y="19"/>
                  </a:lnTo>
                  <a:lnTo>
                    <a:pt x="63" y="0"/>
                  </a:lnTo>
                  <a:lnTo>
                    <a:pt x="128"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4" name="Freeform 145"/>
            <p:cNvSpPr>
              <a:spLocks/>
            </p:cNvSpPr>
            <p:nvPr/>
          </p:nvSpPr>
          <p:spPr bwMode="auto">
            <a:xfrm>
              <a:off x="4468813" y="2749575"/>
              <a:ext cx="90487" cy="190500"/>
            </a:xfrm>
            <a:custGeom>
              <a:avLst/>
              <a:gdLst>
                <a:gd name="T0" fmla="*/ 2147483647 w 52"/>
                <a:gd name="T1" fmla="*/ 2147483647 h 122"/>
                <a:gd name="T2" fmla="*/ 2147483647 w 52"/>
                <a:gd name="T3" fmla="*/ 2147483647 h 122"/>
                <a:gd name="T4" fmla="*/ 2147483647 w 52"/>
                <a:gd name="T5" fmla="*/ 2147483647 h 122"/>
                <a:gd name="T6" fmla="*/ 2147483647 w 52"/>
                <a:gd name="T7" fmla="*/ 2147483647 h 122"/>
                <a:gd name="T8" fmla="*/ 2147483647 w 52"/>
                <a:gd name="T9" fmla="*/ 2147483647 h 122"/>
                <a:gd name="T10" fmla="*/ 2147483647 w 52"/>
                <a:gd name="T11" fmla="*/ 2147483647 h 122"/>
                <a:gd name="T12" fmla="*/ 2147483647 w 52"/>
                <a:gd name="T13" fmla="*/ 2147483647 h 122"/>
                <a:gd name="T14" fmla="*/ 0 w 52"/>
                <a:gd name="T15" fmla="*/ 2147483647 h 122"/>
                <a:gd name="T16" fmla="*/ 2147483647 w 52"/>
                <a:gd name="T17" fmla="*/ 2147483647 h 122"/>
                <a:gd name="T18" fmla="*/ 2147483647 w 52"/>
                <a:gd name="T19" fmla="*/ 2147483647 h 122"/>
                <a:gd name="T20" fmla="*/ 2147483647 w 52"/>
                <a:gd name="T21" fmla="*/ 2147483647 h 122"/>
                <a:gd name="T22" fmla="*/ 2147483647 w 52"/>
                <a:gd name="T23" fmla="*/ 0 h 122"/>
                <a:gd name="T24" fmla="*/ 2147483647 w 52"/>
                <a:gd name="T25" fmla="*/ 2147483647 h 122"/>
                <a:gd name="T26" fmla="*/ 2147483647 w 52"/>
                <a:gd name="T27" fmla="*/ 2147483647 h 122"/>
                <a:gd name="T28" fmla="*/ 2147483647 w 52"/>
                <a:gd name="T29" fmla="*/ 2147483647 h 122"/>
                <a:gd name="T30" fmla="*/ 2147483647 w 52"/>
                <a:gd name="T31" fmla="*/ 2147483647 h 122"/>
                <a:gd name="T32" fmla="*/ 2147483647 w 52"/>
                <a:gd name="T33" fmla="*/ 2147483647 h 122"/>
                <a:gd name="T34" fmla="*/ 2147483647 w 52"/>
                <a:gd name="T35" fmla="*/ 2147483647 h 122"/>
                <a:gd name="T36" fmla="*/ 2147483647 w 52"/>
                <a:gd name="T37" fmla="*/ 2147483647 h 122"/>
                <a:gd name="T38" fmla="*/ 2147483647 w 52"/>
                <a:gd name="T39" fmla="*/ 2147483647 h 122"/>
                <a:gd name="T40" fmla="*/ 2147483647 w 52"/>
                <a:gd name="T41" fmla="*/ 2147483647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22"/>
                <a:gd name="T65" fmla="*/ 52 w 52"/>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22">
                  <a:moveTo>
                    <a:pt x="49" y="71"/>
                  </a:moveTo>
                  <a:lnTo>
                    <a:pt x="52" y="84"/>
                  </a:lnTo>
                  <a:lnTo>
                    <a:pt x="35" y="101"/>
                  </a:lnTo>
                  <a:lnTo>
                    <a:pt x="35" y="117"/>
                  </a:lnTo>
                  <a:lnTo>
                    <a:pt x="25" y="122"/>
                  </a:lnTo>
                  <a:lnTo>
                    <a:pt x="21" y="95"/>
                  </a:lnTo>
                  <a:lnTo>
                    <a:pt x="10" y="83"/>
                  </a:lnTo>
                  <a:lnTo>
                    <a:pt x="0" y="61"/>
                  </a:lnTo>
                  <a:lnTo>
                    <a:pt x="11" y="42"/>
                  </a:lnTo>
                  <a:lnTo>
                    <a:pt x="11" y="11"/>
                  </a:lnTo>
                  <a:lnTo>
                    <a:pt x="18" y="4"/>
                  </a:lnTo>
                  <a:lnTo>
                    <a:pt x="30" y="0"/>
                  </a:lnTo>
                  <a:lnTo>
                    <a:pt x="37" y="1"/>
                  </a:lnTo>
                  <a:lnTo>
                    <a:pt x="41" y="10"/>
                  </a:lnTo>
                  <a:lnTo>
                    <a:pt x="49" y="6"/>
                  </a:lnTo>
                  <a:lnTo>
                    <a:pt x="41" y="16"/>
                  </a:lnTo>
                  <a:lnTo>
                    <a:pt x="49" y="36"/>
                  </a:lnTo>
                  <a:lnTo>
                    <a:pt x="35" y="54"/>
                  </a:lnTo>
                  <a:lnTo>
                    <a:pt x="37" y="61"/>
                  </a:lnTo>
                  <a:lnTo>
                    <a:pt x="49" y="64"/>
                  </a:lnTo>
                  <a:lnTo>
                    <a:pt x="49" y="7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5" name="Freeform 146"/>
            <p:cNvSpPr>
              <a:spLocks/>
            </p:cNvSpPr>
            <p:nvPr/>
          </p:nvSpPr>
          <p:spPr bwMode="auto">
            <a:xfrm>
              <a:off x="4468813" y="2749575"/>
              <a:ext cx="90487" cy="190500"/>
            </a:xfrm>
            <a:custGeom>
              <a:avLst/>
              <a:gdLst>
                <a:gd name="T0" fmla="*/ 2147483647 w 52"/>
                <a:gd name="T1" fmla="*/ 2147483647 h 122"/>
                <a:gd name="T2" fmla="*/ 2147483647 w 52"/>
                <a:gd name="T3" fmla="*/ 2147483647 h 122"/>
                <a:gd name="T4" fmla="*/ 2147483647 w 52"/>
                <a:gd name="T5" fmla="*/ 2147483647 h 122"/>
                <a:gd name="T6" fmla="*/ 2147483647 w 52"/>
                <a:gd name="T7" fmla="*/ 2147483647 h 122"/>
                <a:gd name="T8" fmla="*/ 2147483647 w 52"/>
                <a:gd name="T9" fmla="*/ 2147483647 h 122"/>
                <a:gd name="T10" fmla="*/ 2147483647 w 52"/>
                <a:gd name="T11" fmla="*/ 2147483647 h 122"/>
                <a:gd name="T12" fmla="*/ 2147483647 w 52"/>
                <a:gd name="T13" fmla="*/ 2147483647 h 122"/>
                <a:gd name="T14" fmla="*/ 0 w 52"/>
                <a:gd name="T15" fmla="*/ 2147483647 h 122"/>
                <a:gd name="T16" fmla="*/ 2147483647 w 52"/>
                <a:gd name="T17" fmla="*/ 2147483647 h 122"/>
                <a:gd name="T18" fmla="*/ 2147483647 w 52"/>
                <a:gd name="T19" fmla="*/ 2147483647 h 122"/>
                <a:gd name="T20" fmla="*/ 2147483647 w 52"/>
                <a:gd name="T21" fmla="*/ 2147483647 h 122"/>
                <a:gd name="T22" fmla="*/ 2147483647 w 52"/>
                <a:gd name="T23" fmla="*/ 0 h 122"/>
                <a:gd name="T24" fmla="*/ 2147483647 w 52"/>
                <a:gd name="T25" fmla="*/ 2147483647 h 122"/>
                <a:gd name="T26" fmla="*/ 2147483647 w 52"/>
                <a:gd name="T27" fmla="*/ 2147483647 h 122"/>
                <a:gd name="T28" fmla="*/ 2147483647 w 52"/>
                <a:gd name="T29" fmla="*/ 2147483647 h 122"/>
                <a:gd name="T30" fmla="*/ 2147483647 w 52"/>
                <a:gd name="T31" fmla="*/ 2147483647 h 122"/>
                <a:gd name="T32" fmla="*/ 2147483647 w 52"/>
                <a:gd name="T33" fmla="*/ 2147483647 h 122"/>
                <a:gd name="T34" fmla="*/ 2147483647 w 52"/>
                <a:gd name="T35" fmla="*/ 2147483647 h 122"/>
                <a:gd name="T36" fmla="*/ 2147483647 w 52"/>
                <a:gd name="T37" fmla="*/ 2147483647 h 122"/>
                <a:gd name="T38" fmla="*/ 2147483647 w 52"/>
                <a:gd name="T39" fmla="*/ 2147483647 h 122"/>
                <a:gd name="T40" fmla="*/ 2147483647 w 52"/>
                <a:gd name="T41" fmla="*/ 2147483647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22"/>
                <a:gd name="T65" fmla="*/ 52 w 52"/>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22">
                  <a:moveTo>
                    <a:pt x="49" y="71"/>
                  </a:moveTo>
                  <a:lnTo>
                    <a:pt x="52" y="84"/>
                  </a:lnTo>
                  <a:lnTo>
                    <a:pt x="35" y="101"/>
                  </a:lnTo>
                  <a:lnTo>
                    <a:pt x="35" y="117"/>
                  </a:lnTo>
                  <a:lnTo>
                    <a:pt x="25" y="122"/>
                  </a:lnTo>
                  <a:lnTo>
                    <a:pt x="21" y="95"/>
                  </a:lnTo>
                  <a:lnTo>
                    <a:pt x="10" y="83"/>
                  </a:lnTo>
                  <a:lnTo>
                    <a:pt x="0" y="61"/>
                  </a:lnTo>
                  <a:lnTo>
                    <a:pt x="11" y="42"/>
                  </a:lnTo>
                  <a:lnTo>
                    <a:pt x="11" y="11"/>
                  </a:lnTo>
                  <a:lnTo>
                    <a:pt x="18" y="4"/>
                  </a:lnTo>
                  <a:lnTo>
                    <a:pt x="30" y="0"/>
                  </a:lnTo>
                  <a:lnTo>
                    <a:pt x="37" y="1"/>
                  </a:lnTo>
                  <a:lnTo>
                    <a:pt x="41" y="10"/>
                  </a:lnTo>
                  <a:lnTo>
                    <a:pt x="49" y="6"/>
                  </a:lnTo>
                  <a:lnTo>
                    <a:pt x="41" y="16"/>
                  </a:lnTo>
                  <a:lnTo>
                    <a:pt x="49" y="36"/>
                  </a:lnTo>
                  <a:lnTo>
                    <a:pt x="35" y="54"/>
                  </a:lnTo>
                  <a:lnTo>
                    <a:pt x="37" y="61"/>
                  </a:lnTo>
                  <a:lnTo>
                    <a:pt x="49" y="64"/>
                  </a:lnTo>
                  <a:lnTo>
                    <a:pt x="49" y="7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6" name="Freeform 147"/>
            <p:cNvSpPr>
              <a:spLocks/>
            </p:cNvSpPr>
            <p:nvPr/>
          </p:nvSpPr>
          <p:spPr bwMode="auto">
            <a:xfrm>
              <a:off x="4067175" y="2574950"/>
              <a:ext cx="298450" cy="206375"/>
            </a:xfrm>
            <a:custGeom>
              <a:avLst/>
              <a:gdLst>
                <a:gd name="T0" fmla="*/ 2147483647 w 167"/>
                <a:gd name="T1" fmla="*/ 2147483647 h 134"/>
                <a:gd name="T2" fmla="*/ 2147483647 w 167"/>
                <a:gd name="T3" fmla="*/ 2147483647 h 134"/>
                <a:gd name="T4" fmla="*/ 2147483647 w 167"/>
                <a:gd name="T5" fmla="*/ 2147483647 h 134"/>
                <a:gd name="T6" fmla="*/ 2147483647 w 167"/>
                <a:gd name="T7" fmla="*/ 2147483647 h 134"/>
                <a:gd name="T8" fmla="*/ 2147483647 w 167"/>
                <a:gd name="T9" fmla="*/ 2147483647 h 134"/>
                <a:gd name="T10" fmla="*/ 2147483647 w 167"/>
                <a:gd name="T11" fmla="*/ 2147483647 h 134"/>
                <a:gd name="T12" fmla="*/ 2147483647 w 167"/>
                <a:gd name="T13" fmla="*/ 2147483647 h 134"/>
                <a:gd name="T14" fmla="*/ 2147483647 w 167"/>
                <a:gd name="T15" fmla="*/ 2147483647 h 134"/>
                <a:gd name="T16" fmla="*/ 2147483647 w 167"/>
                <a:gd name="T17" fmla="*/ 2147483647 h 134"/>
                <a:gd name="T18" fmla="*/ 2147483647 w 167"/>
                <a:gd name="T19" fmla="*/ 2147483647 h 134"/>
                <a:gd name="T20" fmla="*/ 2147483647 w 167"/>
                <a:gd name="T21" fmla="*/ 2147483647 h 134"/>
                <a:gd name="T22" fmla="*/ 2147483647 w 167"/>
                <a:gd name="T23" fmla="*/ 2147483647 h 134"/>
                <a:gd name="T24" fmla="*/ 2147483647 w 167"/>
                <a:gd name="T25" fmla="*/ 2147483647 h 134"/>
                <a:gd name="T26" fmla="*/ 2147483647 w 167"/>
                <a:gd name="T27" fmla="*/ 2147483647 h 134"/>
                <a:gd name="T28" fmla="*/ 2147483647 w 167"/>
                <a:gd name="T29" fmla="*/ 2147483647 h 134"/>
                <a:gd name="T30" fmla="*/ 2147483647 w 167"/>
                <a:gd name="T31" fmla="*/ 2147483647 h 134"/>
                <a:gd name="T32" fmla="*/ 2147483647 w 167"/>
                <a:gd name="T33" fmla="*/ 2147483647 h 134"/>
                <a:gd name="T34" fmla="*/ 0 w 167"/>
                <a:gd name="T35" fmla="*/ 2147483647 h 134"/>
                <a:gd name="T36" fmla="*/ 2147483647 w 167"/>
                <a:gd name="T37" fmla="*/ 2147483647 h 134"/>
                <a:gd name="T38" fmla="*/ 2147483647 w 167"/>
                <a:gd name="T39" fmla="*/ 0 h 134"/>
                <a:gd name="T40" fmla="*/ 2147483647 w 167"/>
                <a:gd name="T41" fmla="*/ 2147483647 h 134"/>
                <a:gd name="T42" fmla="*/ 2147483647 w 167"/>
                <a:gd name="T43" fmla="*/ 2147483647 h 134"/>
                <a:gd name="T44" fmla="*/ 2147483647 w 167"/>
                <a:gd name="T45" fmla="*/ 2147483647 h 134"/>
                <a:gd name="T46" fmla="*/ 2147483647 w 167"/>
                <a:gd name="T47" fmla="*/ 2147483647 h 1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7"/>
                <a:gd name="T73" fmla="*/ 0 h 134"/>
                <a:gd name="T74" fmla="*/ 167 w 167"/>
                <a:gd name="T75" fmla="*/ 134 h 1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7" h="134">
                  <a:moveTo>
                    <a:pt x="121" y="15"/>
                  </a:moveTo>
                  <a:lnTo>
                    <a:pt x="166" y="20"/>
                  </a:lnTo>
                  <a:lnTo>
                    <a:pt x="167" y="31"/>
                  </a:lnTo>
                  <a:lnTo>
                    <a:pt x="137" y="47"/>
                  </a:lnTo>
                  <a:lnTo>
                    <a:pt x="117" y="74"/>
                  </a:lnTo>
                  <a:lnTo>
                    <a:pt x="125" y="88"/>
                  </a:lnTo>
                  <a:lnTo>
                    <a:pt x="90" y="123"/>
                  </a:lnTo>
                  <a:lnTo>
                    <a:pt x="56" y="124"/>
                  </a:lnTo>
                  <a:lnTo>
                    <a:pt x="42" y="134"/>
                  </a:lnTo>
                  <a:lnTo>
                    <a:pt x="23" y="114"/>
                  </a:lnTo>
                  <a:lnTo>
                    <a:pt x="28" y="96"/>
                  </a:lnTo>
                  <a:lnTo>
                    <a:pt x="23" y="71"/>
                  </a:lnTo>
                  <a:lnTo>
                    <a:pt x="31" y="66"/>
                  </a:lnTo>
                  <a:lnTo>
                    <a:pt x="33" y="50"/>
                  </a:lnTo>
                  <a:lnTo>
                    <a:pt x="41" y="39"/>
                  </a:lnTo>
                  <a:lnTo>
                    <a:pt x="38" y="32"/>
                  </a:lnTo>
                  <a:lnTo>
                    <a:pt x="7" y="31"/>
                  </a:lnTo>
                  <a:lnTo>
                    <a:pt x="0" y="12"/>
                  </a:lnTo>
                  <a:lnTo>
                    <a:pt x="3" y="9"/>
                  </a:lnTo>
                  <a:lnTo>
                    <a:pt x="17" y="0"/>
                  </a:lnTo>
                  <a:lnTo>
                    <a:pt x="65" y="7"/>
                  </a:lnTo>
                  <a:lnTo>
                    <a:pt x="96" y="7"/>
                  </a:lnTo>
                  <a:lnTo>
                    <a:pt x="103" y="7"/>
                  </a:lnTo>
                  <a:lnTo>
                    <a:pt x="121"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7" name="Freeform 148"/>
            <p:cNvSpPr>
              <a:spLocks/>
            </p:cNvSpPr>
            <p:nvPr/>
          </p:nvSpPr>
          <p:spPr bwMode="auto">
            <a:xfrm>
              <a:off x="4067175" y="2568600"/>
              <a:ext cx="298450" cy="206375"/>
            </a:xfrm>
            <a:custGeom>
              <a:avLst/>
              <a:gdLst>
                <a:gd name="T0" fmla="*/ 2147483647 w 167"/>
                <a:gd name="T1" fmla="*/ 2147483647 h 134"/>
                <a:gd name="T2" fmla="*/ 2147483647 w 167"/>
                <a:gd name="T3" fmla="*/ 2147483647 h 134"/>
                <a:gd name="T4" fmla="*/ 2147483647 w 167"/>
                <a:gd name="T5" fmla="*/ 2147483647 h 134"/>
                <a:gd name="T6" fmla="*/ 2147483647 w 167"/>
                <a:gd name="T7" fmla="*/ 2147483647 h 134"/>
                <a:gd name="T8" fmla="*/ 2147483647 w 167"/>
                <a:gd name="T9" fmla="*/ 2147483647 h 134"/>
                <a:gd name="T10" fmla="*/ 2147483647 w 167"/>
                <a:gd name="T11" fmla="*/ 2147483647 h 134"/>
                <a:gd name="T12" fmla="*/ 2147483647 w 167"/>
                <a:gd name="T13" fmla="*/ 2147483647 h 134"/>
                <a:gd name="T14" fmla="*/ 2147483647 w 167"/>
                <a:gd name="T15" fmla="*/ 2147483647 h 134"/>
                <a:gd name="T16" fmla="*/ 2147483647 w 167"/>
                <a:gd name="T17" fmla="*/ 2147483647 h 134"/>
                <a:gd name="T18" fmla="*/ 2147483647 w 167"/>
                <a:gd name="T19" fmla="*/ 2147483647 h 134"/>
                <a:gd name="T20" fmla="*/ 2147483647 w 167"/>
                <a:gd name="T21" fmla="*/ 2147483647 h 134"/>
                <a:gd name="T22" fmla="*/ 2147483647 w 167"/>
                <a:gd name="T23" fmla="*/ 2147483647 h 134"/>
                <a:gd name="T24" fmla="*/ 2147483647 w 167"/>
                <a:gd name="T25" fmla="*/ 2147483647 h 134"/>
                <a:gd name="T26" fmla="*/ 2147483647 w 167"/>
                <a:gd name="T27" fmla="*/ 2147483647 h 134"/>
                <a:gd name="T28" fmla="*/ 2147483647 w 167"/>
                <a:gd name="T29" fmla="*/ 2147483647 h 134"/>
                <a:gd name="T30" fmla="*/ 2147483647 w 167"/>
                <a:gd name="T31" fmla="*/ 2147483647 h 134"/>
                <a:gd name="T32" fmla="*/ 2147483647 w 167"/>
                <a:gd name="T33" fmla="*/ 2147483647 h 134"/>
                <a:gd name="T34" fmla="*/ 0 w 167"/>
                <a:gd name="T35" fmla="*/ 2147483647 h 134"/>
                <a:gd name="T36" fmla="*/ 2147483647 w 167"/>
                <a:gd name="T37" fmla="*/ 2147483647 h 134"/>
                <a:gd name="T38" fmla="*/ 2147483647 w 167"/>
                <a:gd name="T39" fmla="*/ 0 h 134"/>
                <a:gd name="T40" fmla="*/ 2147483647 w 167"/>
                <a:gd name="T41" fmla="*/ 2147483647 h 134"/>
                <a:gd name="T42" fmla="*/ 2147483647 w 167"/>
                <a:gd name="T43" fmla="*/ 2147483647 h 134"/>
                <a:gd name="T44" fmla="*/ 2147483647 w 167"/>
                <a:gd name="T45" fmla="*/ 2147483647 h 134"/>
                <a:gd name="T46" fmla="*/ 2147483647 w 167"/>
                <a:gd name="T47" fmla="*/ 2147483647 h 1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7"/>
                <a:gd name="T73" fmla="*/ 0 h 134"/>
                <a:gd name="T74" fmla="*/ 167 w 167"/>
                <a:gd name="T75" fmla="*/ 134 h 1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7" h="134">
                  <a:moveTo>
                    <a:pt x="121" y="15"/>
                  </a:moveTo>
                  <a:lnTo>
                    <a:pt x="166" y="20"/>
                  </a:lnTo>
                  <a:lnTo>
                    <a:pt x="167" y="31"/>
                  </a:lnTo>
                  <a:lnTo>
                    <a:pt x="137" y="47"/>
                  </a:lnTo>
                  <a:lnTo>
                    <a:pt x="117" y="74"/>
                  </a:lnTo>
                  <a:lnTo>
                    <a:pt x="125" y="88"/>
                  </a:lnTo>
                  <a:lnTo>
                    <a:pt x="90" y="123"/>
                  </a:lnTo>
                  <a:lnTo>
                    <a:pt x="56" y="124"/>
                  </a:lnTo>
                  <a:lnTo>
                    <a:pt x="42" y="134"/>
                  </a:lnTo>
                  <a:lnTo>
                    <a:pt x="23" y="114"/>
                  </a:lnTo>
                  <a:lnTo>
                    <a:pt x="28" y="96"/>
                  </a:lnTo>
                  <a:lnTo>
                    <a:pt x="23" y="71"/>
                  </a:lnTo>
                  <a:lnTo>
                    <a:pt x="31" y="66"/>
                  </a:lnTo>
                  <a:lnTo>
                    <a:pt x="33" y="50"/>
                  </a:lnTo>
                  <a:lnTo>
                    <a:pt x="41" y="39"/>
                  </a:lnTo>
                  <a:lnTo>
                    <a:pt x="38" y="32"/>
                  </a:lnTo>
                  <a:lnTo>
                    <a:pt x="7" y="31"/>
                  </a:lnTo>
                  <a:lnTo>
                    <a:pt x="0" y="12"/>
                  </a:lnTo>
                  <a:lnTo>
                    <a:pt x="3" y="9"/>
                  </a:lnTo>
                  <a:lnTo>
                    <a:pt x="17" y="0"/>
                  </a:lnTo>
                  <a:lnTo>
                    <a:pt x="65" y="7"/>
                  </a:lnTo>
                  <a:lnTo>
                    <a:pt x="96" y="7"/>
                  </a:lnTo>
                  <a:lnTo>
                    <a:pt x="103" y="7"/>
                  </a:lnTo>
                  <a:lnTo>
                    <a:pt x="121" y="15"/>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8" name="Freeform 149"/>
            <p:cNvSpPr>
              <a:spLocks/>
            </p:cNvSpPr>
            <p:nvPr/>
          </p:nvSpPr>
          <p:spPr bwMode="auto">
            <a:xfrm>
              <a:off x="4051300" y="2622575"/>
              <a:ext cx="85725" cy="130175"/>
            </a:xfrm>
            <a:custGeom>
              <a:avLst/>
              <a:gdLst>
                <a:gd name="T0" fmla="*/ 2147483647 w 49"/>
                <a:gd name="T1" fmla="*/ 2147483647 h 84"/>
                <a:gd name="T2" fmla="*/ 2147483647 w 49"/>
                <a:gd name="T3" fmla="*/ 2147483647 h 84"/>
                <a:gd name="T4" fmla="*/ 2147483647 w 49"/>
                <a:gd name="T5" fmla="*/ 2147483647 h 84"/>
                <a:gd name="T6" fmla="*/ 2147483647 w 49"/>
                <a:gd name="T7" fmla="*/ 2147483647 h 84"/>
                <a:gd name="T8" fmla="*/ 2147483647 w 49"/>
                <a:gd name="T9" fmla="*/ 2147483647 h 84"/>
                <a:gd name="T10" fmla="*/ 2147483647 w 49"/>
                <a:gd name="T11" fmla="*/ 2147483647 h 84"/>
                <a:gd name="T12" fmla="*/ 2147483647 w 49"/>
                <a:gd name="T13" fmla="*/ 0 h 84"/>
                <a:gd name="T14" fmla="*/ 2147483647 w 49"/>
                <a:gd name="T15" fmla="*/ 2147483647 h 84"/>
                <a:gd name="T16" fmla="*/ 0 w 49"/>
                <a:gd name="T17" fmla="*/ 2147483647 h 84"/>
                <a:gd name="T18" fmla="*/ 2147483647 w 49"/>
                <a:gd name="T19" fmla="*/ 2147483647 h 84"/>
                <a:gd name="T20" fmla="*/ 2147483647 w 49"/>
                <a:gd name="T21" fmla="*/ 2147483647 h 84"/>
                <a:gd name="T22" fmla="*/ 2147483647 w 49"/>
                <a:gd name="T23" fmla="*/ 2147483647 h 84"/>
                <a:gd name="T24" fmla="*/ 2147483647 w 49"/>
                <a:gd name="T25" fmla="*/ 2147483647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84"/>
                <a:gd name="T41" fmla="*/ 49 w 49"/>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84">
                  <a:moveTo>
                    <a:pt x="36" y="65"/>
                  </a:moveTo>
                  <a:lnTo>
                    <a:pt x="31" y="40"/>
                  </a:lnTo>
                  <a:lnTo>
                    <a:pt x="39" y="35"/>
                  </a:lnTo>
                  <a:lnTo>
                    <a:pt x="41" y="19"/>
                  </a:lnTo>
                  <a:lnTo>
                    <a:pt x="49" y="8"/>
                  </a:lnTo>
                  <a:lnTo>
                    <a:pt x="46" y="1"/>
                  </a:lnTo>
                  <a:lnTo>
                    <a:pt x="15" y="0"/>
                  </a:lnTo>
                  <a:lnTo>
                    <a:pt x="14" y="13"/>
                  </a:lnTo>
                  <a:lnTo>
                    <a:pt x="0" y="55"/>
                  </a:lnTo>
                  <a:lnTo>
                    <a:pt x="10" y="61"/>
                  </a:lnTo>
                  <a:lnTo>
                    <a:pt x="4" y="84"/>
                  </a:lnTo>
                  <a:lnTo>
                    <a:pt x="31" y="83"/>
                  </a:lnTo>
                  <a:lnTo>
                    <a:pt x="36" y="6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9" name="Freeform 150"/>
            <p:cNvSpPr>
              <a:spLocks/>
            </p:cNvSpPr>
            <p:nvPr/>
          </p:nvSpPr>
          <p:spPr bwMode="auto">
            <a:xfrm>
              <a:off x="4051300" y="2616225"/>
              <a:ext cx="85725" cy="130175"/>
            </a:xfrm>
            <a:custGeom>
              <a:avLst/>
              <a:gdLst>
                <a:gd name="T0" fmla="*/ 2147483647 w 49"/>
                <a:gd name="T1" fmla="*/ 2147483647 h 84"/>
                <a:gd name="T2" fmla="*/ 2147483647 w 49"/>
                <a:gd name="T3" fmla="*/ 2147483647 h 84"/>
                <a:gd name="T4" fmla="*/ 2147483647 w 49"/>
                <a:gd name="T5" fmla="*/ 2147483647 h 84"/>
                <a:gd name="T6" fmla="*/ 2147483647 w 49"/>
                <a:gd name="T7" fmla="*/ 2147483647 h 84"/>
                <a:gd name="T8" fmla="*/ 2147483647 w 49"/>
                <a:gd name="T9" fmla="*/ 2147483647 h 84"/>
                <a:gd name="T10" fmla="*/ 2147483647 w 49"/>
                <a:gd name="T11" fmla="*/ 2147483647 h 84"/>
                <a:gd name="T12" fmla="*/ 2147483647 w 49"/>
                <a:gd name="T13" fmla="*/ 0 h 84"/>
                <a:gd name="T14" fmla="*/ 2147483647 w 49"/>
                <a:gd name="T15" fmla="*/ 2147483647 h 84"/>
                <a:gd name="T16" fmla="*/ 0 w 49"/>
                <a:gd name="T17" fmla="*/ 2147483647 h 84"/>
                <a:gd name="T18" fmla="*/ 2147483647 w 49"/>
                <a:gd name="T19" fmla="*/ 2147483647 h 84"/>
                <a:gd name="T20" fmla="*/ 2147483647 w 49"/>
                <a:gd name="T21" fmla="*/ 2147483647 h 84"/>
                <a:gd name="T22" fmla="*/ 2147483647 w 49"/>
                <a:gd name="T23" fmla="*/ 2147483647 h 84"/>
                <a:gd name="T24" fmla="*/ 2147483647 w 49"/>
                <a:gd name="T25" fmla="*/ 2147483647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84"/>
                <a:gd name="T41" fmla="*/ 49 w 49"/>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84">
                  <a:moveTo>
                    <a:pt x="36" y="65"/>
                  </a:moveTo>
                  <a:lnTo>
                    <a:pt x="31" y="40"/>
                  </a:lnTo>
                  <a:lnTo>
                    <a:pt x="39" y="35"/>
                  </a:lnTo>
                  <a:lnTo>
                    <a:pt x="41" y="19"/>
                  </a:lnTo>
                  <a:lnTo>
                    <a:pt x="49" y="8"/>
                  </a:lnTo>
                  <a:lnTo>
                    <a:pt x="46" y="1"/>
                  </a:lnTo>
                  <a:lnTo>
                    <a:pt x="15" y="0"/>
                  </a:lnTo>
                  <a:lnTo>
                    <a:pt x="14" y="13"/>
                  </a:lnTo>
                  <a:lnTo>
                    <a:pt x="0" y="55"/>
                  </a:lnTo>
                  <a:lnTo>
                    <a:pt x="10" y="61"/>
                  </a:lnTo>
                  <a:lnTo>
                    <a:pt x="4" y="84"/>
                  </a:lnTo>
                  <a:lnTo>
                    <a:pt x="31" y="83"/>
                  </a:lnTo>
                  <a:lnTo>
                    <a:pt x="36" y="6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0" name="Freeform 151"/>
            <p:cNvSpPr>
              <a:spLocks/>
            </p:cNvSpPr>
            <p:nvPr/>
          </p:nvSpPr>
          <p:spPr bwMode="auto">
            <a:xfrm>
              <a:off x="4186238" y="2373338"/>
              <a:ext cx="300037" cy="233362"/>
            </a:xfrm>
            <a:custGeom>
              <a:avLst/>
              <a:gdLst>
                <a:gd name="T0" fmla="*/ 2147483647 w 167"/>
                <a:gd name="T1" fmla="*/ 2147483647 h 147"/>
                <a:gd name="T2" fmla="*/ 2147483647 w 167"/>
                <a:gd name="T3" fmla="*/ 2147483647 h 147"/>
                <a:gd name="T4" fmla="*/ 2147483647 w 167"/>
                <a:gd name="T5" fmla="*/ 2147483647 h 147"/>
                <a:gd name="T6" fmla="*/ 2147483647 w 167"/>
                <a:gd name="T7" fmla="*/ 2147483647 h 147"/>
                <a:gd name="T8" fmla="*/ 2147483647 w 167"/>
                <a:gd name="T9" fmla="*/ 2147483647 h 147"/>
                <a:gd name="T10" fmla="*/ 2147483647 w 167"/>
                <a:gd name="T11" fmla="*/ 2147483647 h 147"/>
                <a:gd name="T12" fmla="*/ 2147483647 w 167"/>
                <a:gd name="T13" fmla="*/ 2147483647 h 147"/>
                <a:gd name="T14" fmla="*/ 2147483647 w 167"/>
                <a:gd name="T15" fmla="*/ 0 h 147"/>
                <a:gd name="T16" fmla="*/ 2147483647 w 167"/>
                <a:gd name="T17" fmla="*/ 0 h 147"/>
                <a:gd name="T18" fmla="*/ 2147483647 w 167"/>
                <a:gd name="T19" fmla="*/ 2147483647 h 147"/>
                <a:gd name="T20" fmla="*/ 2147483647 w 167"/>
                <a:gd name="T21" fmla="*/ 2147483647 h 147"/>
                <a:gd name="T22" fmla="*/ 2147483647 w 167"/>
                <a:gd name="T23" fmla="*/ 2147483647 h 147"/>
                <a:gd name="T24" fmla="*/ 2147483647 w 167"/>
                <a:gd name="T25" fmla="*/ 2147483647 h 147"/>
                <a:gd name="T26" fmla="*/ 2147483647 w 167"/>
                <a:gd name="T27" fmla="*/ 2147483647 h 147"/>
                <a:gd name="T28" fmla="*/ 2147483647 w 167"/>
                <a:gd name="T29" fmla="*/ 2147483647 h 147"/>
                <a:gd name="T30" fmla="*/ 2147483647 w 167"/>
                <a:gd name="T31" fmla="*/ 2147483647 h 147"/>
                <a:gd name="T32" fmla="*/ 2147483647 w 167"/>
                <a:gd name="T33" fmla="*/ 2147483647 h 147"/>
                <a:gd name="T34" fmla="*/ 2147483647 w 167"/>
                <a:gd name="T35" fmla="*/ 2147483647 h 147"/>
                <a:gd name="T36" fmla="*/ 2147483647 w 167"/>
                <a:gd name="T37" fmla="*/ 2147483647 h 147"/>
                <a:gd name="T38" fmla="*/ 0 w 167"/>
                <a:gd name="T39" fmla="*/ 2147483647 h 147"/>
                <a:gd name="T40" fmla="*/ 0 w 167"/>
                <a:gd name="T41" fmla="*/ 2147483647 h 147"/>
                <a:gd name="T42" fmla="*/ 2147483647 w 167"/>
                <a:gd name="T43" fmla="*/ 2147483647 h 147"/>
                <a:gd name="T44" fmla="*/ 2147483647 w 167"/>
                <a:gd name="T45" fmla="*/ 2147483647 h 147"/>
                <a:gd name="T46" fmla="*/ 2147483647 w 167"/>
                <a:gd name="T47" fmla="*/ 2147483647 h 147"/>
                <a:gd name="T48" fmla="*/ 2147483647 w 167"/>
                <a:gd name="T49" fmla="*/ 2147483647 h 147"/>
                <a:gd name="T50" fmla="*/ 2147483647 w 167"/>
                <a:gd name="T51" fmla="*/ 2147483647 h 147"/>
                <a:gd name="T52" fmla="*/ 2147483647 w 167"/>
                <a:gd name="T53" fmla="*/ 2147483647 h 147"/>
                <a:gd name="T54" fmla="*/ 2147483647 w 167"/>
                <a:gd name="T55" fmla="*/ 2147483647 h 147"/>
                <a:gd name="T56" fmla="*/ 2147483647 w 167"/>
                <a:gd name="T57" fmla="*/ 2147483647 h 147"/>
                <a:gd name="T58" fmla="*/ 2147483647 w 167"/>
                <a:gd name="T59" fmla="*/ 2147483647 h 147"/>
                <a:gd name="T60" fmla="*/ 2147483647 w 167"/>
                <a:gd name="T61" fmla="*/ 2147483647 h 147"/>
                <a:gd name="T62" fmla="*/ 2147483647 w 167"/>
                <a:gd name="T63" fmla="*/ 2147483647 h 147"/>
                <a:gd name="T64" fmla="*/ 2147483647 w 167"/>
                <a:gd name="T65" fmla="*/ 2147483647 h 147"/>
                <a:gd name="T66" fmla="*/ 2147483647 w 167"/>
                <a:gd name="T67" fmla="*/ 2147483647 h 147"/>
                <a:gd name="T68" fmla="*/ 2147483647 w 167"/>
                <a:gd name="T69" fmla="*/ 2147483647 h 147"/>
                <a:gd name="T70" fmla="*/ 2147483647 w 167"/>
                <a:gd name="T71" fmla="*/ 2147483647 h 147"/>
                <a:gd name="T72" fmla="*/ 2147483647 w 167"/>
                <a:gd name="T73" fmla="*/ 2147483647 h 147"/>
                <a:gd name="T74" fmla="*/ 2147483647 w 167"/>
                <a:gd name="T75" fmla="*/ 2147483647 h 147"/>
                <a:gd name="T76" fmla="*/ 2147483647 w 167"/>
                <a:gd name="T77" fmla="*/ 2147483647 h 147"/>
                <a:gd name="T78" fmla="*/ 2147483647 w 167"/>
                <a:gd name="T79" fmla="*/ 2147483647 h 1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7"/>
                <a:gd name="T121" fmla="*/ 0 h 147"/>
                <a:gd name="T122" fmla="*/ 167 w 167"/>
                <a:gd name="T123" fmla="*/ 147 h 1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7" h="147">
                  <a:moveTo>
                    <a:pt x="160" y="58"/>
                  </a:moveTo>
                  <a:lnTo>
                    <a:pt x="167" y="39"/>
                  </a:lnTo>
                  <a:lnTo>
                    <a:pt x="144" y="26"/>
                  </a:lnTo>
                  <a:lnTo>
                    <a:pt x="137" y="26"/>
                  </a:lnTo>
                  <a:lnTo>
                    <a:pt x="129" y="23"/>
                  </a:lnTo>
                  <a:lnTo>
                    <a:pt x="128" y="17"/>
                  </a:lnTo>
                  <a:lnTo>
                    <a:pt x="118" y="19"/>
                  </a:lnTo>
                  <a:lnTo>
                    <a:pt x="102" y="0"/>
                  </a:lnTo>
                  <a:lnTo>
                    <a:pt x="101" y="0"/>
                  </a:lnTo>
                  <a:lnTo>
                    <a:pt x="87" y="4"/>
                  </a:lnTo>
                  <a:lnTo>
                    <a:pt x="83" y="17"/>
                  </a:lnTo>
                  <a:lnTo>
                    <a:pt x="64" y="23"/>
                  </a:lnTo>
                  <a:lnTo>
                    <a:pt x="63" y="32"/>
                  </a:lnTo>
                  <a:lnTo>
                    <a:pt x="49" y="32"/>
                  </a:lnTo>
                  <a:lnTo>
                    <a:pt x="46" y="23"/>
                  </a:lnTo>
                  <a:lnTo>
                    <a:pt x="38" y="23"/>
                  </a:lnTo>
                  <a:lnTo>
                    <a:pt x="43" y="42"/>
                  </a:lnTo>
                  <a:lnTo>
                    <a:pt x="28" y="45"/>
                  </a:lnTo>
                  <a:lnTo>
                    <a:pt x="22" y="39"/>
                  </a:lnTo>
                  <a:lnTo>
                    <a:pt x="0" y="45"/>
                  </a:lnTo>
                  <a:lnTo>
                    <a:pt x="0" y="54"/>
                  </a:lnTo>
                  <a:lnTo>
                    <a:pt x="28" y="61"/>
                  </a:lnTo>
                  <a:lnTo>
                    <a:pt x="43" y="83"/>
                  </a:lnTo>
                  <a:lnTo>
                    <a:pt x="46" y="90"/>
                  </a:lnTo>
                  <a:lnTo>
                    <a:pt x="38" y="127"/>
                  </a:lnTo>
                  <a:lnTo>
                    <a:pt x="35" y="134"/>
                  </a:lnTo>
                  <a:lnTo>
                    <a:pt x="53" y="142"/>
                  </a:lnTo>
                  <a:lnTo>
                    <a:pt x="98" y="147"/>
                  </a:lnTo>
                  <a:lnTo>
                    <a:pt x="98" y="139"/>
                  </a:lnTo>
                  <a:lnTo>
                    <a:pt x="111" y="131"/>
                  </a:lnTo>
                  <a:lnTo>
                    <a:pt x="144" y="139"/>
                  </a:lnTo>
                  <a:lnTo>
                    <a:pt x="160" y="125"/>
                  </a:lnTo>
                  <a:lnTo>
                    <a:pt x="149" y="107"/>
                  </a:lnTo>
                  <a:lnTo>
                    <a:pt x="153" y="90"/>
                  </a:lnTo>
                  <a:lnTo>
                    <a:pt x="149" y="80"/>
                  </a:lnTo>
                  <a:lnTo>
                    <a:pt x="142" y="85"/>
                  </a:lnTo>
                  <a:lnTo>
                    <a:pt x="140" y="79"/>
                  </a:lnTo>
                  <a:lnTo>
                    <a:pt x="153" y="61"/>
                  </a:lnTo>
                  <a:lnTo>
                    <a:pt x="161" y="60"/>
                  </a:lnTo>
                  <a:lnTo>
                    <a:pt x="160" y="5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1" name="Freeform 152"/>
            <p:cNvSpPr>
              <a:spLocks/>
            </p:cNvSpPr>
            <p:nvPr/>
          </p:nvSpPr>
          <p:spPr bwMode="auto">
            <a:xfrm>
              <a:off x="4186238" y="2373338"/>
              <a:ext cx="300037" cy="233362"/>
            </a:xfrm>
            <a:custGeom>
              <a:avLst/>
              <a:gdLst>
                <a:gd name="T0" fmla="*/ 2147483647 w 167"/>
                <a:gd name="T1" fmla="*/ 2147483647 h 147"/>
                <a:gd name="T2" fmla="*/ 2147483647 w 167"/>
                <a:gd name="T3" fmla="*/ 2147483647 h 147"/>
                <a:gd name="T4" fmla="*/ 2147483647 w 167"/>
                <a:gd name="T5" fmla="*/ 2147483647 h 147"/>
                <a:gd name="T6" fmla="*/ 2147483647 w 167"/>
                <a:gd name="T7" fmla="*/ 2147483647 h 147"/>
                <a:gd name="T8" fmla="*/ 2147483647 w 167"/>
                <a:gd name="T9" fmla="*/ 2147483647 h 147"/>
                <a:gd name="T10" fmla="*/ 2147483647 w 167"/>
                <a:gd name="T11" fmla="*/ 2147483647 h 147"/>
                <a:gd name="T12" fmla="*/ 2147483647 w 167"/>
                <a:gd name="T13" fmla="*/ 2147483647 h 147"/>
                <a:gd name="T14" fmla="*/ 2147483647 w 167"/>
                <a:gd name="T15" fmla="*/ 0 h 147"/>
                <a:gd name="T16" fmla="*/ 2147483647 w 167"/>
                <a:gd name="T17" fmla="*/ 0 h 147"/>
                <a:gd name="T18" fmla="*/ 2147483647 w 167"/>
                <a:gd name="T19" fmla="*/ 2147483647 h 147"/>
                <a:gd name="T20" fmla="*/ 2147483647 w 167"/>
                <a:gd name="T21" fmla="*/ 2147483647 h 147"/>
                <a:gd name="T22" fmla="*/ 2147483647 w 167"/>
                <a:gd name="T23" fmla="*/ 2147483647 h 147"/>
                <a:gd name="T24" fmla="*/ 2147483647 w 167"/>
                <a:gd name="T25" fmla="*/ 2147483647 h 147"/>
                <a:gd name="T26" fmla="*/ 2147483647 w 167"/>
                <a:gd name="T27" fmla="*/ 2147483647 h 147"/>
                <a:gd name="T28" fmla="*/ 2147483647 w 167"/>
                <a:gd name="T29" fmla="*/ 2147483647 h 147"/>
                <a:gd name="T30" fmla="*/ 2147483647 w 167"/>
                <a:gd name="T31" fmla="*/ 2147483647 h 147"/>
                <a:gd name="T32" fmla="*/ 2147483647 w 167"/>
                <a:gd name="T33" fmla="*/ 2147483647 h 147"/>
                <a:gd name="T34" fmla="*/ 2147483647 w 167"/>
                <a:gd name="T35" fmla="*/ 2147483647 h 147"/>
                <a:gd name="T36" fmla="*/ 2147483647 w 167"/>
                <a:gd name="T37" fmla="*/ 2147483647 h 147"/>
                <a:gd name="T38" fmla="*/ 0 w 167"/>
                <a:gd name="T39" fmla="*/ 2147483647 h 147"/>
                <a:gd name="T40" fmla="*/ 0 w 167"/>
                <a:gd name="T41" fmla="*/ 2147483647 h 147"/>
                <a:gd name="T42" fmla="*/ 2147483647 w 167"/>
                <a:gd name="T43" fmla="*/ 2147483647 h 147"/>
                <a:gd name="T44" fmla="*/ 2147483647 w 167"/>
                <a:gd name="T45" fmla="*/ 2147483647 h 147"/>
                <a:gd name="T46" fmla="*/ 2147483647 w 167"/>
                <a:gd name="T47" fmla="*/ 2147483647 h 147"/>
                <a:gd name="T48" fmla="*/ 2147483647 w 167"/>
                <a:gd name="T49" fmla="*/ 2147483647 h 147"/>
                <a:gd name="T50" fmla="*/ 2147483647 w 167"/>
                <a:gd name="T51" fmla="*/ 2147483647 h 147"/>
                <a:gd name="T52" fmla="*/ 2147483647 w 167"/>
                <a:gd name="T53" fmla="*/ 2147483647 h 147"/>
                <a:gd name="T54" fmla="*/ 2147483647 w 167"/>
                <a:gd name="T55" fmla="*/ 2147483647 h 147"/>
                <a:gd name="T56" fmla="*/ 2147483647 w 167"/>
                <a:gd name="T57" fmla="*/ 2147483647 h 147"/>
                <a:gd name="T58" fmla="*/ 2147483647 w 167"/>
                <a:gd name="T59" fmla="*/ 2147483647 h 147"/>
                <a:gd name="T60" fmla="*/ 2147483647 w 167"/>
                <a:gd name="T61" fmla="*/ 2147483647 h 147"/>
                <a:gd name="T62" fmla="*/ 2147483647 w 167"/>
                <a:gd name="T63" fmla="*/ 2147483647 h 147"/>
                <a:gd name="T64" fmla="*/ 2147483647 w 167"/>
                <a:gd name="T65" fmla="*/ 2147483647 h 147"/>
                <a:gd name="T66" fmla="*/ 2147483647 w 167"/>
                <a:gd name="T67" fmla="*/ 2147483647 h 147"/>
                <a:gd name="T68" fmla="*/ 2147483647 w 167"/>
                <a:gd name="T69" fmla="*/ 2147483647 h 147"/>
                <a:gd name="T70" fmla="*/ 2147483647 w 167"/>
                <a:gd name="T71" fmla="*/ 2147483647 h 147"/>
                <a:gd name="T72" fmla="*/ 2147483647 w 167"/>
                <a:gd name="T73" fmla="*/ 2147483647 h 147"/>
                <a:gd name="T74" fmla="*/ 2147483647 w 167"/>
                <a:gd name="T75" fmla="*/ 2147483647 h 147"/>
                <a:gd name="T76" fmla="*/ 2147483647 w 167"/>
                <a:gd name="T77" fmla="*/ 2147483647 h 147"/>
                <a:gd name="T78" fmla="*/ 2147483647 w 167"/>
                <a:gd name="T79" fmla="*/ 2147483647 h 1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7"/>
                <a:gd name="T121" fmla="*/ 0 h 147"/>
                <a:gd name="T122" fmla="*/ 167 w 167"/>
                <a:gd name="T123" fmla="*/ 147 h 1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7" h="147">
                  <a:moveTo>
                    <a:pt x="160" y="58"/>
                  </a:moveTo>
                  <a:lnTo>
                    <a:pt x="167" y="39"/>
                  </a:lnTo>
                  <a:lnTo>
                    <a:pt x="144" y="26"/>
                  </a:lnTo>
                  <a:lnTo>
                    <a:pt x="137" y="26"/>
                  </a:lnTo>
                  <a:lnTo>
                    <a:pt x="129" y="23"/>
                  </a:lnTo>
                  <a:lnTo>
                    <a:pt x="128" y="17"/>
                  </a:lnTo>
                  <a:lnTo>
                    <a:pt x="118" y="19"/>
                  </a:lnTo>
                  <a:lnTo>
                    <a:pt x="102" y="0"/>
                  </a:lnTo>
                  <a:lnTo>
                    <a:pt x="101" y="0"/>
                  </a:lnTo>
                  <a:lnTo>
                    <a:pt x="87" y="4"/>
                  </a:lnTo>
                  <a:lnTo>
                    <a:pt x="83" y="17"/>
                  </a:lnTo>
                  <a:lnTo>
                    <a:pt x="64" y="23"/>
                  </a:lnTo>
                  <a:lnTo>
                    <a:pt x="63" y="32"/>
                  </a:lnTo>
                  <a:lnTo>
                    <a:pt x="49" y="32"/>
                  </a:lnTo>
                  <a:lnTo>
                    <a:pt x="46" y="23"/>
                  </a:lnTo>
                  <a:lnTo>
                    <a:pt x="38" y="23"/>
                  </a:lnTo>
                  <a:lnTo>
                    <a:pt x="43" y="42"/>
                  </a:lnTo>
                  <a:lnTo>
                    <a:pt x="28" y="45"/>
                  </a:lnTo>
                  <a:lnTo>
                    <a:pt x="22" y="39"/>
                  </a:lnTo>
                  <a:lnTo>
                    <a:pt x="0" y="45"/>
                  </a:lnTo>
                  <a:lnTo>
                    <a:pt x="0" y="54"/>
                  </a:lnTo>
                  <a:lnTo>
                    <a:pt x="28" y="61"/>
                  </a:lnTo>
                  <a:lnTo>
                    <a:pt x="43" y="83"/>
                  </a:lnTo>
                  <a:lnTo>
                    <a:pt x="46" y="90"/>
                  </a:lnTo>
                  <a:lnTo>
                    <a:pt x="38" y="127"/>
                  </a:lnTo>
                  <a:lnTo>
                    <a:pt x="35" y="134"/>
                  </a:lnTo>
                  <a:lnTo>
                    <a:pt x="53" y="142"/>
                  </a:lnTo>
                  <a:lnTo>
                    <a:pt x="98" y="147"/>
                  </a:lnTo>
                  <a:lnTo>
                    <a:pt x="98" y="139"/>
                  </a:lnTo>
                  <a:lnTo>
                    <a:pt x="111" y="131"/>
                  </a:lnTo>
                  <a:lnTo>
                    <a:pt x="144" y="139"/>
                  </a:lnTo>
                  <a:lnTo>
                    <a:pt x="160" y="125"/>
                  </a:lnTo>
                  <a:lnTo>
                    <a:pt x="149" y="107"/>
                  </a:lnTo>
                  <a:lnTo>
                    <a:pt x="153" y="90"/>
                  </a:lnTo>
                  <a:lnTo>
                    <a:pt x="149" y="80"/>
                  </a:lnTo>
                  <a:lnTo>
                    <a:pt x="142" y="85"/>
                  </a:lnTo>
                  <a:lnTo>
                    <a:pt x="140" y="79"/>
                  </a:lnTo>
                  <a:lnTo>
                    <a:pt x="153" y="61"/>
                  </a:lnTo>
                  <a:lnTo>
                    <a:pt x="161" y="60"/>
                  </a:lnTo>
                  <a:lnTo>
                    <a:pt x="160" y="58"/>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2" name="Freeform 153"/>
            <p:cNvSpPr>
              <a:spLocks/>
            </p:cNvSpPr>
            <p:nvPr/>
          </p:nvSpPr>
          <p:spPr bwMode="auto">
            <a:xfrm>
              <a:off x="4454525" y="2484463"/>
              <a:ext cx="285750" cy="249237"/>
            </a:xfrm>
            <a:custGeom>
              <a:avLst/>
              <a:gdLst>
                <a:gd name="T0" fmla="*/ 0 w 160"/>
                <a:gd name="T1" fmla="*/ 2147483647 h 159"/>
                <a:gd name="T2" fmla="*/ 2147483647 w 160"/>
                <a:gd name="T3" fmla="*/ 2147483647 h 159"/>
                <a:gd name="T4" fmla="*/ 2147483647 w 160"/>
                <a:gd name="T5" fmla="*/ 2147483647 h 159"/>
                <a:gd name="T6" fmla="*/ 2147483647 w 160"/>
                <a:gd name="T7" fmla="*/ 2147483647 h 159"/>
                <a:gd name="T8" fmla="*/ 2147483647 w 160"/>
                <a:gd name="T9" fmla="*/ 2147483647 h 159"/>
                <a:gd name="T10" fmla="*/ 2147483647 w 160"/>
                <a:gd name="T11" fmla="*/ 2147483647 h 159"/>
                <a:gd name="T12" fmla="*/ 2147483647 w 160"/>
                <a:gd name="T13" fmla="*/ 2147483647 h 159"/>
                <a:gd name="T14" fmla="*/ 2147483647 w 160"/>
                <a:gd name="T15" fmla="*/ 2147483647 h 159"/>
                <a:gd name="T16" fmla="*/ 2147483647 w 160"/>
                <a:gd name="T17" fmla="*/ 0 h 159"/>
                <a:gd name="T18" fmla="*/ 2147483647 w 160"/>
                <a:gd name="T19" fmla="*/ 2147483647 h 159"/>
                <a:gd name="T20" fmla="*/ 2147483647 w 160"/>
                <a:gd name="T21" fmla="*/ 2147483647 h 159"/>
                <a:gd name="T22" fmla="*/ 2147483647 w 160"/>
                <a:gd name="T23" fmla="*/ 2147483647 h 159"/>
                <a:gd name="T24" fmla="*/ 2147483647 w 160"/>
                <a:gd name="T25" fmla="*/ 2147483647 h 159"/>
                <a:gd name="T26" fmla="*/ 2147483647 w 160"/>
                <a:gd name="T27" fmla="*/ 2147483647 h 159"/>
                <a:gd name="T28" fmla="*/ 2147483647 w 160"/>
                <a:gd name="T29" fmla="*/ 2147483647 h 159"/>
                <a:gd name="T30" fmla="*/ 2147483647 w 160"/>
                <a:gd name="T31" fmla="*/ 2147483647 h 159"/>
                <a:gd name="T32" fmla="*/ 2147483647 w 160"/>
                <a:gd name="T33" fmla="*/ 2147483647 h 159"/>
                <a:gd name="T34" fmla="*/ 2147483647 w 160"/>
                <a:gd name="T35" fmla="*/ 2147483647 h 159"/>
                <a:gd name="T36" fmla="*/ 2147483647 w 160"/>
                <a:gd name="T37" fmla="*/ 2147483647 h 159"/>
                <a:gd name="T38" fmla="*/ 2147483647 w 160"/>
                <a:gd name="T39" fmla="*/ 2147483647 h 159"/>
                <a:gd name="T40" fmla="*/ 2147483647 w 160"/>
                <a:gd name="T41" fmla="*/ 2147483647 h 159"/>
                <a:gd name="T42" fmla="*/ 2147483647 w 160"/>
                <a:gd name="T43" fmla="*/ 2147483647 h 159"/>
                <a:gd name="T44" fmla="*/ 2147483647 w 160"/>
                <a:gd name="T45" fmla="*/ 2147483647 h 159"/>
                <a:gd name="T46" fmla="*/ 2147483647 w 160"/>
                <a:gd name="T47" fmla="*/ 2147483647 h 159"/>
                <a:gd name="T48" fmla="*/ 2147483647 w 160"/>
                <a:gd name="T49" fmla="*/ 2147483647 h 159"/>
                <a:gd name="T50" fmla="*/ 2147483647 w 160"/>
                <a:gd name="T51" fmla="*/ 2147483647 h 159"/>
                <a:gd name="T52" fmla="*/ 2147483647 w 160"/>
                <a:gd name="T53" fmla="*/ 2147483647 h 159"/>
                <a:gd name="T54" fmla="*/ 2147483647 w 160"/>
                <a:gd name="T55" fmla="*/ 2147483647 h 159"/>
                <a:gd name="T56" fmla="*/ 2147483647 w 160"/>
                <a:gd name="T57" fmla="*/ 2147483647 h 159"/>
                <a:gd name="T58" fmla="*/ 2147483647 w 160"/>
                <a:gd name="T59" fmla="*/ 2147483647 h 159"/>
                <a:gd name="T60" fmla="*/ 2147483647 w 160"/>
                <a:gd name="T61" fmla="*/ 2147483647 h 159"/>
                <a:gd name="T62" fmla="*/ 2147483647 w 160"/>
                <a:gd name="T63" fmla="*/ 2147483647 h 159"/>
                <a:gd name="T64" fmla="*/ 2147483647 w 160"/>
                <a:gd name="T65" fmla="*/ 2147483647 h 159"/>
                <a:gd name="T66" fmla="*/ 2147483647 w 160"/>
                <a:gd name="T67" fmla="*/ 2147483647 h 159"/>
                <a:gd name="T68" fmla="*/ 2147483647 w 160"/>
                <a:gd name="T69" fmla="*/ 2147483647 h 159"/>
                <a:gd name="T70" fmla="*/ 2147483647 w 160"/>
                <a:gd name="T71" fmla="*/ 2147483647 h 159"/>
                <a:gd name="T72" fmla="*/ 2147483647 w 160"/>
                <a:gd name="T73" fmla="*/ 2147483647 h 159"/>
                <a:gd name="T74" fmla="*/ 2147483647 w 160"/>
                <a:gd name="T75" fmla="*/ 2147483647 h 159"/>
                <a:gd name="T76" fmla="*/ 2147483647 w 160"/>
                <a:gd name="T77" fmla="*/ 2147483647 h 159"/>
                <a:gd name="T78" fmla="*/ 2147483647 w 160"/>
                <a:gd name="T79" fmla="*/ 2147483647 h 159"/>
                <a:gd name="T80" fmla="*/ 2147483647 w 160"/>
                <a:gd name="T81" fmla="*/ 2147483647 h 159"/>
                <a:gd name="T82" fmla="*/ 0 w 160"/>
                <a:gd name="T83" fmla="*/ 2147483647 h 1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0"/>
                <a:gd name="T127" fmla="*/ 0 h 159"/>
                <a:gd name="T128" fmla="*/ 160 w 160"/>
                <a:gd name="T129" fmla="*/ 159 h 1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0" h="159">
                  <a:moveTo>
                    <a:pt x="0" y="37"/>
                  </a:moveTo>
                  <a:lnTo>
                    <a:pt x="4" y="20"/>
                  </a:lnTo>
                  <a:lnTo>
                    <a:pt x="24" y="12"/>
                  </a:lnTo>
                  <a:lnTo>
                    <a:pt x="31" y="18"/>
                  </a:lnTo>
                  <a:lnTo>
                    <a:pt x="36" y="10"/>
                  </a:lnTo>
                  <a:lnTo>
                    <a:pt x="45" y="12"/>
                  </a:lnTo>
                  <a:lnTo>
                    <a:pt x="49" y="1"/>
                  </a:lnTo>
                  <a:lnTo>
                    <a:pt x="50" y="1"/>
                  </a:lnTo>
                  <a:lnTo>
                    <a:pt x="71" y="0"/>
                  </a:lnTo>
                  <a:lnTo>
                    <a:pt x="73" y="4"/>
                  </a:lnTo>
                  <a:lnTo>
                    <a:pt x="92" y="9"/>
                  </a:lnTo>
                  <a:lnTo>
                    <a:pt x="91" y="15"/>
                  </a:lnTo>
                  <a:lnTo>
                    <a:pt x="95" y="23"/>
                  </a:lnTo>
                  <a:lnTo>
                    <a:pt x="92" y="25"/>
                  </a:lnTo>
                  <a:lnTo>
                    <a:pt x="92" y="26"/>
                  </a:lnTo>
                  <a:lnTo>
                    <a:pt x="85" y="22"/>
                  </a:lnTo>
                  <a:lnTo>
                    <a:pt x="73" y="26"/>
                  </a:lnTo>
                  <a:lnTo>
                    <a:pt x="74" y="48"/>
                  </a:lnTo>
                  <a:lnTo>
                    <a:pt x="92" y="63"/>
                  </a:lnTo>
                  <a:lnTo>
                    <a:pt x="99" y="82"/>
                  </a:lnTo>
                  <a:lnTo>
                    <a:pt x="115" y="91"/>
                  </a:lnTo>
                  <a:lnTo>
                    <a:pt x="128" y="91"/>
                  </a:lnTo>
                  <a:lnTo>
                    <a:pt x="123" y="96"/>
                  </a:lnTo>
                  <a:lnTo>
                    <a:pt x="160" y="120"/>
                  </a:lnTo>
                  <a:lnTo>
                    <a:pt x="157" y="124"/>
                  </a:lnTo>
                  <a:lnTo>
                    <a:pt x="139" y="114"/>
                  </a:lnTo>
                  <a:lnTo>
                    <a:pt x="133" y="128"/>
                  </a:lnTo>
                  <a:lnTo>
                    <a:pt x="140" y="133"/>
                  </a:lnTo>
                  <a:lnTo>
                    <a:pt x="140" y="140"/>
                  </a:lnTo>
                  <a:lnTo>
                    <a:pt x="133" y="143"/>
                  </a:lnTo>
                  <a:lnTo>
                    <a:pt x="128" y="159"/>
                  </a:lnTo>
                  <a:lnTo>
                    <a:pt x="122" y="159"/>
                  </a:lnTo>
                  <a:lnTo>
                    <a:pt x="128" y="143"/>
                  </a:lnTo>
                  <a:lnTo>
                    <a:pt x="122" y="123"/>
                  </a:lnTo>
                  <a:lnTo>
                    <a:pt x="92" y="101"/>
                  </a:lnTo>
                  <a:lnTo>
                    <a:pt x="77" y="96"/>
                  </a:lnTo>
                  <a:lnTo>
                    <a:pt x="64" y="82"/>
                  </a:lnTo>
                  <a:lnTo>
                    <a:pt x="57" y="82"/>
                  </a:lnTo>
                  <a:lnTo>
                    <a:pt x="45" y="53"/>
                  </a:lnTo>
                  <a:lnTo>
                    <a:pt x="26" y="47"/>
                  </a:lnTo>
                  <a:lnTo>
                    <a:pt x="11" y="55"/>
                  </a:lnTo>
                  <a:lnTo>
                    <a:pt x="0" y="3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3" name="Freeform 154"/>
            <p:cNvSpPr>
              <a:spLocks/>
            </p:cNvSpPr>
            <p:nvPr/>
          </p:nvSpPr>
          <p:spPr bwMode="auto">
            <a:xfrm>
              <a:off x="4454525" y="2484463"/>
              <a:ext cx="285750" cy="249237"/>
            </a:xfrm>
            <a:custGeom>
              <a:avLst/>
              <a:gdLst>
                <a:gd name="T0" fmla="*/ 0 w 160"/>
                <a:gd name="T1" fmla="*/ 2147483647 h 159"/>
                <a:gd name="T2" fmla="*/ 2147483647 w 160"/>
                <a:gd name="T3" fmla="*/ 2147483647 h 159"/>
                <a:gd name="T4" fmla="*/ 2147483647 w 160"/>
                <a:gd name="T5" fmla="*/ 2147483647 h 159"/>
                <a:gd name="T6" fmla="*/ 2147483647 w 160"/>
                <a:gd name="T7" fmla="*/ 2147483647 h 159"/>
                <a:gd name="T8" fmla="*/ 2147483647 w 160"/>
                <a:gd name="T9" fmla="*/ 2147483647 h 159"/>
                <a:gd name="T10" fmla="*/ 2147483647 w 160"/>
                <a:gd name="T11" fmla="*/ 2147483647 h 159"/>
                <a:gd name="T12" fmla="*/ 2147483647 w 160"/>
                <a:gd name="T13" fmla="*/ 2147483647 h 159"/>
                <a:gd name="T14" fmla="*/ 2147483647 w 160"/>
                <a:gd name="T15" fmla="*/ 2147483647 h 159"/>
                <a:gd name="T16" fmla="*/ 2147483647 w 160"/>
                <a:gd name="T17" fmla="*/ 0 h 159"/>
                <a:gd name="T18" fmla="*/ 2147483647 w 160"/>
                <a:gd name="T19" fmla="*/ 2147483647 h 159"/>
                <a:gd name="T20" fmla="*/ 2147483647 w 160"/>
                <a:gd name="T21" fmla="*/ 2147483647 h 159"/>
                <a:gd name="T22" fmla="*/ 2147483647 w 160"/>
                <a:gd name="T23" fmla="*/ 2147483647 h 159"/>
                <a:gd name="T24" fmla="*/ 2147483647 w 160"/>
                <a:gd name="T25" fmla="*/ 2147483647 h 159"/>
                <a:gd name="T26" fmla="*/ 2147483647 w 160"/>
                <a:gd name="T27" fmla="*/ 2147483647 h 159"/>
                <a:gd name="T28" fmla="*/ 2147483647 w 160"/>
                <a:gd name="T29" fmla="*/ 2147483647 h 159"/>
                <a:gd name="T30" fmla="*/ 2147483647 w 160"/>
                <a:gd name="T31" fmla="*/ 2147483647 h 159"/>
                <a:gd name="T32" fmla="*/ 2147483647 w 160"/>
                <a:gd name="T33" fmla="*/ 2147483647 h 159"/>
                <a:gd name="T34" fmla="*/ 2147483647 w 160"/>
                <a:gd name="T35" fmla="*/ 2147483647 h 159"/>
                <a:gd name="T36" fmla="*/ 2147483647 w 160"/>
                <a:gd name="T37" fmla="*/ 2147483647 h 159"/>
                <a:gd name="T38" fmla="*/ 2147483647 w 160"/>
                <a:gd name="T39" fmla="*/ 2147483647 h 159"/>
                <a:gd name="T40" fmla="*/ 2147483647 w 160"/>
                <a:gd name="T41" fmla="*/ 2147483647 h 159"/>
                <a:gd name="T42" fmla="*/ 2147483647 w 160"/>
                <a:gd name="T43" fmla="*/ 2147483647 h 159"/>
                <a:gd name="T44" fmla="*/ 2147483647 w 160"/>
                <a:gd name="T45" fmla="*/ 2147483647 h 159"/>
                <a:gd name="T46" fmla="*/ 2147483647 w 160"/>
                <a:gd name="T47" fmla="*/ 2147483647 h 159"/>
                <a:gd name="T48" fmla="*/ 2147483647 w 160"/>
                <a:gd name="T49" fmla="*/ 2147483647 h 159"/>
                <a:gd name="T50" fmla="*/ 2147483647 w 160"/>
                <a:gd name="T51" fmla="*/ 2147483647 h 159"/>
                <a:gd name="T52" fmla="*/ 2147483647 w 160"/>
                <a:gd name="T53" fmla="*/ 2147483647 h 159"/>
                <a:gd name="T54" fmla="*/ 2147483647 w 160"/>
                <a:gd name="T55" fmla="*/ 2147483647 h 159"/>
                <a:gd name="T56" fmla="*/ 2147483647 w 160"/>
                <a:gd name="T57" fmla="*/ 2147483647 h 159"/>
                <a:gd name="T58" fmla="*/ 2147483647 w 160"/>
                <a:gd name="T59" fmla="*/ 2147483647 h 159"/>
                <a:gd name="T60" fmla="*/ 2147483647 w 160"/>
                <a:gd name="T61" fmla="*/ 2147483647 h 159"/>
                <a:gd name="T62" fmla="*/ 2147483647 w 160"/>
                <a:gd name="T63" fmla="*/ 2147483647 h 159"/>
                <a:gd name="T64" fmla="*/ 2147483647 w 160"/>
                <a:gd name="T65" fmla="*/ 2147483647 h 159"/>
                <a:gd name="T66" fmla="*/ 2147483647 w 160"/>
                <a:gd name="T67" fmla="*/ 2147483647 h 159"/>
                <a:gd name="T68" fmla="*/ 2147483647 w 160"/>
                <a:gd name="T69" fmla="*/ 2147483647 h 159"/>
                <a:gd name="T70" fmla="*/ 2147483647 w 160"/>
                <a:gd name="T71" fmla="*/ 2147483647 h 159"/>
                <a:gd name="T72" fmla="*/ 2147483647 w 160"/>
                <a:gd name="T73" fmla="*/ 2147483647 h 159"/>
                <a:gd name="T74" fmla="*/ 2147483647 w 160"/>
                <a:gd name="T75" fmla="*/ 2147483647 h 159"/>
                <a:gd name="T76" fmla="*/ 2147483647 w 160"/>
                <a:gd name="T77" fmla="*/ 2147483647 h 159"/>
                <a:gd name="T78" fmla="*/ 2147483647 w 160"/>
                <a:gd name="T79" fmla="*/ 2147483647 h 159"/>
                <a:gd name="T80" fmla="*/ 2147483647 w 160"/>
                <a:gd name="T81" fmla="*/ 2147483647 h 159"/>
                <a:gd name="T82" fmla="*/ 0 w 160"/>
                <a:gd name="T83" fmla="*/ 2147483647 h 1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0"/>
                <a:gd name="T127" fmla="*/ 0 h 159"/>
                <a:gd name="T128" fmla="*/ 160 w 160"/>
                <a:gd name="T129" fmla="*/ 159 h 1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0" h="159">
                  <a:moveTo>
                    <a:pt x="0" y="37"/>
                  </a:moveTo>
                  <a:lnTo>
                    <a:pt x="4" y="20"/>
                  </a:lnTo>
                  <a:lnTo>
                    <a:pt x="24" y="12"/>
                  </a:lnTo>
                  <a:lnTo>
                    <a:pt x="31" y="18"/>
                  </a:lnTo>
                  <a:lnTo>
                    <a:pt x="36" y="10"/>
                  </a:lnTo>
                  <a:lnTo>
                    <a:pt x="45" y="12"/>
                  </a:lnTo>
                  <a:lnTo>
                    <a:pt x="49" y="1"/>
                  </a:lnTo>
                  <a:lnTo>
                    <a:pt x="50" y="1"/>
                  </a:lnTo>
                  <a:lnTo>
                    <a:pt x="71" y="0"/>
                  </a:lnTo>
                  <a:lnTo>
                    <a:pt x="73" y="4"/>
                  </a:lnTo>
                  <a:lnTo>
                    <a:pt x="92" y="9"/>
                  </a:lnTo>
                  <a:lnTo>
                    <a:pt x="91" y="15"/>
                  </a:lnTo>
                  <a:lnTo>
                    <a:pt x="95" y="23"/>
                  </a:lnTo>
                  <a:lnTo>
                    <a:pt x="92" y="25"/>
                  </a:lnTo>
                  <a:lnTo>
                    <a:pt x="92" y="26"/>
                  </a:lnTo>
                  <a:lnTo>
                    <a:pt x="85" y="22"/>
                  </a:lnTo>
                  <a:lnTo>
                    <a:pt x="73" y="26"/>
                  </a:lnTo>
                  <a:lnTo>
                    <a:pt x="74" y="48"/>
                  </a:lnTo>
                  <a:lnTo>
                    <a:pt x="92" y="63"/>
                  </a:lnTo>
                  <a:lnTo>
                    <a:pt x="99" y="82"/>
                  </a:lnTo>
                  <a:lnTo>
                    <a:pt x="115" y="91"/>
                  </a:lnTo>
                  <a:lnTo>
                    <a:pt x="128" y="91"/>
                  </a:lnTo>
                  <a:lnTo>
                    <a:pt x="123" y="96"/>
                  </a:lnTo>
                  <a:lnTo>
                    <a:pt x="160" y="120"/>
                  </a:lnTo>
                  <a:lnTo>
                    <a:pt x="157" y="124"/>
                  </a:lnTo>
                  <a:lnTo>
                    <a:pt x="139" y="114"/>
                  </a:lnTo>
                  <a:lnTo>
                    <a:pt x="133" y="128"/>
                  </a:lnTo>
                  <a:lnTo>
                    <a:pt x="140" y="133"/>
                  </a:lnTo>
                  <a:lnTo>
                    <a:pt x="140" y="140"/>
                  </a:lnTo>
                  <a:lnTo>
                    <a:pt x="133" y="143"/>
                  </a:lnTo>
                  <a:lnTo>
                    <a:pt x="128" y="159"/>
                  </a:lnTo>
                  <a:lnTo>
                    <a:pt x="122" y="159"/>
                  </a:lnTo>
                  <a:lnTo>
                    <a:pt x="128" y="143"/>
                  </a:lnTo>
                  <a:lnTo>
                    <a:pt x="122" y="123"/>
                  </a:lnTo>
                  <a:lnTo>
                    <a:pt x="92" y="101"/>
                  </a:lnTo>
                  <a:lnTo>
                    <a:pt x="77" y="96"/>
                  </a:lnTo>
                  <a:lnTo>
                    <a:pt x="64" y="82"/>
                  </a:lnTo>
                  <a:lnTo>
                    <a:pt x="57" y="82"/>
                  </a:lnTo>
                  <a:lnTo>
                    <a:pt x="45" y="53"/>
                  </a:lnTo>
                  <a:lnTo>
                    <a:pt x="26" y="47"/>
                  </a:lnTo>
                  <a:lnTo>
                    <a:pt x="11" y="55"/>
                  </a:lnTo>
                  <a:lnTo>
                    <a:pt x="0" y="37"/>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4" name="Freeform 155"/>
            <p:cNvSpPr>
              <a:spLocks/>
            </p:cNvSpPr>
            <p:nvPr/>
          </p:nvSpPr>
          <p:spPr bwMode="auto">
            <a:xfrm>
              <a:off x="4829175" y="2562250"/>
              <a:ext cx="152400" cy="76200"/>
            </a:xfrm>
            <a:custGeom>
              <a:avLst/>
              <a:gdLst>
                <a:gd name="T0" fmla="*/ 2147483647 w 86"/>
                <a:gd name="T1" fmla="*/ 0 h 51"/>
                <a:gd name="T2" fmla="*/ 2147483647 w 86"/>
                <a:gd name="T3" fmla="*/ 2147483647 h 51"/>
                <a:gd name="T4" fmla="*/ 2147483647 w 86"/>
                <a:gd name="T5" fmla="*/ 2147483647 h 51"/>
                <a:gd name="T6" fmla="*/ 2147483647 w 86"/>
                <a:gd name="T7" fmla="*/ 0 h 51"/>
                <a:gd name="T8" fmla="*/ 0 w 86"/>
                <a:gd name="T9" fmla="*/ 2147483647 h 51"/>
                <a:gd name="T10" fmla="*/ 2147483647 w 86"/>
                <a:gd name="T11" fmla="*/ 2147483647 h 51"/>
                <a:gd name="T12" fmla="*/ 2147483647 w 86"/>
                <a:gd name="T13" fmla="*/ 2147483647 h 51"/>
                <a:gd name="T14" fmla="*/ 2147483647 w 86"/>
                <a:gd name="T15" fmla="*/ 2147483647 h 51"/>
                <a:gd name="T16" fmla="*/ 2147483647 w 86"/>
                <a:gd name="T17" fmla="*/ 2147483647 h 51"/>
                <a:gd name="T18" fmla="*/ 2147483647 w 86"/>
                <a:gd name="T19" fmla="*/ 2147483647 h 51"/>
                <a:gd name="T20" fmla="*/ 2147483647 w 86"/>
                <a:gd name="T21" fmla="*/ 2147483647 h 51"/>
                <a:gd name="T22" fmla="*/ 2147483647 w 86"/>
                <a:gd name="T23" fmla="*/ 2147483647 h 51"/>
                <a:gd name="T24" fmla="*/ 2147483647 w 86"/>
                <a:gd name="T25" fmla="*/ 2147483647 h 51"/>
                <a:gd name="T26" fmla="*/ 2147483647 w 86"/>
                <a:gd name="T27" fmla="*/ 2147483647 h 51"/>
                <a:gd name="T28" fmla="*/ 2147483647 w 86"/>
                <a:gd name="T29" fmla="*/ 2147483647 h 51"/>
                <a:gd name="T30" fmla="*/ 2147483647 w 86"/>
                <a:gd name="T31" fmla="*/ 2147483647 h 51"/>
                <a:gd name="T32" fmla="*/ 2147483647 w 86"/>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51"/>
                <a:gd name="T53" fmla="*/ 86 w 86"/>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51">
                  <a:moveTo>
                    <a:pt x="62" y="0"/>
                  </a:moveTo>
                  <a:lnTo>
                    <a:pt x="43" y="7"/>
                  </a:lnTo>
                  <a:lnTo>
                    <a:pt x="22" y="5"/>
                  </a:lnTo>
                  <a:lnTo>
                    <a:pt x="5" y="0"/>
                  </a:lnTo>
                  <a:lnTo>
                    <a:pt x="0" y="5"/>
                  </a:lnTo>
                  <a:lnTo>
                    <a:pt x="5" y="22"/>
                  </a:lnTo>
                  <a:lnTo>
                    <a:pt x="3" y="32"/>
                  </a:lnTo>
                  <a:lnTo>
                    <a:pt x="12" y="48"/>
                  </a:lnTo>
                  <a:lnTo>
                    <a:pt x="31" y="43"/>
                  </a:lnTo>
                  <a:lnTo>
                    <a:pt x="47" y="51"/>
                  </a:lnTo>
                  <a:lnTo>
                    <a:pt x="57" y="41"/>
                  </a:lnTo>
                  <a:lnTo>
                    <a:pt x="81" y="39"/>
                  </a:lnTo>
                  <a:lnTo>
                    <a:pt x="72" y="29"/>
                  </a:lnTo>
                  <a:lnTo>
                    <a:pt x="78" y="14"/>
                  </a:lnTo>
                  <a:lnTo>
                    <a:pt x="85" y="13"/>
                  </a:lnTo>
                  <a:lnTo>
                    <a:pt x="86" y="7"/>
                  </a:lnTo>
                  <a:lnTo>
                    <a:pt x="62"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5" name="Freeform 156"/>
            <p:cNvSpPr>
              <a:spLocks/>
            </p:cNvSpPr>
            <p:nvPr/>
          </p:nvSpPr>
          <p:spPr bwMode="auto">
            <a:xfrm>
              <a:off x="4829175" y="2562250"/>
              <a:ext cx="152400" cy="76200"/>
            </a:xfrm>
            <a:custGeom>
              <a:avLst/>
              <a:gdLst>
                <a:gd name="T0" fmla="*/ 2147483647 w 86"/>
                <a:gd name="T1" fmla="*/ 0 h 51"/>
                <a:gd name="T2" fmla="*/ 2147483647 w 86"/>
                <a:gd name="T3" fmla="*/ 2147483647 h 51"/>
                <a:gd name="T4" fmla="*/ 2147483647 w 86"/>
                <a:gd name="T5" fmla="*/ 2147483647 h 51"/>
                <a:gd name="T6" fmla="*/ 2147483647 w 86"/>
                <a:gd name="T7" fmla="*/ 0 h 51"/>
                <a:gd name="T8" fmla="*/ 0 w 86"/>
                <a:gd name="T9" fmla="*/ 2147483647 h 51"/>
                <a:gd name="T10" fmla="*/ 2147483647 w 86"/>
                <a:gd name="T11" fmla="*/ 2147483647 h 51"/>
                <a:gd name="T12" fmla="*/ 2147483647 w 86"/>
                <a:gd name="T13" fmla="*/ 2147483647 h 51"/>
                <a:gd name="T14" fmla="*/ 2147483647 w 86"/>
                <a:gd name="T15" fmla="*/ 2147483647 h 51"/>
                <a:gd name="T16" fmla="*/ 2147483647 w 86"/>
                <a:gd name="T17" fmla="*/ 2147483647 h 51"/>
                <a:gd name="T18" fmla="*/ 2147483647 w 86"/>
                <a:gd name="T19" fmla="*/ 2147483647 h 51"/>
                <a:gd name="T20" fmla="*/ 2147483647 w 86"/>
                <a:gd name="T21" fmla="*/ 2147483647 h 51"/>
                <a:gd name="T22" fmla="*/ 2147483647 w 86"/>
                <a:gd name="T23" fmla="*/ 2147483647 h 51"/>
                <a:gd name="T24" fmla="*/ 2147483647 w 86"/>
                <a:gd name="T25" fmla="*/ 2147483647 h 51"/>
                <a:gd name="T26" fmla="*/ 2147483647 w 86"/>
                <a:gd name="T27" fmla="*/ 2147483647 h 51"/>
                <a:gd name="T28" fmla="*/ 2147483647 w 86"/>
                <a:gd name="T29" fmla="*/ 2147483647 h 51"/>
                <a:gd name="T30" fmla="*/ 2147483647 w 86"/>
                <a:gd name="T31" fmla="*/ 2147483647 h 51"/>
                <a:gd name="T32" fmla="*/ 2147483647 w 86"/>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51"/>
                <a:gd name="T53" fmla="*/ 86 w 86"/>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51">
                  <a:moveTo>
                    <a:pt x="62" y="0"/>
                  </a:moveTo>
                  <a:lnTo>
                    <a:pt x="43" y="7"/>
                  </a:lnTo>
                  <a:lnTo>
                    <a:pt x="22" y="5"/>
                  </a:lnTo>
                  <a:lnTo>
                    <a:pt x="5" y="0"/>
                  </a:lnTo>
                  <a:lnTo>
                    <a:pt x="0" y="5"/>
                  </a:lnTo>
                  <a:lnTo>
                    <a:pt x="5" y="22"/>
                  </a:lnTo>
                  <a:lnTo>
                    <a:pt x="3" y="32"/>
                  </a:lnTo>
                  <a:lnTo>
                    <a:pt x="12" y="48"/>
                  </a:lnTo>
                  <a:lnTo>
                    <a:pt x="31" y="43"/>
                  </a:lnTo>
                  <a:lnTo>
                    <a:pt x="47" y="51"/>
                  </a:lnTo>
                  <a:lnTo>
                    <a:pt x="57" y="41"/>
                  </a:lnTo>
                  <a:lnTo>
                    <a:pt x="81" y="39"/>
                  </a:lnTo>
                  <a:lnTo>
                    <a:pt x="72" y="29"/>
                  </a:lnTo>
                  <a:lnTo>
                    <a:pt x="78" y="14"/>
                  </a:lnTo>
                  <a:lnTo>
                    <a:pt x="85" y="13"/>
                  </a:lnTo>
                  <a:lnTo>
                    <a:pt x="86" y="7"/>
                  </a:lnTo>
                  <a:lnTo>
                    <a:pt x="62"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6" name="Freeform 157"/>
            <p:cNvSpPr>
              <a:spLocks/>
            </p:cNvSpPr>
            <p:nvPr/>
          </p:nvSpPr>
          <p:spPr bwMode="auto">
            <a:xfrm>
              <a:off x="4779963" y="2625750"/>
              <a:ext cx="150812" cy="114300"/>
            </a:xfrm>
            <a:custGeom>
              <a:avLst/>
              <a:gdLst>
                <a:gd name="T0" fmla="*/ 2147483647 w 85"/>
                <a:gd name="T1" fmla="*/ 0 h 74"/>
                <a:gd name="T2" fmla="*/ 2147483647 w 85"/>
                <a:gd name="T3" fmla="*/ 2147483647 h 74"/>
                <a:gd name="T4" fmla="*/ 2147483647 w 85"/>
                <a:gd name="T5" fmla="*/ 2147483647 h 74"/>
                <a:gd name="T6" fmla="*/ 2147483647 w 85"/>
                <a:gd name="T7" fmla="*/ 2147483647 h 74"/>
                <a:gd name="T8" fmla="*/ 2147483647 w 85"/>
                <a:gd name="T9" fmla="*/ 2147483647 h 74"/>
                <a:gd name="T10" fmla="*/ 2147483647 w 85"/>
                <a:gd name="T11" fmla="*/ 2147483647 h 74"/>
                <a:gd name="T12" fmla="*/ 0 w 85"/>
                <a:gd name="T13" fmla="*/ 2147483647 h 74"/>
                <a:gd name="T14" fmla="*/ 0 w 85"/>
                <a:gd name="T15" fmla="*/ 2147483647 h 74"/>
                <a:gd name="T16" fmla="*/ 2147483647 w 85"/>
                <a:gd name="T17" fmla="*/ 2147483647 h 74"/>
                <a:gd name="T18" fmla="*/ 2147483647 w 85"/>
                <a:gd name="T19" fmla="*/ 2147483647 h 74"/>
                <a:gd name="T20" fmla="*/ 2147483647 w 85"/>
                <a:gd name="T21" fmla="*/ 2147483647 h 74"/>
                <a:gd name="T22" fmla="*/ 2147483647 w 85"/>
                <a:gd name="T23" fmla="*/ 2147483647 h 74"/>
                <a:gd name="T24" fmla="*/ 2147483647 w 85"/>
                <a:gd name="T25" fmla="*/ 2147483647 h 74"/>
                <a:gd name="T26" fmla="*/ 2147483647 w 85"/>
                <a:gd name="T27" fmla="*/ 2147483647 h 74"/>
                <a:gd name="T28" fmla="*/ 2147483647 w 85"/>
                <a:gd name="T29" fmla="*/ 2147483647 h 74"/>
                <a:gd name="T30" fmla="*/ 2147483647 w 85"/>
                <a:gd name="T31" fmla="*/ 2147483647 h 74"/>
                <a:gd name="T32" fmla="*/ 2147483647 w 85"/>
                <a:gd name="T33" fmla="*/ 2147483647 h 74"/>
                <a:gd name="T34" fmla="*/ 2147483647 w 85"/>
                <a:gd name="T35" fmla="*/ 2147483647 h 74"/>
                <a:gd name="T36" fmla="*/ 2147483647 w 85"/>
                <a:gd name="T37" fmla="*/ 2147483647 h 74"/>
                <a:gd name="T38" fmla="*/ 2147483647 w 85"/>
                <a:gd name="T39" fmla="*/ 2147483647 h 74"/>
                <a:gd name="T40" fmla="*/ 2147483647 w 85"/>
                <a:gd name="T41" fmla="*/ 2147483647 h 74"/>
                <a:gd name="T42" fmla="*/ 2147483647 w 85"/>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5"/>
                <a:gd name="T67" fmla="*/ 0 h 74"/>
                <a:gd name="T68" fmla="*/ 85 w 85"/>
                <a:gd name="T69" fmla="*/ 74 h 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5" h="74">
                  <a:moveTo>
                    <a:pt x="85" y="0"/>
                  </a:moveTo>
                  <a:lnTo>
                    <a:pt x="75" y="10"/>
                  </a:lnTo>
                  <a:lnTo>
                    <a:pt x="59" y="2"/>
                  </a:lnTo>
                  <a:lnTo>
                    <a:pt x="40" y="7"/>
                  </a:lnTo>
                  <a:lnTo>
                    <a:pt x="13" y="16"/>
                  </a:lnTo>
                  <a:lnTo>
                    <a:pt x="13" y="21"/>
                  </a:lnTo>
                  <a:lnTo>
                    <a:pt x="0" y="36"/>
                  </a:lnTo>
                  <a:lnTo>
                    <a:pt x="0" y="37"/>
                  </a:lnTo>
                  <a:lnTo>
                    <a:pt x="16" y="61"/>
                  </a:lnTo>
                  <a:lnTo>
                    <a:pt x="37" y="61"/>
                  </a:lnTo>
                  <a:lnTo>
                    <a:pt x="57" y="74"/>
                  </a:lnTo>
                  <a:lnTo>
                    <a:pt x="57" y="64"/>
                  </a:lnTo>
                  <a:lnTo>
                    <a:pt x="64" y="67"/>
                  </a:lnTo>
                  <a:lnTo>
                    <a:pt x="47" y="51"/>
                  </a:lnTo>
                  <a:lnTo>
                    <a:pt x="33" y="32"/>
                  </a:lnTo>
                  <a:lnTo>
                    <a:pt x="35" y="21"/>
                  </a:lnTo>
                  <a:lnTo>
                    <a:pt x="48" y="29"/>
                  </a:lnTo>
                  <a:lnTo>
                    <a:pt x="47" y="20"/>
                  </a:lnTo>
                  <a:lnTo>
                    <a:pt x="57" y="16"/>
                  </a:lnTo>
                  <a:lnTo>
                    <a:pt x="78" y="17"/>
                  </a:lnTo>
                  <a:lnTo>
                    <a:pt x="83" y="23"/>
                  </a:lnTo>
                  <a:lnTo>
                    <a:pt x="85"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7" name="Freeform 158"/>
            <p:cNvSpPr>
              <a:spLocks/>
            </p:cNvSpPr>
            <p:nvPr/>
          </p:nvSpPr>
          <p:spPr bwMode="auto">
            <a:xfrm>
              <a:off x="4779963" y="2625750"/>
              <a:ext cx="150812" cy="114300"/>
            </a:xfrm>
            <a:custGeom>
              <a:avLst/>
              <a:gdLst>
                <a:gd name="T0" fmla="*/ 2147483647 w 85"/>
                <a:gd name="T1" fmla="*/ 0 h 74"/>
                <a:gd name="T2" fmla="*/ 2147483647 w 85"/>
                <a:gd name="T3" fmla="*/ 2147483647 h 74"/>
                <a:gd name="T4" fmla="*/ 2147483647 w 85"/>
                <a:gd name="T5" fmla="*/ 2147483647 h 74"/>
                <a:gd name="T6" fmla="*/ 2147483647 w 85"/>
                <a:gd name="T7" fmla="*/ 2147483647 h 74"/>
                <a:gd name="T8" fmla="*/ 2147483647 w 85"/>
                <a:gd name="T9" fmla="*/ 2147483647 h 74"/>
                <a:gd name="T10" fmla="*/ 2147483647 w 85"/>
                <a:gd name="T11" fmla="*/ 2147483647 h 74"/>
                <a:gd name="T12" fmla="*/ 0 w 85"/>
                <a:gd name="T13" fmla="*/ 2147483647 h 74"/>
                <a:gd name="T14" fmla="*/ 0 w 85"/>
                <a:gd name="T15" fmla="*/ 2147483647 h 74"/>
                <a:gd name="T16" fmla="*/ 2147483647 w 85"/>
                <a:gd name="T17" fmla="*/ 2147483647 h 74"/>
                <a:gd name="T18" fmla="*/ 2147483647 w 85"/>
                <a:gd name="T19" fmla="*/ 2147483647 h 74"/>
                <a:gd name="T20" fmla="*/ 2147483647 w 85"/>
                <a:gd name="T21" fmla="*/ 2147483647 h 74"/>
                <a:gd name="T22" fmla="*/ 2147483647 w 85"/>
                <a:gd name="T23" fmla="*/ 2147483647 h 74"/>
                <a:gd name="T24" fmla="*/ 2147483647 w 85"/>
                <a:gd name="T25" fmla="*/ 2147483647 h 74"/>
                <a:gd name="T26" fmla="*/ 2147483647 w 85"/>
                <a:gd name="T27" fmla="*/ 2147483647 h 74"/>
                <a:gd name="T28" fmla="*/ 2147483647 w 85"/>
                <a:gd name="T29" fmla="*/ 2147483647 h 74"/>
                <a:gd name="T30" fmla="*/ 2147483647 w 85"/>
                <a:gd name="T31" fmla="*/ 2147483647 h 74"/>
                <a:gd name="T32" fmla="*/ 2147483647 w 85"/>
                <a:gd name="T33" fmla="*/ 2147483647 h 74"/>
                <a:gd name="T34" fmla="*/ 2147483647 w 85"/>
                <a:gd name="T35" fmla="*/ 2147483647 h 74"/>
                <a:gd name="T36" fmla="*/ 2147483647 w 85"/>
                <a:gd name="T37" fmla="*/ 2147483647 h 74"/>
                <a:gd name="T38" fmla="*/ 2147483647 w 85"/>
                <a:gd name="T39" fmla="*/ 2147483647 h 74"/>
                <a:gd name="T40" fmla="*/ 2147483647 w 85"/>
                <a:gd name="T41" fmla="*/ 2147483647 h 74"/>
                <a:gd name="T42" fmla="*/ 2147483647 w 85"/>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5"/>
                <a:gd name="T67" fmla="*/ 0 h 74"/>
                <a:gd name="T68" fmla="*/ 85 w 85"/>
                <a:gd name="T69" fmla="*/ 74 h 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5" h="74">
                  <a:moveTo>
                    <a:pt x="85" y="0"/>
                  </a:moveTo>
                  <a:lnTo>
                    <a:pt x="75" y="10"/>
                  </a:lnTo>
                  <a:lnTo>
                    <a:pt x="59" y="2"/>
                  </a:lnTo>
                  <a:lnTo>
                    <a:pt x="40" y="7"/>
                  </a:lnTo>
                  <a:lnTo>
                    <a:pt x="13" y="16"/>
                  </a:lnTo>
                  <a:lnTo>
                    <a:pt x="13" y="21"/>
                  </a:lnTo>
                  <a:lnTo>
                    <a:pt x="0" y="36"/>
                  </a:lnTo>
                  <a:lnTo>
                    <a:pt x="0" y="37"/>
                  </a:lnTo>
                  <a:lnTo>
                    <a:pt x="16" y="61"/>
                  </a:lnTo>
                  <a:lnTo>
                    <a:pt x="37" y="61"/>
                  </a:lnTo>
                  <a:lnTo>
                    <a:pt x="57" y="74"/>
                  </a:lnTo>
                  <a:lnTo>
                    <a:pt x="57" y="64"/>
                  </a:lnTo>
                  <a:lnTo>
                    <a:pt x="64" y="67"/>
                  </a:lnTo>
                  <a:lnTo>
                    <a:pt x="47" y="51"/>
                  </a:lnTo>
                  <a:lnTo>
                    <a:pt x="33" y="32"/>
                  </a:lnTo>
                  <a:lnTo>
                    <a:pt x="35" y="21"/>
                  </a:lnTo>
                  <a:lnTo>
                    <a:pt x="48" y="29"/>
                  </a:lnTo>
                  <a:lnTo>
                    <a:pt x="47" y="20"/>
                  </a:lnTo>
                  <a:lnTo>
                    <a:pt x="57" y="16"/>
                  </a:lnTo>
                  <a:lnTo>
                    <a:pt x="78" y="17"/>
                  </a:lnTo>
                  <a:lnTo>
                    <a:pt x="83" y="23"/>
                  </a:lnTo>
                  <a:lnTo>
                    <a:pt x="85"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8" name="Freeform 159"/>
            <p:cNvSpPr>
              <a:spLocks/>
            </p:cNvSpPr>
            <p:nvPr/>
          </p:nvSpPr>
          <p:spPr bwMode="auto">
            <a:xfrm>
              <a:off x="4775200" y="2449538"/>
              <a:ext cx="228600" cy="125412"/>
            </a:xfrm>
            <a:custGeom>
              <a:avLst/>
              <a:gdLst>
                <a:gd name="T0" fmla="*/ 2147483647 w 127"/>
                <a:gd name="T1" fmla="*/ 2147483647 h 79"/>
                <a:gd name="T2" fmla="*/ 2147483647 w 127"/>
                <a:gd name="T3" fmla="*/ 2147483647 h 79"/>
                <a:gd name="T4" fmla="*/ 2147483647 w 127"/>
                <a:gd name="T5" fmla="*/ 2147483647 h 79"/>
                <a:gd name="T6" fmla="*/ 2147483647 w 127"/>
                <a:gd name="T7" fmla="*/ 2147483647 h 79"/>
                <a:gd name="T8" fmla="*/ 2147483647 w 127"/>
                <a:gd name="T9" fmla="*/ 2147483647 h 79"/>
                <a:gd name="T10" fmla="*/ 2147483647 w 127"/>
                <a:gd name="T11" fmla="*/ 2147483647 h 79"/>
                <a:gd name="T12" fmla="*/ 2147483647 w 127"/>
                <a:gd name="T13" fmla="*/ 2147483647 h 79"/>
                <a:gd name="T14" fmla="*/ 2147483647 w 127"/>
                <a:gd name="T15" fmla="*/ 2147483647 h 79"/>
                <a:gd name="T16" fmla="*/ 2147483647 w 127"/>
                <a:gd name="T17" fmla="*/ 2147483647 h 79"/>
                <a:gd name="T18" fmla="*/ 2147483647 w 127"/>
                <a:gd name="T19" fmla="*/ 2147483647 h 79"/>
                <a:gd name="T20" fmla="*/ 2147483647 w 127"/>
                <a:gd name="T21" fmla="*/ 2147483647 h 79"/>
                <a:gd name="T22" fmla="*/ 2147483647 w 127"/>
                <a:gd name="T23" fmla="*/ 2147483647 h 79"/>
                <a:gd name="T24" fmla="*/ 0 w 127"/>
                <a:gd name="T25" fmla="*/ 2147483647 h 79"/>
                <a:gd name="T26" fmla="*/ 0 w 127"/>
                <a:gd name="T27" fmla="*/ 2147483647 h 79"/>
                <a:gd name="T28" fmla="*/ 2147483647 w 127"/>
                <a:gd name="T29" fmla="*/ 2147483647 h 79"/>
                <a:gd name="T30" fmla="*/ 2147483647 w 127"/>
                <a:gd name="T31" fmla="*/ 2147483647 h 79"/>
                <a:gd name="T32" fmla="*/ 2147483647 w 127"/>
                <a:gd name="T33" fmla="*/ 2147483647 h 79"/>
                <a:gd name="T34" fmla="*/ 2147483647 w 127"/>
                <a:gd name="T35" fmla="*/ 2147483647 h 79"/>
                <a:gd name="T36" fmla="*/ 2147483647 w 127"/>
                <a:gd name="T37" fmla="*/ 0 h 79"/>
                <a:gd name="T38" fmla="*/ 2147483647 w 127"/>
                <a:gd name="T39" fmla="*/ 2147483647 h 79"/>
                <a:gd name="T40" fmla="*/ 2147483647 w 127"/>
                <a:gd name="T41" fmla="*/ 2147483647 h 79"/>
                <a:gd name="T42" fmla="*/ 2147483647 w 127"/>
                <a:gd name="T43" fmla="*/ 2147483647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7"/>
                <a:gd name="T67" fmla="*/ 0 h 79"/>
                <a:gd name="T68" fmla="*/ 127 w 127"/>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7" h="79">
                  <a:moveTo>
                    <a:pt x="109" y="45"/>
                  </a:moveTo>
                  <a:lnTo>
                    <a:pt x="111" y="51"/>
                  </a:lnTo>
                  <a:lnTo>
                    <a:pt x="127" y="51"/>
                  </a:lnTo>
                  <a:lnTo>
                    <a:pt x="126" y="61"/>
                  </a:lnTo>
                  <a:lnTo>
                    <a:pt x="115" y="69"/>
                  </a:lnTo>
                  <a:lnTo>
                    <a:pt x="116" y="79"/>
                  </a:lnTo>
                  <a:lnTo>
                    <a:pt x="92" y="72"/>
                  </a:lnTo>
                  <a:lnTo>
                    <a:pt x="73" y="79"/>
                  </a:lnTo>
                  <a:lnTo>
                    <a:pt x="52" y="77"/>
                  </a:lnTo>
                  <a:lnTo>
                    <a:pt x="35" y="72"/>
                  </a:lnTo>
                  <a:lnTo>
                    <a:pt x="30" y="61"/>
                  </a:lnTo>
                  <a:lnTo>
                    <a:pt x="18" y="59"/>
                  </a:lnTo>
                  <a:lnTo>
                    <a:pt x="0" y="37"/>
                  </a:lnTo>
                  <a:lnTo>
                    <a:pt x="12" y="34"/>
                  </a:lnTo>
                  <a:lnTo>
                    <a:pt x="23" y="10"/>
                  </a:lnTo>
                  <a:lnTo>
                    <a:pt x="33" y="6"/>
                  </a:lnTo>
                  <a:lnTo>
                    <a:pt x="61" y="7"/>
                  </a:lnTo>
                  <a:lnTo>
                    <a:pt x="81" y="0"/>
                  </a:lnTo>
                  <a:lnTo>
                    <a:pt x="87" y="3"/>
                  </a:lnTo>
                  <a:lnTo>
                    <a:pt x="104" y="23"/>
                  </a:lnTo>
                  <a:lnTo>
                    <a:pt x="109" y="4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9" name="Freeform 160"/>
            <p:cNvSpPr>
              <a:spLocks/>
            </p:cNvSpPr>
            <p:nvPr/>
          </p:nvSpPr>
          <p:spPr bwMode="auto">
            <a:xfrm>
              <a:off x="4775200" y="2449538"/>
              <a:ext cx="228600" cy="125412"/>
            </a:xfrm>
            <a:custGeom>
              <a:avLst/>
              <a:gdLst>
                <a:gd name="T0" fmla="*/ 2147483647 w 127"/>
                <a:gd name="T1" fmla="*/ 2147483647 h 79"/>
                <a:gd name="T2" fmla="*/ 2147483647 w 127"/>
                <a:gd name="T3" fmla="*/ 2147483647 h 79"/>
                <a:gd name="T4" fmla="*/ 2147483647 w 127"/>
                <a:gd name="T5" fmla="*/ 2147483647 h 79"/>
                <a:gd name="T6" fmla="*/ 2147483647 w 127"/>
                <a:gd name="T7" fmla="*/ 2147483647 h 79"/>
                <a:gd name="T8" fmla="*/ 2147483647 w 127"/>
                <a:gd name="T9" fmla="*/ 2147483647 h 79"/>
                <a:gd name="T10" fmla="*/ 2147483647 w 127"/>
                <a:gd name="T11" fmla="*/ 2147483647 h 79"/>
                <a:gd name="T12" fmla="*/ 2147483647 w 127"/>
                <a:gd name="T13" fmla="*/ 2147483647 h 79"/>
                <a:gd name="T14" fmla="*/ 2147483647 w 127"/>
                <a:gd name="T15" fmla="*/ 2147483647 h 79"/>
                <a:gd name="T16" fmla="*/ 2147483647 w 127"/>
                <a:gd name="T17" fmla="*/ 2147483647 h 79"/>
                <a:gd name="T18" fmla="*/ 2147483647 w 127"/>
                <a:gd name="T19" fmla="*/ 2147483647 h 79"/>
                <a:gd name="T20" fmla="*/ 2147483647 w 127"/>
                <a:gd name="T21" fmla="*/ 2147483647 h 79"/>
                <a:gd name="T22" fmla="*/ 2147483647 w 127"/>
                <a:gd name="T23" fmla="*/ 2147483647 h 79"/>
                <a:gd name="T24" fmla="*/ 0 w 127"/>
                <a:gd name="T25" fmla="*/ 2147483647 h 79"/>
                <a:gd name="T26" fmla="*/ 0 w 127"/>
                <a:gd name="T27" fmla="*/ 2147483647 h 79"/>
                <a:gd name="T28" fmla="*/ 2147483647 w 127"/>
                <a:gd name="T29" fmla="*/ 2147483647 h 79"/>
                <a:gd name="T30" fmla="*/ 2147483647 w 127"/>
                <a:gd name="T31" fmla="*/ 2147483647 h 79"/>
                <a:gd name="T32" fmla="*/ 2147483647 w 127"/>
                <a:gd name="T33" fmla="*/ 2147483647 h 79"/>
                <a:gd name="T34" fmla="*/ 2147483647 w 127"/>
                <a:gd name="T35" fmla="*/ 2147483647 h 79"/>
                <a:gd name="T36" fmla="*/ 2147483647 w 127"/>
                <a:gd name="T37" fmla="*/ 0 h 79"/>
                <a:gd name="T38" fmla="*/ 2147483647 w 127"/>
                <a:gd name="T39" fmla="*/ 2147483647 h 79"/>
                <a:gd name="T40" fmla="*/ 2147483647 w 127"/>
                <a:gd name="T41" fmla="*/ 2147483647 h 79"/>
                <a:gd name="T42" fmla="*/ 2147483647 w 127"/>
                <a:gd name="T43" fmla="*/ 2147483647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7"/>
                <a:gd name="T67" fmla="*/ 0 h 79"/>
                <a:gd name="T68" fmla="*/ 127 w 127"/>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7" h="79">
                  <a:moveTo>
                    <a:pt x="109" y="45"/>
                  </a:moveTo>
                  <a:lnTo>
                    <a:pt x="111" y="51"/>
                  </a:lnTo>
                  <a:lnTo>
                    <a:pt x="127" y="51"/>
                  </a:lnTo>
                  <a:lnTo>
                    <a:pt x="126" y="61"/>
                  </a:lnTo>
                  <a:lnTo>
                    <a:pt x="115" y="69"/>
                  </a:lnTo>
                  <a:lnTo>
                    <a:pt x="116" y="79"/>
                  </a:lnTo>
                  <a:lnTo>
                    <a:pt x="92" y="72"/>
                  </a:lnTo>
                  <a:lnTo>
                    <a:pt x="73" y="79"/>
                  </a:lnTo>
                  <a:lnTo>
                    <a:pt x="52" y="77"/>
                  </a:lnTo>
                  <a:lnTo>
                    <a:pt x="35" y="72"/>
                  </a:lnTo>
                  <a:lnTo>
                    <a:pt x="30" y="61"/>
                  </a:lnTo>
                  <a:lnTo>
                    <a:pt x="18" y="59"/>
                  </a:lnTo>
                  <a:lnTo>
                    <a:pt x="0" y="37"/>
                  </a:lnTo>
                  <a:lnTo>
                    <a:pt x="12" y="34"/>
                  </a:lnTo>
                  <a:lnTo>
                    <a:pt x="23" y="10"/>
                  </a:lnTo>
                  <a:lnTo>
                    <a:pt x="33" y="6"/>
                  </a:lnTo>
                  <a:lnTo>
                    <a:pt x="61" y="7"/>
                  </a:lnTo>
                  <a:lnTo>
                    <a:pt x="81" y="0"/>
                  </a:lnTo>
                  <a:lnTo>
                    <a:pt x="87" y="3"/>
                  </a:lnTo>
                  <a:lnTo>
                    <a:pt x="104" y="23"/>
                  </a:lnTo>
                  <a:lnTo>
                    <a:pt x="109" y="4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0" name="Freeform 161"/>
            <p:cNvSpPr>
              <a:spLocks/>
            </p:cNvSpPr>
            <p:nvPr/>
          </p:nvSpPr>
          <p:spPr bwMode="auto">
            <a:xfrm>
              <a:off x="4616450" y="2484463"/>
              <a:ext cx="66675" cy="42862"/>
            </a:xfrm>
            <a:custGeom>
              <a:avLst/>
              <a:gdLst>
                <a:gd name="T0" fmla="*/ 2147483647 w 37"/>
                <a:gd name="T1" fmla="*/ 2147483647 h 27"/>
                <a:gd name="T2" fmla="*/ 2147483647 w 37"/>
                <a:gd name="T3" fmla="*/ 2147483647 h 27"/>
                <a:gd name="T4" fmla="*/ 2147483647 w 37"/>
                <a:gd name="T5" fmla="*/ 2147483647 h 27"/>
                <a:gd name="T6" fmla="*/ 0 w 37"/>
                <a:gd name="T7" fmla="*/ 2147483647 h 27"/>
                <a:gd name="T8" fmla="*/ 2147483647 w 37"/>
                <a:gd name="T9" fmla="*/ 2147483647 h 27"/>
                <a:gd name="T10" fmla="*/ 2147483647 w 37"/>
                <a:gd name="T11" fmla="*/ 0 h 27"/>
                <a:gd name="T12" fmla="*/ 2147483647 w 37"/>
                <a:gd name="T13" fmla="*/ 2147483647 h 27"/>
                <a:gd name="T14" fmla="*/ 2147483647 w 37"/>
                <a:gd name="T15" fmla="*/ 2147483647 h 27"/>
                <a:gd name="T16" fmla="*/ 2147483647 w 37"/>
                <a:gd name="T17" fmla="*/ 2147483647 h 27"/>
                <a:gd name="T18" fmla="*/ 2147483647 w 37"/>
                <a:gd name="T19" fmla="*/ 2147483647 h 27"/>
                <a:gd name="T20" fmla="*/ 2147483647 w 37"/>
                <a:gd name="T21" fmla="*/ 2147483647 h 27"/>
                <a:gd name="T22" fmla="*/ 2147483647 w 37"/>
                <a:gd name="T23" fmla="*/ 2147483647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27"/>
                <a:gd name="T38" fmla="*/ 37 w 3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27">
                  <a:moveTo>
                    <a:pt x="1" y="25"/>
                  </a:moveTo>
                  <a:lnTo>
                    <a:pt x="1" y="24"/>
                  </a:lnTo>
                  <a:lnTo>
                    <a:pt x="4" y="22"/>
                  </a:lnTo>
                  <a:lnTo>
                    <a:pt x="0" y="14"/>
                  </a:lnTo>
                  <a:lnTo>
                    <a:pt x="1" y="8"/>
                  </a:lnTo>
                  <a:lnTo>
                    <a:pt x="34" y="0"/>
                  </a:lnTo>
                  <a:lnTo>
                    <a:pt x="37" y="3"/>
                  </a:lnTo>
                  <a:lnTo>
                    <a:pt x="24" y="14"/>
                  </a:lnTo>
                  <a:lnTo>
                    <a:pt x="24" y="21"/>
                  </a:lnTo>
                  <a:lnTo>
                    <a:pt x="15" y="19"/>
                  </a:lnTo>
                  <a:lnTo>
                    <a:pt x="6" y="27"/>
                  </a:lnTo>
                  <a:lnTo>
                    <a:pt x="1" y="2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1" name="Freeform 162"/>
            <p:cNvSpPr>
              <a:spLocks/>
            </p:cNvSpPr>
            <p:nvPr/>
          </p:nvSpPr>
          <p:spPr bwMode="auto">
            <a:xfrm>
              <a:off x="4616450" y="2484463"/>
              <a:ext cx="66675" cy="42862"/>
            </a:xfrm>
            <a:custGeom>
              <a:avLst/>
              <a:gdLst>
                <a:gd name="T0" fmla="*/ 2147483647 w 37"/>
                <a:gd name="T1" fmla="*/ 2147483647 h 27"/>
                <a:gd name="T2" fmla="*/ 2147483647 w 37"/>
                <a:gd name="T3" fmla="*/ 2147483647 h 27"/>
                <a:gd name="T4" fmla="*/ 2147483647 w 37"/>
                <a:gd name="T5" fmla="*/ 2147483647 h 27"/>
                <a:gd name="T6" fmla="*/ 0 w 37"/>
                <a:gd name="T7" fmla="*/ 2147483647 h 27"/>
                <a:gd name="T8" fmla="*/ 2147483647 w 37"/>
                <a:gd name="T9" fmla="*/ 2147483647 h 27"/>
                <a:gd name="T10" fmla="*/ 2147483647 w 37"/>
                <a:gd name="T11" fmla="*/ 0 h 27"/>
                <a:gd name="T12" fmla="*/ 2147483647 w 37"/>
                <a:gd name="T13" fmla="*/ 2147483647 h 27"/>
                <a:gd name="T14" fmla="*/ 2147483647 w 37"/>
                <a:gd name="T15" fmla="*/ 2147483647 h 27"/>
                <a:gd name="T16" fmla="*/ 2147483647 w 37"/>
                <a:gd name="T17" fmla="*/ 2147483647 h 27"/>
                <a:gd name="T18" fmla="*/ 2147483647 w 37"/>
                <a:gd name="T19" fmla="*/ 2147483647 h 27"/>
                <a:gd name="T20" fmla="*/ 2147483647 w 37"/>
                <a:gd name="T21" fmla="*/ 2147483647 h 27"/>
                <a:gd name="T22" fmla="*/ 2147483647 w 37"/>
                <a:gd name="T23" fmla="*/ 2147483647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27"/>
                <a:gd name="T38" fmla="*/ 37 w 3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27">
                  <a:moveTo>
                    <a:pt x="1" y="25"/>
                  </a:moveTo>
                  <a:lnTo>
                    <a:pt x="1" y="24"/>
                  </a:lnTo>
                  <a:lnTo>
                    <a:pt x="4" y="22"/>
                  </a:lnTo>
                  <a:lnTo>
                    <a:pt x="0" y="14"/>
                  </a:lnTo>
                  <a:lnTo>
                    <a:pt x="1" y="8"/>
                  </a:lnTo>
                  <a:lnTo>
                    <a:pt x="34" y="0"/>
                  </a:lnTo>
                  <a:lnTo>
                    <a:pt x="37" y="3"/>
                  </a:lnTo>
                  <a:lnTo>
                    <a:pt x="24" y="14"/>
                  </a:lnTo>
                  <a:lnTo>
                    <a:pt x="24" y="21"/>
                  </a:lnTo>
                  <a:lnTo>
                    <a:pt x="15" y="19"/>
                  </a:lnTo>
                  <a:lnTo>
                    <a:pt x="6" y="27"/>
                  </a:lnTo>
                  <a:lnTo>
                    <a:pt x="1" y="2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2" name="Freeform 163"/>
            <p:cNvSpPr>
              <a:spLocks/>
            </p:cNvSpPr>
            <p:nvPr/>
          </p:nvSpPr>
          <p:spPr bwMode="auto">
            <a:xfrm>
              <a:off x="4616450" y="2489225"/>
              <a:ext cx="136525" cy="117475"/>
            </a:xfrm>
            <a:custGeom>
              <a:avLst/>
              <a:gdLst>
                <a:gd name="T0" fmla="*/ 2147483647 w 76"/>
                <a:gd name="T1" fmla="*/ 2147483647 h 73"/>
                <a:gd name="T2" fmla="*/ 2147483647 w 76"/>
                <a:gd name="T3" fmla="*/ 2147483647 h 73"/>
                <a:gd name="T4" fmla="*/ 2147483647 w 76"/>
                <a:gd name="T5" fmla="*/ 0 h 73"/>
                <a:gd name="T6" fmla="*/ 2147483647 w 76"/>
                <a:gd name="T7" fmla="*/ 2147483647 h 73"/>
                <a:gd name="T8" fmla="*/ 2147483647 w 76"/>
                <a:gd name="T9" fmla="*/ 2147483647 h 73"/>
                <a:gd name="T10" fmla="*/ 2147483647 w 76"/>
                <a:gd name="T11" fmla="*/ 2147483647 h 73"/>
                <a:gd name="T12" fmla="*/ 2147483647 w 76"/>
                <a:gd name="T13" fmla="*/ 2147483647 h 73"/>
                <a:gd name="T14" fmla="*/ 0 w 76"/>
                <a:gd name="T15" fmla="*/ 2147483647 h 73"/>
                <a:gd name="T16" fmla="*/ 2147483647 w 76"/>
                <a:gd name="T17" fmla="*/ 2147483647 h 73"/>
                <a:gd name="T18" fmla="*/ 2147483647 w 76"/>
                <a:gd name="T19" fmla="*/ 2147483647 h 73"/>
                <a:gd name="T20" fmla="*/ 2147483647 w 76"/>
                <a:gd name="T21" fmla="*/ 2147483647 h 73"/>
                <a:gd name="T22" fmla="*/ 2147483647 w 76"/>
                <a:gd name="T23" fmla="*/ 2147483647 h 73"/>
                <a:gd name="T24" fmla="*/ 2147483647 w 76"/>
                <a:gd name="T25" fmla="*/ 2147483647 h 73"/>
                <a:gd name="T26" fmla="*/ 2147483647 w 76"/>
                <a:gd name="T27" fmla="*/ 2147483647 h 73"/>
                <a:gd name="T28" fmla="*/ 2147483647 w 76"/>
                <a:gd name="T29" fmla="*/ 2147483647 h 73"/>
                <a:gd name="T30" fmla="*/ 2147483647 w 76"/>
                <a:gd name="T31" fmla="*/ 2147483647 h 73"/>
                <a:gd name="T32" fmla="*/ 2147483647 w 76"/>
                <a:gd name="T33" fmla="*/ 2147483647 h 73"/>
                <a:gd name="T34" fmla="*/ 2147483647 w 76"/>
                <a:gd name="T35" fmla="*/ 2147483647 h 73"/>
                <a:gd name="T36" fmla="*/ 2147483647 w 76"/>
                <a:gd name="T37" fmla="*/ 2147483647 h 73"/>
                <a:gd name="T38" fmla="*/ 2147483647 w 76"/>
                <a:gd name="T39" fmla="*/ 2147483647 h 73"/>
                <a:gd name="T40" fmla="*/ 2147483647 w 76"/>
                <a:gd name="T41" fmla="*/ 2147483647 h 73"/>
                <a:gd name="T42" fmla="*/ 2147483647 w 76"/>
                <a:gd name="T43" fmla="*/ 2147483647 h 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
                <a:gd name="T67" fmla="*/ 0 h 73"/>
                <a:gd name="T68" fmla="*/ 76 w 76"/>
                <a:gd name="T69" fmla="*/ 73 h 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 h="73">
                  <a:moveTo>
                    <a:pt x="69" y="16"/>
                  </a:moveTo>
                  <a:lnTo>
                    <a:pt x="58" y="16"/>
                  </a:lnTo>
                  <a:lnTo>
                    <a:pt x="36" y="0"/>
                  </a:lnTo>
                  <a:lnTo>
                    <a:pt x="23" y="11"/>
                  </a:lnTo>
                  <a:lnTo>
                    <a:pt x="23" y="18"/>
                  </a:lnTo>
                  <a:lnTo>
                    <a:pt x="14" y="16"/>
                  </a:lnTo>
                  <a:lnTo>
                    <a:pt x="5" y="24"/>
                  </a:lnTo>
                  <a:lnTo>
                    <a:pt x="0" y="22"/>
                  </a:lnTo>
                  <a:lnTo>
                    <a:pt x="2" y="35"/>
                  </a:lnTo>
                  <a:lnTo>
                    <a:pt x="7" y="25"/>
                  </a:lnTo>
                  <a:lnTo>
                    <a:pt x="16" y="33"/>
                  </a:lnTo>
                  <a:lnTo>
                    <a:pt x="21" y="49"/>
                  </a:lnTo>
                  <a:lnTo>
                    <a:pt x="61" y="73"/>
                  </a:lnTo>
                  <a:lnTo>
                    <a:pt x="64" y="69"/>
                  </a:lnTo>
                  <a:lnTo>
                    <a:pt x="37" y="46"/>
                  </a:lnTo>
                  <a:lnTo>
                    <a:pt x="33" y="35"/>
                  </a:lnTo>
                  <a:lnTo>
                    <a:pt x="34" y="27"/>
                  </a:lnTo>
                  <a:lnTo>
                    <a:pt x="64" y="30"/>
                  </a:lnTo>
                  <a:lnTo>
                    <a:pt x="73" y="33"/>
                  </a:lnTo>
                  <a:lnTo>
                    <a:pt x="76" y="28"/>
                  </a:lnTo>
                  <a:lnTo>
                    <a:pt x="72" y="25"/>
                  </a:lnTo>
                  <a:lnTo>
                    <a:pt x="69"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3" name="Freeform 164"/>
            <p:cNvSpPr>
              <a:spLocks/>
            </p:cNvSpPr>
            <p:nvPr/>
          </p:nvSpPr>
          <p:spPr bwMode="auto">
            <a:xfrm>
              <a:off x="4616450" y="2489225"/>
              <a:ext cx="136525" cy="117475"/>
            </a:xfrm>
            <a:custGeom>
              <a:avLst/>
              <a:gdLst>
                <a:gd name="T0" fmla="*/ 2147483647 w 76"/>
                <a:gd name="T1" fmla="*/ 2147483647 h 73"/>
                <a:gd name="T2" fmla="*/ 2147483647 w 76"/>
                <a:gd name="T3" fmla="*/ 2147483647 h 73"/>
                <a:gd name="T4" fmla="*/ 2147483647 w 76"/>
                <a:gd name="T5" fmla="*/ 0 h 73"/>
                <a:gd name="T6" fmla="*/ 2147483647 w 76"/>
                <a:gd name="T7" fmla="*/ 2147483647 h 73"/>
                <a:gd name="T8" fmla="*/ 2147483647 w 76"/>
                <a:gd name="T9" fmla="*/ 2147483647 h 73"/>
                <a:gd name="T10" fmla="*/ 2147483647 w 76"/>
                <a:gd name="T11" fmla="*/ 2147483647 h 73"/>
                <a:gd name="T12" fmla="*/ 2147483647 w 76"/>
                <a:gd name="T13" fmla="*/ 2147483647 h 73"/>
                <a:gd name="T14" fmla="*/ 0 w 76"/>
                <a:gd name="T15" fmla="*/ 2147483647 h 73"/>
                <a:gd name="T16" fmla="*/ 2147483647 w 76"/>
                <a:gd name="T17" fmla="*/ 2147483647 h 73"/>
                <a:gd name="T18" fmla="*/ 2147483647 w 76"/>
                <a:gd name="T19" fmla="*/ 2147483647 h 73"/>
                <a:gd name="T20" fmla="*/ 2147483647 w 76"/>
                <a:gd name="T21" fmla="*/ 2147483647 h 73"/>
                <a:gd name="T22" fmla="*/ 2147483647 w 76"/>
                <a:gd name="T23" fmla="*/ 2147483647 h 73"/>
                <a:gd name="T24" fmla="*/ 2147483647 w 76"/>
                <a:gd name="T25" fmla="*/ 2147483647 h 73"/>
                <a:gd name="T26" fmla="*/ 2147483647 w 76"/>
                <a:gd name="T27" fmla="*/ 2147483647 h 73"/>
                <a:gd name="T28" fmla="*/ 2147483647 w 76"/>
                <a:gd name="T29" fmla="*/ 2147483647 h 73"/>
                <a:gd name="T30" fmla="*/ 2147483647 w 76"/>
                <a:gd name="T31" fmla="*/ 2147483647 h 73"/>
                <a:gd name="T32" fmla="*/ 2147483647 w 76"/>
                <a:gd name="T33" fmla="*/ 2147483647 h 73"/>
                <a:gd name="T34" fmla="*/ 2147483647 w 76"/>
                <a:gd name="T35" fmla="*/ 2147483647 h 73"/>
                <a:gd name="T36" fmla="*/ 2147483647 w 76"/>
                <a:gd name="T37" fmla="*/ 2147483647 h 73"/>
                <a:gd name="T38" fmla="*/ 2147483647 w 76"/>
                <a:gd name="T39" fmla="*/ 2147483647 h 73"/>
                <a:gd name="T40" fmla="*/ 2147483647 w 76"/>
                <a:gd name="T41" fmla="*/ 2147483647 h 73"/>
                <a:gd name="T42" fmla="*/ 2147483647 w 76"/>
                <a:gd name="T43" fmla="*/ 2147483647 h 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
                <a:gd name="T67" fmla="*/ 0 h 73"/>
                <a:gd name="T68" fmla="*/ 76 w 76"/>
                <a:gd name="T69" fmla="*/ 73 h 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 h="73">
                  <a:moveTo>
                    <a:pt x="69" y="16"/>
                  </a:moveTo>
                  <a:lnTo>
                    <a:pt x="58" y="16"/>
                  </a:lnTo>
                  <a:lnTo>
                    <a:pt x="36" y="0"/>
                  </a:lnTo>
                  <a:lnTo>
                    <a:pt x="23" y="11"/>
                  </a:lnTo>
                  <a:lnTo>
                    <a:pt x="23" y="18"/>
                  </a:lnTo>
                  <a:lnTo>
                    <a:pt x="14" y="16"/>
                  </a:lnTo>
                  <a:lnTo>
                    <a:pt x="5" y="24"/>
                  </a:lnTo>
                  <a:lnTo>
                    <a:pt x="0" y="22"/>
                  </a:lnTo>
                  <a:lnTo>
                    <a:pt x="2" y="35"/>
                  </a:lnTo>
                  <a:lnTo>
                    <a:pt x="7" y="25"/>
                  </a:lnTo>
                  <a:lnTo>
                    <a:pt x="16" y="33"/>
                  </a:lnTo>
                  <a:lnTo>
                    <a:pt x="21" y="49"/>
                  </a:lnTo>
                  <a:lnTo>
                    <a:pt x="61" y="73"/>
                  </a:lnTo>
                  <a:lnTo>
                    <a:pt x="64" y="69"/>
                  </a:lnTo>
                  <a:lnTo>
                    <a:pt x="37" y="46"/>
                  </a:lnTo>
                  <a:lnTo>
                    <a:pt x="33" y="35"/>
                  </a:lnTo>
                  <a:lnTo>
                    <a:pt x="34" y="27"/>
                  </a:lnTo>
                  <a:lnTo>
                    <a:pt x="64" y="30"/>
                  </a:lnTo>
                  <a:lnTo>
                    <a:pt x="73" y="33"/>
                  </a:lnTo>
                  <a:lnTo>
                    <a:pt x="76" y="28"/>
                  </a:lnTo>
                  <a:lnTo>
                    <a:pt x="72" y="25"/>
                  </a:lnTo>
                  <a:lnTo>
                    <a:pt x="69" y="1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4" name="Freeform 165"/>
            <p:cNvSpPr>
              <a:spLocks/>
            </p:cNvSpPr>
            <p:nvPr/>
          </p:nvSpPr>
          <p:spPr bwMode="auto">
            <a:xfrm>
              <a:off x="4676775" y="2530500"/>
              <a:ext cx="87313" cy="66675"/>
            </a:xfrm>
            <a:custGeom>
              <a:avLst/>
              <a:gdLst>
                <a:gd name="T0" fmla="*/ 2147483647 w 48"/>
                <a:gd name="T1" fmla="*/ 2147483647 h 42"/>
                <a:gd name="T2" fmla="*/ 2147483647 w 48"/>
                <a:gd name="T3" fmla="*/ 2147483647 h 42"/>
                <a:gd name="T4" fmla="*/ 2147483647 w 48"/>
                <a:gd name="T5" fmla="*/ 2147483647 h 42"/>
                <a:gd name="T6" fmla="*/ 2147483647 w 48"/>
                <a:gd name="T7" fmla="*/ 2147483647 h 42"/>
                <a:gd name="T8" fmla="*/ 2147483647 w 48"/>
                <a:gd name="T9" fmla="*/ 2147483647 h 42"/>
                <a:gd name="T10" fmla="*/ 2147483647 w 48"/>
                <a:gd name="T11" fmla="*/ 2147483647 h 42"/>
                <a:gd name="T12" fmla="*/ 2147483647 w 48"/>
                <a:gd name="T13" fmla="*/ 2147483647 h 42"/>
                <a:gd name="T14" fmla="*/ 2147483647 w 48"/>
                <a:gd name="T15" fmla="*/ 2147483647 h 42"/>
                <a:gd name="T16" fmla="*/ 0 w 48"/>
                <a:gd name="T17" fmla="*/ 2147483647 h 42"/>
                <a:gd name="T18" fmla="*/ 2147483647 w 48"/>
                <a:gd name="T19" fmla="*/ 0 h 42"/>
                <a:gd name="T20" fmla="*/ 2147483647 w 48"/>
                <a:gd name="T21" fmla="*/ 2147483647 h 42"/>
                <a:gd name="T22" fmla="*/ 2147483647 w 48"/>
                <a:gd name="T23" fmla="*/ 2147483647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42"/>
                <a:gd name="T38" fmla="*/ 48 w 48"/>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42">
                  <a:moveTo>
                    <a:pt x="40" y="6"/>
                  </a:moveTo>
                  <a:lnTo>
                    <a:pt x="45" y="8"/>
                  </a:lnTo>
                  <a:lnTo>
                    <a:pt x="43" y="19"/>
                  </a:lnTo>
                  <a:lnTo>
                    <a:pt x="48" y="19"/>
                  </a:lnTo>
                  <a:lnTo>
                    <a:pt x="43" y="29"/>
                  </a:lnTo>
                  <a:lnTo>
                    <a:pt x="35" y="29"/>
                  </a:lnTo>
                  <a:lnTo>
                    <a:pt x="31" y="42"/>
                  </a:lnTo>
                  <a:lnTo>
                    <a:pt x="4" y="19"/>
                  </a:lnTo>
                  <a:lnTo>
                    <a:pt x="0" y="8"/>
                  </a:lnTo>
                  <a:lnTo>
                    <a:pt x="1" y="0"/>
                  </a:lnTo>
                  <a:lnTo>
                    <a:pt x="31" y="3"/>
                  </a:lnTo>
                  <a:lnTo>
                    <a:pt x="4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5" name="Freeform 166"/>
            <p:cNvSpPr>
              <a:spLocks/>
            </p:cNvSpPr>
            <p:nvPr/>
          </p:nvSpPr>
          <p:spPr bwMode="auto">
            <a:xfrm>
              <a:off x="4676775" y="2530500"/>
              <a:ext cx="87313" cy="66675"/>
            </a:xfrm>
            <a:custGeom>
              <a:avLst/>
              <a:gdLst>
                <a:gd name="T0" fmla="*/ 2147483647 w 48"/>
                <a:gd name="T1" fmla="*/ 2147483647 h 42"/>
                <a:gd name="T2" fmla="*/ 2147483647 w 48"/>
                <a:gd name="T3" fmla="*/ 2147483647 h 42"/>
                <a:gd name="T4" fmla="*/ 2147483647 w 48"/>
                <a:gd name="T5" fmla="*/ 2147483647 h 42"/>
                <a:gd name="T6" fmla="*/ 2147483647 w 48"/>
                <a:gd name="T7" fmla="*/ 2147483647 h 42"/>
                <a:gd name="T8" fmla="*/ 2147483647 w 48"/>
                <a:gd name="T9" fmla="*/ 2147483647 h 42"/>
                <a:gd name="T10" fmla="*/ 2147483647 w 48"/>
                <a:gd name="T11" fmla="*/ 2147483647 h 42"/>
                <a:gd name="T12" fmla="*/ 2147483647 w 48"/>
                <a:gd name="T13" fmla="*/ 2147483647 h 42"/>
                <a:gd name="T14" fmla="*/ 2147483647 w 48"/>
                <a:gd name="T15" fmla="*/ 2147483647 h 42"/>
                <a:gd name="T16" fmla="*/ 0 w 48"/>
                <a:gd name="T17" fmla="*/ 2147483647 h 42"/>
                <a:gd name="T18" fmla="*/ 2147483647 w 48"/>
                <a:gd name="T19" fmla="*/ 0 h 42"/>
                <a:gd name="T20" fmla="*/ 2147483647 w 48"/>
                <a:gd name="T21" fmla="*/ 2147483647 h 42"/>
                <a:gd name="T22" fmla="*/ 2147483647 w 48"/>
                <a:gd name="T23" fmla="*/ 2147483647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42"/>
                <a:gd name="T38" fmla="*/ 48 w 48"/>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42">
                  <a:moveTo>
                    <a:pt x="40" y="6"/>
                  </a:moveTo>
                  <a:lnTo>
                    <a:pt x="45" y="8"/>
                  </a:lnTo>
                  <a:lnTo>
                    <a:pt x="43" y="19"/>
                  </a:lnTo>
                  <a:lnTo>
                    <a:pt x="48" y="19"/>
                  </a:lnTo>
                  <a:lnTo>
                    <a:pt x="43" y="29"/>
                  </a:lnTo>
                  <a:lnTo>
                    <a:pt x="35" y="29"/>
                  </a:lnTo>
                  <a:lnTo>
                    <a:pt x="31" y="42"/>
                  </a:lnTo>
                  <a:lnTo>
                    <a:pt x="4" y="19"/>
                  </a:lnTo>
                  <a:lnTo>
                    <a:pt x="0" y="8"/>
                  </a:lnTo>
                  <a:lnTo>
                    <a:pt x="1" y="0"/>
                  </a:lnTo>
                  <a:lnTo>
                    <a:pt x="31" y="3"/>
                  </a:lnTo>
                  <a:lnTo>
                    <a:pt x="40"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6" name="Freeform 167"/>
            <p:cNvSpPr>
              <a:spLocks/>
            </p:cNvSpPr>
            <p:nvPr/>
          </p:nvSpPr>
          <p:spPr bwMode="auto">
            <a:xfrm>
              <a:off x="4727575" y="2576538"/>
              <a:ext cx="47625" cy="46037"/>
            </a:xfrm>
            <a:custGeom>
              <a:avLst/>
              <a:gdLst>
                <a:gd name="T0" fmla="*/ 0 w 27"/>
                <a:gd name="T1" fmla="*/ 2147483647 h 29"/>
                <a:gd name="T2" fmla="*/ 2147483647 w 27"/>
                <a:gd name="T3" fmla="*/ 2147483647 h 29"/>
                <a:gd name="T4" fmla="*/ 2147483647 w 27"/>
                <a:gd name="T5" fmla="*/ 2147483647 h 29"/>
                <a:gd name="T6" fmla="*/ 2147483647 w 27"/>
                <a:gd name="T7" fmla="*/ 2147483647 h 29"/>
                <a:gd name="T8" fmla="*/ 2147483647 w 27"/>
                <a:gd name="T9" fmla="*/ 0 h 29"/>
                <a:gd name="T10" fmla="*/ 2147483647 w 27"/>
                <a:gd name="T11" fmla="*/ 0 h 29"/>
                <a:gd name="T12" fmla="*/ 2147483647 w 27"/>
                <a:gd name="T13" fmla="*/ 2147483647 h 29"/>
                <a:gd name="T14" fmla="*/ 0 w 27"/>
                <a:gd name="T15" fmla="*/ 2147483647 h 29"/>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9"/>
                <a:gd name="T26" fmla="*/ 27 w 27"/>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9">
                  <a:moveTo>
                    <a:pt x="0" y="17"/>
                  </a:moveTo>
                  <a:lnTo>
                    <a:pt x="18" y="29"/>
                  </a:lnTo>
                  <a:lnTo>
                    <a:pt x="22" y="16"/>
                  </a:lnTo>
                  <a:lnTo>
                    <a:pt x="27" y="9"/>
                  </a:lnTo>
                  <a:lnTo>
                    <a:pt x="15" y="0"/>
                  </a:lnTo>
                  <a:lnTo>
                    <a:pt x="7" y="0"/>
                  </a:lnTo>
                  <a:lnTo>
                    <a:pt x="3" y="13"/>
                  </a:lnTo>
                  <a:lnTo>
                    <a:pt x="0" y="1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7" name="Freeform 168"/>
            <p:cNvSpPr>
              <a:spLocks/>
            </p:cNvSpPr>
            <p:nvPr/>
          </p:nvSpPr>
          <p:spPr bwMode="auto">
            <a:xfrm>
              <a:off x="4727575" y="2576538"/>
              <a:ext cx="47625" cy="46037"/>
            </a:xfrm>
            <a:custGeom>
              <a:avLst/>
              <a:gdLst>
                <a:gd name="T0" fmla="*/ 0 w 27"/>
                <a:gd name="T1" fmla="*/ 2147483647 h 29"/>
                <a:gd name="T2" fmla="*/ 2147483647 w 27"/>
                <a:gd name="T3" fmla="*/ 2147483647 h 29"/>
                <a:gd name="T4" fmla="*/ 2147483647 w 27"/>
                <a:gd name="T5" fmla="*/ 2147483647 h 29"/>
                <a:gd name="T6" fmla="*/ 2147483647 w 27"/>
                <a:gd name="T7" fmla="*/ 2147483647 h 29"/>
                <a:gd name="T8" fmla="*/ 2147483647 w 27"/>
                <a:gd name="T9" fmla="*/ 0 h 29"/>
                <a:gd name="T10" fmla="*/ 2147483647 w 27"/>
                <a:gd name="T11" fmla="*/ 0 h 29"/>
                <a:gd name="T12" fmla="*/ 2147483647 w 27"/>
                <a:gd name="T13" fmla="*/ 2147483647 h 29"/>
                <a:gd name="T14" fmla="*/ 0 w 27"/>
                <a:gd name="T15" fmla="*/ 2147483647 h 29"/>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9"/>
                <a:gd name="T26" fmla="*/ 27 w 27"/>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9">
                  <a:moveTo>
                    <a:pt x="0" y="17"/>
                  </a:moveTo>
                  <a:lnTo>
                    <a:pt x="18" y="29"/>
                  </a:lnTo>
                  <a:lnTo>
                    <a:pt x="22" y="16"/>
                  </a:lnTo>
                  <a:lnTo>
                    <a:pt x="27" y="9"/>
                  </a:lnTo>
                  <a:lnTo>
                    <a:pt x="15" y="0"/>
                  </a:lnTo>
                  <a:lnTo>
                    <a:pt x="7" y="0"/>
                  </a:lnTo>
                  <a:lnTo>
                    <a:pt x="3" y="13"/>
                  </a:lnTo>
                  <a:lnTo>
                    <a:pt x="0" y="1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8" name="Freeform 169"/>
            <p:cNvSpPr>
              <a:spLocks/>
            </p:cNvSpPr>
            <p:nvPr/>
          </p:nvSpPr>
          <p:spPr bwMode="auto">
            <a:xfrm>
              <a:off x="4743450" y="2506688"/>
              <a:ext cx="95250" cy="122237"/>
            </a:xfrm>
            <a:custGeom>
              <a:avLst/>
              <a:gdLst>
                <a:gd name="T0" fmla="*/ 2147483647 w 54"/>
                <a:gd name="T1" fmla="*/ 2147483647 h 77"/>
                <a:gd name="T2" fmla="*/ 2147483647 w 54"/>
                <a:gd name="T3" fmla="*/ 2147483647 h 77"/>
                <a:gd name="T4" fmla="*/ 2147483647 w 54"/>
                <a:gd name="T5" fmla="*/ 2147483647 h 77"/>
                <a:gd name="T6" fmla="*/ 2147483647 w 54"/>
                <a:gd name="T7" fmla="*/ 2147483647 h 77"/>
                <a:gd name="T8" fmla="*/ 2147483647 w 54"/>
                <a:gd name="T9" fmla="*/ 2147483647 h 77"/>
                <a:gd name="T10" fmla="*/ 2147483647 w 54"/>
                <a:gd name="T11" fmla="*/ 2147483647 h 77"/>
                <a:gd name="T12" fmla="*/ 2147483647 w 54"/>
                <a:gd name="T13" fmla="*/ 2147483647 h 77"/>
                <a:gd name="T14" fmla="*/ 2147483647 w 54"/>
                <a:gd name="T15" fmla="*/ 2147483647 h 77"/>
                <a:gd name="T16" fmla="*/ 2147483647 w 54"/>
                <a:gd name="T17" fmla="*/ 2147483647 h 77"/>
                <a:gd name="T18" fmla="*/ 2147483647 w 54"/>
                <a:gd name="T19" fmla="*/ 2147483647 h 77"/>
                <a:gd name="T20" fmla="*/ 2147483647 w 54"/>
                <a:gd name="T21" fmla="*/ 2147483647 h 77"/>
                <a:gd name="T22" fmla="*/ 0 w 54"/>
                <a:gd name="T23" fmla="*/ 2147483647 h 77"/>
                <a:gd name="T24" fmla="*/ 2147483647 w 54"/>
                <a:gd name="T25" fmla="*/ 0 h 77"/>
                <a:gd name="T26" fmla="*/ 2147483647 w 54"/>
                <a:gd name="T27" fmla="*/ 2147483647 h 77"/>
                <a:gd name="T28" fmla="*/ 2147483647 w 54"/>
                <a:gd name="T29" fmla="*/ 2147483647 h 77"/>
                <a:gd name="T30" fmla="*/ 2147483647 w 54"/>
                <a:gd name="T31" fmla="*/ 2147483647 h 77"/>
                <a:gd name="T32" fmla="*/ 2147483647 w 54"/>
                <a:gd name="T33" fmla="*/ 2147483647 h 77"/>
                <a:gd name="T34" fmla="*/ 2147483647 w 54"/>
                <a:gd name="T35" fmla="*/ 2147483647 h 77"/>
                <a:gd name="T36" fmla="*/ 2147483647 w 54"/>
                <a:gd name="T37" fmla="*/ 2147483647 h 77"/>
                <a:gd name="T38" fmla="*/ 2147483647 w 54"/>
                <a:gd name="T39" fmla="*/ 2147483647 h 77"/>
                <a:gd name="T40" fmla="*/ 2147483647 w 54"/>
                <a:gd name="T41" fmla="*/ 2147483647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77"/>
                <a:gd name="T65" fmla="*/ 54 w 54"/>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77">
                  <a:moveTo>
                    <a:pt x="27" y="77"/>
                  </a:moveTo>
                  <a:lnTo>
                    <a:pt x="20" y="64"/>
                  </a:lnTo>
                  <a:lnTo>
                    <a:pt x="14" y="61"/>
                  </a:lnTo>
                  <a:lnTo>
                    <a:pt x="19" y="54"/>
                  </a:lnTo>
                  <a:lnTo>
                    <a:pt x="7" y="45"/>
                  </a:lnTo>
                  <a:lnTo>
                    <a:pt x="12" y="35"/>
                  </a:lnTo>
                  <a:lnTo>
                    <a:pt x="7" y="35"/>
                  </a:lnTo>
                  <a:lnTo>
                    <a:pt x="9" y="24"/>
                  </a:lnTo>
                  <a:lnTo>
                    <a:pt x="4" y="22"/>
                  </a:lnTo>
                  <a:lnTo>
                    <a:pt x="7" y="17"/>
                  </a:lnTo>
                  <a:lnTo>
                    <a:pt x="3" y="14"/>
                  </a:lnTo>
                  <a:lnTo>
                    <a:pt x="0" y="5"/>
                  </a:lnTo>
                  <a:lnTo>
                    <a:pt x="19" y="0"/>
                  </a:lnTo>
                  <a:lnTo>
                    <a:pt x="37" y="22"/>
                  </a:lnTo>
                  <a:lnTo>
                    <a:pt x="49" y="24"/>
                  </a:lnTo>
                  <a:lnTo>
                    <a:pt x="54" y="35"/>
                  </a:lnTo>
                  <a:lnTo>
                    <a:pt x="49" y="40"/>
                  </a:lnTo>
                  <a:lnTo>
                    <a:pt x="54" y="57"/>
                  </a:lnTo>
                  <a:lnTo>
                    <a:pt x="52" y="67"/>
                  </a:lnTo>
                  <a:lnTo>
                    <a:pt x="38" y="68"/>
                  </a:lnTo>
                  <a:lnTo>
                    <a:pt x="27" y="7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9" name="Freeform 170"/>
            <p:cNvSpPr>
              <a:spLocks/>
            </p:cNvSpPr>
            <p:nvPr/>
          </p:nvSpPr>
          <p:spPr bwMode="auto">
            <a:xfrm>
              <a:off x="4743450" y="2506688"/>
              <a:ext cx="95250" cy="122237"/>
            </a:xfrm>
            <a:custGeom>
              <a:avLst/>
              <a:gdLst>
                <a:gd name="T0" fmla="*/ 2147483647 w 54"/>
                <a:gd name="T1" fmla="*/ 2147483647 h 77"/>
                <a:gd name="T2" fmla="*/ 2147483647 w 54"/>
                <a:gd name="T3" fmla="*/ 2147483647 h 77"/>
                <a:gd name="T4" fmla="*/ 2147483647 w 54"/>
                <a:gd name="T5" fmla="*/ 2147483647 h 77"/>
                <a:gd name="T6" fmla="*/ 2147483647 w 54"/>
                <a:gd name="T7" fmla="*/ 2147483647 h 77"/>
                <a:gd name="T8" fmla="*/ 2147483647 w 54"/>
                <a:gd name="T9" fmla="*/ 2147483647 h 77"/>
                <a:gd name="T10" fmla="*/ 2147483647 w 54"/>
                <a:gd name="T11" fmla="*/ 2147483647 h 77"/>
                <a:gd name="T12" fmla="*/ 2147483647 w 54"/>
                <a:gd name="T13" fmla="*/ 2147483647 h 77"/>
                <a:gd name="T14" fmla="*/ 2147483647 w 54"/>
                <a:gd name="T15" fmla="*/ 2147483647 h 77"/>
                <a:gd name="T16" fmla="*/ 2147483647 w 54"/>
                <a:gd name="T17" fmla="*/ 2147483647 h 77"/>
                <a:gd name="T18" fmla="*/ 2147483647 w 54"/>
                <a:gd name="T19" fmla="*/ 2147483647 h 77"/>
                <a:gd name="T20" fmla="*/ 2147483647 w 54"/>
                <a:gd name="T21" fmla="*/ 2147483647 h 77"/>
                <a:gd name="T22" fmla="*/ 0 w 54"/>
                <a:gd name="T23" fmla="*/ 2147483647 h 77"/>
                <a:gd name="T24" fmla="*/ 2147483647 w 54"/>
                <a:gd name="T25" fmla="*/ 0 h 77"/>
                <a:gd name="T26" fmla="*/ 2147483647 w 54"/>
                <a:gd name="T27" fmla="*/ 2147483647 h 77"/>
                <a:gd name="T28" fmla="*/ 2147483647 w 54"/>
                <a:gd name="T29" fmla="*/ 2147483647 h 77"/>
                <a:gd name="T30" fmla="*/ 2147483647 w 54"/>
                <a:gd name="T31" fmla="*/ 2147483647 h 77"/>
                <a:gd name="T32" fmla="*/ 2147483647 w 54"/>
                <a:gd name="T33" fmla="*/ 2147483647 h 77"/>
                <a:gd name="T34" fmla="*/ 2147483647 w 54"/>
                <a:gd name="T35" fmla="*/ 2147483647 h 77"/>
                <a:gd name="T36" fmla="*/ 2147483647 w 54"/>
                <a:gd name="T37" fmla="*/ 2147483647 h 77"/>
                <a:gd name="T38" fmla="*/ 2147483647 w 54"/>
                <a:gd name="T39" fmla="*/ 2147483647 h 77"/>
                <a:gd name="T40" fmla="*/ 2147483647 w 54"/>
                <a:gd name="T41" fmla="*/ 2147483647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77"/>
                <a:gd name="T65" fmla="*/ 54 w 54"/>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77">
                  <a:moveTo>
                    <a:pt x="27" y="77"/>
                  </a:moveTo>
                  <a:lnTo>
                    <a:pt x="20" y="64"/>
                  </a:lnTo>
                  <a:lnTo>
                    <a:pt x="14" y="61"/>
                  </a:lnTo>
                  <a:lnTo>
                    <a:pt x="19" y="54"/>
                  </a:lnTo>
                  <a:lnTo>
                    <a:pt x="7" y="45"/>
                  </a:lnTo>
                  <a:lnTo>
                    <a:pt x="12" y="35"/>
                  </a:lnTo>
                  <a:lnTo>
                    <a:pt x="7" y="35"/>
                  </a:lnTo>
                  <a:lnTo>
                    <a:pt x="9" y="24"/>
                  </a:lnTo>
                  <a:lnTo>
                    <a:pt x="4" y="22"/>
                  </a:lnTo>
                  <a:lnTo>
                    <a:pt x="7" y="17"/>
                  </a:lnTo>
                  <a:lnTo>
                    <a:pt x="3" y="14"/>
                  </a:lnTo>
                  <a:lnTo>
                    <a:pt x="0" y="5"/>
                  </a:lnTo>
                  <a:lnTo>
                    <a:pt x="19" y="0"/>
                  </a:lnTo>
                  <a:lnTo>
                    <a:pt x="37" y="22"/>
                  </a:lnTo>
                  <a:lnTo>
                    <a:pt x="49" y="24"/>
                  </a:lnTo>
                  <a:lnTo>
                    <a:pt x="54" y="35"/>
                  </a:lnTo>
                  <a:lnTo>
                    <a:pt x="49" y="40"/>
                  </a:lnTo>
                  <a:lnTo>
                    <a:pt x="54" y="57"/>
                  </a:lnTo>
                  <a:lnTo>
                    <a:pt x="52" y="67"/>
                  </a:lnTo>
                  <a:lnTo>
                    <a:pt x="38" y="68"/>
                  </a:lnTo>
                  <a:lnTo>
                    <a:pt x="27" y="7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0" name="Freeform 171"/>
            <p:cNvSpPr>
              <a:spLocks/>
            </p:cNvSpPr>
            <p:nvPr/>
          </p:nvSpPr>
          <p:spPr bwMode="auto">
            <a:xfrm>
              <a:off x="4789488" y="2611463"/>
              <a:ext cx="60325" cy="39687"/>
            </a:xfrm>
            <a:custGeom>
              <a:avLst/>
              <a:gdLst>
                <a:gd name="T0" fmla="*/ 2147483647 w 34"/>
                <a:gd name="T1" fmla="*/ 2147483647 h 25"/>
                <a:gd name="T2" fmla="*/ 2147483647 w 34"/>
                <a:gd name="T3" fmla="*/ 0 h 25"/>
                <a:gd name="T4" fmla="*/ 2147483647 w 34"/>
                <a:gd name="T5" fmla="*/ 2147483647 h 25"/>
                <a:gd name="T6" fmla="*/ 0 w 34"/>
                <a:gd name="T7" fmla="*/ 2147483647 h 25"/>
                <a:gd name="T8" fmla="*/ 2147483647 w 34"/>
                <a:gd name="T9" fmla="*/ 2147483647 h 25"/>
                <a:gd name="T10" fmla="*/ 2147483647 w 34"/>
                <a:gd name="T11" fmla="*/ 2147483647 h 25"/>
                <a:gd name="T12" fmla="*/ 0 60000 65536"/>
                <a:gd name="T13" fmla="*/ 0 60000 65536"/>
                <a:gd name="T14" fmla="*/ 0 60000 65536"/>
                <a:gd name="T15" fmla="*/ 0 60000 65536"/>
                <a:gd name="T16" fmla="*/ 0 60000 65536"/>
                <a:gd name="T17" fmla="*/ 0 60000 65536"/>
                <a:gd name="T18" fmla="*/ 0 w 34"/>
                <a:gd name="T19" fmla="*/ 0 h 25"/>
                <a:gd name="T20" fmla="*/ 34 w 34"/>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34" h="25">
                  <a:moveTo>
                    <a:pt x="34" y="16"/>
                  </a:moveTo>
                  <a:lnTo>
                    <a:pt x="25" y="0"/>
                  </a:lnTo>
                  <a:lnTo>
                    <a:pt x="11" y="1"/>
                  </a:lnTo>
                  <a:lnTo>
                    <a:pt x="0" y="10"/>
                  </a:lnTo>
                  <a:lnTo>
                    <a:pt x="7" y="25"/>
                  </a:lnTo>
                  <a:lnTo>
                    <a:pt x="34"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1" name="Freeform 172"/>
            <p:cNvSpPr>
              <a:spLocks/>
            </p:cNvSpPr>
            <p:nvPr/>
          </p:nvSpPr>
          <p:spPr bwMode="auto">
            <a:xfrm>
              <a:off x="4789488" y="2611463"/>
              <a:ext cx="60325" cy="39687"/>
            </a:xfrm>
            <a:custGeom>
              <a:avLst/>
              <a:gdLst>
                <a:gd name="T0" fmla="*/ 2147483647 w 34"/>
                <a:gd name="T1" fmla="*/ 2147483647 h 25"/>
                <a:gd name="T2" fmla="*/ 2147483647 w 34"/>
                <a:gd name="T3" fmla="*/ 0 h 25"/>
                <a:gd name="T4" fmla="*/ 2147483647 w 34"/>
                <a:gd name="T5" fmla="*/ 2147483647 h 25"/>
                <a:gd name="T6" fmla="*/ 0 w 34"/>
                <a:gd name="T7" fmla="*/ 2147483647 h 25"/>
                <a:gd name="T8" fmla="*/ 2147483647 w 34"/>
                <a:gd name="T9" fmla="*/ 2147483647 h 25"/>
                <a:gd name="T10" fmla="*/ 2147483647 w 34"/>
                <a:gd name="T11" fmla="*/ 2147483647 h 25"/>
                <a:gd name="T12" fmla="*/ 0 60000 65536"/>
                <a:gd name="T13" fmla="*/ 0 60000 65536"/>
                <a:gd name="T14" fmla="*/ 0 60000 65536"/>
                <a:gd name="T15" fmla="*/ 0 60000 65536"/>
                <a:gd name="T16" fmla="*/ 0 60000 65536"/>
                <a:gd name="T17" fmla="*/ 0 60000 65536"/>
                <a:gd name="T18" fmla="*/ 0 w 34"/>
                <a:gd name="T19" fmla="*/ 0 h 25"/>
                <a:gd name="T20" fmla="*/ 34 w 34"/>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34" h="25">
                  <a:moveTo>
                    <a:pt x="34" y="16"/>
                  </a:moveTo>
                  <a:lnTo>
                    <a:pt x="25" y="0"/>
                  </a:lnTo>
                  <a:lnTo>
                    <a:pt x="11" y="1"/>
                  </a:lnTo>
                  <a:lnTo>
                    <a:pt x="0" y="10"/>
                  </a:lnTo>
                  <a:lnTo>
                    <a:pt x="7" y="25"/>
                  </a:lnTo>
                  <a:lnTo>
                    <a:pt x="34" y="1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2" name="Freeform 173"/>
            <p:cNvSpPr>
              <a:spLocks/>
            </p:cNvSpPr>
            <p:nvPr/>
          </p:nvSpPr>
          <p:spPr bwMode="auto">
            <a:xfrm>
              <a:off x="4625975" y="2281263"/>
              <a:ext cx="230188" cy="146050"/>
            </a:xfrm>
            <a:custGeom>
              <a:avLst/>
              <a:gdLst>
                <a:gd name="T0" fmla="*/ 2147483647 w 128"/>
                <a:gd name="T1" fmla="*/ 2147483647 h 95"/>
                <a:gd name="T2" fmla="*/ 2147483647 w 128"/>
                <a:gd name="T3" fmla="*/ 2147483647 h 95"/>
                <a:gd name="T4" fmla="*/ 2147483647 w 128"/>
                <a:gd name="T5" fmla="*/ 2147483647 h 95"/>
                <a:gd name="T6" fmla="*/ 2147483647 w 128"/>
                <a:gd name="T7" fmla="*/ 2147483647 h 95"/>
                <a:gd name="T8" fmla="*/ 2147483647 w 128"/>
                <a:gd name="T9" fmla="*/ 2147483647 h 95"/>
                <a:gd name="T10" fmla="*/ 2147483647 w 128"/>
                <a:gd name="T11" fmla="*/ 2147483647 h 95"/>
                <a:gd name="T12" fmla="*/ 2147483647 w 128"/>
                <a:gd name="T13" fmla="*/ 2147483647 h 95"/>
                <a:gd name="T14" fmla="*/ 2147483647 w 128"/>
                <a:gd name="T15" fmla="*/ 2147483647 h 95"/>
                <a:gd name="T16" fmla="*/ 2147483647 w 128"/>
                <a:gd name="T17" fmla="*/ 0 h 95"/>
                <a:gd name="T18" fmla="*/ 0 w 128"/>
                <a:gd name="T19" fmla="*/ 2147483647 h 95"/>
                <a:gd name="T20" fmla="*/ 2147483647 w 128"/>
                <a:gd name="T21" fmla="*/ 2147483647 h 95"/>
                <a:gd name="T22" fmla="*/ 2147483647 w 128"/>
                <a:gd name="T23" fmla="*/ 2147483647 h 95"/>
                <a:gd name="T24" fmla="*/ 2147483647 w 128"/>
                <a:gd name="T25" fmla="*/ 2147483647 h 95"/>
                <a:gd name="T26" fmla="*/ 2147483647 w 128"/>
                <a:gd name="T27" fmla="*/ 2147483647 h 95"/>
                <a:gd name="T28" fmla="*/ 2147483647 w 128"/>
                <a:gd name="T29" fmla="*/ 2147483647 h 95"/>
                <a:gd name="T30" fmla="*/ 2147483647 w 128"/>
                <a:gd name="T31" fmla="*/ 2147483647 h 95"/>
                <a:gd name="T32" fmla="*/ 2147483647 w 128"/>
                <a:gd name="T33" fmla="*/ 2147483647 h 95"/>
                <a:gd name="T34" fmla="*/ 2147483647 w 128"/>
                <a:gd name="T35" fmla="*/ 2147483647 h 95"/>
                <a:gd name="T36" fmla="*/ 2147483647 w 128"/>
                <a:gd name="T37" fmla="*/ 2147483647 h 95"/>
                <a:gd name="T38" fmla="*/ 2147483647 w 128"/>
                <a:gd name="T39" fmla="*/ 2147483647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8"/>
                <a:gd name="T61" fmla="*/ 0 h 95"/>
                <a:gd name="T62" fmla="*/ 128 w 128"/>
                <a:gd name="T63" fmla="*/ 95 h 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8" h="95">
                  <a:moveTo>
                    <a:pt x="120" y="52"/>
                  </a:moveTo>
                  <a:lnTo>
                    <a:pt x="118" y="42"/>
                  </a:lnTo>
                  <a:lnTo>
                    <a:pt x="123" y="30"/>
                  </a:lnTo>
                  <a:lnTo>
                    <a:pt x="118" y="11"/>
                  </a:lnTo>
                  <a:lnTo>
                    <a:pt x="108" y="5"/>
                  </a:lnTo>
                  <a:lnTo>
                    <a:pt x="67" y="4"/>
                  </a:lnTo>
                  <a:lnTo>
                    <a:pt x="64" y="7"/>
                  </a:lnTo>
                  <a:lnTo>
                    <a:pt x="56" y="7"/>
                  </a:lnTo>
                  <a:lnTo>
                    <a:pt x="52" y="0"/>
                  </a:lnTo>
                  <a:lnTo>
                    <a:pt x="0" y="17"/>
                  </a:lnTo>
                  <a:lnTo>
                    <a:pt x="7" y="65"/>
                  </a:lnTo>
                  <a:lnTo>
                    <a:pt x="21" y="65"/>
                  </a:lnTo>
                  <a:lnTo>
                    <a:pt x="35" y="77"/>
                  </a:lnTo>
                  <a:lnTo>
                    <a:pt x="36" y="73"/>
                  </a:lnTo>
                  <a:lnTo>
                    <a:pt x="52" y="80"/>
                  </a:lnTo>
                  <a:lnTo>
                    <a:pt x="77" y="93"/>
                  </a:lnTo>
                  <a:lnTo>
                    <a:pt x="97" y="89"/>
                  </a:lnTo>
                  <a:lnTo>
                    <a:pt x="109" y="95"/>
                  </a:lnTo>
                  <a:lnTo>
                    <a:pt x="128" y="73"/>
                  </a:lnTo>
                  <a:lnTo>
                    <a:pt x="120" y="5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3" name="Freeform 174"/>
            <p:cNvSpPr>
              <a:spLocks/>
            </p:cNvSpPr>
            <p:nvPr/>
          </p:nvSpPr>
          <p:spPr bwMode="auto">
            <a:xfrm>
              <a:off x="4625975" y="2281263"/>
              <a:ext cx="230188" cy="146050"/>
            </a:xfrm>
            <a:custGeom>
              <a:avLst/>
              <a:gdLst>
                <a:gd name="T0" fmla="*/ 2147483647 w 128"/>
                <a:gd name="T1" fmla="*/ 2147483647 h 95"/>
                <a:gd name="T2" fmla="*/ 2147483647 w 128"/>
                <a:gd name="T3" fmla="*/ 2147483647 h 95"/>
                <a:gd name="T4" fmla="*/ 2147483647 w 128"/>
                <a:gd name="T5" fmla="*/ 2147483647 h 95"/>
                <a:gd name="T6" fmla="*/ 2147483647 w 128"/>
                <a:gd name="T7" fmla="*/ 2147483647 h 95"/>
                <a:gd name="T8" fmla="*/ 2147483647 w 128"/>
                <a:gd name="T9" fmla="*/ 2147483647 h 95"/>
                <a:gd name="T10" fmla="*/ 2147483647 w 128"/>
                <a:gd name="T11" fmla="*/ 2147483647 h 95"/>
                <a:gd name="T12" fmla="*/ 2147483647 w 128"/>
                <a:gd name="T13" fmla="*/ 2147483647 h 95"/>
                <a:gd name="T14" fmla="*/ 2147483647 w 128"/>
                <a:gd name="T15" fmla="*/ 2147483647 h 95"/>
                <a:gd name="T16" fmla="*/ 2147483647 w 128"/>
                <a:gd name="T17" fmla="*/ 0 h 95"/>
                <a:gd name="T18" fmla="*/ 0 w 128"/>
                <a:gd name="T19" fmla="*/ 2147483647 h 95"/>
                <a:gd name="T20" fmla="*/ 2147483647 w 128"/>
                <a:gd name="T21" fmla="*/ 2147483647 h 95"/>
                <a:gd name="T22" fmla="*/ 2147483647 w 128"/>
                <a:gd name="T23" fmla="*/ 2147483647 h 95"/>
                <a:gd name="T24" fmla="*/ 2147483647 w 128"/>
                <a:gd name="T25" fmla="*/ 2147483647 h 95"/>
                <a:gd name="T26" fmla="*/ 2147483647 w 128"/>
                <a:gd name="T27" fmla="*/ 2147483647 h 95"/>
                <a:gd name="T28" fmla="*/ 2147483647 w 128"/>
                <a:gd name="T29" fmla="*/ 2147483647 h 95"/>
                <a:gd name="T30" fmla="*/ 2147483647 w 128"/>
                <a:gd name="T31" fmla="*/ 2147483647 h 95"/>
                <a:gd name="T32" fmla="*/ 2147483647 w 128"/>
                <a:gd name="T33" fmla="*/ 2147483647 h 95"/>
                <a:gd name="T34" fmla="*/ 2147483647 w 128"/>
                <a:gd name="T35" fmla="*/ 2147483647 h 95"/>
                <a:gd name="T36" fmla="*/ 2147483647 w 128"/>
                <a:gd name="T37" fmla="*/ 2147483647 h 95"/>
                <a:gd name="T38" fmla="*/ 2147483647 w 128"/>
                <a:gd name="T39" fmla="*/ 2147483647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8"/>
                <a:gd name="T61" fmla="*/ 0 h 95"/>
                <a:gd name="T62" fmla="*/ 128 w 128"/>
                <a:gd name="T63" fmla="*/ 95 h 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8" h="95">
                  <a:moveTo>
                    <a:pt x="120" y="52"/>
                  </a:moveTo>
                  <a:lnTo>
                    <a:pt x="118" y="42"/>
                  </a:lnTo>
                  <a:lnTo>
                    <a:pt x="123" y="30"/>
                  </a:lnTo>
                  <a:lnTo>
                    <a:pt x="118" y="11"/>
                  </a:lnTo>
                  <a:lnTo>
                    <a:pt x="108" y="5"/>
                  </a:lnTo>
                  <a:lnTo>
                    <a:pt x="67" y="4"/>
                  </a:lnTo>
                  <a:lnTo>
                    <a:pt x="64" y="7"/>
                  </a:lnTo>
                  <a:lnTo>
                    <a:pt x="56" y="7"/>
                  </a:lnTo>
                  <a:lnTo>
                    <a:pt x="52" y="0"/>
                  </a:lnTo>
                  <a:lnTo>
                    <a:pt x="0" y="17"/>
                  </a:lnTo>
                  <a:lnTo>
                    <a:pt x="7" y="65"/>
                  </a:lnTo>
                  <a:lnTo>
                    <a:pt x="21" y="65"/>
                  </a:lnTo>
                  <a:lnTo>
                    <a:pt x="35" y="77"/>
                  </a:lnTo>
                  <a:lnTo>
                    <a:pt x="36" y="73"/>
                  </a:lnTo>
                  <a:lnTo>
                    <a:pt x="52" y="80"/>
                  </a:lnTo>
                  <a:lnTo>
                    <a:pt x="77" y="93"/>
                  </a:lnTo>
                  <a:lnTo>
                    <a:pt x="97" y="89"/>
                  </a:lnTo>
                  <a:lnTo>
                    <a:pt x="109" y="95"/>
                  </a:lnTo>
                  <a:lnTo>
                    <a:pt x="128" y="73"/>
                  </a:lnTo>
                  <a:lnTo>
                    <a:pt x="120" y="5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4" name="Freeform 175"/>
            <p:cNvSpPr>
              <a:spLocks/>
            </p:cNvSpPr>
            <p:nvPr/>
          </p:nvSpPr>
          <p:spPr bwMode="auto">
            <a:xfrm>
              <a:off x="4440238" y="2278088"/>
              <a:ext cx="198437" cy="192087"/>
            </a:xfrm>
            <a:custGeom>
              <a:avLst/>
              <a:gdLst>
                <a:gd name="T0" fmla="*/ 2147483647 w 111"/>
                <a:gd name="T1" fmla="*/ 2147483647 h 124"/>
                <a:gd name="T2" fmla="*/ 2147483647 w 111"/>
                <a:gd name="T3" fmla="*/ 0 h 124"/>
                <a:gd name="T4" fmla="*/ 2147483647 w 111"/>
                <a:gd name="T5" fmla="*/ 0 h 124"/>
                <a:gd name="T6" fmla="*/ 2147483647 w 111"/>
                <a:gd name="T7" fmla="*/ 2147483647 h 124"/>
                <a:gd name="T8" fmla="*/ 2147483647 w 111"/>
                <a:gd name="T9" fmla="*/ 2147483647 h 124"/>
                <a:gd name="T10" fmla="*/ 2147483647 w 111"/>
                <a:gd name="T11" fmla="*/ 2147483647 h 124"/>
                <a:gd name="T12" fmla="*/ 2147483647 w 111"/>
                <a:gd name="T13" fmla="*/ 2147483647 h 124"/>
                <a:gd name="T14" fmla="*/ 2147483647 w 111"/>
                <a:gd name="T15" fmla="*/ 2147483647 h 124"/>
                <a:gd name="T16" fmla="*/ 0 w 111"/>
                <a:gd name="T17" fmla="*/ 2147483647 h 124"/>
                <a:gd name="T18" fmla="*/ 0 w 111"/>
                <a:gd name="T19" fmla="*/ 2147483647 h 124"/>
                <a:gd name="T20" fmla="*/ 0 w 111"/>
                <a:gd name="T21" fmla="*/ 2147483647 h 124"/>
                <a:gd name="T22" fmla="*/ 2147483647 w 111"/>
                <a:gd name="T23" fmla="*/ 2147483647 h 124"/>
                <a:gd name="T24" fmla="*/ 2147483647 w 111"/>
                <a:gd name="T25" fmla="*/ 2147483647 h 124"/>
                <a:gd name="T26" fmla="*/ 2147483647 w 111"/>
                <a:gd name="T27" fmla="*/ 2147483647 h 124"/>
                <a:gd name="T28" fmla="*/ 2147483647 w 111"/>
                <a:gd name="T29" fmla="*/ 2147483647 h 124"/>
                <a:gd name="T30" fmla="*/ 2147483647 w 111"/>
                <a:gd name="T31" fmla="*/ 2147483647 h 124"/>
                <a:gd name="T32" fmla="*/ 2147483647 w 111"/>
                <a:gd name="T33" fmla="*/ 2147483647 h 124"/>
                <a:gd name="T34" fmla="*/ 2147483647 w 111"/>
                <a:gd name="T35" fmla="*/ 2147483647 h 124"/>
                <a:gd name="T36" fmla="*/ 2147483647 w 111"/>
                <a:gd name="T37" fmla="*/ 2147483647 h 124"/>
                <a:gd name="T38" fmla="*/ 2147483647 w 111"/>
                <a:gd name="T39" fmla="*/ 2147483647 h 124"/>
                <a:gd name="T40" fmla="*/ 2147483647 w 111"/>
                <a:gd name="T41" fmla="*/ 2147483647 h 124"/>
                <a:gd name="T42" fmla="*/ 2147483647 w 111"/>
                <a:gd name="T43" fmla="*/ 2147483647 h 124"/>
                <a:gd name="T44" fmla="*/ 2147483647 w 111"/>
                <a:gd name="T45" fmla="*/ 2147483647 h 124"/>
                <a:gd name="T46" fmla="*/ 2147483647 w 111"/>
                <a:gd name="T47" fmla="*/ 2147483647 h 124"/>
                <a:gd name="T48" fmla="*/ 2147483647 w 111"/>
                <a:gd name="T49" fmla="*/ 2147483647 h 124"/>
                <a:gd name="T50" fmla="*/ 2147483647 w 111"/>
                <a:gd name="T51" fmla="*/ 2147483647 h 124"/>
                <a:gd name="T52" fmla="*/ 2147483647 w 111"/>
                <a:gd name="T53" fmla="*/ 2147483647 h 124"/>
                <a:gd name="T54" fmla="*/ 2147483647 w 111"/>
                <a:gd name="T55" fmla="*/ 2147483647 h 124"/>
                <a:gd name="T56" fmla="*/ 2147483647 w 111"/>
                <a:gd name="T57" fmla="*/ 2147483647 h 1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1"/>
                <a:gd name="T88" fmla="*/ 0 h 124"/>
                <a:gd name="T89" fmla="*/ 111 w 111"/>
                <a:gd name="T90" fmla="*/ 124 h 1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1" h="124">
                  <a:moveTo>
                    <a:pt x="64" y="10"/>
                  </a:moveTo>
                  <a:lnTo>
                    <a:pt x="46" y="0"/>
                  </a:lnTo>
                  <a:lnTo>
                    <a:pt x="38" y="0"/>
                  </a:lnTo>
                  <a:lnTo>
                    <a:pt x="40" y="6"/>
                  </a:lnTo>
                  <a:lnTo>
                    <a:pt x="33" y="22"/>
                  </a:lnTo>
                  <a:lnTo>
                    <a:pt x="18" y="19"/>
                  </a:lnTo>
                  <a:lnTo>
                    <a:pt x="9" y="38"/>
                  </a:lnTo>
                  <a:lnTo>
                    <a:pt x="14" y="43"/>
                  </a:lnTo>
                  <a:lnTo>
                    <a:pt x="0" y="51"/>
                  </a:lnTo>
                  <a:lnTo>
                    <a:pt x="0" y="70"/>
                  </a:lnTo>
                  <a:lnTo>
                    <a:pt x="0" y="79"/>
                  </a:lnTo>
                  <a:lnTo>
                    <a:pt x="2" y="89"/>
                  </a:lnTo>
                  <a:lnTo>
                    <a:pt x="25" y="102"/>
                  </a:lnTo>
                  <a:lnTo>
                    <a:pt x="18" y="121"/>
                  </a:lnTo>
                  <a:lnTo>
                    <a:pt x="19" y="123"/>
                  </a:lnTo>
                  <a:lnTo>
                    <a:pt x="45" y="124"/>
                  </a:lnTo>
                  <a:lnTo>
                    <a:pt x="88" y="121"/>
                  </a:lnTo>
                  <a:lnTo>
                    <a:pt x="87" y="114"/>
                  </a:lnTo>
                  <a:lnTo>
                    <a:pt x="99" y="102"/>
                  </a:lnTo>
                  <a:lnTo>
                    <a:pt x="84" y="89"/>
                  </a:lnTo>
                  <a:lnTo>
                    <a:pt x="76" y="76"/>
                  </a:lnTo>
                  <a:lnTo>
                    <a:pt x="106" y="63"/>
                  </a:lnTo>
                  <a:lnTo>
                    <a:pt x="111" y="67"/>
                  </a:lnTo>
                  <a:lnTo>
                    <a:pt x="104" y="19"/>
                  </a:lnTo>
                  <a:lnTo>
                    <a:pt x="92" y="12"/>
                  </a:lnTo>
                  <a:lnTo>
                    <a:pt x="98" y="9"/>
                  </a:lnTo>
                  <a:lnTo>
                    <a:pt x="94" y="3"/>
                  </a:lnTo>
                  <a:lnTo>
                    <a:pt x="63" y="18"/>
                  </a:lnTo>
                  <a:lnTo>
                    <a:pt x="64"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5" name="Freeform 176"/>
            <p:cNvSpPr>
              <a:spLocks/>
            </p:cNvSpPr>
            <p:nvPr/>
          </p:nvSpPr>
          <p:spPr bwMode="auto">
            <a:xfrm>
              <a:off x="4440238" y="2278088"/>
              <a:ext cx="198437" cy="192087"/>
            </a:xfrm>
            <a:custGeom>
              <a:avLst/>
              <a:gdLst>
                <a:gd name="T0" fmla="*/ 2147483647 w 111"/>
                <a:gd name="T1" fmla="*/ 2147483647 h 124"/>
                <a:gd name="T2" fmla="*/ 2147483647 w 111"/>
                <a:gd name="T3" fmla="*/ 0 h 124"/>
                <a:gd name="T4" fmla="*/ 2147483647 w 111"/>
                <a:gd name="T5" fmla="*/ 0 h 124"/>
                <a:gd name="T6" fmla="*/ 2147483647 w 111"/>
                <a:gd name="T7" fmla="*/ 2147483647 h 124"/>
                <a:gd name="T8" fmla="*/ 2147483647 w 111"/>
                <a:gd name="T9" fmla="*/ 2147483647 h 124"/>
                <a:gd name="T10" fmla="*/ 2147483647 w 111"/>
                <a:gd name="T11" fmla="*/ 2147483647 h 124"/>
                <a:gd name="T12" fmla="*/ 2147483647 w 111"/>
                <a:gd name="T13" fmla="*/ 2147483647 h 124"/>
                <a:gd name="T14" fmla="*/ 2147483647 w 111"/>
                <a:gd name="T15" fmla="*/ 2147483647 h 124"/>
                <a:gd name="T16" fmla="*/ 0 w 111"/>
                <a:gd name="T17" fmla="*/ 2147483647 h 124"/>
                <a:gd name="T18" fmla="*/ 0 w 111"/>
                <a:gd name="T19" fmla="*/ 2147483647 h 124"/>
                <a:gd name="T20" fmla="*/ 0 w 111"/>
                <a:gd name="T21" fmla="*/ 2147483647 h 124"/>
                <a:gd name="T22" fmla="*/ 2147483647 w 111"/>
                <a:gd name="T23" fmla="*/ 2147483647 h 124"/>
                <a:gd name="T24" fmla="*/ 2147483647 w 111"/>
                <a:gd name="T25" fmla="*/ 2147483647 h 124"/>
                <a:gd name="T26" fmla="*/ 2147483647 w 111"/>
                <a:gd name="T27" fmla="*/ 2147483647 h 124"/>
                <a:gd name="T28" fmla="*/ 2147483647 w 111"/>
                <a:gd name="T29" fmla="*/ 2147483647 h 124"/>
                <a:gd name="T30" fmla="*/ 2147483647 w 111"/>
                <a:gd name="T31" fmla="*/ 2147483647 h 124"/>
                <a:gd name="T32" fmla="*/ 2147483647 w 111"/>
                <a:gd name="T33" fmla="*/ 2147483647 h 124"/>
                <a:gd name="T34" fmla="*/ 2147483647 w 111"/>
                <a:gd name="T35" fmla="*/ 2147483647 h 124"/>
                <a:gd name="T36" fmla="*/ 2147483647 w 111"/>
                <a:gd name="T37" fmla="*/ 2147483647 h 124"/>
                <a:gd name="T38" fmla="*/ 2147483647 w 111"/>
                <a:gd name="T39" fmla="*/ 2147483647 h 124"/>
                <a:gd name="T40" fmla="*/ 2147483647 w 111"/>
                <a:gd name="T41" fmla="*/ 2147483647 h 124"/>
                <a:gd name="T42" fmla="*/ 2147483647 w 111"/>
                <a:gd name="T43" fmla="*/ 2147483647 h 124"/>
                <a:gd name="T44" fmla="*/ 2147483647 w 111"/>
                <a:gd name="T45" fmla="*/ 2147483647 h 124"/>
                <a:gd name="T46" fmla="*/ 2147483647 w 111"/>
                <a:gd name="T47" fmla="*/ 2147483647 h 124"/>
                <a:gd name="T48" fmla="*/ 2147483647 w 111"/>
                <a:gd name="T49" fmla="*/ 2147483647 h 124"/>
                <a:gd name="T50" fmla="*/ 2147483647 w 111"/>
                <a:gd name="T51" fmla="*/ 2147483647 h 124"/>
                <a:gd name="T52" fmla="*/ 2147483647 w 111"/>
                <a:gd name="T53" fmla="*/ 2147483647 h 124"/>
                <a:gd name="T54" fmla="*/ 2147483647 w 111"/>
                <a:gd name="T55" fmla="*/ 2147483647 h 124"/>
                <a:gd name="T56" fmla="*/ 2147483647 w 111"/>
                <a:gd name="T57" fmla="*/ 2147483647 h 1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1"/>
                <a:gd name="T88" fmla="*/ 0 h 124"/>
                <a:gd name="T89" fmla="*/ 111 w 111"/>
                <a:gd name="T90" fmla="*/ 124 h 1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1" h="124">
                  <a:moveTo>
                    <a:pt x="64" y="10"/>
                  </a:moveTo>
                  <a:lnTo>
                    <a:pt x="46" y="0"/>
                  </a:lnTo>
                  <a:lnTo>
                    <a:pt x="38" y="0"/>
                  </a:lnTo>
                  <a:lnTo>
                    <a:pt x="40" y="6"/>
                  </a:lnTo>
                  <a:lnTo>
                    <a:pt x="33" y="22"/>
                  </a:lnTo>
                  <a:lnTo>
                    <a:pt x="18" y="19"/>
                  </a:lnTo>
                  <a:lnTo>
                    <a:pt x="9" y="38"/>
                  </a:lnTo>
                  <a:lnTo>
                    <a:pt x="14" y="43"/>
                  </a:lnTo>
                  <a:lnTo>
                    <a:pt x="0" y="51"/>
                  </a:lnTo>
                  <a:lnTo>
                    <a:pt x="0" y="70"/>
                  </a:lnTo>
                  <a:lnTo>
                    <a:pt x="0" y="79"/>
                  </a:lnTo>
                  <a:lnTo>
                    <a:pt x="2" y="89"/>
                  </a:lnTo>
                  <a:lnTo>
                    <a:pt x="25" y="102"/>
                  </a:lnTo>
                  <a:lnTo>
                    <a:pt x="18" y="121"/>
                  </a:lnTo>
                  <a:lnTo>
                    <a:pt x="19" y="123"/>
                  </a:lnTo>
                  <a:lnTo>
                    <a:pt x="45" y="124"/>
                  </a:lnTo>
                  <a:lnTo>
                    <a:pt x="88" y="121"/>
                  </a:lnTo>
                  <a:lnTo>
                    <a:pt x="87" y="114"/>
                  </a:lnTo>
                  <a:lnTo>
                    <a:pt x="99" y="102"/>
                  </a:lnTo>
                  <a:lnTo>
                    <a:pt x="84" y="89"/>
                  </a:lnTo>
                  <a:lnTo>
                    <a:pt x="76" y="76"/>
                  </a:lnTo>
                  <a:lnTo>
                    <a:pt x="106" y="63"/>
                  </a:lnTo>
                  <a:lnTo>
                    <a:pt x="111" y="67"/>
                  </a:lnTo>
                  <a:lnTo>
                    <a:pt x="104" y="19"/>
                  </a:lnTo>
                  <a:lnTo>
                    <a:pt x="92" y="12"/>
                  </a:lnTo>
                  <a:lnTo>
                    <a:pt x="98" y="9"/>
                  </a:lnTo>
                  <a:lnTo>
                    <a:pt x="94" y="3"/>
                  </a:lnTo>
                  <a:lnTo>
                    <a:pt x="63" y="18"/>
                  </a:lnTo>
                  <a:lnTo>
                    <a:pt x="64" y="10"/>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6" name="Freeform 177"/>
            <p:cNvSpPr>
              <a:spLocks/>
            </p:cNvSpPr>
            <p:nvPr/>
          </p:nvSpPr>
          <p:spPr bwMode="auto">
            <a:xfrm>
              <a:off x="4368800" y="2365400"/>
              <a:ext cx="71438" cy="50800"/>
            </a:xfrm>
            <a:custGeom>
              <a:avLst/>
              <a:gdLst>
                <a:gd name="T0" fmla="*/ 2147483647 w 40"/>
                <a:gd name="T1" fmla="*/ 0 h 32"/>
                <a:gd name="T2" fmla="*/ 2147483647 w 40"/>
                <a:gd name="T3" fmla="*/ 2147483647 h 32"/>
                <a:gd name="T4" fmla="*/ 2147483647 w 40"/>
                <a:gd name="T5" fmla="*/ 2147483647 h 32"/>
                <a:gd name="T6" fmla="*/ 2147483647 w 40"/>
                <a:gd name="T7" fmla="*/ 2147483647 h 32"/>
                <a:gd name="T8" fmla="*/ 2147483647 w 40"/>
                <a:gd name="T9" fmla="*/ 2147483647 h 32"/>
                <a:gd name="T10" fmla="*/ 2147483647 w 40"/>
                <a:gd name="T11" fmla="*/ 2147483647 h 32"/>
                <a:gd name="T12" fmla="*/ 2147483647 w 40"/>
                <a:gd name="T13" fmla="*/ 2147483647 h 32"/>
                <a:gd name="T14" fmla="*/ 2147483647 w 40"/>
                <a:gd name="T15" fmla="*/ 2147483647 h 32"/>
                <a:gd name="T16" fmla="*/ 0 w 40"/>
                <a:gd name="T17" fmla="*/ 2147483647 h 32"/>
                <a:gd name="T18" fmla="*/ 2147483647 w 40"/>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2"/>
                <a:gd name="T32" fmla="*/ 40 w 40"/>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2">
                  <a:moveTo>
                    <a:pt x="12" y="0"/>
                  </a:moveTo>
                  <a:lnTo>
                    <a:pt x="28" y="2"/>
                  </a:lnTo>
                  <a:lnTo>
                    <a:pt x="40" y="13"/>
                  </a:lnTo>
                  <a:lnTo>
                    <a:pt x="40" y="22"/>
                  </a:lnTo>
                  <a:lnTo>
                    <a:pt x="35" y="32"/>
                  </a:lnTo>
                  <a:lnTo>
                    <a:pt x="27" y="29"/>
                  </a:lnTo>
                  <a:lnTo>
                    <a:pt x="26" y="23"/>
                  </a:lnTo>
                  <a:lnTo>
                    <a:pt x="16" y="25"/>
                  </a:lnTo>
                  <a:lnTo>
                    <a:pt x="0" y="6"/>
                  </a:lnTo>
                  <a:lnTo>
                    <a:pt x="12"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7" name="Freeform 178"/>
            <p:cNvSpPr>
              <a:spLocks/>
            </p:cNvSpPr>
            <p:nvPr/>
          </p:nvSpPr>
          <p:spPr bwMode="auto">
            <a:xfrm>
              <a:off x="4368800" y="2365400"/>
              <a:ext cx="71438" cy="50800"/>
            </a:xfrm>
            <a:custGeom>
              <a:avLst/>
              <a:gdLst>
                <a:gd name="T0" fmla="*/ 2147483647 w 40"/>
                <a:gd name="T1" fmla="*/ 0 h 32"/>
                <a:gd name="T2" fmla="*/ 2147483647 w 40"/>
                <a:gd name="T3" fmla="*/ 2147483647 h 32"/>
                <a:gd name="T4" fmla="*/ 2147483647 w 40"/>
                <a:gd name="T5" fmla="*/ 2147483647 h 32"/>
                <a:gd name="T6" fmla="*/ 2147483647 w 40"/>
                <a:gd name="T7" fmla="*/ 2147483647 h 32"/>
                <a:gd name="T8" fmla="*/ 2147483647 w 40"/>
                <a:gd name="T9" fmla="*/ 2147483647 h 32"/>
                <a:gd name="T10" fmla="*/ 2147483647 w 40"/>
                <a:gd name="T11" fmla="*/ 2147483647 h 32"/>
                <a:gd name="T12" fmla="*/ 2147483647 w 40"/>
                <a:gd name="T13" fmla="*/ 2147483647 h 32"/>
                <a:gd name="T14" fmla="*/ 2147483647 w 40"/>
                <a:gd name="T15" fmla="*/ 2147483647 h 32"/>
                <a:gd name="T16" fmla="*/ 0 w 40"/>
                <a:gd name="T17" fmla="*/ 2147483647 h 32"/>
                <a:gd name="T18" fmla="*/ 2147483647 w 40"/>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2"/>
                <a:gd name="T32" fmla="*/ 40 w 40"/>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2">
                  <a:moveTo>
                    <a:pt x="12" y="0"/>
                  </a:moveTo>
                  <a:lnTo>
                    <a:pt x="28" y="2"/>
                  </a:lnTo>
                  <a:lnTo>
                    <a:pt x="40" y="13"/>
                  </a:lnTo>
                  <a:lnTo>
                    <a:pt x="40" y="22"/>
                  </a:lnTo>
                  <a:lnTo>
                    <a:pt x="35" y="32"/>
                  </a:lnTo>
                  <a:lnTo>
                    <a:pt x="27" y="29"/>
                  </a:lnTo>
                  <a:lnTo>
                    <a:pt x="26" y="23"/>
                  </a:lnTo>
                  <a:lnTo>
                    <a:pt x="16" y="25"/>
                  </a:lnTo>
                  <a:lnTo>
                    <a:pt x="0" y="6"/>
                  </a:lnTo>
                  <a:lnTo>
                    <a:pt x="12" y="0"/>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8" name="Freeform 179"/>
            <p:cNvSpPr>
              <a:spLocks/>
            </p:cNvSpPr>
            <p:nvPr/>
          </p:nvSpPr>
          <p:spPr bwMode="auto">
            <a:xfrm>
              <a:off x="4425950" y="1871688"/>
              <a:ext cx="514350" cy="322262"/>
            </a:xfrm>
            <a:custGeom>
              <a:avLst/>
              <a:gdLst>
                <a:gd name="T0" fmla="*/ 2147483647 w 288"/>
                <a:gd name="T1" fmla="*/ 2147483647 h 205"/>
                <a:gd name="T2" fmla="*/ 2147483647 w 288"/>
                <a:gd name="T3" fmla="*/ 2147483647 h 205"/>
                <a:gd name="T4" fmla="*/ 2147483647 w 288"/>
                <a:gd name="T5" fmla="*/ 2147483647 h 205"/>
                <a:gd name="T6" fmla="*/ 2147483647 w 288"/>
                <a:gd name="T7" fmla="*/ 2147483647 h 205"/>
                <a:gd name="T8" fmla="*/ 2147483647 w 288"/>
                <a:gd name="T9" fmla="*/ 2147483647 h 205"/>
                <a:gd name="T10" fmla="*/ 2147483647 w 288"/>
                <a:gd name="T11" fmla="*/ 2147483647 h 205"/>
                <a:gd name="T12" fmla="*/ 2147483647 w 288"/>
                <a:gd name="T13" fmla="*/ 2147483647 h 205"/>
                <a:gd name="T14" fmla="*/ 2147483647 w 288"/>
                <a:gd name="T15" fmla="*/ 2147483647 h 205"/>
                <a:gd name="T16" fmla="*/ 2147483647 w 288"/>
                <a:gd name="T17" fmla="*/ 2147483647 h 205"/>
                <a:gd name="T18" fmla="*/ 2147483647 w 288"/>
                <a:gd name="T19" fmla="*/ 2147483647 h 205"/>
                <a:gd name="T20" fmla="*/ 2147483647 w 288"/>
                <a:gd name="T21" fmla="*/ 2147483647 h 205"/>
                <a:gd name="T22" fmla="*/ 2147483647 w 288"/>
                <a:gd name="T23" fmla="*/ 2147483647 h 205"/>
                <a:gd name="T24" fmla="*/ 0 w 288"/>
                <a:gd name="T25" fmla="*/ 2147483647 h 205"/>
                <a:gd name="T26" fmla="*/ 2147483647 w 288"/>
                <a:gd name="T27" fmla="*/ 2147483647 h 205"/>
                <a:gd name="T28" fmla="*/ 2147483647 w 288"/>
                <a:gd name="T29" fmla="*/ 2147483647 h 205"/>
                <a:gd name="T30" fmla="*/ 2147483647 w 288"/>
                <a:gd name="T31" fmla="*/ 2147483647 h 205"/>
                <a:gd name="T32" fmla="*/ 2147483647 w 288"/>
                <a:gd name="T33" fmla="*/ 2147483647 h 205"/>
                <a:gd name="T34" fmla="*/ 2147483647 w 288"/>
                <a:gd name="T35" fmla="*/ 2147483647 h 205"/>
                <a:gd name="T36" fmla="*/ 2147483647 w 288"/>
                <a:gd name="T37" fmla="*/ 2147483647 h 205"/>
                <a:gd name="T38" fmla="*/ 2147483647 w 288"/>
                <a:gd name="T39" fmla="*/ 2147483647 h 205"/>
                <a:gd name="T40" fmla="*/ 2147483647 w 288"/>
                <a:gd name="T41" fmla="*/ 2147483647 h 205"/>
                <a:gd name="T42" fmla="*/ 2147483647 w 288"/>
                <a:gd name="T43" fmla="*/ 2147483647 h 205"/>
                <a:gd name="T44" fmla="*/ 2147483647 w 288"/>
                <a:gd name="T45" fmla="*/ 2147483647 h 205"/>
                <a:gd name="T46" fmla="*/ 2147483647 w 288"/>
                <a:gd name="T47" fmla="*/ 2147483647 h 205"/>
                <a:gd name="T48" fmla="*/ 2147483647 w 288"/>
                <a:gd name="T49" fmla="*/ 0 h 205"/>
                <a:gd name="T50" fmla="*/ 2147483647 w 288"/>
                <a:gd name="T51" fmla="*/ 2147483647 h 205"/>
                <a:gd name="T52" fmla="*/ 2147483647 w 288"/>
                <a:gd name="T53" fmla="*/ 2147483647 h 205"/>
                <a:gd name="T54" fmla="*/ 2147483647 w 288"/>
                <a:gd name="T55" fmla="*/ 2147483647 h 205"/>
                <a:gd name="T56" fmla="*/ 2147483647 w 288"/>
                <a:gd name="T57" fmla="*/ 2147483647 h 205"/>
                <a:gd name="T58" fmla="*/ 2147483647 w 288"/>
                <a:gd name="T59" fmla="*/ 2147483647 h 205"/>
                <a:gd name="T60" fmla="*/ 2147483647 w 288"/>
                <a:gd name="T61" fmla="*/ 2147483647 h 205"/>
                <a:gd name="T62" fmla="*/ 2147483647 w 288"/>
                <a:gd name="T63" fmla="*/ 2147483647 h 205"/>
                <a:gd name="T64" fmla="*/ 2147483647 w 288"/>
                <a:gd name="T65" fmla="*/ 2147483647 h 2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8"/>
                <a:gd name="T100" fmla="*/ 0 h 205"/>
                <a:gd name="T101" fmla="*/ 288 w 288"/>
                <a:gd name="T102" fmla="*/ 205 h 2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8" h="205">
                  <a:moveTo>
                    <a:pt x="177" y="31"/>
                  </a:moveTo>
                  <a:lnTo>
                    <a:pt x="173" y="41"/>
                  </a:lnTo>
                  <a:lnTo>
                    <a:pt x="155" y="40"/>
                  </a:lnTo>
                  <a:lnTo>
                    <a:pt x="151" y="46"/>
                  </a:lnTo>
                  <a:lnTo>
                    <a:pt x="138" y="48"/>
                  </a:lnTo>
                  <a:lnTo>
                    <a:pt x="129" y="65"/>
                  </a:lnTo>
                  <a:lnTo>
                    <a:pt x="114" y="76"/>
                  </a:lnTo>
                  <a:lnTo>
                    <a:pt x="104" y="98"/>
                  </a:lnTo>
                  <a:lnTo>
                    <a:pt x="108" y="107"/>
                  </a:lnTo>
                  <a:lnTo>
                    <a:pt x="86" y="114"/>
                  </a:lnTo>
                  <a:lnTo>
                    <a:pt x="85" y="133"/>
                  </a:lnTo>
                  <a:lnTo>
                    <a:pt x="92" y="154"/>
                  </a:lnTo>
                  <a:lnTo>
                    <a:pt x="86" y="156"/>
                  </a:lnTo>
                  <a:lnTo>
                    <a:pt x="89" y="173"/>
                  </a:lnTo>
                  <a:lnTo>
                    <a:pt x="80" y="178"/>
                  </a:lnTo>
                  <a:lnTo>
                    <a:pt x="78" y="190"/>
                  </a:lnTo>
                  <a:lnTo>
                    <a:pt x="73" y="189"/>
                  </a:lnTo>
                  <a:lnTo>
                    <a:pt x="68" y="183"/>
                  </a:lnTo>
                  <a:lnTo>
                    <a:pt x="34" y="205"/>
                  </a:lnTo>
                  <a:lnTo>
                    <a:pt x="13" y="200"/>
                  </a:lnTo>
                  <a:lnTo>
                    <a:pt x="9" y="196"/>
                  </a:lnTo>
                  <a:lnTo>
                    <a:pt x="16" y="183"/>
                  </a:lnTo>
                  <a:lnTo>
                    <a:pt x="6" y="186"/>
                  </a:lnTo>
                  <a:lnTo>
                    <a:pt x="9" y="174"/>
                  </a:lnTo>
                  <a:lnTo>
                    <a:pt x="3" y="167"/>
                  </a:lnTo>
                  <a:lnTo>
                    <a:pt x="0" y="154"/>
                  </a:lnTo>
                  <a:lnTo>
                    <a:pt x="6" y="148"/>
                  </a:lnTo>
                  <a:lnTo>
                    <a:pt x="2" y="142"/>
                  </a:lnTo>
                  <a:lnTo>
                    <a:pt x="27" y="126"/>
                  </a:lnTo>
                  <a:lnTo>
                    <a:pt x="38" y="124"/>
                  </a:lnTo>
                  <a:lnTo>
                    <a:pt x="49" y="113"/>
                  </a:lnTo>
                  <a:lnTo>
                    <a:pt x="56" y="117"/>
                  </a:lnTo>
                  <a:lnTo>
                    <a:pt x="86" y="89"/>
                  </a:lnTo>
                  <a:lnTo>
                    <a:pt x="104" y="63"/>
                  </a:lnTo>
                  <a:lnTo>
                    <a:pt x="125" y="44"/>
                  </a:lnTo>
                  <a:lnTo>
                    <a:pt x="94" y="50"/>
                  </a:lnTo>
                  <a:lnTo>
                    <a:pt x="118" y="41"/>
                  </a:lnTo>
                  <a:lnTo>
                    <a:pt x="111" y="38"/>
                  </a:lnTo>
                  <a:lnTo>
                    <a:pt x="129" y="28"/>
                  </a:lnTo>
                  <a:lnTo>
                    <a:pt x="127" y="35"/>
                  </a:lnTo>
                  <a:lnTo>
                    <a:pt x="134" y="32"/>
                  </a:lnTo>
                  <a:lnTo>
                    <a:pt x="135" y="38"/>
                  </a:lnTo>
                  <a:lnTo>
                    <a:pt x="145" y="32"/>
                  </a:lnTo>
                  <a:lnTo>
                    <a:pt x="138" y="31"/>
                  </a:lnTo>
                  <a:lnTo>
                    <a:pt x="138" y="27"/>
                  </a:lnTo>
                  <a:lnTo>
                    <a:pt x="158" y="16"/>
                  </a:lnTo>
                  <a:lnTo>
                    <a:pt x="187" y="13"/>
                  </a:lnTo>
                  <a:lnTo>
                    <a:pt x="204" y="5"/>
                  </a:lnTo>
                  <a:lnTo>
                    <a:pt x="215" y="9"/>
                  </a:lnTo>
                  <a:lnTo>
                    <a:pt x="229" y="0"/>
                  </a:lnTo>
                  <a:lnTo>
                    <a:pt x="229" y="9"/>
                  </a:lnTo>
                  <a:lnTo>
                    <a:pt x="239" y="5"/>
                  </a:lnTo>
                  <a:lnTo>
                    <a:pt x="242" y="10"/>
                  </a:lnTo>
                  <a:lnTo>
                    <a:pt x="252" y="2"/>
                  </a:lnTo>
                  <a:lnTo>
                    <a:pt x="266" y="5"/>
                  </a:lnTo>
                  <a:lnTo>
                    <a:pt x="288" y="10"/>
                  </a:lnTo>
                  <a:lnTo>
                    <a:pt x="264" y="15"/>
                  </a:lnTo>
                  <a:lnTo>
                    <a:pt x="288" y="22"/>
                  </a:lnTo>
                  <a:lnTo>
                    <a:pt x="270" y="32"/>
                  </a:lnTo>
                  <a:lnTo>
                    <a:pt x="270" y="22"/>
                  </a:lnTo>
                  <a:lnTo>
                    <a:pt x="255" y="18"/>
                  </a:lnTo>
                  <a:lnTo>
                    <a:pt x="238" y="21"/>
                  </a:lnTo>
                  <a:lnTo>
                    <a:pt x="233" y="32"/>
                  </a:lnTo>
                  <a:lnTo>
                    <a:pt x="225" y="37"/>
                  </a:lnTo>
                  <a:lnTo>
                    <a:pt x="200" y="35"/>
                  </a:lnTo>
                  <a:lnTo>
                    <a:pt x="184" y="27"/>
                  </a:lnTo>
                  <a:lnTo>
                    <a:pt x="177" y="3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9" name="Freeform 180"/>
            <p:cNvSpPr>
              <a:spLocks/>
            </p:cNvSpPr>
            <p:nvPr/>
          </p:nvSpPr>
          <p:spPr bwMode="auto">
            <a:xfrm>
              <a:off x="4425950" y="1871688"/>
              <a:ext cx="514350" cy="322262"/>
            </a:xfrm>
            <a:custGeom>
              <a:avLst/>
              <a:gdLst>
                <a:gd name="T0" fmla="*/ 2147483647 w 288"/>
                <a:gd name="T1" fmla="*/ 2147483647 h 205"/>
                <a:gd name="T2" fmla="*/ 2147483647 w 288"/>
                <a:gd name="T3" fmla="*/ 2147483647 h 205"/>
                <a:gd name="T4" fmla="*/ 2147483647 w 288"/>
                <a:gd name="T5" fmla="*/ 2147483647 h 205"/>
                <a:gd name="T6" fmla="*/ 2147483647 w 288"/>
                <a:gd name="T7" fmla="*/ 2147483647 h 205"/>
                <a:gd name="T8" fmla="*/ 2147483647 w 288"/>
                <a:gd name="T9" fmla="*/ 2147483647 h 205"/>
                <a:gd name="T10" fmla="*/ 2147483647 w 288"/>
                <a:gd name="T11" fmla="*/ 2147483647 h 205"/>
                <a:gd name="T12" fmla="*/ 2147483647 w 288"/>
                <a:gd name="T13" fmla="*/ 2147483647 h 205"/>
                <a:gd name="T14" fmla="*/ 2147483647 w 288"/>
                <a:gd name="T15" fmla="*/ 2147483647 h 205"/>
                <a:gd name="T16" fmla="*/ 2147483647 w 288"/>
                <a:gd name="T17" fmla="*/ 2147483647 h 205"/>
                <a:gd name="T18" fmla="*/ 2147483647 w 288"/>
                <a:gd name="T19" fmla="*/ 2147483647 h 205"/>
                <a:gd name="T20" fmla="*/ 2147483647 w 288"/>
                <a:gd name="T21" fmla="*/ 2147483647 h 205"/>
                <a:gd name="T22" fmla="*/ 2147483647 w 288"/>
                <a:gd name="T23" fmla="*/ 2147483647 h 205"/>
                <a:gd name="T24" fmla="*/ 0 w 288"/>
                <a:gd name="T25" fmla="*/ 2147483647 h 205"/>
                <a:gd name="T26" fmla="*/ 2147483647 w 288"/>
                <a:gd name="T27" fmla="*/ 2147483647 h 205"/>
                <a:gd name="T28" fmla="*/ 2147483647 w 288"/>
                <a:gd name="T29" fmla="*/ 2147483647 h 205"/>
                <a:gd name="T30" fmla="*/ 2147483647 w 288"/>
                <a:gd name="T31" fmla="*/ 2147483647 h 205"/>
                <a:gd name="T32" fmla="*/ 2147483647 w 288"/>
                <a:gd name="T33" fmla="*/ 2147483647 h 205"/>
                <a:gd name="T34" fmla="*/ 2147483647 w 288"/>
                <a:gd name="T35" fmla="*/ 2147483647 h 205"/>
                <a:gd name="T36" fmla="*/ 2147483647 w 288"/>
                <a:gd name="T37" fmla="*/ 2147483647 h 205"/>
                <a:gd name="T38" fmla="*/ 2147483647 w 288"/>
                <a:gd name="T39" fmla="*/ 2147483647 h 205"/>
                <a:gd name="T40" fmla="*/ 2147483647 w 288"/>
                <a:gd name="T41" fmla="*/ 2147483647 h 205"/>
                <a:gd name="T42" fmla="*/ 2147483647 w 288"/>
                <a:gd name="T43" fmla="*/ 2147483647 h 205"/>
                <a:gd name="T44" fmla="*/ 2147483647 w 288"/>
                <a:gd name="T45" fmla="*/ 2147483647 h 205"/>
                <a:gd name="T46" fmla="*/ 2147483647 w 288"/>
                <a:gd name="T47" fmla="*/ 2147483647 h 205"/>
                <a:gd name="T48" fmla="*/ 2147483647 w 288"/>
                <a:gd name="T49" fmla="*/ 0 h 205"/>
                <a:gd name="T50" fmla="*/ 2147483647 w 288"/>
                <a:gd name="T51" fmla="*/ 2147483647 h 205"/>
                <a:gd name="T52" fmla="*/ 2147483647 w 288"/>
                <a:gd name="T53" fmla="*/ 2147483647 h 205"/>
                <a:gd name="T54" fmla="*/ 2147483647 w 288"/>
                <a:gd name="T55" fmla="*/ 2147483647 h 205"/>
                <a:gd name="T56" fmla="*/ 2147483647 w 288"/>
                <a:gd name="T57" fmla="*/ 2147483647 h 205"/>
                <a:gd name="T58" fmla="*/ 2147483647 w 288"/>
                <a:gd name="T59" fmla="*/ 2147483647 h 205"/>
                <a:gd name="T60" fmla="*/ 2147483647 w 288"/>
                <a:gd name="T61" fmla="*/ 2147483647 h 205"/>
                <a:gd name="T62" fmla="*/ 2147483647 w 288"/>
                <a:gd name="T63" fmla="*/ 2147483647 h 205"/>
                <a:gd name="T64" fmla="*/ 2147483647 w 288"/>
                <a:gd name="T65" fmla="*/ 2147483647 h 2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8"/>
                <a:gd name="T100" fmla="*/ 0 h 205"/>
                <a:gd name="T101" fmla="*/ 288 w 288"/>
                <a:gd name="T102" fmla="*/ 205 h 2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8" h="205">
                  <a:moveTo>
                    <a:pt x="177" y="31"/>
                  </a:moveTo>
                  <a:lnTo>
                    <a:pt x="173" y="41"/>
                  </a:lnTo>
                  <a:lnTo>
                    <a:pt x="155" y="40"/>
                  </a:lnTo>
                  <a:lnTo>
                    <a:pt x="151" y="46"/>
                  </a:lnTo>
                  <a:lnTo>
                    <a:pt x="138" y="48"/>
                  </a:lnTo>
                  <a:lnTo>
                    <a:pt x="129" y="65"/>
                  </a:lnTo>
                  <a:lnTo>
                    <a:pt x="114" y="76"/>
                  </a:lnTo>
                  <a:lnTo>
                    <a:pt x="104" y="98"/>
                  </a:lnTo>
                  <a:lnTo>
                    <a:pt x="108" y="107"/>
                  </a:lnTo>
                  <a:lnTo>
                    <a:pt x="86" y="114"/>
                  </a:lnTo>
                  <a:lnTo>
                    <a:pt x="85" y="133"/>
                  </a:lnTo>
                  <a:lnTo>
                    <a:pt x="92" y="154"/>
                  </a:lnTo>
                  <a:lnTo>
                    <a:pt x="86" y="156"/>
                  </a:lnTo>
                  <a:lnTo>
                    <a:pt x="89" y="173"/>
                  </a:lnTo>
                  <a:lnTo>
                    <a:pt x="80" y="178"/>
                  </a:lnTo>
                  <a:lnTo>
                    <a:pt x="78" y="190"/>
                  </a:lnTo>
                  <a:lnTo>
                    <a:pt x="73" y="189"/>
                  </a:lnTo>
                  <a:lnTo>
                    <a:pt x="68" y="183"/>
                  </a:lnTo>
                  <a:lnTo>
                    <a:pt x="34" y="205"/>
                  </a:lnTo>
                  <a:lnTo>
                    <a:pt x="13" y="200"/>
                  </a:lnTo>
                  <a:lnTo>
                    <a:pt x="9" y="196"/>
                  </a:lnTo>
                  <a:lnTo>
                    <a:pt x="16" y="183"/>
                  </a:lnTo>
                  <a:lnTo>
                    <a:pt x="6" y="186"/>
                  </a:lnTo>
                  <a:lnTo>
                    <a:pt x="9" y="174"/>
                  </a:lnTo>
                  <a:lnTo>
                    <a:pt x="3" y="167"/>
                  </a:lnTo>
                  <a:lnTo>
                    <a:pt x="0" y="154"/>
                  </a:lnTo>
                  <a:lnTo>
                    <a:pt x="6" y="148"/>
                  </a:lnTo>
                  <a:lnTo>
                    <a:pt x="2" y="142"/>
                  </a:lnTo>
                  <a:lnTo>
                    <a:pt x="27" y="126"/>
                  </a:lnTo>
                  <a:lnTo>
                    <a:pt x="38" y="124"/>
                  </a:lnTo>
                  <a:lnTo>
                    <a:pt x="49" y="113"/>
                  </a:lnTo>
                  <a:lnTo>
                    <a:pt x="56" y="117"/>
                  </a:lnTo>
                  <a:lnTo>
                    <a:pt x="86" y="89"/>
                  </a:lnTo>
                  <a:lnTo>
                    <a:pt x="104" y="63"/>
                  </a:lnTo>
                  <a:lnTo>
                    <a:pt x="125" y="44"/>
                  </a:lnTo>
                  <a:lnTo>
                    <a:pt x="94" y="50"/>
                  </a:lnTo>
                  <a:lnTo>
                    <a:pt x="118" y="41"/>
                  </a:lnTo>
                  <a:lnTo>
                    <a:pt x="111" y="38"/>
                  </a:lnTo>
                  <a:lnTo>
                    <a:pt x="129" y="28"/>
                  </a:lnTo>
                  <a:lnTo>
                    <a:pt x="127" y="35"/>
                  </a:lnTo>
                  <a:lnTo>
                    <a:pt x="134" y="32"/>
                  </a:lnTo>
                  <a:lnTo>
                    <a:pt x="135" y="38"/>
                  </a:lnTo>
                  <a:lnTo>
                    <a:pt x="145" y="32"/>
                  </a:lnTo>
                  <a:lnTo>
                    <a:pt x="138" y="31"/>
                  </a:lnTo>
                  <a:lnTo>
                    <a:pt x="138" y="27"/>
                  </a:lnTo>
                  <a:lnTo>
                    <a:pt x="158" y="16"/>
                  </a:lnTo>
                  <a:lnTo>
                    <a:pt x="187" y="13"/>
                  </a:lnTo>
                  <a:lnTo>
                    <a:pt x="204" y="5"/>
                  </a:lnTo>
                  <a:lnTo>
                    <a:pt x="215" y="9"/>
                  </a:lnTo>
                  <a:lnTo>
                    <a:pt x="229" y="0"/>
                  </a:lnTo>
                  <a:lnTo>
                    <a:pt x="229" y="9"/>
                  </a:lnTo>
                  <a:lnTo>
                    <a:pt x="239" y="5"/>
                  </a:lnTo>
                  <a:lnTo>
                    <a:pt x="242" y="10"/>
                  </a:lnTo>
                  <a:lnTo>
                    <a:pt x="252" y="2"/>
                  </a:lnTo>
                  <a:lnTo>
                    <a:pt x="266" y="5"/>
                  </a:lnTo>
                  <a:lnTo>
                    <a:pt x="288" y="10"/>
                  </a:lnTo>
                  <a:lnTo>
                    <a:pt x="264" y="15"/>
                  </a:lnTo>
                  <a:lnTo>
                    <a:pt x="288" y="22"/>
                  </a:lnTo>
                  <a:lnTo>
                    <a:pt x="270" y="32"/>
                  </a:lnTo>
                  <a:lnTo>
                    <a:pt x="270" y="22"/>
                  </a:lnTo>
                  <a:lnTo>
                    <a:pt x="255" y="18"/>
                  </a:lnTo>
                  <a:lnTo>
                    <a:pt x="238" y="21"/>
                  </a:lnTo>
                  <a:lnTo>
                    <a:pt x="233" y="32"/>
                  </a:lnTo>
                  <a:lnTo>
                    <a:pt x="225" y="37"/>
                  </a:lnTo>
                  <a:lnTo>
                    <a:pt x="200" y="35"/>
                  </a:lnTo>
                  <a:lnTo>
                    <a:pt x="184" y="27"/>
                  </a:lnTo>
                  <a:lnTo>
                    <a:pt x="177" y="31"/>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30" name="Freeform 181"/>
            <p:cNvSpPr>
              <a:spLocks/>
            </p:cNvSpPr>
            <p:nvPr/>
          </p:nvSpPr>
          <p:spPr bwMode="auto">
            <a:xfrm>
              <a:off x="4554538" y="1922488"/>
              <a:ext cx="258762" cy="338137"/>
            </a:xfrm>
            <a:custGeom>
              <a:avLst/>
              <a:gdLst>
                <a:gd name="T0" fmla="*/ 2147483647 w 146"/>
                <a:gd name="T1" fmla="*/ 2147483647 h 216"/>
                <a:gd name="T2" fmla="*/ 2147483647 w 146"/>
                <a:gd name="T3" fmla="*/ 2147483647 h 216"/>
                <a:gd name="T4" fmla="*/ 2147483647 w 146"/>
                <a:gd name="T5" fmla="*/ 2147483647 h 216"/>
                <a:gd name="T6" fmla="*/ 2147483647 w 146"/>
                <a:gd name="T7" fmla="*/ 2147483647 h 216"/>
                <a:gd name="T8" fmla="*/ 2147483647 w 146"/>
                <a:gd name="T9" fmla="*/ 2147483647 h 216"/>
                <a:gd name="T10" fmla="*/ 2147483647 w 146"/>
                <a:gd name="T11" fmla="*/ 2147483647 h 216"/>
                <a:gd name="T12" fmla="*/ 2147483647 w 146"/>
                <a:gd name="T13" fmla="*/ 2147483647 h 216"/>
                <a:gd name="T14" fmla="*/ 2147483647 w 146"/>
                <a:gd name="T15" fmla="*/ 2147483647 h 216"/>
                <a:gd name="T16" fmla="*/ 2147483647 w 146"/>
                <a:gd name="T17" fmla="*/ 2147483647 h 216"/>
                <a:gd name="T18" fmla="*/ 2147483647 w 146"/>
                <a:gd name="T19" fmla="*/ 2147483647 h 216"/>
                <a:gd name="T20" fmla="*/ 2147483647 w 146"/>
                <a:gd name="T21" fmla="*/ 2147483647 h 216"/>
                <a:gd name="T22" fmla="*/ 2147483647 w 146"/>
                <a:gd name="T23" fmla="*/ 2147483647 h 216"/>
                <a:gd name="T24" fmla="*/ 2147483647 w 146"/>
                <a:gd name="T25" fmla="*/ 2147483647 h 216"/>
                <a:gd name="T26" fmla="*/ 2147483647 w 146"/>
                <a:gd name="T27" fmla="*/ 2147483647 h 216"/>
                <a:gd name="T28" fmla="*/ 2147483647 w 146"/>
                <a:gd name="T29" fmla="*/ 2147483647 h 216"/>
                <a:gd name="T30" fmla="*/ 2147483647 w 146"/>
                <a:gd name="T31" fmla="*/ 0 h 216"/>
                <a:gd name="T32" fmla="*/ 2147483647 w 146"/>
                <a:gd name="T33" fmla="*/ 2147483647 h 216"/>
                <a:gd name="T34" fmla="*/ 2147483647 w 146"/>
                <a:gd name="T35" fmla="*/ 2147483647 h 216"/>
                <a:gd name="T36" fmla="*/ 2147483647 w 146"/>
                <a:gd name="T37" fmla="*/ 2147483647 h 216"/>
                <a:gd name="T38" fmla="*/ 2147483647 w 146"/>
                <a:gd name="T39" fmla="*/ 2147483647 h 216"/>
                <a:gd name="T40" fmla="*/ 2147483647 w 146"/>
                <a:gd name="T41" fmla="*/ 2147483647 h 216"/>
                <a:gd name="T42" fmla="*/ 2147483647 w 146"/>
                <a:gd name="T43" fmla="*/ 2147483647 h 216"/>
                <a:gd name="T44" fmla="*/ 2147483647 w 146"/>
                <a:gd name="T45" fmla="*/ 2147483647 h 216"/>
                <a:gd name="T46" fmla="*/ 2147483647 w 146"/>
                <a:gd name="T47" fmla="*/ 2147483647 h 216"/>
                <a:gd name="T48" fmla="*/ 2147483647 w 146"/>
                <a:gd name="T49" fmla="*/ 2147483647 h 216"/>
                <a:gd name="T50" fmla="*/ 2147483647 w 146"/>
                <a:gd name="T51" fmla="*/ 2147483647 h 216"/>
                <a:gd name="T52" fmla="*/ 2147483647 w 146"/>
                <a:gd name="T53" fmla="*/ 2147483647 h 216"/>
                <a:gd name="T54" fmla="*/ 2147483647 w 146"/>
                <a:gd name="T55" fmla="*/ 2147483647 h 216"/>
                <a:gd name="T56" fmla="*/ 2147483647 w 146"/>
                <a:gd name="T57" fmla="*/ 2147483647 h 216"/>
                <a:gd name="T58" fmla="*/ 2147483647 w 146"/>
                <a:gd name="T59" fmla="*/ 2147483647 h 216"/>
                <a:gd name="T60" fmla="*/ 2147483647 w 146"/>
                <a:gd name="T61" fmla="*/ 2147483647 h 216"/>
                <a:gd name="T62" fmla="*/ 2147483647 w 146"/>
                <a:gd name="T63" fmla="*/ 2147483647 h 216"/>
                <a:gd name="T64" fmla="*/ 2147483647 w 146"/>
                <a:gd name="T65" fmla="*/ 2147483647 h 216"/>
                <a:gd name="T66" fmla="*/ 0 w 146"/>
                <a:gd name="T67" fmla="*/ 2147483647 h 216"/>
                <a:gd name="T68" fmla="*/ 2147483647 w 146"/>
                <a:gd name="T69" fmla="*/ 2147483647 h 2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6"/>
                <a:gd name="T106" fmla="*/ 0 h 216"/>
                <a:gd name="T107" fmla="*/ 146 w 146"/>
                <a:gd name="T108" fmla="*/ 216 h 2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6" h="216">
                  <a:moveTo>
                    <a:pt x="5" y="159"/>
                  </a:moveTo>
                  <a:lnTo>
                    <a:pt x="7" y="147"/>
                  </a:lnTo>
                  <a:lnTo>
                    <a:pt x="16" y="142"/>
                  </a:lnTo>
                  <a:lnTo>
                    <a:pt x="13" y="125"/>
                  </a:lnTo>
                  <a:lnTo>
                    <a:pt x="19" y="123"/>
                  </a:lnTo>
                  <a:lnTo>
                    <a:pt x="12" y="102"/>
                  </a:lnTo>
                  <a:lnTo>
                    <a:pt x="13" y="83"/>
                  </a:lnTo>
                  <a:lnTo>
                    <a:pt x="35" y="76"/>
                  </a:lnTo>
                  <a:lnTo>
                    <a:pt x="31" y="67"/>
                  </a:lnTo>
                  <a:lnTo>
                    <a:pt x="41" y="45"/>
                  </a:lnTo>
                  <a:lnTo>
                    <a:pt x="56" y="34"/>
                  </a:lnTo>
                  <a:lnTo>
                    <a:pt x="65" y="17"/>
                  </a:lnTo>
                  <a:lnTo>
                    <a:pt x="78" y="15"/>
                  </a:lnTo>
                  <a:lnTo>
                    <a:pt x="82" y="9"/>
                  </a:lnTo>
                  <a:lnTo>
                    <a:pt x="100" y="10"/>
                  </a:lnTo>
                  <a:lnTo>
                    <a:pt x="104" y="0"/>
                  </a:lnTo>
                  <a:lnTo>
                    <a:pt x="137" y="15"/>
                  </a:lnTo>
                  <a:lnTo>
                    <a:pt x="146" y="50"/>
                  </a:lnTo>
                  <a:lnTo>
                    <a:pt x="130" y="50"/>
                  </a:lnTo>
                  <a:lnTo>
                    <a:pt x="114" y="66"/>
                  </a:lnTo>
                  <a:lnTo>
                    <a:pt x="123" y="70"/>
                  </a:lnTo>
                  <a:lnTo>
                    <a:pt x="76" y="105"/>
                  </a:lnTo>
                  <a:lnTo>
                    <a:pt x="75" y="128"/>
                  </a:lnTo>
                  <a:lnTo>
                    <a:pt x="93" y="144"/>
                  </a:lnTo>
                  <a:lnTo>
                    <a:pt x="85" y="152"/>
                  </a:lnTo>
                  <a:lnTo>
                    <a:pt x="89" y="155"/>
                  </a:lnTo>
                  <a:lnTo>
                    <a:pt x="71" y="165"/>
                  </a:lnTo>
                  <a:lnTo>
                    <a:pt x="61" y="204"/>
                  </a:lnTo>
                  <a:lnTo>
                    <a:pt x="45" y="204"/>
                  </a:lnTo>
                  <a:lnTo>
                    <a:pt x="40" y="216"/>
                  </a:lnTo>
                  <a:lnTo>
                    <a:pt x="24" y="216"/>
                  </a:lnTo>
                  <a:lnTo>
                    <a:pt x="20" y="204"/>
                  </a:lnTo>
                  <a:lnTo>
                    <a:pt x="23" y="200"/>
                  </a:lnTo>
                  <a:lnTo>
                    <a:pt x="0" y="158"/>
                  </a:lnTo>
                  <a:lnTo>
                    <a:pt x="5" y="15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31" name="Freeform 182"/>
            <p:cNvSpPr>
              <a:spLocks/>
            </p:cNvSpPr>
            <p:nvPr/>
          </p:nvSpPr>
          <p:spPr bwMode="auto">
            <a:xfrm>
              <a:off x="4554538" y="1922488"/>
              <a:ext cx="258762" cy="338137"/>
            </a:xfrm>
            <a:custGeom>
              <a:avLst/>
              <a:gdLst>
                <a:gd name="T0" fmla="*/ 2147483647 w 146"/>
                <a:gd name="T1" fmla="*/ 2147483647 h 216"/>
                <a:gd name="T2" fmla="*/ 2147483647 w 146"/>
                <a:gd name="T3" fmla="*/ 2147483647 h 216"/>
                <a:gd name="T4" fmla="*/ 2147483647 w 146"/>
                <a:gd name="T5" fmla="*/ 2147483647 h 216"/>
                <a:gd name="T6" fmla="*/ 2147483647 w 146"/>
                <a:gd name="T7" fmla="*/ 2147483647 h 216"/>
                <a:gd name="T8" fmla="*/ 2147483647 w 146"/>
                <a:gd name="T9" fmla="*/ 2147483647 h 216"/>
                <a:gd name="T10" fmla="*/ 2147483647 w 146"/>
                <a:gd name="T11" fmla="*/ 2147483647 h 216"/>
                <a:gd name="T12" fmla="*/ 2147483647 w 146"/>
                <a:gd name="T13" fmla="*/ 2147483647 h 216"/>
                <a:gd name="T14" fmla="*/ 2147483647 w 146"/>
                <a:gd name="T15" fmla="*/ 2147483647 h 216"/>
                <a:gd name="T16" fmla="*/ 2147483647 w 146"/>
                <a:gd name="T17" fmla="*/ 2147483647 h 216"/>
                <a:gd name="T18" fmla="*/ 2147483647 w 146"/>
                <a:gd name="T19" fmla="*/ 2147483647 h 216"/>
                <a:gd name="T20" fmla="*/ 2147483647 w 146"/>
                <a:gd name="T21" fmla="*/ 2147483647 h 216"/>
                <a:gd name="T22" fmla="*/ 2147483647 w 146"/>
                <a:gd name="T23" fmla="*/ 2147483647 h 216"/>
                <a:gd name="T24" fmla="*/ 2147483647 w 146"/>
                <a:gd name="T25" fmla="*/ 2147483647 h 216"/>
                <a:gd name="T26" fmla="*/ 2147483647 w 146"/>
                <a:gd name="T27" fmla="*/ 2147483647 h 216"/>
                <a:gd name="T28" fmla="*/ 2147483647 w 146"/>
                <a:gd name="T29" fmla="*/ 2147483647 h 216"/>
                <a:gd name="T30" fmla="*/ 2147483647 w 146"/>
                <a:gd name="T31" fmla="*/ 0 h 216"/>
                <a:gd name="T32" fmla="*/ 2147483647 w 146"/>
                <a:gd name="T33" fmla="*/ 2147483647 h 216"/>
                <a:gd name="T34" fmla="*/ 2147483647 w 146"/>
                <a:gd name="T35" fmla="*/ 2147483647 h 216"/>
                <a:gd name="T36" fmla="*/ 2147483647 w 146"/>
                <a:gd name="T37" fmla="*/ 2147483647 h 216"/>
                <a:gd name="T38" fmla="*/ 2147483647 w 146"/>
                <a:gd name="T39" fmla="*/ 2147483647 h 216"/>
                <a:gd name="T40" fmla="*/ 2147483647 w 146"/>
                <a:gd name="T41" fmla="*/ 2147483647 h 216"/>
                <a:gd name="T42" fmla="*/ 2147483647 w 146"/>
                <a:gd name="T43" fmla="*/ 2147483647 h 216"/>
                <a:gd name="T44" fmla="*/ 2147483647 w 146"/>
                <a:gd name="T45" fmla="*/ 2147483647 h 216"/>
                <a:gd name="T46" fmla="*/ 2147483647 w 146"/>
                <a:gd name="T47" fmla="*/ 2147483647 h 216"/>
                <a:gd name="T48" fmla="*/ 2147483647 w 146"/>
                <a:gd name="T49" fmla="*/ 2147483647 h 216"/>
                <a:gd name="T50" fmla="*/ 2147483647 w 146"/>
                <a:gd name="T51" fmla="*/ 2147483647 h 216"/>
                <a:gd name="T52" fmla="*/ 2147483647 w 146"/>
                <a:gd name="T53" fmla="*/ 2147483647 h 216"/>
                <a:gd name="T54" fmla="*/ 2147483647 w 146"/>
                <a:gd name="T55" fmla="*/ 2147483647 h 216"/>
                <a:gd name="T56" fmla="*/ 2147483647 w 146"/>
                <a:gd name="T57" fmla="*/ 2147483647 h 216"/>
                <a:gd name="T58" fmla="*/ 2147483647 w 146"/>
                <a:gd name="T59" fmla="*/ 2147483647 h 216"/>
                <a:gd name="T60" fmla="*/ 2147483647 w 146"/>
                <a:gd name="T61" fmla="*/ 2147483647 h 216"/>
                <a:gd name="T62" fmla="*/ 2147483647 w 146"/>
                <a:gd name="T63" fmla="*/ 2147483647 h 216"/>
                <a:gd name="T64" fmla="*/ 2147483647 w 146"/>
                <a:gd name="T65" fmla="*/ 2147483647 h 216"/>
                <a:gd name="T66" fmla="*/ 0 w 146"/>
                <a:gd name="T67" fmla="*/ 2147483647 h 216"/>
                <a:gd name="T68" fmla="*/ 2147483647 w 146"/>
                <a:gd name="T69" fmla="*/ 2147483647 h 2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6"/>
                <a:gd name="T106" fmla="*/ 0 h 216"/>
                <a:gd name="T107" fmla="*/ 146 w 146"/>
                <a:gd name="T108" fmla="*/ 216 h 2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6" h="216">
                  <a:moveTo>
                    <a:pt x="5" y="159"/>
                  </a:moveTo>
                  <a:lnTo>
                    <a:pt x="7" y="147"/>
                  </a:lnTo>
                  <a:lnTo>
                    <a:pt x="16" y="142"/>
                  </a:lnTo>
                  <a:lnTo>
                    <a:pt x="13" y="125"/>
                  </a:lnTo>
                  <a:lnTo>
                    <a:pt x="19" y="123"/>
                  </a:lnTo>
                  <a:lnTo>
                    <a:pt x="12" y="102"/>
                  </a:lnTo>
                  <a:lnTo>
                    <a:pt x="13" y="83"/>
                  </a:lnTo>
                  <a:lnTo>
                    <a:pt x="35" y="76"/>
                  </a:lnTo>
                  <a:lnTo>
                    <a:pt x="31" y="67"/>
                  </a:lnTo>
                  <a:lnTo>
                    <a:pt x="41" y="45"/>
                  </a:lnTo>
                  <a:lnTo>
                    <a:pt x="56" y="34"/>
                  </a:lnTo>
                  <a:lnTo>
                    <a:pt x="65" y="17"/>
                  </a:lnTo>
                  <a:lnTo>
                    <a:pt x="78" y="15"/>
                  </a:lnTo>
                  <a:lnTo>
                    <a:pt x="82" y="9"/>
                  </a:lnTo>
                  <a:lnTo>
                    <a:pt x="100" y="10"/>
                  </a:lnTo>
                  <a:lnTo>
                    <a:pt x="104" y="0"/>
                  </a:lnTo>
                  <a:lnTo>
                    <a:pt x="137" y="15"/>
                  </a:lnTo>
                  <a:lnTo>
                    <a:pt x="146" y="50"/>
                  </a:lnTo>
                  <a:lnTo>
                    <a:pt x="130" y="50"/>
                  </a:lnTo>
                  <a:lnTo>
                    <a:pt x="114" y="66"/>
                  </a:lnTo>
                  <a:lnTo>
                    <a:pt x="123" y="70"/>
                  </a:lnTo>
                  <a:lnTo>
                    <a:pt x="76" y="105"/>
                  </a:lnTo>
                  <a:lnTo>
                    <a:pt x="75" y="128"/>
                  </a:lnTo>
                  <a:lnTo>
                    <a:pt x="93" y="144"/>
                  </a:lnTo>
                  <a:lnTo>
                    <a:pt x="85" y="152"/>
                  </a:lnTo>
                  <a:lnTo>
                    <a:pt x="89" y="155"/>
                  </a:lnTo>
                  <a:lnTo>
                    <a:pt x="71" y="165"/>
                  </a:lnTo>
                  <a:lnTo>
                    <a:pt x="61" y="204"/>
                  </a:lnTo>
                  <a:lnTo>
                    <a:pt x="45" y="204"/>
                  </a:lnTo>
                  <a:lnTo>
                    <a:pt x="40" y="216"/>
                  </a:lnTo>
                  <a:lnTo>
                    <a:pt x="24" y="216"/>
                  </a:lnTo>
                  <a:lnTo>
                    <a:pt x="20" y="204"/>
                  </a:lnTo>
                  <a:lnTo>
                    <a:pt x="23" y="200"/>
                  </a:lnTo>
                  <a:lnTo>
                    <a:pt x="0" y="158"/>
                  </a:lnTo>
                  <a:lnTo>
                    <a:pt x="5" y="159"/>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32" name="Freeform 183"/>
            <p:cNvSpPr>
              <a:spLocks/>
            </p:cNvSpPr>
            <p:nvPr/>
          </p:nvSpPr>
          <p:spPr bwMode="auto">
            <a:xfrm>
              <a:off x="4743450" y="1903438"/>
              <a:ext cx="238125" cy="239712"/>
            </a:xfrm>
            <a:custGeom>
              <a:avLst/>
              <a:gdLst>
                <a:gd name="T0" fmla="*/ 2147483647 w 134"/>
                <a:gd name="T1" fmla="*/ 2147483647 h 155"/>
                <a:gd name="T2" fmla="*/ 2147483647 w 134"/>
                <a:gd name="T3" fmla="*/ 2147483647 h 155"/>
                <a:gd name="T4" fmla="*/ 2147483647 w 134"/>
                <a:gd name="T5" fmla="*/ 2147483647 h 155"/>
                <a:gd name="T6" fmla="*/ 2147483647 w 134"/>
                <a:gd name="T7" fmla="*/ 2147483647 h 155"/>
                <a:gd name="T8" fmla="*/ 2147483647 w 134"/>
                <a:gd name="T9" fmla="*/ 2147483647 h 155"/>
                <a:gd name="T10" fmla="*/ 2147483647 w 134"/>
                <a:gd name="T11" fmla="*/ 2147483647 h 155"/>
                <a:gd name="T12" fmla="*/ 2147483647 w 134"/>
                <a:gd name="T13" fmla="*/ 2147483647 h 155"/>
                <a:gd name="T14" fmla="*/ 2147483647 w 134"/>
                <a:gd name="T15" fmla="*/ 2147483647 h 155"/>
                <a:gd name="T16" fmla="*/ 2147483647 w 134"/>
                <a:gd name="T17" fmla="*/ 2147483647 h 155"/>
                <a:gd name="T18" fmla="*/ 2147483647 w 134"/>
                <a:gd name="T19" fmla="*/ 2147483647 h 155"/>
                <a:gd name="T20" fmla="*/ 2147483647 w 134"/>
                <a:gd name="T21" fmla="*/ 2147483647 h 155"/>
                <a:gd name="T22" fmla="*/ 2147483647 w 134"/>
                <a:gd name="T23" fmla="*/ 2147483647 h 155"/>
                <a:gd name="T24" fmla="*/ 2147483647 w 134"/>
                <a:gd name="T25" fmla="*/ 2147483647 h 155"/>
                <a:gd name="T26" fmla="*/ 2147483647 w 134"/>
                <a:gd name="T27" fmla="*/ 2147483647 h 155"/>
                <a:gd name="T28" fmla="*/ 2147483647 w 134"/>
                <a:gd name="T29" fmla="*/ 2147483647 h 155"/>
                <a:gd name="T30" fmla="*/ 2147483647 w 134"/>
                <a:gd name="T31" fmla="*/ 2147483647 h 155"/>
                <a:gd name="T32" fmla="*/ 2147483647 w 134"/>
                <a:gd name="T33" fmla="*/ 2147483647 h 155"/>
                <a:gd name="T34" fmla="*/ 2147483647 w 134"/>
                <a:gd name="T35" fmla="*/ 2147483647 h 155"/>
                <a:gd name="T36" fmla="*/ 2147483647 w 134"/>
                <a:gd name="T37" fmla="*/ 2147483647 h 155"/>
                <a:gd name="T38" fmla="*/ 2147483647 w 134"/>
                <a:gd name="T39" fmla="*/ 2147483647 h 155"/>
                <a:gd name="T40" fmla="*/ 2147483647 w 134"/>
                <a:gd name="T41" fmla="*/ 2147483647 h 155"/>
                <a:gd name="T42" fmla="*/ 0 w 134"/>
                <a:gd name="T43" fmla="*/ 2147483647 h 155"/>
                <a:gd name="T44" fmla="*/ 2147483647 w 134"/>
                <a:gd name="T45" fmla="*/ 2147483647 h 155"/>
                <a:gd name="T46" fmla="*/ 2147483647 w 134"/>
                <a:gd name="T47" fmla="*/ 2147483647 h 155"/>
                <a:gd name="T48" fmla="*/ 2147483647 w 134"/>
                <a:gd name="T49" fmla="*/ 2147483647 h 155"/>
                <a:gd name="T50" fmla="*/ 2147483647 w 134"/>
                <a:gd name="T51" fmla="*/ 2147483647 h 155"/>
                <a:gd name="T52" fmla="*/ 2147483647 w 134"/>
                <a:gd name="T53" fmla="*/ 2147483647 h 155"/>
                <a:gd name="T54" fmla="*/ 2147483647 w 134"/>
                <a:gd name="T55" fmla="*/ 0 h 155"/>
                <a:gd name="T56" fmla="*/ 2147483647 w 134"/>
                <a:gd name="T57" fmla="*/ 2147483647 h 155"/>
                <a:gd name="T58" fmla="*/ 2147483647 w 134"/>
                <a:gd name="T59" fmla="*/ 2147483647 h 1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4"/>
                <a:gd name="T91" fmla="*/ 0 h 155"/>
                <a:gd name="T92" fmla="*/ 134 w 134"/>
                <a:gd name="T93" fmla="*/ 155 h 1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4" h="155">
                  <a:moveTo>
                    <a:pt x="93" y="14"/>
                  </a:moveTo>
                  <a:lnTo>
                    <a:pt x="89" y="16"/>
                  </a:lnTo>
                  <a:lnTo>
                    <a:pt x="90" y="25"/>
                  </a:lnTo>
                  <a:lnTo>
                    <a:pt x="106" y="33"/>
                  </a:lnTo>
                  <a:lnTo>
                    <a:pt x="100" y="44"/>
                  </a:lnTo>
                  <a:lnTo>
                    <a:pt x="111" y="60"/>
                  </a:lnTo>
                  <a:lnTo>
                    <a:pt x="110" y="76"/>
                  </a:lnTo>
                  <a:lnTo>
                    <a:pt x="121" y="87"/>
                  </a:lnTo>
                  <a:lnTo>
                    <a:pt x="118" y="95"/>
                  </a:lnTo>
                  <a:lnTo>
                    <a:pt x="134" y="111"/>
                  </a:lnTo>
                  <a:lnTo>
                    <a:pt x="94" y="146"/>
                  </a:lnTo>
                  <a:lnTo>
                    <a:pt x="45" y="155"/>
                  </a:lnTo>
                  <a:lnTo>
                    <a:pt x="19" y="143"/>
                  </a:lnTo>
                  <a:lnTo>
                    <a:pt x="21" y="130"/>
                  </a:lnTo>
                  <a:lnTo>
                    <a:pt x="14" y="115"/>
                  </a:lnTo>
                  <a:lnTo>
                    <a:pt x="19" y="106"/>
                  </a:lnTo>
                  <a:lnTo>
                    <a:pt x="59" y="76"/>
                  </a:lnTo>
                  <a:lnTo>
                    <a:pt x="58" y="67"/>
                  </a:lnTo>
                  <a:lnTo>
                    <a:pt x="49" y="63"/>
                  </a:lnTo>
                  <a:lnTo>
                    <a:pt x="42" y="63"/>
                  </a:lnTo>
                  <a:lnTo>
                    <a:pt x="33" y="28"/>
                  </a:lnTo>
                  <a:lnTo>
                    <a:pt x="0" y="13"/>
                  </a:lnTo>
                  <a:lnTo>
                    <a:pt x="7" y="9"/>
                  </a:lnTo>
                  <a:lnTo>
                    <a:pt x="23" y="17"/>
                  </a:lnTo>
                  <a:lnTo>
                    <a:pt x="48" y="19"/>
                  </a:lnTo>
                  <a:lnTo>
                    <a:pt x="56" y="14"/>
                  </a:lnTo>
                  <a:lnTo>
                    <a:pt x="61" y="3"/>
                  </a:lnTo>
                  <a:lnTo>
                    <a:pt x="78" y="0"/>
                  </a:lnTo>
                  <a:lnTo>
                    <a:pt x="93" y="4"/>
                  </a:lnTo>
                  <a:lnTo>
                    <a:pt x="93" y="1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33" name="Freeform 184"/>
            <p:cNvSpPr>
              <a:spLocks/>
            </p:cNvSpPr>
            <p:nvPr/>
          </p:nvSpPr>
          <p:spPr bwMode="auto">
            <a:xfrm>
              <a:off x="4743450" y="1903438"/>
              <a:ext cx="238125" cy="239712"/>
            </a:xfrm>
            <a:custGeom>
              <a:avLst/>
              <a:gdLst>
                <a:gd name="T0" fmla="*/ 2147483647 w 134"/>
                <a:gd name="T1" fmla="*/ 2147483647 h 155"/>
                <a:gd name="T2" fmla="*/ 2147483647 w 134"/>
                <a:gd name="T3" fmla="*/ 2147483647 h 155"/>
                <a:gd name="T4" fmla="*/ 2147483647 w 134"/>
                <a:gd name="T5" fmla="*/ 2147483647 h 155"/>
                <a:gd name="T6" fmla="*/ 2147483647 w 134"/>
                <a:gd name="T7" fmla="*/ 2147483647 h 155"/>
                <a:gd name="T8" fmla="*/ 2147483647 w 134"/>
                <a:gd name="T9" fmla="*/ 2147483647 h 155"/>
                <a:gd name="T10" fmla="*/ 2147483647 w 134"/>
                <a:gd name="T11" fmla="*/ 2147483647 h 155"/>
                <a:gd name="T12" fmla="*/ 2147483647 w 134"/>
                <a:gd name="T13" fmla="*/ 2147483647 h 155"/>
                <a:gd name="T14" fmla="*/ 2147483647 w 134"/>
                <a:gd name="T15" fmla="*/ 2147483647 h 155"/>
                <a:gd name="T16" fmla="*/ 2147483647 w 134"/>
                <a:gd name="T17" fmla="*/ 2147483647 h 155"/>
                <a:gd name="T18" fmla="*/ 2147483647 w 134"/>
                <a:gd name="T19" fmla="*/ 2147483647 h 155"/>
                <a:gd name="T20" fmla="*/ 2147483647 w 134"/>
                <a:gd name="T21" fmla="*/ 2147483647 h 155"/>
                <a:gd name="T22" fmla="*/ 2147483647 w 134"/>
                <a:gd name="T23" fmla="*/ 2147483647 h 155"/>
                <a:gd name="T24" fmla="*/ 2147483647 w 134"/>
                <a:gd name="T25" fmla="*/ 2147483647 h 155"/>
                <a:gd name="T26" fmla="*/ 2147483647 w 134"/>
                <a:gd name="T27" fmla="*/ 2147483647 h 155"/>
                <a:gd name="T28" fmla="*/ 2147483647 w 134"/>
                <a:gd name="T29" fmla="*/ 2147483647 h 155"/>
                <a:gd name="T30" fmla="*/ 2147483647 w 134"/>
                <a:gd name="T31" fmla="*/ 2147483647 h 155"/>
                <a:gd name="T32" fmla="*/ 2147483647 w 134"/>
                <a:gd name="T33" fmla="*/ 2147483647 h 155"/>
                <a:gd name="T34" fmla="*/ 2147483647 w 134"/>
                <a:gd name="T35" fmla="*/ 2147483647 h 155"/>
                <a:gd name="T36" fmla="*/ 2147483647 w 134"/>
                <a:gd name="T37" fmla="*/ 2147483647 h 155"/>
                <a:gd name="T38" fmla="*/ 2147483647 w 134"/>
                <a:gd name="T39" fmla="*/ 2147483647 h 155"/>
                <a:gd name="T40" fmla="*/ 2147483647 w 134"/>
                <a:gd name="T41" fmla="*/ 2147483647 h 155"/>
                <a:gd name="T42" fmla="*/ 0 w 134"/>
                <a:gd name="T43" fmla="*/ 2147483647 h 155"/>
                <a:gd name="T44" fmla="*/ 2147483647 w 134"/>
                <a:gd name="T45" fmla="*/ 2147483647 h 155"/>
                <a:gd name="T46" fmla="*/ 2147483647 w 134"/>
                <a:gd name="T47" fmla="*/ 2147483647 h 155"/>
                <a:gd name="T48" fmla="*/ 2147483647 w 134"/>
                <a:gd name="T49" fmla="*/ 2147483647 h 155"/>
                <a:gd name="T50" fmla="*/ 2147483647 w 134"/>
                <a:gd name="T51" fmla="*/ 2147483647 h 155"/>
                <a:gd name="T52" fmla="*/ 2147483647 w 134"/>
                <a:gd name="T53" fmla="*/ 2147483647 h 155"/>
                <a:gd name="T54" fmla="*/ 2147483647 w 134"/>
                <a:gd name="T55" fmla="*/ 0 h 155"/>
                <a:gd name="T56" fmla="*/ 2147483647 w 134"/>
                <a:gd name="T57" fmla="*/ 2147483647 h 155"/>
                <a:gd name="T58" fmla="*/ 2147483647 w 134"/>
                <a:gd name="T59" fmla="*/ 2147483647 h 1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4"/>
                <a:gd name="T91" fmla="*/ 0 h 155"/>
                <a:gd name="T92" fmla="*/ 134 w 134"/>
                <a:gd name="T93" fmla="*/ 155 h 1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4" h="155">
                  <a:moveTo>
                    <a:pt x="93" y="14"/>
                  </a:moveTo>
                  <a:lnTo>
                    <a:pt x="89" y="16"/>
                  </a:lnTo>
                  <a:lnTo>
                    <a:pt x="90" y="25"/>
                  </a:lnTo>
                  <a:lnTo>
                    <a:pt x="106" y="33"/>
                  </a:lnTo>
                  <a:lnTo>
                    <a:pt x="100" y="44"/>
                  </a:lnTo>
                  <a:lnTo>
                    <a:pt x="111" y="60"/>
                  </a:lnTo>
                  <a:lnTo>
                    <a:pt x="110" y="76"/>
                  </a:lnTo>
                  <a:lnTo>
                    <a:pt x="121" y="87"/>
                  </a:lnTo>
                  <a:lnTo>
                    <a:pt x="118" y="95"/>
                  </a:lnTo>
                  <a:lnTo>
                    <a:pt x="134" y="111"/>
                  </a:lnTo>
                  <a:lnTo>
                    <a:pt x="94" y="146"/>
                  </a:lnTo>
                  <a:lnTo>
                    <a:pt x="45" y="155"/>
                  </a:lnTo>
                  <a:lnTo>
                    <a:pt x="19" y="143"/>
                  </a:lnTo>
                  <a:lnTo>
                    <a:pt x="21" y="130"/>
                  </a:lnTo>
                  <a:lnTo>
                    <a:pt x="14" y="115"/>
                  </a:lnTo>
                  <a:lnTo>
                    <a:pt x="19" y="106"/>
                  </a:lnTo>
                  <a:lnTo>
                    <a:pt x="59" y="76"/>
                  </a:lnTo>
                  <a:lnTo>
                    <a:pt x="58" y="67"/>
                  </a:lnTo>
                  <a:lnTo>
                    <a:pt x="49" y="63"/>
                  </a:lnTo>
                  <a:lnTo>
                    <a:pt x="42" y="63"/>
                  </a:lnTo>
                  <a:lnTo>
                    <a:pt x="33" y="28"/>
                  </a:lnTo>
                  <a:lnTo>
                    <a:pt x="0" y="13"/>
                  </a:lnTo>
                  <a:lnTo>
                    <a:pt x="7" y="9"/>
                  </a:lnTo>
                  <a:lnTo>
                    <a:pt x="23" y="17"/>
                  </a:lnTo>
                  <a:lnTo>
                    <a:pt x="48" y="19"/>
                  </a:lnTo>
                  <a:lnTo>
                    <a:pt x="56" y="14"/>
                  </a:lnTo>
                  <a:lnTo>
                    <a:pt x="61" y="3"/>
                  </a:lnTo>
                  <a:lnTo>
                    <a:pt x="78" y="0"/>
                  </a:lnTo>
                  <a:lnTo>
                    <a:pt x="93" y="4"/>
                  </a:lnTo>
                  <a:lnTo>
                    <a:pt x="93" y="14"/>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34" name="Freeform 185"/>
            <p:cNvSpPr>
              <a:spLocks/>
            </p:cNvSpPr>
            <p:nvPr/>
          </p:nvSpPr>
          <p:spPr bwMode="auto">
            <a:xfrm>
              <a:off x="1309688" y="1809775"/>
              <a:ext cx="1722437" cy="815975"/>
            </a:xfrm>
            <a:custGeom>
              <a:avLst/>
              <a:gdLst>
                <a:gd name="T0" fmla="*/ 2147483647 w 964"/>
                <a:gd name="T1" fmla="*/ 2147483647 h 523"/>
                <a:gd name="T2" fmla="*/ 2147483647 w 964"/>
                <a:gd name="T3" fmla="*/ 2147483647 h 523"/>
                <a:gd name="T4" fmla="*/ 2147483647 w 964"/>
                <a:gd name="T5" fmla="*/ 2147483647 h 523"/>
                <a:gd name="T6" fmla="*/ 2147483647 w 964"/>
                <a:gd name="T7" fmla="*/ 2147483647 h 523"/>
                <a:gd name="T8" fmla="*/ 2147483647 w 964"/>
                <a:gd name="T9" fmla="*/ 2147483647 h 523"/>
                <a:gd name="T10" fmla="*/ 2147483647 w 964"/>
                <a:gd name="T11" fmla="*/ 2147483647 h 523"/>
                <a:gd name="T12" fmla="*/ 2147483647 w 964"/>
                <a:gd name="T13" fmla="*/ 2147483647 h 523"/>
                <a:gd name="T14" fmla="*/ 2147483647 w 964"/>
                <a:gd name="T15" fmla="*/ 2147483647 h 523"/>
                <a:gd name="T16" fmla="*/ 2147483647 w 964"/>
                <a:gd name="T17" fmla="*/ 2147483647 h 523"/>
                <a:gd name="T18" fmla="*/ 2147483647 w 964"/>
                <a:gd name="T19" fmla="*/ 2147483647 h 523"/>
                <a:gd name="T20" fmla="*/ 2147483647 w 964"/>
                <a:gd name="T21" fmla="*/ 2147483647 h 523"/>
                <a:gd name="T22" fmla="*/ 2147483647 w 964"/>
                <a:gd name="T23" fmla="*/ 2147483647 h 523"/>
                <a:gd name="T24" fmla="*/ 2147483647 w 964"/>
                <a:gd name="T25" fmla="*/ 2147483647 h 523"/>
                <a:gd name="T26" fmla="*/ 2147483647 w 964"/>
                <a:gd name="T27" fmla="*/ 2147483647 h 523"/>
                <a:gd name="T28" fmla="*/ 2147483647 w 964"/>
                <a:gd name="T29" fmla="*/ 2147483647 h 523"/>
                <a:gd name="T30" fmla="*/ 2147483647 w 964"/>
                <a:gd name="T31" fmla="*/ 2147483647 h 523"/>
                <a:gd name="T32" fmla="*/ 2147483647 w 964"/>
                <a:gd name="T33" fmla="*/ 2147483647 h 523"/>
                <a:gd name="T34" fmla="*/ 2147483647 w 964"/>
                <a:gd name="T35" fmla="*/ 2147483647 h 523"/>
                <a:gd name="T36" fmla="*/ 2147483647 w 964"/>
                <a:gd name="T37" fmla="*/ 2147483647 h 523"/>
                <a:gd name="T38" fmla="*/ 2147483647 w 964"/>
                <a:gd name="T39" fmla="*/ 2147483647 h 523"/>
                <a:gd name="T40" fmla="*/ 2147483647 w 964"/>
                <a:gd name="T41" fmla="*/ 2147483647 h 523"/>
                <a:gd name="T42" fmla="*/ 2147483647 w 964"/>
                <a:gd name="T43" fmla="*/ 2147483647 h 523"/>
                <a:gd name="T44" fmla="*/ 2147483647 w 964"/>
                <a:gd name="T45" fmla="*/ 2147483647 h 523"/>
                <a:gd name="T46" fmla="*/ 2147483647 w 964"/>
                <a:gd name="T47" fmla="*/ 2147483647 h 523"/>
                <a:gd name="T48" fmla="*/ 2147483647 w 964"/>
                <a:gd name="T49" fmla="*/ 2147483647 h 523"/>
                <a:gd name="T50" fmla="*/ 2147483647 w 964"/>
                <a:gd name="T51" fmla="*/ 2147483647 h 523"/>
                <a:gd name="T52" fmla="*/ 2147483647 w 964"/>
                <a:gd name="T53" fmla="*/ 0 h 523"/>
                <a:gd name="T54" fmla="*/ 2147483647 w 964"/>
                <a:gd name="T55" fmla="*/ 2147483647 h 523"/>
                <a:gd name="T56" fmla="*/ 2147483647 w 964"/>
                <a:gd name="T57" fmla="*/ 2147483647 h 523"/>
                <a:gd name="T58" fmla="*/ 2147483647 w 964"/>
                <a:gd name="T59" fmla="*/ 2147483647 h 523"/>
                <a:gd name="T60" fmla="*/ 2147483647 w 964"/>
                <a:gd name="T61" fmla="*/ 2147483647 h 523"/>
                <a:gd name="T62" fmla="*/ 2147483647 w 964"/>
                <a:gd name="T63" fmla="*/ 2147483647 h 523"/>
                <a:gd name="T64" fmla="*/ 2147483647 w 964"/>
                <a:gd name="T65" fmla="*/ 2147483647 h 523"/>
                <a:gd name="T66" fmla="*/ 2147483647 w 964"/>
                <a:gd name="T67" fmla="*/ 2147483647 h 523"/>
                <a:gd name="T68" fmla="*/ 2147483647 w 964"/>
                <a:gd name="T69" fmla="*/ 2147483647 h 523"/>
                <a:gd name="T70" fmla="*/ 2147483647 w 964"/>
                <a:gd name="T71" fmla="*/ 2147483647 h 523"/>
                <a:gd name="T72" fmla="*/ 2147483647 w 964"/>
                <a:gd name="T73" fmla="*/ 2147483647 h 523"/>
                <a:gd name="T74" fmla="*/ 0 w 964"/>
                <a:gd name="T75" fmla="*/ 2147483647 h 523"/>
                <a:gd name="T76" fmla="*/ 2147483647 w 964"/>
                <a:gd name="T77" fmla="*/ 2147483647 h 523"/>
                <a:gd name="T78" fmla="*/ 2147483647 w 964"/>
                <a:gd name="T79" fmla="*/ 2147483647 h 523"/>
                <a:gd name="T80" fmla="*/ 2147483647 w 964"/>
                <a:gd name="T81" fmla="*/ 2147483647 h 523"/>
                <a:gd name="T82" fmla="*/ 2147483647 w 964"/>
                <a:gd name="T83" fmla="*/ 2147483647 h 523"/>
                <a:gd name="T84" fmla="*/ 2147483647 w 964"/>
                <a:gd name="T85" fmla="*/ 2147483647 h 523"/>
                <a:gd name="T86" fmla="*/ 2147483647 w 964"/>
                <a:gd name="T87" fmla="*/ 2147483647 h 523"/>
                <a:gd name="T88" fmla="*/ 2147483647 w 964"/>
                <a:gd name="T89" fmla="*/ 2147483647 h 523"/>
                <a:gd name="T90" fmla="*/ 2147483647 w 964"/>
                <a:gd name="T91" fmla="*/ 2147483647 h 523"/>
                <a:gd name="T92" fmla="*/ 2147483647 w 964"/>
                <a:gd name="T93" fmla="*/ 2147483647 h 523"/>
                <a:gd name="T94" fmla="*/ 2147483647 w 964"/>
                <a:gd name="T95" fmla="*/ 2147483647 h 523"/>
                <a:gd name="T96" fmla="*/ 2147483647 w 964"/>
                <a:gd name="T97" fmla="*/ 2147483647 h 523"/>
                <a:gd name="T98" fmla="*/ 2147483647 w 964"/>
                <a:gd name="T99" fmla="*/ 2147483647 h 5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4"/>
                <a:gd name="T151" fmla="*/ 0 h 523"/>
                <a:gd name="T152" fmla="*/ 964 w 964"/>
                <a:gd name="T153" fmla="*/ 523 h 52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4" h="523">
                  <a:moveTo>
                    <a:pt x="765" y="464"/>
                  </a:moveTo>
                  <a:lnTo>
                    <a:pt x="799" y="455"/>
                  </a:lnTo>
                  <a:lnTo>
                    <a:pt x="796" y="461"/>
                  </a:lnTo>
                  <a:lnTo>
                    <a:pt x="804" y="460"/>
                  </a:lnTo>
                  <a:lnTo>
                    <a:pt x="772" y="482"/>
                  </a:lnTo>
                  <a:lnTo>
                    <a:pt x="776" y="493"/>
                  </a:lnTo>
                  <a:lnTo>
                    <a:pt x="800" y="476"/>
                  </a:lnTo>
                  <a:lnTo>
                    <a:pt x="845" y="464"/>
                  </a:lnTo>
                  <a:lnTo>
                    <a:pt x="867" y="450"/>
                  </a:lnTo>
                  <a:lnTo>
                    <a:pt x="860" y="444"/>
                  </a:lnTo>
                  <a:lnTo>
                    <a:pt x="862" y="432"/>
                  </a:lnTo>
                  <a:lnTo>
                    <a:pt x="844" y="454"/>
                  </a:lnTo>
                  <a:lnTo>
                    <a:pt x="820" y="454"/>
                  </a:lnTo>
                  <a:lnTo>
                    <a:pt x="804" y="445"/>
                  </a:lnTo>
                  <a:lnTo>
                    <a:pt x="804" y="436"/>
                  </a:lnTo>
                  <a:lnTo>
                    <a:pt x="811" y="420"/>
                  </a:lnTo>
                  <a:lnTo>
                    <a:pt x="800" y="422"/>
                  </a:lnTo>
                  <a:lnTo>
                    <a:pt x="793" y="413"/>
                  </a:lnTo>
                  <a:lnTo>
                    <a:pt x="825" y="407"/>
                  </a:lnTo>
                  <a:lnTo>
                    <a:pt x="825" y="401"/>
                  </a:lnTo>
                  <a:lnTo>
                    <a:pt x="816" y="394"/>
                  </a:lnTo>
                  <a:lnTo>
                    <a:pt x="765" y="407"/>
                  </a:lnTo>
                  <a:lnTo>
                    <a:pt x="721" y="436"/>
                  </a:lnTo>
                  <a:lnTo>
                    <a:pt x="758" y="404"/>
                  </a:lnTo>
                  <a:lnTo>
                    <a:pt x="780" y="393"/>
                  </a:lnTo>
                  <a:lnTo>
                    <a:pt x="789" y="393"/>
                  </a:lnTo>
                  <a:lnTo>
                    <a:pt x="801" y="379"/>
                  </a:lnTo>
                  <a:lnTo>
                    <a:pt x="839" y="375"/>
                  </a:lnTo>
                  <a:lnTo>
                    <a:pt x="891" y="378"/>
                  </a:lnTo>
                  <a:lnTo>
                    <a:pt x="915" y="362"/>
                  </a:lnTo>
                  <a:lnTo>
                    <a:pt x="959" y="346"/>
                  </a:lnTo>
                  <a:lnTo>
                    <a:pt x="964" y="328"/>
                  </a:lnTo>
                  <a:lnTo>
                    <a:pt x="959" y="318"/>
                  </a:lnTo>
                  <a:lnTo>
                    <a:pt x="950" y="318"/>
                  </a:lnTo>
                  <a:lnTo>
                    <a:pt x="952" y="312"/>
                  </a:lnTo>
                  <a:lnTo>
                    <a:pt x="938" y="311"/>
                  </a:lnTo>
                  <a:lnTo>
                    <a:pt x="953" y="305"/>
                  </a:lnTo>
                  <a:lnTo>
                    <a:pt x="936" y="301"/>
                  </a:lnTo>
                  <a:lnTo>
                    <a:pt x="936" y="295"/>
                  </a:lnTo>
                  <a:lnTo>
                    <a:pt x="922" y="292"/>
                  </a:lnTo>
                  <a:lnTo>
                    <a:pt x="922" y="286"/>
                  </a:lnTo>
                  <a:lnTo>
                    <a:pt x="912" y="276"/>
                  </a:lnTo>
                  <a:lnTo>
                    <a:pt x="925" y="263"/>
                  </a:lnTo>
                  <a:lnTo>
                    <a:pt x="910" y="209"/>
                  </a:lnTo>
                  <a:lnTo>
                    <a:pt x="894" y="219"/>
                  </a:lnTo>
                  <a:lnTo>
                    <a:pt x="894" y="223"/>
                  </a:lnTo>
                  <a:lnTo>
                    <a:pt x="887" y="231"/>
                  </a:lnTo>
                  <a:lnTo>
                    <a:pt x="853" y="245"/>
                  </a:lnTo>
                  <a:lnTo>
                    <a:pt x="842" y="228"/>
                  </a:lnTo>
                  <a:lnTo>
                    <a:pt x="858" y="200"/>
                  </a:lnTo>
                  <a:lnTo>
                    <a:pt x="834" y="194"/>
                  </a:lnTo>
                  <a:lnTo>
                    <a:pt x="841" y="190"/>
                  </a:lnTo>
                  <a:lnTo>
                    <a:pt x="823" y="175"/>
                  </a:lnTo>
                  <a:lnTo>
                    <a:pt x="780" y="175"/>
                  </a:lnTo>
                  <a:lnTo>
                    <a:pt x="769" y="178"/>
                  </a:lnTo>
                  <a:lnTo>
                    <a:pt x="765" y="184"/>
                  </a:lnTo>
                  <a:lnTo>
                    <a:pt x="769" y="190"/>
                  </a:lnTo>
                  <a:lnTo>
                    <a:pt x="754" y="203"/>
                  </a:lnTo>
                  <a:lnTo>
                    <a:pt x="758" y="206"/>
                  </a:lnTo>
                  <a:lnTo>
                    <a:pt x="751" y="222"/>
                  </a:lnTo>
                  <a:lnTo>
                    <a:pt x="727" y="235"/>
                  </a:lnTo>
                  <a:lnTo>
                    <a:pt x="735" y="242"/>
                  </a:lnTo>
                  <a:lnTo>
                    <a:pt x="724" y="280"/>
                  </a:lnTo>
                  <a:lnTo>
                    <a:pt x="676" y="302"/>
                  </a:lnTo>
                  <a:lnTo>
                    <a:pt x="668" y="344"/>
                  </a:lnTo>
                  <a:lnTo>
                    <a:pt x="643" y="358"/>
                  </a:lnTo>
                  <a:lnTo>
                    <a:pt x="641" y="365"/>
                  </a:lnTo>
                  <a:lnTo>
                    <a:pt x="624" y="331"/>
                  </a:lnTo>
                  <a:lnTo>
                    <a:pt x="647" y="298"/>
                  </a:lnTo>
                  <a:lnTo>
                    <a:pt x="613" y="292"/>
                  </a:lnTo>
                  <a:lnTo>
                    <a:pt x="560" y="260"/>
                  </a:lnTo>
                  <a:lnTo>
                    <a:pt x="540" y="266"/>
                  </a:lnTo>
                  <a:lnTo>
                    <a:pt x="551" y="236"/>
                  </a:lnTo>
                  <a:lnTo>
                    <a:pt x="536" y="236"/>
                  </a:lnTo>
                  <a:lnTo>
                    <a:pt x="536" y="231"/>
                  </a:lnTo>
                  <a:lnTo>
                    <a:pt x="567" y="198"/>
                  </a:lnTo>
                  <a:lnTo>
                    <a:pt x="599" y="182"/>
                  </a:lnTo>
                  <a:lnTo>
                    <a:pt x="605" y="174"/>
                  </a:lnTo>
                  <a:lnTo>
                    <a:pt x="631" y="168"/>
                  </a:lnTo>
                  <a:lnTo>
                    <a:pt x="651" y="150"/>
                  </a:lnTo>
                  <a:lnTo>
                    <a:pt x="668" y="150"/>
                  </a:lnTo>
                  <a:lnTo>
                    <a:pt x="696" y="136"/>
                  </a:lnTo>
                  <a:lnTo>
                    <a:pt x="721" y="118"/>
                  </a:lnTo>
                  <a:lnTo>
                    <a:pt x="717" y="112"/>
                  </a:lnTo>
                  <a:lnTo>
                    <a:pt x="733" y="111"/>
                  </a:lnTo>
                  <a:lnTo>
                    <a:pt x="747" y="118"/>
                  </a:lnTo>
                  <a:lnTo>
                    <a:pt x="783" y="105"/>
                  </a:lnTo>
                  <a:lnTo>
                    <a:pt x="793" y="96"/>
                  </a:lnTo>
                  <a:lnTo>
                    <a:pt x="780" y="92"/>
                  </a:lnTo>
                  <a:lnTo>
                    <a:pt x="808" y="71"/>
                  </a:lnTo>
                  <a:lnTo>
                    <a:pt x="796" y="69"/>
                  </a:lnTo>
                  <a:lnTo>
                    <a:pt x="797" y="64"/>
                  </a:lnTo>
                  <a:lnTo>
                    <a:pt x="772" y="63"/>
                  </a:lnTo>
                  <a:lnTo>
                    <a:pt x="752" y="88"/>
                  </a:lnTo>
                  <a:lnTo>
                    <a:pt x="721" y="102"/>
                  </a:lnTo>
                  <a:lnTo>
                    <a:pt x="719" y="92"/>
                  </a:lnTo>
                  <a:lnTo>
                    <a:pt x="731" y="77"/>
                  </a:lnTo>
                  <a:lnTo>
                    <a:pt x="727" y="70"/>
                  </a:lnTo>
                  <a:lnTo>
                    <a:pt x="709" y="80"/>
                  </a:lnTo>
                  <a:lnTo>
                    <a:pt x="703" y="67"/>
                  </a:lnTo>
                  <a:lnTo>
                    <a:pt x="696" y="63"/>
                  </a:lnTo>
                  <a:lnTo>
                    <a:pt x="713" y="57"/>
                  </a:lnTo>
                  <a:lnTo>
                    <a:pt x="707" y="32"/>
                  </a:lnTo>
                  <a:lnTo>
                    <a:pt x="719" y="28"/>
                  </a:lnTo>
                  <a:lnTo>
                    <a:pt x="719" y="22"/>
                  </a:lnTo>
                  <a:lnTo>
                    <a:pt x="742" y="20"/>
                  </a:lnTo>
                  <a:lnTo>
                    <a:pt x="776" y="4"/>
                  </a:lnTo>
                  <a:lnTo>
                    <a:pt x="749" y="0"/>
                  </a:lnTo>
                  <a:lnTo>
                    <a:pt x="716" y="7"/>
                  </a:lnTo>
                  <a:lnTo>
                    <a:pt x="696" y="35"/>
                  </a:lnTo>
                  <a:lnTo>
                    <a:pt x="658" y="52"/>
                  </a:lnTo>
                  <a:lnTo>
                    <a:pt x="662" y="63"/>
                  </a:lnTo>
                  <a:lnTo>
                    <a:pt x="675" y="69"/>
                  </a:lnTo>
                  <a:lnTo>
                    <a:pt x="662" y="74"/>
                  </a:lnTo>
                  <a:lnTo>
                    <a:pt x="660" y="82"/>
                  </a:lnTo>
                  <a:lnTo>
                    <a:pt x="629" y="98"/>
                  </a:lnTo>
                  <a:lnTo>
                    <a:pt x="623" y="92"/>
                  </a:lnTo>
                  <a:lnTo>
                    <a:pt x="629" y="83"/>
                  </a:lnTo>
                  <a:lnTo>
                    <a:pt x="648" y="77"/>
                  </a:lnTo>
                  <a:lnTo>
                    <a:pt x="647" y="69"/>
                  </a:lnTo>
                  <a:lnTo>
                    <a:pt x="638" y="63"/>
                  </a:lnTo>
                  <a:lnTo>
                    <a:pt x="608" y="74"/>
                  </a:lnTo>
                  <a:lnTo>
                    <a:pt x="620" y="80"/>
                  </a:lnTo>
                  <a:lnTo>
                    <a:pt x="599" y="95"/>
                  </a:lnTo>
                  <a:lnTo>
                    <a:pt x="567" y="93"/>
                  </a:lnTo>
                  <a:lnTo>
                    <a:pt x="544" y="85"/>
                  </a:lnTo>
                  <a:lnTo>
                    <a:pt x="540" y="76"/>
                  </a:lnTo>
                  <a:lnTo>
                    <a:pt x="494" y="85"/>
                  </a:lnTo>
                  <a:lnTo>
                    <a:pt x="502" y="89"/>
                  </a:lnTo>
                  <a:lnTo>
                    <a:pt x="494" y="96"/>
                  </a:lnTo>
                  <a:lnTo>
                    <a:pt x="475" y="89"/>
                  </a:lnTo>
                  <a:lnTo>
                    <a:pt x="440" y="95"/>
                  </a:lnTo>
                  <a:lnTo>
                    <a:pt x="418" y="92"/>
                  </a:lnTo>
                  <a:lnTo>
                    <a:pt x="437" y="85"/>
                  </a:lnTo>
                  <a:lnTo>
                    <a:pt x="440" y="79"/>
                  </a:lnTo>
                  <a:lnTo>
                    <a:pt x="401" y="71"/>
                  </a:lnTo>
                  <a:lnTo>
                    <a:pt x="384" y="63"/>
                  </a:lnTo>
                  <a:lnTo>
                    <a:pt x="367" y="63"/>
                  </a:lnTo>
                  <a:lnTo>
                    <a:pt x="353" y="69"/>
                  </a:lnTo>
                  <a:lnTo>
                    <a:pt x="345" y="69"/>
                  </a:lnTo>
                  <a:lnTo>
                    <a:pt x="355" y="60"/>
                  </a:lnTo>
                  <a:lnTo>
                    <a:pt x="333" y="69"/>
                  </a:lnTo>
                  <a:lnTo>
                    <a:pt x="328" y="66"/>
                  </a:lnTo>
                  <a:lnTo>
                    <a:pt x="332" y="58"/>
                  </a:lnTo>
                  <a:lnTo>
                    <a:pt x="326" y="51"/>
                  </a:lnTo>
                  <a:lnTo>
                    <a:pt x="298" y="63"/>
                  </a:lnTo>
                  <a:lnTo>
                    <a:pt x="300" y="55"/>
                  </a:lnTo>
                  <a:lnTo>
                    <a:pt x="246" y="69"/>
                  </a:lnTo>
                  <a:lnTo>
                    <a:pt x="229" y="67"/>
                  </a:lnTo>
                  <a:lnTo>
                    <a:pt x="207" y="77"/>
                  </a:lnTo>
                  <a:lnTo>
                    <a:pt x="170" y="64"/>
                  </a:lnTo>
                  <a:lnTo>
                    <a:pt x="0" y="207"/>
                  </a:lnTo>
                  <a:lnTo>
                    <a:pt x="0" y="212"/>
                  </a:lnTo>
                  <a:lnTo>
                    <a:pt x="20" y="209"/>
                  </a:lnTo>
                  <a:lnTo>
                    <a:pt x="16" y="215"/>
                  </a:lnTo>
                  <a:lnTo>
                    <a:pt x="20" y="231"/>
                  </a:lnTo>
                  <a:lnTo>
                    <a:pt x="55" y="219"/>
                  </a:lnTo>
                  <a:lnTo>
                    <a:pt x="52" y="233"/>
                  </a:lnTo>
                  <a:lnTo>
                    <a:pt x="57" y="236"/>
                  </a:lnTo>
                  <a:lnTo>
                    <a:pt x="47" y="270"/>
                  </a:lnTo>
                  <a:lnTo>
                    <a:pt x="61" y="283"/>
                  </a:lnTo>
                  <a:lnTo>
                    <a:pt x="45" y="298"/>
                  </a:lnTo>
                  <a:lnTo>
                    <a:pt x="23" y="315"/>
                  </a:lnTo>
                  <a:lnTo>
                    <a:pt x="23" y="337"/>
                  </a:lnTo>
                  <a:lnTo>
                    <a:pt x="30" y="342"/>
                  </a:lnTo>
                  <a:lnTo>
                    <a:pt x="23" y="362"/>
                  </a:lnTo>
                  <a:lnTo>
                    <a:pt x="41" y="374"/>
                  </a:lnTo>
                  <a:lnTo>
                    <a:pt x="61" y="398"/>
                  </a:lnTo>
                  <a:lnTo>
                    <a:pt x="419" y="398"/>
                  </a:lnTo>
                  <a:lnTo>
                    <a:pt x="428" y="391"/>
                  </a:lnTo>
                  <a:lnTo>
                    <a:pt x="430" y="404"/>
                  </a:lnTo>
                  <a:lnTo>
                    <a:pt x="484" y="416"/>
                  </a:lnTo>
                  <a:lnTo>
                    <a:pt x="482" y="417"/>
                  </a:lnTo>
                  <a:lnTo>
                    <a:pt x="515" y="398"/>
                  </a:lnTo>
                  <a:lnTo>
                    <a:pt x="533" y="401"/>
                  </a:lnTo>
                  <a:lnTo>
                    <a:pt x="536" y="417"/>
                  </a:lnTo>
                  <a:lnTo>
                    <a:pt x="547" y="417"/>
                  </a:lnTo>
                  <a:lnTo>
                    <a:pt x="541" y="441"/>
                  </a:lnTo>
                  <a:lnTo>
                    <a:pt x="546" y="445"/>
                  </a:lnTo>
                  <a:lnTo>
                    <a:pt x="544" y="445"/>
                  </a:lnTo>
                  <a:lnTo>
                    <a:pt x="586" y="452"/>
                  </a:lnTo>
                  <a:lnTo>
                    <a:pt x="592" y="471"/>
                  </a:lnTo>
                  <a:lnTo>
                    <a:pt x="585" y="476"/>
                  </a:lnTo>
                  <a:lnTo>
                    <a:pt x="571" y="464"/>
                  </a:lnTo>
                  <a:lnTo>
                    <a:pt x="554" y="496"/>
                  </a:lnTo>
                  <a:lnTo>
                    <a:pt x="543" y="501"/>
                  </a:lnTo>
                  <a:lnTo>
                    <a:pt x="544" y="501"/>
                  </a:lnTo>
                  <a:lnTo>
                    <a:pt x="522" y="523"/>
                  </a:lnTo>
                  <a:lnTo>
                    <a:pt x="553" y="509"/>
                  </a:lnTo>
                  <a:lnTo>
                    <a:pt x="591" y="504"/>
                  </a:lnTo>
                  <a:lnTo>
                    <a:pt x="589" y="496"/>
                  </a:lnTo>
                  <a:lnTo>
                    <a:pt x="581" y="498"/>
                  </a:lnTo>
                  <a:lnTo>
                    <a:pt x="588" y="489"/>
                  </a:lnTo>
                  <a:lnTo>
                    <a:pt x="623" y="487"/>
                  </a:lnTo>
                  <a:lnTo>
                    <a:pt x="638" y="479"/>
                  </a:lnTo>
                  <a:lnTo>
                    <a:pt x="660" y="469"/>
                  </a:lnTo>
                  <a:lnTo>
                    <a:pt x="700" y="469"/>
                  </a:lnTo>
                  <a:lnTo>
                    <a:pt x="719" y="463"/>
                  </a:lnTo>
                  <a:lnTo>
                    <a:pt x="747" y="425"/>
                  </a:lnTo>
                  <a:lnTo>
                    <a:pt x="766" y="432"/>
                  </a:lnTo>
                  <a:lnTo>
                    <a:pt x="761" y="455"/>
                  </a:lnTo>
                  <a:lnTo>
                    <a:pt x="766" y="464"/>
                  </a:lnTo>
                  <a:lnTo>
                    <a:pt x="765" y="46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35" name="Freeform 186"/>
            <p:cNvSpPr>
              <a:spLocks/>
            </p:cNvSpPr>
            <p:nvPr/>
          </p:nvSpPr>
          <p:spPr bwMode="auto">
            <a:xfrm>
              <a:off x="1309688" y="1809775"/>
              <a:ext cx="1722437" cy="815975"/>
            </a:xfrm>
            <a:custGeom>
              <a:avLst/>
              <a:gdLst>
                <a:gd name="T0" fmla="*/ 2147483647 w 964"/>
                <a:gd name="T1" fmla="*/ 2147483647 h 523"/>
                <a:gd name="T2" fmla="*/ 2147483647 w 964"/>
                <a:gd name="T3" fmla="*/ 2147483647 h 523"/>
                <a:gd name="T4" fmla="*/ 2147483647 w 964"/>
                <a:gd name="T5" fmla="*/ 2147483647 h 523"/>
                <a:gd name="T6" fmla="*/ 2147483647 w 964"/>
                <a:gd name="T7" fmla="*/ 2147483647 h 523"/>
                <a:gd name="T8" fmla="*/ 2147483647 w 964"/>
                <a:gd name="T9" fmla="*/ 2147483647 h 523"/>
                <a:gd name="T10" fmla="*/ 2147483647 w 964"/>
                <a:gd name="T11" fmla="*/ 2147483647 h 523"/>
                <a:gd name="T12" fmla="*/ 2147483647 w 964"/>
                <a:gd name="T13" fmla="*/ 2147483647 h 523"/>
                <a:gd name="T14" fmla="*/ 2147483647 w 964"/>
                <a:gd name="T15" fmla="*/ 2147483647 h 523"/>
                <a:gd name="T16" fmla="*/ 2147483647 w 964"/>
                <a:gd name="T17" fmla="*/ 2147483647 h 523"/>
                <a:gd name="T18" fmla="*/ 2147483647 w 964"/>
                <a:gd name="T19" fmla="*/ 2147483647 h 523"/>
                <a:gd name="T20" fmla="*/ 2147483647 w 964"/>
                <a:gd name="T21" fmla="*/ 2147483647 h 523"/>
                <a:gd name="T22" fmla="*/ 2147483647 w 964"/>
                <a:gd name="T23" fmla="*/ 2147483647 h 523"/>
                <a:gd name="T24" fmla="*/ 2147483647 w 964"/>
                <a:gd name="T25" fmla="*/ 2147483647 h 523"/>
                <a:gd name="T26" fmla="*/ 2147483647 w 964"/>
                <a:gd name="T27" fmla="*/ 2147483647 h 523"/>
                <a:gd name="T28" fmla="*/ 2147483647 w 964"/>
                <a:gd name="T29" fmla="*/ 2147483647 h 523"/>
                <a:gd name="T30" fmla="*/ 2147483647 w 964"/>
                <a:gd name="T31" fmla="*/ 2147483647 h 523"/>
                <a:gd name="T32" fmla="*/ 2147483647 w 964"/>
                <a:gd name="T33" fmla="*/ 2147483647 h 523"/>
                <a:gd name="T34" fmla="*/ 2147483647 w 964"/>
                <a:gd name="T35" fmla="*/ 2147483647 h 523"/>
                <a:gd name="T36" fmla="*/ 2147483647 w 964"/>
                <a:gd name="T37" fmla="*/ 2147483647 h 523"/>
                <a:gd name="T38" fmla="*/ 2147483647 w 964"/>
                <a:gd name="T39" fmla="*/ 2147483647 h 523"/>
                <a:gd name="T40" fmla="*/ 2147483647 w 964"/>
                <a:gd name="T41" fmla="*/ 2147483647 h 523"/>
                <a:gd name="T42" fmla="*/ 2147483647 w 964"/>
                <a:gd name="T43" fmla="*/ 2147483647 h 523"/>
                <a:gd name="T44" fmla="*/ 2147483647 w 964"/>
                <a:gd name="T45" fmla="*/ 2147483647 h 523"/>
                <a:gd name="T46" fmla="*/ 2147483647 w 964"/>
                <a:gd name="T47" fmla="*/ 2147483647 h 523"/>
                <a:gd name="T48" fmla="*/ 2147483647 w 964"/>
                <a:gd name="T49" fmla="*/ 2147483647 h 523"/>
                <a:gd name="T50" fmla="*/ 2147483647 w 964"/>
                <a:gd name="T51" fmla="*/ 2147483647 h 523"/>
                <a:gd name="T52" fmla="*/ 2147483647 w 964"/>
                <a:gd name="T53" fmla="*/ 0 h 523"/>
                <a:gd name="T54" fmla="*/ 2147483647 w 964"/>
                <a:gd name="T55" fmla="*/ 2147483647 h 523"/>
                <a:gd name="T56" fmla="*/ 2147483647 w 964"/>
                <a:gd name="T57" fmla="*/ 2147483647 h 523"/>
                <a:gd name="T58" fmla="*/ 2147483647 w 964"/>
                <a:gd name="T59" fmla="*/ 2147483647 h 523"/>
                <a:gd name="T60" fmla="*/ 2147483647 w 964"/>
                <a:gd name="T61" fmla="*/ 2147483647 h 523"/>
                <a:gd name="T62" fmla="*/ 2147483647 w 964"/>
                <a:gd name="T63" fmla="*/ 2147483647 h 523"/>
                <a:gd name="T64" fmla="*/ 2147483647 w 964"/>
                <a:gd name="T65" fmla="*/ 2147483647 h 523"/>
                <a:gd name="T66" fmla="*/ 2147483647 w 964"/>
                <a:gd name="T67" fmla="*/ 2147483647 h 523"/>
                <a:gd name="T68" fmla="*/ 2147483647 w 964"/>
                <a:gd name="T69" fmla="*/ 2147483647 h 523"/>
                <a:gd name="T70" fmla="*/ 2147483647 w 964"/>
                <a:gd name="T71" fmla="*/ 2147483647 h 523"/>
                <a:gd name="T72" fmla="*/ 2147483647 w 964"/>
                <a:gd name="T73" fmla="*/ 2147483647 h 523"/>
                <a:gd name="T74" fmla="*/ 0 w 964"/>
                <a:gd name="T75" fmla="*/ 2147483647 h 523"/>
                <a:gd name="T76" fmla="*/ 2147483647 w 964"/>
                <a:gd name="T77" fmla="*/ 2147483647 h 523"/>
                <a:gd name="T78" fmla="*/ 2147483647 w 964"/>
                <a:gd name="T79" fmla="*/ 2147483647 h 523"/>
                <a:gd name="T80" fmla="*/ 2147483647 w 964"/>
                <a:gd name="T81" fmla="*/ 2147483647 h 523"/>
                <a:gd name="T82" fmla="*/ 2147483647 w 964"/>
                <a:gd name="T83" fmla="*/ 2147483647 h 523"/>
                <a:gd name="T84" fmla="*/ 2147483647 w 964"/>
                <a:gd name="T85" fmla="*/ 2147483647 h 523"/>
                <a:gd name="T86" fmla="*/ 2147483647 w 964"/>
                <a:gd name="T87" fmla="*/ 2147483647 h 523"/>
                <a:gd name="T88" fmla="*/ 2147483647 w 964"/>
                <a:gd name="T89" fmla="*/ 2147483647 h 523"/>
                <a:gd name="T90" fmla="*/ 2147483647 w 964"/>
                <a:gd name="T91" fmla="*/ 2147483647 h 523"/>
                <a:gd name="T92" fmla="*/ 2147483647 w 964"/>
                <a:gd name="T93" fmla="*/ 2147483647 h 523"/>
                <a:gd name="T94" fmla="*/ 2147483647 w 964"/>
                <a:gd name="T95" fmla="*/ 2147483647 h 523"/>
                <a:gd name="T96" fmla="*/ 2147483647 w 964"/>
                <a:gd name="T97" fmla="*/ 2147483647 h 523"/>
                <a:gd name="T98" fmla="*/ 2147483647 w 964"/>
                <a:gd name="T99" fmla="*/ 2147483647 h 5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4"/>
                <a:gd name="T151" fmla="*/ 0 h 523"/>
                <a:gd name="T152" fmla="*/ 964 w 964"/>
                <a:gd name="T153" fmla="*/ 523 h 52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4" h="523">
                  <a:moveTo>
                    <a:pt x="765" y="464"/>
                  </a:moveTo>
                  <a:lnTo>
                    <a:pt x="799" y="455"/>
                  </a:lnTo>
                  <a:lnTo>
                    <a:pt x="796" y="461"/>
                  </a:lnTo>
                  <a:lnTo>
                    <a:pt x="804" y="460"/>
                  </a:lnTo>
                  <a:lnTo>
                    <a:pt x="772" y="482"/>
                  </a:lnTo>
                  <a:lnTo>
                    <a:pt x="776" y="493"/>
                  </a:lnTo>
                  <a:lnTo>
                    <a:pt x="800" y="476"/>
                  </a:lnTo>
                  <a:lnTo>
                    <a:pt x="845" y="464"/>
                  </a:lnTo>
                  <a:lnTo>
                    <a:pt x="867" y="450"/>
                  </a:lnTo>
                  <a:lnTo>
                    <a:pt x="860" y="444"/>
                  </a:lnTo>
                  <a:lnTo>
                    <a:pt x="862" y="432"/>
                  </a:lnTo>
                  <a:lnTo>
                    <a:pt x="844" y="454"/>
                  </a:lnTo>
                  <a:lnTo>
                    <a:pt x="820" y="454"/>
                  </a:lnTo>
                  <a:lnTo>
                    <a:pt x="804" y="445"/>
                  </a:lnTo>
                  <a:lnTo>
                    <a:pt x="804" y="436"/>
                  </a:lnTo>
                  <a:lnTo>
                    <a:pt x="811" y="420"/>
                  </a:lnTo>
                  <a:lnTo>
                    <a:pt x="800" y="422"/>
                  </a:lnTo>
                  <a:lnTo>
                    <a:pt x="793" y="413"/>
                  </a:lnTo>
                  <a:lnTo>
                    <a:pt x="825" y="407"/>
                  </a:lnTo>
                  <a:lnTo>
                    <a:pt x="825" y="401"/>
                  </a:lnTo>
                  <a:lnTo>
                    <a:pt x="816" y="394"/>
                  </a:lnTo>
                  <a:lnTo>
                    <a:pt x="765" y="407"/>
                  </a:lnTo>
                  <a:lnTo>
                    <a:pt x="721" y="436"/>
                  </a:lnTo>
                  <a:lnTo>
                    <a:pt x="758" y="404"/>
                  </a:lnTo>
                  <a:lnTo>
                    <a:pt x="780" y="393"/>
                  </a:lnTo>
                  <a:lnTo>
                    <a:pt x="789" y="393"/>
                  </a:lnTo>
                  <a:lnTo>
                    <a:pt x="801" y="379"/>
                  </a:lnTo>
                  <a:lnTo>
                    <a:pt x="839" y="375"/>
                  </a:lnTo>
                  <a:lnTo>
                    <a:pt x="891" y="378"/>
                  </a:lnTo>
                  <a:lnTo>
                    <a:pt x="915" y="362"/>
                  </a:lnTo>
                  <a:lnTo>
                    <a:pt x="959" y="346"/>
                  </a:lnTo>
                  <a:lnTo>
                    <a:pt x="964" y="328"/>
                  </a:lnTo>
                  <a:lnTo>
                    <a:pt x="959" y="318"/>
                  </a:lnTo>
                  <a:lnTo>
                    <a:pt x="950" y="318"/>
                  </a:lnTo>
                  <a:lnTo>
                    <a:pt x="952" y="312"/>
                  </a:lnTo>
                  <a:lnTo>
                    <a:pt x="938" y="311"/>
                  </a:lnTo>
                  <a:lnTo>
                    <a:pt x="953" y="305"/>
                  </a:lnTo>
                  <a:lnTo>
                    <a:pt x="936" y="301"/>
                  </a:lnTo>
                  <a:lnTo>
                    <a:pt x="936" y="295"/>
                  </a:lnTo>
                  <a:lnTo>
                    <a:pt x="922" y="292"/>
                  </a:lnTo>
                  <a:lnTo>
                    <a:pt x="922" y="286"/>
                  </a:lnTo>
                  <a:lnTo>
                    <a:pt x="912" y="276"/>
                  </a:lnTo>
                  <a:lnTo>
                    <a:pt x="925" y="263"/>
                  </a:lnTo>
                  <a:lnTo>
                    <a:pt x="910" y="209"/>
                  </a:lnTo>
                  <a:lnTo>
                    <a:pt x="894" y="219"/>
                  </a:lnTo>
                  <a:lnTo>
                    <a:pt x="894" y="223"/>
                  </a:lnTo>
                  <a:lnTo>
                    <a:pt x="887" y="231"/>
                  </a:lnTo>
                  <a:lnTo>
                    <a:pt x="853" y="245"/>
                  </a:lnTo>
                  <a:lnTo>
                    <a:pt x="842" y="228"/>
                  </a:lnTo>
                  <a:lnTo>
                    <a:pt x="858" y="200"/>
                  </a:lnTo>
                  <a:lnTo>
                    <a:pt x="834" y="194"/>
                  </a:lnTo>
                  <a:lnTo>
                    <a:pt x="841" y="190"/>
                  </a:lnTo>
                  <a:lnTo>
                    <a:pt x="823" y="175"/>
                  </a:lnTo>
                  <a:lnTo>
                    <a:pt x="780" y="175"/>
                  </a:lnTo>
                  <a:lnTo>
                    <a:pt x="769" y="178"/>
                  </a:lnTo>
                  <a:lnTo>
                    <a:pt x="765" y="184"/>
                  </a:lnTo>
                  <a:lnTo>
                    <a:pt x="769" y="190"/>
                  </a:lnTo>
                  <a:lnTo>
                    <a:pt x="754" y="203"/>
                  </a:lnTo>
                  <a:lnTo>
                    <a:pt x="758" y="206"/>
                  </a:lnTo>
                  <a:lnTo>
                    <a:pt x="751" y="222"/>
                  </a:lnTo>
                  <a:lnTo>
                    <a:pt x="727" y="235"/>
                  </a:lnTo>
                  <a:lnTo>
                    <a:pt x="735" y="242"/>
                  </a:lnTo>
                  <a:lnTo>
                    <a:pt x="724" y="280"/>
                  </a:lnTo>
                  <a:lnTo>
                    <a:pt x="676" y="302"/>
                  </a:lnTo>
                  <a:lnTo>
                    <a:pt x="668" y="344"/>
                  </a:lnTo>
                  <a:lnTo>
                    <a:pt x="643" y="358"/>
                  </a:lnTo>
                  <a:lnTo>
                    <a:pt x="641" y="365"/>
                  </a:lnTo>
                  <a:lnTo>
                    <a:pt x="624" y="331"/>
                  </a:lnTo>
                  <a:lnTo>
                    <a:pt x="647" y="298"/>
                  </a:lnTo>
                  <a:lnTo>
                    <a:pt x="613" y="292"/>
                  </a:lnTo>
                  <a:lnTo>
                    <a:pt x="560" y="260"/>
                  </a:lnTo>
                  <a:lnTo>
                    <a:pt x="540" y="266"/>
                  </a:lnTo>
                  <a:lnTo>
                    <a:pt x="551" y="236"/>
                  </a:lnTo>
                  <a:lnTo>
                    <a:pt x="536" y="236"/>
                  </a:lnTo>
                  <a:lnTo>
                    <a:pt x="536" y="231"/>
                  </a:lnTo>
                  <a:lnTo>
                    <a:pt x="567" y="198"/>
                  </a:lnTo>
                  <a:lnTo>
                    <a:pt x="599" y="182"/>
                  </a:lnTo>
                  <a:lnTo>
                    <a:pt x="605" y="174"/>
                  </a:lnTo>
                  <a:lnTo>
                    <a:pt x="631" y="168"/>
                  </a:lnTo>
                  <a:lnTo>
                    <a:pt x="651" y="150"/>
                  </a:lnTo>
                  <a:lnTo>
                    <a:pt x="668" y="150"/>
                  </a:lnTo>
                  <a:lnTo>
                    <a:pt x="696" y="136"/>
                  </a:lnTo>
                  <a:lnTo>
                    <a:pt x="721" y="118"/>
                  </a:lnTo>
                  <a:lnTo>
                    <a:pt x="717" y="112"/>
                  </a:lnTo>
                  <a:lnTo>
                    <a:pt x="733" y="111"/>
                  </a:lnTo>
                  <a:lnTo>
                    <a:pt x="747" y="118"/>
                  </a:lnTo>
                  <a:lnTo>
                    <a:pt x="783" y="105"/>
                  </a:lnTo>
                  <a:lnTo>
                    <a:pt x="793" y="96"/>
                  </a:lnTo>
                  <a:lnTo>
                    <a:pt x="780" y="92"/>
                  </a:lnTo>
                  <a:lnTo>
                    <a:pt x="808" y="71"/>
                  </a:lnTo>
                  <a:lnTo>
                    <a:pt x="796" y="69"/>
                  </a:lnTo>
                  <a:lnTo>
                    <a:pt x="797" y="64"/>
                  </a:lnTo>
                  <a:lnTo>
                    <a:pt x="772" y="63"/>
                  </a:lnTo>
                  <a:lnTo>
                    <a:pt x="752" y="88"/>
                  </a:lnTo>
                  <a:lnTo>
                    <a:pt x="721" y="102"/>
                  </a:lnTo>
                  <a:lnTo>
                    <a:pt x="719" y="92"/>
                  </a:lnTo>
                  <a:lnTo>
                    <a:pt x="731" y="77"/>
                  </a:lnTo>
                  <a:lnTo>
                    <a:pt x="727" y="70"/>
                  </a:lnTo>
                  <a:lnTo>
                    <a:pt x="709" y="80"/>
                  </a:lnTo>
                  <a:lnTo>
                    <a:pt x="703" y="67"/>
                  </a:lnTo>
                  <a:lnTo>
                    <a:pt x="696" y="63"/>
                  </a:lnTo>
                  <a:lnTo>
                    <a:pt x="713" y="57"/>
                  </a:lnTo>
                  <a:lnTo>
                    <a:pt x="707" y="32"/>
                  </a:lnTo>
                  <a:lnTo>
                    <a:pt x="719" y="28"/>
                  </a:lnTo>
                  <a:lnTo>
                    <a:pt x="719" y="22"/>
                  </a:lnTo>
                  <a:lnTo>
                    <a:pt x="742" y="20"/>
                  </a:lnTo>
                  <a:lnTo>
                    <a:pt x="776" y="4"/>
                  </a:lnTo>
                  <a:lnTo>
                    <a:pt x="749" y="0"/>
                  </a:lnTo>
                  <a:lnTo>
                    <a:pt x="716" y="7"/>
                  </a:lnTo>
                  <a:lnTo>
                    <a:pt x="696" y="35"/>
                  </a:lnTo>
                  <a:lnTo>
                    <a:pt x="658" y="52"/>
                  </a:lnTo>
                  <a:lnTo>
                    <a:pt x="662" y="63"/>
                  </a:lnTo>
                  <a:lnTo>
                    <a:pt x="675" y="69"/>
                  </a:lnTo>
                  <a:lnTo>
                    <a:pt x="662" y="74"/>
                  </a:lnTo>
                  <a:lnTo>
                    <a:pt x="660" y="82"/>
                  </a:lnTo>
                  <a:lnTo>
                    <a:pt x="629" y="98"/>
                  </a:lnTo>
                  <a:lnTo>
                    <a:pt x="623" y="92"/>
                  </a:lnTo>
                  <a:lnTo>
                    <a:pt x="629" y="83"/>
                  </a:lnTo>
                  <a:lnTo>
                    <a:pt x="648" y="77"/>
                  </a:lnTo>
                  <a:lnTo>
                    <a:pt x="647" y="69"/>
                  </a:lnTo>
                  <a:lnTo>
                    <a:pt x="638" y="63"/>
                  </a:lnTo>
                  <a:lnTo>
                    <a:pt x="608" y="74"/>
                  </a:lnTo>
                  <a:lnTo>
                    <a:pt x="620" y="80"/>
                  </a:lnTo>
                  <a:lnTo>
                    <a:pt x="599" y="95"/>
                  </a:lnTo>
                  <a:lnTo>
                    <a:pt x="567" y="93"/>
                  </a:lnTo>
                  <a:lnTo>
                    <a:pt x="544" y="85"/>
                  </a:lnTo>
                  <a:lnTo>
                    <a:pt x="540" y="76"/>
                  </a:lnTo>
                  <a:lnTo>
                    <a:pt x="494" y="85"/>
                  </a:lnTo>
                  <a:lnTo>
                    <a:pt x="502" y="89"/>
                  </a:lnTo>
                  <a:lnTo>
                    <a:pt x="494" y="96"/>
                  </a:lnTo>
                  <a:lnTo>
                    <a:pt x="475" y="89"/>
                  </a:lnTo>
                  <a:lnTo>
                    <a:pt x="440" y="95"/>
                  </a:lnTo>
                  <a:lnTo>
                    <a:pt x="418" y="92"/>
                  </a:lnTo>
                  <a:lnTo>
                    <a:pt x="437" y="85"/>
                  </a:lnTo>
                  <a:lnTo>
                    <a:pt x="440" y="79"/>
                  </a:lnTo>
                  <a:lnTo>
                    <a:pt x="401" y="71"/>
                  </a:lnTo>
                  <a:lnTo>
                    <a:pt x="384" y="63"/>
                  </a:lnTo>
                  <a:lnTo>
                    <a:pt x="367" y="63"/>
                  </a:lnTo>
                  <a:lnTo>
                    <a:pt x="353" y="69"/>
                  </a:lnTo>
                  <a:lnTo>
                    <a:pt x="345" y="69"/>
                  </a:lnTo>
                  <a:lnTo>
                    <a:pt x="355" y="60"/>
                  </a:lnTo>
                  <a:lnTo>
                    <a:pt x="333" y="69"/>
                  </a:lnTo>
                  <a:lnTo>
                    <a:pt x="328" y="66"/>
                  </a:lnTo>
                  <a:lnTo>
                    <a:pt x="332" y="58"/>
                  </a:lnTo>
                  <a:lnTo>
                    <a:pt x="326" y="51"/>
                  </a:lnTo>
                  <a:lnTo>
                    <a:pt x="298" y="63"/>
                  </a:lnTo>
                  <a:lnTo>
                    <a:pt x="300" y="55"/>
                  </a:lnTo>
                  <a:lnTo>
                    <a:pt x="246" y="69"/>
                  </a:lnTo>
                  <a:lnTo>
                    <a:pt x="229" y="67"/>
                  </a:lnTo>
                  <a:lnTo>
                    <a:pt x="207" y="77"/>
                  </a:lnTo>
                  <a:lnTo>
                    <a:pt x="170" y="64"/>
                  </a:lnTo>
                  <a:lnTo>
                    <a:pt x="0" y="207"/>
                  </a:lnTo>
                  <a:lnTo>
                    <a:pt x="0" y="212"/>
                  </a:lnTo>
                  <a:lnTo>
                    <a:pt x="20" y="209"/>
                  </a:lnTo>
                  <a:lnTo>
                    <a:pt x="16" y="215"/>
                  </a:lnTo>
                  <a:lnTo>
                    <a:pt x="20" y="231"/>
                  </a:lnTo>
                  <a:lnTo>
                    <a:pt x="55" y="219"/>
                  </a:lnTo>
                  <a:lnTo>
                    <a:pt x="52" y="233"/>
                  </a:lnTo>
                  <a:lnTo>
                    <a:pt x="57" y="236"/>
                  </a:lnTo>
                  <a:lnTo>
                    <a:pt x="47" y="270"/>
                  </a:lnTo>
                  <a:lnTo>
                    <a:pt x="61" y="283"/>
                  </a:lnTo>
                  <a:lnTo>
                    <a:pt x="45" y="298"/>
                  </a:lnTo>
                  <a:lnTo>
                    <a:pt x="23" y="315"/>
                  </a:lnTo>
                  <a:lnTo>
                    <a:pt x="23" y="337"/>
                  </a:lnTo>
                  <a:lnTo>
                    <a:pt x="30" y="342"/>
                  </a:lnTo>
                  <a:lnTo>
                    <a:pt x="23" y="362"/>
                  </a:lnTo>
                  <a:lnTo>
                    <a:pt x="41" y="374"/>
                  </a:lnTo>
                  <a:lnTo>
                    <a:pt x="61" y="398"/>
                  </a:lnTo>
                  <a:lnTo>
                    <a:pt x="419" y="398"/>
                  </a:lnTo>
                  <a:lnTo>
                    <a:pt x="428" y="391"/>
                  </a:lnTo>
                  <a:lnTo>
                    <a:pt x="430" y="404"/>
                  </a:lnTo>
                  <a:lnTo>
                    <a:pt x="484" y="416"/>
                  </a:lnTo>
                  <a:lnTo>
                    <a:pt x="482" y="417"/>
                  </a:lnTo>
                  <a:lnTo>
                    <a:pt x="515" y="398"/>
                  </a:lnTo>
                  <a:lnTo>
                    <a:pt x="533" y="401"/>
                  </a:lnTo>
                  <a:lnTo>
                    <a:pt x="536" y="417"/>
                  </a:lnTo>
                  <a:lnTo>
                    <a:pt x="547" y="417"/>
                  </a:lnTo>
                  <a:lnTo>
                    <a:pt x="541" y="441"/>
                  </a:lnTo>
                  <a:lnTo>
                    <a:pt x="546" y="445"/>
                  </a:lnTo>
                  <a:lnTo>
                    <a:pt x="544" y="445"/>
                  </a:lnTo>
                  <a:lnTo>
                    <a:pt x="586" y="452"/>
                  </a:lnTo>
                  <a:lnTo>
                    <a:pt x="592" y="471"/>
                  </a:lnTo>
                  <a:lnTo>
                    <a:pt x="585" y="476"/>
                  </a:lnTo>
                  <a:lnTo>
                    <a:pt x="571" y="464"/>
                  </a:lnTo>
                  <a:lnTo>
                    <a:pt x="554" y="496"/>
                  </a:lnTo>
                  <a:lnTo>
                    <a:pt x="543" y="501"/>
                  </a:lnTo>
                  <a:lnTo>
                    <a:pt x="544" y="501"/>
                  </a:lnTo>
                  <a:lnTo>
                    <a:pt x="522" y="523"/>
                  </a:lnTo>
                  <a:lnTo>
                    <a:pt x="553" y="509"/>
                  </a:lnTo>
                  <a:lnTo>
                    <a:pt x="591" y="504"/>
                  </a:lnTo>
                  <a:lnTo>
                    <a:pt x="589" y="496"/>
                  </a:lnTo>
                  <a:lnTo>
                    <a:pt x="581" y="498"/>
                  </a:lnTo>
                  <a:lnTo>
                    <a:pt x="588" y="489"/>
                  </a:lnTo>
                  <a:lnTo>
                    <a:pt x="623" y="487"/>
                  </a:lnTo>
                  <a:lnTo>
                    <a:pt x="638" y="479"/>
                  </a:lnTo>
                  <a:lnTo>
                    <a:pt x="660" y="469"/>
                  </a:lnTo>
                  <a:lnTo>
                    <a:pt x="700" y="469"/>
                  </a:lnTo>
                  <a:lnTo>
                    <a:pt x="719" y="463"/>
                  </a:lnTo>
                  <a:lnTo>
                    <a:pt x="747" y="425"/>
                  </a:lnTo>
                  <a:lnTo>
                    <a:pt x="766" y="432"/>
                  </a:lnTo>
                  <a:lnTo>
                    <a:pt x="761" y="455"/>
                  </a:lnTo>
                  <a:lnTo>
                    <a:pt x="766" y="464"/>
                  </a:lnTo>
                  <a:lnTo>
                    <a:pt x="765" y="464"/>
                  </a:lnTo>
                </a:path>
              </a:pathLst>
            </a:custGeom>
            <a:solidFill>
              <a:srgbClr val="92D050"/>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36" name="Freeform 187"/>
            <p:cNvSpPr>
              <a:spLocks/>
            </p:cNvSpPr>
            <p:nvPr/>
          </p:nvSpPr>
          <p:spPr bwMode="auto">
            <a:xfrm>
              <a:off x="593725" y="1871688"/>
              <a:ext cx="1020763" cy="419100"/>
            </a:xfrm>
            <a:custGeom>
              <a:avLst/>
              <a:gdLst>
                <a:gd name="T0" fmla="*/ 2147483647 w 570"/>
                <a:gd name="T1" fmla="*/ 2147483647 h 267"/>
                <a:gd name="T2" fmla="*/ 2147483647 w 570"/>
                <a:gd name="T3" fmla="*/ 2147483647 h 267"/>
                <a:gd name="T4" fmla="*/ 2147483647 w 570"/>
                <a:gd name="T5" fmla="*/ 2147483647 h 267"/>
                <a:gd name="T6" fmla="*/ 2147483647 w 570"/>
                <a:gd name="T7" fmla="*/ 2147483647 h 267"/>
                <a:gd name="T8" fmla="*/ 2147483647 w 570"/>
                <a:gd name="T9" fmla="*/ 2147483647 h 267"/>
                <a:gd name="T10" fmla="*/ 2147483647 w 570"/>
                <a:gd name="T11" fmla="*/ 2147483647 h 267"/>
                <a:gd name="T12" fmla="*/ 2147483647 w 570"/>
                <a:gd name="T13" fmla="*/ 2147483647 h 267"/>
                <a:gd name="T14" fmla="*/ 2147483647 w 570"/>
                <a:gd name="T15" fmla="*/ 2147483647 h 267"/>
                <a:gd name="T16" fmla="*/ 2147483647 w 570"/>
                <a:gd name="T17" fmla="*/ 2147483647 h 267"/>
                <a:gd name="T18" fmla="*/ 2147483647 w 570"/>
                <a:gd name="T19" fmla="*/ 2147483647 h 267"/>
                <a:gd name="T20" fmla="*/ 2147483647 w 570"/>
                <a:gd name="T21" fmla="*/ 2147483647 h 267"/>
                <a:gd name="T22" fmla="*/ 2147483647 w 570"/>
                <a:gd name="T23" fmla="*/ 2147483647 h 267"/>
                <a:gd name="T24" fmla="*/ 2147483647 w 570"/>
                <a:gd name="T25" fmla="*/ 2147483647 h 267"/>
                <a:gd name="T26" fmla="*/ 2147483647 w 570"/>
                <a:gd name="T27" fmla="*/ 2147483647 h 267"/>
                <a:gd name="T28" fmla="*/ 2147483647 w 570"/>
                <a:gd name="T29" fmla="*/ 2147483647 h 267"/>
                <a:gd name="T30" fmla="*/ 2147483647 w 570"/>
                <a:gd name="T31" fmla="*/ 2147483647 h 267"/>
                <a:gd name="T32" fmla="*/ 2147483647 w 570"/>
                <a:gd name="T33" fmla="*/ 2147483647 h 267"/>
                <a:gd name="T34" fmla="*/ 2147483647 w 570"/>
                <a:gd name="T35" fmla="*/ 2147483647 h 267"/>
                <a:gd name="T36" fmla="*/ 2147483647 w 570"/>
                <a:gd name="T37" fmla="*/ 2147483647 h 267"/>
                <a:gd name="T38" fmla="*/ 2147483647 w 570"/>
                <a:gd name="T39" fmla="*/ 2147483647 h 267"/>
                <a:gd name="T40" fmla="*/ 2147483647 w 570"/>
                <a:gd name="T41" fmla="*/ 2147483647 h 267"/>
                <a:gd name="T42" fmla="*/ 2147483647 w 570"/>
                <a:gd name="T43" fmla="*/ 2147483647 h 267"/>
                <a:gd name="T44" fmla="*/ 2147483647 w 570"/>
                <a:gd name="T45" fmla="*/ 2147483647 h 267"/>
                <a:gd name="T46" fmla="*/ 2147483647 w 570"/>
                <a:gd name="T47" fmla="*/ 2147483647 h 267"/>
                <a:gd name="T48" fmla="*/ 2147483647 w 570"/>
                <a:gd name="T49" fmla="*/ 2147483647 h 267"/>
                <a:gd name="T50" fmla="*/ 2147483647 w 570"/>
                <a:gd name="T51" fmla="*/ 2147483647 h 267"/>
                <a:gd name="T52" fmla="*/ 2147483647 w 570"/>
                <a:gd name="T53" fmla="*/ 2147483647 h 267"/>
                <a:gd name="T54" fmla="*/ 2147483647 w 570"/>
                <a:gd name="T55" fmla="*/ 2147483647 h 267"/>
                <a:gd name="T56" fmla="*/ 2147483647 w 570"/>
                <a:gd name="T57" fmla="*/ 2147483647 h 267"/>
                <a:gd name="T58" fmla="*/ 2147483647 w 570"/>
                <a:gd name="T59" fmla="*/ 2147483647 h 267"/>
                <a:gd name="T60" fmla="*/ 2147483647 w 570"/>
                <a:gd name="T61" fmla="*/ 2147483647 h 267"/>
                <a:gd name="T62" fmla="*/ 2147483647 w 570"/>
                <a:gd name="T63" fmla="*/ 2147483647 h 267"/>
                <a:gd name="T64" fmla="*/ 2147483647 w 570"/>
                <a:gd name="T65" fmla="*/ 2147483647 h 267"/>
                <a:gd name="T66" fmla="*/ 2147483647 w 570"/>
                <a:gd name="T67" fmla="*/ 2147483647 h 267"/>
                <a:gd name="T68" fmla="*/ 2147483647 w 570"/>
                <a:gd name="T69" fmla="*/ 2147483647 h 267"/>
                <a:gd name="T70" fmla="*/ 2147483647 w 570"/>
                <a:gd name="T71" fmla="*/ 2147483647 h 267"/>
                <a:gd name="T72" fmla="*/ 2147483647 w 570"/>
                <a:gd name="T73" fmla="*/ 2147483647 h 267"/>
                <a:gd name="T74" fmla="*/ 2147483647 w 570"/>
                <a:gd name="T75" fmla="*/ 0 h 267"/>
                <a:gd name="T76" fmla="*/ 2147483647 w 570"/>
                <a:gd name="T77" fmla="*/ 2147483647 h 267"/>
                <a:gd name="T78" fmla="*/ 2147483647 w 570"/>
                <a:gd name="T79" fmla="*/ 2147483647 h 267"/>
                <a:gd name="T80" fmla="*/ 2147483647 w 570"/>
                <a:gd name="T81" fmla="*/ 2147483647 h 2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0"/>
                <a:gd name="T124" fmla="*/ 0 h 267"/>
                <a:gd name="T125" fmla="*/ 570 w 570"/>
                <a:gd name="T126" fmla="*/ 267 h 2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0" h="267">
                  <a:moveTo>
                    <a:pt x="400" y="166"/>
                  </a:moveTo>
                  <a:lnTo>
                    <a:pt x="400" y="171"/>
                  </a:lnTo>
                  <a:lnTo>
                    <a:pt x="420" y="168"/>
                  </a:lnTo>
                  <a:lnTo>
                    <a:pt x="416" y="174"/>
                  </a:lnTo>
                  <a:lnTo>
                    <a:pt x="420" y="190"/>
                  </a:lnTo>
                  <a:lnTo>
                    <a:pt x="455" y="178"/>
                  </a:lnTo>
                  <a:lnTo>
                    <a:pt x="452" y="192"/>
                  </a:lnTo>
                  <a:lnTo>
                    <a:pt x="457" y="195"/>
                  </a:lnTo>
                  <a:lnTo>
                    <a:pt x="447" y="229"/>
                  </a:lnTo>
                  <a:lnTo>
                    <a:pt x="461" y="242"/>
                  </a:lnTo>
                  <a:lnTo>
                    <a:pt x="445" y="257"/>
                  </a:lnTo>
                  <a:lnTo>
                    <a:pt x="434" y="260"/>
                  </a:lnTo>
                  <a:lnTo>
                    <a:pt x="431" y="257"/>
                  </a:lnTo>
                  <a:lnTo>
                    <a:pt x="434" y="242"/>
                  </a:lnTo>
                  <a:lnTo>
                    <a:pt x="438" y="238"/>
                  </a:lnTo>
                  <a:lnTo>
                    <a:pt x="430" y="235"/>
                  </a:lnTo>
                  <a:lnTo>
                    <a:pt x="426" y="251"/>
                  </a:lnTo>
                  <a:lnTo>
                    <a:pt x="417" y="261"/>
                  </a:lnTo>
                  <a:lnTo>
                    <a:pt x="413" y="249"/>
                  </a:lnTo>
                  <a:lnTo>
                    <a:pt x="423" y="233"/>
                  </a:lnTo>
                  <a:lnTo>
                    <a:pt x="416" y="235"/>
                  </a:lnTo>
                  <a:lnTo>
                    <a:pt x="420" y="226"/>
                  </a:lnTo>
                  <a:lnTo>
                    <a:pt x="431" y="222"/>
                  </a:lnTo>
                  <a:lnTo>
                    <a:pt x="438" y="225"/>
                  </a:lnTo>
                  <a:lnTo>
                    <a:pt x="441" y="213"/>
                  </a:lnTo>
                  <a:lnTo>
                    <a:pt x="423" y="223"/>
                  </a:lnTo>
                  <a:lnTo>
                    <a:pt x="443" y="195"/>
                  </a:lnTo>
                  <a:lnTo>
                    <a:pt x="429" y="201"/>
                  </a:lnTo>
                  <a:lnTo>
                    <a:pt x="430" y="209"/>
                  </a:lnTo>
                  <a:lnTo>
                    <a:pt x="406" y="236"/>
                  </a:lnTo>
                  <a:lnTo>
                    <a:pt x="417" y="204"/>
                  </a:lnTo>
                  <a:lnTo>
                    <a:pt x="400" y="182"/>
                  </a:lnTo>
                  <a:lnTo>
                    <a:pt x="407" y="175"/>
                  </a:lnTo>
                  <a:lnTo>
                    <a:pt x="396" y="178"/>
                  </a:lnTo>
                  <a:lnTo>
                    <a:pt x="355" y="174"/>
                  </a:lnTo>
                  <a:lnTo>
                    <a:pt x="340" y="160"/>
                  </a:lnTo>
                  <a:lnTo>
                    <a:pt x="323" y="157"/>
                  </a:lnTo>
                  <a:lnTo>
                    <a:pt x="299" y="175"/>
                  </a:lnTo>
                  <a:lnTo>
                    <a:pt x="247" y="187"/>
                  </a:lnTo>
                  <a:lnTo>
                    <a:pt x="284" y="162"/>
                  </a:lnTo>
                  <a:lnTo>
                    <a:pt x="309" y="153"/>
                  </a:lnTo>
                  <a:lnTo>
                    <a:pt x="301" y="153"/>
                  </a:lnTo>
                  <a:lnTo>
                    <a:pt x="229" y="182"/>
                  </a:lnTo>
                  <a:lnTo>
                    <a:pt x="219" y="190"/>
                  </a:lnTo>
                  <a:lnTo>
                    <a:pt x="225" y="192"/>
                  </a:lnTo>
                  <a:lnTo>
                    <a:pt x="212" y="198"/>
                  </a:lnTo>
                  <a:lnTo>
                    <a:pt x="149" y="223"/>
                  </a:lnTo>
                  <a:lnTo>
                    <a:pt x="105" y="239"/>
                  </a:lnTo>
                  <a:lnTo>
                    <a:pt x="0" y="267"/>
                  </a:lnTo>
                  <a:lnTo>
                    <a:pt x="147" y="213"/>
                  </a:lnTo>
                  <a:lnTo>
                    <a:pt x="173" y="194"/>
                  </a:lnTo>
                  <a:lnTo>
                    <a:pt x="147" y="198"/>
                  </a:lnTo>
                  <a:lnTo>
                    <a:pt x="149" y="192"/>
                  </a:lnTo>
                  <a:lnTo>
                    <a:pt x="122" y="194"/>
                  </a:lnTo>
                  <a:lnTo>
                    <a:pt x="142" y="172"/>
                  </a:lnTo>
                  <a:lnTo>
                    <a:pt x="114" y="178"/>
                  </a:lnTo>
                  <a:lnTo>
                    <a:pt x="124" y="149"/>
                  </a:lnTo>
                  <a:lnTo>
                    <a:pt x="170" y="125"/>
                  </a:lnTo>
                  <a:lnTo>
                    <a:pt x="223" y="118"/>
                  </a:lnTo>
                  <a:lnTo>
                    <a:pt x="250" y="96"/>
                  </a:lnTo>
                  <a:lnTo>
                    <a:pt x="223" y="103"/>
                  </a:lnTo>
                  <a:lnTo>
                    <a:pt x="198" y="102"/>
                  </a:lnTo>
                  <a:lnTo>
                    <a:pt x="187" y="99"/>
                  </a:lnTo>
                  <a:lnTo>
                    <a:pt x="199" y="89"/>
                  </a:lnTo>
                  <a:lnTo>
                    <a:pt x="188" y="86"/>
                  </a:lnTo>
                  <a:lnTo>
                    <a:pt x="244" y="71"/>
                  </a:lnTo>
                  <a:lnTo>
                    <a:pt x="254" y="71"/>
                  </a:lnTo>
                  <a:lnTo>
                    <a:pt x="244" y="77"/>
                  </a:lnTo>
                  <a:lnTo>
                    <a:pt x="275" y="71"/>
                  </a:lnTo>
                  <a:lnTo>
                    <a:pt x="271" y="61"/>
                  </a:lnTo>
                  <a:lnTo>
                    <a:pt x="275" y="54"/>
                  </a:lnTo>
                  <a:lnTo>
                    <a:pt x="267" y="44"/>
                  </a:lnTo>
                  <a:lnTo>
                    <a:pt x="280" y="36"/>
                  </a:lnTo>
                  <a:lnTo>
                    <a:pt x="312" y="32"/>
                  </a:lnTo>
                  <a:lnTo>
                    <a:pt x="361" y="14"/>
                  </a:lnTo>
                  <a:lnTo>
                    <a:pt x="438" y="0"/>
                  </a:lnTo>
                  <a:lnTo>
                    <a:pt x="451" y="3"/>
                  </a:lnTo>
                  <a:lnTo>
                    <a:pt x="450" y="7"/>
                  </a:lnTo>
                  <a:lnTo>
                    <a:pt x="469" y="7"/>
                  </a:lnTo>
                  <a:lnTo>
                    <a:pt x="472" y="11"/>
                  </a:lnTo>
                  <a:lnTo>
                    <a:pt x="558" y="17"/>
                  </a:lnTo>
                  <a:lnTo>
                    <a:pt x="570" y="23"/>
                  </a:lnTo>
                  <a:lnTo>
                    <a:pt x="400" y="16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37" name="Freeform 188"/>
            <p:cNvSpPr>
              <a:spLocks/>
            </p:cNvSpPr>
            <p:nvPr/>
          </p:nvSpPr>
          <p:spPr bwMode="auto">
            <a:xfrm>
              <a:off x="593725" y="1871688"/>
              <a:ext cx="1020763" cy="419100"/>
            </a:xfrm>
            <a:custGeom>
              <a:avLst/>
              <a:gdLst>
                <a:gd name="T0" fmla="*/ 2147483647 w 570"/>
                <a:gd name="T1" fmla="*/ 2147483647 h 267"/>
                <a:gd name="T2" fmla="*/ 2147483647 w 570"/>
                <a:gd name="T3" fmla="*/ 2147483647 h 267"/>
                <a:gd name="T4" fmla="*/ 2147483647 w 570"/>
                <a:gd name="T5" fmla="*/ 2147483647 h 267"/>
                <a:gd name="T6" fmla="*/ 2147483647 w 570"/>
                <a:gd name="T7" fmla="*/ 2147483647 h 267"/>
                <a:gd name="T8" fmla="*/ 2147483647 w 570"/>
                <a:gd name="T9" fmla="*/ 2147483647 h 267"/>
                <a:gd name="T10" fmla="*/ 2147483647 w 570"/>
                <a:gd name="T11" fmla="*/ 2147483647 h 267"/>
                <a:gd name="T12" fmla="*/ 2147483647 w 570"/>
                <a:gd name="T13" fmla="*/ 2147483647 h 267"/>
                <a:gd name="T14" fmla="*/ 2147483647 w 570"/>
                <a:gd name="T15" fmla="*/ 2147483647 h 267"/>
                <a:gd name="T16" fmla="*/ 2147483647 w 570"/>
                <a:gd name="T17" fmla="*/ 2147483647 h 267"/>
                <a:gd name="T18" fmla="*/ 2147483647 w 570"/>
                <a:gd name="T19" fmla="*/ 2147483647 h 267"/>
                <a:gd name="T20" fmla="*/ 2147483647 w 570"/>
                <a:gd name="T21" fmla="*/ 2147483647 h 267"/>
                <a:gd name="T22" fmla="*/ 2147483647 w 570"/>
                <a:gd name="T23" fmla="*/ 2147483647 h 267"/>
                <a:gd name="T24" fmla="*/ 2147483647 w 570"/>
                <a:gd name="T25" fmla="*/ 2147483647 h 267"/>
                <a:gd name="T26" fmla="*/ 2147483647 w 570"/>
                <a:gd name="T27" fmla="*/ 2147483647 h 267"/>
                <a:gd name="T28" fmla="*/ 2147483647 w 570"/>
                <a:gd name="T29" fmla="*/ 2147483647 h 267"/>
                <a:gd name="T30" fmla="*/ 2147483647 w 570"/>
                <a:gd name="T31" fmla="*/ 2147483647 h 267"/>
                <a:gd name="T32" fmla="*/ 2147483647 w 570"/>
                <a:gd name="T33" fmla="*/ 2147483647 h 267"/>
                <a:gd name="T34" fmla="*/ 2147483647 w 570"/>
                <a:gd name="T35" fmla="*/ 2147483647 h 267"/>
                <a:gd name="T36" fmla="*/ 2147483647 w 570"/>
                <a:gd name="T37" fmla="*/ 2147483647 h 267"/>
                <a:gd name="T38" fmla="*/ 2147483647 w 570"/>
                <a:gd name="T39" fmla="*/ 2147483647 h 267"/>
                <a:gd name="T40" fmla="*/ 2147483647 w 570"/>
                <a:gd name="T41" fmla="*/ 2147483647 h 267"/>
                <a:gd name="T42" fmla="*/ 2147483647 w 570"/>
                <a:gd name="T43" fmla="*/ 2147483647 h 267"/>
                <a:gd name="T44" fmla="*/ 2147483647 w 570"/>
                <a:gd name="T45" fmla="*/ 2147483647 h 267"/>
                <a:gd name="T46" fmla="*/ 2147483647 w 570"/>
                <a:gd name="T47" fmla="*/ 2147483647 h 267"/>
                <a:gd name="T48" fmla="*/ 2147483647 w 570"/>
                <a:gd name="T49" fmla="*/ 2147483647 h 267"/>
                <a:gd name="T50" fmla="*/ 2147483647 w 570"/>
                <a:gd name="T51" fmla="*/ 2147483647 h 267"/>
                <a:gd name="T52" fmla="*/ 2147483647 w 570"/>
                <a:gd name="T53" fmla="*/ 2147483647 h 267"/>
                <a:gd name="T54" fmla="*/ 2147483647 w 570"/>
                <a:gd name="T55" fmla="*/ 2147483647 h 267"/>
                <a:gd name="T56" fmla="*/ 2147483647 w 570"/>
                <a:gd name="T57" fmla="*/ 2147483647 h 267"/>
                <a:gd name="T58" fmla="*/ 2147483647 w 570"/>
                <a:gd name="T59" fmla="*/ 2147483647 h 267"/>
                <a:gd name="T60" fmla="*/ 2147483647 w 570"/>
                <a:gd name="T61" fmla="*/ 2147483647 h 267"/>
                <a:gd name="T62" fmla="*/ 2147483647 w 570"/>
                <a:gd name="T63" fmla="*/ 2147483647 h 267"/>
                <a:gd name="T64" fmla="*/ 2147483647 w 570"/>
                <a:gd name="T65" fmla="*/ 2147483647 h 267"/>
                <a:gd name="T66" fmla="*/ 2147483647 w 570"/>
                <a:gd name="T67" fmla="*/ 2147483647 h 267"/>
                <a:gd name="T68" fmla="*/ 2147483647 w 570"/>
                <a:gd name="T69" fmla="*/ 2147483647 h 267"/>
                <a:gd name="T70" fmla="*/ 2147483647 w 570"/>
                <a:gd name="T71" fmla="*/ 2147483647 h 267"/>
                <a:gd name="T72" fmla="*/ 2147483647 w 570"/>
                <a:gd name="T73" fmla="*/ 2147483647 h 267"/>
                <a:gd name="T74" fmla="*/ 2147483647 w 570"/>
                <a:gd name="T75" fmla="*/ 0 h 267"/>
                <a:gd name="T76" fmla="*/ 2147483647 w 570"/>
                <a:gd name="T77" fmla="*/ 2147483647 h 267"/>
                <a:gd name="T78" fmla="*/ 2147483647 w 570"/>
                <a:gd name="T79" fmla="*/ 2147483647 h 267"/>
                <a:gd name="T80" fmla="*/ 2147483647 w 570"/>
                <a:gd name="T81" fmla="*/ 2147483647 h 2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0"/>
                <a:gd name="T124" fmla="*/ 0 h 267"/>
                <a:gd name="T125" fmla="*/ 570 w 570"/>
                <a:gd name="T126" fmla="*/ 267 h 2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0" h="267">
                  <a:moveTo>
                    <a:pt x="400" y="166"/>
                  </a:moveTo>
                  <a:lnTo>
                    <a:pt x="400" y="171"/>
                  </a:lnTo>
                  <a:lnTo>
                    <a:pt x="420" y="168"/>
                  </a:lnTo>
                  <a:lnTo>
                    <a:pt x="416" y="174"/>
                  </a:lnTo>
                  <a:lnTo>
                    <a:pt x="420" y="190"/>
                  </a:lnTo>
                  <a:lnTo>
                    <a:pt x="455" y="178"/>
                  </a:lnTo>
                  <a:lnTo>
                    <a:pt x="452" y="192"/>
                  </a:lnTo>
                  <a:lnTo>
                    <a:pt x="457" y="195"/>
                  </a:lnTo>
                  <a:lnTo>
                    <a:pt x="447" y="229"/>
                  </a:lnTo>
                  <a:lnTo>
                    <a:pt x="461" y="242"/>
                  </a:lnTo>
                  <a:lnTo>
                    <a:pt x="445" y="257"/>
                  </a:lnTo>
                  <a:lnTo>
                    <a:pt x="434" y="260"/>
                  </a:lnTo>
                  <a:lnTo>
                    <a:pt x="431" y="257"/>
                  </a:lnTo>
                  <a:lnTo>
                    <a:pt x="434" y="242"/>
                  </a:lnTo>
                  <a:lnTo>
                    <a:pt x="438" y="238"/>
                  </a:lnTo>
                  <a:lnTo>
                    <a:pt x="430" y="235"/>
                  </a:lnTo>
                  <a:lnTo>
                    <a:pt x="426" y="251"/>
                  </a:lnTo>
                  <a:lnTo>
                    <a:pt x="417" y="261"/>
                  </a:lnTo>
                  <a:lnTo>
                    <a:pt x="413" y="249"/>
                  </a:lnTo>
                  <a:lnTo>
                    <a:pt x="423" y="233"/>
                  </a:lnTo>
                  <a:lnTo>
                    <a:pt x="416" y="235"/>
                  </a:lnTo>
                  <a:lnTo>
                    <a:pt x="420" y="226"/>
                  </a:lnTo>
                  <a:lnTo>
                    <a:pt x="431" y="222"/>
                  </a:lnTo>
                  <a:lnTo>
                    <a:pt x="438" y="225"/>
                  </a:lnTo>
                  <a:lnTo>
                    <a:pt x="441" y="213"/>
                  </a:lnTo>
                  <a:lnTo>
                    <a:pt x="423" y="223"/>
                  </a:lnTo>
                  <a:lnTo>
                    <a:pt x="443" y="195"/>
                  </a:lnTo>
                  <a:lnTo>
                    <a:pt x="429" y="201"/>
                  </a:lnTo>
                  <a:lnTo>
                    <a:pt x="430" y="209"/>
                  </a:lnTo>
                  <a:lnTo>
                    <a:pt x="406" y="236"/>
                  </a:lnTo>
                  <a:lnTo>
                    <a:pt x="417" y="204"/>
                  </a:lnTo>
                  <a:lnTo>
                    <a:pt x="400" y="182"/>
                  </a:lnTo>
                  <a:lnTo>
                    <a:pt x="407" y="175"/>
                  </a:lnTo>
                  <a:lnTo>
                    <a:pt x="396" y="178"/>
                  </a:lnTo>
                  <a:lnTo>
                    <a:pt x="355" y="174"/>
                  </a:lnTo>
                  <a:lnTo>
                    <a:pt x="340" y="160"/>
                  </a:lnTo>
                  <a:lnTo>
                    <a:pt x="323" y="157"/>
                  </a:lnTo>
                  <a:lnTo>
                    <a:pt x="299" y="175"/>
                  </a:lnTo>
                  <a:lnTo>
                    <a:pt x="247" y="187"/>
                  </a:lnTo>
                  <a:lnTo>
                    <a:pt x="284" y="162"/>
                  </a:lnTo>
                  <a:lnTo>
                    <a:pt x="309" y="153"/>
                  </a:lnTo>
                  <a:lnTo>
                    <a:pt x="301" y="153"/>
                  </a:lnTo>
                  <a:lnTo>
                    <a:pt x="229" y="182"/>
                  </a:lnTo>
                  <a:lnTo>
                    <a:pt x="219" y="190"/>
                  </a:lnTo>
                  <a:lnTo>
                    <a:pt x="225" y="192"/>
                  </a:lnTo>
                  <a:lnTo>
                    <a:pt x="212" y="198"/>
                  </a:lnTo>
                  <a:lnTo>
                    <a:pt x="149" y="223"/>
                  </a:lnTo>
                  <a:lnTo>
                    <a:pt x="105" y="239"/>
                  </a:lnTo>
                  <a:lnTo>
                    <a:pt x="0" y="267"/>
                  </a:lnTo>
                  <a:lnTo>
                    <a:pt x="147" y="213"/>
                  </a:lnTo>
                  <a:lnTo>
                    <a:pt x="173" y="194"/>
                  </a:lnTo>
                  <a:lnTo>
                    <a:pt x="147" y="198"/>
                  </a:lnTo>
                  <a:lnTo>
                    <a:pt x="149" y="192"/>
                  </a:lnTo>
                  <a:lnTo>
                    <a:pt x="122" y="194"/>
                  </a:lnTo>
                  <a:lnTo>
                    <a:pt x="142" y="172"/>
                  </a:lnTo>
                  <a:lnTo>
                    <a:pt x="114" y="178"/>
                  </a:lnTo>
                  <a:lnTo>
                    <a:pt x="124" y="149"/>
                  </a:lnTo>
                  <a:lnTo>
                    <a:pt x="170" y="125"/>
                  </a:lnTo>
                  <a:lnTo>
                    <a:pt x="223" y="118"/>
                  </a:lnTo>
                  <a:lnTo>
                    <a:pt x="250" y="96"/>
                  </a:lnTo>
                  <a:lnTo>
                    <a:pt x="223" y="103"/>
                  </a:lnTo>
                  <a:lnTo>
                    <a:pt x="198" y="102"/>
                  </a:lnTo>
                  <a:lnTo>
                    <a:pt x="187" y="99"/>
                  </a:lnTo>
                  <a:lnTo>
                    <a:pt x="199" y="89"/>
                  </a:lnTo>
                  <a:lnTo>
                    <a:pt x="188" y="86"/>
                  </a:lnTo>
                  <a:lnTo>
                    <a:pt x="244" y="71"/>
                  </a:lnTo>
                  <a:lnTo>
                    <a:pt x="254" y="71"/>
                  </a:lnTo>
                  <a:lnTo>
                    <a:pt x="244" y="77"/>
                  </a:lnTo>
                  <a:lnTo>
                    <a:pt x="275" y="71"/>
                  </a:lnTo>
                  <a:lnTo>
                    <a:pt x="271" y="61"/>
                  </a:lnTo>
                  <a:lnTo>
                    <a:pt x="275" y="54"/>
                  </a:lnTo>
                  <a:lnTo>
                    <a:pt x="267" y="44"/>
                  </a:lnTo>
                  <a:lnTo>
                    <a:pt x="280" y="36"/>
                  </a:lnTo>
                  <a:lnTo>
                    <a:pt x="312" y="32"/>
                  </a:lnTo>
                  <a:lnTo>
                    <a:pt x="361" y="14"/>
                  </a:lnTo>
                  <a:lnTo>
                    <a:pt x="438" y="0"/>
                  </a:lnTo>
                  <a:lnTo>
                    <a:pt x="451" y="3"/>
                  </a:lnTo>
                  <a:lnTo>
                    <a:pt x="450" y="7"/>
                  </a:lnTo>
                  <a:lnTo>
                    <a:pt x="469" y="7"/>
                  </a:lnTo>
                  <a:lnTo>
                    <a:pt x="472" y="11"/>
                  </a:lnTo>
                  <a:lnTo>
                    <a:pt x="558" y="17"/>
                  </a:lnTo>
                  <a:lnTo>
                    <a:pt x="570" y="23"/>
                  </a:lnTo>
                  <a:lnTo>
                    <a:pt x="400" y="166"/>
                  </a:lnTo>
                </a:path>
              </a:pathLst>
            </a:custGeom>
            <a:solidFill>
              <a:srgbClr val="FFCCFF"/>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grpSp>
          <p:nvGrpSpPr>
            <p:cNvPr id="3" name="Group 190"/>
            <p:cNvGrpSpPr>
              <a:grpSpLocks/>
            </p:cNvGrpSpPr>
            <p:nvPr/>
          </p:nvGrpSpPr>
          <p:grpSpPr bwMode="auto">
            <a:xfrm>
              <a:off x="1300163" y="2874988"/>
              <a:ext cx="700087" cy="500062"/>
              <a:chOff x="340" y="2115"/>
              <a:chExt cx="408" cy="333"/>
            </a:xfrm>
            <a:solidFill>
              <a:srgbClr val="92D050"/>
            </a:solidFill>
          </p:grpSpPr>
          <p:sp>
            <p:nvSpPr>
              <p:cNvPr id="2780" name="Freeform 189"/>
              <p:cNvSpPr>
                <a:spLocks/>
              </p:cNvSpPr>
              <p:nvPr/>
            </p:nvSpPr>
            <p:spPr bwMode="auto">
              <a:xfrm>
                <a:off x="340" y="2115"/>
                <a:ext cx="408" cy="333"/>
              </a:xfrm>
              <a:custGeom>
                <a:avLst/>
                <a:gdLst>
                  <a:gd name="T0" fmla="*/ 2147483647 w 390"/>
                  <a:gd name="T1" fmla="*/ 2147483647 h 318"/>
                  <a:gd name="T2" fmla="*/ 2147483647 w 390"/>
                  <a:gd name="T3" fmla="*/ 2147483647 h 318"/>
                  <a:gd name="T4" fmla="*/ 2147483647 w 390"/>
                  <a:gd name="T5" fmla="*/ 2147483647 h 318"/>
                  <a:gd name="T6" fmla="*/ 2147483647 w 390"/>
                  <a:gd name="T7" fmla="*/ 2147483647 h 318"/>
                  <a:gd name="T8" fmla="*/ 2147483647 w 390"/>
                  <a:gd name="T9" fmla="*/ 2147483647 h 318"/>
                  <a:gd name="T10" fmla="*/ 2147483647 w 390"/>
                  <a:gd name="T11" fmla="*/ 2147483647 h 318"/>
                  <a:gd name="T12" fmla="*/ 2147483647 w 390"/>
                  <a:gd name="T13" fmla="*/ 2147483647 h 318"/>
                  <a:gd name="T14" fmla="*/ 2147483647 w 390"/>
                  <a:gd name="T15" fmla="*/ 2147483647 h 318"/>
                  <a:gd name="T16" fmla="*/ 2147483647 w 390"/>
                  <a:gd name="T17" fmla="*/ 2147483647 h 318"/>
                  <a:gd name="T18" fmla="*/ 2147483647 w 390"/>
                  <a:gd name="T19" fmla="*/ 2147483647 h 318"/>
                  <a:gd name="T20" fmla="*/ 2147483647 w 390"/>
                  <a:gd name="T21" fmla="*/ 2147483647 h 318"/>
                  <a:gd name="T22" fmla="*/ 2147483647 w 390"/>
                  <a:gd name="T23" fmla="*/ 2147483647 h 318"/>
                  <a:gd name="T24" fmla="*/ 2147483647 w 390"/>
                  <a:gd name="T25" fmla="*/ 2147483647 h 318"/>
                  <a:gd name="T26" fmla="*/ 2147483647 w 390"/>
                  <a:gd name="T27" fmla="*/ 2147483647 h 318"/>
                  <a:gd name="T28" fmla="*/ 2147483647 w 390"/>
                  <a:gd name="T29" fmla="*/ 2147483647 h 318"/>
                  <a:gd name="T30" fmla="*/ 2147483647 w 390"/>
                  <a:gd name="T31" fmla="*/ 2147483647 h 318"/>
                  <a:gd name="T32" fmla="*/ 2147483647 w 390"/>
                  <a:gd name="T33" fmla="*/ 2147483647 h 318"/>
                  <a:gd name="T34" fmla="*/ 2147483647 w 390"/>
                  <a:gd name="T35" fmla="*/ 2147483647 h 318"/>
                  <a:gd name="T36" fmla="*/ 2147483647 w 390"/>
                  <a:gd name="T37" fmla="*/ 2147483647 h 318"/>
                  <a:gd name="T38" fmla="*/ 2147483647 w 390"/>
                  <a:gd name="T39" fmla="*/ 2147483647 h 318"/>
                  <a:gd name="T40" fmla="*/ 2147483647 w 390"/>
                  <a:gd name="T41" fmla="*/ 2147483647 h 318"/>
                  <a:gd name="T42" fmla="*/ 2147483647 w 390"/>
                  <a:gd name="T43" fmla="*/ 2147483647 h 318"/>
                  <a:gd name="T44" fmla="*/ 2147483647 w 390"/>
                  <a:gd name="T45" fmla="*/ 2147483647 h 318"/>
                  <a:gd name="T46" fmla="*/ 2147483647 w 390"/>
                  <a:gd name="T47" fmla="*/ 2147483647 h 318"/>
                  <a:gd name="T48" fmla="*/ 2147483647 w 390"/>
                  <a:gd name="T49" fmla="*/ 2147483647 h 318"/>
                  <a:gd name="T50" fmla="*/ 2147483647 w 390"/>
                  <a:gd name="T51" fmla="*/ 2147483647 h 318"/>
                  <a:gd name="T52" fmla="*/ 2147483647 w 390"/>
                  <a:gd name="T53" fmla="*/ 2147483647 h 318"/>
                  <a:gd name="T54" fmla="*/ 2147483647 w 390"/>
                  <a:gd name="T55" fmla="*/ 2147483647 h 318"/>
                  <a:gd name="T56" fmla="*/ 2147483647 w 390"/>
                  <a:gd name="T57" fmla="*/ 2147483647 h 318"/>
                  <a:gd name="T58" fmla="*/ 2147483647 w 390"/>
                  <a:gd name="T59" fmla="*/ 2147483647 h 318"/>
                  <a:gd name="T60" fmla="*/ 2147483647 w 390"/>
                  <a:gd name="T61" fmla="*/ 2147483647 h 318"/>
                  <a:gd name="T62" fmla="*/ 2147483647 w 390"/>
                  <a:gd name="T63" fmla="*/ 2147483647 h 318"/>
                  <a:gd name="T64" fmla="*/ 2147483647 w 390"/>
                  <a:gd name="T65" fmla="*/ 2147483647 h 318"/>
                  <a:gd name="T66" fmla="*/ 2147483647 w 390"/>
                  <a:gd name="T67" fmla="*/ 2147483647 h 318"/>
                  <a:gd name="T68" fmla="*/ 2147483647 w 390"/>
                  <a:gd name="T69" fmla="*/ 2147483647 h 318"/>
                  <a:gd name="T70" fmla="*/ 0 w 390"/>
                  <a:gd name="T71" fmla="*/ 2147483647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0"/>
                  <a:gd name="T109" fmla="*/ 0 h 318"/>
                  <a:gd name="T110" fmla="*/ 390 w 390"/>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0" h="318">
                    <a:moveTo>
                      <a:pt x="0" y="4"/>
                    </a:moveTo>
                    <a:lnTo>
                      <a:pt x="2" y="53"/>
                    </a:lnTo>
                    <a:lnTo>
                      <a:pt x="19" y="75"/>
                    </a:lnTo>
                    <a:lnTo>
                      <a:pt x="10" y="88"/>
                    </a:lnTo>
                    <a:lnTo>
                      <a:pt x="2" y="86"/>
                    </a:lnTo>
                    <a:lnTo>
                      <a:pt x="9" y="98"/>
                    </a:lnTo>
                    <a:lnTo>
                      <a:pt x="33" y="115"/>
                    </a:lnTo>
                    <a:lnTo>
                      <a:pt x="34" y="123"/>
                    </a:lnTo>
                    <a:lnTo>
                      <a:pt x="27" y="139"/>
                    </a:lnTo>
                    <a:lnTo>
                      <a:pt x="51" y="162"/>
                    </a:lnTo>
                    <a:lnTo>
                      <a:pt x="54" y="174"/>
                    </a:lnTo>
                    <a:lnTo>
                      <a:pt x="65" y="165"/>
                    </a:lnTo>
                    <a:lnTo>
                      <a:pt x="57" y="149"/>
                    </a:lnTo>
                    <a:lnTo>
                      <a:pt x="50" y="149"/>
                    </a:lnTo>
                    <a:lnTo>
                      <a:pt x="45" y="108"/>
                    </a:lnTo>
                    <a:lnTo>
                      <a:pt x="19" y="44"/>
                    </a:lnTo>
                    <a:lnTo>
                      <a:pt x="27" y="16"/>
                    </a:lnTo>
                    <a:lnTo>
                      <a:pt x="40" y="19"/>
                    </a:lnTo>
                    <a:lnTo>
                      <a:pt x="48" y="26"/>
                    </a:lnTo>
                    <a:lnTo>
                      <a:pt x="48" y="64"/>
                    </a:lnTo>
                    <a:lnTo>
                      <a:pt x="59" y="83"/>
                    </a:lnTo>
                    <a:lnTo>
                      <a:pt x="65" y="85"/>
                    </a:lnTo>
                    <a:lnTo>
                      <a:pt x="64" y="93"/>
                    </a:lnTo>
                    <a:lnTo>
                      <a:pt x="79" y="112"/>
                    </a:lnTo>
                    <a:lnTo>
                      <a:pt x="73" y="123"/>
                    </a:lnTo>
                    <a:lnTo>
                      <a:pt x="87" y="131"/>
                    </a:lnTo>
                    <a:lnTo>
                      <a:pt x="116" y="183"/>
                    </a:lnTo>
                    <a:lnTo>
                      <a:pt x="120" y="197"/>
                    </a:lnTo>
                    <a:lnTo>
                      <a:pt x="110" y="218"/>
                    </a:lnTo>
                    <a:lnTo>
                      <a:pt x="113" y="228"/>
                    </a:lnTo>
                    <a:lnTo>
                      <a:pt x="135" y="254"/>
                    </a:lnTo>
                    <a:lnTo>
                      <a:pt x="156" y="258"/>
                    </a:lnTo>
                    <a:lnTo>
                      <a:pt x="170" y="273"/>
                    </a:lnTo>
                    <a:lnTo>
                      <a:pt x="211" y="293"/>
                    </a:lnTo>
                    <a:lnTo>
                      <a:pt x="236" y="301"/>
                    </a:lnTo>
                    <a:lnTo>
                      <a:pt x="255" y="291"/>
                    </a:lnTo>
                    <a:lnTo>
                      <a:pt x="267" y="293"/>
                    </a:lnTo>
                    <a:lnTo>
                      <a:pt x="294" y="318"/>
                    </a:lnTo>
                    <a:lnTo>
                      <a:pt x="310" y="292"/>
                    </a:lnTo>
                    <a:lnTo>
                      <a:pt x="324" y="289"/>
                    </a:lnTo>
                    <a:lnTo>
                      <a:pt x="314" y="270"/>
                    </a:lnTo>
                    <a:lnTo>
                      <a:pt x="325" y="261"/>
                    </a:lnTo>
                    <a:lnTo>
                      <a:pt x="346" y="261"/>
                    </a:lnTo>
                    <a:lnTo>
                      <a:pt x="359" y="251"/>
                    </a:lnTo>
                    <a:lnTo>
                      <a:pt x="360" y="250"/>
                    </a:lnTo>
                    <a:lnTo>
                      <a:pt x="366" y="261"/>
                    </a:lnTo>
                    <a:lnTo>
                      <a:pt x="370" y="251"/>
                    </a:lnTo>
                    <a:lnTo>
                      <a:pt x="390" y="200"/>
                    </a:lnTo>
                    <a:lnTo>
                      <a:pt x="374" y="197"/>
                    </a:lnTo>
                    <a:lnTo>
                      <a:pt x="343" y="203"/>
                    </a:lnTo>
                    <a:lnTo>
                      <a:pt x="338" y="206"/>
                    </a:lnTo>
                    <a:lnTo>
                      <a:pt x="328" y="238"/>
                    </a:lnTo>
                    <a:lnTo>
                      <a:pt x="317" y="245"/>
                    </a:lnTo>
                    <a:lnTo>
                      <a:pt x="318" y="250"/>
                    </a:lnTo>
                    <a:lnTo>
                      <a:pt x="310" y="251"/>
                    </a:lnTo>
                    <a:lnTo>
                      <a:pt x="301" y="247"/>
                    </a:lnTo>
                    <a:lnTo>
                      <a:pt x="269" y="257"/>
                    </a:lnTo>
                    <a:lnTo>
                      <a:pt x="248" y="238"/>
                    </a:lnTo>
                    <a:lnTo>
                      <a:pt x="229" y="183"/>
                    </a:lnTo>
                    <a:lnTo>
                      <a:pt x="238" y="148"/>
                    </a:lnTo>
                    <a:lnTo>
                      <a:pt x="253" y="120"/>
                    </a:lnTo>
                    <a:lnTo>
                      <a:pt x="228" y="111"/>
                    </a:lnTo>
                    <a:lnTo>
                      <a:pt x="208" y="53"/>
                    </a:lnTo>
                    <a:lnTo>
                      <a:pt x="190" y="51"/>
                    </a:lnTo>
                    <a:lnTo>
                      <a:pt x="179" y="64"/>
                    </a:lnTo>
                    <a:lnTo>
                      <a:pt x="170" y="63"/>
                    </a:lnTo>
                    <a:lnTo>
                      <a:pt x="161" y="51"/>
                    </a:lnTo>
                    <a:lnTo>
                      <a:pt x="161" y="37"/>
                    </a:lnTo>
                    <a:lnTo>
                      <a:pt x="148" y="18"/>
                    </a:lnTo>
                    <a:lnTo>
                      <a:pt x="79" y="25"/>
                    </a:lnTo>
                    <a:lnTo>
                      <a:pt x="31" y="0"/>
                    </a:lnTo>
                    <a:lnTo>
                      <a:pt x="0" y="4"/>
                    </a:lnTo>
                    <a:close/>
                  </a:path>
                </a:pathLst>
              </a:custGeom>
              <a:grp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81" name="Freeform 190"/>
              <p:cNvSpPr>
                <a:spLocks/>
              </p:cNvSpPr>
              <p:nvPr/>
            </p:nvSpPr>
            <p:spPr bwMode="auto">
              <a:xfrm>
                <a:off x="340" y="2115"/>
                <a:ext cx="407" cy="332"/>
              </a:xfrm>
              <a:custGeom>
                <a:avLst/>
                <a:gdLst>
                  <a:gd name="T0" fmla="*/ 2147483647 w 390"/>
                  <a:gd name="T1" fmla="*/ 2147483647 h 318"/>
                  <a:gd name="T2" fmla="*/ 2147483647 w 390"/>
                  <a:gd name="T3" fmla="*/ 2147483647 h 318"/>
                  <a:gd name="T4" fmla="*/ 2147483647 w 390"/>
                  <a:gd name="T5" fmla="*/ 2147483647 h 318"/>
                  <a:gd name="T6" fmla="*/ 2147483647 w 390"/>
                  <a:gd name="T7" fmla="*/ 2147483647 h 318"/>
                  <a:gd name="T8" fmla="*/ 2147483647 w 390"/>
                  <a:gd name="T9" fmla="*/ 2147483647 h 318"/>
                  <a:gd name="T10" fmla="*/ 2147483647 w 390"/>
                  <a:gd name="T11" fmla="*/ 2147483647 h 318"/>
                  <a:gd name="T12" fmla="*/ 2147483647 w 390"/>
                  <a:gd name="T13" fmla="*/ 2147483647 h 318"/>
                  <a:gd name="T14" fmla="*/ 2147483647 w 390"/>
                  <a:gd name="T15" fmla="*/ 2147483647 h 318"/>
                  <a:gd name="T16" fmla="*/ 2147483647 w 390"/>
                  <a:gd name="T17" fmla="*/ 2147483647 h 318"/>
                  <a:gd name="T18" fmla="*/ 2147483647 w 390"/>
                  <a:gd name="T19" fmla="*/ 2147483647 h 318"/>
                  <a:gd name="T20" fmla="*/ 2147483647 w 390"/>
                  <a:gd name="T21" fmla="*/ 2147483647 h 318"/>
                  <a:gd name="T22" fmla="*/ 2147483647 w 390"/>
                  <a:gd name="T23" fmla="*/ 2147483647 h 318"/>
                  <a:gd name="T24" fmla="*/ 2147483647 w 390"/>
                  <a:gd name="T25" fmla="*/ 2147483647 h 318"/>
                  <a:gd name="T26" fmla="*/ 2147483647 w 390"/>
                  <a:gd name="T27" fmla="*/ 2147483647 h 318"/>
                  <a:gd name="T28" fmla="*/ 2147483647 w 390"/>
                  <a:gd name="T29" fmla="*/ 2147483647 h 318"/>
                  <a:gd name="T30" fmla="*/ 2147483647 w 390"/>
                  <a:gd name="T31" fmla="*/ 2147483647 h 318"/>
                  <a:gd name="T32" fmla="*/ 2147483647 w 390"/>
                  <a:gd name="T33" fmla="*/ 2147483647 h 318"/>
                  <a:gd name="T34" fmla="*/ 2147483647 w 390"/>
                  <a:gd name="T35" fmla="*/ 2147483647 h 318"/>
                  <a:gd name="T36" fmla="*/ 2147483647 w 390"/>
                  <a:gd name="T37" fmla="*/ 2147483647 h 318"/>
                  <a:gd name="T38" fmla="*/ 2147483647 w 390"/>
                  <a:gd name="T39" fmla="*/ 2147483647 h 318"/>
                  <a:gd name="T40" fmla="*/ 2147483647 w 390"/>
                  <a:gd name="T41" fmla="*/ 2147483647 h 318"/>
                  <a:gd name="T42" fmla="*/ 2147483647 w 390"/>
                  <a:gd name="T43" fmla="*/ 2147483647 h 318"/>
                  <a:gd name="T44" fmla="*/ 2147483647 w 390"/>
                  <a:gd name="T45" fmla="*/ 2147483647 h 318"/>
                  <a:gd name="T46" fmla="*/ 2147483647 w 390"/>
                  <a:gd name="T47" fmla="*/ 2147483647 h 318"/>
                  <a:gd name="T48" fmla="*/ 2147483647 w 390"/>
                  <a:gd name="T49" fmla="*/ 2147483647 h 318"/>
                  <a:gd name="T50" fmla="*/ 2147483647 w 390"/>
                  <a:gd name="T51" fmla="*/ 2147483647 h 318"/>
                  <a:gd name="T52" fmla="*/ 2147483647 w 390"/>
                  <a:gd name="T53" fmla="*/ 2147483647 h 318"/>
                  <a:gd name="T54" fmla="*/ 2147483647 w 390"/>
                  <a:gd name="T55" fmla="*/ 2147483647 h 318"/>
                  <a:gd name="T56" fmla="*/ 2147483647 w 390"/>
                  <a:gd name="T57" fmla="*/ 2147483647 h 318"/>
                  <a:gd name="T58" fmla="*/ 2147483647 w 390"/>
                  <a:gd name="T59" fmla="*/ 2147483647 h 318"/>
                  <a:gd name="T60" fmla="*/ 2147483647 w 390"/>
                  <a:gd name="T61" fmla="*/ 2147483647 h 318"/>
                  <a:gd name="T62" fmla="*/ 2147483647 w 390"/>
                  <a:gd name="T63" fmla="*/ 2147483647 h 318"/>
                  <a:gd name="T64" fmla="*/ 2147483647 w 390"/>
                  <a:gd name="T65" fmla="*/ 2147483647 h 318"/>
                  <a:gd name="T66" fmla="*/ 2147483647 w 390"/>
                  <a:gd name="T67" fmla="*/ 2147483647 h 318"/>
                  <a:gd name="T68" fmla="*/ 2147483647 w 390"/>
                  <a:gd name="T69" fmla="*/ 2147483647 h 318"/>
                  <a:gd name="T70" fmla="*/ 0 w 390"/>
                  <a:gd name="T71" fmla="*/ 2147483647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0"/>
                  <a:gd name="T109" fmla="*/ 0 h 318"/>
                  <a:gd name="T110" fmla="*/ 390 w 390"/>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0" h="318">
                    <a:moveTo>
                      <a:pt x="0" y="4"/>
                    </a:moveTo>
                    <a:lnTo>
                      <a:pt x="2" y="53"/>
                    </a:lnTo>
                    <a:lnTo>
                      <a:pt x="19" y="75"/>
                    </a:lnTo>
                    <a:lnTo>
                      <a:pt x="10" y="88"/>
                    </a:lnTo>
                    <a:lnTo>
                      <a:pt x="2" y="86"/>
                    </a:lnTo>
                    <a:lnTo>
                      <a:pt x="9" y="98"/>
                    </a:lnTo>
                    <a:lnTo>
                      <a:pt x="33" y="115"/>
                    </a:lnTo>
                    <a:lnTo>
                      <a:pt x="34" y="123"/>
                    </a:lnTo>
                    <a:lnTo>
                      <a:pt x="27" y="139"/>
                    </a:lnTo>
                    <a:lnTo>
                      <a:pt x="51" y="162"/>
                    </a:lnTo>
                    <a:lnTo>
                      <a:pt x="54" y="174"/>
                    </a:lnTo>
                    <a:lnTo>
                      <a:pt x="65" y="165"/>
                    </a:lnTo>
                    <a:lnTo>
                      <a:pt x="57" y="149"/>
                    </a:lnTo>
                    <a:lnTo>
                      <a:pt x="50" y="149"/>
                    </a:lnTo>
                    <a:lnTo>
                      <a:pt x="45" y="108"/>
                    </a:lnTo>
                    <a:lnTo>
                      <a:pt x="19" y="44"/>
                    </a:lnTo>
                    <a:lnTo>
                      <a:pt x="27" y="16"/>
                    </a:lnTo>
                    <a:lnTo>
                      <a:pt x="40" y="19"/>
                    </a:lnTo>
                    <a:lnTo>
                      <a:pt x="48" y="26"/>
                    </a:lnTo>
                    <a:lnTo>
                      <a:pt x="48" y="64"/>
                    </a:lnTo>
                    <a:lnTo>
                      <a:pt x="59" y="83"/>
                    </a:lnTo>
                    <a:lnTo>
                      <a:pt x="65" y="85"/>
                    </a:lnTo>
                    <a:lnTo>
                      <a:pt x="64" y="93"/>
                    </a:lnTo>
                    <a:lnTo>
                      <a:pt x="79" y="112"/>
                    </a:lnTo>
                    <a:lnTo>
                      <a:pt x="73" y="123"/>
                    </a:lnTo>
                    <a:lnTo>
                      <a:pt x="87" y="131"/>
                    </a:lnTo>
                    <a:lnTo>
                      <a:pt x="116" y="183"/>
                    </a:lnTo>
                    <a:lnTo>
                      <a:pt x="120" y="197"/>
                    </a:lnTo>
                    <a:lnTo>
                      <a:pt x="110" y="218"/>
                    </a:lnTo>
                    <a:lnTo>
                      <a:pt x="113" y="228"/>
                    </a:lnTo>
                    <a:lnTo>
                      <a:pt x="135" y="254"/>
                    </a:lnTo>
                    <a:lnTo>
                      <a:pt x="156" y="258"/>
                    </a:lnTo>
                    <a:lnTo>
                      <a:pt x="170" y="273"/>
                    </a:lnTo>
                    <a:lnTo>
                      <a:pt x="211" y="293"/>
                    </a:lnTo>
                    <a:lnTo>
                      <a:pt x="236" y="301"/>
                    </a:lnTo>
                    <a:lnTo>
                      <a:pt x="255" y="291"/>
                    </a:lnTo>
                    <a:lnTo>
                      <a:pt x="267" y="293"/>
                    </a:lnTo>
                    <a:lnTo>
                      <a:pt x="294" y="318"/>
                    </a:lnTo>
                    <a:lnTo>
                      <a:pt x="310" y="292"/>
                    </a:lnTo>
                    <a:lnTo>
                      <a:pt x="324" y="289"/>
                    </a:lnTo>
                    <a:lnTo>
                      <a:pt x="314" y="270"/>
                    </a:lnTo>
                    <a:lnTo>
                      <a:pt x="325" y="261"/>
                    </a:lnTo>
                    <a:lnTo>
                      <a:pt x="346" y="261"/>
                    </a:lnTo>
                    <a:lnTo>
                      <a:pt x="359" y="251"/>
                    </a:lnTo>
                    <a:lnTo>
                      <a:pt x="360" y="250"/>
                    </a:lnTo>
                    <a:lnTo>
                      <a:pt x="366" y="261"/>
                    </a:lnTo>
                    <a:lnTo>
                      <a:pt x="370" y="251"/>
                    </a:lnTo>
                    <a:lnTo>
                      <a:pt x="390" y="200"/>
                    </a:lnTo>
                    <a:lnTo>
                      <a:pt x="374" y="197"/>
                    </a:lnTo>
                    <a:lnTo>
                      <a:pt x="343" y="203"/>
                    </a:lnTo>
                    <a:lnTo>
                      <a:pt x="338" y="206"/>
                    </a:lnTo>
                    <a:lnTo>
                      <a:pt x="328" y="238"/>
                    </a:lnTo>
                    <a:lnTo>
                      <a:pt x="317" y="245"/>
                    </a:lnTo>
                    <a:lnTo>
                      <a:pt x="318" y="250"/>
                    </a:lnTo>
                    <a:lnTo>
                      <a:pt x="310" y="251"/>
                    </a:lnTo>
                    <a:lnTo>
                      <a:pt x="301" y="247"/>
                    </a:lnTo>
                    <a:lnTo>
                      <a:pt x="269" y="257"/>
                    </a:lnTo>
                    <a:lnTo>
                      <a:pt x="248" y="238"/>
                    </a:lnTo>
                    <a:lnTo>
                      <a:pt x="229" y="183"/>
                    </a:lnTo>
                    <a:lnTo>
                      <a:pt x="238" y="148"/>
                    </a:lnTo>
                    <a:lnTo>
                      <a:pt x="253" y="120"/>
                    </a:lnTo>
                    <a:lnTo>
                      <a:pt x="228" y="111"/>
                    </a:lnTo>
                    <a:lnTo>
                      <a:pt x="208" y="53"/>
                    </a:lnTo>
                    <a:lnTo>
                      <a:pt x="190" y="51"/>
                    </a:lnTo>
                    <a:lnTo>
                      <a:pt x="179" y="64"/>
                    </a:lnTo>
                    <a:lnTo>
                      <a:pt x="170" y="63"/>
                    </a:lnTo>
                    <a:lnTo>
                      <a:pt x="161" y="51"/>
                    </a:lnTo>
                    <a:lnTo>
                      <a:pt x="161" y="37"/>
                    </a:lnTo>
                    <a:lnTo>
                      <a:pt x="148" y="18"/>
                    </a:lnTo>
                    <a:lnTo>
                      <a:pt x="79" y="25"/>
                    </a:lnTo>
                    <a:lnTo>
                      <a:pt x="31" y="0"/>
                    </a:lnTo>
                    <a:lnTo>
                      <a:pt x="0" y="4"/>
                    </a:lnTo>
                  </a:path>
                </a:pathLst>
              </a:custGeom>
              <a:grp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grpSp>
        <p:sp>
          <p:nvSpPr>
            <p:cNvPr id="2239" name="Freeform 191"/>
            <p:cNvSpPr>
              <a:spLocks/>
            </p:cNvSpPr>
            <p:nvPr/>
          </p:nvSpPr>
          <p:spPr bwMode="auto">
            <a:xfrm>
              <a:off x="1223963" y="2419375"/>
              <a:ext cx="1473200" cy="663575"/>
            </a:xfrm>
            <a:custGeom>
              <a:avLst/>
              <a:gdLst>
                <a:gd name="T0" fmla="*/ 2147483647 w 823"/>
                <a:gd name="T1" fmla="*/ 2147483647 h 426"/>
                <a:gd name="T2" fmla="*/ 2147483647 w 823"/>
                <a:gd name="T3" fmla="*/ 2147483647 h 426"/>
                <a:gd name="T4" fmla="*/ 2147483647 w 823"/>
                <a:gd name="T5" fmla="*/ 2147483647 h 426"/>
                <a:gd name="T6" fmla="*/ 2147483647 w 823"/>
                <a:gd name="T7" fmla="*/ 2147483647 h 426"/>
                <a:gd name="T8" fmla="*/ 2147483647 w 823"/>
                <a:gd name="T9" fmla="*/ 2147483647 h 426"/>
                <a:gd name="T10" fmla="*/ 2147483647 w 823"/>
                <a:gd name="T11" fmla="*/ 2147483647 h 426"/>
                <a:gd name="T12" fmla="*/ 2147483647 w 823"/>
                <a:gd name="T13" fmla="*/ 2147483647 h 426"/>
                <a:gd name="T14" fmla="*/ 2147483647 w 823"/>
                <a:gd name="T15" fmla="*/ 2147483647 h 426"/>
                <a:gd name="T16" fmla="*/ 2147483647 w 823"/>
                <a:gd name="T17" fmla="*/ 2147483647 h 426"/>
                <a:gd name="T18" fmla="*/ 2147483647 w 823"/>
                <a:gd name="T19" fmla="*/ 2147483647 h 426"/>
                <a:gd name="T20" fmla="*/ 2147483647 w 823"/>
                <a:gd name="T21" fmla="*/ 2147483647 h 426"/>
                <a:gd name="T22" fmla="*/ 2147483647 w 823"/>
                <a:gd name="T23" fmla="*/ 2147483647 h 426"/>
                <a:gd name="T24" fmla="*/ 2147483647 w 823"/>
                <a:gd name="T25" fmla="*/ 2147483647 h 426"/>
                <a:gd name="T26" fmla="*/ 2147483647 w 823"/>
                <a:gd name="T27" fmla="*/ 2147483647 h 426"/>
                <a:gd name="T28" fmla="*/ 2147483647 w 823"/>
                <a:gd name="T29" fmla="*/ 2147483647 h 426"/>
                <a:gd name="T30" fmla="*/ 2147483647 w 823"/>
                <a:gd name="T31" fmla="*/ 2147483647 h 426"/>
                <a:gd name="T32" fmla="*/ 2147483647 w 823"/>
                <a:gd name="T33" fmla="*/ 2147483647 h 426"/>
                <a:gd name="T34" fmla="*/ 2147483647 w 823"/>
                <a:gd name="T35" fmla="*/ 2147483647 h 426"/>
                <a:gd name="T36" fmla="*/ 2147483647 w 823"/>
                <a:gd name="T37" fmla="*/ 2147483647 h 426"/>
                <a:gd name="T38" fmla="*/ 2147483647 w 823"/>
                <a:gd name="T39" fmla="*/ 2147483647 h 426"/>
                <a:gd name="T40" fmla="*/ 2147483647 w 823"/>
                <a:gd name="T41" fmla="*/ 2147483647 h 426"/>
                <a:gd name="T42" fmla="*/ 2147483647 w 823"/>
                <a:gd name="T43" fmla="*/ 2147483647 h 426"/>
                <a:gd name="T44" fmla="*/ 2147483647 w 823"/>
                <a:gd name="T45" fmla="*/ 2147483647 h 426"/>
                <a:gd name="T46" fmla="*/ 2147483647 w 823"/>
                <a:gd name="T47" fmla="*/ 2147483647 h 426"/>
                <a:gd name="T48" fmla="*/ 2147483647 w 823"/>
                <a:gd name="T49" fmla="*/ 2147483647 h 426"/>
                <a:gd name="T50" fmla="*/ 2147483647 w 823"/>
                <a:gd name="T51" fmla="*/ 2147483647 h 426"/>
                <a:gd name="T52" fmla="*/ 2147483647 w 823"/>
                <a:gd name="T53" fmla="*/ 2147483647 h 426"/>
                <a:gd name="T54" fmla="*/ 2147483647 w 823"/>
                <a:gd name="T55" fmla="*/ 2147483647 h 426"/>
                <a:gd name="T56" fmla="*/ 2147483647 w 823"/>
                <a:gd name="T57" fmla="*/ 2147483647 h 426"/>
                <a:gd name="T58" fmla="*/ 2147483647 w 823"/>
                <a:gd name="T59" fmla="*/ 2147483647 h 426"/>
                <a:gd name="T60" fmla="*/ 2147483647 w 823"/>
                <a:gd name="T61" fmla="*/ 2147483647 h 426"/>
                <a:gd name="T62" fmla="*/ 2147483647 w 823"/>
                <a:gd name="T63" fmla="*/ 2147483647 h 426"/>
                <a:gd name="T64" fmla="*/ 2147483647 w 823"/>
                <a:gd name="T65" fmla="*/ 2147483647 h 426"/>
                <a:gd name="T66" fmla="*/ 2147483647 w 823"/>
                <a:gd name="T67" fmla="*/ 2147483647 h 426"/>
                <a:gd name="T68" fmla="*/ 2147483647 w 823"/>
                <a:gd name="T69" fmla="*/ 2147483647 h 426"/>
                <a:gd name="T70" fmla="*/ 2147483647 w 823"/>
                <a:gd name="T71" fmla="*/ 2147483647 h 426"/>
                <a:gd name="T72" fmla="*/ 2147483647 w 823"/>
                <a:gd name="T73" fmla="*/ 2147483647 h 426"/>
                <a:gd name="T74" fmla="*/ 2147483647 w 823"/>
                <a:gd name="T75" fmla="*/ 2147483647 h 426"/>
                <a:gd name="T76" fmla="*/ 2147483647 w 823"/>
                <a:gd name="T77" fmla="*/ 2147483647 h 426"/>
                <a:gd name="T78" fmla="*/ 2147483647 w 823"/>
                <a:gd name="T79" fmla="*/ 2147483647 h 426"/>
                <a:gd name="T80" fmla="*/ 2147483647 w 823"/>
                <a:gd name="T81" fmla="*/ 2147483647 h 426"/>
                <a:gd name="T82" fmla="*/ 2147483647 w 823"/>
                <a:gd name="T83" fmla="*/ 2147483647 h 426"/>
                <a:gd name="T84" fmla="*/ 0 w 823"/>
                <a:gd name="T85" fmla="*/ 2147483647 h 426"/>
                <a:gd name="T86" fmla="*/ 2147483647 w 823"/>
                <a:gd name="T87" fmla="*/ 2147483647 h 426"/>
                <a:gd name="T88" fmla="*/ 2147483647 w 823"/>
                <a:gd name="T89" fmla="*/ 2147483647 h 426"/>
                <a:gd name="T90" fmla="*/ 2147483647 w 823"/>
                <a:gd name="T91" fmla="*/ 2147483647 h 426"/>
                <a:gd name="T92" fmla="*/ 2147483647 w 823"/>
                <a:gd name="T93" fmla="*/ 2147483647 h 426"/>
                <a:gd name="T94" fmla="*/ 2147483647 w 823"/>
                <a:gd name="T95" fmla="*/ 2147483647 h 426"/>
                <a:gd name="T96" fmla="*/ 2147483647 w 823"/>
                <a:gd name="T97" fmla="*/ 2147483647 h 426"/>
                <a:gd name="T98" fmla="*/ 2147483647 w 823"/>
                <a:gd name="T99" fmla="*/ 2147483647 h 4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3"/>
                <a:gd name="T151" fmla="*/ 0 h 426"/>
                <a:gd name="T152" fmla="*/ 823 w 823"/>
                <a:gd name="T153" fmla="*/ 426 h 4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3" h="426">
                  <a:moveTo>
                    <a:pt x="301" y="380"/>
                  </a:moveTo>
                  <a:lnTo>
                    <a:pt x="343" y="352"/>
                  </a:lnTo>
                  <a:lnTo>
                    <a:pt x="341" y="345"/>
                  </a:lnTo>
                  <a:lnTo>
                    <a:pt x="347" y="343"/>
                  </a:lnTo>
                  <a:lnTo>
                    <a:pt x="346" y="350"/>
                  </a:lnTo>
                  <a:lnTo>
                    <a:pt x="360" y="345"/>
                  </a:lnTo>
                  <a:lnTo>
                    <a:pt x="382" y="348"/>
                  </a:lnTo>
                  <a:lnTo>
                    <a:pt x="389" y="343"/>
                  </a:lnTo>
                  <a:lnTo>
                    <a:pt x="395" y="355"/>
                  </a:lnTo>
                  <a:lnTo>
                    <a:pt x="416" y="352"/>
                  </a:lnTo>
                  <a:lnTo>
                    <a:pt x="423" y="356"/>
                  </a:lnTo>
                  <a:lnTo>
                    <a:pt x="426" y="355"/>
                  </a:lnTo>
                  <a:lnTo>
                    <a:pt x="420" y="349"/>
                  </a:lnTo>
                  <a:lnTo>
                    <a:pt x="427" y="339"/>
                  </a:lnTo>
                  <a:lnTo>
                    <a:pt x="412" y="339"/>
                  </a:lnTo>
                  <a:lnTo>
                    <a:pt x="417" y="331"/>
                  </a:lnTo>
                  <a:lnTo>
                    <a:pt x="423" y="334"/>
                  </a:lnTo>
                  <a:lnTo>
                    <a:pt x="448" y="329"/>
                  </a:lnTo>
                  <a:lnTo>
                    <a:pt x="448" y="334"/>
                  </a:lnTo>
                  <a:lnTo>
                    <a:pt x="471" y="331"/>
                  </a:lnTo>
                  <a:lnTo>
                    <a:pt x="482" y="339"/>
                  </a:lnTo>
                  <a:lnTo>
                    <a:pt x="482" y="345"/>
                  </a:lnTo>
                  <a:lnTo>
                    <a:pt x="504" y="339"/>
                  </a:lnTo>
                  <a:lnTo>
                    <a:pt x="516" y="356"/>
                  </a:lnTo>
                  <a:lnTo>
                    <a:pt x="513" y="391"/>
                  </a:lnTo>
                  <a:lnTo>
                    <a:pt x="527" y="426"/>
                  </a:lnTo>
                  <a:lnTo>
                    <a:pt x="532" y="425"/>
                  </a:lnTo>
                  <a:lnTo>
                    <a:pt x="544" y="412"/>
                  </a:lnTo>
                  <a:lnTo>
                    <a:pt x="548" y="393"/>
                  </a:lnTo>
                  <a:lnTo>
                    <a:pt x="544" y="321"/>
                  </a:lnTo>
                  <a:lnTo>
                    <a:pt x="563" y="296"/>
                  </a:lnTo>
                  <a:lnTo>
                    <a:pt x="642" y="245"/>
                  </a:lnTo>
                  <a:lnTo>
                    <a:pt x="648" y="235"/>
                  </a:lnTo>
                  <a:lnTo>
                    <a:pt x="635" y="235"/>
                  </a:lnTo>
                  <a:lnTo>
                    <a:pt x="646" y="232"/>
                  </a:lnTo>
                  <a:lnTo>
                    <a:pt x="652" y="238"/>
                  </a:lnTo>
                  <a:lnTo>
                    <a:pt x="646" y="213"/>
                  </a:lnTo>
                  <a:lnTo>
                    <a:pt x="652" y="200"/>
                  </a:lnTo>
                  <a:lnTo>
                    <a:pt x="645" y="194"/>
                  </a:lnTo>
                  <a:lnTo>
                    <a:pt x="652" y="196"/>
                  </a:lnTo>
                  <a:lnTo>
                    <a:pt x="659" y="174"/>
                  </a:lnTo>
                  <a:lnTo>
                    <a:pt x="665" y="172"/>
                  </a:lnTo>
                  <a:lnTo>
                    <a:pt x="655" y="191"/>
                  </a:lnTo>
                  <a:lnTo>
                    <a:pt x="659" y="194"/>
                  </a:lnTo>
                  <a:lnTo>
                    <a:pt x="657" y="199"/>
                  </a:lnTo>
                  <a:lnTo>
                    <a:pt x="662" y="199"/>
                  </a:lnTo>
                  <a:lnTo>
                    <a:pt x="656" y="212"/>
                  </a:lnTo>
                  <a:lnTo>
                    <a:pt x="673" y="191"/>
                  </a:lnTo>
                  <a:lnTo>
                    <a:pt x="672" y="172"/>
                  </a:lnTo>
                  <a:lnTo>
                    <a:pt x="676" y="181"/>
                  </a:lnTo>
                  <a:lnTo>
                    <a:pt x="684" y="174"/>
                  </a:lnTo>
                  <a:lnTo>
                    <a:pt x="701" y="149"/>
                  </a:lnTo>
                  <a:lnTo>
                    <a:pt x="739" y="139"/>
                  </a:lnTo>
                  <a:lnTo>
                    <a:pt x="743" y="132"/>
                  </a:lnTo>
                  <a:lnTo>
                    <a:pt x="745" y="137"/>
                  </a:lnTo>
                  <a:lnTo>
                    <a:pt x="760" y="134"/>
                  </a:lnTo>
                  <a:lnTo>
                    <a:pt x="763" y="129"/>
                  </a:lnTo>
                  <a:lnTo>
                    <a:pt x="754" y="132"/>
                  </a:lnTo>
                  <a:lnTo>
                    <a:pt x="750" y="123"/>
                  </a:lnTo>
                  <a:lnTo>
                    <a:pt x="770" y="98"/>
                  </a:lnTo>
                  <a:lnTo>
                    <a:pt x="794" y="86"/>
                  </a:lnTo>
                  <a:lnTo>
                    <a:pt x="812" y="83"/>
                  </a:lnTo>
                  <a:lnTo>
                    <a:pt x="822" y="73"/>
                  </a:lnTo>
                  <a:lnTo>
                    <a:pt x="823" y="73"/>
                  </a:lnTo>
                  <a:lnTo>
                    <a:pt x="818" y="64"/>
                  </a:lnTo>
                  <a:lnTo>
                    <a:pt x="823" y="41"/>
                  </a:lnTo>
                  <a:lnTo>
                    <a:pt x="804" y="34"/>
                  </a:lnTo>
                  <a:lnTo>
                    <a:pt x="776" y="72"/>
                  </a:lnTo>
                  <a:lnTo>
                    <a:pt x="757" y="78"/>
                  </a:lnTo>
                  <a:lnTo>
                    <a:pt x="717" y="78"/>
                  </a:lnTo>
                  <a:lnTo>
                    <a:pt x="695" y="88"/>
                  </a:lnTo>
                  <a:lnTo>
                    <a:pt x="688" y="102"/>
                  </a:lnTo>
                  <a:lnTo>
                    <a:pt x="646" y="105"/>
                  </a:lnTo>
                  <a:lnTo>
                    <a:pt x="648" y="113"/>
                  </a:lnTo>
                  <a:lnTo>
                    <a:pt x="600" y="136"/>
                  </a:lnTo>
                  <a:lnTo>
                    <a:pt x="583" y="137"/>
                  </a:lnTo>
                  <a:lnTo>
                    <a:pt x="576" y="132"/>
                  </a:lnTo>
                  <a:lnTo>
                    <a:pt x="579" y="132"/>
                  </a:lnTo>
                  <a:lnTo>
                    <a:pt x="601" y="110"/>
                  </a:lnTo>
                  <a:lnTo>
                    <a:pt x="600" y="110"/>
                  </a:lnTo>
                  <a:lnTo>
                    <a:pt x="601" y="94"/>
                  </a:lnTo>
                  <a:lnTo>
                    <a:pt x="584" y="101"/>
                  </a:lnTo>
                  <a:lnTo>
                    <a:pt x="598" y="86"/>
                  </a:lnTo>
                  <a:lnTo>
                    <a:pt x="603" y="70"/>
                  </a:lnTo>
                  <a:lnTo>
                    <a:pt x="584" y="64"/>
                  </a:lnTo>
                  <a:lnTo>
                    <a:pt x="566" y="78"/>
                  </a:lnTo>
                  <a:lnTo>
                    <a:pt x="553" y="94"/>
                  </a:lnTo>
                  <a:lnTo>
                    <a:pt x="539" y="126"/>
                  </a:lnTo>
                  <a:lnTo>
                    <a:pt x="527" y="134"/>
                  </a:lnTo>
                  <a:lnTo>
                    <a:pt x="520" y="134"/>
                  </a:lnTo>
                  <a:lnTo>
                    <a:pt x="520" y="126"/>
                  </a:lnTo>
                  <a:lnTo>
                    <a:pt x="527" y="108"/>
                  </a:lnTo>
                  <a:lnTo>
                    <a:pt x="549" y="78"/>
                  </a:lnTo>
                  <a:lnTo>
                    <a:pt x="537" y="83"/>
                  </a:lnTo>
                  <a:lnTo>
                    <a:pt x="559" y="63"/>
                  </a:lnTo>
                  <a:lnTo>
                    <a:pt x="600" y="61"/>
                  </a:lnTo>
                  <a:lnTo>
                    <a:pt x="601" y="54"/>
                  </a:lnTo>
                  <a:lnTo>
                    <a:pt x="603" y="54"/>
                  </a:lnTo>
                  <a:lnTo>
                    <a:pt x="598" y="50"/>
                  </a:lnTo>
                  <a:lnTo>
                    <a:pt x="593" y="50"/>
                  </a:lnTo>
                  <a:lnTo>
                    <a:pt x="594" y="45"/>
                  </a:lnTo>
                  <a:lnTo>
                    <a:pt x="559" y="51"/>
                  </a:lnTo>
                  <a:lnTo>
                    <a:pt x="559" y="45"/>
                  </a:lnTo>
                  <a:lnTo>
                    <a:pt x="548" y="45"/>
                  </a:lnTo>
                  <a:lnTo>
                    <a:pt x="562" y="34"/>
                  </a:lnTo>
                  <a:lnTo>
                    <a:pt x="518" y="50"/>
                  </a:lnTo>
                  <a:lnTo>
                    <a:pt x="517" y="42"/>
                  </a:lnTo>
                  <a:lnTo>
                    <a:pt x="500" y="47"/>
                  </a:lnTo>
                  <a:lnTo>
                    <a:pt x="539" y="26"/>
                  </a:lnTo>
                  <a:lnTo>
                    <a:pt x="541" y="25"/>
                  </a:lnTo>
                  <a:lnTo>
                    <a:pt x="487" y="13"/>
                  </a:lnTo>
                  <a:lnTo>
                    <a:pt x="485" y="0"/>
                  </a:lnTo>
                  <a:lnTo>
                    <a:pt x="476" y="7"/>
                  </a:lnTo>
                  <a:lnTo>
                    <a:pt x="118" y="7"/>
                  </a:lnTo>
                  <a:lnTo>
                    <a:pt x="118" y="13"/>
                  </a:lnTo>
                  <a:lnTo>
                    <a:pt x="104" y="32"/>
                  </a:lnTo>
                  <a:lnTo>
                    <a:pt x="97" y="32"/>
                  </a:lnTo>
                  <a:lnTo>
                    <a:pt x="107" y="26"/>
                  </a:lnTo>
                  <a:lnTo>
                    <a:pt x="102" y="22"/>
                  </a:lnTo>
                  <a:lnTo>
                    <a:pt x="86" y="16"/>
                  </a:lnTo>
                  <a:lnTo>
                    <a:pt x="81" y="22"/>
                  </a:lnTo>
                  <a:lnTo>
                    <a:pt x="70" y="56"/>
                  </a:lnTo>
                  <a:lnTo>
                    <a:pt x="26" y="113"/>
                  </a:lnTo>
                  <a:lnTo>
                    <a:pt x="19" y="137"/>
                  </a:lnTo>
                  <a:lnTo>
                    <a:pt x="1" y="158"/>
                  </a:lnTo>
                  <a:lnTo>
                    <a:pt x="5" y="169"/>
                  </a:lnTo>
                  <a:lnTo>
                    <a:pt x="0" y="183"/>
                  </a:lnTo>
                  <a:lnTo>
                    <a:pt x="5" y="193"/>
                  </a:lnTo>
                  <a:lnTo>
                    <a:pt x="0" y="199"/>
                  </a:lnTo>
                  <a:lnTo>
                    <a:pt x="12" y="197"/>
                  </a:lnTo>
                  <a:lnTo>
                    <a:pt x="3" y="212"/>
                  </a:lnTo>
                  <a:lnTo>
                    <a:pt x="4" y="216"/>
                  </a:lnTo>
                  <a:lnTo>
                    <a:pt x="8" y="216"/>
                  </a:lnTo>
                  <a:lnTo>
                    <a:pt x="1" y="228"/>
                  </a:lnTo>
                  <a:lnTo>
                    <a:pt x="11" y="250"/>
                  </a:lnTo>
                  <a:lnTo>
                    <a:pt x="7" y="259"/>
                  </a:lnTo>
                  <a:lnTo>
                    <a:pt x="34" y="267"/>
                  </a:lnTo>
                  <a:lnTo>
                    <a:pt x="34" y="273"/>
                  </a:lnTo>
                  <a:lnTo>
                    <a:pt x="42" y="280"/>
                  </a:lnTo>
                  <a:lnTo>
                    <a:pt x="43" y="296"/>
                  </a:lnTo>
                  <a:lnTo>
                    <a:pt x="74" y="292"/>
                  </a:lnTo>
                  <a:lnTo>
                    <a:pt x="122" y="317"/>
                  </a:lnTo>
                  <a:lnTo>
                    <a:pt x="191" y="310"/>
                  </a:lnTo>
                  <a:lnTo>
                    <a:pt x="204" y="329"/>
                  </a:lnTo>
                  <a:lnTo>
                    <a:pt x="204" y="343"/>
                  </a:lnTo>
                  <a:lnTo>
                    <a:pt x="213" y="355"/>
                  </a:lnTo>
                  <a:lnTo>
                    <a:pt x="222" y="356"/>
                  </a:lnTo>
                  <a:lnTo>
                    <a:pt x="233" y="343"/>
                  </a:lnTo>
                  <a:lnTo>
                    <a:pt x="251" y="345"/>
                  </a:lnTo>
                  <a:lnTo>
                    <a:pt x="271" y="403"/>
                  </a:lnTo>
                  <a:lnTo>
                    <a:pt x="296" y="412"/>
                  </a:lnTo>
                  <a:lnTo>
                    <a:pt x="301" y="38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40" name="Freeform 192"/>
            <p:cNvSpPr>
              <a:spLocks/>
            </p:cNvSpPr>
            <p:nvPr/>
          </p:nvSpPr>
          <p:spPr bwMode="auto">
            <a:xfrm>
              <a:off x="1217613" y="2419375"/>
              <a:ext cx="1473200" cy="663575"/>
            </a:xfrm>
            <a:custGeom>
              <a:avLst/>
              <a:gdLst>
                <a:gd name="T0" fmla="*/ 2147483647 w 823"/>
                <a:gd name="T1" fmla="*/ 2147483647 h 426"/>
                <a:gd name="T2" fmla="*/ 2147483647 w 823"/>
                <a:gd name="T3" fmla="*/ 2147483647 h 426"/>
                <a:gd name="T4" fmla="*/ 2147483647 w 823"/>
                <a:gd name="T5" fmla="*/ 2147483647 h 426"/>
                <a:gd name="T6" fmla="*/ 2147483647 w 823"/>
                <a:gd name="T7" fmla="*/ 2147483647 h 426"/>
                <a:gd name="T8" fmla="*/ 2147483647 w 823"/>
                <a:gd name="T9" fmla="*/ 2147483647 h 426"/>
                <a:gd name="T10" fmla="*/ 2147483647 w 823"/>
                <a:gd name="T11" fmla="*/ 2147483647 h 426"/>
                <a:gd name="T12" fmla="*/ 2147483647 w 823"/>
                <a:gd name="T13" fmla="*/ 2147483647 h 426"/>
                <a:gd name="T14" fmla="*/ 2147483647 w 823"/>
                <a:gd name="T15" fmla="*/ 2147483647 h 426"/>
                <a:gd name="T16" fmla="*/ 2147483647 w 823"/>
                <a:gd name="T17" fmla="*/ 2147483647 h 426"/>
                <a:gd name="T18" fmla="*/ 2147483647 w 823"/>
                <a:gd name="T19" fmla="*/ 2147483647 h 426"/>
                <a:gd name="T20" fmla="*/ 2147483647 w 823"/>
                <a:gd name="T21" fmla="*/ 2147483647 h 426"/>
                <a:gd name="T22" fmla="*/ 2147483647 w 823"/>
                <a:gd name="T23" fmla="*/ 2147483647 h 426"/>
                <a:gd name="T24" fmla="*/ 2147483647 w 823"/>
                <a:gd name="T25" fmla="*/ 2147483647 h 426"/>
                <a:gd name="T26" fmla="*/ 2147483647 w 823"/>
                <a:gd name="T27" fmla="*/ 2147483647 h 426"/>
                <a:gd name="T28" fmla="*/ 2147483647 w 823"/>
                <a:gd name="T29" fmla="*/ 2147483647 h 426"/>
                <a:gd name="T30" fmla="*/ 2147483647 w 823"/>
                <a:gd name="T31" fmla="*/ 2147483647 h 426"/>
                <a:gd name="T32" fmla="*/ 2147483647 w 823"/>
                <a:gd name="T33" fmla="*/ 2147483647 h 426"/>
                <a:gd name="T34" fmla="*/ 2147483647 w 823"/>
                <a:gd name="T35" fmla="*/ 2147483647 h 426"/>
                <a:gd name="T36" fmla="*/ 2147483647 w 823"/>
                <a:gd name="T37" fmla="*/ 2147483647 h 426"/>
                <a:gd name="T38" fmla="*/ 2147483647 w 823"/>
                <a:gd name="T39" fmla="*/ 2147483647 h 426"/>
                <a:gd name="T40" fmla="*/ 2147483647 w 823"/>
                <a:gd name="T41" fmla="*/ 2147483647 h 426"/>
                <a:gd name="T42" fmla="*/ 2147483647 w 823"/>
                <a:gd name="T43" fmla="*/ 2147483647 h 426"/>
                <a:gd name="T44" fmla="*/ 2147483647 w 823"/>
                <a:gd name="T45" fmla="*/ 2147483647 h 426"/>
                <a:gd name="T46" fmla="*/ 2147483647 w 823"/>
                <a:gd name="T47" fmla="*/ 2147483647 h 426"/>
                <a:gd name="T48" fmla="*/ 2147483647 w 823"/>
                <a:gd name="T49" fmla="*/ 2147483647 h 426"/>
                <a:gd name="T50" fmla="*/ 2147483647 w 823"/>
                <a:gd name="T51" fmla="*/ 2147483647 h 426"/>
                <a:gd name="T52" fmla="*/ 2147483647 w 823"/>
                <a:gd name="T53" fmla="*/ 2147483647 h 426"/>
                <a:gd name="T54" fmla="*/ 2147483647 w 823"/>
                <a:gd name="T55" fmla="*/ 2147483647 h 426"/>
                <a:gd name="T56" fmla="*/ 2147483647 w 823"/>
                <a:gd name="T57" fmla="*/ 2147483647 h 426"/>
                <a:gd name="T58" fmla="*/ 2147483647 w 823"/>
                <a:gd name="T59" fmla="*/ 2147483647 h 426"/>
                <a:gd name="T60" fmla="*/ 2147483647 w 823"/>
                <a:gd name="T61" fmla="*/ 2147483647 h 426"/>
                <a:gd name="T62" fmla="*/ 2147483647 w 823"/>
                <a:gd name="T63" fmla="*/ 2147483647 h 426"/>
                <a:gd name="T64" fmla="*/ 2147483647 w 823"/>
                <a:gd name="T65" fmla="*/ 2147483647 h 426"/>
                <a:gd name="T66" fmla="*/ 2147483647 w 823"/>
                <a:gd name="T67" fmla="*/ 2147483647 h 426"/>
                <a:gd name="T68" fmla="*/ 2147483647 w 823"/>
                <a:gd name="T69" fmla="*/ 2147483647 h 426"/>
                <a:gd name="T70" fmla="*/ 2147483647 w 823"/>
                <a:gd name="T71" fmla="*/ 2147483647 h 426"/>
                <a:gd name="T72" fmla="*/ 2147483647 w 823"/>
                <a:gd name="T73" fmla="*/ 2147483647 h 426"/>
                <a:gd name="T74" fmla="*/ 2147483647 w 823"/>
                <a:gd name="T75" fmla="*/ 2147483647 h 426"/>
                <a:gd name="T76" fmla="*/ 2147483647 w 823"/>
                <a:gd name="T77" fmla="*/ 2147483647 h 426"/>
                <a:gd name="T78" fmla="*/ 2147483647 w 823"/>
                <a:gd name="T79" fmla="*/ 2147483647 h 426"/>
                <a:gd name="T80" fmla="*/ 2147483647 w 823"/>
                <a:gd name="T81" fmla="*/ 2147483647 h 426"/>
                <a:gd name="T82" fmla="*/ 2147483647 w 823"/>
                <a:gd name="T83" fmla="*/ 2147483647 h 426"/>
                <a:gd name="T84" fmla="*/ 0 w 823"/>
                <a:gd name="T85" fmla="*/ 2147483647 h 426"/>
                <a:gd name="T86" fmla="*/ 2147483647 w 823"/>
                <a:gd name="T87" fmla="*/ 2147483647 h 426"/>
                <a:gd name="T88" fmla="*/ 2147483647 w 823"/>
                <a:gd name="T89" fmla="*/ 2147483647 h 426"/>
                <a:gd name="T90" fmla="*/ 2147483647 w 823"/>
                <a:gd name="T91" fmla="*/ 2147483647 h 426"/>
                <a:gd name="T92" fmla="*/ 2147483647 w 823"/>
                <a:gd name="T93" fmla="*/ 2147483647 h 426"/>
                <a:gd name="T94" fmla="*/ 2147483647 w 823"/>
                <a:gd name="T95" fmla="*/ 2147483647 h 426"/>
                <a:gd name="T96" fmla="*/ 2147483647 w 823"/>
                <a:gd name="T97" fmla="*/ 2147483647 h 426"/>
                <a:gd name="T98" fmla="*/ 2147483647 w 823"/>
                <a:gd name="T99" fmla="*/ 2147483647 h 4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3"/>
                <a:gd name="T151" fmla="*/ 0 h 426"/>
                <a:gd name="T152" fmla="*/ 823 w 823"/>
                <a:gd name="T153" fmla="*/ 426 h 4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3" h="426">
                  <a:moveTo>
                    <a:pt x="301" y="380"/>
                  </a:moveTo>
                  <a:lnTo>
                    <a:pt x="343" y="352"/>
                  </a:lnTo>
                  <a:lnTo>
                    <a:pt x="341" y="345"/>
                  </a:lnTo>
                  <a:lnTo>
                    <a:pt x="347" y="343"/>
                  </a:lnTo>
                  <a:lnTo>
                    <a:pt x="346" y="350"/>
                  </a:lnTo>
                  <a:lnTo>
                    <a:pt x="360" y="345"/>
                  </a:lnTo>
                  <a:lnTo>
                    <a:pt x="382" y="348"/>
                  </a:lnTo>
                  <a:lnTo>
                    <a:pt x="389" y="343"/>
                  </a:lnTo>
                  <a:lnTo>
                    <a:pt x="395" y="355"/>
                  </a:lnTo>
                  <a:lnTo>
                    <a:pt x="416" y="352"/>
                  </a:lnTo>
                  <a:lnTo>
                    <a:pt x="423" y="356"/>
                  </a:lnTo>
                  <a:lnTo>
                    <a:pt x="426" y="355"/>
                  </a:lnTo>
                  <a:lnTo>
                    <a:pt x="420" y="349"/>
                  </a:lnTo>
                  <a:lnTo>
                    <a:pt x="427" y="339"/>
                  </a:lnTo>
                  <a:lnTo>
                    <a:pt x="412" y="339"/>
                  </a:lnTo>
                  <a:lnTo>
                    <a:pt x="417" y="331"/>
                  </a:lnTo>
                  <a:lnTo>
                    <a:pt x="423" y="334"/>
                  </a:lnTo>
                  <a:lnTo>
                    <a:pt x="448" y="329"/>
                  </a:lnTo>
                  <a:lnTo>
                    <a:pt x="448" y="334"/>
                  </a:lnTo>
                  <a:lnTo>
                    <a:pt x="471" y="331"/>
                  </a:lnTo>
                  <a:lnTo>
                    <a:pt x="482" y="339"/>
                  </a:lnTo>
                  <a:lnTo>
                    <a:pt x="482" y="345"/>
                  </a:lnTo>
                  <a:lnTo>
                    <a:pt x="504" y="339"/>
                  </a:lnTo>
                  <a:lnTo>
                    <a:pt x="516" y="356"/>
                  </a:lnTo>
                  <a:lnTo>
                    <a:pt x="513" y="391"/>
                  </a:lnTo>
                  <a:lnTo>
                    <a:pt x="527" y="426"/>
                  </a:lnTo>
                  <a:lnTo>
                    <a:pt x="532" y="425"/>
                  </a:lnTo>
                  <a:lnTo>
                    <a:pt x="544" y="412"/>
                  </a:lnTo>
                  <a:lnTo>
                    <a:pt x="548" y="393"/>
                  </a:lnTo>
                  <a:lnTo>
                    <a:pt x="544" y="321"/>
                  </a:lnTo>
                  <a:lnTo>
                    <a:pt x="563" y="296"/>
                  </a:lnTo>
                  <a:lnTo>
                    <a:pt x="642" y="245"/>
                  </a:lnTo>
                  <a:lnTo>
                    <a:pt x="648" y="235"/>
                  </a:lnTo>
                  <a:lnTo>
                    <a:pt x="635" y="235"/>
                  </a:lnTo>
                  <a:lnTo>
                    <a:pt x="646" y="232"/>
                  </a:lnTo>
                  <a:lnTo>
                    <a:pt x="652" y="238"/>
                  </a:lnTo>
                  <a:lnTo>
                    <a:pt x="646" y="213"/>
                  </a:lnTo>
                  <a:lnTo>
                    <a:pt x="652" y="200"/>
                  </a:lnTo>
                  <a:lnTo>
                    <a:pt x="645" y="194"/>
                  </a:lnTo>
                  <a:lnTo>
                    <a:pt x="652" y="196"/>
                  </a:lnTo>
                  <a:lnTo>
                    <a:pt x="659" y="174"/>
                  </a:lnTo>
                  <a:lnTo>
                    <a:pt x="665" y="172"/>
                  </a:lnTo>
                  <a:lnTo>
                    <a:pt x="655" y="191"/>
                  </a:lnTo>
                  <a:lnTo>
                    <a:pt x="659" y="194"/>
                  </a:lnTo>
                  <a:lnTo>
                    <a:pt x="657" y="199"/>
                  </a:lnTo>
                  <a:lnTo>
                    <a:pt x="662" y="199"/>
                  </a:lnTo>
                  <a:lnTo>
                    <a:pt x="656" y="212"/>
                  </a:lnTo>
                  <a:lnTo>
                    <a:pt x="673" y="191"/>
                  </a:lnTo>
                  <a:lnTo>
                    <a:pt x="672" y="172"/>
                  </a:lnTo>
                  <a:lnTo>
                    <a:pt x="676" y="181"/>
                  </a:lnTo>
                  <a:lnTo>
                    <a:pt x="684" y="174"/>
                  </a:lnTo>
                  <a:lnTo>
                    <a:pt x="701" y="149"/>
                  </a:lnTo>
                  <a:lnTo>
                    <a:pt x="739" y="139"/>
                  </a:lnTo>
                  <a:lnTo>
                    <a:pt x="743" y="132"/>
                  </a:lnTo>
                  <a:lnTo>
                    <a:pt x="745" y="137"/>
                  </a:lnTo>
                  <a:lnTo>
                    <a:pt x="760" y="134"/>
                  </a:lnTo>
                  <a:lnTo>
                    <a:pt x="763" y="129"/>
                  </a:lnTo>
                  <a:lnTo>
                    <a:pt x="754" y="132"/>
                  </a:lnTo>
                  <a:lnTo>
                    <a:pt x="750" y="123"/>
                  </a:lnTo>
                  <a:lnTo>
                    <a:pt x="770" y="98"/>
                  </a:lnTo>
                  <a:lnTo>
                    <a:pt x="794" y="86"/>
                  </a:lnTo>
                  <a:lnTo>
                    <a:pt x="812" y="83"/>
                  </a:lnTo>
                  <a:lnTo>
                    <a:pt x="822" y="73"/>
                  </a:lnTo>
                  <a:lnTo>
                    <a:pt x="823" y="73"/>
                  </a:lnTo>
                  <a:lnTo>
                    <a:pt x="818" y="64"/>
                  </a:lnTo>
                  <a:lnTo>
                    <a:pt x="823" y="41"/>
                  </a:lnTo>
                  <a:lnTo>
                    <a:pt x="804" y="34"/>
                  </a:lnTo>
                  <a:lnTo>
                    <a:pt x="776" y="72"/>
                  </a:lnTo>
                  <a:lnTo>
                    <a:pt x="757" y="78"/>
                  </a:lnTo>
                  <a:lnTo>
                    <a:pt x="717" y="78"/>
                  </a:lnTo>
                  <a:lnTo>
                    <a:pt x="695" y="88"/>
                  </a:lnTo>
                  <a:lnTo>
                    <a:pt x="688" y="102"/>
                  </a:lnTo>
                  <a:lnTo>
                    <a:pt x="646" y="105"/>
                  </a:lnTo>
                  <a:lnTo>
                    <a:pt x="648" y="113"/>
                  </a:lnTo>
                  <a:lnTo>
                    <a:pt x="600" y="136"/>
                  </a:lnTo>
                  <a:lnTo>
                    <a:pt x="583" y="137"/>
                  </a:lnTo>
                  <a:lnTo>
                    <a:pt x="576" y="132"/>
                  </a:lnTo>
                  <a:lnTo>
                    <a:pt x="579" y="132"/>
                  </a:lnTo>
                  <a:lnTo>
                    <a:pt x="601" y="110"/>
                  </a:lnTo>
                  <a:lnTo>
                    <a:pt x="600" y="110"/>
                  </a:lnTo>
                  <a:lnTo>
                    <a:pt x="601" y="94"/>
                  </a:lnTo>
                  <a:lnTo>
                    <a:pt x="584" y="101"/>
                  </a:lnTo>
                  <a:lnTo>
                    <a:pt x="598" y="86"/>
                  </a:lnTo>
                  <a:lnTo>
                    <a:pt x="603" y="70"/>
                  </a:lnTo>
                  <a:lnTo>
                    <a:pt x="584" y="64"/>
                  </a:lnTo>
                  <a:lnTo>
                    <a:pt x="566" y="78"/>
                  </a:lnTo>
                  <a:lnTo>
                    <a:pt x="553" y="94"/>
                  </a:lnTo>
                  <a:lnTo>
                    <a:pt x="539" y="126"/>
                  </a:lnTo>
                  <a:lnTo>
                    <a:pt x="527" y="134"/>
                  </a:lnTo>
                  <a:lnTo>
                    <a:pt x="520" y="134"/>
                  </a:lnTo>
                  <a:lnTo>
                    <a:pt x="520" y="126"/>
                  </a:lnTo>
                  <a:lnTo>
                    <a:pt x="527" y="108"/>
                  </a:lnTo>
                  <a:lnTo>
                    <a:pt x="549" y="78"/>
                  </a:lnTo>
                  <a:lnTo>
                    <a:pt x="537" y="83"/>
                  </a:lnTo>
                  <a:lnTo>
                    <a:pt x="559" y="63"/>
                  </a:lnTo>
                  <a:lnTo>
                    <a:pt x="600" y="61"/>
                  </a:lnTo>
                  <a:lnTo>
                    <a:pt x="601" y="54"/>
                  </a:lnTo>
                  <a:lnTo>
                    <a:pt x="603" y="54"/>
                  </a:lnTo>
                  <a:lnTo>
                    <a:pt x="598" y="50"/>
                  </a:lnTo>
                  <a:lnTo>
                    <a:pt x="593" y="50"/>
                  </a:lnTo>
                  <a:lnTo>
                    <a:pt x="594" y="45"/>
                  </a:lnTo>
                  <a:lnTo>
                    <a:pt x="559" y="51"/>
                  </a:lnTo>
                  <a:lnTo>
                    <a:pt x="559" y="45"/>
                  </a:lnTo>
                  <a:lnTo>
                    <a:pt x="548" y="45"/>
                  </a:lnTo>
                  <a:lnTo>
                    <a:pt x="562" y="34"/>
                  </a:lnTo>
                  <a:lnTo>
                    <a:pt x="518" y="50"/>
                  </a:lnTo>
                  <a:lnTo>
                    <a:pt x="517" y="42"/>
                  </a:lnTo>
                  <a:lnTo>
                    <a:pt x="500" y="47"/>
                  </a:lnTo>
                  <a:lnTo>
                    <a:pt x="539" y="26"/>
                  </a:lnTo>
                  <a:lnTo>
                    <a:pt x="541" y="25"/>
                  </a:lnTo>
                  <a:lnTo>
                    <a:pt x="487" y="13"/>
                  </a:lnTo>
                  <a:lnTo>
                    <a:pt x="485" y="0"/>
                  </a:lnTo>
                  <a:lnTo>
                    <a:pt x="476" y="7"/>
                  </a:lnTo>
                  <a:lnTo>
                    <a:pt x="118" y="7"/>
                  </a:lnTo>
                  <a:lnTo>
                    <a:pt x="118" y="13"/>
                  </a:lnTo>
                  <a:lnTo>
                    <a:pt x="104" y="32"/>
                  </a:lnTo>
                  <a:lnTo>
                    <a:pt x="97" y="32"/>
                  </a:lnTo>
                  <a:lnTo>
                    <a:pt x="107" y="26"/>
                  </a:lnTo>
                  <a:lnTo>
                    <a:pt x="102" y="22"/>
                  </a:lnTo>
                  <a:lnTo>
                    <a:pt x="86" y="16"/>
                  </a:lnTo>
                  <a:lnTo>
                    <a:pt x="81" y="22"/>
                  </a:lnTo>
                  <a:lnTo>
                    <a:pt x="70" y="56"/>
                  </a:lnTo>
                  <a:lnTo>
                    <a:pt x="26" y="113"/>
                  </a:lnTo>
                  <a:lnTo>
                    <a:pt x="19" y="137"/>
                  </a:lnTo>
                  <a:lnTo>
                    <a:pt x="1" y="158"/>
                  </a:lnTo>
                  <a:lnTo>
                    <a:pt x="5" y="169"/>
                  </a:lnTo>
                  <a:lnTo>
                    <a:pt x="0" y="183"/>
                  </a:lnTo>
                  <a:lnTo>
                    <a:pt x="5" y="193"/>
                  </a:lnTo>
                  <a:lnTo>
                    <a:pt x="0" y="199"/>
                  </a:lnTo>
                  <a:lnTo>
                    <a:pt x="12" y="197"/>
                  </a:lnTo>
                  <a:lnTo>
                    <a:pt x="3" y="212"/>
                  </a:lnTo>
                  <a:lnTo>
                    <a:pt x="4" y="216"/>
                  </a:lnTo>
                  <a:lnTo>
                    <a:pt x="8" y="216"/>
                  </a:lnTo>
                  <a:lnTo>
                    <a:pt x="1" y="228"/>
                  </a:lnTo>
                  <a:lnTo>
                    <a:pt x="11" y="250"/>
                  </a:lnTo>
                  <a:lnTo>
                    <a:pt x="7" y="259"/>
                  </a:lnTo>
                  <a:lnTo>
                    <a:pt x="34" y="267"/>
                  </a:lnTo>
                  <a:lnTo>
                    <a:pt x="34" y="273"/>
                  </a:lnTo>
                  <a:lnTo>
                    <a:pt x="42" y="280"/>
                  </a:lnTo>
                  <a:lnTo>
                    <a:pt x="43" y="296"/>
                  </a:lnTo>
                  <a:lnTo>
                    <a:pt x="74" y="292"/>
                  </a:lnTo>
                  <a:lnTo>
                    <a:pt x="122" y="317"/>
                  </a:lnTo>
                  <a:lnTo>
                    <a:pt x="191" y="310"/>
                  </a:lnTo>
                  <a:lnTo>
                    <a:pt x="204" y="329"/>
                  </a:lnTo>
                  <a:lnTo>
                    <a:pt x="204" y="343"/>
                  </a:lnTo>
                  <a:lnTo>
                    <a:pt x="213" y="355"/>
                  </a:lnTo>
                  <a:lnTo>
                    <a:pt x="222" y="356"/>
                  </a:lnTo>
                  <a:lnTo>
                    <a:pt x="233" y="343"/>
                  </a:lnTo>
                  <a:lnTo>
                    <a:pt x="251" y="345"/>
                  </a:lnTo>
                  <a:lnTo>
                    <a:pt x="271" y="403"/>
                  </a:lnTo>
                  <a:lnTo>
                    <a:pt x="296" y="412"/>
                  </a:lnTo>
                  <a:lnTo>
                    <a:pt x="301" y="380"/>
                  </a:lnTo>
                </a:path>
              </a:pathLst>
            </a:custGeom>
            <a:solidFill>
              <a:srgbClr val="FFCCFF"/>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41" name="Freeform 193"/>
            <p:cNvSpPr>
              <a:spLocks/>
            </p:cNvSpPr>
            <p:nvPr/>
          </p:nvSpPr>
          <p:spPr bwMode="auto">
            <a:xfrm>
              <a:off x="1825625" y="3281388"/>
              <a:ext cx="109538" cy="115887"/>
            </a:xfrm>
            <a:custGeom>
              <a:avLst/>
              <a:gdLst>
                <a:gd name="T0" fmla="*/ 2147483647 w 61"/>
                <a:gd name="T1" fmla="*/ 2147483647 h 73"/>
                <a:gd name="T2" fmla="*/ 2147483647 w 61"/>
                <a:gd name="T3" fmla="*/ 2147483647 h 73"/>
                <a:gd name="T4" fmla="*/ 2147483647 w 61"/>
                <a:gd name="T5" fmla="*/ 2147483647 h 73"/>
                <a:gd name="T6" fmla="*/ 0 w 61"/>
                <a:gd name="T7" fmla="*/ 2147483647 h 73"/>
                <a:gd name="T8" fmla="*/ 2147483647 w 61"/>
                <a:gd name="T9" fmla="*/ 2147483647 h 73"/>
                <a:gd name="T10" fmla="*/ 2147483647 w 61"/>
                <a:gd name="T11" fmla="*/ 2147483647 h 73"/>
                <a:gd name="T12" fmla="*/ 2147483647 w 61"/>
                <a:gd name="T13" fmla="*/ 2147483647 h 73"/>
                <a:gd name="T14" fmla="*/ 2147483647 w 61"/>
                <a:gd name="T15" fmla="*/ 0 h 73"/>
                <a:gd name="T16" fmla="*/ 2147483647 w 61"/>
                <a:gd name="T17" fmla="*/ 0 h 73"/>
                <a:gd name="T18" fmla="*/ 2147483647 w 61"/>
                <a:gd name="T19" fmla="*/ 2147483647 h 73"/>
                <a:gd name="T20" fmla="*/ 2147483647 w 61"/>
                <a:gd name="T21" fmla="*/ 2147483647 h 73"/>
                <a:gd name="T22" fmla="*/ 2147483647 w 61"/>
                <a:gd name="T23" fmla="*/ 2147483647 h 73"/>
                <a:gd name="T24" fmla="*/ 2147483647 w 61"/>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73"/>
                <a:gd name="T41" fmla="*/ 61 w 61"/>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73">
                  <a:moveTo>
                    <a:pt x="41" y="60"/>
                  </a:moveTo>
                  <a:lnTo>
                    <a:pt x="31" y="73"/>
                  </a:lnTo>
                  <a:lnTo>
                    <a:pt x="3" y="63"/>
                  </a:lnTo>
                  <a:lnTo>
                    <a:pt x="0" y="57"/>
                  </a:lnTo>
                  <a:lnTo>
                    <a:pt x="16" y="31"/>
                  </a:lnTo>
                  <a:lnTo>
                    <a:pt x="30" y="28"/>
                  </a:lnTo>
                  <a:lnTo>
                    <a:pt x="20" y="9"/>
                  </a:lnTo>
                  <a:lnTo>
                    <a:pt x="31" y="0"/>
                  </a:lnTo>
                  <a:lnTo>
                    <a:pt x="52" y="0"/>
                  </a:lnTo>
                  <a:lnTo>
                    <a:pt x="46" y="30"/>
                  </a:lnTo>
                  <a:lnTo>
                    <a:pt x="52" y="34"/>
                  </a:lnTo>
                  <a:lnTo>
                    <a:pt x="61" y="38"/>
                  </a:lnTo>
                  <a:lnTo>
                    <a:pt x="41" y="60"/>
                  </a:lnTo>
                  <a:close/>
                </a:path>
              </a:pathLst>
            </a:custGeom>
            <a:solidFill>
              <a:srgbClr val="92D050"/>
            </a:solid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42" name="Freeform 195"/>
            <p:cNvSpPr>
              <a:spLocks/>
            </p:cNvSpPr>
            <p:nvPr/>
          </p:nvSpPr>
          <p:spPr bwMode="auto">
            <a:xfrm>
              <a:off x="1876425" y="3376638"/>
              <a:ext cx="61913" cy="38100"/>
            </a:xfrm>
            <a:custGeom>
              <a:avLst/>
              <a:gdLst>
                <a:gd name="T0" fmla="*/ 2147483647 w 34"/>
                <a:gd name="T1" fmla="*/ 2147483647 h 24"/>
                <a:gd name="T2" fmla="*/ 2147483647 w 34"/>
                <a:gd name="T3" fmla="*/ 0 h 24"/>
                <a:gd name="T4" fmla="*/ 0 w 34"/>
                <a:gd name="T5" fmla="*/ 2147483647 h 24"/>
                <a:gd name="T6" fmla="*/ 2147483647 w 34"/>
                <a:gd name="T7" fmla="*/ 2147483647 h 24"/>
                <a:gd name="T8" fmla="*/ 2147483647 w 34"/>
                <a:gd name="T9" fmla="*/ 2147483647 h 24"/>
                <a:gd name="T10" fmla="*/ 2147483647 w 34"/>
                <a:gd name="T11" fmla="*/ 2147483647 h 24"/>
                <a:gd name="T12" fmla="*/ 2147483647 w 34"/>
                <a:gd name="T13" fmla="*/ 2147483647 h 24"/>
                <a:gd name="T14" fmla="*/ 0 60000 65536"/>
                <a:gd name="T15" fmla="*/ 0 60000 65536"/>
                <a:gd name="T16" fmla="*/ 0 60000 65536"/>
                <a:gd name="T17" fmla="*/ 0 60000 65536"/>
                <a:gd name="T18" fmla="*/ 0 60000 65536"/>
                <a:gd name="T19" fmla="*/ 0 60000 65536"/>
                <a:gd name="T20" fmla="*/ 0 60000 65536"/>
                <a:gd name="T21" fmla="*/ 0 w 34"/>
                <a:gd name="T22" fmla="*/ 0 h 24"/>
                <a:gd name="T23" fmla="*/ 34 w 3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4">
                  <a:moveTo>
                    <a:pt x="34" y="13"/>
                  </a:moveTo>
                  <a:lnTo>
                    <a:pt x="10" y="0"/>
                  </a:lnTo>
                  <a:lnTo>
                    <a:pt x="0" y="13"/>
                  </a:lnTo>
                  <a:lnTo>
                    <a:pt x="4" y="19"/>
                  </a:lnTo>
                  <a:lnTo>
                    <a:pt x="31" y="24"/>
                  </a:lnTo>
                  <a:lnTo>
                    <a:pt x="34" y="19"/>
                  </a:lnTo>
                  <a:lnTo>
                    <a:pt x="34" y="13"/>
                  </a:lnTo>
                  <a:close/>
                </a:path>
              </a:pathLst>
            </a:custGeom>
            <a:solidFill>
              <a:srgbClr val="92D050"/>
            </a:solid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43" name="Freeform 197"/>
            <p:cNvSpPr>
              <a:spLocks/>
            </p:cNvSpPr>
            <p:nvPr/>
          </p:nvSpPr>
          <p:spPr bwMode="auto">
            <a:xfrm>
              <a:off x="2120900" y="3519513"/>
              <a:ext cx="12700" cy="17462"/>
            </a:xfrm>
            <a:custGeom>
              <a:avLst/>
              <a:gdLst>
                <a:gd name="T0" fmla="*/ 0 w 8"/>
                <a:gd name="T1" fmla="*/ 0 h 10"/>
                <a:gd name="T2" fmla="*/ 2147483647 w 8"/>
                <a:gd name="T3" fmla="*/ 0 h 10"/>
                <a:gd name="T4" fmla="*/ 2147483647 w 8"/>
                <a:gd name="T5" fmla="*/ 2147483647 h 10"/>
                <a:gd name="T6" fmla="*/ 2147483647 w 8"/>
                <a:gd name="T7" fmla="*/ 2147483647 h 10"/>
                <a:gd name="T8" fmla="*/ 0 w 8"/>
                <a:gd name="T9" fmla="*/ 0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0"/>
                  </a:moveTo>
                  <a:lnTo>
                    <a:pt x="3" y="0"/>
                  </a:lnTo>
                  <a:lnTo>
                    <a:pt x="8" y="7"/>
                  </a:lnTo>
                  <a:lnTo>
                    <a:pt x="7" y="1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44" name="Freeform 198"/>
            <p:cNvSpPr>
              <a:spLocks/>
            </p:cNvSpPr>
            <p:nvPr/>
          </p:nvSpPr>
          <p:spPr bwMode="auto">
            <a:xfrm>
              <a:off x="2120900" y="3519513"/>
              <a:ext cx="12700" cy="17462"/>
            </a:xfrm>
            <a:custGeom>
              <a:avLst/>
              <a:gdLst>
                <a:gd name="T0" fmla="*/ 0 w 8"/>
                <a:gd name="T1" fmla="*/ 0 h 10"/>
                <a:gd name="T2" fmla="*/ 2147483647 w 8"/>
                <a:gd name="T3" fmla="*/ 0 h 10"/>
                <a:gd name="T4" fmla="*/ 2147483647 w 8"/>
                <a:gd name="T5" fmla="*/ 2147483647 h 10"/>
                <a:gd name="T6" fmla="*/ 2147483647 w 8"/>
                <a:gd name="T7" fmla="*/ 2147483647 h 10"/>
                <a:gd name="T8" fmla="*/ 0 w 8"/>
                <a:gd name="T9" fmla="*/ 0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0"/>
                  </a:moveTo>
                  <a:lnTo>
                    <a:pt x="3" y="0"/>
                  </a:lnTo>
                  <a:lnTo>
                    <a:pt x="8" y="7"/>
                  </a:lnTo>
                  <a:lnTo>
                    <a:pt x="7" y="10"/>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45" name="Freeform 199"/>
            <p:cNvSpPr>
              <a:spLocks/>
            </p:cNvSpPr>
            <p:nvPr/>
          </p:nvSpPr>
          <p:spPr bwMode="auto">
            <a:xfrm>
              <a:off x="2127250" y="3511575"/>
              <a:ext cx="66675" cy="65088"/>
            </a:xfrm>
            <a:custGeom>
              <a:avLst/>
              <a:gdLst>
                <a:gd name="T0" fmla="*/ 2147483647 w 39"/>
                <a:gd name="T1" fmla="*/ 2147483647 h 41"/>
                <a:gd name="T2" fmla="*/ 2147483647 w 39"/>
                <a:gd name="T3" fmla="*/ 2147483647 h 41"/>
                <a:gd name="T4" fmla="*/ 2147483647 w 39"/>
                <a:gd name="T5" fmla="*/ 0 h 41"/>
                <a:gd name="T6" fmla="*/ 0 w 39"/>
                <a:gd name="T7" fmla="*/ 2147483647 h 41"/>
                <a:gd name="T8" fmla="*/ 2147483647 w 39"/>
                <a:gd name="T9" fmla="*/ 2147483647 h 41"/>
                <a:gd name="T10" fmla="*/ 2147483647 w 39"/>
                <a:gd name="T11" fmla="*/ 2147483647 h 41"/>
                <a:gd name="T12" fmla="*/ 2147483647 w 39"/>
                <a:gd name="T13" fmla="*/ 2147483647 h 41"/>
                <a:gd name="T14" fmla="*/ 2147483647 w 39"/>
                <a:gd name="T15" fmla="*/ 2147483647 h 41"/>
                <a:gd name="T16" fmla="*/ 2147483647 w 39"/>
                <a:gd name="T17" fmla="*/ 2147483647 h 41"/>
                <a:gd name="T18" fmla="*/ 2147483647 w 39"/>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41"/>
                <a:gd name="T32" fmla="*/ 39 w 39"/>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41">
                  <a:moveTo>
                    <a:pt x="36" y="18"/>
                  </a:moveTo>
                  <a:lnTo>
                    <a:pt x="25" y="5"/>
                  </a:lnTo>
                  <a:lnTo>
                    <a:pt x="12" y="0"/>
                  </a:lnTo>
                  <a:lnTo>
                    <a:pt x="0" y="6"/>
                  </a:lnTo>
                  <a:lnTo>
                    <a:pt x="5" y="13"/>
                  </a:lnTo>
                  <a:lnTo>
                    <a:pt x="25" y="22"/>
                  </a:lnTo>
                  <a:lnTo>
                    <a:pt x="21" y="30"/>
                  </a:lnTo>
                  <a:lnTo>
                    <a:pt x="28" y="41"/>
                  </a:lnTo>
                  <a:lnTo>
                    <a:pt x="39" y="27"/>
                  </a:lnTo>
                  <a:lnTo>
                    <a:pt x="36" y="18"/>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46" name="Freeform 200"/>
            <p:cNvSpPr>
              <a:spLocks/>
            </p:cNvSpPr>
            <p:nvPr/>
          </p:nvSpPr>
          <p:spPr bwMode="auto">
            <a:xfrm>
              <a:off x="2127250" y="3511575"/>
              <a:ext cx="66675" cy="65088"/>
            </a:xfrm>
            <a:custGeom>
              <a:avLst/>
              <a:gdLst>
                <a:gd name="T0" fmla="*/ 2147483647 w 39"/>
                <a:gd name="T1" fmla="*/ 2147483647 h 41"/>
                <a:gd name="T2" fmla="*/ 2147483647 w 39"/>
                <a:gd name="T3" fmla="*/ 2147483647 h 41"/>
                <a:gd name="T4" fmla="*/ 2147483647 w 39"/>
                <a:gd name="T5" fmla="*/ 0 h 41"/>
                <a:gd name="T6" fmla="*/ 0 w 39"/>
                <a:gd name="T7" fmla="*/ 2147483647 h 41"/>
                <a:gd name="T8" fmla="*/ 2147483647 w 39"/>
                <a:gd name="T9" fmla="*/ 2147483647 h 41"/>
                <a:gd name="T10" fmla="*/ 2147483647 w 39"/>
                <a:gd name="T11" fmla="*/ 2147483647 h 41"/>
                <a:gd name="T12" fmla="*/ 2147483647 w 39"/>
                <a:gd name="T13" fmla="*/ 2147483647 h 41"/>
                <a:gd name="T14" fmla="*/ 2147483647 w 39"/>
                <a:gd name="T15" fmla="*/ 2147483647 h 41"/>
                <a:gd name="T16" fmla="*/ 2147483647 w 39"/>
                <a:gd name="T17" fmla="*/ 2147483647 h 41"/>
                <a:gd name="T18" fmla="*/ 2147483647 w 39"/>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41"/>
                <a:gd name="T32" fmla="*/ 39 w 39"/>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41">
                  <a:moveTo>
                    <a:pt x="36" y="18"/>
                  </a:moveTo>
                  <a:lnTo>
                    <a:pt x="25" y="5"/>
                  </a:lnTo>
                  <a:lnTo>
                    <a:pt x="12" y="0"/>
                  </a:lnTo>
                  <a:lnTo>
                    <a:pt x="0" y="6"/>
                  </a:lnTo>
                  <a:lnTo>
                    <a:pt x="5" y="13"/>
                  </a:lnTo>
                  <a:lnTo>
                    <a:pt x="25" y="22"/>
                  </a:lnTo>
                  <a:lnTo>
                    <a:pt x="21" y="30"/>
                  </a:lnTo>
                  <a:lnTo>
                    <a:pt x="28" y="41"/>
                  </a:lnTo>
                  <a:lnTo>
                    <a:pt x="39" y="27"/>
                  </a:lnTo>
                  <a:lnTo>
                    <a:pt x="36" y="18"/>
                  </a:lnTo>
                </a:path>
              </a:pathLst>
            </a:custGeom>
            <a:solidFill>
              <a:srgbClr val="C00000"/>
            </a:solid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47" name="Freeform 201"/>
            <p:cNvSpPr>
              <a:spLocks/>
            </p:cNvSpPr>
            <p:nvPr/>
          </p:nvSpPr>
          <p:spPr bwMode="auto">
            <a:xfrm>
              <a:off x="2043113" y="3511575"/>
              <a:ext cx="87312" cy="68263"/>
            </a:xfrm>
            <a:custGeom>
              <a:avLst/>
              <a:gdLst>
                <a:gd name="T0" fmla="*/ 2147483647 w 51"/>
                <a:gd name="T1" fmla="*/ 2147483647 h 43"/>
                <a:gd name="T2" fmla="*/ 2147483647 w 51"/>
                <a:gd name="T3" fmla="*/ 0 h 43"/>
                <a:gd name="T4" fmla="*/ 2147483647 w 51"/>
                <a:gd name="T5" fmla="*/ 2147483647 h 43"/>
                <a:gd name="T6" fmla="*/ 2147483647 w 51"/>
                <a:gd name="T7" fmla="*/ 2147483647 h 43"/>
                <a:gd name="T8" fmla="*/ 2147483647 w 51"/>
                <a:gd name="T9" fmla="*/ 2147483647 h 43"/>
                <a:gd name="T10" fmla="*/ 2147483647 w 51"/>
                <a:gd name="T11" fmla="*/ 2147483647 h 43"/>
                <a:gd name="T12" fmla="*/ 2147483647 w 51"/>
                <a:gd name="T13" fmla="*/ 2147483647 h 43"/>
                <a:gd name="T14" fmla="*/ 2147483647 w 51"/>
                <a:gd name="T15" fmla="*/ 2147483647 h 43"/>
                <a:gd name="T16" fmla="*/ 2147483647 w 51"/>
                <a:gd name="T17" fmla="*/ 2147483647 h 43"/>
                <a:gd name="T18" fmla="*/ 2147483647 w 51"/>
                <a:gd name="T19" fmla="*/ 2147483647 h 43"/>
                <a:gd name="T20" fmla="*/ 0 w 51"/>
                <a:gd name="T21" fmla="*/ 2147483647 h 43"/>
                <a:gd name="T22" fmla="*/ 2147483647 w 51"/>
                <a:gd name="T23" fmla="*/ 2147483647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43"/>
                <a:gd name="T38" fmla="*/ 51 w 51"/>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43">
                  <a:moveTo>
                    <a:pt x="2" y="2"/>
                  </a:moveTo>
                  <a:lnTo>
                    <a:pt x="7" y="0"/>
                  </a:lnTo>
                  <a:lnTo>
                    <a:pt x="13" y="11"/>
                  </a:lnTo>
                  <a:lnTo>
                    <a:pt x="23" y="16"/>
                  </a:lnTo>
                  <a:lnTo>
                    <a:pt x="44" y="6"/>
                  </a:lnTo>
                  <a:lnTo>
                    <a:pt x="51" y="16"/>
                  </a:lnTo>
                  <a:lnTo>
                    <a:pt x="35" y="25"/>
                  </a:lnTo>
                  <a:lnTo>
                    <a:pt x="44" y="37"/>
                  </a:lnTo>
                  <a:lnTo>
                    <a:pt x="28" y="43"/>
                  </a:lnTo>
                  <a:lnTo>
                    <a:pt x="28" y="32"/>
                  </a:lnTo>
                  <a:lnTo>
                    <a:pt x="0" y="24"/>
                  </a:lnTo>
                  <a:lnTo>
                    <a:pt x="2" y="2"/>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48" name="Freeform 202"/>
            <p:cNvSpPr>
              <a:spLocks/>
            </p:cNvSpPr>
            <p:nvPr/>
          </p:nvSpPr>
          <p:spPr bwMode="auto">
            <a:xfrm>
              <a:off x="2043113" y="3511575"/>
              <a:ext cx="87312" cy="68263"/>
            </a:xfrm>
            <a:custGeom>
              <a:avLst/>
              <a:gdLst>
                <a:gd name="T0" fmla="*/ 2147483647 w 51"/>
                <a:gd name="T1" fmla="*/ 2147483647 h 43"/>
                <a:gd name="T2" fmla="*/ 2147483647 w 51"/>
                <a:gd name="T3" fmla="*/ 0 h 43"/>
                <a:gd name="T4" fmla="*/ 2147483647 w 51"/>
                <a:gd name="T5" fmla="*/ 2147483647 h 43"/>
                <a:gd name="T6" fmla="*/ 2147483647 w 51"/>
                <a:gd name="T7" fmla="*/ 2147483647 h 43"/>
                <a:gd name="T8" fmla="*/ 2147483647 w 51"/>
                <a:gd name="T9" fmla="*/ 2147483647 h 43"/>
                <a:gd name="T10" fmla="*/ 2147483647 w 51"/>
                <a:gd name="T11" fmla="*/ 2147483647 h 43"/>
                <a:gd name="T12" fmla="*/ 2147483647 w 51"/>
                <a:gd name="T13" fmla="*/ 2147483647 h 43"/>
                <a:gd name="T14" fmla="*/ 2147483647 w 51"/>
                <a:gd name="T15" fmla="*/ 2147483647 h 43"/>
                <a:gd name="T16" fmla="*/ 2147483647 w 51"/>
                <a:gd name="T17" fmla="*/ 2147483647 h 43"/>
                <a:gd name="T18" fmla="*/ 2147483647 w 51"/>
                <a:gd name="T19" fmla="*/ 2147483647 h 43"/>
                <a:gd name="T20" fmla="*/ 0 w 51"/>
                <a:gd name="T21" fmla="*/ 2147483647 h 43"/>
                <a:gd name="T22" fmla="*/ 2147483647 w 51"/>
                <a:gd name="T23" fmla="*/ 2147483647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43"/>
                <a:gd name="T38" fmla="*/ 51 w 51"/>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43">
                  <a:moveTo>
                    <a:pt x="2" y="2"/>
                  </a:moveTo>
                  <a:lnTo>
                    <a:pt x="7" y="0"/>
                  </a:lnTo>
                  <a:lnTo>
                    <a:pt x="13" y="11"/>
                  </a:lnTo>
                  <a:lnTo>
                    <a:pt x="23" y="16"/>
                  </a:lnTo>
                  <a:lnTo>
                    <a:pt x="44" y="6"/>
                  </a:lnTo>
                  <a:lnTo>
                    <a:pt x="51" y="16"/>
                  </a:lnTo>
                  <a:lnTo>
                    <a:pt x="35" y="25"/>
                  </a:lnTo>
                  <a:lnTo>
                    <a:pt x="44" y="37"/>
                  </a:lnTo>
                  <a:lnTo>
                    <a:pt x="28" y="43"/>
                  </a:lnTo>
                  <a:lnTo>
                    <a:pt x="28" y="32"/>
                  </a:lnTo>
                  <a:lnTo>
                    <a:pt x="0" y="24"/>
                  </a:lnTo>
                  <a:lnTo>
                    <a:pt x="2" y="2"/>
                  </a:lnTo>
                </a:path>
              </a:pathLst>
            </a:custGeom>
            <a:solidFill>
              <a:srgbClr val="7030A0"/>
            </a:solid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49" name="Freeform 203"/>
            <p:cNvSpPr>
              <a:spLocks/>
            </p:cNvSpPr>
            <p:nvPr/>
          </p:nvSpPr>
          <p:spPr bwMode="auto">
            <a:xfrm>
              <a:off x="1970088" y="3471888"/>
              <a:ext cx="84137" cy="77787"/>
            </a:xfrm>
            <a:custGeom>
              <a:avLst/>
              <a:gdLst>
                <a:gd name="T0" fmla="*/ 2147483647 w 46"/>
                <a:gd name="T1" fmla="*/ 2147483647 h 50"/>
                <a:gd name="T2" fmla="*/ 2147483647 w 46"/>
                <a:gd name="T3" fmla="*/ 2147483647 h 50"/>
                <a:gd name="T4" fmla="*/ 2147483647 w 46"/>
                <a:gd name="T5" fmla="*/ 2147483647 h 50"/>
                <a:gd name="T6" fmla="*/ 2147483647 w 46"/>
                <a:gd name="T7" fmla="*/ 2147483647 h 50"/>
                <a:gd name="T8" fmla="*/ 2147483647 w 46"/>
                <a:gd name="T9" fmla="*/ 0 h 50"/>
                <a:gd name="T10" fmla="*/ 0 w 46"/>
                <a:gd name="T11" fmla="*/ 2147483647 h 50"/>
                <a:gd name="T12" fmla="*/ 2147483647 w 46"/>
                <a:gd name="T13" fmla="*/ 2147483647 h 50"/>
                <a:gd name="T14" fmla="*/ 2147483647 w 46"/>
                <a:gd name="T15" fmla="*/ 2147483647 h 50"/>
                <a:gd name="T16" fmla="*/ 2147483647 w 46"/>
                <a:gd name="T17" fmla="*/ 2147483647 h 50"/>
                <a:gd name="T18" fmla="*/ 2147483647 w 46"/>
                <a:gd name="T19" fmla="*/ 2147483647 h 50"/>
                <a:gd name="T20" fmla="*/ 2147483647 w 46"/>
                <a:gd name="T21" fmla="*/ 2147483647 h 50"/>
                <a:gd name="T22" fmla="*/ 2147483647 w 46"/>
                <a:gd name="T23" fmla="*/ 2147483647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50"/>
                <a:gd name="T38" fmla="*/ 46 w 46"/>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50">
                  <a:moveTo>
                    <a:pt x="41" y="28"/>
                  </a:moveTo>
                  <a:lnTo>
                    <a:pt x="46" y="26"/>
                  </a:lnTo>
                  <a:lnTo>
                    <a:pt x="38" y="20"/>
                  </a:lnTo>
                  <a:lnTo>
                    <a:pt x="31" y="3"/>
                  </a:lnTo>
                  <a:lnTo>
                    <a:pt x="1" y="0"/>
                  </a:lnTo>
                  <a:lnTo>
                    <a:pt x="0" y="20"/>
                  </a:lnTo>
                  <a:lnTo>
                    <a:pt x="8" y="25"/>
                  </a:lnTo>
                  <a:lnTo>
                    <a:pt x="13" y="20"/>
                  </a:lnTo>
                  <a:lnTo>
                    <a:pt x="28" y="37"/>
                  </a:lnTo>
                  <a:lnTo>
                    <a:pt x="27" y="45"/>
                  </a:lnTo>
                  <a:lnTo>
                    <a:pt x="39" y="50"/>
                  </a:lnTo>
                  <a:lnTo>
                    <a:pt x="41" y="28"/>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0" name="Freeform 204"/>
            <p:cNvSpPr>
              <a:spLocks/>
            </p:cNvSpPr>
            <p:nvPr/>
          </p:nvSpPr>
          <p:spPr bwMode="auto">
            <a:xfrm>
              <a:off x="1970088" y="3471888"/>
              <a:ext cx="84137" cy="77787"/>
            </a:xfrm>
            <a:custGeom>
              <a:avLst/>
              <a:gdLst>
                <a:gd name="T0" fmla="*/ 2147483647 w 46"/>
                <a:gd name="T1" fmla="*/ 2147483647 h 50"/>
                <a:gd name="T2" fmla="*/ 2147483647 w 46"/>
                <a:gd name="T3" fmla="*/ 2147483647 h 50"/>
                <a:gd name="T4" fmla="*/ 2147483647 w 46"/>
                <a:gd name="T5" fmla="*/ 2147483647 h 50"/>
                <a:gd name="T6" fmla="*/ 2147483647 w 46"/>
                <a:gd name="T7" fmla="*/ 2147483647 h 50"/>
                <a:gd name="T8" fmla="*/ 2147483647 w 46"/>
                <a:gd name="T9" fmla="*/ 0 h 50"/>
                <a:gd name="T10" fmla="*/ 0 w 46"/>
                <a:gd name="T11" fmla="*/ 2147483647 h 50"/>
                <a:gd name="T12" fmla="*/ 2147483647 w 46"/>
                <a:gd name="T13" fmla="*/ 2147483647 h 50"/>
                <a:gd name="T14" fmla="*/ 2147483647 w 46"/>
                <a:gd name="T15" fmla="*/ 2147483647 h 50"/>
                <a:gd name="T16" fmla="*/ 2147483647 w 46"/>
                <a:gd name="T17" fmla="*/ 2147483647 h 50"/>
                <a:gd name="T18" fmla="*/ 2147483647 w 46"/>
                <a:gd name="T19" fmla="*/ 2147483647 h 50"/>
                <a:gd name="T20" fmla="*/ 2147483647 w 46"/>
                <a:gd name="T21" fmla="*/ 2147483647 h 50"/>
                <a:gd name="T22" fmla="*/ 2147483647 w 46"/>
                <a:gd name="T23" fmla="*/ 2147483647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50"/>
                <a:gd name="T38" fmla="*/ 46 w 46"/>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50">
                  <a:moveTo>
                    <a:pt x="41" y="28"/>
                  </a:moveTo>
                  <a:lnTo>
                    <a:pt x="46" y="26"/>
                  </a:lnTo>
                  <a:lnTo>
                    <a:pt x="38" y="20"/>
                  </a:lnTo>
                  <a:lnTo>
                    <a:pt x="31" y="3"/>
                  </a:lnTo>
                  <a:lnTo>
                    <a:pt x="1" y="0"/>
                  </a:lnTo>
                  <a:lnTo>
                    <a:pt x="0" y="20"/>
                  </a:lnTo>
                  <a:lnTo>
                    <a:pt x="8" y="25"/>
                  </a:lnTo>
                  <a:lnTo>
                    <a:pt x="13" y="20"/>
                  </a:lnTo>
                  <a:lnTo>
                    <a:pt x="28" y="37"/>
                  </a:lnTo>
                  <a:lnTo>
                    <a:pt x="27" y="45"/>
                  </a:lnTo>
                  <a:lnTo>
                    <a:pt x="39" y="50"/>
                  </a:lnTo>
                  <a:lnTo>
                    <a:pt x="41" y="28"/>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1" name="Freeform 205"/>
            <p:cNvSpPr>
              <a:spLocks/>
            </p:cNvSpPr>
            <p:nvPr/>
          </p:nvSpPr>
          <p:spPr bwMode="auto">
            <a:xfrm>
              <a:off x="1935956" y="3360763"/>
              <a:ext cx="114300" cy="114300"/>
            </a:xfrm>
            <a:custGeom>
              <a:avLst/>
              <a:gdLst>
                <a:gd name="T0" fmla="*/ 2147483647 w 63"/>
                <a:gd name="T1" fmla="*/ 2147483647 h 74"/>
                <a:gd name="T2" fmla="*/ 2147483647 w 63"/>
                <a:gd name="T3" fmla="*/ 2147483647 h 74"/>
                <a:gd name="T4" fmla="*/ 2147483647 w 63"/>
                <a:gd name="T5" fmla="*/ 2147483647 h 74"/>
                <a:gd name="T6" fmla="*/ 2147483647 w 63"/>
                <a:gd name="T7" fmla="*/ 0 h 74"/>
                <a:gd name="T8" fmla="*/ 2147483647 w 63"/>
                <a:gd name="T9" fmla="*/ 2147483647 h 74"/>
                <a:gd name="T10" fmla="*/ 0 w 63"/>
                <a:gd name="T11" fmla="*/ 2147483647 h 74"/>
                <a:gd name="T12" fmla="*/ 2147483647 w 63"/>
                <a:gd name="T13" fmla="*/ 2147483647 h 74"/>
                <a:gd name="T14" fmla="*/ 2147483647 w 63"/>
                <a:gd name="T15" fmla="*/ 2147483647 h 74"/>
                <a:gd name="T16" fmla="*/ 2147483647 w 63"/>
                <a:gd name="T17" fmla="*/ 214748364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74"/>
                <a:gd name="T29" fmla="*/ 63 w 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74">
                  <a:moveTo>
                    <a:pt x="52" y="74"/>
                  </a:moveTo>
                  <a:lnTo>
                    <a:pt x="49" y="68"/>
                  </a:lnTo>
                  <a:lnTo>
                    <a:pt x="63" y="14"/>
                  </a:lnTo>
                  <a:lnTo>
                    <a:pt x="62" y="0"/>
                  </a:lnTo>
                  <a:lnTo>
                    <a:pt x="39" y="8"/>
                  </a:lnTo>
                  <a:lnTo>
                    <a:pt x="0" y="36"/>
                  </a:lnTo>
                  <a:lnTo>
                    <a:pt x="1" y="46"/>
                  </a:lnTo>
                  <a:lnTo>
                    <a:pt x="22" y="71"/>
                  </a:lnTo>
                  <a:lnTo>
                    <a:pt x="52" y="74"/>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2" name="Freeform 206"/>
            <p:cNvSpPr>
              <a:spLocks/>
            </p:cNvSpPr>
            <p:nvPr/>
          </p:nvSpPr>
          <p:spPr bwMode="auto">
            <a:xfrm>
              <a:off x="1938338" y="3360763"/>
              <a:ext cx="115887" cy="114300"/>
            </a:xfrm>
            <a:custGeom>
              <a:avLst/>
              <a:gdLst>
                <a:gd name="T0" fmla="*/ 2147483647 w 63"/>
                <a:gd name="T1" fmla="*/ 2147483647 h 74"/>
                <a:gd name="T2" fmla="*/ 2147483647 w 63"/>
                <a:gd name="T3" fmla="*/ 2147483647 h 74"/>
                <a:gd name="T4" fmla="*/ 2147483647 w 63"/>
                <a:gd name="T5" fmla="*/ 2147483647 h 74"/>
                <a:gd name="T6" fmla="*/ 2147483647 w 63"/>
                <a:gd name="T7" fmla="*/ 0 h 74"/>
                <a:gd name="T8" fmla="*/ 2147483647 w 63"/>
                <a:gd name="T9" fmla="*/ 2147483647 h 74"/>
                <a:gd name="T10" fmla="*/ 0 w 63"/>
                <a:gd name="T11" fmla="*/ 2147483647 h 74"/>
                <a:gd name="T12" fmla="*/ 2147483647 w 63"/>
                <a:gd name="T13" fmla="*/ 2147483647 h 74"/>
                <a:gd name="T14" fmla="*/ 2147483647 w 63"/>
                <a:gd name="T15" fmla="*/ 2147483647 h 74"/>
                <a:gd name="T16" fmla="*/ 2147483647 w 63"/>
                <a:gd name="T17" fmla="*/ 214748364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74"/>
                <a:gd name="T29" fmla="*/ 63 w 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74">
                  <a:moveTo>
                    <a:pt x="52" y="74"/>
                  </a:moveTo>
                  <a:lnTo>
                    <a:pt x="49" y="68"/>
                  </a:lnTo>
                  <a:lnTo>
                    <a:pt x="63" y="14"/>
                  </a:lnTo>
                  <a:lnTo>
                    <a:pt x="62" y="0"/>
                  </a:lnTo>
                  <a:lnTo>
                    <a:pt x="39" y="8"/>
                  </a:lnTo>
                  <a:lnTo>
                    <a:pt x="0" y="36"/>
                  </a:lnTo>
                  <a:lnTo>
                    <a:pt x="1" y="46"/>
                  </a:lnTo>
                  <a:lnTo>
                    <a:pt x="22" y="71"/>
                  </a:lnTo>
                  <a:lnTo>
                    <a:pt x="52" y="74"/>
                  </a:lnTo>
                </a:path>
              </a:pathLst>
            </a:custGeom>
            <a:noFill/>
            <a:ln w="1651" algn="ctr">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3" name="Freeform 207"/>
            <p:cNvSpPr>
              <a:spLocks/>
            </p:cNvSpPr>
            <p:nvPr/>
          </p:nvSpPr>
          <p:spPr bwMode="auto">
            <a:xfrm>
              <a:off x="1893888" y="3338538"/>
              <a:ext cx="161925" cy="76200"/>
            </a:xfrm>
            <a:custGeom>
              <a:avLst/>
              <a:gdLst>
                <a:gd name="T0" fmla="*/ 2147483647 w 90"/>
                <a:gd name="T1" fmla="*/ 2147483647 h 50"/>
                <a:gd name="T2" fmla="*/ 2147483647 w 90"/>
                <a:gd name="T3" fmla="*/ 0 h 50"/>
                <a:gd name="T4" fmla="*/ 2147483647 w 90"/>
                <a:gd name="T5" fmla="*/ 2147483647 h 50"/>
                <a:gd name="T6" fmla="*/ 2147483647 w 90"/>
                <a:gd name="T7" fmla="*/ 2147483647 h 50"/>
                <a:gd name="T8" fmla="*/ 2147483647 w 90"/>
                <a:gd name="T9" fmla="*/ 2147483647 h 50"/>
                <a:gd name="T10" fmla="*/ 2147483647 w 90"/>
                <a:gd name="T11" fmla="*/ 2147483647 h 50"/>
                <a:gd name="T12" fmla="*/ 2147483647 w 90"/>
                <a:gd name="T13" fmla="*/ 2147483647 h 50"/>
                <a:gd name="T14" fmla="*/ 0 w 90"/>
                <a:gd name="T15" fmla="*/ 2147483647 h 50"/>
                <a:gd name="T16" fmla="*/ 2147483647 w 90"/>
                <a:gd name="T17" fmla="*/ 214748364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50"/>
                <a:gd name="T29" fmla="*/ 90 w 9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50">
                  <a:moveTo>
                    <a:pt x="20" y="3"/>
                  </a:moveTo>
                  <a:lnTo>
                    <a:pt x="69" y="0"/>
                  </a:lnTo>
                  <a:lnTo>
                    <a:pt x="90" y="14"/>
                  </a:lnTo>
                  <a:lnTo>
                    <a:pt x="67" y="22"/>
                  </a:lnTo>
                  <a:lnTo>
                    <a:pt x="28" y="50"/>
                  </a:lnTo>
                  <a:lnTo>
                    <a:pt x="24" y="44"/>
                  </a:lnTo>
                  <a:lnTo>
                    <a:pt x="24" y="38"/>
                  </a:lnTo>
                  <a:lnTo>
                    <a:pt x="0" y="25"/>
                  </a:lnTo>
                  <a:lnTo>
                    <a:pt x="20" y="3"/>
                  </a:lnTo>
                  <a:close/>
                </a:path>
              </a:pathLst>
            </a:custGeom>
            <a:solidFill>
              <a:srgbClr val="92D050"/>
            </a:solid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4" name="Freeform 209"/>
            <p:cNvSpPr>
              <a:spLocks/>
            </p:cNvSpPr>
            <p:nvPr/>
          </p:nvSpPr>
          <p:spPr bwMode="auto">
            <a:xfrm>
              <a:off x="2362200" y="3230588"/>
              <a:ext cx="100013" cy="61912"/>
            </a:xfrm>
            <a:custGeom>
              <a:avLst/>
              <a:gdLst>
                <a:gd name="T0" fmla="*/ 2147483647 w 54"/>
                <a:gd name="T1" fmla="*/ 0 h 39"/>
                <a:gd name="T2" fmla="*/ 2147483647 w 54"/>
                <a:gd name="T3" fmla="*/ 2147483647 h 39"/>
                <a:gd name="T4" fmla="*/ 2147483647 w 54"/>
                <a:gd name="T5" fmla="*/ 2147483647 h 39"/>
                <a:gd name="T6" fmla="*/ 2147483647 w 54"/>
                <a:gd name="T7" fmla="*/ 2147483647 h 39"/>
                <a:gd name="T8" fmla="*/ 2147483647 w 54"/>
                <a:gd name="T9" fmla="*/ 2147483647 h 39"/>
                <a:gd name="T10" fmla="*/ 2147483647 w 54"/>
                <a:gd name="T11" fmla="*/ 2147483647 h 39"/>
                <a:gd name="T12" fmla="*/ 2147483647 w 54"/>
                <a:gd name="T13" fmla="*/ 2147483647 h 39"/>
                <a:gd name="T14" fmla="*/ 2147483647 w 54"/>
                <a:gd name="T15" fmla="*/ 2147483647 h 39"/>
                <a:gd name="T16" fmla="*/ 2147483647 w 54"/>
                <a:gd name="T17" fmla="*/ 2147483647 h 39"/>
                <a:gd name="T18" fmla="*/ 2147483647 w 54"/>
                <a:gd name="T19" fmla="*/ 2147483647 h 39"/>
                <a:gd name="T20" fmla="*/ 2147483647 w 54"/>
                <a:gd name="T21" fmla="*/ 2147483647 h 39"/>
                <a:gd name="T22" fmla="*/ 2147483647 w 54"/>
                <a:gd name="T23" fmla="*/ 2147483647 h 39"/>
                <a:gd name="T24" fmla="*/ 2147483647 w 54"/>
                <a:gd name="T25" fmla="*/ 2147483647 h 39"/>
                <a:gd name="T26" fmla="*/ 0 w 54"/>
                <a:gd name="T27" fmla="*/ 2147483647 h 39"/>
                <a:gd name="T28" fmla="*/ 2147483647 w 54"/>
                <a:gd name="T29" fmla="*/ 0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39"/>
                <a:gd name="T47" fmla="*/ 54 w 54"/>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39">
                  <a:moveTo>
                    <a:pt x="4" y="0"/>
                  </a:moveTo>
                  <a:lnTo>
                    <a:pt x="31" y="3"/>
                  </a:lnTo>
                  <a:lnTo>
                    <a:pt x="34" y="7"/>
                  </a:lnTo>
                  <a:lnTo>
                    <a:pt x="42" y="7"/>
                  </a:lnTo>
                  <a:lnTo>
                    <a:pt x="35" y="13"/>
                  </a:lnTo>
                  <a:lnTo>
                    <a:pt x="47" y="14"/>
                  </a:lnTo>
                  <a:lnTo>
                    <a:pt x="54" y="22"/>
                  </a:lnTo>
                  <a:lnTo>
                    <a:pt x="47" y="29"/>
                  </a:lnTo>
                  <a:lnTo>
                    <a:pt x="42" y="23"/>
                  </a:lnTo>
                  <a:lnTo>
                    <a:pt x="19" y="29"/>
                  </a:lnTo>
                  <a:lnTo>
                    <a:pt x="20" y="23"/>
                  </a:lnTo>
                  <a:lnTo>
                    <a:pt x="11" y="26"/>
                  </a:lnTo>
                  <a:lnTo>
                    <a:pt x="6" y="39"/>
                  </a:lnTo>
                  <a:lnTo>
                    <a:pt x="0" y="29"/>
                  </a:lnTo>
                  <a:lnTo>
                    <a:pt x="4" y="0"/>
                  </a:lnTo>
                  <a:close/>
                </a:path>
              </a:pathLst>
            </a:custGeom>
            <a:solidFill>
              <a:srgbClr val="7030A0"/>
            </a:solid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5" name="Freeform 210"/>
            <p:cNvSpPr>
              <a:spLocks/>
            </p:cNvSpPr>
            <p:nvPr/>
          </p:nvSpPr>
          <p:spPr bwMode="auto">
            <a:xfrm>
              <a:off x="2362200" y="3230588"/>
              <a:ext cx="100013" cy="61912"/>
            </a:xfrm>
            <a:custGeom>
              <a:avLst/>
              <a:gdLst>
                <a:gd name="T0" fmla="*/ 2147483647 w 54"/>
                <a:gd name="T1" fmla="*/ 0 h 39"/>
                <a:gd name="T2" fmla="*/ 2147483647 w 54"/>
                <a:gd name="T3" fmla="*/ 2147483647 h 39"/>
                <a:gd name="T4" fmla="*/ 2147483647 w 54"/>
                <a:gd name="T5" fmla="*/ 2147483647 h 39"/>
                <a:gd name="T6" fmla="*/ 2147483647 w 54"/>
                <a:gd name="T7" fmla="*/ 2147483647 h 39"/>
                <a:gd name="T8" fmla="*/ 2147483647 w 54"/>
                <a:gd name="T9" fmla="*/ 2147483647 h 39"/>
                <a:gd name="T10" fmla="*/ 2147483647 w 54"/>
                <a:gd name="T11" fmla="*/ 2147483647 h 39"/>
                <a:gd name="T12" fmla="*/ 2147483647 w 54"/>
                <a:gd name="T13" fmla="*/ 2147483647 h 39"/>
                <a:gd name="T14" fmla="*/ 2147483647 w 54"/>
                <a:gd name="T15" fmla="*/ 2147483647 h 39"/>
                <a:gd name="T16" fmla="*/ 2147483647 w 54"/>
                <a:gd name="T17" fmla="*/ 2147483647 h 39"/>
                <a:gd name="T18" fmla="*/ 2147483647 w 54"/>
                <a:gd name="T19" fmla="*/ 2147483647 h 39"/>
                <a:gd name="T20" fmla="*/ 2147483647 w 54"/>
                <a:gd name="T21" fmla="*/ 2147483647 h 39"/>
                <a:gd name="T22" fmla="*/ 2147483647 w 54"/>
                <a:gd name="T23" fmla="*/ 2147483647 h 39"/>
                <a:gd name="T24" fmla="*/ 2147483647 w 54"/>
                <a:gd name="T25" fmla="*/ 2147483647 h 39"/>
                <a:gd name="T26" fmla="*/ 0 w 54"/>
                <a:gd name="T27" fmla="*/ 2147483647 h 39"/>
                <a:gd name="T28" fmla="*/ 2147483647 w 54"/>
                <a:gd name="T29" fmla="*/ 0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39"/>
                <a:gd name="T47" fmla="*/ 54 w 54"/>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39">
                  <a:moveTo>
                    <a:pt x="4" y="0"/>
                  </a:moveTo>
                  <a:lnTo>
                    <a:pt x="31" y="3"/>
                  </a:lnTo>
                  <a:lnTo>
                    <a:pt x="34" y="7"/>
                  </a:lnTo>
                  <a:lnTo>
                    <a:pt x="42" y="7"/>
                  </a:lnTo>
                  <a:lnTo>
                    <a:pt x="35" y="13"/>
                  </a:lnTo>
                  <a:lnTo>
                    <a:pt x="47" y="14"/>
                  </a:lnTo>
                  <a:lnTo>
                    <a:pt x="54" y="22"/>
                  </a:lnTo>
                  <a:lnTo>
                    <a:pt x="47" y="29"/>
                  </a:lnTo>
                  <a:lnTo>
                    <a:pt x="42" y="23"/>
                  </a:lnTo>
                  <a:lnTo>
                    <a:pt x="19" y="29"/>
                  </a:lnTo>
                  <a:lnTo>
                    <a:pt x="20" y="23"/>
                  </a:lnTo>
                  <a:lnTo>
                    <a:pt x="11" y="26"/>
                  </a:lnTo>
                  <a:lnTo>
                    <a:pt x="6" y="39"/>
                  </a:lnTo>
                  <a:lnTo>
                    <a:pt x="0" y="29"/>
                  </a:lnTo>
                  <a:lnTo>
                    <a:pt x="4"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6" name="Freeform 211"/>
            <p:cNvSpPr>
              <a:spLocks/>
            </p:cNvSpPr>
            <p:nvPr/>
          </p:nvSpPr>
          <p:spPr bwMode="auto">
            <a:xfrm>
              <a:off x="2293938" y="3227413"/>
              <a:ext cx="74612" cy="50800"/>
            </a:xfrm>
            <a:custGeom>
              <a:avLst/>
              <a:gdLst>
                <a:gd name="T0" fmla="*/ 2147483647 w 42"/>
                <a:gd name="T1" fmla="*/ 2147483647 h 33"/>
                <a:gd name="T2" fmla="*/ 2147483647 w 42"/>
                <a:gd name="T3" fmla="*/ 0 h 33"/>
                <a:gd name="T4" fmla="*/ 2147483647 w 42"/>
                <a:gd name="T5" fmla="*/ 2147483647 h 33"/>
                <a:gd name="T6" fmla="*/ 2147483647 w 42"/>
                <a:gd name="T7" fmla="*/ 2147483647 h 33"/>
                <a:gd name="T8" fmla="*/ 2147483647 w 42"/>
                <a:gd name="T9" fmla="*/ 2147483647 h 33"/>
                <a:gd name="T10" fmla="*/ 2147483647 w 42"/>
                <a:gd name="T11" fmla="*/ 2147483647 h 33"/>
                <a:gd name="T12" fmla="*/ 2147483647 w 42"/>
                <a:gd name="T13" fmla="*/ 2147483647 h 33"/>
                <a:gd name="T14" fmla="*/ 0 w 42"/>
                <a:gd name="T15" fmla="*/ 2147483647 h 33"/>
                <a:gd name="T16" fmla="*/ 2147483647 w 42"/>
                <a:gd name="T17" fmla="*/ 2147483647 h 33"/>
                <a:gd name="T18" fmla="*/ 2147483647 w 42"/>
                <a:gd name="T19" fmla="*/ 2147483647 h 33"/>
                <a:gd name="T20" fmla="*/ 2147483647 w 42"/>
                <a:gd name="T21" fmla="*/ 214748364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33"/>
                <a:gd name="T35" fmla="*/ 42 w 42"/>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33">
                  <a:moveTo>
                    <a:pt x="42" y="3"/>
                  </a:moveTo>
                  <a:lnTo>
                    <a:pt x="23" y="0"/>
                  </a:lnTo>
                  <a:lnTo>
                    <a:pt x="19" y="6"/>
                  </a:lnTo>
                  <a:lnTo>
                    <a:pt x="24" y="6"/>
                  </a:lnTo>
                  <a:lnTo>
                    <a:pt x="31" y="25"/>
                  </a:lnTo>
                  <a:lnTo>
                    <a:pt x="19" y="29"/>
                  </a:lnTo>
                  <a:lnTo>
                    <a:pt x="5" y="25"/>
                  </a:lnTo>
                  <a:lnTo>
                    <a:pt x="0" y="29"/>
                  </a:lnTo>
                  <a:lnTo>
                    <a:pt x="9" y="33"/>
                  </a:lnTo>
                  <a:lnTo>
                    <a:pt x="38" y="32"/>
                  </a:lnTo>
                  <a:lnTo>
                    <a:pt x="42"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7" name="Freeform 212"/>
            <p:cNvSpPr>
              <a:spLocks/>
            </p:cNvSpPr>
            <p:nvPr/>
          </p:nvSpPr>
          <p:spPr bwMode="auto">
            <a:xfrm>
              <a:off x="2293938" y="3227413"/>
              <a:ext cx="74612" cy="50800"/>
            </a:xfrm>
            <a:custGeom>
              <a:avLst/>
              <a:gdLst>
                <a:gd name="T0" fmla="*/ 2147483647 w 42"/>
                <a:gd name="T1" fmla="*/ 2147483647 h 33"/>
                <a:gd name="T2" fmla="*/ 2147483647 w 42"/>
                <a:gd name="T3" fmla="*/ 0 h 33"/>
                <a:gd name="T4" fmla="*/ 2147483647 w 42"/>
                <a:gd name="T5" fmla="*/ 2147483647 h 33"/>
                <a:gd name="T6" fmla="*/ 2147483647 w 42"/>
                <a:gd name="T7" fmla="*/ 2147483647 h 33"/>
                <a:gd name="T8" fmla="*/ 2147483647 w 42"/>
                <a:gd name="T9" fmla="*/ 2147483647 h 33"/>
                <a:gd name="T10" fmla="*/ 2147483647 w 42"/>
                <a:gd name="T11" fmla="*/ 2147483647 h 33"/>
                <a:gd name="T12" fmla="*/ 2147483647 w 42"/>
                <a:gd name="T13" fmla="*/ 2147483647 h 33"/>
                <a:gd name="T14" fmla="*/ 0 w 42"/>
                <a:gd name="T15" fmla="*/ 2147483647 h 33"/>
                <a:gd name="T16" fmla="*/ 2147483647 w 42"/>
                <a:gd name="T17" fmla="*/ 2147483647 h 33"/>
                <a:gd name="T18" fmla="*/ 2147483647 w 42"/>
                <a:gd name="T19" fmla="*/ 2147483647 h 33"/>
                <a:gd name="T20" fmla="*/ 2147483647 w 42"/>
                <a:gd name="T21" fmla="*/ 214748364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33"/>
                <a:gd name="T35" fmla="*/ 42 w 42"/>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33">
                  <a:moveTo>
                    <a:pt x="42" y="3"/>
                  </a:moveTo>
                  <a:lnTo>
                    <a:pt x="23" y="0"/>
                  </a:lnTo>
                  <a:lnTo>
                    <a:pt x="19" y="6"/>
                  </a:lnTo>
                  <a:lnTo>
                    <a:pt x="24" y="6"/>
                  </a:lnTo>
                  <a:lnTo>
                    <a:pt x="31" y="25"/>
                  </a:lnTo>
                  <a:lnTo>
                    <a:pt x="19" y="29"/>
                  </a:lnTo>
                  <a:lnTo>
                    <a:pt x="5" y="25"/>
                  </a:lnTo>
                  <a:lnTo>
                    <a:pt x="0" y="29"/>
                  </a:lnTo>
                  <a:lnTo>
                    <a:pt x="9" y="33"/>
                  </a:lnTo>
                  <a:lnTo>
                    <a:pt x="38" y="32"/>
                  </a:lnTo>
                  <a:lnTo>
                    <a:pt x="42" y="3"/>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8" name="Freeform 213"/>
            <p:cNvSpPr>
              <a:spLocks/>
            </p:cNvSpPr>
            <p:nvPr/>
          </p:nvSpPr>
          <p:spPr bwMode="auto">
            <a:xfrm>
              <a:off x="2787650" y="4610125"/>
              <a:ext cx="130175" cy="123825"/>
            </a:xfrm>
            <a:custGeom>
              <a:avLst/>
              <a:gdLst>
                <a:gd name="T0" fmla="*/ 2147483647 w 73"/>
                <a:gd name="T1" fmla="*/ 2147483647 h 81"/>
                <a:gd name="T2" fmla="*/ 0 w 73"/>
                <a:gd name="T3" fmla="*/ 0 h 81"/>
                <a:gd name="T4" fmla="*/ 2147483647 w 73"/>
                <a:gd name="T5" fmla="*/ 0 h 81"/>
                <a:gd name="T6" fmla="*/ 2147483647 w 73"/>
                <a:gd name="T7" fmla="*/ 2147483647 h 81"/>
                <a:gd name="T8" fmla="*/ 2147483647 w 73"/>
                <a:gd name="T9" fmla="*/ 2147483647 h 81"/>
                <a:gd name="T10" fmla="*/ 2147483647 w 73"/>
                <a:gd name="T11" fmla="*/ 2147483647 h 81"/>
                <a:gd name="T12" fmla="*/ 2147483647 w 73"/>
                <a:gd name="T13" fmla="*/ 2147483647 h 81"/>
                <a:gd name="T14" fmla="*/ 2147483647 w 73"/>
                <a:gd name="T15" fmla="*/ 2147483647 h 81"/>
                <a:gd name="T16" fmla="*/ 2147483647 w 73"/>
                <a:gd name="T17" fmla="*/ 2147483647 h 81"/>
                <a:gd name="T18" fmla="*/ 2147483647 w 73"/>
                <a:gd name="T19" fmla="*/ 2147483647 h 81"/>
                <a:gd name="T20" fmla="*/ 2147483647 w 73"/>
                <a:gd name="T21" fmla="*/ 2147483647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81"/>
                <a:gd name="T35" fmla="*/ 73 w 73"/>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81">
                  <a:moveTo>
                    <a:pt x="5" y="68"/>
                  </a:moveTo>
                  <a:lnTo>
                    <a:pt x="0" y="0"/>
                  </a:lnTo>
                  <a:lnTo>
                    <a:pt x="14" y="0"/>
                  </a:lnTo>
                  <a:lnTo>
                    <a:pt x="28" y="14"/>
                  </a:lnTo>
                  <a:lnTo>
                    <a:pt x="33" y="11"/>
                  </a:lnTo>
                  <a:lnTo>
                    <a:pt x="62" y="31"/>
                  </a:lnTo>
                  <a:lnTo>
                    <a:pt x="73" y="46"/>
                  </a:lnTo>
                  <a:lnTo>
                    <a:pt x="73" y="62"/>
                  </a:lnTo>
                  <a:lnTo>
                    <a:pt x="66" y="75"/>
                  </a:lnTo>
                  <a:lnTo>
                    <a:pt x="37" y="81"/>
                  </a:lnTo>
                  <a:lnTo>
                    <a:pt x="5" y="68"/>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9" name="Freeform 214"/>
            <p:cNvSpPr>
              <a:spLocks/>
            </p:cNvSpPr>
            <p:nvPr/>
          </p:nvSpPr>
          <p:spPr bwMode="auto">
            <a:xfrm>
              <a:off x="2787650" y="4610125"/>
              <a:ext cx="130175" cy="123825"/>
            </a:xfrm>
            <a:custGeom>
              <a:avLst/>
              <a:gdLst>
                <a:gd name="T0" fmla="*/ 2147483647 w 73"/>
                <a:gd name="T1" fmla="*/ 2147483647 h 81"/>
                <a:gd name="T2" fmla="*/ 0 w 73"/>
                <a:gd name="T3" fmla="*/ 0 h 81"/>
                <a:gd name="T4" fmla="*/ 2147483647 w 73"/>
                <a:gd name="T5" fmla="*/ 0 h 81"/>
                <a:gd name="T6" fmla="*/ 2147483647 w 73"/>
                <a:gd name="T7" fmla="*/ 2147483647 h 81"/>
                <a:gd name="T8" fmla="*/ 2147483647 w 73"/>
                <a:gd name="T9" fmla="*/ 2147483647 h 81"/>
                <a:gd name="T10" fmla="*/ 2147483647 w 73"/>
                <a:gd name="T11" fmla="*/ 2147483647 h 81"/>
                <a:gd name="T12" fmla="*/ 2147483647 w 73"/>
                <a:gd name="T13" fmla="*/ 2147483647 h 81"/>
                <a:gd name="T14" fmla="*/ 2147483647 w 73"/>
                <a:gd name="T15" fmla="*/ 2147483647 h 81"/>
                <a:gd name="T16" fmla="*/ 2147483647 w 73"/>
                <a:gd name="T17" fmla="*/ 2147483647 h 81"/>
                <a:gd name="T18" fmla="*/ 2147483647 w 73"/>
                <a:gd name="T19" fmla="*/ 2147483647 h 81"/>
                <a:gd name="T20" fmla="*/ 2147483647 w 73"/>
                <a:gd name="T21" fmla="*/ 2147483647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81"/>
                <a:gd name="T35" fmla="*/ 73 w 73"/>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81">
                  <a:moveTo>
                    <a:pt x="5" y="68"/>
                  </a:moveTo>
                  <a:lnTo>
                    <a:pt x="0" y="0"/>
                  </a:lnTo>
                  <a:lnTo>
                    <a:pt x="14" y="0"/>
                  </a:lnTo>
                  <a:lnTo>
                    <a:pt x="28" y="14"/>
                  </a:lnTo>
                  <a:lnTo>
                    <a:pt x="33" y="11"/>
                  </a:lnTo>
                  <a:lnTo>
                    <a:pt x="62" y="31"/>
                  </a:lnTo>
                  <a:lnTo>
                    <a:pt x="73" y="46"/>
                  </a:lnTo>
                  <a:lnTo>
                    <a:pt x="73" y="62"/>
                  </a:lnTo>
                  <a:lnTo>
                    <a:pt x="66" y="75"/>
                  </a:lnTo>
                  <a:lnTo>
                    <a:pt x="37" y="81"/>
                  </a:lnTo>
                  <a:lnTo>
                    <a:pt x="5" y="68"/>
                  </a:lnTo>
                </a:path>
              </a:pathLst>
            </a:custGeom>
            <a:solidFill>
              <a:srgbClr val="92D050"/>
            </a:solid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1" name="Freeform 216"/>
            <p:cNvSpPr>
              <a:spLocks/>
            </p:cNvSpPr>
            <p:nvPr/>
          </p:nvSpPr>
          <p:spPr bwMode="auto">
            <a:xfrm>
              <a:off x="2287588" y="3633813"/>
              <a:ext cx="1041400" cy="1071562"/>
            </a:xfrm>
            <a:custGeom>
              <a:avLst/>
              <a:gdLst>
                <a:gd name="T0" fmla="*/ 2147483647 w 583"/>
                <a:gd name="T1" fmla="*/ 2147483647 h 686"/>
                <a:gd name="T2" fmla="*/ 2147483647 w 583"/>
                <a:gd name="T3" fmla="*/ 2147483647 h 686"/>
                <a:gd name="T4" fmla="*/ 2147483647 w 583"/>
                <a:gd name="T5" fmla="*/ 2147483647 h 686"/>
                <a:gd name="T6" fmla="*/ 2147483647 w 583"/>
                <a:gd name="T7" fmla="*/ 2147483647 h 686"/>
                <a:gd name="T8" fmla="*/ 2147483647 w 583"/>
                <a:gd name="T9" fmla="*/ 2147483647 h 686"/>
                <a:gd name="T10" fmla="*/ 2147483647 w 583"/>
                <a:gd name="T11" fmla="*/ 2147483647 h 686"/>
                <a:gd name="T12" fmla="*/ 2147483647 w 583"/>
                <a:gd name="T13" fmla="*/ 0 h 686"/>
                <a:gd name="T14" fmla="*/ 2147483647 w 583"/>
                <a:gd name="T15" fmla="*/ 2147483647 h 686"/>
                <a:gd name="T16" fmla="*/ 2147483647 w 583"/>
                <a:gd name="T17" fmla="*/ 2147483647 h 686"/>
                <a:gd name="T18" fmla="*/ 2147483647 w 583"/>
                <a:gd name="T19" fmla="*/ 2147483647 h 686"/>
                <a:gd name="T20" fmla="*/ 2147483647 w 583"/>
                <a:gd name="T21" fmla="*/ 2147483647 h 686"/>
                <a:gd name="T22" fmla="*/ 2147483647 w 583"/>
                <a:gd name="T23" fmla="*/ 2147483647 h 686"/>
                <a:gd name="T24" fmla="*/ 2147483647 w 583"/>
                <a:gd name="T25" fmla="*/ 2147483647 h 686"/>
                <a:gd name="T26" fmla="*/ 2147483647 w 583"/>
                <a:gd name="T27" fmla="*/ 2147483647 h 686"/>
                <a:gd name="T28" fmla="*/ 2147483647 w 583"/>
                <a:gd name="T29" fmla="*/ 2147483647 h 686"/>
                <a:gd name="T30" fmla="*/ 2147483647 w 583"/>
                <a:gd name="T31" fmla="*/ 2147483647 h 686"/>
                <a:gd name="T32" fmla="*/ 2147483647 w 583"/>
                <a:gd name="T33" fmla="*/ 2147483647 h 686"/>
                <a:gd name="T34" fmla="*/ 2147483647 w 583"/>
                <a:gd name="T35" fmla="*/ 2147483647 h 686"/>
                <a:gd name="T36" fmla="*/ 2147483647 w 583"/>
                <a:gd name="T37" fmla="*/ 2147483647 h 686"/>
                <a:gd name="T38" fmla="*/ 2147483647 w 583"/>
                <a:gd name="T39" fmla="*/ 2147483647 h 686"/>
                <a:gd name="T40" fmla="*/ 2147483647 w 583"/>
                <a:gd name="T41" fmla="*/ 2147483647 h 686"/>
                <a:gd name="T42" fmla="*/ 2147483647 w 583"/>
                <a:gd name="T43" fmla="*/ 2147483647 h 686"/>
                <a:gd name="T44" fmla="*/ 2147483647 w 583"/>
                <a:gd name="T45" fmla="*/ 2147483647 h 686"/>
                <a:gd name="T46" fmla="*/ 2147483647 w 583"/>
                <a:gd name="T47" fmla="*/ 2147483647 h 686"/>
                <a:gd name="T48" fmla="*/ 2147483647 w 583"/>
                <a:gd name="T49" fmla="*/ 2147483647 h 686"/>
                <a:gd name="T50" fmla="*/ 2147483647 w 583"/>
                <a:gd name="T51" fmla="*/ 2147483647 h 686"/>
                <a:gd name="T52" fmla="*/ 2147483647 w 583"/>
                <a:gd name="T53" fmla="*/ 2147483647 h 686"/>
                <a:gd name="T54" fmla="*/ 2147483647 w 583"/>
                <a:gd name="T55" fmla="*/ 2147483647 h 686"/>
                <a:gd name="T56" fmla="*/ 2147483647 w 583"/>
                <a:gd name="T57" fmla="*/ 2147483647 h 686"/>
                <a:gd name="T58" fmla="*/ 2147483647 w 583"/>
                <a:gd name="T59" fmla="*/ 2147483647 h 686"/>
                <a:gd name="T60" fmla="*/ 2147483647 w 583"/>
                <a:gd name="T61" fmla="*/ 2147483647 h 686"/>
                <a:gd name="T62" fmla="*/ 2147483647 w 583"/>
                <a:gd name="T63" fmla="*/ 2147483647 h 686"/>
                <a:gd name="T64" fmla="*/ 2147483647 w 583"/>
                <a:gd name="T65" fmla="*/ 2147483647 h 686"/>
                <a:gd name="T66" fmla="*/ 2147483647 w 583"/>
                <a:gd name="T67" fmla="*/ 2147483647 h 686"/>
                <a:gd name="T68" fmla="*/ 2147483647 w 583"/>
                <a:gd name="T69" fmla="*/ 2147483647 h 686"/>
                <a:gd name="T70" fmla="*/ 2147483647 w 583"/>
                <a:gd name="T71" fmla="*/ 2147483647 h 686"/>
                <a:gd name="T72" fmla="*/ 2147483647 w 583"/>
                <a:gd name="T73" fmla="*/ 2147483647 h 686"/>
                <a:gd name="T74" fmla="*/ 2147483647 w 583"/>
                <a:gd name="T75" fmla="*/ 2147483647 h 686"/>
                <a:gd name="T76" fmla="*/ 2147483647 w 583"/>
                <a:gd name="T77" fmla="*/ 2147483647 h 686"/>
                <a:gd name="T78" fmla="*/ 2147483647 w 583"/>
                <a:gd name="T79" fmla="*/ 2147483647 h 686"/>
                <a:gd name="T80" fmla="*/ 2147483647 w 583"/>
                <a:gd name="T81" fmla="*/ 2147483647 h 686"/>
                <a:gd name="T82" fmla="*/ 2147483647 w 583"/>
                <a:gd name="T83" fmla="*/ 2147483647 h 686"/>
                <a:gd name="T84" fmla="*/ 2147483647 w 583"/>
                <a:gd name="T85" fmla="*/ 2147483647 h 686"/>
                <a:gd name="T86" fmla="*/ 2147483647 w 583"/>
                <a:gd name="T87" fmla="*/ 2147483647 h 686"/>
                <a:gd name="T88" fmla="*/ 2147483647 w 583"/>
                <a:gd name="T89" fmla="*/ 2147483647 h 686"/>
                <a:gd name="T90" fmla="*/ 2147483647 w 583"/>
                <a:gd name="T91" fmla="*/ 2147483647 h 686"/>
                <a:gd name="T92" fmla="*/ 2147483647 w 583"/>
                <a:gd name="T93" fmla="*/ 2147483647 h 686"/>
                <a:gd name="T94" fmla="*/ 2147483647 w 583"/>
                <a:gd name="T95" fmla="*/ 2147483647 h 686"/>
                <a:gd name="T96" fmla="*/ 2147483647 w 583"/>
                <a:gd name="T97" fmla="*/ 2147483647 h 686"/>
                <a:gd name="T98" fmla="*/ 2147483647 w 583"/>
                <a:gd name="T99" fmla="*/ 2147483647 h 686"/>
                <a:gd name="T100" fmla="*/ 2147483647 w 583"/>
                <a:gd name="T101" fmla="*/ 2147483647 h 686"/>
                <a:gd name="T102" fmla="*/ 2147483647 w 583"/>
                <a:gd name="T103" fmla="*/ 2147483647 h 686"/>
                <a:gd name="T104" fmla="*/ 2147483647 w 583"/>
                <a:gd name="T105" fmla="*/ 2147483647 h 686"/>
                <a:gd name="T106" fmla="*/ 2147483647 w 583"/>
                <a:gd name="T107" fmla="*/ 2147483647 h 686"/>
                <a:gd name="T108" fmla="*/ 2147483647 w 583"/>
                <a:gd name="T109" fmla="*/ 2147483647 h 686"/>
                <a:gd name="T110" fmla="*/ 2147483647 w 583"/>
                <a:gd name="T111" fmla="*/ 2147483647 h 686"/>
                <a:gd name="T112" fmla="*/ 2147483647 w 583"/>
                <a:gd name="T113" fmla="*/ 2147483647 h 686"/>
                <a:gd name="T114" fmla="*/ 2147483647 w 583"/>
                <a:gd name="T115" fmla="*/ 2147483647 h 6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3"/>
                <a:gd name="T175" fmla="*/ 0 h 686"/>
                <a:gd name="T176" fmla="*/ 583 w 583"/>
                <a:gd name="T177" fmla="*/ 686 h 6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3" h="686">
                  <a:moveTo>
                    <a:pt x="330" y="20"/>
                  </a:moveTo>
                  <a:lnTo>
                    <a:pt x="309" y="51"/>
                  </a:lnTo>
                  <a:lnTo>
                    <a:pt x="295" y="57"/>
                  </a:lnTo>
                  <a:lnTo>
                    <a:pt x="286" y="51"/>
                  </a:lnTo>
                  <a:lnTo>
                    <a:pt x="268" y="48"/>
                  </a:lnTo>
                  <a:lnTo>
                    <a:pt x="262" y="60"/>
                  </a:lnTo>
                  <a:lnTo>
                    <a:pt x="257" y="57"/>
                  </a:lnTo>
                  <a:lnTo>
                    <a:pt x="247" y="57"/>
                  </a:lnTo>
                  <a:lnTo>
                    <a:pt x="222" y="70"/>
                  </a:lnTo>
                  <a:lnTo>
                    <a:pt x="215" y="67"/>
                  </a:lnTo>
                  <a:lnTo>
                    <a:pt x="205" y="45"/>
                  </a:lnTo>
                  <a:lnTo>
                    <a:pt x="209" y="19"/>
                  </a:lnTo>
                  <a:lnTo>
                    <a:pt x="205" y="3"/>
                  </a:lnTo>
                  <a:lnTo>
                    <a:pt x="196" y="0"/>
                  </a:lnTo>
                  <a:lnTo>
                    <a:pt x="191" y="11"/>
                  </a:lnTo>
                  <a:lnTo>
                    <a:pt x="157" y="23"/>
                  </a:lnTo>
                  <a:lnTo>
                    <a:pt x="132" y="20"/>
                  </a:lnTo>
                  <a:lnTo>
                    <a:pt x="140" y="29"/>
                  </a:lnTo>
                  <a:lnTo>
                    <a:pt x="140" y="45"/>
                  </a:lnTo>
                  <a:lnTo>
                    <a:pt x="150" y="54"/>
                  </a:lnTo>
                  <a:lnTo>
                    <a:pt x="116" y="79"/>
                  </a:lnTo>
                  <a:lnTo>
                    <a:pt x="106" y="79"/>
                  </a:lnTo>
                  <a:lnTo>
                    <a:pt x="99" y="70"/>
                  </a:lnTo>
                  <a:lnTo>
                    <a:pt x="90" y="60"/>
                  </a:lnTo>
                  <a:lnTo>
                    <a:pt x="56" y="62"/>
                  </a:lnTo>
                  <a:lnTo>
                    <a:pt x="56" y="71"/>
                  </a:lnTo>
                  <a:lnTo>
                    <a:pt x="66" y="81"/>
                  </a:lnTo>
                  <a:lnTo>
                    <a:pt x="52" y="86"/>
                  </a:lnTo>
                  <a:lnTo>
                    <a:pt x="62" y="115"/>
                  </a:lnTo>
                  <a:lnTo>
                    <a:pt x="54" y="165"/>
                  </a:lnTo>
                  <a:lnTo>
                    <a:pt x="21" y="179"/>
                  </a:lnTo>
                  <a:lnTo>
                    <a:pt x="10" y="195"/>
                  </a:lnTo>
                  <a:lnTo>
                    <a:pt x="0" y="227"/>
                  </a:lnTo>
                  <a:lnTo>
                    <a:pt x="14" y="249"/>
                  </a:lnTo>
                  <a:lnTo>
                    <a:pt x="12" y="255"/>
                  </a:lnTo>
                  <a:lnTo>
                    <a:pt x="29" y="268"/>
                  </a:lnTo>
                  <a:lnTo>
                    <a:pt x="47" y="257"/>
                  </a:lnTo>
                  <a:lnTo>
                    <a:pt x="52" y="284"/>
                  </a:lnTo>
                  <a:lnTo>
                    <a:pt x="64" y="284"/>
                  </a:lnTo>
                  <a:lnTo>
                    <a:pt x="85" y="284"/>
                  </a:lnTo>
                  <a:lnTo>
                    <a:pt x="106" y="264"/>
                  </a:lnTo>
                  <a:lnTo>
                    <a:pt x="125" y="262"/>
                  </a:lnTo>
                  <a:lnTo>
                    <a:pt x="128" y="289"/>
                  </a:lnTo>
                  <a:lnTo>
                    <a:pt x="135" y="303"/>
                  </a:lnTo>
                  <a:lnTo>
                    <a:pt x="198" y="330"/>
                  </a:lnTo>
                  <a:lnTo>
                    <a:pt x="208" y="351"/>
                  </a:lnTo>
                  <a:lnTo>
                    <a:pt x="206" y="360"/>
                  </a:lnTo>
                  <a:lnTo>
                    <a:pt x="212" y="376"/>
                  </a:lnTo>
                  <a:lnTo>
                    <a:pt x="239" y="381"/>
                  </a:lnTo>
                  <a:lnTo>
                    <a:pt x="240" y="391"/>
                  </a:lnTo>
                  <a:lnTo>
                    <a:pt x="253" y="411"/>
                  </a:lnTo>
                  <a:lnTo>
                    <a:pt x="250" y="446"/>
                  </a:lnTo>
                  <a:lnTo>
                    <a:pt x="254" y="477"/>
                  </a:lnTo>
                  <a:lnTo>
                    <a:pt x="284" y="484"/>
                  </a:lnTo>
                  <a:lnTo>
                    <a:pt x="289" y="487"/>
                  </a:lnTo>
                  <a:lnTo>
                    <a:pt x="295" y="512"/>
                  </a:lnTo>
                  <a:lnTo>
                    <a:pt x="312" y="515"/>
                  </a:lnTo>
                  <a:lnTo>
                    <a:pt x="314" y="543"/>
                  </a:lnTo>
                  <a:lnTo>
                    <a:pt x="321" y="543"/>
                  </a:lnTo>
                  <a:lnTo>
                    <a:pt x="327" y="568"/>
                  </a:lnTo>
                  <a:lnTo>
                    <a:pt x="314" y="576"/>
                  </a:lnTo>
                  <a:lnTo>
                    <a:pt x="279" y="624"/>
                  </a:lnTo>
                  <a:lnTo>
                    <a:pt x="293" y="624"/>
                  </a:lnTo>
                  <a:lnTo>
                    <a:pt x="307" y="638"/>
                  </a:lnTo>
                  <a:lnTo>
                    <a:pt x="312" y="635"/>
                  </a:lnTo>
                  <a:lnTo>
                    <a:pt x="341" y="655"/>
                  </a:lnTo>
                  <a:lnTo>
                    <a:pt x="352" y="670"/>
                  </a:lnTo>
                  <a:lnTo>
                    <a:pt x="352" y="686"/>
                  </a:lnTo>
                  <a:lnTo>
                    <a:pt x="364" y="665"/>
                  </a:lnTo>
                  <a:lnTo>
                    <a:pt x="379" y="646"/>
                  </a:lnTo>
                  <a:lnTo>
                    <a:pt x="390" y="611"/>
                  </a:lnTo>
                  <a:lnTo>
                    <a:pt x="404" y="594"/>
                  </a:lnTo>
                  <a:lnTo>
                    <a:pt x="400" y="547"/>
                  </a:lnTo>
                  <a:lnTo>
                    <a:pt x="423" y="516"/>
                  </a:lnTo>
                  <a:lnTo>
                    <a:pt x="437" y="509"/>
                  </a:lnTo>
                  <a:lnTo>
                    <a:pt x="442" y="512"/>
                  </a:lnTo>
                  <a:lnTo>
                    <a:pt x="448" y="503"/>
                  </a:lnTo>
                  <a:lnTo>
                    <a:pt x="454" y="503"/>
                  </a:lnTo>
                  <a:lnTo>
                    <a:pt x="452" y="496"/>
                  </a:lnTo>
                  <a:lnTo>
                    <a:pt x="490" y="496"/>
                  </a:lnTo>
                  <a:lnTo>
                    <a:pt x="490" y="487"/>
                  </a:lnTo>
                  <a:lnTo>
                    <a:pt x="506" y="478"/>
                  </a:lnTo>
                  <a:lnTo>
                    <a:pt x="506" y="462"/>
                  </a:lnTo>
                  <a:lnTo>
                    <a:pt x="521" y="435"/>
                  </a:lnTo>
                  <a:lnTo>
                    <a:pt x="521" y="408"/>
                  </a:lnTo>
                  <a:lnTo>
                    <a:pt x="525" y="401"/>
                  </a:lnTo>
                  <a:lnTo>
                    <a:pt x="524" y="327"/>
                  </a:lnTo>
                  <a:lnTo>
                    <a:pt x="572" y="260"/>
                  </a:lnTo>
                  <a:lnTo>
                    <a:pt x="583" y="236"/>
                  </a:lnTo>
                  <a:lnTo>
                    <a:pt x="583" y="214"/>
                  </a:lnTo>
                  <a:lnTo>
                    <a:pt x="572" y="184"/>
                  </a:lnTo>
                  <a:lnTo>
                    <a:pt x="549" y="181"/>
                  </a:lnTo>
                  <a:lnTo>
                    <a:pt x="503" y="141"/>
                  </a:lnTo>
                  <a:lnTo>
                    <a:pt x="480" y="144"/>
                  </a:lnTo>
                  <a:lnTo>
                    <a:pt x="451" y="134"/>
                  </a:lnTo>
                  <a:lnTo>
                    <a:pt x="434" y="141"/>
                  </a:lnTo>
                  <a:lnTo>
                    <a:pt x="437" y="133"/>
                  </a:lnTo>
                  <a:lnTo>
                    <a:pt x="431" y="118"/>
                  </a:lnTo>
                  <a:lnTo>
                    <a:pt x="423" y="121"/>
                  </a:lnTo>
                  <a:lnTo>
                    <a:pt x="421" y="115"/>
                  </a:lnTo>
                  <a:lnTo>
                    <a:pt x="395" y="103"/>
                  </a:lnTo>
                  <a:lnTo>
                    <a:pt x="381" y="106"/>
                  </a:lnTo>
                  <a:lnTo>
                    <a:pt x="376" y="119"/>
                  </a:lnTo>
                  <a:lnTo>
                    <a:pt x="372" y="116"/>
                  </a:lnTo>
                  <a:lnTo>
                    <a:pt x="376" y="97"/>
                  </a:lnTo>
                  <a:lnTo>
                    <a:pt x="368" y="95"/>
                  </a:lnTo>
                  <a:lnTo>
                    <a:pt x="345" y="99"/>
                  </a:lnTo>
                  <a:lnTo>
                    <a:pt x="345" y="121"/>
                  </a:lnTo>
                  <a:lnTo>
                    <a:pt x="340" y="109"/>
                  </a:lnTo>
                  <a:lnTo>
                    <a:pt x="331" y="114"/>
                  </a:lnTo>
                  <a:lnTo>
                    <a:pt x="336" y="95"/>
                  </a:lnTo>
                  <a:lnTo>
                    <a:pt x="352" y="74"/>
                  </a:lnTo>
                  <a:lnTo>
                    <a:pt x="355" y="61"/>
                  </a:lnTo>
                  <a:lnTo>
                    <a:pt x="345" y="60"/>
                  </a:lnTo>
                  <a:lnTo>
                    <a:pt x="338" y="26"/>
                  </a:lnTo>
                  <a:lnTo>
                    <a:pt x="330" y="20"/>
                  </a:lnTo>
                </a:path>
              </a:pathLst>
            </a:custGeom>
            <a:solidFill>
              <a:srgbClr val="92D050"/>
            </a:solid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2" name="Freeform 217"/>
            <p:cNvSpPr>
              <a:spLocks/>
            </p:cNvSpPr>
            <p:nvPr/>
          </p:nvSpPr>
          <p:spPr bwMode="auto">
            <a:xfrm>
              <a:off x="2733675" y="5219725"/>
              <a:ext cx="109538" cy="77788"/>
            </a:xfrm>
            <a:custGeom>
              <a:avLst/>
              <a:gdLst>
                <a:gd name="T0" fmla="*/ 0 w 62"/>
                <a:gd name="T1" fmla="*/ 0 h 51"/>
                <a:gd name="T2" fmla="*/ 2147483647 w 62"/>
                <a:gd name="T3" fmla="*/ 2147483647 h 51"/>
                <a:gd name="T4" fmla="*/ 2147483647 w 62"/>
                <a:gd name="T5" fmla="*/ 2147483647 h 51"/>
                <a:gd name="T6" fmla="*/ 2147483647 w 62"/>
                <a:gd name="T7" fmla="*/ 2147483647 h 51"/>
                <a:gd name="T8" fmla="*/ 2147483647 w 62"/>
                <a:gd name="T9" fmla="*/ 2147483647 h 51"/>
                <a:gd name="T10" fmla="*/ 2147483647 w 62"/>
                <a:gd name="T11" fmla="*/ 2147483647 h 51"/>
                <a:gd name="T12" fmla="*/ 2147483647 w 62"/>
                <a:gd name="T13" fmla="*/ 2147483647 h 51"/>
                <a:gd name="T14" fmla="*/ 0 w 62"/>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1"/>
                <a:gd name="T26" fmla="*/ 62 w 62"/>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1">
                  <a:moveTo>
                    <a:pt x="0" y="0"/>
                  </a:moveTo>
                  <a:lnTo>
                    <a:pt x="18" y="18"/>
                  </a:lnTo>
                  <a:lnTo>
                    <a:pt x="62" y="34"/>
                  </a:lnTo>
                  <a:lnTo>
                    <a:pt x="57" y="40"/>
                  </a:lnTo>
                  <a:lnTo>
                    <a:pt x="29" y="44"/>
                  </a:lnTo>
                  <a:lnTo>
                    <a:pt x="34" y="51"/>
                  </a:lnTo>
                  <a:lnTo>
                    <a:pt x="22" y="5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3" name="Freeform 218"/>
            <p:cNvSpPr>
              <a:spLocks/>
            </p:cNvSpPr>
            <p:nvPr/>
          </p:nvSpPr>
          <p:spPr bwMode="auto">
            <a:xfrm>
              <a:off x="2733675" y="5219725"/>
              <a:ext cx="109538" cy="77788"/>
            </a:xfrm>
            <a:custGeom>
              <a:avLst/>
              <a:gdLst>
                <a:gd name="T0" fmla="*/ 0 w 62"/>
                <a:gd name="T1" fmla="*/ 0 h 51"/>
                <a:gd name="T2" fmla="*/ 2147483647 w 62"/>
                <a:gd name="T3" fmla="*/ 2147483647 h 51"/>
                <a:gd name="T4" fmla="*/ 2147483647 w 62"/>
                <a:gd name="T5" fmla="*/ 2147483647 h 51"/>
                <a:gd name="T6" fmla="*/ 2147483647 w 62"/>
                <a:gd name="T7" fmla="*/ 2147483647 h 51"/>
                <a:gd name="T8" fmla="*/ 2147483647 w 62"/>
                <a:gd name="T9" fmla="*/ 2147483647 h 51"/>
                <a:gd name="T10" fmla="*/ 2147483647 w 62"/>
                <a:gd name="T11" fmla="*/ 2147483647 h 51"/>
                <a:gd name="T12" fmla="*/ 2147483647 w 62"/>
                <a:gd name="T13" fmla="*/ 2147483647 h 51"/>
                <a:gd name="T14" fmla="*/ 0 w 62"/>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1"/>
                <a:gd name="T26" fmla="*/ 62 w 62"/>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1">
                  <a:moveTo>
                    <a:pt x="0" y="0"/>
                  </a:moveTo>
                  <a:lnTo>
                    <a:pt x="18" y="18"/>
                  </a:lnTo>
                  <a:lnTo>
                    <a:pt x="62" y="34"/>
                  </a:lnTo>
                  <a:lnTo>
                    <a:pt x="57" y="40"/>
                  </a:lnTo>
                  <a:lnTo>
                    <a:pt x="29" y="44"/>
                  </a:lnTo>
                  <a:lnTo>
                    <a:pt x="34" y="51"/>
                  </a:lnTo>
                  <a:lnTo>
                    <a:pt x="22" y="50"/>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4" name="Freeform 219"/>
            <p:cNvSpPr>
              <a:spLocks/>
            </p:cNvSpPr>
            <p:nvPr/>
          </p:nvSpPr>
          <p:spPr bwMode="auto">
            <a:xfrm>
              <a:off x="2635250" y="5219725"/>
              <a:ext cx="138113" cy="74613"/>
            </a:xfrm>
            <a:custGeom>
              <a:avLst/>
              <a:gdLst>
                <a:gd name="T0" fmla="*/ 2147483647 w 78"/>
                <a:gd name="T1" fmla="*/ 0 h 50"/>
                <a:gd name="T2" fmla="*/ 2147483647 w 78"/>
                <a:gd name="T3" fmla="*/ 2147483647 h 50"/>
                <a:gd name="T4" fmla="*/ 2147483647 w 78"/>
                <a:gd name="T5" fmla="*/ 2147483647 h 50"/>
                <a:gd name="T6" fmla="*/ 2147483647 w 78"/>
                <a:gd name="T7" fmla="*/ 2147483647 h 50"/>
                <a:gd name="T8" fmla="*/ 2147483647 w 78"/>
                <a:gd name="T9" fmla="*/ 2147483647 h 50"/>
                <a:gd name="T10" fmla="*/ 2147483647 w 78"/>
                <a:gd name="T11" fmla="*/ 2147483647 h 50"/>
                <a:gd name="T12" fmla="*/ 2147483647 w 78"/>
                <a:gd name="T13" fmla="*/ 2147483647 h 50"/>
                <a:gd name="T14" fmla="*/ 0 w 78"/>
                <a:gd name="T15" fmla="*/ 2147483647 h 50"/>
                <a:gd name="T16" fmla="*/ 0 w 78"/>
                <a:gd name="T17" fmla="*/ 2147483647 h 50"/>
                <a:gd name="T18" fmla="*/ 2147483647 w 78"/>
                <a:gd name="T19" fmla="*/ 2147483647 h 50"/>
                <a:gd name="T20" fmla="*/ 2147483647 w 78"/>
                <a:gd name="T21" fmla="*/ 2147483647 h 50"/>
                <a:gd name="T22" fmla="*/ 2147483647 w 78"/>
                <a:gd name="T23" fmla="*/ 2147483647 h 50"/>
                <a:gd name="T24" fmla="*/ 2147483647 w 78"/>
                <a:gd name="T25" fmla="*/ 2147483647 h 50"/>
                <a:gd name="T26" fmla="*/ 2147483647 w 78"/>
                <a:gd name="T27" fmla="*/ 2147483647 h 50"/>
                <a:gd name="T28" fmla="*/ 2147483647 w 78"/>
                <a:gd name="T29" fmla="*/ 2147483647 h 50"/>
                <a:gd name="T30" fmla="*/ 2147483647 w 78"/>
                <a:gd name="T31" fmla="*/ 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50"/>
                <a:gd name="T50" fmla="*/ 78 w 78"/>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50">
                  <a:moveTo>
                    <a:pt x="56" y="0"/>
                  </a:moveTo>
                  <a:lnTo>
                    <a:pt x="38" y="5"/>
                  </a:lnTo>
                  <a:lnTo>
                    <a:pt x="40" y="12"/>
                  </a:lnTo>
                  <a:lnTo>
                    <a:pt x="56" y="15"/>
                  </a:lnTo>
                  <a:lnTo>
                    <a:pt x="47" y="21"/>
                  </a:lnTo>
                  <a:lnTo>
                    <a:pt x="42" y="18"/>
                  </a:lnTo>
                  <a:lnTo>
                    <a:pt x="39" y="25"/>
                  </a:lnTo>
                  <a:lnTo>
                    <a:pt x="0" y="12"/>
                  </a:lnTo>
                  <a:lnTo>
                    <a:pt x="0" y="16"/>
                  </a:lnTo>
                  <a:lnTo>
                    <a:pt x="9" y="25"/>
                  </a:lnTo>
                  <a:lnTo>
                    <a:pt x="18" y="25"/>
                  </a:lnTo>
                  <a:lnTo>
                    <a:pt x="45" y="40"/>
                  </a:lnTo>
                  <a:lnTo>
                    <a:pt x="59" y="40"/>
                  </a:lnTo>
                  <a:lnTo>
                    <a:pt x="64" y="45"/>
                  </a:lnTo>
                  <a:lnTo>
                    <a:pt x="78" y="50"/>
                  </a:lnTo>
                  <a:lnTo>
                    <a:pt x="56"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5" name="Freeform 220"/>
            <p:cNvSpPr>
              <a:spLocks/>
            </p:cNvSpPr>
            <p:nvPr/>
          </p:nvSpPr>
          <p:spPr bwMode="auto">
            <a:xfrm>
              <a:off x="2635250" y="5219725"/>
              <a:ext cx="138113" cy="74613"/>
            </a:xfrm>
            <a:custGeom>
              <a:avLst/>
              <a:gdLst>
                <a:gd name="T0" fmla="*/ 2147483647 w 78"/>
                <a:gd name="T1" fmla="*/ 0 h 50"/>
                <a:gd name="T2" fmla="*/ 2147483647 w 78"/>
                <a:gd name="T3" fmla="*/ 2147483647 h 50"/>
                <a:gd name="T4" fmla="*/ 2147483647 w 78"/>
                <a:gd name="T5" fmla="*/ 2147483647 h 50"/>
                <a:gd name="T6" fmla="*/ 2147483647 w 78"/>
                <a:gd name="T7" fmla="*/ 2147483647 h 50"/>
                <a:gd name="T8" fmla="*/ 2147483647 w 78"/>
                <a:gd name="T9" fmla="*/ 2147483647 h 50"/>
                <a:gd name="T10" fmla="*/ 2147483647 w 78"/>
                <a:gd name="T11" fmla="*/ 2147483647 h 50"/>
                <a:gd name="T12" fmla="*/ 2147483647 w 78"/>
                <a:gd name="T13" fmla="*/ 2147483647 h 50"/>
                <a:gd name="T14" fmla="*/ 0 w 78"/>
                <a:gd name="T15" fmla="*/ 2147483647 h 50"/>
                <a:gd name="T16" fmla="*/ 0 w 78"/>
                <a:gd name="T17" fmla="*/ 2147483647 h 50"/>
                <a:gd name="T18" fmla="*/ 2147483647 w 78"/>
                <a:gd name="T19" fmla="*/ 2147483647 h 50"/>
                <a:gd name="T20" fmla="*/ 2147483647 w 78"/>
                <a:gd name="T21" fmla="*/ 2147483647 h 50"/>
                <a:gd name="T22" fmla="*/ 2147483647 w 78"/>
                <a:gd name="T23" fmla="*/ 2147483647 h 50"/>
                <a:gd name="T24" fmla="*/ 2147483647 w 78"/>
                <a:gd name="T25" fmla="*/ 2147483647 h 50"/>
                <a:gd name="T26" fmla="*/ 2147483647 w 78"/>
                <a:gd name="T27" fmla="*/ 2147483647 h 50"/>
                <a:gd name="T28" fmla="*/ 2147483647 w 78"/>
                <a:gd name="T29" fmla="*/ 2147483647 h 50"/>
                <a:gd name="T30" fmla="*/ 2147483647 w 78"/>
                <a:gd name="T31" fmla="*/ 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50"/>
                <a:gd name="T50" fmla="*/ 78 w 78"/>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50">
                  <a:moveTo>
                    <a:pt x="56" y="0"/>
                  </a:moveTo>
                  <a:lnTo>
                    <a:pt x="38" y="5"/>
                  </a:lnTo>
                  <a:lnTo>
                    <a:pt x="40" y="12"/>
                  </a:lnTo>
                  <a:lnTo>
                    <a:pt x="56" y="15"/>
                  </a:lnTo>
                  <a:lnTo>
                    <a:pt x="47" y="21"/>
                  </a:lnTo>
                  <a:lnTo>
                    <a:pt x="42" y="18"/>
                  </a:lnTo>
                  <a:lnTo>
                    <a:pt x="39" y="25"/>
                  </a:lnTo>
                  <a:lnTo>
                    <a:pt x="0" y="12"/>
                  </a:lnTo>
                  <a:lnTo>
                    <a:pt x="0" y="16"/>
                  </a:lnTo>
                  <a:lnTo>
                    <a:pt x="9" y="25"/>
                  </a:lnTo>
                  <a:lnTo>
                    <a:pt x="18" y="25"/>
                  </a:lnTo>
                  <a:lnTo>
                    <a:pt x="45" y="40"/>
                  </a:lnTo>
                  <a:lnTo>
                    <a:pt x="59" y="40"/>
                  </a:lnTo>
                  <a:lnTo>
                    <a:pt x="64" y="45"/>
                  </a:lnTo>
                  <a:lnTo>
                    <a:pt x="78" y="50"/>
                  </a:lnTo>
                  <a:lnTo>
                    <a:pt x="56"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6" name="Freeform 221"/>
            <p:cNvSpPr>
              <a:spLocks/>
            </p:cNvSpPr>
            <p:nvPr/>
          </p:nvSpPr>
          <p:spPr bwMode="auto">
            <a:xfrm>
              <a:off x="2078038" y="3779863"/>
              <a:ext cx="354012" cy="498475"/>
            </a:xfrm>
            <a:custGeom>
              <a:avLst/>
              <a:gdLst>
                <a:gd name="T0" fmla="*/ 2147483647 w 197"/>
                <a:gd name="T1" fmla="*/ 2147483647 h 320"/>
                <a:gd name="T2" fmla="*/ 0 w 197"/>
                <a:gd name="T3" fmla="*/ 2147483647 h 320"/>
                <a:gd name="T4" fmla="*/ 2147483647 w 197"/>
                <a:gd name="T5" fmla="*/ 2147483647 h 320"/>
                <a:gd name="T6" fmla="*/ 2147483647 w 197"/>
                <a:gd name="T7" fmla="*/ 2147483647 h 320"/>
                <a:gd name="T8" fmla="*/ 2147483647 w 197"/>
                <a:gd name="T9" fmla="*/ 2147483647 h 320"/>
                <a:gd name="T10" fmla="*/ 2147483647 w 197"/>
                <a:gd name="T11" fmla="*/ 2147483647 h 320"/>
                <a:gd name="T12" fmla="*/ 2147483647 w 197"/>
                <a:gd name="T13" fmla="*/ 2147483647 h 320"/>
                <a:gd name="T14" fmla="*/ 2147483647 w 197"/>
                <a:gd name="T15" fmla="*/ 2147483647 h 320"/>
                <a:gd name="T16" fmla="*/ 2147483647 w 197"/>
                <a:gd name="T17" fmla="*/ 2147483647 h 320"/>
                <a:gd name="T18" fmla="*/ 2147483647 w 197"/>
                <a:gd name="T19" fmla="*/ 2147483647 h 320"/>
                <a:gd name="T20" fmla="*/ 2147483647 w 197"/>
                <a:gd name="T21" fmla="*/ 2147483647 h 320"/>
                <a:gd name="T22" fmla="*/ 2147483647 w 197"/>
                <a:gd name="T23" fmla="*/ 2147483647 h 320"/>
                <a:gd name="T24" fmla="*/ 2147483647 w 197"/>
                <a:gd name="T25" fmla="*/ 2147483647 h 320"/>
                <a:gd name="T26" fmla="*/ 2147483647 w 197"/>
                <a:gd name="T27" fmla="*/ 2147483647 h 320"/>
                <a:gd name="T28" fmla="*/ 2147483647 w 197"/>
                <a:gd name="T29" fmla="*/ 2147483647 h 320"/>
                <a:gd name="T30" fmla="*/ 2147483647 w 197"/>
                <a:gd name="T31" fmla="*/ 2147483647 h 320"/>
                <a:gd name="T32" fmla="*/ 2147483647 w 197"/>
                <a:gd name="T33" fmla="*/ 2147483647 h 320"/>
                <a:gd name="T34" fmla="*/ 2147483647 w 197"/>
                <a:gd name="T35" fmla="*/ 2147483647 h 320"/>
                <a:gd name="T36" fmla="*/ 2147483647 w 197"/>
                <a:gd name="T37" fmla="*/ 2147483647 h 320"/>
                <a:gd name="T38" fmla="*/ 2147483647 w 197"/>
                <a:gd name="T39" fmla="*/ 2147483647 h 320"/>
                <a:gd name="T40" fmla="*/ 2147483647 w 197"/>
                <a:gd name="T41" fmla="*/ 2147483647 h 320"/>
                <a:gd name="T42" fmla="*/ 2147483647 w 197"/>
                <a:gd name="T43" fmla="*/ 2147483647 h 320"/>
                <a:gd name="T44" fmla="*/ 2147483647 w 197"/>
                <a:gd name="T45" fmla="*/ 2147483647 h 320"/>
                <a:gd name="T46" fmla="*/ 2147483647 w 197"/>
                <a:gd name="T47" fmla="*/ 2147483647 h 320"/>
                <a:gd name="T48" fmla="*/ 2147483647 w 197"/>
                <a:gd name="T49" fmla="*/ 2147483647 h 320"/>
                <a:gd name="T50" fmla="*/ 2147483647 w 197"/>
                <a:gd name="T51" fmla="*/ 2147483647 h 320"/>
                <a:gd name="T52" fmla="*/ 2147483647 w 197"/>
                <a:gd name="T53" fmla="*/ 2147483647 h 320"/>
                <a:gd name="T54" fmla="*/ 2147483647 w 197"/>
                <a:gd name="T55" fmla="*/ 2147483647 h 320"/>
                <a:gd name="T56" fmla="*/ 2147483647 w 197"/>
                <a:gd name="T57" fmla="*/ 0 h 320"/>
                <a:gd name="T58" fmla="*/ 2147483647 w 197"/>
                <a:gd name="T59" fmla="*/ 2147483647 h 320"/>
                <a:gd name="T60" fmla="*/ 2147483647 w 197"/>
                <a:gd name="T61" fmla="*/ 2147483647 h 320"/>
                <a:gd name="T62" fmla="*/ 2147483647 w 197"/>
                <a:gd name="T63" fmla="*/ 2147483647 h 320"/>
                <a:gd name="T64" fmla="*/ 2147483647 w 197"/>
                <a:gd name="T65" fmla="*/ 2147483647 h 320"/>
                <a:gd name="T66" fmla="*/ 2147483647 w 197"/>
                <a:gd name="T67" fmla="*/ 2147483647 h 320"/>
                <a:gd name="T68" fmla="*/ 2147483647 w 197"/>
                <a:gd name="T69" fmla="*/ 2147483647 h 320"/>
                <a:gd name="T70" fmla="*/ 2147483647 w 197"/>
                <a:gd name="T71" fmla="*/ 2147483647 h 320"/>
                <a:gd name="T72" fmla="*/ 2147483647 w 197"/>
                <a:gd name="T73" fmla="*/ 2147483647 h 3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7"/>
                <a:gd name="T112" fmla="*/ 0 h 320"/>
                <a:gd name="T113" fmla="*/ 197 w 197"/>
                <a:gd name="T114" fmla="*/ 320 h 3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7" h="320">
                  <a:moveTo>
                    <a:pt x="14" y="60"/>
                  </a:moveTo>
                  <a:lnTo>
                    <a:pt x="0" y="73"/>
                  </a:lnTo>
                  <a:lnTo>
                    <a:pt x="7" y="98"/>
                  </a:lnTo>
                  <a:lnTo>
                    <a:pt x="3" y="105"/>
                  </a:lnTo>
                  <a:lnTo>
                    <a:pt x="22" y="118"/>
                  </a:lnTo>
                  <a:lnTo>
                    <a:pt x="44" y="150"/>
                  </a:lnTo>
                  <a:lnTo>
                    <a:pt x="93" y="258"/>
                  </a:lnTo>
                  <a:lnTo>
                    <a:pt x="178" y="320"/>
                  </a:lnTo>
                  <a:lnTo>
                    <a:pt x="192" y="308"/>
                  </a:lnTo>
                  <a:lnTo>
                    <a:pt x="197" y="289"/>
                  </a:lnTo>
                  <a:lnTo>
                    <a:pt x="190" y="275"/>
                  </a:lnTo>
                  <a:lnTo>
                    <a:pt x="194" y="216"/>
                  </a:lnTo>
                  <a:lnTo>
                    <a:pt x="180" y="191"/>
                  </a:lnTo>
                  <a:lnTo>
                    <a:pt x="168" y="191"/>
                  </a:lnTo>
                  <a:lnTo>
                    <a:pt x="163" y="164"/>
                  </a:lnTo>
                  <a:lnTo>
                    <a:pt x="145" y="175"/>
                  </a:lnTo>
                  <a:lnTo>
                    <a:pt x="128" y="162"/>
                  </a:lnTo>
                  <a:lnTo>
                    <a:pt x="130" y="156"/>
                  </a:lnTo>
                  <a:lnTo>
                    <a:pt x="116" y="134"/>
                  </a:lnTo>
                  <a:lnTo>
                    <a:pt x="126" y="102"/>
                  </a:lnTo>
                  <a:lnTo>
                    <a:pt x="137" y="86"/>
                  </a:lnTo>
                  <a:lnTo>
                    <a:pt x="170" y="72"/>
                  </a:lnTo>
                  <a:lnTo>
                    <a:pt x="161" y="61"/>
                  </a:lnTo>
                  <a:lnTo>
                    <a:pt x="168" y="50"/>
                  </a:lnTo>
                  <a:lnTo>
                    <a:pt x="165" y="45"/>
                  </a:lnTo>
                  <a:lnTo>
                    <a:pt x="156" y="40"/>
                  </a:lnTo>
                  <a:lnTo>
                    <a:pt x="124" y="42"/>
                  </a:lnTo>
                  <a:lnTo>
                    <a:pt x="114" y="22"/>
                  </a:lnTo>
                  <a:lnTo>
                    <a:pt x="89" y="0"/>
                  </a:lnTo>
                  <a:lnTo>
                    <a:pt x="85" y="4"/>
                  </a:lnTo>
                  <a:lnTo>
                    <a:pt x="90" y="13"/>
                  </a:lnTo>
                  <a:lnTo>
                    <a:pt x="83" y="29"/>
                  </a:lnTo>
                  <a:lnTo>
                    <a:pt x="72" y="42"/>
                  </a:lnTo>
                  <a:lnTo>
                    <a:pt x="51" y="53"/>
                  </a:lnTo>
                  <a:lnTo>
                    <a:pt x="31" y="86"/>
                  </a:lnTo>
                  <a:lnTo>
                    <a:pt x="13" y="76"/>
                  </a:lnTo>
                  <a:lnTo>
                    <a:pt x="14" y="6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7" name="Freeform 222"/>
            <p:cNvSpPr>
              <a:spLocks/>
            </p:cNvSpPr>
            <p:nvPr/>
          </p:nvSpPr>
          <p:spPr bwMode="auto">
            <a:xfrm>
              <a:off x="2078038" y="3779863"/>
              <a:ext cx="354012" cy="498475"/>
            </a:xfrm>
            <a:custGeom>
              <a:avLst/>
              <a:gdLst>
                <a:gd name="T0" fmla="*/ 2147483647 w 197"/>
                <a:gd name="T1" fmla="*/ 2147483647 h 320"/>
                <a:gd name="T2" fmla="*/ 0 w 197"/>
                <a:gd name="T3" fmla="*/ 2147483647 h 320"/>
                <a:gd name="T4" fmla="*/ 2147483647 w 197"/>
                <a:gd name="T5" fmla="*/ 2147483647 h 320"/>
                <a:gd name="T6" fmla="*/ 2147483647 w 197"/>
                <a:gd name="T7" fmla="*/ 2147483647 h 320"/>
                <a:gd name="T8" fmla="*/ 2147483647 w 197"/>
                <a:gd name="T9" fmla="*/ 2147483647 h 320"/>
                <a:gd name="T10" fmla="*/ 2147483647 w 197"/>
                <a:gd name="T11" fmla="*/ 2147483647 h 320"/>
                <a:gd name="T12" fmla="*/ 2147483647 w 197"/>
                <a:gd name="T13" fmla="*/ 2147483647 h 320"/>
                <a:gd name="T14" fmla="*/ 2147483647 w 197"/>
                <a:gd name="T15" fmla="*/ 2147483647 h 320"/>
                <a:gd name="T16" fmla="*/ 2147483647 w 197"/>
                <a:gd name="T17" fmla="*/ 2147483647 h 320"/>
                <a:gd name="T18" fmla="*/ 2147483647 w 197"/>
                <a:gd name="T19" fmla="*/ 2147483647 h 320"/>
                <a:gd name="T20" fmla="*/ 2147483647 w 197"/>
                <a:gd name="T21" fmla="*/ 2147483647 h 320"/>
                <a:gd name="T22" fmla="*/ 2147483647 w 197"/>
                <a:gd name="T23" fmla="*/ 2147483647 h 320"/>
                <a:gd name="T24" fmla="*/ 2147483647 w 197"/>
                <a:gd name="T25" fmla="*/ 2147483647 h 320"/>
                <a:gd name="T26" fmla="*/ 2147483647 w 197"/>
                <a:gd name="T27" fmla="*/ 2147483647 h 320"/>
                <a:gd name="T28" fmla="*/ 2147483647 w 197"/>
                <a:gd name="T29" fmla="*/ 2147483647 h 320"/>
                <a:gd name="T30" fmla="*/ 2147483647 w 197"/>
                <a:gd name="T31" fmla="*/ 2147483647 h 320"/>
                <a:gd name="T32" fmla="*/ 2147483647 w 197"/>
                <a:gd name="T33" fmla="*/ 2147483647 h 320"/>
                <a:gd name="T34" fmla="*/ 2147483647 w 197"/>
                <a:gd name="T35" fmla="*/ 2147483647 h 320"/>
                <a:gd name="T36" fmla="*/ 2147483647 w 197"/>
                <a:gd name="T37" fmla="*/ 2147483647 h 320"/>
                <a:gd name="T38" fmla="*/ 2147483647 w 197"/>
                <a:gd name="T39" fmla="*/ 2147483647 h 320"/>
                <a:gd name="T40" fmla="*/ 2147483647 w 197"/>
                <a:gd name="T41" fmla="*/ 2147483647 h 320"/>
                <a:gd name="T42" fmla="*/ 2147483647 w 197"/>
                <a:gd name="T43" fmla="*/ 2147483647 h 320"/>
                <a:gd name="T44" fmla="*/ 2147483647 w 197"/>
                <a:gd name="T45" fmla="*/ 2147483647 h 320"/>
                <a:gd name="T46" fmla="*/ 2147483647 w 197"/>
                <a:gd name="T47" fmla="*/ 2147483647 h 320"/>
                <a:gd name="T48" fmla="*/ 2147483647 w 197"/>
                <a:gd name="T49" fmla="*/ 2147483647 h 320"/>
                <a:gd name="T50" fmla="*/ 2147483647 w 197"/>
                <a:gd name="T51" fmla="*/ 2147483647 h 320"/>
                <a:gd name="T52" fmla="*/ 2147483647 w 197"/>
                <a:gd name="T53" fmla="*/ 2147483647 h 320"/>
                <a:gd name="T54" fmla="*/ 2147483647 w 197"/>
                <a:gd name="T55" fmla="*/ 2147483647 h 320"/>
                <a:gd name="T56" fmla="*/ 2147483647 w 197"/>
                <a:gd name="T57" fmla="*/ 0 h 320"/>
                <a:gd name="T58" fmla="*/ 2147483647 w 197"/>
                <a:gd name="T59" fmla="*/ 2147483647 h 320"/>
                <a:gd name="T60" fmla="*/ 2147483647 w 197"/>
                <a:gd name="T61" fmla="*/ 2147483647 h 320"/>
                <a:gd name="T62" fmla="*/ 2147483647 w 197"/>
                <a:gd name="T63" fmla="*/ 2147483647 h 320"/>
                <a:gd name="T64" fmla="*/ 2147483647 w 197"/>
                <a:gd name="T65" fmla="*/ 2147483647 h 320"/>
                <a:gd name="T66" fmla="*/ 2147483647 w 197"/>
                <a:gd name="T67" fmla="*/ 2147483647 h 320"/>
                <a:gd name="T68" fmla="*/ 2147483647 w 197"/>
                <a:gd name="T69" fmla="*/ 2147483647 h 320"/>
                <a:gd name="T70" fmla="*/ 2147483647 w 197"/>
                <a:gd name="T71" fmla="*/ 2147483647 h 320"/>
                <a:gd name="T72" fmla="*/ 2147483647 w 197"/>
                <a:gd name="T73" fmla="*/ 2147483647 h 3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7"/>
                <a:gd name="T112" fmla="*/ 0 h 320"/>
                <a:gd name="T113" fmla="*/ 197 w 197"/>
                <a:gd name="T114" fmla="*/ 320 h 3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7" h="320">
                  <a:moveTo>
                    <a:pt x="14" y="60"/>
                  </a:moveTo>
                  <a:lnTo>
                    <a:pt x="0" y="73"/>
                  </a:lnTo>
                  <a:lnTo>
                    <a:pt x="7" y="98"/>
                  </a:lnTo>
                  <a:lnTo>
                    <a:pt x="3" y="105"/>
                  </a:lnTo>
                  <a:lnTo>
                    <a:pt x="22" y="118"/>
                  </a:lnTo>
                  <a:lnTo>
                    <a:pt x="44" y="150"/>
                  </a:lnTo>
                  <a:lnTo>
                    <a:pt x="93" y="258"/>
                  </a:lnTo>
                  <a:lnTo>
                    <a:pt x="178" y="320"/>
                  </a:lnTo>
                  <a:lnTo>
                    <a:pt x="192" y="308"/>
                  </a:lnTo>
                  <a:lnTo>
                    <a:pt x="197" y="289"/>
                  </a:lnTo>
                  <a:lnTo>
                    <a:pt x="190" y="275"/>
                  </a:lnTo>
                  <a:lnTo>
                    <a:pt x="194" y="216"/>
                  </a:lnTo>
                  <a:lnTo>
                    <a:pt x="180" y="191"/>
                  </a:lnTo>
                  <a:lnTo>
                    <a:pt x="168" y="191"/>
                  </a:lnTo>
                  <a:lnTo>
                    <a:pt x="163" y="164"/>
                  </a:lnTo>
                  <a:lnTo>
                    <a:pt x="145" y="175"/>
                  </a:lnTo>
                  <a:lnTo>
                    <a:pt x="128" y="162"/>
                  </a:lnTo>
                  <a:lnTo>
                    <a:pt x="130" y="156"/>
                  </a:lnTo>
                  <a:lnTo>
                    <a:pt x="116" y="134"/>
                  </a:lnTo>
                  <a:lnTo>
                    <a:pt x="126" y="102"/>
                  </a:lnTo>
                  <a:lnTo>
                    <a:pt x="137" y="86"/>
                  </a:lnTo>
                  <a:lnTo>
                    <a:pt x="170" y="72"/>
                  </a:lnTo>
                  <a:lnTo>
                    <a:pt x="161" y="61"/>
                  </a:lnTo>
                  <a:lnTo>
                    <a:pt x="168" y="50"/>
                  </a:lnTo>
                  <a:lnTo>
                    <a:pt x="165" y="45"/>
                  </a:lnTo>
                  <a:lnTo>
                    <a:pt x="156" y="40"/>
                  </a:lnTo>
                  <a:lnTo>
                    <a:pt x="124" y="42"/>
                  </a:lnTo>
                  <a:lnTo>
                    <a:pt x="114" y="22"/>
                  </a:lnTo>
                  <a:lnTo>
                    <a:pt x="89" y="0"/>
                  </a:lnTo>
                  <a:lnTo>
                    <a:pt x="85" y="4"/>
                  </a:lnTo>
                  <a:lnTo>
                    <a:pt x="90" y="13"/>
                  </a:lnTo>
                  <a:lnTo>
                    <a:pt x="83" y="29"/>
                  </a:lnTo>
                  <a:lnTo>
                    <a:pt x="72" y="42"/>
                  </a:lnTo>
                  <a:lnTo>
                    <a:pt x="51" y="53"/>
                  </a:lnTo>
                  <a:lnTo>
                    <a:pt x="31" y="86"/>
                  </a:lnTo>
                  <a:lnTo>
                    <a:pt x="13" y="76"/>
                  </a:lnTo>
                  <a:lnTo>
                    <a:pt x="14" y="60"/>
                  </a:lnTo>
                </a:path>
              </a:pathLst>
            </a:custGeom>
            <a:solidFill>
              <a:srgbClr val="92D050"/>
            </a:solidFill>
            <a:ln w="1651" algn="ctr">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8" name="Freeform 223"/>
            <p:cNvSpPr>
              <a:spLocks/>
            </p:cNvSpPr>
            <p:nvPr/>
          </p:nvSpPr>
          <p:spPr bwMode="auto">
            <a:xfrm>
              <a:off x="2087563" y="3743350"/>
              <a:ext cx="152400" cy="171450"/>
            </a:xfrm>
            <a:custGeom>
              <a:avLst/>
              <a:gdLst>
                <a:gd name="T0" fmla="*/ 2147483647 w 85"/>
                <a:gd name="T1" fmla="*/ 2147483647 h 109"/>
                <a:gd name="T2" fmla="*/ 2147483647 w 85"/>
                <a:gd name="T3" fmla="*/ 2147483647 h 109"/>
                <a:gd name="T4" fmla="*/ 2147483647 w 85"/>
                <a:gd name="T5" fmla="*/ 2147483647 h 109"/>
                <a:gd name="T6" fmla="*/ 2147483647 w 85"/>
                <a:gd name="T7" fmla="*/ 2147483647 h 109"/>
                <a:gd name="T8" fmla="*/ 2147483647 w 85"/>
                <a:gd name="T9" fmla="*/ 2147483647 h 109"/>
                <a:gd name="T10" fmla="*/ 2147483647 w 85"/>
                <a:gd name="T11" fmla="*/ 2147483647 h 109"/>
                <a:gd name="T12" fmla="*/ 2147483647 w 85"/>
                <a:gd name="T13" fmla="*/ 2147483647 h 109"/>
                <a:gd name="T14" fmla="*/ 2147483647 w 85"/>
                <a:gd name="T15" fmla="*/ 2147483647 h 109"/>
                <a:gd name="T16" fmla="*/ 2147483647 w 85"/>
                <a:gd name="T17" fmla="*/ 2147483647 h 109"/>
                <a:gd name="T18" fmla="*/ 2147483647 w 85"/>
                <a:gd name="T19" fmla="*/ 2147483647 h 109"/>
                <a:gd name="T20" fmla="*/ 2147483647 w 85"/>
                <a:gd name="T21" fmla="*/ 2147483647 h 109"/>
                <a:gd name="T22" fmla="*/ 2147483647 w 85"/>
                <a:gd name="T23" fmla="*/ 0 h 109"/>
                <a:gd name="T24" fmla="*/ 2147483647 w 85"/>
                <a:gd name="T25" fmla="*/ 2147483647 h 109"/>
                <a:gd name="T26" fmla="*/ 2147483647 w 85"/>
                <a:gd name="T27" fmla="*/ 2147483647 h 109"/>
                <a:gd name="T28" fmla="*/ 2147483647 w 85"/>
                <a:gd name="T29" fmla="*/ 2147483647 h 109"/>
                <a:gd name="T30" fmla="*/ 2147483647 w 85"/>
                <a:gd name="T31" fmla="*/ 2147483647 h 109"/>
                <a:gd name="T32" fmla="*/ 0 w 85"/>
                <a:gd name="T33" fmla="*/ 2147483647 h 109"/>
                <a:gd name="T34" fmla="*/ 2147483647 w 85"/>
                <a:gd name="T35" fmla="*/ 2147483647 h 109"/>
                <a:gd name="T36" fmla="*/ 2147483647 w 85"/>
                <a:gd name="T37" fmla="*/ 2147483647 h 109"/>
                <a:gd name="T38" fmla="*/ 2147483647 w 85"/>
                <a:gd name="T39" fmla="*/ 2147483647 h 109"/>
                <a:gd name="T40" fmla="*/ 2147483647 w 85"/>
                <a:gd name="T41" fmla="*/ 2147483647 h 109"/>
                <a:gd name="T42" fmla="*/ 2147483647 w 85"/>
                <a:gd name="T43" fmla="*/ 2147483647 h 109"/>
                <a:gd name="T44" fmla="*/ 2147483647 w 85"/>
                <a:gd name="T45" fmla="*/ 2147483647 h 1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5"/>
                <a:gd name="T70" fmla="*/ 0 h 109"/>
                <a:gd name="T71" fmla="*/ 85 w 85"/>
                <a:gd name="T72" fmla="*/ 109 h 10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5" h="109">
                  <a:moveTo>
                    <a:pt x="9" y="83"/>
                  </a:moveTo>
                  <a:lnTo>
                    <a:pt x="8" y="99"/>
                  </a:lnTo>
                  <a:lnTo>
                    <a:pt x="26" y="109"/>
                  </a:lnTo>
                  <a:lnTo>
                    <a:pt x="46" y="76"/>
                  </a:lnTo>
                  <a:lnTo>
                    <a:pt x="67" y="65"/>
                  </a:lnTo>
                  <a:lnTo>
                    <a:pt x="78" y="52"/>
                  </a:lnTo>
                  <a:lnTo>
                    <a:pt x="85" y="36"/>
                  </a:lnTo>
                  <a:lnTo>
                    <a:pt x="80" y="27"/>
                  </a:lnTo>
                  <a:lnTo>
                    <a:pt x="84" y="23"/>
                  </a:lnTo>
                  <a:lnTo>
                    <a:pt x="74" y="17"/>
                  </a:lnTo>
                  <a:lnTo>
                    <a:pt x="56" y="20"/>
                  </a:lnTo>
                  <a:lnTo>
                    <a:pt x="31" y="0"/>
                  </a:lnTo>
                  <a:lnTo>
                    <a:pt x="14" y="10"/>
                  </a:lnTo>
                  <a:lnTo>
                    <a:pt x="12" y="22"/>
                  </a:lnTo>
                  <a:lnTo>
                    <a:pt x="5" y="27"/>
                  </a:lnTo>
                  <a:lnTo>
                    <a:pt x="5" y="36"/>
                  </a:lnTo>
                  <a:lnTo>
                    <a:pt x="0" y="39"/>
                  </a:lnTo>
                  <a:lnTo>
                    <a:pt x="1" y="63"/>
                  </a:lnTo>
                  <a:lnTo>
                    <a:pt x="12" y="74"/>
                  </a:lnTo>
                  <a:lnTo>
                    <a:pt x="14" y="65"/>
                  </a:lnTo>
                  <a:lnTo>
                    <a:pt x="19" y="65"/>
                  </a:lnTo>
                  <a:lnTo>
                    <a:pt x="15" y="80"/>
                  </a:lnTo>
                  <a:lnTo>
                    <a:pt x="9" y="83"/>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9" name="Freeform 224"/>
            <p:cNvSpPr>
              <a:spLocks/>
            </p:cNvSpPr>
            <p:nvPr/>
          </p:nvSpPr>
          <p:spPr bwMode="auto">
            <a:xfrm>
              <a:off x="2087563" y="3743350"/>
              <a:ext cx="152400" cy="171450"/>
            </a:xfrm>
            <a:custGeom>
              <a:avLst/>
              <a:gdLst>
                <a:gd name="T0" fmla="*/ 2147483647 w 85"/>
                <a:gd name="T1" fmla="*/ 2147483647 h 109"/>
                <a:gd name="T2" fmla="*/ 2147483647 w 85"/>
                <a:gd name="T3" fmla="*/ 2147483647 h 109"/>
                <a:gd name="T4" fmla="*/ 2147483647 w 85"/>
                <a:gd name="T5" fmla="*/ 2147483647 h 109"/>
                <a:gd name="T6" fmla="*/ 2147483647 w 85"/>
                <a:gd name="T7" fmla="*/ 2147483647 h 109"/>
                <a:gd name="T8" fmla="*/ 2147483647 w 85"/>
                <a:gd name="T9" fmla="*/ 2147483647 h 109"/>
                <a:gd name="T10" fmla="*/ 2147483647 w 85"/>
                <a:gd name="T11" fmla="*/ 2147483647 h 109"/>
                <a:gd name="T12" fmla="*/ 2147483647 w 85"/>
                <a:gd name="T13" fmla="*/ 2147483647 h 109"/>
                <a:gd name="T14" fmla="*/ 2147483647 w 85"/>
                <a:gd name="T15" fmla="*/ 2147483647 h 109"/>
                <a:gd name="T16" fmla="*/ 2147483647 w 85"/>
                <a:gd name="T17" fmla="*/ 2147483647 h 109"/>
                <a:gd name="T18" fmla="*/ 2147483647 w 85"/>
                <a:gd name="T19" fmla="*/ 2147483647 h 109"/>
                <a:gd name="T20" fmla="*/ 2147483647 w 85"/>
                <a:gd name="T21" fmla="*/ 2147483647 h 109"/>
                <a:gd name="T22" fmla="*/ 2147483647 w 85"/>
                <a:gd name="T23" fmla="*/ 0 h 109"/>
                <a:gd name="T24" fmla="*/ 2147483647 w 85"/>
                <a:gd name="T25" fmla="*/ 2147483647 h 109"/>
                <a:gd name="T26" fmla="*/ 2147483647 w 85"/>
                <a:gd name="T27" fmla="*/ 2147483647 h 109"/>
                <a:gd name="T28" fmla="*/ 2147483647 w 85"/>
                <a:gd name="T29" fmla="*/ 2147483647 h 109"/>
                <a:gd name="T30" fmla="*/ 2147483647 w 85"/>
                <a:gd name="T31" fmla="*/ 2147483647 h 109"/>
                <a:gd name="T32" fmla="*/ 0 w 85"/>
                <a:gd name="T33" fmla="*/ 2147483647 h 109"/>
                <a:gd name="T34" fmla="*/ 2147483647 w 85"/>
                <a:gd name="T35" fmla="*/ 2147483647 h 109"/>
                <a:gd name="T36" fmla="*/ 2147483647 w 85"/>
                <a:gd name="T37" fmla="*/ 2147483647 h 109"/>
                <a:gd name="T38" fmla="*/ 2147483647 w 85"/>
                <a:gd name="T39" fmla="*/ 2147483647 h 109"/>
                <a:gd name="T40" fmla="*/ 2147483647 w 85"/>
                <a:gd name="T41" fmla="*/ 2147483647 h 109"/>
                <a:gd name="T42" fmla="*/ 2147483647 w 85"/>
                <a:gd name="T43" fmla="*/ 2147483647 h 109"/>
                <a:gd name="T44" fmla="*/ 2147483647 w 85"/>
                <a:gd name="T45" fmla="*/ 2147483647 h 1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5"/>
                <a:gd name="T70" fmla="*/ 0 h 109"/>
                <a:gd name="T71" fmla="*/ 85 w 85"/>
                <a:gd name="T72" fmla="*/ 109 h 10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5" h="109">
                  <a:moveTo>
                    <a:pt x="9" y="83"/>
                  </a:moveTo>
                  <a:lnTo>
                    <a:pt x="8" y="99"/>
                  </a:lnTo>
                  <a:lnTo>
                    <a:pt x="26" y="109"/>
                  </a:lnTo>
                  <a:lnTo>
                    <a:pt x="46" y="76"/>
                  </a:lnTo>
                  <a:lnTo>
                    <a:pt x="67" y="65"/>
                  </a:lnTo>
                  <a:lnTo>
                    <a:pt x="78" y="52"/>
                  </a:lnTo>
                  <a:lnTo>
                    <a:pt x="85" y="36"/>
                  </a:lnTo>
                  <a:lnTo>
                    <a:pt x="80" y="27"/>
                  </a:lnTo>
                  <a:lnTo>
                    <a:pt x="84" y="23"/>
                  </a:lnTo>
                  <a:lnTo>
                    <a:pt x="74" y="17"/>
                  </a:lnTo>
                  <a:lnTo>
                    <a:pt x="56" y="20"/>
                  </a:lnTo>
                  <a:lnTo>
                    <a:pt x="31" y="0"/>
                  </a:lnTo>
                  <a:lnTo>
                    <a:pt x="14" y="10"/>
                  </a:lnTo>
                  <a:lnTo>
                    <a:pt x="12" y="22"/>
                  </a:lnTo>
                  <a:lnTo>
                    <a:pt x="5" y="27"/>
                  </a:lnTo>
                  <a:lnTo>
                    <a:pt x="5" y="36"/>
                  </a:lnTo>
                  <a:lnTo>
                    <a:pt x="0" y="39"/>
                  </a:lnTo>
                  <a:lnTo>
                    <a:pt x="1" y="63"/>
                  </a:lnTo>
                  <a:lnTo>
                    <a:pt x="12" y="74"/>
                  </a:lnTo>
                  <a:lnTo>
                    <a:pt x="14" y="65"/>
                  </a:lnTo>
                  <a:lnTo>
                    <a:pt x="19" y="65"/>
                  </a:lnTo>
                  <a:lnTo>
                    <a:pt x="15" y="80"/>
                  </a:lnTo>
                  <a:lnTo>
                    <a:pt x="9" y="83"/>
                  </a:lnTo>
                </a:path>
              </a:pathLst>
            </a:custGeom>
            <a:solidFill>
              <a:srgbClr val="92D050"/>
            </a:solidFill>
            <a:ln w="1651" algn="ctr">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0" name="Freeform 225"/>
            <p:cNvSpPr>
              <a:spLocks/>
            </p:cNvSpPr>
            <p:nvPr/>
          </p:nvSpPr>
          <p:spPr bwMode="auto">
            <a:xfrm>
              <a:off x="2141538" y="3435375"/>
              <a:ext cx="322262" cy="455613"/>
            </a:xfrm>
            <a:custGeom>
              <a:avLst/>
              <a:gdLst>
                <a:gd name="T0" fmla="*/ 2147483647 w 181"/>
                <a:gd name="T1" fmla="*/ 2147483647 h 292"/>
                <a:gd name="T2" fmla="*/ 0 w 181"/>
                <a:gd name="T3" fmla="*/ 2147483647 h 292"/>
                <a:gd name="T4" fmla="*/ 2147483647 w 181"/>
                <a:gd name="T5" fmla="*/ 2147483647 h 292"/>
                <a:gd name="T6" fmla="*/ 2147483647 w 181"/>
                <a:gd name="T7" fmla="*/ 2147483647 h 292"/>
                <a:gd name="T8" fmla="*/ 2147483647 w 181"/>
                <a:gd name="T9" fmla="*/ 2147483647 h 292"/>
                <a:gd name="T10" fmla="*/ 2147483647 w 181"/>
                <a:gd name="T11" fmla="*/ 2147483647 h 292"/>
                <a:gd name="T12" fmla="*/ 2147483647 w 181"/>
                <a:gd name="T13" fmla="*/ 2147483647 h 292"/>
                <a:gd name="T14" fmla="*/ 2147483647 w 181"/>
                <a:gd name="T15" fmla="*/ 2147483647 h 292"/>
                <a:gd name="T16" fmla="*/ 2147483647 w 181"/>
                <a:gd name="T17" fmla="*/ 2147483647 h 292"/>
                <a:gd name="T18" fmla="*/ 2147483647 w 181"/>
                <a:gd name="T19" fmla="*/ 2147483647 h 292"/>
                <a:gd name="T20" fmla="*/ 2147483647 w 181"/>
                <a:gd name="T21" fmla="*/ 2147483647 h 292"/>
                <a:gd name="T22" fmla="*/ 2147483647 w 181"/>
                <a:gd name="T23" fmla="*/ 2147483647 h 292"/>
                <a:gd name="T24" fmla="*/ 2147483647 w 181"/>
                <a:gd name="T25" fmla="*/ 2147483647 h 292"/>
                <a:gd name="T26" fmla="*/ 2147483647 w 181"/>
                <a:gd name="T27" fmla="*/ 2147483647 h 292"/>
                <a:gd name="T28" fmla="*/ 2147483647 w 181"/>
                <a:gd name="T29" fmla="*/ 2147483647 h 292"/>
                <a:gd name="T30" fmla="*/ 2147483647 w 181"/>
                <a:gd name="T31" fmla="*/ 2147483647 h 292"/>
                <a:gd name="T32" fmla="*/ 2147483647 w 181"/>
                <a:gd name="T33" fmla="*/ 2147483647 h 292"/>
                <a:gd name="T34" fmla="*/ 2147483647 w 181"/>
                <a:gd name="T35" fmla="*/ 2147483647 h 292"/>
                <a:gd name="T36" fmla="*/ 2147483647 w 181"/>
                <a:gd name="T37" fmla="*/ 0 h 292"/>
                <a:gd name="T38" fmla="*/ 2147483647 w 181"/>
                <a:gd name="T39" fmla="*/ 2147483647 h 292"/>
                <a:gd name="T40" fmla="*/ 2147483647 w 181"/>
                <a:gd name="T41" fmla="*/ 2147483647 h 292"/>
                <a:gd name="T42" fmla="*/ 2147483647 w 181"/>
                <a:gd name="T43" fmla="*/ 2147483647 h 292"/>
                <a:gd name="T44" fmla="*/ 2147483647 w 181"/>
                <a:gd name="T45" fmla="*/ 2147483647 h 292"/>
                <a:gd name="T46" fmla="*/ 2147483647 w 181"/>
                <a:gd name="T47" fmla="*/ 2147483647 h 292"/>
                <a:gd name="T48" fmla="*/ 2147483647 w 181"/>
                <a:gd name="T49" fmla="*/ 2147483647 h 292"/>
                <a:gd name="T50" fmla="*/ 2147483647 w 181"/>
                <a:gd name="T51" fmla="*/ 2147483647 h 292"/>
                <a:gd name="T52" fmla="*/ 2147483647 w 181"/>
                <a:gd name="T53" fmla="*/ 2147483647 h 292"/>
                <a:gd name="T54" fmla="*/ 2147483647 w 181"/>
                <a:gd name="T55" fmla="*/ 2147483647 h 292"/>
                <a:gd name="T56" fmla="*/ 2147483647 w 181"/>
                <a:gd name="T57" fmla="*/ 2147483647 h 292"/>
                <a:gd name="T58" fmla="*/ 2147483647 w 181"/>
                <a:gd name="T59" fmla="*/ 2147483647 h 292"/>
                <a:gd name="T60" fmla="*/ 2147483647 w 181"/>
                <a:gd name="T61" fmla="*/ 2147483647 h 292"/>
                <a:gd name="T62" fmla="*/ 2147483647 w 181"/>
                <a:gd name="T63" fmla="*/ 2147483647 h 292"/>
                <a:gd name="T64" fmla="*/ 2147483647 w 181"/>
                <a:gd name="T65" fmla="*/ 2147483647 h 292"/>
                <a:gd name="T66" fmla="*/ 2147483647 w 181"/>
                <a:gd name="T67" fmla="*/ 2147483647 h 292"/>
                <a:gd name="T68" fmla="*/ 2147483647 w 181"/>
                <a:gd name="T69" fmla="*/ 2147483647 h 292"/>
                <a:gd name="T70" fmla="*/ 2147483647 w 181"/>
                <a:gd name="T71" fmla="*/ 2147483647 h 292"/>
                <a:gd name="T72" fmla="*/ 2147483647 w 181"/>
                <a:gd name="T73" fmla="*/ 2147483647 h 292"/>
                <a:gd name="T74" fmla="*/ 2147483647 w 181"/>
                <a:gd name="T75" fmla="*/ 2147483647 h 292"/>
                <a:gd name="T76" fmla="*/ 2147483647 w 181"/>
                <a:gd name="T77" fmla="*/ 2147483647 h 292"/>
                <a:gd name="T78" fmla="*/ 2147483647 w 181"/>
                <a:gd name="T79" fmla="*/ 2147483647 h 292"/>
                <a:gd name="T80" fmla="*/ 2147483647 w 181"/>
                <a:gd name="T81" fmla="*/ 2147483647 h 292"/>
                <a:gd name="T82" fmla="*/ 2147483647 w 181"/>
                <a:gd name="T83" fmla="*/ 2147483647 h 292"/>
                <a:gd name="T84" fmla="*/ 2147483647 w 181"/>
                <a:gd name="T85" fmla="*/ 2147483647 h 292"/>
                <a:gd name="T86" fmla="*/ 2147483647 w 181"/>
                <a:gd name="T87" fmla="*/ 2147483647 h 292"/>
                <a:gd name="T88" fmla="*/ 2147483647 w 181"/>
                <a:gd name="T89" fmla="*/ 2147483647 h 292"/>
                <a:gd name="T90" fmla="*/ 2147483647 w 181"/>
                <a:gd name="T91" fmla="*/ 2147483647 h 292"/>
                <a:gd name="T92" fmla="*/ 2147483647 w 181"/>
                <a:gd name="T93" fmla="*/ 2147483647 h 292"/>
                <a:gd name="T94" fmla="*/ 2147483647 w 181"/>
                <a:gd name="T95" fmla="*/ 2147483647 h 292"/>
                <a:gd name="T96" fmla="*/ 2147483647 w 181"/>
                <a:gd name="T97" fmla="*/ 2147483647 h 292"/>
                <a:gd name="T98" fmla="*/ 2147483647 w 181"/>
                <a:gd name="T99" fmla="*/ 2147483647 h 2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1"/>
                <a:gd name="T151" fmla="*/ 0 h 292"/>
                <a:gd name="T152" fmla="*/ 181 w 181"/>
                <a:gd name="T153" fmla="*/ 292 h 2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1" h="292">
                  <a:moveTo>
                    <a:pt x="2" y="197"/>
                  </a:moveTo>
                  <a:lnTo>
                    <a:pt x="0" y="189"/>
                  </a:lnTo>
                  <a:lnTo>
                    <a:pt x="7" y="188"/>
                  </a:lnTo>
                  <a:lnTo>
                    <a:pt x="10" y="172"/>
                  </a:lnTo>
                  <a:lnTo>
                    <a:pt x="20" y="172"/>
                  </a:lnTo>
                  <a:lnTo>
                    <a:pt x="28" y="154"/>
                  </a:lnTo>
                  <a:lnTo>
                    <a:pt x="24" y="147"/>
                  </a:lnTo>
                  <a:lnTo>
                    <a:pt x="27" y="102"/>
                  </a:lnTo>
                  <a:lnTo>
                    <a:pt x="20" y="90"/>
                  </a:lnTo>
                  <a:lnTo>
                    <a:pt x="31" y="76"/>
                  </a:lnTo>
                  <a:lnTo>
                    <a:pt x="28" y="67"/>
                  </a:lnTo>
                  <a:lnTo>
                    <a:pt x="38" y="81"/>
                  </a:lnTo>
                  <a:lnTo>
                    <a:pt x="38" y="67"/>
                  </a:lnTo>
                  <a:lnTo>
                    <a:pt x="56" y="51"/>
                  </a:lnTo>
                  <a:lnTo>
                    <a:pt x="63" y="27"/>
                  </a:lnTo>
                  <a:lnTo>
                    <a:pt x="76" y="26"/>
                  </a:lnTo>
                  <a:lnTo>
                    <a:pt x="79" y="20"/>
                  </a:lnTo>
                  <a:lnTo>
                    <a:pt x="90" y="22"/>
                  </a:lnTo>
                  <a:lnTo>
                    <a:pt x="118" y="0"/>
                  </a:lnTo>
                  <a:lnTo>
                    <a:pt x="125" y="6"/>
                  </a:lnTo>
                  <a:lnTo>
                    <a:pt x="114" y="16"/>
                  </a:lnTo>
                  <a:lnTo>
                    <a:pt x="103" y="26"/>
                  </a:lnTo>
                  <a:lnTo>
                    <a:pt x="92" y="52"/>
                  </a:lnTo>
                  <a:lnTo>
                    <a:pt x="103" y="76"/>
                  </a:lnTo>
                  <a:lnTo>
                    <a:pt x="103" y="89"/>
                  </a:lnTo>
                  <a:lnTo>
                    <a:pt x="110" y="95"/>
                  </a:lnTo>
                  <a:lnTo>
                    <a:pt x="136" y="95"/>
                  </a:lnTo>
                  <a:lnTo>
                    <a:pt x="149" y="111"/>
                  </a:lnTo>
                  <a:lnTo>
                    <a:pt x="174" y="111"/>
                  </a:lnTo>
                  <a:lnTo>
                    <a:pt x="167" y="138"/>
                  </a:lnTo>
                  <a:lnTo>
                    <a:pt x="174" y="162"/>
                  </a:lnTo>
                  <a:lnTo>
                    <a:pt x="167" y="169"/>
                  </a:lnTo>
                  <a:lnTo>
                    <a:pt x="181" y="197"/>
                  </a:lnTo>
                  <a:lnTo>
                    <a:pt x="172" y="187"/>
                  </a:lnTo>
                  <a:lnTo>
                    <a:pt x="138" y="189"/>
                  </a:lnTo>
                  <a:lnTo>
                    <a:pt x="138" y="198"/>
                  </a:lnTo>
                  <a:lnTo>
                    <a:pt x="148" y="208"/>
                  </a:lnTo>
                  <a:lnTo>
                    <a:pt x="134" y="213"/>
                  </a:lnTo>
                  <a:lnTo>
                    <a:pt x="144" y="242"/>
                  </a:lnTo>
                  <a:lnTo>
                    <a:pt x="136" y="292"/>
                  </a:lnTo>
                  <a:lnTo>
                    <a:pt x="127" y="281"/>
                  </a:lnTo>
                  <a:lnTo>
                    <a:pt x="134" y="270"/>
                  </a:lnTo>
                  <a:lnTo>
                    <a:pt x="131" y="265"/>
                  </a:lnTo>
                  <a:lnTo>
                    <a:pt x="122" y="260"/>
                  </a:lnTo>
                  <a:lnTo>
                    <a:pt x="90" y="262"/>
                  </a:lnTo>
                  <a:lnTo>
                    <a:pt x="80" y="242"/>
                  </a:lnTo>
                  <a:lnTo>
                    <a:pt x="55" y="220"/>
                  </a:lnTo>
                  <a:lnTo>
                    <a:pt x="45" y="214"/>
                  </a:lnTo>
                  <a:lnTo>
                    <a:pt x="27" y="217"/>
                  </a:lnTo>
                  <a:lnTo>
                    <a:pt x="2" y="197"/>
                  </a:lnTo>
                  <a:close/>
                </a:path>
              </a:pathLst>
            </a:custGeom>
            <a:solidFill>
              <a:srgbClr val="FF9900"/>
            </a:solid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1" name="Freeform 226"/>
            <p:cNvSpPr>
              <a:spLocks/>
            </p:cNvSpPr>
            <p:nvPr/>
          </p:nvSpPr>
          <p:spPr bwMode="auto">
            <a:xfrm>
              <a:off x="2141538" y="3435375"/>
              <a:ext cx="322262" cy="455613"/>
            </a:xfrm>
            <a:custGeom>
              <a:avLst/>
              <a:gdLst>
                <a:gd name="T0" fmla="*/ 2147483647 w 181"/>
                <a:gd name="T1" fmla="*/ 2147483647 h 292"/>
                <a:gd name="T2" fmla="*/ 0 w 181"/>
                <a:gd name="T3" fmla="*/ 2147483647 h 292"/>
                <a:gd name="T4" fmla="*/ 2147483647 w 181"/>
                <a:gd name="T5" fmla="*/ 2147483647 h 292"/>
                <a:gd name="T6" fmla="*/ 2147483647 w 181"/>
                <a:gd name="T7" fmla="*/ 2147483647 h 292"/>
                <a:gd name="T8" fmla="*/ 2147483647 w 181"/>
                <a:gd name="T9" fmla="*/ 2147483647 h 292"/>
                <a:gd name="T10" fmla="*/ 2147483647 w 181"/>
                <a:gd name="T11" fmla="*/ 2147483647 h 292"/>
                <a:gd name="T12" fmla="*/ 2147483647 w 181"/>
                <a:gd name="T13" fmla="*/ 2147483647 h 292"/>
                <a:gd name="T14" fmla="*/ 2147483647 w 181"/>
                <a:gd name="T15" fmla="*/ 2147483647 h 292"/>
                <a:gd name="T16" fmla="*/ 2147483647 w 181"/>
                <a:gd name="T17" fmla="*/ 2147483647 h 292"/>
                <a:gd name="T18" fmla="*/ 2147483647 w 181"/>
                <a:gd name="T19" fmla="*/ 2147483647 h 292"/>
                <a:gd name="T20" fmla="*/ 2147483647 w 181"/>
                <a:gd name="T21" fmla="*/ 2147483647 h 292"/>
                <a:gd name="T22" fmla="*/ 2147483647 w 181"/>
                <a:gd name="T23" fmla="*/ 2147483647 h 292"/>
                <a:gd name="T24" fmla="*/ 2147483647 w 181"/>
                <a:gd name="T25" fmla="*/ 2147483647 h 292"/>
                <a:gd name="T26" fmla="*/ 2147483647 w 181"/>
                <a:gd name="T27" fmla="*/ 2147483647 h 292"/>
                <a:gd name="T28" fmla="*/ 2147483647 w 181"/>
                <a:gd name="T29" fmla="*/ 2147483647 h 292"/>
                <a:gd name="T30" fmla="*/ 2147483647 w 181"/>
                <a:gd name="T31" fmla="*/ 2147483647 h 292"/>
                <a:gd name="T32" fmla="*/ 2147483647 w 181"/>
                <a:gd name="T33" fmla="*/ 2147483647 h 292"/>
                <a:gd name="T34" fmla="*/ 2147483647 w 181"/>
                <a:gd name="T35" fmla="*/ 2147483647 h 292"/>
                <a:gd name="T36" fmla="*/ 2147483647 w 181"/>
                <a:gd name="T37" fmla="*/ 0 h 292"/>
                <a:gd name="T38" fmla="*/ 2147483647 w 181"/>
                <a:gd name="T39" fmla="*/ 2147483647 h 292"/>
                <a:gd name="T40" fmla="*/ 2147483647 w 181"/>
                <a:gd name="T41" fmla="*/ 2147483647 h 292"/>
                <a:gd name="T42" fmla="*/ 2147483647 w 181"/>
                <a:gd name="T43" fmla="*/ 2147483647 h 292"/>
                <a:gd name="T44" fmla="*/ 2147483647 w 181"/>
                <a:gd name="T45" fmla="*/ 2147483647 h 292"/>
                <a:gd name="T46" fmla="*/ 2147483647 w 181"/>
                <a:gd name="T47" fmla="*/ 2147483647 h 292"/>
                <a:gd name="T48" fmla="*/ 2147483647 w 181"/>
                <a:gd name="T49" fmla="*/ 2147483647 h 292"/>
                <a:gd name="T50" fmla="*/ 2147483647 w 181"/>
                <a:gd name="T51" fmla="*/ 2147483647 h 292"/>
                <a:gd name="T52" fmla="*/ 2147483647 w 181"/>
                <a:gd name="T53" fmla="*/ 2147483647 h 292"/>
                <a:gd name="T54" fmla="*/ 2147483647 w 181"/>
                <a:gd name="T55" fmla="*/ 2147483647 h 292"/>
                <a:gd name="T56" fmla="*/ 2147483647 w 181"/>
                <a:gd name="T57" fmla="*/ 2147483647 h 292"/>
                <a:gd name="T58" fmla="*/ 2147483647 w 181"/>
                <a:gd name="T59" fmla="*/ 2147483647 h 292"/>
                <a:gd name="T60" fmla="*/ 2147483647 w 181"/>
                <a:gd name="T61" fmla="*/ 2147483647 h 292"/>
                <a:gd name="T62" fmla="*/ 2147483647 w 181"/>
                <a:gd name="T63" fmla="*/ 2147483647 h 292"/>
                <a:gd name="T64" fmla="*/ 2147483647 w 181"/>
                <a:gd name="T65" fmla="*/ 2147483647 h 292"/>
                <a:gd name="T66" fmla="*/ 2147483647 w 181"/>
                <a:gd name="T67" fmla="*/ 2147483647 h 292"/>
                <a:gd name="T68" fmla="*/ 2147483647 w 181"/>
                <a:gd name="T69" fmla="*/ 2147483647 h 292"/>
                <a:gd name="T70" fmla="*/ 2147483647 w 181"/>
                <a:gd name="T71" fmla="*/ 2147483647 h 292"/>
                <a:gd name="T72" fmla="*/ 2147483647 w 181"/>
                <a:gd name="T73" fmla="*/ 2147483647 h 292"/>
                <a:gd name="T74" fmla="*/ 2147483647 w 181"/>
                <a:gd name="T75" fmla="*/ 2147483647 h 292"/>
                <a:gd name="T76" fmla="*/ 2147483647 w 181"/>
                <a:gd name="T77" fmla="*/ 2147483647 h 292"/>
                <a:gd name="T78" fmla="*/ 2147483647 w 181"/>
                <a:gd name="T79" fmla="*/ 2147483647 h 292"/>
                <a:gd name="T80" fmla="*/ 2147483647 w 181"/>
                <a:gd name="T81" fmla="*/ 2147483647 h 292"/>
                <a:gd name="T82" fmla="*/ 2147483647 w 181"/>
                <a:gd name="T83" fmla="*/ 2147483647 h 292"/>
                <a:gd name="T84" fmla="*/ 2147483647 w 181"/>
                <a:gd name="T85" fmla="*/ 2147483647 h 292"/>
                <a:gd name="T86" fmla="*/ 2147483647 w 181"/>
                <a:gd name="T87" fmla="*/ 2147483647 h 292"/>
                <a:gd name="T88" fmla="*/ 2147483647 w 181"/>
                <a:gd name="T89" fmla="*/ 2147483647 h 292"/>
                <a:gd name="T90" fmla="*/ 2147483647 w 181"/>
                <a:gd name="T91" fmla="*/ 2147483647 h 292"/>
                <a:gd name="T92" fmla="*/ 2147483647 w 181"/>
                <a:gd name="T93" fmla="*/ 2147483647 h 292"/>
                <a:gd name="T94" fmla="*/ 2147483647 w 181"/>
                <a:gd name="T95" fmla="*/ 2147483647 h 292"/>
                <a:gd name="T96" fmla="*/ 2147483647 w 181"/>
                <a:gd name="T97" fmla="*/ 2147483647 h 292"/>
                <a:gd name="T98" fmla="*/ 2147483647 w 181"/>
                <a:gd name="T99" fmla="*/ 2147483647 h 2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1"/>
                <a:gd name="T151" fmla="*/ 0 h 292"/>
                <a:gd name="T152" fmla="*/ 181 w 181"/>
                <a:gd name="T153" fmla="*/ 292 h 2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1" h="292">
                  <a:moveTo>
                    <a:pt x="2" y="197"/>
                  </a:moveTo>
                  <a:lnTo>
                    <a:pt x="0" y="189"/>
                  </a:lnTo>
                  <a:lnTo>
                    <a:pt x="7" y="188"/>
                  </a:lnTo>
                  <a:lnTo>
                    <a:pt x="10" y="172"/>
                  </a:lnTo>
                  <a:lnTo>
                    <a:pt x="20" y="172"/>
                  </a:lnTo>
                  <a:lnTo>
                    <a:pt x="28" y="154"/>
                  </a:lnTo>
                  <a:lnTo>
                    <a:pt x="24" y="147"/>
                  </a:lnTo>
                  <a:lnTo>
                    <a:pt x="27" y="102"/>
                  </a:lnTo>
                  <a:lnTo>
                    <a:pt x="20" y="90"/>
                  </a:lnTo>
                  <a:lnTo>
                    <a:pt x="31" y="76"/>
                  </a:lnTo>
                  <a:lnTo>
                    <a:pt x="28" y="67"/>
                  </a:lnTo>
                  <a:lnTo>
                    <a:pt x="38" y="81"/>
                  </a:lnTo>
                  <a:lnTo>
                    <a:pt x="38" y="67"/>
                  </a:lnTo>
                  <a:lnTo>
                    <a:pt x="56" y="51"/>
                  </a:lnTo>
                  <a:lnTo>
                    <a:pt x="63" y="27"/>
                  </a:lnTo>
                  <a:lnTo>
                    <a:pt x="76" y="26"/>
                  </a:lnTo>
                  <a:lnTo>
                    <a:pt x="79" y="20"/>
                  </a:lnTo>
                  <a:lnTo>
                    <a:pt x="90" y="22"/>
                  </a:lnTo>
                  <a:lnTo>
                    <a:pt x="118" y="0"/>
                  </a:lnTo>
                  <a:lnTo>
                    <a:pt x="125" y="6"/>
                  </a:lnTo>
                  <a:lnTo>
                    <a:pt x="114" y="16"/>
                  </a:lnTo>
                  <a:lnTo>
                    <a:pt x="103" y="26"/>
                  </a:lnTo>
                  <a:lnTo>
                    <a:pt x="92" y="52"/>
                  </a:lnTo>
                  <a:lnTo>
                    <a:pt x="103" y="76"/>
                  </a:lnTo>
                  <a:lnTo>
                    <a:pt x="103" y="89"/>
                  </a:lnTo>
                  <a:lnTo>
                    <a:pt x="110" y="95"/>
                  </a:lnTo>
                  <a:lnTo>
                    <a:pt x="136" y="95"/>
                  </a:lnTo>
                  <a:lnTo>
                    <a:pt x="149" y="111"/>
                  </a:lnTo>
                  <a:lnTo>
                    <a:pt x="174" y="111"/>
                  </a:lnTo>
                  <a:lnTo>
                    <a:pt x="167" y="138"/>
                  </a:lnTo>
                  <a:lnTo>
                    <a:pt x="174" y="162"/>
                  </a:lnTo>
                  <a:lnTo>
                    <a:pt x="167" y="169"/>
                  </a:lnTo>
                  <a:lnTo>
                    <a:pt x="181" y="197"/>
                  </a:lnTo>
                  <a:lnTo>
                    <a:pt x="172" y="187"/>
                  </a:lnTo>
                  <a:lnTo>
                    <a:pt x="138" y="189"/>
                  </a:lnTo>
                  <a:lnTo>
                    <a:pt x="138" y="198"/>
                  </a:lnTo>
                  <a:lnTo>
                    <a:pt x="148" y="208"/>
                  </a:lnTo>
                  <a:lnTo>
                    <a:pt x="134" y="213"/>
                  </a:lnTo>
                  <a:lnTo>
                    <a:pt x="144" y="242"/>
                  </a:lnTo>
                  <a:lnTo>
                    <a:pt x="136" y="292"/>
                  </a:lnTo>
                  <a:lnTo>
                    <a:pt x="127" y="281"/>
                  </a:lnTo>
                  <a:lnTo>
                    <a:pt x="134" y="270"/>
                  </a:lnTo>
                  <a:lnTo>
                    <a:pt x="131" y="265"/>
                  </a:lnTo>
                  <a:lnTo>
                    <a:pt x="122" y="260"/>
                  </a:lnTo>
                  <a:lnTo>
                    <a:pt x="90" y="262"/>
                  </a:lnTo>
                  <a:lnTo>
                    <a:pt x="80" y="242"/>
                  </a:lnTo>
                  <a:lnTo>
                    <a:pt x="55" y="220"/>
                  </a:lnTo>
                  <a:lnTo>
                    <a:pt x="45" y="214"/>
                  </a:lnTo>
                  <a:lnTo>
                    <a:pt x="27" y="217"/>
                  </a:lnTo>
                  <a:lnTo>
                    <a:pt x="2" y="197"/>
                  </a:lnTo>
                </a:path>
              </a:pathLst>
            </a:custGeom>
            <a:noFill/>
            <a:ln w="1651">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2" name="Freeform 227"/>
            <p:cNvSpPr>
              <a:spLocks/>
            </p:cNvSpPr>
            <p:nvPr/>
          </p:nvSpPr>
          <p:spPr bwMode="auto">
            <a:xfrm>
              <a:off x="2301875" y="3440138"/>
              <a:ext cx="357188" cy="317500"/>
            </a:xfrm>
            <a:custGeom>
              <a:avLst/>
              <a:gdLst>
                <a:gd name="T0" fmla="*/ 2147483647 w 199"/>
                <a:gd name="T1" fmla="*/ 2147483647 h 202"/>
                <a:gd name="T2" fmla="*/ 2147483647 w 199"/>
                <a:gd name="T3" fmla="*/ 2147483647 h 202"/>
                <a:gd name="T4" fmla="*/ 2147483647 w 199"/>
                <a:gd name="T5" fmla="*/ 2147483647 h 202"/>
                <a:gd name="T6" fmla="*/ 2147483647 w 199"/>
                <a:gd name="T7" fmla="*/ 2147483647 h 202"/>
                <a:gd name="T8" fmla="*/ 2147483647 w 199"/>
                <a:gd name="T9" fmla="*/ 2147483647 h 202"/>
                <a:gd name="T10" fmla="*/ 2147483647 w 199"/>
                <a:gd name="T11" fmla="*/ 2147483647 h 202"/>
                <a:gd name="T12" fmla="*/ 2147483647 w 199"/>
                <a:gd name="T13" fmla="*/ 2147483647 h 202"/>
                <a:gd name="T14" fmla="*/ 2147483647 w 199"/>
                <a:gd name="T15" fmla="*/ 2147483647 h 202"/>
                <a:gd name="T16" fmla="*/ 2147483647 w 199"/>
                <a:gd name="T17" fmla="*/ 2147483647 h 202"/>
                <a:gd name="T18" fmla="*/ 2147483647 w 199"/>
                <a:gd name="T19" fmla="*/ 2147483647 h 202"/>
                <a:gd name="T20" fmla="*/ 2147483647 w 199"/>
                <a:gd name="T21" fmla="*/ 2147483647 h 202"/>
                <a:gd name="T22" fmla="*/ 2147483647 w 199"/>
                <a:gd name="T23" fmla="*/ 2147483647 h 202"/>
                <a:gd name="T24" fmla="*/ 2147483647 w 199"/>
                <a:gd name="T25" fmla="*/ 2147483647 h 202"/>
                <a:gd name="T26" fmla="*/ 2147483647 w 199"/>
                <a:gd name="T27" fmla="*/ 2147483647 h 202"/>
                <a:gd name="T28" fmla="*/ 2147483647 w 199"/>
                <a:gd name="T29" fmla="*/ 2147483647 h 202"/>
                <a:gd name="T30" fmla="*/ 2147483647 w 199"/>
                <a:gd name="T31" fmla="*/ 2147483647 h 202"/>
                <a:gd name="T32" fmla="*/ 2147483647 w 199"/>
                <a:gd name="T33" fmla="*/ 2147483647 h 202"/>
                <a:gd name="T34" fmla="*/ 2147483647 w 199"/>
                <a:gd name="T35" fmla="*/ 2147483647 h 202"/>
                <a:gd name="T36" fmla="*/ 2147483647 w 199"/>
                <a:gd name="T37" fmla="*/ 2147483647 h 202"/>
                <a:gd name="T38" fmla="*/ 2147483647 w 199"/>
                <a:gd name="T39" fmla="*/ 2147483647 h 202"/>
                <a:gd name="T40" fmla="*/ 2147483647 w 199"/>
                <a:gd name="T41" fmla="*/ 2147483647 h 202"/>
                <a:gd name="T42" fmla="*/ 2147483647 w 199"/>
                <a:gd name="T43" fmla="*/ 2147483647 h 202"/>
                <a:gd name="T44" fmla="*/ 2147483647 w 199"/>
                <a:gd name="T45" fmla="*/ 2147483647 h 202"/>
                <a:gd name="T46" fmla="*/ 2147483647 w 199"/>
                <a:gd name="T47" fmla="*/ 2147483647 h 202"/>
                <a:gd name="T48" fmla="*/ 2147483647 w 199"/>
                <a:gd name="T49" fmla="*/ 2147483647 h 202"/>
                <a:gd name="T50" fmla="*/ 0 w 199"/>
                <a:gd name="T51" fmla="*/ 2147483647 h 202"/>
                <a:gd name="T52" fmla="*/ 2147483647 w 199"/>
                <a:gd name="T53" fmla="*/ 2147483647 h 202"/>
                <a:gd name="T54" fmla="*/ 2147483647 w 199"/>
                <a:gd name="T55" fmla="*/ 2147483647 h 202"/>
                <a:gd name="T56" fmla="*/ 2147483647 w 199"/>
                <a:gd name="T57" fmla="*/ 2147483647 h 202"/>
                <a:gd name="T58" fmla="*/ 2147483647 w 199"/>
                <a:gd name="T59" fmla="*/ 2147483647 h 202"/>
                <a:gd name="T60" fmla="*/ 2147483647 w 199"/>
                <a:gd name="T61" fmla="*/ 2147483647 h 202"/>
                <a:gd name="T62" fmla="*/ 2147483647 w 199"/>
                <a:gd name="T63" fmla="*/ 2147483647 h 202"/>
                <a:gd name="T64" fmla="*/ 2147483647 w 199"/>
                <a:gd name="T65" fmla="*/ 2147483647 h 202"/>
                <a:gd name="T66" fmla="*/ 2147483647 w 199"/>
                <a:gd name="T67" fmla="*/ 2147483647 h 202"/>
                <a:gd name="T68" fmla="*/ 2147483647 w 199"/>
                <a:gd name="T69" fmla="*/ 2147483647 h 202"/>
                <a:gd name="T70" fmla="*/ 2147483647 w 199"/>
                <a:gd name="T71" fmla="*/ 0 h 202"/>
                <a:gd name="T72" fmla="*/ 2147483647 w 199"/>
                <a:gd name="T73" fmla="*/ 2147483647 h 202"/>
                <a:gd name="T74" fmla="*/ 2147483647 w 199"/>
                <a:gd name="T75" fmla="*/ 2147483647 h 202"/>
                <a:gd name="T76" fmla="*/ 2147483647 w 199"/>
                <a:gd name="T77" fmla="*/ 2147483647 h 202"/>
                <a:gd name="T78" fmla="*/ 2147483647 w 199"/>
                <a:gd name="T79" fmla="*/ 2147483647 h 202"/>
                <a:gd name="T80" fmla="*/ 2147483647 w 199"/>
                <a:gd name="T81" fmla="*/ 2147483647 h 202"/>
                <a:gd name="T82" fmla="*/ 2147483647 w 199"/>
                <a:gd name="T83" fmla="*/ 2147483647 h 202"/>
                <a:gd name="T84" fmla="*/ 2147483647 w 199"/>
                <a:gd name="T85" fmla="*/ 2147483647 h 202"/>
                <a:gd name="T86" fmla="*/ 2147483647 w 199"/>
                <a:gd name="T87" fmla="*/ 2147483647 h 202"/>
                <a:gd name="T88" fmla="*/ 2147483647 w 199"/>
                <a:gd name="T89" fmla="*/ 2147483647 h 202"/>
                <a:gd name="T90" fmla="*/ 2147483647 w 199"/>
                <a:gd name="T91" fmla="*/ 2147483647 h 202"/>
                <a:gd name="T92" fmla="*/ 2147483647 w 199"/>
                <a:gd name="T93" fmla="*/ 2147483647 h 202"/>
                <a:gd name="T94" fmla="*/ 2147483647 w 199"/>
                <a:gd name="T95" fmla="*/ 2147483647 h 202"/>
                <a:gd name="T96" fmla="*/ 2147483647 w 199"/>
                <a:gd name="T97" fmla="*/ 2147483647 h 2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02"/>
                <a:gd name="T149" fmla="*/ 199 w 199"/>
                <a:gd name="T150" fmla="*/ 202 h 2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02">
                  <a:moveTo>
                    <a:pt x="199" y="69"/>
                  </a:moveTo>
                  <a:lnTo>
                    <a:pt x="186" y="79"/>
                  </a:lnTo>
                  <a:lnTo>
                    <a:pt x="184" y="88"/>
                  </a:lnTo>
                  <a:lnTo>
                    <a:pt x="188" y="91"/>
                  </a:lnTo>
                  <a:lnTo>
                    <a:pt x="179" y="96"/>
                  </a:lnTo>
                  <a:lnTo>
                    <a:pt x="177" y="110"/>
                  </a:lnTo>
                  <a:lnTo>
                    <a:pt x="186" y="123"/>
                  </a:lnTo>
                  <a:lnTo>
                    <a:pt x="181" y="134"/>
                  </a:lnTo>
                  <a:lnTo>
                    <a:pt x="147" y="146"/>
                  </a:lnTo>
                  <a:lnTo>
                    <a:pt x="122" y="143"/>
                  </a:lnTo>
                  <a:lnTo>
                    <a:pt x="130" y="152"/>
                  </a:lnTo>
                  <a:lnTo>
                    <a:pt x="130" y="168"/>
                  </a:lnTo>
                  <a:lnTo>
                    <a:pt x="140" y="177"/>
                  </a:lnTo>
                  <a:lnTo>
                    <a:pt x="106" y="202"/>
                  </a:lnTo>
                  <a:lnTo>
                    <a:pt x="96" y="202"/>
                  </a:lnTo>
                  <a:lnTo>
                    <a:pt x="89" y="193"/>
                  </a:lnTo>
                  <a:lnTo>
                    <a:pt x="75" y="165"/>
                  </a:lnTo>
                  <a:lnTo>
                    <a:pt x="82" y="158"/>
                  </a:lnTo>
                  <a:lnTo>
                    <a:pt x="75" y="134"/>
                  </a:lnTo>
                  <a:lnTo>
                    <a:pt x="82" y="107"/>
                  </a:lnTo>
                  <a:lnTo>
                    <a:pt x="57" y="107"/>
                  </a:lnTo>
                  <a:lnTo>
                    <a:pt x="44" y="91"/>
                  </a:lnTo>
                  <a:lnTo>
                    <a:pt x="18" y="91"/>
                  </a:lnTo>
                  <a:lnTo>
                    <a:pt x="11" y="85"/>
                  </a:lnTo>
                  <a:lnTo>
                    <a:pt x="11" y="72"/>
                  </a:lnTo>
                  <a:lnTo>
                    <a:pt x="0" y="48"/>
                  </a:lnTo>
                  <a:lnTo>
                    <a:pt x="11" y="22"/>
                  </a:lnTo>
                  <a:lnTo>
                    <a:pt x="22" y="12"/>
                  </a:lnTo>
                  <a:lnTo>
                    <a:pt x="26" y="28"/>
                  </a:lnTo>
                  <a:lnTo>
                    <a:pt x="18" y="42"/>
                  </a:lnTo>
                  <a:lnTo>
                    <a:pt x="22" y="56"/>
                  </a:lnTo>
                  <a:lnTo>
                    <a:pt x="30" y="53"/>
                  </a:lnTo>
                  <a:lnTo>
                    <a:pt x="29" y="22"/>
                  </a:lnTo>
                  <a:lnTo>
                    <a:pt x="47" y="12"/>
                  </a:lnTo>
                  <a:lnTo>
                    <a:pt x="46" y="4"/>
                  </a:lnTo>
                  <a:lnTo>
                    <a:pt x="52" y="0"/>
                  </a:lnTo>
                  <a:lnTo>
                    <a:pt x="54" y="12"/>
                  </a:lnTo>
                  <a:lnTo>
                    <a:pt x="73" y="18"/>
                  </a:lnTo>
                  <a:lnTo>
                    <a:pt x="75" y="31"/>
                  </a:lnTo>
                  <a:lnTo>
                    <a:pt x="106" y="28"/>
                  </a:lnTo>
                  <a:lnTo>
                    <a:pt x="123" y="37"/>
                  </a:lnTo>
                  <a:lnTo>
                    <a:pt x="137" y="26"/>
                  </a:lnTo>
                  <a:lnTo>
                    <a:pt x="165" y="26"/>
                  </a:lnTo>
                  <a:lnTo>
                    <a:pt x="153" y="29"/>
                  </a:lnTo>
                  <a:lnTo>
                    <a:pt x="163" y="42"/>
                  </a:lnTo>
                  <a:lnTo>
                    <a:pt x="182" y="47"/>
                  </a:lnTo>
                  <a:lnTo>
                    <a:pt x="181" y="67"/>
                  </a:lnTo>
                  <a:lnTo>
                    <a:pt x="193" y="63"/>
                  </a:lnTo>
                  <a:lnTo>
                    <a:pt x="199" y="69"/>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3" name="Freeform 228"/>
            <p:cNvSpPr>
              <a:spLocks/>
            </p:cNvSpPr>
            <p:nvPr/>
          </p:nvSpPr>
          <p:spPr bwMode="auto">
            <a:xfrm>
              <a:off x="2301875" y="3440138"/>
              <a:ext cx="357188" cy="317500"/>
            </a:xfrm>
            <a:custGeom>
              <a:avLst/>
              <a:gdLst>
                <a:gd name="T0" fmla="*/ 2147483647 w 199"/>
                <a:gd name="T1" fmla="*/ 2147483647 h 202"/>
                <a:gd name="T2" fmla="*/ 2147483647 w 199"/>
                <a:gd name="T3" fmla="*/ 2147483647 h 202"/>
                <a:gd name="T4" fmla="*/ 2147483647 w 199"/>
                <a:gd name="T5" fmla="*/ 2147483647 h 202"/>
                <a:gd name="T6" fmla="*/ 2147483647 w 199"/>
                <a:gd name="T7" fmla="*/ 2147483647 h 202"/>
                <a:gd name="T8" fmla="*/ 2147483647 w 199"/>
                <a:gd name="T9" fmla="*/ 2147483647 h 202"/>
                <a:gd name="T10" fmla="*/ 2147483647 w 199"/>
                <a:gd name="T11" fmla="*/ 2147483647 h 202"/>
                <a:gd name="T12" fmla="*/ 2147483647 w 199"/>
                <a:gd name="T13" fmla="*/ 2147483647 h 202"/>
                <a:gd name="T14" fmla="*/ 2147483647 w 199"/>
                <a:gd name="T15" fmla="*/ 2147483647 h 202"/>
                <a:gd name="T16" fmla="*/ 2147483647 w 199"/>
                <a:gd name="T17" fmla="*/ 2147483647 h 202"/>
                <a:gd name="T18" fmla="*/ 2147483647 w 199"/>
                <a:gd name="T19" fmla="*/ 2147483647 h 202"/>
                <a:gd name="T20" fmla="*/ 2147483647 w 199"/>
                <a:gd name="T21" fmla="*/ 2147483647 h 202"/>
                <a:gd name="T22" fmla="*/ 2147483647 w 199"/>
                <a:gd name="T23" fmla="*/ 2147483647 h 202"/>
                <a:gd name="T24" fmla="*/ 2147483647 w 199"/>
                <a:gd name="T25" fmla="*/ 2147483647 h 202"/>
                <a:gd name="T26" fmla="*/ 2147483647 w 199"/>
                <a:gd name="T27" fmla="*/ 2147483647 h 202"/>
                <a:gd name="T28" fmla="*/ 2147483647 w 199"/>
                <a:gd name="T29" fmla="*/ 2147483647 h 202"/>
                <a:gd name="T30" fmla="*/ 2147483647 w 199"/>
                <a:gd name="T31" fmla="*/ 2147483647 h 202"/>
                <a:gd name="T32" fmla="*/ 2147483647 w 199"/>
                <a:gd name="T33" fmla="*/ 2147483647 h 202"/>
                <a:gd name="T34" fmla="*/ 2147483647 w 199"/>
                <a:gd name="T35" fmla="*/ 2147483647 h 202"/>
                <a:gd name="T36" fmla="*/ 2147483647 w 199"/>
                <a:gd name="T37" fmla="*/ 2147483647 h 202"/>
                <a:gd name="T38" fmla="*/ 2147483647 w 199"/>
                <a:gd name="T39" fmla="*/ 2147483647 h 202"/>
                <a:gd name="T40" fmla="*/ 2147483647 w 199"/>
                <a:gd name="T41" fmla="*/ 2147483647 h 202"/>
                <a:gd name="T42" fmla="*/ 2147483647 w 199"/>
                <a:gd name="T43" fmla="*/ 2147483647 h 202"/>
                <a:gd name="T44" fmla="*/ 2147483647 w 199"/>
                <a:gd name="T45" fmla="*/ 2147483647 h 202"/>
                <a:gd name="T46" fmla="*/ 2147483647 w 199"/>
                <a:gd name="T47" fmla="*/ 2147483647 h 202"/>
                <a:gd name="T48" fmla="*/ 2147483647 w 199"/>
                <a:gd name="T49" fmla="*/ 2147483647 h 202"/>
                <a:gd name="T50" fmla="*/ 0 w 199"/>
                <a:gd name="T51" fmla="*/ 2147483647 h 202"/>
                <a:gd name="T52" fmla="*/ 2147483647 w 199"/>
                <a:gd name="T53" fmla="*/ 2147483647 h 202"/>
                <a:gd name="T54" fmla="*/ 2147483647 w 199"/>
                <a:gd name="T55" fmla="*/ 2147483647 h 202"/>
                <a:gd name="T56" fmla="*/ 2147483647 w 199"/>
                <a:gd name="T57" fmla="*/ 2147483647 h 202"/>
                <a:gd name="T58" fmla="*/ 2147483647 w 199"/>
                <a:gd name="T59" fmla="*/ 2147483647 h 202"/>
                <a:gd name="T60" fmla="*/ 2147483647 w 199"/>
                <a:gd name="T61" fmla="*/ 2147483647 h 202"/>
                <a:gd name="T62" fmla="*/ 2147483647 w 199"/>
                <a:gd name="T63" fmla="*/ 2147483647 h 202"/>
                <a:gd name="T64" fmla="*/ 2147483647 w 199"/>
                <a:gd name="T65" fmla="*/ 2147483647 h 202"/>
                <a:gd name="T66" fmla="*/ 2147483647 w 199"/>
                <a:gd name="T67" fmla="*/ 2147483647 h 202"/>
                <a:gd name="T68" fmla="*/ 2147483647 w 199"/>
                <a:gd name="T69" fmla="*/ 2147483647 h 202"/>
                <a:gd name="T70" fmla="*/ 2147483647 w 199"/>
                <a:gd name="T71" fmla="*/ 0 h 202"/>
                <a:gd name="T72" fmla="*/ 2147483647 w 199"/>
                <a:gd name="T73" fmla="*/ 2147483647 h 202"/>
                <a:gd name="T74" fmla="*/ 2147483647 w 199"/>
                <a:gd name="T75" fmla="*/ 2147483647 h 202"/>
                <a:gd name="T76" fmla="*/ 2147483647 w 199"/>
                <a:gd name="T77" fmla="*/ 2147483647 h 202"/>
                <a:gd name="T78" fmla="*/ 2147483647 w 199"/>
                <a:gd name="T79" fmla="*/ 2147483647 h 202"/>
                <a:gd name="T80" fmla="*/ 2147483647 w 199"/>
                <a:gd name="T81" fmla="*/ 2147483647 h 202"/>
                <a:gd name="T82" fmla="*/ 2147483647 w 199"/>
                <a:gd name="T83" fmla="*/ 2147483647 h 202"/>
                <a:gd name="T84" fmla="*/ 2147483647 w 199"/>
                <a:gd name="T85" fmla="*/ 2147483647 h 202"/>
                <a:gd name="T86" fmla="*/ 2147483647 w 199"/>
                <a:gd name="T87" fmla="*/ 2147483647 h 202"/>
                <a:gd name="T88" fmla="*/ 2147483647 w 199"/>
                <a:gd name="T89" fmla="*/ 2147483647 h 202"/>
                <a:gd name="T90" fmla="*/ 2147483647 w 199"/>
                <a:gd name="T91" fmla="*/ 2147483647 h 202"/>
                <a:gd name="T92" fmla="*/ 2147483647 w 199"/>
                <a:gd name="T93" fmla="*/ 2147483647 h 202"/>
                <a:gd name="T94" fmla="*/ 2147483647 w 199"/>
                <a:gd name="T95" fmla="*/ 2147483647 h 202"/>
                <a:gd name="T96" fmla="*/ 2147483647 w 199"/>
                <a:gd name="T97" fmla="*/ 2147483647 h 2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02"/>
                <a:gd name="T149" fmla="*/ 199 w 199"/>
                <a:gd name="T150" fmla="*/ 202 h 2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02">
                  <a:moveTo>
                    <a:pt x="199" y="69"/>
                  </a:moveTo>
                  <a:lnTo>
                    <a:pt x="186" y="79"/>
                  </a:lnTo>
                  <a:lnTo>
                    <a:pt x="184" y="88"/>
                  </a:lnTo>
                  <a:lnTo>
                    <a:pt x="188" y="91"/>
                  </a:lnTo>
                  <a:lnTo>
                    <a:pt x="179" y="96"/>
                  </a:lnTo>
                  <a:lnTo>
                    <a:pt x="177" y="110"/>
                  </a:lnTo>
                  <a:lnTo>
                    <a:pt x="186" y="123"/>
                  </a:lnTo>
                  <a:lnTo>
                    <a:pt x="181" y="134"/>
                  </a:lnTo>
                  <a:lnTo>
                    <a:pt x="147" y="146"/>
                  </a:lnTo>
                  <a:lnTo>
                    <a:pt x="122" y="143"/>
                  </a:lnTo>
                  <a:lnTo>
                    <a:pt x="130" y="152"/>
                  </a:lnTo>
                  <a:lnTo>
                    <a:pt x="130" y="168"/>
                  </a:lnTo>
                  <a:lnTo>
                    <a:pt x="140" y="177"/>
                  </a:lnTo>
                  <a:lnTo>
                    <a:pt x="106" y="202"/>
                  </a:lnTo>
                  <a:lnTo>
                    <a:pt x="96" y="202"/>
                  </a:lnTo>
                  <a:lnTo>
                    <a:pt x="89" y="193"/>
                  </a:lnTo>
                  <a:lnTo>
                    <a:pt x="75" y="165"/>
                  </a:lnTo>
                  <a:lnTo>
                    <a:pt x="82" y="158"/>
                  </a:lnTo>
                  <a:lnTo>
                    <a:pt x="75" y="134"/>
                  </a:lnTo>
                  <a:lnTo>
                    <a:pt x="82" y="107"/>
                  </a:lnTo>
                  <a:lnTo>
                    <a:pt x="57" y="107"/>
                  </a:lnTo>
                  <a:lnTo>
                    <a:pt x="44" y="91"/>
                  </a:lnTo>
                  <a:lnTo>
                    <a:pt x="18" y="91"/>
                  </a:lnTo>
                  <a:lnTo>
                    <a:pt x="11" y="85"/>
                  </a:lnTo>
                  <a:lnTo>
                    <a:pt x="11" y="72"/>
                  </a:lnTo>
                  <a:lnTo>
                    <a:pt x="0" y="48"/>
                  </a:lnTo>
                  <a:lnTo>
                    <a:pt x="11" y="22"/>
                  </a:lnTo>
                  <a:lnTo>
                    <a:pt x="22" y="12"/>
                  </a:lnTo>
                  <a:lnTo>
                    <a:pt x="26" y="28"/>
                  </a:lnTo>
                  <a:lnTo>
                    <a:pt x="18" y="42"/>
                  </a:lnTo>
                  <a:lnTo>
                    <a:pt x="22" y="56"/>
                  </a:lnTo>
                  <a:lnTo>
                    <a:pt x="30" y="53"/>
                  </a:lnTo>
                  <a:lnTo>
                    <a:pt x="29" y="22"/>
                  </a:lnTo>
                  <a:lnTo>
                    <a:pt x="47" y="12"/>
                  </a:lnTo>
                  <a:lnTo>
                    <a:pt x="46" y="4"/>
                  </a:lnTo>
                  <a:lnTo>
                    <a:pt x="52" y="0"/>
                  </a:lnTo>
                  <a:lnTo>
                    <a:pt x="54" y="12"/>
                  </a:lnTo>
                  <a:lnTo>
                    <a:pt x="73" y="18"/>
                  </a:lnTo>
                  <a:lnTo>
                    <a:pt x="75" y="31"/>
                  </a:lnTo>
                  <a:lnTo>
                    <a:pt x="106" y="28"/>
                  </a:lnTo>
                  <a:lnTo>
                    <a:pt x="123" y="37"/>
                  </a:lnTo>
                  <a:lnTo>
                    <a:pt x="137" y="26"/>
                  </a:lnTo>
                  <a:lnTo>
                    <a:pt x="165" y="26"/>
                  </a:lnTo>
                  <a:lnTo>
                    <a:pt x="153" y="29"/>
                  </a:lnTo>
                  <a:lnTo>
                    <a:pt x="163" y="42"/>
                  </a:lnTo>
                  <a:lnTo>
                    <a:pt x="182" y="47"/>
                  </a:lnTo>
                  <a:lnTo>
                    <a:pt x="181" y="67"/>
                  </a:lnTo>
                  <a:lnTo>
                    <a:pt x="193" y="63"/>
                  </a:lnTo>
                  <a:lnTo>
                    <a:pt x="199" y="69"/>
                  </a:lnTo>
                </a:path>
              </a:pathLst>
            </a:custGeom>
            <a:solidFill>
              <a:srgbClr val="C00000"/>
            </a:solidFill>
            <a:ln w="1651" algn="ctr">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4" name="Freeform 229"/>
            <p:cNvSpPr>
              <a:spLocks/>
            </p:cNvSpPr>
            <p:nvPr/>
          </p:nvSpPr>
          <p:spPr bwMode="auto">
            <a:xfrm>
              <a:off x="2797175" y="3624288"/>
              <a:ext cx="80963" cy="96837"/>
            </a:xfrm>
            <a:custGeom>
              <a:avLst/>
              <a:gdLst>
                <a:gd name="T0" fmla="*/ 2147483647 w 44"/>
                <a:gd name="T1" fmla="*/ 2147483647 h 63"/>
                <a:gd name="T2" fmla="*/ 2147483647 w 44"/>
                <a:gd name="T3" fmla="*/ 2147483647 h 63"/>
                <a:gd name="T4" fmla="*/ 2147483647 w 44"/>
                <a:gd name="T5" fmla="*/ 2147483647 h 63"/>
                <a:gd name="T6" fmla="*/ 0 w 44"/>
                <a:gd name="T7" fmla="*/ 2147483647 h 63"/>
                <a:gd name="T8" fmla="*/ 2147483647 w 44"/>
                <a:gd name="T9" fmla="*/ 2147483647 h 63"/>
                <a:gd name="T10" fmla="*/ 2147483647 w 44"/>
                <a:gd name="T11" fmla="*/ 2147483647 h 63"/>
                <a:gd name="T12" fmla="*/ 2147483647 w 44"/>
                <a:gd name="T13" fmla="*/ 0 h 63"/>
                <a:gd name="T14" fmla="*/ 2147483647 w 44"/>
                <a:gd name="T15" fmla="*/ 2147483647 h 63"/>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63"/>
                <a:gd name="T26" fmla="*/ 44 w 44"/>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63">
                  <a:moveTo>
                    <a:pt x="44" y="26"/>
                  </a:moveTo>
                  <a:lnTo>
                    <a:pt x="23" y="57"/>
                  </a:lnTo>
                  <a:lnTo>
                    <a:pt x="9" y="63"/>
                  </a:lnTo>
                  <a:lnTo>
                    <a:pt x="0" y="57"/>
                  </a:lnTo>
                  <a:lnTo>
                    <a:pt x="9" y="35"/>
                  </a:lnTo>
                  <a:lnTo>
                    <a:pt x="3" y="10"/>
                  </a:lnTo>
                  <a:lnTo>
                    <a:pt x="9" y="0"/>
                  </a:lnTo>
                  <a:lnTo>
                    <a:pt x="44" y="26"/>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5" name="Freeform 230"/>
            <p:cNvSpPr>
              <a:spLocks/>
            </p:cNvSpPr>
            <p:nvPr/>
          </p:nvSpPr>
          <p:spPr bwMode="auto">
            <a:xfrm>
              <a:off x="2797175" y="3624288"/>
              <a:ext cx="80963" cy="96837"/>
            </a:xfrm>
            <a:custGeom>
              <a:avLst/>
              <a:gdLst>
                <a:gd name="T0" fmla="*/ 2147483647 w 44"/>
                <a:gd name="T1" fmla="*/ 2147483647 h 63"/>
                <a:gd name="T2" fmla="*/ 2147483647 w 44"/>
                <a:gd name="T3" fmla="*/ 2147483647 h 63"/>
                <a:gd name="T4" fmla="*/ 2147483647 w 44"/>
                <a:gd name="T5" fmla="*/ 2147483647 h 63"/>
                <a:gd name="T6" fmla="*/ 0 w 44"/>
                <a:gd name="T7" fmla="*/ 2147483647 h 63"/>
                <a:gd name="T8" fmla="*/ 2147483647 w 44"/>
                <a:gd name="T9" fmla="*/ 2147483647 h 63"/>
                <a:gd name="T10" fmla="*/ 2147483647 w 44"/>
                <a:gd name="T11" fmla="*/ 2147483647 h 63"/>
                <a:gd name="T12" fmla="*/ 2147483647 w 44"/>
                <a:gd name="T13" fmla="*/ 0 h 63"/>
                <a:gd name="T14" fmla="*/ 2147483647 w 44"/>
                <a:gd name="T15" fmla="*/ 2147483647 h 63"/>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63"/>
                <a:gd name="T26" fmla="*/ 44 w 44"/>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63">
                  <a:moveTo>
                    <a:pt x="44" y="26"/>
                  </a:moveTo>
                  <a:lnTo>
                    <a:pt x="23" y="57"/>
                  </a:lnTo>
                  <a:lnTo>
                    <a:pt x="9" y="63"/>
                  </a:lnTo>
                  <a:lnTo>
                    <a:pt x="0" y="57"/>
                  </a:lnTo>
                  <a:lnTo>
                    <a:pt x="9" y="35"/>
                  </a:lnTo>
                  <a:lnTo>
                    <a:pt x="3" y="10"/>
                  </a:lnTo>
                  <a:lnTo>
                    <a:pt x="9" y="0"/>
                  </a:lnTo>
                  <a:lnTo>
                    <a:pt x="44" y="26"/>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6" name="Freeform 231"/>
            <p:cNvSpPr>
              <a:spLocks/>
            </p:cNvSpPr>
            <p:nvPr/>
          </p:nvSpPr>
          <p:spPr bwMode="auto">
            <a:xfrm>
              <a:off x="2703513" y="3613175"/>
              <a:ext cx="111125" cy="112713"/>
            </a:xfrm>
            <a:custGeom>
              <a:avLst/>
              <a:gdLst>
                <a:gd name="T0" fmla="*/ 2147483647 w 62"/>
                <a:gd name="T1" fmla="*/ 2147483647 h 73"/>
                <a:gd name="T2" fmla="*/ 2147483647 w 62"/>
                <a:gd name="T3" fmla="*/ 0 h 73"/>
                <a:gd name="T4" fmla="*/ 2147483647 w 62"/>
                <a:gd name="T5" fmla="*/ 0 h 73"/>
                <a:gd name="T6" fmla="*/ 0 w 62"/>
                <a:gd name="T7" fmla="*/ 2147483647 h 73"/>
                <a:gd name="T8" fmla="*/ 2147483647 w 62"/>
                <a:gd name="T9" fmla="*/ 2147483647 h 73"/>
                <a:gd name="T10" fmla="*/ 2147483647 w 62"/>
                <a:gd name="T11" fmla="*/ 2147483647 h 73"/>
                <a:gd name="T12" fmla="*/ 2147483647 w 62"/>
                <a:gd name="T13" fmla="*/ 2147483647 h 73"/>
                <a:gd name="T14" fmla="*/ 2147483647 w 62"/>
                <a:gd name="T15" fmla="*/ 2147483647 h 73"/>
                <a:gd name="T16" fmla="*/ 2147483647 w 62"/>
                <a:gd name="T17" fmla="*/ 2147483647 h 73"/>
                <a:gd name="T18" fmla="*/ 2147483647 w 62"/>
                <a:gd name="T19" fmla="*/ 2147483647 h 73"/>
                <a:gd name="T20" fmla="*/ 2147483647 w 62"/>
                <a:gd name="T21" fmla="*/ 2147483647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73"/>
                <a:gd name="T35" fmla="*/ 62 w 62"/>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73">
                  <a:moveTo>
                    <a:pt x="62" y="7"/>
                  </a:moveTo>
                  <a:lnTo>
                    <a:pt x="46" y="0"/>
                  </a:lnTo>
                  <a:lnTo>
                    <a:pt x="15" y="0"/>
                  </a:lnTo>
                  <a:lnTo>
                    <a:pt x="0" y="29"/>
                  </a:lnTo>
                  <a:lnTo>
                    <a:pt x="24" y="70"/>
                  </a:lnTo>
                  <a:lnTo>
                    <a:pt x="29" y="73"/>
                  </a:lnTo>
                  <a:lnTo>
                    <a:pt x="35" y="61"/>
                  </a:lnTo>
                  <a:lnTo>
                    <a:pt x="53" y="64"/>
                  </a:lnTo>
                  <a:lnTo>
                    <a:pt x="62" y="42"/>
                  </a:lnTo>
                  <a:lnTo>
                    <a:pt x="56" y="17"/>
                  </a:lnTo>
                  <a:lnTo>
                    <a:pt x="62"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7" name="Freeform 232"/>
            <p:cNvSpPr>
              <a:spLocks/>
            </p:cNvSpPr>
            <p:nvPr/>
          </p:nvSpPr>
          <p:spPr bwMode="auto">
            <a:xfrm>
              <a:off x="2703513" y="3613175"/>
              <a:ext cx="111125" cy="112713"/>
            </a:xfrm>
            <a:custGeom>
              <a:avLst/>
              <a:gdLst>
                <a:gd name="T0" fmla="*/ 2147483647 w 62"/>
                <a:gd name="T1" fmla="*/ 2147483647 h 73"/>
                <a:gd name="T2" fmla="*/ 2147483647 w 62"/>
                <a:gd name="T3" fmla="*/ 0 h 73"/>
                <a:gd name="T4" fmla="*/ 2147483647 w 62"/>
                <a:gd name="T5" fmla="*/ 0 h 73"/>
                <a:gd name="T6" fmla="*/ 0 w 62"/>
                <a:gd name="T7" fmla="*/ 2147483647 h 73"/>
                <a:gd name="T8" fmla="*/ 2147483647 w 62"/>
                <a:gd name="T9" fmla="*/ 2147483647 h 73"/>
                <a:gd name="T10" fmla="*/ 2147483647 w 62"/>
                <a:gd name="T11" fmla="*/ 2147483647 h 73"/>
                <a:gd name="T12" fmla="*/ 2147483647 w 62"/>
                <a:gd name="T13" fmla="*/ 2147483647 h 73"/>
                <a:gd name="T14" fmla="*/ 2147483647 w 62"/>
                <a:gd name="T15" fmla="*/ 2147483647 h 73"/>
                <a:gd name="T16" fmla="*/ 2147483647 w 62"/>
                <a:gd name="T17" fmla="*/ 2147483647 h 73"/>
                <a:gd name="T18" fmla="*/ 2147483647 w 62"/>
                <a:gd name="T19" fmla="*/ 2147483647 h 73"/>
                <a:gd name="T20" fmla="*/ 2147483647 w 62"/>
                <a:gd name="T21" fmla="*/ 2147483647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73"/>
                <a:gd name="T35" fmla="*/ 62 w 62"/>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73">
                  <a:moveTo>
                    <a:pt x="62" y="7"/>
                  </a:moveTo>
                  <a:lnTo>
                    <a:pt x="46" y="0"/>
                  </a:lnTo>
                  <a:lnTo>
                    <a:pt x="15" y="0"/>
                  </a:lnTo>
                  <a:lnTo>
                    <a:pt x="0" y="29"/>
                  </a:lnTo>
                  <a:lnTo>
                    <a:pt x="24" y="70"/>
                  </a:lnTo>
                  <a:lnTo>
                    <a:pt x="29" y="73"/>
                  </a:lnTo>
                  <a:lnTo>
                    <a:pt x="35" y="61"/>
                  </a:lnTo>
                  <a:lnTo>
                    <a:pt x="53" y="64"/>
                  </a:lnTo>
                  <a:lnTo>
                    <a:pt x="62" y="42"/>
                  </a:lnTo>
                  <a:lnTo>
                    <a:pt x="56" y="17"/>
                  </a:lnTo>
                  <a:lnTo>
                    <a:pt x="62" y="7"/>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8" name="Freeform 233"/>
            <p:cNvSpPr>
              <a:spLocks/>
            </p:cNvSpPr>
            <p:nvPr/>
          </p:nvSpPr>
          <p:spPr bwMode="auto">
            <a:xfrm>
              <a:off x="2398713" y="4259288"/>
              <a:ext cx="314325" cy="990600"/>
            </a:xfrm>
            <a:custGeom>
              <a:avLst/>
              <a:gdLst>
                <a:gd name="T0" fmla="*/ 2147483647 w 175"/>
                <a:gd name="T1" fmla="*/ 0 h 634"/>
                <a:gd name="T2" fmla="*/ 2147483647 w 175"/>
                <a:gd name="T3" fmla="*/ 2147483647 h 634"/>
                <a:gd name="T4" fmla="*/ 2147483647 w 175"/>
                <a:gd name="T5" fmla="*/ 2147483647 h 634"/>
                <a:gd name="T6" fmla="*/ 2147483647 w 175"/>
                <a:gd name="T7" fmla="*/ 2147483647 h 634"/>
                <a:gd name="T8" fmla="*/ 2147483647 w 175"/>
                <a:gd name="T9" fmla="*/ 2147483647 h 634"/>
                <a:gd name="T10" fmla="*/ 2147483647 w 175"/>
                <a:gd name="T11" fmla="*/ 2147483647 h 634"/>
                <a:gd name="T12" fmla="*/ 2147483647 w 175"/>
                <a:gd name="T13" fmla="*/ 2147483647 h 634"/>
                <a:gd name="T14" fmla="*/ 2147483647 w 175"/>
                <a:gd name="T15" fmla="*/ 2147483647 h 634"/>
                <a:gd name="T16" fmla="*/ 2147483647 w 175"/>
                <a:gd name="T17" fmla="*/ 2147483647 h 634"/>
                <a:gd name="T18" fmla="*/ 2147483647 w 175"/>
                <a:gd name="T19" fmla="*/ 2147483647 h 634"/>
                <a:gd name="T20" fmla="*/ 2147483647 w 175"/>
                <a:gd name="T21" fmla="*/ 2147483647 h 634"/>
                <a:gd name="T22" fmla="*/ 2147483647 w 175"/>
                <a:gd name="T23" fmla="*/ 2147483647 h 634"/>
                <a:gd name="T24" fmla="*/ 2147483647 w 175"/>
                <a:gd name="T25" fmla="*/ 2147483647 h 634"/>
                <a:gd name="T26" fmla="*/ 2147483647 w 175"/>
                <a:gd name="T27" fmla="*/ 2147483647 h 634"/>
                <a:gd name="T28" fmla="*/ 2147483647 w 175"/>
                <a:gd name="T29" fmla="*/ 2147483647 h 634"/>
                <a:gd name="T30" fmla="*/ 2147483647 w 175"/>
                <a:gd name="T31" fmla="*/ 2147483647 h 634"/>
                <a:gd name="T32" fmla="*/ 2147483647 w 175"/>
                <a:gd name="T33" fmla="*/ 2147483647 h 634"/>
                <a:gd name="T34" fmla="*/ 2147483647 w 175"/>
                <a:gd name="T35" fmla="*/ 2147483647 h 634"/>
                <a:gd name="T36" fmla="*/ 2147483647 w 175"/>
                <a:gd name="T37" fmla="*/ 2147483647 h 634"/>
                <a:gd name="T38" fmla="*/ 2147483647 w 175"/>
                <a:gd name="T39" fmla="*/ 2147483647 h 634"/>
                <a:gd name="T40" fmla="*/ 2147483647 w 175"/>
                <a:gd name="T41" fmla="*/ 2147483647 h 634"/>
                <a:gd name="T42" fmla="*/ 2147483647 w 175"/>
                <a:gd name="T43" fmla="*/ 2147483647 h 634"/>
                <a:gd name="T44" fmla="*/ 2147483647 w 175"/>
                <a:gd name="T45" fmla="*/ 2147483647 h 634"/>
                <a:gd name="T46" fmla="*/ 2147483647 w 175"/>
                <a:gd name="T47" fmla="*/ 2147483647 h 634"/>
                <a:gd name="T48" fmla="*/ 2147483647 w 175"/>
                <a:gd name="T49" fmla="*/ 2147483647 h 634"/>
                <a:gd name="T50" fmla="*/ 2147483647 w 175"/>
                <a:gd name="T51" fmla="*/ 2147483647 h 634"/>
                <a:gd name="T52" fmla="*/ 2147483647 w 175"/>
                <a:gd name="T53" fmla="*/ 2147483647 h 634"/>
                <a:gd name="T54" fmla="*/ 2147483647 w 175"/>
                <a:gd name="T55" fmla="*/ 2147483647 h 634"/>
                <a:gd name="T56" fmla="*/ 2147483647 w 175"/>
                <a:gd name="T57" fmla="*/ 2147483647 h 634"/>
                <a:gd name="T58" fmla="*/ 2147483647 w 175"/>
                <a:gd name="T59" fmla="*/ 2147483647 h 634"/>
                <a:gd name="T60" fmla="*/ 2147483647 w 175"/>
                <a:gd name="T61" fmla="*/ 2147483647 h 634"/>
                <a:gd name="T62" fmla="*/ 2147483647 w 175"/>
                <a:gd name="T63" fmla="*/ 2147483647 h 634"/>
                <a:gd name="T64" fmla="*/ 2147483647 w 175"/>
                <a:gd name="T65" fmla="*/ 2147483647 h 634"/>
                <a:gd name="T66" fmla="*/ 2147483647 w 175"/>
                <a:gd name="T67" fmla="*/ 2147483647 h 634"/>
                <a:gd name="T68" fmla="*/ 2147483647 w 175"/>
                <a:gd name="T69" fmla="*/ 2147483647 h 634"/>
                <a:gd name="T70" fmla="*/ 2147483647 w 175"/>
                <a:gd name="T71" fmla="*/ 2147483647 h 634"/>
                <a:gd name="T72" fmla="*/ 2147483647 w 175"/>
                <a:gd name="T73" fmla="*/ 2147483647 h 634"/>
                <a:gd name="T74" fmla="*/ 2147483647 w 175"/>
                <a:gd name="T75" fmla="*/ 2147483647 h 634"/>
                <a:gd name="T76" fmla="*/ 2147483647 w 175"/>
                <a:gd name="T77" fmla="*/ 2147483647 h 634"/>
                <a:gd name="T78" fmla="*/ 2147483647 w 175"/>
                <a:gd name="T79" fmla="*/ 2147483647 h 634"/>
                <a:gd name="T80" fmla="*/ 2147483647 w 175"/>
                <a:gd name="T81" fmla="*/ 2147483647 h 634"/>
                <a:gd name="T82" fmla="*/ 2147483647 w 175"/>
                <a:gd name="T83" fmla="*/ 2147483647 h 634"/>
                <a:gd name="T84" fmla="*/ 2147483647 w 175"/>
                <a:gd name="T85" fmla="*/ 2147483647 h 6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5"/>
                <a:gd name="T130" fmla="*/ 0 h 634"/>
                <a:gd name="T131" fmla="*/ 175 w 175"/>
                <a:gd name="T132" fmla="*/ 634 h 6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5" h="634">
                  <a:moveTo>
                    <a:pt x="0" y="12"/>
                  </a:moveTo>
                  <a:lnTo>
                    <a:pt x="14" y="0"/>
                  </a:lnTo>
                  <a:lnTo>
                    <a:pt x="30" y="29"/>
                  </a:lnTo>
                  <a:lnTo>
                    <a:pt x="30" y="44"/>
                  </a:lnTo>
                  <a:lnTo>
                    <a:pt x="49" y="94"/>
                  </a:lnTo>
                  <a:lnTo>
                    <a:pt x="59" y="94"/>
                  </a:lnTo>
                  <a:lnTo>
                    <a:pt x="59" y="114"/>
                  </a:lnTo>
                  <a:lnTo>
                    <a:pt x="44" y="124"/>
                  </a:lnTo>
                  <a:lnTo>
                    <a:pt x="52" y="161"/>
                  </a:lnTo>
                  <a:lnTo>
                    <a:pt x="39" y="190"/>
                  </a:lnTo>
                  <a:lnTo>
                    <a:pt x="36" y="242"/>
                  </a:lnTo>
                  <a:lnTo>
                    <a:pt x="57" y="288"/>
                  </a:lnTo>
                  <a:lnTo>
                    <a:pt x="54" y="312"/>
                  </a:lnTo>
                  <a:lnTo>
                    <a:pt x="59" y="326"/>
                  </a:lnTo>
                  <a:lnTo>
                    <a:pt x="53" y="340"/>
                  </a:lnTo>
                  <a:lnTo>
                    <a:pt x="63" y="371"/>
                  </a:lnTo>
                  <a:lnTo>
                    <a:pt x="66" y="415"/>
                  </a:lnTo>
                  <a:lnTo>
                    <a:pt x="74" y="431"/>
                  </a:lnTo>
                  <a:lnTo>
                    <a:pt x="74" y="447"/>
                  </a:lnTo>
                  <a:lnTo>
                    <a:pt x="88" y="472"/>
                  </a:lnTo>
                  <a:lnTo>
                    <a:pt x="96" y="480"/>
                  </a:lnTo>
                  <a:lnTo>
                    <a:pt x="92" y="479"/>
                  </a:lnTo>
                  <a:lnTo>
                    <a:pt x="105" y="512"/>
                  </a:lnTo>
                  <a:lnTo>
                    <a:pt x="106" y="566"/>
                  </a:lnTo>
                  <a:lnTo>
                    <a:pt x="113" y="581"/>
                  </a:lnTo>
                  <a:lnTo>
                    <a:pt x="126" y="580"/>
                  </a:lnTo>
                  <a:lnTo>
                    <a:pt x="143" y="603"/>
                  </a:lnTo>
                  <a:lnTo>
                    <a:pt x="175" y="607"/>
                  </a:lnTo>
                  <a:lnTo>
                    <a:pt x="175" y="612"/>
                  </a:lnTo>
                  <a:lnTo>
                    <a:pt x="164" y="616"/>
                  </a:lnTo>
                  <a:lnTo>
                    <a:pt x="168" y="634"/>
                  </a:lnTo>
                  <a:lnTo>
                    <a:pt x="165" y="634"/>
                  </a:lnTo>
                  <a:lnTo>
                    <a:pt x="150" y="626"/>
                  </a:lnTo>
                  <a:lnTo>
                    <a:pt x="158" y="622"/>
                  </a:lnTo>
                  <a:lnTo>
                    <a:pt x="160" y="618"/>
                  </a:lnTo>
                  <a:lnTo>
                    <a:pt x="153" y="616"/>
                  </a:lnTo>
                  <a:lnTo>
                    <a:pt x="146" y="626"/>
                  </a:lnTo>
                  <a:lnTo>
                    <a:pt x="115" y="606"/>
                  </a:lnTo>
                  <a:lnTo>
                    <a:pt x="112" y="610"/>
                  </a:lnTo>
                  <a:lnTo>
                    <a:pt x="104" y="607"/>
                  </a:lnTo>
                  <a:lnTo>
                    <a:pt x="101" y="599"/>
                  </a:lnTo>
                  <a:lnTo>
                    <a:pt x="109" y="600"/>
                  </a:lnTo>
                  <a:lnTo>
                    <a:pt x="109" y="594"/>
                  </a:lnTo>
                  <a:lnTo>
                    <a:pt x="104" y="585"/>
                  </a:lnTo>
                  <a:lnTo>
                    <a:pt x="104" y="591"/>
                  </a:lnTo>
                  <a:lnTo>
                    <a:pt x="95" y="596"/>
                  </a:lnTo>
                  <a:lnTo>
                    <a:pt x="92" y="580"/>
                  </a:lnTo>
                  <a:lnTo>
                    <a:pt x="99" y="581"/>
                  </a:lnTo>
                  <a:lnTo>
                    <a:pt x="92" y="568"/>
                  </a:lnTo>
                  <a:lnTo>
                    <a:pt x="88" y="581"/>
                  </a:lnTo>
                  <a:lnTo>
                    <a:pt x="85" y="566"/>
                  </a:lnTo>
                  <a:lnTo>
                    <a:pt x="78" y="566"/>
                  </a:lnTo>
                  <a:lnTo>
                    <a:pt x="67" y="537"/>
                  </a:lnTo>
                  <a:lnTo>
                    <a:pt x="66" y="531"/>
                  </a:lnTo>
                  <a:lnTo>
                    <a:pt x="70" y="530"/>
                  </a:lnTo>
                  <a:lnTo>
                    <a:pt x="80" y="540"/>
                  </a:lnTo>
                  <a:lnTo>
                    <a:pt x="77" y="514"/>
                  </a:lnTo>
                  <a:lnTo>
                    <a:pt x="61" y="511"/>
                  </a:lnTo>
                  <a:lnTo>
                    <a:pt x="57" y="515"/>
                  </a:lnTo>
                  <a:lnTo>
                    <a:pt x="54" y="511"/>
                  </a:lnTo>
                  <a:lnTo>
                    <a:pt x="61" y="504"/>
                  </a:lnTo>
                  <a:lnTo>
                    <a:pt x="56" y="499"/>
                  </a:lnTo>
                  <a:lnTo>
                    <a:pt x="61" y="496"/>
                  </a:lnTo>
                  <a:lnTo>
                    <a:pt x="54" y="469"/>
                  </a:lnTo>
                  <a:lnTo>
                    <a:pt x="57" y="463"/>
                  </a:lnTo>
                  <a:lnTo>
                    <a:pt x="63" y="469"/>
                  </a:lnTo>
                  <a:lnTo>
                    <a:pt x="66" y="483"/>
                  </a:lnTo>
                  <a:lnTo>
                    <a:pt x="73" y="492"/>
                  </a:lnTo>
                  <a:lnTo>
                    <a:pt x="70" y="461"/>
                  </a:lnTo>
                  <a:lnTo>
                    <a:pt x="61" y="425"/>
                  </a:lnTo>
                  <a:lnTo>
                    <a:pt x="54" y="422"/>
                  </a:lnTo>
                  <a:lnTo>
                    <a:pt x="54" y="428"/>
                  </a:lnTo>
                  <a:lnTo>
                    <a:pt x="47" y="426"/>
                  </a:lnTo>
                  <a:lnTo>
                    <a:pt x="39" y="413"/>
                  </a:lnTo>
                  <a:lnTo>
                    <a:pt x="39" y="387"/>
                  </a:lnTo>
                  <a:lnTo>
                    <a:pt x="23" y="355"/>
                  </a:lnTo>
                  <a:lnTo>
                    <a:pt x="21" y="345"/>
                  </a:lnTo>
                  <a:lnTo>
                    <a:pt x="28" y="345"/>
                  </a:lnTo>
                  <a:lnTo>
                    <a:pt x="30" y="283"/>
                  </a:lnTo>
                  <a:lnTo>
                    <a:pt x="30" y="264"/>
                  </a:lnTo>
                  <a:lnTo>
                    <a:pt x="18" y="232"/>
                  </a:lnTo>
                  <a:lnTo>
                    <a:pt x="21" y="219"/>
                  </a:lnTo>
                  <a:lnTo>
                    <a:pt x="15" y="202"/>
                  </a:lnTo>
                  <a:lnTo>
                    <a:pt x="19" y="153"/>
                  </a:lnTo>
                  <a:lnTo>
                    <a:pt x="12" y="95"/>
                  </a:lnTo>
                  <a:lnTo>
                    <a:pt x="15" y="70"/>
                  </a:lnTo>
                  <a:lnTo>
                    <a:pt x="0" y="12"/>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9" name="Freeform 234"/>
            <p:cNvSpPr>
              <a:spLocks/>
            </p:cNvSpPr>
            <p:nvPr/>
          </p:nvSpPr>
          <p:spPr bwMode="auto">
            <a:xfrm>
              <a:off x="2405063" y="4264050"/>
              <a:ext cx="315912" cy="990600"/>
            </a:xfrm>
            <a:custGeom>
              <a:avLst/>
              <a:gdLst>
                <a:gd name="T0" fmla="*/ 2147483647 w 175"/>
                <a:gd name="T1" fmla="*/ 0 h 634"/>
                <a:gd name="T2" fmla="*/ 2147483647 w 175"/>
                <a:gd name="T3" fmla="*/ 2147483647 h 634"/>
                <a:gd name="T4" fmla="*/ 2147483647 w 175"/>
                <a:gd name="T5" fmla="*/ 2147483647 h 634"/>
                <a:gd name="T6" fmla="*/ 2147483647 w 175"/>
                <a:gd name="T7" fmla="*/ 2147483647 h 634"/>
                <a:gd name="T8" fmla="*/ 2147483647 w 175"/>
                <a:gd name="T9" fmla="*/ 2147483647 h 634"/>
                <a:gd name="T10" fmla="*/ 2147483647 w 175"/>
                <a:gd name="T11" fmla="*/ 2147483647 h 634"/>
                <a:gd name="T12" fmla="*/ 2147483647 w 175"/>
                <a:gd name="T13" fmla="*/ 2147483647 h 634"/>
                <a:gd name="T14" fmla="*/ 2147483647 w 175"/>
                <a:gd name="T15" fmla="*/ 2147483647 h 634"/>
                <a:gd name="T16" fmla="*/ 2147483647 w 175"/>
                <a:gd name="T17" fmla="*/ 2147483647 h 634"/>
                <a:gd name="T18" fmla="*/ 2147483647 w 175"/>
                <a:gd name="T19" fmla="*/ 2147483647 h 634"/>
                <a:gd name="T20" fmla="*/ 2147483647 w 175"/>
                <a:gd name="T21" fmla="*/ 2147483647 h 634"/>
                <a:gd name="T22" fmla="*/ 2147483647 w 175"/>
                <a:gd name="T23" fmla="*/ 2147483647 h 634"/>
                <a:gd name="T24" fmla="*/ 2147483647 w 175"/>
                <a:gd name="T25" fmla="*/ 2147483647 h 634"/>
                <a:gd name="T26" fmla="*/ 2147483647 w 175"/>
                <a:gd name="T27" fmla="*/ 2147483647 h 634"/>
                <a:gd name="T28" fmla="*/ 2147483647 w 175"/>
                <a:gd name="T29" fmla="*/ 2147483647 h 634"/>
                <a:gd name="T30" fmla="*/ 2147483647 w 175"/>
                <a:gd name="T31" fmla="*/ 2147483647 h 634"/>
                <a:gd name="T32" fmla="*/ 2147483647 w 175"/>
                <a:gd name="T33" fmla="*/ 2147483647 h 634"/>
                <a:gd name="T34" fmla="*/ 2147483647 w 175"/>
                <a:gd name="T35" fmla="*/ 2147483647 h 634"/>
                <a:gd name="T36" fmla="*/ 2147483647 w 175"/>
                <a:gd name="T37" fmla="*/ 2147483647 h 634"/>
                <a:gd name="T38" fmla="*/ 2147483647 w 175"/>
                <a:gd name="T39" fmla="*/ 2147483647 h 634"/>
                <a:gd name="T40" fmla="*/ 2147483647 w 175"/>
                <a:gd name="T41" fmla="*/ 2147483647 h 634"/>
                <a:gd name="T42" fmla="*/ 2147483647 w 175"/>
                <a:gd name="T43" fmla="*/ 2147483647 h 634"/>
                <a:gd name="T44" fmla="*/ 2147483647 w 175"/>
                <a:gd name="T45" fmla="*/ 2147483647 h 634"/>
                <a:gd name="T46" fmla="*/ 2147483647 w 175"/>
                <a:gd name="T47" fmla="*/ 2147483647 h 634"/>
                <a:gd name="T48" fmla="*/ 2147483647 w 175"/>
                <a:gd name="T49" fmla="*/ 2147483647 h 634"/>
                <a:gd name="T50" fmla="*/ 2147483647 w 175"/>
                <a:gd name="T51" fmla="*/ 2147483647 h 634"/>
                <a:gd name="T52" fmla="*/ 2147483647 w 175"/>
                <a:gd name="T53" fmla="*/ 2147483647 h 634"/>
                <a:gd name="T54" fmla="*/ 2147483647 w 175"/>
                <a:gd name="T55" fmla="*/ 2147483647 h 634"/>
                <a:gd name="T56" fmla="*/ 2147483647 w 175"/>
                <a:gd name="T57" fmla="*/ 2147483647 h 634"/>
                <a:gd name="T58" fmla="*/ 2147483647 w 175"/>
                <a:gd name="T59" fmla="*/ 2147483647 h 634"/>
                <a:gd name="T60" fmla="*/ 2147483647 w 175"/>
                <a:gd name="T61" fmla="*/ 2147483647 h 634"/>
                <a:gd name="T62" fmla="*/ 2147483647 w 175"/>
                <a:gd name="T63" fmla="*/ 2147483647 h 634"/>
                <a:gd name="T64" fmla="*/ 2147483647 w 175"/>
                <a:gd name="T65" fmla="*/ 2147483647 h 634"/>
                <a:gd name="T66" fmla="*/ 2147483647 w 175"/>
                <a:gd name="T67" fmla="*/ 2147483647 h 634"/>
                <a:gd name="T68" fmla="*/ 2147483647 w 175"/>
                <a:gd name="T69" fmla="*/ 2147483647 h 634"/>
                <a:gd name="T70" fmla="*/ 2147483647 w 175"/>
                <a:gd name="T71" fmla="*/ 2147483647 h 634"/>
                <a:gd name="T72" fmla="*/ 2147483647 w 175"/>
                <a:gd name="T73" fmla="*/ 2147483647 h 634"/>
                <a:gd name="T74" fmla="*/ 2147483647 w 175"/>
                <a:gd name="T75" fmla="*/ 2147483647 h 634"/>
                <a:gd name="T76" fmla="*/ 2147483647 w 175"/>
                <a:gd name="T77" fmla="*/ 2147483647 h 634"/>
                <a:gd name="T78" fmla="*/ 2147483647 w 175"/>
                <a:gd name="T79" fmla="*/ 2147483647 h 634"/>
                <a:gd name="T80" fmla="*/ 2147483647 w 175"/>
                <a:gd name="T81" fmla="*/ 2147483647 h 634"/>
                <a:gd name="T82" fmla="*/ 2147483647 w 175"/>
                <a:gd name="T83" fmla="*/ 2147483647 h 634"/>
                <a:gd name="T84" fmla="*/ 2147483647 w 175"/>
                <a:gd name="T85" fmla="*/ 2147483647 h 6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5"/>
                <a:gd name="T130" fmla="*/ 0 h 634"/>
                <a:gd name="T131" fmla="*/ 175 w 175"/>
                <a:gd name="T132" fmla="*/ 634 h 6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5" h="634">
                  <a:moveTo>
                    <a:pt x="0" y="12"/>
                  </a:moveTo>
                  <a:lnTo>
                    <a:pt x="14" y="0"/>
                  </a:lnTo>
                  <a:lnTo>
                    <a:pt x="30" y="29"/>
                  </a:lnTo>
                  <a:lnTo>
                    <a:pt x="30" y="44"/>
                  </a:lnTo>
                  <a:lnTo>
                    <a:pt x="49" y="94"/>
                  </a:lnTo>
                  <a:lnTo>
                    <a:pt x="59" y="94"/>
                  </a:lnTo>
                  <a:lnTo>
                    <a:pt x="59" y="114"/>
                  </a:lnTo>
                  <a:lnTo>
                    <a:pt x="44" y="124"/>
                  </a:lnTo>
                  <a:lnTo>
                    <a:pt x="52" y="161"/>
                  </a:lnTo>
                  <a:lnTo>
                    <a:pt x="39" y="190"/>
                  </a:lnTo>
                  <a:lnTo>
                    <a:pt x="36" y="242"/>
                  </a:lnTo>
                  <a:lnTo>
                    <a:pt x="57" y="288"/>
                  </a:lnTo>
                  <a:lnTo>
                    <a:pt x="54" y="312"/>
                  </a:lnTo>
                  <a:lnTo>
                    <a:pt x="59" y="326"/>
                  </a:lnTo>
                  <a:lnTo>
                    <a:pt x="53" y="340"/>
                  </a:lnTo>
                  <a:lnTo>
                    <a:pt x="63" y="371"/>
                  </a:lnTo>
                  <a:lnTo>
                    <a:pt x="66" y="415"/>
                  </a:lnTo>
                  <a:lnTo>
                    <a:pt x="74" y="431"/>
                  </a:lnTo>
                  <a:lnTo>
                    <a:pt x="74" y="447"/>
                  </a:lnTo>
                  <a:lnTo>
                    <a:pt x="88" y="472"/>
                  </a:lnTo>
                  <a:lnTo>
                    <a:pt x="96" y="480"/>
                  </a:lnTo>
                  <a:lnTo>
                    <a:pt x="92" y="479"/>
                  </a:lnTo>
                  <a:lnTo>
                    <a:pt x="105" y="512"/>
                  </a:lnTo>
                  <a:lnTo>
                    <a:pt x="106" y="566"/>
                  </a:lnTo>
                  <a:lnTo>
                    <a:pt x="113" y="581"/>
                  </a:lnTo>
                  <a:lnTo>
                    <a:pt x="126" y="580"/>
                  </a:lnTo>
                  <a:lnTo>
                    <a:pt x="143" y="603"/>
                  </a:lnTo>
                  <a:lnTo>
                    <a:pt x="175" y="607"/>
                  </a:lnTo>
                  <a:lnTo>
                    <a:pt x="175" y="612"/>
                  </a:lnTo>
                  <a:lnTo>
                    <a:pt x="164" y="616"/>
                  </a:lnTo>
                  <a:lnTo>
                    <a:pt x="168" y="634"/>
                  </a:lnTo>
                  <a:lnTo>
                    <a:pt x="165" y="634"/>
                  </a:lnTo>
                  <a:lnTo>
                    <a:pt x="150" y="626"/>
                  </a:lnTo>
                  <a:lnTo>
                    <a:pt x="158" y="622"/>
                  </a:lnTo>
                  <a:lnTo>
                    <a:pt x="160" y="618"/>
                  </a:lnTo>
                  <a:lnTo>
                    <a:pt x="153" y="616"/>
                  </a:lnTo>
                  <a:lnTo>
                    <a:pt x="146" y="626"/>
                  </a:lnTo>
                  <a:lnTo>
                    <a:pt x="115" y="606"/>
                  </a:lnTo>
                  <a:lnTo>
                    <a:pt x="112" y="610"/>
                  </a:lnTo>
                  <a:lnTo>
                    <a:pt x="104" y="607"/>
                  </a:lnTo>
                  <a:lnTo>
                    <a:pt x="101" y="599"/>
                  </a:lnTo>
                  <a:lnTo>
                    <a:pt x="109" y="600"/>
                  </a:lnTo>
                  <a:lnTo>
                    <a:pt x="109" y="594"/>
                  </a:lnTo>
                  <a:lnTo>
                    <a:pt x="104" y="585"/>
                  </a:lnTo>
                  <a:lnTo>
                    <a:pt x="104" y="591"/>
                  </a:lnTo>
                  <a:lnTo>
                    <a:pt x="95" y="596"/>
                  </a:lnTo>
                  <a:lnTo>
                    <a:pt x="92" y="580"/>
                  </a:lnTo>
                  <a:lnTo>
                    <a:pt x="99" y="581"/>
                  </a:lnTo>
                  <a:lnTo>
                    <a:pt x="92" y="568"/>
                  </a:lnTo>
                  <a:lnTo>
                    <a:pt x="88" y="581"/>
                  </a:lnTo>
                  <a:lnTo>
                    <a:pt x="85" y="566"/>
                  </a:lnTo>
                  <a:lnTo>
                    <a:pt x="78" y="566"/>
                  </a:lnTo>
                  <a:lnTo>
                    <a:pt x="67" y="537"/>
                  </a:lnTo>
                  <a:lnTo>
                    <a:pt x="66" y="531"/>
                  </a:lnTo>
                  <a:lnTo>
                    <a:pt x="70" y="530"/>
                  </a:lnTo>
                  <a:lnTo>
                    <a:pt x="80" y="540"/>
                  </a:lnTo>
                  <a:lnTo>
                    <a:pt x="77" y="514"/>
                  </a:lnTo>
                  <a:lnTo>
                    <a:pt x="61" y="511"/>
                  </a:lnTo>
                  <a:lnTo>
                    <a:pt x="57" y="515"/>
                  </a:lnTo>
                  <a:lnTo>
                    <a:pt x="54" y="511"/>
                  </a:lnTo>
                  <a:lnTo>
                    <a:pt x="61" y="504"/>
                  </a:lnTo>
                  <a:lnTo>
                    <a:pt x="56" y="499"/>
                  </a:lnTo>
                  <a:lnTo>
                    <a:pt x="61" y="496"/>
                  </a:lnTo>
                  <a:lnTo>
                    <a:pt x="54" y="469"/>
                  </a:lnTo>
                  <a:lnTo>
                    <a:pt x="57" y="463"/>
                  </a:lnTo>
                  <a:lnTo>
                    <a:pt x="63" y="469"/>
                  </a:lnTo>
                  <a:lnTo>
                    <a:pt x="66" y="483"/>
                  </a:lnTo>
                  <a:lnTo>
                    <a:pt x="73" y="492"/>
                  </a:lnTo>
                  <a:lnTo>
                    <a:pt x="70" y="461"/>
                  </a:lnTo>
                  <a:lnTo>
                    <a:pt x="61" y="425"/>
                  </a:lnTo>
                  <a:lnTo>
                    <a:pt x="54" y="422"/>
                  </a:lnTo>
                  <a:lnTo>
                    <a:pt x="54" y="428"/>
                  </a:lnTo>
                  <a:lnTo>
                    <a:pt x="47" y="426"/>
                  </a:lnTo>
                  <a:lnTo>
                    <a:pt x="39" y="413"/>
                  </a:lnTo>
                  <a:lnTo>
                    <a:pt x="39" y="387"/>
                  </a:lnTo>
                  <a:lnTo>
                    <a:pt x="23" y="355"/>
                  </a:lnTo>
                  <a:lnTo>
                    <a:pt x="21" y="345"/>
                  </a:lnTo>
                  <a:lnTo>
                    <a:pt x="28" y="345"/>
                  </a:lnTo>
                  <a:lnTo>
                    <a:pt x="30" y="283"/>
                  </a:lnTo>
                  <a:lnTo>
                    <a:pt x="30" y="264"/>
                  </a:lnTo>
                  <a:lnTo>
                    <a:pt x="18" y="232"/>
                  </a:lnTo>
                  <a:lnTo>
                    <a:pt x="21" y="219"/>
                  </a:lnTo>
                  <a:lnTo>
                    <a:pt x="15" y="202"/>
                  </a:lnTo>
                  <a:lnTo>
                    <a:pt x="19" y="153"/>
                  </a:lnTo>
                  <a:lnTo>
                    <a:pt x="12" y="95"/>
                  </a:lnTo>
                  <a:lnTo>
                    <a:pt x="15" y="70"/>
                  </a:lnTo>
                  <a:lnTo>
                    <a:pt x="0" y="12"/>
                  </a:lnTo>
                </a:path>
              </a:pathLst>
            </a:custGeom>
            <a:solidFill>
              <a:srgbClr val="92D050"/>
            </a:solidFill>
            <a:ln w="1651" algn="ctr">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80" name="Freeform 235"/>
            <p:cNvSpPr>
              <a:spLocks/>
            </p:cNvSpPr>
            <p:nvPr/>
          </p:nvSpPr>
          <p:spPr bwMode="auto">
            <a:xfrm>
              <a:off x="4521200" y="2470175"/>
              <a:ext cx="7938" cy="14288"/>
            </a:xfrm>
            <a:custGeom>
              <a:avLst/>
              <a:gdLst>
                <a:gd name="T0" fmla="*/ 0 w 4"/>
                <a:gd name="T1" fmla="*/ 0 h 10"/>
                <a:gd name="T2" fmla="*/ 2147483647 w 4"/>
                <a:gd name="T3" fmla="*/ 2147483647 h 10"/>
                <a:gd name="T4" fmla="*/ 2147483647 w 4"/>
                <a:gd name="T5" fmla="*/ 2147483647 h 10"/>
                <a:gd name="T6" fmla="*/ 2147483647 w 4"/>
                <a:gd name="T7" fmla="*/ 2147483647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0" y="0"/>
                  </a:moveTo>
                  <a:lnTo>
                    <a:pt x="4" y="10"/>
                  </a:lnTo>
                  <a:lnTo>
                    <a:pt x="4" y="6"/>
                  </a:lnTo>
                  <a:lnTo>
                    <a:pt x="1" y="2"/>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81" name="Freeform 236"/>
            <p:cNvSpPr>
              <a:spLocks/>
            </p:cNvSpPr>
            <p:nvPr/>
          </p:nvSpPr>
          <p:spPr bwMode="auto">
            <a:xfrm>
              <a:off x="4521200" y="2470175"/>
              <a:ext cx="7938" cy="14288"/>
            </a:xfrm>
            <a:custGeom>
              <a:avLst/>
              <a:gdLst>
                <a:gd name="T0" fmla="*/ 0 w 4"/>
                <a:gd name="T1" fmla="*/ 0 h 10"/>
                <a:gd name="T2" fmla="*/ 2147483647 w 4"/>
                <a:gd name="T3" fmla="*/ 2147483647 h 10"/>
                <a:gd name="T4" fmla="*/ 2147483647 w 4"/>
                <a:gd name="T5" fmla="*/ 2147483647 h 10"/>
                <a:gd name="T6" fmla="*/ 2147483647 w 4"/>
                <a:gd name="T7" fmla="*/ 2147483647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0" y="0"/>
                  </a:moveTo>
                  <a:lnTo>
                    <a:pt x="4" y="10"/>
                  </a:lnTo>
                  <a:lnTo>
                    <a:pt x="4" y="6"/>
                  </a:lnTo>
                  <a:lnTo>
                    <a:pt x="1" y="2"/>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82" name="Freeform 237"/>
            <p:cNvSpPr>
              <a:spLocks/>
            </p:cNvSpPr>
            <p:nvPr/>
          </p:nvSpPr>
          <p:spPr bwMode="auto">
            <a:xfrm>
              <a:off x="4813300" y="2338413"/>
              <a:ext cx="422275" cy="219075"/>
            </a:xfrm>
            <a:custGeom>
              <a:avLst/>
              <a:gdLst>
                <a:gd name="T0" fmla="*/ 2147483647 w 235"/>
                <a:gd name="T1" fmla="*/ 2147483647 h 139"/>
                <a:gd name="T2" fmla="*/ 2147483647 w 235"/>
                <a:gd name="T3" fmla="*/ 2147483647 h 139"/>
                <a:gd name="T4" fmla="*/ 2147483647 w 235"/>
                <a:gd name="T5" fmla="*/ 2147483647 h 139"/>
                <a:gd name="T6" fmla="*/ 2147483647 w 235"/>
                <a:gd name="T7" fmla="*/ 2147483647 h 139"/>
                <a:gd name="T8" fmla="*/ 2147483647 w 235"/>
                <a:gd name="T9" fmla="*/ 2147483647 h 139"/>
                <a:gd name="T10" fmla="*/ 2147483647 w 235"/>
                <a:gd name="T11" fmla="*/ 2147483647 h 139"/>
                <a:gd name="T12" fmla="*/ 2147483647 w 235"/>
                <a:gd name="T13" fmla="*/ 2147483647 h 139"/>
                <a:gd name="T14" fmla="*/ 2147483647 w 235"/>
                <a:gd name="T15" fmla="*/ 2147483647 h 139"/>
                <a:gd name="T16" fmla="*/ 2147483647 w 235"/>
                <a:gd name="T17" fmla="*/ 2147483647 h 139"/>
                <a:gd name="T18" fmla="*/ 2147483647 w 235"/>
                <a:gd name="T19" fmla="*/ 2147483647 h 139"/>
                <a:gd name="T20" fmla="*/ 2147483647 w 235"/>
                <a:gd name="T21" fmla="*/ 2147483647 h 139"/>
                <a:gd name="T22" fmla="*/ 2147483647 w 235"/>
                <a:gd name="T23" fmla="*/ 2147483647 h 139"/>
                <a:gd name="T24" fmla="*/ 2147483647 w 235"/>
                <a:gd name="T25" fmla="*/ 2147483647 h 139"/>
                <a:gd name="T26" fmla="*/ 2147483647 w 235"/>
                <a:gd name="T27" fmla="*/ 2147483647 h 139"/>
                <a:gd name="T28" fmla="*/ 2147483647 w 235"/>
                <a:gd name="T29" fmla="*/ 2147483647 h 139"/>
                <a:gd name="T30" fmla="*/ 2147483647 w 235"/>
                <a:gd name="T31" fmla="*/ 2147483647 h 139"/>
                <a:gd name="T32" fmla="*/ 2147483647 w 235"/>
                <a:gd name="T33" fmla="*/ 2147483647 h 139"/>
                <a:gd name="T34" fmla="*/ 2147483647 w 235"/>
                <a:gd name="T35" fmla="*/ 2147483647 h 139"/>
                <a:gd name="T36" fmla="*/ 2147483647 w 235"/>
                <a:gd name="T37" fmla="*/ 2147483647 h 139"/>
                <a:gd name="T38" fmla="*/ 2147483647 w 235"/>
                <a:gd name="T39" fmla="*/ 2147483647 h 139"/>
                <a:gd name="T40" fmla="*/ 2147483647 w 235"/>
                <a:gd name="T41" fmla="*/ 2147483647 h 139"/>
                <a:gd name="T42" fmla="*/ 2147483647 w 235"/>
                <a:gd name="T43" fmla="*/ 2147483647 h 139"/>
                <a:gd name="T44" fmla="*/ 2147483647 w 235"/>
                <a:gd name="T45" fmla="*/ 2147483647 h 139"/>
                <a:gd name="T46" fmla="*/ 2147483647 w 235"/>
                <a:gd name="T47" fmla="*/ 2147483647 h 139"/>
                <a:gd name="T48" fmla="*/ 2147483647 w 235"/>
                <a:gd name="T49" fmla="*/ 2147483647 h 139"/>
                <a:gd name="T50" fmla="*/ 2147483647 w 235"/>
                <a:gd name="T51" fmla="*/ 2147483647 h 139"/>
                <a:gd name="T52" fmla="*/ 2147483647 w 235"/>
                <a:gd name="T53" fmla="*/ 2147483647 h 139"/>
                <a:gd name="T54" fmla="*/ 2147483647 w 235"/>
                <a:gd name="T55" fmla="*/ 2147483647 h 139"/>
                <a:gd name="T56" fmla="*/ 2147483647 w 235"/>
                <a:gd name="T57" fmla="*/ 2147483647 h 139"/>
                <a:gd name="T58" fmla="*/ 2147483647 w 235"/>
                <a:gd name="T59" fmla="*/ 2147483647 h 139"/>
                <a:gd name="T60" fmla="*/ 2147483647 w 235"/>
                <a:gd name="T61" fmla="*/ 2147483647 h 139"/>
                <a:gd name="T62" fmla="*/ 2147483647 w 235"/>
                <a:gd name="T63" fmla="*/ 2147483647 h 139"/>
                <a:gd name="T64" fmla="*/ 2147483647 w 235"/>
                <a:gd name="T65" fmla="*/ 2147483647 h 139"/>
                <a:gd name="T66" fmla="*/ 2147483647 w 235"/>
                <a:gd name="T67" fmla="*/ 0 h 139"/>
                <a:gd name="T68" fmla="*/ 2147483647 w 235"/>
                <a:gd name="T69" fmla="*/ 2147483647 h 139"/>
                <a:gd name="T70" fmla="*/ 2147483647 w 235"/>
                <a:gd name="T71" fmla="*/ 2147483647 h 139"/>
                <a:gd name="T72" fmla="*/ 2147483647 w 235"/>
                <a:gd name="T73" fmla="*/ 2147483647 h 139"/>
                <a:gd name="T74" fmla="*/ 2147483647 w 235"/>
                <a:gd name="T75" fmla="*/ 2147483647 h 139"/>
                <a:gd name="T76" fmla="*/ 2147483647 w 235"/>
                <a:gd name="T77" fmla="*/ 2147483647 h 139"/>
                <a:gd name="T78" fmla="*/ 2147483647 w 235"/>
                <a:gd name="T79" fmla="*/ 2147483647 h 139"/>
                <a:gd name="T80" fmla="*/ 2147483647 w 235"/>
                <a:gd name="T81" fmla="*/ 2147483647 h 139"/>
                <a:gd name="T82" fmla="*/ 2147483647 w 235"/>
                <a:gd name="T83" fmla="*/ 2147483647 h 139"/>
                <a:gd name="T84" fmla="*/ 2147483647 w 235"/>
                <a:gd name="T85" fmla="*/ 2147483647 h 139"/>
                <a:gd name="T86" fmla="*/ 0 w 235"/>
                <a:gd name="T87" fmla="*/ 2147483647 h 139"/>
                <a:gd name="T88" fmla="*/ 2147483647 w 235"/>
                <a:gd name="T89" fmla="*/ 2147483647 h 139"/>
                <a:gd name="T90" fmla="*/ 2147483647 w 235"/>
                <a:gd name="T91" fmla="*/ 2147483647 h 139"/>
                <a:gd name="T92" fmla="*/ 2147483647 w 235"/>
                <a:gd name="T93" fmla="*/ 2147483647 h 139"/>
                <a:gd name="T94" fmla="*/ 2147483647 w 235"/>
                <a:gd name="T95" fmla="*/ 2147483647 h 139"/>
                <a:gd name="T96" fmla="*/ 2147483647 w 235"/>
                <a:gd name="T97" fmla="*/ 2147483647 h 139"/>
                <a:gd name="T98" fmla="*/ 2147483647 w 235"/>
                <a:gd name="T99" fmla="*/ 2147483647 h 139"/>
                <a:gd name="T100" fmla="*/ 2147483647 w 235"/>
                <a:gd name="T101" fmla="*/ 2147483647 h 139"/>
                <a:gd name="T102" fmla="*/ 2147483647 w 235"/>
                <a:gd name="T103" fmla="*/ 2147483647 h 139"/>
                <a:gd name="T104" fmla="*/ 2147483647 w 235"/>
                <a:gd name="T105" fmla="*/ 2147483647 h 139"/>
                <a:gd name="T106" fmla="*/ 2147483647 w 235"/>
                <a:gd name="T107" fmla="*/ 2147483647 h 139"/>
                <a:gd name="T108" fmla="*/ 2147483647 w 235"/>
                <a:gd name="T109" fmla="*/ 2147483647 h 1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5"/>
                <a:gd name="T166" fmla="*/ 0 h 139"/>
                <a:gd name="T167" fmla="*/ 235 w 235"/>
                <a:gd name="T168" fmla="*/ 139 h 1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5" h="139">
                  <a:moveTo>
                    <a:pt x="87" y="115"/>
                  </a:moveTo>
                  <a:lnTo>
                    <a:pt x="89" y="121"/>
                  </a:lnTo>
                  <a:lnTo>
                    <a:pt x="105" y="121"/>
                  </a:lnTo>
                  <a:lnTo>
                    <a:pt x="104" y="115"/>
                  </a:lnTo>
                  <a:lnTo>
                    <a:pt x="111" y="112"/>
                  </a:lnTo>
                  <a:lnTo>
                    <a:pt x="119" y="99"/>
                  </a:lnTo>
                  <a:lnTo>
                    <a:pt x="135" y="99"/>
                  </a:lnTo>
                  <a:lnTo>
                    <a:pt x="134" y="105"/>
                  </a:lnTo>
                  <a:lnTo>
                    <a:pt x="159" y="112"/>
                  </a:lnTo>
                  <a:lnTo>
                    <a:pt x="145" y="121"/>
                  </a:lnTo>
                  <a:lnTo>
                    <a:pt x="157" y="129"/>
                  </a:lnTo>
                  <a:lnTo>
                    <a:pt x="157" y="134"/>
                  </a:lnTo>
                  <a:lnTo>
                    <a:pt x="162" y="139"/>
                  </a:lnTo>
                  <a:lnTo>
                    <a:pt x="186" y="126"/>
                  </a:lnTo>
                  <a:lnTo>
                    <a:pt x="197" y="126"/>
                  </a:lnTo>
                  <a:lnTo>
                    <a:pt x="197" y="123"/>
                  </a:lnTo>
                  <a:lnTo>
                    <a:pt x="184" y="123"/>
                  </a:lnTo>
                  <a:lnTo>
                    <a:pt x="169" y="112"/>
                  </a:lnTo>
                  <a:lnTo>
                    <a:pt x="207" y="92"/>
                  </a:lnTo>
                  <a:lnTo>
                    <a:pt x="215" y="92"/>
                  </a:lnTo>
                  <a:lnTo>
                    <a:pt x="215" y="82"/>
                  </a:lnTo>
                  <a:lnTo>
                    <a:pt x="222" y="77"/>
                  </a:lnTo>
                  <a:lnTo>
                    <a:pt x="233" y="77"/>
                  </a:lnTo>
                  <a:lnTo>
                    <a:pt x="231" y="61"/>
                  </a:lnTo>
                  <a:lnTo>
                    <a:pt x="235" y="61"/>
                  </a:lnTo>
                  <a:lnTo>
                    <a:pt x="231" y="58"/>
                  </a:lnTo>
                  <a:lnTo>
                    <a:pt x="235" y="48"/>
                  </a:lnTo>
                  <a:lnTo>
                    <a:pt x="207" y="41"/>
                  </a:lnTo>
                  <a:lnTo>
                    <a:pt x="197" y="32"/>
                  </a:lnTo>
                  <a:lnTo>
                    <a:pt x="173" y="32"/>
                  </a:lnTo>
                  <a:lnTo>
                    <a:pt x="164" y="19"/>
                  </a:lnTo>
                  <a:lnTo>
                    <a:pt x="153" y="18"/>
                  </a:lnTo>
                  <a:lnTo>
                    <a:pt x="155" y="10"/>
                  </a:lnTo>
                  <a:lnTo>
                    <a:pt x="145" y="0"/>
                  </a:lnTo>
                  <a:lnTo>
                    <a:pt x="121" y="4"/>
                  </a:lnTo>
                  <a:lnTo>
                    <a:pt x="111" y="6"/>
                  </a:lnTo>
                  <a:lnTo>
                    <a:pt x="104" y="18"/>
                  </a:lnTo>
                  <a:lnTo>
                    <a:pt x="86" y="13"/>
                  </a:lnTo>
                  <a:lnTo>
                    <a:pt x="69" y="16"/>
                  </a:lnTo>
                  <a:lnTo>
                    <a:pt x="45" y="7"/>
                  </a:lnTo>
                  <a:lnTo>
                    <a:pt x="15" y="13"/>
                  </a:lnTo>
                  <a:lnTo>
                    <a:pt x="23" y="34"/>
                  </a:lnTo>
                  <a:lnTo>
                    <a:pt x="4" y="56"/>
                  </a:lnTo>
                  <a:lnTo>
                    <a:pt x="0" y="67"/>
                  </a:lnTo>
                  <a:lnTo>
                    <a:pt x="1" y="69"/>
                  </a:lnTo>
                  <a:lnTo>
                    <a:pt x="11" y="76"/>
                  </a:lnTo>
                  <a:lnTo>
                    <a:pt x="39" y="77"/>
                  </a:lnTo>
                  <a:lnTo>
                    <a:pt x="59" y="70"/>
                  </a:lnTo>
                  <a:lnTo>
                    <a:pt x="70" y="67"/>
                  </a:lnTo>
                  <a:lnTo>
                    <a:pt x="93" y="74"/>
                  </a:lnTo>
                  <a:lnTo>
                    <a:pt x="94" y="82"/>
                  </a:lnTo>
                  <a:lnTo>
                    <a:pt x="107" y="96"/>
                  </a:lnTo>
                  <a:lnTo>
                    <a:pt x="107" y="102"/>
                  </a:lnTo>
                  <a:lnTo>
                    <a:pt x="96" y="102"/>
                  </a:lnTo>
                  <a:lnTo>
                    <a:pt x="87" y="1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83" name="Freeform 238"/>
            <p:cNvSpPr>
              <a:spLocks/>
            </p:cNvSpPr>
            <p:nvPr/>
          </p:nvSpPr>
          <p:spPr bwMode="auto">
            <a:xfrm>
              <a:off x="4813300" y="2338413"/>
              <a:ext cx="422275" cy="219075"/>
            </a:xfrm>
            <a:custGeom>
              <a:avLst/>
              <a:gdLst>
                <a:gd name="T0" fmla="*/ 2147483647 w 235"/>
                <a:gd name="T1" fmla="*/ 2147483647 h 139"/>
                <a:gd name="T2" fmla="*/ 2147483647 w 235"/>
                <a:gd name="T3" fmla="*/ 2147483647 h 139"/>
                <a:gd name="T4" fmla="*/ 2147483647 w 235"/>
                <a:gd name="T5" fmla="*/ 2147483647 h 139"/>
                <a:gd name="T6" fmla="*/ 2147483647 w 235"/>
                <a:gd name="T7" fmla="*/ 2147483647 h 139"/>
                <a:gd name="T8" fmla="*/ 2147483647 w 235"/>
                <a:gd name="T9" fmla="*/ 2147483647 h 139"/>
                <a:gd name="T10" fmla="*/ 2147483647 w 235"/>
                <a:gd name="T11" fmla="*/ 2147483647 h 139"/>
                <a:gd name="T12" fmla="*/ 2147483647 w 235"/>
                <a:gd name="T13" fmla="*/ 2147483647 h 139"/>
                <a:gd name="T14" fmla="*/ 2147483647 w 235"/>
                <a:gd name="T15" fmla="*/ 2147483647 h 139"/>
                <a:gd name="T16" fmla="*/ 2147483647 w 235"/>
                <a:gd name="T17" fmla="*/ 2147483647 h 139"/>
                <a:gd name="T18" fmla="*/ 2147483647 w 235"/>
                <a:gd name="T19" fmla="*/ 2147483647 h 139"/>
                <a:gd name="T20" fmla="*/ 2147483647 w 235"/>
                <a:gd name="T21" fmla="*/ 2147483647 h 139"/>
                <a:gd name="T22" fmla="*/ 2147483647 w 235"/>
                <a:gd name="T23" fmla="*/ 2147483647 h 139"/>
                <a:gd name="T24" fmla="*/ 2147483647 w 235"/>
                <a:gd name="T25" fmla="*/ 2147483647 h 139"/>
                <a:gd name="T26" fmla="*/ 2147483647 w 235"/>
                <a:gd name="T27" fmla="*/ 2147483647 h 139"/>
                <a:gd name="T28" fmla="*/ 2147483647 w 235"/>
                <a:gd name="T29" fmla="*/ 2147483647 h 139"/>
                <a:gd name="T30" fmla="*/ 2147483647 w 235"/>
                <a:gd name="T31" fmla="*/ 2147483647 h 139"/>
                <a:gd name="T32" fmla="*/ 2147483647 w 235"/>
                <a:gd name="T33" fmla="*/ 2147483647 h 139"/>
                <a:gd name="T34" fmla="*/ 2147483647 w 235"/>
                <a:gd name="T35" fmla="*/ 2147483647 h 139"/>
                <a:gd name="T36" fmla="*/ 2147483647 w 235"/>
                <a:gd name="T37" fmla="*/ 2147483647 h 139"/>
                <a:gd name="T38" fmla="*/ 2147483647 w 235"/>
                <a:gd name="T39" fmla="*/ 2147483647 h 139"/>
                <a:gd name="T40" fmla="*/ 2147483647 w 235"/>
                <a:gd name="T41" fmla="*/ 2147483647 h 139"/>
                <a:gd name="T42" fmla="*/ 2147483647 w 235"/>
                <a:gd name="T43" fmla="*/ 2147483647 h 139"/>
                <a:gd name="T44" fmla="*/ 2147483647 w 235"/>
                <a:gd name="T45" fmla="*/ 2147483647 h 139"/>
                <a:gd name="T46" fmla="*/ 2147483647 w 235"/>
                <a:gd name="T47" fmla="*/ 2147483647 h 139"/>
                <a:gd name="T48" fmla="*/ 2147483647 w 235"/>
                <a:gd name="T49" fmla="*/ 2147483647 h 139"/>
                <a:gd name="T50" fmla="*/ 2147483647 w 235"/>
                <a:gd name="T51" fmla="*/ 2147483647 h 139"/>
                <a:gd name="T52" fmla="*/ 2147483647 w 235"/>
                <a:gd name="T53" fmla="*/ 2147483647 h 139"/>
                <a:gd name="T54" fmla="*/ 2147483647 w 235"/>
                <a:gd name="T55" fmla="*/ 2147483647 h 139"/>
                <a:gd name="T56" fmla="*/ 2147483647 w 235"/>
                <a:gd name="T57" fmla="*/ 2147483647 h 139"/>
                <a:gd name="T58" fmla="*/ 2147483647 w 235"/>
                <a:gd name="T59" fmla="*/ 2147483647 h 139"/>
                <a:gd name="T60" fmla="*/ 2147483647 w 235"/>
                <a:gd name="T61" fmla="*/ 2147483647 h 139"/>
                <a:gd name="T62" fmla="*/ 2147483647 w 235"/>
                <a:gd name="T63" fmla="*/ 2147483647 h 139"/>
                <a:gd name="T64" fmla="*/ 2147483647 w 235"/>
                <a:gd name="T65" fmla="*/ 2147483647 h 139"/>
                <a:gd name="T66" fmla="*/ 2147483647 w 235"/>
                <a:gd name="T67" fmla="*/ 0 h 139"/>
                <a:gd name="T68" fmla="*/ 2147483647 w 235"/>
                <a:gd name="T69" fmla="*/ 2147483647 h 139"/>
                <a:gd name="T70" fmla="*/ 2147483647 w 235"/>
                <a:gd name="T71" fmla="*/ 2147483647 h 139"/>
                <a:gd name="T72" fmla="*/ 2147483647 w 235"/>
                <a:gd name="T73" fmla="*/ 2147483647 h 139"/>
                <a:gd name="T74" fmla="*/ 2147483647 w 235"/>
                <a:gd name="T75" fmla="*/ 2147483647 h 139"/>
                <a:gd name="T76" fmla="*/ 2147483647 w 235"/>
                <a:gd name="T77" fmla="*/ 2147483647 h 139"/>
                <a:gd name="T78" fmla="*/ 2147483647 w 235"/>
                <a:gd name="T79" fmla="*/ 2147483647 h 139"/>
                <a:gd name="T80" fmla="*/ 2147483647 w 235"/>
                <a:gd name="T81" fmla="*/ 2147483647 h 139"/>
                <a:gd name="T82" fmla="*/ 2147483647 w 235"/>
                <a:gd name="T83" fmla="*/ 2147483647 h 139"/>
                <a:gd name="T84" fmla="*/ 2147483647 w 235"/>
                <a:gd name="T85" fmla="*/ 2147483647 h 139"/>
                <a:gd name="T86" fmla="*/ 0 w 235"/>
                <a:gd name="T87" fmla="*/ 2147483647 h 139"/>
                <a:gd name="T88" fmla="*/ 2147483647 w 235"/>
                <a:gd name="T89" fmla="*/ 2147483647 h 139"/>
                <a:gd name="T90" fmla="*/ 2147483647 w 235"/>
                <a:gd name="T91" fmla="*/ 2147483647 h 139"/>
                <a:gd name="T92" fmla="*/ 2147483647 w 235"/>
                <a:gd name="T93" fmla="*/ 2147483647 h 139"/>
                <a:gd name="T94" fmla="*/ 2147483647 w 235"/>
                <a:gd name="T95" fmla="*/ 2147483647 h 139"/>
                <a:gd name="T96" fmla="*/ 2147483647 w 235"/>
                <a:gd name="T97" fmla="*/ 2147483647 h 139"/>
                <a:gd name="T98" fmla="*/ 2147483647 w 235"/>
                <a:gd name="T99" fmla="*/ 2147483647 h 139"/>
                <a:gd name="T100" fmla="*/ 2147483647 w 235"/>
                <a:gd name="T101" fmla="*/ 2147483647 h 139"/>
                <a:gd name="T102" fmla="*/ 2147483647 w 235"/>
                <a:gd name="T103" fmla="*/ 2147483647 h 139"/>
                <a:gd name="T104" fmla="*/ 2147483647 w 235"/>
                <a:gd name="T105" fmla="*/ 2147483647 h 139"/>
                <a:gd name="T106" fmla="*/ 2147483647 w 235"/>
                <a:gd name="T107" fmla="*/ 2147483647 h 139"/>
                <a:gd name="T108" fmla="*/ 2147483647 w 235"/>
                <a:gd name="T109" fmla="*/ 2147483647 h 1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5"/>
                <a:gd name="T166" fmla="*/ 0 h 139"/>
                <a:gd name="T167" fmla="*/ 235 w 235"/>
                <a:gd name="T168" fmla="*/ 139 h 1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5" h="139">
                  <a:moveTo>
                    <a:pt x="87" y="115"/>
                  </a:moveTo>
                  <a:lnTo>
                    <a:pt x="89" y="121"/>
                  </a:lnTo>
                  <a:lnTo>
                    <a:pt x="105" y="121"/>
                  </a:lnTo>
                  <a:lnTo>
                    <a:pt x="104" y="115"/>
                  </a:lnTo>
                  <a:lnTo>
                    <a:pt x="111" y="112"/>
                  </a:lnTo>
                  <a:lnTo>
                    <a:pt x="119" y="99"/>
                  </a:lnTo>
                  <a:lnTo>
                    <a:pt x="135" y="99"/>
                  </a:lnTo>
                  <a:lnTo>
                    <a:pt x="134" y="105"/>
                  </a:lnTo>
                  <a:lnTo>
                    <a:pt x="159" y="112"/>
                  </a:lnTo>
                  <a:lnTo>
                    <a:pt x="145" y="121"/>
                  </a:lnTo>
                  <a:lnTo>
                    <a:pt x="157" y="129"/>
                  </a:lnTo>
                  <a:lnTo>
                    <a:pt x="157" y="134"/>
                  </a:lnTo>
                  <a:lnTo>
                    <a:pt x="162" y="139"/>
                  </a:lnTo>
                  <a:lnTo>
                    <a:pt x="186" y="126"/>
                  </a:lnTo>
                  <a:lnTo>
                    <a:pt x="197" y="126"/>
                  </a:lnTo>
                  <a:lnTo>
                    <a:pt x="197" y="123"/>
                  </a:lnTo>
                  <a:lnTo>
                    <a:pt x="184" y="123"/>
                  </a:lnTo>
                  <a:lnTo>
                    <a:pt x="169" y="112"/>
                  </a:lnTo>
                  <a:lnTo>
                    <a:pt x="207" y="92"/>
                  </a:lnTo>
                  <a:lnTo>
                    <a:pt x="215" y="92"/>
                  </a:lnTo>
                  <a:lnTo>
                    <a:pt x="215" y="82"/>
                  </a:lnTo>
                  <a:lnTo>
                    <a:pt x="222" y="77"/>
                  </a:lnTo>
                  <a:lnTo>
                    <a:pt x="233" y="77"/>
                  </a:lnTo>
                  <a:lnTo>
                    <a:pt x="231" y="61"/>
                  </a:lnTo>
                  <a:lnTo>
                    <a:pt x="235" y="61"/>
                  </a:lnTo>
                  <a:lnTo>
                    <a:pt x="231" y="58"/>
                  </a:lnTo>
                  <a:lnTo>
                    <a:pt x="235" y="48"/>
                  </a:lnTo>
                  <a:lnTo>
                    <a:pt x="207" y="41"/>
                  </a:lnTo>
                  <a:lnTo>
                    <a:pt x="197" y="32"/>
                  </a:lnTo>
                  <a:lnTo>
                    <a:pt x="173" y="32"/>
                  </a:lnTo>
                  <a:lnTo>
                    <a:pt x="164" y="19"/>
                  </a:lnTo>
                  <a:lnTo>
                    <a:pt x="153" y="18"/>
                  </a:lnTo>
                  <a:lnTo>
                    <a:pt x="155" y="10"/>
                  </a:lnTo>
                  <a:lnTo>
                    <a:pt x="145" y="0"/>
                  </a:lnTo>
                  <a:lnTo>
                    <a:pt x="121" y="4"/>
                  </a:lnTo>
                  <a:lnTo>
                    <a:pt x="111" y="6"/>
                  </a:lnTo>
                  <a:lnTo>
                    <a:pt x="104" y="18"/>
                  </a:lnTo>
                  <a:lnTo>
                    <a:pt x="86" y="13"/>
                  </a:lnTo>
                  <a:lnTo>
                    <a:pt x="69" y="16"/>
                  </a:lnTo>
                  <a:lnTo>
                    <a:pt x="45" y="7"/>
                  </a:lnTo>
                  <a:lnTo>
                    <a:pt x="15" y="13"/>
                  </a:lnTo>
                  <a:lnTo>
                    <a:pt x="23" y="34"/>
                  </a:lnTo>
                  <a:lnTo>
                    <a:pt x="4" y="56"/>
                  </a:lnTo>
                  <a:lnTo>
                    <a:pt x="0" y="67"/>
                  </a:lnTo>
                  <a:lnTo>
                    <a:pt x="1" y="69"/>
                  </a:lnTo>
                  <a:lnTo>
                    <a:pt x="11" y="76"/>
                  </a:lnTo>
                  <a:lnTo>
                    <a:pt x="39" y="77"/>
                  </a:lnTo>
                  <a:lnTo>
                    <a:pt x="59" y="70"/>
                  </a:lnTo>
                  <a:lnTo>
                    <a:pt x="70" y="67"/>
                  </a:lnTo>
                  <a:lnTo>
                    <a:pt x="93" y="74"/>
                  </a:lnTo>
                  <a:lnTo>
                    <a:pt x="94" y="82"/>
                  </a:lnTo>
                  <a:lnTo>
                    <a:pt x="107" y="96"/>
                  </a:lnTo>
                  <a:lnTo>
                    <a:pt x="107" y="102"/>
                  </a:lnTo>
                  <a:lnTo>
                    <a:pt x="96" y="102"/>
                  </a:lnTo>
                  <a:lnTo>
                    <a:pt x="87" y="11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84" name="Freeform 239"/>
            <p:cNvSpPr>
              <a:spLocks/>
            </p:cNvSpPr>
            <p:nvPr/>
          </p:nvSpPr>
          <p:spPr bwMode="auto">
            <a:xfrm>
              <a:off x="5392738" y="2260625"/>
              <a:ext cx="944562" cy="385763"/>
            </a:xfrm>
            <a:custGeom>
              <a:avLst/>
              <a:gdLst>
                <a:gd name="T0" fmla="*/ 2147483647 w 530"/>
                <a:gd name="T1" fmla="*/ 2147483647 h 247"/>
                <a:gd name="T2" fmla="*/ 2147483647 w 530"/>
                <a:gd name="T3" fmla="*/ 2147483647 h 247"/>
                <a:gd name="T4" fmla="*/ 2147483647 w 530"/>
                <a:gd name="T5" fmla="*/ 2147483647 h 247"/>
                <a:gd name="T6" fmla="*/ 2147483647 w 530"/>
                <a:gd name="T7" fmla="*/ 2147483647 h 247"/>
                <a:gd name="T8" fmla="*/ 2147483647 w 530"/>
                <a:gd name="T9" fmla="*/ 2147483647 h 247"/>
                <a:gd name="T10" fmla="*/ 2147483647 w 530"/>
                <a:gd name="T11" fmla="*/ 2147483647 h 247"/>
                <a:gd name="T12" fmla="*/ 2147483647 w 530"/>
                <a:gd name="T13" fmla="*/ 2147483647 h 247"/>
                <a:gd name="T14" fmla="*/ 2147483647 w 530"/>
                <a:gd name="T15" fmla="*/ 2147483647 h 247"/>
                <a:gd name="T16" fmla="*/ 2147483647 w 530"/>
                <a:gd name="T17" fmla="*/ 2147483647 h 247"/>
                <a:gd name="T18" fmla="*/ 2147483647 w 530"/>
                <a:gd name="T19" fmla="*/ 2147483647 h 247"/>
                <a:gd name="T20" fmla="*/ 2147483647 w 530"/>
                <a:gd name="T21" fmla="*/ 0 h 247"/>
                <a:gd name="T22" fmla="*/ 2147483647 w 530"/>
                <a:gd name="T23" fmla="*/ 2147483647 h 247"/>
                <a:gd name="T24" fmla="*/ 2147483647 w 530"/>
                <a:gd name="T25" fmla="*/ 2147483647 h 247"/>
                <a:gd name="T26" fmla="*/ 2147483647 w 530"/>
                <a:gd name="T27" fmla="*/ 2147483647 h 247"/>
                <a:gd name="T28" fmla="*/ 2147483647 w 530"/>
                <a:gd name="T29" fmla="*/ 2147483647 h 247"/>
                <a:gd name="T30" fmla="*/ 2147483647 w 530"/>
                <a:gd name="T31" fmla="*/ 2147483647 h 247"/>
                <a:gd name="T32" fmla="*/ 2147483647 w 530"/>
                <a:gd name="T33" fmla="*/ 2147483647 h 247"/>
                <a:gd name="T34" fmla="*/ 2147483647 w 530"/>
                <a:gd name="T35" fmla="*/ 2147483647 h 247"/>
                <a:gd name="T36" fmla="*/ 2147483647 w 530"/>
                <a:gd name="T37" fmla="*/ 2147483647 h 247"/>
                <a:gd name="T38" fmla="*/ 2147483647 w 530"/>
                <a:gd name="T39" fmla="*/ 2147483647 h 247"/>
                <a:gd name="T40" fmla="*/ 2147483647 w 530"/>
                <a:gd name="T41" fmla="*/ 2147483647 h 247"/>
                <a:gd name="T42" fmla="*/ 2147483647 w 530"/>
                <a:gd name="T43" fmla="*/ 2147483647 h 247"/>
                <a:gd name="T44" fmla="*/ 2147483647 w 530"/>
                <a:gd name="T45" fmla="*/ 2147483647 h 247"/>
                <a:gd name="T46" fmla="*/ 2147483647 w 530"/>
                <a:gd name="T47" fmla="*/ 2147483647 h 247"/>
                <a:gd name="T48" fmla="*/ 0 w 530"/>
                <a:gd name="T49" fmla="*/ 2147483647 h 247"/>
                <a:gd name="T50" fmla="*/ 2147483647 w 530"/>
                <a:gd name="T51" fmla="*/ 2147483647 h 247"/>
                <a:gd name="T52" fmla="*/ 2147483647 w 530"/>
                <a:gd name="T53" fmla="*/ 2147483647 h 247"/>
                <a:gd name="T54" fmla="*/ 2147483647 w 530"/>
                <a:gd name="T55" fmla="*/ 2147483647 h 247"/>
                <a:gd name="T56" fmla="*/ 2147483647 w 530"/>
                <a:gd name="T57" fmla="*/ 2147483647 h 247"/>
                <a:gd name="T58" fmla="*/ 2147483647 w 530"/>
                <a:gd name="T59" fmla="*/ 2147483647 h 247"/>
                <a:gd name="T60" fmla="*/ 2147483647 w 530"/>
                <a:gd name="T61" fmla="*/ 2147483647 h 247"/>
                <a:gd name="T62" fmla="*/ 2147483647 w 530"/>
                <a:gd name="T63" fmla="*/ 2147483647 h 247"/>
                <a:gd name="T64" fmla="*/ 2147483647 w 530"/>
                <a:gd name="T65" fmla="*/ 2147483647 h 247"/>
                <a:gd name="T66" fmla="*/ 2147483647 w 530"/>
                <a:gd name="T67" fmla="*/ 2147483647 h 247"/>
                <a:gd name="T68" fmla="*/ 2147483647 w 530"/>
                <a:gd name="T69" fmla="*/ 2147483647 h 247"/>
                <a:gd name="T70" fmla="*/ 2147483647 w 530"/>
                <a:gd name="T71" fmla="*/ 2147483647 h 247"/>
                <a:gd name="T72" fmla="*/ 2147483647 w 530"/>
                <a:gd name="T73" fmla="*/ 2147483647 h 247"/>
                <a:gd name="T74" fmla="*/ 2147483647 w 530"/>
                <a:gd name="T75" fmla="*/ 2147483647 h 247"/>
                <a:gd name="T76" fmla="*/ 2147483647 w 530"/>
                <a:gd name="T77" fmla="*/ 2147483647 h 247"/>
                <a:gd name="T78" fmla="*/ 2147483647 w 530"/>
                <a:gd name="T79" fmla="*/ 2147483647 h 247"/>
                <a:gd name="T80" fmla="*/ 2147483647 w 530"/>
                <a:gd name="T81" fmla="*/ 2147483647 h 247"/>
                <a:gd name="T82" fmla="*/ 2147483647 w 530"/>
                <a:gd name="T83" fmla="*/ 2147483647 h 247"/>
                <a:gd name="T84" fmla="*/ 2147483647 w 530"/>
                <a:gd name="T85" fmla="*/ 2147483647 h 247"/>
                <a:gd name="T86" fmla="*/ 2147483647 w 530"/>
                <a:gd name="T87" fmla="*/ 2147483647 h 247"/>
                <a:gd name="T88" fmla="*/ 2147483647 w 530"/>
                <a:gd name="T89" fmla="*/ 2147483647 h 247"/>
                <a:gd name="T90" fmla="*/ 2147483647 w 530"/>
                <a:gd name="T91" fmla="*/ 2147483647 h 247"/>
                <a:gd name="T92" fmla="*/ 2147483647 w 530"/>
                <a:gd name="T93" fmla="*/ 2147483647 h 247"/>
                <a:gd name="T94" fmla="*/ 2147483647 w 530"/>
                <a:gd name="T95" fmla="*/ 2147483647 h 247"/>
                <a:gd name="T96" fmla="*/ 2147483647 w 530"/>
                <a:gd name="T97" fmla="*/ 2147483647 h 247"/>
                <a:gd name="T98" fmla="*/ 2147483647 w 530"/>
                <a:gd name="T99" fmla="*/ 2147483647 h 247"/>
                <a:gd name="T100" fmla="*/ 2147483647 w 530"/>
                <a:gd name="T101" fmla="*/ 2147483647 h 2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0"/>
                <a:gd name="T154" fmla="*/ 0 h 247"/>
                <a:gd name="T155" fmla="*/ 530 w 530"/>
                <a:gd name="T156" fmla="*/ 247 h 2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0" h="247">
                  <a:moveTo>
                    <a:pt x="528" y="115"/>
                  </a:moveTo>
                  <a:lnTo>
                    <a:pt x="530" y="107"/>
                  </a:lnTo>
                  <a:lnTo>
                    <a:pt x="520" y="96"/>
                  </a:lnTo>
                  <a:lnTo>
                    <a:pt x="516" y="101"/>
                  </a:lnTo>
                  <a:lnTo>
                    <a:pt x="502" y="99"/>
                  </a:lnTo>
                  <a:lnTo>
                    <a:pt x="469" y="76"/>
                  </a:lnTo>
                  <a:lnTo>
                    <a:pt x="444" y="80"/>
                  </a:lnTo>
                  <a:lnTo>
                    <a:pt x="431" y="70"/>
                  </a:lnTo>
                  <a:lnTo>
                    <a:pt x="427" y="77"/>
                  </a:lnTo>
                  <a:lnTo>
                    <a:pt x="382" y="36"/>
                  </a:lnTo>
                  <a:lnTo>
                    <a:pt x="360" y="25"/>
                  </a:lnTo>
                  <a:lnTo>
                    <a:pt x="360" y="17"/>
                  </a:lnTo>
                  <a:lnTo>
                    <a:pt x="347" y="22"/>
                  </a:lnTo>
                  <a:lnTo>
                    <a:pt x="337" y="32"/>
                  </a:lnTo>
                  <a:lnTo>
                    <a:pt x="324" y="32"/>
                  </a:lnTo>
                  <a:lnTo>
                    <a:pt x="323" y="23"/>
                  </a:lnTo>
                  <a:lnTo>
                    <a:pt x="308" y="25"/>
                  </a:lnTo>
                  <a:lnTo>
                    <a:pt x="302" y="17"/>
                  </a:lnTo>
                  <a:lnTo>
                    <a:pt x="291" y="22"/>
                  </a:lnTo>
                  <a:lnTo>
                    <a:pt x="289" y="13"/>
                  </a:lnTo>
                  <a:lnTo>
                    <a:pt x="280" y="3"/>
                  </a:lnTo>
                  <a:lnTo>
                    <a:pt x="256" y="0"/>
                  </a:lnTo>
                  <a:lnTo>
                    <a:pt x="249" y="9"/>
                  </a:lnTo>
                  <a:lnTo>
                    <a:pt x="223" y="13"/>
                  </a:lnTo>
                  <a:lnTo>
                    <a:pt x="183" y="26"/>
                  </a:lnTo>
                  <a:lnTo>
                    <a:pt x="164" y="25"/>
                  </a:lnTo>
                  <a:lnTo>
                    <a:pt x="167" y="32"/>
                  </a:lnTo>
                  <a:lnTo>
                    <a:pt x="173" y="32"/>
                  </a:lnTo>
                  <a:lnTo>
                    <a:pt x="170" y="42"/>
                  </a:lnTo>
                  <a:lnTo>
                    <a:pt x="167" y="45"/>
                  </a:lnTo>
                  <a:lnTo>
                    <a:pt x="171" y="54"/>
                  </a:lnTo>
                  <a:lnTo>
                    <a:pt x="161" y="61"/>
                  </a:lnTo>
                  <a:lnTo>
                    <a:pt x="184" y="69"/>
                  </a:lnTo>
                  <a:lnTo>
                    <a:pt x="180" y="80"/>
                  </a:lnTo>
                  <a:lnTo>
                    <a:pt x="159" y="80"/>
                  </a:lnTo>
                  <a:lnTo>
                    <a:pt x="142" y="73"/>
                  </a:lnTo>
                  <a:lnTo>
                    <a:pt x="122" y="74"/>
                  </a:lnTo>
                  <a:lnTo>
                    <a:pt x="111" y="83"/>
                  </a:lnTo>
                  <a:lnTo>
                    <a:pt x="97" y="74"/>
                  </a:lnTo>
                  <a:lnTo>
                    <a:pt x="97" y="83"/>
                  </a:lnTo>
                  <a:lnTo>
                    <a:pt x="79" y="66"/>
                  </a:lnTo>
                  <a:lnTo>
                    <a:pt x="62" y="61"/>
                  </a:lnTo>
                  <a:lnTo>
                    <a:pt x="56" y="66"/>
                  </a:lnTo>
                  <a:lnTo>
                    <a:pt x="42" y="64"/>
                  </a:lnTo>
                  <a:lnTo>
                    <a:pt x="28" y="73"/>
                  </a:lnTo>
                  <a:lnTo>
                    <a:pt x="18" y="83"/>
                  </a:lnTo>
                  <a:lnTo>
                    <a:pt x="24" y="92"/>
                  </a:lnTo>
                  <a:lnTo>
                    <a:pt x="20" y="96"/>
                  </a:lnTo>
                  <a:lnTo>
                    <a:pt x="5" y="83"/>
                  </a:lnTo>
                  <a:lnTo>
                    <a:pt x="0" y="118"/>
                  </a:lnTo>
                  <a:lnTo>
                    <a:pt x="7" y="121"/>
                  </a:lnTo>
                  <a:lnTo>
                    <a:pt x="14" y="131"/>
                  </a:lnTo>
                  <a:lnTo>
                    <a:pt x="24" y="131"/>
                  </a:lnTo>
                  <a:lnTo>
                    <a:pt x="36" y="147"/>
                  </a:lnTo>
                  <a:lnTo>
                    <a:pt x="29" y="150"/>
                  </a:lnTo>
                  <a:lnTo>
                    <a:pt x="39" y="155"/>
                  </a:lnTo>
                  <a:lnTo>
                    <a:pt x="38" y="150"/>
                  </a:lnTo>
                  <a:lnTo>
                    <a:pt x="62" y="140"/>
                  </a:lnTo>
                  <a:lnTo>
                    <a:pt x="84" y="142"/>
                  </a:lnTo>
                  <a:lnTo>
                    <a:pt x="102" y="153"/>
                  </a:lnTo>
                  <a:lnTo>
                    <a:pt x="114" y="174"/>
                  </a:lnTo>
                  <a:lnTo>
                    <a:pt x="79" y="172"/>
                  </a:lnTo>
                  <a:lnTo>
                    <a:pt x="73" y="180"/>
                  </a:lnTo>
                  <a:lnTo>
                    <a:pt x="79" y="187"/>
                  </a:lnTo>
                  <a:lnTo>
                    <a:pt x="62" y="185"/>
                  </a:lnTo>
                  <a:lnTo>
                    <a:pt x="62" y="190"/>
                  </a:lnTo>
                  <a:lnTo>
                    <a:pt x="70" y="193"/>
                  </a:lnTo>
                  <a:lnTo>
                    <a:pt x="88" y="215"/>
                  </a:lnTo>
                  <a:lnTo>
                    <a:pt x="98" y="215"/>
                  </a:lnTo>
                  <a:lnTo>
                    <a:pt x="98" y="228"/>
                  </a:lnTo>
                  <a:lnTo>
                    <a:pt x="100" y="231"/>
                  </a:lnTo>
                  <a:lnTo>
                    <a:pt x="107" y="225"/>
                  </a:lnTo>
                  <a:lnTo>
                    <a:pt x="119" y="223"/>
                  </a:lnTo>
                  <a:lnTo>
                    <a:pt x="142" y="244"/>
                  </a:lnTo>
                  <a:lnTo>
                    <a:pt x="150" y="244"/>
                  </a:lnTo>
                  <a:lnTo>
                    <a:pt x="135" y="177"/>
                  </a:lnTo>
                  <a:lnTo>
                    <a:pt x="168" y="166"/>
                  </a:lnTo>
                  <a:lnTo>
                    <a:pt x="223" y="203"/>
                  </a:lnTo>
                  <a:lnTo>
                    <a:pt x="264" y="200"/>
                  </a:lnTo>
                  <a:lnTo>
                    <a:pt x="282" y="215"/>
                  </a:lnTo>
                  <a:lnTo>
                    <a:pt x="285" y="231"/>
                  </a:lnTo>
                  <a:lnTo>
                    <a:pt x="295" y="232"/>
                  </a:lnTo>
                  <a:lnTo>
                    <a:pt x="299" y="244"/>
                  </a:lnTo>
                  <a:lnTo>
                    <a:pt x="326" y="247"/>
                  </a:lnTo>
                  <a:lnTo>
                    <a:pt x="347" y="228"/>
                  </a:lnTo>
                  <a:lnTo>
                    <a:pt x="348" y="225"/>
                  </a:lnTo>
                  <a:lnTo>
                    <a:pt x="350" y="217"/>
                  </a:lnTo>
                  <a:lnTo>
                    <a:pt x="381" y="222"/>
                  </a:lnTo>
                  <a:lnTo>
                    <a:pt x="382" y="212"/>
                  </a:lnTo>
                  <a:lnTo>
                    <a:pt x="391" y="210"/>
                  </a:lnTo>
                  <a:lnTo>
                    <a:pt x="409" y="215"/>
                  </a:lnTo>
                  <a:lnTo>
                    <a:pt x="461" y="216"/>
                  </a:lnTo>
                  <a:lnTo>
                    <a:pt x="478" y="225"/>
                  </a:lnTo>
                  <a:lnTo>
                    <a:pt x="480" y="210"/>
                  </a:lnTo>
                  <a:lnTo>
                    <a:pt x="464" y="182"/>
                  </a:lnTo>
                  <a:lnTo>
                    <a:pt x="466" y="177"/>
                  </a:lnTo>
                  <a:lnTo>
                    <a:pt x="489" y="175"/>
                  </a:lnTo>
                  <a:lnTo>
                    <a:pt x="486" y="140"/>
                  </a:lnTo>
                  <a:lnTo>
                    <a:pt x="514" y="144"/>
                  </a:lnTo>
                  <a:lnTo>
                    <a:pt x="523" y="143"/>
                  </a:lnTo>
                  <a:lnTo>
                    <a:pt x="517" y="120"/>
                  </a:lnTo>
                  <a:lnTo>
                    <a:pt x="528" y="1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85" name="Freeform 240"/>
            <p:cNvSpPr>
              <a:spLocks/>
            </p:cNvSpPr>
            <p:nvPr/>
          </p:nvSpPr>
          <p:spPr bwMode="auto">
            <a:xfrm>
              <a:off x="5392738" y="2260625"/>
              <a:ext cx="944562" cy="385763"/>
            </a:xfrm>
            <a:custGeom>
              <a:avLst/>
              <a:gdLst>
                <a:gd name="T0" fmla="*/ 2147483647 w 530"/>
                <a:gd name="T1" fmla="*/ 2147483647 h 247"/>
                <a:gd name="T2" fmla="*/ 2147483647 w 530"/>
                <a:gd name="T3" fmla="*/ 2147483647 h 247"/>
                <a:gd name="T4" fmla="*/ 2147483647 w 530"/>
                <a:gd name="T5" fmla="*/ 2147483647 h 247"/>
                <a:gd name="T6" fmla="*/ 2147483647 w 530"/>
                <a:gd name="T7" fmla="*/ 2147483647 h 247"/>
                <a:gd name="T8" fmla="*/ 2147483647 w 530"/>
                <a:gd name="T9" fmla="*/ 2147483647 h 247"/>
                <a:gd name="T10" fmla="*/ 2147483647 w 530"/>
                <a:gd name="T11" fmla="*/ 2147483647 h 247"/>
                <a:gd name="T12" fmla="*/ 2147483647 w 530"/>
                <a:gd name="T13" fmla="*/ 2147483647 h 247"/>
                <a:gd name="T14" fmla="*/ 2147483647 w 530"/>
                <a:gd name="T15" fmla="*/ 2147483647 h 247"/>
                <a:gd name="T16" fmla="*/ 2147483647 w 530"/>
                <a:gd name="T17" fmla="*/ 2147483647 h 247"/>
                <a:gd name="T18" fmla="*/ 2147483647 w 530"/>
                <a:gd name="T19" fmla="*/ 2147483647 h 247"/>
                <a:gd name="T20" fmla="*/ 2147483647 w 530"/>
                <a:gd name="T21" fmla="*/ 0 h 247"/>
                <a:gd name="T22" fmla="*/ 2147483647 w 530"/>
                <a:gd name="T23" fmla="*/ 2147483647 h 247"/>
                <a:gd name="T24" fmla="*/ 2147483647 w 530"/>
                <a:gd name="T25" fmla="*/ 2147483647 h 247"/>
                <a:gd name="T26" fmla="*/ 2147483647 w 530"/>
                <a:gd name="T27" fmla="*/ 2147483647 h 247"/>
                <a:gd name="T28" fmla="*/ 2147483647 w 530"/>
                <a:gd name="T29" fmla="*/ 2147483647 h 247"/>
                <a:gd name="T30" fmla="*/ 2147483647 w 530"/>
                <a:gd name="T31" fmla="*/ 2147483647 h 247"/>
                <a:gd name="T32" fmla="*/ 2147483647 w 530"/>
                <a:gd name="T33" fmla="*/ 2147483647 h 247"/>
                <a:gd name="T34" fmla="*/ 2147483647 w 530"/>
                <a:gd name="T35" fmla="*/ 2147483647 h 247"/>
                <a:gd name="T36" fmla="*/ 2147483647 w 530"/>
                <a:gd name="T37" fmla="*/ 2147483647 h 247"/>
                <a:gd name="T38" fmla="*/ 2147483647 w 530"/>
                <a:gd name="T39" fmla="*/ 2147483647 h 247"/>
                <a:gd name="T40" fmla="*/ 2147483647 w 530"/>
                <a:gd name="T41" fmla="*/ 2147483647 h 247"/>
                <a:gd name="T42" fmla="*/ 2147483647 w 530"/>
                <a:gd name="T43" fmla="*/ 2147483647 h 247"/>
                <a:gd name="T44" fmla="*/ 2147483647 w 530"/>
                <a:gd name="T45" fmla="*/ 2147483647 h 247"/>
                <a:gd name="T46" fmla="*/ 2147483647 w 530"/>
                <a:gd name="T47" fmla="*/ 2147483647 h 247"/>
                <a:gd name="T48" fmla="*/ 0 w 530"/>
                <a:gd name="T49" fmla="*/ 2147483647 h 247"/>
                <a:gd name="T50" fmla="*/ 2147483647 w 530"/>
                <a:gd name="T51" fmla="*/ 2147483647 h 247"/>
                <a:gd name="T52" fmla="*/ 2147483647 w 530"/>
                <a:gd name="T53" fmla="*/ 2147483647 h 247"/>
                <a:gd name="T54" fmla="*/ 2147483647 w 530"/>
                <a:gd name="T55" fmla="*/ 2147483647 h 247"/>
                <a:gd name="T56" fmla="*/ 2147483647 w 530"/>
                <a:gd name="T57" fmla="*/ 2147483647 h 247"/>
                <a:gd name="T58" fmla="*/ 2147483647 w 530"/>
                <a:gd name="T59" fmla="*/ 2147483647 h 247"/>
                <a:gd name="T60" fmla="*/ 2147483647 w 530"/>
                <a:gd name="T61" fmla="*/ 2147483647 h 247"/>
                <a:gd name="T62" fmla="*/ 2147483647 w 530"/>
                <a:gd name="T63" fmla="*/ 2147483647 h 247"/>
                <a:gd name="T64" fmla="*/ 2147483647 w 530"/>
                <a:gd name="T65" fmla="*/ 2147483647 h 247"/>
                <a:gd name="T66" fmla="*/ 2147483647 w 530"/>
                <a:gd name="T67" fmla="*/ 2147483647 h 247"/>
                <a:gd name="T68" fmla="*/ 2147483647 w 530"/>
                <a:gd name="T69" fmla="*/ 2147483647 h 247"/>
                <a:gd name="T70" fmla="*/ 2147483647 w 530"/>
                <a:gd name="T71" fmla="*/ 2147483647 h 247"/>
                <a:gd name="T72" fmla="*/ 2147483647 w 530"/>
                <a:gd name="T73" fmla="*/ 2147483647 h 247"/>
                <a:gd name="T74" fmla="*/ 2147483647 w 530"/>
                <a:gd name="T75" fmla="*/ 2147483647 h 247"/>
                <a:gd name="T76" fmla="*/ 2147483647 w 530"/>
                <a:gd name="T77" fmla="*/ 2147483647 h 247"/>
                <a:gd name="T78" fmla="*/ 2147483647 w 530"/>
                <a:gd name="T79" fmla="*/ 2147483647 h 247"/>
                <a:gd name="T80" fmla="*/ 2147483647 w 530"/>
                <a:gd name="T81" fmla="*/ 2147483647 h 247"/>
                <a:gd name="T82" fmla="*/ 2147483647 w 530"/>
                <a:gd name="T83" fmla="*/ 2147483647 h 247"/>
                <a:gd name="T84" fmla="*/ 2147483647 w 530"/>
                <a:gd name="T85" fmla="*/ 2147483647 h 247"/>
                <a:gd name="T86" fmla="*/ 2147483647 w 530"/>
                <a:gd name="T87" fmla="*/ 2147483647 h 247"/>
                <a:gd name="T88" fmla="*/ 2147483647 w 530"/>
                <a:gd name="T89" fmla="*/ 2147483647 h 247"/>
                <a:gd name="T90" fmla="*/ 2147483647 w 530"/>
                <a:gd name="T91" fmla="*/ 2147483647 h 247"/>
                <a:gd name="T92" fmla="*/ 2147483647 w 530"/>
                <a:gd name="T93" fmla="*/ 2147483647 h 247"/>
                <a:gd name="T94" fmla="*/ 2147483647 w 530"/>
                <a:gd name="T95" fmla="*/ 2147483647 h 247"/>
                <a:gd name="T96" fmla="*/ 2147483647 w 530"/>
                <a:gd name="T97" fmla="*/ 2147483647 h 247"/>
                <a:gd name="T98" fmla="*/ 2147483647 w 530"/>
                <a:gd name="T99" fmla="*/ 2147483647 h 247"/>
                <a:gd name="T100" fmla="*/ 2147483647 w 530"/>
                <a:gd name="T101" fmla="*/ 2147483647 h 2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0"/>
                <a:gd name="T154" fmla="*/ 0 h 247"/>
                <a:gd name="T155" fmla="*/ 530 w 530"/>
                <a:gd name="T156" fmla="*/ 247 h 2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0" h="247">
                  <a:moveTo>
                    <a:pt x="528" y="115"/>
                  </a:moveTo>
                  <a:lnTo>
                    <a:pt x="530" y="107"/>
                  </a:lnTo>
                  <a:lnTo>
                    <a:pt x="520" y="96"/>
                  </a:lnTo>
                  <a:lnTo>
                    <a:pt x="516" y="101"/>
                  </a:lnTo>
                  <a:lnTo>
                    <a:pt x="502" y="99"/>
                  </a:lnTo>
                  <a:lnTo>
                    <a:pt x="469" y="76"/>
                  </a:lnTo>
                  <a:lnTo>
                    <a:pt x="444" y="80"/>
                  </a:lnTo>
                  <a:lnTo>
                    <a:pt x="431" y="70"/>
                  </a:lnTo>
                  <a:lnTo>
                    <a:pt x="427" y="77"/>
                  </a:lnTo>
                  <a:lnTo>
                    <a:pt x="382" y="36"/>
                  </a:lnTo>
                  <a:lnTo>
                    <a:pt x="360" y="25"/>
                  </a:lnTo>
                  <a:lnTo>
                    <a:pt x="360" y="17"/>
                  </a:lnTo>
                  <a:lnTo>
                    <a:pt x="347" y="22"/>
                  </a:lnTo>
                  <a:lnTo>
                    <a:pt x="337" y="32"/>
                  </a:lnTo>
                  <a:lnTo>
                    <a:pt x="324" y="32"/>
                  </a:lnTo>
                  <a:lnTo>
                    <a:pt x="323" y="23"/>
                  </a:lnTo>
                  <a:lnTo>
                    <a:pt x="308" y="25"/>
                  </a:lnTo>
                  <a:lnTo>
                    <a:pt x="302" y="17"/>
                  </a:lnTo>
                  <a:lnTo>
                    <a:pt x="291" y="22"/>
                  </a:lnTo>
                  <a:lnTo>
                    <a:pt x="289" y="13"/>
                  </a:lnTo>
                  <a:lnTo>
                    <a:pt x="280" y="3"/>
                  </a:lnTo>
                  <a:lnTo>
                    <a:pt x="256" y="0"/>
                  </a:lnTo>
                  <a:lnTo>
                    <a:pt x="249" y="9"/>
                  </a:lnTo>
                  <a:lnTo>
                    <a:pt x="223" y="13"/>
                  </a:lnTo>
                  <a:lnTo>
                    <a:pt x="183" y="26"/>
                  </a:lnTo>
                  <a:lnTo>
                    <a:pt x="164" y="25"/>
                  </a:lnTo>
                  <a:lnTo>
                    <a:pt x="167" y="32"/>
                  </a:lnTo>
                  <a:lnTo>
                    <a:pt x="173" y="32"/>
                  </a:lnTo>
                  <a:lnTo>
                    <a:pt x="170" y="42"/>
                  </a:lnTo>
                  <a:lnTo>
                    <a:pt x="167" y="45"/>
                  </a:lnTo>
                  <a:lnTo>
                    <a:pt x="171" y="54"/>
                  </a:lnTo>
                  <a:lnTo>
                    <a:pt x="161" y="61"/>
                  </a:lnTo>
                  <a:lnTo>
                    <a:pt x="184" y="69"/>
                  </a:lnTo>
                  <a:lnTo>
                    <a:pt x="180" y="80"/>
                  </a:lnTo>
                  <a:lnTo>
                    <a:pt x="159" y="80"/>
                  </a:lnTo>
                  <a:lnTo>
                    <a:pt x="142" y="73"/>
                  </a:lnTo>
                  <a:lnTo>
                    <a:pt x="122" y="74"/>
                  </a:lnTo>
                  <a:lnTo>
                    <a:pt x="111" y="83"/>
                  </a:lnTo>
                  <a:lnTo>
                    <a:pt x="97" y="74"/>
                  </a:lnTo>
                  <a:lnTo>
                    <a:pt x="97" y="83"/>
                  </a:lnTo>
                  <a:lnTo>
                    <a:pt x="79" y="66"/>
                  </a:lnTo>
                  <a:lnTo>
                    <a:pt x="62" y="61"/>
                  </a:lnTo>
                  <a:lnTo>
                    <a:pt x="56" y="66"/>
                  </a:lnTo>
                  <a:lnTo>
                    <a:pt x="42" y="64"/>
                  </a:lnTo>
                  <a:lnTo>
                    <a:pt x="28" y="73"/>
                  </a:lnTo>
                  <a:lnTo>
                    <a:pt x="18" y="83"/>
                  </a:lnTo>
                  <a:lnTo>
                    <a:pt x="24" y="92"/>
                  </a:lnTo>
                  <a:lnTo>
                    <a:pt x="20" y="96"/>
                  </a:lnTo>
                  <a:lnTo>
                    <a:pt x="5" y="83"/>
                  </a:lnTo>
                  <a:lnTo>
                    <a:pt x="0" y="118"/>
                  </a:lnTo>
                  <a:lnTo>
                    <a:pt x="7" y="121"/>
                  </a:lnTo>
                  <a:lnTo>
                    <a:pt x="14" y="131"/>
                  </a:lnTo>
                  <a:lnTo>
                    <a:pt x="24" y="131"/>
                  </a:lnTo>
                  <a:lnTo>
                    <a:pt x="36" y="147"/>
                  </a:lnTo>
                  <a:lnTo>
                    <a:pt x="29" y="150"/>
                  </a:lnTo>
                  <a:lnTo>
                    <a:pt x="39" y="155"/>
                  </a:lnTo>
                  <a:lnTo>
                    <a:pt x="38" y="150"/>
                  </a:lnTo>
                  <a:lnTo>
                    <a:pt x="62" y="140"/>
                  </a:lnTo>
                  <a:lnTo>
                    <a:pt x="84" y="142"/>
                  </a:lnTo>
                  <a:lnTo>
                    <a:pt x="102" y="153"/>
                  </a:lnTo>
                  <a:lnTo>
                    <a:pt x="114" y="174"/>
                  </a:lnTo>
                  <a:lnTo>
                    <a:pt x="79" y="172"/>
                  </a:lnTo>
                  <a:lnTo>
                    <a:pt x="73" y="180"/>
                  </a:lnTo>
                  <a:lnTo>
                    <a:pt x="79" y="187"/>
                  </a:lnTo>
                  <a:lnTo>
                    <a:pt x="62" y="185"/>
                  </a:lnTo>
                  <a:lnTo>
                    <a:pt x="62" y="190"/>
                  </a:lnTo>
                  <a:lnTo>
                    <a:pt x="70" y="193"/>
                  </a:lnTo>
                  <a:lnTo>
                    <a:pt x="88" y="215"/>
                  </a:lnTo>
                  <a:lnTo>
                    <a:pt x="98" y="215"/>
                  </a:lnTo>
                  <a:lnTo>
                    <a:pt x="98" y="228"/>
                  </a:lnTo>
                  <a:lnTo>
                    <a:pt x="100" y="231"/>
                  </a:lnTo>
                  <a:lnTo>
                    <a:pt x="107" y="225"/>
                  </a:lnTo>
                  <a:lnTo>
                    <a:pt x="119" y="223"/>
                  </a:lnTo>
                  <a:lnTo>
                    <a:pt x="142" y="244"/>
                  </a:lnTo>
                  <a:lnTo>
                    <a:pt x="150" y="244"/>
                  </a:lnTo>
                  <a:lnTo>
                    <a:pt x="135" y="177"/>
                  </a:lnTo>
                  <a:lnTo>
                    <a:pt x="168" y="166"/>
                  </a:lnTo>
                  <a:lnTo>
                    <a:pt x="223" y="203"/>
                  </a:lnTo>
                  <a:lnTo>
                    <a:pt x="264" y="200"/>
                  </a:lnTo>
                  <a:lnTo>
                    <a:pt x="282" y="215"/>
                  </a:lnTo>
                  <a:lnTo>
                    <a:pt x="285" y="231"/>
                  </a:lnTo>
                  <a:lnTo>
                    <a:pt x="295" y="232"/>
                  </a:lnTo>
                  <a:lnTo>
                    <a:pt x="299" y="244"/>
                  </a:lnTo>
                  <a:lnTo>
                    <a:pt x="326" y="247"/>
                  </a:lnTo>
                  <a:lnTo>
                    <a:pt x="347" y="228"/>
                  </a:lnTo>
                  <a:lnTo>
                    <a:pt x="348" y="225"/>
                  </a:lnTo>
                  <a:lnTo>
                    <a:pt x="350" y="217"/>
                  </a:lnTo>
                  <a:lnTo>
                    <a:pt x="381" y="222"/>
                  </a:lnTo>
                  <a:lnTo>
                    <a:pt x="382" y="212"/>
                  </a:lnTo>
                  <a:lnTo>
                    <a:pt x="391" y="210"/>
                  </a:lnTo>
                  <a:lnTo>
                    <a:pt x="409" y="215"/>
                  </a:lnTo>
                  <a:lnTo>
                    <a:pt x="461" y="216"/>
                  </a:lnTo>
                  <a:lnTo>
                    <a:pt x="478" y="225"/>
                  </a:lnTo>
                  <a:lnTo>
                    <a:pt x="480" y="210"/>
                  </a:lnTo>
                  <a:lnTo>
                    <a:pt x="464" y="182"/>
                  </a:lnTo>
                  <a:lnTo>
                    <a:pt x="466" y="177"/>
                  </a:lnTo>
                  <a:lnTo>
                    <a:pt x="489" y="175"/>
                  </a:lnTo>
                  <a:lnTo>
                    <a:pt x="486" y="140"/>
                  </a:lnTo>
                  <a:lnTo>
                    <a:pt x="514" y="144"/>
                  </a:lnTo>
                  <a:lnTo>
                    <a:pt x="523" y="143"/>
                  </a:lnTo>
                  <a:lnTo>
                    <a:pt x="517" y="120"/>
                  </a:lnTo>
                  <a:lnTo>
                    <a:pt x="528" y="11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86" name="Freeform 241"/>
            <p:cNvSpPr>
              <a:spLocks/>
            </p:cNvSpPr>
            <p:nvPr/>
          </p:nvSpPr>
          <p:spPr bwMode="auto">
            <a:xfrm>
              <a:off x="4895850" y="1733575"/>
              <a:ext cx="3278188" cy="904875"/>
            </a:xfrm>
            <a:custGeom>
              <a:avLst/>
              <a:gdLst>
                <a:gd name="T0" fmla="*/ 2147483647 w 1830"/>
                <a:gd name="T1" fmla="*/ 2147483647 h 581"/>
                <a:gd name="T2" fmla="*/ 2147483647 w 1830"/>
                <a:gd name="T3" fmla="*/ 2147483647 h 581"/>
                <a:gd name="T4" fmla="*/ 2147483647 w 1830"/>
                <a:gd name="T5" fmla="*/ 2147483647 h 581"/>
                <a:gd name="T6" fmla="*/ 2147483647 w 1830"/>
                <a:gd name="T7" fmla="*/ 2147483647 h 581"/>
                <a:gd name="T8" fmla="*/ 2147483647 w 1830"/>
                <a:gd name="T9" fmla="*/ 2147483647 h 581"/>
                <a:gd name="T10" fmla="*/ 2147483647 w 1830"/>
                <a:gd name="T11" fmla="*/ 2147483647 h 581"/>
                <a:gd name="T12" fmla="*/ 2147483647 w 1830"/>
                <a:gd name="T13" fmla="*/ 2147483647 h 581"/>
                <a:gd name="T14" fmla="*/ 2147483647 w 1830"/>
                <a:gd name="T15" fmla="*/ 2147483647 h 581"/>
                <a:gd name="T16" fmla="*/ 2147483647 w 1830"/>
                <a:gd name="T17" fmla="*/ 2147483647 h 581"/>
                <a:gd name="T18" fmla="*/ 2147483647 w 1830"/>
                <a:gd name="T19" fmla="*/ 2147483647 h 581"/>
                <a:gd name="T20" fmla="*/ 2147483647 w 1830"/>
                <a:gd name="T21" fmla="*/ 2147483647 h 581"/>
                <a:gd name="T22" fmla="*/ 2147483647 w 1830"/>
                <a:gd name="T23" fmla="*/ 2147483647 h 581"/>
                <a:gd name="T24" fmla="*/ 2147483647 w 1830"/>
                <a:gd name="T25" fmla="*/ 2147483647 h 581"/>
                <a:gd name="T26" fmla="*/ 2147483647 w 1830"/>
                <a:gd name="T27" fmla="*/ 2147483647 h 581"/>
                <a:gd name="T28" fmla="*/ 2147483647 w 1830"/>
                <a:gd name="T29" fmla="*/ 2147483647 h 581"/>
                <a:gd name="T30" fmla="*/ 2147483647 w 1830"/>
                <a:gd name="T31" fmla="*/ 2147483647 h 581"/>
                <a:gd name="T32" fmla="*/ 2147483647 w 1830"/>
                <a:gd name="T33" fmla="*/ 2147483647 h 581"/>
                <a:gd name="T34" fmla="*/ 2147483647 w 1830"/>
                <a:gd name="T35" fmla="*/ 2147483647 h 581"/>
                <a:gd name="T36" fmla="*/ 2147483647 w 1830"/>
                <a:gd name="T37" fmla="*/ 2147483647 h 581"/>
                <a:gd name="T38" fmla="*/ 2147483647 w 1830"/>
                <a:gd name="T39" fmla="*/ 2147483647 h 581"/>
                <a:gd name="T40" fmla="*/ 2147483647 w 1830"/>
                <a:gd name="T41" fmla="*/ 2147483647 h 581"/>
                <a:gd name="T42" fmla="*/ 2147483647 w 1830"/>
                <a:gd name="T43" fmla="*/ 2147483647 h 581"/>
                <a:gd name="T44" fmla="*/ 2147483647 w 1830"/>
                <a:gd name="T45" fmla="*/ 2147483647 h 581"/>
                <a:gd name="T46" fmla="*/ 2147483647 w 1830"/>
                <a:gd name="T47" fmla="*/ 2147483647 h 581"/>
                <a:gd name="T48" fmla="*/ 2147483647 w 1830"/>
                <a:gd name="T49" fmla="*/ 2147483647 h 581"/>
                <a:gd name="T50" fmla="*/ 2147483647 w 1830"/>
                <a:gd name="T51" fmla="*/ 2147483647 h 581"/>
                <a:gd name="T52" fmla="*/ 2147483647 w 1830"/>
                <a:gd name="T53" fmla="*/ 2147483647 h 581"/>
                <a:gd name="T54" fmla="*/ 2147483647 w 1830"/>
                <a:gd name="T55" fmla="*/ 2147483647 h 581"/>
                <a:gd name="T56" fmla="*/ 2147483647 w 1830"/>
                <a:gd name="T57" fmla="*/ 2147483647 h 581"/>
                <a:gd name="T58" fmla="*/ 2147483647 w 1830"/>
                <a:gd name="T59" fmla="*/ 2147483647 h 581"/>
                <a:gd name="T60" fmla="*/ 2147483647 w 1830"/>
                <a:gd name="T61" fmla="*/ 2147483647 h 581"/>
                <a:gd name="T62" fmla="*/ 2147483647 w 1830"/>
                <a:gd name="T63" fmla="*/ 2147483647 h 581"/>
                <a:gd name="T64" fmla="*/ 2147483647 w 1830"/>
                <a:gd name="T65" fmla="*/ 2147483647 h 581"/>
                <a:gd name="T66" fmla="*/ 2147483647 w 1830"/>
                <a:gd name="T67" fmla="*/ 2147483647 h 581"/>
                <a:gd name="T68" fmla="*/ 2147483647 w 1830"/>
                <a:gd name="T69" fmla="*/ 2147483647 h 581"/>
                <a:gd name="T70" fmla="*/ 2147483647 w 1830"/>
                <a:gd name="T71" fmla="*/ 2147483647 h 581"/>
                <a:gd name="T72" fmla="*/ 2147483647 w 1830"/>
                <a:gd name="T73" fmla="*/ 2147483647 h 581"/>
                <a:gd name="T74" fmla="*/ 2147483647 w 1830"/>
                <a:gd name="T75" fmla="*/ 2147483647 h 581"/>
                <a:gd name="T76" fmla="*/ 2147483647 w 1830"/>
                <a:gd name="T77" fmla="*/ 2147483647 h 581"/>
                <a:gd name="T78" fmla="*/ 2147483647 w 1830"/>
                <a:gd name="T79" fmla="*/ 2147483647 h 581"/>
                <a:gd name="T80" fmla="*/ 2147483647 w 1830"/>
                <a:gd name="T81" fmla="*/ 2147483647 h 581"/>
                <a:gd name="T82" fmla="*/ 2147483647 w 1830"/>
                <a:gd name="T83" fmla="*/ 2147483647 h 581"/>
                <a:gd name="T84" fmla="*/ 2147483647 w 1830"/>
                <a:gd name="T85" fmla="*/ 2147483647 h 581"/>
                <a:gd name="T86" fmla="*/ 2147483647 w 1830"/>
                <a:gd name="T87" fmla="*/ 2147483647 h 581"/>
                <a:gd name="T88" fmla="*/ 2147483647 w 1830"/>
                <a:gd name="T89" fmla="*/ 2147483647 h 581"/>
                <a:gd name="T90" fmla="*/ 2147483647 w 1830"/>
                <a:gd name="T91" fmla="*/ 2147483647 h 581"/>
                <a:gd name="T92" fmla="*/ 2147483647 w 1830"/>
                <a:gd name="T93" fmla="*/ 2147483647 h 581"/>
                <a:gd name="T94" fmla="*/ 2147483647 w 1830"/>
                <a:gd name="T95" fmla="*/ 2147483647 h 581"/>
                <a:gd name="T96" fmla="*/ 2147483647 w 1830"/>
                <a:gd name="T97" fmla="*/ 2147483647 h 581"/>
                <a:gd name="T98" fmla="*/ 2147483647 w 1830"/>
                <a:gd name="T99" fmla="*/ 2147483647 h 581"/>
                <a:gd name="T100" fmla="*/ 2147483647 w 1830"/>
                <a:gd name="T101" fmla="*/ 2147483647 h 581"/>
                <a:gd name="T102" fmla="*/ 2147483647 w 1830"/>
                <a:gd name="T103" fmla="*/ 2147483647 h 581"/>
                <a:gd name="T104" fmla="*/ 2147483647 w 1830"/>
                <a:gd name="T105" fmla="*/ 2147483647 h 581"/>
                <a:gd name="T106" fmla="*/ 2147483647 w 1830"/>
                <a:gd name="T107" fmla="*/ 2147483647 h 581"/>
                <a:gd name="T108" fmla="*/ 2147483647 w 1830"/>
                <a:gd name="T109" fmla="*/ 2147483647 h 581"/>
                <a:gd name="T110" fmla="*/ 2147483647 w 1830"/>
                <a:gd name="T111" fmla="*/ 2147483647 h 581"/>
                <a:gd name="T112" fmla="*/ 2147483647 w 1830"/>
                <a:gd name="T113" fmla="*/ 2147483647 h 581"/>
                <a:gd name="T114" fmla="*/ 2147483647 w 1830"/>
                <a:gd name="T115" fmla="*/ 2147483647 h 581"/>
                <a:gd name="T116" fmla="*/ 2147483647 w 1830"/>
                <a:gd name="T117" fmla="*/ 0 h 581"/>
                <a:gd name="T118" fmla="*/ 2147483647 w 1830"/>
                <a:gd name="T119" fmla="*/ 2147483647 h 581"/>
                <a:gd name="T120" fmla="*/ 2147483647 w 1830"/>
                <a:gd name="T121" fmla="*/ 2147483647 h 5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0"/>
                <a:gd name="T184" fmla="*/ 0 h 581"/>
                <a:gd name="T185" fmla="*/ 1830 w 1830"/>
                <a:gd name="T186" fmla="*/ 581 h 5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0" h="581">
                  <a:moveTo>
                    <a:pt x="481" y="74"/>
                  </a:moveTo>
                  <a:lnTo>
                    <a:pt x="468" y="89"/>
                  </a:lnTo>
                  <a:lnTo>
                    <a:pt x="487" y="99"/>
                  </a:lnTo>
                  <a:lnTo>
                    <a:pt x="487" y="112"/>
                  </a:lnTo>
                  <a:lnTo>
                    <a:pt x="494" y="121"/>
                  </a:lnTo>
                  <a:lnTo>
                    <a:pt x="505" y="125"/>
                  </a:lnTo>
                  <a:lnTo>
                    <a:pt x="516" y="143"/>
                  </a:lnTo>
                  <a:lnTo>
                    <a:pt x="506" y="155"/>
                  </a:lnTo>
                  <a:lnTo>
                    <a:pt x="489" y="163"/>
                  </a:lnTo>
                  <a:lnTo>
                    <a:pt x="474" y="157"/>
                  </a:lnTo>
                  <a:lnTo>
                    <a:pt x="492" y="147"/>
                  </a:lnTo>
                  <a:lnTo>
                    <a:pt x="494" y="128"/>
                  </a:lnTo>
                  <a:lnTo>
                    <a:pt x="480" y="122"/>
                  </a:lnTo>
                  <a:lnTo>
                    <a:pt x="464" y="92"/>
                  </a:lnTo>
                  <a:lnTo>
                    <a:pt x="453" y="86"/>
                  </a:lnTo>
                  <a:lnTo>
                    <a:pt x="453" y="68"/>
                  </a:lnTo>
                  <a:lnTo>
                    <a:pt x="437" y="63"/>
                  </a:lnTo>
                  <a:lnTo>
                    <a:pt x="429" y="57"/>
                  </a:lnTo>
                  <a:lnTo>
                    <a:pt x="419" y="60"/>
                  </a:lnTo>
                  <a:lnTo>
                    <a:pt x="404" y="89"/>
                  </a:lnTo>
                  <a:lnTo>
                    <a:pt x="412" y="100"/>
                  </a:lnTo>
                  <a:lnTo>
                    <a:pt x="414" y="112"/>
                  </a:lnTo>
                  <a:lnTo>
                    <a:pt x="444" y="125"/>
                  </a:lnTo>
                  <a:lnTo>
                    <a:pt x="443" y="133"/>
                  </a:lnTo>
                  <a:lnTo>
                    <a:pt x="324" y="100"/>
                  </a:lnTo>
                  <a:lnTo>
                    <a:pt x="321" y="105"/>
                  </a:lnTo>
                  <a:lnTo>
                    <a:pt x="355" y="122"/>
                  </a:lnTo>
                  <a:lnTo>
                    <a:pt x="343" y="128"/>
                  </a:lnTo>
                  <a:lnTo>
                    <a:pt x="345" y="133"/>
                  </a:lnTo>
                  <a:lnTo>
                    <a:pt x="336" y="131"/>
                  </a:lnTo>
                  <a:lnTo>
                    <a:pt x="333" y="122"/>
                  </a:lnTo>
                  <a:lnTo>
                    <a:pt x="294" y="130"/>
                  </a:lnTo>
                  <a:lnTo>
                    <a:pt x="291" y="136"/>
                  </a:lnTo>
                  <a:lnTo>
                    <a:pt x="277" y="122"/>
                  </a:lnTo>
                  <a:lnTo>
                    <a:pt x="221" y="143"/>
                  </a:lnTo>
                  <a:lnTo>
                    <a:pt x="222" y="152"/>
                  </a:lnTo>
                  <a:lnTo>
                    <a:pt x="214" y="155"/>
                  </a:lnTo>
                  <a:lnTo>
                    <a:pt x="186" y="147"/>
                  </a:lnTo>
                  <a:lnTo>
                    <a:pt x="203" y="140"/>
                  </a:lnTo>
                  <a:lnTo>
                    <a:pt x="197" y="133"/>
                  </a:lnTo>
                  <a:lnTo>
                    <a:pt x="162" y="128"/>
                  </a:lnTo>
                  <a:lnTo>
                    <a:pt x="173" y="133"/>
                  </a:lnTo>
                  <a:lnTo>
                    <a:pt x="173" y="150"/>
                  </a:lnTo>
                  <a:lnTo>
                    <a:pt x="182" y="153"/>
                  </a:lnTo>
                  <a:lnTo>
                    <a:pt x="185" y="160"/>
                  </a:lnTo>
                  <a:lnTo>
                    <a:pt x="179" y="166"/>
                  </a:lnTo>
                  <a:lnTo>
                    <a:pt x="158" y="160"/>
                  </a:lnTo>
                  <a:lnTo>
                    <a:pt x="134" y="175"/>
                  </a:lnTo>
                  <a:lnTo>
                    <a:pt x="148" y="190"/>
                  </a:lnTo>
                  <a:lnTo>
                    <a:pt x="104" y="181"/>
                  </a:lnTo>
                  <a:lnTo>
                    <a:pt x="99" y="185"/>
                  </a:lnTo>
                  <a:lnTo>
                    <a:pt x="118" y="192"/>
                  </a:lnTo>
                  <a:lnTo>
                    <a:pt x="120" y="200"/>
                  </a:lnTo>
                  <a:lnTo>
                    <a:pt x="106" y="200"/>
                  </a:lnTo>
                  <a:lnTo>
                    <a:pt x="81" y="190"/>
                  </a:lnTo>
                  <a:lnTo>
                    <a:pt x="76" y="168"/>
                  </a:lnTo>
                  <a:lnTo>
                    <a:pt x="45" y="150"/>
                  </a:lnTo>
                  <a:lnTo>
                    <a:pt x="117" y="166"/>
                  </a:lnTo>
                  <a:lnTo>
                    <a:pt x="147" y="156"/>
                  </a:lnTo>
                  <a:lnTo>
                    <a:pt x="141" y="143"/>
                  </a:lnTo>
                  <a:lnTo>
                    <a:pt x="92" y="124"/>
                  </a:lnTo>
                  <a:lnTo>
                    <a:pt x="47" y="111"/>
                  </a:lnTo>
                  <a:lnTo>
                    <a:pt x="24" y="112"/>
                  </a:lnTo>
                  <a:lnTo>
                    <a:pt x="6" y="122"/>
                  </a:lnTo>
                  <a:lnTo>
                    <a:pt x="2" y="124"/>
                  </a:lnTo>
                  <a:lnTo>
                    <a:pt x="3" y="133"/>
                  </a:lnTo>
                  <a:lnTo>
                    <a:pt x="19" y="141"/>
                  </a:lnTo>
                  <a:lnTo>
                    <a:pt x="13" y="152"/>
                  </a:lnTo>
                  <a:lnTo>
                    <a:pt x="24" y="168"/>
                  </a:lnTo>
                  <a:lnTo>
                    <a:pt x="23" y="184"/>
                  </a:lnTo>
                  <a:lnTo>
                    <a:pt x="34" y="195"/>
                  </a:lnTo>
                  <a:lnTo>
                    <a:pt x="31" y="203"/>
                  </a:lnTo>
                  <a:lnTo>
                    <a:pt x="47" y="219"/>
                  </a:lnTo>
                  <a:lnTo>
                    <a:pt x="7" y="254"/>
                  </a:lnTo>
                  <a:lnTo>
                    <a:pt x="16" y="254"/>
                  </a:lnTo>
                  <a:lnTo>
                    <a:pt x="27" y="263"/>
                  </a:lnTo>
                  <a:lnTo>
                    <a:pt x="13" y="271"/>
                  </a:lnTo>
                  <a:lnTo>
                    <a:pt x="12" y="279"/>
                  </a:lnTo>
                  <a:lnTo>
                    <a:pt x="0" y="281"/>
                  </a:lnTo>
                  <a:lnTo>
                    <a:pt x="12" y="295"/>
                  </a:lnTo>
                  <a:lnTo>
                    <a:pt x="9" y="300"/>
                  </a:lnTo>
                  <a:lnTo>
                    <a:pt x="21" y="324"/>
                  </a:lnTo>
                  <a:lnTo>
                    <a:pt x="57" y="334"/>
                  </a:lnTo>
                  <a:lnTo>
                    <a:pt x="58" y="349"/>
                  </a:lnTo>
                  <a:lnTo>
                    <a:pt x="72" y="365"/>
                  </a:lnTo>
                  <a:lnTo>
                    <a:pt x="83" y="369"/>
                  </a:lnTo>
                  <a:lnTo>
                    <a:pt x="78" y="376"/>
                  </a:lnTo>
                  <a:lnTo>
                    <a:pt x="65" y="376"/>
                  </a:lnTo>
                  <a:lnTo>
                    <a:pt x="75" y="392"/>
                  </a:lnTo>
                  <a:lnTo>
                    <a:pt x="99" y="388"/>
                  </a:lnTo>
                  <a:lnTo>
                    <a:pt x="109" y="398"/>
                  </a:lnTo>
                  <a:lnTo>
                    <a:pt x="107" y="406"/>
                  </a:lnTo>
                  <a:lnTo>
                    <a:pt x="118" y="407"/>
                  </a:lnTo>
                  <a:lnTo>
                    <a:pt x="127" y="420"/>
                  </a:lnTo>
                  <a:lnTo>
                    <a:pt x="151" y="420"/>
                  </a:lnTo>
                  <a:lnTo>
                    <a:pt x="161" y="429"/>
                  </a:lnTo>
                  <a:lnTo>
                    <a:pt x="189" y="436"/>
                  </a:lnTo>
                  <a:lnTo>
                    <a:pt x="185" y="446"/>
                  </a:lnTo>
                  <a:lnTo>
                    <a:pt x="189" y="449"/>
                  </a:lnTo>
                  <a:lnTo>
                    <a:pt x="185" y="449"/>
                  </a:lnTo>
                  <a:lnTo>
                    <a:pt x="187" y="465"/>
                  </a:lnTo>
                  <a:lnTo>
                    <a:pt x="176" y="465"/>
                  </a:lnTo>
                  <a:lnTo>
                    <a:pt x="169" y="470"/>
                  </a:lnTo>
                  <a:lnTo>
                    <a:pt x="169" y="480"/>
                  </a:lnTo>
                  <a:lnTo>
                    <a:pt x="185" y="480"/>
                  </a:lnTo>
                  <a:lnTo>
                    <a:pt x="165" y="486"/>
                  </a:lnTo>
                  <a:lnTo>
                    <a:pt x="172" y="493"/>
                  </a:lnTo>
                  <a:lnTo>
                    <a:pt x="162" y="509"/>
                  </a:lnTo>
                  <a:lnTo>
                    <a:pt x="156" y="511"/>
                  </a:lnTo>
                  <a:lnTo>
                    <a:pt x="156" y="514"/>
                  </a:lnTo>
                  <a:lnTo>
                    <a:pt x="158" y="514"/>
                  </a:lnTo>
                  <a:lnTo>
                    <a:pt x="203" y="541"/>
                  </a:lnTo>
                  <a:lnTo>
                    <a:pt x="241" y="547"/>
                  </a:lnTo>
                  <a:lnTo>
                    <a:pt x="256" y="556"/>
                  </a:lnTo>
                  <a:lnTo>
                    <a:pt x="273" y="554"/>
                  </a:lnTo>
                  <a:lnTo>
                    <a:pt x="291" y="568"/>
                  </a:lnTo>
                  <a:lnTo>
                    <a:pt x="305" y="581"/>
                  </a:lnTo>
                  <a:lnTo>
                    <a:pt x="314" y="581"/>
                  </a:lnTo>
                  <a:lnTo>
                    <a:pt x="321" y="569"/>
                  </a:lnTo>
                  <a:lnTo>
                    <a:pt x="304" y="549"/>
                  </a:lnTo>
                  <a:lnTo>
                    <a:pt x="303" y="537"/>
                  </a:lnTo>
                  <a:lnTo>
                    <a:pt x="290" y="519"/>
                  </a:lnTo>
                  <a:lnTo>
                    <a:pt x="298" y="498"/>
                  </a:lnTo>
                  <a:lnTo>
                    <a:pt x="307" y="500"/>
                  </a:lnTo>
                  <a:lnTo>
                    <a:pt x="315" y="492"/>
                  </a:lnTo>
                  <a:lnTo>
                    <a:pt x="305" y="487"/>
                  </a:lnTo>
                  <a:lnTo>
                    <a:pt x="312" y="484"/>
                  </a:lnTo>
                  <a:lnTo>
                    <a:pt x="300" y="468"/>
                  </a:lnTo>
                  <a:lnTo>
                    <a:pt x="290" y="468"/>
                  </a:lnTo>
                  <a:lnTo>
                    <a:pt x="283" y="458"/>
                  </a:lnTo>
                  <a:lnTo>
                    <a:pt x="276" y="455"/>
                  </a:lnTo>
                  <a:lnTo>
                    <a:pt x="281" y="420"/>
                  </a:lnTo>
                  <a:lnTo>
                    <a:pt x="296" y="433"/>
                  </a:lnTo>
                  <a:lnTo>
                    <a:pt x="300" y="429"/>
                  </a:lnTo>
                  <a:lnTo>
                    <a:pt x="294" y="420"/>
                  </a:lnTo>
                  <a:lnTo>
                    <a:pt x="304" y="410"/>
                  </a:lnTo>
                  <a:lnTo>
                    <a:pt x="318" y="401"/>
                  </a:lnTo>
                  <a:lnTo>
                    <a:pt x="332" y="403"/>
                  </a:lnTo>
                  <a:lnTo>
                    <a:pt x="338" y="398"/>
                  </a:lnTo>
                  <a:lnTo>
                    <a:pt x="355" y="403"/>
                  </a:lnTo>
                  <a:lnTo>
                    <a:pt x="373" y="420"/>
                  </a:lnTo>
                  <a:lnTo>
                    <a:pt x="373" y="411"/>
                  </a:lnTo>
                  <a:lnTo>
                    <a:pt x="387" y="420"/>
                  </a:lnTo>
                  <a:lnTo>
                    <a:pt x="398" y="411"/>
                  </a:lnTo>
                  <a:lnTo>
                    <a:pt x="418" y="410"/>
                  </a:lnTo>
                  <a:lnTo>
                    <a:pt x="435" y="417"/>
                  </a:lnTo>
                  <a:lnTo>
                    <a:pt x="456" y="417"/>
                  </a:lnTo>
                  <a:lnTo>
                    <a:pt x="460" y="406"/>
                  </a:lnTo>
                  <a:lnTo>
                    <a:pt x="437" y="398"/>
                  </a:lnTo>
                  <a:lnTo>
                    <a:pt x="447" y="391"/>
                  </a:lnTo>
                  <a:lnTo>
                    <a:pt x="443" y="382"/>
                  </a:lnTo>
                  <a:lnTo>
                    <a:pt x="446" y="379"/>
                  </a:lnTo>
                  <a:lnTo>
                    <a:pt x="449" y="369"/>
                  </a:lnTo>
                  <a:lnTo>
                    <a:pt x="443" y="369"/>
                  </a:lnTo>
                  <a:lnTo>
                    <a:pt x="440" y="362"/>
                  </a:lnTo>
                  <a:lnTo>
                    <a:pt x="459" y="363"/>
                  </a:lnTo>
                  <a:lnTo>
                    <a:pt x="499" y="350"/>
                  </a:lnTo>
                  <a:lnTo>
                    <a:pt x="525" y="346"/>
                  </a:lnTo>
                  <a:lnTo>
                    <a:pt x="532" y="337"/>
                  </a:lnTo>
                  <a:lnTo>
                    <a:pt x="556" y="340"/>
                  </a:lnTo>
                  <a:lnTo>
                    <a:pt x="565" y="350"/>
                  </a:lnTo>
                  <a:lnTo>
                    <a:pt x="567" y="359"/>
                  </a:lnTo>
                  <a:lnTo>
                    <a:pt x="578" y="354"/>
                  </a:lnTo>
                  <a:lnTo>
                    <a:pt x="584" y="362"/>
                  </a:lnTo>
                  <a:lnTo>
                    <a:pt x="599" y="360"/>
                  </a:lnTo>
                  <a:lnTo>
                    <a:pt x="600" y="369"/>
                  </a:lnTo>
                  <a:lnTo>
                    <a:pt x="613" y="369"/>
                  </a:lnTo>
                  <a:lnTo>
                    <a:pt x="623" y="359"/>
                  </a:lnTo>
                  <a:lnTo>
                    <a:pt x="636" y="354"/>
                  </a:lnTo>
                  <a:lnTo>
                    <a:pt x="636" y="362"/>
                  </a:lnTo>
                  <a:lnTo>
                    <a:pt x="658" y="373"/>
                  </a:lnTo>
                  <a:lnTo>
                    <a:pt x="703" y="414"/>
                  </a:lnTo>
                  <a:lnTo>
                    <a:pt x="707" y="407"/>
                  </a:lnTo>
                  <a:lnTo>
                    <a:pt x="720" y="417"/>
                  </a:lnTo>
                  <a:lnTo>
                    <a:pt x="745" y="413"/>
                  </a:lnTo>
                  <a:lnTo>
                    <a:pt x="778" y="436"/>
                  </a:lnTo>
                  <a:lnTo>
                    <a:pt x="792" y="438"/>
                  </a:lnTo>
                  <a:lnTo>
                    <a:pt x="796" y="433"/>
                  </a:lnTo>
                  <a:lnTo>
                    <a:pt x="806" y="444"/>
                  </a:lnTo>
                  <a:lnTo>
                    <a:pt x="804" y="452"/>
                  </a:lnTo>
                  <a:lnTo>
                    <a:pt x="816" y="446"/>
                  </a:lnTo>
                  <a:lnTo>
                    <a:pt x="818" y="438"/>
                  </a:lnTo>
                  <a:lnTo>
                    <a:pt x="858" y="420"/>
                  </a:lnTo>
                  <a:lnTo>
                    <a:pt x="889" y="422"/>
                  </a:lnTo>
                  <a:lnTo>
                    <a:pt x="905" y="430"/>
                  </a:lnTo>
                  <a:lnTo>
                    <a:pt x="938" y="429"/>
                  </a:lnTo>
                  <a:lnTo>
                    <a:pt x="938" y="417"/>
                  </a:lnTo>
                  <a:lnTo>
                    <a:pt x="929" y="404"/>
                  </a:lnTo>
                  <a:lnTo>
                    <a:pt x="941" y="392"/>
                  </a:lnTo>
                  <a:lnTo>
                    <a:pt x="980" y="403"/>
                  </a:lnTo>
                  <a:lnTo>
                    <a:pt x="1002" y="422"/>
                  </a:lnTo>
                  <a:lnTo>
                    <a:pt x="1036" y="420"/>
                  </a:lnTo>
                  <a:lnTo>
                    <a:pt x="1105" y="442"/>
                  </a:lnTo>
                  <a:lnTo>
                    <a:pt x="1140" y="436"/>
                  </a:lnTo>
                  <a:lnTo>
                    <a:pt x="1157" y="425"/>
                  </a:lnTo>
                  <a:lnTo>
                    <a:pt x="1182" y="430"/>
                  </a:lnTo>
                  <a:lnTo>
                    <a:pt x="1203" y="436"/>
                  </a:lnTo>
                  <a:lnTo>
                    <a:pt x="1216" y="427"/>
                  </a:lnTo>
                  <a:lnTo>
                    <a:pt x="1212" y="403"/>
                  </a:lnTo>
                  <a:lnTo>
                    <a:pt x="1216" y="398"/>
                  </a:lnTo>
                  <a:lnTo>
                    <a:pt x="1202" y="382"/>
                  </a:lnTo>
                  <a:lnTo>
                    <a:pt x="1206" y="376"/>
                  </a:lnTo>
                  <a:lnTo>
                    <a:pt x="1234" y="371"/>
                  </a:lnTo>
                  <a:lnTo>
                    <a:pt x="1272" y="382"/>
                  </a:lnTo>
                  <a:lnTo>
                    <a:pt x="1312" y="414"/>
                  </a:lnTo>
                  <a:lnTo>
                    <a:pt x="1330" y="436"/>
                  </a:lnTo>
                  <a:lnTo>
                    <a:pt x="1354" y="438"/>
                  </a:lnTo>
                  <a:lnTo>
                    <a:pt x="1379" y="449"/>
                  </a:lnTo>
                  <a:lnTo>
                    <a:pt x="1397" y="468"/>
                  </a:lnTo>
                  <a:lnTo>
                    <a:pt x="1410" y="468"/>
                  </a:lnTo>
                  <a:lnTo>
                    <a:pt x="1438" y="455"/>
                  </a:lnTo>
                  <a:lnTo>
                    <a:pt x="1446" y="470"/>
                  </a:lnTo>
                  <a:lnTo>
                    <a:pt x="1442" y="476"/>
                  </a:lnTo>
                  <a:lnTo>
                    <a:pt x="1448" y="514"/>
                  </a:lnTo>
                  <a:lnTo>
                    <a:pt x="1432" y="512"/>
                  </a:lnTo>
                  <a:lnTo>
                    <a:pt x="1425" y="521"/>
                  </a:lnTo>
                  <a:lnTo>
                    <a:pt x="1441" y="544"/>
                  </a:lnTo>
                  <a:lnTo>
                    <a:pt x="1442" y="557"/>
                  </a:lnTo>
                  <a:lnTo>
                    <a:pt x="1446" y="557"/>
                  </a:lnTo>
                  <a:lnTo>
                    <a:pt x="1449" y="546"/>
                  </a:lnTo>
                  <a:lnTo>
                    <a:pt x="1473" y="556"/>
                  </a:lnTo>
                  <a:lnTo>
                    <a:pt x="1491" y="543"/>
                  </a:lnTo>
                  <a:lnTo>
                    <a:pt x="1491" y="527"/>
                  </a:lnTo>
                  <a:lnTo>
                    <a:pt x="1503" y="503"/>
                  </a:lnTo>
                  <a:lnTo>
                    <a:pt x="1507" y="455"/>
                  </a:lnTo>
                  <a:lnTo>
                    <a:pt x="1482" y="413"/>
                  </a:lnTo>
                  <a:lnTo>
                    <a:pt x="1465" y="373"/>
                  </a:lnTo>
                  <a:lnTo>
                    <a:pt x="1430" y="359"/>
                  </a:lnTo>
                  <a:lnTo>
                    <a:pt x="1420" y="359"/>
                  </a:lnTo>
                  <a:lnTo>
                    <a:pt x="1420" y="366"/>
                  </a:lnTo>
                  <a:lnTo>
                    <a:pt x="1411" y="369"/>
                  </a:lnTo>
                  <a:lnTo>
                    <a:pt x="1404" y="357"/>
                  </a:lnTo>
                  <a:lnTo>
                    <a:pt x="1399" y="359"/>
                  </a:lnTo>
                  <a:lnTo>
                    <a:pt x="1400" y="366"/>
                  </a:lnTo>
                  <a:lnTo>
                    <a:pt x="1387" y="350"/>
                  </a:lnTo>
                  <a:lnTo>
                    <a:pt x="1365" y="346"/>
                  </a:lnTo>
                  <a:lnTo>
                    <a:pt x="1378" y="330"/>
                  </a:lnTo>
                  <a:lnTo>
                    <a:pt x="1393" y="279"/>
                  </a:lnTo>
                  <a:lnTo>
                    <a:pt x="1409" y="273"/>
                  </a:lnTo>
                  <a:lnTo>
                    <a:pt x="1472" y="276"/>
                  </a:lnTo>
                  <a:lnTo>
                    <a:pt x="1466" y="267"/>
                  </a:lnTo>
                  <a:lnTo>
                    <a:pt x="1472" y="267"/>
                  </a:lnTo>
                  <a:lnTo>
                    <a:pt x="1496" y="270"/>
                  </a:lnTo>
                  <a:lnTo>
                    <a:pt x="1508" y="281"/>
                  </a:lnTo>
                  <a:lnTo>
                    <a:pt x="1549" y="276"/>
                  </a:lnTo>
                  <a:lnTo>
                    <a:pt x="1532" y="270"/>
                  </a:lnTo>
                  <a:lnTo>
                    <a:pt x="1528" y="263"/>
                  </a:lnTo>
                  <a:lnTo>
                    <a:pt x="1531" y="238"/>
                  </a:lnTo>
                  <a:lnTo>
                    <a:pt x="1566" y="232"/>
                  </a:lnTo>
                  <a:lnTo>
                    <a:pt x="1572" y="242"/>
                  </a:lnTo>
                  <a:lnTo>
                    <a:pt x="1587" y="254"/>
                  </a:lnTo>
                  <a:lnTo>
                    <a:pt x="1594" y="238"/>
                  </a:lnTo>
                  <a:lnTo>
                    <a:pt x="1600" y="235"/>
                  </a:lnTo>
                  <a:lnTo>
                    <a:pt x="1588" y="223"/>
                  </a:lnTo>
                  <a:lnTo>
                    <a:pt x="1607" y="223"/>
                  </a:lnTo>
                  <a:lnTo>
                    <a:pt x="1602" y="226"/>
                  </a:lnTo>
                  <a:lnTo>
                    <a:pt x="1621" y="249"/>
                  </a:lnTo>
                  <a:lnTo>
                    <a:pt x="1610" y="257"/>
                  </a:lnTo>
                  <a:lnTo>
                    <a:pt x="1605" y="295"/>
                  </a:lnTo>
                  <a:lnTo>
                    <a:pt x="1593" y="299"/>
                  </a:lnTo>
                  <a:lnTo>
                    <a:pt x="1602" y="312"/>
                  </a:lnTo>
                  <a:lnTo>
                    <a:pt x="1597" y="315"/>
                  </a:lnTo>
                  <a:lnTo>
                    <a:pt x="1614" y="340"/>
                  </a:lnTo>
                  <a:lnTo>
                    <a:pt x="1692" y="413"/>
                  </a:lnTo>
                  <a:lnTo>
                    <a:pt x="1698" y="401"/>
                  </a:lnTo>
                  <a:lnTo>
                    <a:pt x="1690" y="382"/>
                  </a:lnTo>
                  <a:lnTo>
                    <a:pt x="1692" y="376"/>
                  </a:lnTo>
                  <a:lnTo>
                    <a:pt x="1702" y="376"/>
                  </a:lnTo>
                  <a:lnTo>
                    <a:pt x="1688" y="360"/>
                  </a:lnTo>
                  <a:lnTo>
                    <a:pt x="1690" y="354"/>
                  </a:lnTo>
                  <a:lnTo>
                    <a:pt x="1704" y="353"/>
                  </a:lnTo>
                  <a:lnTo>
                    <a:pt x="1705" y="349"/>
                  </a:lnTo>
                  <a:lnTo>
                    <a:pt x="1683" y="327"/>
                  </a:lnTo>
                  <a:lnTo>
                    <a:pt x="1698" y="325"/>
                  </a:lnTo>
                  <a:lnTo>
                    <a:pt x="1680" y="315"/>
                  </a:lnTo>
                  <a:lnTo>
                    <a:pt x="1671" y="300"/>
                  </a:lnTo>
                  <a:lnTo>
                    <a:pt x="1657" y="299"/>
                  </a:lnTo>
                  <a:lnTo>
                    <a:pt x="1649" y="293"/>
                  </a:lnTo>
                  <a:lnTo>
                    <a:pt x="1646" y="279"/>
                  </a:lnTo>
                  <a:lnTo>
                    <a:pt x="1636" y="265"/>
                  </a:lnTo>
                  <a:lnTo>
                    <a:pt x="1653" y="265"/>
                  </a:lnTo>
                  <a:lnTo>
                    <a:pt x="1662" y="257"/>
                  </a:lnTo>
                  <a:lnTo>
                    <a:pt x="1671" y="267"/>
                  </a:lnTo>
                  <a:lnTo>
                    <a:pt x="1673" y="260"/>
                  </a:lnTo>
                  <a:lnTo>
                    <a:pt x="1683" y="254"/>
                  </a:lnTo>
                  <a:lnTo>
                    <a:pt x="1718" y="264"/>
                  </a:lnTo>
                  <a:lnTo>
                    <a:pt x="1715" y="257"/>
                  </a:lnTo>
                  <a:lnTo>
                    <a:pt x="1737" y="230"/>
                  </a:lnTo>
                  <a:lnTo>
                    <a:pt x="1749" y="223"/>
                  </a:lnTo>
                  <a:lnTo>
                    <a:pt x="1778" y="226"/>
                  </a:lnTo>
                  <a:lnTo>
                    <a:pt x="1778" y="220"/>
                  </a:lnTo>
                  <a:lnTo>
                    <a:pt x="1711" y="187"/>
                  </a:lnTo>
                  <a:lnTo>
                    <a:pt x="1726" y="188"/>
                  </a:lnTo>
                  <a:lnTo>
                    <a:pt x="1733" y="182"/>
                  </a:lnTo>
                  <a:lnTo>
                    <a:pt x="1729" y="173"/>
                  </a:lnTo>
                  <a:lnTo>
                    <a:pt x="1715" y="168"/>
                  </a:lnTo>
                  <a:lnTo>
                    <a:pt x="1718" y="163"/>
                  </a:lnTo>
                  <a:lnTo>
                    <a:pt x="1742" y="175"/>
                  </a:lnTo>
                  <a:lnTo>
                    <a:pt x="1771" y="176"/>
                  </a:lnTo>
                  <a:lnTo>
                    <a:pt x="1830" y="195"/>
                  </a:lnTo>
                  <a:lnTo>
                    <a:pt x="1813" y="175"/>
                  </a:lnTo>
                  <a:lnTo>
                    <a:pt x="1826" y="175"/>
                  </a:lnTo>
                  <a:lnTo>
                    <a:pt x="1827" y="166"/>
                  </a:lnTo>
                  <a:lnTo>
                    <a:pt x="1788" y="155"/>
                  </a:lnTo>
                  <a:lnTo>
                    <a:pt x="1753" y="152"/>
                  </a:lnTo>
                  <a:lnTo>
                    <a:pt x="1650" y="121"/>
                  </a:lnTo>
                  <a:lnTo>
                    <a:pt x="1593" y="111"/>
                  </a:lnTo>
                  <a:lnTo>
                    <a:pt x="1527" y="106"/>
                  </a:lnTo>
                  <a:lnTo>
                    <a:pt x="1552" y="121"/>
                  </a:lnTo>
                  <a:lnTo>
                    <a:pt x="1542" y="125"/>
                  </a:lnTo>
                  <a:lnTo>
                    <a:pt x="1511" y="114"/>
                  </a:lnTo>
                  <a:lnTo>
                    <a:pt x="1522" y="114"/>
                  </a:lnTo>
                  <a:lnTo>
                    <a:pt x="1520" y="111"/>
                  </a:lnTo>
                  <a:lnTo>
                    <a:pt x="1504" y="108"/>
                  </a:lnTo>
                  <a:lnTo>
                    <a:pt x="1501" y="117"/>
                  </a:lnTo>
                  <a:lnTo>
                    <a:pt x="1430" y="114"/>
                  </a:lnTo>
                  <a:lnTo>
                    <a:pt x="1410" y="103"/>
                  </a:lnTo>
                  <a:lnTo>
                    <a:pt x="1385" y="95"/>
                  </a:lnTo>
                  <a:lnTo>
                    <a:pt x="1317" y="96"/>
                  </a:lnTo>
                  <a:lnTo>
                    <a:pt x="1265" y="77"/>
                  </a:lnTo>
                  <a:lnTo>
                    <a:pt x="1157" y="67"/>
                  </a:lnTo>
                  <a:lnTo>
                    <a:pt x="1154" y="71"/>
                  </a:lnTo>
                  <a:lnTo>
                    <a:pt x="1154" y="76"/>
                  </a:lnTo>
                  <a:lnTo>
                    <a:pt x="1175" y="86"/>
                  </a:lnTo>
                  <a:lnTo>
                    <a:pt x="1127" y="83"/>
                  </a:lnTo>
                  <a:lnTo>
                    <a:pt x="1118" y="89"/>
                  </a:lnTo>
                  <a:lnTo>
                    <a:pt x="1088" y="80"/>
                  </a:lnTo>
                  <a:lnTo>
                    <a:pt x="1097" y="92"/>
                  </a:lnTo>
                  <a:lnTo>
                    <a:pt x="1094" y="96"/>
                  </a:lnTo>
                  <a:lnTo>
                    <a:pt x="1049" y="82"/>
                  </a:lnTo>
                  <a:lnTo>
                    <a:pt x="1046" y="68"/>
                  </a:lnTo>
                  <a:lnTo>
                    <a:pt x="1025" y="61"/>
                  </a:lnTo>
                  <a:lnTo>
                    <a:pt x="960" y="55"/>
                  </a:lnTo>
                  <a:lnTo>
                    <a:pt x="976" y="64"/>
                  </a:lnTo>
                  <a:lnTo>
                    <a:pt x="941" y="64"/>
                  </a:lnTo>
                  <a:lnTo>
                    <a:pt x="922" y="63"/>
                  </a:lnTo>
                  <a:lnTo>
                    <a:pt x="918" y="55"/>
                  </a:lnTo>
                  <a:lnTo>
                    <a:pt x="867" y="57"/>
                  </a:lnTo>
                  <a:lnTo>
                    <a:pt x="851" y="45"/>
                  </a:lnTo>
                  <a:lnTo>
                    <a:pt x="837" y="44"/>
                  </a:lnTo>
                  <a:lnTo>
                    <a:pt x="834" y="45"/>
                  </a:lnTo>
                  <a:lnTo>
                    <a:pt x="858" y="55"/>
                  </a:lnTo>
                  <a:lnTo>
                    <a:pt x="825" y="49"/>
                  </a:lnTo>
                  <a:lnTo>
                    <a:pt x="821" y="54"/>
                  </a:lnTo>
                  <a:lnTo>
                    <a:pt x="831" y="57"/>
                  </a:lnTo>
                  <a:lnTo>
                    <a:pt x="799" y="63"/>
                  </a:lnTo>
                  <a:lnTo>
                    <a:pt x="799" y="55"/>
                  </a:lnTo>
                  <a:lnTo>
                    <a:pt x="842" y="33"/>
                  </a:lnTo>
                  <a:lnTo>
                    <a:pt x="837" y="26"/>
                  </a:lnTo>
                  <a:lnTo>
                    <a:pt x="796" y="14"/>
                  </a:lnTo>
                  <a:lnTo>
                    <a:pt x="751" y="16"/>
                  </a:lnTo>
                  <a:lnTo>
                    <a:pt x="754" y="10"/>
                  </a:lnTo>
                  <a:lnTo>
                    <a:pt x="734" y="4"/>
                  </a:lnTo>
                  <a:lnTo>
                    <a:pt x="710" y="0"/>
                  </a:lnTo>
                  <a:lnTo>
                    <a:pt x="690" y="10"/>
                  </a:lnTo>
                  <a:lnTo>
                    <a:pt x="688" y="20"/>
                  </a:lnTo>
                  <a:lnTo>
                    <a:pt x="626" y="22"/>
                  </a:lnTo>
                  <a:lnTo>
                    <a:pt x="589" y="32"/>
                  </a:lnTo>
                  <a:lnTo>
                    <a:pt x="575" y="41"/>
                  </a:lnTo>
                  <a:lnTo>
                    <a:pt x="586" y="51"/>
                  </a:lnTo>
                  <a:lnTo>
                    <a:pt x="525" y="57"/>
                  </a:lnTo>
                  <a:lnTo>
                    <a:pt x="540" y="73"/>
                  </a:lnTo>
                  <a:lnTo>
                    <a:pt x="567" y="82"/>
                  </a:lnTo>
                  <a:lnTo>
                    <a:pt x="556" y="83"/>
                  </a:lnTo>
                  <a:lnTo>
                    <a:pt x="505" y="70"/>
                  </a:lnTo>
                  <a:lnTo>
                    <a:pt x="494" y="80"/>
                  </a:lnTo>
                  <a:lnTo>
                    <a:pt x="527" y="93"/>
                  </a:lnTo>
                  <a:lnTo>
                    <a:pt x="491" y="89"/>
                  </a:lnTo>
                  <a:lnTo>
                    <a:pt x="481" y="7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88" name="Freeform 243"/>
            <p:cNvSpPr>
              <a:spLocks/>
            </p:cNvSpPr>
            <p:nvPr/>
          </p:nvSpPr>
          <p:spPr bwMode="auto">
            <a:xfrm>
              <a:off x="5630863" y="2517800"/>
              <a:ext cx="455612" cy="234950"/>
            </a:xfrm>
            <a:custGeom>
              <a:avLst/>
              <a:gdLst>
                <a:gd name="T0" fmla="*/ 2147483647 w 253"/>
                <a:gd name="T1" fmla="*/ 2147483647 h 149"/>
                <a:gd name="T2" fmla="*/ 2147483647 w 253"/>
                <a:gd name="T3" fmla="*/ 2147483647 h 149"/>
                <a:gd name="T4" fmla="*/ 2147483647 w 253"/>
                <a:gd name="T5" fmla="*/ 2147483647 h 149"/>
                <a:gd name="T6" fmla="*/ 2147483647 w 253"/>
                <a:gd name="T7" fmla="*/ 2147483647 h 149"/>
                <a:gd name="T8" fmla="*/ 2147483647 w 253"/>
                <a:gd name="T9" fmla="*/ 2147483647 h 149"/>
                <a:gd name="T10" fmla="*/ 2147483647 w 253"/>
                <a:gd name="T11" fmla="*/ 2147483647 h 149"/>
                <a:gd name="T12" fmla="*/ 2147483647 w 253"/>
                <a:gd name="T13" fmla="*/ 2147483647 h 149"/>
                <a:gd name="T14" fmla="*/ 2147483647 w 253"/>
                <a:gd name="T15" fmla="*/ 2147483647 h 149"/>
                <a:gd name="T16" fmla="*/ 2147483647 w 253"/>
                <a:gd name="T17" fmla="*/ 2147483647 h 149"/>
                <a:gd name="T18" fmla="*/ 2147483647 w 253"/>
                <a:gd name="T19" fmla="*/ 2147483647 h 149"/>
                <a:gd name="T20" fmla="*/ 2147483647 w 253"/>
                <a:gd name="T21" fmla="*/ 2147483647 h 149"/>
                <a:gd name="T22" fmla="*/ 2147483647 w 253"/>
                <a:gd name="T23" fmla="*/ 2147483647 h 149"/>
                <a:gd name="T24" fmla="*/ 2147483647 w 253"/>
                <a:gd name="T25" fmla="*/ 2147483647 h 149"/>
                <a:gd name="T26" fmla="*/ 2147483647 w 253"/>
                <a:gd name="T27" fmla="*/ 2147483647 h 149"/>
                <a:gd name="T28" fmla="*/ 2147483647 w 253"/>
                <a:gd name="T29" fmla="*/ 2147483647 h 149"/>
                <a:gd name="T30" fmla="*/ 2147483647 w 253"/>
                <a:gd name="T31" fmla="*/ 2147483647 h 149"/>
                <a:gd name="T32" fmla="*/ 2147483647 w 253"/>
                <a:gd name="T33" fmla="*/ 2147483647 h 149"/>
                <a:gd name="T34" fmla="*/ 2147483647 w 253"/>
                <a:gd name="T35" fmla="*/ 2147483647 h 149"/>
                <a:gd name="T36" fmla="*/ 2147483647 w 253"/>
                <a:gd name="T37" fmla="*/ 2147483647 h 149"/>
                <a:gd name="T38" fmla="*/ 2147483647 w 253"/>
                <a:gd name="T39" fmla="*/ 2147483647 h 149"/>
                <a:gd name="T40" fmla="*/ 2147483647 w 253"/>
                <a:gd name="T41" fmla="*/ 2147483647 h 149"/>
                <a:gd name="T42" fmla="*/ 2147483647 w 253"/>
                <a:gd name="T43" fmla="*/ 2147483647 h 149"/>
                <a:gd name="T44" fmla="*/ 2147483647 w 253"/>
                <a:gd name="T45" fmla="*/ 2147483647 h 149"/>
                <a:gd name="T46" fmla="*/ 2147483647 w 253"/>
                <a:gd name="T47" fmla="*/ 2147483647 h 149"/>
                <a:gd name="T48" fmla="*/ 2147483647 w 253"/>
                <a:gd name="T49" fmla="*/ 2147483647 h 149"/>
                <a:gd name="T50" fmla="*/ 2147483647 w 253"/>
                <a:gd name="T51" fmla="*/ 2147483647 h 149"/>
                <a:gd name="T52" fmla="*/ 2147483647 w 253"/>
                <a:gd name="T53" fmla="*/ 2147483647 h 149"/>
                <a:gd name="T54" fmla="*/ 2147483647 w 253"/>
                <a:gd name="T55" fmla="*/ 2147483647 h 149"/>
                <a:gd name="T56" fmla="*/ 2147483647 w 253"/>
                <a:gd name="T57" fmla="*/ 0 h 149"/>
                <a:gd name="T58" fmla="*/ 0 w 253"/>
                <a:gd name="T59" fmla="*/ 2147483647 h 149"/>
                <a:gd name="T60" fmla="*/ 2147483647 w 253"/>
                <a:gd name="T61" fmla="*/ 2147483647 h 149"/>
                <a:gd name="T62" fmla="*/ 2147483647 w 253"/>
                <a:gd name="T63" fmla="*/ 2147483647 h 149"/>
                <a:gd name="T64" fmla="*/ 2147483647 w 253"/>
                <a:gd name="T65" fmla="*/ 2147483647 h 149"/>
                <a:gd name="T66" fmla="*/ 2147483647 w 253"/>
                <a:gd name="T67" fmla="*/ 2147483647 h 149"/>
                <a:gd name="T68" fmla="*/ 2147483647 w 253"/>
                <a:gd name="T69" fmla="*/ 2147483647 h 149"/>
                <a:gd name="T70" fmla="*/ 2147483647 w 253"/>
                <a:gd name="T71" fmla="*/ 2147483647 h 149"/>
                <a:gd name="T72" fmla="*/ 2147483647 w 253"/>
                <a:gd name="T73" fmla="*/ 2147483647 h 149"/>
                <a:gd name="T74" fmla="*/ 2147483647 w 253"/>
                <a:gd name="T75" fmla="*/ 2147483647 h 149"/>
                <a:gd name="T76" fmla="*/ 2147483647 w 253"/>
                <a:gd name="T77" fmla="*/ 2147483647 h 149"/>
                <a:gd name="T78" fmla="*/ 2147483647 w 253"/>
                <a:gd name="T79" fmla="*/ 2147483647 h 149"/>
                <a:gd name="T80" fmla="*/ 2147483647 w 253"/>
                <a:gd name="T81" fmla="*/ 2147483647 h 149"/>
                <a:gd name="T82" fmla="*/ 2147483647 w 253"/>
                <a:gd name="T83" fmla="*/ 2147483647 h 149"/>
                <a:gd name="T84" fmla="*/ 2147483647 w 253"/>
                <a:gd name="T85" fmla="*/ 2147483647 h 1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3"/>
                <a:gd name="T130" fmla="*/ 0 h 149"/>
                <a:gd name="T131" fmla="*/ 253 w 253"/>
                <a:gd name="T132" fmla="*/ 149 h 1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3" h="149">
                  <a:moveTo>
                    <a:pt x="174" y="146"/>
                  </a:moveTo>
                  <a:lnTo>
                    <a:pt x="191" y="149"/>
                  </a:lnTo>
                  <a:lnTo>
                    <a:pt x="197" y="132"/>
                  </a:lnTo>
                  <a:lnTo>
                    <a:pt x="191" y="117"/>
                  </a:lnTo>
                  <a:lnTo>
                    <a:pt x="178" y="110"/>
                  </a:lnTo>
                  <a:lnTo>
                    <a:pt x="181" y="107"/>
                  </a:lnTo>
                  <a:lnTo>
                    <a:pt x="194" y="105"/>
                  </a:lnTo>
                  <a:lnTo>
                    <a:pt x="194" y="100"/>
                  </a:lnTo>
                  <a:lnTo>
                    <a:pt x="202" y="97"/>
                  </a:lnTo>
                  <a:lnTo>
                    <a:pt x="201" y="86"/>
                  </a:lnTo>
                  <a:lnTo>
                    <a:pt x="213" y="81"/>
                  </a:lnTo>
                  <a:lnTo>
                    <a:pt x="220" y="97"/>
                  </a:lnTo>
                  <a:lnTo>
                    <a:pt x="225" y="97"/>
                  </a:lnTo>
                  <a:lnTo>
                    <a:pt x="239" y="94"/>
                  </a:lnTo>
                  <a:lnTo>
                    <a:pt x="253" y="84"/>
                  </a:lnTo>
                  <a:lnTo>
                    <a:pt x="229" y="72"/>
                  </a:lnTo>
                  <a:lnTo>
                    <a:pt x="227" y="81"/>
                  </a:lnTo>
                  <a:lnTo>
                    <a:pt x="209" y="73"/>
                  </a:lnTo>
                  <a:lnTo>
                    <a:pt x="220" y="62"/>
                  </a:lnTo>
                  <a:lnTo>
                    <a:pt x="213" y="59"/>
                  </a:lnTo>
                  <a:lnTo>
                    <a:pt x="212" y="62"/>
                  </a:lnTo>
                  <a:lnTo>
                    <a:pt x="191" y="81"/>
                  </a:lnTo>
                  <a:lnTo>
                    <a:pt x="164" y="78"/>
                  </a:lnTo>
                  <a:lnTo>
                    <a:pt x="160" y="66"/>
                  </a:lnTo>
                  <a:lnTo>
                    <a:pt x="150" y="65"/>
                  </a:lnTo>
                  <a:lnTo>
                    <a:pt x="147" y="49"/>
                  </a:lnTo>
                  <a:lnTo>
                    <a:pt x="129" y="34"/>
                  </a:lnTo>
                  <a:lnTo>
                    <a:pt x="88" y="37"/>
                  </a:lnTo>
                  <a:lnTo>
                    <a:pt x="33" y="0"/>
                  </a:lnTo>
                  <a:lnTo>
                    <a:pt x="0" y="11"/>
                  </a:lnTo>
                  <a:lnTo>
                    <a:pt x="15" y="78"/>
                  </a:lnTo>
                  <a:lnTo>
                    <a:pt x="28" y="78"/>
                  </a:lnTo>
                  <a:lnTo>
                    <a:pt x="26" y="65"/>
                  </a:lnTo>
                  <a:lnTo>
                    <a:pt x="38" y="56"/>
                  </a:lnTo>
                  <a:lnTo>
                    <a:pt x="41" y="53"/>
                  </a:lnTo>
                  <a:lnTo>
                    <a:pt x="45" y="49"/>
                  </a:lnTo>
                  <a:lnTo>
                    <a:pt x="64" y="60"/>
                  </a:lnTo>
                  <a:lnTo>
                    <a:pt x="70" y="75"/>
                  </a:lnTo>
                  <a:lnTo>
                    <a:pt x="95" y="81"/>
                  </a:lnTo>
                  <a:lnTo>
                    <a:pt x="112" y="101"/>
                  </a:lnTo>
                  <a:lnTo>
                    <a:pt x="157" y="130"/>
                  </a:lnTo>
                  <a:lnTo>
                    <a:pt x="171" y="133"/>
                  </a:lnTo>
                  <a:lnTo>
                    <a:pt x="174" y="14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89" name="Freeform 244"/>
            <p:cNvSpPr>
              <a:spLocks/>
            </p:cNvSpPr>
            <p:nvPr/>
          </p:nvSpPr>
          <p:spPr bwMode="auto">
            <a:xfrm>
              <a:off x="5630863" y="2517800"/>
              <a:ext cx="455612" cy="234950"/>
            </a:xfrm>
            <a:custGeom>
              <a:avLst/>
              <a:gdLst>
                <a:gd name="T0" fmla="*/ 2147483647 w 253"/>
                <a:gd name="T1" fmla="*/ 2147483647 h 149"/>
                <a:gd name="T2" fmla="*/ 2147483647 w 253"/>
                <a:gd name="T3" fmla="*/ 2147483647 h 149"/>
                <a:gd name="T4" fmla="*/ 2147483647 w 253"/>
                <a:gd name="T5" fmla="*/ 2147483647 h 149"/>
                <a:gd name="T6" fmla="*/ 2147483647 w 253"/>
                <a:gd name="T7" fmla="*/ 2147483647 h 149"/>
                <a:gd name="T8" fmla="*/ 2147483647 w 253"/>
                <a:gd name="T9" fmla="*/ 2147483647 h 149"/>
                <a:gd name="T10" fmla="*/ 2147483647 w 253"/>
                <a:gd name="T11" fmla="*/ 2147483647 h 149"/>
                <a:gd name="T12" fmla="*/ 2147483647 w 253"/>
                <a:gd name="T13" fmla="*/ 2147483647 h 149"/>
                <a:gd name="T14" fmla="*/ 2147483647 w 253"/>
                <a:gd name="T15" fmla="*/ 2147483647 h 149"/>
                <a:gd name="T16" fmla="*/ 2147483647 w 253"/>
                <a:gd name="T17" fmla="*/ 2147483647 h 149"/>
                <a:gd name="T18" fmla="*/ 2147483647 w 253"/>
                <a:gd name="T19" fmla="*/ 2147483647 h 149"/>
                <a:gd name="T20" fmla="*/ 2147483647 w 253"/>
                <a:gd name="T21" fmla="*/ 2147483647 h 149"/>
                <a:gd name="T22" fmla="*/ 2147483647 w 253"/>
                <a:gd name="T23" fmla="*/ 2147483647 h 149"/>
                <a:gd name="T24" fmla="*/ 2147483647 w 253"/>
                <a:gd name="T25" fmla="*/ 2147483647 h 149"/>
                <a:gd name="T26" fmla="*/ 2147483647 w 253"/>
                <a:gd name="T27" fmla="*/ 2147483647 h 149"/>
                <a:gd name="T28" fmla="*/ 2147483647 w 253"/>
                <a:gd name="T29" fmla="*/ 2147483647 h 149"/>
                <a:gd name="T30" fmla="*/ 2147483647 w 253"/>
                <a:gd name="T31" fmla="*/ 2147483647 h 149"/>
                <a:gd name="T32" fmla="*/ 2147483647 w 253"/>
                <a:gd name="T33" fmla="*/ 2147483647 h 149"/>
                <a:gd name="T34" fmla="*/ 2147483647 w 253"/>
                <a:gd name="T35" fmla="*/ 2147483647 h 149"/>
                <a:gd name="T36" fmla="*/ 2147483647 w 253"/>
                <a:gd name="T37" fmla="*/ 2147483647 h 149"/>
                <a:gd name="T38" fmla="*/ 2147483647 w 253"/>
                <a:gd name="T39" fmla="*/ 2147483647 h 149"/>
                <a:gd name="T40" fmla="*/ 2147483647 w 253"/>
                <a:gd name="T41" fmla="*/ 2147483647 h 149"/>
                <a:gd name="T42" fmla="*/ 2147483647 w 253"/>
                <a:gd name="T43" fmla="*/ 2147483647 h 149"/>
                <a:gd name="T44" fmla="*/ 2147483647 w 253"/>
                <a:gd name="T45" fmla="*/ 2147483647 h 149"/>
                <a:gd name="T46" fmla="*/ 2147483647 w 253"/>
                <a:gd name="T47" fmla="*/ 2147483647 h 149"/>
                <a:gd name="T48" fmla="*/ 2147483647 w 253"/>
                <a:gd name="T49" fmla="*/ 2147483647 h 149"/>
                <a:gd name="T50" fmla="*/ 2147483647 w 253"/>
                <a:gd name="T51" fmla="*/ 2147483647 h 149"/>
                <a:gd name="T52" fmla="*/ 2147483647 w 253"/>
                <a:gd name="T53" fmla="*/ 2147483647 h 149"/>
                <a:gd name="T54" fmla="*/ 2147483647 w 253"/>
                <a:gd name="T55" fmla="*/ 2147483647 h 149"/>
                <a:gd name="T56" fmla="*/ 2147483647 w 253"/>
                <a:gd name="T57" fmla="*/ 0 h 149"/>
                <a:gd name="T58" fmla="*/ 0 w 253"/>
                <a:gd name="T59" fmla="*/ 2147483647 h 149"/>
                <a:gd name="T60" fmla="*/ 2147483647 w 253"/>
                <a:gd name="T61" fmla="*/ 2147483647 h 149"/>
                <a:gd name="T62" fmla="*/ 2147483647 w 253"/>
                <a:gd name="T63" fmla="*/ 2147483647 h 149"/>
                <a:gd name="T64" fmla="*/ 2147483647 w 253"/>
                <a:gd name="T65" fmla="*/ 2147483647 h 149"/>
                <a:gd name="T66" fmla="*/ 2147483647 w 253"/>
                <a:gd name="T67" fmla="*/ 2147483647 h 149"/>
                <a:gd name="T68" fmla="*/ 2147483647 w 253"/>
                <a:gd name="T69" fmla="*/ 2147483647 h 149"/>
                <a:gd name="T70" fmla="*/ 2147483647 w 253"/>
                <a:gd name="T71" fmla="*/ 2147483647 h 149"/>
                <a:gd name="T72" fmla="*/ 2147483647 w 253"/>
                <a:gd name="T73" fmla="*/ 2147483647 h 149"/>
                <a:gd name="T74" fmla="*/ 2147483647 w 253"/>
                <a:gd name="T75" fmla="*/ 2147483647 h 149"/>
                <a:gd name="T76" fmla="*/ 2147483647 w 253"/>
                <a:gd name="T77" fmla="*/ 2147483647 h 149"/>
                <a:gd name="T78" fmla="*/ 2147483647 w 253"/>
                <a:gd name="T79" fmla="*/ 2147483647 h 149"/>
                <a:gd name="T80" fmla="*/ 2147483647 w 253"/>
                <a:gd name="T81" fmla="*/ 2147483647 h 149"/>
                <a:gd name="T82" fmla="*/ 2147483647 w 253"/>
                <a:gd name="T83" fmla="*/ 2147483647 h 149"/>
                <a:gd name="T84" fmla="*/ 2147483647 w 253"/>
                <a:gd name="T85" fmla="*/ 2147483647 h 1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3"/>
                <a:gd name="T130" fmla="*/ 0 h 149"/>
                <a:gd name="T131" fmla="*/ 253 w 253"/>
                <a:gd name="T132" fmla="*/ 149 h 1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3" h="149">
                  <a:moveTo>
                    <a:pt x="174" y="146"/>
                  </a:moveTo>
                  <a:lnTo>
                    <a:pt x="191" y="149"/>
                  </a:lnTo>
                  <a:lnTo>
                    <a:pt x="197" y="132"/>
                  </a:lnTo>
                  <a:lnTo>
                    <a:pt x="191" y="117"/>
                  </a:lnTo>
                  <a:lnTo>
                    <a:pt x="178" y="110"/>
                  </a:lnTo>
                  <a:lnTo>
                    <a:pt x="181" y="107"/>
                  </a:lnTo>
                  <a:lnTo>
                    <a:pt x="194" y="105"/>
                  </a:lnTo>
                  <a:lnTo>
                    <a:pt x="194" y="100"/>
                  </a:lnTo>
                  <a:lnTo>
                    <a:pt x="202" y="97"/>
                  </a:lnTo>
                  <a:lnTo>
                    <a:pt x="201" y="86"/>
                  </a:lnTo>
                  <a:lnTo>
                    <a:pt x="213" y="81"/>
                  </a:lnTo>
                  <a:lnTo>
                    <a:pt x="220" y="97"/>
                  </a:lnTo>
                  <a:lnTo>
                    <a:pt x="225" y="97"/>
                  </a:lnTo>
                  <a:lnTo>
                    <a:pt x="239" y="94"/>
                  </a:lnTo>
                  <a:lnTo>
                    <a:pt x="253" y="84"/>
                  </a:lnTo>
                  <a:lnTo>
                    <a:pt x="229" y="72"/>
                  </a:lnTo>
                  <a:lnTo>
                    <a:pt x="227" y="81"/>
                  </a:lnTo>
                  <a:lnTo>
                    <a:pt x="209" y="73"/>
                  </a:lnTo>
                  <a:lnTo>
                    <a:pt x="220" y="62"/>
                  </a:lnTo>
                  <a:lnTo>
                    <a:pt x="213" y="59"/>
                  </a:lnTo>
                  <a:lnTo>
                    <a:pt x="212" y="62"/>
                  </a:lnTo>
                  <a:lnTo>
                    <a:pt x="191" y="81"/>
                  </a:lnTo>
                  <a:lnTo>
                    <a:pt x="164" y="78"/>
                  </a:lnTo>
                  <a:lnTo>
                    <a:pt x="160" y="66"/>
                  </a:lnTo>
                  <a:lnTo>
                    <a:pt x="150" y="65"/>
                  </a:lnTo>
                  <a:lnTo>
                    <a:pt x="147" y="49"/>
                  </a:lnTo>
                  <a:lnTo>
                    <a:pt x="129" y="34"/>
                  </a:lnTo>
                  <a:lnTo>
                    <a:pt x="88" y="37"/>
                  </a:lnTo>
                  <a:lnTo>
                    <a:pt x="33" y="0"/>
                  </a:lnTo>
                  <a:lnTo>
                    <a:pt x="0" y="11"/>
                  </a:lnTo>
                  <a:lnTo>
                    <a:pt x="15" y="78"/>
                  </a:lnTo>
                  <a:lnTo>
                    <a:pt x="28" y="78"/>
                  </a:lnTo>
                  <a:lnTo>
                    <a:pt x="26" y="65"/>
                  </a:lnTo>
                  <a:lnTo>
                    <a:pt x="38" y="56"/>
                  </a:lnTo>
                  <a:lnTo>
                    <a:pt x="41" y="53"/>
                  </a:lnTo>
                  <a:lnTo>
                    <a:pt x="45" y="49"/>
                  </a:lnTo>
                  <a:lnTo>
                    <a:pt x="64" y="60"/>
                  </a:lnTo>
                  <a:lnTo>
                    <a:pt x="70" y="75"/>
                  </a:lnTo>
                  <a:lnTo>
                    <a:pt x="95" y="81"/>
                  </a:lnTo>
                  <a:lnTo>
                    <a:pt x="112" y="101"/>
                  </a:lnTo>
                  <a:lnTo>
                    <a:pt x="157" y="130"/>
                  </a:lnTo>
                  <a:lnTo>
                    <a:pt x="171" y="133"/>
                  </a:lnTo>
                  <a:lnTo>
                    <a:pt x="174" y="14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0" name="Freeform 245"/>
            <p:cNvSpPr>
              <a:spLocks/>
            </p:cNvSpPr>
            <p:nvPr/>
          </p:nvSpPr>
          <p:spPr bwMode="auto">
            <a:xfrm>
              <a:off x="5953125" y="2646388"/>
              <a:ext cx="203200" cy="120650"/>
            </a:xfrm>
            <a:custGeom>
              <a:avLst/>
              <a:gdLst>
                <a:gd name="T0" fmla="*/ 2147483647 w 114"/>
                <a:gd name="T1" fmla="*/ 2147483647 h 76"/>
                <a:gd name="T2" fmla="*/ 2147483647 w 114"/>
                <a:gd name="T3" fmla="*/ 2147483647 h 76"/>
                <a:gd name="T4" fmla="*/ 2147483647 w 114"/>
                <a:gd name="T5" fmla="*/ 2147483647 h 76"/>
                <a:gd name="T6" fmla="*/ 2147483647 w 114"/>
                <a:gd name="T7" fmla="*/ 2147483647 h 76"/>
                <a:gd name="T8" fmla="*/ 2147483647 w 114"/>
                <a:gd name="T9" fmla="*/ 2147483647 h 76"/>
                <a:gd name="T10" fmla="*/ 2147483647 w 114"/>
                <a:gd name="T11" fmla="*/ 2147483647 h 76"/>
                <a:gd name="T12" fmla="*/ 2147483647 w 114"/>
                <a:gd name="T13" fmla="*/ 2147483647 h 76"/>
                <a:gd name="T14" fmla="*/ 2147483647 w 114"/>
                <a:gd name="T15" fmla="*/ 2147483647 h 76"/>
                <a:gd name="T16" fmla="*/ 2147483647 w 114"/>
                <a:gd name="T17" fmla="*/ 2147483647 h 76"/>
                <a:gd name="T18" fmla="*/ 2147483647 w 114"/>
                <a:gd name="T19" fmla="*/ 2147483647 h 76"/>
                <a:gd name="T20" fmla="*/ 2147483647 w 114"/>
                <a:gd name="T21" fmla="*/ 2147483647 h 76"/>
                <a:gd name="T22" fmla="*/ 2147483647 w 114"/>
                <a:gd name="T23" fmla="*/ 2147483647 h 76"/>
                <a:gd name="T24" fmla="*/ 2147483647 w 114"/>
                <a:gd name="T25" fmla="*/ 2147483647 h 76"/>
                <a:gd name="T26" fmla="*/ 2147483647 w 114"/>
                <a:gd name="T27" fmla="*/ 2147483647 h 76"/>
                <a:gd name="T28" fmla="*/ 2147483647 w 114"/>
                <a:gd name="T29" fmla="*/ 2147483647 h 76"/>
                <a:gd name="T30" fmla="*/ 2147483647 w 114"/>
                <a:gd name="T31" fmla="*/ 2147483647 h 76"/>
                <a:gd name="T32" fmla="*/ 2147483647 w 114"/>
                <a:gd name="T33" fmla="*/ 2147483647 h 76"/>
                <a:gd name="T34" fmla="*/ 2147483647 w 114"/>
                <a:gd name="T35" fmla="*/ 2147483647 h 76"/>
                <a:gd name="T36" fmla="*/ 2147483647 w 114"/>
                <a:gd name="T37" fmla="*/ 2147483647 h 76"/>
                <a:gd name="T38" fmla="*/ 2147483647 w 114"/>
                <a:gd name="T39" fmla="*/ 2147483647 h 76"/>
                <a:gd name="T40" fmla="*/ 2147483647 w 114"/>
                <a:gd name="T41" fmla="*/ 0 h 76"/>
                <a:gd name="T42" fmla="*/ 2147483647 w 114"/>
                <a:gd name="T43" fmla="*/ 2147483647 h 76"/>
                <a:gd name="T44" fmla="*/ 2147483647 w 114"/>
                <a:gd name="T45" fmla="*/ 2147483647 h 76"/>
                <a:gd name="T46" fmla="*/ 2147483647 w 114"/>
                <a:gd name="T47" fmla="*/ 2147483647 h 76"/>
                <a:gd name="T48" fmla="*/ 2147483647 w 114"/>
                <a:gd name="T49" fmla="*/ 2147483647 h 76"/>
                <a:gd name="T50" fmla="*/ 2147483647 w 114"/>
                <a:gd name="T51" fmla="*/ 2147483647 h 76"/>
                <a:gd name="T52" fmla="*/ 0 w 114"/>
                <a:gd name="T53" fmla="*/ 2147483647 h 76"/>
                <a:gd name="T54" fmla="*/ 2147483647 w 114"/>
                <a:gd name="T55" fmla="*/ 2147483647 h 76"/>
                <a:gd name="T56" fmla="*/ 2147483647 w 114"/>
                <a:gd name="T57" fmla="*/ 2147483647 h 76"/>
                <a:gd name="T58" fmla="*/ 2147483647 w 114"/>
                <a:gd name="T59" fmla="*/ 2147483647 h 76"/>
                <a:gd name="T60" fmla="*/ 2147483647 w 114"/>
                <a:gd name="T61" fmla="*/ 2147483647 h 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
                <a:gd name="T94" fmla="*/ 0 h 76"/>
                <a:gd name="T95" fmla="*/ 114 w 114"/>
                <a:gd name="T96" fmla="*/ 76 h 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 h="76">
                  <a:moveTo>
                    <a:pt x="19" y="71"/>
                  </a:moveTo>
                  <a:lnTo>
                    <a:pt x="34" y="68"/>
                  </a:lnTo>
                  <a:lnTo>
                    <a:pt x="38" y="61"/>
                  </a:lnTo>
                  <a:lnTo>
                    <a:pt x="47" y="61"/>
                  </a:lnTo>
                  <a:lnTo>
                    <a:pt x="54" y="45"/>
                  </a:lnTo>
                  <a:lnTo>
                    <a:pt x="65" y="55"/>
                  </a:lnTo>
                  <a:lnTo>
                    <a:pt x="71" y="76"/>
                  </a:lnTo>
                  <a:lnTo>
                    <a:pt x="93" y="64"/>
                  </a:lnTo>
                  <a:lnTo>
                    <a:pt x="114" y="67"/>
                  </a:lnTo>
                  <a:lnTo>
                    <a:pt x="108" y="46"/>
                  </a:lnTo>
                  <a:lnTo>
                    <a:pt x="96" y="45"/>
                  </a:lnTo>
                  <a:lnTo>
                    <a:pt x="92" y="39"/>
                  </a:lnTo>
                  <a:lnTo>
                    <a:pt x="92" y="27"/>
                  </a:lnTo>
                  <a:lnTo>
                    <a:pt x="68" y="32"/>
                  </a:lnTo>
                  <a:lnTo>
                    <a:pt x="56" y="26"/>
                  </a:lnTo>
                  <a:lnTo>
                    <a:pt x="28" y="26"/>
                  </a:lnTo>
                  <a:lnTo>
                    <a:pt x="24" y="19"/>
                  </a:lnTo>
                  <a:lnTo>
                    <a:pt x="42" y="19"/>
                  </a:lnTo>
                  <a:lnTo>
                    <a:pt x="47" y="16"/>
                  </a:lnTo>
                  <a:lnTo>
                    <a:pt x="42" y="16"/>
                  </a:lnTo>
                  <a:lnTo>
                    <a:pt x="35" y="0"/>
                  </a:lnTo>
                  <a:lnTo>
                    <a:pt x="23" y="5"/>
                  </a:lnTo>
                  <a:lnTo>
                    <a:pt x="24" y="16"/>
                  </a:lnTo>
                  <a:lnTo>
                    <a:pt x="16" y="19"/>
                  </a:lnTo>
                  <a:lnTo>
                    <a:pt x="16" y="24"/>
                  </a:lnTo>
                  <a:lnTo>
                    <a:pt x="3" y="26"/>
                  </a:lnTo>
                  <a:lnTo>
                    <a:pt x="0" y="29"/>
                  </a:lnTo>
                  <a:lnTo>
                    <a:pt x="13" y="36"/>
                  </a:lnTo>
                  <a:lnTo>
                    <a:pt x="19" y="51"/>
                  </a:lnTo>
                  <a:lnTo>
                    <a:pt x="13" y="68"/>
                  </a:lnTo>
                  <a:lnTo>
                    <a:pt x="19" y="7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1" name="Freeform 246"/>
            <p:cNvSpPr>
              <a:spLocks/>
            </p:cNvSpPr>
            <p:nvPr/>
          </p:nvSpPr>
          <p:spPr bwMode="auto">
            <a:xfrm>
              <a:off x="5953125" y="2646388"/>
              <a:ext cx="203200" cy="120650"/>
            </a:xfrm>
            <a:custGeom>
              <a:avLst/>
              <a:gdLst>
                <a:gd name="T0" fmla="*/ 2147483647 w 114"/>
                <a:gd name="T1" fmla="*/ 2147483647 h 76"/>
                <a:gd name="T2" fmla="*/ 2147483647 w 114"/>
                <a:gd name="T3" fmla="*/ 2147483647 h 76"/>
                <a:gd name="T4" fmla="*/ 2147483647 w 114"/>
                <a:gd name="T5" fmla="*/ 2147483647 h 76"/>
                <a:gd name="T6" fmla="*/ 2147483647 w 114"/>
                <a:gd name="T7" fmla="*/ 2147483647 h 76"/>
                <a:gd name="T8" fmla="*/ 2147483647 w 114"/>
                <a:gd name="T9" fmla="*/ 2147483647 h 76"/>
                <a:gd name="T10" fmla="*/ 2147483647 w 114"/>
                <a:gd name="T11" fmla="*/ 2147483647 h 76"/>
                <a:gd name="T12" fmla="*/ 2147483647 w 114"/>
                <a:gd name="T13" fmla="*/ 2147483647 h 76"/>
                <a:gd name="T14" fmla="*/ 2147483647 w 114"/>
                <a:gd name="T15" fmla="*/ 2147483647 h 76"/>
                <a:gd name="T16" fmla="*/ 2147483647 w 114"/>
                <a:gd name="T17" fmla="*/ 2147483647 h 76"/>
                <a:gd name="T18" fmla="*/ 2147483647 w 114"/>
                <a:gd name="T19" fmla="*/ 2147483647 h 76"/>
                <a:gd name="T20" fmla="*/ 2147483647 w 114"/>
                <a:gd name="T21" fmla="*/ 2147483647 h 76"/>
                <a:gd name="T22" fmla="*/ 2147483647 w 114"/>
                <a:gd name="T23" fmla="*/ 2147483647 h 76"/>
                <a:gd name="T24" fmla="*/ 2147483647 w 114"/>
                <a:gd name="T25" fmla="*/ 2147483647 h 76"/>
                <a:gd name="T26" fmla="*/ 2147483647 w 114"/>
                <a:gd name="T27" fmla="*/ 2147483647 h 76"/>
                <a:gd name="T28" fmla="*/ 2147483647 w 114"/>
                <a:gd name="T29" fmla="*/ 2147483647 h 76"/>
                <a:gd name="T30" fmla="*/ 2147483647 w 114"/>
                <a:gd name="T31" fmla="*/ 2147483647 h 76"/>
                <a:gd name="T32" fmla="*/ 2147483647 w 114"/>
                <a:gd name="T33" fmla="*/ 2147483647 h 76"/>
                <a:gd name="T34" fmla="*/ 2147483647 w 114"/>
                <a:gd name="T35" fmla="*/ 2147483647 h 76"/>
                <a:gd name="T36" fmla="*/ 2147483647 w 114"/>
                <a:gd name="T37" fmla="*/ 2147483647 h 76"/>
                <a:gd name="T38" fmla="*/ 2147483647 w 114"/>
                <a:gd name="T39" fmla="*/ 2147483647 h 76"/>
                <a:gd name="T40" fmla="*/ 2147483647 w 114"/>
                <a:gd name="T41" fmla="*/ 0 h 76"/>
                <a:gd name="T42" fmla="*/ 2147483647 w 114"/>
                <a:gd name="T43" fmla="*/ 2147483647 h 76"/>
                <a:gd name="T44" fmla="*/ 2147483647 w 114"/>
                <a:gd name="T45" fmla="*/ 2147483647 h 76"/>
                <a:gd name="T46" fmla="*/ 2147483647 w 114"/>
                <a:gd name="T47" fmla="*/ 2147483647 h 76"/>
                <a:gd name="T48" fmla="*/ 2147483647 w 114"/>
                <a:gd name="T49" fmla="*/ 2147483647 h 76"/>
                <a:gd name="T50" fmla="*/ 2147483647 w 114"/>
                <a:gd name="T51" fmla="*/ 2147483647 h 76"/>
                <a:gd name="T52" fmla="*/ 0 w 114"/>
                <a:gd name="T53" fmla="*/ 2147483647 h 76"/>
                <a:gd name="T54" fmla="*/ 2147483647 w 114"/>
                <a:gd name="T55" fmla="*/ 2147483647 h 76"/>
                <a:gd name="T56" fmla="*/ 2147483647 w 114"/>
                <a:gd name="T57" fmla="*/ 2147483647 h 76"/>
                <a:gd name="T58" fmla="*/ 2147483647 w 114"/>
                <a:gd name="T59" fmla="*/ 2147483647 h 76"/>
                <a:gd name="T60" fmla="*/ 2147483647 w 114"/>
                <a:gd name="T61" fmla="*/ 2147483647 h 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
                <a:gd name="T94" fmla="*/ 0 h 76"/>
                <a:gd name="T95" fmla="*/ 114 w 114"/>
                <a:gd name="T96" fmla="*/ 76 h 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 h="76">
                  <a:moveTo>
                    <a:pt x="19" y="71"/>
                  </a:moveTo>
                  <a:lnTo>
                    <a:pt x="34" y="68"/>
                  </a:lnTo>
                  <a:lnTo>
                    <a:pt x="38" y="61"/>
                  </a:lnTo>
                  <a:lnTo>
                    <a:pt x="47" y="61"/>
                  </a:lnTo>
                  <a:lnTo>
                    <a:pt x="54" y="45"/>
                  </a:lnTo>
                  <a:lnTo>
                    <a:pt x="65" y="55"/>
                  </a:lnTo>
                  <a:lnTo>
                    <a:pt x="71" y="76"/>
                  </a:lnTo>
                  <a:lnTo>
                    <a:pt x="93" y="64"/>
                  </a:lnTo>
                  <a:lnTo>
                    <a:pt x="114" y="67"/>
                  </a:lnTo>
                  <a:lnTo>
                    <a:pt x="108" y="46"/>
                  </a:lnTo>
                  <a:lnTo>
                    <a:pt x="96" y="45"/>
                  </a:lnTo>
                  <a:lnTo>
                    <a:pt x="92" y="39"/>
                  </a:lnTo>
                  <a:lnTo>
                    <a:pt x="92" y="27"/>
                  </a:lnTo>
                  <a:lnTo>
                    <a:pt x="68" y="32"/>
                  </a:lnTo>
                  <a:lnTo>
                    <a:pt x="56" y="26"/>
                  </a:lnTo>
                  <a:lnTo>
                    <a:pt x="28" y="26"/>
                  </a:lnTo>
                  <a:lnTo>
                    <a:pt x="24" y="19"/>
                  </a:lnTo>
                  <a:lnTo>
                    <a:pt x="42" y="19"/>
                  </a:lnTo>
                  <a:lnTo>
                    <a:pt x="47" y="16"/>
                  </a:lnTo>
                  <a:lnTo>
                    <a:pt x="42" y="16"/>
                  </a:lnTo>
                  <a:lnTo>
                    <a:pt x="35" y="0"/>
                  </a:lnTo>
                  <a:lnTo>
                    <a:pt x="23" y="5"/>
                  </a:lnTo>
                  <a:lnTo>
                    <a:pt x="24" y="16"/>
                  </a:lnTo>
                  <a:lnTo>
                    <a:pt x="16" y="19"/>
                  </a:lnTo>
                  <a:lnTo>
                    <a:pt x="16" y="24"/>
                  </a:lnTo>
                  <a:lnTo>
                    <a:pt x="3" y="26"/>
                  </a:lnTo>
                  <a:lnTo>
                    <a:pt x="0" y="29"/>
                  </a:lnTo>
                  <a:lnTo>
                    <a:pt x="13" y="36"/>
                  </a:lnTo>
                  <a:lnTo>
                    <a:pt x="19" y="51"/>
                  </a:lnTo>
                  <a:lnTo>
                    <a:pt x="13" y="68"/>
                  </a:lnTo>
                  <a:lnTo>
                    <a:pt x="19" y="7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2" name="Freeform 247"/>
            <p:cNvSpPr>
              <a:spLocks/>
            </p:cNvSpPr>
            <p:nvPr/>
          </p:nvSpPr>
          <p:spPr bwMode="auto">
            <a:xfrm>
              <a:off x="5995988" y="2589238"/>
              <a:ext cx="254000" cy="106362"/>
            </a:xfrm>
            <a:custGeom>
              <a:avLst/>
              <a:gdLst>
                <a:gd name="T0" fmla="*/ 2147483647 w 141"/>
                <a:gd name="T1" fmla="*/ 2147483647 h 69"/>
                <a:gd name="T2" fmla="*/ 2147483647 w 141"/>
                <a:gd name="T3" fmla="*/ 2147483647 h 69"/>
                <a:gd name="T4" fmla="*/ 0 w 141"/>
                <a:gd name="T5" fmla="*/ 2147483647 h 69"/>
                <a:gd name="T6" fmla="*/ 2147483647 w 141"/>
                <a:gd name="T7" fmla="*/ 2147483647 h 69"/>
                <a:gd name="T8" fmla="*/ 2147483647 w 141"/>
                <a:gd name="T9" fmla="*/ 2147483647 h 69"/>
                <a:gd name="T10" fmla="*/ 2147483647 w 141"/>
                <a:gd name="T11" fmla="*/ 2147483647 h 69"/>
                <a:gd name="T12" fmla="*/ 2147483647 w 141"/>
                <a:gd name="T13" fmla="*/ 2147483647 h 69"/>
                <a:gd name="T14" fmla="*/ 2147483647 w 141"/>
                <a:gd name="T15" fmla="*/ 2147483647 h 69"/>
                <a:gd name="T16" fmla="*/ 2147483647 w 141"/>
                <a:gd name="T17" fmla="*/ 2147483647 h 69"/>
                <a:gd name="T18" fmla="*/ 2147483647 w 141"/>
                <a:gd name="T19" fmla="*/ 2147483647 h 69"/>
                <a:gd name="T20" fmla="*/ 2147483647 w 141"/>
                <a:gd name="T21" fmla="*/ 2147483647 h 69"/>
                <a:gd name="T22" fmla="*/ 2147483647 w 141"/>
                <a:gd name="T23" fmla="*/ 2147483647 h 69"/>
                <a:gd name="T24" fmla="*/ 2147483647 w 141"/>
                <a:gd name="T25" fmla="*/ 2147483647 h 69"/>
                <a:gd name="T26" fmla="*/ 2147483647 w 141"/>
                <a:gd name="T27" fmla="*/ 2147483647 h 69"/>
                <a:gd name="T28" fmla="*/ 2147483647 w 141"/>
                <a:gd name="T29" fmla="*/ 2147483647 h 69"/>
                <a:gd name="T30" fmla="*/ 2147483647 w 141"/>
                <a:gd name="T31" fmla="*/ 2147483647 h 69"/>
                <a:gd name="T32" fmla="*/ 2147483647 w 141"/>
                <a:gd name="T33" fmla="*/ 0 h 69"/>
                <a:gd name="T34" fmla="*/ 2147483647 w 141"/>
                <a:gd name="T35" fmla="*/ 2147483647 h 69"/>
                <a:gd name="T36" fmla="*/ 2147483647 w 141"/>
                <a:gd name="T37" fmla="*/ 2147483647 h 69"/>
                <a:gd name="T38" fmla="*/ 2147483647 w 141"/>
                <a:gd name="T39" fmla="*/ 2147483647 h 69"/>
                <a:gd name="T40" fmla="*/ 2147483647 w 141"/>
                <a:gd name="T41" fmla="*/ 2147483647 h 69"/>
                <a:gd name="T42" fmla="*/ 2147483647 w 141"/>
                <a:gd name="T43" fmla="*/ 2147483647 h 69"/>
                <a:gd name="T44" fmla="*/ 2147483647 w 141"/>
                <a:gd name="T45" fmla="*/ 2147483647 h 69"/>
                <a:gd name="T46" fmla="*/ 2147483647 w 141"/>
                <a:gd name="T47" fmla="*/ 2147483647 h 69"/>
                <a:gd name="T48" fmla="*/ 2147483647 w 141"/>
                <a:gd name="T49" fmla="*/ 2147483647 h 69"/>
                <a:gd name="T50" fmla="*/ 2147483647 w 141"/>
                <a:gd name="T51" fmla="*/ 2147483647 h 69"/>
                <a:gd name="T52" fmla="*/ 2147483647 w 141"/>
                <a:gd name="T53" fmla="*/ 2147483647 h 69"/>
                <a:gd name="T54" fmla="*/ 2147483647 w 141"/>
                <a:gd name="T55" fmla="*/ 2147483647 h 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1"/>
                <a:gd name="T85" fmla="*/ 0 h 69"/>
                <a:gd name="T86" fmla="*/ 141 w 141"/>
                <a:gd name="T87" fmla="*/ 69 h 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1" h="69">
                  <a:moveTo>
                    <a:pt x="23" y="53"/>
                  </a:moveTo>
                  <a:lnTo>
                    <a:pt x="18" y="56"/>
                  </a:lnTo>
                  <a:lnTo>
                    <a:pt x="0" y="56"/>
                  </a:lnTo>
                  <a:lnTo>
                    <a:pt x="4" y="63"/>
                  </a:lnTo>
                  <a:lnTo>
                    <a:pt x="32" y="63"/>
                  </a:lnTo>
                  <a:lnTo>
                    <a:pt x="44" y="69"/>
                  </a:lnTo>
                  <a:lnTo>
                    <a:pt x="68" y="64"/>
                  </a:lnTo>
                  <a:lnTo>
                    <a:pt x="68" y="56"/>
                  </a:lnTo>
                  <a:lnTo>
                    <a:pt x="76" y="47"/>
                  </a:lnTo>
                  <a:lnTo>
                    <a:pt x="100" y="47"/>
                  </a:lnTo>
                  <a:lnTo>
                    <a:pt x="103" y="40"/>
                  </a:lnTo>
                  <a:lnTo>
                    <a:pt x="118" y="37"/>
                  </a:lnTo>
                  <a:lnTo>
                    <a:pt x="139" y="21"/>
                  </a:lnTo>
                  <a:lnTo>
                    <a:pt x="141" y="15"/>
                  </a:lnTo>
                  <a:lnTo>
                    <a:pt x="124" y="6"/>
                  </a:lnTo>
                  <a:lnTo>
                    <a:pt x="72" y="5"/>
                  </a:lnTo>
                  <a:lnTo>
                    <a:pt x="54" y="0"/>
                  </a:lnTo>
                  <a:lnTo>
                    <a:pt x="45" y="2"/>
                  </a:lnTo>
                  <a:lnTo>
                    <a:pt x="44" y="12"/>
                  </a:lnTo>
                  <a:lnTo>
                    <a:pt x="13" y="7"/>
                  </a:lnTo>
                  <a:lnTo>
                    <a:pt x="11" y="15"/>
                  </a:lnTo>
                  <a:lnTo>
                    <a:pt x="18" y="18"/>
                  </a:lnTo>
                  <a:lnTo>
                    <a:pt x="7" y="29"/>
                  </a:lnTo>
                  <a:lnTo>
                    <a:pt x="25" y="37"/>
                  </a:lnTo>
                  <a:lnTo>
                    <a:pt x="27" y="28"/>
                  </a:lnTo>
                  <a:lnTo>
                    <a:pt x="51" y="40"/>
                  </a:lnTo>
                  <a:lnTo>
                    <a:pt x="37" y="50"/>
                  </a:lnTo>
                  <a:lnTo>
                    <a:pt x="23" y="5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3" name="Freeform 248"/>
            <p:cNvSpPr>
              <a:spLocks/>
            </p:cNvSpPr>
            <p:nvPr/>
          </p:nvSpPr>
          <p:spPr bwMode="auto">
            <a:xfrm>
              <a:off x="5995988" y="2589238"/>
              <a:ext cx="254000" cy="106362"/>
            </a:xfrm>
            <a:custGeom>
              <a:avLst/>
              <a:gdLst>
                <a:gd name="T0" fmla="*/ 2147483647 w 141"/>
                <a:gd name="T1" fmla="*/ 2147483647 h 69"/>
                <a:gd name="T2" fmla="*/ 2147483647 w 141"/>
                <a:gd name="T3" fmla="*/ 2147483647 h 69"/>
                <a:gd name="T4" fmla="*/ 0 w 141"/>
                <a:gd name="T5" fmla="*/ 2147483647 h 69"/>
                <a:gd name="T6" fmla="*/ 2147483647 w 141"/>
                <a:gd name="T7" fmla="*/ 2147483647 h 69"/>
                <a:gd name="T8" fmla="*/ 2147483647 w 141"/>
                <a:gd name="T9" fmla="*/ 2147483647 h 69"/>
                <a:gd name="T10" fmla="*/ 2147483647 w 141"/>
                <a:gd name="T11" fmla="*/ 2147483647 h 69"/>
                <a:gd name="T12" fmla="*/ 2147483647 w 141"/>
                <a:gd name="T13" fmla="*/ 2147483647 h 69"/>
                <a:gd name="T14" fmla="*/ 2147483647 w 141"/>
                <a:gd name="T15" fmla="*/ 2147483647 h 69"/>
                <a:gd name="T16" fmla="*/ 2147483647 w 141"/>
                <a:gd name="T17" fmla="*/ 2147483647 h 69"/>
                <a:gd name="T18" fmla="*/ 2147483647 w 141"/>
                <a:gd name="T19" fmla="*/ 2147483647 h 69"/>
                <a:gd name="T20" fmla="*/ 2147483647 w 141"/>
                <a:gd name="T21" fmla="*/ 2147483647 h 69"/>
                <a:gd name="T22" fmla="*/ 2147483647 w 141"/>
                <a:gd name="T23" fmla="*/ 2147483647 h 69"/>
                <a:gd name="T24" fmla="*/ 2147483647 w 141"/>
                <a:gd name="T25" fmla="*/ 2147483647 h 69"/>
                <a:gd name="T26" fmla="*/ 2147483647 w 141"/>
                <a:gd name="T27" fmla="*/ 2147483647 h 69"/>
                <a:gd name="T28" fmla="*/ 2147483647 w 141"/>
                <a:gd name="T29" fmla="*/ 2147483647 h 69"/>
                <a:gd name="T30" fmla="*/ 2147483647 w 141"/>
                <a:gd name="T31" fmla="*/ 2147483647 h 69"/>
                <a:gd name="T32" fmla="*/ 2147483647 w 141"/>
                <a:gd name="T33" fmla="*/ 0 h 69"/>
                <a:gd name="T34" fmla="*/ 2147483647 w 141"/>
                <a:gd name="T35" fmla="*/ 2147483647 h 69"/>
                <a:gd name="T36" fmla="*/ 2147483647 w 141"/>
                <a:gd name="T37" fmla="*/ 2147483647 h 69"/>
                <a:gd name="T38" fmla="*/ 2147483647 w 141"/>
                <a:gd name="T39" fmla="*/ 2147483647 h 69"/>
                <a:gd name="T40" fmla="*/ 2147483647 w 141"/>
                <a:gd name="T41" fmla="*/ 2147483647 h 69"/>
                <a:gd name="T42" fmla="*/ 2147483647 w 141"/>
                <a:gd name="T43" fmla="*/ 2147483647 h 69"/>
                <a:gd name="T44" fmla="*/ 2147483647 w 141"/>
                <a:gd name="T45" fmla="*/ 2147483647 h 69"/>
                <a:gd name="T46" fmla="*/ 2147483647 w 141"/>
                <a:gd name="T47" fmla="*/ 2147483647 h 69"/>
                <a:gd name="T48" fmla="*/ 2147483647 w 141"/>
                <a:gd name="T49" fmla="*/ 2147483647 h 69"/>
                <a:gd name="T50" fmla="*/ 2147483647 w 141"/>
                <a:gd name="T51" fmla="*/ 2147483647 h 69"/>
                <a:gd name="T52" fmla="*/ 2147483647 w 141"/>
                <a:gd name="T53" fmla="*/ 2147483647 h 69"/>
                <a:gd name="T54" fmla="*/ 2147483647 w 141"/>
                <a:gd name="T55" fmla="*/ 2147483647 h 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1"/>
                <a:gd name="T85" fmla="*/ 0 h 69"/>
                <a:gd name="T86" fmla="*/ 141 w 141"/>
                <a:gd name="T87" fmla="*/ 69 h 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1" h="69">
                  <a:moveTo>
                    <a:pt x="23" y="53"/>
                  </a:moveTo>
                  <a:lnTo>
                    <a:pt x="18" y="56"/>
                  </a:lnTo>
                  <a:lnTo>
                    <a:pt x="0" y="56"/>
                  </a:lnTo>
                  <a:lnTo>
                    <a:pt x="4" y="63"/>
                  </a:lnTo>
                  <a:lnTo>
                    <a:pt x="32" y="63"/>
                  </a:lnTo>
                  <a:lnTo>
                    <a:pt x="44" y="69"/>
                  </a:lnTo>
                  <a:lnTo>
                    <a:pt x="68" y="64"/>
                  </a:lnTo>
                  <a:lnTo>
                    <a:pt x="68" y="56"/>
                  </a:lnTo>
                  <a:lnTo>
                    <a:pt x="76" y="47"/>
                  </a:lnTo>
                  <a:lnTo>
                    <a:pt x="100" y="47"/>
                  </a:lnTo>
                  <a:lnTo>
                    <a:pt x="103" y="40"/>
                  </a:lnTo>
                  <a:lnTo>
                    <a:pt x="118" y="37"/>
                  </a:lnTo>
                  <a:lnTo>
                    <a:pt x="139" y="21"/>
                  </a:lnTo>
                  <a:lnTo>
                    <a:pt x="141" y="15"/>
                  </a:lnTo>
                  <a:lnTo>
                    <a:pt x="124" y="6"/>
                  </a:lnTo>
                  <a:lnTo>
                    <a:pt x="72" y="5"/>
                  </a:lnTo>
                  <a:lnTo>
                    <a:pt x="54" y="0"/>
                  </a:lnTo>
                  <a:lnTo>
                    <a:pt x="45" y="2"/>
                  </a:lnTo>
                  <a:lnTo>
                    <a:pt x="44" y="12"/>
                  </a:lnTo>
                  <a:lnTo>
                    <a:pt x="13" y="7"/>
                  </a:lnTo>
                  <a:lnTo>
                    <a:pt x="11" y="15"/>
                  </a:lnTo>
                  <a:lnTo>
                    <a:pt x="18" y="18"/>
                  </a:lnTo>
                  <a:lnTo>
                    <a:pt x="7" y="29"/>
                  </a:lnTo>
                  <a:lnTo>
                    <a:pt x="25" y="37"/>
                  </a:lnTo>
                  <a:lnTo>
                    <a:pt x="27" y="28"/>
                  </a:lnTo>
                  <a:lnTo>
                    <a:pt x="51" y="40"/>
                  </a:lnTo>
                  <a:lnTo>
                    <a:pt x="37" y="50"/>
                  </a:lnTo>
                  <a:lnTo>
                    <a:pt x="23" y="5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4" name="Freeform 249"/>
            <p:cNvSpPr>
              <a:spLocks/>
            </p:cNvSpPr>
            <p:nvPr/>
          </p:nvSpPr>
          <p:spPr bwMode="auto">
            <a:xfrm>
              <a:off x="5568950" y="2594000"/>
              <a:ext cx="376238" cy="203200"/>
            </a:xfrm>
            <a:custGeom>
              <a:avLst/>
              <a:gdLst>
                <a:gd name="T0" fmla="*/ 2147483647 w 209"/>
                <a:gd name="T1" fmla="*/ 2147483647 h 129"/>
                <a:gd name="T2" fmla="*/ 2147483647 w 209"/>
                <a:gd name="T3" fmla="*/ 2147483647 h 129"/>
                <a:gd name="T4" fmla="*/ 2147483647 w 209"/>
                <a:gd name="T5" fmla="*/ 2147483647 h 129"/>
                <a:gd name="T6" fmla="*/ 2147483647 w 209"/>
                <a:gd name="T7" fmla="*/ 2147483647 h 129"/>
                <a:gd name="T8" fmla="*/ 2147483647 w 209"/>
                <a:gd name="T9" fmla="*/ 2147483647 h 129"/>
                <a:gd name="T10" fmla="*/ 2147483647 w 209"/>
                <a:gd name="T11" fmla="*/ 0 h 129"/>
                <a:gd name="T12" fmla="*/ 2147483647 w 209"/>
                <a:gd name="T13" fmla="*/ 2147483647 h 129"/>
                <a:gd name="T14" fmla="*/ 2147483647 w 209"/>
                <a:gd name="T15" fmla="*/ 2147483647 h 129"/>
                <a:gd name="T16" fmla="*/ 2147483647 w 209"/>
                <a:gd name="T17" fmla="*/ 2147483647 h 129"/>
                <a:gd name="T18" fmla="*/ 2147483647 w 209"/>
                <a:gd name="T19" fmla="*/ 2147483647 h 129"/>
                <a:gd name="T20" fmla="*/ 2147483647 w 209"/>
                <a:gd name="T21" fmla="*/ 2147483647 h 129"/>
                <a:gd name="T22" fmla="*/ 2147483647 w 209"/>
                <a:gd name="T23" fmla="*/ 2147483647 h 129"/>
                <a:gd name="T24" fmla="*/ 2147483647 w 209"/>
                <a:gd name="T25" fmla="*/ 2147483647 h 129"/>
                <a:gd name="T26" fmla="*/ 2147483647 w 209"/>
                <a:gd name="T27" fmla="*/ 2147483647 h 129"/>
                <a:gd name="T28" fmla="*/ 2147483647 w 209"/>
                <a:gd name="T29" fmla="*/ 2147483647 h 129"/>
                <a:gd name="T30" fmla="*/ 2147483647 w 209"/>
                <a:gd name="T31" fmla="*/ 2147483647 h 129"/>
                <a:gd name="T32" fmla="*/ 2147483647 w 209"/>
                <a:gd name="T33" fmla="*/ 2147483647 h 129"/>
                <a:gd name="T34" fmla="*/ 2147483647 w 209"/>
                <a:gd name="T35" fmla="*/ 2147483647 h 129"/>
                <a:gd name="T36" fmla="*/ 2147483647 w 209"/>
                <a:gd name="T37" fmla="*/ 2147483647 h 129"/>
                <a:gd name="T38" fmla="*/ 2147483647 w 209"/>
                <a:gd name="T39" fmla="*/ 2147483647 h 129"/>
                <a:gd name="T40" fmla="*/ 2147483647 w 209"/>
                <a:gd name="T41" fmla="*/ 2147483647 h 129"/>
                <a:gd name="T42" fmla="*/ 2147483647 w 209"/>
                <a:gd name="T43" fmla="*/ 2147483647 h 129"/>
                <a:gd name="T44" fmla="*/ 2147483647 w 209"/>
                <a:gd name="T45" fmla="*/ 2147483647 h 129"/>
                <a:gd name="T46" fmla="*/ 2147483647 w 209"/>
                <a:gd name="T47" fmla="*/ 2147483647 h 129"/>
                <a:gd name="T48" fmla="*/ 2147483647 w 209"/>
                <a:gd name="T49" fmla="*/ 2147483647 h 129"/>
                <a:gd name="T50" fmla="*/ 2147483647 w 209"/>
                <a:gd name="T51" fmla="*/ 2147483647 h 129"/>
                <a:gd name="T52" fmla="*/ 2147483647 w 209"/>
                <a:gd name="T53" fmla="*/ 2147483647 h 129"/>
                <a:gd name="T54" fmla="*/ 2147483647 w 209"/>
                <a:gd name="T55" fmla="*/ 2147483647 h 129"/>
                <a:gd name="T56" fmla="*/ 2147483647 w 209"/>
                <a:gd name="T57" fmla="*/ 2147483647 h 129"/>
                <a:gd name="T58" fmla="*/ 2147483647 w 209"/>
                <a:gd name="T59" fmla="*/ 2147483647 h 129"/>
                <a:gd name="T60" fmla="*/ 2147483647 w 209"/>
                <a:gd name="T61" fmla="*/ 2147483647 h 129"/>
                <a:gd name="T62" fmla="*/ 2147483647 w 209"/>
                <a:gd name="T63" fmla="*/ 2147483647 h 129"/>
                <a:gd name="T64" fmla="*/ 2147483647 w 209"/>
                <a:gd name="T65" fmla="*/ 2147483647 h 129"/>
                <a:gd name="T66" fmla="*/ 2147483647 w 209"/>
                <a:gd name="T67" fmla="*/ 2147483647 h 129"/>
                <a:gd name="T68" fmla="*/ 2147483647 w 209"/>
                <a:gd name="T69" fmla="*/ 2147483647 h 129"/>
                <a:gd name="T70" fmla="*/ 0 w 209"/>
                <a:gd name="T71" fmla="*/ 2147483647 h 129"/>
                <a:gd name="T72" fmla="*/ 2147483647 w 209"/>
                <a:gd name="T73" fmla="*/ 2147483647 h 129"/>
                <a:gd name="T74" fmla="*/ 2147483647 w 209"/>
                <a:gd name="T75" fmla="*/ 2147483647 h 129"/>
                <a:gd name="T76" fmla="*/ 2147483647 w 209"/>
                <a:gd name="T77" fmla="*/ 2147483647 h 129"/>
                <a:gd name="T78" fmla="*/ 2147483647 w 209"/>
                <a:gd name="T79" fmla="*/ 2147483647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9"/>
                <a:gd name="T121" fmla="*/ 0 h 129"/>
                <a:gd name="T122" fmla="*/ 209 w 209"/>
                <a:gd name="T123" fmla="*/ 129 h 1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9" h="129">
                  <a:moveTo>
                    <a:pt x="50" y="29"/>
                  </a:moveTo>
                  <a:lnTo>
                    <a:pt x="63" y="29"/>
                  </a:lnTo>
                  <a:lnTo>
                    <a:pt x="61" y="16"/>
                  </a:lnTo>
                  <a:lnTo>
                    <a:pt x="73" y="7"/>
                  </a:lnTo>
                  <a:lnTo>
                    <a:pt x="76" y="4"/>
                  </a:lnTo>
                  <a:lnTo>
                    <a:pt x="80" y="0"/>
                  </a:lnTo>
                  <a:lnTo>
                    <a:pt x="99" y="11"/>
                  </a:lnTo>
                  <a:lnTo>
                    <a:pt x="105" y="26"/>
                  </a:lnTo>
                  <a:lnTo>
                    <a:pt x="130" y="32"/>
                  </a:lnTo>
                  <a:lnTo>
                    <a:pt x="147" y="52"/>
                  </a:lnTo>
                  <a:lnTo>
                    <a:pt x="192" y="81"/>
                  </a:lnTo>
                  <a:lnTo>
                    <a:pt x="206" y="84"/>
                  </a:lnTo>
                  <a:lnTo>
                    <a:pt x="209" y="97"/>
                  </a:lnTo>
                  <a:lnTo>
                    <a:pt x="198" y="93"/>
                  </a:lnTo>
                  <a:lnTo>
                    <a:pt x="195" y="99"/>
                  </a:lnTo>
                  <a:lnTo>
                    <a:pt x="188" y="99"/>
                  </a:lnTo>
                  <a:lnTo>
                    <a:pt x="185" y="115"/>
                  </a:lnTo>
                  <a:lnTo>
                    <a:pt x="170" y="122"/>
                  </a:lnTo>
                  <a:lnTo>
                    <a:pt x="164" y="129"/>
                  </a:lnTo>
                  <a:lnTo>
                    <a:pt x="142" y="122"/>
                  </a:lnTo>
                  <a:lnTo>
                    <a:pt x="140" y="115"/>
                  </a:lnTo>
                  <a:lnTo>
                    <a:pt x="76" y="80"/>
                  </a:lnTo>
                  <a:lnTo>
                    <a:pt x="53" y="83"/>
                  </a:lnTo>
                  <a:lnTo>
                    <a:pt x="33" y="96"/>
                  </a:lnTo>
                  <a:lnTo>
                    <a:pt x="31" y="67"/>
                  </a:lnTo>
                  <a:lnTo>
                    <a:pt x="25" y="64"/>
                  </a:lnTo>
                  <a:lnTo>
                    <a:pt x="19" y="51"/>
                  </a:lnTo>
                  <a:lnTo>
                    <a:pt x="9" y="51"/>
                  </a:lnTo>
                  <a:lnTo>
                    <a:pt x="8" y="45"/>
                  </a:lnTo>
                  <a:lnTo>
                    <a:pt x="9" y="36"/>
                  </a:lnTo>
                  <a:lnTo>
                    <a:pt x="28" y="39"/>
                  </a:lnTo>
                  <a:lnTo>
                    <a:pt x="35" y="32"/>
                  </a:lnTo>
                  <a:lnTo>
                    <a:pt x="15" y="13"/>
                  </a:lnTo>
                  <a:lnTo>
                    <a:pt x="7" y="16"/>
                  </a:lnTo>
                  <a:lnTo>
                    <a:pt x="7" y="29"/>
                  </a:lnTo>
                  <a:lnTo>
                    <a:pt x="0" y="16"/>
                  </a:lnTo>
                  <a:lnTo>
                    <a:pt x="7" y="10"/>
                  </a:lnTo>
                  <a:lnTo>
                    <a:pt x="19" y="8"/>
                  </a:lnTo>
                  <a:lnTo>
                    <a:pt x="42" y="29"/>
                  </a:lnTo>
                  <a:lnTo>
                    <a:pt x="50" y="2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5" name="Freeform 250"/>
            <p:cNvSpPr>
              <a:spLocks/>
            </p:cNvSpPr>
            <p:nvPr/>
          </p:nvSpPr>
          <p:spPr bwMode="auto">
            <a:xfrm>
              <a:off x="5568950" y="2594000"/>
              <a:ext cx="376238" cy="203200"/>
            </a:xfrm>
            <a:custGeom>
              <a:avLst/>
              <a:gdLst>
                <a:gd name="T0" fmla="*/ 2147483647 w 209"/>
                <a:gd name="T1" fmla="*/ 2147483647 h 129"/>
                <a:gd name="T2" fmla="*/ 2147483647 w 209"/>
                <a:gd name="T3" fmla="*/ 2147483647 h 129"/>
                <a:gd name="T4" fmla="*/ 2147483647 w 209"/>
                <a:gd name="T5" fmla="*/ 2147483647 h 129"/>
                <a:gd name="T6" fmla="*/ 2147483647 w 209"/>
                <a:gd name="T7" fmla="*/ 2147483647 h 129"/>
                <a:gd name="T8" fmla="*/ 2147483647 w 209"/>
                <a:gd name="T9" fmla="*/ 2147483647 h 129"/>
                <a:gd name="T10" fmla="*/ 2147483647 w 209"/>
                <a:gd name="T11" fmla="*/ 0 h 129"/>
                <a:gd name="T12" fmla="*/ 2147483647 w 209"/>
                <a:gd name="T13" fmla="*/ 2147483647 h 129"/>
                <a:gd name="T14" fmla="*/ 2147483647 w 209"/>
                <a:gd name="T15" fmla="*/ 2147483647 h 129"/>
                <a:gd name="T16" fmla="*/ 2147483647 w 209"/>
                <a:gd name="T17" fmla="*/ 2147483647 h 129"/>
                <a:gd name="T18" fmla="*/ 2147483647 w 209"/>
                <a:gd name="T19" fmla="*/ 2147483647 h 129"/>
                <a:gd name="T20" fmla="*/ 2147483647 w 209"/>
                <a:gd name="T21" fmla="*/ 2147483647 h 129"/>
                <a:gd name="T22" fmla="*/ 2147483647 w 209"/>
                <a:gd name="T23" fmla="*/ 2147483647 h 129"/>
                <a:gd name="T24" fmla="*/ 2147483647 w 209"/>
                <a:gd name="T25" fmla="*/ 2147483647 h 129"/>
                <a:gd name="T26" fmla="*/ 2147483647 w 209"/>
                <a:gd name="T27" fmla="*/ 2147483647 h 129"/>
                <a:gd name="T28" fmla="*/ 2147483647 w 209"/>
                <a:gd name="T29" fmla="*/ 2147483647 h 129"/>
                <a:gd name="T30" fmla="*/ 2147483647 w 209"/>
                <a:gd name="T31" fmla="*/ 2147483647 h 129"/>
                <a:gd name="T32" fmla="*/ 2147483647 w 209"/>
                <a:gd name="T33" fmla="*/ 2147483647 h 129"/>
                <a:gd name="T34" fmla="*/ 2147483647 w 209"/>
                <a:gd name="T35" fmla="*/ 2147483647 h 129"/>
                <a:gd name="T36" fmla="*/ 2147483647 w 209"/>
                <a:gd name="T37" fmla="*/ 2147483647 h 129"/>
                <a:gd name="T38" fmla="*/ 2147483647 w 209"/>
                <a:gd name="T39" fmla="*/ 2147483647 h 129"/>
                <a:gd name="T40" fmla="*/ 2147483647 w 209"/>
                <a:gd name="T41" fmla="*/ 2147483647 h 129"/>
                <a:gd name="T42" fmla="*/ 2147483647 w 209"/>
                <a:gd name="T43" fmla="*/ 2147483647 h 129"/>
                <a:gd name="T44" fmla="*/ 2147483647 w 209"/>
                <a:gd name="T45" fmla="*/ 2147483647 h 129"/>
                <a:gd name="T46" fmla="*/ 2147483647 w 209"/>
                <a:gd name="T47" fmla="*/ 2147483647 h 129"/>
                <a:gd name="T48" fmla="*/ 2147483647 w 209"/>
                <a:gd name="T49" fmla="*/ 2147483647 h 129"/>
                <a:gd name="T50" fmla="*/ 2147483647 w 209"/>
                <a:gd name="T51" fmla="*/ 2147483647 h 129"/>
                <a:gd name="T52" fmla="*/ 2147483647 w 209"/>
                <a:gd name="T53" fmla="*/ 2147483647 h 129"/>
                <a:gd name="T54" fmla="*/ 2147483647 w 209"/>
                <a:gd name="T55" fmla="*/ 2147483647 h 129"/>
                <a:gd name="T56" fmla="*/ 2147483647 w 209"/>
                <a:gd name="T57" fmla="*/ 2147483647 h 129"/>
                <a:gd name="T58" fmla="*/ 2147483647 w 209"/>
                <a:gd name="T59" fmla="*/ 2147483647 h 129"/>
                <a:gd name="T60" fmla="*/ 2147483647 w 209"/>
                <a:gd name="T61" fmla="*/ 2147483647 h 129"/>
                <a:gd name="T62" fmla="*/ 2147483647 w 209"/>
                <a:gd name="T63" fmla="*/ 2147483647 h 129"/>
                <a:gd name="T64" fmla="*/ 2147483647 w 209"/>
                <a:gd name="T65" fmla="*/ 2147483647 h 129"/>
                <a:gd name="T66" fmla="*/ 2147483647 w 209"/>
                <a:gd name="T67" fmla="*/ 2147483647 h 129"/>
                <a:gd name="T68" fmla="*/ 2147483647 w 209"/>
                <a:gd name="T69" fmla="*/ 2147483647 h 129"/>
                <a:gd name="T70" fmla="*/ 0 w 209"/>
                <a:gd name="T71" fmla="*/ 2147483647 h 129"/>
                <a:gd name="T72" fmla="*/ 2147483647 w 209"/>
                <a:gd name="T73" fmla="*/ 2147483647 h 129"/>
                <a:gd name="T74" fmla="*/ 2147483647 w 209"/>
                <a:gd name="T75" fmla="*/ 2147483647 h 129"/>
                <a:gd name="T76" fmla="*/ 2147483647 w 209"/>
                <a:gd name="T77" fmla="*/ 2147483647 h 129"/>
                <a:gd name="T78" fmla="*/ 2147483647 w 209"/>
                <a:gd name="T79" fmla="*/ 2147483647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9"/>
                <a:gd name="T121" fmla="*/ 0 h 129"/>
                <a:gd name="T122" fmla="*/ 209 w 209"/>
                <a:gd name="T123" fmla="*/ 129 h 1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9" h="129">
                  <a:moveTo>
                    <a:pt x="50" y="29"/>
                  </a:moveTo>
                  <a:lnTo>
                    <a:pt x="63" y="29"/>
                  </a:lnTo>
                  <a:lnTo>
                    <a:pt x="61" y="16"/>
                  </a:lnTo>
                  <a:lnTo>
                    <a:pt x="73" y="7"/>
                  </a:lnTo>
                  <a:lnTo>
                    <a:pt x="76" y="4"/>
                  </a:lnTo>
                  <a:lnTo>
                    <a:pt x="80" y="0"/>
                  </a:lnTo>
                  <a:lnTo>
                    <a:pt x="99" y="11"/>
                  </a:lnTo>
                  <a:lnTo>
                    <a:pt x="105" y="26"/>
                  </a:lnTo>
                  <a:lnTo>
                    <a:pt x="130" y="32"/>
                  </a:lnTo>
                  <a:lnTo>
                    <a:pt x="147" y="52"/>
                  </a:lnTo>
                  <a:lnTo>
                    <a:pt x="192" y="81"/>
                  </a:lnTo>
                  <a:lnTo>
                    <a:pt x="206" y="84"/>
                  </a:lnTo>
                  <a:lnTo>
                    <a:pt x="209" y="97"/>
                  </a:lnTo>
                  <a:lnTo>
                    <a:pt x="198" y="93"/>
                  </a:lnTo>
                  <a:lnTo>
                    <a:pt x="195" y="99"/>
                  </a:lnTo>
                  <a:lnTo>
                    <a:pt x="188" y="99"/>
                  </a:lnTo>
                  <a:lnTo>
                    <a:pt x="185" y="115"/>
                  </a:lnTo>
                  <a:lnTo>
                    <a:pt x="170" y="122"/>
                  </a:lnTo>
                  <a:lnTo>
                    <a:pt x="164" y="129"/>
                  </a:lnTo>
                  <a:lnTo>
                    <a:pt x="142" y="122"/>
                  </a:lnTo>
                  <a:lnTo>
                    <a:pt x="140" y="115"/>
                  </a:lnTo>
                  <a:lnTo>
                    <a:pt x="76" y="80"/>
                  </a:lnTo>
                  <a:lnTo>
                    <a:pt x="53" y="83"/>
                  </a:lnTo>
                  <a:lnTo>
                    <a:pt x="33" y="96"/>
                  </a:lnTo>
                  <a:lnTo>
                    <a:pt x="31" y="67"/>
                  </a:lnTo>
                  <a:lnTo>
                    <a:pt x="25" y="64"/>
                  </a:lnTo>
                  <a:lnTo>
                    <a:pt x="19" y="51"/>
                  </a:lnTo>
                  <a:lnTo>
                    <a:pt x="9" y="51"/>
                  </a:lnTo>
                  <a:lnTo>
                    <a:pt x="8" y="45"/>
                  </a:lnTo>
                  <a:lnTo>
                    <a:pt x="9" y="36"/>
                  </a:lnTo>
                  <a:lnTo>
                    <a:pt x="28" y="39"/>
                  </a:lnTo>
                  <a:lnTo>
                    <a:pt x="35" y="32"/>
                  </a:lnTo>
                  <a:lnTo>
                    <a:pt x="15" y="13"/>
                  </a:lnTo>
                  <a:lnTo>
                    <a:pt x="7" y="16"/>
                  </a:lnTo>
                  <a:lnTo>
                    <a:pt x="7" y="29"/>
                  </a:lnTo>
                  <a:lnTo>
                    <a:pt x="0" y="16"/>
                  </a:lnTo>
                  <a:lnTo>
                    <a:pt x="7" y="10"/>
                  </a:lnTo>
                  <a:lnTo>
                    <a:pt x="19" y="8"/>
                  </a:lnTo>
                  <a:lnTo>
                    <a:pt x="42" y="29"/>
                  </a:lnTo>
                  <a:lnTo>
                    <a:pt x="50" y="2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6" name="Freeform 251"/>
            <p:cNvSpPr>
              <a:spLocks/>
            </p:cNvSpPr>
            <p:nvPr/>
          </p:nvSpPr>
          <p:spPr bwMode="auto">
            <a:xfrm>
              <a:off x="4838700" y="2239988"/>
              <a:ext cx="206375" cy="127000"/>
            </a:xfrm>
            <a:custGeom>
              <a:avLst/>
              <a:gdLst>
                <a:gd name="T0" fmla="*/ 2147483647 w 116"/>
                <a:gd name="T1" fmla="*/ 2147483647 h 82"/>
                <a:gd name="T2" fmla="*/ 0 w 116"/>
                <a:gd name="T3" fmla="*/ 2147483647 h 82"/>
                <a:gd name="T4" fmla="*/ 2147483647 w 116"/>
                <a:gd name="T5" fmla="*/ 2147483647 h 82"/>
                <a:gd name="T6" fmla="*/ 2147483647 w 116"/>
                <a:gd name="T7" fmla="*/ 2147483647 h 82"/>
                <a:gd name="T8" fmla="*/ 2147483647 w 116"/>
                <a:gd name="T9" fmla="*/ 2147483647 h 82"/>
                <a:gd name="T10" fmla="*/ 2147483647 w 116"/>
                <a:gd name="T11" fmla="*/ 2147483647 h 82"/>
                <a:gd name="T12" fmla="*/ 2147483647 w 116"/>
                <a:gd name="T13" fmla="*/ 2147483647 h 82"/>
                <a:gd name="T14" fmla="*/ 2147483647 w 116"/>
                <a:gd name="T15" fmla="*/ 2147483647 h 82"/>
                <a:gd name="T16" fmla="*/ 2147483647 w 116"/>
                <a:gd name="T17" fmla="*/ 2147483647 h 82"/>
                <a:gd name="T18" fmla="*/ 2147483647 w 116"/>
                <a:gd name="T19" fmla="*/ 2147483647 h 82"/>
                <a:gd name="T20" fmla="*/ 2147483647 w 116"/>
                <a:gd name="T21" fmla="*/ 2147483647 h 82"/>
                <a:gd name="T22" fmla="*/ 2147483647 w 116"/>
                <a:gd name="T23" fmla="*/ 2147483647 h 82"/>
                <a:gd name="T24" fmla="*/ 2147483647 w 116"/>
                <a:gd name="T25" fmla="*/ 2147483647 h 82"/>
                <a:gd name="T26" fmla="*/ 2147483647 w 116"/>
                <a:gd name="T27" fmla="*/ 2147483647 h 82"/>
                <a:gd name="T28" fmla="*/ 2147483647 w 116"/>
                <a:gd name="T29" fmla="*/ 2147483647 h 82"/>
                <a:gd name="T30" fmla="*/ 2147483647 w 116"/>
                <a:gd name="T31" fmla="*/ 0 h 82"/>
                <a:gd name="T32" fmla="*/ 2147483647 w 116"/>
                <a:gd name="T33" fmla="*/ 2147483647 h 82"/>
                <a:gd name="T34" fmla="*/ 2147483647 w 116"/>
                <a:gd name="T35" fmla="*/ 2147483647 h 82"/>
                <a:gd name="T36" fmla="*/ 2147483647 w 116"/>
                <a:gd name="T37" fmla="*/ 2147483647 h 82"/>
                <a:gd name="T38" fmla="*/ 2147483647 w 116"/>
                <a:gd name="T39" fmla="*/ 2147483647 h 82"/>
                <a:gd name="T40" fmla="*/ 0 w 116"/>
                <a:gd name="T41" fmla="*/ 2147483647 h 82"/>
                <a:gd name="T42" fmla="*/ 2147483647 w 116"/>
                <a:gd name="T43" fmla="*/ 2147483647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6"/>
                <a:gd name="T67" fmla="*/ 0 h 82"/>
                <a:gd name="T68" fmla="*/ 116 w 116"/>
                <a:gd name="T69" fmla="*/ 82 h 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6" h="82">
                  <a:moveTo>
                    <a:pt x="5" y="55"/>
                  </a:moveTo>
                  <a:lnTo>
                    <a:pt x="0" y="67"/>
                  </a:lnTo>
                  <a:lnTo>
                    <a:pt x="2" y="77"/>
                  </a:lnTo>
                  <a:lnTo>
                    <a:pt x="32" y="71"/>
                  </a:lnTo>
                  <a:lnTo>
                    <a:pt x="56" y="80"/>
                  </a:lnTo>
                  <a:lnTo>
                    <a:pt x="73" y="77"/>
                  </a:lnTo>
                  <a:lnTo>
                    <a:pt x="91" y="82"/>
                  </a:lnTo>
                  <a:lnTo>
                    <a:pt x="98" y="70"/>
                  </a:lnTo>
                  <a:lnTo>
                    <a:pt x="108" y="68"/>
                  </a:lnTo>
                  <a:lnTo>
                    <a:pt x="98" y="52"/>
                  </a:lnTo>
                  <a:lnTo>
                    <a:pt x="111" y="52"/>
                  </a:lnTo>
                  <a:lnTo>
                    <a:pt x="116" y="45"/>
                  </a:lnTo>
                  <a:lnTo>
                    <a:pt x="105" y="41"/>
                  </a:lnTo>
                  <a:lnTo>
                    <a:pt x="91" y="25"/>
                  </a:lnTo>
                  <a:lnTo>
                    <a:pt x="90" y="10"/>
                  </a:lnTo>
                  <a:lnTo>
                    <a:pt x="54" y="0"/>
                  </a:lnTo>
                  <a:lnTo>
                    <a:pt x="38" y="10"/>
                  </a:lnTo>
                  <a:lnTo>
                    <a:pt x="36" y="19"/>
                  </a:lnTo>
                  <a:lnTo>
                    <a:pt x="26" y="22"/>
                  </a:lnTo>
                  <a:lnTo>
                    <a:pt x="28" y="33"/>
                  </a:lnTo>
                  <a:lnTo>
                    <a:pt x="0" y="36"/>
                  </a:lnTo>
                  <a:lnTo>
                    <a:pt x="5" y="5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7" name="Freeform 252"/>
            <p:cNvSpPr>
              <a:spLocks/>
            </p:cNvSpPr>
            <p:nvPr/>
          </p:nvSpPr>
          <p:spPr bwMode="auto">
            <a:xfrm>
              <a:off x="4838700" y="2239988"/>
              <a:ext cx="206375" cy="127000"/>
            </a:xfrm>
            <a:custGeom>
              <a:avLst/>
              <a:gdLst>
                <a:gd name="T0" fmla="*/ 2147483647 w 116"/>
                <a:gd name="T1" fmla="*/ 2147483647 h 82"/>
                <a:gd name="T2" fmla="*/ 0 w 116"/>
                <a:gd name="T3" fmla="*/ 2147483647 h 82"/>
                <a:gd name="T4" fmla="*/ 2147483647 w 116"/>
                <a:gd name="T5" fmla="*/ 2147483647 h 82"/>
                <a:gd name="T6" fmla="*/ 2147483647 w 116"/>
                <a:gd name="T7" fmla="*/ 2147483647 h 82"/>
                <a:gd name="T8" fmla="*/ 2147483647 w 116"/>
                <a:gd name="T9" fmla="*/ 2147483647 h 82"/>
                <a:gd name="T10" fmla="*/ 2147483647 w 116"/>
                <a:gd name="T11" fmla="*/ 2147483647 h 82"/>
                <a:gd name="T12" fmla="*/ 2147483647 w 116"/>
                <a:gd name="T13" fmla="*/ 2147483647 h 82"/>
                <a:gd name="T14" fmla="*/ 2147483647 w 116"/>
                <a:gd name="T15" fmla="*/ 2147483647 h 82"/>
                <a:gd name="T16" fmla="*/ 2147483647 w 116"/>
                <a:gd name="T17" fmla="*/ 2147483647 h 82"/>
                <a:gd name="T18" fmla="*/ 2147483647 w 116"/>
                <a:gd name="T19" fmla="*/ 2147483647 h 82"/>
                <a:gd name="T20" fmla="*/ 2147483647 w 116"/>
                <a:gd name="T21" fmla="*/ 2147483647 h 82"/>
                <a:gd name="T22" fmla="*/ 2147483647 w 116"/>
                <a:gd name="T23" fmla="*/ 2147483647 h 82"/>
                <a:gd name="T24" fmla="*/ 2147483647 w 116"/>
                <a:gd name="T25" fmla="*/ 2147483647 h 82"/>
                <a:gd name="T26" fmla="*/ 2147483647 w 116"/>
                <a:gd name="T27" fmla="*/ 2147483647 h 82"/>
                <a:gd name="T28" fmla="*/ 2147483647 w 116"/>
                <a:gd name="T29" fmla="*/ 2147483647 h 82"/>
                <a:gd name="T30" fmla="*/ 2147483647 w 116"/>
                <a:gd name="T31" fmla="*/ 0 h 82"/>
                <a:gd name="T32" fmla="*/ 2147483647 w 116"/>
                <a:gd name="T33" fmla="*/ 2147483647 h 82"/>
                <a:gd name="T34" fmla="*/ 2147483647 w 116"/>
                <a:gd name="T35" fmla="*/ 2147483647 h 82"/>
                <a:gd name="T36" fmla="*/ 2147483647 w 116"/>
                <a:gd name="T37" fmla="*/ 2147483647 h 82"/>
                <a:gd name="T38" fmla="*/ 2147483647 w 116"/>
                <a:gd name="T39" fmla="*/ 2147483647 h 82"/>
                <a:gd name="T40" fmla="*/ 0 w 116"/>
                <a:gd name="T41" fmla="*/ 2147483647 h 82"/>
                <a:gd name="T42" fmla="*/ 2147483647 w 116"/>
                <a:gd name="T43" fmla="*/ 2147483647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6"/>
                <a:gd name="T67" fmla="*/ 0 h 82"/>
                <a:gd name="T68" fmla="*/ 116 w 116"/>
                <a:gd name="T69" fmla="*/ 82 h 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6" h="82">
                  <a:moveTo>
                    <a:pt x="5" y="55"/>
                  </a:moveTo>
                  <a:lnTo>
                    <a:pt x="0" y="67"/>
                  </a:lnTo>
                  <a:lnTo>
                    <a:pt x="2" y="77"/>
                  </a:lnTo>
                  <a:lnTo>
                    <a:pt x="32" y="71"/>
                  </a:lnTo>
                  <a:lnTo>
                    <a:pt x="56" y="80"/>
                  </a:lnTo>
                  <a:lnTo>
                    <a:pt x="73" y="77"/>
                  </a:lnTo>
                  <a:lnTo>
                    <a:pt x="91" y="82"/>
                  </a:lnTo>
                  <a:lnTo>
                    <a:pt x="98" y="70"/>
                  </a:lnTo>
                  <a:lnTo>
                    <a:pt x="108" y="68"/>
                  </a:lnTo>
                  <a:lnTo>
                    <a:pt x="98" y="52"/>
                  </a:lnTo>
                  <a:lnTo>
                    <a:pt x="111" y="52"/>
                  </a:lnTo>
                  <a:lnTo>
                    <a:pt x="116" y="45"/>
                  </a:lnTo>
                  <a:lnTo>
                    <a:pt x="105" y="41"/>
                  </a:lnTo>
                  <a:lnTo>
                    <a:pt x="91" y="25"/>
                  </a:lnTo>
                  <a:lnTo>
                    <a:pt x="90" y="10"/>
                  </a:lnTo>
                  <a:lnTo>
                    <a:pt x="54" y="0"/>
                  </a:lnTo>
                  <a:lnTo>
                    <a:pt x="38" y="10"/>
                  </a:lnTo>
                  <a:lnTo>
                    <a:pt x="36" y="19"/>
                  </a:lnTo>
                  <a:lnTo>
                    <a:pt x="26" y="22"/>
                  </a:lnTo>
                  <a:lnTo>
                    <a:pt x="28" y="33"/>
                  </a:lnTo>
                  <a:lnTo>
                    <a:pt x="0" y="36"/>
                  </a:lnTo>
                  <a:lnTo>
                    <a:pt x="5" y="5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8" name="Freeform 253"/>
            <p:cNvSpPr>
              <a:spLocks/>
            </p:cNvSpPr>
            <p:nvPr/>
          </p:nvSpPr>
          <p:spPr bwMode="auto">
            <a:xfrm>
              <a:off x="4824413" y="2155850"/>
              <a:ext cx="95250" cy="44450"/>
            </a:xfrm>
            <a:custGeom>
              <a:avLst/>
              <a:gdLst>
                <a:gd name="T0" fmla="*/ 2147483647 w 53"/>
                <a:gd name="T1" fmla="*/ 2147483647 h 30"/>
                <a:gd name="T2" fmla="*/ 2147483647 w 53"/>
                <a:gd name="T3" fmla="*/ 2147483647 h 30"/>
                <a:gd name="T4" fmla="*/ 2147483647 w 53"/>
                <a:gd name="T5" fmla="*/ 2147483647 h 30"/>
                <a:gd name="T6" fmla="*/ 0 w 53"/>
                <a:gd name="T7" fmla="*/ 2147483647 h 30"/>
                <a:gd name="T8" fmla="*/ 2147483647 w 53"/>
                <a:gd name="T9" fmla="*/ 0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
                <a:gd name="T37" fmla="*/ 0 h 30"/>
                <a:gd name="T38" fmla="*/ 53 w 53"/>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 h="30">
                  <a:moveTo>
                    <a:pt x="12" y="28"/>
                  </a:moveTo>
                  <a:lnTo>
                    <a:pt x="11" y="20"/>
                  </a:lnTo>
                  <a:lnTo>
                    <a:pt x="5" y="20"/>
                  </a:lnTo>
                  <a:lnTo>
                    <a:pt x="0" y="6"/>
                  </a:lnTo>
                  <a:lnTo>
                    <a:pt x="28" y="0"/>
                  </a:lnTo>
                  <a:lnTo>
                    <a:pt x="53" y="1"/>
                  </a:lnTo>
                  <a:lnTo>
                    <a:pt x="52" y="9"/>
                  </a:lnTo>
                  <a:lnTo>
                    <a:pt x="40" y="11"/>
                  </a:lnTo>
                  <a:lnTo>
                    <a:pt x="52" y="25"/>
                  </a:lnTo>
                  <a:lnTo>
                    <a:pt x="49" y="30"/>
                  </a:lnTo>
                  <a:lnTo>
                    <a:pt x="21" y="25"/>
                  </a:lnTo>
                  <a:lnTo>
                    <a:pt x="12" y="2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9" name="Freeform 254"/>
            <p:cNvSpPr>
              <a:spLocks/>
            </p:cNvSpPr>
            <p:nvPr/>
          </p:nvSpPr>
          <p:spPr bwMode="auto">
            <a:xfrm>
              <a:off x="4824413" y="2155850"/>
              <a:ext cx="95250" cy="44450"/>
            </a:xfrm>
            <a:custGeom>
              <a:avLst/>
              <a:gdLst>
                <a:gd name="T0" fmla="*/ 2147483647 w 53"/>
                <a:gd name="T1" fmla="*/ 2147483647 h 30"/>
                <a:gd name="T2" fmla="*/ 2147483647 w 53"/>
                <a:gd name="T3" fmla="*/ 2147483647 h 30"/>
                <a:gd name="T4" fmla="*/ 2147483647 w 53"/>
                <a:gd name="T5" fmla="*/ 2147483647 h 30"/>
                <a:gd name="T6" fmla="*/ 0 w 53"/>
                <a:gd name="T7" fmla="*/ 2147483647 h 30"/>
                <a:gd name="T8" fmla="*/ 2147483647 w 53"/>
                <a:gd name="T9" fmla="*/ 0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
                <a:gd name="T37" fmla="*/ 0 h 30"/>
                <a:gd name="T38" fmla="*/ 53 w 53"/>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 h="30">
                  <a:moveTo>
                    <a:pt x="12" y="28"/>
                  </a:moveTo>
                  <a:lnTo>
                    <a:pt x="11" y="20"/>
                  </a:lnTo>
                  <a:lnTo>
                    <a:pt x="5" y="20"/>
                  </a:lnTo>
                  <a:lnTo>
                    <a:pt x="0" y="6"/>
                  </a:lnTo>
                  <a:lnTo>
                    <a:pt x="28" y="0"/>
                  </a:lnTo>
                  <a:lnTo>
                    <a:pt x="53" y="1"/>
                  </a:lnTo>
                  <a:lnTo>
                    <a:pt x="52" y="9"/>
                  </a:lnTo>
                  <a:lnTo>
                    <a:pt x="40" y="11"/>
                  </a:lnTo>
                  <a:lnTo>
                    <a:pt x="52" y="25"/>
                  </a:lnTo>
                  <a:lnTo>
                    <a:pt x="49" y="30"/>
                  </a:lnTo>
                  <a:lnTo>
                    <a:pt x="21" y="25"/>
                  </a:lnTo>
                  <a:lnTo>
                    <a:pt x="12" y="2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0" name="Freeform 255"/>
            <p:cNvSpPr>
              <a:spLocks/>
            </p:cNvSpPr>
            <p:nvPr/>
          </p:nvSpPr>
          <p:spPr bwMode="auto">
            <a:xfrm>
              <a:off x="4775200" y="2193950"/>
              <a:ext cx="158750" cy="60325"/>
            </a:xfrm>
            <a:custGeom>
              <a:avLst/>
              <a:gdLst>
                <a:gd name="T0" fmla="*/ 0 w 89"/>
                <a:gd name="T1" fmla="*/ 2147483647 h 39"/>
                <a:gd name="T2" fmla="*/ 2147483647 w 89"/>
                <a:gd name="T3" fmla="*/ 2147483647 h 39"/>
                <a:gd name="T4" fmla="*/ 2147483647 w 89"/>
                <a:gd name="T5" fmla="*/ 2147483647 h 39"/>
                <a:gd name="T6" fmla="*/ 2147483647 w 89"/>
                <a:gd name="T7" fmla="*/ 2147483647 h 39"/>
                <a:gd name="T8" fmla="*/ 2147483647 w 89"/>
                <a:gd name="T9" fmla="*/ 2147483647 h 39"/>
                <a:gd name="T10" fmla="*/ 2147483647 w 89"/>
                <a:gd name="T11" fmla="*/ 2147483647 h 39"/>
                <a:gd name="T12" fmla="*/ 2147483647 w 89"/>
                <a:gd name="T13" fmla="*/ 2147483647 h 39"/>
                <a:gd name="T14" fmla="*/ 2147483647 w 89"/>
                <a:gd name="T15" fmla="*/ 0 h 39"/>
                <a:gd name="T16" fmla="*/ 2147483647 w 89"/>
                <a:gd name="T17" fmla="*/ 2147483647 h 39"/>
                <a:gd name="T18" fmla="*/ 2147483647 w 89"/>
                <a:gd name="T19" fmla="*/ 2147483647 h 39"/>
                <a:gd name="T20" fmla="*/ 2147483647 w 89"/>
                <a:gd name="T21" fmla="*/ 2147483647 h 39"/>
                <a:gd name="T22" fmla="*/ 2147483647 w 89"/>
                <a:gd name="T23" fmla="*/ 2147483647 h 39"/>
                <a:gd name="T24" fmla="*/ 2147483647 w 89"/>
                <a:gd name="T25" fmla="*/ 2147483647 h 39"/>
                <a:gd name="T26" fmla="*/ 0 w 89"/>
                <a:gd name="T27" fmla="*/ 2147483647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39"/>
                <a:gd name="T44" fmla="*/ 89 w 89"/>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39">
                  <a:moveTo>
                    <a:pt x="0" y="32"/>
                  </a:moveTo>
                  <a:lnTo>
                    <a:pt x="1" y="20"/>
                  </a:lnTo>
                  <a:lnTo>
                    <a:pt x="8" y="7"/>
                  </a:lnTo>
                  <a:lnTo>
                    <a:pt x="18" y="5"/>
                  </a:lnTo>
                  <a:lnTo>
                    <a:pt x="35" y="17"/>
                  </a:lnTo>
                  <a:lnTo>
                    <a:pt x="42" y="13"/>
                  </a:lnTo>
                  <a:lnTo>
                    <a:pt x="40" y="3"/>
                  </a:lnTo>
                  <a:lnTo>
                    <a:pt x="49" y="0"/>
                  </a:lnTo>
                  <a:lnTo>
                    <a:pt x="77" y="5"/>
                  </a:lnTo>
                  <a:lnTo>
                    <a:pt x="89" y="29"/>
                  </a:lnTo>
                  <a:lnTo>
                    <a:pt x="73" y="39"/>
                  </a:lnTo>
                  <a:lnTo>
                    <a:pt x="47" y="26"/>
                  </a:lnTo>
                  <a:lnTo>
                    <a:pt x="14" y="26"/>
                  </a:lnTo>
                  <a:lnTo>
                    <a:pt x="0" y="3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1" name="Freeform 256"/>
            <p:cNvSpPr>
              <a:spLocks/>
            </p:cNvSpPr>
            <p:nvPr/>
          </p:nvSpPr>
          <p:spPr bwMode="auto">
            <a:xfrm>
              <a:off x="4775200" y="2193950"/>
              <a:ext cx="158750" cy="60325"/>
            </a:xfrm>
            <a:custGeom>
              <a:avLst/>
              <a:gdLst>
                <a:gd name="T0" fmla="*/ 0 w 89"/>
                <a:gd name="T1" fmla="*/ 2147483647 h 39"/>
                <a:gd name="T2" fmla="*/ 2147483647 w 89"/>
                <a:gd name="T3" fmla="*/ 2147483647 h 39"/>
                <a:gd name="T4" fmla="*/ 2147483647 w 89"/>
                <a:gd name="T5" fmla="*/ 2147483647 h 39"/>
                <a:gd name="T6" fmla="*/ 2147483647 w 89"/>
                <a:gd name="T7" fmla="*/ 2147483647 h 39"/>
                <a:gd name="T8" fmla="*/ 2147483647 w 89"/>
                <a:gd name="T9" fmla="*/ 2147483647 h 39"/>
                <a:gd name="T10" fmla="*/ 2147483647 w 89"/>
                <a:gd name="T11" fmla="*/ 2147483647 h 39"/>
                <a:gd name="T12" fmla="*/ 2147483647 w 89"/>
                <a:gd name="T13" fmla="*/ 2147483647 h 39"/>
                <a:gd name="T14" fmla="*/ 2147483647 w 89"/>
                <a:gd name="T15" fmla="*/ 0 h 39"/>
                <a:gd name="T16" fmla="*/ 2147483647 w 89"/>
                <a:gd name="T17" fmla="*/ 2147483647 h 39"/>
                <a:gd name="T18" fmla="*/ 2147483647 w 89"/>
                <a:gd name="T19" fmla="*/ 2147483647 h 39"/>
                <a:gd name="T20" fmla="*/ 2147483647 w 89"/>
                <a:gd name="T21" fmla="*/ 2147483647 h 39"/>
                <a:gd name="T22" fmla="*/ 2147483647 w 89"/>
                <a:gd name="T23" fmla="*/ 2147483647 h 39"/>
                <a:gd name="T24" fmla="*/ 2147483647 w 89"/>
                <a:gd name="T25" fmla="*/ 2147483647 h 39"/>
                <a:gd name="T26" fmla="*/ 0 w 89"/>
                <a:gd name="T27" fmla="*/ 2147483647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39"/>
                <a:gd name="T44" fmla="*/ 89 w 89"/>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39">
                  <a:moveTo>
                    <a:pt x="0" y="32"/>
                  </a:moveTo>
                  <a:lnTo>
                    <a:pt x="1" y="20"/>
                  </a:lnTo>
                  <a:lnTo>
                    <a:pt x="8" y="7"/>
                  </a:lnTo>
                  <a:lnTo>
                    <a:pt x="18" y="5"/>
                  </a:lnTo>
                  <a:lnTo>
                    <a:pt x="35" y="17"/>
                  </a:lnTo>
                  <a:lnTo>
                    <a:pt x="42" y="13"/>
                  </a:lnTo>
                  <a:lnTo>
                    <a:pt x="40" y="3"/>
                  </a:lnTo>
                  <a:lnTo>
                    <a:pt x="49" y="0"/>
                  </a:lnTo>
                  <a:lnTo>
                    <a:pt x="77" y="5"/>
                  </a:lnTo>
                  <a:lnTo>
                    <a:pt x="89" y="29"/>
                  </a:lnTo>
                  <a:lnTo>
                    <a:pt x="73" y="39"/>
                  </a:lnTo>
                  <a:lnTo>
                    <a:pt x="47" y="26"/>
                  </a:lnTo>
                  <a:lnTo>
                    <a:pt x="14" y="26"/>
                  </a:lnTo>
                  <a:lnTo>
                    <a:pt x="0" y="3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2" name="Freeform 257"/>
            <p:cNvSpPr>
              <a:spLocks/>
            </p:cNvSpPr>
            <p:nvPr/>
          </p:nvSpPr>
          <p:spPr bwMode="auto">
            <a:xfrm>
              <a:off x="4775200" y="2233638"/>
              <a:ext cx="130175" cy="60325"/>
            </a:xfrm>
            <a:custGeom>
              <a:avLst/>
              <a:gdLst>
                <a:gd name="T0" fmla="*/ 2147483647 w 73"/>
                <a:gd name="T1" fmla="*/ 2147483647 h 39"/>
                <a:gd name="T2" fmla="*/ 2147483647 w 73"/>
                <a:gd name="T3" fmla="*/ 2147483647 h 39"/>
                <a:gd name="T4" fmla="*/ 2147483647 w 73"/>
                <a:gd name="T5" fmla="*/ 2147483647 h 39"/>
                <a:gd name="T6" fmla="*/ 0 w 73"/>
                <a:gd name="T7" fmla="*/ 2147483647 h 39"/>
                <a:gd name="T8" fmla="*/ 0 w 73"/>
                <a:gd name="T9" fmla="*/ 2147483647 h 39"/>
                <a:gd name="T10" fmla="*/ 2147483647 w 73"/>
                <a:gd name="T11" fmla="*/ 0 h 39"/>
                <a:gd name="T12" fmla="*/ 2147483647 w 73"/>
                <a:gd name="T13" fmla="*/ 0 h 39"/>
                <a:gd name="T14" fmla="*/ 2147483647 w 73"/>
                <a:gd name="T15" fmla="*/ 2147483647 h 39"/>
                <a:gd name="T16" fmla="*/ 2147483647 w 73"/>
                <a:gd name="T17" fmla="*/ 2147483647 h 39"/>
                <a:gd name="T18" fmla="*/ 2147483647 w 73"/>
                <a:gd name="T19" fmla="*/ 2147483647 h 39"/>
                <a:gd name="T20" fmla="*/ 2147483647 w 73"/>
                <a:gd name="T21" fmla="*/ 2147483647 h 39"/>
                <a:gd name="T22" fmla="*/ 2147483647 w 73"/>
                <a:gd name="T23" fmla="*/ 2147483647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39"/>
                <a:gd name="T38" fmla="*/ 73 w 73"/>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39">
                  <a:moveTo>
                    <a:pt x="35" y="39"/>
                  </a:moveTo>
                  <a:lnTo>
                    <a:pt x="25" y="33"/>
                  </a:lnTo>
                  <a:lnTo>
                    <a:pt x="22" y="23"/>
                  </a:lnTo>
                  <a:lnTo>
                    <a:pt x="0" y="22"/>
                  </a:lnTo>
                  <a:lnTo>
                    <a:pt x="0" y="6"/>
                  </a:lnTo>
                  <a:lnTo>
                    <a:pt x="14" y="0"/>
                  </a:lnTo>
                  <a:lnTo>
                    <a:pt x="47" y="0"/>
                  </a:lnTo>
                  <a:lnTo>
                    <a:pt x="73" y="13"/>
                  </a:lnTo>
                  <a:lnTo>
                    <a:pt x="71" y="22"/>
                  </a:lnTo>
                  <a:lnTo>
                    <a:pt x="61" y="25"/>
                  </a:lnTo>
                  <a:lnTo>
                    <a:pt x="63" y="36"/>
                  </a:lnTo>
                  <a:lnTo>
                    <a:pt x="35" y="3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3" name="Freeform 258"/>
            <p:cNvSpPr>
              <a:spLocks/>
            </p:cNvSpPr>
            <p:nvPr/>
          </p:nvSpPr>
          <p:spPr bwMode="auto">
            <a:xfrm>
              <a:off x="4775200" y="2233638"/>
              <a:ext cx="130175" cy="60325"/>
            </a:xfrm>
            <a:custGeom>
              <a:avLst/>
              <a:gdLst>
                <a:gd name="T0" fmla="*/ 2147483647 w 73"/>
                <a:gd name="T1" fmla="*/ 2147483647 h 39"/>
                <a:gd name="T2" fmla="*/ 2147483647 w 73"/>
                <a:gd name="T3" fmla="*/ 2147483647 h 39"/>
                <a:gd name="T4" fmla="*/ 2147483647 w 73"/>
                <a:gd name="T5" fmla="*/ 2147483647 h 39"/>
                <a:gd name="T6" fmla="*/ 0 w 73"/>
                <a:gd name="T7" fmla="*/ 2147483647 h 39"/>
                <a:gd name="T8" fmla="*/ 0 w 73"/>
                <a:gd name="T9" fmla="*/ 2147483647 h 39"/>
                <a:gd name="T10" fmla="*/ 2147483647 w 73"/>
                <a:gd name="T11" fmla="*/ 0 h 39"/>
                <a:gd name="T12" fmla="*/ 2147483647 w 73"/>
                <a:gd name="T13" fmla="*/ 0 h 39"/>
                <a:gd name="T14" fmla="*/ 2147483647 w 73"/>
                <a:gd name="T15" fmla="*/ 2147483647 h 39"/>
                <a:gd name="T16" fmla="*/ 2147483647 w 73"/>
                <a:gd name="T17" fmla="*/ 2147483647 h 39"/>
                <a:gd name="T18" fmla="*/ 2147483647 w 73"/>
                <a:gd name="T19" fmla="*/ 2147483647 h 39"/>
                <a:gd name="T20" fmla="*/ 2147483647 w 73"/>
                <a:gd name="T21" fmla="*/ 2147483647 h 39"/>
                <a:gd name="T22" fmla="*/ 2147483647 w 73"/>
                <a:gd name="T23" fmla="*/ 2147483647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39"/>
                <a:gd name="T38" fmla="*/ 73 w 73"/>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39">
                  <a:moveTo>
                    <a:pt x="35" y="39"/>
                  </a:moveTo>
                  <a:lnTo>
                    <a:pt x="25" y="33"/>
                  </a:lnTo>
                  <a:lnTo>
                    <a:pt x="22" y="23"/>
                  </a:lnTo>
                  <a:lnTo>
                    <a:pt x="0" y="22"/>
                  </a:lnTo>
                  <a:lnTo>
                    <a:pt x="0" y="6"/>
                  </a:lnTo>
                  <a:lnTo>
                    <a:pt x="14" y="0"/>
                  </a:lnTo>
                  <a:lnTo>
                    <a:pt x="47" y="0"/>
                  </a:lnTo>
                  <a:lnTo>
                    <a:pt x="73" y="13"/>
                  </a:lnTo>
                  <a:lnTo>
                    <a:pt x="71" y="22"/>
                  </a:lnTo>
                  <a:lnTo>
                    <a:pt x="61" y="25"/>
                  </a:lnTo>
                  <a:lnTo>
                    <a:pt x="63" y="36"/>
                  </a:lnTo>
                  <a:lnTo>
                    <a:pt x="35" y="3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4" name="Freeform 259"/>
            <p:cNvSpPr>
              <a:spLocks/>
            </p:cNvSpPr>
            <p:nvPr/>
          </p:nvSpPr>
          <p:spPr bwMode="auto">
            <a:xfrm>
              <a:off x="4746625" y="2268563"/>
              <a:ext cx="74613" cy="15875"/>
            </a:xfrm>
            <a:custGeom>
              <a:avLst/>
              <a:gdLst>
                <a:gd name="T0" fmla="*/ 0 w 41"/>
                <a:gd name="T1" fmla="*/ 2147483647 h 11"/>
                <a:gd name="T2" fmla="*/ 2147483647 w 41"/>
                <a:gd name="T3" fmla="*/ 2147483647 h 11"/>
                <a:gd name="T4" fmla="*/ 2147483647 w 41"/>
                <a:gd name="T5" fmla="*/ 2147483647 h 11"/>
                <a:gd name="T6" fmla="*/ 2147483647 w 41"/>
                <a:gd name="T7" fmla="*/ 0 h 11"/>
                <a:gd name="T8" fmla="*/ 0 w 41"/>
                <a:gd name="T9" fmla="*/ 2147483647 h 11"/>
                <a:gd name="T10" fmla="*/ 0 60000 65536"/>
                <a:gd name="T11" fmla="*/ 0 60000 65536"/>
                <a:gd name="T12" fmla="*/ 0 60000 65536"/>
                <a:gd name="T13" fmla="*/ 0 60000 65536"/>
                <a:gd name="T14" fmla="*/ 0 60000 65536"/>
                <a:gd name="T15" fmla="*/ 0 w 41"/>
                <a:gd name="T16" fmla="*/ 0 h 11"/>
                <a:gd name="T17" fmla="*/ 41 w 41"/>
                <a:gd name="T18" fmla="*/ 11 h 11"/>
              </a:gdLst>
              <a:ahLst/>
              <a:cxnLst>
                <a:cxn ang="T10">
                  <a:pos x="T0" y="T1"/>
                </a:cxn>
                <a:cxn ang="T11">
                  <a:pos x="T2" y="T3"/>
                </a:cxn>
                <a:cxn ang="T12">
                  <a:pos x="T4" y="T5"/>
                </a:cxn>
                <a:cxn ang="T13">
                  <a:pos x="T6" y="T7"/>
                </a:cxn>
                <a:cxn ang="T14">
                  <a:pos x="T8" y="T9"/>
                </a:cxn>
              </a:cxnLst>
              <a:rect l="T15" t="T16" r="T17" b="T18"/>
              <a:pathLst>
                <a:path w="41" h="11">
                  <a:moveTo>
                    <a:pt x="0" y="10"/>
                  </a:moveTo>
                  <a:lnTo>
                    <a:pt x="41" y="11"/>
                  </a:lnTo>
                  <a:lnTo>
                    <a:pt x="38" y="1"/>
                  </a:lnTo>
                  <a:lnTo>
                    <a:pt x="16" y="0"/>
                  </a:lnTo>
                  <a:lnTo>
                    <a:pt x="0"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5" name="Freeform 260"/>
            <p:cNvSpPr>
              <a:spLocks/>
            </p:cNvSpPr>
            <p:nvPr/>
          </p:nvSpPr>
          <p:spPr bwMode="auto">
            <a:xfrm>
              <a:off x="4746625" y="2268563"/>
              <a:ext cx="74613" cy="15875"/>
            </a:xfrm>
            <a:custGeom>
              <a:avLst/>
              <a:gdLst>
                <a:gd name="T0" fmla="*/ 0 w 41"/>
                <a:gd name="T1" fmla="*/ 2147483647 h 11"/>
                <a:gd name="T2" fmla="*/ 2147483647 w 41"/>
                <a:gd name="T3" fmla="*/ 2147483647 h 11"/>
                <a:gd name="T4" fmla="*/ 2147483647 w 41"/>
                <a:gd name="T5" fmla="*/ 2147483647 h 11"/>
                <a:gd name="T6" fmla="*/ 2147483647 w 41"/>
                <a:gd name="T7" fmla="*/ 0 h 11"/>
                <a:gd name="T8" fmla="*/ 0 w 41"/>
                <a:gd name="T9" fmla="*/ 2147483647 h 11"/>
                <a:gd name="T10" fmla="*/ 0 60000 65536"/>
                <a:gd name="T11" fmla="*/ 0 60000 65536"/>
                <a:gd name="T12" fmla="*/ 0 60000 65536"/>
                <a:gd name="T13" fmla="*/ 0 60000 65536"/>
                <a:gd name="T14" fmla="*/ 0 60000 65536"/>
                <a:gd name="T15" fmla="*/ 0 w 41"/>
                <a:gd name="T16" fmla="*/ 0 h 11"/>
                <a:gd name="T17" fmla="*/ 41 w 41"/>
                <a:gd name="T18" fmla="*/ 11 h 11"/>
              </a:gdLst>
              <a:ahLst/>
              <a:cxnLst>
                <a:cxn ang="T10">
                  <a:pos x="T0" y="T1"/>
                </a:cxn>
                <a:cxn ang="T11">
                  <a:pos x="T2" y="T3"/>
                </a:cxn>
                <a:cxn ang="T12">
                  <a:pos x="T4" y="T5"/>
                </a:cxn>
                <a:cxn ang="T13">
                  <a:pos x="T6" y="T7"/>
                </a:cxn>
                <a:cxn ang="T14">
                  <a:pos x="T8" y="T9"/>
                </a:cxn>
              </a:cxnLst>
              <a:rect l="T15" t="T16" r="T17" b="T18"/>
              <a:pathLst>
                <a:path w="41" h="11">
                  <a:moveTo>
                    <a:pt x="0" y="10"/>
                  </a:moveTo>
                  <a:lnTo>
                    <a:pt x="41" y="11"/>
                  </a:lnTo>
                  <a:lnTo>
                    <a:pt x="38" y="1"/>
                  </a:lnTo>
                  <a:lnTo>
                    <a:pt x="16" y="0"/>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6" name="Freeform 261"/>
            <p:cNvSpPr>
              <a:spLocks/>
            </p:cNvSpPr>
            <p:nvPr/>
          </p:nvSpPr>
          <p:spPr bwMode="auto">
            <a:xfrm>
              <a:off x="4919663" y="2444775"/>
              <a:ext cx="85725" cy="73025"/>
            </a:xfrm>
            <a:custGeom>
              <a:avLst/>
              <a:gdLst>
                <a:gd name="T0" fmla="*/ 2147483647 w 48"/>
                <a:gd name="T1" fmla="*/ 2147483647 h 48"/>
                <a:gd name="T2" fmla="*/ 2147483647 w 48"/>
                <a:gd name="T3" fmla="*/ 2147483647 h 48"/>
                <a:gd name="T4" fmla="*/ 2147483647 w 48"/>
                <a:gd name="T5" fmla="*/ 2147483647 h 48"/>
                <a:gd name="T6" fmla="*/ 0 w 48"/>
                <a:gd name="T7" fmla="*/ 2147483647 h 48"/>
                <a:gd name="T8" fmla="*/ 2147483647 w 48"/>
                <a:gd name="T9" fmla="*/ 0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8"/>
                <a:gd name="T35" fmla="*/ 48 w 48"/>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8">
                  <a:moveTo>
                    <a:pt x="28" y="48"/>
                  </a:moveTo>
                  <a:lnTo>
                    <a:pt x="23" y="26"/>
                  </a:lnTo>
                  <a:lnTo>
                    <a:pt x="6" y="6"/>
                  </a:lnTo>
                  <a:lnTo>
                    <a:pt x="0" y="3"/>
                  </a:lnTo>
                  <a:lnTo>
                    <a:pt x="11" y="0"/>
                  </a:lnTo>
                  <a:lnTo>
                    <a:pt x="34" y="7"/>
                  </a:lnTo>
                  <a:lnTo>
                    <a:pt x="35" y="15"/>
                  </a:lnTo>
                  <a:lnTo>
                    <a:pt x="48" y="29"/>
                  </a:lnTo>
                  <a:lnTo>
                    <a:pt x="48" y="35"/>
                  </a:lnTo>
                  <a:lnTo>
                    <a:pt x="37" y="35"/>
                  </a:lnTo>
                  <a:lnTo>
                    <a:pt x="28" y="4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7" name="Freeform 262"/>
            <p:cNvSpPr>
              <a:spLocks/>
            </p:cNvSpPr>
            <p:nvPr/>
          </p:nvSpPr>
          <p:spPr bwMode="auto">
            <a:xfrm>
              <a:off x="4919663" y="2444775"/>
              <a:ext cx="85725" cy="73025"/>
            </a:xfrm>
            <a:custGeom>
              <a:avLst/>
              <a:gdLst>
                <a:gd name="T0" fmla="*/ 2147483647 w 48"/>
                <a:gd name="T1" fmla="*/ 2147483647 h 48"/>
                <a:gd name="T2" fmla="*/ 2147483647 w 48"/>
                <a:gd name="T3" fmla="*/ 2147483647 h 48"/>
                <a:gd name="T4" fmla="*/ 2147483647 w 48"/>
                <a:gd name="T5" fmla="*/ 2147483647 h 48"/>
                <a:gd name="T6" fmla="*/ 0 w 48"/>
                <a:gd name="T7" fmla="*/ 2147483647 h 48"/>
                <a:gd name="T8" fmla="*/ 2147483647 w 48"/>
                <a:gd name="T9" fmla="*/ 0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8"/>
                <a:gd name="T35" fmla="*/ 48 w 48"/>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8">
                  <a:moveTo>
                    <a:pt x="28" y="48"/>
                  </a:moveTo>
                  <a:lnTo>
                    <a:pt x="23" y="26"/>
                  </a:lnTo>
                  <a:lnTo>
                    <a:pt x="6" y="6"/>
                  </a:lnTo>
                  <a:lnTo>
                    <a:pt x="0" y="3"/>
                  </a:lnTo>
                  <a:lnTo>
                    <a:pt x="11" y="0"/>
                  </a:lnTo>
                  <a:lnTo>
                    <a:pt x="34" y="7"/>
                  </a:lnTo>
                  <a:lnTo>
                    <a:pt x="35" y="15"/>
                  </a:lnTo>
                  <a:lnTo>
                    <a:pt x="48" y="29"/>
                  </a:lnTo>
                  <a:lnTo>
                    <a:pt x="48" y="35"/>
                  </a:lnTo>
                  <a:lnTo>
                    <a:pt x="37" y="35"/>
                  </a:lnTo>
                  <a:lnTo>
                    <a:pt x="28" y="4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8" name="Freeform 263"/>
            <p:cNvSpPr>
              <a:spLocks/>
            </p:cNvSpPr>
            <p:nvPr/>
          </p:nvSpPr>
          <p:spPr bwMode="auto">
            <a:xfrm>
              <a:off x="5262563" y="2576538"/>
              <a:ext cx="166687" cy="69850"/>
            </a:xfrm>
            <a:custGeom>
              <a:avLst/>
              <a:gdLst>
                <a:gd name="T0" fmla="*/ 2147483647 w 93"/>
                <a:gd name="T1" fmla="*/ 2147483647 h 43"/>
                <a:gd name="T2" fmla="*/ 2147483647 w 93"/>
                <a:gd name="T3" fmla="*/ 2147483647 h 43"/>
                <a:gd name="T4" fmla="*/ 2147483647 w 93"/>
                <a:gd name="T5" fmla="*/ 2147483647 h 43"/>
                <a:gd name="T6" fmla="*/ 2147483647 w 93"/>
                <a:gd name="T7" fmla="*/ 2147483647 h 43"/>
                <a:gd name="T8" fmla="*/ 2147483647 w 93"/>
                <a:gd name="T9" fmla="*/ 2147483647 h 43"/>
                <a:gd name="T10" fmla="*/ 2147483647 w 93"/>
                <a:gd name="T11" fmla="*/ 2147483647 h 43"/>
                <a:gd name="T12" fmla="*/ 2147483647 w 93"/>
                <a:gd name="T13" fmla="*/ 2147483647 h 43"/>
                <a:gd name="T14" fmla="*/ 2147483647 w 93"/>
                <a:gd name="T15" fmla="*/ 2147483647 h 43"/>
                <a:gd name="T16" fmla="*/ 0 w 93"/>
                <a:gd name="T17" fmla="*/ 0 h 43"/>
                <a:gd name="T18" fmla="*/ 2147483647 w 93"/>
                <a:gd name="T19" fmla="*/ 2147483647 h 43"/>
                <a:gd name="T20" fmla="*/ 2147483647 w 93"/>
                <a:gd name="T21" fmla="*/ 2147483647 h 43"/>
                <a:gd name="T22" fmla="*/ 2147483647 w 93"/>
                <a:gd name="T23" fmla="*/ 2147483647 h 43"/>
                <a:gd name="T24" fmla="*/ 2147483647 w 93"/>
                <a:gd name="T25" fmla="*/ 2147483647 h 43"/>
                <a:gd name="T26" fmla="*/ 2147483647 w 93"/>
                <a:gd name="T27" fmla="*/ 2147483647 h 43"/>
                <a:gd name="T28" fmla="*/ 2147483647 w 93"/>
                <a:gd name="T29" fmla="*/ 2147483647 h 43"/>
                <a:gd name="T30" fmla="*/ 2147483647 w 93"/>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
                <a:gd name="T49" fmla="*/ 0 h 43"/>
                <a:gd name="T50" fmla="*/ 93 w 93"/>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 h="43">
                  <a:moveTo>
                    <a:pt x="70" y="37"/>
                  </a:moveTo>
                  <a:lnTo>
                    <a:pt x="76" y="35"/>
                  </a:lnTo>
                  <a:lnTo>
                    <a:pt x="93" y="40"/>
                  </a:lnTo>
                  <a:lnTo>
                    <a:pt x="87" y="32"/>
                  </a:lnTo>
                  <a:lnTo>
                    <a:pt x="88" y="27"/>
                  </a:lnTo>
                  <a:lnTo>
                    <a:pt x="70" y="13"/>
                  </a:lnTo>
                  <a:lnTo>
                    <a:pt x="53" y="15"/>
                  </a:lnTo>
                  <a:lnTo>
                    <a:pt x="38" y="6"/>
                  </a:lnTo>
                  <a:lnTo>
                    <a:pt x="0" y="0"/>
                  </a:lnTo>
                  <a:lnTo>
                    <a:pt x="14" y="11"/>
                  </a:lnTo>
                  <a:lnTo>
                    <a:pt x="25" y="27"/>
                  </a:lnTo>
                  <a:lnTo>
                    <a:pt x="25" y="32"/>
                  </a:lnTo>
                  <a:lnTo>
                    <a:pt x="45" y="34"/>
                  </a:lnTo>
                  <a:lnTo>
                    <a:pt x="50" y="43"/>
                  </a:lnTo>
                  <a:lnTo>
                    <a:pt x="70" y="3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9" name="Freeform 264"/>
            <p:cNvSpPr>
              <a:spLocks/>
            </p:cNvSpPr>
            <p:nvPr/>
          </p:nvSpPr>
          <p:spPr bwMode="auto">
            <a:xfrm>
              <a:off x="5262563" y="2576538"/>
              <a:ext cx="166687" cy="69850"/>
            </a:xfrm>
            <a:custGeom>
              <a:avLst/>
              <a:gdLst>
                <a:gd name="T0" fmla="*/ 2147483647 w 93"/>
                <a:gd name="T1" fmla="*/ 2147483647 h 43"/>
                <a:gd name="T2" fmla="*/ 2147483647 w 93"/>
                <a:gd name="T3" fmla="*/ 2147483647 h 43"/>
                <a:gd name="T4" fmla="*/ 2147483647 w 93"/>
                <a:gd name="T5" fmla="*/ 2147483647 h 43"/>
                <a:gd name="T6" fmla="*/ 2147483647 w 93"/>
                <a:gd name="T7" fmla="*/ 2147483647 h 43"/>
                <a:gd name="T8" fmla="*/ 2147483647 w 93"/>
                <a:gd name="T9" fmla="*/ 2147483647 h 43"/>
                <a:gd name="T10" fmla="*/ 2147483647 w 93"/>
                <a:gd name="T11" fmla="*/ 2147483647 h 43"/>
                <a:gd name="T12" fmla="*/ 2147483647 w 93"/>
                <a:gd name="T13" fmla="*/ 2147483647 h 43"/>
                <a:gd name="T14" fmla="*/ 2147483647 w 93"/>
                <a:gd name="T15" fmla="*/ 2147483647 h 43"/>
                <a:gd name="T16" fmla="*/ 0 w 93"/>
                <a:gd name="T17" fmla="*/ 0 h 43"/>
                <a:gd name="T18" fmla="*/ 2147483647 w 93"/>
                <a:gd name="T19" fmla="*/ 2147483647 h 43"/>
                <a:gd name="T20" fmla="*/ 2147483647 w 93"/>
                <a:gd name="T21" fmla="*/ 2147483647 h 43"/>
                <a:gd name="T22" fmla="*/ 2147483647 w 93"/>
                <a:gd name="T23" fmla="*/ 2147483647 h 43"/>
                <a:gd name="T24" fmla="*/ 2147483647 w 93"/>
                <a:gd name="T25" fmla="*/ 2147483647 h 43"/>
                <a:gd name="T26" fmla="*/ 2147483647 w 93"/>
                <a:gd name="T27" fmla="*/ 2147483647 h 43"/>
                <a:gd name="T28" fmla="*/ 2147483647 w 93"/>
                <a:gd name="T29" fmla="*/ 2147483647 h 43"/>
                <a:gd name="T30" fmla="*/ 2147483647 w 93"/>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
                <a:gd name="T49" fmla="*/ 0 h 43"/>
                <a:gd name="T50" fmla="*/ 93 w 93"/>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 h="43">
                  <a:moveTo>
                    <a:pt x="70" y="37"/>
                  </a:moveTo>
                  <a:lnTo>
                    <a:pt x="76" y="35"/>
                  </a:lnTo>
                  <a:lnTo>
                    <a:pt x="93" y="40"/>
                  </a:lnTo>
                  <a:lnTo>
                    <a:pt x="87" y="32"/>
                  </a:lnTo>
                  <a:lnTo>
                    <a:pt x="88" y="27"/>
                  </a:lnTo>
                  <a:lnTo>
                    <a:pt x="70" y="13"/>
                  </a:lnTo>
                  <a:lnTo>
                    <a:pt x="53" y="15"/>
                  </a:lnTo>
                  <a:lnTo>
                    <a:pt x="38" y="6"/>
                  </a:lnTo>
                  <a:lnTo>
                    <a:pt x="0" y="0"/>
                  </a:lnTo>
                  <a:lnTo>
                    <a:pt x="14" y="11"/>
                  </a:lnTo>
                  <a:lnTo>
                    <a:pt x="25" y="27"/>
                  </a:lnTo>
                  <a:lnTo>
                    <a:pt x="25" y="32"/>
                  </a:lnTo>
                  <a:lnTo>
                    <a:pt x="45" y="34"/>
                  </a:lnTo>
                  <a:lnTo>
                    <a:pt x="50" y="43"/>
                  </a:lnTo>
                  <a:lnTo>
                    <a:pt x="70" y="3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10" name="Freeform 265"/>
            <p:cNvSpPr>
              <a:spLocks/>
            </p:cNvSpPr>
            <p:nvPr/>
          </p:nvSpPr>
          <p:spPr bwMode="auto">
            <a:xfrm>
              <a:off x="5349875" y="2635275"/>
              <a:ext cx="87313" cy="66675"/>
            </a:xfrm>
            <a:custGeom>
              <a:avLst/>
              <a:gdLst>
                <a:gd name="T0" fmla="*/ 2147483647 w 48"/>
                <a:gd name="T1" fmla="*/ 2147483647 h 42"/>
                <a:gd name="T2" fmla="*/ 2147483647 w 48"/>
                <a:gd name="T3" fmla="*/ 2147483647 h 42"/>
                <a:gd name="T4" fmla="*/ 0 w 48"/>
                <a:gd name="T5" fmla="*/ 2147483647 h 42"/>
                <a:gd name="T6" fmla="*/ 0 w 48"/>
                <a:gd name="T7" fmla="*/ 2147483647 h 42"/>
                <a:gd name="T8" fmla="*/ 2147483647 w 48"/>
                <a:gd name="T9" fmla="*/ 0 h 42"/>
                <a:gd name="T10" fmla="*/ 2147483647 w 48"/>
                <a:gd name="T11" fmla="*/ 2147483647 h 42"/>
                <a:gd name="T12" fmla="*/ 2147483647 w 48"/>
                <a:gd name="T13" fmla="*/ 2147483647 h 42"/>
                <a:gd name="T14" fmla="*/ 2147483647 w 48"/>
                <a:gd name="T15" fmla="*/ 2147483647 h 42"/>
                <a:gd name="T16" fmla="*/ 2147483647 w 48"/>
                <a:gd name="T17" fmla="*/ 2147483647 h 42"/>
                <a:gd name="T18" fmla="*/ 2147483647 w 48"/>
                <a:gd name="T19" fmla="*/ 2147483647 h 42"/>
                <a:gd name="T20" fmla="*/ 2147483647 w 48"/>
                <a:gd name="T21" fmla="*/ 2147483647 h 42"/>
                <a:gd name="T22" fmla="*/ 2147483647 w 48"/>
                <a:gd name="T23" fmla="*/ 2147483647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42"/>
                <a:gd name="T38" fmla="*/ 48 w 48"/>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42">
                  <a:moveTo>
                    <a:pt x="20" y="26"/>
                  </a:moveTo>
                  <a:lnTo>
                    <a:pt x="10" y="19"/>
                  </a:lnTo>
                  <a:lnTo>
                    <a:pt x="0" y="6"/>
                  </a:lnTo>
                  <a:lnTo>
                    <a:pt x="20" y="0"/>
                  </a:lnTo>
                  <a:lnTo>
                    <a:pt x="37" y="16"/>
                  </a:lnTo>
                  <a:lnTo>
                    <a:pt x="34" y="22"/>
                  </a:lnTo>
                  <a:lnTo>
                    <a:pt x="45" y="26"/>
                  </a:lnTo>
                  <a:lnTo>
                    <a:pt x="48" y="42"/>
                  </a:lnTo>
                  <a:lnTo>
                    <a:pt x="43" y="42"/>
                  </a:lnTo>
                  <a:lnTo>
                    <a:pt x="37" y="29"/>
                  </a:lnTo>
                  <a:lnTo>
                    <a:pt x="20" y="2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11" name="Freeform 266"/>
            <p:cNvSpPr>
              <a:spLocks/>
            </p:cNvSpPr>
            <p:nvPr/>
          </p:nvSpPr>
          <p:spPr bwMode="auto">
            <a:xfrm>
              <a:off x="5349875" y="2635275"/>
              <a:ext cx="87313" cy="66675"/>
            </a:xfrm>
            <a:custGeom>
              <a:avLst/>
              <a:gdLst>
                <a:gd name="T0" fmla="*/ 2147483647 w 48"/>
                <a:gd name="T1" fmla="*/ 2147483647 h 42"/>
                <a:gd name="T2" fmla="*/ 2147483647 w 48"/>
                <a:gd name="T3" fmla="*/ 2147483647 h 42"/>
                <a:gd name="T4" fmla="*/ 0 w 48"/>
                <a:gd name="T5" fmla="*/ 2147483647 h 42"/>
                <a:gd name="T6" fmla="*/ 0 w 48"/>
                <a:gd name="T7" fmla="*/ 2147483647 h 42"/>
                <a:gd name="T8" fmla="*/ 2147483647 w 48"/>
                <a:gd name="T9" fmla="*/ 0 h 42"/>
                <a:gd name="T10" fmla="*/ 2147483647 w 48"/>
                <a:gd name="T11" fmla="*/ 2147483647 h 42"/>
                <a:gd name="T12" fmla="*/ 2147483647 w 48"/>
                <a:gd name="T13" fmla="*/ 2147483647 h 42"/>
                <a:gd name="T14" fmla="*/ 2147483647 w 48"/>
                <a:gd name="T15" fmla="*/ 2147483647 h 42"/>
                <a:gd name="T16" fmla="*/ 2147483647 w 48"/>
                <a:gd name="T17" fmla="*/ 2147483647 h 42"/>
                <a:gd name="T18" fmla="*/ 2147483647 w 48"/>
                <a:gd name="T19" fmla="*/ 2147483647 h 42"/>
                <a:gd name="T20" fmla="*/ 2147483647 w 48"/>
                <a:gd name="T21" fmla="*/ 2147483647 h 42"/>
                <a:gd name="T22" fmla="*/ 2147483647 w 48"/>
                <a:gd name="T23" fmla="*/ 2147483647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42"/>
                <a:gd name="T38" fmla="*/ 48 w 48"/>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42">
                  <a:moveTo>
                    <a:pt x="20" y="26"/>
                  </a:moveTo>
                  <a:lnTo>
                    <a:pt x="10" y="19"/>
                  </a:lnTo>
                  <a:lnTo>
                    <a:pt x="0" y="6"/>
                  </a:lnTo>
                  <a:lnTo>
                    <a:pt x="20" y="0"/>
                  </a:lnTo>
                  <a:lnTo>
                    <a:pt x="37" y="16"/>
                  </a:lnTo>
                  <a:lnTo>
                    <a:pt x="34" y="22"/>
                  </a:lnTo>
                  <a:lnTo>
                    <a:pt x="45" y="26"/>
                  </a:lnTo>
                  <a:lnTo>
                    <a:pt x="48" y="42"/>
                  </a:lnTo>
                  <a:lnTo>
                    <a:pt x="43" y="42"/>
                  </a:lnTo>
                  <a:lnTo>
                    <a:pt x="37" y="29"/>
                  </a:lnTo>
                  <a:lnTo>
                    <a:pt x="20" y="2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12" name="Freeform 267"/>
            <p:cNvSpPr>
              <a:spLocks/>
            </p:cNvSpPr>
            <p:nvPr/>
          </p:nvSpPr>
          <p:spPr bwMode="auto">
            <a:xfrm>
              <a:off x="5386388" y="2676550"/>
              <a:ext cx="42862" cy="25400"/>
            </a:xfrm>
            <a:custGeom>
              <a:avLst/>
              <a:gdLst>
                <a:gd name="T0" fmla="*/ 2147483647 w 23"/>
                <a:gd name="T1" fmla="*/ 2147483647 h 16"/>
                <a:gd name="T2" fmla="*/ 2147483647 w 23"/>
                <a:gd name="T3" fmla="*/ 2147483647 h 16"/>
                <a:gd name="T4" fmla="*/ 0 w 23"/>
                <a:gd name="T5" fmla="*/ 0 h 16"/>
                <a:gd name="T6" fmla="*/ 2147483647 w 23"/>
                <a:gd name="T7" fmla="*/ 2147483647 h 16"/>
                <a:gd name="T8" fmla="*/ 2147483647 w 23"/>
                <a:gd name="T9" fmla="*/ 2147483647 h 16"/>
                <a:gd name="T10" fmla="*/ 0 60000 65536"/>
                <a:gd name="T11" fmla="*/ 0 60000 65536"/>
                <a:gd name="T12" fmla="*/ 0 60000 65536"/>
                <a:gd name="T13" fmla="*/ 0 60000 65536"/>
                <a:gd name="T14" fmla="*/ 0 60000 65536"/>
                <a:gd name="T15" fmla="*/ 0 w 23"/>
                <a:gd name="T16" fmla="*/ 0 h 16"/>
                <a:gd name="T17" fmla="*/ 23 w 23"/>
                <a:gd name="T18" fmla="*/ 16 h 16"/>
              </a:gdLst>
              <a:ahLst/>
              <a:cxnLst>
                <a:cxn ang="T10">
                  <a:pos x="T0" y="T1"/>
                </a:cxn>
                <a:cxn ang="T11">
                  <a:pos x="T2" y="T3"/>
                </a:cxn>
                <a:cxn ang="T12">
                  <a:pos x="T4" y="T5"/>
                </a:cxn>
                <a:cxn ang="T13">
                  <a:pos x="T6" y="T7"/>
                </a:cxn>
                <a:cxn ang="T14">
                  <a:pos x="T8" y="T9"/>
                </a:cxn>
              </a:cxnLst>
              <a:rect l="T15" t="T16" r="T17" b="T18"/>
              <a:pathLst>
                <a:path w="23" h="16">
                  <a:moveTo>
                    <a:pt x="23" y="16"/>
                  </a:moveTo>
                  <a:lnTo>
                    <a:pt x="14" y="16"/>
                  </a:lnTo>
                  <a:lnTo>
                    <a:pt x="0" y="0"/>
                  </a:lnTo>
                  <a:lnTo>
                    <a:pt x="17" y="3"/>
                  </a:lnTo>
                  <a:lnTo>
                    <a:pt x="23"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13" name="Freeform 268"/>
            <p:cNvSpPr>
              <a:spLocks/>
            </p:cNvSpPr>
            <p:nvPr/>
          </p:nvSpPr>
          <p:spPr bwMode="auto">
            <a:xfrm>
              <a:off x="5386388" y="2676550"/>
              <a:ext cx="42862" cy="25400"/>
            </a:xfrm>
            <a:custGeom>
              <a:avLst/>
              <a:gdLst>
                <a:gd name="T0" fmla="*/ 2147483647 w 23"/>
                <a:gd name="T1" fmla="*/ 2147483647 h 16"/>
                <a:gd name="T2" fmla="*/ 2147483647 w 23"/>
                <a:gd name="T3" fmla="*/ 2147483647 h 16"/>
                <a:gd name="T4" fmla="*/ 0 w 23"/>
                <a:gd name="T5" fmla="*/ 0 h 16"/>
                <a:gd name="T6" fmla="*/ 2147483647 w 23"/>
                <a:gd name="T7" fmla="*/ 2147483647 h 16"/>
                <a:gd name="T8" fmla="*/ 2147483647 w 23"/>
                <a:gd name="T9" fmla="*/ 2147483647 h 16"/>
                <a:gd name="T10" fmla="*/ 0 60000 65536"/>
                <a:gd name="T11" fmla="*/ 0 60000 65536"/>
                <a:gd name="T12" fmla="*/ 0 60000 65536"/>
                <a:gd name="T13" fmla="*/ 0 60000 65536"/>
                <a:gd name="T14" fmla="*/ 0 60000 65536"/>
                <a:gd name="T15" fmla="*/ 0 w 23"/>
                <a:gd name="T16" fmla="*/ 0 h 16"/>
                <a:gd name="T17" fmla="*/ 23 w 23"/>
                <a:gd name="T18" fmla="*/ 16 h 16"/>
              </a:gdLst>
              <a:ahLst/>
              <a:cxnLst>
                <a:cxn ang="T10">
                  <a:pos x="T0" y="T1"/>
                </a:cxn>
                <a:cxn ang="T11">
                  <a:pos x="T2" y="T3"/>
                </a:cxn>
                <a:cxn ang="T12">
                  <a:pos x="T4" y="T5"/>
                </a:cxn>
                <a:cxn ang="T13">
                  <a:pos x="T6" y="T7"/>
                </a:cxn>
                <a:cxn ang="T14">
                  <a:pos x="T8" y="T9"/>
                </a:cxn>
              </a:cxnLst>
              <a:rect l="T15" t="T16" r="T17" b="T18"/>
              <a:pathLst>
                <a:path w="23" h="16">
                  <a:moveTo>
                    <a:pt x="23" y="16"/>
                  </a:moveTo>
                  <a:lnTo>
                    <a:pt x="14" y="16"/>
                  </a:lnTo>
                  <a:lnTo>
                    <a:pt x="0" y="0"/>
                  </a:lnTo>
                  <a:lnTo>
                    <a:pt x="17" y="3"/>
                  </a:lnTo>
                  <a:lnTo>
                    <a:pt x="23" y="1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14" name="Freeform 269"/>
            <p:cNvSpPr>
              <a:spLocks/>
            </p:cNvSpPr>
            <p:nvPr/>
          </p:nvSpPr>
          <p:spPr bwMode="auto">
            <a:xfrm>
              <a:off x="5386388" y="2622575"/>
              <a:ext cx="136525" cy="92075"/>
            </a:xfrm>
            <a:custGeom>
              <a:avLst/>
              <a:gdLst>
                <a:gd name="T0" fmla="*/ 2147483647 w 77"/>
                <a:gd name="T1" fmla="*/ 2147483647 h 61"/>
                <a:gd name="T2" fmla="*/ 2147483647 w 77"/>
                <a:gd name="T3" fmla="*/ 2147483647 h 61"/>
                <a:gd name="T4" fmla="*/ 2147483647 w 77"/>
                <a:gd name="T5" fmla="*/ 2147483647 h 61"/>
                <a:gd name="T6" fmla="*/ 2147483647 w 77"/>
                <a:gd name="T7" fmla="*/ 2147483647 h 61"/>
                <a:gd name="T8" fmla="*/ 2147483647 w 77"/>
                <a:gd name="T9" fmla="*/ 2147483647 h 61"/>
                <a:gd name="T10" fmla="*/ 2147483647 w 77"/>
                <a:gd name="T11" fmla="*/ 2147483647 h 61"/>
                <a:gd name="T12" fmla="*/ 2147483647 w 77"/>
                <a:gd name="T13" fmla="*/ 2147483647 h 61"/>
                <a:gd name="T14" fmla="*/ 2147483647 w 77"/>
                <a:gd name="T15" fmla="*/ 2147483647 h 61"/>
                <a:gd name="T16" fmla="*/ 2147483647 w 77"/>
                <a:gd name="T17" fmla="*/ 2147483647 h 61"/>
                <a:gd name="T18" fmla="*/ 2147483647 w 77"/>
                <a:gd name="T19" fmla="*/ 2147483647 h 61"/>
                <a:gd name="T20" fmla="*/ 2147483647 w 77"/>
                <a:gd name="T21" fmla="*/ 2147483647 h 61"/>
                <a:gd name="T22" fmla="*/ 2147483647 w 77"/>
                <a:gd name="T23" fmla="*/ 2147483647 h 61"/>
                <a:gd name="T24" fmla="*/ 2147483647 w 77"/>
                <a:gd name="T25" fmla="*/ 2147483647 h 61"/>
                <a:gd name="T26" fmla="*/ 2147483647 w 77"/>
                <a:gd name="T27" fmla="*/ 2147483647 h 61"/>
                <a:gd name="T28" fmla="*/ 2147483647 w 77"/>
                <a:gd name="T29" fmla="*/ 2147483647 h 61"/>
                <a:gd name="T30" fmla="*/ 0 w 77"/>
                <a:gd name="T31" fmla="*/ 2147483647 h 61"/>
                <a:gd name="T32" fmla="*/ 2147483647 w 77"/>
                <a:gd name="T33" fmla="*/ 2147483647 h 61"/>
                <a:gd name="T34" fmla="*/ 2147483647 w 77"/>
                <a:gd name="T35" fmla="*/ 2147483647 h 61"/>
                <a:gd name="T36" fmla="*/ 2147483647 w 77"/>
                <a:gd name="T37" fmla="*/ 2147483647 h 61"/>
                <a:gd name="T38" fmla="*/ 2147483647 w 77"/>
                <a:gd name="T39" fmla="*/ 0 h 61"/>
                <a:gd name="T40" fmla="*/ 2147483647 w 77"/>
                <a:gd name="T41" fmla="*/ 2147483647 h 61"/>
                <a:gd name="T42" fmla="*/ 2147483647 w 77"/>
                <a:gd name="T43" fmla="*/ 2147483647 h 61"/>
                <a:gd name="T44" fmla="*/ 2147483647 w 77"/>
                <a:gd name="T45" fmla="*/ 2147483647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
                <a:gd name="T70" fmla="*/ 0 h 61"/>
                <a:gd name="T71" fmla="*/ 77 w 77"/>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 h="61">
                  <a:moveTo>
                    <a:pt x="48" y="1"/>
                  </a:moveTo>
                  <a:lnTo>
                    <a:pt x="60" y="16"/>
                  </a:lnTo>
                  <a:lnTo>
                    <a:pt x="77" y="27"/>
                  </a:lnTo>
                  <a:lnTo>
                    <a:pt x="67" y="35"/>
                  </a:lnTo>
                  <a:lnTo>
                    <a:pt x="66" y="48"/>
                  </a:lnTo>
                  <a:lnTo>
                    <a:pt x="60" y="48"/>
                  </a:lnTo>
                  <a:lnTo>
                    <a:pt x="63" y="61"/>
                  </a:lnTo>
                  <a:lnTo>
                    <a:pt x="51" y="52"/>
                  </a:lnTo>
                  <a:lnTo>
                    <a:pt x="51" y="42"/>
                  </a:lnTo>
                  <a:lnTo>
                    <a:pt x="46" y="39"/>
                  </a:lnTo>
                  <a:lnTo>
                    <a:pt x="32" y="52"/>
                  </a:lnTo>
                  <a:lnTo>
                    <a:pt x="28" y="52"/>
                  </a:lnTo>
                  <a:lnTo>
                    <a:pt x="25" y="36"/>
                  </a:lnTo>
                  <a:lnTo>
                    <a:pt x="14" y="32"/>
                  </a:lnTo>
                  <a:lnTo>
                    <a:pt x="17" y="26"/>
                  </a:lnTo>
                  <a:lnTo>
                    <a:pt x="0" y="10"/>
                  </a:lnTo>
                  <a:lnTo>
                    <a:pt x="6" y="8"/>
                  </a:lnTo>
                  <a:lnTo>
                    <a:pt x="23" y="13"/>
                  </a:lnTo>
                  <a:lnTo>
                    <a:pt x="17" y="5"/>
                  </a:lnTo>
                  <a:lnTo>
                    <a:pt x="18" y="0"/>
                  </a:lnTo>
                  <a:lnTo>
                    <a:pt x="32" y="13"/>
                  </a:lnTo>
                  <a:lnTo>
                    <a:pt x="41" y="13"/>
                  </a:lnTo>
                  <a:lnTo>
                    <a:pt x="48" y="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15" name="Freeform 270"/>
            <p:cNvSpPr>
              <a:spLocks/>
            </p:cNvSpPr>
            <p:nvPr/>
          </p:nvSpPr>
          <p:spPr bwMode="auto">
            <a:xfrm>
              <a:off x="5386388" y="2622575"/>
              <a:ext cx="136525" cy="92075"/>
            </a:xfrm>
            <a:custGeom>
              <a:avLst/>
              <a:gdLst>
                <a:gd name="T0" fmla="*/ 2147483647 w 77"/>
                <a:gd name="T1" fmla="*/ 2147483647 h 61"/>
                <a:gd name="T2" fmla="*/ 2147483647 w 77"/>
                <a:gd name="T3" fmla="*/ 2147483647 h 61"/>
                <a:gd name="T4" fmla="*/ 2147483647 w 77"/>
                <a:gd name="T5" fmla="*/ 2147483647 h 61"/>
                <a:gd name="T6" fmla="*/ 2147483647 w 77"/>
                <a:gd name="T7" fmla="*/ 2147483647 h 61"/>
                <a:gd name="T8" fmla="*/ 2147483647 w 77"/>
                <a:gd name="T9" fmla="*/ 2147483647 h 61"/>
                <a:gd name="T10" fmla="*/ 2147483647 w 77"/>
                <a:gd name="T11" fmla="*/ 2147483647 h 61"/>
                <a:gd name="T12" fmla="*/ 2147483647 w 77"/>
                <a:gd name="T13" fmla="*/ 2147483647 h 61"/>
                <a:gd name="T14" fmla="*/ 2147483647 w 77"/>
                <a:gd name="T15" fmla="*/ 2147483647 h 61"/>
                <a:gd name="T16" fmla="*/ 2147483647 w 77"/>
                <a:gd name="T17" fmla="*/ 2147483647 h 61"/>
                <a:gd name="T18" fmla="*/ 2147483647 w 77"/>
                <a:gd name="T19" fmla="*/ 2147483647 h 61"/>
                <a:gd name="T20" fmla="*/ 2147483647 w 77"/>
                <a:gd name="T21" fmla="*/ 2147483647 h 61"/>
                <a:gd name="T22" fmla="*/ 2147483647 w 77"/>
                <a:gd name="T23" fmla="*/ 2147483647 h 61"/>
                <a:gd name="T24" fmla="*/ 2147483647 w 77"/>
                <a:gd name="T25" fmla="*/ 2147483647 h 61"/>
                <a:gd name="T26" fmla="*/ 2147483647 w 77"/>
                <a:gd name="T27" fmla="*/ 2147483647 h 61"/>
                <a:gd name="T28" fmla="*/ 2147483647 w 77"/>
                <a:gd name="T29" fmla="*/ 2147483647 h 61"/>
                <a:gd name="T30" fmla="*/ 0 w 77"/>
                <a:gd name="T31" fmla="*/ 2147483647 h 61"/>
                <a:gd name="T32" fmla="*/ 2147483647 w 77"/>
                <a:gd name="T33" fmla="*/ 2147483647 h 61"/>
                <a:gd name="T34" fmla="*/ 2147483647 w 77"/>
                <a:gd name="T35" fmla="*/ 2147483647 h 61"/>
                <a:gd name="T36" fmla="*/ 2147483647 w 77"/>
                <a:gd name="T37" fmla="*/ 2147483647 h 61"/>
                <a:gd name="T38" fmla="*/ 2147483647 w 77"/>
                <a:gd name="T39" fmla="*/ 0 h 61"/>
                <a:gd name="T40" fmla="*/ 2147483647 w 77"/>
                <a:gd name="T41" fmla="*/ 2147483647 h 61"/>
                <a:gd name="T42" fmla="*/ 2147483647 w 77"/>
                <a:gd name="T43" fmla="*/ 2147483647 h 61"/>
                <a:gd name="T44" fmla="*/ 2147483647 w 77"/>
                <a:gd name="T45" fmla="*/ 2147483647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
                <a:gd name="T70" fmla="*/ 0 h 61"/>
                <a:gd name="T71" fmla="*/ 77 w 77"/>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 h="61">
                  <a:moveTo>
                    <a:pt x="48" y="1"/>
                  </a:moveTo>
                  <a:lnTo>
                    <a:pt x="60" y="16"/>
                  </a:lnTo>
                  <a:lnTo>
                    <a:pt x="77" y="27"/>
                  </a:lnTo>
                  <a:lnTo>
                    <a:pt x="67" y="35"/>
                  </a:lnTo>
                  <a:lnTo>
                    <a:pt x="66" y="48"/>
                  </a:lnTo>
                  <a:lnTo>
                    <a:pt x="60" y="48"/>
                  </a:lnTo>
                  <a:lnTo>
                    <a:pt x="63" y="61"/>
                  </a:lnTo>
                  <a:lnTo>
                    <a:pt x="51" y="52"/>
                  </a:lnTo>
                  <a:lnTo>
                    <a:pt x="51" y="42"/>
                  </a:lnTo>
                  <a:lnTo>
                    <a:pt x="46" y="39"/>
                  </a:lnTo>
                  <a:lnTo>
                    <a:pt x="32" y="52"/>
                  </a:lnTo>
                  <a:lnTo>
                    <a:pt x="28" y="52"/>
                  </a:lnTo>
                  <a:lnTo>
                    <a:pt x="25" y="36"/>
                  </a:lnTo>
                  <a:lnTo>
                    <a:pt x="14" y="32"/>
                  </a:lnTo>
                  <a:lnTo>
                    <a:pt x="17" y="26"/>
                  </a:lnTo>
                  <a:lnTo>
                    <a:pt x="0" y="10"/>
                  </a:lnTo>
                  <a:lnTo>
                    <a:pt x="6" y="8"/>
                  </a:lnTo>
                  <a:lnTo>
                    <a:pt x="23" y="13"/>
                  </a:lnTo>
                  <a:lnTo>
                    <a:pt x="17" y="5"/>
                  </a:lnTo>
                  <a:lnTo>
                    <a:pt x="18" y="0"/>
                  </a:lnTo>
                  <a:lnTo>
                    <a:pt x="32" y="13"/>
                  </a:lnTo>
                  <a:lnTo>
                    <a:pt x="41" y="13"/>
                  </a:lnTo>
                  <a:lnTo>
                    <a:pt x="48" y="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16" name="Freeform 271"/>
            <p:cNvSpPr>
              <a:spLocks/>
            </p:cNvSpPr>
            <p:nvPr/>
          </p:nvSpPr>
          <p:spPr bwMode="auto">
            <a:xfrm>
              <a:off x="2401888" y="4043388"/>
              <a:ext cx="338137" cy="365125"/>
            </a:xfrm>
            <a:custGeom>
              <a:avLst/>
              <a:gdLst>
                <a:gd name="T0" fmla="*/ 0 w 189"/>
                <a:gd name="T1" fmla="*/ 2147483647 h 233"/>
                <a:gd name="T2" fmla="*/ 2147483647 w 189"/>
                <a:gd name="T3" fmla="*/ 2147483647 h 233"/>
                <a:gd name="T4" fmla="*/ 2147483647 w 189"/>
                <a:gd name="T5" fmla="*/ 2147483647 h 233"/>
                <a:gd name="T6" fmla="*/ 2147483647 w 189"/>
                <a:gd name="T7" fmla="*/ 0 h 233"/>
                <a:gd name="T8" fmla="*/ 2147483647 w 189"/>
                <a:gd name="T9" fmla="*/ 2147483647 h 233"/>
                <a:gd name="T10" fmla="*/ 2147483647 w 189"/>
                <a:gd name="T11" fmla="*/ 2147483647 h 233"/>
                <a:gd name="T12" fmla="*/ 2147483647 w 189"/>
                <a:gd name="T13" fmla="*/ 2147483647 h 233"/>
                <a:gd name="T14" fmla="*/ 2147483647 w 189"/>
                <a:gd name="T15" fmla="*/ 2147483647 h 233"/>
                <a:gd name="T16" fmla="*/ 2147483647 w 189"/>
                <a:gd name="T17" fmla="*/ 2147483647 h 233"/>
                <a:gd name="T18" fmla="*/ 2147483647 w 189"/>
                <a:gd name="T19" fmla="*/ 2147483647 h 233"/>
                <a:gd name="T20" fmla="*/ 2147483647 w 189"/>
                <a:gd name="T21" fmla="*/ 2147483647 h 233"/>
                <a:gd name="T22" fmla="*/ 2147483647 w 189"/>
                <a:gd name="T23" fmla="*/ 2147483647 h 233"/>
                <a:gd name="T24" fmla="*/ 2147483647 w 189"/>
                <a:gd name="T25" fmla="*/ 2147483647 h 233"/>
                <a:gd name="T26" fmla="*/ 2147483647 w 189"/>
                <a:gd name="T27" fmla="*/ 2147483647 h 233"/>
                <a:gd name="T28" fmla="*/ 2147483647 w 189"/>
                <a:gd name="T29" fmla="*/ 2147483647 h 233"/>
                <a:gd name="T30" fmla="*/ 2147483647 w 189"/>
                <a:gd name="T31" fmla="*/ 2147483647 h 233"/>
                <a:gd name="T32" fmla="*/ 2147483647 w 189"/>
                <a:gd name="T33" fmla="*/ 2147483647 h 233"/>
                <a:gd name="T34" fmla="*/ 2147483647 w 189"/>
                <a:gd name="T35" fmla="*/ 2147483647 h 233"/>
                <a:gd name="T36" fmla="*/ 2147483647 w 189"/>
                <a:gd name="T37" fmla="*/ 2147483647 h 233"/>
                <a:gd name="T38" fmla="*/ 2147483647 w 189"/>
                <a:gd name="T39" fmla="*/ 2147483647 h 233"/>
                <a:gd name="T40" fmla="*/ 2147483647 w 189"/>
                <a:gd name="T41" fmla="*/ 2147483647 h 233"/>
                <a:gd name="T42" fmla="*/ 2147483647 w 189"/>
                <a:gd name="T43" fmla="*/ 2147483647 h 233"/>
                <a:gd name="T44" fmla="*/ 2147483647 w 189"/>
                <a:gd name="T45" fmla="*/ 2147483647 h 233"/>
                <a:gd name="T46" fmla="*/ 2147483647 w 189"/>
                <a:gd name="T47" fmla="*/ 2147483647 h 233"/>
                <a:gd name="T48" fmla="*/ 2147483647 w 189"/>
                <a:gd name="T49" fmla="*/ 2147483647 h 233"/>
                <a:gd name="T50" fmla="*/ 2147483647 w 189"/>
                <a:gd name="T51" fmla="*/ 2147483647 h 233"/>
                <a:gd name="T52" fmla="*/ 2147483647 w 189"/>
                <a:gd name="T53" fmla="*/ 2147483647 h 233"/>
                <a:gd name="T54" fmla="*/ 2147483647 w 189"/>
                <a:gd name="T55" fmla="*/ 2147483647 h 233"/>
                <a:gd name="T56" fmla="*/ 0 w 189"/>
                <a:gd name="T57" fmla="*/ 2147483647 h 2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9"/>
                <a:gd name="T88" fmla="*/ 0 h 233"/>
                <a:gd name="T89" fmla="*/ 189 w 189"/>
                <a:gd name="T90" fmla="*/ 233 h 2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9" h="233">
                  <a:moveTo>
                    <a:pt x="0" y="22"/>
                  </a:moveTo>
                  <a:lnTo>
                    <a:pt x="21" y="22"/>
                  </a:lnTo>
                  <a:lnTo>
                    <a:pt x="42" y="2"/>
                  </a:lnTo>
                  <a:lnTo>
                    <a:pt x="61" y="0"/>
                  </a:lnTo>
                  <a:lnTo>
                    <a:pt x="64" y="27"/>
                  </a:lnTo>
                  <a:lnTo>
                    <a:pt x="71" y="41"/>
                  </a:lnTo>
                  <a:lnTo>
                    <a:pt x="134" y="68"/>
                  </a:lnTo>
                  <a:lnTo>
                    <a:pt x="144" y="89"/>
                  </a:lnTo>
                  <a:lnTo>
                    <a:pt x="142" y="98"/>
                  </a:lnTo>
                  <a:lnTo>
                    <a:pt x="148" y="114"/>
                  </a:lnTo>
                  <a:lnTo>
                    <a:pt x="175" y="119"/>
                  </a:lnTo>
                  <a:lnTo>
                    <a:pt x="176" y="129"/>
                  </a:lnTo>
                  <a:lnTo>
                    <a:pt x="189" y="149"/>
                  </a:lnTo>
                  <a:lnTo>
                    <a:pt x="186" y="184"/>
                  </a:lnTo>
                  <a:lnTo>
                    <a:pt x="169" y="168"/>
                  </a:lnTo>
                  <a:lnTo>
                    <a:pt x="130" y="179"/>
                  </a:lnTo>
                  <a:lnTo>
                    <a:pt x="121" y="222"/>
                  </a:lnTo>
                  <a:lnTo>
                    <a:pt x="103" y="218"/>
                  </a:lnTo>
                  <a:lnTo>
                    <a:pt x="99" y="225"/>
                  </a:lnTo>
                  <a:lnTo>
                    <a:pt x="71" y="214"/>
                  </a:lnTo>
                  <a:lnTo>
                    <a:pt x="57" y="233"/>
                  </a:lnTo>
                  <a:lnTo>
                    <a:pt x="47" y="233"/>
                  </a:lnTo>
                  <a:lnTo>
                    <a:pt x="28" y="183"/>
                  </a:lnTo>
                  <a:lnTo>
                    <a:pt x="28" y="168"/>
                  </a:lnTo>
                  <a:lnTo>
                    <a:pt x="12" y="139"/>
                  </a:lnTo>
                  <a:lnTo>
                    <a:pt x="17" y="120"/>
                  </a:lnTo>
                  <a:lnTo>
                    <a:pt x="10" y="106"/>
                  </a:lnTo>
                  <a:lnTo>
                    <a:pt x="14" y="47"/>
                  </a:lnTo>
                  <a:lnTo>
                    <a:pt x="0" y="22"/>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17" name="Freeform 272"/>
            <p:cNvSpPr>
              <a:spLocks/>
            </p:cNvSpPr>
            <p:nvPr/>
          </p:nvSpPr>
          <p:spPr bwMode="auto">
            <a:xfrm>
              <a:off x="2401888" y="4043388"/>
              <a:ext cx="338137" cy="365125"/>
            </a:xfrm>
            <a:custGeom>
              <a:avLst/>
              <a:gdLst>
                <a:gd name="T0" fmla="*/ 0 w 189"/>
                <a:gd name="T1" fmla="*/ 2147483647 h 233"/>
                <a:gd name="T2" fmla="*/ 2147483647 w 189"/>
                <a:gd name="T3" fmla="*/ 2147483647 h 233"/>
                <a:gd name="T4" fmla="*/ 2147483647 w 189"/>
                <a:gd name="T5" fmla="*/ 2147483647 h 233"/>
                <a:gd name="T6" fmla="*/ 2147483647 w 189"/>
                <a:gd name="T7" fmla="*/ 0 h 233"/>
                <a:gd name="T8" fmla="*/ 2147483647 w 189"/>
                <a:gd name="T9" fmla="*/ 2147483647 h 233"/>
                <a:gd name="T10" fmla="*/ 2147483647 w 189"/>
                <a:gd name="T11" fmla="*/ 2147483647 h 233"/>
                <a:gd name="T12" fmla="*/ 2147483647 w 189"/>
                <a:gd name="T13" fmla="*/ 2147483647 h 233"/>
                <a:gd name="T14" fmla="*/ 2147483647 w 189"/>
                <a:gd name="T15" fmla="*/ 2147483647 h 233"/>
                <a:gd name="T16" fmla="*/ 2147483647 w 189"/>
                <a:gd name="T17" fmla="*/ 2147483647 h 233"/>
                <a:gd name="T18" fmla="*/ 2147483647 w 189"/>
                <a:gd name="T19" fmla="*/ 2147483647 h 233"/>
                <a:gd name="T20" fmla="*/ 2147483647 w 189"/>
                <a:gd name="T21" fmla="*/ 2147483647 h 233"/>
                <a:gd name="T22" fmla="*/ 2147483647 w 189"/>
                <a:gd name="T23" fmla="*/ 2147483647 h 233"/>
                <a:gd name="T24" fmla="*/ 2147483647 w 189"/>
                <a:gd name="T25" fmla="*/ 2147483647 h 233"/>
                <a:gd name="T26" fmla="*/ 2147483647 w 189"/>
                <a:gd name="T27" fmla="*/ 2147483647 h 233"/>
                <a:gd name="T28" fmla="*/ 2147483647 w 189"/>
                <a:gd name="T29" fmla="*/ 2147483647 h 233"/>
                <a:gd name="T30" fmla="*/ 2147483647 w 189"/>
                <a:gd name="T31" fmla="*/ 2147483647 h 233"/>
                <a:gd name="T32" fmla="*/ 2147483647 w 189"/>
                <a:gd name="T33" fmla="*/ 2147483647 h 233"/>
                <a:gd name="T34" fmla="*/ 2147483647 w 189"/>
                <a:gd name="T35" fmla="*/ 2147483647 h 233"/>
                <a:gd name="T36" fmla="*/ 2147483647 w 189"/>
                <a:gd name="T37" fmla="*/ 2147483647 h 233"/>
                <a:gd name="T38" fmla="*/ 2147483647 w 189"/>
                <a:gd name="T39" fmla="*/ 2147483647 h 233"/>
                <a:gd name="T40" fmla="*/ 2147483647 w 189"/>
                <a:gd name="T41" fmla="*/ 2147483647 h 233"/>
                <a:gd name="T42" fmla="*/ 2147483647 w 189"/>
                <a:gd name="T43" fmla="*/ 2147483647 h 233"/>
                <a:gd name="T44" fmla="*/ 2147483647 w 189"/>
                <a:gd name="T45" fmla="*/ 2147483647 h 233"/>
                <a:gd name="T46" fmla="*/ 2147483647 w 189"/>
                <a:gd name="T47" fmla="*/ 2147483647 h 233"/>
                <a:gd name="T48" fmla="*/ 2147483647 w 189"/>
                <a:gd name="T49" fmla="*/ 2147483647 h 233"/>
                <a:gd name="T50" fmla="*/ 2147483647 w 189"/>
                <a:gd name="T51" fmla="*/ 2147483647 h 233"/>
                <a:gd name="T52" fmla="*/ 2147483647 w 189"/>
                <a:gd name="T53" fmla="*/ 2147483647 h 233"/>
                <a:gd name="T54" fmla="*/ 2147483647 w 189"/>
                <a:gd name="T55" fmla="*/ 2147483647 h 233"/>
                <a:gd name="T56" fmla="*/ 0 w 189"/>
                <a:gd name="T57" fmla="*/ 2147483647 h 2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9"/>
                <a:gd name="T88" fmla="*/ 0 h 233"/>
                <a:gd name="T89" fmla="*/ 189 w 189"/>
                <a:gd name="T90" fmla="*/ 233 h 2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9" h="233">
                  <a:moveTo>
                    <a:pt x="0" y="22"/>
                  </a:moveTo>
                  <a:lnTo>
                    <a:pt x="21" y="22"/>
                  </a:lnTo>
                  <a:lnTo>
                    <a:pt x="42" y="2"/>
                  </a:lnTo>
                  <a:lnTo>
                    <a:pt x="61" y="0"/>
                  </a:lnTo>
                  <a:lnTo>
                    <a:pt x="64" y="27"/>
                  </a:lnTo>
                  <a:lnTo>
                    <a:pt x="71" y="41"/>
                  </a:lnTo>
                  <a:lnTo>
                    <a:pt x="134" y="68"/>
                  </a:lnTo>
                  <a:lnTo>
                    <a:pt x="144" y="89"/>
                  </a:lnTo>
                  <a:lnTo>
                    <a:pt x="142" y="98"/>
                  </a:lnTo>
                  <a:lnTo>
                    <a:pt x="148" y="114"/>
                  </a:lnTo>
                  <a:lnTo>
                    <a:pt x="175" y="119"/>
                  </a:lnTo>
                  <a:lnTo>
                    <a:pt x="176" y="129"/>
                  </a:lnTo>
                  <a:lnTo>
                    <a:pt x="189" y="149"/>
                  </a:lnTo>
                  <a:lnTo>
                    <a:pt x="186" y="184"/>
                  </a:lnTo>
                  <a:lnTo>
                    <a:pt x="169" y="168"/>
                  </a:lnTo>
                  <a:lnTo>
                    <a:pt x="130" y="179"/>
                  </a:lnTo>
                  <a:lnTo>
                    <a:pt x="121" y="222"/>
                  </a:lnTo>
                  <a:lnTo>
                    <a:pt x="103" y="218"/>
                  </a:lnTo>
                  <a:lnTo>
                    <a:pt x="99" y="225"/>
                  </a:lnTo>
                  <a:lnTo>
                    <a:pt x="71" y="214"/>
                  </a:lnTo>
                  <a:lnTo>
                    <a:pt x="57" y="233"/>
                  </a:lnTo>
                  <a:lnTo>
                    <a:pt x="47" y="233"/>
                  </a:lnTo>
                  <a:lnTo>
                    <a:pt x="28" y="183"/>
                  </a:lnTo>
                  <a:lnTo>
                    <a:pt x="28" y="168"/>
                  </a:lnTo>
                  <a:lnTo>
                    <a:pt x="12" y="139"/>
                  </a:lnTo>
                  <a:lnTo>
                    <a:pt x="17" y="120"/>
                  </a:lnTo>
                  <a:lnTo>
                    <a:pt x="10" y="106"/>
                  </a:lnTo>
                  <a:lnTo>
                    <a:pt x="14" y="47"/>
                  </a:lnTo>
                  <a:lnTo>
                    <a:pt x="0" y="22"/>
                  </a:lnTo>
                </a:path>
              </a:pathLst>
            </a:custGeom>
            <a:solidFill>
              <a:srgbClr val="92D050"/>
            </a:solidFill>
            <a:ln w="1651">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18" name="Freeform 273"/>
            <p:cNvSpPr>
              <a:spLocks/>
            </p:cNvSpPr>
            <p:nvPr/>
          </p:nvSpPr>
          <p:spPr bwMode="auto">
            <a:xfrm>
              <a:off x="2616200" y="4303738"/>
              <a:ext cx="234950" cy="230187"/>
            </a:xfrm>
            <a:custGeom>
              <a:avLst/>
              <a:gdLst>
                <a:gd name="T0" fmla="*/ 2147483647 w 129"/>
                <a:gd name="T1" fmla="*/ 2147483647 h 146"/>
                <a:gd name="T2" fmla="*/ 2147483647 w 129"/>
                <a:gd name="T3" fmla="*/ 2147483647 h 146"/>
                <a:gd name="T4" fmla="*/ 2147483647 w 129"/>
                <a:gd name="T5" fmla="*/ 2147483647 h 146"/>
                <a:gd name="T6" fmla="*/ 2147483647 w 129"/>
                <a:gd name="T7" fmla="*/ 2147483647 h 146"/>
                <a:gd name="T8" fmla="*/ 2147483647 w 129"/>
                <a:gd name="T9" fmla="*/ 2147483647 h 146"/>
                <a:gd name="T10" fmla="*/ 2147483647 w 129"/>
                <a:gd name="T11" fmla="*/ 2147483647 h 146"/>
                <a:gd name="T12" fmla="*/ 2147483647 w 129"/>
                <a:gd name="T13" fmla="*/ 2147483647 h 146"/>
                <a:gd name="T14" fmla="*/ 2147483647 w 129"/>
                <a:gd name="T15" fmla="*/ 0 h 146"/>
                <a:gd name="T16" fmla="*/ 2147483647 w 129"/>
                <a:gd name="T17" fmla="*/ 2147483647 h 146"/>
                <a:gd name="T18" fmla="*/ 0 w 129"/>
                <a:gd name="T19" fmla="*/ 2147483647 h 146"/>
                <a:gd name="T20" fmla="*/ 2147483647 w 129"/>
                <a:gd name="T21" fmla="*/ 2147483647 h 146"/>
                <a:gd name="T22" fmla="*/ 2147483647 w 129"/>
                <a:gd name="T23" fmla="*/ 2147483647 h 146"/>
                <a:gd name="T24" fmla="*/ 2147483647 w 129"/>
                <a:gd name="T25" fmla="*/ 2147483647 h 146"/>
                <a:gd name="T26" fmla="*/ 2147483647 w 129"/>
                <a:gd name="T27" fmla="*/ 2147483647 h 146"/>
                <a:gd name="T28" fmla="*/ 2147483647 w 129"/>
                <a:gd name="T29" fmla="*/ 2147483647 h 146"/>
                <a:gd name="T30" fmla="*/ 2147483647 w 129"/>
                <a:gd name="T31" fmla="*/ 2147483647 h 146"/>
                <a:gd name="T32" fmla="*/ 2147483647 w 129"/>
                <a:gd name="T33" fmla="*/ 2147483647 h 146"/>
                <a:gd name="T34" fmla="*/ 2147483647 w 129"/>
                <a:gd name="T35" fmla="*/ 2147483647 h 146"/>
                <a:gd name="T36" fmla="*/ 2147483647 w 129"/>
                <a:gd name="T37" fmla="*/ 2147483647 h 1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146"/>
                <a:gd name="T59" fmla="*/ 129 w 129"/>
                <a:gd name="T60" fmla="*/ 146 h 1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146">
                  <a:moveTo>
                    <a:pt x="129" y="113"/>
                  </a:moveTo>
                  <a:lnTo>
                    <a:pt x="127" y="85"/>
                  </a:lnTo>
                  <a:lnTo>
                    <a:pt x="110" y="82"/>
                  </a:lnTo>
                  <a:lnTo>
                    <a:pt x="104" y="57"/>
                  </a:lnTo>
                  <a:lnTo>
                    <a:pt x="99" y="54"/>
                  </a:lnTo>
                  <a:lnTo>
                    <a:pt x="69" y="47"/>
                  </a:lnTo>
                  <a:lnTo>
                    <a:pt x="65" y="16"/>
                  </a:lnTo>
                  <a:lnTo>
                    <a:pt x="48" y="0"/>
                  </a:lnTo>
                  <a:lnTo>
                    <a:pt x="9" y="11"/>
                  </a:lnTo>
                  <a:lnTo>
                    <a:pt x="0" y="54"/>
                  </a:lnTo>
                  <a:lnTo>
                    <a:pt x="31" y="85"/>
                  </a:lnTo>
                  <a:lnTo>
                    <a:pt x="51" y="89"/>
                  </a:lnTo>
                  <a:lnTo>
                    <a:pt x="76" y="105"/>
                  </a:lnTo>
                  <a:lnTo>
                    <a:pt x="80" y="116"/>
                  </a:lnTo>
                  <a:lnTo>
                    <a:pt x="73" y="139"/>
                  </a:lnTo>
                  <a:lnTo>
                    <a:pt x="103" y="146"/>
                  </a:lnTo>
                  <a:lnTo>
                    <a:pt x="113" y="143"/>
                  </a:lnTo>
                  <a:lnTo>
                    <a:pt x="127" y="130"/>
                  </a:lnTo>
                  <a:lnTo>
                    <a:pt x="129" y="1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19" name="Freeform 274"/>
            <p:cNvSpPr>
              <a:spLocks/>
            </p:cNvSpPr>
            <p:nvPr/>
          </p:nvSpPr>
          <p:spPr bwMode="auto">
            <a:xfrm>
              <a:off x="2616200" y="4303738"/>
              <a:ext cx="234950" cy="230187"/>
            </a:xfrm>
            <a:custGeom>
              <a:avLst/>
              <a:gdLst>
                <a:gd name="T0" fmla="*/ 2147483647 w 129"/>
                <a:gd name="T1" fmla="*/ 2147483647 h 146"/>
                <a:gd name="T2" fmla="*/ 2147483647 w 129"/>
                <a:gd name="T3" fmla="*/ 2147483647 h 146"/>
                <a:gd name="T4" fmla="*/ 2147483647 w 129"/>
                <a:gd name="T5" fmla="*/ 2147483647 h 146"/>
                <a:gd name="T6" fmla="*/ 2147483647 w 129"/>
                <a:gd name="T7" fmla="*/ 2147483647 h 146"/>
                <a:gd name="T8" fmla="*/ 2147483647 w 129"/>
                <a:gd name="T9" fmla="*/ 2147483647 h 146"/>
                <a:gd name="T10" fmla="*/ 2147483647 w 129"/>
                <a:gd name="T11" fmla="*/ 2147483647 h 146"/>
                <a:gd name="T12" fmla="*/ 2147483647 w 129"/>
                <a:gd name="T13" fmla="*/ 2147483647 h 146"/>
                <a:gd name="T14" fmla="*/ 2147483647 w 129"/>
                <a:gd name="T15" fmla="*/ 0 h 146"/>
                <a:gd name="T16" fmla="*/ 2147483647 w 129"/>
                <a:gd name="T17" fmla="*/ 2147483647 h 146"/>
                <a:gd name="T18" fmla="*/ 0 w 129"/>
                <a:gd name="T19" fmla="*/ 2147483647 h 146"/>
                <a:gd name="T20" fmla="*/ 2147483647 w 129"/>
                <a:gd name="T21" fmla="*/ 2147483647 h 146"/>
                <a:gd name="T22" fmla="*/ 2147483647 w 129"/>
                <a:gd name="T23" fmla="*/ 2147483647 h 146"/>
                <a:gd name="T24" fmla="*/ 2147483647 w 129"/>
                <a:gd name="T25" fmla="*/ 2147483647 h 146"/>
                <a:gd name="T26" fmla="*/ 2147483647 w 129"/>
                <a:gd name="T27" fmla="*/ 2147483647 h 146"/>
                <a:gd name="T28" fmla="*/ 2147483647 w 129"/>
                <a:gd name="T29" fmla="*/ 2147483647 h 146"/>
                <a:gd name="T30" fmla="*/ 2147483647 w 129"/>
                <a:gd name="T31" fmla="*/ 2147483647 h 146"/>
                <a:gd name="T32" fmla="*/ 2147483647 w 129"/>
                <a:gd name="T33" fmla="*/ 2147483647 h 146"/>
                <a:gd name="T34" fmla="*/ 2147483647 w 129"/>
                <a:gd name="T35" fmla="*/ 2147483647 h 146"/>
                <a:gd name="T36" fmla="*/ 2147483647 w 129"/>
                <a:gd name="T37" fmla="*/ 2147483647 h 1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146"/>
                <a:gd name="T59" fmla="*/ 129 w 129"/>
                <a:gd name="T60" fmla="*/ 146 h 1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146">
                  <a:moveTo>
                    <a:pt x="129" y="113"/>
                  </a:moveTo>
                  <a:lnTo>
                    <a:pt x="127" y="85"/>
                  </a:lnTo>
                  <a:lnTo>
                    <a:pt x="110" y="82"/>
                  </a:lnTo>
                  <a:lnTo>
                    <a:pt x="104" y="57"/>
                  </a:lnTo>
                  <a:lnTo>
                    <a:pt x="99" y="54"/>
                  </a:lnTo>
                  <a:lnTo>
                    <a:pt x="69" y="47"/>
                  </a:lnTo>
                  <a:lnTo>
                    <a:pt x="65" y="16"/>
                  </a:lnTo>
                  <a:lnTo>
                    <a:pt x="48" y="0"/>
                  </a:lnTo>
                  <a:lnTo>
                    <a:pt x="9" y="11"/>
                  </a:lnTo>
                  <a:lnTo>
                    <a:pt x="0" y="54"/>
                  </a:lnTo>
                  <a:lnTo>
                    <a:pt x="31" y="85"/>
                  </a:lnTo>
                  <a:lnTo>
                    <a:pt x="51" y="89"/>
                  </a:lnTo>
                  <a:lnTo>
                    <a:pt x="76" y="105"/>
                  </a:lnTo>
                  <a:lnTo>
                    <a:pt x="80" y="116"/>
                  </a:lnTo>
                  <a:lnTo>
                    <a:pt x="73" y="139"/>
                  </a:lnTo>
                  <a:lnTo>
                    <a:pt x="103" y="146"/>
                  </a:lnTo>
                  <a:lnTo>
                    <a:pt x="113" y="143"/>
                  </a:lnTo>
                  <a:lnTo>
                    <a:pt x="127" y="130"/>
                  </a:lnTo>
                  <a:lnTo>
                    <a:pt x="129" y="113"/>
                  </a:lnTo>
                </a:path>
              </a:pathLst>
            </a:custGeom>
            <a:solidFill>
              <a:srgbClr val="92D050"/>
            </a:solid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20" name="Freeform 275"/>
            <p:cNvSpPr>
              <a:spLocks/>
            </p:cNvSpPr>
            <p:nvPr/>
          </p:nvSpPr>
          <p:spPr bwMode="auto">
            <a:xfrm>
              <a:off x="2462213" y="4376763"/>
              <a:ext cx="409575" cy="831850"/>
            </a:xfrm>
            <a:custGeom>
              <a:avLst/>
              <a:gdLst>
                <a:gd name="T0" fmla="*/ 2147483647 w 229"/>
                <a:gd name="T1" fmla="*/ 2147483647 h 534"/>
                <a:gd name="T2" fmla="*/ 2147483647 w 229"/>
                <a:gd name="T3" fmla="*/ 2147483647 h 534"/>
                <a:gd name="T4" fmla="*/ 2147483647 w 229"/>
                <a:gd name="T5" fmla="*/ 2147483647 h 534"/>
                <a:gd name="T6" fmla="*/ 2147483647 w 229"/>
                <a:gd name="T7" fmla="*/ 2147483647 h 534"/>
                <a:gd name="T8" fmla="*/ 2147483647 w 229"/>
                <a:gd name="T9" fmla="*/ 2147483647 h 534"/>
                <a:gd name="T10" fmla="*/ 2147483647 w 229"/>
                <a:gd name="T11" fmla="*/ 2147483647 h 534"/>
                <a:gd name="T12" fmla="*/ 2147483647 w 229"/>
                <a:gd name="T13" fmla="*/ 2147483647 h 534"/>
                <a:gd name="T14" fmla="*/ 2147483647 w 229"/>
                <a:gd name="T15" fmla="*/ 2147483647 h 534"/>
                <a:gd name="T16" fmla="*/ 2147483647 w 229"/>
                <a:gd name="T17" fmla="*/ 2147483647 h 534"/>
                <a:gd name="T18" fmla="*/ 2147483647 w 229"/>
                <a:gd name="T19" fmla="*/ 2147483647 h 534"/>
                <a:gd name="T20" fmla="*/ 2147483647 w 229"/>
                <a:gd name="T21" fmla="*/ 2147483647 h 534"/>
                <a:gd name="T22" fmla="*/ 2147483647 w 229"/>
                <a:gd name="T23" fmla="*/ 2147483647 h 534"/>
                <a:gd name="T24" fmla="*/ 2147483647 w 229"/>
                <a:gd name="T25" fmla="*/ 2147483647 h 534"/>
                <a:gd name="T26" fmla="*/ 2147483647 w 229"/>
                <a:gd name="T27" fmla="*/ 2147483647 h 534"/>
                <a:gd name="T28" fmla="*/ 2147483647 w 229"/>
                <a:gd name="T29" fmla="*/ 2147483647 h 534"/>
                <a:gd name="T30" fmla="*/ 2147483647 w 229"/>
                <a:gd name="T31" fmla="*/ 2147483647 h 534"/>
                <a:gd name="T32" fmla="*/ 2147483647 w 229"/>
                <a:gd name="T33" fmla="*/ 2147483647 h 534"/>
                <a:gd name="T34" fmla="*/ 2147483647 w 229"/>
                <a:gd name="T35" fmla="*/ 2147483647 h 534"/>
                <a:gd name="T36" fmla="*/ 2147483647 w 229"/>
                <a:gd name="T37" fmla="*/ 2147483647 h 534"/>
                <a:gd name="T38" fmla="*/ 2147483647 w 229"/>
                <a:gd name="T39" fmla="*/ 2147483647 h 534"/>
                <a:gd name="T40" fmla="*/ 2147483647 w 229"/>
                <a:gd name="T41" fmla="*/ 2147483647 h 534"/>
                <a:gd name="T42" fmla="*/ 2147483647 w 229"/>
                <a:gd name="T43" fmla="*/ 2147483647 h 534"/>
                <a:gd name="T44" fmla="*/ 2147483647 w 229"/>
                <a:gd name="T45" fmla="*/ 2147483647 h 534"/>
                <a:gd name="T46" fmla="*/ 2147483647 w 229"/>
                <a:gd name="T47" fmla="*/ 2147483647 h 534"/>
                <a:gd name="T48" fmla="*/ 2147483647 w 229"/>
                <a:gd name="T49" fmla="*/ 2147483647 h 534"/>
                <a:gd name="T50" fmla="*/ 2147483647 w 229"/>
                <a:gd name="T51" fmla="*/ 2147483647 h 534"/>
                <a:gd name="T52" fmla="*/ 2147483647 w 229"/>
                <a:gd name="T53" fmla="*/ 2147483647 h 534"/>
                <a:gd name="T54" fmla="*/ 2147483647 w 229"/>
                <a:gd name="T55" fmla="*/ 2147483647 h 534"/>
                <a:gd name="T56" fmla="*/ 2147483647 w 229"/>
                <a:gd name="T57" fmla="*/ 2147483647 h 534"/>
                <a:gd name="T58" fmla="*/ 2147483647 w 229"/>
                <a:gd name="T59" fmla="*/ 2147483647 h 534"/>
                <a:gd name="T60" fmla="*/ 2147483647 w 229"/>
                <a:gd name="T61" fmla="*/ 2147483647 h 534"/>
                <a:gd name="T62" fmla="*/ 2147483647 w 229"/>
                <a:gd name="T63" fmla="*/ 2147483647 h 534"/>
                <a:gd name="T64" fmla="*/ 2147483647 w 229"/>
                <a:gd name="T65" fmla="*/ 2147483647 h 534"/>
                <a:gd name="T66" fmla="*/ 2147483647 w 229"/>
                <a:gd name="T67" fmla="*/ 2147483647 h 534"/>
                <a:gd name="T68" fmla="*/ 2147483647 w 229"/>
                <a:gd name="T69" fmla="*/ 2147483647 h 534"/>
                <a:gd name="T70" fmla="*/ 2147483647 w 229"/>
                <a:gd name="T71" fmla="*/ 2147483647 h 534"/>
                <a:gd name="T72" fmla="*/ 2147483647 w 229"/>
                <a:gd name="T73" fmla="*/ 2147483647 h 534"/>
                <a:gd name="T74" fmla="*/ 2147483647 w 229"/>
                <a:gd name="T75" fmla="*/ 2147483647 h 534"/>
                <a:gd name="T76" fmla="*/ 2147483647 w 229"/>
                <a:gd name="T77" fmla="*/ 2147483647 h 534"/>
                <a:gd name="T78" fmla="*/ 2147483647 w 229"/>
                <a:gd name="T79" fmla="*/ 2147483647 h 5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9"/>
                <a:gd name="T121" fmla="*/ 0 h 534"/>
                <a:gd name="T122" fmla="*/ 229 w 229"/>
                <a:gd name="T123" fmla="*/ 534 h 5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9" h="534">
                  <a:moveTo>
                    <a:pt x="181" y="148"/>
                  </a:moveTo>
                  <a:lnTo>
                    <a:pt x="186" y="216"/>
                  </a:lnTo>
                  <a:lnTo>
                    <a:pt x="188" y="226"/>
                  </a:lnTo>
                  <a:lnTo>
                    <a:pt x="207" y="239"/>
                  </a:lnTo>
                  <a:lnTo>
                    <a:pt x="205" y="246"/>
                  </a:lnTo>
                  <a:lnTo>
                    <a:pt x="216" y="256"/>
                  </a:lnTo>
                  <a:lnTo>
                    <a:pt x="221" y="265"/>
                  </a:lnTo>
                  <a:lnTo>
                    <a:pt x="214" y="289"/>
                  </a:lnTo>
                  <a:lnTo>
                    <a:pt x="176" y="302"/>
                  </a:lnTo>
                  <a:lnTo>
                    <a:pt x="156" y="302"/>
                  </a:lnTo>
                  <a:lnTo>
                    <a:pt x="150" y="299"/>
                  </a:lnTo>
                  <a:lnTo>
                    <a:pt x="157" y="312"/>
                  </a:lnTo>
                  <a:lnTo>
                    <a:pt x="160" y="337"/>
                  </a:lnTo>
                  <a:lnTo>
                    <a:pt x="142" y="341"/>
                  </a:lnTo>
                  <a:lnTo>
                    <a:pt x="125" y="334"/>
                  </a:lnTo>
                  <a:lnTo>
                    <a:pt x="121" y="338"/>
                  </a:lnTo>
                  <a:lnTo>
                    <a:pt x="131" y="357"/>
                  </a:lnTo>
                  <a:lnTo>
                    <a:pt x="139" y="362"/>
                  </a:lnTo>
                  <a:lnTo>
                    <a:pt x="148" y="357"/>
                  </a:lnTo>
                  <a:lnTo>
                    <a:pt x="153" y="366"/>
                  </a:lnTo>
                  <a:lnTo>
                    <a:pt x="153" y="370"/>
                  </a:lnTo>
                  <a:lnTo>
                    <a:pt x="146" y="370"/>
                  </a:lnTo>
                  <a:lnTo>
                    <a:pt x="139" y="364"/>
                  </a:lnTo>
                  <a:lnTo>
                    <a:pt x="135" y="370"/>
                  </a:lnTo>
                  <a:lnTo>
                    <a:pt x="145" y="373"/>
                  </a:lnTo>
                  <a:lnTo>
                    <a:pt x="136" y="385"/>
                  </a:lnTo>
                  <a:lnTo>
                    <a:pt x="142" y="399"/>
                  </a:lnTo>
                  <a:lnTo>
                    <a:pt x="138" y="402"/>
                  </a:lnTo>
                  <a:lnTo>
                    <a:pt x="139" y="408"/>
                  </a:lnTo>
                  <a:lnTo>
                    <a:pt x="125" y="413"/>
                  </a:lnTo>
                  <a:lnTo>
                    <a:pt x="121" y="424"/>
                  </a:lnTo>
                  <a:lnTo>
                    <a:pt x="125" y="433"/>
                  </a:lnTo>
                  <a:lnTo>
                    <a:pt x="142" y="445"/>
                  </a:lnTo>
                  <a:lnTo>
                    <a:pt x="152" y="445"/>
                  </a:lnTo>
                  <a:lnTo>
                    <a:pt x="155" y="451"/>
                  </a:lnTo>
                  <a:lnTo>
                    <a:pt x="156" y="459"/>
                  </a:lnTo>
                  <a:lnTo>
                    <a:pt x="141" y="477"/>
                  </a:lnTo>
                  <a:lnTo>
                    <a:pt x="143" y="493"/>
                  </a:lnTo>
                  <a:lnTo>
                    <a:pt x="132" y="503"/>
                  </a:lnTo>
                  <a:lnTo>
                    <a:pt x="134" y="510"/>
                  </a:lnTo>
                  <a:lnTo>
                    <a:pt x="155" y="534"/>
                  </a:lnTo>
                  <a:lnTo>
                    <a:pt x="139" y="532"/>
                  </a:lnTo>
                  <a:lnTo>
                    <a:pt x="107" y="528"/>
                  </a:lnTo>
                  <a:lnTo>
                    <a:pt x="90" y="505"/>
                  </a:lnTo>
                  <a:lnTo>
                    <a:pt x="77" y="506"/>
                  </a:lnTo>
                  <a:lnTo>
                    <a:pt x="70" y="491"/>
                  </a:lnTo>
                  <a:lnTo>
                    <a:pt x="69" y="437"/>
                  </a:lnTo>
                  <a:lnTo>
                    <a:pt x="56" y="404"/>
                  </a:lnTo>
                  <a:lnTo>
                    <a:pt x="60" y="405"/>
                  </a:lnTo>
                  <a:lnTo>
                    <a:pt x="52" y="397"/>
                  </a:lnTo>
                  <a:lnTo>
                    <a:pt x="38" y="372"/>
                  </a:lnTo>
                  <a:lnTo>
                    <a:pt x="38" y="356"/>
                  </a:lnTo>
                  <a:lnTo>
                    <a:pt x="30" y="340"/>
                  </a:lnTo>
                  <a:lnTo>
                    <a:pt x="27" y="296"/>
                  </a:lnTo>
                  <a:lnTo>
                    <a:pt x="17" y="265"/>
                  </a:lnTo>
                  <a:lnTo>
                    <a:pt x="23" y="251"/>
                  </a:lnTo>
                  <a:lnTo>
                    <a:pt x="18" y="237"/>
                  </a:lnTo>
                  <a:lnTo>
                    <a:pt x="21" y="213"/>
                  </a:lnTo>
                  <a:lnTo>
                    <a:pt x="0" y="167"/>
                  </a:lnTo>
                  <a:lnTo>
                    <a:pt x="3" y="115"/>
                  </a:lnTo>
                  <a:lnTo>
                    <a:pt x="16" y="86"/>
                  </a:lnTo>
                  <a:lnTo>
                    <a:pt x="8" y="49"/>
                  </a:lnTo>
                  <a:lnTo>
                    <a:pt x="23" y="39"/>
                  </a:lnTo>
                  <a:lnTo>
                    <a:pt x="23" y="19"/>
                  </a:lnTo>
                  <a:lnTo>
                    <a:pt x="37" y="0"/>
                  </a:lnTo>
                  <a:lnTo>
                    <a:pt x="65" y="11"/>
                  </a:lnTo>
                  <a:lnTo>
                    <a:pt x="69" y="4"/>
                  </a:lnTo>
                  <a:lnTo>
                    <a:pt x="87" y="8"/>
                  </a:lnTo>
                  <a:lnTo>
                    <a:pt x="118" y="39"/>
                  </a:lnTo>
                  <a:lnTo>
                    <a:pt x="138" y="43"/>
                  </a:lnTo>
                  <a:lnTo>
                    <a:pt x="163" y="59"/>
                  </a:lnTo>
                  <a:lnTo>
                    <a:pt x="167" y="70"/>
                  </a:lnTo>
                  <a:lnTo>
                    <a:pt x="160" y="93"/>
                  </a:lnTo>
                  <a:lnTo>
                    <a:pt x="190" y="100"/>
                  </a:lnTo>
                  <a:lnTo>
                    <a:pt x="200" y="97"/>
                  </a:lnTo>
                  <a:lnTo>
                    <a:pt x="214" y="84"/>
                  </a:lnTo>
                  <a:lnTo>
                    <a:pt x="216" y="67"/>
                  </a:lnTo>
                  <a:lnTo>
                    <a:pt x="223" y="67"/>
                  </a:lnTo>
                  <a:lnTo>
                    <a:pt x="229" y="92"/>
                  </a:lnTo>
                  <a:lnTo>
                    <a:pt x="216" y="100"/>
                  </a:lnTo>
                  <a:lnTo>
                    <a:pt x="181" y="148"/>
                  </a:lnTo>
                  <a:close/>
                </a:path>
              </a:pathLst>
            </a:custGeom>
            <a:solidFill>
              <a:srgbClr val="92D050"/>
            </a:solid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21" name="Freeform 276"/>
            <p:cNvSpPr>
              <a:spLocks/>
            </p:cNvSpPr>
            <p:nvPr/>
          </p:nvSpPr>
          <p:spPr bwMode="auto">
            <a:xfrm>
              <a:off x="2462213" y="4376763"/>
              <a:ext cx="409575" cy="831850"/>
            </a:xfrm>
            <a:custGeom>
              <a:avLst/>
              <a:gdLst>
                <a:gd name="T0" fmla="*/ 2147483647 w 229"/>
                <a:gd name="T1" fmla="*/ 2147483647 h 534"/>
                <a:gd name="T2" fmla="*/ 2147483647 w 229"/>
                <a:gd name="T3" fmla="*/ 2147483647 h 534"/>
                <a:gd name="T4" fmla="*/ 2147483647 w 229"/>
                <a:gd name="T5" fmla="*/ 2147483647 h 534"/>
                <a:gd name="T6" fmla="*/ 2147483647 w 229"/>
                <a:gd name="T7" fmla="*/ 2147483647 h 534"/>
                <a:gd name="T8" fmla="*/ 2147483647 w 229"/>
                <a:gd name="T9" fmla="*/ 2147483647 h 534"/>
                <a:gd name="T10" fmla="*/ 2147483647 w 229"/>
                <a:gd name="T11" fmla="*/ 2147483647 h 534"/>
                <a:gd name="T12" fmla="*/ 2147483647 w 229"/>
                <a:gd name="T13" fmla="*/ 2147483647 h 534"/>
                <a:gd name="T14" fmla="*/ 2147483647 w 229"/>
                <a:gd name="T15" fmla="*/ 2147483647 h 534"/>
                <a:gd name="T16" fmla="*/ 2147483647 w 229"/>
                <a:gd name="T17" fmla="*/ 2147483647 h 534"/>
                <a:gd name="T18" fmla="*/ 2147483647 w 229"/>
                <a:gd name="T19" fmla="*/ 2147483647 h 534"/>
                <a:gd name="T20" fmla="*/ 2147483647 w 229"/>
                <a:gd name="T21" fmla="*/ 2147483647 h 534"/>
                <a:gd name="T22" fmla="*/ 2147483647 w 229"/>
                <a:gd name="T23" fmla="*/ 2147483647 h 534"/>
                <a:gd name="T24" fmla="*/ 2147483647 w 229"/>
                <a:gd name="T25" fmla="*/ 2147483647 h 534"/>
                <a:gd name="T26" fmla="*/ 2147483647 w 229"/>
                <a:gd name="T27" fmla="*/ 2147483647 h 534"/>
                <a:gd name="T28" fmla="*/ 2147483647 w 229"/>
                <a:gd name="T29" fmla="*/ 2147483647 h 534"/>
                <a:gd name="T30" fmla="*/ 2147483647 w 229"/>
                <a:gd name="T31" fmla="*/ 2147483647 h 534"/>
                <a:gd name="T32" fmla="*/ 2147483647 w 229"/>
                <a:gd name="T33" fmla="*/ 2147483647 h 534"/>
                <a:gd name="T34" fmla="*/ 2147483647 w 229"/>
                <a:gd name="T35" fmla="*/ 2147483647 h 534"/>
                <a:gd name="T36" fmla="*/ 2147483647 w 229"/>
                <a:gd name="T37" fmla="*/ 2147483647 h 534"/>
                <a:gd name="T38" fmla="*/ 2147483647 w 229"/>
                <a:gd name="T39" fmla="*/ 2147483647 h 534"/>
                <a:gd name="T40" fmla="*/ 2147483647 w 229"/>
                <a:gd name="T41" fmla="*/ 2147483647 h 534"/>
                <a:gd name="T42" fmla="*/ 2147483647 w 229"/>
                <a:gd name="T43" fmla="*/ 2147483647 h 534"/>
                <a:gd name="T44" fmla="*/ 2147483647 w 229"/>
                <a:gd name="T45" fmla="*/ 2147483647 h 534"/>
                <a:gd name="T46" fmla="*/ 2147483647 w 229"/>
                <a:gd name="T47" fmla="*/ 2147483647 h 534"/>
                <a:gd name="T48" fmla="*/ 2147483647 w 229"/>
                <a:gd name="T49" fmla="*/ 2147483647 h 534"/>
                <a:gd name="T50" fmla="*/ 2147483647 w 229"/>
                <a:gd name="T51" fmla="*/ 2147483647 h 534"/>
                <a:gd name="T52" fmla="*/ 2147483647 w 229"/>
                <a:gd name="T53" fmla="*/ 2147483647 h 534"/>
                <a:gd name="T54" fmla="*/ 2147483647 w 229"/>
                <a:gd name="T55" fmla="*/ 2147483647 h 534"/>
                <a:gd name="T56" fmla="*/ 2147483647 w 229"/>
                <a:gd name="T57" fmla="*/ 2147483647 h 534"/>
                <a:gd name="T58" fmla="*/ 2147483647 w 229"/>
                <a:gd name="T59" fmla="*/ 2147483647 h 534"/>
                <a:gd name="T60" fmla="*/ 2147483647 w 229"/>
                <a:gd name="T61" fmla="*/ 2147483647 h 534"/>
                <a:gd name="T62" fmla="*/ 2147483647 w 229"/>
                <a:gd name="T63" fmla="*/ 2147483647 h 534"/>
                <a:gd name="T64" fmla="*/ 2147483647 w 229"/>
                <a:gd name="T65" fmla="*/ 2147483647 h 534"/>
                <a:gd name="T66" fmla="*/ 2147483647 w 229"/>
                <a:gd name="T67" fmla="*/ 2147483647 h 534"/>
                <a:gd name="T68" fmla="*/ 2147483647 w 229"/>
                <a:gd name="T69" fmla="*/ 2147483647 h 534"/>
                <a:gd name="T70" fmla="*/ 2147483647 w 229"/>
                <a:gd name="T71" fmla="*/ 2147483647 h 534"/>
                <a:gd name="T72" fmla="*/ 2147483647 w 229"/>
                <a:gd name="T73" fmla="*/ 2147483647 h 534"/>
                <a:gd name="T74" fmla="*/ 2147483647 w 229"/>
                <a:gd name="T75" fmla="*/ 2147483647 h 534"/>
                <a:gd name="T76" fmla="*/ 2147483647 w 229"/>
                <a:gd name="T77" fmla="*/ 2147483647 h 534"/>
                <a:gd name="T78" fmla="*/ 2147483647 w 229"/>
                <a:gd name="T79" fmla="*/ 2147483647 h 5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9"/>
                <a:gd name="T121" fmla="*/ 0 h 534"/>
                <a:gd name="T122" fmla="*/ 229 w 229"/>
                <a:gd name="T123" fmla="*/ 534 h 5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9" h="534">
                  <a:moveTo>
                    <a:pt x="181" y="148"/>
                  </a:moveTo>
                  <a:lnTo>
                    <a:pt x="186" y="216"/>
                  </a:lnTo>
                  <a:lnTo>
                    <a:pt x="188" y="226"/>
                  </a:lnTo>
                  <a:lnTo>
                    <a:pt x="207" y="239"/>
                  </a:lnTo>
                  <a:lnTo>
                    <a:pt x="205" y="246"/>
                  </a:lnTo>
                  <a:lnTo>
                    <a:pt x="216" y="256"/>
                  </a:lnTo>
                  <a:lnTo>
                    <a:pt x="221" y="265"/>
                  </a:lnTo>
                  <a:lnTo>
                    <a:pt x="214" y="289"/>
                  </a:lnTo>
                  <a:lnTo>
                    <a:pt x="176" y="302"/>
                  </a:lnTo>
                  <a:lnTo>
                    <a:pt x="156" y="302"/>
                  </a:lnTo>
                  <a:lnTo>
                    <a:pt x="150" y="299"/>
                  </a:lnTo>
                  <a:lnTo>
                    <a:pt x="157" y="312"/>
                  </a:lnTo>
                  <a:lnTo>
                    <a:pt x="160" y="337"/>
                  </a:lnTo>
                  <a:lnTo>
                    <a:pt x="142" y="341"/>
                  </a:lnTo>
                  <a:lnTo>
                    <a:pt x="125" y="334"/>
                  </a:lnTo>
                  <a:lnTo>
                    <a:pt x="121" y="338"/>
                  </a:lnTo>
                  <a:lnTo>
                    <a:pt x="131" y="357"/>
                  </a:lnTo>
                  <a:lnTo>
                    <a:pt x="139" y="362"/>
                  </a:lnTo>
                  <a:lnTo>
                    <a:pt x="148" y="357"/>
                  </a:lnTo>
                  <a:lnTo>
                    <a:pt x="153" y="366"/>
                  </a:lnTo>
                  <a:lnTo>
                    <a:pt x="153" y="370"/>
                  </a:lnTo>
                  <a:lnTo>
                    <a:pt x="146" y="370"/>
                  </a:lnTo>
                  <a:lnTo>
                    <a:pt x="139" y="364"/>
                  </a:lnTo>
                  <a:lnTo>
                    <a:pt x="135" y="370"/>
                  </a:lnTo>
                  <a:lnTo>
                    <a:pt x="145" y="373"/>
                  </a:lnTo>
                  <a:lnTo>
                    <a:pt x="136" y="385"/>
                  </a:lnTo>
                  <a:lnTo>
                    <a:pt x="142" y="399"/>
                  </a:lnTo>
                  <a:lnTo>
                    <a:pt x="138" y="402"/>
                  </a:lnTo>
                  <a:lnTo>
                    <a:pt x="139" y="408"/>
                  </a:lnTo>
                  <a:lnTo>
                    <a:pt x="125" y="413"/>
                  </a:lnTo>
                  <a:lnTo>
                    <a:pt x="121" y="424"/>
                  </a:lnTo>
                  <a:lnTo>
                    <a:pt x="125" y="433"/>
                  </a:lnTo>
                  <a:lnTo>
                    <a:pt x="142" y="445"/>
                  </a:lnTo>
                  <a:lnTo>
                    <a:pt x="152" y="445"/>
                  </a:lnTo>
                  <a:lnTo>
                    <a:pt x="155" y="451"/>
                  </a:lnTo>
                  <a:lnTo>
                    <a:pt x="156" y="459"/>
                  </a:lnTo>
                  <a:lnTo>
                    <a:pt x="141" y="477"/>
                  </a:lnTo>
                  <a:lnTo>
                    <a:pt x="143" y="493"/>
                  </a:lnTo>
                  <a:lnTo>
                    <a:pt x="132" y="503"/>
                  </a:lnTo>
                  <a:lnTo>
                    <a:pt x="134" y="510"/>
                  </a:lnTo>
                  <a:lnTo>
                    <a:pt x="155" y="534"/>
                  </a:lnTo>
                  <a:lnTo>
                    <a:pt x="139" y="532"/>
                  </a:lnTo>
                  <a:lnTo>
                    <a:pt x="107" y="528"/>
                  </a:lnTo>
                  <a:lnTo>
                    <a:pt x="90" y="505"/>
                  </a:lnTo>
                  <a:lnTo>
                    <a:pt x="77" y="506"/>
                  </a:lnTo>
                  <a:lnTo>
                    <a:pt x="70" y="491"/>
                  </a:lnTo>
                  <a:lnTo>
                    <a:pt x="69" y="437"/>
                  </a:lnTo>
                  <a:lnTo>
                    <a:pt x="56" y="404"/>
                  </a:lnTo>
                  <a:lnTo>
                    <a:pt x="60" y="405"/>
                  </a:lnTo>
                  <a:lnTo>
                    <a:pt x="52" y="397"/>
                  </a:lnTo>
                  <a:lnTo>
                    <a:pt x="38" y="372"/>
                  </a:lnTo>
                  <a:lnTo>
                    <a:pt x="38" y="356"/>
                  </a:lnTo>
                  <a:lnTo>
                    <a:pt x="30" y="340"/>
                  </a:lnTo>
                  <a:lnTo>
                    <a:pt x="27" y="296"/>
                  </a:lnTo>
                  <a:lnTo>
                    <a:pt x="17" y="265"/>
                  </a:lnTo>
                  <a:lnTo>
                    <a:pt x="23" y="251"/>
                  </a:lnTo>
                  <a:lnTo>
                    <a:pt x="18" y="237"/>
                  </a:lnTo>
                  <a:lnTo>
                    <a:pt x="21" y="213"/>
                  </a:lnTo>
                  <a:lnTo>
                    <a:pt x="0" y="167"/>
                  </a:lnTo>
                  <a:lnTo>
                    <a:pt x="3" y="115"/>
                  </a:lnTo>
                  <a:lnTo>
                    <a:pt x="16" y="86"/>
                  </a:lnTo>
                  <a:lnTo>
                    <a:pt x="8" y="49"/>
                  </a:lnTo>
                  <a:lnTo>
                    <a:pt x="23" y="39"/>
                  </a:lnTo>
                  <a:lnTo>
                    <a:pt x="23" y="19"/>
                  </a:lnTo>
                  <a:lnTo>
                    <a:pt x="37" y="0"/>
                  </a:lnTo>
                  <a:lnTo>
                    <a:pt x="65" y="11"/>
                  </a:lnTo>
                  <a:lnTo>
                    <a:pt x="69" y="4"/>
                  </a:lnTo>
                  <a:lnTo>
                    <a:pt x="87" y="8"/>
                  </a:lnTo>
                  <a:lnTo>
                    <a:pt x="118" y="39"/>
                  </a:lnTo>
                  <a:lnTo>
                    <a:pt x="138" y="43"/>
                  </a:lnTo>
                  <a:lnTo>
                    <a:pt x="163" y="59"/>
                  </a:lnTo>
                  <a:lnTo>
                    <a:pt x="167" y="70"/>
                  </a:lnTo>
                  <a:lnTo>
                    <a:pt x="160" y="93"/>
                  </a:lnTo>
                  <a:lnTo>
                    <a:pt x="190" y="100"/>
                  </a:lnTo>
                  <a:lnTo>
                    <a:pt x="200" y="97"/>
                  </a:lnTo>
                  <a:lnTo>
                    <a:pt x="214" y="84"/>
                  </a:lnTo>
                  <a:lnTo>
                    <a:pt x="216" y="67"/>
                  </a:lnTo>
                  <a:lnTo>
                    <a:pt x="223" y="67"/>
                  </a:lnTo>
                  <a:lnTo>
                    <a:pt x="229" y="92"/>
                  </a:lnTo>
                  <a:lnTo>
                    <a:pt x="216" y="100"/>
                  </a:lnTo>
                  <a:lnTo>
                    <a:pt x="181" y="148"/>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22" name="Freeform 277"/>
            <p:cNvSpPr>
              <a:spLocks/>
            </p:cNvSpPr>
            <p:nvPr/>
          </p:nvSpPr>
          <p:spPr bwMode="auto">
            <a:xfrm>
              <a:off x="2624138" y="3549675"/>
              <a:ext cx="122237" cy="193675"/>
            </a:xfrm>
            <a:custGeom>
              <a:avLst/>
              <a:gdLst>
                <a:gd name="T0" fmla="*/ 2147483647 w 70"/>
                <a:gd name="T1" fmla="*/ 0 h 124"/>
                <a:gd name="T2" fmla="*/ 2147483647 w 70"/>
                <a:gd name="T3" fmla="*/ 2147483647 h 124"/>
                <a:gd name="T4" fmla="*/ 2147483647 w 70"/>
                <a:gd name="T5" fmla="*/ 2147483647 h 124"/>
                <a:gd name="T6" fmla="*/ 2147483647 w 70"/>
                <a:gd name="T7" fmla="*/ 2147483647 h 124"/>
                <a:gd name="T8" fmla="*/ 2147483647 w 70"/>
                <a:gd name="T9" fmla="*/ 2147483647 h 124"/>
                <a:gd name="T10" fmla="*/ 0 w 70"/>
                <a:gd name="T11" fmla="*/ 2147483647 h 124"/>
                <a:gd name="T12" fmla="*/ 2147483647 w 70"/>
                <a:gd name="T13" fmla="*/ 2147483647 h 124"/>
                <a:gd name="T14" fmla="*/ 2147483647 w 70"/>
                <a:gd name="T15" fmla="*/ 2147483647 h 124"/>
                <a:gd name="T16" fmla="*/ 2147483647 w 70"/>
                <a:gd name="T17" fmla="*/ 2147483647 h 124"/>
                <a:gd name="T18" fmla="*/ 2147483647 w 70"/>
                <a:gd name="T19" fmla="*/ 2147483647 h 124"/>
                <a:gd name="T20" fmla="*/ 2147483647 w 70"/>
                <a:gd name="T21" fmla="*/ 2147483647 h 124"/>
                <a:gd name="T22" fmla="*/ 2147483647 w 70"/>
                <a:gd name="T23" fmla="*/ 2147483647 h 124"/>
                <a:gd name="T24" fmla="*/ 2147483647 w 70"/>
                <a:gd name="T25" fmla="*/ 2147483647 h 124"/>
                <a:gd name="T26" fmla="*/ 2147483647 w 70"/>
                <a:gd name="T27" fmla="*/ 2147483647 h 124"/>
                <a:gd name="T28" fmla="*/ 2147483647 w 70"/>
                <a:gd name="T29" fmla="*/ 2147483647 h 124"/>
                <a:gd name="T30" fmla="*/ 2147483647 w 70"/>
                <a:gd name="T31" fmla="*/ 2147483647 h 124"/>
                <a:gd name="T32" fmla="*/ 2147483647 w 70"/>
                <a:gd name="T33" fmla="*/ 2147483647 h 124"/>
                <a:gd name="T34" fmla="*/ 2147483647 w 70"/>
                <a:gd name="T35" fmla="*/ 2147483647 h 124"/>
                <a:gd name="T36" fmla="*/ 2147483647 w 70"/>
                <a:gd name="T37" fmla="*/ 2147483647 h 124"/>
                <a:gd name="T38" fmla="*/ 2147483647 w 70"/>
                <a:gd name="T39" fmla="*/ 0 h 1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
                <a:gd name="T61" fmla="*/ 0 h 124"/>
                <a:gd name="T62" fmla="*/ 70 w 70"/>
                <a:gd name="T63" fmla="*/ 124 h 1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 h="124">
                  <a:moveTo>
                    <a:pt x="22" y="0"/>
                  </a:moveTo>
                  <a:lnTo>
                    <a:pt x="9" y="10"/>
                  </a:lnTo>
                  <a:lnTo>
                    <a:pt x="7" y="19"/>
                  </a:lnTo>
                  <a:lnTo>
                    <a:pt x="11" y="22"/>
                  </a:lnTo>
                  <a:lnTo>
                    <a:pt x="2" y="27"/>
                  </a:lnTo>
                  <a:lnTo>
                    <a:pt x="0" y="41"/>
                  </a:lnTo>
                  <a:lnTo>
                    <a:pt x="9" y="54"/>
                  </a:lnTo>
                  <a:lnTo>
                    <a:pt x="18" y="57"/>
                  </a:lnTo>
                  <a:lnTo>
                    <a:pt x="22" y="73"/>
                  </a:lnTo>
                  <a:lnTo>
                    <a:pt x="18" y="99"/>
                  </a:lnTo>
                  <a:lnTo>
                    <a:pt x="28" y="121"/>
                  </a:lnTo>
                  <a:lnTo>
                    <a:pt x="35" y="124"/>
                  </a:lnTo>
                  <a:lnTo>
                    <a:pt x="60" y="111"/>
                  </a:lnTo>
                  <a:lnTo>
                    <a:pt x="70" y="111"/>
                  </a:lnTo>
                  <a:lnTo>
                    <a:pt x="46" y="70"/>
                  </a:lnTo>
                  <a:lnTo>
                    <a:pt x="61" y="41"/>
                  </a:lnTo>
                  <a:lnTo>
                    <a:pt x="45" y="24"/>
                  </a:lnTo>
                  <a:lnTo>
                    <a:pt x="39" y="26"/>
                  </a:lnTo>
                  <a:lnTo>
                    <a:pt x="39" y="11"/>
                  </a:lnTo>
                  <a:lnTo>
                    <a:pt x="22"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23" name="Freeform 278"/>
            <p:cNvSpPr>
              <a:spLocks/>
            </p:cNvSpPr>
            <p:nvPr/>
          </p:nvSpPr>
          <p:spPr bwMode="auto">
            <a:xfrm>
              <a:off x="2624138" y="3549675"/>
              <a:ext cx="122237" cy="193675"/>
            </a:xfrm>
            <a:custGeom>
              <a:avLst/>
              <a:gdLst>
                <a:gd name="T0" fmla="*/ 2147483647 w 70"/>
                <a:gd name="T1" fmla="*/ 0 h 124"/>
                <a:gd name="T2" fmla="*/ 2147483647 w 70"/>
                <a:gd name="T3" fmla="*/ 2147483647 h 124"/>
                <a:gd name="T4" fmla="*/ 2147483647 w 70"/>
                <a:gd name="T5" fmla="*/ 2147483647 h 124"/>
                <a:gd name="T6" fmla="*/ 2147483647 w 70"/>
                <a:gd name="T7" fmla="*/ 2147483647 h 124"/>
                <a:gd name="T8" fmla="*/ 2147483647 w 70"/>
                <a:gd name="T9" fmla="*/ 2147483647 h 124"/>
                <a:gd name="T10" fmla="*/ 0 w 70"/>
                <a:gd name="T11" fmla="*/ 2147483647 h 124"/>
                <a:gd name="T12" fmla="*/ 2147483647 w 70"/>
                <a:gd name="T13" fmla="*/ 2147483647 h 124"/>
                <a:gd name="T14" fmla="*/ 2147483647 w 70"/>
                <a:gd name="T15" fmla="*/ 2147483647 h 124"/>
                <a:gd name="T16" fmla="*/ 2147483647 w 70"/>
                <a:gd name="T17" fmla="*/ 2147483647 h 124"/>
                <a:gd name="T18" fmla="*/ 2147483647 w 70"/>
                <a:gd name="T19" fmla="*/ 2147483647 h 124"/>
                <a:gd name="T20" fmla="*/ 2147483647 w 70"/>
                <a:gd name="T21" fmla="*/ 2147483647 h 124"/>
                <a:gd name="T22" fmla="*/ 2147483647 w 70"/>
                <a:gd name="T23" fmla="*/ 2147483647 h 124"/>
                <a:gd name="T24" fmla="*/ 2147483647 w 70"/>
                <a:gd name="T25" fmla="*/ 2147483647 h 124"/>
                <a:gd name="T26" fmla="*/ 2147483647 w 70"/>
                <a:gd name="T27" fmla="*/ 2147483647 h 124"/>
                <a:gd name="T28" fmla="*/ 2147483647 w 70"/>
                <a:gd name="T29" fmla="*/ 2147483647 h 124"/>
                <a:gd name="T30" fmla="*/ 2147483647 w 70"/>
                <a:gd name="T31" fmla="*/ 2147483647 h 124"/>
                <a:gd name="T32" fmla="*/ 2147483647 w 70"/>
                <a:gd name="T33" fmla="*/ 2147483647 h 124"/>
                <a:gd name="T34" fmla="*/ 2147483647 w 70"/>
                <a:gd name="T35" fmla="*/ 2147483647 h 124"/>
                <a:gd name="T36" fmla="*/ 2147483647 w 70"/>
                <a:gd name="T37" fmla="*/ 2147483647 h 124"/>
                <a:gd name="T38" fmla="*/ 2147483647 w 70"/>
                <a:gd name="T39" fmla="*/ 0 h 1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
                <a:gd name="T61" fmla="*/ 0 h 124"/>
                <a:gd name="T62" fmla="*/ 70 w 70"/>
                <a:gd name="T63" fmla="*/ 124 h 1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 h="124">
                  <a:moveTo>
                    <a:pt x="22" y="0"/>
                  </a:moveTo>
                  <a:lnTo>
                    <a:pt x="9" y="10"/>
                  </a:lnTo>
                  <a:lnTo>
                    <a:pt x="7" y="19"/>
                  </a:lnTo>
                  <a:lnTo>
                    <a:pt x="11" y="22"/>
                  </a:lnTo>
                  <a:lnTo>
                    <a:pt x="2" y="27"/>
                  </a:lnTo>
                  <a:lnTo>
                    <a:pt x="0" y="41"/>
                  </a:lnTo>
                  <a:lnTo>
                    <a:pt x="9" y="54"/>
                  </a:lnTo>
                  <a:lnTo>
                    <a:pt x="18" y="57"/>
                  </a:lnTo>
                  <a:lnTo>
                    <a:pt x="22" y="73"/>
                  </a:lnTo>
                  <a:lnTo>
                    <a:pt x="18" y="99"/>
                  </a:lnTo>
                  <a:lnTo>
                    <a:pt x="28" y="121"/>
                  </a:lnTo>
                  <a:lnTo>
                    <a:pt x="35" y="124"/>
                  </a:lnTo>
                  <a:lnTo>
                    <a:pt x="60" y="111"/>
                  </a:lnTo>
                  <a:lnTo>
                    <a:pt x="70" y="111"/>
                  </a:lnTo>
                  <a:lnTo>
                    <a:pt x="46" y="70"/>
                  </a:lnTo>
                  <a:lnTo>
                    <a:pt x="61" y="41"/>
                  </a:lnTo>
                  <a:lnTo>
                    <a:pt x="45" y="24"/>
                  </a:lnTo>
                  <a:lnTo>
                    <a:pt x="39" y="26"/>
                  </a:lnTo>
                  <a:lnTo>
                    <a:pt x="39" y="11"/>
                  </a:lnTo>
                  <a:lnTo>
                    <a:pt x="22"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24" name="Freeform 279"/>
            <p:cNvSpPr>
              <a:spLocks/>
            </p:cNvSpPr>
            <p:nvPr/>
          </p:nvSpPr>
          <p:spPr bwMode="auto">
            <a:xfrm>
              <a:off x="4132263" y="2268563"/>
              <a:ext cx="47625" cy="30162"/>
            </a:xfrm>
            <a:custGeom>
              <a:avLst/>
              <a:gdLst>
                <a:gd name="T0" fmla="*/ 2147483647 w 28"/>
                <a:gd name="T1" fmla="*/ 0 h 19"/>
                <a:gd name="T2" fmla="*/ 0 w 28"/>
                <a:gd name="T3" fmla="*/ 2147483647 h 19"/>
                <a:gd name="T4" fmla="*/ 2147483647 w 28"/>
                <a:gd name="T5" fmla="*/ 2147483647 h 19"/>
                <a:gd name="T6" fmla="*/ 2147483647 w 28"/>
                <a:gd name="T7" fmla="*/ 2147483647 h 19"/>
                <a:gd name="T8" fmla="*/ 2147483647 w 28"/>
                <a:gd name="T9" fmla="*/ 2147483647 h 19"/>
                <a:gd name="T10" fmla="*/ 2147483647 w 28"/>
                <a:gd name="T11" fmla="*/ 2147483647 h 19"/>
                <a:gd name="T12" fmla="*/ 2147483647 w 28"/>
                <a:gd name="T13" fmla="*/ 0 h 19"/>
                <a:gd name="T14" fmla="*/ 2147483647 w 28"/>
                <a:gd name="T15" fmla="*/ 0 h 19"/>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19"/>
                <a:gd name="T26" fmla="*/ 28 w 28"/>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19">
                  <a:moveTo>
                    <a:pt x="4" y="0"/>
                  </a:moveTo>
                  <a:lnTo>
                    <a:pt x="0" y="10"/>
                  </a:lnTo>
                  <a:lnTo>
                    <a:pt x="7" y="17"/>
                  </a:lnTo>
                  <a:lnTo>
                    <a:pt x="19" y="11"/>
                  </a:lnTo>
                  <a:lnTo>
                    <a:pt x="22" y="19"/>
                  </a:lnTo>
                  <a:lnTo>
                    <a:pt x="28" y="14"/>
                  </a:lnTo>
                  <a:lnTo>
                    <a:pt x="24" y="0"/>
                  </a:lnTo>
                  <a:lnTo>
                    <a:pt x="4"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25" name="Freeform 280"/>
            <p:cNvSpPr>
              <a:spLocks/>
            </p:cNvSpPr>
            <p:nvPr/>
          </p:nvSpPr>
          <p:spPr bwMode="auto">
            <a:xfrm>
              <a:off x="4132263" y="2268563"/>
              <a:ext cx="47625" cy="30162"/>
            </a:xfrm>
            <a:custGeom>
              <a:avLst/>
              <a:gdLst>
                <a:gd name="T0" fmla="*/ 2147483647 w 28"/>
                <a:gd name="T1" fmla="*/ 0 h 19"/>
                <a:gd name="T2" fmla="*/ 0 w 28"/>
                <a:gd name="T3" fmla="*/ 2147483647 h 19"/>
                <a:gd name="T4" fmla="*/ 2147483647 w 28"/>
                <a:gd name="T5" fmla="*/ 2147483647 h 19"/>
                <a:gd name="T6" fmla="*/ 2147483647 w 28"/>
                <a:gd name="T7" fmla="*/ 2147483647 h 19"/>
                <a:gd name="T8" fmla="*/ 2147483647 w 28"/>
                <a:gd name="T9" fmla="*/ 2147483647 h 19"/>
                <a:gd name="T10" fmla="*/ 2147483647 w 28"/>
                <a:gd name="T11" fmla="*/ 2147483647 h 19"/>
                <a:gd name="T12" fmla="*/ 2147483647 w 28"/>
                <a:gd name="T13" fmla="*/ 0 h 19"/>
                <a:gd name="T14" fmla="*/ 2147483647 w 28"/>
                <a:gd name="T15" fmla="*/ 0 h 19"/>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19"/>
                <a:gd name="T26" fmla="*/ 28 w 28"/>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19">
                  <a:moveTo>
                    <a:pt x="4" y="0"/>
                  </a:moveTo>
                  <a:lnTo>
                    <a:pt x="0" y="10"/>
                  </a:lnTo>
                  <a:lnTo>
                    <a:pt x="7" y="17"/>
                  </a:lnTo>
                  <a:lnTo>
                    <a:pt x="19" y="11"/>
                  </a:lnTo>
                  <a:lnTo>
                    <a:pt x="22" y="19"/>
                  </a:lnTo>
                  <a:lnTo>
                    <a:pt x="28" y="14"/>
                  </a:lnTo>
                  <a:lnTo>
                    <a:pt x="24" y="0"/>
                  </a:lnTo>
                  <a:lnTo>
                    <a:pt x="4" y="0"/>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26" name="Freeform 281"/>
            <p:cNvSpPr>
              <a:spLocks/>
            </p:cNvSpPr>
            <p:nvPr/>
          </p:nvSpPr>
          <p:spPr bwMode="auto">
            <a:xfrm>
              <a:off x="4491038" y="2206650"/>
              <a:ext cx="63500" cy="71438"/>
            </a:xfrm>
            <a:custGeom>
              <a:avLst/>
              <a:gdLst>
                <a:gd name="T0" fmla="*/ 2147483647 w 34"/>
                <a:gd name="T1" fmla="*/ 2147483647 h 45"/>
                <a:gd name="T2" fmla="*/ 2147483647 w 34"/>
                <a:gd name="T3" fmla="*/ 2147483647 h 45"/>
                <a:gd name="T4" fmla="*/ 2147483647 w 34"/>
                <a:gd name="T5" fmla="*/ 2147483647 h 45"/>
                <a:gd name="T6" fmla="*/ 2147483647 w 34"/>
                <a:gd name="T7" fmla="*/ 2147483647 h 45"/>
                <a:gd name="T8" fmla="*/ 2147483647 w 34"/>
                <a:gd name="T9" fmla="*/ 2147483647 h 45"/>
                <a:gd name="T10" fmla="*/ 2147483647 w 34"/>
                <a:gd name="T11" fmla="*/ 2147483647 h 45"/>
                <a:gd name="T12" fmla="*/ 2147483647 w 34"/>
                <a:gd name="T13" fmla="*/ 2147483647 h 45"/>
                <a:gd name="T14" fmla="*/ 2147483647 w 34"/>
                <a:gd name="T15" fmla="*/ 0 h 45"/>
                <a:gd name="T16" fmla="*/ 2147483647 w 34"/>
                <a:gd name="T17" fmla="*/ 2147483647 h 45"/>
                <a:gd name="T18" fmla="*/ 0 w 34"/>
                <a:gd name="T19" fmla="*/ 2147483647 h 45"/>
                <a:gd name="T20" fmla="*/ 0 w 34"/>
                <a:gd name="T21" fmla="*/ 2147483647 h 45"/>
                <a:gd name="T22" fmla="*/ 2147483647 w 34"/>
                <a:gd name="T23" fmla="*/ 2147483647 h 45"/>
                <a:gd name="T24" fmla="*/ 2147483647 w 34"/>
                <a:gd name="T25" fmla="*/ 2147483647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45"/>
                <a:gd name="T41" fmla="*/ 34 w 34"/>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45">
                  <a:moveTo>
                    <a:pt x="9" y="45"/>
                  </a:moveTo>
                  <a:lnTo>
                    <a:pt x="17" y="45"/>
                  </a:lnTo>
                  <a:lnTo>
                    <a:pt x="24" y="26"/>
                  </a:lnTo>
                  <a:lnTo>
                    <a:pt x="34" y="23"/>
                  </a:lnTo>
                  <a:lnTo>
                    <a:pt x="34" y="19"/>
                  </a:lnTo>
                  <a:lnTo>
                    <a:pt x="27" y="19"/>
                  </a:lnTo>
                  <a:lnTo>
                    <a:pt x="30" y="0"/>
                  </a:lnTo>
                  <a:lnTo>
                    <a:pt x="6" y="9"/>
                  </a:lnTo>
                  <a:lnTo>
                    <a:pt x="0" y="19"/>
                  </a:lnTo>
                  <a:lnTo>
                    <a:pt x="0" y="32"/>
                  </a:lnTo>
                  <a:lnTo>
                    <a:pt x="6" y="36"/>
                  </a:lnTo>
                  <a:lnTo>
                    <a:pt x="9" y="4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27" name="Freeform 282"/>
            <p:cNvSpPr>
              <a:spLocks/>
            </p:cNvSpPr>
            <p:nvPr/>
          </p:nvSpPr>
          <p:spPr bwMode="auto">
            <a:xfrm>
              <a:off x="4491038" y="2206650"/>
              <a:ext cx="63500" cy="71438"/>
            </a:xfrm>
            <a:custGeom>
              <a:avLst/>
              <a:gdLst>
                <a:gd name="T0" fmla="*/ 2147483647 w 34"/>
                <a:gd name="T1" fmla="*/ 2147483647 h 45"/>
                <a:gd name="T2" fmla="*/ 2147483647 w 34"/>
                <a:gd name="T3" fmla="*/ 2147483647 h 45"/>
                <a:gd name="T4" fmla="*/ 2147483647 w 34"/>
                <a:gd name="T5" fmla="*/ 2147483647 h 45"/>
                <a:gd name="T6" fmla="*/ 2147483647 w 34"/>
                <a:gd name="T7" fmla="*/ 2147483647 h 45"/>
                <a:gd name="T8" fmla="*/ 2147483647 w 34"/>
                <a:gd name="T9" fmla="*/ 2147483647 h 45"/>
                <a:gd name="T10" fmla="*/ 2147483647 w 34"/>
                <a:gd name="T11" fmla="*/ 2147483647 h 45"/>
                <a:gd name="T12" fmla="*/ 2147483647 w 34"/>
                <a:gd name="T13" fmla="*/ 2147483647 h 45"/>
                <a:gd name="T14" fmla="*/ 2147483647 w 34"/>
                <a:gd name="T15" fmla="*/ 0 h 45"/>
                <a:gd name="T16" fmla="*/ 2147483647 w 34"/>
                <a:gd name="T17" fmla="*/ 2147483647 h 45"/>
                <a:gd name="T18" fmla="*/ 0 w 34"/>
                <a:gd name="T19" fmla="*/ 2147483647 h 45"/>
                <a:gd name="T20" fmla="*/ 0 w 34"/>
                <a:gd name="T21" fmla="*/ 2147483647 h 45"/>
                <a:gd name="T22" fmla="*/ 2147483647 w 34"/>
                <a:gd name="T23" fmla="*/ 2147483647 h 45"/>
                <a:gd name="T24" fmla="*/ 2147483647 w 34"/>
                <a:gd name="T25" fmla="*/ 2147483647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45"/>
                <a:gd name="T41" fmla="*/ 34 w 34"/>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45">
                  <a:moveTo>
                    <a:pt x="9" y="45"/>
                  </a:moveTo>
                  <a:lnTo>
                    <a:pt x="17" y="45"/>
                  </a:lnTo>
                  <a:lnTo>
                    <a:pt x="24" y="26"/>
                  </a:lnTo>
                  <a:lnTo>
                    <a:pt x="34" y="23"/>
                  </a:lnTo>
                  <a:lnTo>
                    <a:pt x="34" y="19"/>
                  </a:lnTo>
                  <a:lnTo>
                    <a:pt x="27" y="19"/>
                  </a:lnTo>
                  <a:lnTo>
                    <a:pt x="30" y="0"/>
                  </a:lnTo>
                  <a:lnTo>
                    <a:pt x="6" y="9"/>
                  </a:lnTo>
                  <a:lnTo>
                    <a:pt x="0" y="19"/>
                  </a:lnTo>
                  <a:lnTo>
                    <a:pt x="0" y="32"/>
                  </a:lnTo>
                  <a:lnTo>
                    <a:pt x="6" y="36"/>
                  </a:lnTo>
                  <a:lnTo>
                    <a:pt x="9" y="4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28" name="Freeform 283"/>
            <p:cNvSpPr>
              <a:spLocks/>
            </p:cNvSpPr>
            <p:nvPr/>
          </p:nvSpPr>
          <p:spPr bwMode="auto">
            <a:xfrm>
              <a:off x="4430713" y="2398738"/>
              <a:ext cx="14287" cy="17462"/>
            </a:xfrm>
            <a:custGeom>
              <a:avLst/>
              <a:gdLst>
                <a:gd name="T0" fmla="*/ 0 w 7"/>
                <a:gd name="T1" fmla="*/ 2147483647 h 10"/>
                <a:gd name="T2" fmla="*/ 2147483647 w 7"/>
                <a:gd name="T3" fmla="*/ 0 h 10"/>
                <a:gd name="T4" fmla="*/ 2147483647 w 7"/>
                <a:gd name="T5" fmla="*/ 2147483647 h 10"/>
                <a:gd name="T6" fmla="*/ 0 w 7"/>
                <a:gd name="T7" fmla="*/ 2147483647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0" y="10"/>
                  </a:moveTo>
                  <a:lnTo>
                    <a:pt x="5" y="0"/>
                  </a:lnTo>
                  <a:lnTo>
                    <a:pt x="7" y="10"/>
                  </a:lnTo>
                  <a:lnTo>
                    <a:pt x="0"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29" name="Freeform 284"/>
            <p:cNvSpPr>
              <a:spLocks/>
            </p:cNvSpPr>
            <p:nvPr/>
          </p:nvSpPr>
          <p:spPr bwMode="auto">
            <a:xfrm>
              <a:off x="4430713" y="2398738"/>
              <a:ext cx="14287" cy="17462"/>
            </a:xfrm>
            <a:custGeom>
              <a:avLst/>
              <a:gdLst>
                <a:gd name="T0" fmla="*/ 0 w 7"/>
                <a:gd name="T1" fmla="*/ 2147483647 h 10"/>
                <a:gd name="T2" fmla="*/ 2147483647 w 7"/>
                <a:gd name="T3" fmla="*/ 0 h 10"/>
                <a:gd name="T4" fmla="*/ 2147483647 w 7"/>
                <a:gd name="T5" fmla="*/ 2147483647 h 10"/>
                <a:gd name="T6" fmla="*/ 0 w 7"/>
                <a:gd name="T7" fmla="*/ 2147483647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0" y="10"/>
                  </a:moveTo>
                  <a:lnTo>
                    <a:pt x="5" y="0"/>
                  </a:lnTo>
                  <a:lnTo>
                    <a:pt x="7" y="10"/>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0" name="Freeform 285"/>
            <p:cNvSpPr>
              <a:spLocks/>
            </p:cNvSpPr>
            <p:nvPr/>
          </p:nvSpPr>
          <p:spPr bwMode="auto">
            <a:xfrm>
              <a:off x="4521200" y="2430488"/>
              <a:ext cx="177800" cy="68262"/>
            </a:xfrm>
            <a:custGeom>
              <a:avLst/>
              <a:gdLst>
                <a:gd name="T0" fmla="*/ 0 w 99"/>
                <a:gd name="T1" fmla="*/ 2147483647 h 43"/>
                <a:gd name="T2" fmla="*/ 2147483647 w 99"/>
                <a:gd name="T3" fmla="*/ 2147483647 h 43"/>
                <a:gd name="T4" fmla="*/ 2147483647 w 99"/>
                <a:gd name="T5" fmla="*/ 2147483647 h 43"/>
                <a:gd name="T6" fmla="*/ 2147483647 w 99"/>
                <a:gd name="T7" fmla="*/ 2147483647 h 43"/>
                <a:gd name="T8" fmla="*/ 2147483647 w 99"/>
                <a:gd name="T9" fmla="*/ 2147483647 h 43"/>
                <a:gd name="T10" fmla="*/ 2147483647 w 99"/>
                <a:gd name="T11" fmla="*/ 2147483647 h 43"/>
                <a:gd name="T12" fmla="*/ 2147483647 w 99"/>
                <a:gd name="T13" fmla="*/ 2147483647 h 43"/>
                <a:gd name="T14" fmla="*/ 2147483647 w 99"/>
                <a:gd name="T15" fmla="*/ 2147483647 h 43"/>
                <a:gd name="T16" fmla="*/ 2147483647 w 99"/>
                <a:gd name="T17" fmla="*/ 2147483647 h 43"/>
                <a:gd name="T18" fmla="*/ 2147483647 w 99"/>
                <a:gd name="T19" fmla="*/ 2147483647 h 43"/>
                <a:gd name="T20" fmla="*/ 2147483647 w 99"/>
                <a:gd name="T21" fmla="*/ 2147483647 h 43"/>
                <a:gd name="T22" fmla="*/ 2147483647 w 99"/>
                <a:gd name="T23" fmla="*/ 2147483647 h 43"/>
                <a:gd name="T24" fmla="*/ 2147483647 w 99"/>
                <a:gd name="T25" fmla="*/ 0 h 43"/>
                <a:gd name="T26" fmla="*/ 2147483647 w 99"/>
                <a:gd name="T27" fmla="*/ 2147483647 h 43"/>
                <a:gd name="T28" fmla="*/ 2147483647 w 99"/>
                <a:gd name="T29" fmla="*/ 2147483647 h 43"/>
                <a:gd name="T30" fmla="*/ 2147483647 w 99"/>
                <a:gd name="T31" fmla="*/ 2147483647 h 43"/>
                <a:gd name="T32" fmla="*/ 2147483647 w 99"/>
                <a:gd name="T33" fmla="*/ 2147483647 h 43"/>
                <a:gd name="T34" fmla="*/ 0 w 99"/>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9"/>
                <a:gd name="T55" fmla="*/ 0 h 43"/>
                <a:gd name="T56" fmla="*/ 99 w 99"/>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9" h="43">
                  <a:moveTo>
                    <a:pt x="0" y="25"/>
                  </a:moveTo>
                  <a:lnTo>
                    <a:pt x="1" y="27"/>
                  </a:lnTo>
                  <a:lnTo>
                    <a:pt x="4" y="31"/>
                  </a:lnTo>
                  <a:lnTo>
                    <a:pt x="4" y="35"/>
                  </a:lnTo>
                  <a:lnTo>
                    <a:pt x="11" y="35"/>
                  </a:lnTo>
                  <a:lnTo>
                    <a:pt x="12" y="35"/>
                  </a:lnTo>
                  <a:lnTo>
                    <a:pt x="33" y="34"/>
                  </a:lnTo>
                  <a:lnTo>
                    <a:pt x="35" y="38"/>
                  </a:lnTo>
                  <a:lnTo>
                    <a:pt x="54" y="43"/>
                  </a:lnTo>
                  <a:lnTo>
                    <a:pt x="87" y="35"/>
                  </a:lnTo>
                  <a:lnTo>
                    <a:pt x="99" y="15"/>
                  </a:lnTo>
                  <a:lnTo>
                    <a:pt x="95" y="3"/>
                  </a:lnTo>
                  <a:lnTo>
                    <a:pt x="71" y="0"/>
                  </a:lnTo>
                  <a:lnTo>
                    <a:pt x="67" y="6"/>
                  </a:lnTo>
                  <a:lnTo>
                    <a:pt x="54" y="3"/>
                  </a:lnTo>
                  <a:lnTo>
                    <a:pt x="42" y="15"/>
                  </a:lnTo>
                  <a:lnTo>
                    <a:pt x="43" y="22"/>
                  </a:lnTo>
                  <a:lnTo>
                    <a:pt x="0" y="2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1" name="Freeform 286"/>
            <p:cNvSpPr>
              <a:spLocks/>
            </p:cNvSpPr>
            <p:nvPr/>
          </p:nvSpPr>
          <p:spPr bwMode="auto">
            <a:xfrm>
              <a:off x="4521200" y="2430488"/>
              <a:ext cx="177800" cy="68262"/>
            </a:xfrm>
            <a:custGeom>
              <a:avLst/>
              <a:gdLst>
                <a:gd name="T0" fmla="*/ 0 w 99"/>
                <a:gd name="T1" fmla="*/ 2147483647 h 43"/>
                <a:gd name="T2" fmla="*/ 2147483647 w 99"/>
                <a:gd name="T3" fmla="*/ 2147483647 h 43"/>
                <a:gd name="T4" fmla="*/ 2147483647 w 99"/>
                <a:gd name="T5" fmla="*/ 2147483647 h 43"/>
                <a:gd name="T6" fmla="*/ 2147483647 w 99"/>
                <a:gd name="T7" fmla="*/ 2147483647 h 43"/>
                <a:gd name="T8" fmla="*/ 2147483647 w 99"/>
                <a:gd name="T9" fmla="*/ 2147483647 h 43"/>
                <a:gd name="T10" fmla="*/ 2147483647 w 99"/>
                <a:gd name="T11" fmla="*/ 2147483647 h 43"/>
                <a:gd name="T12" fmla="*/ 2147483647 w 99"/>
                <a:gd name="T13" fmla="*/ 2147483647 h 43"/>
                <a:gd name="T14" fmla="*/ 2147483647 w 99"/>
                <a:gd name="T15" fmla="*/ 2147483647 h 43"/>
                <a:gd name="T16" fmla="*/ 2147483647 w 99"/>
                <a:gd name="T17" fmla="*/ 2147483647 h 43"/>
                <a:gd name="T18" fmla="*/ 2147483647 w 99"/>
                <a:gd name="T19" fmla="*/ 2147483647 h 43"/>
                <a:gd name="T20" fmla="*/ 2147483647 w 99"/>
                <a:gd name="T21" fmla="*/ 2147483647 h 43"/>
                <a:gd name="T22" fmla="*/ 2147483647 w 99"/>
                <a:gd name="T23" fmla="*/ 2147483647 h 43"/>
                <a:gd name="T24" fmla="*/ 2147483647 w 99"/>
                <a:gd name="T25" fmla="*/ 0 h 43"/>
                <a:gd name="T26" fmla="*/ 2147483647 w 99"/>
                <a:gd name="T27" fmla="*/ 2147483647 h 43"/>
                <a:gd name="T28" fmla="*/ 2147483647 w 99"/>
                <a:gd name="T29" fmla="*/ 2147483647 h 43"/>
                <a:gd name="T30" fmla="*/ 2147483647 w 99"/>
                <a:gd name="T31" fmla="*/ 2147483647 h 43"/>
                <a:gd name="T32" fmla="*/ 2147483647 w 99"/>
                <a:gd name="T33" fmla="*/ 2147483647 h 43"/>
                <a:gd name="T34" fmla="*/ 0 w 99"/>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9"/>
                <a:gd name="T55" fmla="*/ 0 h 43"/>
                <a:gd name="T56" fmla="*/ 99 w 99"/>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9" h="43">
                  <a:moveTo>
                    <a:pt x="0" y="25"/>
                  </a:moveTo>
                  <a:lnTo>
                    <a:pt x="1" y="27"/>
                  </a:lnTo>
                  <a:lnTo>
                    <a:pt x="4" y="31"/>
                  </a:lnTo>
                  <a:lnTo>
                    <a:pt x="4" y="35"/>
                  </a:lnTo>
                  <a:lnTo>
                    <a:pt x="11" y="35"/>
                  </a:lnTo>
                  <a:lnTo>
                    <a:pt x="12" y="35"/>
                  </a:lnTo>
                  <a:lnTo>
                    <a:pt x="33" y="34"/>
                  </a:lnTo>
                  <a:lnTo>
                    <a:pt x="35" y="38"/>
                  </a:lnTo>
                  <a:lnTo>
                    <a:pt x="54" y="43"/>
                  </a:lnTo>
                  <a:lnTo>
                    <a:pt x="87" y="35"/>
                  </a:lnTo>
                  <a:lnTo>
                    <a:pt x="99" y="15"/>
                  </a:lnTo>
                  <a:lnTo>
                    <a:pt x="95" y="3"/>
                  </a:lnTo>
                  <a:lnTo>
                    <a:pt x="71" y="0"/>
                  </a:lnTo>
                  <a:lnTo>
                    <a:pt x="67" y="6"/>
                  </a:lnTo>
                  <a:lnTo>
                    <a:pt x="54" y="3"/>
                  </a:lnTo>
                  <a:lnTo>
                    <a:pt x="42" y="15"/>
                  </a:lnTo>
                  <a:lnTo>
                    <a:pt x="43" y="22"/>
                  </a:lnTo>
                  <a:lnTo>
                    <a:pt x="0" y="2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2" name="Freeform 287"/>
            <p:cNvSpPr>
              <a:spLocks/>
            </p:cNvSpPr>
            <p:nvPr/>
          </p:nvSpPr>
          <p:spPr bwMode="auto">
            <a:xfrm>
              <a:off x="4437063" y="2467000"/>
              <a:ext cx="101600" cy="47625"/>
            </a:xfrm>
            <a:custGeom>
              <a:avLst/>
              <a:gdLst>
                <a:gd name="T0" fmla="*/ 2147483647 w 58"/>
                <a:gd name="T1" fmla="*/ 2147483647 h 30"/>
                <a:gd name="T2" fmla="*/ 2147483647 w 58"/>
                <a:gd name="T3" fmla="*/ 2147483647 h 30"/>
                <a:gd name="T4" fmla="*/ 2147483647 w 58"/>
                <a:gd name="T5" fmla="*/ 2147483647 h 30"/>
                <a:gd name="T6" fmla="*/ 0 w 58"/>
                <a:gd name="T7" fmla="*/ 2147483647 h 30"/>
                <a:gd name="T8" fmla="*/ 2147483647 w 58"/>
                <a:gd name="T9" fmla="*/ 2147483647 h 30"/>
                <a:gd name="T10" fmla="*/ 2147483647 w 58"/>
                <a:gd name="T11" fmla="*/ 0 h 30"/>
                <a:gd name="T12" fmla="*/ 2147483647 w 58"/>
                <a:gd name="T13" fmla="*/ 2147483647 h 30"/>
                <a:gd name="T14" fmla="*/ 2147483647 w 58"/>
                <a:gd name="T15" fmla="*/ 2147483647 h 30"/>
                <a:gd name="T16" fmla="*/ 2147483647 w 58"/>
                <a:gd name="T17" fmla="*/ 2147483647 h 30"/>
                <a:gd name="T18" fmla="*/ 2147483647 w 58"/>
                <a:gd name="T19" fmla="*/ 2147483647 h 30"/>
                <a:gd name="T20" fmla="*/ 2147483647 w 58"/>
                <a:gd name="T21" fmla="*/ 2147483647 h 30"/>
                <a:gd name="T22" fmla="*/ 2147483647 w 58"/>
                <a:gd name="T23" fmla="*/ 2147483647 h 30"/>
                <a:gd name="T24" fmla="*/ 2147483647 w 58"/>
                <a:gd name="T25" fmla="*/ 2147483647 h 30"/>
                <a:gd name="T26" fmla="*/ 2147483647 w 58"/>
                <a:gd name="T27" fmla="*/ 2147483647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
                <a:gd name="T43" fmla="*/ 0 h 30"/>
                <a:gd name="T44" fmla="*/ 58 w 58"/>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 h="30">
                  <a:moveTo>
                    <a:pt x="13" y="30"/>
                  </a:moveTo>
                  <a:lnTo>
                    <a:pt x="9" y="20"/>
                  </a:lnTo>
                  <a:lnTo>
                    <a:pt x="2" y="25"/>
                  </a:lnTo>
                  <a:lnTo>
                    <a:pt x="0" y="19"/>
                  </a:lnTo>
                  <a:lnTo>
                    <a:pt x="13" y="1"/>
                  </a:lnTo>
                  <a:lnTo>
                    <a:pt x="21" y="0"/>
                  </a:lnTo>
                  <a:lnTo>
                    <a:pt x="47" y="1"/>
                  </a:lnTo>
                  <a:lnTo>
                    <a:pt x="51" y="11"/>
                  </a:lnTo>
                  <a:lnTo>
                    <a:pt x="58" y="11"/>
                  </a:lnTo>
                  <a:lnTo>
                    <a:pt x="54" y="22"/>
                  </a:lnTo>
                  <a:lnTo>
                    <a:pt x="45" y="20"/>
                  </a:lnTo>
                  <a:lnTo>
                    <a:pt x="40" y="28"/>
                  </a:lnTo>
                  <a:lnTo>
                    <a:pt x="33" y="22"/>
                  </a:lnTo>
                  <a:lnTo>
                    <a:pt x="13" y="3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3" name="Freeform 288"/>
            <p:cNvSpPr>
              <a:spLocks/>
            </p:cNvSpPr>
            <p:nvPr/>
          </p:nvSpPr>
          <p:spPr bwMode="auto">
            <a:xfrm>
              <a:off x="4437063" y="2467000"/>
              <a:ext cx="101600" cy="47625"/>
            </a:xfrm>
            <a:custGeom>
              <a:avLst/>
              <a:gdLst>
                <a:gd name="T0" fmla="*/ 2147483647 w 58"/>
                <a:gd name="T1" fmla="*/ 2147483647 h 30"/>
                <a:gd name="T2" fmla="*/ 2147483647 w 58"/>
                <a:gd name="T3" fmla="*/ 2147483647 h 30"/>
                <a:gd name="T4" fmla="*/ 2147483647 w 58"/>
                <a:gd name="T5" fmla="*/ 2147483647 h 30"/>
                <a:gd name="T6" fmla="*/ 0 w 58"/>
                <a:gd name="T7" fmla="*/ 2147483647 h 30"/>
                <a:gd name="T8" fmla="*/ 2147483647 w 58"/>
                <a:gd name="T9" fmla="*/ 2147483647 h 30"/>
                <a:gd name="T10" fmla="*/ 2147483647 w 58"/>
                <a:gd name="T11" fmla="*/ 0 h 30"/>
                <a:gd name="T12" fmla="*/ 2147483647 w 58"/>
                <a:gd name="T13" fmla="*/ 2147483647 h 30"/>
                <a:gd name="T14" fmla="*/ 2147483647 w 58"/>
                <a:gd name="T15" fmla="*/ 2147483647 h 30"/>
                <a:gd name="T16" fmla="*/ 2147483647 w 58"/>
                <a:gd name="T17" fmla="*/ 2147483647 h 30"/>
                <a:gd name="T18" fmla="*/ 2147483647 w 58"/>
                <a:gd name="T19" fmla="*/ 2147483647 h 30"/>
                <a:gd name="T20" fmla="*/ 2147483647 w 58"/>
                <a:gd name="T21" fmla="*/ 2147483647 h 30"/>
                <a:gd name="T22" fmla="*/ 2147483647 w 58"/>
                <a:gd name="T23" fmla="*/ 2147483647 h 30"/>
                <a:gd name="T24" fmla="*/ 2147483647 w 58"/>
                <a:gd name="T25" fmla="*/ 2147483647 h 30"/>
                <a:gd name="T26" fmla="*/ 2147483647 w 58"/>
                <a:gd name="T27" fmla="*/ 2147483647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
                <a:gd name="T43" fmla="*/ 0 h 30"/>
                <a:gd name="T44" fmla="*/ 58 w 58"/>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 h="30">
                  <a:moveTo>
                    <a:pt x="13" y="30"/>
                  </a:moveTo>
                  <a:lnTo>
                    <a:pt x="9" y="20"/>
                  </a:lnTo>
                  <a:lnTo>
                    <a:pt x="2" y="25"/>
                  </a:lnTo>
                  <a:lnTo>
                    <a:pt x="0" y="19"/>
                  </a:lnTo>
                  <a:lnTo>
                    <a:pt x="13" y="1"/>
                  </a:lnTo>
                  <a:lnTo>
                    <a:pt x="21" y="0"/>
                  </a:lnTo>
                  <a:lnTo>
                    <a:pt x="47" y="1"/>
                  </a:lnTo>
                  <a:lnTo>
                    <a:pt x="51" y="11"/>
                  </a:lnTo>
                  <a:lnTo>
                    <a:pt x="58" y="11"/>
                  </a:lnTo>
                  <a:lnTo>
                    <a:pt x="54" y="22"/>
                  </a:lnTo>
                  <a:lnTo>
                    <a:pt x="45" y="20"/>
                  </a:lnTo>
                  <a:lnTo>
                    <a:pt x="40" y="28"/>
                  </a:lnTo>
                  <a:lnTo>
                    <a:pt x="33" y="22"/>
                  </a:lnTo>
                  <a:lnTo>
                    <a:pt x="13" y="30"/>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4" name="Freeform 289"/>
            <p:cNvSpPr>
              <a:spLocks/>
            </p:cNvSpPr>
            <p:nvPr/>
          </p:nvSpPr>
          <p:spPr bwMode="auto">
            <a:xfrm>
              <a:off x="4757738" y="2603525"/>
              <a:ext cx="46037" cy="80963"/>
            </a:xfrm>
            <a:custGeom>
              <a:avLst/>
              <a:gdLst>
                <a:gd name="T0" fmla="*/ 2147483647 w 24"/>
                <a:gd name="T1" fmla="*/ 2147483647 h 52"/>
                <a:gd name="T2" fmla="*/ 2147483647 w 24"/>
                <a:gd name="T3" fmla="*/ 2147483647 h 52"/>
                <a:gd name="T4" fmla="*/ 2147483647 w 24"/>
                <a:gd name="T5" fmla="*/ 2147483647 h 52"/>
                <a:gd name="T6" fmla="*/ 2147483647 w 24"/>
                <a:gd name="T7" fmla="*/ 2147483647 h 52"/>
                <a:gd name="T8" fmla="*/ 2147483647 w 24"/>
                <a:gd name="T9" fmla="*/ 2147483647 h 52"/>
                <a:gd name="T10" fmla="*/ 0 w 24"/>
                <a:gd name="T11" fmla="*/ 2147483647 h 52"/>
                <a:gd name="T12" fmla="*/ 0 w 24"/>
                <a:gd name="T13" fmla="*/ 2147483647 h 52"/>
                <a:gd name="T14" fmla="*/ 2147483647 w 24"/>
                <a:gd name="T15" fmla="*/ 0 h 52"/>
                <a:gd name="T16" fmla="*/ 2147483647 w 24"/>
                <a:gd name="T17" fmla="*/ 2147483647 h 52"/>
                <a:gd name="T18" fmla="*/ 2147483647 w 24"/>
                <a:gd name="T19" fmla="*/ 214748364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52"/>
                <a:gd name="T32" fmla="*/ 24 w 24"/>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52">
                  <a:moveTo>
                    <a:pt x="17" y="16"/>
                  </a:moveTo>
                  <a:lnTo>
                    <a:pt x="24" y="31"/>
                  </a:lnTo>
                  <a:lnTo>
                    <a:pt x="24" y="36"/>
                  </a:lnTo>
                  <a:lnTo>
                    <a:pt x="11" y="51"/>
                  </a:lnTo>
                  <a:lnTo>
                    <a:pt x="11" y="52"/>
                  </a:lnTo>
                  <a:lnTo>
                    <a:pt x="0" y="41"/>
                  </a:lnTo>
                  <a:lnTo>
                    <a:pt x="0" y="13"/>
                  </a:lnTo>
                  <a:lnTo>
                    <a:pt x="4" y="0"/>
                  </a:lnTo>
                  <a:lnTo>
                    <a:pt x="10" y="3"/>
                  </a:lnTo>
                  <a:lnTo>
                    <a:pt x="17"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5" name="Freeform 290"/>
            <p:cNvSpPr>
              <a:spLocks/>
            </p:cNvSpPr>
            <p:nvPr/>
          </p:nvSpPr>
          <p:spPr bwMode="auto">
            <a:xfrm>
              <a:off x="4757738" y="2603525"/>
              <a:ext cx="46037" cy="80963"/>
            </a:xfrm>
            <a:custGeom>
              <a:avLst/>
              <a:gdLst>
                <a:gd name="T0" fmla="*/ 2147483647 w 24"/>
                <a:gd name="T1" fmla="*/ 2147483647 h 52"/>
                <a:gd name="T2" fmla="*/ 2147483647 w 24"/>
                <a:gd name="T3" fmla="*/ 2147483647 h 52"/>
                <a:gd name="T4" fmla="*/ 2147483647 w 24"/>
                <a:gd name="T5" fmla="*/ 2147483647 h 52"/>
                <a:gd name="T6" fmla="*/ 2147483647 w 24"/>
                <a:gd name="T7" fmla="*/ 2147483647 h 52"/>
                <a:gd name="T8" fmla="*/ 2147483647 w 24"/>
                <a:gd name="T9" fmla="*/ 2147483647 h 52"/>
                <a:gd name="T10" fmla="*/ 0 w 24"/>
                <a:gd name="T11" fmla="*/ 2147483647 h 52"/>
                <a:gd name="T12" fmla="*/ 0 w 24"/>
                <a:gd name="T13" fmla="*/ 2147483647 h 52"/>
                <a:gd name="T14" fmla="*/ 2147483647 w 24"/>
                <a:gd name="T15" fmla="*/ 0 h 52"/>
                <a:gd name="T16" fmla="*/ 2147483647 w 24"/>
                <a:gd name="T17" fmla="*/ 2147483647 h 52"/>
                <a:gd name="T18" fmla="*/ 2147483647 w 24"/>
                <a:gd name="T19" fmla="*/ 214748364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52"/>
                <a:gd name="T32" fmla="*/ 24 w 24"/>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52">
                  <a:moveTo>
                    <a:pt x="17" y="16"/>
                  </a:moveTo>
                  <a:lnTo>
                    <a:pt x="24" y="31"/>
                  </a:lnTo>
                  <a:lnTo>
                    <a:pt x="24" y="36"/>
                  </a:lnTo>
                  <a:lnTo>
                    <a:pt x="11" y="51"/>
                  </a:lnTo>
                  <a:lnTo>
                    <a:pt x="11" y="52"/>
                  </a:lnTo>
                  <a:lnTo>
                    <a:pt x="0" y="41"/>
                  </a:lnTo>
                  <a:lnTo>
                    <a:pt x="0" y="13"/>
                  </a:lnTo>
                  <a:lnTo>
                    <a:pt x="4" y="0"/>
                  </a:lnTo>
                  <a:lnTo>
                    <a:pt x="10" y="3"/>
                  </a:lnTo>
                  <a:lnTo>
                    <a:pt x="17" y="1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6" name="Freeform 291"/>
            <p:cNvSpPr>
              <a:spLocks/>
            </p:cNvSpPr>
            <p:nvPr/>
          </p:nvSpPr>
          <p:spPr bwMode="auto">
            <a:xfrm>
              <a:off x="4676775" y="2444775"/>
              <a:ext cx="155575" cy="69850"/>
            </a:xfrm>
            <a:custGeom>
              <a:avLst/>
              <a:gdLst>
                <a:gd name="T0" fmla="*/ 2147483647 w 88"/>
                <a:gd name="T1" fmla="*/ 2147483647 h 46"/>
                <a:gd name="T2" fmla="*/ 2147483647 w 88"/>
                <a:gd name="T3" fmla="*/ 2147483647 h 46"/>
                <a:gd name="T4" fmla="*/ 2147483647 w 88"/>
                <a:gd name="T5" fmla="*/ 2147483647 h 46"/>
                <a:gd name="T6" fmla="*/ 2147483647 w 88"/>
                <a:gd name="T7" fmla="*/ 2147483647 h 46"/>
                <a:gd name="T8" fmla="*/ 2147483647 w 88"/>
                <a:gd name="T9" fmla="*/ 2147483647 h 46"/>
                <a:gd name="T10" fmla="*/ 2147483647 w 88"/>
                <a:gd name="T11" fmla="*/ 2147483647 h 46"/>
                <a:gd name="T12" fmla="*/ 2147483647 w 88"/>
                <a:gd name="T13" fmla="*/ 2147483647 h 46"/>
                <a:gd name="T14" fmla="*/ 2147483647 w 88"/>
                <a:gd name="T15" fmla="*/ 2147483647 h 46"/>
                <a:gd name="T16" fmla="*/ 2147483647 w 88"/>
                <a:gd name="T17" fmla="*/ 0 h 46"/>
                <a:gd name="T18" fmla="*/ 2147483647 w 88"/>
                <a:gd name="T19" fmla="*/ 2147483647 h 46"/>
                <a:gd name="T20" fmla="*/ 2147483647 w 88"/>
                <a:gd name="T21" fmla="*/ 2147483647 h 46"/>
                <a:gd name="T22" fmla="*/ 0 w 88"/>
                <a:gd name="T23" fmla="*/ 2147483647 h 46"/>
                <a:gd name="T24" fmla="*/ 2147483647 w 88"/>
                <a:gd name="T25" fmla="*/ 2147483647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
                <a:gd name="T40" fmla="*/ 0 h 46"/>
                <a:gd name="T41" fmla="*/ 88 w 8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 h="46">
                  <a:moveTo>
                    <a:pt x="3" y="30"/>
                  </a:moveTo>
                  <a:lnTo>
                    <a:pt x="25" y="46"/>
                  </a:lnTo>
                  <a:lnTo>
                    <a:pt x="55" y="41"/>
                  </a:lnTo>
                  <a:lnTo>
                    <a:pt x="67" y="38"/>
                  </a:lnTo>
                  <a:lnTo>
                    <a:pt x="78" y="14"/>
                  </a:lnTo>
                  <a:lnTo>
                    <a:pt x="88" y="10"/>
                  </a:lnTo>
                  <a:lnTo>
                    <a:pt x="78" y="3"/>
                  </a:lnTo>
                  <a:lnTo>
                    <a:pt x="77" y="1"/>
                  </a:lnTo>
                  <a:lnTo>
                    <a:pt x="59" y="0"/>
                  </a:lnTo>
                  <a:lnTo>
                    <a:pt x="28" y="14"/>
                  </a:lnTo>
                  <a:lnTo>
                    <a:pt x="12" y="7"/>
                  </a:lnTo>
                  <a:lnTo>
                    <a:pt x="0" y="27"/>
                  </a:lnTo>
                  <a:lnTo>
                    <a:pt x="3" y="3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7" name="Freeform 292"/>
            <p:cNvSpPr>
              <a:spLocks/>
            </p:cNvSpPr>
            <p:nvPr/>
          </p:nvSpPr>
          <p:spPr bwMode="auto">
            <a:xfrm>
              <a:off x="4676775" y="2444775"/>
              <a:ext cx="155575" cy="69850"/>
            </a:xfrm>
            <a:custGeom>
              <a:avLst/>
              <a:gdLst>
                <a:gd name="T0" fmla="*/ 2147483647 w 88"/>
                <a:gd name="T1" fmla="*/ 2147483647 h 46"/>
                <a:gd name="T2" fmla="*/ 2147483647 w 88"/>
                <a:gd name="T3" fmla="*/ 2147483647 h 46"/>
                <a:gd name="T4" fmla="*/ 2147483647 w 88"/>
                <a:gd name="T5" fmla="*/ 2147483647 h 46"/>
                <a:gd name="T6" fmla="*/ 2147483647 w 88"/>
                <a:gd name="T7" fmla="*/ 2147483647 h 46"/>
                <a:gd name="T8" fmla="*/ 2147483647 w 88"/>
                <a:gd name="T9" fmla="*/ 2147483647 h 46"/>
                <a:gd name="T10" fmla="*/ 2147483647 w 88"/>
                <a:gd name="T11" fmla="*/ 2147483647 h 46"/>
                <a:gd name="T12" fmla="*/ 2147483647 w 88"/>
                <a:gd name="T13" fmla="*/ 2147483647 h 46"/>
                <a:gd name="T14" fmla="*/ 2147483647 w 88"/>
                <a:gd name="T15" fmla="*/ 2147483647 h 46"/>
                <a:gd name="T16" fmla="*/ 2147483647 w 88"/>
                <a:gd name="T17" fmla="*/ 0 h 46"/>
                <a:gd name="T18" fmla="*/ 2147483647 w 88"/>
                <a:gd name="T19" fmla="*/ 2147483647 h 46"/>
                <a:gd name="T20" fmla="*/ 2147483647 w 88"/>
                <a:gd name="T21" fmla="*/ 2147483647 h 46"/>
                <a:gd name="T22" fmla="*/ 0 w 88"/>
                <a:gd name="T23" fmla="*/ 2147483647 h 46"/>
                <a:gd name="T24" fmla="*/ 2147483647 w 88"/>
                <a:gd name="T25" fmla="*/ 2147483647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
                <a:gd name="T40" fmla="*/ 0 h 46"/>
                <a:gd name="T41" fmla="*/ 88 w 8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 h="46">
                  <a:moveTo>
                    <a:pt x="3" y="30"/>
                  </a:moveTo>
                  <a:lnTo>
                    <a:pt x="25" y="46"/>
                  </a:lnTo>
                  <a:lnTo>
                    <a:pt x="55" y="41"/>
                  </a:lnTo>
                  <a:lnTo>
                    <a:pt x="67" y="38"/>
                  </a:lnTo>
                  <a:lnTo>
                    <a:pt x="78" y="14"/>
                  </a:lnTo>
                  <a:lnTo>
                    <a:pt x="88" y="10"/>
                  </a:lnTo>
                  <a:lnTo>
                    <a:pt x="78" y="3"/>
                  </a:lnTo>
                  <a:lnTo>
                    <a:pt x="77" y="1"/>
                  </a:lnTo>
                  <a:lnTo>
                    <a:pt x="59" y="0"/>
                  </a:lnTo>
                  <a:lnTo>
                    <a:pt x="28" y="14"/>
                  </a:lnTo>
                  <a:lnTo>
                    <a:pt x="12" y="7"/>
                  </a:lnTo>
                  <a:lnTo>
                    <a:pt x="0" y="27"/>
                  </a:lnTo>
                  <a:lnTo>
                    <a:pt x="3" y="3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8" name="Freeform 293"/>
            <p:cNvSpPr>
              <a:spLocks/>
            </p:cNvSpPr>
            <p:nvPr/>
          </p:nvSpPr>
          <p:spPr bwMode="auto">
            <a:xfrm>
              <a:off x="5473700" y="2951188"/>
              <a:ext cx="47625" cy="39687"/>
            </a:xfrm>
            <a:custGeom>
              <a:avLst/>
              <a:gdLst>
                <a:gd name="T0" fmla="*/ 0 w 27"/>
                <a:gd name="T1" fmla="*/ 2147483647 h 25"/>
                <a:gd name="T2" fmla="*/ 2147483647 w 27"/>
                <a:gd name="T3" fmla="*/ 0 h 25"/>
                <a:gd name="T4" fmla="*/ 2147483647 w 27"/>
                <a:gd name="T5" fmla="*/ 0 h 25"/>
                <a:gd name="T6" fmla="*/ 2147483647 w 27"/>
                <a:gd name="T7" fmla="*/ 2147483647 h 25"/>
                <a:gd name="T8" fmla="*/ 2147483647 w 27"/>
                <a:gd name="T9" fmla="*/ 2147483647 h 25"/>
                <a:gd name="T10" fmla="*/ 2147483647 w 27"/>
                <a:gd name="T11" fmla="*/ 2147483647 h 25"/>
                <a:gd name="T12" fmla="*/ 2147483647 w 27"/>
                <a:gd name="T13" fmla="*/ 2147483647 h 25"/>
                <a:gd name="T14" fmla="*/ 0 w 27"/>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5"/>
                <a:gd name="T26" fmla="*/ 27 w 27"/>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5">
                  <a:moveTo>
                    <a:pt x="0" y="15"/>
                  </a:moveTo>
                  <a:lnTo>
                    <a:pt x="11" y="0"/>
                  </a:lnTo>
                  <a:lnTo>
                    <a:pt x="27" y="0"/>
                  </a:lnTo>
                  <a:lnTo>
                    <a:pt x="26" y="8"/>
                  </a:lnTo>
                  <a:lnTo>
                    <a:pt x="17" y="10"/>
                  </a:lnTo>
                  <a:lnTo>
                    <a:pt x="27" y="25"/>
                  </a:lnTo>
                  <a:lnTo>
                    <a:pt x="27" y="24"/>
                  </a:lnTo>
                  <a:lnTo>
                    <a:pt x="0"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9" name="Freeform 294"/>
            <p:cNvSpPr>
              <a:spLocks/>
            </p:cNvSpPr>
            <p:nvPr/>
          </p:nvSpPr>
          <p:spPr bwMode="auto">
            <a:xfrm>
              <a:off x="5473700" y="2951188"/>
              <a:ext cx="47625" cy="39687"/>
            </a:xfrm>
            <a:custGeom>
              <a:avLst/>
              <a:gdLst>
                <a:gd name="T0" fmla="*/ 0 w 27"/>
                <a:gd name="T1" fmla="*/ 2147483647 h 25"/>
                <a:gd name="T2" fmla="*/ 2147483647 w 27"/>
                <a:gd name="T3" fmla="*/ 0 h 25"/>
                <a:gd name="T4" fmla="*/ 2147483647 w 27"/>
                <a:gd name="T5" fmla="*/ 0 h 25"/>
                <a:gd name="T6" fmla="*/ 2147483647 w 27"/>
                <a:gd name="T7" fmla="*/ 2147483647 h 25"/>
                <a:gd name="T8" fmla="*/ 2147483647 w 27"/>
                <a:gd name="T9" fmla="*/ 2147483647 h 25"/>
                <a:gd name="T10" fmla="*/ 2147483647 w 27"/>
                <a:gd name="T11" fmla="*/ 2147483647 h 25"/>
                <a:gd name="T12" fmla="*/ 2147483647 w 27"/>
                <a:gd name="T13" fmla="*/ 2147483647 h 25"/>
                <a:gd name="T14" fmla="*/ 0 w 27"/>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5"/>
                <a:gd name="T26" fmla="*/ 27 w 27"/>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5">
                  <a:moveTo>
                    <a:pt x="0" y="15"/>
                  </a:moveTo>
                  <a:lnTo>
                    <a:pt x="11" y="0"/>
                  </a:lnTo>
                  <a:lnTo>
                    <a:pt x="27" y="0"/>
                  </a:lnTo>
                  <a:lnTo>
                    <a:pt x="26" y="8"/>
                  </a:lnTo>
                  <a:lnTo>
                    <a:pt x="17" y="10"/>
                  </a:lnTo>
                  <a:lnTo>
                    <a:pt x="27" y="25"/>
                  </a:lnTo>
                  <a:lnTo>
                    <a:pt x="27" y="24"/>
                  </a:lnTo>
                  <a:lnTo>
                    <a:pt x="0" y="1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0" name="Freeform 295"/>
            <p:cNvSpPr>
              <a:spLocks/>
            </p:cNvSpPr>
            <p:nvPr/>
          </p:nvSpPr>
          <p:spPr bwMode="auto">
            <a:xfrm>
              <a:off x="5429250" y="2963888"/>
              <a:ext cx="44450" cy="20637"/>
            </a:xfrm>
            <a:custGeom>
              <a:avLst/>
              <a:gdLst>
                <a:gd name="T0" fmla="*/ 0 w 25"/>
                <a:gd name="T1" fmla="*/ 2147483647 h 13"/>
                <a:gd name="T2" fmla="*/ 2147483647 w 25"/>
                <a:gd name="T3" fmla="*/ 0 h 13"/>
                <a:gd name="T4" fmla="*/ 2147483647 w 25"/>
                <a:gd name="T5" fmla="*/ 2147483647 h 13"/>
                <a:gd name="T6" fmla="*/ 2147483647 w 25"/>
                <a:gd name="T7" fmla="*/ 2147483647 h 13"/>
                <a:gd name="T8" fmla="*/ 0 w 25"/>
                <a:gd name="T9" fmla="*/ 2147483647 h 13"/>
                <a:gd name="T10" fmla="*/ 0 60000 65536"/>
                <a:gd name="T11" fmla="*/ 0 60000 65536"/>
                <a:gd name="T12" fmla="*/ 0 60000 65536"/>
                <a:gd name="T13" fmla="*/ 0 60000 65536"/>
                <a:gd name="T14" fmla="*/ 0 60000 65536"/>
                <a:gd name="T15" fmla="*/ 0 w 25"/>
                <a:gd name="T16" fmla="*/ 0 h 13"/>
                <a:gd name="T17" fmla="*/ 25 w 25"/>
                <a:gd name="T18" fmla="*/ 13 h 13"/>
              </a:gdLst>
              <a:ahLst/>
              <a:cxnLst>
                <a:cxn ang="T10">
                  <a:pos x="T0" y="T1"/>
                </a:cxn>
                <a:cxn ang="T11">
                  <a:pos x="T2" y="T3"/>
                </a:cxn>
                <a:cxn ang="T12">
                  <a:pos x="T4" y="T5"/>
                </a:cxn>
                <a:cxn ang="T13">
                  <a:pos x="T6" y="T7"/>
                </a:cxn>
                <a:cxn ang="T14">
                  <a:pos x="T8" y="T9"/>
                </a:cxn>
              </a:cxnLst>
              <a:rect l="T15" t="T16" r="T17" b="T18"/>
              <a:pathLst>
                <a:path w="25" h="13">
                  <a:moveTo>
                    <a:pt x="0" y="4"/>
                  </a:moveTo>
                  <a:lnTo>
                    <a:pt x="10" y="0"/>
                  </a:lnTo>
                  <a:lnTo>
                    <a:pt x="25" y="6"/>
                  </a:lnTo>
                  <a:lnTo>
                    <a:pt x="11" y="13"/>
                  </a:lnTo>
                  <a:lnTo>
                    <a:pt x="0"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1" name="Freeform 296"/>
            <p:cNvSpPr>
              <a:spLocks/>
            </p:cNvSpPr>
            <p:nvPr/>
          </p:nvSpPr>
          <p:spPr bwMode="auto">
            <a:xfrm>
              <a:off x="5429250" y="2963888"/>
              <a:ext cx="44450" cy="20637"/>
            </a:xfrm>
            <a:custGeom>
              <a:avLst/>
              <a:gdLst>
                <a:gd name="T0" fmla="*/ 0 w 25"/>
                <a:gd name="T1" fmla="*/ 2147483647 h 13"/>
                <a:gd name="T2" fmla="*/ 2147483647 w 25"/>
                <a:gd name="T3" fmla="*/ 0 h 13"/>
                <a:gd name="T4" fmla="*/ 2147483647 w 25"/>
                <a:gd name="T5" fmla="*/ 2147483647 h 13"/>
                <a:gd name="T6" fmla="*/ 2147483647 w 25"/>
                <a:gd name="T7" fmla="*/ 2147483647 h 13"/>
                <a:gd name="T8" fmla="*/ 0 w 25"/>
                <a:gd name="T9" fmla="*/ 2147483647 h 13"/>
                <a:gd name="T10" fmla="*/ 0 60000 65536"/>
                <a:gd name="T11" fmla="*/ 0 60000 65536"/>
                <a:gd name="T12" fmla="*/ 0 60000 65536"/>
                <a:gd name="T13" fmla="*/ 0 60000 65536"/>
                <a:gd name="T14" fmla="*/ 0 60000 65536"/>
                <a:gd name="T15" fmla="*/ 0 w 25"/>
                <a:gd name="T16" fmla="*/ 0 h 13"/>
                <a:gd name="T17" fmla="*/ 25 w 25"/>
                <a:gd name="T18" fmla="*/ 13 h 13"/>
              </a:gdLst>
              <a:ahLst/>
              <a:cxnLst>
                <a:cxn ang="T10">
                  <a:pos x="T0" y="T1"/>
                </a:cxn>
                <a:cxn ang="T11">
                  <a:pos x="T2" y="T3"/>
                </a:cxn>
                <a:cxn ang="T12">
                  <a:pos x="T4" y="T5"/>
                </a:cxn>
                <a:cxn ang="T13">
                  <a:pos x="T6" y="T7"/>
                </a:cxn>
                <a:cxn ang="T14">
                  <a:pos x="T8" y="T9"/>
                </a:cxn>
              </a:cxnLst>
              <a:rect l="T15" t="T16" r="T17" b="T18"/>
              <a:pathLst>
                <a:path w="25" h="13">
                  <a:moveTo>
                    <a:pt x="0" y="4"/>
                  </a:moveTo>
                  <a:lnTo>
                    <a:pt x="10" y="0"/>
                  </a:lnTo>
                  <a:lnTo>
                    <a:pt x="25" y="6"/>
                  </a:lnTo>
                  <a:lnTo>
                    <a:pt x="11" y="13"/>
                  </a:lnTo>
                  <a:lnTo>
                    <a:pt x="0"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2" name="Freeform 297"/>
            <p:cNvSpPr>
              <a:spLocks/>
            </p:cNvSpPr>
            <p:nvPr/>
          </p:nvSpPr>
          <p:spPr bwMode="auto">
            <a:xfrm>
              <a:off x="3933825" y="2789263"/>
              <a:ext cx="312738" cy="222250"/>
            </a:xfrm>
            <a:custGeom>
              <a:avLst/>
              <a:gdLst>
                <a:gd name="T0" fmla="*/ 2147483647 w 174"/>
                <a:gd name="T1" fmla="*/ 2147483647 h 143"/>
                <a:gd name="T2" fmla="*/ 2147483647 w 174"/>
                <a:gd name="T3" fmla="*/ 2147483647 h 143"/>
                <a:gd name="T4" fmla="*/ 2147483647 w 174"/>
                <a:gd name="T5" fmla="*/ 2147483647 h 143"/>
                <a:gd name="T6" fmla="*/ 2147483647 w 174"/>
                <a:gd name="T7" fmla="*/ 2147483647 h 143"/>
                <a:gd name="T8" fmla="*/ 2147483647 w 174"/>
                <a:gd name="T9" fmla="*/ 2147483647 h 143"/>
                <a:gd name="T10" fmla="*/ 2147483647 w 174"/>
                <a:gd name="T11" fmla="*/ 2147483647 h 143"/>
                <a:gd name="T12" fmla="*/ 2147483647 w 174"/>
                <a:gd name="T13" fmla="*/ 2147483647 h 143"/>
                <a:gd name="T14" fmla="*/ 2147483647 w 174"/>
                <a:gd name="T15" fmla="*/ 2147483647 h 143"/>
                <a:gd name="T16" fmla="*/ 0 w 174"/>
                <a:gd name="T17" fmla="*/ 2147483647 h 143"/>
                <a:gd name="T18" fmla="*/ 2147483647 w 174"/>
                <a:gd name="T19" fmla="*/ 2147483647 h 143"/>
                <a:gd name="T20" fmla="*/ 2147483647 w 174"/>
                <a:gd name="T21" fmla="*/ 2147483647 h 143"/>
                <a:gd name="T22" fmla="*/ 2147483647 w 174"/>
                <a:gd name="T23" fmla="*/ 2147483647 h 143"/>
                <a:gd name="T24" fmla="*/ 2147483647 w 174"/>
                <a:gd name="T25" fmla="*/ 2147483647 h 143"/>
                <a:gd name="T26" fmla="*/ 2147483647 w 174"/>
                <a:gd name="T27" fmla="*/ 2147483647 h 143"/>
                <a:gd name="T28" fmla="*/ 2147483647 w 174"/>
                <a:gd name="T29" fmla="*/ 2147483647 h 143"/>
                <a:gd name="T30" fmla="*/ 2147483647 w 174"/>
                <a:gd name="T31" fmla="*/ 2147483647 h 143"/>
                <a:gd name="T32" fmla="*/ 2147483647 w 174"/>
                <a:gd name="T33" fmla="*/ 2147483647 h 143"/>
                <a:gd name="T34" fmla="*/ 2147483647 w 174"/>
                <a:gd name="T35" fmla="*/ 0 h 143"/>
                <a:gd name="T36" fmla="*/ 2147483647 w 174"/>
                <a:gd name="T37" fmla="*/ 2147483647 h 143"/>
                <a:gd name="T38" fmla="*/ 2147483647 w 174"/>
                <a:gd name="T39" fmla="*/ 2147483647 h 143"/>
                <a:gd name="T40" fmla="*/ 2147483647 w 174"/>
                <a:gd name="T41" fmla="*/ 2147483647 h 143"/>
                <a:gd name="T42" fmla="*/ 2147483647 w 174"/>
                <a:gd name="T43" fmla="*/ 2147483647 h 1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4"/>
                <a:gd name="T67" fmla="*/ 0 h 143"/>
                <a:gd name="T68" fmla="*/ 174 w 174"/>
                <a:gd name="T69" fmla="*/ 143 h 1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4" h="143">
                  <a:moveTo>
                    <a:pt x="169" y="17"/>
                  </a:moveTo>
                  <a:lnTo>
                    <a:pt x="174" y="59"/>
                  </a:lnTo>
                  <a:lnTo>
                    <a:pt x="136" y="71"/>
                  </a:lnTo>
                  <a:lnTo>
                    <a:pt x="138" y="81"/>
                  </a:lnTo>
                  <a:lnTo>
                    <a:pt x="111" y="102"/>
                  </a:lnTo>
                  <a:lnTo>
                    <a:pt x="73" y="115"/>
                  </a:lnTo>
                  <a:lnTo>
                    <a:pt x="65" y="122"/>
                  </a:lnTo>
                  <a:lnTo>
                    <a:pt x="65" y="143"/>
                  </a:lnTo>
                  <a:lnTo>
                    <a:pt x="0" y="143"/>
                  </a:lnTo>
                  <a:lnTo>
                    <a:pt x="21" y="132"/>
                  </a:lnTo>
                  <a:lnTo>
                    <a:pt x="48" y="108"/>
                  </a:lnTo>
                  <a:lnTo>
                    <a:pt x="52" y="97"/>
                  </a:lnTo>
                  <a:lnTo>
                    <a:pt x="49" y="76"/>
                  </a:lnTo>
                  <a:lnTo>
                    <a:pt x="59" y="58"/>
                  </a:lnTo>
                  <a:lnTo>
                    <a:pt x="70" y="46"/>
                  </a:lnTo>
                  <a:lnTo>
                    <a:pt x="94" y="32"/>
                  </a:lnTo>
                  <a:lnTo>
                    <a:pt x="110" y="1"/>
                  </a:lnTo>
                  <a:lnTo>
                    <a:pt x="117" y="0"/>
                  </a:lnTo>
                  <a:lnTo>
                    <a:pt x="129" y="11"/>
                  </a:lnTo>
                  <a:lnTo>
                    <a:pt x="151" y="8"/>
                  </a:lnTo>
                  <a:lnTo>
                    <a:pt x="163" y="10"/>
                  </a:lnTo>
                  <a:lnTo>
                    <a:pt x="169" y="1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3" name="Freeform 298"/>
            <p:cNvSpPr>
              <a:spLocks/>
            </p:cNvSpPr>
            <p:nvPr/>
          </p:nvSpPr>
          <p:spPr bwMode="auto">
            <a:xfrm>
              <a:off x="3933825" y="2789263"/>
              <a:ext cx="312738" cy="222250"/>
            </a:xfrm>
            <a:custGeom>
              <a:avLst/>
              <a:gdLst>
                <a:gd name="T0" fmla="*/ 2147483647 w 174"/>
                <a:gd name="T1" fmla="*/ 2147483647 h 143"/>
                <a:gd name="T2" fmla="*/ 2147483647 w 174"/>
                <a:gd name="T3" fmla="*/ 2147483647 h 143"/>
                <a:gd name="T4" fmla="*/ 2147483647 w 174"/>
                <a:gd name="T5" fmla="*/ 2147483647 h 143"/>
                <a:gd name="T6" fmla="*/ 2147483647 w 174"/>
                <a:gd name="T7" fmla="*/ 2147483647 h 143"/>
                <a:gd name="T8" fmla="*/ 2147483647 w 174"/>
                <a:gd name="T9" fmla="*/ 2147483647 h 143"/>
                <a:gd name="T10" fmla="*/ 2147483647 w 174"/>
                <a:gd name="T11" fmla="*/ 2147483647 h 143"/>
                <a:gd name="T12" fmla="*/ 2147483647 w 174"/>
                <a:gd name="T13" fmla="*/ 2147483647 h 143"/>
                <a:gd name="T14" fmla="*/ 2147483647 w 174"/>
                <a:gd name="T15" fmla="*/ 2147483647 h 143"/>
                <a:gd name="T16" fmla="*/ 0 w 174"/>
                <a:gd name="T17" fmla="*/ 2147483647 h 143"/>
                <a:gd name="T18" fmla="*/ 2147483647 w 174"/>
                <a:gd name="T19" fmla="*/ 2147483647 h 143"/>
                <a:gd name="T20" fmla="*/ 2147483647 w 174"/>
                <a:gd name="T21" fmla="*/ 2147483647 h 143"/>
                <a:gd name="T22" fmla="*/ 2147483647 w 174"/>
                <a:gd name="T23" fmla="*/ 2147483647 h 143"/>
                <a:gd name="T24" fmla="*/ 2147483647 w 174"/>
                <a:gd name="T25" fmla="*/ 2147483647 h 143"/>
                <a:gd name="T26" fmla="*/ 2147483647 w 174"/>
                <a:gd name="T27" fmla="*/ 2147483647 h 143"/>
                <a:gd name="T28" fmla="*/ 2147483647 w 174"/>
                <a:gd name="T29" fmla="*/ 2147483647 h 143"/>
                <a:gd name="T30" fmla="*/ 2147483647 w 174"/>
                <a:gd name="T31" fmla="*/ 2147483647 h 143"/>
                <a:gd name="T32" fmla="*/ 2147483647 w 174"/>
                <a:gd name="T33" fmla="*/ 2147483647 h 143"/>
                <a:gd name="T34" fmla="*/ 2147483647 w 174"/>
                <a:gd name="T35" fmla="*/ 0 h 143"/>
                <a:gd name="T36" fmla="*/ 2147483647 w 174"/>
                <a:gd name="T37" fmla="*/ 2147483647 h 143"/>
                <a:gd name="T38" fmla="*/ 2147483647 w 174"/>
                <a:gd name="T39" fmla="*/ 2147483647 h 143"/>
                <a:gd name="T40" fmla="*/ 2147483647 w 174"/>
                <a:gd name="T41" fmla="*/ 2147483647 h 143"/>
                <a:gd name="T42" fmla="*/ 2147483647 w 174"/>
                <a:gd name="T43" fmla="*/ 2147483647 h 1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4"/>
                <a:gd name="T67" fmla="*/ 0 h 143"/>
                <a:gd name="T68" fmla="*/ 174 w 174"/>
                <a:gd name="T69" fmla="*/ 143 h 1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4" h="143">
                  <a:moveTo>
                    <a:pt x="169" y="17"/>
                  </a:moveTo>
                  <a:lnTo>
                    <a:pt x="174" y="59"/>
                  </a:lnTo>
                  <a:lnTo>
                    <a:pt x="136" y="71"/>
                  </a:lnTo>
                  <a:lnTo>
                    <a:pt x="138" y="81"/>
                  </a:lnTo>
                  <a:lnTo>
                    <a:pt x="111" y="102"/>
                  </a:lnTo>
                  <a:lnTo>
                    <a:pt x="73" y="115"/>
                  </a:lnTo>
                  <a:lnTo>
                    <a:pt x="65" y="122"/>
                  </a:lnTo>
                  <a:lnTo>
                    <a:pt x="65" y="143"/>
                  </a:lnTo>
                  <a:lnTo>
                    <a:pt x="0" y="143"/>
                  </a:lnTo>
                  <a:lnTo>
                    <a:pt x="21" y="132"/>
                  </a:lnTo>
                  <a:lnTo>
                    <a:pt x="48" y="108"/>
                  </a:lnTo>
                  <a:lnTo>
                    <a:pt x="52" y="97"/>
                  </a:lnTo>
                  <a:lnTo>
                    <a:pt x="49" y="76"/>
                  </a:lnTo>
                  <a:lnTo>
                    <a:pt x="59" y="58"/>
                  </a:lnTo>
                  <a:lnTo>
                    <a:pt x="70" y="46"/>
                  </a:lnTo>
                  <a:lnTo>
                    <a:pt x="94" y="32"/>
                  </a:lnTo>
                  <a:lnTo>
                    <a:pt x="110" y="1"/>
                  </a:lnTo>
                  <a:lnTo>
                    <a:pt x="117" y="0"/>
                  </a:lnTo>
                  <a:lnTo>
                    <a:pt x="129" y="11"/>
                  </a:lnTo>
                  <a:lnTo>
                    <a:pt x="151" y="8"/>
                  </a:lnTo>
                  <a:lnTo>
                    <a:pt x="163" y="10"/>
                  </a:lnTo>
                  <a:lnTo>
                    <a:pt x="169" y="1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4" name="Freeform 299"/>
            <p:cNvSpPr>
              <a:spLocks/>
            </p:cNvSpPr>
            <p:nvPr/>
          </p:nvSpPr>
          <p:spPr bwMode="auto">
            <a:xfrm>
              <a:off x="5380038" y="3427438"/>
              <a:ext cx="39687" cy="50800"/>
            </a:xfrm>
            <a:custGeom>
              <a:avLst/>
              <a:gdLst>
                <a:gd name="T0" fmla="*/ 2147483647 w 22"/>
                <a:gd name="T1" fmla="*/ 2147483647 h 32"/>
                <a:gd name="T2" fmla="*/ 2147483647 w 22"/>
                <a:gd name="T3" fmla="*/ 2147483647 h 32"/>
                <a:gd name="T4" fmla="*/ 2147483647 w 22"/>
                <a:gd name="T5" fmla="*/ 2147483647 h 32"/>
                <a:gd name="T6" fmla="*/ 2147483647 w 22"/>
                <a:gd name="T7" fmla="*/ 2147483647 h 32"/>
                <a:gd name="T8" fmla="*/ 2147483647 w 22"/>
                <a:gd name="T9" fmla="*/ 0 h 32"/>
                <a:gd name="T10" fmla="*/ 2147483647 w 22"/>
                <a:gd name="T11" fmla="*/ 2147483647 h 32"/>
                <a:gd name="T12" fmla="*/ 0 w 22"/>
                <a:gd name="T13" fmla="*/ 2147483647 h 32"/>
                <a:gd name="T14" fmla="*/ 0 w 22"/>
                <a:gd name="T15" fmla="*/ 2147483647 h 32"/>
                <a:gd name="T16" fmla="*/ 2147483647 w 22"/>
                <a:gd name="T17" fmla="*/ 2147483647 h 32"/>
                <a:gd name="T18" fmla="*/ 2147483647 w 22"/>
                <a:gd name="T19" fmla="*/ 2147483647 h 32"/>
                <a:gd name="T20" fmla="*/ 2147483647 w 22"/>
                <a:gd name="T21" fmla="*/ 2147483647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32"/>
                <a:gd name="T35" fmla="*/ 22 w 22"/>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32">
                  <a:moveTo>
                    <a:pt x="21" y="22"/>
                  </a:moveTo>
                  <a:lnTo>
                    <a:pt x="15" y="19"/>
                  </a:lnTo>
                  <a:lnTo>
                    <a:pt x="22" y="13"/>
                  </a:lnTo>
                  <a:lnTo>
                    <a:pt x="21" y="5"/>
                  </a:lnTo>
                  <a:lnTo>
                    <a:pt x="15" y="0"/>
                  </a:lnTo>
                  <a:lnTo>
                    <a:pt x="7" y="6"/>
                  </a:lnTo>
                  <a:lnTo>
                    <a:pt x="0" y="25"/>
                  </a:lnTo>
                  <a:lnTo>
                    <a:pt x="0" y="31"/>
                  </a:lnTo>
                  <a:lnTo>
                    <a:pt x="15" y="31"/>
                  </a:lnTo>
                  <a:lnTo>
                    <a:pt x="15" y="32"/>
                  </a:lnTo>
                  <a:lnTo>
                    <a:pt x="21" y="2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5" name="Freeform 300"/>
            <p:cNvSpPr>
              <a:spLocks/>
            </p:cNvSpPr>
            <p:nvPr/>
          </p:nvSpPr>
          <p:spPr bwMode="auto">
            <a:xfrm>
              <a:off x="5380038" y="3427438"/>
              <a:ext cx="39687" cy="50800"/>
            </a:xfrm>
            <a:custGeom>
              <a:avLst/>
              <a:gdLst>
                <a:gd name="T0" fmla="*/ 2147483647 w 22"/>
                <a:gd name="T1" fmla="*/ 2147483647 h 32"/>
                <a:gd name="T2" fmla="*/ 2147483647 w 22"/>
                <a:gd name="T3" fmla="*/ 2147483647 h 32"/>
                <a:gd name="T4" fmla="*/ 2147483647 w 22"/>
                <a:gd name="T5" fmla="*/ 2147483647 h 32"/>
                <a:gd name="T6" fmla="*/ 2147483647 w 22"/>
                <a:gd name="T7" fmla="*/ 2147483647 h 32"/>
                <a:gd name="T8" fmla="*/ 2147483647 w 22"/>
                <a:gd name="T9" fmla="*/ 0 h 32"/>
                <a:gd name="T10" fmla="*/ 2147483647 w 22"/>
                <a:gd name="T11" fmla="*/ 2147483647 h 32"/>
                <a:gd name="T12" fmla="*/ 0 w 22"/>
                <a:gd name="T13" fmla="*/ 2147483647 h 32"/>
                <a:gd name="T14" fmla="*/ 0 w 22"/>
                <a:gd name="T15" fmla="*/ 2147483647 h 32"/>
                <a:gd name="T16" fmla="*/ 2147483647 w 22"/>
                <a:gd name="T17" fmla="*/ 2147483647 h 32"/>
                <a:gd name="T18" fmla="*/ 2147483647 w 22"/>
                <a:gd name="T19" fmla="*/ 2147483647 h 32"/>
                <a:gd name="T20" fmla="*/ 2147483647 w 22"/>
                <a:gd name="T21" fmla="*/ 2147483647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32"/>
                <a:gd name="T35" fmla="*/ 22 w 22"/>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32">
                  <a:moveTo>
                    <a:pt x="21" y="22"/>
                  </a:moveTo>
                  <a:lnTo>
                    <a:pt x="15" y="19"/>
                  </a:lnTo>
                  <a:lnTo>
                    <a:pt x="22" y="13"/>
                  </a:lnTo>
                  <a:lnTo>
                    <a:pt x="21" y="5"/>
                  </a:lnTo>
                  <a:lnTo>
                    <a:pt x="15" y="0"/>
                  </a:lnTo>
                  <a:lnTo>
                    <a:pt x="7" y="6"/>
                  </a:lnTo>
                  <a:lnTo>
                    <a:pt x="0" y="25"/>
                  </a:lnTo>
                  <a:lnTo>
                    <a:pt x="0" y="31"/>
                  </a:lnTo>
                  <a:lnTo>
                    <a:pt x="15" y="31"/>
                  </a:lnTo>
                  <a:lnTo>
                    <a:pt x="15" y="32"/>
                  </a:lnTo>
                  <a:lnTo>
                    <a:pt x="21" y="2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6" name="Freeform 301"/>
            <p:cNvSpPr>
              <a:spLocks/>
            </p:cNvSpPr>
            <p:nvPr/>
          </p:nvSpPr>
          <p:spPr bwMode="auto">
            <a:xfrm>
              <a:off x="5362575" y="3444900"/>
              <a:ext cx="263525" cy="374650"/>
            </a:xfrm>
            <a:custGeom>
              <a:avLst/>
              <a:gdLst>
                <a:gd name="T0" fmla="*/ 2147483647 w 148"/>
                <a:gd name="T1" fmla="*/ 2147483647 h 238"/>
                <a:gd name="T2" fmla="*/ 0 w 148"/>
                <a:gd name="T3" fmla="*/ 2147483647 h 238"/>
                <a:gd name="T4" fmla="*/ 0 w 148"/>
                <a:gd name="T5" fmla="*/ 2147483647 h 238"/>
                <a:gd name="T6" fmla="*/ 2147483647 w 148"/>
                <a:gd name="T7" fmla="*/ 2147483647 h 238"/>
                <a:gd name="T8" fmla="*/ 2147483647 w 148"/>
                <a:gd name="T9" fmla="*/ 2147483647 h 238"/>
                <a:gd name="T10" fmla="*/ 2147483647 w 148"/>
                <a:gd name="T11" fmla="*/ 2147483647 h 238"/>
                <a:gd name="T12" fmla="*/ 2147483647 w 148"/>
                <a:gd name="T13" fmla="*/ 2147483647 h 238"/>
                <a:gd name="T14" fmla="*/ 2147483647 w 148"/>
                <a:gd name="T15" fmla="*/ 2147483647 h 238"/>
                <a:gd name="T16" fmla="*/ 2147483647 w 148"/>
                <a:gd name="T17" fmla="*/ 2147483647 h 238"/>
                <a:gd name="T18" fmla="*/ 2147483647 w 148"/>
                <a:gd name="T19" fmla="*/ 2147483647 h 238"/>
                <a:gd name="T20" fmla="*/ 2147483647 w 148"/>
                <a:gd name="T21" fmla="*/ 2147483647 h 238"/>
                <a:gd name="T22" fmla="*/ 2147483647 w 148"/>
                <a:gd name="T23" fmla="*/ 0 h 238"/>
                <a:gd name="T24" fmla="*/ 2147483647 w 148"/>
                <a:gd name="T25" fmla="*/ 2147483647 h 238"/>
                <a:gd name="T26" fmla="*/ 2147483647 w 148"/>
                <a:gd name="T27" fmla="*/ 2147483647 h 238"/>
                <a:gd name="T28" fmla="*/ 2147483647 w 148"/>
                <a:gd name="T29" fmla="*/ 2147483647 h 238"/>
                <a:gd name="T30" fmla="*/ 2147483647 w 148"/>
                <a:gd name="T31" fmla="*/ 2147483647 h 238"/>
                <a:gd name="T32" fmla="*/ 2147483647 w 148"/>
                <a:gd name="T33" fmla="*/ 2147483647 h 238"/>
                <a:gd name="T34" fmla="*/ 2147483647 w 148"/>
                <a:gd name="T35" fmla="*/ 2147483647 h 238"/>
                <a:gd name="T36" fmla="*/ 2147483647 w 148"/>
                <a:gd name="T37" fmla="*/ 2147483647 h 238"/>
                <a:gd name="T38" fmla="*/ 2147483647 w 148"/>
                <a:gd name="T39" fmla="*/ 2147483647 h 238"/>
                <a:gd name="T40" fmla="*/ 2147483647 w 148"/>
                <a:gd name="T41" fmla="*/ 2147483647 h 238"/>
                <a:gd name="T42" fmla="*/ 2147483647 w 148"/>
                <a:gd name="T43" fmla="*/ 2147483647 h 238"/>
                <a:gd name="T44" fmla="*/ 2147483647 w 148"/>
                <a:gd name="T45" fmla="*/ 2147483647 h 238"/>
                <a:gd name="T46" fmla="*/ 2147483647 w 148"/>
                <a:gd name="T47" fmla="*/ 2147483647 h 238"/>
                <a:gd name="T48" fmla="*/ 2147483647 w 148"/>
                <a:gd name="T49" fmla="*/ 2147483647 h 238"/>
                <a:gd name="T50" fmla="*/ 2147483647 w 148"/>
                <a:gd name="T51" fmla="*/ 2147483647 h 2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238"/>
                <a:gd name="T80" fmla="*/ 148 w 148"/>
                <a:gd name="T81" fmla="*/ 238 h 2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238">
                  <a:moveTo>
                    <a:pt x="13" y="142"/>
                  </a:moveTo>
                  <a:lnTo>
                    <a:pt x="0" y="164"/>
                  </a:lnTo>
                  <a:lnTo>
                    <a:pt x="0" y="222"/>
                  </a:lnTo>
                  <a:lnTo>
                    <a:pt x="8" y="238"/>
                  </a:lnTo>
                  <a:lnTo>
                    <a:pt x="10" y="238"/>
                  </a:lnTo>
                  <a:lnTo>
                    <a:pt x="32" y="202"/>
                  </a:lnTo>
                  <a:lnTo>
                    <a:pt x="77" y="165"/>
                  </a:lnTo>
                  <a:lnTo>
                    <a:pt x="100" y="138"/>
                  </a:lnTo>
                  <a:lnTo>
                    <a:pt x="118" y="108"/>
                  </a:lnTo>
                  <a:lnTo>
                    <a:pt x="148" y="27"/>
                  </a:lnTo>
                  <a:lnTo>
                    <a:pt x="148" y="3"/>
                  </a:lnTo>
                  <a:lnTo>
                    <a:pt x="139" y="0"/>
                  </a:lnTo>
                  <a:lnTo>
                    <a:pt x="135" y="8"/>
                  </a:lnTo>
                  <a:lnTo>
                    <a:pt x="117" y="14"/>
                  </a:lnTo>
                  <a:lnTo>
                    <a:pt x="93" y="15"/>
                  </a:lnTo>
                  <a:lnTo>
                    <a:pt x="55" y="28"/>
                  </a:lnTo>
                  <a:lnTo>
                    <a:pt x="46" y="27"/>
                  </a:lnTo>
                  <a:lnTo>
                    <a:pt x="31" y="9"/>
                  </a:lnTo>
                  <a:lnTo>
                    <a:pt x="25" y="19"/>
                  </a:lnTo>
                  <a:lnTo>
                    <a:pt x="25" y="28"/>
                  </a:lnTo>
                  <a:lnTo>
                    <a:pt x="44" y="52"/>
                  </a:lnTo>
                  <a:lnTo>
                    <a:pt x="90" y="68"/>
                  </a:lnTo>
                  <a:lnTo>
                    <a:pt x="103" y="68"/>
                  </a:lnTo>
                  <a:lnTo>
                    <a:pt x="62" y="122"/>
                  </a:lnTo>
                  <a:lnTo>
                    <a:pt x="39" y="123"/>
                  </a:lnTo>
                  <a:lnTo>
                    <a:pt x="13" y="14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7" name="Freeform 302"/>
            <p:cNvSpPr>
              <a:spLocks/>
            </p:cNvSpPr>
            <p:nvPr/>
          </p:nvSpPr>
          <p:spPr bwMode="auto">
            <a:xfrm>
              <a:off x="5362575" y="3444900"/>
              <a:ext cx="263525" cy="374650"/>
            </a:xfrm>
            <a:custGeom>
              <a:avLst/>
              <a:gdLst>
                <a:gd name="T0" fmla="*/ 2147483647 w 148"/>
                <a:gd name="T1" fmla="*/ 2147483647 h 238"/>
                <a:gd name="T2" fmla="*/ 0 w 148"/>
                <a:gd name="T3" fmla="*/ 2147483647 h 238"/>
                <a:gd name="T4" fmla="*/ 0 w 148"/>
                <a:gd name="T5" fmla="*/ 2147483647 h 238"/>
                <a:gd name="T6" fmla="*/ 2147483647 w 148"/>
                <a:gd name="T7" fmla="*/ 2147483647 h 238"/>
                <a:gd name="T8" fmla="*/ 2147483647 w 148"/>
                <a:gd name="T9" fmla="*/ 2147483647 h 238"/>
                <a:gd name="T10" fmla="*/ 2147483647 w 148"/>
                <a:gd name="T11" fmla="*/ 2147483647 h 238"/>
                <a:gd name="T12" fmla="*/ 2147483647 w 148"/>
                <a:gd name="T13" fmla="*/ 2147483647 h 238"/>
                <a:gd name="T14" fmla="*/ 2147483647 w 148"/>
                <a:gd name="T15" fmla="*/ 2147483647 h 238"/>
                <a:gd name="T16" fmla="*/ 2147483647 w 148"/>
                <a:gd name="T17" fmla="*/ 2147483647 h 238"/>
                <a:gd name="T18" fmla="*/ 2147483647 w 148"/>
                <a:gd name="T19" fmla="*/ 2147483647 h 238"/>
                <a:gd name="T20" fmla="*/ 2147483647 w 148"/>
                <a:gd name="T21" fmla="*/ 2147483647 h 238"/>
                <a:gd name="T22" fmla="*/ 2147483647 w 148"/>
                <a:gd name="T23" fmla="*/ 0 h 238"/>
                <a:gd name="T24" fmla="*/ 2147483647 w 148"/>
                <a:gd name="T25" fmla="*/ 2147483647 h 238"/>
                <a:gd name="T26" fmla="*/ 2147483647 w 148"/>
                <a:gd name="T27" fmla="*/ 2147483647 h 238"/>
                <a:gd name="T28" fmla="*/ 2147483647 w 148"/>
                <a:gd name="T29" fmla="*/ 2147483647 h 238"/>
                <a:gd name="T30" fmla="*/ 2147483647 w 148"/>
                <a:gd name="T31" fmla="*/ 2147483647 h 238"/>
                <a:gd name="T32" fmla="*/ 2147483647 w 148"/>
                <a:gd name="T33" fmla="*/ 2147483647 h 238"/>
                <a:gd name="T34" fmla="*/ 2147483647 w 148"/>
                <a:gd name="T35" fmla="*/ 2147483647 h 238"/>
                <a:gd name="T36" fmla="*/ 2147483647 w 148"/>
                <a:gd name="T37" fmla="*/ 2147483647 h 238"/>
                <a:gd name="T38" fmla="*/ 2147483647 w 148"/>
                <a:gd name="T39" fmla="*/ 2147483647 h 238"/>
                <a:gd name="T40" fmla="*/ 2147483647 w 148"/>
                <a:gd name="T41" fmla="*/ 2147483647 h 238"/>
                <a:gd name="T42" fmla="*/ 2147483647 w 148"/>
                <a:gd name="T43" fmla="*/ 2147483647 h 238"/>
                <a:gd name="T44" fmla="*/ 2147483647 w 148"/>
                <a:gd name="T45" fmla="*/ 2147483647 h 238"/>
                <a:gd name="T46" fmla="*/ 2147483647 w 148"/>
                <a:gd name="T47" fmla="*/ 2147483647 h 238"/>
                <a:gd name="T48" fmla="*/ 2147483647 w 148"/>
                <a:gd name="T49" fmla="*/ 2147483647 h 238"/>
                <a:gd name="T50" fmla="*/ 2147483647 w 148"/>
                <a:gd name="T51" fmla="*/ 2147483647 h 2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238"/>
                <a:gd name="T80" fmla="*/ 148 w 148"/>
                <a:gd name="T81" fmla="*/ 238 h 2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238">
                  <a:moveTo>
                    <a:pt x="13" y="142"/>
                  </a:moveTo>
                  <a:lnTo>
                    <a:pt x="0" y="164"/>
                  </a:lnTo>
                  <a:lnTo>
                    <a:pt x="0" y="222"/>
                  </a:lnTo>
                  <a:lnTo>
                    <a:pt x="8" y="238"/>
                  </a:lnTo>
                  <a:lnTo>
                    <a:pt x="10" y="238"/>
                  </a:lnTo>
                  <a:lnTo>
                    <a:pt x="32" y="202"/>
                  </a:lnTo>
                  <a:lnTo>
                    <a:pt x="77" y="165"/>
                  </a:lnTo>
                  <a:lnTo>
                    <a:pt x="100" y="138"/>
                  </a:lnTo>
                  <a:lnTo>
                    <a:pt x="118" y="108"/>
                  </a:lnTo>
                  <a:lnTo>
                    <a:pt x="148" y="27"/>
                  </a:lnTo>
                  <a:lnTo>
                    <a:pt x="148" y="3"/>
                  </a:lnTo>
                  <a:lnTo>
                    <a:pt x="139" y="0"/>
                  </a:lnTo>
                  <a:lnTo>
                    <a:pt x="135" y="8"/>
                  </a:lnTo>
                  <a:lnTo>
                    <a:pt x="117" y="14"/>
                  </a:lnTo>
                  <a:lnTo>
                    <a:pt x="93" y="15"/>
                  </a:lnTo>
                  <a:lnTo>
                    <a:pt x="55" y="28"/>
                  </a:lnTo>
                  <a:lnTo>
                    <a:pt x="46" y="27"/>
                  </a:lnTo>
                  <a:lnTo>
                    <a:pt x="31" y="9"/>
                  </a:lnTo>
                  <a:lnTo>
                    <a:pt x="25" y="19"/>
                  </a:lnTo>
                  <a:lnTo>
                    <a:pt x="25" y="28"/>
                  </a:lnTo>
                  <a:lnTo>
                    <a:pt x="44" y="52"/>
                  </a:lnTo>
                  <a:lnTo>
                    <a:pt x="90" y="68"/>
                  </a:lnTo>
                  <a:lnTo>
                    <a:pt x="103" y="68"/>
                  </a:lnTo>
                  <a:lnTo>
                    <a:pt x="62" y="122"/>
                  </a:lnTo>
                  <a:lnTo>
                    <a:pt x="39" y="123"/>
                  </a:lnTo>
                  <a:lnTo>
                    <a:pt x="13" y="14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8" name="Freeform 303"/>
            <p:cNvSpPr>
              <a:spLocks/>
            </p:cNvSpPr>
            <p:nvPr/>
          </p:nvSpPr>
          <p:spPr bwMode="auto">
            <a:xfrm>
              <a:off x="3814763" y="3392513"/>
              <a:ext cx="79375" cy="22225"/>
            </a:xfrm>
            <a:custGeom>
              <a:avLst/>
              <a:gdLst>
                <a:gd name="T0" fmla="*/ 2147483647 w 44"/>
                <a:gd name="T1" fmla="*/ 2147483647 h 15"/>
                <a:gd name="T2" fmla="*/ 2147483647 w 44"/>
                <a:gd name="T3" fmla="*/ 2147483647 h 15"/>
                <a:gd name="T4" fmla="*/ 2147483647 w 44"/>
                <a:gd name="T5" fmla="*/ 2147483647 h 15"/>
                <a:gd name="T6" fmla="*/ 2147483647 w 44"/>
                <a:gd name="T7" fmla="*/ 2147483647 h 15"/>
                <a:gd name="T8" fmla="*/ 2147483647 w 44"/>
                <a:gd name="T9" fmla="*/ 0 h 15"/>
                <a:gd name="T10" fmla="*/ 2147483647 w 44"/>
                <a:gd name="T11" fmla="*/ 2147483647 h 15"/>
                <a:gd name="T12" fmla="*/ 2147483647 w 44"/>
                <a:gd name="T13" fmla="*/ 2147483647 h 15"/>
                <a:gd name="T14" fmla="*/ 0 w 44"/>
                <a:gd name="T15" fmla="*/ 2147483647 h 15"/>
                <a:gd name="T16" fmla="*/ 2147483647 w 44"/>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15"/>
                <a:gd name="T29" fmla="*/ 44 w 4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15">
                  <a:moveTo>
                    <a:pt x="2" y="15"/>
                  </a:moveTo>
                  <a:lnTo>
                    <a:pt x="24" y="6"/>
                  </a:lnTo>
                  <a:lnTo>
                    <a:pt x="42" y="9"/>
                  </a:lnTo>
                  <a:lnTo>
                    <a:pt x="44" y="6"/>
                  </a:lnTo>
                  <a:lnTo>
                    <a:pt x="23" y="0"/>
                  </a:lnTo>
                  <a:lnTo>
                    <a:pt x="3" y="3"/>
                  </a:lnTo>
                  <a:lnTo>
                    <a:pt x="2" y="3"/>
                  </a:lnTo>
                  <a:lnTo>
                    <a:pt x="0" y="14"/>
                  </a:lnTo>
                  <a:lnTo>
                    <a:pt x="2"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49" name="Freeform 304"/>
            <p:cNvSpPr>
              <a:spLocks/>
            </p:cNvSpPr>
            <p:nvPr/>
          </p:nvSpPr>
          <p:spPr bwMode="auto">
            <a:xfrm>
              <a:off x="3814763" y="3392513"/>
              <a:ext cx="79375" cy="22225"/>
            </a:xfrm>
            <a:custGeom>
              <a:avLst/>
              <a:gdLst>
                <a:gd name="T0" fmla="*/ 2147483647 w 44"/>
                <a:gd name="T1" fmla="*/ 2147483647 h 15"/>
                <a:gd name="T2" fmla="*/ 2147483647 w 44"/>
                <a:gd name="T3" fmla="*/ 2147483647 h 15"/>
                <a:gd name="T4" fmla="*/ 2147483647 w 44"/>
                <a:gd name="T5" fmla="*/ 2147483647 h 15"/>
                <a:gd name="T6" fmla="*/ 2147483647 w 44"/>
                <a:gd name="T7" fmla="*/ 2147483647 h 15"/>
                <a:gd name="T8" fmla="*/ 2147483647 w 44"/>
                <a:gd name="T9" fmla="*/ 0 h 15"/>
                <a:gd name="T10" fmla="*/ 2147483647 w 44"/>
                <a:gd name="T11" fmla="*/ 2147483647 h 15"/>
                <a:gd name="T12" fmla="*/ 2147483647 w 44"/>
                <a:gd name="T13" fmla="*/ 2147483647 h 15"/>
                <a:gd name="T14" fmla="*/ 0 w 44"/>
                <a:gd name="T15" fmla="*/ 2147483647 h 15"/>
                <a:gd name="T16" fmla="*/ 2147483647 w 44"/>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15"/>
                <a:gd name="T29" fmla="*/ 44 w 4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15">
                  <a:moveTo>
                    <a:pt x="2" y="15"/>
                  </a:moveTo>
                  <a:lnTo>
                    <a:pt x="24" y="6"/>
                  </a:lnTo>
                  <a:lnTo>
                    <a:pt x="42" y="9"/>
                  </a:lnTo>
                  <a:lnTo>
                    <a:pt x="44" y="6"/>
                  </a:lnTo>
                  <a:lnTo>
                    <a:pt x="23" y="0"/>
                  </a:lnTo>
                  <a:lnTo>
                    <a:pt x="3" y="3"/>
                  </a:lnTo>
                  <a:lnTo>
                    <a:pt x="2" y="3"/>
                  </a:lnTo>
                  <a:lnTo>
                    <a:pt x="0" y="14"/>
                  </a:lnTo>
                  <a:lnTo>
                    <a:pt x="2" y="15"/>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50" name="Freeform 305"/>
            <p:cNvSpPr>
              <a:spLocks/>
            </p:cNvSpPr>
            <p:nvPr/>
          </p:nvSpPr>
          <p:spPr bwMode="auto">
            <a:xfrm>
              <a:off x="3814763" y="3427438"/>
              <a:ext cx="84137" cy="47625"/>
            </a:xfrm>
            <a:custGeom>
              <a:avLst/>
              <a:gdLst>
                <a:gd name="T0" fmla="*/ 2147483647 w 46"/>
                <a:gd name="T1" fmla="*/ 0 h 31"/>
                <a:gd name="T2" fmla="*/ 2147483647 w 46"/>
                <a:gd name="T3" fmla="*/ 2147483647 h 31"/>
                <a:gd name="T4" fmla="*/ 2147483647 w 46"/>
                <a:gd name="T5" fmla="*/ 2147483647 h 31"/>
                <a:gd name="T6" fmla="*/ 2147483647 w 46"/>
                <a:gd name="T7" fmla="*/ 2147483647 h 31"/>
                <a:gd name="T8" fmla="*/ 2147483647 w 46"/>
                <a:gd name="T9" fmla="*/ 2147483647 h 31"/>
                <a:gd name="T10" fmla="*/ 2147483647 w 46"/>
                <a:gd name="T11" fmla="*/ 2147483647 h 31"/>
                <a:gd name="T12" fmla="*/ 2147483647 w 46"/>
                <a:gd name="T13" fmla="*/ 2147483647 h 31"/>
                <a:gd name="T14" fmla="*/ 0 w 46"/>
                <a:gd name="T15" fmla="*/ 2147483647 h 31"/>
                <a:gd name="T16" fmla="*/ 2147483647 w 46"/>
                <a:gd name="T17" fmla="*/ 2147483647 h 31"/>
                <a:gd name="T18" fmla="*/ 2147483647 w 46"/>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31"/>
                <a:gd name="T32" fmla="*/ 46 w 46"/>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31">
                  <a:moveTo>
                    <a:pt x="46" y="0"/>
                  </a:moveTo>
                  <a:lnTo>
                    <a:pt x="44" y="16"/>
                  </a:lnTo>
                  <a:lnTo>
                    <a:pt x="31" y="21"/>
                  </a:lnTo>
                  <a:lnTo>
                    <a:pt x="25" y="31"/>
                  </a:lnTo>
                  <a:lnTo>
                    <a:pt x="20" y="25"/>
                  </a:lnTo>
                  <a:lnTo>
                    <a:pt x="18" y="13"/>
                  </a:lnTo>
                  <a:lnTo>
                    <a:pt x="13" y="15"/>
                  </a:lnTo>
                  <a:lnTo>
                    <a:pt x="0" y="5"/>
                  </a:lnTo>
                  <a:lnTo>
                    <a:pt x="2" y="3"/>
                  </a:lnTo>
                  <a:lnTo>
                    <a:pt x="46"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51" name="Freeform 306"/>
            <p:cNvSpPr>
              <a:spLocks/>
            </p:cNvSpPr>
            <p:nvPr/>
          </p:nvSpPr>
          <p:spPr bwMode="auto">
            <a:xfrm>
              <a:off x="3814763" y="3427438"/>
              <a:ext cx="84137" cy="47625"/>
            </a:xfrm>
            <a:custGeom>
              <a:avLst/>
              <a:gdLst>
                <a:gd name="T0" fmla="*/ 2147483647 w 46"/>
                <a:gd name="T1" fmla="*/ 0 h 31"/>
                <a:gd name="T2" fmla="*/ 2147483647 w 46"/>
                <a:gd name="T3" fmla="*/ 2147483647 h 31"/>
                <a:gd name="T4" fmla="*/ 2147483647 w 46"/>
                <a:gd name="T5" fmla="*/ 2147483647 h 31"/>
                <a:gd name="T6" fmla="*/ 2147483647 w 46"/>
                <a:gd name="T7" fmla="*/ 2147483647 h 31"/>
                <a:gd name="T8" fmla="*/ 2147483647 w 46"/>
                <a:gd name="T9" fmla="*/ 2147483647 h 31"/>
                <a:gd name="T10" fmla="*/ 2147483647 w 46"/>
                <a:gd name="T11" fmla="*/ 2147483647 h 31"/>
                <a:gd name="T12" fmla="*/ 2147483647 w 46"/>
                <a:gd name="T13" fmla="*/ 2147483647 h 31"/>
                <a:gd name="T14" fmla="*/ 0 w 46"/>
                <a:gd name="T15" fmla="*/ 2147483647 h 31"/>
                <a:gd name="T16" fmla="*/ 2147483647 w 46"/>
                <a:gd name="T17" fmla="*/ 2147483647 h 31"/>
                <a:gd name="T18" fmla="*/ 2147483647 w 46"/>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31"/>
                <a:gd name="T32" fmla="*/ 46 w 46"/>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31">
                  <a:moveTo>
                    <a:pt x="46" y="0"/>
                  </a:moveTo>
                  <a:lnTo>
                    <a:pt x="44" y="16"/>
                  </a:lnTo>
                  <a:lnTo>
                    <a:pt x="31" y="21"/>
                  </a:lnTo>
                  <a:lnTo>
                    <a:pt x="25" y="31"/>
                  </a:lnTo>
                  <a:lnTo>
                    <a:pt x="20" y="25"/>
                  </a:lnTo>
                  <a:lnTo>
                    <a:pt x="18" y="13"/>
                  </a:lnTo>
                  <a:lnTo>
                    <a:pt x="13" y="15"/>
                  </a:lnTo>
                  <a:lnTo>
                    <a:pt x="0" y="5"/>
                  </a:lnTo>
                  <a:lnTo>
                    <a:pt x="2" y="3"/>
                  </a:lnTo>
                  <a:lnTo>
                    <a:pt x="46"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52" name="Freeform 307"/>
            <p:cNvSpPr>
              <a:spLocks/>
            </p:cNvSpPr>
            <p:nvPr/>
          </p:nvSpPr>
          <p:spPr bwMode="auto">
            <a:xfrm>
              <a:off x="3908425" y="3498875"/>
              <a:ext cx="80963" cy="88900"/>
            </a:xfrm>
            <a:custGeom>
              <a:avLst/>
              <a:gdLst>
                <a:gd name="T0" fmla="*/ 0 w 45"/>
                <a:gd name="T1" fmla="*/ 2147483647 h 55"/>
                <a:gd name="T2" fmla="*/ 2147483647 w 45"/>
                <a:gd name="T3" fmla="*/ 2147483647 h 55"/>
                <a:gd name="T4" fmla="*/ 2147483647 w 45"/>
                <a:gd name="T5" fmla="*/ 2147483647 h 55"/>
                <a:gd name="T6" fmla="*/ 2147483647 w 45"/>
                <a:gd name="T7" fmla="*/ 2147483647 h 55"/>
                <a:gd name="T8" fmla="*/ 2147483647 w 45"/>
                <a:gd name="T9" fmla="*/ 2147483647 h 55"/>
                <a:gd name="T10" fmla="*/ 2147483647 w 45"/>
                <a:gd name="T11" fmla="*/ 2147483647 h 55"/>
                <a:gd name="T12" fmla="*/ 2147483647 w 45"/>
                <a:gd name="T13" fmla="*/ 2147483647 h 55"/>
                <a:gd name="T14" fmla="*/ 2147483647 w 45"/>
                <a:gd name="T15" fmla="*/ 0 h 55"/>
                <a:gd name="T16" fmla="*/ 2147483647 w 45"/>
                <a:gd name="T17" fmla="*/ 2147483647 h 55"/>
                <a:gd name="T18" fmla="*/ 0 w 45"/>
                <a:gd name="T19" fmla="*/ 2147483647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55"/>
                <a:gd name="T32" fmla="*/ 45 w 45"/>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55">
                  <a:moveTo>
                    <a:pt x="0" y="15"/>
                  </a:moveTo>
                  <a:lnTo>
                    <a:pt x="4" y="39"/>
                  </a:lnTo>
                  <a:lnTo>
                    <a:pt x="26" y="55"/>
                  </a:lnTo>
                  <a:lnTo>
                    <a:pt x="26" y="53"/>
                  </a:lnTo>
                  <a:lnTo>
                    <a:pt x="45" y="29"/>
                  </a:lnTo>
                  <a:lnTo>
                    <a:pt x="39" y="29"/>
                  </a:lnTo>
                  <a:lnTo>
                    <a:pt x="42" y="20"/>
                  </a:lnTo>
                  <a:lnTo>
                    <a:pt x="28" y="0"/>
                  </a:lnTo>
                  <a:lnTo>
                    <a:pt x="14" y="1"/>
                  </a:lnTo>
                  <a:lnTo>
                    <a:pt x="0"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53" name="Freeform 308"/>
            <p:cNvSpPr>
              <a:spLocks/>
            </p:cNvSpPr>
            <p:nvPr/>
          </p:nvSpPr>
          <p:spPr bwMode="auto">
            <a:xfrm>
              <a:off x="3908425" y="3498875"/>
              <a:ext cx="80963" cy="88900"/>
            </a:xfrm>
            <a:custGeom>
              <a:avLst/>
              <a:gdLst>
                <a:gd name="T0" fmla="*/ 0 w 45"/>
                <a:gd name="T1" fmla="*/ 2147483647 h 55"/>
                <a:gd name="T2" fmla="*/ 2147483647 w 45"/>
                <a:gd name="T3" fmla="*/ 2147483647 h 55"/>
                <a:gd name="T4" fmla="*/ 2147483647 w 45"/>
                <a:gd name="T5" fmla="*/ 2147483647 h 55"/>
                <a:gd name="T6" fmla="*/ 2147483647 w 45"/>
                <a:gd name="T7" fmla="*/ 2147483647 h 55"/>
                <a:gd name="T8" fmla="*/ 2147483647 w 45"/>
                <a:gd name="T9" fmla="*/ 2147483647 h 55"/>
                <a:gd name="T10" fmla="*/ 2147483647 w 45"/>
                <a:gd name="T11" fmla="*/ 2147483647 h 55"/>
                <a:gd name="T12" fmla="*/ 2147483647 w 45"/>
                <a:gd name="T13" fmla="*/ 2147483647 h 55"/>
                <a:gd name="T14" fmla="*/ 2147483647 w 45"/>
                <a:gd name="T15" fmla="*/ 0 h 55"/>
                <a:gd name="T16" fmla="*/ 2147483647 w 45"/>
                <a:gd name="T17" fmla="*/ 2147483647 h 55"/>
                <a:gd name="T18" fmla="*/ 0 w 45"/>
                <a:gd name="T19" fmla="*/ 2147483647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55"/>
                <a:gd name="T32" fmla="*/ 45 w 45"/>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55">
                  <a:moveTo>
                    <a:pt x="0" y="15"/>
                  </a:moveTo>
                  <a:lnTo>
                    <a:pt x="4" y="39"/>
                  </a:lnTo>
                  <a:lnTo>
                    <a:pt x="26" y="55"/>
                  </a:lnTo>
                  <a:lnTo>
                    <a:pt x="26" y="53"/>
                  </a:lnTo>
                  <a:lnTo>
                    <a:pt x="45" y="29"/>
                  </a:lnTo>
                  <a:lnTo>
                    <a:pt x="39" y="29"/>
                  </a:lnTo>
                  <a:lnTo>
                    <a:pt x="42" y="20"/>
                  </a:lnTo>
                  <a:lnTo>
                    <a:pt x="28" y="0"/>
                  </a:lnTo>
                  <a:lnTo>
                    <a:pt x="14" y="1"/>
                  </a:lnTo>
                  <a:lnTo>
                    <a:pt x="0" y="15"/>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54" name="Freeform 309"/>
            <p:cNvSpPr>
              <a:spLocks/>
            </p:cNvSpPr>
            <p:nvPr/>
          </p:nvSpPr>
          <p:spPr bwMode="auto">
            <a:xfrm>
              <a:off x="5041900" y="3841775"/>
              <a:ext cx="42863" cy="53975"/>
            </a:xfrm>
            <a:custGeom>
              <a:avLst/>
              <a:gdLst>
                <a:gd name="T0" fmla="*/ 0 w 22"/>
                <a:gd name="T1" fmla="*/ 2147483647 h 35"/>
                <a:gd name="T2" fmla="*/ 2147483647 w 22"/>
                <a:gd name="T3" fmla="*/ 0 h 35"/>
                <a:gd name="T4" fmla="*/ 2147483647 w 22"/>
                <a:gd name="T5" fmla="*/ 2147483647 h 35"/>
                <a:gd name="T6" fmla="*/ 2147483647 w 22"/>
                <a:gd name="T7" fmla="*/ 2147483647 h 35"/>
                <a:gd name="T8" fmla="*/ 2147483647 w 22"/>
                <a:gd name="T9" fmla="*/ 2147483647 h 35"/>
                <a:gd name="T10" fmla="*/ 2147483647 w 22"/>
                <a:gd name="T11" fmla="*/ 2147483647 h 35"/>
                <a:gd name="T12" fmla="*/ 0 w 22"/>
                <a:gd name="T13" fmla="*/ 2147483647 h 35"/>
                <a:gd name="T14" fmla="*/ 0 60000 65536"/>
                <a:gd name="T15" fmla="*/ 0 60000 65536"/>
                <a:gd name="T16" fmla="*/ 0 60000 65536"/>
                <a:gd name="T17" fmla="*/ 0 60000 65536"/>
                <a:gd name="T18" fmla="*/ 0 60000 65536"/>
                <a:gd name="T19" fmla="*/ 0 60000 65536"/>
                <a:gd name="T20" fmla="*/ 0 60000 65536"/>
                <a:gd name="T21" fmla="*/ 0 w 22"/>
                <a:gd name="T22" fmla="*/ 0 h 35"/>
                <a:gd name="T23" fmla="*/ 22 w 22"/>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35">
                  <a:moveTo>
                    <a:pt x="0" y="4"/>
                  </a:moveTo>
                  <a:lnTo>
                    <a:pt x="22" y="0"/>
                  </a:lnTo>
                  <a:lnTo>
                    <a:pt x="22" y="16"/>
                  </a:lnTo>
                  <a:lnTo>
                    <a:pt x="7" y="35"/>
                  </a:lnTo>
                  <a:lnTo>
                    <a:pt x="6" y="35"/>
                  </a:lnTo>
                  <a:lnTo>
                    <a:pt x="3" y="16"/>
                  </a:lnTo>
                  <a:lnTo>
                    <a:pt x="0"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55" name="Freeform 310"/>
            <p:cNvSpPr>
              <a:spLocks/>
            </p:cNvSpPr>
            <p:nvPr/>
          </p:nvSpPr>
          <p:spPr bwMode="auto">
            <a:xfrm>
              <a:off x="5041900" y="3841775"/>
              <a:ext cx="42863" cy="53975"/>
            </a:xfrm>
            <a:custGeom>
              <a:avLst/>
              <a:gdLst>
                <a:gd name="T0" fmla="*/ 0 w 22"/>
                <a:gd name="T1" fmla="*/ 2147483647 h 35"/>
                <a:gd name="T2" fmla="*/ 2147483647 w 22"/>
                <a:gd name="T3" fmla="*/ 0 h 35"/>
                <a:gd name="T4" fmla="*/ 2147483647 w 22"/>
                <a:gd name="T5" fmla="*/ 2147483647 h 35"/>
                <a:gd name="T6" fmla="*/ 2147483647 w 22"/>
                <a:gd name="T7" fmla="*/ 2147483647 h 35"/>
                <a:gd name="T8" fmla="*/ 2147483647 w 22"/>
                <a:gd name="T9" fmla="*/ 2147483647 h 35"/>
                <a:gd name="T10" fmla="*/ 2147483647 w 22"/>
                <a:gd name="T11" fmla="*/ 2147483647 h 35"/>
                <a:gd name="T12" fmla="*/ 0 w 22"/>
                <a:gd name="T13" fmla="*/ 2147483647 h 35"/>
                <a:gd name="T14" fmla="*/ 0 60000 65536"/>
                <a:gd name="T15" fmla="*/ 0 60000 65536"/>
                <a:gd name="T16" fmla="*/ 0 60000 65536"/>
                <a:gd name="T17" fmla="*/ 0 60000 65536"/>
                <a:gd name="T18" fmla="*/ 0 60000 65536"/>
                <a:gd name="T19" fmla="*/ 0 60000 65536"/>
                <a:gd name="T20" fmla="*/ 0 60000 65536"/>
                <a:gd name="T21" fmla="*/ 0 w 22"/>
                <a:gd name="T22" fmla="*/ 0 h 35"/>
                <a:gd name="T23" fmla="*/ 22 w 22"/>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35">
                  <a:moveTo>
                    <a:pt x="0" y="4"/>
                  </a:moveTo>
                  <a:lnTo>
                    <a:pt x="22" y="0"/>
                  </a:lnTo>
                  <a:lnTo>
                    <a:pt x="22" y="16"/>
                  </a:lnTo>
                  <a:lnTo>
                    <a:pt x="7" y="35"/>
                  </a:lnTo>
                  <a:lnTo>
                    <a:pt x="6" y="35"/>
                  </a:lnTo>
                  <a:lnTo>
                    <a:pt x="3" y="16"/>
                  </a:lnTo>
                  <a:lnTo>
                    <a:pt x="0"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56" name="Freeform 311"/>
            <p:cNvSpPr>
              <a:spLocks/>
            </p:cNvSpPr>
            <p:nvPr/>
          </p:nvSpPr>
          <p:spPr bwMode="auto">
            <a:xfrm>
              <a:off x="5041900" y="3803675"/>
              <a:ext cx="47625" cy="44450"/>
            </a:xfrm>
            <a:custGeom>
              <a:avLst/>
              <a:gdLst>
                <a:gd name="T0" fmla="*/ 2147483647 w 26"/>
                <a:gd name="T1" fmla="*/ 2147483647 h 29"/>
                <a:gd name="T2" fmla="*/ 2147483647 w 26"/>
                <a:gd name="T3" fmla="*/ 2147483647 h 29"/>
                <a:gd name="T4" fmla="*/ 0 w 26"/>
                <a:gd name="T5" fmla="*/ 2147483647 h 29"/>
                <a:gd name="T6" fmla="*/ 2147483647 w 26"/>
                <a:gd name="T7" fmla="*/ 2147483647 h 29"/>
                <a:gd name="T8" fmla="*/ 2147483647 w 26"/>
                <a:gd name="T9" fmla="*/ 0 h 29"/>
                <a:gd name="T10" fmla="*/ 2147483647 w 26"/>
                <a:gd name="T11" fmla="*/ 2147483647 h 29"/>
                <a:gd name="T12" fmla="*/ 2147483647 w 26"/>
                <a:gd name="T13" fmla="*/ 2147483647 h 29"/>
                <a:gd name="T14" fmla="*/ 0 60000 65536"/>
                <a:gd name="T15" fmla="*/ 0 60000 65536"/>
                <a:gd name="T16" fmla="*/ 0 60000 65536"/>
                <a:gd name="T17" fmla="*/ 0 60000 65536"/>
                <a:gd name="T18" fmla="*/ 0 60000 65536"/>
                <a:gd name="T19" fmla="*/ 0 60000 65536"/>
                <a:gd name="T20" fmla="*/ 0 60000 65536"/>
                <a:gd name="T21" fmla="*/ 0 w 26"/>
                <a:gd name="T22" fmla="*/ 0 h 29"/>
                <a:gd name="T23" fmla="*/ 26 w 26"/>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9">
                  <a:moveTo>
                    <a:pt x="23" y="25"/>
                  </a:moveTo>
                  <a:lnTo>
                    <a:pt x="1" y="29"/>
                  </a:lnTo>
                  <a:lnTo>
                    <a:pt x="0" y="24"/>
                  </a:lnTo>
                  <a:lnTo>
                    <a:pt x="8" y="5"/>
                  </a:lnTo>
                  <a:lnTo>
                    <a:pt x="21" y="0"/>
                  </a:lnTo>
                  <a:lnTo>
                    <a:pt x="26" y="13"/>
                  </a:lnTo>
                  <a:lnTo>
                    <a:pt x="23" y="2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57" name="Freeform 312"/>
            <p:cNvSpPr>
              <a:spLocks/>
            </p:cNvSpPr>
            <p:nvPr/>
          </p:nvSpPr>
          <p:spPr bwMode="auto">
            <a:xfrm>
              <a:off x="5041900" y="3803675"/>
              <a:ext cx="47625" cy="44450"/>
            </a:xfrm>
            <a:custGeom>
              <a:avLst/>
              <a:gdLst>
                <a:gd name="T0" fmla="*/ 2147483647 w 26"/>
                <a:gd name="T1" fmla="*/ 2147483647 h 29"/>
                <a:gd name="T2" fmla="*/ 2147483647 w 26"/>
                <a:gd name="T3" fmla="*/ 2147483647 h 29"/>
                <a:gd name="T4" fmla="*/ 0 w 26"/>
                <a:gd name="T5" fmla="*/ 2147483647 h 29"/>
                <a:gd name="T6" fmla="*/ 2147483647 w 26"/>
                <a:gd name="T7" fmla="*/ 2147483647 h 29"/>
                <a:gd name="T8" fmla="*/ 2147483647 w 26"/>
                <a:gd name="T9" fmla="*/ 0 h 29"/>
                <a:gd name="T10" fmla="*/ 2147483647 w 26"/>
                <a:gd name="T11" fmla="*/ 2147483647 h 29"/>
                <a:gd name="T12" fmla="*/ 2147483647 w 26"/>
                <a:gd name="T13" fmla="*/ 2147483647 h 29"/>
                <a:gd name="T14" fmla="*/ 0 60000 65536"/>
                <a:gd name="T15" fmla="*/ 0 60000 65536"/>
                <a:gd name="T16" fmla="*/ 0 60000 65536"/>
                <a:gd name="T17" fmla="*/ 0 60000 65536"/>
                <a:gd name="T18" fmla="*/ 0 60000 65536"/>
                <a:gd name="T19" fmla="*/ 0 60000 65536"/>
                <a:gd name="T20" fmla="*/ 0 60000 65536"/>
                <a:gd name="T21" fmla="*/ 0 w 26"/>
                <a:gd name="T22" fmla="*/ 0 h 29"/>
                <a:gd name="T23" fmla="*/ 26 w 26"/>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9">
                  <a:moveTo>
                    <a:pt x="23" y="25"/>
                  </a:moveTo>
                  <a:lnTo>
                    <a:pt x="1" y="29"/>
                  </a:lnTo>
                  <a:lnTo>
                    <a:pt x="0" y="24"/>
                  </a:lnTo>
                  <a:lnTo>
                    <a:pt x="8" y="5"/>
                  </a:lnTo>
                  <a:lnTo>
                    <a:pt x="21" y="0"/>
                  </a:lnTo>
                  <a:lnTo>
                    <a:pt x="26" y="13"/>
                  </a:lnTo>
                  <a:lnTo>
                    <a:pt x="23" y="2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58" name="Freeform 313"/>
            <p:cNvSpPr>
              <a:spLocks/>
            </p:cNvSpPr>
            <p:nvPr/>
          </p:nvSpPr>
          <p:spPr bwMode="auto">
            <a:xfrm>
              <a:off x="5075238" y="4487888"/>
              <a:ext cx="26987" cy="36512"/>
            </a:xfrm>
            <a:custGeom>
              <a:avLst/>
              <a:gdLst>
                <a:gd name="T0" fmla="*/ 2147483647 w 15"/>
                <a:gd name="T1" fmla="*/ 2147483647 h 24"/>
                <a:gd name="T2" fmla="*/ 2147483647 w 15"/>
                <a:gd name="T3" fmla="*/ 0 h 24"/>
                <a:gd name="T4" fmla="*/ 2147483647 w 15"/>
                <a:gd name="T5" fmla="*/ 2147483647 h 24"/>
                <a:gd name="T6" fmla="*/ 0 w 15"/>
                <a:gd name="T7" fmla="*/ 2147483647 h 24"/>
                <a:gd name="T8" fmla="*/ 2147483647 w 15"/>
                <a:gd name="T9" fmla="*/ 2147483647 h 24"/>
                <a:gd name="T10" fmla="*/ 2147483647 w 15"/>
                <a:gd name="T11" fmla="*/ 2147483647 h 24"/>
                <a:gd name="T12" fmla="*/ 0 60000 65536"/>
                <a:gd name="T13" fmla="*/ 0 60000 65536"/>
                <a:gd name="T14" fmla="*/ 0 60000 65536"/>
                <a:gd name="T15" fmla="*/ 0 60000 65536"/>
                <a:gd name="T16" fmla="*/ 0 60000 65536"/>
                <a:gd name="T17" fmla="*/ 0 60000 65536"/>
                <a:gd name="T18" fmla="*/ 0 w 15"/>
                <a:gd name="T19" fmla="*/ 0 h 24"/>
                <a:gd name="T20" fmla="*/ 15 w 15"/>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5" h="24">
                  <a:moveTo>
                    <a:pt x="15" y="17"/>
                  </a:moveTo>
                  <a:lnTo>
                    <a:pt x="15" y="0"/>
                  </a:lnTo>
                  <a:lnTo>
                    <a:pt x="4" y="1"/>
                  </a:lnTo>
                  <a:lnTo>
                    <a:pt x="0" y="17"/>
                  </a:lnTo>
                  <a:lnTo>
                    <a:pt x="7" y="24"/>
                  </a:lnTo>
                  <a:lnTo>
                    <a:pt x="15" y="1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59" name="Freeform 314"/>
            <p:cNvSpPr>
              <a:spLocks/>
            </p:cNvSpPr>
            <p:nvPr/>
          </p:nvSpPr>
          <p:spPr bwMode="auto">
            <a:xfrm>
              <a:off x="5075238" y="4487888"/>
              <a:ext cx="26987" cy="36512"/>
            </a:xfrm>
            <a:custGeom>
              <a:avLst/>
              <a:gdLst>
                <a:gd name="T0" fmla="*/ 2147483647 w 15"/>
                <a:gd name="T1" fmla="*/ 2147483647 h 24"/>
                <a:gd name="T2" fmla="*/ 2147483647 w 15"/>
                <a:gd name="T3" fmla="*/ 0 h 24"/>
                <a:gd name="T4" fmla="*/ 2147483647 w 15"/>
                <a:gd name="T5" fmla="*/ 2147483647 h 24"/>
                <a:gd name="T6" fmla="*/ 0 w 15"/>
                <a:gd name="T7" fmla="*/ 2147483647 h 24"/>
                <a:gd name="T8" fmla="*/ 2147483647 w 15"/>
                <a:gd name="T9" fmla="*/ 2147483647 h 24"/>
                <a:gd name="T10" fmla="*/ 2147483647 w 15"/>
                <a:gd name="T11" fmla="*/ 2147483647 h 24"/>
                <a:gd name="T12" fmla="*/ 0 60000 65536"/>
                <a:gd name="T13" fmla="*/ 0 60000 65536"/>
                <a:gd name="T14" fmla="*/ 0 60000 65536"/>
                <a:gd name="T15" fmla="*/ 0 60000 65536"/>
                <a:gd name="T16" fmla="*/ 0 60000 65536"/>
                <a:gd name="T17" fmla="*/ 0 60000 65536"/>
                <a:gd name="T18" fmla="*/ 0 w 15"/>
                <a:gd name="T19" fmla="*/ 0 h 24"/>
                <a:gd name="T20" fmla="*/ 15 w 15"/>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5" h="24">
                  <a:moveTo>
                    <a:pt x="15" y="17"/>
                  </a:moveTo>
                  <a:lnTo>
                    <a:pt x="15" y="0"/>
                  </a:lnTo>
                  <a:lnTo>
                    <a:pt x="4" y="1"/>
                  </a:lnTo>
                  <a:lnTo>
                    <a:pt x="0" y="17"/>
                  </a:lnTo>
                  <a:lnTo>
                    <a:pt x="7" y="24"/>
                  </a:lnTo>
                  <a:lnTo>
                    <a:pt x="15" y="1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60" name="Freeform 315"/>
            <p:cNvSpPr>
              <a:spLocks/>
            </p:cNvSpPr>
            <p:nvPr/>
          </p:nvSpPr>
          <p:spPr bwMode="auto">
            <a:xfrm>
              <a:off x="4787900" y="4267225"/>
              <a:ext cx="249238" cy="246063"/>
            </a:xfrm>
            <a:custGeom>
              <a:avLst/>
              <a:gdLst>
                <a:gd name="T0" fmla="*/ 2147483647 w 139"/>
                <a:gd name="T1" fmla="*/ 0 h 158"/>
                <a:gd name="T2" fmla="*/ 2147483647 w 139"/>
                <a:gd name="T3" fmla="*/ 2147483647 h 158"/>
                <a:gd name="T4" fmla="*/ 2147483647 w 139"/>
                <a:gd name="T5" fmla="*/ 2147483647 h 158"/>
                <a:gd name="T6" fmla="*/ 2147483647 w 139"/>
                <a:gd name="T7" fmla="*/ 2147483647 h 158"/>
                <a:gd name="T8" fmla="*/ 2147483647 w 139"/>
                <a:gd name="T9" fmla="*/ 2147483647 h 158"/>
                <a:gd name="T10" fmla="*/ 2147483647 w 139"/>
                <a:gd name="T11" fmla="*/ 2147483647 h 158"/>
                <a:gd name="T12" fmla="*/ 2147483647 w 139"/>
                <a:gd name="T13" fmla="*/ 2147483647 h 158"/>
                <a:gd name="T14" fmla="*/ 2147483647 w 139"/>
                <a:gd name="T15" fmla="*/ 2147483647 h 158"/>
                <a:gd name="T16" fmla="*/ 2147483647 w 139"/>
                <a:gd name="T17" fmla="*/ 2147483647 h 158"/>
                <a:gd name="T18" fmla="*/ 2147483647 w 139"/>
                <a:gd name="T19" fmla="*/ 2147483647 h 158"/>
                <a:gd name="T20" fmla="*/ 2147483647 w 139"/>
                <a:gd name="T21" fmla="*/ 2147483647 h 158"/>
                <a:gd name="T22" fmla="*/ 2147483647 w 139"/>
                <a:gd name="T23" fmla="*/ 2147483647 h 158"/>
                <a:gd name="T24" fmla="*/ 2147483647 w 139"/>
                <a:gd name="T25" fmla="*/ 2147483647 h 158"/>
                <a:gd name="T26" fmla="*/ 0 w 139"/>
                <a:gd name="T27" fmla="*/ 2147483647 h 158"/>
                <a:gd name="T28" fmla="*/ 0 w 139"/>
                <a:gd name="T29" fmla="*/ 2147483647 h 158"/>
                <a:gd name="T30" fmla="*/ 0 w 139"/>
                <a:gd name="T31" fmla="*/ 2147483647 h 158"/>
                <a:gd name="T32" fmla="*/ 2147483647 w 139"/>
                <a:gd name="T33" fmla="*/ 2147483647 h 158"/>
                <a:gd name="T34" fmla="*/ 2147483647 w 139"/>
                <a:gd name="T35" fmla="*/ 2147483647 h 158"/>
                <a:gd name="T36" fmla="*/ 2147483647 w 139"/>
                <a:gd name="T37" fmla="*/ 2147483647 h 158"/>
                <a:gd name="T38" fmla="*/ 2147483647 w 139"/>
                <a:gd name="T39" fmla="*/ 2147483647 h 158"/>
                <a:gd name="T40" fmla="*/ 2147483647 w 139"/>
                <a:gd name="T41" fmla="*/ 2147483647 h 158"/>
                <a:gd name="T42" fmla="*/ 2147483647 w 139"/>
                <a:gd name="T43" fmla="*/ 2147483647 h 158"/>
                <a:gd name="T44" fmla="*/ 2147483647 w 139"/>
                <a:gd name="T45" fmla="*/ 0 h 1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
                <a:gd name="T70" fmla="*/ 0 h 158"/>
                <a:gd name="T71" fmla="*/ 139 w 139"/>
                <a:gd name="T72" fmla="*/ 158 h 1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 h="158">
                  <a:moveTo>
                    <a:pt x="80" y="0"/>
                  </a:moveTo>
                  <a:lnTo>
                    <a:pt x="92" y="28"/>
                  </a:lnTo>
                  <a:lnTo>
                    <a:pt x="116" y="50"/>
                  </a:lnTo>
                  <a:lnTo>
                    <a:pt x="120" y="68"/>
                  </a:lnTo>
                  <a:lnTo>
                    <a:pt x="139" y="75"/>
                  </a:lnTo>
                  <a:lnTo>
                    <a:pt x="111" y="95"/>
                  </a:lnTo>
                  <a:lnTo>
                    <a:pt x="80" y="138"/>
                  </a:lnTo>
                  <a:lnTo>
                    <a:pt x="66" y="139"/>
                  </a:lnTo>
                  <a:lnTo>
                    <a:pt x="52" y="133"/>
                  </a:lnTo>
                  <a:lnTo>
                    <a:pt x="32" y="155"/>
                  </a:lnTo>
                  <a:lnTo>
                    <a:pt x="16" y="158"/>
                  </a:lnTo>
                  <a:lnTo>
                    <a:pt x="11" y="155"/>
                  </a:lnTo>
                  <a:lnTo>
                    <a:pt x="11" y="135"/>
                  </a:lnTo>
                  <a:lnTo>
                    <a:pt x="0" y="122"/>
                  </a:lnTo>
                  <a:lnTo>
                    <a:pt x="0" y="78"/>
                  </a:lnTo>
                  <a:lnTo>
                    <a:pt x="15" y="71"/>
                  </a:lnTo>
                  <a:lnTo>
                    <a:pt x="16" y="11"/>
                  </a:lnTo>
                  <a:lnTo>
                    <a:pt x="46" y="5"/>
                  </a:lnTo>
                  <a:lnTo>
                    <a:pt x="52" y="6"/>
                  </a:lnTo>
                  <a:lnTo>
                    <a:pt x="54" y="14"/>
                  </a:lnTo>
                  <a:lnTo>
                    <a:pt x="64" y="5"/>
                  </a:lnTo>
                  <a:lnTo>
                    <a:pt x="8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61" name="Freeform 316"/>
            <p:cNvSpPr>
              <a:spLocks/>
            </p:cNvSpPr>
            <p:nvPr/>
          </p:nvSpPr>
          <p:spPr bwMode="auto">
            <a:xfrm>
              <a:off x="4787900" y="4267225"/>
              <a:ext cx="249238" cy="246063"/>
            </a:xfrm>
            <a:custGeom>
              <a:avLst/>
              <a:gdLst>
                <a:gd name="T0" fmla="*/ 2147483647 w 139"/>
                <a:gd name="T1" fmla="*/ 0 h 158"/>
                <a:gd name="T2" fmla="*/ 2147483647 w 139"/>
                <a:gd name="T3" fmla="*/ 2147483647 h 158"/>
                <a:gd name="T4" fmla="*/ 2147483647 w 139"/>
                <a:gd name="T5" fmla="*/ 2147483647 h 158"/>
                <a:gd name="T6" fmla="*/ 2147483647 w 139"/>
                <a:gd name="T7" fmla="*/ 2147483647 h 158"/>
                <a:gd name="T8" fmla="*/ 2147483647 w 139"/>
                <a:gd name="T9" fmla="*/ 2147483647 h 158"/>
                <a:gd name="T10" fmla="*/ 2147483647 w 139"/>
                <a:gd name="T11" fmla="*/ 2147483647 h 158"/>
                <a:gd name="T12" fmla="*/ 2147483647 w 139"/>
                <a:gd name="T13" fmla="*/ 2147483647 h 158"/>
                <a:gd name="T14" fmla="*/ 2147483647 w 139"/>
                <a:gd name="T15" fmla="*/ 2147483647 h 158"/>
                <a:gd name="T16" fmla="*/ 2147483647 w 139"/>
                <a:gd name="T17" fmla="*/ 2147483647 h 158"/>
                <a:gd name="T18" fmla="*/ 2147483647 w 139"/>
                <a:gd name="T19" fmla="*/ 2147483647 h 158"/>
                <a:gd name="T20" fmla="*/ 2147483647 w 139"/>
                <a:gd name="T21" fmla="*/ 2147483647 h 158"/>
                <a:gd name="T22" fmla="*/ 2147483647 w 139"/>
                <a:gd name="T23" fmla="*/ 2147483647 h 158"/>
                <a:gd name="T24" fmla="*/ 2147483647 w 139"/>
                <a:gd name="T25" fmla="*/ 2147483647 h 158"/>
                <a:gd name="T26" fmla="*/ 0 w 139"/>
                <a:gd name="T27" fmla="*/ 2147483647 h 158"/>
                <a:gd name="T28" fmla="*/ 0 w 139"/>
                <a:gd name="T29" fmla="*/ 2147483647 h 158"/>
                <a:gd name="T30" fmla="*/ 0 w 139"/>
                <a:gd name="T31" fmla="*/ 2147483647 h 158"/>
                <a:gd name="T32" fmla="*/ 2147483647 w 139"/>
                <a:gd name="T33" fmla="*/ 2147483647 h 158"/>
                <a:gd name="T34" fmla="*/ 2147483647 w 139"/>
                <a:gd name="T35" fmla="*/ 2147483647 h 158"/>
                <a:gd name="T36" fmla="*/ 2147483647 w 139"/>
                <a:gd name="T37" fmla="*/ 2147483647 h 158"/>
                <a:gd name="T38" fmla="*/ 2147483647 w 139"/>
                <a:gd name="T39" fmla="*/ 2147483647 h 158"/>
                <a:gd name="T40" fmla="*/ 2147483647 w 139"/>
                <a:gd name="T41" fmla="*/ 2147483647 h 158"/>
                <a:gd name="T42" fmla="*/ 2147483647 w 139"/>
                <a:gd name="T43" fmla="*/ 2147483647 h 158"/>
                <a:gd name="T44" fmla="*/ 2147483647 w 139"/>
                <a:gd name="T45" fmla="*/ 0 h 1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
                <a:gd name="T70" fmla="*/ 0 h 158"/>
                <a:gd name="T71" fmla="*/ 139 w 139"/>
                <a:gd name="T72" fmla="*/ 158 h 1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 h="158">
                  <a:moveTo>
                    <a:pt x="80" y="0"/>
                  </a:moveTo>
                  <a:lnTo>
                    <a:pt x="92" y="28"/>
                  </a:lnTo>
                  <a:lnTo>
                    <a:pt x="116" y="50"/>
                  </a:lnTo>
                  <a:lnTo>
                    <a:pt x="120" y="68"/>
                  </a:lnTo>
                  <a:lnTo>
                    <a:pt x="139" y="75"/>
                  </a:lnTo>
                  <a:lnTo>
                    <a:pt x="111" y="95"/>
                  </a:lnTo>
                  <a:lnTo>
                    <a:pt x="80" y="138"/>
                  </a:lnTo>
                  <a:lnTo>
                    <a:pt x="66" y="139"/>
                  </a:lnTo>
                  <a:lnTo>
                    <a:pt x="52" y="133"/>
                  </a:lnTo>
                  <a:lnTo>
                    <a:pt x="32" y="155"/>
                  </a:lnTo>
                  <a:lnTo>
                    <a:pt x="16" y="158"/>
                  </a:lnTo>
                  <a:lnTo>
                    <a:pt x="11" y="155"/>
                  </a:lnTo>
                  <a:lnTo>
                    <a:pt x="11" y="135"/>
                  </a:lnTo>
                  <a:lnTo>
                    <a:pt x="0" y="122"/>
                  </a:lnTo>
                  <a:lnTo>
                    <a:pt x="0" y="78"/>
                  </a:lnTo>
                  <a:lnTo>
                    <a:pt x="15" y="71"/>
                  </a:lnTo>
                  <a:lnTo>
                    <a:pt x="16" y="11"/>
                  </a:lnTo>
                  <a:lnTo>
                    <a:pt x="46" y="5"/>
                  </a:lnTo>
                  <a:lnTo>
                    <a:pt x="52" y="6"/>
                  </a:lnTo>
                  <a:lnTo>
                    <a:pt x="54" y="14"/>
                  </a:lnTo>
                  <a:lnTo>
                    <a:pt x="64" y="5"/>
                  </a:lnTo>
                  <a:lnTo>
                    <a:pt x="8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62" name="Freeform 317"/>
            <p:cNvSpPr>
              <a:spLocks/>
            </p:cNvSpPr>
            <p:nvPr/>
          </p:nvSpPr>
          <p:spPr bwMode="auto">
            <a:xfrm>
              <a:off x="1803400" y="3775100"/>
              <a:ext cx="20638" cy="31750"/>
            </a:xfrm>
            <a:custGeom>
              <a:avLst/>
              <a:gdLst>
                <a:gd name="T0" fmla="*/ 2147483647 w 11"/>
                <a:gd name="T1" fmla="*/ 0 h 21"/>
                <a:gd name="T2" fmla="*/ 0 w 11"/>
                <a:gd name="T3" fmla="*/ 2147483647 h 21"/>
                <a:gd name="T4" fmla="*/ 2147483647 w 11"/>
                <a:gd name="T5" fmla="*/ 2147483647 h 21"/>
                <a:gd name="T6" fmla="*/ 2147483647 w 11"/>
                <a:gd name="T7" fmla="*/ 2147483647 h 21"/>
                <a:gd name="T8" fmla="*/ 2147483647 w 11"/>
                <a:gd name="T9" fmla="*/ 2147483647 h 21"/>
                <a:gd name="T10" fmla="*/ 2147483647 w 11"/>
                <a:gd name="T11" fmla="*/ 2147483647 h 21"/>
                <a:gd name="T12" fmla="*/ 2147483647 w 11"/>
                <a:gd name="T13" fmla="*/ 0 h 21"/>
                <a:gd name="T14" fmla="*/ 0 60000 65536"/>
                <a:gd name="T15" fmla="*/ 0 60000 65536"/>
                <a:gd name="T16" fmla="*/ 0 60000 65536"/>
                <a:gd name="T17" fmla="*/ 0 60000 65536"/>
                <a:gd name="T18" fmla="*/ 0 60000 65536"/>
                <a:gd name="T19" fmla="*/ 0 60000 65536"/>
                <a:gd name="T20" fmla="*/ 0 60000 65536"/>
                <a:gd name="T21" fmla="*/ 0 w 11"/>
                <a:gd name="T22" fmla="*/ 0 h 21"/>
                <a:gd name="T23" fmla="*/ 11 w 1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1">
                  <a:moveTo>
                    <a:pt x="3" y="0"/>
                  </a:moveTo>
                  <a:lnTo>
                    <a:pt x="0" y="9"/>
                  </a:lnTo>
                  <a:lnTo>
                    <a:pt x="5" y="13"/>
                  </a:lnTo>
                  <a:lnTo>
                    <a:pt x="1" y="16"/>
                  </a:lnTo>
                  <a:lnTo>
                    <a:pt x="5" y="21"/>
                  </a:lnTo>
                  <a:lnTo>
                    <a:pt x="11" y="13"/>
                  </a:lnTo>
                  <a:lnTo>
                    <a:pt x="3"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63" name="Freeform 318"/>
            <p:cNvSpPr>
              <a:spLocks/>
            </p:cNvSpPr>
            <p:nvPr/>
          </p:nvSpPr>
          <p:spPr bwMode="auto">
            <a:xfrm>
              <a:off x="1803400" y="3775100"/>
              <a:ext cx="20638" cy="31750"/>
            </a:xfrm>
            <a:custGeom>
              <a:avLst/>
              <a:gdLst>
                <a:gd name="T0" fmla="*/ 2147483647 w 11"/>
                <a:gd name="T1" fmla="*/ 0 h 21"/>
                <a:gd name="T2" fmla="*/ 0 w 11"/>
                <a:gd name="T3" fmla="*/ 2147483647 h 21"/>
                <a:gd name="T4" fmla="*/ 2147483647 w 11"/>
                <a:gd name="T5" fmla="*/ 2147483647 h 21"/>
                <a:gd name="T6" fmla="*/ 2147483647 w 11"/>
                <a:gd name="T7" fmla="*/ 2147483647 h 21"/>
                <a:gd name="T8" fmla="*/ 2147483647 w 11"/>
                <a:gd name="T9" fmla="*/ 2147483647 h 21"/>
                <a:gd name="T10" fmla="*/ 2147483647 w 11"/>
                <a:gd name="T11" fmla="*/ 2147483647 h 21"/>
                <a:gd name="T12" fmla="*/ 2147483647 w 11"/>
                <a:gd name="T13" fmla="*/ 0 h 21"/>
                <a:gd name="T14" fmla="*/ 0 60000 65536"/>
                <a:gd name="T15" fmla="*/ 0 60000 65536"/>
                <a:gd name="T16" fmla="*/ 0 60000 65536"/>
                <a:gd name="T17" fmla="*/ 0 60000 65536"/>
                <a:gd name="T18" fmla="*/ 0 60000 65536"/>
                <a:gd name="T19" fmla="*/ 0 60000 65536"/>
                <a:gd name="T20" fmla="*/ 0 60000 65536"/>
                <a:gd name="T21" fmla="*/ 0 w 11"/>
                <a:gd name="T22" fmla="*/ 0 h 21"/>
                <a:gd name="T23" fmla="*/ 11 w 1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1">
                  <a:moveTo>
                    <a:pt x="3" y="0"/>
                  </a:moveTo>
                  <a:lnTo>
                    <a:pt x="0" y="9"/>
                  </a:lnTo>
                  <a:lnTo>
                    <a:pt x="5" y="13"/>
                  </a:lnTo>
                  <a:lnTo>
                    <a:pt x="1" y="16"/>
                  </a:lnTo>
                  <a:lnTo>
                    <a:pt x="5" y="21"/>
                  </a:lnTo>
                  <a:lnTo>
                    <a:pt x="11" y="13"/>
                  </a:lnTo>
                  <a:lnTo>
                    <a:pt x="3"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64" name="Freeform 319"/>
            <p:cNvSpPr>
              <a:spLocks/>
            </p:cNvSpPr>
            <p:nvPr/>
          </p:nvSpPr>
          <p:spPr bwMode="auto">
            <a:xfrm>
              <a:off x="2473325" y="4929213"/>
              <a:ext cx="23813" cy="42862"/>
            </a:xfrm>
            <a:custGeom>
              <a:avLst/>
              <a:gdLst>
                <a:gd name="T0" fmla="*/ 0 w 14"/>
                <a:gd name="T1" fmla="*/ 0 h 28"/>
                <a:gd name="T2" fmla="*/ 2147483647 w 14"/>
                <a:gd name="T3" fmla="*/ 2147483647 h 28"/>
                <a:gd name="T4" fmla="*/ 2147483647 w 14"/>
                <a:gd name="T5" fmla="*/ 2147483647 h 28"/>
                <a:gd name="T6" fmla="*/ 2147483647 w 14"/>
                <a:gd name="T7" fmla="*/ 2147483647 h 28"/>
                <a:gd name="T8" fmla="*/ 0 w 14"/>
                <a:gd name="T9" fmla="*/ 0 h 28"/>
                <a:gd name="T10" fmla="*/ 0 60000 65536"/>
                <a:gd name="T11" fmla="*/ 0 60000 65536"/>
                <a:gd name="T12" fmla="*/ 0 60000 65536"/>
                <a:gd name="T13" fmla="*/ 0 60000 65536"/>
                <a:gd name="T14" fmla="*/ 0 60000 65536"/>
                <a:gd name="T15" fmla="*/ 0 w 14"/>
                <a:gd name="T16" fmla="*/ 0 h 28"/>
                <a:gd name="T17" fmla="*/ 14 w 14"/>
                <a:gd name="T18" fmla="*/ 28 h 28"/>
              </a:gdLst>
              <a:ahLst/>
              <a:cxnLst>
                <a:cxn ang="T10">
                  <a:pos x="T0" y="T1"/>
                </a:cxn>
                <a:cxn ang="T11">
                  <a:pos x="T2" y="T3"/>
                </a:cxn>
                <a:cxn ang="T12">
                  <a:pos x="T4" y="T5"/>
                </a:cxn>
                <a:cxn ang="T13">
                  <a:pos x="T6" y="T7"/>
                </a:cxn>
                <a:cxn ang="T14">
                  <a:pos x="T8" y="T9"/>
                </a:cxn>
              </a:cxnLst>
              <a:rect l="T15" t="T16" r="T17" b="T18"/>
              <a:pathLst>
                <a:path w="14" h="28">
                  <a:moveTo>
                    <a:pt x="0" y="0"/>
                  </a:moveTo>
                  <a:lnTo>
                    <a:pt x="5" y="25"/>
                  </a:lnTo>
                  <a:lnTo>
                    <a:pt x="14" y="28"/>
                  </a:lnTo>
                  <a:lnTo>
                    <a:pt x="12" y="9"/>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65" name="Freeform 320"/>
            <p:cNvSpPr>
              <a:spLocks/>
            </p:cNvSpPr>
            <p:nvPr/>
          </p:nvSpPr>
          <p:spPr bwMode="auto">
            <a:xfrm>
              <a:off x="2473325" y="4929213"/>
              <a:ext cx="23813" cy="42862"/>
            </a:xfrm>
            <a:custGeom>
              <a:avLst/>
              <a:gdLst>
                <a:gd name="T0" fmla="*/ 0 w 14"/>
                <a:gd name="T1" fmla="*/ 0 h 28"/>
                <a:gd name="T2" fmla="*/ 2147483647 w 14"/>
                <a:gd name="T3" fmla="*/ 2147483647 h 28"/>
                <a:gd name="T4" fmla="*/ 2147483647 w 14"/>
                <a:gd name="T5" fmla="*/ 2147483647 h 28"/>
                <a:gd name="T6" fmla="*/ 2147483647 w 14"/>
                <a:gd name="T7" fmla="*/ 2147483647 h 28"/>
                <a:gd name="T8" fmla="*/ 0 w 14"/>
                <a:gd name="T9" fmla="*/ 0 h 28"/>
                <a:gd name="T10" fmla="*/ 0 60000 65536"/>
                <a:gd name="T11" fmla="*/ 0 60000 65536"/>
                <a:gd name="T12" fmla="*/ 0 60000 65536"/>
                <a:gd name="T13" fmla="*/ 0 60000 65536"/>
                <a:gd name="T14" fmla="*/ 0 60000 65536"/>
                <a:gd name="T15" fmla="*/ 0 w 14"/>
                <a:gd name="T16" fmla="*/ 0 h 28"/>
                <a:gd name="T17" fmla="*/ 14 w 14"/>
                <a:gd name="T18" fmla="*/ 28 h 28"/>
              </a:gdLst>
              <a:ahLst/>
              <a:cxnLst>
                <a:cxn ang="T10">
                  <a:pos x="T0" y="T1"/>
                </a:cxn>
                <a:cxn ang="T11">
                  <a:pos x="T2" y="T3"/>
                </a:cxn>
                <a:cxn ang="T12">
                  <a:pos x="T4" y="T5"/>
                </a:cxn>
                <a:cxn ang="T13">
                  <a:pos x="T6" y="T7"/>
                </a:cxn>
                <a:cxn ang="T14">
                  <a:pos x="T8" y="T9"/>
                </a:cxn>
              </a:cxnLst>
              <a:rect l="T15" t="T16" r="T17" b="T18"/>
              <a:pathLst>
                <a:path w="14" h="28">
                  <a:moveTo>
                    <a:pt x="0" y="0"/>
                  </a:moveTo>
                  <a:lnTo>
                    <a:pt x="5" y="25"/>
                  </a:lnTo>
                  <a:lnTo>
                    <a:pt x="14" y="28"/>
                  </a:lnTo>
                  <a:lnTo>
                    <a:pt x="12" y="9"/>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66" name="Freeform 321"/>
            <p:cNvSpPr>
              <a:spLocks/>
            </p:cNvSpPr>
            <p:nvPr/>
          </p:nvSpPr>
          <p:spPr bwMode="auto">
            <a:xfrm>
              <a:off x="2895600" y="5184800"/>
              <a:ext cx="80963" cy="23813"/>
            </a:xfrm>
            <a:custGeom>
              <a:avLst/>
              <a:gdLst>
                <a:gd name="T0" fmla="*/ 0 w 44"/>
                <a:gd name="T1" fmla="*/ 2147483647 h 18"/>
                <a:gd name="T2" fmla="*/ 2147483647 w 44"/>
                <a:gd name="T3" fmla="*/ 2147483647 h 18"/>
                <a:gd name="T4" fmla="*/ 2147483647 w 44"/>
                <a:gd name="T5" fmla="*/ 2147483647 h 18"/>
                <a:gd name="T6" fmla="*/ 2147483647 w 44"/>
                <a:gd name="T7" fmla="*/ 0 h 18"/>
                <a:gd name="T8" fmla="*/ 2147483647 w 44"/>
                <a:gd name="T9" fmla="*/ 0 h 18"/>
                <a:gd name="T10" fmla="*/ 2147483647 w 44"/>
                <a:gd name="T11" fmla="*/ 2147483647 h 18"/>
                <a:gd name="T12" fmla="*/ 2147483647 w 44"/>
                <a:gd name="T13" fmla="*/ 2147483647 h 18"/>
                <a:gd name="T14" fmla="*/ 2147483647 w 44"/>
                <a:gd name="T15" fmla="*/ 2147483647 h 18"/>
                <a:gd name="T16" fmla="*/ 0 w 44"/>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18"/>
                <a:gd name="T29" fmla="*/ 44 w 4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18">
                  <a:moveTo>
                    <a:pt x="0" y="9"/>
                  </a:moveTo>
                  <a:lnTo>
                    <a:pt x="24" y="18"/>
                  </a:lnTo>
                  <a:lnTo>
                    <a:pt x="44" y="9"/>
                  </a:lnTo>
                  <a:lnTo>
                    <a:pt x="32" y="0"/>
                  </a:lnTo>
                  <a:lnTo>
                    <a:pt x="16" y="0"/>
                  </a:lnTo>
                  <a:lnTo>
                    <a:pt x="4" y="2"/>
                  </a:lnTo>
                  <a:lnTo>
                    <a:pt x="11" y="8"/>
                  </a:lnTo>
                  <a:lnTo>
                    <a:pt x="10" y="12"/>
                  </a:lnTo>
                  <a:lnTo>
                    <a:pt x="0" y="9"/>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67" name="Freeform 322"/>
            <p:cNvSpPr>
              <a:spLocks/>
            </p:cNvSpPr>
            <p:nvPr/>
          </p:nvSpPr>
          <p:spPr bwMode="auto">
            <a:xfrm>
              <a:off x="2895600" y="5184800"/>
              <a:ext cx="80963" cy="23813"/>
            </a:xfrm>
            <a:custGeom>
              <a:avLst/>
              <a:gdLst>
                <a:gd name="T0" fmla="*/ 0 w 44"/>
                <a:gd name="T1" fmla="*/ 2147483647 h 18"/>
                <a:gd name="T2" fmla="*/ 2147483647 w 44"/>
                <a:gd name="T3" fmla="*/ 2147483647 h 18"/>
                <a:gd name="T4" fmla="*/ 2147483647 w 44"/>
                <a:gd name="T5" fmla="*/ 2147483647 h 18"/>
                <a:gd name="T6" fmla="*/ 2147483647 w 44"/>
                <a:gd name="T7" fmla="*/ 0 h 18"/>
                <a:gd name="T8" fmla="*/ 2147483647 w 44"/>
                <a:gd name="T9" fmla="*/ 0 h 18"/>
                <a:gd name="T10" fmla="*/ 2147483647 w 44"/>
                <a:gd name="T11" fmla="*/ 2147483647 h 18"/>
                <a:gd name="T12" fmla="*/ 2147483647 w 44"/>
                <a:gd name="T13" fmla="*/ 2147483647 h 18"/>
                <a:gd name="T14" fmla="*/ 2147483647 w 44"/>
                <a:gd name="T15" fmla="*/ 2147483647 h 18"/>
                <a:gd name="T16" fmla="*/ 0 w 44"/>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18"/>
                <a:gd name="T29" fmla="*/ 44 w 4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18">
                  <a:moveTo>
                    <a:pt x="0" y="9"/>
                  </a:moveTo>
                  <a:lnTo>
                    <a:pt x="24" y="18"/>
                  </a:lnTo>
                  <a:lnTo>
                    <a:pt x="44" y="9"/>
                  </a:lnTo>
                  <a:lnTo>
                    <a:pt x="32" y="0"/>
                  </a:lnTo>
                  <a:lnTo>
                    <a:pt x="16" y="0"/>
                  </a:lnTo>
                  <a:lnTo>
                    <a:pt x="4" y="2"/>
                  </a:lnTo>
                  <a:lnTo>
                    <a:pt x="11" y="8"/>
                  </a:lnTo>
                  <a:lnTo>
                    <a:pt x="10" y="12"/>
                  </a:lnTo>
                  <a:lnTo>
                    <a:pt x="0" y="9"/>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68" name="Freeform 323"/>
            <p:cNvSpPr>
              <a:spLocks/>
            </p:cNvSpPr>
            <p:nvPr/>
          </p:nvSpPr>
          <p:spPr bwMode="auto">
            <a:xfrm>
              <a:off x="3446463" y="5253063"/>
              <a:ext cx="53975" cy="25400"/>
            </a:xfrm>
            <a:custGeom>
              <a:avLst/>
              <a:gdLst>
                <a:gd name="T0" fmla="*/ 0 w 29"/>
                <a:gd name="T1" fmla="*/ 0 h 16"/>
                <a:gd name="T2" fmla="*/ 2147483647 w 29"/>
                <a:gd name="T3" fmla="*/ 2147483647 h 16"/>
                <a:gd name="T4" fmla="*/ 2147483647 w 29"/>
                <a:gd name="T5" fmla="*/ 2147483647 h 16"/>
                <a:gd name="T6" fmla="*/ 2147483647 w 29"/>
                <a:gd name="T7" fmla="*/ 2147483647 h 16"/>
                <a:gd name="T8" fmla="*/ 0 w 29"/>
                <a:gd name="T9" fmla="*/ 0 h 16"/>
                <a:gd name="T10" fmla="*/ 0 60000 65536"/>
                <a:gd name="T11" fmla="*/ 0 60000 65536"/>
                <a:gd name="T12" fmla="*/ 0 60000 65536"/>
                <a:gd name="T13" fmla="*/ 0 60000 65536"/>
                <a:gd name="T14" fmla="*/ 0 60000 65536"/>
                <a:gd name="T15" fmla="*/ 0 w 29"/>
                <a:gd name="T16" fmla="*/ 0 h 16"/>
                <a:gd name="T17" fmla="*/ 29 w 29"/>
                <a:gd name="T18" fmla="*/ 16 h 16"/>
              </a:gdLst>
              <a:ahLst/>
              <a:cxnLst>
                <a:cxn ang="T10">
                  <a:pos x="T0" y="T1"/>
                </a:cxn>
                <a:cxn ang="T11">
                  <a:pos x="T2" y="T3"/>
                </a:cxn>
                <a:cxn ang="T12">
                  <a:pos x="T4" y="T5"/>
                </a:cxn>
                <a:cxn ang="T13">
                  <a:pos x="T6" y="T7"/>
                </a:cxn>
                <a:cxn ang="T14">
                  <a:pos x="T8" y="T9"/>
                </a:cxn>
              </a:cxnLst>
              <a:rect l="T15" t="T16" r="T17" b="T18"/>
              <a:pathLst>
                <a:path w="29" h="16">
                  <a:moveTo>
                    <a:pt x="0" y="0"/>
                  </a:moveTo>
                  <a:lnTo>
                    <a:pt x="29" y="16"/>
                  </a:lnTo>
                  <a:lnTo>
                    <a:pt x="29" y="12"/>
                  </a:lnTo>
                  <a:lnTo>
                    <a:pt x="24" y="7"/>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69" name="Freeform 324"/>
            <p:cNvSpPr>
              <a:spLocks/>
            </p:cNvSpPr>
            <p:nvPr/>
          </p:nvSpPr>
          <p:spPr bwMode="auto">
            <a:xfrm>
              <a:off x="3446463" y="5253063"/>
              <a:ext cx="53975" cy="25400"/>
            </a:xfrm>
            <a:custGeom>
              <a:avLst/>
              <a:gdLst>
                <a:gd name="T0" fmla="*/ 0 w 29"/>
                <a:gd name="T1" fmla="*/ 0 h 16"/>
                <a:gd name="T2" fmla="*/ 2147483647 w 29"/>
                <a:gd name="T3" fmla="*/ 2147483647 h 16"/>
                <a:gd name="T4" fmla="*/ 2147483647 w 29"/>
                <a:gd name="T5" fmla="*/ 2147483647 h 16"/>
                <a:gd name="T6" fmla="*/ 2147483647 w 29"/>
                <a:gd name="T7" fmla="*/ 2147483647 h 16"/>
                <a:gd name="T8" fmla="*/ 0 w 29"/>
                <a:gd name="T9" fmla="*/ 0 h 16"/>
                <a:gd name="T10" fmla="*/ 0 60000 65536"/>
                <a:gd name="T11" fmla="*/ 0 60000 65536"/>
                <a:gd name="T12" fmla="*/ 0 60000 65536"/>
                <a:gd name="T13" fmla="*/ 0 60000 65536"/>
                <a:gd name="T14" fmla="*/ 0 60000 65536"/>
                <a:gd name="T15" fmla="*/ 0 w 29"/>
                <a:gd name="T16" fmla="*/ 0 h 16"/>
                <a:gd name="T17" fmla="*/ 29 w 29"/>
                <a:gd name="T18" fmla="*/ 16 h 16"/>
              </a:gdLst>
              <a:ahLst/>
              <a:cxnLst>
                <a:cxn ang="T10">
                  <a:pos x="T0" y="T1"/>
                </a:cxn>
                <a:cxn ang="T11">
                  <a:pos x="T2" y="T3"/>
                </a:cxn>
                <a:cxn ang="T12">
                  <a:pos x="T4" y="T5"/>
                </a:cxn>
                <a:cxn ang="T13">
                  <a:pos x="T6" y="T7"/>
                </a:cxn>
                <a:cxn ang="T14">
                  <a:pos x="T8" y="T9"/>
                </a:cxn>
              </a:cxnLst>
              <a:rect l="T15" t="T16" r="T17" b="T18"/>
              <a:pathLst>
                <a:path w="29" h="16">
                  <a:moveTo>
                    <a:pt x="0" y="0"/>
                  </a:moveTo>
                  <a:lnTo>
                    <a:pt x="29" y="16"/>
                  </a:lnTo>
                  <a:lnTo>
                    <a:pt x="29" y="12"/>
                  </a:lnTo>
                  <a:lnTo>
                    <a:pt x="24" y="7"/>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0" name="Freeform 325"/>
            <p:cNvSpPr>
              <a:spLocks/>
            </p:cNvSpPr>
            <p:nvPr/>
          </p:nvSpPr>
          <p:spPr bwMode="auto">
            <a:xfrm>
              <a:off x="2609850" y="3478238"/>
              <a:ext cx="25400" cy="23812"/>
            </a:xfrm>
            <a:custGeom>
              <a:avLst/>
              <a:gdLst>
                <a:gd name="T0" fmla="*/ 0 w 13"/>
                <a:gd name="T1" fmla="*/ 2147483647 h 16"/>
                <a:gd name="T2" fmla="*/ 2147483647 w 13"/>
                <a:gd name="T3" fmla="*/ 2147483647 h 16"/>
                <a:gd name="T4" fmla="*/ 2147483647 w 13"/>
                <a:gd name="T5" fmla="*/ 0 h 16"/>
                <a:gd name="T6" fmla="*/ 2147483647 w 13"/>
                <a:gd name="T7" fmla="*/ 2147483647 h 16"/>
                <a:gd name="T8" fmla="*/ 2147483647 w 13"/>
                <a:gd name="T9" fmla="*/ 2147483647 h 16"/>
                <a:gd name="T10" fmla="*/ 0 w 13"/>
                <a:gd name="T11" fmla="*/ 2147483647 h 16"/>
                <a:gd name="T12" fmla="*/ 0 60000 65536"/>
                <a:gd name="T13" fmla="*/ 0 60000 65536"/>
                <a:gd name="T14" fmla="*/ 0 60000 65536"/>
                <a:gd name="T15" fmla="*/ 0 60000 65536"/>
                <a:gd name="T16" fmla="*/ 0 60000 65536"/>
                <a:gd name="T17" fmla="*/ 0 60000 65536"/>
                <a:gd name="T18" fmla="*/ 0 w 13"/>
                <a:gd name="T19" fmla="*/ 0 h 16"/>
                <a:gd name="T20" fmla="*/ 13 w 1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 h="16">
                  <a:moveTo>
                    <a:pt x="0" y="16"/>
                  </a:moveTo>
                  <a:lnTo>
                    <a:pt x="8" y="16"/>
                  </a:lnTo>
                  <a:lnTo>
                    <a:pt x="13" y="0"/>
                  </a:lnTo>
                  <a:lnTo>
                    <a:pt x="3" y="3"/>
                  </a:lnTo>
                  <a:lnTo>
                    <a:pt x="4" y="14"/>
                  </a:lnTo>
                  <a:lnTo>
                    <a:pt x="0"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1" name="Freeform 326"/>
            <p:cNvSpPr>
              <a:spLocks/>
            </p:cNvSpPr>
            <p:nvPr/>
          </p:nvSpPr>
          <p:spPr bwMode="auto">
            <a:xfrm>
              <a:off x="2609850" y="3478238"/>
              <a:ext cx="25400" cy="23812"/>
            </a:xfrm>
            <a:custGeom>
              <a:avLst/>
              <a:gdLst>
                <a:gd name="T0" fmla="*/ 0 w 13"/>
                <a:gd name="T1" fmla="*/ 2147483647 h 16"/>
                <a:gd name="T2" fmla="*/ 2147483647 w 13"/>
                <a:gd name="T3" fmla="*/ 2147483647 h 16"/>
                <a:gd name="T4" fmla="*/ 2147483647 w 13"/>
                <a:gd name="T5" fmla="*/ 0 h 16"/>
                <a:gd name="T6" fmla="*/ 2147483647 w 13"/>
                <a:gd name="T7" fmla="*/ 2147483647 h 16"/>
                <a:gd name="T8" fmla="*/ 2147483647 w 13"/>
                <a:gd name="T9" fmla="*/ 2147483647 h 16"/>
                <a:gd name="T10" fmla="*/ 0 w 13"/>
                <a:gd name="T11" fmla="*/ 2147483647 h 16"/>
                <a:gd name="T12" fmla="*/ 0 60000 65536"/>
                <a:gd name="T13" fmla="*/ 0 60000 65536"/>
                <a:gd name="T14" fmla="*/ 0 60000 65536"/>
                <a:gd name="T15" fmla="*/ 0 60000 65536"/>
                <a:gd name="T16" fmla="*/ 0 60000 65536"/>
                <a:gd name="T17" fmla="*/ 0 60000 65536"/>
                <a:gd name="T18" fmla="*/ 0 w 13"/>
                <a:gd name="T19" fmla="*/ 0 h 16"/>
                <a:gd name="T20" fmla="*/ 13 w 1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 h="16">
                  <a:moveTo>
                    <a:pt x="0" y="16"/>
                  </a:moveTo>
                  <a:lnTo>
                    <a:pt x="8" y="16"/>
                  </a:lnTo>
                  <a:lnTo>
                    <a:pt x="13" y="0"/>
                  </a:lnTo>
                  <a:lnTo>
                    <a:pt x="3" y="3"/>
                  </a:lnTo>
                  <a:lnTo>
                    <a:pt x="4" y="14"/>
                  </a:lnTo>
                  <a:lnTo>
                    <a:pt x="0" y="16"/>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2" name="Freeform 327"/>
            <p:cNvSpPr>
              <a:spLocks/>
            </p:cNvSpPr>
            <p:nvPr/>
          </p:nvSpPr>
          <p:spPr bwMode="auto">
            <a:xfrm>
              <a:off x="2419350" y="3436963"/>
              <a:ext cx="4763" cy="7937"/>
            </a:xfrm>
            <a:custGeom>
              <a:avLst/>
              <a:gdLst>
                <a:gd name="T0" fmla="*/ 0 w 4"/>
                <a:gd name="T1" fmla="*/ 0 h 6"/>
                <a:gd name="T2" fmla="*/ 2147483647 w 4"/>
                <a:gd name="T3" fmla="*/ 2147483647 h 6"/>
                <a:gd name="T4" fmla="*/ 0 w 4"/>
                <a:gd name="T5" fmla="*/ 0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0"/>
                  </a:moveTo>
                  <a:lnTo>
                    <a:pt x="4" y="6"/>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3" name="Line 328"/>
            <p:cNvSpPr>
              <a:spLocks noChangeShapeType="1"/>
            </p:cNvSpPr>
            <p:nvPr/>
          </p:nvSpPr>
          <p:spPr bwMode="auto">
            <a:xfrm>
              <a:off x="2419350" y="3436963"/>
              <a:ext cx="4763" cy="7937"/>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4" name="Freeform 329"/>
            <p:cNvSpPr>
              <a:spLocks/>
            </p:cNvSpPr>
            <p:nvPr/>
          </p:nvSpPr>
          <p:spPr bwMode="auto">
            <a:xfrm>
              <a:off x="2193925" y="3268688"/>
              <a:ext cx="52388" cy="19050"/>
            </a:xfrm>
            <a:custGeom>
              <a:avLst/>
              <a:gdLst>
                <a:gd name="T0" fmla="*/ 0 w 29"/>
                <a:gd name="T1" fmla="*/ 2147483647 h 14"/>
                <a:gd name="T2" fmla="*/ 2147483647 w 29"/>
                <a:gd name="T3" fmla="*/ 2147483647 h 14"/>
                <a:gd name="T4" fmla="*/ 2147483647 w 29"/>
                <a:gd name="T5" fmla="*/ 2147483647 h 14"/>
                <a:gd name="T6" fmla="*/ 2147483647 w 29"/>
                <a:gd name="T7" fmla="*/ 2147483647 h 14"/>
                <a:gd name="T8" fmla="*/ 2147483647 w 29"/>
                <a:gd name="T9" fmla="*/ 0 h 14"/>
                <a:gd name="T10" fmla="*/ 0 w 29"/>
                <a:gd name="T11" fmla="*/ 2147483647 h 14"/>
                <a:gd name="T12" fmla="*/ 0 60000 65536"/>
                <a:gd name="T13" fmla="*/ 0 60000 65536"/>
                <a:gd name="T14" fmla="*/ 0 60000 65536"/>
                <a:gd name="T15" fmla="*/ 0 60000 65536"/>
                <a:gd name="T16" fmla="*/ 0 60000 65536"/>
                <a:gd name="T17" fmla="*/ 0 60000 65536"/>
                <a:gd name="T18" fmla="*/ 0 w 29"/>
                <a:gd name="T19" fmla="*/ 0 h 14"/>
                <a:gd name="T20" fmla="*/ 29 w 29"/>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9" h="14">
                  <a:moveTo>
                    <a:pt x="0" y="7"/>
                  </a:moveTo>
                  <a:lnTo>
                    <a:pt x="15" y="14"/>
                  </a:lnTo>
                  <a:lnTo>
                    <a:pt x="29" y="11"/>
                  </a:lnTo>
                  <a:lnTo>
                    <a:pt x="28" y="7"/>
                  </a:lnTo>
                  <a:lnTo>
                    <a:pt x="8" y="0"/>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5" name="Freeform 330"/>
            <p:cNvSpPr>
              <a:spLocks/>
            </p:cNvSpPr>
            <p:nvPr/>
          </p:nvSpPr>
          <p:spPr bwMode="auto">
            <a:xfrm>
              <a:off x="2193925" y="3268688"/>
              <a:ext cx="52388" cy="19050"/>
            </a:xfrm>
            <a:custGeom>
              <a:avLst/>
              <a:gdLst>
                <a:gd name="T0" fmla="*/ 0 w 29"/>
                <a:gd name="T1" fmla="*/ 2147483647 h 14"/>
                <a:gd name="T2" fmla="*/ 2147483647 w 29"/>
                <a:gd name="T3" fmla="*/ 2147483647 h 14"/>
                <a:gd name="T4" fmla="*/ 2147483647 w 29"/>
                <a:gd name="T5" fmla="*/ 2147483647 h 14"/>
                <a:gd name="T6" fmla="*/ 2147483647 w 29"/>
                <a:gd name="T7" fmla="*/ 2147483647 h 14"/>
                <a:gd name="T8" fmla="*/ 2147483647 w 29"/>
                <a:gd name="T9" fmla="*/ 0 h 14"/>
                <a:gd name="T10" fmla="*/ 0 w 29"/>
                <a:gd name="T11" fmla="*/ 2147483647 h 14"/>
                <a:gd name="T12" fmla="*/ 0 60000 65536"/>
                <a:gd name="T13" fmla="*/ 0 60000 65536"/>
                <a:gd name="T14" fmla="*/ 0 60000 65536"/>
                <a:gd name="T15" fmla="*/ 0 60000 65536"/>
                <a:gd name="T16" fmla="*/ 0 60000 65536"/>
                <a:gd name="T17" fmla="*/ 0 60000 65536"/>
                <a:gd name="T18" fmla="*/ 0 w 29"/>
                <a:gd name="T19" fmla="*/ 0 h 14"/>
                <a:gd name="T20" fmla="*/ 29 w 29"/>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9" h="14">
                  <a:moveTo>
                    <a:pt x="0" y="7"/>
                  </a:moveTo>
                  <a:lnTo>
                    <a:pt x="15" y="14"/>
                  </a:lnTo>
                  <a:lnTo>
                    <a:pt x="29" y="11"/>
                  </a:lnTo>
                  <a:lnTo>
                    <a:pt x="28" y="7"/>
                  </a:lnTo>
                  <a:lnTo>
                    <a:pt x="8"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6" name="Freeform 331"/>
            <p:cNvSpPr>
              <a:spLocks/>
            </p:cNvSpPr>
            <p:nvPr/>
          </p:nvSpPr>
          <p:spPr bwMode="auto">
            <a:xfrm>
              <a:off x="2081213" y="3173438"/>
              <a:ext cx="15875" cy="14287"/>
            </a:xfrm>
            <a:custGeom>
              <a:avLst/>
              <a:gdLst>
                <a:gd name="T0" fmla="*/ 0 w 8"/>
                <a:gd name="T1" fmla="*/ 2147483647 h 9"/>
                <a:gd name="T2" fmla="*/ 0 w 8"/>
                <a:gd name="T3" fmla="*/ 2147483647 h 9"/>
                <a:gd name="T4" fmla="*/ 2147483647 w 8"/>
                <a:gd name="T5" fmla="*/ 2147483647 h 9"/>
                <a:gd name="T6" fmla="*/ 2147483647 w 8"/>
                <a:gd name="T7" fmla="*/ 0 h 9"/>
                <a:gd name="T8" fmla="*/ 0 w 8"/>
                <a:gd name="T9" fmla="*/ 2147483647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0" y="9"/>
                  </a:lnTo>
                  <a:lnTo>
                    <a:pt x="8" y="7"/>
                  </a:lnTo>
                  <a:lnTo>
                    <a:pt x="4"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7" name="Freeform 332"/>
            <p:cNvSpPr>
              <a:spLocks/>
            </p:cNvSpPr>
            <p:nvPr/>
          </p:nvSpPr>
          <p:spPr bwMode="auto">
            <a:xfrm>
              <a:off x="2081213" y="3173438"/>
              <a:ext cx="15875" cy="14287"/>
            </a:xfrm>
            <a:custGeom>
              <a:avLst/>
              <a:gdLst>
                <a:gd name="T0" fmla="*/ 0 w 8"/>
                <a:gd name="T1" fmla="*/ 2147483647 h 9"/>
                <a:gd name="T2" fmla="*/ 0 w 8"/>
                <a:gd name="T3" fmla="*/ 2147483647 h 9"/>
                <a:gd name="T4" fmla="*/ 2147483647 w 8"/>
                <a:gd name="T5" fmla="*/ 2147483647 h 9"/>
                <a:gd name="T6" fmla="*/ 2147483647 w 8"/>
                <a:gd name="T7" fmla="*/ 0 h 9"/>
                <a:gd name="T8" fmla="*/ 0 w 8"/>
                <a:gd name="T9" fmla="*/ 2147483647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0" y="9"/>
                  </a:lnTo>
                  <a:lnTo>
                    <a:pt x="8" y="7"/>
                  </a:lnTo>
                  <a:lnTo>
                    <a:pt x="4"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8" name="Freeform 333"/>
            <p:cNvSpPr>
              <a:spLocks/>
            </p:cNvSpPr>
            <p:nvPr/>
          </p:nvSpPr>
          <p:spPr bwMode="auto">
            <a:xfrm>
              <a:off x="2036763" y="3141688"/>
              <a:ext cx="274637" cy="88900"/>
            </a:xfrm>
            <a:custGeom>
              <a:avLst/>
              <a:gdLst>
                <a:gd name="T0" fmla="*/ 0 w 153"/>
                <a:gd name="T1" fmla="*/ 2147483647 h 59"/>
                <a:gd name="T2" fmla="*/ 2147483647 w 153"/>
                <a:gd name="T3" fmla="*/ 2147483647 h 59"/>
                <a:gd name="T4" fmla="*/ 2147483647 w 153"/>
                <a:gd name="T5" fmla="*/ 2147483647 h 59"/>
                <a:gd name="T6" fmla="*/ 2147483647 w 153"/>
                <a:gd name="T7" fmla="*/ 2147483647 h 59"/>
                <a:gd name="T8" fmla="*/ 2147483647 w 153"/>
                <a:gd name="T9" fmla="*/ 2147483647 h 59"/>
                <a:gd name="T10" fmla="*/ 2147483647 w 153"/>
                <a:gd name="T11" fmla="*/ 2147483647 h 59"/>
                <a:gd name="T12" fmla="*/ 2147483647 w 153"/>
                <a:gd name="T13" fmla="*/ 2147483647 h 59"/>
                <a:gd name="T14" fmla="*/ 2147483647 w 153"/>
                <a:gd name="T15" fmla="*/ 2147483647 h 59"/>
                <a:gd name="T16" fmla="*/ 2147483647 w 153"/>
                <a:gd name="T17" fmla="*/ 2147483647 h 59"/>
                <a:gd name="T18" fmla="*/ 2147483647 w 153"/>
                <a:gd name="T19" fmla="*/ 2147483647 h 59"/>
                <a:gd name="T20" fmla="*/ 2147483647 w 153"/>
                <a:gd name="T21" fmla="*/ 2147483647 h 59"/>
                <a:gd name="T22" fmla="*/ 2147483647 w 153"/>
                <a:gd name="T23" fmla="*/ 2147483647 h 59"/>
                <a:gd name="T24" fmla="*/ 2147483647 w 153"/>
                <a:gd name="T25" fmla="*/ 2147483647 h 59"/>
                <a:gd name="T26" fmla="*/ 2147483647 w 153"/>
                <a:gd name="T27" fmla="*/ 2147483647 h 59"/>
                <a:gd name="T28" fmla="*/ 2147483647 w 153"/>
                <a:gd name="T29" fmla="*/ 2147483647 h 59"/>
                <a:gd name="T30" fmla="*/ 2147483647 w 153"/>
                <a:gd name="T31" fmla="*/ 2147483647 h 59"/>
                <a:gd name="T32" fmla="*/ 2147483647 w 153"/>
                <a:gd name="T33" fmla="*/ 2147483647 h 59"/>
                <a:gd name="T34" fmla="*/ 2147483647 w 153"/>
                <a:gd name="T35" fmla="*/ 0 h 59"/>
                <a:gd name="T36" fmla="*/ 2147483647 w 153"/>
                <a:gd name="T37" fmla="*/ 2147483647 h 59"/>
                <a:gd name="T38" fmla="*/ 0 w 153"/>
                <a:gd name="T39" fmla="*/ 2147483647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3"/>
                <a:gd name="T61" fmla="*/ 0 h 59"/>
                <a:gd name="T62" fmla="*/ 153 w 153"/>
                <a:gd name="T63" fmla="*/ 59 h 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3" h="59">
                  <a:moveTo>
                    <a:pt x="0" y="22"/>
                  </a:moveTo>
                  <a:lnTo>
                    <a:pt x="9" y="22"/>
                  </a:lnTo>
                  <a:lnTo>
                    <a:pt x="33" y="8"/>
                  </a:lnTo>
                  <a:lnTo>
                    <a:pt x="49" y="11"/>
                  </a:lnTo>
                  <a:lnTo>
                    <a:pt x="42" y="14"/>
                  </a:lnTo>
                  <a:lnTo>
                    <a:pt x="45" y="18"/>
                  </a:lnTo>
                  <a:lnTo>
                    <a:pt x="88" y="28"/>
                  </a:lnTo>
                  <a:lnTo>
                    <a:pt x="98" y="43"/>
                  </a:lnTo>
                  <a:lnTo>
                    <a:pt x="108" y="43"/>
                  </a:lnTo>
                  <a:lnTo>
                    <a:pt x="109" y="49"/>
                  </a:lnTo>
                  <a:lnTo>
                    <a:pt x="99" y="59"/>
                  </a:lnTo>
                  <a:lnTo>
                    <a:pt x="153" y="53"/>
                  </a:lnTo>
                  <a:lnTo>
                    <a:pt x="144" y="44"/>
                  </a:lnTo>
                  <a:lnTo>
                    <a:pt x="132" y="44"/>
                  </a:lnTo>
                  <a:lnTo>
                    <a:pt x="133" y="37"/>
                  </a:lnTo>
                  <a:lnTo>
                    <a:pt x="120" y="34"/>
                  </a:lnTo>
                  <a:lnTo>
                    <a:pt x="95" y="16"/>
                  </a:lnTo>
                  <a:lnTo>
                    <a:pt x="52" y="0"/>
                  </a:lnTo>
                  <a:lnTo>
                    <a:pt x="22" y="5"/>
                  </a:lnTo>
                  <a:lnTo>
                    <a:pt x="0" y="2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79" name="Freeform 334"/>
            <p:cNvSpPr>
              <a:spLocks/>
            </p:cNvSpPr>
            <p:nvPr/>
          </p:nvSpPr>
          <p:spPr bwMode="auto">
            <a:xfrm>
              <a:off x="2036763" y="3141688"/>
              <a:ext cx="274637" cy="88900"/>
            </a:xfrm>
            <a:custGeom>
              <a:avLst/>
              <a:gdLst>
                <a:gd name="T0" fmla="*/ 0 w 153"/>
                <a:gd name="T1" fmla="*/ 2147483647 h 59"/>
                <a:gd name="T2" fmla="*/ 2147483647 w 153"/>
                <a:gd name="T3" fmla="*/ 2147483647 h 59"/>
                <a:gd name="T4" fmla="*/ 2147483647 w 153"/>
                <a:gd name="T5" fmla="*/ 2147483647 h 59"/>
                <a:gd name="T6" fmla="*/ 2147483647 w 153"/>
                <a:gd name="T7" fmla="*/ 2147483647 h 59"/>
                <a:gd name="T8" fmla="*/ 2147483647 w 153"/>
                <a:gd name="T9" fmla="*/ 2147483647 h 59"/>
                <a:gd name="T10" fmla="*/ 2147483647 w 153"/>
                <a:gd name="T11" fmla="*/ 2147483647 h 59"/>
                <a:gd name="T12" fmla="*/ 2147483647 w 153"/>
                <a:gd name="T13" fmla="*/ 2147483647 h 59"/>
                <a:gd name="T14" fmla="*/ 2147483647 w 153"/>
                <a:gd name="T15" fmla="*/ 2147483647 h 59"/>
                <a:gd name="T16" fmla="*/ 2147483647 w 153"/>
                <a:gd name="T17" fmla="*/ 2147483647 h 59"/>
                <a:gd name="T18" fmla="*/ 2147483647 w 153"/>
                <a:gd name="T19" fmla="*/ 2147483647 h 59"/>
                <a:gd name="T20" fmla="*/ 2147483647 w 153"/>
                <a:gd name="T21" fmla="*/ 2147483647 h 59"/>
                <a:gd name="T22" fmla="*/ 2147483647 w 153"/>
                <a:gd name="T23" fmla="*/ 2147483647 h 59"/>
                <a:gd name="T24" fmla="*/ 2147483647 w 153"/>
                <a:gd name="T25" fmla="*/ 2147483647 h 59"/>
                <a:gd name="T26" fmla="*/ 2147483647 w 153"/>
                <a:gd name="T27" fmla="*/ 2147483647 h 59"/>
                <a:gd name="T28" fmla="*/ 2147483647 w 153"/>
                <a:gd name="T29" fmla="*/ 2147483647 h 59"/>
                <a:gd name="T30" fmla="*/ 2147483647 w 153"/>
                <a:gd name="T31" fmla="*/ 2147483647 h 59"/>
                <a:gd name="T32" fmla="*/ 2147483647 w 153"/>
                <a:gd name="T33" fmla="*/ 2147483647 h 59"/>
                <a:gd name="T34" fmla="*/ 2147483647 w 153"/>
                <a:gd name="T35" fmla="*/ 0 h 59"/>
                <a:gd name="T36" fmla="*/ 2147483647 w 153"/>
                <a:gd name="T37" fmla="*/ 2147483647 h 59"/>
                <a:gd name="T38" fmla="*/ 0 w 153"/>
                <a:gd name="T39" fmla="*/ 2147483647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3"/>
                <a:gd name="T61" fmla="*/ 0 h 59"/>
                <a:gd name="T62" fmla="*/ 153 w 153"/>
                <a:gd name="T63" fmla="*/ 59 h 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3" h="59">
                  <a:moveTo>
                    <a:pt x="0" y="22"/>
                  </a:moveTo>
                  <a:lnTo>
                    <a:pt x="9" y="22"/>
                  </a:lnTo>
                  <a:lnTo>
                    <a:pt x="33" y="8"/>
                  </a:lnTo>
                  <a:lnTo>
                    <a:pt x="49" y="11"/>
                  </a:lnTo>
                  <a:lnTo>
                    <a:pt x="42" y="14"/>
                  </a:lnTo>
                  <a:lnTo>
                    <a:pt x="45" y="18"/>
                  </a:lnTo>
                  <a:lnTo>
                    <a:pt x="88" y="28"/>
                  </a:lnTo>
                  <a:lnTo>
                    <a:pt x="98" y="43"/>
                  </a:lnTo>
                  <a:lnTo>
                    <a:pt x="108" y="43"/>
                  </a:lnTo>
                  <a:lnTo>
                    <a:pt x="109" y="49"/>
                  </a:lnTo>
                  <a:lnTo>
                    <a:pt x="99" y="59"/>
                  </a:lnTo>
                  <a:lnTo>
                    <a:pt x="153" y="53"/>
                  </a:lnTo>
                  <a:lnTo>
                    <a:pt x="144" y="44"/>
                  </a:lnTo>
                  <a:lnTo>
                    <a:pt x="132" y="44"/>
                  </a:lnTo>
                  <a:lnTo>
                    <a:pt x="133" y="37"/>
                  </a:lnTo>
                  <a:lnTo>
                    <a:pt x="120" y="34"/>
                  </a:lnTo>
                  <a:lnTo>
                    <a:pt x="95" y="16"/>
                  </a:lnTo>
                  <a:lnTo>
                    <a:pt x="52" y="0"/>
                  </a:lnTo>
                  <a:lnTo>
                    <a:pt x="22" y="5"/>
                  </a:lnTo>
                  <a:lnTo>
                    <a:pt x="0" y="2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80" name="Freeform 335"/>
            <p:cNvSpPr>
              <a:spLocks/>
            </p:cNvSpPr>
            <p:nvPr/>
          </p:nvSpPr>
          <p:spPr bwMode="auto">
            <a:xfrm>
              <a:off x="2487613" y="3268688"/>
              <a:ext cx="38100" cy="9525"/>
            </a:xfrm>
            <a:custGeom>
              <a:avLst/>
              <a:gdLst>
                <a:gd name="T0" fmla="*/ 0 w 23"/>
                <a:gd name="T1" fmla="*/ 2147483647 h 8"/>
                <a:gd name="T2" fmla="*/ 2147483647 w 23"/>
                <a:gd name="T3" fmla="*/ 2147483647 h 8"/>
                <a:gd name="T4" fmla="*/ 2147483647 w 23"/>
                <a:gd name="T5" fmla="*/ 2147483647 h 8"/>
                <a:gd name="T6" fmla="*/ 2147483647 w 23"/>
                <a:gd name="T7" fmla="*/ 0 h 8"/>
                <a:gd name="T8" fmla="*/ 2147483647 w 23"/>
                <a:gd name="T9" fmla="*/ 0 h 8"/>
                <a:gd name="T10" fmla="*/ 0 w 23"/>
                <a:gd name="T11" fmla="*/ 2147483647 h 8"/>
                <a:gd name="T12" fmla="*/ 0 60000 65536"/>
                <a:gd name="T13" fmla="*/ 0 60000 65536"/>
                <a:gd name="T14" fmla="*/ 0 60000 65536"/>
                <a:gd name="T15" fmla="*/ 0 60000 65536"/>
                <a:gd name="T16" fmla="*/ 0 60000 65536"/>
                <a:gd name="T17" fmla="*/ 0 60000 65536"/>
                <a:gd name="T18" fmla="*/ 0 w 23"/>
                <a:gd name="T19" fmla="*/ 0 h 8"/>
                <a:gd name="T20" fmla="*/ 23 w 23"/>
                <a:gd name="T21" fmla="*/ 8 h 8"/>
              </a:gdLst>
              <a:ahLst/>
              <a:cxnLst>
                <a:cxn ang="T12">
                  <a:pos x="T0" y="T1"/>
                </a:cxn>
                <a:cxn ang="T13">
                  <a:pos x="T2" y="T3"/>
                </a:cxn>
                <a:cxn ang="T14">
                  <a:pos x="T4" y="T5"/>
                </a:cxn>
                <a:cxn ang="T15">
                  <a:pos x="T6" y="T7"/>
                </a:cxn>
                <a:cxn ang="T16">
                  <a:pos x="T8" y="T9"/>
                </a:cxn>
                <a:cxn ang="T17">
                  <a:pos x="T10" y="T11"/>
                </a:cxn>
              </a:cxnLst>
              <a:rect l="T18" t="T19" r="T20" b="T21"/>
              <a:pathLst>
                <a:path w="23" h="8">
                  <a:moveTo>
                    <a:pt x="0" y="8"/>
                  </a:moveTo>
                  <a:lnTo>
                    <a:pt x="18" y="8"/>
                  </a:lnTo>
                  <a:lnTo>
                    <a:pt x="23" y="4"/>
                  </a:lnTo>
                  <a:lnTo>
                    <a:pt x="18" y="0"/>
                  </a:lnTo>
                  <a:lnTo>
                    <a:pt x="2" y="0"/>
                  </a:lnTo>
                  <a:lnTo>
                    <a:pt x="0" y="8"/>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81" name="Freeform 336"/>
            <p:cNvSpPr>
              <a:spLocks/>
            </p:cNvSpPr>
            <p:nvPr/>
          </p:nvSpPr>
          <p:spPr bwMode="auto">
            <a:xfrm>
              <a:off x="2487613" y="3268688"/>
              <a:ext cx="38100" cy="9525"/>
            </a:xfrm>
            <a:custGeom>
              <a:avLst/>
              <a:gdLst>
                <a:gd name="T0" fmla="*/ 0 w 23"/>
                <a:gd name="T1" fmla="*/ 2147483647 h 8"/>
                <a:gd name="T2" fmla="*/ 2147483647 w 23"/>
                <a:gd name="T3" fmla="*/ 2147483647 h 8"/>
                <a:gd name="T4" fmla="*/ 2147483647 w 23"/>
                <a:gd name="T5" fmla="*/ 2147483647 h 8"/>
                <a:gd name="T6" fmla="*/ 2147483647 w 23"/>
                <a:gd name="T7" fmla="*/ 0 h 8"/>
                <a:gd name="T8" fmla="*/ 2147483647 w 23"/>
                <a:gd name="T9" fmla="*/ 0 h 8"/>
                <a:gd name="T10" fmla="*/ 0 w 23"/>
                <a:gd name="T11" fmla="*/ 2147483647 h 8"/>
                <a:gd name="T12" fmla="*/ 0 60000 65536"/>
                <a:gd name="T13" fmla="*/ 0 60000 65536"/>
                <a:gd name="T14" fmla="*/ 0 60000 65536"/>
                <a:gd name="T15" fmla="*/ 0 60000 65536"/>
                <a:gd name="T16" fmla="*/ 0 60000 65536"/>
                <a:gd name="T17" fmla="*/ 0 60000 65536"/>
                <a:gd name="T18" fmla="*/ 0 w 23"/>
                <a:gd name="T19" fmla="*/ 0 h 8"/>
                <a:gd name="T20" fmla="*/ 23 w 23"/>
                <a:gd name="T21" fmla="*/ 8 h 8"/>
              </a:gdLst>
              <a:ahLst/>
              <a:cxnLst>
                <a:cxn ang="T12">
                  <a:pos x="T0" y="T1"/>
                </a:cxn>
                <a:cxn ang="T13">
                  <a:pos x="T2" y="T3"/>
                </a:cxn>
                <a:cxn ang="T14">
                  <a:pos x="T4" y="T5"/>
                </a:cxn>
                <a:cxn ang="T15">
                  <a:pos x="T6" y="T7"/>
                </a:cxn>
                <a:cxn ang="T16">
                  <a:pos x="T8" y="T9"/>
                </a:cxn>
                <a:cxn ang="T17">
                  <a:pos x="T10" y="T11"/>
                </a:cxn>
              </a:cxnLst>
              <a:rect l="T18" t="T19" r="T20" b="T21"/>
              <a:pathLst>
                <a:path w="23" h="8">
                  <a:moveTo>
                    <a:pt x="0" y="8"/>
                  </a:moveTo>
                  <a:lnTo>
                    <a:pt x="18" y="8"/>
                  </a:lnTo>
                  <a:lnTo>
                    <a:pt x="23" y="4"/>
                  </a:lnTo>
                  <a:lnTo>
                    <a:pt x="18" y="0"/>
                  </a:lnTo>
                  <a:lnTo>
                    <a:pt x="2" y="0"/>
                  </a:lnTo>
                  <a:lnTo>
                    <a:pt x="0" y="8"/>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82" name="Freeform 337"/>
            <p:cNvSpPr>
              <a:spLocks/>
            </p:cNvSpPr>
            <p:nvPr/>
          </p:nvSpPr>
          <p:spPr bwMode="auto">
            <a:xfrm>
              <a:off x="2624138" y="3322663"/>
              <a:ext cx="12700" cy="15875"/>
            </a:xfrm>
            <a:custGeom>
              <a:avLst/>
              <a:gdLst>
                <a:gd name="T0" fmla="*/ 0 w 8"/>
                <a:gd name="T1" fmla="*/ 2147483647 h 10"/>
                <a:gd name="T2" fmla="*/ 0 w 8"/>
                <a:gd name="T3" fmla="*/ 2147483647 h 10"/>
                <a:gd name="T4" fmla="*/ 2147483647 w 8"/>
                <a:gd name="T5" fmla="*/ 2147483647 h 10"/>
                <a:gd name="T6" fmla="*/ 2147483647 w 8"/>
                <a:gd name="T7" fmla="*/ 0 h 10"/>
                <a:gd name="T8" fmla="*/ 0 w 8"/>
                <a:gd name="T9" fmla="*/ 2147483647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3"/>
                  </a:moveTo>
                  <a:lnTo>
                    <a:pt x="0" y="10"/>
                  </a:lnTo>
                  <a:lnTo>
                    <a:pt x="8" y="5"/>
                  </a:lnTo>
                  <a:lnTo>
                    <a:pt x="6"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83" name="Freeform 338"/>
            <p:cNvSpPr>
              <a:spLocks/>
            </p:cNvSpPr>
            <p:nvPr/>
          </p:nvSpPr>
          <p:spPr bwMode="auto">
            <a:xfrm>
              <a:off x="2624138" y="3322663"/>
              <a:ext cx="12700" cy="15875"/>
            </a:xfrm>
            <a:custGeom>
              <a:avLst/>
              <a:gdLst>
                <a:gd name="T0" fmla="*/ 0 w 8"/>
                <a:gd name="T1" fmla="*/ 2147483647 h 10"/>
                <a:gd name="T2" fmla="*/ 0 w 8"/>
                <a:gd name="T3" fmla="*/ 2147483647 h 10"/>
                <a:gd name="T4" fmla="*/ 2147483647 w 8"/>
                <a:gd name="T5" fmla="*/ 2147483647 h 10"/>
                <a:gd name="T6" fmla="*/ 2147483647 w 8"/>
                <a:gd name="T7" fmla="*/ 0 h 10"/>
                <a:gd name="T8" fmla="*/ 0 w 8"/>
                <a:gd name="T9" fmla="*/ 2147483647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3"/>
                  </a:moveTo>
                  <a:lnTo>
                    <a:pt x="0" y="10"/>
                  </a:lnTo>
                  <a:lnTo>
                    <a:pt x="8" y="5"/>
                  </a:lnTo>
                  <a:lnTo>
                    <a:pt x="6"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84" name="Freeform 339"/>
            <p:cNvSpPr>
              <a:spLocks/>
            </p:cNvSpPr>
            <p:nvPr/>
          </p:nvSpPr>
          <p:spPr bwMode="auto">
            <a:xfrm>
              <a:off x="2636838" y="3367113"/>
              <a:ext cx="9525" cy="9525"/>
            </a:xfrm>
            <a:custGeom>
              <a:avLst/>
              <a:gdLst>
                <a:gd name="T0" fmla="*/ 0 w 5"/>
                <a:gd name="T1" fmla="*/ 0 h 6"/>
                <a:gd name="T2" fmla="*/ 2147483647 w 5"/>
                <a:gd name="T3" fmla="*/ 2147483647 h 6"/>
                <a:gd name="T4" fmla="*/ 0 w 5"/>
                <a:gd name="T5" fmla="*/ 0 h 6"/>
                <a:gd name="T6" fmla="*/ 0 60000 65536"/>
                <a:gd name="T7" fmla="*/ 0 60000 65536"/>
                <a:gd name="T8" fmla="*/ 0 60000 65536"/>
                <a:gd name="T9" fmla="*/ 0 w 5"/>
                <a:gd name="T10" fmla="*/ 0 h 6"/>
                <a:gd name="T11" fmla="*/ 5 w 5"/>
                <a:gd name="T12" fmla="*/ 6 h 6"/>
              </a:gdLst>
              <a:ahLst/>
              <a:cxnLst>
                <a:cxn ang="T6">
                  <a:pos x="T0" y="T1"/>
                </a:cxn>
                <a:cxn ang="T7">
                  <a:pos x="T2" y="T3"/>
                </a:cxn>
                <a:cxn ang="T8">
                  <a:pos x="T4" y="T5"/>
                </a:cxn>
              </a:cxnLst>
              <a:rect l="T9" t="T10" r="T11" b="T12"/>
              <a:pathLst>
                <a:path w="5" h="6">
                  <a:moveTo>
                    <a:pt x="0" y="0"/>
                  </a:moveTo>
                  <a:lnTo>
                    <a:pt x="5" y="6"/>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85" name="Line 340"/>
            <p:cNvSpPr>
              <a:spLocks noChangeShapeType="1"/>
            </p:cNvSpPr>
            <p:nvPr/>
          </p:nvSpPr>
          <p:spPr bwMode="auto">
            <a:xfrm>
              <a:off x="2636838" y="3367113"/>
              <a:ext cx="9525" cy="952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86" name="Freeform 341"/>
            <p:cNvSpPr>
              <a:spLocks/>
            </p:cNvSpPr>
            <p:nvPr/>
          </p:nvSpPr>
          <p:spPr bwMode="auto">
            <a:xfrm>
              <a:off x="2214563" y="3084538"/>
              <a:ext cx="22225" cy="38100"/>
            </a:xfrm>
            <a:custGeom>
              <a:avLst/>
              <a:gdLst>
                <a:gd name="T0" fmla="*/ 2147483647 w 12"/>
                <a:gd name="T1" fmla="*/ 0 h 26"/>
                <a:gd name="T2" fmla="*/ 0 w 12"/>
                <a:gd name="T3" fmla="*/ 2147483647 h 26"/>
                <a:gd name="T4" fmla="*/ 2147483647 w 12"/>
                <a:gd name="T5" fmla="*/ 2147483647 h 26"/>
                <a:gd name="T6" fmla="*/ 2147483647 w 12"/>
                <a:gd name="T7" fmla="*/ 2147483647 h 26"/>
                <a:gd name="T8" fmla="*/ 2147483647 w 12"/>
                <a:gd name="T9" fmla="*/ 0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0"/>
                  </a:moveTo>
                  <a:lnTo>
                    <a:pt x="0" y="10"/>
                  </a:lnTo>
                  <a:lnTo>
                    <a:pt x="10" y="26"/>
                  </a:lnTo>
                  <a:lnTo>
                    <a:pt x="12" y="9"/>
                  </a:lnTo>
                  <a:lnTo>
                    <a:pt x="6"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87" name="Freeform 342"/>
            <p:cNvSpPr>
              <a:spLocks/>
            </p:cNvSpPr>
            <p:nvPr/>
          </p:nvSpPr>
          <p:spPr bwMode="auto">
            <a:xfrm>
              <a:off x="2214563" y="3084538"/>
              <a:ext cx="22225" cy="38100"/>
            </a:xfrm>
            <a:custGeom>
              <a:avLst/>
              <a:gdLst>
                <a:gd name="T0" fmla="*/ 2147483647 w 12"/>
                <a:gd name="T1" fmla="*/ 0 h 26"/>
                <a:gd name="T2" fmla="*/ 0 w 12"/>
                <a:gd name="T3" fmla="*/ 2147483647 h 26"/>
                <a:gd name="T4" fmla="*/ 2147483647 w 12"/>
                <a:gd name="T5" fmla="*/ 2147483647 h 26"/>
                <a:gd name="T6" fmla="*/ 2147483647 w 12"/>
                <a:gd name="T7" fmla="*/ 2147483647 h 26"/>
                <a:gd name="T8" fmla="*/ 2147483647 w 12"/>
                <a:gd name="T9" fmla="*/ 0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0"/>
                  </a:moveTo>
                  <a:lnTo>
                    <a:pt x="0" y="10"/>
                  </a:lnTo>
                  <a:lnTo>
                    <a:pt x="10" y="26"/>
                  </a:lnTo>
                  <a:lnTo>
                    <a:pt x="12" y="9"/>
                  </a:lnTo>
                  <a:lnTo>
                    <a:pt x="6"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88" name="Freeform 343"/>
            <p:cNvSpPr>
              <a:spLocks/>
            </p:cNvSpPr>
            <p:nvPr/>
          </p:nvSpPr>
          <p:spPr bwMode="auto">
            <a:xfrm>
              <a:off x="2328863" y="3187725"/>
              <a:ext cx="19050" cy="12700"/>
            </a:xfrm>
            <a:custGeom>
              <a:avLst/>
              <a:gdLst>
                <a:gd name="T0" fmla="*/ 0 w 9"/>
                <a:gd name="T1" fmla="*/ 2147483647 h 7"/>
                <a:gd name="T2" fmla="*/ 2147483647 w 9"/>
                <a:gd name="T3" fmla="*/ 2147483647 h 7"/>
                <a:gd name="T4" fmla="*/ 2147483647 w 9"/>
                <a:gd name="T5" fmla="*/ 0 h 7"/>
                <a:gd name="T6" fmla="*/ 0 w 9"/>
                <a:gd name="T7" fmla="*/ 2147483647 h 7"/>
                <a:gd name="T8" fmla="*/ 0 60000 65536"/>
                <a:gd name="T9" fmla="*/ 0 60000 65536"/>
                <a:gd name="T10" fmla="*/ 0 60000 65536"/>
                <a:gd name="T11" fmla="*/ 0 60000 65536"/>
                <a:gd name="T12" fmla="*/ 0 w 9"/>
                <a:gd name="T13" fmla="*/ 0 h 7"/>
                <a:gd name="T14" fmla="*/ 9 w 9"/>
                <a:gd name="T15" fmla="*/ 7 h 7"/>
              </a:gdLst>
              <a:ahLst/>
              <a:cxnLst>
                <a:cxn ang="T8">
                  <a:pos x="T0" y="T1"/>
                </a:cxn>
                <a:cxn ang="T9">
                  <a:pos x="T2" y="T3"/>
                </a:cxn>
                <a:cxn ang="T10">
                  <a:pos x="T4" y="T5"/>
                </a:cxn>
                <a:cxn ang="T11">
                  <a:pos x="T6" y="T7"/>
                </a:cxn>
              </a:cxnLst>
              <a:rect l="T12" t="T13" r="T14" b="T15"/>
              <a:pathLst>
                <a:path w="9" h="7">
                  <a:moveTo>
                    <a:pt x="0" y="7"/>
                  </a:moveTo>
                  <a:lnTo>
                    <a:pt x="5" y="7"/>
                  </a:lnTo>
                  <a:lnTo>
                    <a:pt x="9" y="0"/>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89" name="Freeform 344"/>
            <p:cNvSpPr>
              <a:spLocks/>
            </p:cNvSpPr>
            <p:nvPr/>
          </p:nvSpPr>
          <p:spPr bwMode="auto">
            <a:xfrm>
              <a:off x="2328863" y="3187725"/>
              <a:ext cx="19050" cy="12700"/>
            </a:xfrm>
            <a:custGeom>
              <a:avLst/>
              <a:gdLst>
                <a:gd name="T0" fmla="*/ 0 w 9"/>
                <a:gd name="T1" fmla="*/ 2147483647 h 7"/>
                <a:gd name="T2" fmla="*/ 2147483647 w 9"/>
                <a:gd name="T3" fmla="*/ 2147483647 h 7"/>
                <a:gd name="T4" fmla="*/ 2147483647 w 9"/>
                <a:gd name="T5" fmla="*/ 0 h 7"/>
                <a:gd name="T6" fmla="*/ 0 w 9"/>
                <a:gd name="T7" fmla="*/ 2147483647 h 7"/>
                <a:gd name="T8" fmla="*/ 0 60000 65536"/>
                <a:gd name="T9" fmla="*/ 0 60000 65536"/>
                <a:gd name="T10" fmla="*/ 0 60000 65536"/>
                <a:gd name="T11" fmla="*/ 0 60000 65536"/>
                <a:gd name="T12" fmla="*/ 0 w 9"/>
                <a:gd name="T13" fmla="*/ 0 h 7"/>
                <a:gd name="T14" fmla="*/ 9 w 9"/>
                <a:gd name="T15" fmla="*/ 7 h 7"/>
              </a:gdLst>
              <a:ahLst/>
              <a:cxnLst>
                <a:cxn ang="T8">
                  <a:pos x="T0" y="T1"/>
                </a:cxn>
                <a:cxn ang="T9">
                  <a:pos x="T2" y="T3"/>
                </a:cxn>
                <a:cxn ang="T10">
                  <a:pos x="T4" y="T5"/>
                </a:cxn>
                <a:cxn ang="T11">
                  <a:pos x="T6" y="T7"/>
                </a:cxn>
              </a:cxnLst>
              <a:rect l="T12" t="T13" r="T14" b="T15"/>
              <a:pathLst>
                <a:path w="9" h="7">
                  <a:moveTo>
                    <a:pt x="0" y="7"/>
                  </a:moveTo>
                  <a:lnTo>
                    <a:pt x="5" y="7"/>
                  </a:lnTo>
                  <a:lnTo>
                    <a:pt x="9"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90" name="Freeform 345"/>
            <p:cNvSpPr>
              <a:spLocks/>
            </p:cNvSpPr>
            <p:nvPr/>
          </p:nvSpPr>
          <p:spPr bwMode="auto">
            <a:xfrm>
              <a:off x="2212975" y="3044850"/>
              <a:ext cx="30163" cy="1588"/>
            </a:xfrm>
            <a:custGeom>
              <a:avLst/>
              <a:gdLst>
                <a:gd name="T0" fmla="*/ 0 w 17"/>
                <a:gd name="T1" fmla="*/ 0 h 3"/>
                <a:gd name="T2" fmla="*/ 2147483647 w 17"/>
                <a:gd name="T3" fmla="*/ 101287934 h 3"/>
                <a:gd name="T4" fmla="*/ 0 w 17"/>
                <a:gd name="T5" fmla="*/ 0 h 3"/>
                <a:gd name="T6" fmla="*/ 0 60000 65536"/>
                <a:gd name="T7" fmla="*/ 0 60000 65536"/>
                <a:gd name="T8" fmla="*/ 0 60000 65536"/>
                <a:gd name="T9" fmla="*/ 0 w 17"/>
                <a:gd name="T10" fmla="*/ 0 h 3"/>
                <a:gd name="T11" fmla="*/ 17 w 17"/>
                <a:gd name="T12" fmla="*/ 3 h 3"/>
              </a:gdLst>
              <a:ahLst/>
              <a:cxnLst>
                <a:cxn ang="T6">
                  <a:pos x="T0" y="T1"/>
                </a:cxn>
                <a:cxn ang="T7">
                  <a:pos x="T2" y="T3"/>
                </a:cxn>
                <a:cxn ang="T8">
                  <a:pos x="T4" y="T5"/>
                </a:cxn>
              </a:cxnLst>
              <a:rect l="T9" t="T10" r="T11" b="T12"/>
              <a:pathLst>
                <a:path w="17" h="3">
                  <a:moveTo>
                    <a:pt x="0" y="0"/>
                  </a:moveTo>
                  <a:lnTo>
                    <a:pt x="17" y="3"/>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1" name="Line 346"/>
            <p:cNvSpPr>
              <a:spLocks noChangeShapeType="1"/>
            </p:cNvSpPr>
            <p:nvPr/>
          </p:nvSpPr>
          <p:spPr bwMode="auto">
            <a:xfrm>
              <a:off x="2212975" y="3044850"/>
              <a:ext cx="30163" cy="1588"/>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2" name="Freeform 347"/>
            <p:cNvSpPr>
              <a:spLocks/>
            </p:cNvSpPr>
            <p:nvPr/>
          </p:nvSpPr>
          <p:spPr bwMode="auto">
            <a:xfrm>
              <a:off x="2251075" y="3038500"/>
              <a:ext cx="14288" cy="7938"/>
            </a:xfrm>
            <a:custGeom>
              <a:avLst/>
              <a:gdLst>
                <a:gd name="T0" fmla="*/ 0 w 6"/>
                <a:gd name="T1" fmla="*/ 0 h 6"/>
                <a:gd name="T2" fmla="*/ 2147483647 w 6"/>
                <a:gd name="T3" fmla="*/ 2147483647 h 6"/>
                <a:gd name="T4" fmla="*/ 0 w 6"/>
                <a:gd name="T5" fmla="*/ 0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0" y="0"/>
                  </a:moveTo>
                  <a:lnTo>
                    <a:pt x="6" y="6"/>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3" name="Line 348"/>
            <p:cNvSpPr>
              <a:spLocks noChangeShapeType="1"/>
            </p:cNvSpPr>
            <p:nvPr/>
          </p:nvSpPr>
          <p:spPr bwMode="auto">
            <a:xfrm>
              <a:off x="2251075" y="3038500"/>
              <a:ext cx="14288" cy="7938"/>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4" name="Freeform 349"/>
            <p:cNvSpPr>
              <a:spLocks/>
            </p:cNvSpPr>
            <p:nvPr/>
          </p:nvSpPr>
          <p:spPr bwMode="auto">
            <a:xfrm>
              <a:off x="2251075" y="3046438"/>
              <a:ext cx="14288" cy="14287"/>
            </a:xfrm>
            <a:custGeom>
              <a:avLst/>
              <a:gdLst>
                <a:gd name="T0" fmla="*/ 2147483647 w 6"/>
                <a:gd name="T1" fmla="*/ 0 h 8"/>
                <a:gd name="T2" fmla="*/ 0 w 6"/>
                <a:gd name="T3" fmla="*/ 2147483647 h 8"/>
                <a:gd name="T4" fmla="*/ 2147483647 w 6"/>
                <a:gd name="T5" fmla="*/ 0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6" y="0"/>
                  </a:moveTo>
                  <a:lnTo>
                    <a:pt x="0" y="8"/>
                  </a:lnTo>
                  <a:lnTo>
                    <a:pt x="6"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5" name="Line 350"/>
            <p:cNvSpPr>
              <a:spLocks noChangeShapeType="1"/>
            </p:cNvSpPr>
            <p:nvPr/>
          </p:nvSpPr>
          <p:spPr bwMode="auto">
            <a:xfrm flipH="1">
              <a:off x="2251075" y="3046438"/>
              <a:ext cx="14288" cy="14287"/>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6" name="Freeform 351"/>
            <p:cNvSpPr>
              <a:spLocks/>
            </p:cNvSpPr>
            <p:nvPr/>
          </p:nvSpPr>
          <p:spPr bwMode="auto">
            <a:xfrm>
              <a:off x="2266950" y="3075013"/>
              <a:ext cx="14288" cy="9525"/>
            </a:xfrm>
            <a:custGeom>
              <a:avLst/>
              <a:gdLst>
                <a:gd name="T0" fmla="*/ 0 w 9"/>
                <a:gd name="T1" fmla="*/ 0 h 6"/>
                <a:gd name="T2" fmla="*/ 2147483647 w 9"/>
                <a:gd name="T3" fmla="*/ 2147483647 h 6"/>
                <a:gd name="T4" fmla="*/ 0 w 9"/>
                <a:gd name="T5" fmla="*/ 0 h 6"/>
                <a:gd name="T6" fmla="*/ 0 60000 65536"/>
                <a:gd name="T7" fmla="*/ 0 60000 65536"/>
                <a:gd name="T8" fmla="*/ 0 60000 65536"/>
                <a:gd name="T9" fmla="*/ 0 w 9"/>
                <a:gd name="T10" fmla="*/ 0 h 6"/>
                <a:gd name="T11" fmla="*/ 9 w 9"/>
                <a:gd name="T12" fmla="*/ 6 h 6"/>
              </a:gdLst>
              <a:ahLst/>
              <a:cxnLst>
                <a:cxn ang="T6">
                  <a:pos x="T0" y="T1"/>
                </a:cxn>
                <a:cxn ang="T7">
                  <a:pos x="T2" y="T3"/>
                </a:cxn>
                <a:cxn ang="T8">
                  <a:pos x="T4" y="T5"/>
                </a:cxn>
              </a:cxnLst>
              <a:rect l="T9" t="T10" r="T11" b="T12"/>
              <a:pathLst>
                <a:path w="9" h="6">
                  <a:moveTo>
                    <a:pt x="0" y="0"/>
                  </a:moveTo>
                  <a:lnTo>
                    <a:pt x="9" y="6"/>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7" name="Line 352"/>
            <p:cNvSpPr>
              <a:spLocks noChangeShapeType="1"/>
            </p:cNvSpPr>
            <p:nvPr/>
          </p:nvSpPr>
          <p:spPr bwMode="auto">
            <a:xfrm>
              <a:off x="2266950" y="3075013"/>
              <a:ext cx="14288" cy="952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8" name="Freeform 353"/>
            <p:cNvSpPr>
              <a:spLocks/>
            </p:cNvSpPr>
            <p:nvPr/>
          </p:nvSpPr>
          <p:spPr bwMode="auto">
            <a:xfrm>
              <a:off x="2278063" y="3084538"/>
              <a:ext cx="3175" cy="12700"/>
            </a:xfrm>
            <a:custGeom>
              <a:avLst/>
              <a:gdLst>
                <a:gd name="T0" fmla="*/ 2147483647 w 2"/>
                <a:gd name="T1" fmla="*/ 0 h 9"/>
                <a:gd name="T2" fmla="*/ 0 w 2"/>
                <a:gd name="T3" fmla="*/ 2147483647 h 9"/>
                <a:gd name="T4" fmla="*/ 2147483647 w 2"/>
                <a:gd name="T5" fmla="*/ 0 h 9"/>
                <a:gd name="T6" fmla="*/ 0 60000 65536"/>
                <a:gd name="T7" fmla="*/ 0 60000 65536"/>
                <a:gd name="T8" fmla="*/ 0 60000 65536"/>
                <a:gd name="T9" fmla="*/ 0 w 2"/>
                <a:gd name="T10" fmla="*/ 0 h 9"/>
                <a:gd name="T11" fmla="*/ 2 w 2"/>
                <a:gd name="T12" fmla="*/ 9 h 9"/>
              </a:gdLst>
              <a:ahLst/>
              <a:cxnLst>
                <a:cxn ang="T6">
                  <a:pos x="T0" y="T1"/>
                </a:cxn>
                <a:cxn ang="T7">
                  <a:pos x="T2" y="T3"/>
                </a:cxn>
                <a:cxn ang="T8">
                  <a:pos x="T4" y="T5"/>
                </a:cxn>
              </a:cxnLst>
              <a:rect l="T9" t="T10" r="T11" b="T12"/>
              <a:pathLst>
                <a:path w="2" h="9">
                  <a:moveTo>
                    <a:pt x="2" y="0"/>
                  </a:moveTo>
                  <a:lnTo>
                    <a:pt x="0" y="9"/>
                  </a:lnTo>
                  <a:lnTo>
                    <a:pt x="2"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9" name="Line 354"/>
            <p:cNvSpPr>
              <a:spLocks noChangeShapeType="1"/>
            </p:cNvSpPr>
            <p:nvPr/>
          </p:nvSpPr>
          <p:spPr bwMode="auto">
            <a:xfrm flipH="1">
              <a:off x="2278063" y="3084538"/>
              <a:ext cx="3175" cy="1270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0" name="Freeform 355"/>
            <p:cNvSpPr>
              <a:spLocks/>
            </p:cNvSpPr>
            <p:nvPr/>
          </p:nvSpPr>
          <p:spPr bwMode="auto">
            <a:xfrm>
              <a:off x="2290763" y="3097238"/>
              <a:ext cx="7937" cy="15875"/>
            </a:xfrm>
            <a:custGeom>
              <a:avLst/>
              <a:gdLst>
                <a:gd name="T0" fmla="*/ 0 w 5"/>
                <a:gd name="T1" fmla="*/ 0 h 8"/>
                <a:gd name="T2" fmla="*/ 2147483647 w 5"/>
                <a:gd name="T3" fmla="*/ 2147483647 h 8"/>
                <a:gd name="T4" fmla="*/ 0 w 5"/>
                <a:gd name="T5" fmla="*/ 0 h 8"/>
                <a:gd name="T6" fmla="*/ 0 60000 65536"/>
                <a:gd name="T7" fmla="*/ 0 60000 65536"/>
                <a:gd name="T8" fmla="*/ 0 60000 65536"/>
                <a:gd name="T9" fmla="*/ 0 w 5"/>
                <a:gd name="T10" fmla="*/ 0 h 8"/>
                <a:gd name="T11" fmla="*/ 5 w 5"/>
                <a:gd name="T12" fmla="*/ 8 h 8"/>
              </a:gdLst>
              <a:ahLst/>
              <a:cxnLst>
                <a:cxn ang="T6">
                  <a:pos x="T0" y="T1"/>
                </a:cxn>
                <a:cxn ang="T7">
                  <a:pos x="T2" y="T3"/>
                </a:cxn>
                <a:cxn ang="T8">
                  <a:pos x="T4" y="T5"/>
                </a:cxn>
              </a:cxnLst>
              <a:rect l="T9" t="T10" r="T11" b="T12"/>
              <a:pathLst>
                <a:path w="5" h="8">
                  <a:moveTo>
                    <a:pt x="0" y="0"/>
                  </a:moveTo>
                  <a:lnTo>
                    <a:pt x="5" y="8"/>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1" name="Line 356"/>
            <p:cNvSpPr>
              <a:spLocks noChangeShapeType="1"/>
            </p:cNvSpPr>
            <p:nvPr/>
          </p:nvSpPr>
          <p:spPr bwMode="auto">
            <a:xfrm>
              <a:off x="2290763" y="3097238"/>
              <a:ext cx="7937" cy="158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2" name="Freeform 357"/>
            <p:cNvSpPr>
              <a:spLocks/>
            </p:cNvSpPr>
            <p:nvPr/>
          </p:nvSpPr>
          <p:spPr bwMode="auto">
            <a:xfrm>
              <a:off x="2293938" y="3122638"/>
              <a:ext cx="7937" cy="23812"/>
            </a:xfrm>
            <a:custGeom>
              <a:avLst/>
              <a:gdLst>
                <a:gd name="T0" fmla="*/ 0 w 5"/>
                <a:gd name="T1" fmla="*/ 0 h 15"/>
                <a:gd name="T2" fmla="*/ 2147483647 w 5"/>
                <a:gd name="T3" fmla="*/ 2147483647 h 15"/>
                <a:gd name="T4" fmla="*/ 0 w 5"/>
                <a:gd name="T5" fmla="*/ 0 h 15"/>
                <a:gd name="T6" fmla="*/ 0 60000 65536"/>
                <a:gd name="T7" fmla="*/ 0 60000 65536"/>
                <a:gd name="T8" fmla="*/ 0 60000 65536"/>
                <a:gd name="T9" fmla="*/ 0 w 5"/>
                <a:gd name="T10" fmla="*/ 0 h 15"/>
                <a:gd name="T11" fmla="*/ 5 w 5"/>
                <a:gd name="T12" fmla="*/ 15 h 15"/>
              </a:gdLst>
              <a:ahLst/>
              <a:cxnLst>
                <a:cxn ang="T6">
                  <a:pos x="T0" y="T1"/>
                </a:cxn>
                <a:cxn ang="T7">
                  <a:pos x="T2" y="T3"/>
                </a:cxn>
                <a:cxn ang="T8">
                  <a:pos x="T4" y="T5"/>
                </a:cxn>
              </a:cxnLst>
              <a:rect l="T9" t="T10" r="T11" b="T12"/>
              <a:pathLst>
                <a:path w="5" h="15">
                  <a:moveTo>
                    <a:pt x="0" y="0"/>
                  </a:moveTo>
                  <a:lnTo>
                    <a:pt x="5" y="15"/>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3" name="Line 358"/>
            <p:cNvSpPr>
              <a:spLocks noChangeShapeType="1"/>
            </p:cNvSpPr>
            <p:nvPr/>
          </p:nvSpPr>
          <p:spPr bwMode="auto">
            <a:xfrm>
              <a:off x="2293938" y="3122638"/>
              <a:ext cx="7937" cy="23812"/>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4" name="Freeform 359"/>
            <p:cNvSpPr>
              <a:spLocks/>
            </p:cNvSpPr>
            <p:nvPr/>
          </p:nvSpPr>
          <p:spPr bwMode="auto">
            <a:xfrm>
              <a:off x="2317750" y="3146450"/>
              <a:ext cx="11113" cy="7938"/>
            </a:xfrm>
            <a:custGeom>
              <a:avLst/>
              <a:gdLst>
                <a:gd name="T0" fmla="*/ 0 w 7"/>
                <a:gd name="T1" fmla="*/ 0 h 4"/>
                <a:gd name="T2" fmla="*/ 2147483647 w 7"/>
                <a:gd name="T3" fmla="*/ 2147483647 h 4"/>
                <a:gd name="T4" fmla="*/ 0 w 7"/>
                <a:gd name="T5" fmla="*/ 0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0"/>
                  </a:moveTo>
                  <a:lnTo>
                    <a:pt x="7" y="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5" name="Line 360"/>
            <p:cNvSpPr>
              <a:spLocks noChangeShapeType="1"/>
            </p:cNvSpPr>
            <p:nvPr/>
          </p:nvSpPr>
          <p:spPr bwMode="auto">
            <a:xfrm>
              <a:off x="2317750" y="3146450"/>
              <a:ext cx="11113" cy="7938"/>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6" name="Freeform 361"/>
            <p:cNvSpPr>
              <a:spLocks/>
            </p:cNvSpPr>
            <p:nvPr/>
          </p:nvSpPr>
          <p:spPr bwMode="auto">
            <a:xfrm>
              <a:off x="2317750" y="3154388"/>
              <a:ext cx="11113" cy="12700"/>
            </a:xfrm>
            <a:custGeom>
              <a:avLst/>
              <a:gdLst>
                <a:gd name="T0" fmla="*/ 2147483647 w 7"/>
                <a:gd name="T1" fmla="*/ 0 h 7"/>
                <a:gd name="T2" fmla="*/ 0 w 7"/>
                <a:gd name="T3" fmla="*/ 2147483647 h 7"/>
                <a:gd name="T4" fmla="*/ 2147483647 w 7"/>
                <a:gd name="T5" fmla="*/ 0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7" y="0"/>
                  </a:moveTo>
                  <a:lnTo>
                    <a:pt x="0" y="7"/>
                  </a:lnTo>
                  <a:lnTo>
                    <a:pt x="7"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7" name="Line 362"/>
            <p:cNvSpPr>
              <a:spLocks noChangeShapeType="1"/>
            </p:cNvSpPr>
            <p:nvPr/>
          </p:nvSpPr>
          <p:spPr bwMode="auto">
            <a:xfrm flipH="1">
              <a:off x="2317750" y="3154388"/>
              <a:ext cx="11113" cy="1270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8" name="Freeform 363"/>
            <p:cNvSpPr>
              <a:spLocks/>
            </p:cNvSpPr>
            <p:nvPr/>
          </p:nvSpPr>
          <p:spPr bwMode="auto">
            <a:xfrm>
              <a:off x="2347913" y="3160738"/>
              <a:ext cx="7937" cy="3175"/>
            </a:xfrm>
            <a:custGeom>
              <a:avLst/>
              <a:gdLst>
                <a:gd name="T0" fmla="*/ 0 w 6"/>
                <a:gd name="T1" fmla="*/ 0 h 1"/>
                <a:gd name="T2" fmla="*/ 2147483647 w 6"/>
                <a:gd name="T3" fmla="*/ 0 h 1"/>
                <a:gd name="T4" fmla="*/ 0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6"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9" name="Line 364"/>
            <p:cNvSpPr>
              <a:spLocks noChangeShapeType="1"/>
            </p:cNvSpPr>
            <p:nvPr/>
          </p:nvSpPr>
          <p:spPr bwMode="auto">
            <a:xfrm>
              <a:off x="2347913" y="3160738"/>
              <a:ext cx="7937" cy="31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10" name="Freeform 365"/>
            <p:cNvSpPr>
              <a:spLocks/>
            </p:cNvSpPr>
            <p:nvPr/>
          </p:nvSpPr>
          <p:spPr bwMode="auto">
            <a:xfrm>
              <a:off x="2359025" y="3173438"/>
              <a:ext cx="9525" cy="3175"/>
            </a:xfrm>
            <a:custGeom>
              <a:avLst/>
              <a:gdLst>
                <a:gd name="T0" fmla="*/ 0 w 7"/>
                <a:gd name="T1" fmla="*/ 202512085 h 3"/>
                <a:gd name="T2" fmla="*/ 2147483647 w 7"/>
                <a:gd name="T3" fmla="*/ 0 h 3"/>
                <a:gd name="T4" fmla="*/ 0 w 7"/>
                <a:gd name="T5" fmla="*/ 202512085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lnTo>
                    <a:pt x="7"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411" name="Line 366"/>
            <p:cNvSpPr>
              <a:spLocks noChangeShapeType="1"/>
            </p:cNvSpPr>
            <p:nvPr/>
          </p:nvSpPr>
          <p:spPr bwMode="auto">
            <a:xfrm flipV="1">
              <a:off x="2359025" y="3173438"/>
              <a:ext cx="9525" cy="31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412" name="Freeform 367"/>
            <p:cNvSpPr>
              <a:spLocks/>
            </p:cNvSpPr>
            <p:nvPr/>
          </p:nvSpPr>
          <p:spPr bwMode="auto">
            <a:xfrm>
              <a:off x="2368550" y="3173438"/>
              <a:ext cx="15875" cy="3175"/>
            </a:xfrm>
            <a:custGeom>
              <a:avLst/>
              <a:gdLst>
                <a:gd name="T0" fmla="*/ 0 w 9"/>
                <a:gd name="T1" fmla="*/ 0 h 3"/>
                <a:gd name="T2" fmla="*/ 2147483647 w 9"/>
                <a:gd name="T3" fmla="*/ 202512085 h 3"/>
                <a:gd name="T4" fmla="*/ 0 w 9"/>
                <a:gd name="T5" fmla="*/ 0 h 3"/>
                <a:gd name="T6" fmla="*/ 0 60000 65536"/>
                <a:gd name="T7" fmla="*/ 0 60000 65536"/>
                <a:gd name="T8" fmla="*/ 0 60000 65536"/>
                <a:gd name="T9" fmla="*/ 0 w 9"/>
                <a:gd name="T10" fmla="*/ 0 h 3"/>
                <a:gd name="T11" fmla="*/ 9 w 9"/>
                <a:gd name="T12" fmla="*/ 3 h 3"/>
              </a:gdLst>
              <a:ahLst/>
              <a:cxnLst>
                <a:cxn ang="T6">
                  <a:pos x="T0" y="T1"/>
                </a:cxn>
                <a:cxn ang="T7">
                  <a:pos x="T2" y="T3"/>
                </a:cxn>
                <a:cxn ang="T8">
                  <a:pos x="T4" y="T5"/>
                </a:cxn>
              </a:cxnLst>
              <a:rect l="T9" t="T10" r="T11" b="T12"/>
              <a:pathLst>
                <a:path w="9" h="3">
                  <a:moveTo>
                    <a:pt x="0" y="0"/>
                  </a:moveTo>
                  <a:lnTo>
                    <a:pt x="9" y="3"/>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413" name="Line 368"/>
            <p:cNvSpPr>
              <a:spLocks noChangeShapeType="1"/>
            </p:cNvSpPr>
            <p:nvPr/>
          </p:nvSpPr>
          <p:spPr bwMode="auto">
            <a:xfrm>
              <a:off x="2368550" y="3173438"/>
              <a:ext cx="15875" cy="31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414" name="Freeform 369"/>
            <p:cNvSpPr>
              <a:spLocks/>
            </p:cNvSpPr>
            <p:nvPr/>
          </p:nvSpPr>
          <p:spPr bwMode="auto">
            <a:xfrm>
              <a:off x="2130425" y="3097238"/>
              <a:ext cx="14288" cy="0"/>
            </a:xfrm>
            <a:custGeom>
              <a:avLst/>
              <a:gdLst>
                <a:gd name="T0" fmla="*/ 0 w 7"/>
                <a:gd name="T1" fmla="*/ 0 h 1"/>
                <a:gd name="T2" fmla="*/ 2147483647 w 7"/>
                <a:gd name="T3" fmla="*/ 0 h 1"/>
                <a:gd name="T4" fmla="*/ 0 w 7"/>
                <a:gd name="T5" fmla="*/ 0 h 1"/>
                <a:gd name="T6" fmla="*/ 0 60000 65536"/>
                <a:gd name="T7" fmla="*/ 0 60000 65536"/>
                <a:gd name="T8" fmla="*/ 0 60000 65536"/>
                <a:gd name="T9" fmla="*/ 0 w 7"/>
                <a:gd name="T10" fmla="*/ 0 h 1"/>
                <a:gd name="T11" fmla="*/ 7 w 7"/>
                <a:gd name="T12" fmla="*/ 0 h 1"/>
              </a:gdLst>
              <a:ahLst/>
              <a:cxnLst>
                <a:cxn ang="T6">
                  <a:pos x="T0" y="T1"/>
                </a:cxn>
                <a:cxn ang="T7">
                  <a:pos x="T2" y="T3"/>
                </a:cxn>
                <a:cxn ang="T8">
                  <a:pos x="T4" y="T5"/>
                </a:cxn>
              </a:cxnLst>
              <a:rect l="T9" t="T10" r="T11" b="T12"/>
              <a:pathLst>
                <a:path w="7" h="1">
                  <a:moveTo>
                    <a:pt x="0" y="1"/>
                  </a:moveTo>
                  <a:lnTo>
                    <a:pt x="7" y="0"/>
                  </a:lnTo>
                  <a:lnTo>
                    <a:pt x="0" y="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15" name="Line 370"/>
            <p:cNvSpPr>
              <a:spLocks noChangeShapeType="1"/>
            </p:cNvSpPr>
            <p:nvPr/>
          </p:nvSpPr>
          <p:spPr bwMode="auto">
            <a:xfrm flipV="1">
              <a:off x="2130425" y="3097238"/>
              <a:ext cx="14288" cy="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16" name="Freeform 371"/>
            <p:cNvSpPr>
              <a:spLocks/>
            </p:cNvSpPr>
            <p:nvPr/>
          </p:nvSpPr>
          <p:spPr bwMode="auto">
            <a:xfrm>
              <a:off x="2462213" y="2638450"/>
              <a:ext cx="49212" cy="20638"/>
            </a:xfrm>
            <a:custGeom>
              <a:avLst/>
              <a:gdLst>
                <a:gd name="T0" fmla="*/ 0 w 29"/>
                <a:gd name="T1" fmla="*/ 2147483647 h 11"/>
                <a:gd name="T2" fmla="*/ 2147483647 w 29"/>
                <a:gd name="T3" fmla="*/ 2147483647 h 11"/>
                <a:gd name="T4" fmla="*/ 2147483647 w 29"/>
                <a:gd name="T5" fmla="*/ 0 h 11"/>
                <a:gd name="T6" fmla="*/ 0 w 29"/>
                <a:gd name="T7" fmla="*/ 2147483647 h 11"/>
                <a:gd name="T8" fmla="*/ 0 60000 65536"/>
                <a:gd name="T9" fmla="*/ 0 60000 65536"/>
                <a:gd name="T10" fmla="*/ 0 60000 65536"/>
                <a:gd name="T11" fmla="*/ 0 60000 65536"/>
                <a:gd name="T12" fmla="*/ 0 w 29"/>
                <a:gd name="T13" fmla="*/ 0 h 11"/>
                <a:gd name="T14" fmla="*/ 29 w 29"/>
                <a:gd name="T15" fmla="*/ 11 h 11"/>
              </a:gdLst>
              <a:ahLst/>
              <a:cxnLst>
                <a:cxn ang="T8">
                  <a:pos x="T0" y="T1"/>
                </a:cxn>
                <a:cxn ang="T9">
                  <a:pos x="T2" y="T3"/>
                </a:cxn>
                <a:cxn ang="T10">
                  <a:pos x="T4" y="T5"/>
                </a:cxn>
                <a:cxn ang="T11">
                  <a:pos x="T6" y="T7"/>
                </a:cxn>
              </a:cxnLst>
              <a:rect l="T12" t="T13" r="T14" b="T15"/>
              <a:pathLst>
                <a:path w="29" h="11">
                  <a:moveTo>
                    <a:pt x="0" y="11"/>
                  </a:moveTo>
                  <a:lnTo>
                    <a:pt x="29" y="3"/>
                  </a:lnTo>
                  <a:lnTo>
                    <a:pt x="26" y="0"/>
                  </a:lnTo>
                  <a:lnTo>
                    <a:pt x="0" y="1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17" name="Freeform 372"/>
            <p:cNvSpPr>
              <a:spLocks/>
            </p:cNvSpPr>
            <p:nvPr/>
          </p:nvSpPr>
          <p:spPr bwMode="auto">
            <a:xfrm>
              <a:off x="2462213" y="2638450"/>
              <a:ext cx="49212" cy="20638"/>
            </a:xfrm>
            <a:custGeom>
              <a:avLst/>
              <a:gdLst>
                <a:gd name="T0" fmla="*/ 0 w 29"/>
                <a:gd name="T1" fmla="*/ 2147483647 h 11"/>
                <a:gd name="T2" fmla="*/ 2147483647 w 29"/>
                <a:gd name="T3" fmla="*/ 2147483647 h 11"/>
                <a:gd name="T4" fmla="*/ 2147483647 w 29"/>
                <a:gd name="T5" fmla="*/ 0 h 11"/>
                <a:gd name="T6" fmla="*/ 0 w 29"/>
                <a:gd name="T7" fmla="*/ 2147483647 h 11"/>
                <a:gd name="T8" fmla="*/ 0 60000 65536"/>
                <a:gd name="T9" fmla="*/ 0 60000 65536"/>
                <a:gd name="T10" fmla="*/ 0 60000 65536"/>
                <a:gd name="T11" fmla="*/ 0 60000 65536"/>
                <a:gd name="T12" fmla="*/ 0 w 29"/>
                <a:gd name="T13" fmla="*/ 0 h 11"/>
                <a:gd name="T14" fmla="*/ 29 w 29"/>
                <a:gd name="T15" fmla="*/ 11 h 11"/>
              </a:gdLst>
              <a:ahLst/>
              <a:cxnLst>
                <a:cxn ang="T8">
                  <a:pos x="T0" y="T1"/>
                </a:cxn>
                <a:cxn ang="T9">
                  <a:pos x="T2" y="T3"/>
                </a:cxn>
                <a:cxn ang="T10">
                  <a:pos x="T4" y="T5"/>
                </a:cxn>
                <a:cxn ang="T11">
                  <a:pos x="T6" y="T7"/>
                </a:cxn>
              </a:cxnLst>
              <a:rect l="T12" t="T13" r="T14" b="T15"/>
              <a:pathLst>
                <a:path w="29" h="11">
                  <a:moveTo>
                    <a:pt x="0" y="11"/>
                  </a:moveTo>
                  <a:lnTo>
                    <a:pt x="29" y="3"/>
                  </a:lnTo>
                  <a:lnTo>
                    <a:pt x="26" y="0"/>
                  </a:lnTo>
                  <a:lnTo>
                    <a:pt x="0" y="1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18" name="Freeform 373"/>
            <p:cNvSpPr>
              <a:spLocks/>
            </p:cNvSpPr>
            <p:nvPr/>
          </p:nvSpPr>
          <p:spPr bwMode="auto">
            <a:xfrm>
              <a:off x="2794000" y="2403500"/>
              <a:ext cx="60325" cy="26988"/>
            </a:xfrm>
            <a:custGeom>
              <a:avLst/>
              <a:gdLst>
                <a:gd name="T0" fmla="*/ 0 w 32"/>
                <a:gd name="T1" fmla="*/ 0 h 15"/>
                <a:gd name="T2" fmla="*/ 2147483647 w 32"/>
                <a:gd name="T3" fmla="*/ 2147483647 h 15"/>
                <a:gd name="T4" fmla="*/ 2147483647 w 32"/>
                <a:gd name="T5" fmla="*/ 2147483647 h 15"/>
                <a:gd name="T6" fmla="*/ 2147483647 w 32"/>
                <a:gd name="T7" fmla="*/ 2147483647 h 15"/>
                <a:gd name="T8" fmla="*/ 0 w 32"/>
                <a:gd name="T9" fmla="*/ 0 h 15"/>
                <a:gd name="T10" fmla="*/ 0 60000 65536"/>
                <a:gd name="T11" fmla="*/ 0 60000 65536"/>
                <a:gd name="T12" fmla="*/ 0 60000 65536"/>
                <a:gd name="T13" fmla="*/ 0 60000 65536"/>
                <a:gd name="T14" fmla="*/ 0 60000 65536"/>
                <a:gd name="T15" fmla="*/ 0 w 32"/>
                <a:gd name="T16" fmla="*/ 0 h 15"/>
                <a:gd name="T17" fmla="*/ 32 w 32"/>
                <a:gd name="T18" fmla="*/ 15 h 15"/>
              </a:gdLst>
              <a:ahLst/>
              <a:cxnLst>
                <a:cxn ang="T10">
                  <a:pos x="T0" y="T1"/>
                </a:cxn>
                <a:cxn ang="T11">
                  <a:pos x="T2" y="T3"/>
                </a:cxn>
                <a:cxn ang="T12">
                  <a:pos x="T4" y="T5"/>
                </a:cxn>
                <a:cxn ang="T13">
                  <a:pos x="T6" y="T7"/>
                </a:cxn>
                <a:cxn ang="T14">
                  <a:pos x="T8" y="T9"/>
                </a:cxn>
              </a:cxnLst>
              <a:rect l="T15" t="T16" r="T17" b="T18"/>
              <a:pathLst>
                <a:path w="32" h="15">
                  <a:moveTo>
                    <a:pt x="0" y="0"/>
                  </a:moveTo>
                  <a:lnTo>
                    <a:pt x="15" y="14"/>
                  </a:lnTo>
                  <a:lnTo>
                    <a:pt x="32" y="15"/>
                  </a:lnTo>
                  <a:lnTo>
                    <a:pt x="18" y="3"/>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19" name="Freeform 374"/>
            <p:cNvSpPr>
              <a:spLocks/>
            </p:cNvSpPr>
            <p:nvPr/>
          </p:nvSpPr>
          <p:spPr bwMode="auto">
            <a:xfrm>
              <a:off x="2794000" y="2403500"/>
              <a:ext cx="60325" cy="26988"/>
            </a:xfrm>
            <a:custGeom>
              <a:avLst/>
              <a:gdLst>
                <a:gd name="T0" fmla="*/ 0 w 32"/>
                <a:gd name="T1" fmla="*/ 0 h 15"/>
                <a:gd name="T2" fmla="*/ 2147483647 w 32"/>
                <a:gd name="T3" fmla="*/ 2147483647 h 15"/>
                <a:gd name="T4" fmla="*/ 2147483647 w 32"/>
                <a:gd name="T5" fmla="*/ 2147483647 h 15"/>
                <a:gd name="T6" fmla="*/ 2147483647 w 32"/>
                <a:gd name="T7" fmla="*/ 2147483647 h 15"/>
                <a:gd name="T8" fmla="*/ 0 w 32"/>
                <a:gd name="T9" fmla="*/ 0 h 15"/>
                <a:gd name="T10" fmla="*/ 0 60000 65536"/>
                <a:gd name="T11" fmla="*/ 0 60000 65536"/>
                <a:gd name="T12" fmla="*/ 0 60000 65536"/>
                <a:gd name="T13" fmla="*/ 0 60000 65536"/>
                <a:gd name="T14" fmla="*/ 0 60000 65536"/>
                <a:gd name="T15" fmla="*/ 0 w 32"/>
                <a:gd name="T16" fmla="*/ 0 h 15"/>
                <a:gd name="T17" fmla="*/ 32 w 32"/>
                <a:gd name="T18" fmla="*/ 15 h 15"/>
              </a:gdLst>
              <a:ahLst/>
              <a:cxnLst>
                <a:cxn ang="T10">
                  <a:pos x="T0" y="T1"/>
                </a:cxn>
                <a:cxn ang="T11">
                  <a:pos x="T2" y="T3"/>
                </a:cxn>
                <a:cxn ang="T12">
                  <a:pos x="T4" y="T5"/>
                </a:cxn>
                <a:cxn ang="T13">
                  <a:pos x="T6" y="T7"/>
                </a:cxn>
                <a:cxn ang="T14">
                  <a:pos x="T8" y="T9"/>
                </a:cxn>
              </a:cxnLst>
              <a:rect l="T15" t="T16" r="T17" b="T18"/>
              <a:pathLst>
                <a:path w="32" h="15">
                  <a:moveTo>
                    <a:pt x="0" y="0"/>
                  </a:moveTo>
                  <a:lnTo>
                    <a:pt x="15" y="14"/>
                  </a:lnTo>
                  <a:lnTo>
                    <a:pt x="32" y="15"/>
                  </a:lnTo>
                  <a:lnTo>
                    <a:pt x="18" y="3"/>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0" name="Freeform 375"/>
            <p:cNvSpPr>
              <a:spLocks/>
            </p:cNvSpPr>
            <p:nvPr/>
          </p:nvSpPr>
          <p:spPr bwMode="auto">
            <a:xfrm>
              <a:off x="2760663" y="2484463"/>
              <a:ext cx="53975" cy="30162"/>
            </a:xfrm>
            <a:custGeom>
              <a:avLst/>
              <a:gdLst>
                <a:gd name="T0" fmla="*/ 0 w 30"/>
                <a:gd name="T1" fmla="*/ 2147483647 h 19"/>
                <a:gd name="T2" fmla="*/ 2147483647 w 30"/>
                <a:gd name="T3" fmla="*/ 2147483647 h 19"/>
                <a:gd name="T4" fmla="*/ 2147483647 w 30"/>
                <a:gd name="T5" fmla="*/ 2147483647 h 19"/>
                <a:gd name="T6" fmla="*/ 2147483647 w 30"/>
                <a:gd name="T7" fmla="*/ 2147483647 h 19"/>
                <a:gd name="T8" fmla="*/ 2147483647 w 30"/>
                <a:gd name="T9" fmla="*/ 2147483647 h 19"/>
                <a:gd name="T10" fmla="*/ 2147483647 w 30"/>
                <a:gd name="T11" fmla="*/ 0 h 19"/>
                <a:gd name="T12" fmla="*/ 0 w 30"/>
                <a:gd name="T13" fmla="*/ 2147483647 h 19"/>
                <a:gd name="T14" fmla="*/ 0 60000 65536"/>
                <a:gd name="T15" fmla="*/ 0 60000 65536"/>
                <a:gd name="T16" fmla="*/ 0 60000 65536"/>
                <a:gd name="T17" fmla="*/ 0 60000 65536"/>
                <a:gd name="T18" fmla="*/ 0 60000 65536"/>
                <a:gd name="T19" fmla="*/ 0 60000 65536"/>
                <a:gd name="T20" fmla="*/ 0 60000 65536"/>
                <a:gd name="T21" fmla="*/ 0 w 30"/>
                <a:gd name="T22" fmla="*/ 0 h 19"/>
                <a:gd name="T23" fmla="*/ 30 w 30"/>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9">
                  <a:moveTo>
                    <a:pt x="0" y="5"/>
                  </a:moveTo>
                  <a:lnTo>
                    <a:pt x="20" y="19"/>
                  </a:lnTo>
                  <a:lnTo>
                    <a:pt x="30" y="8"/>
                  </a:lnTo>
                  <a:lnTo>
                    <a:pt x="12" y="9"/>
                  </a:lnTo>
                  <a:lnTo>
                    <a:pt x="5" y="6"/>
                  </a:lnTo>
                  <a:lnTo>
                    <a:pt x="6" y="0"/>
                  </a:lnTo>
                  <a:lnTo>
                    <a:pt x="0"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1" name="Freeform 376"/>
            <p:cNvSpPr>
              <a:spLocks/>
            </p:cNvSpPr>
            <p:nvPr/>
          </p:nvSpPr>
          <p:spPr bwMode="auto">
            <a:xfrm>
              <a:off x="2760663" y="2484463"/>
              <a:ext cx="53975" cy="30162"/>
            </a:xfrm>
            <a:custGeom>
              <a:avLst/>
              <a:gdLst>
                <a:gd name="T0" fmla="*/ 0 w 30"/>
                <a:gd name="T1" fmla="*/ 2147483647 h 19"/>
                <a:gd name="T2" fmla="*/ 2147483647 w 30"/>
                <a:gd name="T3" fmla="*/ 2147483647 h 19"/>
                <a:gd name="T4" fmla="*/ 2147483647 w 30"/>
                <a:gd name="T5" fmla="*/ 2147483647 h 19"/>
                <a:gd name="T6" fmla="*/ 2147483647 w 30"/>
                <a:gd name="T7" fmla="*/ 2147483647 h 19"/>
                <a:gd name="T8" fmla="*/ 2147483647 w 30"/>
                <a:gd name="T9" fmla="*/ 2147483647 h 19"/>
                <a:gd name="T10" fmla="*/ 2147483647 w 30"/>
                <a:gd name="T11" fmla="*/ 0 h 19"/>
                <a:gd name="T12" fmla="*/ 0 w 30"/>
                <a:gd name="T13" fmla="*/ 2147483647 h 19"/>
                <a:gd name="T14" fmla="*/ 0 60000 65536"/>
                <a:gd name="T15" fmla="*/ 0 60000 65536"/>
                <a:gd name="T16" fmla="*/ 0 60000 65536"/>
                <a:gd name="T17" fmla="*/ 0 60000 65536"/>
                <a:gd name="T18" fmla="*/ 0 60000 65536"/>
                <a:gd name="T19" fmla="*/ 0 60000 65536"/>
                <a:gd name="T20" fmla="*/ 0 60000 65536"/>
                <a:gd name="T21" fmla="*/ 0 w 30"/>
                <a:gd name="T22" fmla="*/ 0 h 19"/>
                <a:gd name="T23" fmla="*/ 30 w 30"/>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9">
                  <a:moveTo>
                    <a:pt x="0" y="5"/>
                  </a:moveTo>
                  <a:lnTo>
                    <a:pt x="20" y="19"/>
                  </a:lnTo>
                  <a:lnTo>
                    <a:pt x="30" y="8"/>
                  </a:lnTo>
                  <a:lnTo>
                    <a:pt x="12" y="9"/>
                  </a:lnTo>
                  <a:lnTo>
                    <a:pt x="5" y="6"/>
                  </a:lnTo>
                  <a:lnTo>
                    <a:pt x="6" y="0"/>
                  </a:lnTo>
                  <a:lnTo>
                    <a:pt x="0" y="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2" name="Freeform 377"/>
            <p:cNvSpPr>
              <a:spLocks/>
            </p:cNvSpPr>
            <p:nvPr/>
          </p:nvSpPr>
          <p:spPr bwMode="auto">
            <a:xfrm>
              <a:off x="2568575" y="2074888"/>
              <a:ext cx="47625" cy="12700"/>
            </a:xfrm>
            <a:custGeom>
              <a:avLst/>
              <a:gdLst>
                <a:gd name="T0" fmla="*/ 0 w 27"/>
                <a:gd name="T1" fmla="*/ 2147483647 h 8"/>
                <a:gd name="T2" fmla="*/ 2147483647 w 27"/>
                <a:gd name="T3" fmla="*/ 0 h 8"/>
                <a:gd name="T4" fmla="*/ 2147483647 w 27"/>
                <a:gd name="T5" fmla="*/ 2147483647 h 8"/>
                <a:gd name="T6" fmla="*/ 0 w 27"/>
                <a:gd name="T7" fmla="*/ 2147483647 h 8"/>
                <a:gd name="T8" fmla="*/ 0 60000 65536"/>
                <a:gd name="T9" fmla="*/ 0 60000 65536"/>
                <a:gd name="T10" fmla="*/ 0 60000 65536"/>
                <a:gd name="T11" fmla="*/ 0 60000 65536"/>
                <a:gd name="T12" fmla="*/ 0 w 27"/>
                <a:gd name="T13" fmla="*/ 0 h 8"/>
                <a:gd name="T14" fmla="*/ 27 w 27"/>
                <a:gd name="T15" fmla="*/ 8 h 8"/>
              </a:gdLst>
              <a:ahLst/>
              <a:cxnLst>
                <a:cxn ang="T8">
                  <a:pos x="T0" y="T1"/>
                </a:cxn>
                <a:cxn ang="T9">
                  <a:pos x="T2" y="T3"/>
                </a:cxn>
                <a:cxn ang="T10">
                  <a:pos x="T4" y="T5"/>
                </a:cxn>
                <a:cxn ang="T11">
                  <a:pos x="T6" y="T7"/>
                </a:cxn>
              </a:cxnLst>
              <a:rect l="T12" t="T13" r="T14" b="T15"/>
              <a:pathLst>
                <a:path w="27" h="8">
                  <a:moveTo>
                    <a:pt x="0" y="8"/>
                  </a:moveTo>
                  <a:lnTo>
                    <a:pt x="27" y="0"/>
                  </a:lnTo>
                  <a:lnTo>
                    <a:pt x="9" y="3"/>
                  </a:lnTo>
                  <a:lnTo>
                    <a:pt x="0" y="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3" name="Freeform 378"/>
            <p:cNvSpPr>
              <a:spLocks/>
            </p:cNvSpPr>
            <p:nvPr/>
          </p:nvSpPr>
          <p:spPr bwMode="auto">
            <a:xfrm>
              <a:off x="2568575" y="2074888"/>
              <a:ext cx="47625" cy="12700"/>
            </a:xfrm>
            <a:custGeom>
              <a:avLst/>
              <a:gdLst>
                <a:gd name="T0" fmla="*/ 0 w 27"/>
                <a:gd name="T1" fmla="*/ 2147483647 h 8"/>
                <a:gd name="T2" fmla="*/ 2147483647 w 27"/>
                <a:gd name="T3" fmla="*/ 0 h 8"/>
                <a:gd name="T4" fmla="*/ 2147483647 w 27"/>
                <a:gd name="T5" fmla="*/ 2147483647 h 8"/>
                <a:gd name="T6" fmla="*/ 0 w 27"/>
                <a:gd name="T7" fmla="*/ 2147483647 h 8"/>
                <a:gd name="T8" fmla="*/ 0 60000 65536"/>
                <a:gd name="T9" fmla="*/ 0 60000 65536"/>
                <a:gd name="T10" fmla="*/ 0 60000 65536"/>
                <a:gd name="T11" fmla="*/ 0 60000 65536"/>
                <a:gd name="T12" fmla="*/ 0 w 27"/>
                <a:gd name="T13" fmla="*/ 0 h 8"/>
                <a:gd name="T14" fmla="*/ 27 w 27"/>
                <a:gd name="T15" fmla="*/ 8 h 8"/>
              </a:gdLst>
              <a:ahLst/>
              <a:cxnLst>
                <a:cxn ang="T8">
                  <a:pos x="T0" y="T1"/>
                </a:cxn>
                <a:cxn ang="T9">
                  <a:pos x="T2" y="T3"/>
                </a:cxn>
                <a:cxn ang="T10">
                  <a:pos x="T4" y="T5"/>
                </a:cxn>
                <a:cxn ang="T11">
                  <a:pos x="T6" y="T7"/>
                </a:cxn>
              </a:cxnLst>
              <a:rect l="T12" t="T13" r="T14" b="T15"/>
              <a:pathLst>
                <a:path w="27" h="8">
                  <a:moveTo>
                    <a:pt x="0" y="8"/>
                  </a:moveTo>
                  <a:lnTo>
                    <a:pt x="27" y="0"/>
                  </a:lnTo>
                  <a:lnTo>
                    <a:pt x="9" y="3"/>
                  </a:lnTo>
                  <a:lnTo>
                    <a:pt x="0" y="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4" name="Freeform 379"/>
            <p:cNvSpPr>
              <a:spLocks/>
            </p:cNvSpPr>
            <p:nvPr/>
          </p:nvSpPr>
          <p:spPr bwMode="auto">
            <a:xfrm>
              <a:off x="2635250" y="2087588"/>
              <a:ext cx="28575" cy="19050"/>
            </a:xfrm>
            <a:custGeom>
              <a:avLst/>
              <a:gdLst>
                <a:gd name="T0" fmla="*/ 2147483647 w 16"/>
                <a:gd name="T1" fmla="*/ 0 h 12"/>
                <a:gd name="T2" fmla="*/ 0 w 16"/>
                <a:gd name="T3" fmla="*/ 2147483647 h 12"/>
                <a:gd name="T4" fmla="*/ 2147483647 w 16"/>
                <a:gd name="T5" fmla="*/ 2147483647 h 12"/>
                <a:gd name="T6" fmla="*/ 2147483647 w 16"/>
                <a:gd name="T7" fmla="*/ 0 h 12"/>
                <a:gd name="T8" fmla="*/ 2147483647 w 16"/>
                <a:gd name="T9" fmla="*/ 0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7" y="0"/>
                  </a:moveTo>
                  <a:lnTo>
                    <a:pt x="0" y="9"/>
                  </a:lnTo>
                  <a:lnTo>
                    <a:pt x="2" y="12"/>
                  </a:lnTo>
                  <a:lnTo>
                    <a:pt x="16" y="0"/>
                  </a:lnTo>
                  <a:lnTo>
                    <a:pt x="7"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5" name="Freeform 380"/>
            <p:cNvSpPr>
              <a:spLocks/>
            </p:cNvSpPr>
            <p:nvPr/>
          </p:nvSpPr>
          <p:spPr bwMode="auto">
            <a:xfrm>
              <a:off x="2635250" y="2087588"/>
              <a:ext cx="28575" cy="19050"/>
            </a:xfrm>
            <a:custGeom>
              <a:avLst/>
              <a:gdLst>
                <a:gd name="T0" fmla="*/ 2147483647 w 16"/>
                <a:gd name="T1" fmla="*/ 0 h 12"/>
                <a:gd name="T2" fmla="*/ 0 w 16"/>
                <a:gd name="T3" fmla="*/ 2147483647 h 12"/>
                <a:gd name="T4" fmla="*/ 2147483647 w 16"/>
                <a:gd name="T5" fmla="*/ 2147483647 h 12"/>
                <a:gd name="T6" fmla="*/ 2147483647 w 16"/>
                <a:gd name="T7" fmla="*/ 0 h 12"/>
                <a:gd name="T8" fmla="*/ 2147483647 w 16"/>
                <a:gd name="T9" fmla="*/ 0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7" y="0"/>
                  </a:moveTo>
                  <a:lnTo>
                    <a:pt x="0" y="9"/>
                  </a:lnTo>
                  <a:lnTo>
                    <a:pt x="2" y="12"/>
                  </a:lnTo>
                  <a:lnTo>
                    <a:pt x="16" y="0"/>
                  </a:lnTo>
                  <a:lnTo>
                    <a:pt x="7"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6" name="Freeform 381"/>
            <p:cNvSpPr>
              <a:spLocks/>
            </p:cNvSpPr>
            <p:nvPr/>
          </p:nvSpPr>
          <p:spPr bwMode="auto">
            <a:xfrm>
              <a:off x="2895600" y="2359050"/>
              <a:ext cx="152400" cy="133350"/>
            </a:xfrm>
            <a:custGeom>
              <a:avLst/>
              <a:gdLst>
                <a:gd name="T0" fmla="*/ 0 w 85"/>
                <a:gd name="T1" fmla="*/ 2147483647 h 85"/>
                <a:gd name="T2" fmla="*/ 0 w 85"/>
                <a:gd name="T3" fmla="*/ 2147483647 h 85"/>
                <a:gd name="T4" fmla="*/ 2147483647 w 85"/>
                <a:gd name="T5" fmla="*/ 2147483647 h 85"/>
                <a:gd name="T6" fmla="*/ 2147483647 w 85"/>
                <a:gd name="T7" fmla="*/ 2147483647 h 85"/>
                <a:gd name="T8" fmla="*/ 2147483647 w 85"/>
                <a:gd name="T9" fmla="*/ 2147483647 h 85"/>
                <a:gd name="T10" fmla="*/ 2147483647 w 85"/>
                <a:gd name="T11" fmla="*/ 2147483647 h 85"/>
                <a:gd name="T12" fmla="*/ 2147483647 w 85"/>
                <a:gd name="T13" fmla="*/ 2147483647 h 85"/>
                <a:gd name="T14" fmla="*/ 2147483647 w 85"/>
                <a:gd name="T15" fmla="*/ 2147483647 h 85"/>
                <a:gd name="T16" fmla="*/ 2147483647 w 85"/>
                <a:gd name="T17" fmla="*/ 2147483647 h 85"/>
                <a:gd name="T18" fmla="*/ 2147483647 w 85"/>
                <a:gd name="T19" fmla="*/ 2147483647 h 85"/>
                <a:gd name="T20" fmla="*/ 2147483647 w 85"/>
                <a:gd name="T21" fmla="*/ 2147483647 h 85"/>
                <a:gd name="T22" fmla="*/ 2147483647 w 85"/>
                <a:gd name="T23" fmla="*/ 2147483647 h 85"/>
                <a:gd name="T24" fmla="*/ 2147483647 w 85"/>
                <a:gd name="T25" fmla="*/ 2147483647 h 85"/>
                <a:gd name="T26" fmla="*/ 2147483647 w 85"/>
                <a:gd name="T27" fmla="*/ 2147483647 h 85"/>
                <a:gd name="T28" fmla="*/ 2147483647 w 85"/>
                <a:gd name="T29" fmla="*/ 2147483647 h 85"/>
                <a:gd name="T30" fmla="*/ 2147483647 w 85"/>
                <a:gd name="T31" fmla="*/ 2147483647 h 85"/>
                <a:gd name="T32" fmla="*/ 2147483647 w 85"/>
                <a:gd name="T33" fmla="*/ 2147483647 h 85"/>
                <a:gd name="T34" fmla="*/ 2147483647 w 85"/>
                <a:gd name="T35" fmla="*/ 2147483647 h 85"/>
                <a:gd name="T36" fmla="*/ 2147483647 w 85"/>
                <a:gd name="T37" fmla="*/ 2147483647 h 85"/>
                <a:gd name="T38" fmla="*/ 2147483647 w 85"/>
                <a:gd name="T39" fmla="*/ 2147483647 h 85"/>
                <a:gd name="T40" fmla="*/ 2147483647 w 85"/>
                <a:gd name="T41" fmla="*/ 2147483647 h 85"/>
                <a:gd name="T42" fmla="*/ 2147483647 w 85"/>
                <a:gd name="T43" fmla="*/ 2147483647 h 85"/>
                <a:gd name="T44" fmla="*/ 2147483647 w 85"/>
                <a:gd name="T45" fmla="*/ 2147483647 h 85"/>
                <a:gd name="T46" fmla="*/ 2147483647 w 85"/>
                <a:gd name="T47" fmla="*/ 2147483647 h 85"/>
                <a:gd name="T48" fmla="*/ 2147483647 w 85"/>
                <a:gd name="T49" fmla="*/ 2147483647 h 85"/>
                <a:gd name="T50" fmla="*/ 2147483647 w 85"/>
                <a:gd name="T51" fmla="*/ 0 h 85"/>
                <a:gd name="T52" fmla="*/ 2147483647 w 85"/>
                <a:gd name="T53" fmla="*/ 2147483647 h 85"/>
                <a:gd name="T54" fmla="*/ 2147483647 w 85"/>
                <a:gd name="T55" fmla="*/ 2147483647 h 85"/>
                <a:gd name="T56" fmla="*/ 2147483647 w 85"/>
                <a:gd name="T57" fmla="*/ 2147483647 h 85"/>
                <a:gd name="T58" fmla="*/ 0 w 85"/>
                <a:gd name="T59" fmla="*/ 2147483647 h 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5"/>
                <a:gd name="T91" fmla="*/ 0 h 85"/>
                <a:gd name="T92" fmla="*/ 85 w 85"/>
                <a:gd name="T93" fmla="*/ 85 h 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5" h="85">
                  <a:moveTo>
                    <a:pt x="0" y="64"/>
                  </a:moveTo>
                  <a:lnTo>
                    <a:pt x="0" y="70"/>
                  </a:lnTo>
                  <a:lnTo>
                    <a:pt x="49" y="70"/>
                  </a:lnTo>
                  <a:lnTo>
                    <a:pt x="39" y="80"/>
                  </a:lnTo>
                  <a:lnTo>
                    <a:pt x="46" y="83"/>
                  </a:lnTo>
                  <a:lnTo>
                    <a:pt x="56" y="73"/>
                  </a:lnTo>
                  <a:lnTo>
                    <a:pt x="67" y="73"/>
                  </a:lnTo>
                  <a:lnTo>
                    <a:pt x="62" y="83"/>
                  </a:lnTo>
                  <a:lnTo>
                    <a:pt x="70" y="79"/>
                  </a:lnTo>
                  <a:lnTo>
                    <a:pt x="67" y="85"/>
                  </a:lnTo>
                  <a:lnTo>
                    <a:pt x="76" y="85"/>
                  </a:lnTo>
                  <a:lnTo>
                    <a:pt x="85" y="67"/>
                  </a:lnTo>
                  <a:lnTo>
                    <a:pt x="78" y="69"/>
                  </a:lnTo>
                  <a:lnTo>
                    <a:pt x="83" y="60"/>
                  </a:lnTo>
                  <a:lnTo>
                    <a:pt x="71" y="69"/>
                  </a:lnTo>
                  <a:lnTo>
                    <a:pt x="70" y="67"/>
                  </a:lnTo>
                  <a:lnTo>
                    <a:pt x="85" y="51"/>
                  </a:lnTo>
                  <a:lnTo>
                    <a:pt x="76" y="54"/>
                  </a:lnTo>
                  <a:lnTo>
                    <a:pt x="74" y="48"/>
                  </a:lnTo>
                  <a:lnTo>
                    <a:pt x="83" y="41"/>
                  </a:lnTo>
                  <a:lnTo>
                    <a:pt x="60" y="40"/>
                  </a:lnTo>
                  <a:lnTo>
                    <a:pt x="55" y="32"/>
                  </a:lnTo>
                  <a:lnTo>
                    <a:pt x="62" y="29"/>
                  </a:lnTo>
                  <a:lnTo>
                    <a:pt x="55" y="26"/>
                  </a:lnTo>
                  <a:lnTo>
                    <a:pt x="43" y="32"/>
                  </a:lnTo>
                  <a:lnTo>
                    <a:pt x="71" y="0"/>
                  </a:lnTo>
                  <a:lnTo>
                    <a:pt x="56" y="5"/>
                  </a:lnTo>
                  <a:lnTo>
                    <a:pt x="11" y="51"/>
                  </a:lnTo>
                  <a:lnTo>
                    <a:pt x="15" y="54"/>
                  </a:lnTo>
                  <a:lnTo>
                    <a:pt x="0" y="6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7" name="Freeform 382"/>
            <p:cNvSpPr>
              <a:spLocks/>
            </p:cNvSpPr>
            <p:nvPr/>
          </p:nvSpPr>
          <p:spPr bwMode="auto">
            <a:xfrm>
              <a:off x="2895600" y="2359050"/>
              <a:ext cx="152400" cy="133350"/>
            </a:xfrm>
            <a:custGeom>
              <a:avLst/>
              <a:gdLst>
                <a:gd name="T0" fmla="*/ 0 w 85"/>
                <a:gd name="T1" fmla="*/ 2147483647 h 85"/>
                <a:gd name="T2" fmla="*/ 0 w 85"/>
                <a:gd name="T3" fmla="*/ 2147483647 h 85"/>
                <a:gd name="T4" fmla="*/ 2147483647 w 85"/>
                <a:gd name="T5" fmla="*/ 2147483647 h 85"/>
                <a:gd name="T6" fmla="*/ 2147483647 w 85"/>
                <a:gd name="T7" fmla="*/ 2147483647 h 85"/>
                <a:gd name="T8" fmla="*/ 2147483647 w 85"/>
                <a:gd name="T9" fmla="*/ 2147483647 h 85"/>
                <a:gd name="T10" fmla="*/ 2147483647 w 85"/>
                <a:gd name="T11" fmla="*/ 2147483647 h 85"/>
                <a:gd name="T12" fmla="*/ 2147483647 w 85"/>
                <a:gd name="T13" fmla="*/ 2147483647 h 85"/>
                <a:gd name="T14" fmla="*/ 2147483647 w 85"/>
                <a:gd name="T15" fmla="*/ 2147483647 h 85"/>
                <a:gd name="T16" fmla="*/ 2147483647 w 85"/>
                <a:gd name="T17" fmla="*/ 2147483647 h 85"/>
                <a:gd name="T18" fmla="*/ 2147483647 w 85"/>
                <a:gd name="T19" fmla="*/ 2147483647 h 85"/>
                <a:gd name="T20" fmla="*/ 2147483647 w 85"/>
                <a:gd name="T21" fmla="*/ 2147483647 h 85"/>
                <a:gd name="T22" fmla="*/ 2147483647 w 85"/>
                <a:gd name="T23" fmla="*/ 2147483647 h 85"/>
                <a:gd name="T24" fmla="*/ 2147483647 w 85"/>
                <a:gd name="T25" fmla="*/ 2147483647 h 85"/>
                <a:gd name="T26" fmla="*/ 2147483647 w 85"/>
                <a:gd name="T27" fmla="*/ 2147483647 h 85"/>
                <a:gd name="T28" fmla="*/ 2147483647 w 85"/>
                <a:gd name="T29" fmla="*/ 2147483647 h 85"/>
                <a:gd name="T30" fmla="*/ 2147483647 w 85"/>
                <a:gd name="T31" fmla="*/ 2147483647 h 85"/>
                <a:gd name="T32" fmla="*/ 2147483647 w 85"/>
                <a:gd name="T33" fmla="*/ 2147483647 h 85"/>
                <a:gd name="T34" fmla="*/ 2147483647 w 85"/>
                <a:gd name="T35" fmla="*/ 2147483647 h 85"/>
                <a:gd name="T36" fmla="*/ 2147483647 w 85"/>
                <a:gd name="T37" fmla="*/ 2147483647 h 85"/>
                <a:gd name="T38" fmla="*/ 2147483647 w 85"/>
                <a:gd name="T39" fmla="*/ 2147483647 h 85"/>
                <a:gd name="T40" fmla="*/ 2147483647 w 85"/>
                <a:gd name="T41" fmla="*/ 2147483647 h 85"/>
                <a:gd name="T42" fmla="*/ 2147483647 w 85"/>
                <a:gd name="T43" fmla="*/ 2147483647 h 85"/>
                <a:gd name="T44" fmla="*/ 2147483647 w 85"/>
                <a:gd name="T45" fmla="*/ 2147483647 h 85"/>
                <a:gd name="T46" fmla="*/ 2147483647 w 85"/>
                <a:gd name="T47" fmla="*/ 2147483647 h 85"/>
                <a:gd name="T48" fmla="*/ 2147483647 w 85"/>
                <a:gd name="T49" fmla="*/ 2147483647 h 85"/>
                <a:gd name="T50" fmla="*/ 2147483647 w 85"/>
                <a:gd name="T51" fmla="*/ 0 h 85"/>
                <a:gd name="T52" fmla="*/ 2147483647 w 85"/>
                <a:gd name="T53" fmla="*/ 2147483647 h 85"/>
                <a:gd name="T54" fmla="*/ 2147483647 w 85"/>
                <a:gd name="T55" fmla="*/ 2147483647 h 85"/>
                <a:gd name="T56" fmla="*/ 2147483647 w 85"/>
                <a:gd name="T57" fmla="*/ 2147483647 h 85"/>
                <a:gd name="T58" fmla="*/ 0 w 85"/>
                <a:gd name="T59" fmla="*/ 2147483647 h 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5"/>
                <a:gd name="T91" fmla="*/ 0 h 85"/>
                <a:gd name="T92" fmla="*/ 85 w 85"/>
                <a:gd name="T93" fmla="*/ 85 h 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5" h="85">
                  <a:moveTo>
                    <a:pt x="0" y="64"/>
                  </a:moveTo>
                  <a:lnTo>
                    <a:pt x="0" y="70"/>
                  </a:lnTo>
                  <a:lnTo>
                    <a:pt x="49" y="70"/>
                  </a:lnTo>
                  <a:lnTo>
                    <a:pt x="39" y="80"/>
                  </a:lnTo>
                  <a:lnTo>
                    <a:pt x="46" y="83"/>
                  </a:lnTo>
                  <a:lnTo>
                    <a:pt x="56" y="73"/>
                  </a:lnTo>
                  <a:lnTo>
                    <a:pt x="67" y="73"/>
                  </a:lnTo>
                  <a:lnTo>
                    <a:pt x="62" y="83"/>
                  </a:lnTo>
                  <a:lnTo>
                    <a:pt x="70" y="79"/>
                  </a:lnTo>
                  <a:lnTo>
                    <a:pt x="67" y="85"/>
                  </a:lnTo>
                  <a:lnTo>
                    <a:pt x="76" y="85"/>
                  </a:lnTo>
                  <a:lnTo>
                    <a:pt x="85" y="67"/>
                  </a:lnTo>
                  <a:lnTo>
                    <a:pt x="78" y="69"/>
                  </a:lnTo>
                  <a:lnTo>
                    <a:pt x="83" y="60"/>
                  </a:lnTo>
                  <a:lnTo>
                    <a:pt x="71" y="69"/>
                  </a:lnTo>
                  <a:lnTo>
                    <a:pt x="70" y="67"/>
                  </a:lnTo>
                  <a:lnTo>
                    <a:pt x="85" y="51"/>
                  </a:lnTo>
                  <a:lnTo>
                    <a:pt x="76" y="54"/>
                  </a:lnTo>
                  <a:lnTo>
                    <a:pt x="74" y="48"/>
                  </a:lnTo>
                  <a:lnTo>
                    <a:pt x="83" y="41"/>
                  </a:lnTo>
                  <a:lnTo>
                    <a:pt x="60" y="40"/>
                  </a:lnTo>
                  <a:lnTo>
                    <a:pt x="55" y="32"/>
                  </a:lnTo>
                  <a:lnTo>
                    <a:pt x="62" y="29"/>
                  </a:lnTo>
                  <a:lnTo>
                    <a:pt x="55" y="26"/>
                  </a:lnTo>
                  <a:lnTo>
                    <a:pt x="43" y="32"/>
                  </a:lnTo>
                  <a:lnTo>
                    <a:pt x="71" y="0"/>
                  </a:lnTo>
                  <a:lnTo>
                    <a:pt x="56" y="5"/>
                  </a:lnTo>
                  <a:lnTo>
                    <a:pt x="11" y="51"/>
                  </a:lnTo>
                  <a:lnTo>
                    <a:pt x="15" y="54"/>
                  </a:lnTo>
                  <a:lnTo>
                    <a:pt x="0" y="6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8" name="Freeform 383"/>
            <p:cNvSpPr>
              <a:spLocks/>
            </p:cNvSpPr>
            <p:nvPr/>
          </p:nvSpPr>
          <p:spPr bwMode="auto">
            <a:xfrm>
              <a:off x="2525713" y="1993925"/>
              <a:ext cx="144462" cy="68263"/>
            </a:xfrm>
            <a:custGeom>
              <a:avLst/>
              <a:gdLst>
                <a:gd name="T0" fmla="*/ 0 w 80"/>
                <a:gd name="T1" fmla="*/ 2147483647 h 45"/>
                <a:gd name="T2" fmla="*/ 2147483647 w 80"/>
                <a:gd name="T3" fmla="*/ 2147483647 h 45"/>
                <a:gd name="T4" fmla="*/ 2147483647 w 80"/>
                <a:gd name="T5" fmla="*/ 2147483647 h 45"/>
                <a:gd name="T6" fmla="*/ 2147483647 w 80"/>
                <a:gd name="T7" fmla="*/ 2147483647 h 45"/>
                <a:gd name="T8" fmla="*/ 2147483647 w 80"/>
                <a:gd name="T9" fmla="*/ 2147483647 h 45"/>
                <a:gd name="T10" fmla="*/ 2147483647 w 80"/>
                <a:gd name="T11" fmla="*/ 2147483647 h 45"/>
                <a:gd name="T12" fmla="*/ 2147483647 w 80"/>
                <a:gd name="T13" fmla="*/ 2147483647 h 45"/>
                <a:gd name="T14" fmla="*/ 2147483647 w 80"/>
                <a:gd name="T15" fmla="*/ 2147483647 h 45"/>
                <a:gd name="T16" fmla="*/ 2147483647 w 80"/>
                <a:gd name="T17" fmla="*/ 0 h 45"/>
                <a:gd name="T18" fmla="*/ 2147483647 w 80"/>
                <a:gd name="T19" fmla="*/ 2147483647 h 45"/>
                <a:gd name="T20" fmla="*/ 2147483647 w 80"/>
                <a:gd name="T21" fmla="*/ 2147483647 h 45"/>
                <a:gd name="T22" fmla="*/ 0 w 80"/>
                <a:gd name="T23" fmla="*/ 2147483647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45"/>
                <a:gd name="T38" fmla="*/ 80 w 80"/>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45">
                  <a:moveTo>
                    <a:pt x="0" y="38"/>
                  </a:moveTo>
                  <a:lnTo>
                    <a:pt x="15" y="38"/>
                  </a:lnTo>
                  <a:lnTo>
                    <a:pt x="9" y="45"/>
                  </a:lnTo>
                  <a:lnTo>
                    <a:pt x="43" y="32"/>
                  </a:lnTo>
                  <a:lnTo>
                    <a:pt x="53" y="32"/>
                  </a:lnTo>
                  <a:lnTo>
                    <a:pt x="66" y="43"/>
                  </a:lnTo>
                  <a:lnTo>
                    <a:pt x="80" y="35"/>
                  </a:lnTo>
                  <a:lnTo>
                    <a:pt x="49" y="9"/>
                  </a:lnTo>
                  <a:lnTo>
                    <a:pt x="52" y="0"/>
                  </a:lnTo>
                  <a:lnTo>
                    <a:pt x="28" y="13"/>
                  </a:lnTo>
                  <a:lnTo>
                    <a:pt x="15" y="32"/>
                  </a:lnTo>
                  <a:lnTo>
                    <a:pt x="0" y="3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9" name="Freeform 384"/>
            <p:cNvSpPr>
              <a:spLocks/>
            </p:cNvSpPr>
            <p:nvPr/>
          </p:nvSpPr>
          <p:spPr bwMode="auto">
            <a:xfrm>
              <a:off x="2525713" y="1993925"/>
              <a:ext cx="144462" cy="68263"/>
            </a:xfrm>
            <a:custGeom>
              <a:avLst/>
              <a:gdLst>
                <a:gd name="T0" fmla="*/ 0 w 80"/>
                <a:gd name="T1" fmla="*/ 2147483647 h 45"/>
                <a:gd name="T2" fmla="*/ 2147483647 w 80"/>
                <a:gd name="T3" fmla="*/ 2147483647 h 45"/>
                <a:gd name="T4" fmla="*/ 2147483647 w 80"/>
                <a:gd name="T5" fmla="*/ 2147483647 h 45"/>
                <a:gd name="T6" fmla="*/ 2147483647 w 80"/>
                <a:gd name="T7" fmla="*/ 2147483647 h 45"/>
                <a:gd name="T8" fmla="*/ 2147483647 w 80"/>
                <a:gd name="T9" fmla="*/ 2147483647 h 45"/>
                <a:gd name="T10" fmla="*/ 2147483647 w 80"/>
                <a:gd name="T11" fmla="*/ 2147483647 h 45"/>
                <a:gd name="T12" fmla="*/ 2147483647 w 80"/>
                <a:gd name="T13" fmla="*/ 2147483647 h 45"/>
                <a:gd name="T14" fmla="*/ 2147483647 w 80"/>
                <a:gd name="T15" fmla="*/ 2147483647 h 45"/>
                <a:gd name="T16" fmla="*/ 2147483647 w 80"/>
                <a:gd name="T17" fmla="*/ 0 h 45"/>
                <a:gd name="T18" fmla="*/ 2147483647 w 80"/>
                <a:gd name="T19" fmla="*/ 2147483647 h 45"/>
                <a:gd name="T20" fmla="*/ 2147483647 w 80"/>
                <a:gd name="T21" fmla="*/ 2147483647 h 45"/>
                <a:gd name="T22" fmla="*/ 0 w 80"/>
                <a:gd name="T23" fmla="*/ 2147483647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45"/>
                <a:gd name="T38" fmla="*/ 80 w 80"/>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45">
                  <a:moveTo>
                    <a:pt x="0" y="38"/>
                  </a:moveTo>
                  <a:lnTo>
                    <a:pt x="15" y="38"/>
                  </a:lnTo>
                  <a:lnTo>
                    <a:pt x="9" y="45"/>
                  </a:lnTo>
                  <a:lnTo>
                    <a:pt x="43" y="32"/>
                  </a:lnTo>
                  <a:lnTo>
                    <a:pt x="53" y="32"/>
                  </a:lnTo>
                  <a:lnTo>
                    <a:pt x="66" y="43"/>
                  </a:lnTo>
                  <a:lnTo>
                    <a:pt x="80" y="35"/>
                  </a:lnTo>
                  <a:lnTo>
                    <a:pt x="49" y="9"/>
                  </a:lnTo>
                  <a:lnTo>
                    <a:pt x="52" y="0"/>
                  </a:lnTo>
                  <a:lnTo>
                    <a:pt x="28" y="13"/>
                  </a:lnTo>
                  <a:lnTo>
                    <a:pt x="15" y="32"/>
                  </a:lnTo>
                  <a:lnTo>
                    <a:pt x="0" y="3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0" name="Freeform 385"/>
            <p:cNvSpPr>
              <a:spLocks/>
            </p:cNvSpPr>
            <p:nvPr/>
          </p:nvSpPr>
          <p:spPr bwMode="auto">
            <a:xfrm>
              <a:off x="2801938" y="1939950"/>
              <a:ext cx="58737" cy="26988"/>
            </a:xfrm>
            <a:custGeom>
              <a:avLst/>
              <a:gdLst>
                <a:gd name="T0" fmla="*/ 2147483647 w 31"/>
                <a:gd name="T1" fmla="*/ 2147483647 h 17"/>
                <a:gd name="T2" fmla="*/ 0 w 31"/>
                <a:gd name="T3" fmla="*/ 2147483647 h 17"/>
                <a:gd name="T4" fmla="*/ 2147483647 w 31"/>
                <a:gd name="T5" fmla="*/ 2147483647 h 17"/>
                <a:gd name="T6" fmla="*/ 2147483647 w 31"/>
                <a:gd name="T7" fmla="*/ 2147483647 h 17"/>
                <a:gd name="T8" fmla="*/ 2147483647 w 31"/>
                <a:gd name="T9" fmla="*/ 0 h 17"/>
                <a:gd name="T10" fmla="*/ 2147483647 w 31"/>
                <a:gd name="T11" fmla="*/ 0 h 17"/>
                <a:gd name="T12" fmla="*/ 2147483647 w 31"/>
                <a:gd name="T13" fmla="*/ 2147483647 h 17"/>
                <a:gd name="T14" fmla="*/ 0 60000 65536"/>
                <a:gd name="T15" fmla="*/ 0 60000 65536"/>
                <a:gd name="T16" fmla="*/ 0 60000 65536"/>
                <a:gd name="T17" fmla="*/ 0 60000 65536"/>
                <a:gd name="T18" fmla="*/ 0 60000 65536"/>
                <a:gd name="T19" fmla="*/ 0 60000 65536"/>
                <a:gd name="T20" fmla="*/ 0 60000 65536"/>
                <a:gd name="T21" fmla="*/ 0 w 31"/>
                <a:gd name="T22" fmla="*/ 0 h 17"/>
                <a:gd name="T23" fmla="*/ 31 w 3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7">
                  <a:moveTo>
                    <a:pt x="2" y="10"/>
                  </a:moveTo>
                  <a:lnTo>
                    <a:pt x="0" y="17"/>
                  </a:lnTo>
                  <a:lnTo>
                    <a:pt x="16" y="17"/>
                  </a:lnTo>
                  <a:lnTo>
                    <a:pt x="31" y="5"/>
                  </a:lnTo>
                  <a:lnTo>
                    <a:pt x="30" y="0"/>
                  </a:lnTo>
                  <a:lnTo>
                    <a:pt x="16" y="0"/>
                  </a:lnTo>
                  <a:lnTo>
                    <a:pt x="2"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1" name="Freeform 386"/>
            <p:cNvSpPr>
              <a:spLocks/>
            </p:cNvSpPr>
            <p:nvPr/>
          </p:nvSpPr>
          <p:spPr bwMode="auto">
            <a:xfrm>
              <a:off x="2801938" y="1939950"/>
              <a:ext cx="58737" cy="26988"/>
            </a:xfrm>
            <a:custGeom>
              <a:avLst/>
              <a:gdLst>
                <a:gd name="T0" fmla="*/ 2147483647 w 31"/>
                <a:gd name="T1" fmla="*/ 2147483647 h 17"/>
                <a:gd name="T2" fmla="*/ 0 w 31"/>
                <a:gd name="T3" fmla="*/ 2147483647 h 17"/>
                <a:gd name="T4" fmla="*/ 2147483647 w 31"/>
                <a:gd name="T5" fmla="*/ 2147483647 h 17"/>
                <a:gd name="T6" fmla="*/ 2147483647 w 31"/>
                <a:gd name="T7" fmla="*/ 2147483647 h 17"/>
                <a:gd name="T8" fmla="*/ 2147483647 w 31"/>
                <a:gd name="T9" fmla="*/ 0 h 17"/>
                <a:gd name="T10" fmla="*/ 2147483647 w 31"/>
                <a:gd name="T11" fmla="*/ 0 h 17"/>
                <a:gd name="T12" fmla="*/ 2147483647 w 31"/>
                <a:gd name="T13" fmla="*/ 2147483647 h 17"/>
                <a:gd name="T14" fmla="*/ 0 60000 65536"/>
                <a:gd name="T15" fmla="*/ 0 60000 65536"/>
                <a:gd name="T16" fmla="*/ 0 60000 65536"/>
                <a:gd name="T17" fmla="*/ 0 60000 65536"/>
                <a:gd name="T18" fmla="*/ 0 60000 65536"/>
                <a:gd name="T19" fmla="*/ 0 60000 65536"/>
                <a:gd name="T20" fmla="*/ 0 60000 65536"/>
                <a:gd name="T21" fmla="*/ 0 w 31"/>
                <a:gd name="T22" fmla="*/ 0 h 17"/>
                <a:gd name="T23" fmla="*/ 31 w 3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7">
                  <a:moveTo>
                    <a:pt x="2" y="10"/>
                  </a:moveTo>
                  <a:lnTo>
                    <a:pt x="0" y="17"/>
                  </a:lnTo>
                  <a:lnTo>
                    <a:pt x="16" y="17"/>
                  </a:lnTo>
                  <a:lnTo>
                    <a:pt x="31" y="5"/>
                  </a:lnTo>
                  <a:lnTo>
                    <a:pt x="30" y="0"/>
                  </a:lnTo>
                  <a:lnTo>
                    <a:pt x="16" y="0"/>
                  </a:lnTo>
                  <a:lnTo>
                    <a:pt x="2"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2" name="Freeform 387"/>
            <p:cNvSpPr>
              <a:spLocks/>
            </p:cNvSpPr>
            <p:nvPr/>
          </p:nvSpPr>
          <p:spPr bwMode="auto">
            <a:xfrm>
              <a:off x="2646363" y="1814538"/>
              <a:ext cx="455612" cy="282575"/>
            </a:xfrm>
            <a:custGeom>
              <a:avLst/>
              <a:gdLst>
                <a:gd name="T0" fmla="*/ 0 w 255"/>
                <a:gd name="T1" fmla="*/ 2147483647 h 180"/>
                <a:gd name="T2" fmla="*/ 2147483647 w 255"/>
                <a:gd name="T3" fmla="*/ 2147483647 h 180"/>
                <a:gd name="T4" fmla="*/ 2147483647 w 255"/>
                <a:gd name="T5" fmla="*/ 2147483647 h 180"/>
                <a:gd name="T6" fmla="*/ 2147483647 w 255"/>
                <a:gd name="T7" fmla="*/ 2147483647 h 180"/>
                <a:gd name="T8" fmla="*/ 2147483647 w 255"/>
                <a:gd name="T9" fmla="*/ 2147483647 h 180"/>
                <a:gd name="T10" fmla="*/ 2147483647 w 255"/>
                <a:gd name="T11" fmla="*/ 2147483647 h 180"/>
                <a:gd name="T12" fmla="*/ 2147483647 w 255"/>
                <a:gd name="T13" fmla="*/ 2147483647 h 180"/>
                <a:gd name="T14" fmla="*/ 2147483647 w 255"/>
                <a:gd name="T15" fmla="*/ 2147483647 h 180"/>
                <a:gd name="T16" fmla="*/ 2147483647 w 255"/>
                <a:gd name="T17" fmla="*/ 2147483647 h 180"/>
                <a:gd name="T18" fmla="*/ 2147483647 w 255"/>
                <a:gd name="T19" fmla="*/ 2147483647 h 180"/>
                <a:gd name="T20" fmla="*/ 2147483647 w 255"/>
                <a:gd name="T21" fmla="*/ 2147483647 h 180"/>
                <a:gd name="T22" fmla="*/ 2147483647 w 255"/>
                <a:gd name="T23" fmla="*/ 2147483647 h 180"/>
                <a:gd name="T24" fmla="*/ 2147483647 w 255"/>
                <a:gd name="T25" fmla="*/ 2147483647 h 180"/>
                <a:gd name="T26" fmla="*/ 2147483647 w 255"/>
                <a:gd name="T27" fmla="*/ 2147483647 h 180"/>
                <a:gd name="T28" fmla="*/ 2147483647 w 255"/>
                <a:gd name="T29" fmla="*/ 2147483647 h 180"/>
                <a:gd name="T30" fmla="*/ 2147483647 w 255"/>
                <a:gd name="T31" fmla="*/ 2147483647 h 180"/>
                <a:gd name="T32" fmla="*/ 2147483647 w 255"/>
                <a:gd name="T33" fmla="*/ 2147483647 h 180"/>
                <a:gd name="T34" fmla="*/ 2147483647 w 255"/>
                <a:gd name="T35" fmla="*/ 2147483647 h 180"/>
                <a:gd name="T36" fmla="*/ 2147483647 w 255"/>
                <a:gd name="T37" fmla="*/ 2147483647 h 180"/>
                <a:gd name="T38" fmla="*/ 2147483647 w 255"/>
                <a:gd name="T39" fmla="*/ 2147483647 h 180"/>
                <a:gd name="T40" fmla="*/ 2147483647 w 255"/>
                <a:gd name="T41" fmla="*/ 2147483647 h 180"/>
                <a:gd name="T42" fmla="*/ 2147483647 w 255"/>
                <a:gd name="T43" fmla="*/ 2147483647 h 180"/>
                <a:gd name="T44" fmla="*/ 2147483647 w 255"/>
                <a:gd name="T45" fmla="*/ 2147483647 h 180"/>
                <a:gd name="T46" fmla="*/ 2147483647 w 255"/>
                <a:gd name="T47" fmla="*/ 2147483647 h 180"/>
                <a:gd name="T48" fmla="*/ 2147483647 w 255"/>
                <a:gd name="T49" fmla="*/ 2147483647 h 180"/>
                <a:gd name="T50" fmla="*/ 2147483647 w 255"/>
                <a:gd name="T51" fmla="*/ 2147483647 h 180"/>
                <a:gd name="T52" fmla="*/ 2147483647 w 255"/>
                <a:gd name="T53" fmla="*/ 2147483647 h 180"/>
                <a:gd name="T54" fmla="*/ 2147483647 w 255"/>
                <a:gd name="T55" fmla="*/ 2147483647 h 180"/>
                <a:gd name="T56" fmla="*/ 2147483647 w 255"/>
                <a:gd name="T57" fmla="*/ 2147483647 h 180"/>
                <a:gd name="T58" fmla="*/ 2147483647 w 255"/>
                <a:gd name="T59" fmla="*/ 2147483647 h 180"/>
                <a:gd name="T60" fmla="*/ 2147483647 w 255"/>
                <a:gd name="T61" fmla="*/ 2147483647 h 180"/>
                <a:gd name="T62" fmla="*/ 2147483647 w 255"/>
                <a:gd name="T63" fmla="*/ 2147483647 h 180"/>
                <a:gd name="T64" fmla="*/ 2147483647 w 255"/>
                <a:gd name="T65" fmla="*/ 2147483647 h 180"/>
                <a:gd name="T66" fmla="*/ 2147483647 w 255"/>
                <a:gd name="T67" fmla="*/ 2147483647 h 180"/>
                <a:gd name="T68" fmla="*/ 2147483647 w 255"/>
                <a:gd name="T69" fmla="*/ 2147483647 h 180"/>
                <a:gd name="T70" fmla="*/ 2147483647 w 255"/>
                <a:gd name="T71" fmla="*/ 2147483647 h 180"/>
                <a:gd name="T72" fmla="*/ 2147483647 w 255"/>
                <a:gd name="T73" fmla="*/ 2147483647 h 180"/>
                <a:gd name="T74" fmla="*/ 2147483647 w 255"/>
                <a:gd name="T75" fmla="*/ 2147483647 h 180"/>
                <a:gd name="T76" fmla="*/ 2147483647 w 255"/>
                <a:gd name="T77" fmla="*/ 2147483647 h 180"/>
                <a:gd name="T78" fmla="*/ 2147483647 w 255"/>
                <a:gd name="T79" fmla="*/ 2147483647 h 180"/>
                <a:gd name="T80" fmla="*/ 2147483647 w 255"/>
                <a:gd name="T81" fmla="*/ 2147483647 h 180"/>
                <a:gd name="T82" fmla="*/ 2147483647 w 255"/>
                <a:gd name="T83" fmla="*/ 2147483647 h 180"/>
                <a:gd name="T84" fmla="*/ 2147483647 w 255"/>
                <a:gd name="T85" fmla="*/ 2147483647 h 180"/>
                <a:gd name="T86" fmla="*/ 2147483647 w 255"/>
                <a:gd name="T87" fmla="*/ 2147483647 h 180"/>
                <a:gd name="T88" fmla="*/ 2147483647 w 255"/>
                <a:gd name="T89" fmla="*/ 2147483647 h 180"/>
                <a:gd name="T90" fmla="*/ 2147483647 w 255"/>
                <a:gd name="T91" fmla="*/ 2147483647 h 180"/>
                <a:gd name="T92" fmla="*/ 2147483647 w 255"/>
                <a:gd name="T93" fmla="*/ 2147483647 h 180"/>
                <a:gd name="T94" fmla="*/ 2147483647 w 255"/>
                <a:gd name="T95" fmla="*/ 2147483647 h 180"/>
                <a:gd name="T96" fmla="*/ 2147483647 w 255"/>
                <a:gd name="T97" fmla="*/ 2147483647 h 180"/>
                <a:gd name="T98" fmla="*/ 2147483647 w 255"/>
                <a:gd name="T99" fmla="*/ 2147483647 h 180"/>
                <a:gd name="T100" fmla="*/ 2147483647 w 255"/>
                <a:gd name="T101" fmla="*/ 2147483647 h 180"/>
                <a:gd name="T102" fmla="*/ 2147483647 w 255"/>
                <a:gd name="T103" fmla="*/ 2147483647 h 180"/>
                <a:gd name="T104" fmla="*/ 2147483647 w 255"/>
                <a:gd name="T105" fmla="*/ 2147483647 h 180"/>
                <a:gd name="T106" fmla="*/ 2147483647 w 255"/>
                <a:gd name="T107" fmla="*/ 2147483647 h 180"/>
                <a:gd name="T108" fmla="*/ 2147483647 w 255"/>
                <a:gd name="T109" fmla="*/ 2147483647 h 180"/>
                <a:gd name="T110" fmla="*/ 2147483647 w 255"/>
                <a:gd name="T111" fmla="*/ 2147483647 h 180"/>
                <a:gd name="T112" fmla="*/ 2147483647 w 255"/>
                <a:gd name="T113" fmla="*/ 2147483647 h 180"/>
                <a:gd name="T114" fmla="*/ 2147483647 w 255"/>
                <a:gd name="T115" fmla="*/ 2147483647 h 180"/>
                <a:gd name="T116" fmla="*/ 2147483647 w 255"/>
                <a:gd name="T117" fmla="*/ 0 h 180"/>
                <a:gd name="T118" fmla="*/ 2147483647 w 255"/>
                <a:gd name="T119" fmla="*/ 0 h 180"/>
                <a:gd name="T120" fmla="*/ 2147483647 w 255"/>
                <a:gd name="T121" fmla="*/ 2147483647 h 180"/>
                <a:gd name="T122" fmla="*/ 0 w 255"/>
                <a:gd name="T123" fmla="*/ 2147483647 h 1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
                <a:gd name="T187" fmla="*/ 0 h 180"/>
                <a:gd name="T188" fmla="*/ 255 w 255"/>
                <a:gd name="T189" fmla="*/ 180 h 1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 h="180">
                  <a:moveTo>
                    <a:pt x="0" y="31"/>
                  </a:moveTo>
                  <a:lnTo>
                    <a:pt x="11" y="48"/>
                  </a:lnTo>
                  <a:lnTo>
                    <a:pt x="25" y="54"/>
                  </a:lnTo>
                  <a:lnTo>
                    <a:pt x="71" y="56"/>
                  </a:lnTo>
                  <a:lnTo>
                    <a:pt x="83" y="62"/>
                  </a:lnTo>
                  <a:lnTo>
                    <a:pt x="111" y="51"/>
                  </a:lnTo>
                  <a:lnTo>
                    <a:pt x="111" y="59"/>
                  </a:lnTo>
                  <a:lnTo>
                    <a:pt x="125" y="65"/>
                  </a:lnTo>
                  <a:lnTo>
                    <a:pt x="113" y="76"/>
                  </a:lnTo>
                  <a:lnTo>
                    <a:pt x="129" y="70"/>
                  </a:lnTo>
                  <a:lnTo>
                    <a:pt x="132" y="78"/>
                  </a:lnTo>
                  <a:lnTo>
                    <a:pt x="142" y="84"/>
                  </a:lnTo>
                  <a:lnTo>
                    <a:pt x="140" y="98"/>
                  </a:lnTo>
                  <a:lnTo>
                    <a:pt x="104" y="114"/>
                  </a:lnTo>
                  <a:lnTo>
                    <a:pt x="109" y="121"/>
                  </a:lnTo>
                  <a:lnTo>
                    <a:pt x="94" y="126"/>
                  </a:lnTo>
                  <a:lnTo>
                    <a:pt x="64" y="123"/>
                  </a:lnTo>
                  <a:lnTo>
                    <a:pt x="42" y="136"/>
                  </a:lnTo>
                  <a:lnTo>
                    <a:pt x="45" y="143"/>
                  </a:lnTo>
                  <a:lnTo>
                    <a:pt x="73" y="139"/>
                  </a:lnTo>
                  <a:lnTo>
                    <a:pt x="102" y="146"/>
                  </a:lnTo>
                  <a:lnTo>
                    <a:pt x="111" y="151"/>
                  </a:lnTo>
                  <a:lnTo>
                    <a:pt x="105" y="158"/>
                  </a:lnTo>
                  <a:lnTo>
                    <a:pt x="113" y="162"/>
                  </a:lnTo>
                  <a:lnTo>
                    <a:pt x="139" y="175"/>
                  </a:lnTo>
                  <a:lnTo>
                    <a:pt x="160" y="180"/>
                  </a:lnTo>
                  <a:lnTo>
                    <a:pt x="163" y="174"/>
                  </a:lnTo>
                  <a:lnTo>
                    <a:pt x="144" y="157"/>
                  </a:lnTo>
                  <a:lnTo>
                    <a:pt x="144" y="149"/>
                  </a:lnTo>
                  <a:lnTo>
                    <a:pt x="172" y="164"/>
                  </a:lnTo>
                  <a:lnTo>
                    <a:pt x="188" y="164"/>
                  </a:lnTo>
                  <a:lnTo>
                    <a:pt x="196" y="152"/>
                  </a:lnTo>
                  <a:lnTo>
                    <a:pt x="191" y="146"/>
                  </a:lnTo>
                  <a:lnTo>
                    <a:pt x="195" y="139"/>
                  </a:lnTo>
                  <a:lnTo>
                    <a:pt x="180" y="119"/>
                  </a:lnTo>
                  <a:lnTo>
                    <a:pt x="189" y="108"/>
                  </a:lnTo>
                  <a:lnTo>
                    <a:pt x="203" y="119"/>
                  </a:lnTo>
                  <a:lnTo>
                    <a:pt x="203" y="126"/>
                  </a:lnTo>
                  <a:lnTo>
                    <a:pt x="215" y="132"/>
                  </a:lnTo>
                  <a:lnTo>
                    <a:pt x="255" y="105"/>
                  </a:lnTo>
                  <a:lnTo>
                    <a:pt x="226" y="84"/>
                  </a:lnTo>
                  <a:lnTo>
                    <a:pt x="209" y="84"/>
                  </a:lnTo>
                  <a:lnTo>
                    <a:pt x="199" y="78"/>
                  </a:lnTo>
                  <a:lnTo>
                    <a:pt x="205" y="70"/>
                  </a:lnTo>
                  <a:lnTo>
                    <a:pt x="222" y="67"/>
                  </a:lnTo>
                  <a:lnTo>
                    <a:pt x="212" y="62"/>
                  </a:lnTo>
                  <a:lnTo>
                    <a:pt x="222" y="56"/>
                  </a:lnTo>
                  <a:lnTo>
                    <a:pt x="195" y="35"/>
                  </a:lnTo>
                  <a:lnTo>
                    <a:pt x="171" y="31"/>
                  </a:lnTo>
                  <a:lnTo>
                    <a:pt x="175" y="18"/>
                  </a:lnTo>
                  <a:lnTo>
                    <a:pt x="142" y="15"/>
                  </a:lnTo>
                  <a:lnTo>
                    <a:pt x="99" y="25"/>
                  </a:lnTo>
                  <a:lnTo>
                    <a:pt x="118" y="3"/>
                  </a:lnTo>
                  <a:lnTo>
                    <a:pt x="101" y="2"/>
                  </a:lnTo>
                  <a:lnTo>
                    <a:pt x="64" y="12"/>
                  </a:lnTo>
                  <a:lnTo>
                    <a:pt x="49" y="31"/>
                  </a:lnTo>
                  <a:lnTo>
                    <a:pt x="43" y="27"/>
                  </a:lnTo>
                  <a:lnTo>
                    <a:pt x="53" y="15"/>
                  </a:lnTo>
                  <a:lnTo>
                    <a:pt x="91" y="0"/>
                  </a:lnTo>
                  <a:lnTo>
                    <a:pt x="61" y="0"/>
                  </a:lnTo>
                  <a:lnTo>
                    <a:pt x="31" y="11"/>
                  </a:lnTo>
                  <a:lnTo>
                    <a:pt x="0" y="3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3" name="Freeform 388"/>
            <p:cNvSpPr>
              <a:spLocks/>
            </p:cNvSpPr>
            <p:nvPr/>
          </p:nvSpPr>
          <p:spPr bwMode="auto">
            <a:xfrm>
              <a:off x="2646363" y="1814538"/>
              <a:ext cx="455612" cy="282575"/>
            </a:xfrm>
            <a:custGeom>
              <a:avLst/>
              <a:gdLst>
                <a:gd name="T0" fmla="*/ 0 w 255"/>
                <a:gd name="T1" fmla="*/ 2147483647 h 180"/>
                <a:gd name="T2" fmla="*/ 2147483647 w 255"/>
                <a:gd name="T3" fmla="*/ 2147483647 h 180"/>
                <a:gd name="T4" fmla="*/ 2147483647 w 255"/>
                <a:gd name="T5" fmla="*/ 2147483647 h 180"/>
                <a:gd name="T6" fmla="*/ 2147483647 w 255"/>
                <a:gd name="T7" fmla="*/ 2147483647 h 180"/>
                <a:gd name="T8" fmla="*/ 2147483647 w 255"/>
                <a:gd name="T9" fmla="*/ 2147483647 h 180"/>
                <a:gd name="T10" fmla="*/ 2147483647 w 255"/>
                <a:gd name="T11" fmla="*/ 2147483647 h 180"/>
                <a:gd name="T12" fmla="*/ 2147483647 w 255"/>
                <a:gd name="T13" fmla="*/ 2147483647 h 180"/>
                <a:gd name="T14" fmla="*/ 2147483647 w 255"/>
                <a:gd name="T15" fmla="*/ 2147483647 h 180"/>
                <a:gd name="T16" fmla="*/ 2147483647 w 255"/>
                <a:gd name="T17" fmla="*/ 2147483647 h 180"/>
                <a:gd name="T18" fmla="*/ 2147483647 w 255"/>
                <a:gd name="T19" fmla="*/ 2147483647 h 180"/>
                <a:gd name="T20" fmla="*/ 2147483647 w 255"/>
                <a:gd name="T21" fmla="*/ 2147483647 h 180"/>
                <a:gd name="T22" fmla="*/ 2147483647 w 255"/>
                <a:gd name="T23" fmla="*/ 2147483647 h 180"/>
                <a:gd name="T24" fmla="*/ 2147483647 w 255"/>
                <a:gd name="T25" fmla="*/ 2147483647 h 180"/>
                <a:gd name="T26" fmla="*/ 2147483647 w 255"/>
                <a:gd name="T27" fmla="*/ 2147483647 h 180"/>
                <a:gd name="T28" fmla="*/ 2147483647 w 255"/>
                <a:gd name="T29" fmla="*/ 2147483647 h 180"/>
                <a:gd name="T30" fmla="*/ 2147483647 w 255"/>
                <a:gd name="T31" fmla="*/ 2147483647 h 180"/>
                <a:gd name="T32" fmla="*/ 2147483647 w 255"/>
                <a:gd name="T33" fmla="*/ 2147483647 h 180"/>
                <a:gd name="T34" fmla="*/ 2147483647 w 255"/>
                <a:gd name="T35" fmla="*/ 2147483647 h 180"/>
                <a:gd name="T36" fmla="*/ 2147483647 w 255"/>
                <a:gd name="T37" fmla="*/ 2147483647 h 180"/>
                <a:gd name="T38" fmla="*/ 2147483647 w 255"/>
                <a:gd name="T39" fmla="*/ 2147483647 h 180"/>
                <a:gd name="T40" fmla="*/ 2147483647 w 255"/>
                <a:gd name="T41" fmla="*/ 2147483647 h 180"/>
                <a:gd name="T42" fmla="*/ 2147483647 w 255"/>
                <a:gd name="T43" fmla="*/ 2147483647 h 180"/>
                <a:gd name="T44" fmla="*/ 2147483647 w 255"/>
                <a:gd name="T45" fmla="*/ 2147483647 h 180"/>
                <a:gd name="T46" fmla="*/ 2147483647 w 255"/>
                <a:gd name="T47" fmla="*/ 2147483647 h 180"/>
                <a:gd name="T48" fmla="*/ 2147483647 w 255"/>
                <a:gd name="T49" fmla="*/ 2147483647 h 180"/>
                <a:gd name="T50" fmla="*/ 2147483647 w 255"/>
                <a:gd name="T51" fmla="*/ 2147483647 h 180"/>
                <a:gd name="T52" fmla="*/ 2147483647 w 255"/>
                <a:gd name="T53" fmla="*/ 2147483647 h 180"/>
                <a:gd name="T54" fmla="*/ 2147483647 w 255"/>
                <a:gd name="T55" fmla="*/ 2147483647 h 180"/>
                <a:gd name="T56" fmla="*/ 2147483647 w 255"/>
                <a:gd name="T57" fmla="*/ 2147483647 h 180"/>
                <a:gd name="T58" fmla="*/ 2147483647 w 255"/>
                <a:gd name="T59" fmla="*/ 2147483647 h 180"/>
                <a:gd name="T60" fmla="*/ 2147483647 w 255"/>
                <a:gd name="T61" fmla="*/ 2147483647 h 180"/>
                <a:gd name="T62" fmla="*/ 2147483647 w 255"/>
                <a:gd name="T63" fmla="*/ 2147483647 h 180"/>
                <a:gd name="T64" fmla="*/ 2147483647 w 255"/>
                <a:gd name="T65" fmla="*/ 2147483647 h 180"/>
                <a:gd name="T66" fmla="*/ 2147483647 w 255"/>
                <a:gd name="T67" fmla="*/ 2147483647 h 180"/>
                <a:gd name="T68" fmla="*/ 2147483647 w 255"/>
                <a:gd name="T69" fmla="*/ 2147483647 h 180"/>
                <a:gd name="T70" fmla="*/ 2147483647 w 255"/>
                <a:gd name="T71" fmla="*/ 2147483647 h 180"/>
                <a:gd name="T72" fmla="*/ 2147483647 w 255"/>
                <a:gd name="T73" fmla="*/ 2147483647 h 180"/>
                <a:gd name="T74" fmla="*/ 2147483647 w 255"/>
                <a:gd name="T75" fmla="*/ 2147483647 h 180"/>
                <a:gd name="T76" fmla="*/ 2147483647 w 255"/>
                <a:gd name="T77" fmla="*/ 2147483647 h 180"/>
                <a:gd name="T78" fmla="*/ 2147483647 w 255"/>
                <a:gd name="T79" fmla="*/ 2147483647 h 180"/>
                <a:gd name="T80" fmla="*/ 2147483647 w 255"/>
                <a:gd name="T81" fmla="*/ 2147483647 h 180"/>
                <a:gd name="T82" fmla="*/ 2147483647 w 255"/>
                <a:gd name="T83" fmla="*/ 2147483647 h 180"/>
                <a:gd name="T84" fmla="*/ 2147483647 w 255"/>
                <a:gd name="T85" fmla="*/ 2147483647 h 180"/>
                <a:gd name="T86" fmla="*/ 2147483647 w 255"/>
                <a:gd name="T87" fmla="*/ 2147483647 h 180"/>
                <a:gd name="T88" fmla="*/ 2147483647 w 255"/>
                <a:gd name="T89" fmla="*/ 2147483647 h 180"/>
                <a:gd name="T90" fmla="*/ 2147483647 w 255"/>
                <a:gd name="T91" fmla="*/ 2147483647 h 180"/>
                <a:gd name="T92" fmla="*/ 2147483647 w 255"/>
                <a:gd name="T93" fmla="*/ 2147483647 h 180"/>
                <a:gd name="T94" fmla="*/ 2147483647 w 255"/>
                <a:gd name="T95" fmla="*/ 2147483647 h 180"/>
                <a:gd name="T96" fmla="*/ 2147483647 w 255"/>
                <a:gd name="T97" fmla="*/ 2147483647 h 180"/>
                <a:gd name="T98" fmla="*/ 2147483647 w 255"/>
                <a:gd name="T99" fmla="*/ 2147483647 h 180"/>
                <a:gd name="T100" fmla="*/ 2147483647 w 255"/>
                <a:gd name="T101" fmla="*/ 2147483647 h 180"/>
                <a:gd name="T102" fmla="*/ 2147483647 w 255"/>
                <a:gd name="T103" fmla="*/ 2147483647 h 180"/>
                <a:gd name="T104" fmla="*/ 2147483647 w 255"/>
                <a:gd name="T105" fmla="*/ 2147483647 h 180"/>
                <a:gd name="T106" fmla="*/ 2147483647 w 255"/>
                <a:gd name="T107" fmla="*/ 2147483647 h 180"/>
                <a:gd name="T108" fmla="*/ 2147483647 w 255"/>
                <a:gd name="T109" fmla="*/ 2147483647 h 180"/>
                <a:gd name="T110" fmla="*/ 2147483647 w 255"/>
                <a:gd name="T111" fmla="*/ 2147483647 h 180"/>
                <a:gd name="T112" fmla="*/ 2147483647 w 255"/>
                <a:gd name="T113" fmla="*/ 2147483647 h 180"/>
                <a:gd name="T114" fmla="*/ 2147483647 w 255"/>
                <a:gd name="T115" fmla="*/ 2147483647 h 180"/>
                <a:gd name="T116" fmla="*/ 2147483647 w 255"/>
                <a:gd name="T117" fmla="*/ 0 h 180"/>
                <a:gd name="T118" fmla="*/ 2147483647 w 255"/>
                <a:gd name="T119" fmla="*/ 0 h 180"/>
                <a:gd name="T120" fmla="*/ 2147483647 w 255"/>
                <a:gd name="T121" fmla="*/ 2147483647 h 180"/>
                <a:gd name="T122" fmla="*/ 0 w 255"/>
                <a:gd name="T123" fmla="*/ 2147483647 h 1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
                <a:gd name="T187" fmla="*/ 0 h 180"/>
                <a:gd name="T188" fmla="*/ 255 w 255"/>
                <a:gd name="T189" fmla="*/ 180 h 1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 h="180">
                  <a:moveTo>
                    <a:pt x="0" y="31"/>
                  </a:moveTo>
                  <a:lnTo>
                    <a:pt x="11" y="48"/>
                  </a:lnTo>
                  <a:lnTo>
                    <a:pt x="25" y="54"/>
                  </a:lnTo>
                  <a:lnTo>
                    <a:pt x="71" y="56"/>
                  </a:lnTo>
                  <a:lnTo>
                    <a:pt x="83" y="62"/>
                  </a:lnTo>
                  <a:lnTo>
                    <a:pt x="111" y="51"/>
                  </a:lnTo>
                  <a:lnTo>
                    <a:pt x="111" y="59"/>
                  </a:lnTo>
                  <a:lnTo>
                    <a:pt x="125" y="65"/>
                  </a:lnTo>
                  <a:lnTo>
                    <a:pt x="113" y="76"/>
                  </a:lnTo>
                  <a:lnTo>
                    <a:pt x="129" y="70"/>
                  </a:lnTo>
                  <a:lnTo>
                    <a:pt x="132" y="78"/>
                  </a:lnTo>
                  <a:lnTo>
                    <a:pt x="142" y="84"/>
                  </a:lnTo>
                  <a:lnTo>
                    <a:pt x="140" y="98"/>
                  </a:lnTo>
                  <a:lnTo>
                    <a:pt x="104" y="114"/>
                  </a:lnTo>
                  <a:lnTo>
                    <a:pt x="109" y="121"/>
                  </a:lnTo>
                  <a:lnTo>
                    <a:pt x="94" y="126"/>
                  </a:lnTo>
                  <a:lnTo>
                    <a:pt x="64" y="123"/>
                  </a:lnTo>
                  <a:lnTo>
                    <a:pt x="42" y="136"/>
                  </a:lnTo>
                  <a:lnTo>
                    <a:pt x="45" y="143"/>
                  </a:lnTo>
                  <a:lnTo>
                    <a:pt x="73" y="139"/>
                  </a:lnTo>
                  <a:lnTo>
                    <a:pt x="102" y="146"/>
                  </a:lnTo>
                  <a:lnTo>
                    <a:pt x="111" y="151"/>
                  </a:lnTo>
                  <a:lnTo>
                    <a:pt x="105" y="158"/>
                  </a:lnTo>
                  <a:lnTo>
                    <a:pt x="113" y="162"/>
                  </a:lnTo>
                  <a:lnTo>
                    <a:pt x="139" y="175"/>
                  </a:lnTo>
                  <a:lnTo>
                    <a:pt x="160" y="180"/>
                  </a:lnTo>
                  <a:lnTo>
                    <a:pt x="163" y="174"/>
                  </a:lnTo>
                  <a:lnTo>
                    <a:pt x="144" y="157"/>
                  </a:lnTo>
                  <a:lnTo>
                    <a:pt x="144" y="149"/>
                  </a:lnTo>
                  <a:lnTo>
                    <a:pt x="172" y="164"/>
                  </a:lnTo>
                  <a:lnTo>
                    <a:pt x="188" y="164"/>
                  </a:lnTo>
                  <a:lnTo>
                    <a:pt x="196" y="152"/>
                  </a:lnTo>
                  <a:lnTo>
                    <a:pt x="191" y="146"/>
                  </a:lnTo>
                  <a:lnTo>
                    <a:pt x="195" y="139"/>
                  </a:lnTo>
                  <a:lnTo>
                    <a:pt x="180" y="119"/>
                  </a:lnTo>
                  <a:lnTo>
                    <a:pt x="189" y="108"/>
                  </a:lnTo>
                  <a:lnTo>
                    <a:pt x="203" y="119"/>
                  </a:lnTo>
                  <a:lnTo>
                    <a:pt x="203" y="126"/>
                  </a:lnTo>
                  <a:lnTo>
                    <a:pt x="215" y="132"/>
                  </a:lnTo>
                  <a:lnTo>
                    <a:pt x="255" y="105"/>
                  </a:lnTo>
                  <a:lnTo>
                    <a:pt x="226" y="84"/>
                  </a:lnTo>
                  <a:lnTo>
                    <a:pt x="209" y="84"/>
                  </a:lnTo>
                  <a:lnTo>
                    <a:pt x="199" y="78"/>
                  </a:lnTo>
                  <a:lnTo>
                    <a:pt x="205" y="70"/>
                  </a:lnTo>
                  <a:lnTo>
                    <a:pt x="222" y="67"/>
                  </a:lnTo>
                  <a:lnTo>
                    <a:pt x="212" y="62"/>
                  </a:lnTo>
                  <a:lnTo>
                    <a:pt x="222" y="56"/>
                  </a:lnTo>
                  <a:lnTo>
                    <a:pt x="195" y="35"/>
                  </a:lnTo>
                  <a:lnTo>
                    <a:pt x="171" y="31"/>
                  </a:lnTo>
                  <a:lnTo>
                    <a:pt x="175" y="18"/>
                  </a:lnTo>
                  <a:lnTo>
                    <a:pt x="142" y="15"/>
                  </a:lnTo>
                  <a:lnTo>
                    <a:pt x="99" y="25"/>
                  </a:lnTo>
                  <a:lnTo>
                    <a:pt x="118" y="3"/>
                  </a:lnTo>
                  <a:lnTo>
                    <a:pt x="101" y="2"/>
                  </a:lnTo>
                  <a:lnTo>
                    <a:pt x="64" y="12"/>
                  </a:lnTo>
                  <a:lnTo>
                    <a:pt x="49" y="31"/>
                  </a:lnTo>
                  <a:lnTo>
                    <a:pt x="43" y="27"/>
                  </a:lnTo>
                  <a:lnTo>
                    <a:pt x="53" y="15"/>
                  </a:lnTo>
                  <a:lnTo>
                    <a:pt x="91" y="0"/>
                  </a:lnTo>
                  <a:lnTo>
                    <a:pt x="61" y="0"/>
                  </a:lnTo>
                  <a:lnTo>
                    <a:pt x="31" y="11"/>
                  </a:lnTo>
                  <a:lnTo>
                    <a:pt x="0" y="3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4" name="Freeform 389"/>
            <p:cNvSpPr>
              <a:spLocks/>
            </p:cNvSpPr>
            <p:nvPr/>
          </p:nvSpPr>
          <p:spPr bwMode="auto">
            <a:xfrm>
              <a:off x="2854325" y="1817713"/>
              <a:ext cx="87313" cy="20637"/>
            </a:xfrm>
            <a:custGeom>
              <a:avLst/>
              <a:gdLst>
                <a:gd name="T0" fmla="*/ 2147483647 w 47"/>
                <a:gd name="T1" fmla="*/ 0 h 13"/>
                <a:gd name="T2" fmla="*/ 0 w 47"/>
                <a:gd name="T3" fmla="*/ 2147483647 h 13"/>
                <a:gd name="T4" fmla="*/ 2147483647 w 47"/>
                <a:gd name="T5" fmla="*/ 2147483647 h 13"/>
                <a:gd name="T6" fmla="*/ 2147483647 w 47"/>
                <a:gd name="T7" fmla="*/ 2147483647 h 13"/>
                <a:gd name="T8" fmla="*/ 2147483647 w 47"/>
                <a:gd name="T9" fmla="*/ 2147483647 h 13"/>
                <a:gd name="T10" fmla="*/ 2147483647 w 47"/>
                <a:gd name="T11" fmla="*/ 0 h 13"/>
                <a:gd name="T12" fmla="*/ 0 60000 65536"/>
                <a:gd name="T13" fmla="*/ 0 60000 65536"/>
                <a:gd name="T14" fmla="*/ 0 60000 65536"/>
                <a:gd name="T15" fmla="*/ 0 60000 65536"/>
                <a:gd name="T16" fmla="*/ 0 60000 65536"/>
                <a:gd name="T17" fmla="*/ 0 60000 65536"/>
                <a:gd name="T18" fmla="*/ 0 w 47"/>
                <a:gd name="T19" fmla="*/ 0 h 13"/>
                <a:gd name="T20" fmla="*/ 47 w 4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7" h="13">
                  <a:moveTo>
                    <a:pt x="10" y="0"/>
                  </a:moveTo>
                  <a:lnTo>
                    <a:pt x="0" y="10"/>
                  </a:lnTo>
                  <a:lnTo>
                    <a:pt x="13" y="13"/>
                  </a:lnTo>
                  <a:lnTo>
                    <a:pt x="41" y="13"/>
                  </a:lnTo>
                  <a:lnTo>
                    <a:pt x="47" y="1"/>
                  </a:lnTo>
                  <a:lnTo>
                    <a:pt x="1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5" name="Freeform 390"/>
            <p:cNvSpPr>
              <a:spLocks/>
            </p:cNvSpPr>
            <p:nvPr/>
          </p:nvSpPr>
          <p:spPr bwMode="auto">
            <a:xfrm>
              <a:off x="2854325" y="1817713"/>
              <a:ext cx="87313" cy="20637"/>
            </a:xfrm>
            <a:custGeom>
              <a:avLst/>
              <a:gdLst>
                <a:gd name="T0" fmla="*/ 2147483647 w 47"/>
                <a:gd name="T1" fmla="*/ 0 h 13"/>
                <a:gd name="T2" fmla="*/ 0 w 47"/>
                <a:gd name="T3" fmla="*/ 2147483647 h 13"/>
                <a:gd name="T4" fmla="*/ 2147483647 w 47"/>
                <a:gd name="T5" fmla="*/ 2147483647 h 13"/>
                <a:gd name="T6" fmla="*/ 2147483647 w 47"/>
                <a:gd name="T7" fmla="*/ 2147483647 h 13"/>
                <a:gd name="T8" fmla="*/ 2147483647 w 47"/>
                <a:gd name="T9" fmla="*/ 2147483647 h 13"/>
                <a:gd name="T10" fmla="*/ 2147483647 w 47"/>
                <a:gd name="T11" fmla="*/ 0 h 13"/>
                <a:gd name="T12" fmla="*/ 0 60000 65536"/>
                <a:gd name="T13" fmla="*/ 0 60000 65536"/>
                <a:gd name="T14" fmla="*/ 0 60000 65536"/>
                <a:gd name="T15" fmla="*/ 0 60000 65536"/>
                <a:gd name="T16" fmla="*/ 0 60000 65536"/>
                <a:gd name="T17" fmla="*/ 0 60000 65536"/>
                <a:gd name="T18" fmla="*/ 0 w 47"/>
                <a:gd name="T19" fmla="*/ 0 h 13"/>
                <a:gd name="T20" fmla="*/ 47 w 4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7" h="13">
                  <a:moveTo>
                    <a:pt x="10" y="0"/>
                  </a:moveTo>
                  <a:lnTo>
                    <a:pt x="0" y="10"/>
                  </a:lnTo>
                  <a:lnTo>
                    <a:pt x="13" y="13"/>
                  </a:lnTo>
                  <a:lnTo>
                    <a:pt x="41" y="13"/>
                  </a:lnTo>
                  <a:lnTo>
                    <a:pt x="47" y="1"/>
                  </a:lnTo>
                  <a:lnTo>
                    <a:pt x="1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6" name="Freeform 391"/>
            <p:cNvSpPr>
              <a:spLocks/>
            </p:cNvSpPr>
            <p:nvPr/>
          </p:nvSpPr>
          <p:spPr bwMode="auto">
            <a:xfrm>
              <a:off x="2609850" y="1778025"/>
              <a:ext cx="55563" cy="17463"/>
            </a:xfrm>
            <a:custGeom>
              <a:avLst/>
              <a:gdLst>
                <a:gd name="T0" fmla="*/ 0 w 31"/>
                <a:gd name="T1" fmla="*/ 2147483647 h 12"/>
                <a:gd name="T2" fmla="*/ 2147483647 w 31"/>
                <a:gd name="T3" fmla="*/ 2147483647 h 12"/>
                <a:gd name="T4" fmla="*/ 2147483647 w 31"/>
                <a:gd name="T5" fmla="*/ 2147483647 h 12"/>
                <a:gd name="T6" fmla="*/ 2147483647 w 31"/>
                <a:gd name="T7" fmla="*/ 0 h 12"/>
                <a:gd name="T8" fmla="*/ 2147483647 w 31"/>
                <a:gd name="T9" fmla="*/ 0 h 12"/>
                <a:gd name="T10" fmla="*/ 0 w 31"/>
                <a:gd name="T11" fmla="*/ 2147483647 h 12"/>
                <a:gd name="T12" fmla="*/ 0 60000 65536"/>
                <a:gd name="T13" fmla="*/ 0 60000 65536"/>
                <a:gd name="T14" fmla="*/ 0 60000 65536"/>
                <a:gd name="T15" fmla="*/ 0 60000 65536"/>
                <a:gd name="T16" fmla="*/ 0 60000 65536"/>
                <a:gd name="T17" fmla="*/ 0 60000 65536"/>
                <a:gd name="T18" fmla="*/ 0 w 31"/>
                <a:gd name="T19" fmla="*/ 0 h 12"/>
                <a:gd name="T20" fmla="*/ 31 w 3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1" h="12">
                  <a:moveTo>
                    <a:pt x="0" y="7"/>
                  </a:moveTo>
                  <a:lnTo>
                    <a:pt x="24" y="12"/>
                  </a:lnTo>
                  <a:lnTo>
                    <a:pt x="31" y="4"/>
                  </a:lnTo>
                  <a:lnTo>
                    <a:pt x="29" y="0"/>
                  </a:lnTo>
                  <a:lnTo>
                    <a:pt x="18" y="0"/>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7" name="Freeform 392"/>
            <p:cNvSpPr>
              <a:spLocks/>
            </p:cNvSpPr>
            <p:nvPr/>
          </p:nvSpPr>
          <p:spPr bwMode="auto">
            <a:xfrm>
              <a:off x="2609850" y="1778025"/>
              <a:ext cx="55563" cy="17463"/>
            </a:xfrm>
            <a:custGeom>
              <a:avLst/>
              <a:gdLst>
                <a:gd name="T0" fmla="*/ 0 w 31"/>
                <a:gd name="T1" fmla="*/ 2147483647 h 12"/>
                <a:gd name="T2" fmla="*/ 2147483647 w 31"/>
                <a:gd name="T3" fmla="*/ 2147483647 h 12"/>
                <a:gd name="T4" fmla="*/ 2147483647 w 31"/>
                <a:gd name="T5" fmla="*/ 2147483647 h 12"/>
                <a:gd name="T6" fmla="*/ 2147483647 w 31"/>
                <a:gd name="T7" fmla="*/ 0 h 12"/>
                <a:gd name="T8" fmla="*/ 2147483647 w 31"/>
                <a:gd name="T9" fmla="*/ 0 h 12"/>
                <a:gd name="T10" fmla="*/ 0 w 31"/>
                <a:gd name="T11" fmla="*/ 2147483647 h 12"/>
                <a:gd name="T12" fmla="*/ 0 60000 65536"/>
                <a:gd name="T13" fmla="*/ 0 60000 65536"/>
                <a:gd name="T14" fmla="*/ 0 60000 65536"/>
                <a:gd name="T15" fmla="*/ 0 60000 65536"/>
                <a:gd name="T16" fmla="*/ 0 60000 65536"/>
                <a:gd name="T17" fmla="*/ 0 60000 65536"/>
                <a:gd name="T18" fmla="*/ 0 w 31"/>
                <a:gd name="T19" fmla="*/ 0 h 12"/>
                <a:gd name="T20" fmla="*/ 31 w 3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1" h="12">
                  <a:moveTo>
                    <a:pt x="0" y="7"/>
                  </a:moveTo>
                  <a:lnTo>
                    <a:pt x="24" y="12"/>
                  </a:lnTo>
                  <a:lnTo>
                    <a:pt x="31" y="4"/>
                  </a:lnTo>
                  <a:lnTo>
                    <a:pt x="29" y="0"/>
                  </a:lnTo>
                  <a:lnTo>
                    <a:pt x="18"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8" name="Freeform 393"/>
            <p:cNvSpPr>
              <a:spLocks/>
            </p:cNvSpPr>
            <p:nvPr/>
          </p:nvSpPr>
          <p:spPr bwMode="auto">
            <a:xfrm>
              <a:off x="2665413" y="1747863"/>
              <a:ext cx="261937" cy="55562"/>
            </a:xfrm>
            <a:custGeom>
              <a:avLst/>
              <a:gdLst>
                <a:gd name="T0" fmla="*/ 2147483647 w 146"/>
                <a:gd name="T1" fmla="*/ 0 h 35"/>
                <a:gd name="T2" fmla="*/ 0 w 146"/>
                <a:gd name="T3" fmla="*/ 2147483647 h 35"/>
                <a:gd name="T4" fmla="*/ 2147483647 w 146"/>
                <a:gd name="T5" fmla="*/ 2147483647 h 35"/>
                <a:gd name="T6" fmla="*/ 2147483647 w 146"/>
                <a:gd name="T7" fmla="*/ 2147483647 h 35"/>
                <a:gd name="T8" fmla="*/ 2147483647 w 146"/>
                <a:gd name="T9" fmla="*/ 2147483647 h 35"/>
                <a:gd name="T10" fmla="*/ 2147483647 w 146"/>
                <a:gd name="T11" fmla="*/ 2147483647 h 35"/>
                <a:gd name="T12" fmla="*/ 2147483647 w 146"/>
                <a:gd name="T13" fmla="*/ 2147483647 h 35"/>
                <a:gd name="T14" fmla="*/ 2147483647 w 146"/>
                <a:gd name="T15" fmla="*/ 2147483647 h 35"/>
                <a:gd name="T16" fmla="*/ 2147483647 w 146"/>
                <a:gd name="T17" fmla="*/ 2147483647 h 35"/>
                <a:gd name="T18" fmla="*/ 2147483647 w 146"/>
                <a:gd name="T19" fmla="*/ 2147483647 h 35"/>
                <a:gd name="T20" fmla="*/ 2147483647 w 146"/>
                <a:gd name="T21" fmla="*/ 2147483647 h 35"/>
                <a:gd name="T22" fmla="*/ 2147483647 w 146"/>
                <a:gd name="T23" fmla="*/ 2147483647 h 35"/>
                <a:gd name="T24" fmla="*/ 2147483647 w 146"/>
                <a:gd name="T25" fmla="*/ 2147483647 h 35"/>
                <a:gd name="T26" fmla="*/ 2147483647 w 146"/>
                <a:gd name="T27" fmla="*/ 2147483647 h 35"/>
                <a:gd name="T28" fmla="*/ 2147483647 w 146"/>
                <a:gd name="T29" fmla="*/ 2147483647 h 35"/>
                <a:gd name="T30" fmla="*/ 2147483647 w 146"/>
                <a:gd name="T31" fmla="*/ 0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6"/>
                <a:gd name="T49" fmla="*/ 0 h 35"/>
                <a:gd name="T50" fmla="*/ 146 w 146"/>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6" h="35">
                  <a:moveTo>
                    <a:pt x="6" y="0"/>
                  </a:moveTo>
                  <a:lnTo>
                    <a:pt x="0" y="4"/>
                  </a:lnTo>
                  <a:lnTo>
                    <a:pt x="4" y="10"/>
                  </a:lnTo>
                  <a:lnTo>
                    <a:pt x="31" y="12"/>
                  </a:lnTo>
                  <a:lnTo>
                    <a:pt x="13" y="31"/>
                  </a:lnTo>
                  <a:lnTo>
                    <a:pt x="29" y="34"/>
                  </a:lnTo>
                  <a:lnTo>
                    <a:pt x="80" y="35"/>
                  </a:lnTo>
                  <a:lnTo>
                    <a:pt x="97" y="31"/>
                  </a:lnTo>
                  <a:lnTo>
                    <a:pt x="108" y="34"/>
                  </a:lnTo>
                  <a:lnTo>
                    <a:pt x="128" y="31"/>
                  </a:lnTo>
                  <a:lnTo>
                    <a:pt x="146" y="19"/>
                  </a:lnTo>
                  <a:lnTo>
                    <a:pt x="59" y="18"/>
                  </a:lnTo>
                  <a:lnTo>
                    <a:pt x="49" y="13"/>
                  </a:lnTo>
                  <a:lnTo>
                    <a:pt x="56" y="10"/>
                  </a:lnTo>
                  <a:lnTo>
                    <a:pt x="49" y="4"/>
                  </a:lnTo>
                  <a:lnTo>
                    <a:pt x="6"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9" name="Freeform 394"/>
            <p:cNvSpPr>
              <a:spLocks/>
            </p:cNvSpPr>
            <p:nvPr/>
          </p:nvSpPr>
          <p:spPr bwMode="auto">
            <a:xfrm>
              <a:off x="2665413" y="1747863"/>
              <a:ext cx="261937" cy="55562"/>
            </a:xfrm>
            <a:custGeom>
              <a:avLst/>
              <a:gdLst>
                <a:gd name="T0" fmla="*/ 2147483647 w 146"/>
                <a:gd name="T1" fmla="*/ 0 h 35"/>
                <a:gd name="T2" fmla="*/ 0 w 146"/>
                <a:gd name="T3" fmla="*/ 2147483647 h 35"/>
                <a:gd name="T4" fmla="*/ 2147483647 w 146"/>
                <a:gd name="T5" fmla="*/ 2147483647 h 35"/>
                <a:gd name="T6" fmla="*/ 2147483647 w 146"/>
                <a:gd name="T7" fmla="*/ 2147483647 h 35"/>
                <a:gd name="T8" fmla="*/ 2147483647 w 146"/>
                <a:gd name="T9" fmla="*/ 2147483647 h 35"/>
                <a:gd name="T10" fmla="*/ 2147483647 w 146"/>
                <a:gd name="T11" fmla="*/ 2147483647 h 35"/>
                <a:gd name="T12" fmla="*/ 2147483647 w 146"/>
                <a:gd name="T13" fmla="*/ 2147483647 h 35"/>
                <a:gd name="T14" fmla="*/ 2147483647 w 146"/>
                <a:gd name="T15" fmla="*/ 2147483647 h 35"/>
                <a:gd name="T16" fmla="*/ 2147483647 w 146"/>
                <a:gd name="T17" fmla="*/ 2147483647 h 35"/>
                <a:gd name="T18" fmla="*/ 2147483647 w 146"/>
                <a:gd name="T19" fmla="*/ 2147483647 h 35"/>
                <a:gd name="T20" fmla="*/ 2147483647 w 146"/>
                <a:gd name="T21" fmla="*/ 2147483647 h 35"/>
                <a:gd name="T22" fmla="*/ 2147483647 w 146"/>
                <a:gd name="T23" fmla="*/ 2147483647 h 35"/>
                <a:gd name="T24" fmla="*/ 2147483647 w 146"/>
                <a:gd name="T25" fmla="*/ 2147483647 h 35"/>
                <a:gd name="T26" fmla="*/ 2147483647 w 146"/>
                <a:gd name="T27" fmla="*/ 2147483647 h 35"/>
                <a:gd name="T28" fmla="*/ 2147483647 w 146"/>
                <a:gd name="T29" fmla="*/ 2147483647 h 35"/>
                <a:gd name="T30" fmla="*/ 2147483647 w 146"/>
                <a:gd name="T31" fmla="*/ 0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6"/>
                <a:gd name="T49" fmla="*/ 0 h 35"/>
                <a:gd name="T50" fmla="*/ 146 w 146"/>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6" h="35">
                  <a:moveTo>
                    <a:pt x="6" y="0"/>
                  </a:moveTo>
                  <a:lnTo>
                    <a:pt x="0" y="4"/>
                  </a:lnTo>
                  <a:lnTo>
                    <a:pt x="4" y="10"/>
                  </a:lnTo>
                  <a:lnTo>
                    <a:pt x="31" y="12"/>
                  </a:lnTo>
                  <a:lnTo>
                    <a:pt x="13" y="31"/>
                  </a:lnTo>
                  <a:lnTo>
                    <a:pt x="29" y="34"/>
                  </a:lnTo>
                  <a:lnTo>
                    <a:pt x="80" y="35"/>
                  </a:lnTo>
                  <a:lnTo>
                    <a:pt x="97" y="31"/>
                  </a:lnTo>
                  <a:lnTo>
                    <a:pt x="108" y="34"/>
                  </a:lnTo>
                  <a:lnTo>
                    <a:pt x="128" y="31"/>
                  </a:lnTo>
                  <a:lnTo>
                    <a:pt x="146" y="19"/>
                  </a:lnTo>
                  <a:lnTo>
                    <a:pt x="59" y="18"/>
                  </a:lnTo>
                  <a:lnTo>
                    <a:pt x="49" y="13"/>
                  </a:lnTo>
                  <a:lnTo>
                    <a:pt x="56" y="10"/>
                  </a:lnTo>
                  <a:lnTo>
                    <a:pt x="49" y="4"/>
                  </a:lnTo>
                  <a:lnTo>
                    <a:pt x="6"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0" name="Freeform 395"/>
            <p:cNvSpPr>
              <a:spLocks/>
            </p:cNvSpPr>
            <p:nvPr/>
          </p:nvSpPr>
          <p:spPr bwMode="auto">
            <a:xfrm>
              <a:off x="2770188" y="1666900"/>
              <a:ext cx="157162" cy="57150"/>
            </a:xfrm>
            <a:custGeom>
              <a:avLst/>
              <a:gdLst>
                <a:gd name="T0" fmla="*/ 2147483647 w 88"/>
                <a:gd name="T1" fmla="*/ 2147483647 h 38"/>
                <a:gd name="T2" fmla="*/ 2147483647 w 88"/>
                <a:gd name="T3" fmla="*/ 2147483647 h 38"/>
                <a:gd name="T4" fmla="*/ 0 w 88"/>
                <a:gd name="T5" fmla="*/ 2147483647 h 38"/>
                <a:gd name="T6" fmla="*/ 2147483647 w 88"/>
                <a:gd name="T7" fmla="*/ 2147483647 h 38"/>
                <a:gd name="T8" fmla="*/ 2147483647 w 88"/>
                <a:gd name="T9" fmla="*/ 2147483647 h 38"/>
                <a:gd name="T10" fmla="*/ 2147483647 w 88"/>
                <a:gd name="T11" fmla="*/ 2147483647 h 38"/>
                <a:gd name="T12" fmla="*/ 2147483647 w 88"/>
                <a:gd name="T13" fmla="*/ 2147483647 h 38"/>
                <a:gd name="T14" fmla="*/ 2147483647 w 88"/>
                <a:gd name="T15" fmla="*/ 2147483647 h 38"/>
                <a:gd name="T16" fmla="*/ 2147483647 w 88"/>
                <a:gd name="T17" fmla="*/ 2147483647 h 38"/>
                <a:gd name="T18" fmla="*/ 2147483647 w 88"/>
                <a:gd name="T19" fmla="*/ 0 h 38"/>
                <a:gd name="T20" fmla="*/ 2147483647 w 88"/>
                <a:gd name="T21" fmla="*/ 0 h 38"/>
                <a:gd name="T22" fmla="*/ 2147483647 w 88"/>
                <a:gd name="T23" fmla="*/ 2147483647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38"/>
                <a:gd name="T38" fmla="*/ 88 w 88"/>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38">
                  <a:moveTo>
                    <a:pt x="9" y="15"/>
                  </a:moveTo>
                  <a:lnTo>
                    <a:pt x="15" y="22"/>
                  </a:lnTo>
                  <a:lnTo>
                    <a:pt x="0" y="33"/>
                  </a:lnTo>
                  <a:lnTo>
                    <a:pt x="7" y="38"/>
                  </a:lnTo>
                  <a:lnTo>
                    <a:pt x="35" y="38"/>
                  </a:lnTo>
                  <a:lnTo>
                    <a:pt x="88" y="19"/>
                  </a:lnTo>
                  <a:lnTo>
                    <a:pt x="73" y="17"/>
                  </a:lnTo>
                  <a:lnTo>
                    <a:pt x="85" y="12"/>
                  </a:lnTo>
                  <a:lnTo>
                    <a:pt x="61" y="8"/>
                  </a:lnTo>
                  <a:lnTo>
                    <a:pt x="57" y="0"/>
                  </a:lnTo>
                  <a:lnTo>
                    <a:pt x="44" y="0"/>
                  </a:lnTo>
                  <a:lnTo>
                    <a:pt x="9"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1" name="Freeform 396"/>
            <p:cNvSpPr>
              <a:spLocks/>
            </p:cNvSpPr>
            <p:nvPr/>
          </p:nvSpPr>
          <p:spPr bwMode="auto">
            <a:xfrm>
              <a:off x="2770188" y="1666900"/>
              <a:ext cx="157162" cy="57150"/>
            </a:xfrm>
            <a:custGeom>
              <a:avLst/>
              <a:gdLst>
                <a:gd name="T0" fmla="*/ 2147483647 w 88"/>
                <a:gd name="T1" fmla="*/ 2147483647 h 38"/>
                <a:gd name="T2" fmla="*/ 2147483647 w 88"/>
                <a:gd name="T3" fmla="*/ 2147483647 h 38"/>
                <a:gd name="T4" fmla="*/ 0 w 88"/>
                <a:gd name="T5" fmla="*/ 2147483647 h 38"/>
                <a:gd name="T6" fmla="*/ 2147483647 w 88"/>
                <a:gd name="T7" fmla="*/ 2147483647 h 38"/>
                <a:gd name="T8" fmla="*/ 2147483647 w 88"/>
                <a:gd name="T9" fmla="*/ 2147483647 h 38"/>
                <a:gd name="T10" fmla="*/ 2147483647 w 88"/>
                <a:gd name="T11" fmla="*/ 2147483647 h 38"/>
                <a:gd name="T12" fmla="*/ 2147483647 w 88"/>
                <a:gd name="T13" fmla="*/ 2147483647 h 38"/>
                <a:gd name="T14" fmla="*/ 2147483647 w 88"/>
                <a:gd name="T15" fmla="*/ 2147483647 h 38"/>
                <a:gd name="T16" fmla="*/ 2147483647 w 88"/>
                <a:gd name="T17" fmla="*/ 2147483647 h 38"/>
                <a:gd name="T18" fmla="*/ 2147483647 w 88"/>
                <a:gd name="T19" fmla="*/ 0 h 38"/>
                <a:gd name="T20" fmla="*/ 2147483647 w 88"/>
                <a:gd name="T21" fmla="*/ 0 h 38"/>
                <a:gd name="T22" fmla="*/ 2147483647 w 88"/>
                <a:gd name="T23" fmla="*/ 2147483647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38"/>
                <a:gd name="T38" fmla="*/ 88 w 88"/>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38">
                  <a:moveTo>
                    <a:pt x="9" y="15"/>
                  </a:moveTo>
                  <a:lnTo>
                    <a:pt x="15" y="22"/>
                  </a:lnTo>
                  <a:lnTo>
                    <a:pt x="0" y="33"/>
                  </a:lnTo>
                  <a:lnTo>
                    <a:pt x="7" y="38"/>
                  </a:lnTo>
                  <a:lnTo>
                    <a:pt x="35" y="38"/>
                  </a:lnTo>
                  <a:lnTo>
                    <a:pt x="88" y="19"/>
                  </a:lnTo>
                  <a:lnTo>
                    <a:pt x="73" y="17"/>
                  </a:lnTo>
                  <a:lnTo>
                    <a:pt x="85" y="12"/>
                  </a:lnTo>
                  <a:lnTo>
                    <a:pt x="61" y="8"/>
                  </a:lnTo>
                  <a:lnTo>
                    <a:pt x="57" y="0"/>
                  </a:lnTo>
                  <a:lnTo>
                    <a:pt x="44" y="0"/>
                  </a:lnTo>
                  <a:lnTo>
                    <a:pt x="9" y="1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2" name="Freeform 397"/>
            <p:cNvSpPr>
              <a:spLocks/>
            </p:cNvSpPr>
            <p:nvPr/>
          </p:nvSpPr>
          <p:spPr bwMode="auto">
            <a:xfrm>
              <a:off x="2778125" y="1635150"/>
              <a:ext cx="620713" cy="128588"/>
            </a:xfrm>
            <a:custGeom>
              <a:avLst/>
              <a:gdLst>
                <a:gd name="T0" fmla="*/ 2147483647 w 347"/>
                <a:gd name="T1" fmla="*/ 2147483647 h 83"/>
                <a:gd name="T2" fmla="*/ 2147483647 w 347"/>
                <a:gd name="T3" fmla="*/ 2147483647 h 83"/>
                <a:gd name="T4" fmla="*/ 2147483647 w 347"/>
                <a:gd name="T5" fmla="*/ 2147483647 h 83"/>
                <a:gd name="T6" fmla="*/ 2147483647 w 347"/>
                <a:gd name="T7" fmla="*/ 2147483647 h 83"/>
                <a:gd name="T8" fmla="*/ 2147483647 w 347"/>
                <a:gd name="T9" fmla="*/ 2147483647 h 83"/>
                <a:gd name="T10" fmla="*/ 2147483647 w 347"/>
                <a:gd name="T11" fmla="*/ 2147483647 h 83"/>
                <a:gd name="T12" fmla="*/ 2147483647 w 347"/>
                <a:gd name="T13" fmla="*/ 2147483647 h 83"/>
                <a:gd name="T14" fmla="*/ 2147483647 w 347"/>
                <a:gd name="T15" fmla="*/ 2147483647 h 83"/>
                <a:gd name="T16" fmla="*/ 2147483647 w 347"/>
                <a:gd name="T17" fmla="*/ 2147483647 h 83"/>
                <a:gd name="T18" fmla="*/ 2147483647 w 347"/>
                <a:gd name="T19" fmla="*/ 2147483647 h 83"/>
                <a:gd name="T20" fmla="*/ 2147483647 w 347"/>
                <a:gd name="T21" fmla="*/ 2147483647 h 83"/>
                <a:gd name="T22" fmla="*/ 2147483647 w 347"/>
                <a:gd name="T23" fmla="*/ 2147483647 h 83"/>
                <a:gd name="T24" fmla="*/ 2147483647 w 347"/>
                <a:gd name="T25" fmla="*/ 2147483647 h 83"/>
                <a:gd name="T26" fmla="*/ 0 w 347"/>
                <a:gd name="T27" fmla="*/ 2147483647 h 83"/>
                <a:gd name="T28" fmla="*/ 2147483647 w 347"/>
                <a:gd name="T29" fmla="*/ 2147483647 h 83"/>
                <a:gd name="T30" fmla="*/ 2147483647 w 347"/>
                <a:gd name="T31" fmla="*/ 2147483647 h 83"/>
                <a:gd name="T32" fmla="*/ 2147483647 w 347"/>
                <a:gd name="T33" fmla="*/ 2147483647 h 83"/>
                <a:gd name="T34" fmla="*/ 2147483647 w 347"/>
                <a:gd name="T35" fmla="*/ 2147483647 h 83"/>
                <a:gd name="T36" fmla="*/ 2147483647 w 347"/>
                <a:gd name="T37" fmla="*/ 2147483647 h 83"/>
                <a:gd name="T38" fmla="*/ 2147483647 w 347"/>
                <a:gd name="T39" fmla="*/ 2147483647 h 83"/>
                <a:gd name="T40" fmla="*/ 2147483647 w 347"/>
                <a:gd name="T41" fmla="*/ 2147483647 h 83"/>
                <a:gd name="T42" fmla="*/ 2147483647 w 347"/>
                <a:gd name="T43" fmla="*/ 2147483647 h 83"/>
                <a:gd name="T44" fmla="*/ 2147483647 w 347"/>
                <a:gd name="T45" fmla="*/ 2147483647 h 83"/>
                <a:gd name="T46" fmla="*/ 2147483647 w 347"/>
                <a:gd name="T47" fmla="*/ 0 h 83"/>
                <a:gd name="T48" fmla="*/ 2147483647 w 347"/>
                <a:gd name="T49" fmla="*/ 0 h 83"/>
                <a:gd name="T50" fmla="*/ 2147483647 w 347"/>
                <a:gd name="T51" fmla="*/ 2147483647 h 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7"/>
                <a:gd name="T79" fmla="*/ 0 h 83"/>
                <a:gd name="T80" fmla="*/ 347 w 347"/>
                <a:gd name="T81" fmla="*/ 83 h 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7" h="83">
                  <a:moveTo>
                    <a:pt x="71" y="18"/>
                  </a:moveTo>
                  <a:lnTo>
                    <a:pt x="69" y="23"/>
                  </a:lnTo>
                  <a:lnTo>
                    <a:pt x="78" y="28"/>
                  </a:lnTo>
                  <a:lnTo>
                    <a:pt x="98" y="31"/>
                  </a:lnTo>
                  <a:lnTo>
                    <a:pt x="81" y="37"/>
                  </a:lnTo>
                  <a:lnTo>
                    <a:pt x="92" y="38"/>
                  </a:lnTo>
                  <a:lnTo>
                    <a:pt x="84" y="48"/>
                  </a:lnTo>
                  <a:lnTo>
                    <a:pt x="45" y="58"/>
                  </a:lnTo>
                  <a:lnTo>
                    <a:pt x="60" y="60"/>
                  </a:lnTo>
                  <a:lnTo>
                    <a:pt x="38" y="63"/>
                  </a:lnTo>
                  <a:lnTo>
                    <a:pt x="31" y="67"/>
                  </a:lnTo>
                  <a:lnTo>
                    <a:pt x="38" y="70"/>
                  </a:lnTo>
                  <a:lnTo>
                    <a:pt x="7" y="76"/>
                  </a:lnTo>
                  <a:lnTo>
                    <a:pt x="0" y="80"/>
                  </a:lnTo>
                  <a:lnTo>
                    <a:pt x="80" y="79"/>
                  </a:lnTo>
                  <a:lnTo>
                    <a:pt x="81" y="83"/>
                  </a:lnTo>
                  <a:lnTo>
                    <a:pt x="122" y="76"/>
                  </a:lnTo>
                  <a:lnTo>
                    <a:pt x="114" y="70"/>
                  </a:lnTo>
                  <a:lnTo>
                    <a:pt x="133" y="64"/>
                  </a:lnTo>
                  <a:lnTo>
                    <a:pt x="133" y="60"/>
                  </a:lnTo>
                  <a:lnTo>
                    <a:pt x="157" y="60"/>
                  </a:lnTo>
                  <a:lnTo>
                    <a:pt x="195" y="41"/>
                  </a:lnTo>
                  <a:lnTo>
                    <a:pt x="347" y="7"/>
                  </a:lnTo>
                  <a:lnTo>
                    <a:pt x="278" y="0"/>
                  </a:lnTo>
                  <a:lnTo>
                    <a:pt x="216" y="0"/>
                  </a:lnTo>
                  <a:lnTo>
                    <a:pt x="71" y="1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3" name="Freeform 398"/>
            <p:cNvSpPr>
              <a:spLocks/>
            </p:cNvSpPr>
            <p:nvPr/>
          </p:nvSpPr>
          <p:spPr bwMode="auto">
            <a:xfrm>
              <a:off x="2778125" y="1635150"/>
              <a:ext cx="620713" cy="128588"/>
            </a:xfrm>
            <a:custGeom>
              <a:avLst/>
              <a:gdLst>
                <a:gd name="T0" fmla="*/ 2147483647 w 347"/>
                <a:gd name="T1" fmla="*/ 2147483647 h 83"/>
                <a:gd name="T2" fmla="*/ 2147483647 w 347"/>
                <a:gd name="T3" fmla="*/ 2147483647 h 83"/>
                <a:gd name="T4" fmla="*/ 2147483647 w 347"/>
                <a:gd name="T5" fmla="*/ 2147483647 h 83"/>
                <a:gd name="T6" fmla="*/ 2147483647 w 347"/>
                <a:gd name="T7" fmla="*/ 2147483647 h 83"/>
                <a:gd name="T8" fmla="*/ 2147483647 w 347"/>
                <a:gd name="T9" fmla="*/ 2147483647 h 83"/>
                <a:gd name="T10" fmla="*/ 2147483647 w 347"/>
                <a:gd name="T11" fmla="*/ 2147483647 h 83"/>
                <a:gd name="T12" fmla="*/ 2147483647 w 347"/>
                <a:gd name="T13" fmla="*/ 2147483647 h 83"/>
                <a:gd name="T14" fmla="*/ 2147483647 w 347"/>
                <a:gd name="T15" fmla="*/ 2147483647 h 83"/>
                <a:gd name="T16" fmla="*/ 2147483647 w 347"/>
                <a:gd name="T17" fmla="*/ 2147483647 h 83"/>
                <a:gd name="T18" fmla="*/ 2147483647 w 347"/>
                <a:gd name="T19" fmla="*/ 2147483647 h 83"/>
                <a:gd name="T20" fmla="*/ 2147483647 w 347"/>
                <a:gd name="T21" fmla="*/ 2147483647 h 83"/>
                <a:gd name="T22" fmla="*/ 2147483647 w 347"/>
                <a:gd name="T23" fmla="*/ 2147483647 h 83"/>
                <a:gd name="T24" fmla="*/ 2147483647 w 347"/>
                <a:gd name="T25" fmla="*/ 2147483647 h 83"/>
                <a:gd name="T26" fmla="*/ 0 w 347"/>
                <a:gd name="T27" fmla="*/ 2147483647 h 83"/>
                <a:gd name="T28" fmla="*/ 2147483647 w 347"/>
                <a:gd name="T29" fmla="*/ 2147483647 h 83"/>
                <a:gd name="T30" fmla="*/ 2147483647 w 347"/>
                <a:gd name="T31" fmla="*/ 2147483647 h 83"/>
                <a:gd name="T32" fmla="*/ 2147483647 w 347"/>
                <a:gd name="T33" fmla="*/ 2147483647 h 83"/>
                <a:gd name="T34" fmla="*/ 2147483647 w 347"/>
                <a:gd name="T35" fmla="*/ 2147483647 h 83"/>
                <a:gd name="T36" fmla="*/ 2147483647 w 347"/>
                <a:gd name="T37" fmla="*/ 2147483647 h 83"/>
                <a:gd name="T38" fmla="*/ 2147483647 w 347"/>
                <a:gd name="T39" fmla="*/ 2147483647 h 83"/>
                <a:gd name="T40" fmla="*/ 2147483647 w 347"/>
                <a:gd name="T41" fmla="*/ 2147483647 h 83"/>
                <a:gd name="T42" fmla="*/ 2147483647 w 347"/>
                <a:gd name="T43" fmla="*/ 2147483647 h 83"/>
                <a:gd name="T44" fmla="*/ 2147483647 w 347"/>
                <a:gd name="T45" fmla="*/ 2147483647 h 83"/>
                <a:gd name="T46" fmla="*/ 2147483647 w 347"/>
                <a:gd name="T47" fmla="*/ 0 h 83"/>
                <a:gd name="T48" fmla="*/ 2147483647 w 347"/>
                <a:gd name="T49" fmla="*/ 0 h 83"/>
                <a:gd name="T50" fmla="*/ 2147483647 w 347"/>
                <a:gd name="T51" fmla="*/ 2147483647 h 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7"/>
                <a:gd name="T79" fmla="*/ 0 h 83"/>
                <a:gd name="T80" fmla="*/ 347 w 347"/>
                <a:gd name="T81" fmla="*/ 83 h 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7" h="83">
                  <a:moveTo>
                    <a:pt x="71" y="18"/>
                  </a:moveTo>
                  <a:lnTo>
                    <a:pt x="69" y="23"/>
                  </a:lnTo>
                  <a:lnTo>
                    <a:pt x="78" y="28"/>
                  </a:lnTo>
                  <a:lnTo>
                    <a:pt x="98" y="31"/>
                  </a:lnTo>
                  <a:lnTo>
                    <a:pt x="81" y="37"/>
                  </a:lnTo>
                  <a:lnTo>
                    <a:pt x="92" y="38"/>
                  </a:lnTo>
                  <a:lnTo>
                    <a:pt x="84" y="48"/>
                  </a:lnTo>
                  <a:lnTo>
                    <a:pt x="45" y="58"/>
                  </a:lnTo>
                  <a:lnTo>
                    <a:pt x="60" y="60"/>
                  </a:lnTo>
                  <a:lnTo>
                    <a:pt x="38" y="63"/>
                  </a:lnTo>
                  <a:lnTo>
                    <a:pt x="31" y="67"/>
                  </a:lnTo>
                  <a:lnTo>
                    <a:pt x="38" y="70"/>
                  </a:lnTo>
                  <a:lnTo>
                    <a:pt x="7" y="76"/>
                  </a:lnTo>
                  <a:lnTo>
                    <a:pt x="0" y="80"/>
                  </a:lnTo>
                  <a:lnTo>
                    <a:pt x="80" y="79"/>
                  </a:lnTo>
                  <a:lnTo>
                    <a:pt x="81" y="83"/>
                  </a:lnTo>
                  <a:lnTo>
                    <a:pt x="122" y="76"/>
                  </a:lnTo>
                  <a:lnTo>
                    <a:pt x="114" y="70"/>
                  </a:lnTo>
                  <a:lnTo>
                    <a:pt x="133" y="64"/>
                  </a:lnTo>
                  <a:lnTo>
                    <a:pt x="133" y="60"/>
                  </a:lnTo>
                  <a:lnTo>
                    <a:pt x="157" y="60"/>
                  </a:lnTo>
                  <a:lnTo>
                    <a:pt x="195" y="41"/>
                  </a:lnTo>
                  <a:lnTo>
                    <a:pt x="347" y="7"/>
                  </a:lnTo>
                  <a:lnTo>
                    <a:pt x="278" y="0"/>
                  </a:lnTo>
                  <a:lnTo>
                    <a:pt x="216" y="0"/>
                  </a:lnTo>
                  <a:lnTo>
                    <a:pt x="71" y="1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4" name="Freeform 399"/>
            <p:cNvSpPr>
              <a:spLocks/>
            </p:cNvSpPr>
            <p:nvPr/>
          </p:nvSpPr>
          <p:spPr bwMode="auto">
            <a:xfrm>
              <a:off x="2709863" y="1685950"/>
              <a:ext cx="23812" cy="7938"/>
            </a:xfrm>
            <a:custGeom>
              <a:avLst/>
              <a:gdLst>
                <a:gd name="T0" fmla="*/ 0 w 14"/>
                <a:gd name="T1" fmla="*/ 2147483647 h 5"/>
                <a:gd name="T2" fmla="*/ 2147483647 w 14"/>
                <a:gd name="T3" fmla="*/ 2147483647 h 5"/>
                <a:gd name="T4" fmla="*/ 2147483647 w 14"/>
                <a:gd name="T5" fmla="*/ 0 h 5"/>
                <a:gd name="T6" fmla="*/ 0 w 14"/>
                <a:gd name="T7" fmla="*/ 2147483647 h 5"/>
                <a:gd name="T8" fmla="*/ 0 60000 65536"/>
                <a:gd name="T9" fmla="*/ 0 60000 65536"/>
                <a:gd name="T10" fmla="*/ 0 60000 65536"/>
                <a:gd name="T11" fmla="*/ 0 60000 65536"/>
                <a:gd name="T12" fmla="*/ 0 w 14"/>
                <a:gd name="T13" fmla="*/ 0 h 5"/>
                <a:gd name="T14" fmla="*/ 14 w 14"/>
                <a:gd name="T15" fmla="*/ 5 h 5"/>
              </a:gdLst>
              <a:ahLst/>
              <a:cxnLst>
                <a:cxn ang="T8">
                  <a:pos x="T0" y="T1"/>
                </a:cxn>
                <a:cxn ang="T9">
                  <a:pos x="T2" y="T3"/>
                </a:cxn>
                <a:cxn ang="T10">
                  <a:pos x="T4" y="T5"/>
                </a:cxn>
                <a:cxn ang="T11">
                  <a:pos x="T6" y="T7"/>
                </a:cxn>
              </a:cxnLst>
              <a:rect l="T12" t="T13" r="T14" b="T15"/>
              <a:pathLst>
                <a:path w="14" h="5">
                  <a:moveTo>
                    <a:pt x="0" y="3"/>
                  </a:moveTo>
                  <a:lnTo>
                    <a:pt x="14" y="5"/>
                  </a:lnTo>
                  <a:lnTo>
                    <a:pt x="11"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5" name="Freeform 400"/>
            <p:cNvSpPr>
              <a:spLocks/>
            </p:cNvSpPr>
            <p:nvPr/>
          </p:nvSpPr>
          <p:spPr bwMode="auto">
            <a:xfrm>
              <a:off x="2709863" y="1685950"/>
              <a:ext cx="23812" cy="7938"/>
            </a:xfrm>
            <a:custGeom>
              <a:avLst/>
              <a:gdLst>
                <a:gd name="T0" fmla="*/ 0 w 14"/>
                <a:gd name="T1" fmla="*/ 2147483647 h 5"/>
                <a:gd name="T2" fmla="*/ 2147483647 w 14"/>
                <a:gd name="T3" fmla="*/ 2147483647 h 5"/>
                <a:gd name="T4" fmla="*/ 2147483647 w 14"/>
                <a:gd name="T5" fmla="*/ 0 h 5"/>
                <a:gd name="T6" fmla="*/ 0 w 14"/>
                <a:gd name="T7" fmla="*/ 2147483647 h 5"/>
                <a:gd name="T8" fmla="*/ 0 60000 65536"/>
                <a:gd name="T9" fmla="*/ 0 60000 65536"/>
                <a:gd name="T10" fmla="*/ 0 60000 65536"/>
                <a:gd name="T11" fmla="*/ 0 60000 65536"/>
                <a:gd name="T12" fmla="*/ 0 w 14"/>
                <a:gd name="T13" fmla="*/ 0 h 5"/>
                <a:gd name="T14" fmla="*/ 14 w 14"/>
                <a:gd name="T15" fmla="*/ 5 h 5"/>
              </a:gdLst>
              <a:ahLst/>
              <a:cxnLst>
                <a:cxn ang="T8">
                  <a:pos x="T0" y="T1"/>
                </a:cxn>
                <a:cxn ang="T9">
                  <a:pos x="T2" y="T3"/>
                </a:cxn>
                <a:cxn ang="T10">
                  <a:pos x="T4" y="T5"/>
                </a:cxn>
                <a:cxn ang="T11">
                  <a:pos x="T6" y="T7"/>
                </a:cxn>
              </a:cxnLst>
              <a:rect l="T12" t="T13" r="T14" b="T15"/>
              <a:pathLst>
                <a:path w="14" h="5">
                  <a:moveTo>
                    <a:pt x="0" y="3"/>
                  </a:moveTo>
                  <a:lnTo>
                    <a:pt x="14" y="5"/>
                  </a:lnTo>
                  <a:lnTo>
                    <a:pt x="11"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6" name="Freeform 401"/>
            <p:cNvSpPr>
              <a:spLocks/>
            </p:cNvSpPr>
            <p:nvPr/>
          </p:nvSpPr>
          <p:spPr bwMode="auto">
            <a:xfrm>
              <a:off x="2568575" y="1701825"/>
              <a:ext cx="158750" cy="31750"/>
            </a:xfrm>
            <a:custGeom>
              <a:avLst/>
              <a:gdLst>
                <a:gd name="T0" fmla="*/ 0 w 89"/>
                <a:gd name="T1" fmla="*/ 0 h 19"/>
                <a:gd name="T2" fmla="*/ 2147483647 w 89"/>
                <a:gd name="T3" fmla="*/ 2147483647 h 19"/>
                <a:gd name="T4" fmla="*/ 0 w 89"/>
                <a:gd name="T5" fmla="*/ 2147483647 h 19"/>
                <a:gd name="T6" fmla="*/ 2147483647 w 89"/>
                <a:gd name="T7" fmla="*/ 2147483647 h 19"/>
                <a:gd name="T8" fmla="*/ 2147483647 w 89"/>
                <a:gd name="T9" fmla="*/ 2147483647 h 19"/>
                <a:gd name="T10" fmla="*/ 2147483647 w 89"/>
                <a:gd name="T11" fmla="*/ 2147483647 h 19"/>
                <a:gd name="T12" fmla="*/ 2147483647 w 89"/>
                <a:gd name="T13" fmla="*/ 2147483647 h 19"/>
                <a:gd name="T14" fmla="*/ 2147483647 w 89"/>
                <a:gd name="T15" fmla="*/ 2147483647 h 19"/>
                <a:gd name="T16" fmla="*/ 2147483647 w 89"/>
                <a:gd name="T17" fmla="*/ 2147483647 h 19"/>
                <a:gd name="T18" fmla="*/ 2147483647 w 89"/>
                <a:gd name="T19" fmla="*/ 2147483647 h 19"/>
                <a:gd name="T20" fmla="*/ 2147483647 w 89"/>
                <a:gd name="T21" fmla="*/ 2147483647 h 19"/>
                <a:gd name="T22" fmla="*/ 2147483647 w 89"/>
                <a:gd name="T23" fmla="*/ 0 h 19"/>
                <a:gd name="T24" fmla="*/ 0 w 89"/>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9"/>
                <a:gd name="T41" fmla="*/ 89 w 8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9">
                  <a:moveTo>
                    <a:pt x="0" y="0"/>
                  </a:moveTo>
                  <a:lnTo>
                    <a:pt x="15" y="4"/>
                  </a:lnTo>
                  <a:lnTo>
                    <a:pt x="0" y="9"/>
                  </a:lnTo>
                  <a:lnTo>
                    <a:pt x="5" y="11"/>
                  </a:lnTo>
                  <a:lnTo>
                    <a:pt x="34" y="14"/>
                  </a:lnTo>
                  <a:lnTo>
                    <a:pt x="36" y="19"/>
                  </a:lnTo>
                  <a:lnTo>
                    <a:pt x="89" y="11"/>
                  </a:lnTo>
                  <a:lnTo>
                    <a:pt x="74" y="4"/>
                  </a:lnTo>
                  <a:lnTo>
                    <a:pt x="54" y="14"/>
                  </a:lnTo>
                  <a:lnTo>
                    <a:pt x="45" y="14"/>
                  </a:lnTo>
                  <a:lnTo>
                    <a:pt x="54" y="4"/>
                  </a:lnTo>
                  <a:lnTo>
                    <a:pt x="47"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7" name="Freeform 402"/>
            <p:cNvSpPr>
              <a:spLocks/>
            </p:cNvSpPr>
            <p:nvPr/>
          </p:nvSpPr>
          <p:spPr bwMode="auto">
            <a:xfrm>
              <a:off x="2568575" y="1701825"/>
              <a:ext cx="158750" cy="31750"/>
            </a:xfrm>
            <a:custGeom>
              <a:avLst/>
              <a:gdLst>
                <a:gd name="T0" fmla="*/ 0 w 89"/>
                <a:gd name="T1" fmla="*/ 0 h 19"/>
                <a:gd name="T2" fmla="*/ 2147483647 w 89"/>
                <a:gd name="T3" fmla="*/ 2147483647 h 19"/>
                <a:gd name="T4" fmla="*/ 0 w 89"/>
                <a:gd name="T5" fmla="*/ 2147483647 h 19"/>
                <a:gd name="T6" fmla="*/ 2147483647 w 89"/>
                <a:gd name="T7" fmla="*/ 2147483647 h 19"/>
                <a:gd name="T8" fmla="*/ 2147483647 w 89"/>
                <a:gd name="T9" fmla="*/ 2147483647 h 19"/>
                <a:gd name="T10" fmla="*/ 2147483647 w 89"/>
                <a:gd name="T11" fmla="*/ 2147483647 h 19"/>
                <a:gd name="T12" fmla="*/ 2147483647 w 89"/>
                <a:gd name="T13" fmla="*/ 2147483647 h 19"/>
                <a:gd name="T14" fmla="*/ 2147483647 w 89"/>
                <a:gd name="T15" fmla="*/ 2147483647 h 19"/>
                <a:gd name="T16" fmla="*/ 2147483647 w 89"/>
                <a:gd name="T17" fmla="*/ 2147483647 h 19"/>
                <a:gd name="T18" fmla="*/ 2147483647 w 89"/>
                <a:gd name="T19" fmla="*/ 2147483647 h 19"/>
                <a:gd name="T20" fmla="*/ 2147483647 w 89"/>
                <a:gd name="T21" fmla="*/ 2147483647 h 19"/>
                <a:gd name="T22" fmla="*/ 2147483647 w 89"/>
                <a:gd name="T23" fmla="*/ 0 h 19"/>
                <a:gd name="T24" fmla="*/ 0 w 89"/>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9"/>
                <a:gd name="T41" fmla="*/ 89 w 8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9">
                  <a:moveTo>
                    <a:pt x="0" y="0"/>
                  </a:moveTo>
                  <a:lnTo>
                    <a:pt x="15" y="4"/>
                  </a:lnTo>
                  <a:lnTo>
                    <a:pt x="0" y="9"/>
                  </a:lnTo>
                  <a:lnTo>
                    <a:pt x="5" y="11"/>
                  </a:lnTo>
                  <a:lnTo>
                    <a:pt x="34" y="14"/>
                  </a:lnTo>
                  <a:lnTo>
                    <a:pt x="36" y="19"/>
                  </a:lnTo>
                  <a:lnTo>
                    <a:pt x="89" y="11"/>
                  </a:lnTo>
                  <a:lnTo>
                    <a:pt x="74" y="4"/>
                  </a:lnTo>
                  <a:lnTo>
                    <a:pt x="54" y="14"/>
                  </a:lnTo>
                  <a:lnTo>
                    <a:pt x="45" y="14"/>
                  </a:lnTo>
                  <a:lnTo>
                    <a:pt x="54" y="4"/>
                  </a:lnTo>
                  <a:lnTo>
                    <a:pt x="47" y="0"/>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8" name="Freeform 403"/>
            <p:cNvSpPr>
              <a:spLocks/>
            </p:cNvSpPr>
            <p:nvPr/>
          </p:nvSpPr>
          <p:spPr bwMode="auto">
            <a:xfrm>
              <a:off x="2679700" y="1733575"/>
              <a:ext cx="80963" cy="6350"/>
            </a:xfrm>
            <a:custGeom>
              <a:avLst/>
              <a:gdLst>
                <a:gd name="T0" fmla="*/ 0 w 45"/>
                <a:gd name="T1" fmla="*/ 2147483647 h 4"/>
                <a:gd name="T2" fmla="*/ 2147483647 w 45"/>
                <a:gd name="T3" fmla="*/ 2147483647 h 4"/>
                <a:gd name="T4" fmla="*/ 2147483647 w 45"/>
                <a:gd name="T5" fmla="*/ 0 h 4"/>
                <a:gd name="T6" fmla="*/ 0 w 45"/>
                <a:gd name="T7" fmla="*/ 2147483647 h 4"/>
                <a:gd name="T8" fmla="*/ 0 60000 65536"/>
                <a:gd name="T9" fmla="*/ 0 60000 65536"/>
                <a:gd name="T10" fmla="*/ 0 60000 65536"/>
                <a:gd name="T11" fmla="*/ 0 60000 65536"/>
                <a:gd name="T12" fmla="*/ 0 w 45"/>
                <a:gd name="T13" fmla="*/ 0 h 4"/>
                <a:gd name="T14" fmla="*/ 45 w 45"/>
                <a:gd name="T15" fmla="*/ 4 h 4"/>
              </a:gdLst>
              <a:ahLst/>
              <a:cxnLst>
                <a:cxn ang="T8">
                  <a:pos x="T0" y="T1"/>
                </a:cxn>
                <a:cxn ang="T9">
                  <a:pos x="T2" y="T3"/>
                </a:cxn>
                <a:cxn ang="T10">
                  <a:pos x="T4" y="T5"/>
                </a:cxn>
                <a:cxn ang="T11">
                  <a:pos x="T6" y="T7"/>
                </a:cxn>
              </a:cxnLst>
              <a:rect l="T12" t="T13" r="T14" b="T15"/>
              <a:pathLst>
                <a:path w="45" h="4">
                  <a:moveTo>
                    <a:pt x="0" y="1"/>
                  </a:moveTo>
                  <a:lnTo>
                    <a:pt x="33" y="4"/>
                  </a:lnTo>
                  <a:lnTo>
                    <a:pt x="45" y="0"/>
                  </a:lnTo>
                  <a:lnTo>
                    <a:pt x="0" y="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9" name="Freeform 404"/>
            <p:cNvSpPr>
              <a:spLocks/>
            </p:cNvSpPr>
            <p:nvPr/>
          </p:nvSpPr>
          <p:spPr bwMode="auto">
            <a:xfrm>
              <a:off x="2679700" y="1733575"/>
              <a:ext cx="80963" cy="6350"/>
            </a:xfrm>
            <a:custGeom>
              <a:avLst/>
              <a:gdLst>
                <a:gd name="T0" fmla="*/ 0 w 45"/>
                <a:gd name="T1" fmla="*/ 2147483647 h 4"/>
                <a:gd name="T2" fmla="*/ 2147483647 w 45"/>
                <a:gd name="T3" fmla="*/ 2147483647 h 4"/>
                <a:gd name="T4" fmla="*/ 2147483647 w 45"/>
                <a:gd name="T5" fmla="*/ 0 h 4"/>
                <a:gd name="T6" fmla="*/ 0 w 45"/>
                <a:gd name="T7" fmla="*/ 2147483647 h 4"/>
                <a:gd name="T8" fmla="*/ 0 60000 65536"/>
                <a:gd name="T9" fmla="*/ 0 60000 65536"/>
                <a:gd name="T10" fmla="*/ 0 60000 65536"/>
                <a:gd name="T11" fmla="*/ 0 60000 65536"/>
                <a:gd name="T12" fmla="*/ 0 w 45"/>
                <a:gd name="T13" fmla="*/ 0 h 4"/>
                <a:gd name="T14" fmla="*/ 45 w 45"/>
                <a:gd name="T15" fmla="*/ 4 h 4"/>
              </a:gdLst>
              <a:ahLst/>
              <a:cxnLst>
                <a:cxn ang="T8">
                  <a:pos x="T0" y="T1"/>
                </a:cxn>
                <a:cxn ang="T9">
                  <a:pos x="T2" y="T3"/>
                </a:cxn>
                <a:cxn ang="T10">
                  <a:pos x="T4" y="T5"/>
                </a:cxn>
                <a:cxn ang="T11">
                  <a:pos x="T6" y="T7"/>
                </a:cxn>
              </a:cxnLst>
              <a:rect l="T12" t="T13" r="T14" b="T15"/>
              <a:pathLst>
                <a:path w="45" h="4">
                  <a:moveTo>
                    <a:pt x="0" y="1"/>
                  </a:moveTo>
                  <a:lnTo>
                    <a:pt x="33" y="4"/>
                  </a:lnTo>
                  <a:lnTo>
                    <a:pt x="45" y="0"/>
                  </a:lnTo>
                  <a:lnTo>
                    <a:pt x="0" y="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0" name="Freeform 405"/>
            <p:cNvSpPr>
              <a:spLocks/>
            </p:cNvSpPr>
            <p:nvPr/>
          </p:nvSpPr>
          <p:spPr bwMode="auto">
            <a:xfrm>
              <a:off x="2522538" y="1733575"/>
              <a:ext cx="28575" cy="14288"/>
            </a:xfrm>
            <a:custGeom>
              <a:avLst/>
              <a:gdLst>
                <a:gd name="T0" fmla="*/ 2147483647 w 15"/>
                <a:gd name="T1" fmla="*/ 2147483647 h 9"/>
                <a:gd name="T2" fmla="*/ 0 w 15"/>
                <a:gd name="T3" fmla="*/ 2147483647 h 9"/>
                <a:gd name="T4" fmla="*/ 2147483647 w 15"/>
                <a:gd name="T5" fmla="*/ 2147483647 h 9"/>
                <a:gd name="T6" fmla="*/ 2147483647 w 15"/>
                <a:gd name="T7" fmla="*/ 0 h 9"/>
                <a:gd name="T8" fmla="*/ 2147483647 w 15"/>
                <a:gd name="T9" fmla="*/ 2147483647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4" y="1"/>
                  </a:moveTo>
                  <a:lnTo>
                    <a:pt x="0" y="7"/>
                  </a:lnTo>
                  <a:lnTo>
                    <a:pt x="11" y="9"/>
                  </a:lnTo>
                  <a:lnTo>
                    <a:pt x="15" y="0"/>
                  </a:lnTo>
                  <a:lnTo>
                    <a:pt x="4" y="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1" name="Freeform 406"/>
            <p:cNvSpPr>
              <a:spLocks/>
            </p:cNvSpPr>
            <p:nvPr/>
          </p:nvSpPr>
          <p:spPr bwMode="auto">
            <a:xfrm>
              <a:off x="2522538" y="1733575"/>
              <a:ext cx="28575" cy="14288"/>
            </a:xfrm>
            <a:custGeom>
              <a:avLst/>
              <a:gdLst>
                <a:gd name="T0" fmla="*/ 2147483647 w 15"/>
                <a:gd name="T1" fmla="*/ 2147483647 h 9"/>
                <a:gd name="T2" fmla="*/ 0 w 15"/>
                <a:gd name="T3" fmla="*/ 2147483647 h 9"/>
                <a:gd name="T4" fmla="*/ 2147483647 w 15"/>
                <a:gd name="T5" fmla="*/ 2147483647 h 9"/>
                <a:gd name="T6" fmla="*/ 2147483647 w 15"/>
                <a:gd name="T7" fmla="*/ 0 h 9"/>
                <a:gd name="T8" fmla="*/ 2147483647 w 15"/>
                <a:gd name="T9" fmla="*/ 2147483647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4" y="1"/>
                  </a:moveTo>
                  <a:lnTo>
                    <a:pt x="0" y="7"/>
                  </a:lnTo>
                  <a:lnTo>
                    <a:pt x="11" y="9"/>
                  </a:lnTo>
                  <a:lnTo>
                    <a:pt x="15" y="0"/>
                  </a:lnTo>
                  <a:lnTo>
                    <a:pt x="4" y="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2" name="Freeform 407"/>
            <p:cNvSpPr>
              <a:spLocks/>
            </p:cNvSpPr>
            <p:nvPr/>
          </p:nvSpPr>
          <p:spPr bwMode="auto">
            <a:xfrm>
              <a:off x="2505075" y="1752625"/>
              <a:ext cx="120650" cy="38100"/>
            </a:xfrm>
            <a:custGeom>
              <a:avLst/>
              <a:gdLst>
                <a:gd name="T0" fmla="*/ 0 w 66"/>
                <a:gd name="T1" fmla="*/ 2147483647 h 23"/>
                <a:gd name="T2" fmla="*/ 0 w 66"/>
                <a:gd name="T3" fmla="*/ 2147483647 h 23"/>
                <a:gd name="T4" fmla="*/ 2147483647 w 66"/>
                <a:gd name="T5" fmla="*/ 2147483647 h 23"/>
                <a:gd name="T6" fmla="*/ 2147483647 w 66"/>
                <a:gd name="T7" fmla="*/ 2147483647 h 23"/>
                <a:gd name="T8" fmla="*/ 2147483647 w 66"/>
                <a:gd name="T9" fmla="*/ 2147483647 h 23"/>
                <a:gd name="T10" fmla="*/ 2147483647 w 66"/>
                <a:gd name="T11" fmla="*/ 2147483647 h 23"/>
                <a:gd name="T12" fmla="*/ 2147483647 w 66"/>
                <a:gd name="T13" fmla="*/ 0 h 23"/>
                <a:gd name="T14" fmla="*/ 2147483647 w 66"/>
                <a:gd name="T15" fmla="*/ 2147483647 h 23"/>
                <a:gd name="T16" fmla="*/ 2147483647 w 66"/>
                <a:gd name="T17" fmla="*/ 2147483647 h 23"/>
                <a:gd name="T18" fmla="*/ 0 w 66"/>
                <a:gd name="T19" fmla="*/ 2147483647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23"/>
                <a:gd name="T32" fmla="*/ 66 w 66"/>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23">
                  <a:moveTo>
                    <a:pt x="0" y="3"/>
                  </a:moveTo>
                  <a:lnTo>
                    <a:pt x="0" y="19"/>
                  </a:lnTo>
                  <a:lnTo>
                    <a:pt x="19" y="16"/>
                  </a:lnTo>
                  <a:lnTo>
                    <a:pt x="19" y="23"/>
                  </a:lnTo>
                  <a:lnTo>
                    <a:pt x="43" y="23"/>
                  </a:lnTo>
                  <a:lnTo>
                    <a:pt x="66" y="4"/>
                  </a:lnTo>
                  <a:lnTo>
                    <a:pt x="40" y="0"/>
                  </a:lnTo>
                  <a:lnTo>
                    <a:pt x="20" y="10"/>
                  </a:lnTo>
                  <a:lnTo>
                    <a:pt x="12" y="1"/>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3" name="Freeform 408"/>
            <p:cNvSpPr>
              <a:spLocks/>
            </p:cNvSpPr>
            <p:nvPr/>
          </p:nvSpPr>
          <p:spPr bwMode="auto">
            <a:xfrm>
              <a:off x="2505075" y="1752625"/>
              <a:ext cx="120650" cy="38100"/>
            </a:xfrm>
            <a:custGeom>
              <a:avLst/>
              <a:gdLst>
                <a:gd name="T0" fmla="*/ 0 w 66"/>
                <a:gd name="T1" fmla="*/ 2147483647 h 23"/>
                <a:gd name="T2" fmla="*/ 0 w 66"/>
                <a:gd name="T3" fmla="*/ 2147483647 h 23"/>
                <a:gd name="T4" fmla="*/ 2147483647 w 66"/>
                <a:gd name="T5" fmla="*/ 2147483647 h 23"/>
                <a:gd name="T6" fmla="*/ 2147483647 w 66"/>
                <a:gd name="T7" fmla="*/ 2147483647 h 23"/>
                <a:gd name="T8" fmla="*/ 2147483647 w 66"/>
                <a:gd name="T9" fmla="*/ 2147483647 h 23"/>
                <a:gd name="T10" fmla="*/ 2147483647 w 66"/>
                <a:gd name="T11" fmla="*/ 2147483647 h 23"/>
                <a:gd name="T12" fmla="*/ 2147483647 w 66"/>
                <a:gd name="T13" fmla="*/ 0 h 23"/>
                <a:gd name="T14" fmla="*/ 2147483647 w 66"/>
                <a:gd name="T15" fmla="*/ 2147483647 h 23"/>
                <a:gd name="T16" fmla="*/ 2147483647 w 66"/>
                <a:gd name="T17" fmla="*/ 2147483647 h 23"/>
                <a:gd name="T18" fmla="*/ 0 w 66"/>
                <a:gd name="T19" fmla="*/ 2147483647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23"/>
                <a:gd name="T32" fmla="*/ 66 w 66"/>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23">
                  <a:moveTo>
                    <a:pt x="0" y="3"/>
                  </a:moveTo>
                  <a:lnTo>
                    <a:pt x="0" y="19"/>
                  </a:lnTo>
                  <a:lnTo>
                    <a:pt x="19" y="16"/>
                  </a:lnTo>
                  <a:lnTo>
                    <a:pt x="19" y="23"/>
                  </a:lnTo>
                  <a:lnTo>
                    <a:pt x="43" y="23"/>
                  </a:lnTo>
                  <a:lnTo>
                    <a:pt x="66" y="4"/>
                  </a:lnTo>
                  <a:lnTo>
                    <a:pt x="40" y="0"/>
                  </a:lnTo>
                  <a:lnTo>
                    <a:pt x="20" y="10"/>
                  </a:lnTo>
                  <a:lnTo>
                    <a:pt x="12" y="1"/>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4" name="Freeform 409"/>
            <p:cNvSpPr>
              <a:spLocks/>
            </p:cNvSpPr>
            <p:nvPr/>
          </p:nvSpPr>
          <p:spPr bwMode="auto">
            <a:xfrm>
              <a:off x="2466975" y="1778025"/>
              <a:ext cx="23813" cy="6350"/>
            </a:xfrm>
            <a:custGeom>
              <a:avLst/>
              <a:gdLst>
                <a:gd name="T0" fmla="*/ 0 w 13"/>
                <a:gd name="T1" fmla="*/ 2147483647 h 4"/>
                <a:gd name="T2" fmla="*/ 2147483647 w 13"/>
                <a:gd name="T3" fmla="*/ 2147483647 h 4"/>
                <a:gd name="T4" fmla="*/ 2147483647 w 13"/>
                <a:gd name="T5" fmla="*/ 0 h 4"/>
                <a:gd name="T6" fmla="*/ 0 w 13"/>
                <a:gd name="T7" fmla="*/ 2147483647 h 4"/>
                <a:gd name="T8" fmla="*/ 0 60000 65536"/>
                <a:gd name="T9" fmla="*/ 0 60000 65536"/>
                <a:gd name="T10" fmla="*/ 0 60000 65536"/>
                <a:gd name="T11" fmla="*/ 0 60000 65536"/>
                <a:gd name="T12" fmla="*/ 0 w 13"/>
                <a:gd name="T13" fmla="*/ 0 h 4"/>
                <a:gd name="T14" fmla="*/ 13 w 13"/>
                <a:gd name="T15" fmla="*/ 4 h 4"/>
              </a:gdLst>
              <a:ahLst/>
              <a:cxnLst>
                <a:cxn ang="T8">
                  <a:pos x="T0" y="T1"/>
                </a:cxn>
                <a:cxn ang="T9">
                  <a:pos x="T2" y="T3"/>
                </a:cxn>
                <a:cxn ang="T10">
                  <a:pos x="T4" y="T5"/>
                </a:cxn>
                <a:cxn ang="T11">
                  <a:pos x="T6" y="T7"/>
                </a:cxn>
              </a:cxnLst>
              <a:rect l="T12" t="T13" r="T14" b="T15"/>
              <a:pathLst>
                <a:path w="13" h="4">
                  <a:moveTo>
                    <a:pt x="0" y="4"/>
                  </a:moveTo>
                  <a:lnTo>
                    <a:pt x="13" y="4"/>
                  </a:lnTo>
                  <a:lnTo>
                    <a:pt x="11" y="0"/>
                  </a:lnTo>
                  <a:lnTo>
                    <a:pt x="0"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5" name="Freeform 410"/>
            <p:cNvSpPr>
              <a:spLocks/>
            </p:cNvSpPr>
            <p:nvPr/>
          </p:nvSpPr>
          <p:spPr bwMode="auto">
            <a:xfrm>
              <a:off x="2466975" y="1778025"/>
              <a:ext cx="23813" cy="6350"/>
            </a:xfrm>
            <a:custGeom>
              <a:avLst/>
              <a:gdLst>
                <a:gd name="T0" fmla="*/ 0 w 13"/>
                <a:gd name="T1" fmla="*/ 2147483647 h 4"/>
                <a:gd name="T2" fmla="*/ 2147483647 w 13"/>
                <a:gd name="T3" fmla="*/ 2147483647 h 4"/>
                <a:gd name="T4" fmla="*/ 2147483647 w 13"/>
                <a:gd name="T5" fmla="*/ 0 h 4"/>
                <a:gd name="T6" fmla="*/ 0 w 13"/>
                <a:gd name="T7" fmla="*/ 2147483647 h 4"/>
                <a:gd name="T8" fmla="*/ 0 60000 65536"/>
                <a:gd name="T9" fmla="*/ 0 60000 65536"/>
                <a:gd name="T10" fmla="*/ 0 60000 65536"/>
                <a:gd name="T11" fmla="*/ 0 60000 65536"/>
                <a:gd name="T12" fmla="*/ 0 w 13"/>
                <a:gd name="T13" fmla="*/ 0 h 4"/>
                <a:gd name="T14" fmla="*/ 13 w 13"/>
                <a:gd name="T15" fmla="*/ 4 h 4"/>
              </a:gdLst>
              <a:ahLst/>
              <a:cxnLst>
                <a:cxn ang="T8">
                  <a:pos x="T0" y="T1"/>
                </a:cxn>
                <a:cxn ang="T9">
                  <a:pos x="T2" y="T3"/>
                </a:cxn>
                <a:cxn ang="T10">
                  <a:pos x="T4" y="T5"/>
                </a:cxn>
                <a:cxn ang="T11">
                  <a:pos x="T6" y="T7"/>
                </a:cxn>
              </a:cxnLst>
              <a:rect l="T12" t="T13" r="T14" b="T15"/>
              <a:pathLst>
                <a:path w="13" h="4">
                  <a:moveTo>
                    <a:pt x="0" y="4"/>
                  </a:moveTo>
                  <a:lnTo>
                    <a:pt x="13" y="4"/>
                  </a:lnTo>
                  <a:lnTo>
                    <a:pt x="11" y="0"/>
                  </a:lnTo>
                  <a:lnTo>
                    <a:pt x="0"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6" name="Freeform 411"/>
            <p:cNvSpPr>
              <a:spLocks/>
            </p:cNvSpPr>
            <p:nvPr/>
          </p:nvSpPr>
          <p:spPr bwMode="auto">
            <a:xfrm>
              <a:off x="2435225" y="1809775"/>
              <a:ext cx="133350" cy="61913"/>
            </a:xfrm>
            <a:custGeom>
              <a:avLst/>
              <a:gdLst>
                <a:gd name="T0" fmla="*/ 2147483647 w 74"/>
                <a:gd name="T1" fmla="*/ 2147483647 h 41"/>
                <a:gd name="T2" fmla="*/ 0 w 74"/>
                <a:gd name="T3" fmla="*/ 2147483647 h 41"/>
                <a:gd name="T4" fmla="*/ 2147483647 w 74"/>
                <a:gd name="T5" fmla="*/ 2147483647 h 41"/>
                <a:gd name="T6" fmla="*/ 2147483647 w 74"/>
                <a:gd name="T7" fmla="*/ 2147483647 h 41"/>
                <a:gd name="T8" fmla="*/ 2147483647 w 74"/>
                <a:gd name="T9" fmla="*/ 2147483647 h 41"/>
                <a:gd name="T10" fmla="*/ 2147483647 w 74"/>
                <a:gd name="T11" fmla="*/ 2147483647 h 41"/>
                <a:gd name="T12" fmla="*/ 2147483647 w 74"/>
                <a:gd name="T13" fmla="*/ 2147483647 h 41"/>
                <a:gd name="T14" fmla="*/ 2147483647 w 74"/>
                <a:gd name="T15" fmla="*/ 2147483647 h 41"/>
                <a:gd name="T16" fmla="*/ 2147483647 w 74"/>
                <a:gd name="T17" fmla="*/ 0 h 41"/>
                <a:gd name="T18" fmla="*/ 2147483647 w 74"/>
                <a:gd name="T19" fmla="*/ 2147483647 h 41"/>
                <a:gd name="T20" fmla="*/ 2147483647 w 74"/>
                <a:gd name="T21" fmla="*/ 2147483647 h 41"/>
                <a:gd name="T22" fmla="*/ 2147483647 w 74"/>
                <a:gd name="T23" fmla="*/ 2147483647 h 41"/>
                <a:gd name="T24" fmla="*/ 2147483647 w 74"/>
                <a:gd name="T25" fmla="*/ 2147483647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41"/>
                <a:gd name="T41" fmla="*/ 74 w 74"/>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41">
                  <a:moveTo>
                    <a:pt x="2" y="17"/>
                  </a:moveTo>
                  <a:lnTo>
                    <a:pt x="0" y="28"/>
                  </a:lnTo>
                  <a:lnTo>
                    <a:pt x="12" y="28"/>
                  </a:lnTo>
                  <a:lnTo>
                    <a:pt x="18" y="41"/>
                  </a:lnTo>
                  <a:lnTo>
                    <a:pt x="53" y="34"/>
                  </a:lnTo>
                  <a:lnTo>
                    <a:pt x="67" y="16"/>
                  </a:lnTo>
                  <a:lnTo>
                    <a:pt x="56" y="15"/>
                  </a:lnTo>
                  <a:lnTo>
                    <a:pt x="71" y="7"/>
                  </a:lnTo>
                  <a:lnTo>
                    <a:pt x="74" y="0"/>
                  </a:lnTo>
                  <a:lnTo>
                    <a:pt x="33" y="4"/>
                  </a:lnTo>
                  <a:lnTo>
                    <a:pt x="25" y="9"/>
                  </a:lnTo>
                  <a:lnTo>
                    <a:pt x="28" y="16"/>
                  </a:lnTo>
                  <a:lnTo>
                    <a:pt x="2" y="1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7" name="Freeform 412"/>
            <p:cNvSpPr>
              <a:spLocks/>
            </p:cNvSpPr>
            <p:nvPr/>
          </p:nvSpPr>
          <p:spPr bwMode="auto">
            <a:xfrm>
              <a:off x="2435225" y="1809775"/>
              <a:ext cx="133350" cy="61913"/>
            </a:xfrm>
            <a:custGeom>
              <a:avLst/>
              <a:gdLst>
                <a:gd name="T0" fmla="*/ 2147483647 w 74"/>
                <a:gd name="T1" fmla="*/ 2147483647 h 41"/>
                <a:gd name="T2" fmla="*/ 0 w 74"/>
                <a:gd name="T3" fmla="*/ 2147483647 h 41"/>
                <a:gd name="T4" fmla="*/ 2147483647 w 74"/>
                <a:gd name="T5" fmla="*/ 2147483647 h 41"/>
                <a:gd name="T6" fmla="*/ 2147483647 w 74"/>
                <a:gd name="T7" fmla="*/ 2147483647 h 41"/>
                <a:gd name="T8" fmla="*/ 2147483647 w 74"/>
                <a:gd name="T9" fmla="*/ 2147483647 h 41"/>
                <a:gd name="T10" fmla="*/ 2147483647 w 74"/>
                <a:gd name="T11" fmla="*/ 2147483647 h 41"/>
                <a:gd name="T12" fmla="*/ 2147483647 w 74"/>
                <a:gd name="T13" fmla="*/ 2147483647 h 41"/>
                <a:gd name="T14" fmla="*/ 2147483647 w 74"/>
                <a:gd name="T15" fmla="*/ 2147483647 h 41"/>
                <a:gd name="T16" fmla="*/ 2147483647 w 74"/>
                <a:gd name="T17" fmla="*/ 0 h 41"/>
                <a:gd name="T18" fmla="*/ 2147483647 w 74"/>
                <a:gd name="T19" fmla="*/ 2147483647 h 41"/>
                <a:gd name="T20" fmla="*/ 2147483647 w 74"/>
                <a:gd name="T21" fmla="*/ 2147483647 h 41"/>
                <a:gd name="T22" fmla="*/ 2147483647 w 74"/>
                <a:gd name="T23" fmla="*/ 2147483647 h 41"/>
                <a:gd name="T24" fmla="*/ 2147483647 w 74"/>
                <a:gd name="T25" fmla="*/ 2147483647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41"/>
                <a:gd name="T41" fmla="*/ 74 w 74"/>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41">
                  <a:moveTo>
                    <a:pt x="2" y="17"/>
                  </a:moveTo>
                  <a:lnTo>
                    <a:pt x="0" y="28"/>
                  </a:lnTo>
                  <a:lnTo>
                    <a:pt x="12" y="28"/>
                  </a:lnTo>
                  <a:lnTo>
                    <a:pt x="18" y="41"/>
                  </a:lnTo>
                  <a:lnTo>
                    <a:pt x="53" y="34"/>
                  </a:lnTo>
                  <a:lnTo>
                    <a:pt x="67" y="16"/>
                  </a:lnTo>
                  <a:lnTo>
                    <a:pt x="56" y="15"/>
                  </a:lnTo>
                  <a:lnTo>
                    <a:pt x="71" y="7"/>
                  </a:lnTo>
                  <a:lnTo>
                    <a:pt x="74" y="0"/>
                  </a:lnTo>
                  <a:lnTo>
                    <a:pt x="33" y="4"/>
                  </a:lnTo>
                  <a:lnTo>
                    <a:pt x="25" y="9"/>
                  </a:lnTo>
                  <a:lnTo>
                    <a:pt x="28" y="16"/>
                  </a:lnTo>
                  <a:lnTo>
                    <a:pt x="2" y="1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8" name="Freeform 413"/>
            <p:cNvSpPr>
              <a:spLocks/>
            </p:cNvSpPr>
            <p:nvPr/>
          </p:nvSpPr>
          <p:spPr bwMode="auto">
            <a:xfrm>
              <a:off x="2413000" y="1720875"/>
              <a:ext cx="87313" cy="3175"/>
            </a:xfrm>
            <a:custGeom>
              <a:avLst/>
              <a:gdLst>
                <a:gd name="T0" fmla="*/ 0 w 49"/>
                <a:gd name="T1" fmla="*/ 2147483647 h 3"/>
                <a:gd name="T2" fmla="*/ 2147483647 w 49"/>
                <a:gd name="T3" fmla="*/ 0 h 3"/>
                <a:gd name="T4" fmla="*/ 0 w 49"/>
                <a:gd name="T5" fmla="*/ 2147483647 h 3"/>
                <a:gd name="T6" fmla="*/ 0 60000 65536"/>
                <a:gd name="T7" fmla="*/ 0 60000 65536"/>
                <a:gd name="T8" fmla="*/ 0 60000 65536"/>
                <a:gd name="T9" fmla="*/ 0 w 49"/>
                <a:gd name="T10" fmla="*/ 0 h 3"/>
                <a:gd name="T11" fmla="*/ 49 w 49"/>
                <a:gd name="T12" fmla="*/ 3 h 3"/>
              </a:gdLst>
              <a:ahLst/>
              <a:cxnLst>
                <a:cxn ang="T6">
                  <a:pos x="T0" y="T1"/>
                </a:cxn>
                <a:cxn ang="T7">
                  <a:pos x="T2" y="T3"/>
                </a:cxn>
                <a:cxn ang="T8">
                  <a:pos x="T4" y="T5"/>
                </a:cxn>
              </a:cxnLst>
              <a:rect l="T9" t="T10" r="T11" b="T12"/>
              <a:pathLst>
                <a:path w="49" h="3">
                  <a:moveTo>
                    <a:pt x="0" y="3"/>
                  </a:moveTo>
                  <a:lnTo>
                    <a:pt x="49"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9" name="Freeform 414"/>
            <p:cNvSpPr>
              <a:spLocks/>
            </p:cNvSpPr>
            <p:nvPr/>
          </p:nvSpPr>
          <p:spPr bwMode="auto">
            <a:xfrm>
              <a:off x="2413000" y="1720875"/>
              <a:ext cx="87313" cy="3175"/>
            </a:xfrm>
            <a:custGeom>
              <a:avLst/>
              <a:gdLst>
                <a:gd name="T0" fmla="*/ 0 w 49"/>
                <a:gd name="T1" fmla="*/ 2147483647 h 3"/>
                <a:gd name="T2" fmla="*/ 2147483647 w 49"/>
                <a:gd name="T3" fmla="*/ 0 h 3"/>
                <a:gd name="T4" fmla="*/ 0 w 49"/>
                <a:gd name="T5" fmla="*/ 2147483647 h 3"/>
                <a:gd name="T6" fmla="*/ 0 60000 65536"/>
                <a:gd name="T7" fmla="*/ 0 60000 65536"/>
                <a:gd name="T8" fmla="*/ 0 60000 65536"/>
                <a:gd name="T9" fmla="*/ 0 w 49"/>
                <a:gd name="T10" fmla="*/ 0 h 3"/>
                <a:gd name="T11" fmla="*/ 49 w 49"/>
                <a:gd name="T12" fmla="*/ 3 h 3"/>
              </a:gdLst>
              <a:ahLst/>
              <a:cxnLst>
                <a:cxn ang="T6">
                  <a:pos x="T0" y="T1"/>
                </a:cxn>
                <a:cxn ang="T7">
                  <a:pos x="T2" y="T3"/>
                </a:cxn>
                <a:cxn ang="T8">
                  <a:pos x="T4" y="T5"/>
                </a:cxn>
              </a:cxnLst>
              <a:rect l="T9" t="T10" r="T11" b="T12"/>
              <a:pathLst>
                <a:path w="49" h="3">
                  <a:moveTo>
                    <a:pt x="0" y="3"/>
                  </a:moveTo>
                  <a:lnTo>
                    <a:pt x="49"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0" name="Freeform 415"/>
            <p:cNvSpPr>
              <a:spLocks/>
            </p:cNvSpPr>
            <p:nvPr/>
          </p:nvSpPr>
          <p:spPr bwMode="auto">
            <a:xfrm>
              <a:off x="2368550" y="1724050"/>
              <a:ext cx="30163" cy="9525"/>
            </a:xfrm>
            <a:custGeom>
              <a:avLst/>
              <a:gdLst>
                <a:gd name="T0" fmla="*/ 0 w 16"/>
                <a:gd name="T1" fmla="*/ 2147483647 h 5"/>
                <a:gd name="T2" fmla="*/ 2147483647 w 16"/>
                <a:gd name="T3" fmla="*/ 2147483647 h 5"/>
                <a:gd name="T4" fmla="*/ 2147483647 w 16"/>
                <a:gd name="T5" fmla="*/ 0 h 5"/>
                <a:gd name="T6" fmla="*/ 0 w 16"/>
                <a:gd name="T7" fmla="*/ 2147483647 h 5"/>
                <a:gd name="T8" fmla="*/ 0 60000 65536"/>
                <a:gd name="T9" fmla="*/ 0 60000 65536"/>
                <a:gd name="T10" fmla="*/ 0 60000 65536"/>
                <a:gd name="T11" fmla="*/ 0 60000 65536"/>
                <a:gd name="T12" fmla="*/ 0 w 16"/>
                <a:gd name="T13" fmla="*/ 0 h 5"/>
                <a:gd name="T14" fmla="*/ 16 w 16"/>
                <a:gd name="T15" fmla="*/ 5 h 5"/>
              </a:gdLst>
              <a:ahLst/>
              <a:cxnLst>
                <a:cxn ang="T8">
                  <a:pos x="T0" y="T1"/>
                </a:cxn>
                <a:cxn ang="T9">
                  <a:pos x="T2" y="T3"/>
                </a:cxn>
                <a:cxn ang="T10">
                  <a:pos x="T4" y="T5"/>
                </a:cxn>
                <a:cxn ang="T11">
                  <a:pos x="T6" y="T7"/>
                </a:cxn>
              </a:cxnLst>
              <a:rect l="T12" t="T13" r="T14" b="T15"/>
              <a:pathLst>
                <a:path w="16" h="5">
                  <a:moveTo>
                    <a:pt x="0" y="2"/>
                  </a:moveTo>
                  <a:lnTo>
                    <a:pt x="10" y="5"/>
                  </a:lnTo>
                  <a:lnTo>
                    <a:pt x="16" y="0"/>
                  </a:lnTo>
                  <a:lnTo>
                    <a:pt x="0" y="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1" name="Freeform 416"/>
            <p:cNvSpPr>
              <a:spLocks/>
            </p:cNvSpPr>
            <p:nvPr/>
          </p:nvSpPr>
          <p:spPr bwMode="auto">
            <a:xfrm>
              <a:off x="2368550" y="1724050"/>
              <a:ext cx="30163" cy="9525"/>
            </a:xfrm>
            <a:custGeom>
              <a:avLst/>
              <a:gdLst>
                <a:gd name="T0" fmla="*/ 0 w 16"/>
                <a:gd name="T1" fmla="*/ 2147483647 h 5"/>
                <a:gd name="T2" fmla="*/ 2147483647 w 16"/>
                <a:gd name="T3" fmla="*/ 2147483647 h 5"/>
                <a:gd name="T4" fmla="*/ 2147483647 w 16"/>
                <a:gd name="T5" fmla="*/ 0 h 5"/>
                <a:gd name="T6" fmla="*/ 0 w 16"/>
                <a:gd name="T7" fmla="*/ 2147483647 h 5"/>
                <a:gd name="T8" fmla="*/ 0 60000 65536"/>
                <a:gd name="T9" fmla="*/ 0 60000 65536"/>
                <a:gd name="T10" fmla="*/ 0 60000 65536"/>
                <a:gd name="T11" fmla="*/ 0 60000 65536"/>
                <a:gd name="T12" fmla="*/ 0 w 16"/>
                <a:gd name="T13" fmla="*/ 0 h 5"/>
                <a:gd name="T14" fmla="*/ 16 w 16"/>
                <a:gd name="T15" fmla="*/ 5 h 5"/>
              </a:gdLst>
              <a:ahLst/>
              <a:cxnLst>
                <a:cxn ang="T8">
                  <a:pos x="T0" y="T1"/>
                </a:cxn>
                <a:cxn ang="T9">
                  <a:pos x="T2" y="T3"/>
                </a:cxn>
                <a:cxn ang="T10">
                  <a:pos x="T4" y="T5"/>
                </a:cxn>
                <a:cxn ang="T11">
                  <a:pos x="T6" y="T7"/>
                </a:cxn>
              </a:cxnLst>
              <a:rect l="T12" t="T13" r="T14" b="T15"/>
              <a:pathLst>
                <a:path w="16" h="5">
                  <a:moveTo>
                    <a:pt x="0" y="2"/>
                  </a:moveTo>
                  <a:lnTo>
                    <a:pt x="10" y="5"/>
                  </a:lnTo>
                  <a:lnTo>
                    <a:pt x="16" y="0"/>
                  </a:lnTo>
                  <a:lnTo>
                    <a:pt x="0" y="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2" name="Freeform 417"/>
            <p:cNvSpPr>
              <a:spLocks/>
            </p:cNvSpPr>
            <p:nvPr/>
          </p:nvSpPr>
          <p:spPr bwMode="auto">
            <a:xfrm>
              <a:off x="2392363" y="1730400"/>
              <a:ext cx="74612" cy="9525"/>
            </a:xfrm>
            <a:custGeom>
              <a:avLst/>
              <a:gdLst>
                <a:gd name="T0" fmla="*/ 2147483647 w 42"/>
                <a:gd name="T1" fmla="*/ 2147483647 h 7"/>
                <a:gd name="T2" fmla="*/ 0 w 42"/>
                <a:gd name="T3" fmla="*/ 2147483647 h 7"/>
                <a:gd name="T4" fmla="*/ 2147483647 w 42"/>
                <a:gd name="T5" fmla="*/ 2147483647 h 7"/>
                <a:gd name="T6" fmla="*/ 2147483647 w 42"/>
                <a:gd name="T7" fmla="*/ 0 h 7"/>
                <a:gd name="T8" fmla="*/ 2147483647 w 42"/>
                <a:gd name="T9" fmla="*/ 2147483647 h 7"/>
                <a:gd name="T10" fmla="*/ 0 60000 65536"/>
                <a:gd name="T11" fmla="*/ 0 60000 65536"/>
                <a:gd name="T12" fmla="*/ 0 60000 65536"/>
                <a:gd name="T13" fmla="*/ 0 60000 65536"/>
                <a:gd name="T14" fmla="*/ 0 60000 65536"/>
                <a:gd name="T15" fmla="*/ 0 w 42"/>
                <a:gd name="T16" fmla="*/ 0 h 7"/>
                <a:gd name="T17" fmla="*/ 42 w 42"/>
                <a:gd name="T18" fmla="*/ 7 h 7"/>
              </a:gdLst>
              <a:ahLst/>
              <a:cxnLst>
                <a:cxn ang="T10">
                  <a:pos x="T0" y="T1"/>
                </a:cxn>
                <a:cxn ang="T11">
                  <a:pos x="T2" y="T3"/>
                </a:cxn>
                <a:cxn ang="T12">
                  <a:pos x="T4" y="T5"/>
                </a:cxn>
                <a:cxn ang="T13">
                  <a:pos x="T6" y="T7"/>
                </a:cxn>
                <a:cxn ang="T14">
                  <a:pos x="T8" y="T9"/>
                </a:cxn>
              </a:cxnLst>
              <a:rect l="T15" t="T16" r="T17" b="T18"/>
              <a:pathLst>
                <a:path w="42" h="7">
                  <a:moveTo>
                    <a:pt x="3" y="3"/>
                  </a:moveTo>
                  <a:lnTo>
                    <a:pt x="0" y="7"/>
                  </a:lnTo>
                  <a:lnTo>
                    <a:pt x="12" y="7"/>
                  </a:lnTo>
                  <a:lnTo>
                    <a:pt x="42" y="0"/>
                  </a:lnTo>
                  <a:lnTo>
                    <a:pt x="3"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3" name="Freeform 418"/>
            <p:cNvSpPr>
              <a:spLocks/>
            </p:cNvSpPr>
            <p:nvPr/>
          </p:nvSpPr>
          <p:spPr bwMode="auto">
            <a:xfrm>
              <a:off x="2392363" y="1730400"/>
              <a:ext cx="74612" cy="9525"/>
            </a:xfrm>
            <a:custGeom>
              <a:avLst/>
              <a:gdLst>
                <a:gd name="T0" fmla="*/ 2147483647 w 42"/>
                <a:gd name="T1" fmla="*/ 2147483647 h 7"/>
                <a:gd name="T2" fmla="*/ 0 w 42"/>
                <a:gd name="T3" fmla="*/ 2147483647 h 7"/>
                <a:gd name="T4" fmla="*/ 2147483647 w 42"/>
                <a:gd name="T5" fmla="*/ 2147483647 h 7"/>
                <a:gd name="T6" fmla="*/ 2147483647 w 42"/>
                <a:gd name="T7" fmla="*/ 0 h 7"/>
                <a:gd name="T8" fmla="*/ 2147483647 w 42"/>
                <a:gd name="T9" fmla="*/ 2147483647 h 7"/>
                <a:gd name="T10" fmla="*/ 0 60000 65536"/>
                <a:gd name="T11" fmla="*/ 0 60000 65536"/>
                <a:gd name="T12" fmla="*/ 0 60000 65536"/>
                <a:gd name="T13" fmla="*/ 0 60000 65536"/>
                <a:gd name="T14" fmla="*/ 0 60000 65536"/>
                <a:gd name="T15" fmla="*/ 0 w 42"/>
                <a:gd name="T16" fmla="*/ 0 h 7"/>
                <a:gd name="T17" fmla="*/ 42 w 42"/>
                <a:gd name="T18" fmla="*/ 7 h 7"/>
              </a:gdLst>
              <a:ahLst/>
              <a:cxnLst>
                <a:cxn ang="T10">
                  <a:pos x="T0" y="T1"/>
                </a:cxn>
                <a:cxn ang="T11">
                  <a:pos x="T2" y="T3"/>
                </a:cxn>
                <a:cxn ang="T12">
                  <a:pos x="T4" y="T5"/>
                </a:cxn>
                <a:cxn ang="T13">
                  <a:pos x="T6" y="T7"/>
                </a:cxn>
                <a:cxn ang="T14">
                  <a:pos x="T8" y="T9"/>
                </a:cxn>
              </a:cxnLst>
              <a:rect l="T15" t="T16" r="T17" b="T18"/>
              <a:pathLst>
                <a:path w="42" h="7">
                  <a:moveTo>
                    <a:pt x="3" y="3"/>
                  </a:moveTo>
                  <a:lnTo>
                    <a:pt x="0" y="7"/>
                  </a:lnTo>
                  <a:lnTo>
                    <a:pt x="12" y="7"/>
                  </a:lnTo>
                  <a:lnTo>
                    <a:pt x="42" y="0"/>
                  </a:lnTo>
                  <a:lnTo>
                    <a:pt x="3"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4" name="Freeform 419"/>
            <p:cNvSpPr>
              <a:spLocks/>
            </p:cNvSpPr>
            <p:nvPr/>
          </p:nvSpPr>
          <p:spPr bwMode="auto">
            <a:xfrm>
              <a:off x="2214563" y="1768500"/>
              <a:ext cx="55562" cy="9525"/>
            </a:xfrm>
            <a:custGeom>
              <a:avLst/>
              <a:gdLst>
                <a:gd name="T0" fmla="*/ 0 w 30"/>
                <a:gd name="T1" fmla="*/ 2147483647 h 7"/>
                <a:gd name="T2" fmla="*/ 2147483647 w 30"/>
                <a:gd name="T3" fmla="*/ 2147483647 h 7"/>
                <a:gd name="T4" fmla="*/ 2147483647 w 30"/>
                <a:gd name="T5" fmla="*/ 0 h 7"/>
                <a:gd name="T6" fmla="*/ 0 w 30"/>
                <a:gd name="T7" fmla="*/ 2147483647 h 7"/>
                <a:gd name="T8" fmla="*/ 0 60000 65536"/>
                <a:gd name="T9" fmla="*/ 0 60000 65536"/>
                <a:gd name="T10" fmla="*/ 0 60000 65536"/>
                <a:gd name="T11" fmla="*/ 0 60000 65536"/>
                <a:gd name="T12" fmla="*/ 0 w 30"/>
                <a:gd name="T13" fmla="*/ 0 h 7"/>
                <a:gd name="T14" fmla="*/ 30 w 30"/>
                <a:gd name="T15" fmla="*/ 7 h 7"/>
              </a:gdLst>
              <a:ahLst/>
              <a:cxnLst>
                <a:cxn ang="T8">
                  <a:pos x="T0" y="T1"/>
                </a:cxn>
                <a:cxn ang="T9">
                  <a:pos x="T2" y="T3"/>
                </a:cxn>
                <a:cxn ang="T10">
                  <a:pos x="T4" y="T5"/>
                </a:cxn>
                <a:cxn ang="T11">
                  <a:pos x="T6" y="T7"/>
                </a:cxn>
              </a:cxnLst>
              <a:rect l="T12" t="T13" r="T14" b="T15"/>
              <a:pathLst>
                <a:path w="30" h="7">
                  <a:moveTo>
                    <a:pt x="0" y="7"/>
                  </a:moveTo>
                  <a:lnTo>
                    <a:pt x="10" y="7"/>
                  </a:lnTo>
                  <a:lnTo>
                    <a:pt x="30" y="0"/>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5" name="Freeform 420"/>
            <p:cNvSpPr>
              <a:spLocks/>
            </p:cNvSpPr>
            <p:nvPr/>
          </p:nvSpPr>
          <p:spPr bwMode="auto">
            <a:xfrm>
              <a:off x="2214563" y="1768500"/>
              <a:ext cx="55562" cy="9525"/>
            </a:xfrm>
            <a:custGeom>
              <a:avLst/>
              <a:gdLst>
                <a:gd name="T0" fmla="*/ 0 w 30"/>
                <a:gd name="T1" fmla="*/ 2147483647 h 7"/>
                <a:gd name="T2" fmla="*/ 2147483647 w 30"/>
                <a:gd name="T3" fmla="*/ 2147483647 h 7"/>
                <a:gd name="T4" fmla="*/ 2147483647 w 30"/>
                <a:gd name="T5" fmla="*/ 0 h 7"/>
                <a:gd name="T6" fmla="*/ 0 w 30"/>
                <a:gd name="T7" fmla="*/ 2147483647 h 7"/>
                <a:gd name="T8" fmla="*/ 0 60000 65536"/>
                <a:gd name="T9" fmla="*/ 0 60000 65536"/>
                <a:gd name="T10" fmla="*/ 0 60000 65536"/>
                <a:gd name="T11" fmla="*/ 0 60000 65536"/>
                <a:gd name="T12" fmla="*/ 0 w 30"/>
                <a:gd name="T13" fmla="*/ 0 h 7"/>
                <a:gd name="T14" fmla="*/ 30 w 30"/>
                <a:gd name="T15" fmla="*/ 7 h 7"/>
              </a:gdLst>
              <a:ahLst/>
              <a:cxnLst>
                <a:cxn ang="T8">
                  <a:pos x="T0" y="T1"/>
                </a:cxn>
                <a:cxn ang="T9">
                  <a:pos x="T2" y="T3"/>
                </a:cxn>
                <a:cxn ang="T10">
                  <a:pos x="T4" y="T5"/>
                </a:cxn>
                <a:cxn ang="T11">
                  <a:pos x="T6" y="T7"/>
                </a:cxn>
              </a:cxnLst>
              <a:rect l="T12" t="T13" r="T14" b="T15"/>
              <a:pathLst>
                <a:path w="30" h="7">
                  <a:moveTo>
                    <a:pt x="0" y="7"/>
                  </a:moveTo>
                  <a:lnTo>
                    <a:pt x="10" y="7"/>
                  </a:lnTo>
                  <a:lnTo>
                    <a:pt x="30"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6" name="Freeform 421"/>
            <p:cNvSpPr>
              <a:spLocks/>
            </p:cNvSpPr>
            <p:nvPr/>
          </p:nvSpPr>
          <p:spPr bwMode="auto">
            <a:xfrm>
              <a:off x="2155825" y="1739925"/>
              <a:ext cx="195263" cy="34925"/>
            </a:xfrm>
            <a:custGeom>
              <a:avLst/>
              <a:gdLst>
                <a:gd name="T0" fmla="*/ 0 w 107"/>
                <a:gd name="T1" fmla="*/ 2147483647 h 21"/>
                <a:gd name="T2" fmla="*/ 2147483647 w 107"/>
                <a:gd name="T3" fmla="*/ 2147483647 h 21"/>
                <a:gd name="T4" fmla="*/ 2147483647 w 107"/>
                <a:gd name="T5" fmla="*/ 2147483647 h 21"/>
                <a:gd name="T6" fmla="*/ 2147483647 w 107"/>
                <a:gd name="T7" fmla="*/ 2147483647 h 21"/>
                <a:gd name="T8" fmla="*/ 2147483647 w 107"/>
                <a:gd name="T9" fmla="*/ 2147483647 h 21"/>
                <a:gd name="T10" fmla="*/ 2147483647 w 107"/>
                <a:gd name="T11" fmla="*/ 0 h 21"/>
                <a:gd name="T12" fmla="*/ 2147483647 w 107"/>
                <a:gd name="T13" fmla="*/ 0 h 21"/>
                <a:gd name="T14" fmla="*/ 0 w 107"/>
                <a:gd name="T15" fmla="*/ 2147483647 h 21"/>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21"/>
                <a:gd name="T26" fmla="*/ 107 w 107"/>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21">
                  <a:moveTo>
                    <a:pt x="0" y="16"/>
                  </a:moveTo>
                  <a:lnTo>
                    <a:pt x="3" y="21"/>
                  </a:lnTo>
                  <a:lnTo>
                    <a:pt x="28" y="21"/>
                  </a:lnTo>
                  <a:lnTo>
                    <a:pt x="56" y="12"/>
                  </a:lnTo>
                  <a:lnTo>
                    <a:pt x="66" y="15"/>
                  </a:lnTo>
                  <a:lnTo>
                    <a:pt x="107" y="0"/>
                  </a:lnTo>
                  <a:lnTo>
                    <a:pt x="69" y="0"/>
                  </a:lnTo>
                  <a:lnTo>
                    <a:pt x="0"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7" name="Freeform 422"/>
            <p:cNvSpPr>
              <a:spLocks/>
            </p:cNvSpPr>
            <p:nvPr/>
          </p:nvSpPr>
          <p:spPr bwMode="auto">
            <a:xfrm>
              <a:off x="2155825" y="1739925"/>
              <a:ext cx="195263" cy="34925"/>
            </a:xfrm>
            <a:custGeom>
              <a:avLst/>
              <a:gdLst>
                <a:gd name="T0" fmla="*/ 0 w 107"/>
                <a:gd name="T1" fmla="*/ 2147483647 h 21"/>
                <a:gd name="T2" fmla="*/ 2147483647 w 107"/>
                <a:gd name="T3" fmla="*/ 2147483647 h 21"/>
                <a:gd name="T4" fmla="*/ 2147483647 w 107"/>
                <a:gd name="T5" fmla="*/ 2147483647 h 21"/>
                <a:gd name="T6" fmla="*/ 2147483647 w 107"/>
                <a:gd name="T7" fmla="*/ 2147483647 h 21"/>
                <a:gd name="T8" fmla="*/ 2147483647 w 107"/>
                <a:gd name="T9" fmla="*/ 2147483647 h 21"/>
                <a:gd name="T10" fmla="*/ 2147483647 w 107"/>
                <a:gd name="T11" fmla="*/ 0 h 21"/>
                <a:gd name="T12" fmla="*/ 2147483647 w 107"/>
                <a:gd name="T13" fmla="*/ 0 h 21"/>
                <a:gd name="T14" fmla="*/ 0 w 107"/>
                <a:gd name="T15" fmla="*/ 2147483647 h 21"/>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21"/>
                <a:gd name="T26" fmla="*/ 107 w 107"/>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21">
                  <a:moveTo>
                    <a:pt x="0" y="16"/>
                  </a:moveTo>
                  <a:lnTo>
                    <a:pt x="3" y="21"/>
                  </a:lnTo>
                  <a:lnTo>
                    <a:pt x="28" y="21"/>
                  </a:lnTo>
                  <a:lnTo>
                    <a:pt x="56" y="12"/>
                  </a:lnTo>
                  <a:lnTo>
                    <a:pt x="66" y="15"/>
                  </a:lnTo>
                  <a:lnTo>
                    <a:pt x="107" y="0"/>
                  </a:lnTo>
                  <a:lnTo>
                    <a:pt x="69" y="0"/>
                  </a:lnTo>
                  <a:lnTo>
                    <a:pt x="0" y="1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8" name="Freeform 423"/>
            <p:cNvSpPr>
              <a:spLocks/>
            </p:cNvSpPr>
            <p:nvPr/>
          </p:nvSpPr>
          <p:spPr bwMode="auto">
            <a:xfrm>
              <a:off x="2236788" y="1752625"/>
              <a:ext cx="236537" cy="50800"/>
            </a:xfrm>
            <a:custGeom>
              <a:avLst/>
              <a:gdLst>
                <a:gd name="T0" fmla="*/ 0 w 132"/>
                <a:gd name="T1" fmla="*/ 2147483647 h 32"/>
                <a:gd name="T2" fmla="*/ 2147483647 w 132"/>
                <a:gd name="T3" fmla="*/ 2147483647 h 32"/>
                <a:gd name="T4" fmla="*/ 2147483647 w 132"/>
                <a:gd name="T5" fmla="*/ 2147483647 h 32"/>
                <a:gd name="T6" fmla="*/ 2147483647 w 132"/>
                <a:gd name="T7" fmla="*/ 2147483647 h 32"/>
                <a:gd name="T8" fmla="*/ 2147483647 w 132"/>
                <a:gd name="T9" fmla="*/ 2147483647 h 32"/>
                <a:gd name="T10" fmla="*/ 2147483647 w 132"/>
                <a:gd name="T11" fmla="*/ 2147483647 h 32"/>
                <a:gd name="T12" fmla="*/ 2147483647 w 132"/>
                <a:gd name="T13" fmla="*/ 2147483647 h 32"/>
                <a:gd name="T14" fmla="*/ 2147483647 w 132"/>
                <a:gd name="T15" fmla="*/ 2147483647 h 32"/>
                <a:gd name="T16" fmla="*/ 2147483647 w 132"/>
                <a:gd name="T17" fmla="*/ 2147483647 h 32"/>
                <a:gd name="T18" fmla="*/ 2147483647 w 132"/>
                <a:gd name="T19" fmla="*/ 0 h 32"/>
                <a:gd name="T20" fmla="*/ 2147483647 w 132"/>
                <a:gd name="T21" fmla="*/ 2147483647 h 32"/>
                <a:gd name="T22" fmla="*/ 2147483647 w 132"/>
                <a:gd name="T23" fmla="*/ 2147483647 h 32"/>
                <a:gd name="T24" fmla="*/ 2147483647 w 132"/>
                <a:gd name="T25" fmla="*/ 2147483647 h 32"/>
                <a:gd name="T26" fmla="*/ 2147483647 w 132"/>
                <a:gd name="T27" fmla="*/ 2147483647 h 32"/>
                <a:gd name="T28" fmla="*/ 2147483647 w 132"/>
                <a:gd name="T29" fmla="*/ 2147483647 h 32"/>
                <a:gd name="T30" fmla="*/ 2147483647 w 132"/>
                <a:gd name="T31" fmla="*/ 2147483647 h 32"/>
                <a:gd name="T32" fmla="*/ 2147483647 w 132"/>
                <a:gd name="T33" fmla="*/ 2147483647 h 32"/>
                <a:gd name="T34" fmla="*/ 0 w 132"/>
                <a:gd name="T35" fmla="*/ 2147483647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32"/>
                <a:gd name="T56" fmla="*/ 132 w 132"/>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32">
                  <a:moveTo>
                    <a:pt x="0" y="20"/>
                  </a:moveTo>
                  <a:lnTo>
                    <a:pt x="21" y="23"/>
                  </a:lnTo>
                  <a:lnTo>
                    <a:pt x="36" y="20"/>
                  </a:lnTo>
                  <a:lnTo>
                    <a:pt x="40" y="23"/>
                  </a:lnTo>
                  <a:lnTo>
                    <a:pt x="23" y="28"/>
                  </a:lnTo>
                  <a:lnTo>
                    <a:pt x="36" y="32"/>
                  </a:lnTo>
                  <a:lnTo>
                    <a:pt x="113" y="23"/>
                  </a:lnTo>
                  <a:lnTo>
                    <a:pt x="132" y="12"/>
                  </a:lnTo>
                  <a:lnTo>
                    <a:pt x="111" y="6"/>
                  </a:lnTo>
                  <a:lnTo>
                    <a:pt x="113" y="0"/>
                  </a:lnTo>
                  <a:lnTo>
                    <a:pt x="90" y="7"/>
                  </a:lnTo>
                  <a:lnTo>
                    <a:pt x="95" y="9"/>
                  </a:lnTo>
                  <a:lnTo>
                    <a:pt x="88" y="12"/>
                  </a:lnTo>
                  <a:lnTo>
                    <a:pt x="88" y="16"/>
                  </a:lnTo>
                  <a:lnTo>
                    <a:pt x="68" y="16"/>
                  </a:lnTo>
                  <a:lnTo>
                    <a:pt x="67" y="7"/>
                  </a:lnTo>
                  <a:lnTo>
                    <a:pt x="43" y="4"/>
                  </a:lnTo>
                  <a:lnTo>
                    <a:pt x="0" y="2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9" name="Freeform 424"/>
            <p:cNvSpPr>
              <a:spLocks/>
            </p:cNvSpPr>
            <p:nvPr/>
          </p:nvSpPr>
          <p:spPr bwMode="auto">
            <a:xfrm>
              <a:off x="2236788" y="1752625"/>
              <a:ext cx="236537" cy="50800"/>
            </a:xfrm>
            <a:custGeom>
              <a:avLst/>
              <a:gdLst>
                <a:gd name="T0" fmla="*/ 0 w 132"/>
                <a:gd name="T1" fmla="*/ 2147483647 h 32"/>
                <a:gd name="T2" fmla="*/ 2147483647 w 132"/>
                <a:gd name="T3" fmla="*/ 2147483647 h 32"/>
                <a:gd name="T4" fmla="*/ 2147483647 w 132"/>
                <a:gd name="T5" fmla="*/ 2147483647 h 32"/>
                <a:gd name="T6" fmla="*/ 2147483647 w 132"/>
                <a:gd name="T7" fmla="*/ 2147483647 h 32"/>
                <a:gd name="T8" fmla="*/ 2147483647 w 132"/>
                <a:gd name="T9" fmla="*/ 2147483647 h 32"/>
                <a:gd name="T10" fmla="*/ 2147483647 w 132"/>
                <a:gd name="T11" fmla="*/ 2147483647 h 32"/>
                <a:gd name="T12" fmla="*/ 2147483647 w 132"/>
                <a:gd name="T13" fmla="*/ 2147483647 h 32"/>
                <a:gd name="T14" fmla="*/ 2147483647 w 132"/>
                <a:gd name="T15" fmla="*/ 2147483647 h 32"/>
                <a:gd name="T16" fmla="*/ 2147483647 w 132"/>
                <a:gd name="T17" fmla="*/ 2147483647 h 32"/>
                <a:gd name="T18" fmla="*/ 2147483647 w 132"/>
                <a:gd name="T19" fmla="*/ 0 h 32"/>
                <a:gd name="T20" fmla="*/ 2147483647 w 132"/>
                <a:gd name="T21" fmla="*/ 2147483647 h 32"/>
                <a:gd name="T22" fmla="*/ 2147483647 w 132"/>
                <a:gd name="T23" fmla="*/ 2147483647 h 32"/>
                <a:gd name="T24" fmla="*/ 2147483647 w 132"/>
                <a:gd name="T25" fmla="*/ 2147483647 h 32"/>
                <a:gd name="T26" fmla="*/ 2147483647 w 132"/>
                <a:gd name="T27" fmla="*/ 2147483647 h 32"/>
                <a:gd name="T28" fmla="*/ 2147483647 w 132"/>
                <a:gd name="T29" fmla="*/ 2147483647 h 32"/>
                <a:gd name="T30" fmla="*/ 2147483647 w 132"/>
                <a:gd name="T31" fmla="*/ 2147483647 h 32"/>
                <a:gd name="T32" fmla="*/ 2147483647 w 132"/>
                <a:gd name="T33" fmla="*/ 2147483647 h 32"/>
                <a:gd name="T34" fmla="*/ 0 w 132"/>
                <a:gd name="T35" fmla="*/ 2147483647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32"/>
                <a:gd name="T56" fmla="*/ 132 w 132"/>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32">
                  <a:moveTo>
                    <a:pt x="0" y="20"/>
                  </a:moveTo>
                  <a:lnTo>
                    <a:pt x="21" y="23"/>
                  </a:lnTo>
                  <a:lnTo>
                    <a:pt x="36" y="20"/>
                  </a:lnTo>
                  <a:lnTo>
                    <a:pt x="40" y="23"/>
                  </a:lnTo>
                  <a:lnTo>
                    <a:pt x="23" y="28"/>
                  </a:lnTo>
                  <a:lnTo>
                    <a:pt x="36" y="32"/>
                  </a:lnTo>
                  <a:lnTo>
                    <a:pt x="113" y="23"/>
                  </a:lnTo>
                  <a:lnTo>
                    <a:pt x="132" y="12"/>
                  </a:lnTo>
                  <a:lnTo>
                    <a:pt x="111" y="6"/>
                  </a:lnTo>
                  <a:lnTo>
                    <a:pt x="113" y="0"/>
                  </a:lnTo>
                  <a:lnTo>
                    <a:pt x="90" y="7"/>
                  </a:lnTo>
                  <a:lnTo>
                    <a:pt x="95" y="9"/>
                  </a:lnTo>
                  <a:lnTo>
                    <a:pt x="88" y="12"/>
                  </a:lnTo>
                  <a:lnTo>
                    <a:pt x="88" y="16"/>
                  </a:lnTo>
                  <a:lnTo>
                    <a:pt x="68" y="16"/>
                  </a:lnTo>
                  <a:lnTo>
                    <a:pt x="67" y="7"/>
                  </a:lnTo>
                  <a:lnTo>
                    <a:pt x="43" y="4"/>
                  </a:lnTo>
                  <a:lnTo>
                    <a:pt x="0" y="2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0" name="Freeform 425"/>
            <p:cNvSpPr>
              <a:spLocks/>
            </p:cNvSpPr>
            <p:nvPr/>
          </p:nvSpPr>
          <p:spPr bwMode="auto">
            <a:xfrm>
              <a:off x="2081213" y="1817713"/>
              <a:ext cx="342900" cy="117475"/>
            </a:xfrm>
            <a:custGeom>
              <a:avLst/>
              <a:gdLst>
                <a:gd name="T0" fmla="*/ 2147483647 w 192"/>
                <a:gd name="T1" fmla="*/ 2147483647 h 73"/>
                <a:gd name="T2" fmla="*/ 2147483647 w 192"/>
                <a:gd name="T3" fmla="*/ 2147483647 h 73"/>
                <a:gd name="T4" fmla="*/ 2147483647 w 192"/>
                <a:gd name="T5" fmla="*/ 2147483647 h 73"/>
                <a:gd name="T6" fmla="*/ 2147483647 w 192"/>
                <a:gd name="T7" fmla="*/ 2147483647 h 73"/>
                <a:gd name="T8" fmla="*/ 2147483647 w 192"/>
                <a:gd name="T9" fmla="*/ 2147483647 h 73"/>
                <a:gd name="T10" fmla="*/ 2147483647 w 192"/>
                <a:gd name="T11" fmla="*/ 2147483647 h 73"/>
                <a:gd name="T12" fmla="*/ 0 w 192"/>
                <a:gd name="T13" fmla="*/ 2147483647 h 73"/>
                <a:gd name="T14" fmla="*/ 2147483647 w 192"/>
                <a:gd name="T15" fmla="*/ 2147483647 h 73"/>
                <a:gd name="T16" fmla="*/ 2147483647 w 192"/>
                <a:gd name="T17" fmla="*/ 2147483647 h 73"/>
                <a:gd name="T18" fmla="*/ 2147483647 w 192"/>
                <a:gd name="T19" fmla="*/ 2147483647 h 73"/>
                <a:gd name="T20" fmla="*/ 2147483647 w 192"/>
                <a:gd name="T21" fmla="*/ 2147483647 h 73"/>
                <a:gd name="T22" fmla="*/ 2147483647 w 192"/>
                <a:gd name="T23" fmla="*/ 2147483647 h 73"/>
                <a:gd name="T24" fmla="*/ 2147483647 w 192"/>
                <a:gd name="T25" fmla="*/ 2147483647 h 73"/>
                <a:gd name="T26" fmla="*/ 2147483647 w 192"/>
                <a:gd name="T27" fmla="*/ 2147483647 h 73"/>
                <a:gd name="T28" fmla="*/ 2147483647 w 192"/>
                <a:gd name="T29" fmla="*/ 2147483647 h 73"/>
                <a:gd name="T30" fmla="*/ 2147483647 w 192"/>
                <a:gd name="T31" fmla="*/ 2147483647 h 73"/>
                <a:gd name="T32" fmla="*/ 2147483647 w 192"/>
                <a:gd name="T33" fmla="*/ 2147483647 h 73"/>
                <a:gd name="T34" fmla="*/ 2147483647 w 192"/>
                <a:gd name="T35" fmla="*/ 2147483647 h 73"/>
                <a:gd name="T36" fmla="*/ 2147483647 w 192"/>
                <a:gd name="T37" fmla="*/ 0 h 73"/>
                <a:gd name="T38" fmla="*/ 2147483647 w 192"/>
                <a:gd name="T39" fmla="*/ 2147483647 h 73"/>
                <a:gd name="T40" fmla="*/ 2147483647 w 192"/>
                <a:gd name="T41" fmla="*/ 2147483647 h 73"/>
                <a:gd name="T42" fmla="*/ 2147483647 w 192"/>
                <a:gd name="T43" fmla="*/ 2147483647 h 73"/>
                <a:gd name="T44" fmla="*/ 2147483647 w 192"/>
                <a:gd name="T45" fmla="*/ 2147483647 h 73"/>
                <a:gd name="T46" fmla="*/ 2147483647 w 192"/>
                <a:gd name="T47" fmla="*/ 2147483647 h 73"/>
                <a:gd name="T48" fmla="*/ 2147483647 w 192"/>
                <a:gd name="T49" fmla="*/ 2147483647 h 73"/>
                <a:gd name="T50" fmla="*/ 2147483647 w 192"/>
                <a:gd name="T51" fmla="*/ 2147483647 h 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2"/>
                <a:gd name="T79" fmla="*/ 0 h 73"/>
                <a:gd name="T80" fmla="*/ 192 w 192"/>
                <a:gd name="T81" fmla="*/ 73 h 7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2" h="73">
                  <a:moveTo>
                    <a:pt x="8" y="29"/>
                  </a:moveTo>
                  <a:lnTo>
                    <a:pt x="17" y="32"/>
                  </a:lnTo>
                  <a:lnTo>
                    <a:pt x="8" y="37"/>
                  </a:lnTo>
                  <a:lnTo>
                    <a:pt x="12" y="41"/>
                  </a:lnTo>
                  <a:lnTo>
                    <a:pt x="56" y="45"/>
                  </a:lnTo>
                  <a:lnTo>
                    <a:pt x="5" y="51"/>
                  </a:lnTo>
                  <a:lnTo>
                    <a:pt x="0" y="60"/>
                  </a:lnTo>
                  <a:lnTo>
                    <a:pt x="27" y="63"/>
                  </a:lnTo>
                  <a:lnTo>
                    <a:pt x="22" y="73"/>
                  </a:lnTo>
                  <a:lnTo>
                    <a:pt x="114" y="60"/>
                  </a:lnTo>
                  <a:lnTo>
                    <a:pt x="128" y="69"/>
                  </a:lnTo>
                  <a:lnTo>
                    <a:pt x="142" y="67"/>
                  </a:lnTo>
                  <a:lnTo>
                    <a:pt x="181" y="48"/>
                  </a:lnTo>
                  <a:lnTo>
                    <a:pt x="154" y="44"/>
                  </a:lnTo>
                  <a:lnTo>
                    <a:pt x="150" y="37"/>
                  </a:lnTo>
                  <a:lnTo>
                    <a:pt x="160" y="29"/>
                  </a:lnTo>
                  <a:lnTo>
                    <a:pt x="166" y="15"/>
                  </a:lnTo>
                  <a:lnTo>
                    <a:pt x="192" y="3"/>
                  </a:lnTo>
                  <a:lnTo>
                    <a:pt x="173" y="0"/>
                  </a:lnTo>
                  <a:lnTo>
                    <a:pt x="142" y="13"/>
                  </a:lnTo>
                  <a:lnTo>
                    <a:pt x="108" y="9"/>
                  </a:lnTo>
                  <a:lnTo>
                    <a:pt x="87" y="13"/>
                  </a:lnTo>
                  <a:lnTo>
                    <a:pt x="93" y="5"/>
                  </a:lnTo>
                  <a:lnTo>
                    <a:pt x="81" y="5"/>
                  </a:lnTo>
                  <a:lnTo>
                    <a:pt x="36" y="15"/>
                  </a:lnTo>
                  <a:lnTo>
                    <a:pt x="8" y="2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1" name="Freeform 426"/>
            <p:cNvSpPr>
              <a:spLocks/>
            </p:cNvSpPr>
            <p:nvPr/>
          </p:nvSpPr>
          <p:spPr bwMode="auto">
            <a:xfrm>
              <a:off x="2081213" y="1817713"/>
              <a:ext cx="342900" cy="117475"/>
            </a:xfrm>
            <a:custGeom>
              <a:avLst/>
              <a:gdLst>
                <a:gd name="T0" fmla="*/ 2147483647 w 192"/>
                <a:gd name="T1" fmla="*/ 2147483647 h 73"/>
                <a:gd name="T2" fmla="*/ 2147483647 w 192"/>
                <a:gd name="T3" fmla="*/ 2147483647 h 73"/>
                <a:gd name="T4" fmla="*/ 2147483647 w 192"/>
                <a:gd name="T5" fmla="*/ 2147483647 h 73"/>
                <a:gd name="T6" fmla="*/ 2147483647 w 192"/>
                <a:gd name="T7" fmla="*/ 2147483647 h 73"/>
                <a:gd name="T8" fmla="*/ 2147483647 w 192"/>
                <a:gd name="T9" fmla="*/ 2147483647 h 73"/>
                <a:gd name="T10" fmla="*/ 2147483647 w 192"/>
                <a:gd name="T11" fmla="*/ 2147483647 h 73"/>
                <a:gd name="T12" fmla="*/ 0 w 192"/>
                <a:gd name="T13" fmla="*/ 2147483647 h 73"/>
                <a:gd name="T14" fmla="*/ 2147483647 w 192"/>
                <a:gd name="T15" fmla="*/ 2147483647 h 73"/>
                <a:gd name="T16" fmla="*/ 2147483647 w 192"/>
                <a:gd name="T17" fmla="*/ 2147483647 h 73"/>
                <a:gd name="T18" fmla="*/ 2147483647 w 192"/>
                <a:gd name="T19" fmla="*/ 2147483647 h 73"/>
                <a:gd name="T20" fmla="*/ 2147483647 w 192"/>
                <a:gd name="T21" fmla="*/ 2147483647 h 73"/>
                <a:gd name="T22" fmla="*/ 2147483647 w 192"/>
                <a:gd name="T23" fmla="*/ 2147483647 h 73"/>
                <a:gd name="T24" fmla="*/ 2147483647 w 192"/>
                <a:gd name="T25" fmla="*/ 2147483647 h 73"/>
                <a:gd name="T26" fmla="*/ 2147483647 w 192"/>
                <a:gd name="T27" fmla="*/ 2147483647 h 73"/>
                <a:gd name="T28" fmla="*/ 2147483647 w 192"/>
                <a:gd name="T29" fmla="*/ 2147483647 h 73"/>
                <a:gd name="T30" fmla="*/ 2147483647 w 192"/>
                <a:gd name="T31" fmla="*/ 2147483647 h 73"/>
                <a:gd name="T32" fmla="*/ 2147483647 w 192"/>
                <a:gd name="T33" fmla="*/ 2147483647 h 73"/>
                <a:gd name="T34" fmla="*/ 2147483647 w 192"/>
                <a:gd name="T35" fmla="*/ 2147483647 h 73"/>
                <a:gd name="T36" fmla="*/ 2147483647 w 192"/>
                <a:gd name="T37" fmla="*/ 0 h 73"/>
                <a:gd name="T38" fmla="*/ 2147483647 w 192"/>
                <a:gd name="T39" fmla="*/ 2147483647 h 73"/>
                <a:gd name="T40" fmla="*/ 2147483647 w 192"/>
                <a:gd name="T41" fmla="*/ 2147483647 h 73"/>
                <a:gd name="T42" fmla="*/ 2147483647 w 192"/>
                <a:gd name="T43" fmla="*/ 2147483647 h 73"/>
                <a:gd name="T44" fmla="*/ 2147483647 w 192"/>
                <a:gd name="T45" fmla="*/ 2147483647 h 73"/>
                <a:gd name="T46" fmla="*/ 2147483647 w 192"/>
                <a:gd name="T47" fmla="*/ 2147483647 h 73"/>
                <a:gd name="T48" fmla="*/ 2147483647 w 192"/>
                <a:gd name="T49" fmla="*/ 2147483647 h 73"/>
                <a:gd name="T50" fmla="*/ 2147483647 w 192"/>
                <a:gd name="T51" fmla="*/ 2147483647 h 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2"/>
                <a:gd name="T79" fmla="*/ 0 h 73"/>
                <a:gd name="T80" fmla="*/ 192 w 192"/>
                <a:gd name="T81" fmla="*/ 73 h 7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2" h="73">
                  <a:moveTo>
                    <a:pt x="8" y="29"/>
                  </a:moveTo>
                  <a:lnTo>
                    <a:pt x="17" y="32"/>
                  </a:lnTo>
                  <a:lnTo>
                    <a:pt x="8" y="37"/>
                  </a:lnTo>
                  <a:lnTo>
                    <a:pt x="12" y="41"/>
                  </a:lnTo>
                  <a:lnTo>
                    <a:pt x="56" y="45"/>
                  </a:lnTo>
                  <a:lnTo>
                    <a:pt x="5" y="51"/>
                  </a:lnTo>
                  <a:lnTo>
                    <a:pt x="0" y="60"/>
                  </a:lnTo>
                  <a:lnTo>
                    <a:pt x="27" y="63"/>
                  </a:lnTo>
                  <a:lnTo>
                    <a:pt x="22" y="73"/>
                  </a:lnTo>
                  <a:lnTo>
                    <a:pt x="114" y="60"/>
                  </a:lnTo>
                  <a:lnTo>
                    <a:pt x="128" y="69"/>
                  </a:lnTo>
                  <a:lnTo>
                    <a:pt x="142" y="67"/>
                  </a:lnTo>
                  <a:lnTo>
                    <a:pt x="181" y="48"/>
                  </a:lnTo>
                  <a:lnTo>
                    <a:pt x="154" y="44"/>
                  </a:lnTo>
                  <a:lnTo>
                    <a:pt x="150" y="37"/>
                  </a:lnTo>
                  <a:lnTo>
                    <a:pt x="160" y="29"/>
                  </a:lnTo>
                  <a:lnTo>
                    <a:pt x="166" y="15"/>
                  </a:lnTo>
                  <a:lnTo>
                    <a:pt x="192" y="3"/>
                  </a:lnTo>
                  <a:lnTo>
                    <a:pt x="173" y="0"/>
                  </a:lnTo>
                  <a:lnTo>
                    <a:pt x="142" y="13"/>
                  </a:lnTo>
                  <a:lnTo>
                    <a:pt x="108" y="9"/>
                  </a:lnTo>
                  <a:lnTo>
                    <a:pt x="87" y="13"/>
                  </a:lnTo>
                  <a:lnTo>
                    <a:pt x="93" y="5"/>
                  </a:lnTo>
                  <a:lnTo>
                    <a:pt x="81" y="5"/>
                  </a:lnTo>
                  <a:lnTo>
                    <a:pt x="36" y="15"/>
                  </a:lnTo>
                  <a:lnTo>
                    <a:pt x="8" y="2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2" name="Freeform 427"/>
            <p:cNvSpPr>
              <a:spLocks/>
            </p:cNvSpPr>
            <p:nvPr/>
          </p:nvSpPr>
          <p:spPr bwMode="auto">
            <a:xfrm>
              <a:off x="1993900" y="1801838"/>
              <a:ext cx="233363" cy="77787"/>
            </a:xfrm>
            <a:custGeom>
              <a:avLst/>
              <a:gdLst>
                <a:gd name="T0" fmla="*/ 0 w 130"/>
                <a:gd name="T1" fmla="*/ 2147483647 h 48"/>
                <a:gd name="T2" fmla="*/ 2147483647 w 130"/>
                <a:gd name="T3" fmla="*/ 2147483647 h 48"/>
                <a:gd name="T4" fmla="*/ 2147483647 w 130"/>
                <a:gd name="T5" fmla="*/ 2147483647 h 48"/>
                <a:gd name="T6" fmla="*/ 2147483647 w 130"/>
                <a:gd name="T7" fmla="*/ 2147483647 h 48"/>
                <a:gd name="T8" fmla="*/ 2147483647 w 130"/>
                <a:gd name="T9" fmla="*/ 2147483647 h 48"/>
                <a:gd name="T10" fmla="*/ 2147483647 w 130"/>
                <a:gd name="T11" fmla="*/ 2147483647 h 48"/>
                <a:gd name="T12" fmla="*/ 2147483647 w 130"/>
                <a:gd name="T13" fmla="*/ 2147483647 h 48"/>
                <a:gd name="T14" fmla="*/ 2147483647 w 130"/>
                <a:gd name="T15" fmla="*/ 0 h 48"/>
                <a:gd name="T16" fmla="*/ 2147483647 w 130"/>
                <a:gd name="T17" fmla="*/ 2147483647 h 48"/>
                <a:gd name="T18" fmla="*/ 2147483647 w 130"/>
                <a:gd name="T19" fmla="*/ 2147483647 h 48"/>
                <a:gd name="T20" fmla="*/ 0 w 130"/>
                <a:gd name="T21" fmla="*/ 214748364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
                <a:gd name="T34" fmla="*/ 0 h 48"/>
                <a:gd name="T35" fmla="*/ 130 w 13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 h="48">
                  <a:moveTo>
                    <a:pt x="0" y="33"/>
                  </a:moveTo>
                  <a:lnTo>
                    <a:pt x="7" y="39"/>
                  </a:lnTo>
                  <a:lnTo>
                    <a:pt x="4" y="48"/>
                  </a:lnTo>
                  <a:lnTo>
                    <a:pt x="36" y="43"/>
                  </a:lnTo>
                  <a:lnTo>
                    <a:pt x="71" y="26"/>
                  </a:lnTo>
                  <a:lnTo>
                    <a:pt x="130" y="13"/>
                  </a:lnTo>
                  <a:lnTo>
                    <a:pt x="119" y="2"/>
                  </a:lnTo>
                  <a:lnTo>
                    <a:pt x="87" y="0"/>
                  </a:lnTo>
                  <a:lnTo>
                    <a:pt x="46" y="5"/>
                  </a:lnTo>
                  <a:lnTo>
                    <a:pt x="42" y="13"/>
                  </a:lnTo>
                  <a:lnTo>
                    <a:pt x="0" y="3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3" name="Freeform 428"/>
            <p:cNvSpPr>
              <a:spLocks/>
            </p:cNvSpPr>
            <p:nvPr/>
          </p:nvSpPr>
          <p:spPr bwMode="auto">
            <a:xfrm>
              <a:off x="1993900" y="1801838"/>
              <a:ext cx="233363" cy="77787"/>
            </a:xfrm>
            <a:custGeom>
              <a:avLst/>
              <a:gdLst>
                <a:gd name="T0" fmla="*/ 0 w 130"/>
                <a:gd name="T1" fmla="*/ 2147483647 h 48"/>
                <a:gd name="T2" fmla="*/ 2147483647 w 130"/>
                <a:gd name="T3" fmla="*/ 2147483647 h 48"/>
                <a:gd name="T4" fmla="*/ 2147483647 w 130"/>
                <a:gd name="T5" fmla="*/ 2147483647 h 48"/>
                <a:gd name="T6" fmla="*/ 2147483647 w 130"/>
                <a:gd name="T7" fmla="*/ 2147483647 h 48"/>
                <a:gd name="T8" fmla="*/ 2147483647 w 130"/>
                <a:gd name="T9" fmla="*/ 2147483647 h 48"/>
                <a:gd name="T10" fmla="*/ 2147483647 w 130"/>
                <a:gd name="T11" fmla="*/ 2147483647 h 48"/>
                <a:gd name="T12" fmla="*/ 2147483647 w 130"/>
                <a:gd name="T13" fmla="*/ 2147483647 h 48"/>
                <a:gd name="T14" fmla="*/ 2147483647 w 130"/>
                <a:gd name="T15" fmla="*/ 0 h 48"/>
                <a:gd name="T16" fmla="*/ 2147483647 w 130"/>
                <a:gd name="T17" fmla="*/ 2147483647 h 48"/>
                <a:gd name="T18" fmla="*/ 2147483647 w 130"/>
                <a:gd name="T19" fmla="*/ 2147483647 h 48"/>
                <a:gd name="T20" fmla="*/ 0 w 130"/>
                <a:gd name="T21" fmla="*/ 214748364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
                <a:gd name="T34" fmla="*/ 0 h 48"/>
                <a:gd name="T35" fmla="*/ 130 w 13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 h="48">
                  <a:moveTo>
                    <a:pt x="0" y="33"/>
                  </a:moveTo>
                  <a:lnTo>
                    <a:pt x="7" y="39"/>
                  </a:lnTo>
                  <a:lnTo>
                    <a:pt x="4" y="48"/>
                  </a:lnTo>
                  <a:lnTo>
                    <a:pt x="36" y="43"/>
                  </a:lnTo>
                  <a:lnTo>
                    <a:pt x="71" y="26"/>
                  </a:lnTo>
                  <a:lnTo>
                    <a:pt x="130" y="13"/>
                  </a:lnTo>
                  <a:lnTo>
                    <a:pt x="119" y="2"/>
                  </a:lnTo>
                  <a:lnTo>
                    <a:pt x="87" y="0"/>
                  </a:lnTo>
                  <a:lnTo>
                    <a:pt x="46" y="5"/>
                  </a:lnTo>
                  <a:lnTo>
                    <a:pt x="42" y="13"/>
                  </a:lnTo>
                  <a:lnTo>
                    <a:pt x="0" y="3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4" name="Freeform 429"/>
            <p:cNvSpPr>
              <a:spLocks/>
            </p:cNvSpPr>
            <p:nvPr/>
          </p:nvSpPr>
          <p:spPr bwMode="auto">
            <a:xfrm>
              <a:off x="8021638" y="2262213"/>
              <a:ext cx="36512" cy="19050"/>
            </a:xfrm>
            <a:custGeom>
              <a:avLst/>
              <a:gdLst>
                <a:gd name="T0" fmla="*/ 0 w 20"/>
                <a:gd name="T1" fmla="*/ 0 h 10"/>
                <a:gd name="T2" fmla="*/ 2147483647 w 20"/>
                <a:gd name="T3" fmla="*/ 2147483647 h 10"/>
                <a:gd name="T4" fmla="*/ 0 w 20"/>
                <a:gd name="T5" fmla="*/ 0 h 10"/>
                <a:gd name="T6" fmla="*/ 0 60000 65536"/>
                <a:gd name="T7" fmla="*/ 0 60000 65536"/>
                <a:gd name="T8" fmla="*/ 0 60000 65536"/>
                <a:gd name="T9" fmla="*/ 0 w 20"/>
                <a:gd name="T10" fmla="*/ 0 h 10"/>
                <a:gd name="T11" fmla="*/ 20 w 20"/>
                <a:gd name="T12" fmla="*/ 10 h 10"/>
              </a:gdLst>
              <a:ahLst/>
              <a:cxnLst>
                <a:cxn ang="T6">
                  <a:pos x="T0" y="T1"/>
                </a:cxn>
                <a:cxn ang="T7">
                  <a:pos x="T2" y="T3"/>
                </a:cxn>
                <a:cxn ang="T8">
                  <a:pos x="T4" y="T5"/>
                </a:cxn>
              </a:cxnLst>
              <a:rect l="T9" t="T10" r="T11" b="T12"/>
              <a:pathLst>
                <a:path w="20" h="10">
                  <a:moveTo>
                    <a:pt x="0" y="0"/>
                  </a:moveTo>
                  <a:lnTo>
                    <a:pt x="20" y="1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5" name="Line 430"/>
            <p:cNvSpPr>
              <a:spLocks noChangeShapeType="1"/>
            </p:cNvSpPr>
            <p:nvPr/>
          </p:nvSpPr>
          <p:spPr bwMode="auto">
            <a:xfrm>
              <a:off x="8021638" y="2262213"/>
              <a:ext cx="36512" cy="1905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6" name="Freeform 431"/>
            <p:cNvSpPr>
              <a:spLocks/>
            </p:cNvSpPr>
            <p:nvPr/>
          </p:nvSpPr>
          <p:spPr bwMode="auto">
            <a:xfrm>
              <a:off x="8237538" y="2325713"/>
              <a:ext cx="23812" cy="6350"/>
            </a:xfrm>
            <a:custGeom>
              <a:avLst/>
              <a:gdLst>
                <a:gd name="T0" fmla="*/ 0 w 13"/>
                <a:gd name="T1" fmla="*/ 0 h 3"/>
                <a:gd name="T2" fmla="*/ 2147483647 w 13"/>
                <a:gd name="T3" fmla="*/ 2147483647 h 3"/>
                <a:gd name="T4" fmla="*/ 0 w 13"/>
                <a:gd name="T5" fmla="*/ 0 h 3"/>
                <a:gd name="T6" fmla="*/ 0 60000 65536"/>
                <a:gd name="T7" fmla="*/ 0 60000 65536"/>
                <a:gd name="T8" fmla="*/ 0 60000 65536"/>
                <a:gd name="T9" fmla="*/ 0 w 13"/>
                <a:gd name="T10" fmla="*/ 0 h 3"/>
                <a:gd name="T11" fmla="*/ 13 w 13"/>
                <a:gd name="T12" fmla="*/ 3 h 3"/>
              </a:gdLst>
              <a:ahLst/>
              <a:cxnLst>
                <a:cxn ang="T6">
                  <a:pos x="T0" y="T1"/>
                </a:cxn>
                <a:cxn ang="T7">
                  <a:pos x="T2" y="T3"/>
                </a:cxn>
                <a:cxn ang="T8">
                  <a:pos x="T4" y="T5"/>
                </a:cxn>
              </a:cxnLst>
              <a:rect l="T9" t="T10" r="T11" b="T12"/>
              <a:pathLst>
                <a:path w="13" h="3">
                  <a:moveTo>
                    <a:pt x="0" y="0"/>
                  </a:moveTo>
                  <a:lnTo>
                    <a:pt x="13" y="3"/>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7" name="Freeform 432"/>
            <p:cNvSpPr>
              <a:spLocks/>
            </p:cNvSpPr>
            <p:nvPr/>
          </p:nvSpPr>
          <p:spPr bwMode="auto">
            <a:xfrm>
              <a:off x="8237538" y="2325713"/>
              <a:ext cx="23812" cy="6350"/>
            </a:xfrm>
            <a:custGeom>
              <a:avLst/>
              <a:gdLst>
                <a:gd name="T0" fmla="*/ 0 w 13"/>
                <a:gd name="T1" fmla="*/ 0 h 3"/>
                <a:gd name="T2" fmla="*/ 2147483647 w 13"/>
                <a:gd name="T3" fmla="*/ 2147483647 h 3"/>
                <a:gd name="T4" fmla="*/ 0 w 13"/>
                <a:gd name="T5" fmla="*/ 0 h 3"/>
                <a:gd name="T6" fmla="*/ 0 60000 65536"/>
                <a:gd name="T7" fmla="*/ 0 60000 65536"/>
                <a:gd name="T8" fmla="*/ 0 60000 65536"/>
                <a:gd name="T9" fmla="*/ 0 w 13"/>
                <a:gd name="T10" fmla="*/ 0 h 3"/>
                <a:gd name="T11" fmla="*/ 13 w 13"/>
                <a:gd name="T12" fmla="*/ 3 h 3"/>
              </a:gdLst>
              <a:ahLst/>
              <a:cxnLst>
                <a:cxn ang="T6">
                  <a:pos x="T0" y="T1"/>
                </a:cxn>
                <a:cxn ang="T7">
                  <a:pos x="T2" y="T3"/>
                </a:cxn>
                <a:cxn ang="T8">
                  <a:pos x="T4" y="T5"/>
                </a:cxn>
              </a:cxnLst>
              <a:rect l="T9" t="T10" r="T11" b="T12"/>
              <a:pathLst>
                <a:path w="13" h="3">
                  <a:moveTo>
                    <a:pt x="0" y="0"/>
                  </a:moveTo>
                  <a:lnTo>
                    <a:pt x="13" y="3"/>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8" name="Freeform 433"/>
            <p:cNvSpPr>
              <a:spLocks/>
            </p:cNvSpPr>
            <p:nvPr/>
          </p:nvSpPr>
          <p:spPr bwMode="auto">
            <a:xfrm>
              <a:off x="8480425" y="2352700"/>
              <a:ext cx="14288" cy="6350"/>
            </a:xfrm>
            <a:custGeom>
              <a:avLst/>
              <a:gdLst>
                <a:gd name="T0" fmla="*/ 0 w 9"/>
                <a:gd name="T1" fmla="*/ 0 h 4"/>
                <a:gd name="T2" fmla="*/ 2147483647 w 9"/>
                <a:gd name="T3" fmla="*/ 2147483647 h 4"/>
                <a:gd name="T4" fmla="*/ 0 w 9"/>
                <a:gd name="T5" fmla="*/ 0 h 4"/>
                <a:gd name="T6" fmla="*/ 0 60000 65536"/>
                <a:gd name="T7" fmla="*/ 0 60000 65536"/>
                <a:gd name="T8" fmla="*/ 0 60000 65536"/>
                <a:gd name="T9" fmla="*/ 0 w 9"/>
                <a:gd name="T10" fmla="*/ 0 h 4"/>
                <a:gd name="T11" fmla="*/ 9 w 9"/>
                <a:gd name="T12" fmla="*/ 4 h 4"/>
              </a:gdLst>
              <a:ahLst/>
              <a:cxnLst>
                <a:cxn ang="T6">
                  <a:pos x="T0" y="T1"/>
                </a:cxn>
                <a:cxn ang="T7">
                  <a:pos x="T2" y="T3"/>
                </a:cxn>
                <a:cxn ang="T8">
                  <a:pos x="T4" y="T5"/>
                </a:cxn>
              </a:cxnLst>
              <a:rect l="T9" t="T10" r="T11" b="T12"/>
              <a:pathLst>
                <a:path w="9" h="4">
                  <a:moveTo>
                    <a:pt x="0" y="0"/>
                  </a:moveTo>
                  <a:lnTo>
                    <a:pt x="9" y="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9" name="Line 434"/>
            <p:cNvSpPr>
              <a:spLocks noChangeShapeType="1"/>
            </p:cNvSpPr>
            <p:nvPr/>
          </p:nvSpPr>
          <p:spPr bwMode="auto">
            <a:xfrm>
              <a:off x="8480425" y="2352700"/>
              <a:ext cx="14288" cy="635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0" name="Freeform 435"/>
            <p:cNvSpPr>
              <a:spLocks/>
            </p:cNvSpPr>
            <p:nvPr/>
          </p:nvSpPr>
          <p:spPr bwMode="auto">
            <a:xfrm>
              <a:off x="8515350" y="2352700"/>
              <a:ext cx="11113" cy="6350"/>
            </a:xfrm>
            <a:custGeom>
              <a:avLst/>
              <a:gdLst>
                <a:gd name="T0" fmla="*/ 2147483647 w 8"/>
                <a:gd name="T1" fmla="*/ 2147483647 h 4"/>
                <a:gd name="T2" fmla="*/ 2147483647 w 8"/>
                <a:gd name="T3" fmla="*/ 2147483647 h 4"/>
                <a:gd name="T4" fmla="*/ 0 w 8"/>
                <a:gd name="T5" fmla="*/ 0 h 4"/>
                <a:gd name="T6" fmla="*/ 2147483647 w 8"/>
                <a:gd name="T7" fmla="*/ 2147483647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3" y="4"/>
                  </a:moveTo>
                  <a:lnTo>
                    <a:pt x="8" y="1"/>
                  </a:lnTo>
                  <a:lnTo>
                    <a:pt x="0" y="0"/>
                  </a:lnTo>
                  <a:lnTo>
                    <a:pt x="3"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1" name="Freeform 436"/>
            <p:cNvSpPr>
              <a:spLocks/>
            </p:cNvSpPr>
            <p:nvPr/>
          </p:nvSpPr>
          <p:spPr bwMode="auto">
            <a:xfrm>
              <a:off x="8515350" y="2352700"/>
              <a:ext cx="11113" cy="6350"/>
            </a:xfrm>
            <a:custGeom>
              <a:avLst/>
              <a:gdLst>
                <a:gd name="T0" fmla="*/ 2147483647 w 8"/>
                <a:gd name="T1" fmla="*/ 2147483647 h 4"/>
                <a:gd name="T2" fmla="*/ 2147483647 w 8"/>
                <a:gd name="T3" fmla="*/ 2147483647 h 4"/>
                <a:gd name="T4" fmla="*/ 0 w 8"/>
                <a:gd name="T5" fmla="*/ 0 h 4"/>
                <a:gd name="T6" fmla="*/ 2147483647 w 8"/>
                <a:gd name="T7" fmla="*/ 2147483647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3" y="4"/>
                  </a:moveTo>
                  <a:lnTo>
                    <a:pt x="8" y="1"/>
                  </a:lnTo>
                  <a:lnTo>
                    <a:pt x="0" y="0"/>
                  </a:lnTo>
                  <a:lnTo>
                    <a:pt x="3"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2" name="Freeform 437"/>
            <p:cNvSpPr>
              <a:spLocks/>
            </p:cNvSpPr>
            <p:nvPr/>
          </p:nvSpPr>
          <p:spPr bwMode="auto">
            <a:xfrm>
              <a:off x="8551863" y="2344763"/>
              <a:ext cx="11112" cy="3175"/>
            </a:xfrm>
            <a:custGeom>
              <a:avLst/>
              <a:gdLst>
                <a:gd name="T0" fmla="*/ 0 w 6"/>
                <a:gd name="T1" fmla="*/ 2147483647 h 2"/>
                <a:gd name="T2" fmla="*/ 2147483647 w 6"/>
                <a:gd name="T3" fmla="*/ 0 h 2"/>
                <a:gd name="T4" fmla="*/ 0 w 6"/>
                <a:gd name="T5" fmla="*/ 2147483647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2"/>
                  </a:moveTo>
                  <a:lnTo>
                    <a:pt x="6" y="0"/>
                  </a:lnTo>
                  <a:lnTo>
                    <a:pt x="0" y="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3" name="Line 438"/>
            <p:cNvSpPr>
              <a:spLocks noChangeShapeType="1"/>
            </p:cNvSpPr>
            <p:nvPr/>
          </p:nvSpPr>
          <p:spPr bwMode="auto">
            <a:xfrm flipV="1">
              <a:off x="8551863" y="2344763"/>
              <a:ext cx="11112" cy="31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4" name="Freeform 439"/>
            <p:cNvSpPr>
              <a:spLocks/>
            </p:cNvSpPr>
            <p:nvPr/>
          </p:nvSpPr>
          <p:spPr bwMode="auto">
            <a:xfrm>
              <a:off x="8558213" y="2338413"/>
              <a:ext cx="4762" cy="6350"/>
            </a:xfrm>
            <a:custGeom>
              <a:avLst/>
              <a:gdLst>
                <a:gd name="T0" fmla="*/ 2147483647 w 3"/>
                <a:gd name="T1" fmla="*/ 2147483647 h 4"/>
                <a:gd name="T2" fmla="*/ 0 w 3"/>
                <a:gd name="T3" fmla="*/ 0 h 4"/>
                <a:gd name="T4" fmla="*/ 2147483647 w 3"/>
                <a:gd name="T5" fmla="*/ 2147483647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3" y="4"/>
                  </a:moveTo>
                  <a:lnTo>
                    <a:pt x="0" y="0"/>
                  </a:lnTo>
                  <a:lnTo>
                    <a:pt x="3"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5" name="Line 440"/>
            <p:cNvSpPr>
              <a:spLocks noChangeShapeType="1"/>
            </p:cNvSpPr>
            <p:nvPr/>
          </p:nvSpPr>
          <p:spPr bwMode="auto">
            <a:xfrm flipH="1" flipV="1">
              <a:off x="8558213" y="2338413"/>
              <a:ext cx="4762" cy="635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6" name="Freeform 441"/>
            <p:cNvSpPr>
              <a:spLocks/>
            </p:cNvSpPr>
            <p:nvPr/>
          </p:nvSpPr>
          <p:spPr bwMode="auto">
            <a:xfrm>
              <a:off x="449263" y="2311425"/>
              <a:ext cx="44450" cy="20638"/>
            </a:xfrm>
            <a:custGeom>
              <a:avLst/>
              <a:gdLst>
                <a:gd name="T0" fmla="*/ 0 w 25"/>
                <a:gd name="T1" fmla="*/ 2147483647 h 13"/>
                <a:gd name="T2" fmla="*/ 2147483647 w 25"/>
                <a:gd name="T3" fmla="*/ 0 h 13"/>
                <a:gd name="T4" fmla="*/ 0 w 25"/>
                <a:gd name="T5" fmla="*/ 2147483647 h 13"/>
                <a:gd name="T6" fmla="*/ 0 w 25"/>
                <a:gd name="T7" fmla="*/ 2147483647 h 13"/>
                <a:gd name="T8" fmla="*/ 0 60000 65536"/>
                <a:gd name="T9" fmla="*/ 0 60000 65536"/>
                <a:gd name="T10" fmla="*/ 0 60000 65536"/>
                <a:gd name="T11" fmla="*/ 0 60000 65536"/>
                <a:gd name="T12" fmla="*/ 0 w 25"/>
                <a:gd name="T13" fmla="*/ 0 h 13"/>
                <a:gd name="T14" fmla="*/ 25 w 25"/>
                <a:gd name="T15" fmla="*/ 13 h 13"/>
              </a:gdLst>
              <a:ahLst/>
              <a:cxnLst>
                <a:cxn ang="T8">
                  <a:pos x="T0" y="T1"/>
                </a:cxn>
                <a:cxn ang="T9">
                  <a:pos x="T2" y="T3"/>
                </a:cxn>
                <a:cxn ang="T10">
                  <a:pos x="T4" y="T5"/>
                </a:cxn>
                <a:cxn ang="T11">
                  <a:pos x="T6" y="T7"/>
                </a:cxn>
              </a:cxnLst>
              <a:rect l="T12" t="T13" r="T14" b="T15"/>
              <a:pathLst>
                <a:path w="25" h="13">
                  <a:moveTo>
                    <a:pt x="0" y="13"/>
                  </a:moveTo>
                  <a:lnTo>
                    <a:pt x="25" y="0"/>
                  </a:lnTo>
                  <a:lnTo>
                    <a:pt x="0" y="10"/>
                  </a:lnTo>
                  <a:lnTo>
                    <a:pt x="0" y="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7" name="Freeform 442"/>
            <p:cNvSpPr>
              <a:spLocks/>
            </p:cNvSpPr>
            <p:nvPr/>
          </p:nvSpPr>
          <p:spPr bwMode="auto">
            <a:xfrm>
              <a:off x="449263" y="2311425"/>
              <a:ext cx="44450" cy="20638"/>
            </a:xfrm>
            <a:custGeom>
              <a:avLst/>
              <a:gdLst>
                <a:gd name="T0" fmla="*/ 0 w 25"/>
                <a:gd name="T1" fmla="*/ 2147483647 h 13"/>
                <a:gd name="T2" fmla="*/ 2147483647 w 25"/>
                <a:gd name="T3" fmla="*/ 0 h 13"/>
                <a:gd name="T4" fmla="*/ 0 w 25"/>
                <a:gd name="T5" fmla="*/ 2147483647 h 13"/>
                <a:gd name="T6" fmla="*/ 0 60000 65536"/>
                <a:gd name="T7" fmla="*/ 0 60000 65536"/>
                <a:gd name="T8" fmla="*/ 0 60000 65536"/>
                <a:gd name="T9" fmla="*/ 0 w 25"/>
                <a:gd name="T10" fmla="*/ 0 h 13"/>
                <a:gd name="T11" fmla="*/ 25 w 25"/>
                <a:gd name="T12" fmla="*/ 13 h 13"/>
              </a:gdLst>
              <a:ahLst/>
              <a:cxnLst>
                <a:cxn ang="T6">
                  <a:pos x="T0" y="T1"/>
                </a:cxn>
                <a:cxn ang="T7">
                  <a:pos x="T2" y="T3"/>
                </a:cxn>
                <a:cxn ang="T8">
                  <a:pos x="T4" y="T5"/>
                </a:cxn>
              </a:cxnLst>
              <a:rect l="T9" t="T10" r="T11" b="T12"/>
              <a:pathLst>
                <a:path w="25" h="13">
                  <a:moveTo>
                    <a:pt x="0" y="13"/>
                  </a:moveTo>
                  <a:lnTo>
                    <a:pt x="25" y="0"/>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8" name="Freeform 443"/>
            <p:cNvSpPr>
              <a:spLocks/>
            </p:cNvSpPr>
            <p:nvPr/>
          </p:nvSpPr>
          <p:spPr bwMode="auto">
            <a:xfrm>
              <a:off x="8659813" y="2325713"/>
              <a:ext cx="1587" cy="6350"/>
            </a:xfrm>
            <a:custGeom>
              <a:avLst/>
              <a:gdLst>
                <a:gd name="T0" fmla="*/ 0 w 2"/>
                <a:gd name="T1" fmla="*/ 0 h 3"/>
                <a:gd name="T2" fmla="*/ 2147483647 w 2"/>
                <a:gd name="T3" fmla="*/ 2147483647 h 3"/>
                <a:gd name="T4" fmla="*/ 0 w 2"/>
                <a:gd name="T5" fmla="*/ 0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0" y="0"/>
                  </a:moveTo>
                  <a:lnTo>
                    <a:pt x="2" y="3"/>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9" name="Line 444"/>
            <p:cNvSpPr>
              <a:spLocks noChangeShapeType="1"/>
            </p:cNvSpPr>
            <p:nvPr/>
          </p:nvSpPr>
          <p:spPr bwMode="auto">
            <a:xfrm>
              <a:off x="8659813" y="2325713"/>
              <a:ext cx="1587" cy="635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0" name="Freeform 445"/>
            <p:cNvSpPr>
              <a:spLocks/>
            </p:cNvSpPr>
            <p:nvPr/>
          </p:nvSpPr>
          <p:spPr bwMode="auto">
            <a:xfrm>
              <a:off x="493713" y="2298725"/>
              <a:ext cx="52387" cy="15875"/>
            </a:xfrm>
            <a:custGeom>
              <a:avLst/>
              <a:gdLst>
                <a:gd name="T0" fmla="*/ 0 w 28"/>
                <a:gd name="T1" fmla="*/ 2147483647 h 10"/>
                <a:gd name="T2" fmla="*/ 2147483647 w 28"/>
                <a:gd name="T3" fmla="*/ 0 h 10"/>
                <a:gd name="T4" fmla="*/ 2147483647 w 28"/>
                <a:gd name="T5" fmla="*/ 0 h 10"/>
                <a:gd name="T6" fmla="*/ 0 w 28"/>
                <a:gd name="T7" fmla="*/ 2147483647 h 10"/>
                <a:gd name="T8" fmla="*/ 0 60000 65536"/>
                <a:gd name="T9" fmla="*/ 0 60000 65536"/>
                <a:gd name="T10" fmla="*/ 0 60000 65536"/>
                <a:gd name="T11" fmla="*/ 0 60000 65536"/>
                <a:gd name="T12" fmla="*/ 0 w 28"/>
                <a:gd name="T13" fmla="*/ 0 h 10"/>
                <a:gd name="T14" fmla="*/ 28 w 28"/>
                <a:gd name="T15" fmla="*/ 10 h 10"/>
              </a:gdLst>
              <a:ahLst/>
              <a:cxnLst>
                <a:cxn ang="T8">
                  <a:pos x="T0" y="T1"/>
                </a:cxn>
                <a:cxn ang="T9">
                  <a:pos x="T2" y="T3"/>
                </a:cxn>
                <a:cxn ang="T10">
                  <a:pos x="T4" y="T5"/>
                </a:cxn>
                <a:cxn ang="T11">
                  <a:pos x="T6" y="T7"/>
                </a:cxn>
              </a:cxnLst>
              <a:rect l="T12" t="T13" r="T14" b="T15"/>
              <a:pathLst>
                <a:path w="28" h="10">
                  <a:moveTo>
                    <a:pt x="0" y="10"/>
                  </a:moveTo>
                  <a:lnTo>
                    <a:pt x="28" y="0"/>
                  </a:lnTo>
                  <a:lnTo>
                    <a:pt x="18" y="0"/>
                  </a:lnTo>
                  <a:lnTo>
                    <a:pt x="0"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1" name="Freeform 446"/>
            <p:cNvSpPr>
              <a:spLocks/>
            </p:cNvSpPr>
            <p:nvPr/>
          </p:nvSpPr>
          <p:spPr bwMode="auto">
            <a:xfrm>
              <a:off x="493713" y="2298725"/>
              <a:ext cx="52387" cy="15875"/>
            </a:xfrm>
            <a:custGeom>
              <a:avLst/>
              <a:gdLst>
                <a:gd name="T0" fmla="*/ 0 w 28"/>
                <a:gd name="T1" fmla="*/ 2147483647 h 10"/>
                <a:gd name="T2" fmla="*/ 2147483647 w 28"/>
                <a:gd name="T3" fmla="*/ 0 h 10"/>
                <a:gd name="T4" fmla="*/ 2147483647 w 28"/>
                <a:gd name="T5" fmla="*/ 0 h 10"/>
                <a:gd name="T6" fmla="*/ 0 w 28"/>
                <a:gd name="T7" fmla="*/ 2147483647 h 10"/>
                <a:gd name="T8" fmla="*/ 0 60000 65536"/>
                <a:gd name="T9" fmla="*/ 0 60000 65536"/>
                <a:gd name="T10" fmla="*/ 0 60000 65536"/>
                <a:gd name="T11" fmla="*/ 0 60000 65536"/>
                <a:gd name="T12" fmla="*/ 0 w 28"/>
                <a:gd name="T13" fmla="*/ 0 h 10"/>
                <a:gd name="T14" fmla="*/ 28 w 28"/>
                <a:gd name="T15" fmla="*/ 10 h 10"/>
              </a:gdLst>
              <a:ahLst/>
              <a:cxnLst>
                <a:cxn ang="T8">
                  <a:pos x="T0" y="T1"/>
                </a:cxn>
                <a:cxn ang="T9">
                  <a:pos x="T2" y="T3"/>
                </a:cxn>
                <a:cxn ang="T10">
                  <a:pos x="T4" y="T5"/>
                </a:cxn>
                <a:cxn ang="T11">
                  <a:pos x="T6" y="T7"/>
                </a:cxn>
              </a:cxnLst>
              <a:rect l="T12" t="T13" r="T14" b="T15"/>
              <a:pathLst>
                <a:path w="28" h="10">
                  <a:moveTo>
                    <a:pt x="0" y="10"/>
                  </a:moveTo>
                  <a:lnTo>
                    <a:pt x="28" y="0"/>
                  </a:lnTo>
                  <a:lnTo>
                    <a:pt x="18" y="0"/>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2" name="Freeform 447"/>
            <p:cNvSpPr>
              <a:spLocks/>
            </p:cNvSpPr>
            <p:nvPr/>
          </p:nvSpPr>
          <p:spPr bwMode="auto">
            <a:xfrm>
              <a:off x="8223250" y="2054250"/>
              <a:ext cx="66675" cy="14288"/>
            </a:xfrm>
            <a:custGeom>
              <a:avLst/>
              <a:gdLst>
                <a:gd name="T0" fmla="*/ 0 w 39"/>
                <a:gd name="T1" fmla="*/ 0 h 10"/>
                <a:gd name="T2" fmla="*/ 2147483647 w 39"/>
                <a:gd name="T3" fmla="*/ 2147483647 h 10"/>
                <a:gd name="T4" fmla="*/ 2147483647 w 39"/>
                <a:gd name="T5" fmla="*/ 2147483647 h 10"/>
                <a:gd name="T6" fmla="*/ 2147483647 w 39"/>
                <a:gd name="T7" fmla="*/ 2147483647 h 10"/>
                <a:gd name="T8" fmla="*/ 0 w 39"/>
                <a:gd name="T9" fmla="*/ 0 h 10"/>
                <a:gd name="T10" fmla="*/ 0 60000 65536"/>
                <a:gd name="T11" fmla="*/ 0 60000 65536"/>
                <a:gd name="T12" fmla="*/ 0 60000 65536"/>
                <a:gd name="T13" fmla="*/ 0 60000 65536"/>
                <a:gd name="T14" fmla="*/ 0 60000 65536"/>
                <a:gd name="T15" fmla="*/ 0 w 39"/>
                <a:gd name="T16" fmla="*/ 0 h 10"/>
                <a:gd name="T17" fmla="*/ 39 w 39"/>
                <a:gd name="T18" fmla="*/ 10 h 10"/>
              </a:gdLst>
              <a:ahLst/>
              <a:cxnLst>
                <a:cxn ang="T10">
                  <a:pos x="T0" y="T1"/>
                </a:cxn>
                <a:cxn ang="T11">
                  <a:pos x="T2" y="T3"/>
                </a:cxn>
                <a:cxn ang="T12">
                  <a:pos x="T4" y="T5"/>
                </a:cxn>
                <a:cxn ang="T13">
                  <a:pos x="T6" y="T7"/>
                </a:cxn>
                <a:cxn ang="T14">
                  <a:pos x="T8" y="T9"/>
                </a:cxn>
              </a:cxnLst>
              <a:rect l="T15" t="T16" r="T17" b="T18"/>
              <a:pathLst>
                <a:path w="39" h="10">
                  <a:moveTo>
                    <a:pt x="0" y="0"/>
                  </a:moveTo>
                  <a:lnTo>
                    <a:pt x="7" y="6"/>
                  </a:lnTo>
                  <a:lnTo>
                    <a:pt x="34" y="10"/>
                  </a:lnTo>
                  <a:lnTo>
                    <a:pt x="39" y="6"/>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3" name="Freeform 448"/>
            <p:cNvSpPr>
              <a:spLocks/>
            </p:cNvSpPr>
            <p:nvPr/>
          </p:nvSpPr>
          <p:spPr bwMode="auto">
            <a:xfrm>
              <a:off x="8223250" y="2054250"/>
              <a:ext cx="66675" cy="14288"/>
            </a:xfrm>
            <a:custGeom>
              <a:avLst/>
              <a:gdLst>
                <a:gd name="T0" fmla="*/ 0 w 39"/>
                <a:gd name="T1" fmla="*/ 0 h 10"/>
                <a:gd name="T2" fmla="*/ 2147483647 w 39"/>
                <a:gd name="T3" fmla="*/ 2147483647 h 10"/>
                <a:gd name="T4" fmla="*/ 2147483647 w 39"/>
                <a:gd name="T5" fmla="*/ 2147483647 h 10"/>
                <a:gd name="T6" fmla="*/ 2147483647 w 39"/>
                <a:gd name="T7" fmla="*/ 2147483647 h 10"/>
                <a:gd name="T8" fmla="*/ 0 60000 65536"/>
                <a:gd name="T9" fmla="*/ 0 60000 65536"/>
                <a:gd name="T10" fmla="*/ 0 60000 65536"/>
                <a:gd name="T11" fmla="*/ 0 60000 65536"/>
                <a:gd name="T12" fmla="*/ 0 w 39"/>
                <a:gd name="T13" fmla="*/ 0 h 10"/>
                <a:gd name="T14" fmla="*/ 39 w 39"/>
                <a:gd name="T15" fmla="*/ 10 h 10"/>
              </a:gdLst>
              <a:ahLst/>
              <a:cxnLst>
                <a:cxn ang="T8">
                  <a:pos x="T0" y="T1"/>
                </a:cxn>
                <a:cxn ang="T9">
                  <a:pos x="T2" y="T3"/>
                </a:cxn>
                <a:cxn ang="T10">
                  <a:pos x="T4" y="T5"/>
                </a:cxn>
                <a:cxn ang="T11">
                  <a:pos x="T6" y="T7"/>
                </a:cxn>
              </a:cxnLst>
              <a:rect l="T12" t="T13" r="T14" b="T15"/>
              <a:pathLst>
                <a:path w="39" h="10">
                  <a:moveTo>
                    <a:pt x="0" y="0"/>
                  </a:moveTo>
                  <a:lnTo>
                    <a:pt x="7" y="6"/>
                  </a:lnTo>
                  <a:lnTo>
                    <a:pt x="34" y="10"/>
                  </a:lnTo>
                  <a:lnTo>
                    <a:pt x="39"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4" name="Freeform 449"/>
            <p:cNvSpPr>
              <a:spLocks/>
            </p:cNvSpPr>
            <p:nvPr/>
          </p:nvSpPr>
          <p:spPr bwMode="auto">
            <a:xfrm>
              <a:off x="817563" y="2059013"/>
              <a:ext cx="3175" cy="3175"/>
            </a:xfrm>
            <a:custGeom>
              <a:avLst/>
              <a:gdLst>
                <a:gd name="T0" fmla="*/ 0 w 2"/>
                <a:gd name="T1" fmla="*/ 2147483647 h 1"/>
                <a:gd name="T2" fmla="*/ 2147483647 w 2"/>
                <a:gd name="T3" fmla="*/ 0 h 1"/>
                <a:gd name="T4" fmla="*/ 0 w 2"/>
                <a:gd name="T5" fmla="*/ 2147483647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1"/>
                  </a:moveTo>
                  <a:lnTo>
                    <a:pt x="2" y="0"/>
                  </a:lnTo>
                  <a:lnTo>
                    <a:pt x="0" y="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5" name="Line 450"/>
            <p:cNvSpPr>
              <a:spLocks noChangeShapeType="1"/>
            </p:cNvSpPr>
            <p:nvPr/>
          </p:nvSpPr>
          <p:spPr bwMode="auto">
            <a:xfrm flipV="1">
              <a:off x="817563" y="2059013"/>
              <a:ext cx="3175" cy="31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6" name="Freeform 451"/>
            <p:cNvSpPr>
              <a:spLocks/>
            </p:cNvSpPr>
            <p:nvPr/>
          </p:nvSpPr>
          <p:spPr bwMode="auto">
            <a:xfrm>
              <a:off x="8223250" y="2054250"/>
              <a:ext cx="66675" cy="4763"/>
            </a:xfrm>
            <a:custGeom>
              <a:avLst/>
              <a:gdLst>
                <a:gd name="T0" fmla="*/ 2147483647 w 39"/>
                <a:gd name="T1" fmla="*/ 2147483647 h 5"/>
                <a:gd name="T2" fmla="*/ 0 w 39"/>
                <a:gd name="T3" fmla="*/ 0 h 5"/>
                <a:gd name="T4" fmla="*/ 2147483647 w 39"/>
                <a:gd name="T5" fmla="*/ 2147483647 h 5"/>
                <a:gd name="T6" fmla="*/ 0 60000 65536"/>
                <a:gd name="T7" fmla="*/ 0 60000 65536"/>
                <a:gd name="T8" fmla="*/ 0 60000 65536"/>
                <a:gd name="T9" fmla="*/ 0 w 39"/>
                <a:gd name="T10" fmla="*/ 0 h 5"/>
                <a:gd name="T11" fmla="*/ 39 w 39"/>
                <a:gd name="T12" fmla="*/ 5 h 5"/>
              </a:gdLst>
              <a:ahLst/>
              <a:cxnLst>
                <a:cxn ang="T6">
                  <a:pos x="T0" y="T1"/>
                </a:cxn>
                <a:cxn ang="T7">
                  <a:pos x="T2" y="T3"/>
                </a:cxn>
                <a:cxn ang="T8">
                  <a:pos x="T4" y="T5"/>
                </a:cxn>
              </a:cxnLst>
              <a:rect l="T9" t="T10" r="T11" b="T12"/>
              <a:pathLst>
                <a:path w="39" h="5">
                  <a:moveTo>
                    <a:pt x="39" y="5"/>
                  </a:moveTo>
                  <a:lnTo>
                    <a:pt x="0" y="0"/>
                  </a:lnTo>
                  <a:lnTo>
                    <a:pt x="39"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7" name="Line 452"/>
            <p:cNvSpPr>
              <a:spLocks noChangeShapeType="1"/>
            </p:cNvSpPr>
            <p:nvPr/>
          </p:nvSpPr>
          <p:spPr bwMode="auto">
            <a:xfrm flipH="1" flipV="1">
              <a:off x="8223250" y="2054250"/>
              <a:ext cx="66675" cy="4763"/>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8" name="Freeform 453"/>
            <p:cNvSpPr>
              <a:spLocks/>
            </p:cNvSpPr>
            <p:nvPr/>
          </p:nvSpPr>
          <p:spPr bwMode="auto">
            <a:xfrm>
              <a:off x="738188" y="2138388"/>
              <a:ext cx="39687" cy="7937"/>
            </a:xfrm>
            <a:custGeom>
              <a:avLst/>
              <a:gdLst>
                <a:gd name="T0" fmla="*/ 0 w 25"/>
                <a:gd name="T1" fmla="*/ 2147483647 h 7"/>
                <a:gd name="T2" fmla="*/ 2147483647 w 25"/>
                <a:gd name="T3" fmla="*/ 2147483647 h 7"/>
                <a:gd name="T4" fmla="*/ 2147483647 w 25"/>
                <a:gd name="T5" fmla="*/ 0 h 7"/>
                <a:gd name="T6" fmla="*/ 0 w 25"/>
                <a:gd name="T7" fmla="*/ 2147483647 h 7"/>
                <a:gd name="T8" fmla="*/ 0 60000 65536"/>
                <a:gd name="T9" fmla="*/ 0 60000 65536"/>
                <a:gd name="T10" fmla="*/ 0 60000 65536"/>
                <a:gd name="T11" fmla="*/ 0 60000 65536"/>
                <a:gd name="T12" fmla="*/ 0 w 25"/>
                <a:gd name="T13" fmla="*/ 0 h 7"/>
                <a:gd name="T14" fmla="*/ 25 w 25"/>
                <a:gd name="T15" fmla="*/ 7 h 7"/>
              </a:gdLst>
              <a:ahLst/>
              <a:cxnLst>
                <a:cxn ang="T8">
                  <a:pos x="T0" y="T1"/>
                </a:cxn>
                <a:cxn ang="T9">
                  <a:pos x="T2" y="T3"/>
                </a:cxn>
                <a:cxn ang="T10">
                  <a:pos x="T4" y="T5"/>
                </a:cxn>
                <a:cxn ang="T11">
                  <a:pos x="T6" y="T7"/>
                </a:cxn>
              </a:cxnLst>
              <a:rect l="T12" t="T13" r="T14" b="T15"/>
              <a:pathLst>
                <a:path w="25" h="7">
                  <a:moveTo>
                    <a:pt x="0" y="2"/>
                  </a:moveTo>
                  <a:lnTo>
                    <a:pt x="8" y="7"/>
                  </a:lnTo>
                  <a:lnTo>
                    <a:pt x="25" y="0"/>
                  </a:lnTo>
                  <a:lnTo>
                    <a:pt x="0" y="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9" name="Freeform 454"/>
            <p:cNvSpPr>
              <a:spLocks/>
            </p:cNvSpPr>
            <p:nvPr/>
          </p:nvSpPr>
          <p:spPr bwMode="auto">
            <a:xfrm>
              <a:off x="738188" y="2138388"/>
              <a:ext cx="39687" cy="7937"/>
            </a:xfrm>
            <a:custGeom>
              <a:avLst/>
              <a:gdLst>
                <a:gd name="T0" fmla="*/ 0 w 25"/>
                <a:gd name="T1" fmla="*/ 2147483647 h 7"/>
                <a:gd name="T2" fmla="*/ 2147483647 w 25"/>
                <a:gd name="T3" fmla="*/ 2147483647 h 7"/>
                <a:gd name="T4" fmla="*/ 2147483647 w 25"/>
                <a:gd name="T5" fmla="*/ 0 h 7"/>
                <a:gd name="T6" fmla="*/ 0 w 25"/>
                <a:gd name="T7" fmla="*/ 2147483647 h 7"/>
                <a:gd name="T8" fmla="*/ 0 60000 65536"/>
                <a:gd name="T9" fmla="*/ 0 60000 65536"/>
                <a:gd name="T10" fmla="*/ 0 60000 65536"/>
                <a:gd name="T11" fmla="*/ 0 60000 65536"/>
                <a:gd name="T12" fmla="*/ 0 w 25"/>
                <a:gd name="T13" fmla="*/ 0 h 7"/>
                <a:gd name="T14" fmla="*/ 25 w 25"/>
                <a:gd name="T15" fmla="*/ 7 h 7"/>
              </a:gdLst>
              <a:ahLst/>
              <a:cxnLst>
                <a:cxn ang="T8">
                  <a:pos x="T0" y="T1"/>
                </a:cxn>
                <a:cxn ang="T9">
                  <a:pos x="T2" y="T3"/>
                </a:cxn>
                <a:cxn ang="T10">
                  <a:pos x="T4" y="T5"/>
                </a:cxn>
                <a:cxn ang="T11">
                  <a:pos x="T6" y="T7"/>
                </a:cxn>
              </a:cxnLst>
              <a:rect l="T12" t="T13" r="T14" b="T15"/>
              <a:pathLst>
                <a:path w="25" h="7">
                  <a:moveTo>
                    <a:pt x="0" y="2"/>
                  </a:moveTo>
                  <a:lnTo>
                    <a:pt x="8" y="7"/>
                  </a:lnTo>
                  <a:lnTo>
                    <a:pt x="25" y="0"/>
                  </a:lnTo>
                  <a:lnTo>
                    <a:pt x="0" y="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0" name="Freeform 455"/>
            <p:cNvSpPr>
              <a:spLocks/>
            </p:cNvSpPr>
            <p:nvPr/>
          </p:nvSpPr>
          <p:spPr bwMode="auto">
            <a:xfrm>
              <a:off x="908050" y="2182838"/>
              <a:ext cx="90488" cy="44450"/>
            </a:xfrm>
            <a:custGeom>
              <a:avLst/>
              <a:gdLst>
                <a:gd name="T0" fmla="*/ 0 w 52"/>
                <a:gd name="T1" fmla="*/ 2147483647 h 28"/>
                <a:gd name="T2" fmla="*/ 0 w 52"/>
                <a:gd name="T3" fmla="*/ 2147483647 h 28"/>
                <a:gd name="T4" fmla="*/ 2147483647 w 52"/>
                <a:gd name="T5" fmla="*/ 2147483647 h 28"/>
                <a:gd name="T6" fmla="*/ 2147483647 w 52"/>
                <a:gd name="T7" fmla="*/ 2147483647 h 28"/>
                <a:gd name="T8" fmla="*/ 2147483647 w 52"/>
                <a:gd name="T9" fmla="*/ 2147483647 h 28"/>
                <a:gd name="T10" fmla="*/ 2147483647 w 52"/>
                <a:gd name="T11" fmla="*/ 2147483647 h 28"/>
                <a:gd name="T12" fmla="*/ 2147483647 w 52"/>
                <a:gd name="T13" fmla="*/ 0 h 28"/>
                <a:gd name="T14" fmla="*/ 0 w 52"/>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28"/>
                <a:gd name="T26" fmla="*/ 52 w 52"/>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28">
                  <a:moveTo>
                    <a:pt x="0" y="21"/>
                  </a:moveTo>
                  <a:lnTo>
                    <a:pt x="0" y="28"/>
                  </a:lnTo>
                  <a:lnTo>
                    <a:pt x="36" y="15"/>
                  </a:lnTo>
                  <a:lnTo>
                    <a:pt x="40" y="11"/>
                  </a:lnTo>
                  <a:lnTo>
                    <a:pt x="36" y="11"/>
                  </a:lnTo>
                  <a:lnTo>
                    <a:pt x="52" y="6"/>
                  </a:lnTo>
                  <a:lnTo>
                    <a:pt x="50" y="0"/>
                  </a:lnTo>
                  <a:lnTo>
                    <a:pt x="0" y="2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1" name="Freeform 456"/>
            <p:cNvSpPr>
              <a:spLocks/>
            </p:cNvSpPr>
            <p:nvPr/>
          </p:nvSpPr>
          <p:spPr bwMode="auto">
            <a:xfrm>
              <a:off x="908050" y="2182838"/>
              <a:ext cx="90488" cy="44450"/>
            </a:xfrm>
            <a:custGeom>
              <a:avLst/>
              <a:gdLst>
                <a:gd name="T0" fmla="*/ 0 w 52"/>
                <a:gd name="T1" fmla="*/ 2147483647 h 28"/>
                <a:gd name="T2" fmla="*/ 0 w 52"/>
                <a:gd name="T3" fmla="*/ 2147483647 h 28"/>
                <a:gd name="T4" fmla="*/ 2147483647 w 52"/>
                <a:gd name="T5" fmla="*/ 2147483647 h 28"/>
                <a:gd name="T6" fmla="*/ 2147483647 w 52"/>
                <a:gd name="T7" fmla="*/ 2147483647 h 28"/>
                <a:gd name="T8" fmla="*/ 2147483647 w 52"/>
                <a:gd name="T9" fmla="*/ 2147483647 h 28"/>
                <a:gd name="T10" fmla="*/ 2147483647 w 52"/>
                <a:gd name="T11" fmla="*/ 2147483647 h 28"/>
                <a:gd name="T12" fmla="*/ 2147483647 w 52"/>
                <a:gd name="T13" fmla="*/ 0 h 28"/>
                <a:gd name="T14" fmla="*/ 0 w 52"/>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28"/>
                <a:gd name="T26" fmla="*/ 52 w 52"/>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28">
                  <a:moveTo>
                    <a:pt x="0" y="21"/>
                  </a:moveTo>
                  <a:lnTo>
                    <a:pt x="0" y="28"/>
                  </a:lnTo>
                  <a:lnTo>
                    <a:pt x="36" y="15"/>
                  </a:lnTo>
                  <a:lnTo>
                    <a:pt x="40" y="11"/>
                  </a:lnTo>
                  <a:lnTo>
                    <a:pt x="36" y="11"/>
                  </a:lnTo>
                  <a:lnTo>
                    <a:pt x="52" y="6"/>
                  </a:lnTo>
                  <a:lnTo>
                    <a:pt x="50" y="0"/>
                  </a:lnTo>
                  <a:lnTo>
                    <a:pt x="0" y="2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2" name="Freeform 457"/>
            <p:cNvSpPr>
              <a:spLocks/>
            </p:cNvSpPr>
            <p:nvPr/>
          </p:nvSpPr>
          <p:spPr bwMode="auto">
            <a:xfrm>
              <a:off x="1282700" y="2293963"/>
              <a:ext cx="49213" cy="55562"/>
            </a:xfrm>
            <a:custGeom>
              <a:avLst/>
              <a:gdLst>
                <a:gd name="T0" fmla="*/ 2147483647 w 27"/>
                <a:gd name="T1" fmla="*/ 0 h 36"/>
                <a:gd name="T2" fmla="*/ 2147483647 w 27"/>
                <a:gd name="T3" fmla="*/ 2147483647 h 36"/>
                <a:gd name="T4" fmla="*/ 0 w 27"/>
                <a:gd name="T5" fmla="*/ 2147483647 h 36"/>
                <a:gd name="T6" fmla="*/ 2147483647 w 27"/>
                <a:gd name="T7" fmla="*/ 2147483647 h 36"/>
                <a:gd name="T8" fmla="*/ 2147483647 w 27"/>
                <a:gd name="T9" fmla="*/ 2147483647 h 36"/>
                <a:gd name="T10" fmla="*/ 2147483647 w 27"/>
                <a:gd name="T11" fmla="*/ 2147483647 h 36"/>
                <a:gd name="T12" fmla="*/ 2147483647 w 27"/>
                <a:gd name="T13" fmla="*/ 0 h 36"/>
                <a:gd name="T14" fmla="*/ 0 60000 65536"/>
                <a:gd name="T15" fmla="*/ 0 60000 65536"/>
                <a:gd name="T16" fmla="*/ 0 60000 65536"/>
                <a:gd name="T17" fmla="*/ 0 60000 65536"/>
                <a:gd name="T18" fmla="*/ 0 60000 65536"/>
                <a:gd name="T19" fmla="*/ 0 60000 65536"/>
                <a:gd name="T20" fmla="*/ 0 60000 65536"/>
                <a:gd name="T21" fmla="*/ 0 w 27"/>
                <a:gd name="T22" fmla="*/ 0 h 36"/>
                <a:gd name="T23" fmla="*/ 27 w 2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6">
                  <a:moveTo>
                    <a:pt x="10" y="0"/>
                  </a:moveTo>
                  <a:lnTo>
                    <a:pt x="3" y="10"/>
                  </a:lnTo>
                  <a:lnTo>
                    <a:pt x="0" y="29"/>
                  </a:lnTo>
                  <a:lnTo>
                    <a:pt x="6" y="36"/>
                  </a:lnTo>
                  <a:lnTo>
                    <a:pt x="6" y="23"/>
                  </a:lnTo>
                  <a:lnTo>
                    <a:pt x="27" y="1"/>
                  </a:lnTo>
                  <a:lnTo>
                    <a:pt x="1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3" name="Freeform 458"/>
            <p:cNvSpPr>
              <a:spLocks/>
            </p:cNvSpPr>
            <p:nvPr/>
          </p:nvSpPr>
          <p:spPr bwMode="auto">
            <a:xfrm>
              <a:off x="1282700" y="2293963"/>
              <a:ext cx="49213" cy="55562"/>
            </a:xfrm>
            <a:custGeom>
              <a:avLst/>
              <a:gdLst>
                <a:gd name="T0" fmla="*/ 2147483647 w 27"/>
                <a:gd name="T1" fmla="*/ 0 h 36"/>
                <a:gd name="T2" fmla="*/ 2147483647 w 27"/>
                <a:gd name="T3" fmla="*/ 2147483647 h 36"/>
                <a:gd name="T4" fmla="*/ 0 w 27"/>
                <a:gd name="T5" fmla="*/ 2147483647 h 36"/>
                <a:gd name="T6" fmla="*/ 2147483647 w 27"/>
                <a:gd name="T7" fmla="*/ 2147483647 h 36"/>
                <a:gd name="T8" fmla="*/ 2147483647 w 27"/>
                <a:gd name="T9" fmla="*/ 2147483647 h 36"/>
                <a:gd name="T10" fmla="*/ 2147483647 w 27"/>
                <a:gd name="T11" fmla="*/ 2147483647 h 36"/>
                <a:gd name="T12" fmla="*/ 2147483647 w 27"/>
                <a:gd name="T13" fmla="*/ 0 h 36"/>
                <a:gd name="T14" fmla="*/ 0 60000 65536"/>
                <a:gd name="T15" fmla="*/ 0 60000 65536"/>
                <a:gd name="T16" fmla="*/ 0 60000 65536"/>
                <a:gd name="T17" fmla="*/ 0 60000 65536"/>
                <a:gd name="T18" fmla="*/ 0 60000 65536"/>
                <a:gd name="T19" fmla="*/ 0 60000 65536"/>
                <a:gd name="T20" fmla="*/ 0 60000 65536"/>
                <a:gd name="T21" fmla="*/ 0 w 27"/>
                <a:gd name="T22" fmla="*/ 0 h 36"/>
                <a:gd name="T23" fmla="*/ 27 w 2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6">
                  <a:moveTo>
                    <a:pt x="10" y="0"/>
                  </a:moveTo>
                  <a:lnTo>
                    <a:pt x="3" y="10"/>
                  </a:lnTo>
                  <a:lnTo>
                    <a:pt x="0" y="29"/>
                  </a:lnTo>
                  <a:lnTo>
                    <a:pt x="6" y="36"/>
                  </a:lnTo>
                  <a:lnTo>
                    <a:pt x="6" y="23"/>
                  </a:lnTo>
                  <a:lnTo>
                    <a:pt x="27" y="1"/>
                  </a:lnTo>
                  <a:lnTo>
                    <a:pt x="1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4" name="Freeform 459"/>
            <p:cNvSpPr>
              <a:spLocks/>
            </p:cNvSpPr>
            <p:nvPr/>
          </p:nvSpPr>
          <p:spPr bwMode="auto">
            <a:xfrm>
              <a:off x="1327150" y="2379688"/>
              <a:ext cx="69850" cy="69850"/>
            </a:xfrm>
            <a:custGeom>
              <a:avLst/>
              <a:gdLst>
                <a:gd name="T0" fmla="*/ 0 w 41"/>
                <a:gd name="T1" fmla="*/ 2147483647 h 44"/>
                <a:gd name="T2" fmla="*/ 0 w 41"/>
                <a:gd name="T3" fmla="*/ 2147483647 h 44"/>
                <a:gd name="T4" fmla="*/ 2147483647 w 41"/>
                <a:gd name="T5" fmla="*/ 2147483647 h 44"/>
                <a:gd name="T6" fmla="*/ 2147483647 w 41"/>
                <a:gd name="T7" fmla="*/ 2147483647 h 44"/>
                <a:gd name="T8" fmla="*/ 2147483647 w 41"/>
                <a:gd name="T9" fmla="*/ 2147483647 h 44"/>
                <a:gd name="T10" fmla="*/ 2147483647 w 41"/>
                <a:gd name="T11" fmla="*/ 2147483647 h 44"/>
                <a:gd name="T12" fmla="*/ 2147483647 w 41"/>
                <a:gd name="T13" fmla="*/ 2147483647 h 44"/>
                <a:gd name="T14" fmla="*/ 2147483647 w 41"/>
                <a:gd name="T15" fmla="*/ 2147483647 h 44"/>
                <a:gd name="T16" fmla="*/ 2147483647 w 41"/>
                <a:gd name="T17" fmla="*/ 2147483647 h 44"/>
                <a:gd name="T18" fmla="*/ 2147483647 w 41"/>
                <a:gd name="T19" fmla="*/ 0 h 44"/>
                <a:gd name="T20" fmla="*/ 0 w 41"/>
                <a:gd name="T21" fmla="*/ 2147483647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44"/>
                <a:gd name="T35" fmla="*/ 41 w 4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44">
                  <a:moveTo>
                    <a:pt x="0" y="3"/>
                  </a:moveTo>
                  <a:lnTo>
                    <a:pt x="0" y="12"/>
                  </a:lnTo>
                  <a:lnTo>
                    <a:pt x="11" y="19"/>
                  </a:lnTo>
                  <a:lnTo>
                    <a:pt x="8" y="25"/>
                  </a:lnTo>
                  <a:lnTo>
                    <a:pt x="22" y="32"/>
                  </a:lnTo>
                  <a:lnTo>
                    <a:pt x="20" y="35"/>
                  </a:lnTo>
                  <a:lnTo>
                    <a:pt x="32" y="44"/>
                  </a:lnTo>
                  <a:lnTo>
                    <a:pt x="41" y="41"/>
                  </a:lnTo>
                  <a:lnTo>
                    <a:pt x="31" y="11"/>
                  </a:lnTo>
                  <a:lnTo>
                    <a:pt x="7"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5" name="Freeform 460"/>
            <p:cNvSpPr>
              <a:spLocks/>
            </p:cNvSpPr>
            <p:nvPr/>
          </p:nvSpPr>
          <p:spPr bwMode="auto">
            <a:xfrm>
              <a:off x="1327150" y="2379688"/>
              <a:ext cx="69850" cy="69850"/>
            </a:xfrm>
            <a:custGeom>
              <a:avLst/>
              <a:gdLst>
                <a:gd name="T0" fmla="*/ 0 w 41"/>
                <a:gd name="T1" fmla="*/ 2147483647 h 44"/>
                <a:gd name="T2" fmla="*/ 0 w 41"/>
                <a:gd name="T3" fmla="*/ 2147483647 h 44"/>
                <a:gd name="T4" fmla="*/ 2147483647 w 41"/>
                <a:gd name="T5" fmla="*/ 2147483647 h 44"/>
                <a:gd name="T6" fmla="*/ 2147483647 w 41"/>
                <a:gd name="T7" fmla="*/ 2147483647 h 44"/>
                <a:gd name="T8" fmla="*/ 2147483647 w 41"/>
                <a:gd name="T9" fmla="*/ 2147483647 h 44"/>
                <a:gd name="T10" fmla="*/ 2147483647 w 41"/>
                <a:gd name="T11" fmla="*/ 2147483647 h 44"/>
                <a:gd name="T12" fmla="*/ 2147483647 w 41"/>
                <a:gd name="T13" fmla="*/ 2147483647 h 44"/>
                <a:gd name="T14" fmla="*/ 2147483647 w 41"/>
                <a:gd name="T15" fmla="*/ 2147483647 h 44"/>
                <a:gd name="T16" fmla="*/ 2147483647 w 41"/>
                <a:gd name="T17" fmla="*/ 2147483647 h 44"/>
                <a:gd name="T18" fmla="*/ 2147483647 w 41"/>
                <a:gd name="T19" fmla="*/ 0 h 44"/>
                <a:gd name="T20" fmla="*/ 0 w 41"/>
                <a:gd name="T21" fmla="*/ 2147483647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44"/>
                <a:gd name="T35" fmla="*/ 41 w 4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44">
                  <a:moveTo>
                    <a:pt x="0" y="3"/>
                  </a:moveTo>
                  <a:lnTo>
                    <a:pt x="0" y="12"/>
                  </a:lnTo>
                  <a:lnTo>
                    <a:pt x="11" y="19"/>
                  </a:lnTo>
                  <a:lnTo>
                    <a:pt x="8" y="25"/>
                  </a:lnTo>
                  <a:lnTo>
                    <a:pt x="22" y="32"/>
                  </a:lnTo>
                  <a:lnTo>
                    <a:pt x="20" y="35"/>
                  </a:lnTo>
                  <a:lnTo>
                    <a:pt x="32" y="44"/>
                  </a:lnTo>
                  <a:lnTo>
                    <a:pt x="41" y="41"/>
                  </a:lnTo>
                  <a:lnTo>
                    <a:pt x="31" y="11"/>
                  </a:lnTo>
                  <a:lnTo>
                    <a:pt x="7"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6" name="Freeform 461"/>
            <p:cNvSpPr>
              <a:spLocks/>
            </p:cNvSpPr>
            <p:nvPr/>
          </p:nvSpPr>
          <p:spPr bwMode="auto">
            <a:xfrm>
              <a:off x="3108325" y="1628800"/>
              <a:ext cx="1077913" cy="517525"/>
            </a:xfrm>
            <a:custGeom>
              <a:avLst/>
              <a:gdLst>
                <a:gd name="T0" fmla="*/ 2147483647 w 602"/>
                <a:gd name="T1" fmla="*/ 2147483647 h 332"/>
                <a:gd name="T2" fmla="*/ 2147483647 w 602"/>
                <a:gd name="T3" fmla="*/ 2147483647 h 332"/>
                <a:gd name="T4" fmla="*/ 2147483647 w 602"/>
                <a:gd name="T5" fmla="*/ 2147483647 h 332"/>
                <a:gd name="T6" fmla="*/ 2147483647 w 602"/>
                <a:gd name="T7" fmla="*/ 2147483647 h 332"/>
                <a:gd name="T8" fmla="*/ 2147483647 w 602"/>
                <a:gd name="T9" fmla="*/ 2147483647 h 332"/>
                <a:gd name="T10" fmla="*/ 2147483647 w 602"/>
                <a:gd name="T11" fmla="*/ 2147483647 h 332"/>
                <a:gd name="T12" fmla="*/ 2147483647 w 602"/>
                <a:gd name="T13" fmla="*/ 2147483647 h 332"/>
                <a:gd name="T14" fmla="*/ 2147483647 w 602"/>
                <a:gd name="T15" fmla="*/ 2147483647 h 332"/>
                <a:gd name="T16" fmla="*/ 2147483647 w 602"/>
                <a:gd name="T17" fmla="*/ 2147483647 h 332"/>
                <a:gd name="T18" fmla="*/ 2147483647 w 602"/>
                <a:gd name="T19" fmla="*/ 2147483647 h 332"/>
                <a:gd name="T20" fmla="*/ 2147483647 w 602"/>
                <a:gd name="T21" fmla="*/ 2147483647 h 332"/>
                <a:gd name="T22" fmla="*/ 2147483647 w 602"/>
                <a:gd name="T23" fmla="*/ 2147483647 h 332"/>
                <a:gd name="T24" fmla="*/ 2147483647 w 602"/>
                <a:gd name="T25" fmla="*/ 2147483647 h 332"/>
                <a:gd name="T26" fmla="*/ 2147483647 w 602"/>
                <a:gd name="T27" fmla="*/ 2147483647 h 332"/>
                <a:gd name="T28" fmla="*/ 2147483647 w 602"/>
                <a:gd name="T29" fmla="*/ 2147483647 h 332"/>
                <a:gd name="T30" fmla="*/ 2147483647 w 602"/>
                <a:gd name="T31" fmla="*/ 2147483647 h 332"/>
                <a:gd name="T32" fmla="*/ 2147483647 w 602"/>
                <a:gd name="T33" fmla="*/ 2147483647 h 332"/>
                <a:gd name="T34" fmla="*/ 2147483647 w 602"/>
                <a:gd name="T35" fmla="*/ 2147483647 h 332"/>
                <a:gd name="T36" fmla="*/ 2147483647 w 602"/>
                <a:gd name="T37" fmla="*/ 2147483647 h 332"/>
                <a:gd name="T38" fmla="*/ 2147483647 w 602"/>
                <a:gd name="T39" fmla="*/ 2147483647 h 332"/>
                <a:gd name="T40" fmla="*/ 2147483647 w 602"/>
                <a:gd name="T41" fmla="*/ 2147483647 h 332"/>
                <a:gd name="T42" fmla="*/ 2147483647 w 602"/>
                <a:gd name="T43" fmla="*/ 2147483647 h 332"/>
                <a:gd name="T44" fmla="*/ 2147483647 w 602"/>
                <a:gd name="T45" fmla="*/ 2147483647 h 332"/>
                <a:gd name="T46" fmla="*/ 2147483647 w 602"/>
                <a:gd name="T47" fmla="*/ 2147483647 h 332"/>
                <a:gd name="T48" fmla="*/ 2147483647 w 602"/>
                <a:gd name="T49" fmla="*/ 2147483647 h 332"/>
                <a:gd name="T50" fmla="*/ 2147483647 w 602"/>
                <a:gd name="T51" fmla="*/ 2147483647 h 332"/>
                <a:gd name="T52" fmla="*/ 2147483647 w 602"/>
                <a:gd name="T53" fmla="*/ 2147483647 h 332"/>
                <a:gd name="T54" fmla="*/ 2147483647 w 602"/>
                <a:gd name="T55" fmla="*/ 2147483647 h 332"/>
                <a:gd name="T56" fmla="*/ 2147483647 w 602"/>
                <a:gd name="T57" fmla="*/ 2147483647 h 332"/>
                <a:gd name="T58" fmla="*/ 2147483647 w 602"/>
                <a:gd name="T59" fmla="*/ 2147483647 h 332"/>
                <a:gd name="T60" fmla="*/ 2147483647 w 602"/>
                <a:gd name="T61" fmla="*/ 2147483647 h 332"/>
                <a:gd name="T62" fmla="*/ 2147483647 w 602"/>
                <a:gd name="T63" fmla="*/ 2147483647 h 332"/>
                <a:gd name="T64" fmla="*/ 2147483647 w 602"/>
                <a:gd name="T65" fmla="*/ 2147483647 h 332"/>
                <a:gd name="T66" fmla="*/ 2147483647 w 602"/>
                <a:gd name="T67" fmla="*/ 2147483647 h 332"/>
                <a:gd name="T68" fmla="*/ 2147483647 w 602"/>
                <a:gd name="T69" fmla="*/ 2147483647 h 332"/>
                <a:gd name="T70" fmla="*/ 2147483647 w 602"/>
                <a:gd name="T71" fmla="*/ 2147483647 h 332"/>
                <a:gd name="T72" fmla="*/ 2147483647 w 602"/>
                <a:gd name="T73" fmla="*/ 2147483647 h 332"/>
                <a:gd name="T74" fmla="*/ 2147483647 w 602"/>
                <a:gd name="T75" fmla="*/ 2147483647 h 332"/>
                <a:gd name="T76" fmla="*/ 2147483647 w 602"/>
                <a:gd name="T77" fmla="*/ 2147483647 h 332"/>
                <a:gd name="T78" fmla="*/ 2147483647 w 602"/>
                <a:gd name="T79" fmla="*/ 2147483647 h 332"/>
                <a:gd name="T80" fmla="*/ 2147483647 w 602"/>
                <a:gd name="T81" fmla="*/ 2147483647 h 332"/>
                <a:gd name="T82" fmla="*/ 2147483647 w 602"/>
                <a:gd name="T83" fmla="*/ 2147483647 h 332"/>
                <a:gd name="T84" fmla="*/ 2147483647 w 602"/>
                <a:gd name="T85" fmla="*/ 2147483647 h 332"/>
                <a:gd name="T86" fmla="*/ 2147483647 w 602"/>
                <a:gd name="T87" fmla="*/ 2147483647 h 332"/>
                <a:gd name="T88" fmla="*/ 2147483647 w 602"/>
                <a:gd name="T89" fmla="*/ 2147483647 h 332"/>
                <a:gd name="T90" fmla="*/ 2147483647 w 602"/>
                <a:gd name="T91" fmla="*/ 2147483647 h 332"/>
                <a:gd name="T92" fmla="*/ 2147483647 w 602"/>
                <a:gd name="T93" fmla="*/ 2147483647 h 332"/>
                <a:gd name="T94" fmla="*/ 2147483647 w 602"/>
                <a:gd name="T95" fmla="*/ 2147483647 h 332"/>
                <a:gd name="T96" fmla="*/ 2147483647 w 602"/>
                <a:gd name="T97" fmla="*/ 2147483647 h 332"/>
                <a:gd name="T98" fmla="*/ 2147483647 w 602"/>
                <a:gd name="T99" fmla="*/ 2147483647 h 332"/>
                <a:gd name="T100" fmla="*/ 0 w 602"/>
                <a:gd name="T101" fmla="*/ 2147483647 h 3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2"/>
                <a:gd name="T154" fmla="*/ 0 h 332"/>
                <a:gd name="T155" fmla="*/ 602 w 602"/>
                <a:gd name="T156" fmla="*/ 332 h 3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2" h="332">
                  <a:moveTo>
                    <a:pt x="0" y="62"/>
                  </a:moveTo>
                  <a:lnTo>
                    <a:pt x="24" y="64"/>
                  </a:lnTo>
                  <a:lnTo>
                    <a:pt x="23" y="68"/>
                  </a:lnTo>
                  <a:lnTo>
                    <a:pt x="34" y="71"/>
                  </a:lnTo>
                  <a:lnTo>
                    <a:pt x="4" y="77"/>
                  </a:lnTo>
                  <a:lnTo>
                    <a:pt x="23" y="83"/>
                  </a:lnTo>
                  <a:lnTo>
                    <a:pt x="13" y="84"/>
                  </a:lnTo>
                  <a:lnTo>
                    <a:pt x="18" y="89"/>
                  </a:lnTo>
                  <a:lnTo>
                    <a:pt x="87" y="87"/>
                  </a:lnTo>
                  <a:lnTo>
                    <a:pt x="115" y="95"/>
                  </a:lnTo>
                  <a:lnTo>
                    <a:pt x="111" y="99"/>
                  </a:lnTo>
                  <a:lnTo>
                    <a:pt x="122" y="111"/>
                  </a:lnTo>
                  <a:lnTo>
                    <a:pt x="118" y="116"/>
                  </a:lnTo>
                  <a:lnTo>
                    <a:pt x="122" y="122"/>
                  </a:lnTo>
                  <a:lnTo>
                    <a:pt x="111" y="137"/>
                  </a:lnTo>
                  <a:lnTo>
                    <a:pt x="113" y="144"/>
                  </a:lnTo>
                  <a:lnTo>
                    <a:pt x="104" y="150"/>
                  </a:lnTo>
                  <a:lnTo>
                    <a:pt x="121" y="154"/>
                  </a:lnTo>
                  <a:lnTo>
                    <a:pt x="130" y="150"/>
                  </a:lnTo>
                  <a:lnTo>
                    <a:pt x="131" y="157"/>
                  </a:lnTo>
                  <a:lnTo>
                    <a:pt x="142" y="160"/>
                  </a:lnTo>
                  <a:lnTo>
                    <a:pt x="142" y="167"/>
                  </a:lnTo>
                  <a:lnTo>
                    <a:pt x="113" y="163"/>
                  </a:lnTo>
                  <a:lnTo>
                    <a:pt x="96" y="179"/>
                  </a:lnTo>
                  <a:lnTo>
                    <a:pt x="106" y="185"/>
                  </a:lnTo>
                  <a:lnTo>
                    <a:pt x="137" y="176"/>
                  </a:lnTo>
                  <a:lnTo>
                    <a:pt x="138" y="184"/>
                  </a:lnTo>
                  <a:lnTo>
                    <a:pt x="130" y="195"/>
                  </a:lnTo>
                  <a:lnTo>
                    <a:pt x="111" y="195"/>
                  </a:lnTo>
                  <a:lnTo>
                    <a:pt x="101" y="203"/>
                  </a:lnTo>
                  <a:lnTo>
                    <a:pt x="80" y="235"/>
                  </a:lnTo>
                  <a:lnTo>
                    <a:pt x="90" y="242"/>
                  </a:lnTo>
                  <a:lnTo>
                    <a:pt x="86" y="261"/>
                  </a:lnTo>
                  <a:lnTo>
                    <a:pt x="90" y="265"/>
                  </a:lnTo>
                  <a:lnTo>
                    <a:pt x="90" y="271"/>
                  </a:lnTo>
                  <a:lnTo>
                    <a:pt x="100" y="306"/>
                  </a:lnTo>
                  <a:lnTo>
                    <a:pt x="106" y="316"/>
                  </a:lnTo>
                  <a:lnTo>
                    <a:pt x="132" y="321"/>
                  </a:lnTo>
                  <a:lnTo>
                    <a:pt x="151" y="332"/>
                  </a:lnTo>
                  <a:lnTo>
                    <a:pt x="159" y="330"/>
                  </a:lnTo>
                  <a:lnTo>
                    <a:pt x="186" y="297"/>
                  </a:lnTo>
                  <a:lnTo>
                    <a:pt x="186" y="287"/>
                  </a:lnTo>
                  <a:lnTo>
                    <a:pt x="210" y="274"/>
                  </a:lnTo>
                  <a:lnTo>
                    <a:pt x="219" y="258"/>
                  </a:lnTo>
                  <a:lnTo>
                    <a:pt x="217" y="248"/>
                  </a:lnTo>
                  <a:lnTo>
                    <a:pt x="228" y="249"/>
                  </a:lnTo>
                  <a:lnTo>
                    <a:pt x="235" y="242"/>
                  </a:lnTo>
                  <a:lnTo>
                    <a:pt x="284" y="235"/>
                  </a:lnTo>
                  <a:lnTo>
                    <a:pt x="333" y="205"/>
                  </a:lnTo>
                  <a:lnTo>
                    <a:pt x="402" y="192"/>
                  </a:lnTo>
                  <a:lnTo>
                    <a:pt x="439" y="178"/>
                  </a:lnTo>
                  <a:lnTo>
                    <a:pt x="449" y="173"/>
                  </a:lnTo>
                  <a:lnTo>
                    <a:pt x="422" y="167"/>
                  </a:lnTo>
                  <a:lnTo>
                    <a:pt x="406" y="172"/>
                  </a:lnTo>
                  <a:lnTo>
                    <a:pt x="420" y="166"/>
                  </a:lnTo>
                  <a:lnTo>
                    <a:pt x="420" y="157"/>
                  </a:lnTo>
                  <a:lnTo>
                    <a:pt x="432" y="156"/>
                  </a:lnTo>
                  <a:lnTo>
                    <a:pt x="433" y="166"/>
                  </a:lnTo>
                  <a:lnTo>
                    <a:pt x="457" y="167"/>
                  </a:lnTo>
                  <a:lnTo>
                    <a:pt x="461" y="154"/>
                  </a:lnTo>
                  <a:lnTo>
                    <a:pt x="437" y="138"/>
                  </a:lnTo>
                  <a:lnTo>
                    <a:pt x="461" y="144"/>
                  </a:lnTo>
                  <a:lnTo>
                    <a:pt x="467" y="132"/>
                  </a:lnTo>
                  <a:lnTo>
                    <a:pt x="457" y="131"/>
                  </a:lnTo>
                  <a:lnTo>
                    <a:pt x="485" y="125"/>
                  </a:lnTo>
                  <a:lnTo>
                    <a:pt x="488" y="119"/>
                  </a:lnTo>
                  <a:lnTo>
                    <a:pt x="475" y="116"/>
                  </a:lnTo>
                  <a:lnTo>
                    <a:pt x="501" y="113"/>
                  </a:lnTo>
                  <a:lnTo>
                    <a:pt x="506" y="108"/>
                  </a:lnTo>
                  <a:lnTo>
                    <a:pt x="493" y="108"/>
                  </a:lnTo>
                  <a:lnTo>
                    <a:pt x="505" y="95"/>
                  </a:lnTo>
                  <a:lnTo>
                    <a:pt x="501" y="87"/>
                  </a:lnTo>
                  <a:lnTo>
                    <a:pt x="486" y="86"/>
                  </a:lnTo>
                  <a:lnTo>
                    <a:pt x="489" y="81"/>
                  </a:lnTo>
                  <a:lnTo>
                    <a:pt x="520" y="80"/>
                  </a:lnTo>
                  <a:lnTo>
                    <a:pt x="524" y="76"/>
                  </a:lnTo>
                  <a:lnTo>
                    <a:pt x="513" y="64"/>
                  </a:lnTo>
                  <a:lnTo>
                    <a:pt x="520" y="58"/>
                  </a:lnTo>
                  <a:lnTo>
                    <a:pt x="519" y="52"/>
                  </a:lnTo>
                  <a:lnTo>
                    <a:pt x="560" y="35"/>
                  </a:lnTo>
                  <a:lnTo>
                    <a:pt x="602" y="23"/>
                  </a:lnTo>
                  <a:lnTo>
                    <a:pt x="561" y="17"/>
                  </a:lnTo>
                  <a:lnTo>
                    <a:pt x="479" y="29"/>
                  </a:lnTo>
                  <a:lnTo>
                    <a:pt x="516" y="17"/>
                  </a:lnTo>
                  <a:lnTo>
                    <a:pt x="515" y="16"/>
                  </a:lnTo>
                  <a:lnTo>
                    <a:pt x="479" y="20"/>
                  </a:lnTo>
                  <a:lnTo>
                    <a:pt x="482" y="16"/>
                  </a:lnTo>
                  <a:lnTo>
                    <a:pt x="531" y="10"/>
                  </a:lnTo>
                  <a:lnTo>
                    <a:pt x="471" y="0"/>
                  </a:lnTo>
                  <a:lnTo>
                    <a:pt x="322" y="4"/>
                  </a:lnTo>
                  <a:lnTo>
                    <a:pt x="248" y="16"/>
                  </a:lnTo>
                  <a:lnTo>
                    <a:pt x="222" y="13"/>
                  </a:lnTo>
                  <a:lnTo>
                    <a:pt x="148" y="19"/>
                  </a:lnTo>
                  <a:lnTo>
                    <a:pt x="151" y="23"/>
                  </a:lnTo>
                  <a:lnTo>
                    <a:pt x="142" y="24"/>
                  </a:lnTo>
                  <a:lnTo>
                    <a:pt x="124" y="24"/>
                  </a:lnTo>
                  <a:lnTo>
                    <a:pt x="78" y="36"/>
                  </a:lnTo>
                  <a:lnTo>
                    <a:pt x="101" y="36"/>
                  </a:lnTo>
                  <a:lnTo>
                    <a:pt x="101" y="41"/>
                  </a:lnTo>
                  <a:lnTo>
                    <a:pt x="83" y="48"/>
                  </a:lnTo>
                  <a:lnTo>
                    <a:pt x="13" y="55"/>
                  </a:lnTo>
                  <a:lnTo>
                    <a:pt x="0" y="6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7" name="Freeform 462"/>
            <p:cNvSpPr>
              <a:spLocks/>
            </p:cNvSpPr>
            <p:nvPr/>
          </p:nvSpPr>
          <p:spPr bwMode="auto">
            <a:xfrm>
              <a:off x="3108325" y="1628800"/>
              <a:ext cx="1077913" cy="517525"/>
            </a:xfrm>
            <a:custGeom>
              <a:avLst/>
              <a:gdLst>
                <a:gd name="T0" fmla="*/ 2147483647 w 602"/>
                <a:gd name="T1" fmla="*/ 2147483647 h 332"/>
                <a:gd name="T2" fmla="*/ 2147483647 w 602"/>
                <a:gd name="T3" fmla="*/ 2147483647 h 332"/>
                <a:gd name="T4" fmla="*/ 2147483647 w 602"/>
                <a:gd name="T5" fmla="*/ 2147483647 h 332"/>
                <a:gd name="T6" fmla="*/ 2147483647 w 602"/>
                <a:gd name="T7" fmla="*/ 2147483647 h 332"/>
                <a:gd name="T8" fmla="*/ 2147483647 w 602"/>
                <a:gd name="T9" fmla="*/ 2147483647 h 332"/>
                <a:gd name="T10" fmla="*/ 2147483647 w 602"/>
                <a:gd name="T11" fmla="*/ 2147483647 h 332"/>
                <a:gd name="T12" fmla="*/ 2147483647 w 602"/>
                <a:gd name="T13" fmla="*/ 2147483647 h 332"/>
                <a:gd name="T14" fmla="*/ 2147483647 w 602"/>
                <a:gd name="T15" fmla="*/ 2147483647 h 332"/>
                <a:gd name="T16" fmla="*/ 2147483647 w 602"/>
                <a:gd name="T17" fmla="*/ 2147483647 h 332"/>
                <a:gd name="T18" fmla="*/ 2147483647 w 602"/>
                <a:gd name="T19" fmla="*/ 2147483647 h 332"/>
                <a:gd name="T20" fmla="*/ 2147483647 w 602"/>
                <a:gd name="T21" fmla="*/ 2147483647 h 332"/>
                <a:gd name="T22" fmla="*/ 2147483647 w 602"/>
                <a:gd name="T23" fmla="*/ 2147483647 h 332"/>
                <a:gd name="T24" fmla="*/ 2147483647 w 602"/>
                <a:gd name="T25" fmla="*/ 2147483647 h 332"/>
                <a:gd name="T26" fmla="*/ 2147483647 w 602"/>
                <a:gd name="T27" fmla="*/ 2147483647 h 332"/>
                <a:gd name="T28" fmla="*/ 2147483647 w 602"/>
                <a:gd name="T29" fmla="*/ 2147483647 h 332"/>
                <a:gd name="T30" fmla="*/ 2147483647 w 602"/>
                <a:gd name="T31" fmla="*/ 2147483647 h 332"/>
                <a:gd name="T32" fmla="*/ 2147483647 w 602"/>
                <a:gd name="T33" fmla="*/ 2147483647 h 332"/>
                <a:gd name="T34" fmla="*/ 2147483647 w 602"/>
                <a:gd name="T35" fmla="*/ 2147483647 h 332"/>
                <a:gd name="T36" fmla="*/ 2147483647 w 602"/>
                <a:gd name="T37" fmla="*/ 2147483647 h 332"/>
                <a:gd name="T38" fmla="*/ 2147483647 w 602"/>
                <a:gd name="T39" fmla="*/ 2147483647 h 332"/>
                <a:gd name="T40" fmla="*/ 2147483647 w 602"/>
                <a:gd name="T41" fmla="*/ 2147483647 h 332"/>
                <a:gd name="T42" fmla="*/ 2147483647 w 602"/>
                <a:gd name="T43" fmla="*/ 2147483647 h 332"/>
                <a:gd name="T44" fmla="*/ 2147483647 w 602"/>
                <a:gd name="T45" fmla="*/ 2147483647 h 332"/>
                <a:gd name="T46" fmla="*/ 2147483647 w 602"/>
                <a:gd name="T47" fmla="*/ 2147483647 h 332"/>
                <a:gd name="T48" fmla="*/ 2147483647 w 602"/>
                <a:gd name="T49" fmla="*/ 2147483647 h 332"/>
                <a:gd name="T50" fmla="*/ 2147483647 w 602"/>
                <a:gd name="T51" fmla="*/ 2147483647 h 332"/>
                <a:gd name="T52" fmla="*/ 2147483647 w 602"/>
                <a:gd name="T53" fmla="*/ 2147483647 h 332"/>
                <a:gd name="T54" fmla="*/ 2147483647 w 602"/>
                <a:gd name="T55" fmla="*/ 2147483647 h 332"/>
                <a:gd name="T56" fmla="*/ 2147483647 w 602"/>
                <a:gd name="T57" fmla="*/ 2147483647 h 332"/>
                <a:gd name="T58" fmla="*/ 2147483647 w 602"/>
                <a:gd name="T59" fmla="*/ 2147483647 h 332"/>
                <a:gd name="T60" fmla="*/ 2147483647 w 602"/>
                <a:gd name="T61" fmla="*/ 2147483647 h 332"/>
                <a:gd name="T62" fmla="*/ 2147483647 w 602"/>
                <a:gd name="T63" fmla="*/ 2147483647 h 332"/>
                <a:gd name="T64" fmla="*/ 2147483647 w 602"/>
                <a:gd name="T65" fmla="*/ 2147483647 h 332"/>
                <a:gd name="T66" fmla="*/ 2147483647 w 602"/>
                <a:gd name="T67" fmla="*/ 2147483647 h 332"/>
                <a:gd name="T68" fmla="*/ 2147483647 w 602"/>
                <a:gd name="T69" fmla="*/ 2147483647 h 332"/>
                <a:gd name="T70" fmla="*/ 2147483647 w 602"/>
                <a:gd name="T71" fmla="*/ 2147483647 h 332"/>
                <a:gd name="T72" fmla="*/ 2147483647 w 602"/>
                <a:gd name="T73" fmla="*/ 2147483647 h 332"/>
                <a:gd name="T74" fmla="*/ 2147483647 w 602"/>
                <a:gd name="T75" fmla="*/ 2147483647 h 332"/>
                <a:gd name="T76" fmla="*/ 2147483647 w 602"/>
                <a:gd name="T77" fmla="*/ 2147483647 h 332"/>
                <a:gd name="T78" fmla="*/ 2147483647 w 602"/>
                <a:gd name="T79" fmla="*/ 2147483647 h 332"/>
                <a:gd name="T80" fmla="*/ 2147483647 w 602"/>
                <a:gd name="T81" fmla="*/ 2147483647 h 332"/>
                <a:gd name="T82" fmla="*/ 2147483647 w 602"/>
                <a:gd name="T83" fmla="*/ 2147483647 h 332"/>
                <a:gd name="T84" fmla="*/ 2147483647 w 602"/>
                <a:gd name="T85" fmla="*/ 2147483647 h 332"/>
                <a:gd name="T86" fmla="*/ 2147483647 w 602"/>
                <a:gd name="T87" fmla="*/ 2147483647 h 332"/>
                <a:gd name="T88" fmla="*/ 2147483647 w 602"/>
                <a:gd name="T89" fmla="*/ 2147483647 h 332"/>
                <a:gd name="T90" fmla="*/ 2147483647 w 602"/>
                <a:gd name="T91" fmla="*/ 2147483647 h 332"/>
                <a:gd name="T92" fmla="*/ 2147483647 w 602"/>
                <a:gd name="T93" fmla="*/ 2147483647 h 332"/>
                <a:gd name="T94" fmla="*/ 2147483647 w 602"/>
                <a:gd name="T95" fmla="*/ 2147483647 h 332"/>
                <a:gd name="T96" fmla="*/ 2147483647 w 602"/>
                <a:gd name="T97" fmla="*/ 2147483647 h 332"/>
                <a:gd name="T98" fmla="*/ 2147483647 w 602"/>
                <a:gd name="T99" fmla="*/ 2147483647 h 332"/>
                <a:gd name="T100" fmla="*/ 0 w 602"/>
                <a:gd name="T101" fmla="*/ 2147483647 h 3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2"/>
                <a:gd name="T154" fmla="*/ 0 h 332"/>
                <a:gd name="T155" fmla="*/ 602 w 602"/>
                <a:gd name="T156" fmla="*/ 332 h 3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2" h="332">
                  <a:moveTo>
                    <a:pt x="0" y="62"/>
                  </a:moveTo>
                  <a:lnTo>
                    <a:pt x="24" y="64"/>
                  </a:lnTo>
                  <a:lnTo>
                    <a:pt x="23" y="68"/>
                  </a:lnTo>
                  <a:lnTo>
                    <a:pt x="34" y="71"/>
                  </a:lnTo>
                  <a:lnTo>
                    <a:pt x="4" y="77"/>
                  </a:lnTo>
                  <a:lnTo>
                    <a:pt x="23" y="83"/>
                  </a:lnTo>
                  <a:lnTo>
                    <a:pt x="13" y="84"/>
                  </a:lnTo>
                  <a:lnTo>
                    <a:pt x="18" y="89"/>
                  </a:lnTo>
                  <a:lnTo>
                    <a:pt x="87" y="87"/>
                  </a:lnTo>
                  <a:lnTo>
                    <a:pt x="115" y="95"/>
                  </a:lnTo>
                  <a:lnTo>
                    <a:pt x="111" y="99"/>
                  </a:lnTo>
                  <a:lnTo>
                    <a:pt x="122" y="111"/>
                  </a:lnTo>
                  <a:lnTo>
                    <a:pt x="118" y="116"/>
                  </a:lnTo>
                  <a:lnTo>
                    <a:pt x="122" y="122"/>
                  </a:lnTo>
                  <a:lnTo>
                    <a:pt x="111" y="137"/>
                  </a:lnTo>
                  <a:lnTo>
                    <a:pt x="113" y="144"/>
                  </a:lnTo>
                  <a:lnTo>
                    <a:pt x="104" y="150"/>
                  </a:lnTo>
                  <a:lnTo>
                    <a:pt x="121" y="154"/>
                  </a:lnTo>
                  <a:lnTo>
                    <a:pt x="130" y="150"/>
                  </a:lnTo>
                  <a:lnTo>
                    <a:pt x="131" y="157"/>
                  </a:lnTo>
                  <a:lnTo>
                    <a:pt x="142" y="160"/>
                  </a:lnTo>
                  <a:lnTo>
                    <a:pt x="142" y="167"/>
                  </a:lnTo>
                  <a:lnTo>
                    <a:pt x="113" y="163"/>
                  </a:lnTo>
                  <a:lnTo>
                    <a:pt x="96" y="179"/>
                  </a:lnTo>
                  <a:lnTo>
                    <a:pt x="106" y="185"/>
                  </a:lnTo>
                  <a:lnTo>
                    <a:pt x="137" y="176"/>
                  </a:lnTo>
                  <a:lnTo>
                    <a:pt x="138" y="184"/>
                  </a:lnTo>
                  <a:lnTo>
                    <a:pt x="130" y="195"/>
                  </a:lnTo>
                  <a:lnTo>
                    <a:pt x="111" y="195"/>
                  </a:lnTo>
                  <a:lnTo>
                    <a:pt x="101" y="203"/>
                  </a:lnTo>
                  <a:lnTo>
                    <a:pt x="80" y="235"/>
                  </a:lnTo>
                  <a:lnTo>
                    <a:pt x="90" y="242"/>
                  </a:lnTo>
                  <a:lnTo>
                    <a:pt x="86" y="261"/>
                  </a:lnTo>
                  <a:lnTo>
                    <a:pt x="90" y="265"/>
                  </a:lnTo>
                  <a:lnTo>
                    <a:pt x="90" y="271"/>
                  </a:lnTo>
                  <a:lnTo>
                    <a:pt x="100" y="306"/>
                  </a:lnTo>
                  <a:lnTo>
                    <a:pt x="106" y="316"/>
                  </a:lnTo>
                  <a:lnTo>
                    <a:pt x="132" y="321"/>
                  </a:lnTo>
                  <a:lnTo>
                    <a:pt x="151" y="332"/>
                  </a:lnTo>
                  <a:lnTo>
                    <a:pt x="159" y="330"/>
                  </a:lnTo>
                  <a:lnTo>
                    <a:pt x="186" y="297"/>
                  </a:lnTo>
                  <a:lnTo>
                    <a:pt x="186" y="287"/>
                  </a:lnTo>
                  <a:lnTo>
                    <a:pt x="210" y="274"/>
                  </a:lnTo>
                  <a:lnTo>
                    <a:pt x="219" y="258"/>
                  </a:lnTo>
                  <a:lnTo>
                    <a:pt x="217" y="248"/>
                  </a:lnTo>
                  <a:lnTo>
                    <a:pt x="228" y="249"/>
                  </a:lnTo>
                  <a:lnTo>
                    <a:pt x="235" y="242"/>
                  </a:lnTo>
                  <a:lnTo>
                    <a:pt x="284" y="235"/>
                  </a:lnTo>
                  <a:lnTo>
                    <a:pt x="333" y="205"/>
                  </a:lnTo>
                  <a:lnTo>
                    <a:pt x="402" y="192"/>
                  </a:lnTo>
                  <a:lnTo>
                    <a:pt x="439" y="178"/>
                  </a:lnTo>
                  <a:lnTo>
                    <a:pt x="449" y="173"/>
                  </a:lnTo>
                  <a:lnTo>
                    <a:pt x="422" y="167"/>
                  </a:lnTo>
                  <a:lnTo>
                    <a:pt x="406" y="172"/>
                  </a:lnTo>
                  <a:lnTo>
                    <a:pt x="420" y="166"/>
                  </a:lnTo>
                  <a:lnTo>
                    <a:pt x="420" y="157"/>
                  </a:lnTo>
                  <a:lnTo>
                    <a:pt x="432" y="156"/>
                  </a:lnTo>
                  <a:lnTo>
                    <a:pt x="433" y="166"/>
                  </a:lnTo>
                  <a:lnTo>
                    <a:pt x="457" y="167"/>
                  </a:lnTo>
                  <a:lnTo>
                    <a:pt x="461" y="154"/>
                  </a:lnTo>
                  <a:lnTo>
                    <a:pt x="437" y="138"/>
                  </a:lnTo>
                  <a:lnTo>
                    <a:pt x="461" y="144"/>
                  </a:lnTo>
                  <a:lnTo>
                    <a:pt x="467" y="132"/>
                  </a:lnTo>
                  <a:lnTo>
                    <a:pt x="457" y="131"/>
                  </a:lnTo>
                  <a:lnTo>
                    <a:pt x="485" y="125"/>
                  </a:lnTo>
                  <a:lnTo>
                    <a:pt x="488" y="119"/>
                  </a:lnTo>
                  <a:lnTo>
                    <a:pt x="475" y="116"/>
                  </a:lnTo>
                  <a:lnTo>
                    <a:pt x="501" y="113"/>
                  </a:lnTo>
                  <a:lnTo>
                    <a:pt x="506" y="108"/>
                  </a:lnTo>
                  <a:lnTo>
                    <a:pt x="493" y="108"/>
                  </a:lnTo>
                  <a:lnTo>
                    <a:pt x="505" y="95"/>
                  </a:lnTo>
                  <a:lnTo>
                    <a:pt x="501" y="87"/>
                  </a:lnTo>
                  <a:lnTo>
                    <a:pt x="486" y="86"/>
                  </a:lnTo>
                  <a:lnTo>
                    <a:pt x="489" y="81"/>
                  </a:lnTo>
                  <a:lnTo>
                    <a:pt x="520" y="80"/>
                  </a:lnTo>
                  <a:lnTo>
                    <a:pt x="524" y="76"/>
                  </a:lnTo>
                  <a:lnTo>
                    <a:pt x="513" y="64"/>
                  </a:lnTo>
                  <a:lnTo>
                    <a:pt x="520" y="58"/>
                  </a:lnTo>
                  <a:lnTo>
                    <a:pt x="519" y="52"/>
                  </a:lnTo>
                  <a:lnTo>
                    <a:pt x="560" y="35"/>
                  </a:lnTo>
                  <a:lnTo>
                    <a:pt x="602" y="23"/>
                  </a:lnTo>
                  <a:lnTo>
                    <a:pt x="561" y="17"/>
                  </a:lnTo>
                  <a:lnTo>
                    <a:pt x="479" y="29"/>
                  </a:lnTo>
                  <a:lnTo>
                    <a:pt x="516" y="17"/>
                  </a:lnTo>
                  <a:lnTo>
                    <a:pt x="515" y="16"/>
                  </a:lnTo>
                  <a:lnTo>
                    <a:pt x="479" y="20"/>
                  </a:lnTo>
                  <a:lnTo>
                    <a:pt x="482" y="16"/>
                  </a:lnTo>
                  <a:lnTo>
                    <a:pt x="531" y="10"/>
                  </a:lnTo>
                  <a:lnTo>
                    <a:pt x="471" y="0"/>
                  </a:lnTo>
                  <a:lnTo>
                    <a:pt x="322" y="4"/>
                  </a:lnTo>
                  <a:lnTo>
                    <a:pt x="248" y="16"/>
                  </a:lnTo>
                  <a:lnTo>
                    <a:pt x="222" y="13"/>
                  </a:lnTo>
                  <a:lnTo>
                    <a:pt x="148" y="19"/>
                  </a:lnTo>
                  <a:lnTo>
                    <a:pt x="151" y="23"/>
                  </a:lnTo>
                  <a:lnTo>
                    <a:pt x="142" y="24"/>
                  </a:lnTo>
                  <a:lnTo>
                    <a:pt x="124" y="24"/>
                  </a:lnTo>
                  <a:lnTo>
                    <a:pt x="78" y="36"/>
                  </a:lnTo>
                  <a:lnTo>
                    <a:pt x="101" y="36"/>
                  </a:lnTo>
                  <a:lnTo>
                    <a:pt x="101" y="41"/>
                  </a:lnTo>
                  <a:lnTo>
                    <a:pt x="83" y="48"/>
                  </a:lnTo>
                  <a:lnTo>
                    <a:pt x="13" y="55"/>
                  </a:lnTo>
                  <a:lnTo>
                    <a:pt x="0" y="6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8" name="Freeform 463"/>
            <p:cNvSpPr>
              <a:spLocks/>
            </p:cNvSpPr>
            <p:nvPr/>
          </p:nvSpPr>
          <p:spPr bwMode="auto">
            <a:xfrm>
              <a:off x="3838575" y="1982813"/>
              <a:ext cx="214313" cy="76200"/>
            </a:xfrm>
            <a:custGeom>
              <a:avLst/>
              <a:gdLst>
                <a:gd name="T0" fmla="*/ 0 w 121"/>
                <a:gd name="T1" fmla="*/ 2147483647 h 49"/>
                <a:gd name="T2" fmla="*/ 2147483647 w 121"/>
                <a:gd name="T3" fmla="*/ 2147483647 h 49"/>
                <a:gd name="T4" fmla="*/ 0 w 121"/>
                <a:gd name="T5" fmla="*/ 2147483647 h 49"/>
                <a:gd name="T6" fmla="*/ 2147483647 w 121"/>
                <a:gd name="T7" fmla="*/ 2147483647 h 49"/>
                <a:gd name="T8" fmla="*/ 2147483647 w 121"/>
                <a:gd name="T9" fmla="*/ 2147483647 h 49"/>
                <a:gd name="T10" fmla="*/ 2147483647 w 121"/>
                <a:gd name="T11" fmla="*/ 2147483647 h 49"/>
                <a:gd name="T12" fmla="*/ 2147483647 w 121"/>
                <a:gd name="T13" fmla="*/ 2147483647 h 49"/>
                <a:gd name="T14" fmla="*/ 2147483647 w 121"/>
                <a:gd name="T15" fmla="*/ 2147483647 h 49"/>
                <a:gd name="T16" fmla="*/ 2147483647 w 121"/>
                <a:gd name="T17" fmla="*/ 2147483647 h 49"/>
                <a:gd name="T18" fmla="*/ 2147483647 w 121"/>
                <a:gd name="T19" fmla="*/ 2147483647 h 49"/>
                <a:gd name="T20" fmla="*/ 2147483647 w 121"/>
                <a:gd name="T21" fmla="*/ 2147483647 h 49"/>
                <a:gd name="T22" fmla="*/ 2147483647 w 121"/>
                <a:gd name="T23" fmla="*/ 2147483647 h 49"/>
                <a:gd name="T24" fmla="*/ 2147483647 w 121"/>
                <a:gd name="T25" fmla="*/ 0 h 49"/>
                <a:gd name="T26" fmla="*/ 2147483647 w 121"/>
                <a:gd name="T27" fmla="*/ 2147483647 h 49"/>
                <a:gd name="T28" fmla="*/ 2147483647 w 121"/>
                <a:gd name="T29" fmla="*/ 2147483647 h 49"/>
                <a:gd name="T30" fmla="*/ 2147483647 w 121"/>
                <a:gd name="T31" fmla="*/ 2147483647 h 49"/>
                <a:gd name="T32" fmla="*/ 2147483647 w 121"/>
                <a:gd name="T33" fmla="*/ 2147483647 h 49"/>
                <a:gd name="T34" fmla="*/ 2147483647 w 121"/>
                <a:gd name="T35" fmla="*/ 2147483647 h 49"/>
                <a:gd name="T36" fmla="*/ 2147483647 w 121"/>
                <a:gd name="T37" fmla="*/ 2147483647 h 49"/>
                <a:gd name="T38" fmla="*/ 2147483647 w 121"/>
                <a:gd name="T39" fmla="*/ 0 h 49"/>
                <a:gd name="T40" fmla="*/ 0 w 121"/>
                <a:gd name="T41" fmla="*/ 2147483647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49"/>
                <a:gd name="T65" fmla="*/ 121 w 121"/>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49">
                  <a:moveTo>
                    <a:pt x="0" y="15"/>
                  </a:moveTo>
                  <a:lnTo>
                    <a:pt x="25" y="16"/>
                  </a:lnTo>
                  <a:lnTo>
                    <a:pt x="0" y="27"/>
                  </a:lnTo>
                  <a:lnTo>
                    <a:pt x="17" y="27"/>
                  </a:lnTo>
                  <a:lnTo>
                    <a:pt x="22" y="35"/>
                  </a:lnTo>
                  <a:lnTo>
                    <a:pt x="11" y="41"/>
                  </a:lnTo>
                  <a:lnTo>
                    <a:pt x="56" y="49"/>
                  </a:lnTo>
                  <a:lnTo>
                    <a:pt x="108" y="32"/>
                  </a:lnTo>
                  <a:lnTo>
                    <a:pt x="118" y="24"/>
                  </a:lnTo>
                  <a:lnTo>
                    <a:pt x="121" y="15"/>
                  </a:lnTo>
                  <a:lnTo>
                    <a:pt x="111" y="11"/>
                  </a:lnTo>
                  <a:lnTo>
                    <a:pt x="112" y="3"/>
                  </a:lnTo>
                  <a:lnTo>
                    <a:pt x="95" y="0"/>
                  </a:lnTo>
                  <a:lnTo>
                    <a:pt x="78" y="8"/>
                  </a:lnTo>
                  <a:lnTo>
                    <a:pt x="53" y="11"/>
                  </a:lnTo>
                  <a:lnTo>
                    <a:pt x="49" y="6"/>
                  </a:lnTo>
                  <a:lnTo>
                    <a:pt x="45" y="15"/>
                  </a:lnTo>
                  <a:lnTo>
                    <a:pt x="33" y="16"/>
                  </a:lnTo>
                  <a:lnTo>
                    <a:pt x="35" y="8"/>
                  </a:lnTo>
                  <a:lnTo>
                    <a:pt x="19" y="0"/>
                  </a:lnTo>
                  <a:lnTo>
                    <a:pt x="0"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9" name="Freeform 464"/>
            <p:cNvSpPr>
              <a:spLocks/>
            </p:cNvSpPr>
            <p:nvPr/>
          </p:nvSpPr>
          <p:spPr bwMode="auto">
            <a:xfrm>
              <a:off x="3838575" y="1982813"/>
              <a:ext cx="214313" cy="76200"/>
            </a:xfrm>
            <a:custGeom>
              <a:avLst/>
              <a:gdLst>
                <a:gd name="T0" fmla="*/ 0 w 121"/>
                <a:gd name="T1" fmla="*/ 2147483647 h 49"/>
                <a:gd name="T2" fmla="*/ 2147483647 w 121"/>
                <a:gd name="T3" fmla="*/ 2147483647 h 49"/>
                <a:gd name="T4" fmla="*/ 0 w 121"/>
                <a:gd name="T5" fmla="*/ 2147483647 h 49"/>
                <a:gd name="T6" fmla="*/ 2147483647 w 121"/>
                <a:gd name="T7" fmla="*/ 2147483647 h 49"/>
                <a:gd name="T8" fmla="*/ 2147483647 w 121"/>
                <a:gd name="T9" fmla="*/ 2147483647 h 49"/>
                <a:gd name="T10" fmla="*/ 2147483647 w 121"/>
                <a:gd name="T11" fmla="*/ 2147483647 h 49"/>
                <a:gd name="T12" fmla="*/ 2147483647 w 121"/>
                <a:gd name="T13" fmla="*/ 2147483647 h 49"/>
                <a:gd name="T14" fmla="*/ 2147483647 w 121"/>
                <a:gd name="T15" fmla="*/ 2147483647 h 49"/>
                <a:gd name="T16" fmla="*/ 2147483647 w 121"/>
                <a:gd name="T17" fmla="*/ 2147483647 h 49"/>
                <a:gd name="T18" fmla="*/ 2147483647 w 121"/>
                <a:gd name="T19" fmla="*/ 2147483647 h 49"/>
                <a:gd name="T20" fmla="*/ 2147483647 w 121"/>
                <a:gd name="T21" fmla="*/ 2147483647 h 49"/>
                <a:gd name="T22" fmla="*/ 2147483647 w 121"/>
                <a:gd name="T23" fmla="*/ 2147483647 h 49"/>
                <a:gd name="T24" fmla="*/ 2147483647 w 121"/>
                <a:gd name="T25" fmla="*/ 0 h 49"/>
                <a:gd name="T26" fmla="*/ 2147483647 w 121"/>
                <a:gd name="T27" fmla="*/ 2147483647 h 49"/>
                <a:gd name="T28" fmla="*/ 2147483647 w 121"/>
                <a:gd name="T29" fmla="*/ 2147483647 h 49"/>
                <a:gd name="T30" fmla="*/ 2147483647 w 121"/>
                <a:gd name="T31" fmla="*/ 2147483647 h 49"/>
                <a:gd name="T32" fmla="*/ 2147483647 w 121"/>
                <a:gd name="T33" fmla="*/ 2147483647 h 49"/>
                <a:gd name="T34" fmla="*/ 2147483647 w 121"/>
                <a:gd name="T35" fmla="*/ 2147483647 h 49"/>
                <a:gd name="T36" fmla="*/ 2147483647 w 121"/>
                <a:gd name="T37" fmla="*/ 2147483647 h 49"/>
                <a:gd name="T38" fmla="*/ 2147483647 w 121"/>
                <a:gd name="T39" fmla="*/ 0 h 49"/>
                <a:gd name="T40" fmla="*/ 0 w 121"/>
                <a:gd name="T41" fmla="*/ 2147483647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49"/>
                <a:gd name="T65" fmla="*/ 121 w 121"/>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49">
                  <a:moveTo>
                    <a:pt x="0" y="15"/>
                  </a:moveTo>
                  <a:lnTo>
                    <a:pt x="25" y="16"/>
                  </a:lnTo>
                  <a:lnTo>
                    <a:pt x="0" y="27"/>
                  </a:lnTo>
                  <a:lnTo>
                    <a:pt x="17" y="27"/>
                  </a:lnTo>
                  <a:lnTo>
                    <a:pt x="22" y="35"/>
                  </a:lnTo>
                  <a:lnTo>
                    <a:pt x="11" y="41"/>
                  </a:lnTo>
                  <a:lnTo>
                    <a:pt x="56" y="49"/>
                  </a:lnTo>
                  <a:lnTo>
                    <a:pt x="108" y="32"/>
                  </a:lnTo>
                  <a:lnTo>
                    <a:pt x="118" y="24"/>
                  </a:lnTo>
                  <a:lnTo>
                    <a:pt x="121" y="15"/>
                  </a:lnTo>
                  <a:lnTo>
                    <a:pt x="111" y="11"/>
                  </a:lnTo>
                  <a:lnTo>
                    <a:pt x="112" y="3"/>
                  </a:lnTo>
                  <a:lnTo>
                    <a:pt x="95" y="0"/>
                  </a:lnTo>
                  <a:lnTo>
                    <a:pt x="78" y="8"/>
                  </a:lnTo>
                  <a:lnTo>
                    <a:pt x="53" y="11"/>
                  </a:lnTo>
                  <a:lnTo>
                    <a:pt x="49" y="6"/>
                  </a:lnTo>
                  <a:lnTo>
                    <a:pt x="45" y="15"/>
                  </a:lnTo>
                  <a:lnTo>
                    <a:pt x="33" y="16"/>
                  </a:lnTo>
                  <a:lnTo>
                    <a:pt x="35" y="8"/>
                  </a:lnTo>
                  <a:lnTo>
                    <a:pt x="19" y="0"/>
                  </a:lnTo>
                  <a:lnTo>
                    <a:pt x="0" y="15"/>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0" name="Freeform 465"/>
            <p:cNvSpPr>
              <a:spLocks/>
            </p:cNvSpPr>
            <p:nvPr/>
          </p:nvSpPr>
          <p:spPr bwMode="auto">
            <a:xfrm>
              <a:off x="4173538" y="1871688"/>
              <a:ext cx="19050" cy="11112"/>
            </a:xfrm>
            <a:custGeom>
              <a:avLst/>
              <a:gdLst>
                <a:gd name="T0" fmla="*/ 0 w 11"/>
                <a:gd name="T1" fmla="*/ 2147483647 h 6"/>
                <a:gd name="T2" fmla="*/ 2147483647 w 11"/>
                <a:gd name="T3" fmla="*/ 0 h 6"/>
                <a:gd name="T4" fmla="*/ 0 w 11"/>
                <a:gd name="T5" fmla="*/ 2147483647 h 6"/>
                <a:gd name="T6" fmla="*/ 0 60000 65536"/>
                <a:gd name="T7" fmla="*/ 0 60000 65536"/>
                <a:gd name="T8" fmla="*/ 0 60000 65536"/>
                <a:gd name="T9" fmla="*/ 0 w 11"/>
                <a:gd name="T10" fmla="*/ 0 h 6"/>
                <a:gd name="T11" fmla="*/ 11 w 11"/>
                <a:gd name="T12" fmla="*/ 6 h 6"/>
              </a:gdLst>
              <a:ahLst/>
              <a:cxnLst>
                <a:cxn ang="T6">
                  <a:pos x="T0" y="T1"/>
                </a:cxn>
                <a:cxn ang="T7">
                  <a:pos x="T2" y="T3"/>
                </a:cxn>
                <a:cxn ang="T8">
                  <a:pos x="T4" y="T5"/>
                </a:cxn>
              </a:cxnLst>
              <a:rect l="T9" t="T10" r="T11" b="T12"/>
              <a:pathLst>
                <a:path w="11" h="6">
                  <a:moveTo>
                    <a:pt x="0" y="6"/>
                  </a:moveTo>
                  <a:lnTo>
                    <a:pt x="11" y="0"/>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1" name="Line 466"/>
            <p:cNvSpPr>
              <a:spLocks noChangeShapeType="1"/>
            </p:cNvSpPr>
            <p:nvPr/>
          </p:nvSpPr>
          <p:spPr bwMode="auto">
            <a:xfrm flipV="1">
              <a:off x="4173538" y="1871688"/>
              <a:ext cx="19050" cy="11112"/>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2" name="Freeform 467"/>
            <p:cNvSpPr>
              <a:spLocks/>
            </p:cNvSpPr>
            <p:nvPr/>
          </p:nvSpPr>
          <p:spPr bwMode="auto">
            <a:xfrm>
              <a:off x="4017963" y="1784375"/>
              <a:ext cx="15875" cy="6350"/>
            </a:xfrm>
            <a:custGeom>
              <a:avLst/>
              <a:gdLst>
                <a:gd name="T0" fmla="*/ 2147483647 w 9"/>
                <a:gd name="T1" fmla="*/ 0 h 4"/>
                <a:gd name="T2" fmla="*/ 0 w 9"/>
                <a:gd name="T3" fmla="*/ 2147483647 h 4"/>
                <a:gd name="T4" fmla="*/ 2147483647 w 9"/>
                <a:gd name="T5" fmla="*/ 2147483647 h 4"/>
                <a:gd name="T6" fmla="*/ 2147483647 w 9"/>
                <a:gd name="T7" fmla="*/ 0 h 4"/>
                <a:gd name="T8" fmla="*/ 0 60000 65536"/>
                <a:gd name="T9" fmla="*/ 0 60000 65536"/>
                <a:gd name="T10" fmla="*/ 0 60000 65536"/>
                <a:gd name="T11" fmla="*/ 0 60000 65536"/>
                <a:gd name="T12" fmla="*/ 0 w 9"/>
                <a:gd name="T13" fmla="*/ 0 h 4"/>
                <a:gd name="T14" fmla="*/ 9 w 9"/>
                <a:gd name="T15" fmla="*/ 4 h 4"/>
              </a:gdLst>
              <a:ahLst/>
              <a:cxnLst>
                <a:cxn ang="T8">
                  <a:pos x="T0" y="T1"/>
                </a:cxn>
                <a:cxn ang="T9">
                  <a:pos x="T2" y="T3"/>
                </a:cxn>
                <a:cxn ang="T10">
                  <a:pos x="T4" y="T5"/>
                </a:cxn>
                <a:cxn ang="T11">
                  <a:pos x="T6" y="T7"/>
                </a:cxn>
              </a:cxnLst>
              <a:rect l="T12" t="T13" r="T14" b="T15"/>
              <a:pathLst>
                <a:path w="9" h="4">
                  <a:moveTo>
                    <a:pt x="1" y="0"/>
                  </a:moveTo>
                  <a:lnTo>
                    <a:pt x="0" y="4"/>
                  </a:lnTo>
                  <a:lnTo>
                    <a:pt x="9" y="4"/>
                  </a:lnTo>
                  <a:lnTo>
                    <a:pt x="1"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3" name="Freeform 468"/>
            <p:cNvSpPr>
              <a:spLocks/>
            </p:cNvSpPr>
            <p:nvPr/>
          </p:nvSpPr>
          <p:spPr bwMode="auto">
            <a:xfrm>
              <a:off x="4017963" y="1784375"/>
              <a:ext cx="15875" cy="6350"/>
            </a:xfrm>
            <a:custGeom>
              <a:avLst/>
              <a:gdLst>
                <a:gd name="T0" fmla="*/ 2147483647 w 9"/>
                <a:gd name="T1" fmla="*/ 0 h 4"/>
                <a:gd name="T2" fmla="*/ 0 w 9"/>
                <a:gd name="T3" fmla="*/ 2147483647 h 4"/>
                <a:gd name="T4" fmla="*/ 2147483647 w 9"/>
                <a:gd name="T5" fmla="*/ 2147483647 h 4"/>
                <a:gd name="T6" fmla="*/ 2147483647 w 9"/>
                <a:gd name="T7" fmla="*/ 0 h 4"/>
                <a:gd name="T8" fmla="*/ 0 60000 65536"/>
                <a:gd name="T9" fmla="*/ 0 60000 65536"/>
                <a:gd name="T10" fmla="*/ 0 60000 65536"/>
                <a:gd name="T11" fmla="*/ 0 60000 65536"/>
                <a:gd name="T12" fmla="*/ 0 w 9"/>
                <a:gd name="T13" fmla="*/ 0 h 4"/>
                <a:gd name="T14" fmla="*/ 9 w 9"/>
                <a:gd name="T15" fmla="*/ 4 h 4"/>
              </a:gdLst>
              <a:ahLst/>
              <a:cxnLst>
                <a:cxn ang="T8">
                  <a:pos x="T0" y="T1"/>
                </a:cxn>
                <a:cxn ang="T9">
                  <a:pos x="T2" y="T3"/>
                </a:cxn>
                <a:cxn ang="T10">
                  <a:pos x="T4" y="T5"/>
                </a:cxn>
                <a:cxn ang="T11">
                  <a:pos x="T6" y="T7"/>
                </a:cxn>
              </a:cxnLst>
              <a:rect l="T12" t="T13" r="T14" b="T15"/>
              <a:pathLst>
                <a:path w="9" h="4">
                  <a:moveTo>
                    <a:pt x="1" y="0"/>
                  </a:moveTo>
                  <a:lnTo>
                    <a:pt x="0" y="4"/>
                  </a:lnTo>
                  <a:lnTo>
                    <a:pt x="9" y="4"/>
                  </a:lnTo>
                  <a:lnTo>
                    <a:pt x="1"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4" name="Freeform 469"/>
            <p:cNvSpPr>
              <a:spLocks/>
            </p:cNvSpPr>
            <p:nvPr/>
          </p:nvSpPr>
          <p:spPr bwMode="auto">
            <a:xfrm>
              <a:off x="5402263" y="4105300"/>
              <a:ext cx="200025" cy="376238"/>
            </a:xfrm>
            <a:custGeom>
              <a:avLst/>
              <a:gdLst>
                <a:gd name="T0" fmla="*/ 0 w 111"/>
                <a:gd name="T1" fmla="*/ 2147483647 h 241"/>
                <a:gd name="T2" fmla="*/ 2147483647 w 111"/>
                <a:gd name="T3" fmla="*/ 2147483647 h 241"/>
                <a:gd name="T4" fmla="*/ 2147483647 w 111"/>
                <a:gd name="T5" fmla="*/ 2147483647 h 241"/>
                <a:gd name="T6" fmla="*/ 2147483647 w 111"/>
                <a:gd name="T7" fmla="*/ 2147483647 h 241"/>
                <a:gd name="T8" fmla="*/ 2147483647 w 111"/>
                <a:gd name="T9" fmla="*/ 2147483647 h 241"/>
                <a:gd name="T10" fmla="*/ 2147483647 w 111"/>
                <a:gd name="T11" fmla="*/ 2147483647 h 241"/>
                <a:gd name="T12" fmla="*/ 2147483647 w 111"/>
                <a:gd name="T13" fmla="*/ 2147483647 h 241"/>
                <a:gd name="T14" fmla="*/ 2147483647 w 111"/>
                <a:gd name="T15" fmla="*/ 2147483647 h 241"/>
                <a:gd name="T16" fmla="*/ 2147483647 w 111"/>
                <a:gd name="T17" fmla="*/ 2147483647 h 241"/>
                <a:gd name="T18" fmla="*/ 2147483647 w 111"/>
                <a:gd name="T19" fmla="*/ 2147483647 h 241"/>
                <a:gd name="T20" fmla="*/ 2147483647 w 111"/>
                <a:gd name="T21" fmla="*/ 2147483647 h 241"/>
                <a:gd name="T22" fmla="*/ 2147483647 w 111"/>
                <a:gd name="T23" fmla="*/ 0 h 241"/>
                <a:gd name="T24" fmla="*/ 2147483647 w 111"/>
                <a:gd name="T25" fmla="*/ 2147483647 h 241"/>
                <a:gd name="T26" fmla="*/ 2147483647 w 111"/>
                <a:gd name="T27" fmla="*/ 2147483647 h 241"/>
                <a:gd name="T28" fmla="*/ 2147483647 w 111"/>
                <a:gd name="T29" fmla="*/ 2147483647 h 241"/>
                <a:gd name="T30" fmla="*/ 2147483647 w 111"/>
                <a:gd name="T31" fmla="*/ 2147483647 h 241"/>
                <a:gd name="T32" fmla="*/ 2147483647 w 111"/>
                <a:gd name="T33" fmla="*/ 2147483647 h 241"/>
                <a:gd name="T34" fmla="*/ 2147483647 w 111"/>
                <a:gd name="T35" fmla="*/ 2147483647 h 241"/>
                <a:gd name="T36" fmla="*/ 2147483647 w 111"/>
                <a:gd name="T37" fmla="*/ 2147483647 h 241"/>
                <a:gd name="T38" fmla="*/ 0 w 111"/>
                <a:gd name="T39" fmla="*/ 2147483647 h 2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1"/>
                <a:gd name="T61" fmla="*/ 0 h 241"/>
                <a:gd name="T62" fmla="*/ 111 w 111"/>
                <a:gd name="T63" fmla="*/ 241 h 2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1" h="241">
                  <a:moveTo>
                    <a:pt x="0" y="176"/>
                  </a:moveTo>
                  <a:lnTo>
                    <a:pt x="4" y="222"/>
                  </a:lnTo>
                  <a:lnTo>
                    <a:pt x="15" y="236"/>
                  </a:lnTo>
                  <a:lnTo>
                    <a:pt x="21" y="241"/>
                  </a:lnTo>
                  <a:lnTo>
                    <a:pt x="49" y="233"/>
                  </a:lnTo>
                  <a:lnTo>
                    <a:pt x="55" y="225"/>
                  </a:lnTo>
                  <a:lnTo>
                    <a:pt x="91" y="115"/>
                  </a:lnTo>
                  <a:lnTo>
                    <a:pt x="100" y="63"/>
                  </a:lnTo>
                  <a:lnTo>
                    <a:pt x="105" y="70"/>
                  </a:lnTo>
                  <a:lnTo>
                    <a:pt x="111" y="61"/>
                  </a:lnTo>
                  <a:lnTo>
                    <a:pt x="104" y="19"/>
                  </a:lnTo>
                  <a:lnTo>
                    <a:pt x="95" y="0"/>
                  </a:lnTo>
                  <a:lnTo>
                    <a:pt x="90" y="9"/>
                  </a:lnTo>
                  <a:lnTo>
                    <a:pt x="87" y="25"/>
                  </a:lnTo>
                  <a:lnTo>
                    <a:pt x="74" y="28"/>
                  </a:lnTo>
                  <a:lnTo>
                    <a:pt x="70" y="49"/>
                  </a:lnTo>
                  <a:lnTo>
                    <a:pt x="22" y="74"/>
                  </a:lnTo>
                  <a:lnTo>
                    <a:pt x="13" y="98"/>
                  </a:lnTo>
                  <a:lnTo>
                    <a:pt x="18" y="143"/>
                  </a:lnTo>
                  <a:lnTo>
                    <a:pt x="0" y="17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5" name="Freeform 470"/>
            <p:cNvSpPr>
              <a:spLocks/>
            </p:cNvSpPr>
            <p:nvPr/>
          </p:nvSpPr>
          <p:spPr bwMode="auto">
            <a:xfrm>
              <a:off x="5402263" y="4105300"/>
              <a:ext cx="200025" cy="376238"/>
            </a:xfrm>
            <a:custGeom>
              <a:avLst/>
              <a:gdLst>
                <a:gd name="T0" fmla="*/ 0 w 111"/>
                <a:gd name="T1" fmla="*/ 2147483647 h 241"/>
                <a:gd name="T2" fmla="*/ 2147483647 w 111"/>
                <a:gd name="T3" fmla="*/ 2147483647 h 241"/>
                <a:gd name="T4" fmla="*/ 2147483647 w 111"/>
                <a:gd name="T5" fmla="*/ 2147483647 h 241"/>
                <a:gd name="T6" fmla="*/ 2147483647 w 111"/>
                <a:gd name="T7" fmla="*/ 2147483647 h 241"/>
                <a:gd name="T8" fmla="*/ 2147483647 w 111"/>
                <a:gd name="T9" fmla="*/ 2147483647 h 241"/>
                <a:gd name="T10" fmla="*/ 2147483647 w 111"/>
                <a:gd name="T11" fmla="*/ 2147483647 h 241"/>
                <a:gd name="T12" fmla="*/ 2147483647 w 111"/>
                <a:gd name="T13" fmla="*/ 2147483647 h 241"/>
                <a:gd name="T14" fmla="*/ 2147483647 w 111"/>
                <a:gd name="T15" fmla="*/ 2147483647 h 241"/>
                <a:gd name="T16" fmla="*/ 2147483647 w 111"/>
                <a:gd name="T17" fmla="*/ 2147483647 h 241"/>
                <a:gd name="T18" fmla="*/ 2147483647 w 111"/>
                <a:gd name="T19" fmla="*/ 2147483647 h 241"/>
                <a:gd name="T20" fmla="*/ 2147483647 w 111"/>
                <a:gd name="T21" fmla="*/ 2147483647 h 241"/>
                <a:gd name="T22" fmla="*/ 2147483647 w 111"/>
                <a:gd name="T23" fmla="*/ 0 h 241"/>
                <a:gd name="T24" fmla="*/ 2147483647 w 111"/>
                <a:gd name="T25" fmla="*/ 2147483647 h 241"/>
                <a:gd name="T26" fmla="*/ 2147483647 w 111"/>
                <a:gd name="T27" fmla="*/ 2147483647 h 241"/>
                <a:gd name="T28" fmla="*/ 2147483647 w 111"/>
                <a:gd name="T29" fmla="*/ 2147483647 h 241"/>
                <a:gd name="T30" fmla="*/ 2147483647 w 111"/>
                <a:gd name="T31" fmla="*/ 2147483647 h 241"/>
                <a:gd name="T32" fmla="*/ 2147483647 w 111"/>
                <a:gd name="T33" fmla="*/ 2147483647 h 241"/>
                <a:gd name="T34" fmla="*/ 2147483647 w 111"/>
                <a:gd name="T35" fmla="*/ 2147483647 h 241"/>
                <a:gd name="T36" fmla="*/ 2147483647 w 111"/>
                <a:gd name="T37" fmla="*/ 2147483647 h 241"/>
                <a:gd name="T38" fmla="*/ 0 w 111"/>
                <a:gd name="T39" fmla="*/ 2147483647 h 2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1"/>
                <a:gd name="T61" fmla="*/ 0 h 241"/>
                <a:gd name="T62" fmla="*/ 111 w 111"/>
                <a:gd name="T63" fmla="*/ 241 h 2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1" h="241">
                  <a:moveTo>
                    <a:pt x="0" y="176"/>
                  </a:moveTo>
                  <a:lnTo>
                    <a:pt x="4" y="222"/>
                  </a:lnTo>
                  <a:lnTo>
                    <a:pt x="15" y="236"/>
                  </a:lnTo>
                  <a:lnTo>
                    <a:pt x="21" y="241"/>
                  </a:lnTo>
                  <a:lnTo>
                    <a:pt x="49" y="233"/>
                  </a:lnTo>
                  <a:lnTo>
                    <a:pt x="55" y="225"/>
                  </a:lnTo>
                  <a:lnTo>
                    <a:pt x="91" y="115"/>
                  </a:lnTo>
                  <a:lnTo>
                    <a:pt x="100" y="63"/>
                  </a:lnTo>
                  <a:lnTo>
                    <a:pt x="105" y="70"/>
                  </a:lnTo>
                  <a:lnTo>
                    <a:pt x="111" y="61"/>
                  </a:lnTo>
                  <a:lnTo>
                    <a:pt x="104" y="19"/>
                  </a:lnTo>
                  <a:lnTo>
                    <a:pt x="95" y="0"/>
                  </a:lnTo>
                  <a:lnTo>
                    <a:pt x="90" y="9"/>
                  </a:lnTo>
                  <a:lnTo>
                    <a:pt x="87" y="25"/>
                  </a:lnTo>
                  <a:lnTo>
                    <a:pt x="74" y="28"/>
                  </a:lnTo>
                  <a:lnTo>
                    <a:pt x="70" y="49"/>
                  </a:lnTo>
                  <a:lnTo>
                    <a:pt x="22" y="74"/>
                  </a:lnTo>
                  <a:lnTo>
                    <a:pt x="13" y="98"/>
                  </a:lnTo>
                  <a:lnTo>
                    <a:pt x="18" y="143"/>
                  </a:lnTo>
                  <a:lnTo>
                    <a:pt x="0" y="17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6" name="Freeform 471"/>
            <p:cNvSpPr>
              <a:spLocks/>
            </p:cNvSpPr>
            <p:nvPr/>
          </p:nvSpPr>
          <p:spPr bwMode="auto">
            <a:xfrm>
              <a:off x="5718175" y="4354538"/>
              <a:ext cx="19050" cy="9525"/>
            </a:xfrm>
            <a:custGeom>
              <a:avLst/>
              <a:gdLst>
                <a:gd name="T0" fmla="*/ 0 w 9"/>
                <a:gd name="T1" fmla="*/ 0 h 6"/>
                <a:gd name="T2" fmla="*/ 2147483647 w 9"/>
                <a:gd name="T3" fmla="*/ 2147483647 h 6"/>
                <a:gd name="T4" fmla="*/ 2147483647 w 9"/>
                <a:gd name="T5" fmla="*/ 2147483647 h 6"/>
                <a:gd name="T6" fmla="*/ 0 w 9"/>
                <a:gd name="T7" fmla="*/ 0 h 6"/>
                <a:gd name="T8" fmla="*/ 0 60000 65536"/>
                <a:gd name="T9" fmla="*/ 0 60000 65536"/>
                <a:gd name="T10" fmla="*/ 0 60000 65536"/>
                <a:gd name="T11" fmla="*/ 0 60000 65536"/>
                <a:gd name="T12" fmla="*/ 0 w 9"/>
                <a:gd name="T13" fmla="*/ 0 h 6"/>
                <a:gd name="T14" fmla="*/ 9 w 9"/>
                <a:gd name="T15" fmla="*/ 6 h 6"/>
              </a:gdLst>
              <a:ahLst/>
              <a:cxnLst>
                <a:cxn ang="T8">
                  <a:pos x="T0" y="T1"/>
                </a:cxn>
                <a:cxn ang="T9">
                  <a:pos x="T2" y="T3"/>
                </a:cxn>
                <a:cxn ang="T10">
                  <a:pos x="T4" y="T5"/>
                </a:cxn>
                <a:cxn ang="T11">
                  <a:pos x="T6" y="T7"/>
                </a:cxn>
              </a:cxnLst>
              <a:rect l="T12" t="T13" r="T14" b="T15"/>
              <a:pathLst>
                <a:path w="9" h="6">
                  <a:moveTo>
                    <a:pt x="0" y="0"/>
                  </a:moveTo>
                  <a:lnTo>
                    <a:pt x="1" y="6"/>
                  </a:lnTo>
                  <a:lnTo>
                    <a:pt x="9" y="2"/>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7" name="Freeform 472"/>
            <p:cNvSpPr>
              <a:spLocks/>
            </p:cNvSpPr>
            <p:nvPr/>
          </p:nvSpPr>
          <p:spPr bwMode="auto">
            <a:xfrm>
              <a:off x="5718175" y="4354538"/>
              <a:ext cx="19050" cy="9525"/>
            </a:xfrm>
            <a:custGeom>
              <a:avLst/>
              <a:gdLst>
                <a:gd name="T0" fmla="*/ 0 w 9"/>
                <a:gd name="T1" fmla="*/ 0 h 6"/>
                <a:gd name="T2" fmla="*/ 2147483647 w 9"/>
                <a:gd name="T3" fmla="*/ 2147483647 h 6"/>
                <a:gd name="T4" fmla="*/ 2147483647 w 9"/>
                <a:gd name="T5" fmla="*/ 2147483647 h 6"/>
                <a:gd name="T6" fmla="*/ 0 w 9"/>
                <a:gd name="T7" fmla="*/ 0 h 6"/>
                <a:gd name="T8" fmla="*/ 0 60000 65536"/>
                <a:gd name="T9" fmla="*/ 0 60000 65536"/>
                <a:gd name="T10" fmla="*/ 0 60000 65536"/>
                <a:gd name="T11" fmla="*/ 0 60000 65536"/>
                <a:gd name="T12" fmla="*/ 0 w 9"/>
                <a:gd name="T13" fmla="*/ 0 h 6"/>
                <a:gd name="T14" fmla="*/ 9 w 9"/>
                <a:gd name="T15" fmla="*/ 6 h 6"/>
              </a:gdLst>
              <a:ahLst/>
              <a:cxnLst>
                <a:cxn ang="T8">
                  <a:pos x="T0" y="T1"/>
                </a:cxn>
                <a:cxn ang="T9">
                  <a:pos x="T2" y="T3"/>
                </a:cxn>
                <a:cxn ang="T10">
                  <a:pos x="T4" y="T5"/>
                </a:cxn>
                <a:cxn ang="T11">
                  <a:pos x="T6" y="T7"/>
                </a:cxn>
              </a:cxnLst>
              <a:rect l="T12" t="T13" r="T14" b="T15"/>
              <a:pathLst>
                <a:path w="9" h="6">
                  <a:moveTo>
                    <a:pt x="0" y="0"/>
                  </a:moveTo>
                  <a:lnTo>
                    <a:pt x="1" y="6"/>
                  </a:lnTo>
                  <a:lnTo>
                    <a:pt x="9" y="2"/>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8" name="Freeform 473"/>
            <p:cNvSpPr>
              <a:spLocks/>
            </p:cNvSpPr>
            <p:nvPr/>
          </p:nvSpPr>
          <p:spPr bwMode="auto">
            <a:xfrm>
              <a:off x="5775325" y="4329138"/>
              <a:ext cx="9525" cy="12700"/>
            </a:xfrm>
            <a:custGeom>
              <a:avLst/>
              <a:gdLst>
                <a:gd name="T0" fmla="*/ 0 w 5"/>
                <a:gd name="T1" fmla="*/ 2147483647 h 7"/>
                <a:gd name="T2" fmla="*/ 2147483647 w 5"/>
                <a:gd name="T3" fmla="*/ 2147483647 h 7"/>
                <a:gd name="T4" fmla="*/ 2147483647 w 5"/>
                <a:gd name="T5" fmla="*/ 0 h 7"/>
                <a:gd name="T6" fmla="*/ 0 w 5"/>
                <a:gd name="T7" fmla="*/ 214748364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0" y="7"/>
                  </a:moveTo>
                  <a:lnTo>
                    <a:pt x="5" y="7"/>
                  </a:lnTo>
                  <a:lnTo>
                    <a:pt x="3"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9" name="Freeform 474"/>
            <p:cNvSpPr>
              <a:spLocks/>
            </p:cNvSpPr>
            <p:nvPr/>
          </p:nvSpPr>
          <p:spPr bwMode="auto">
            <a:xfrm>
              <a:off x="5683250" y="3427438"/>
              <a:ext cx="34925" cy="9525"/>
            </a:xfrm>
            <a:custGeom>
              <a:avLst/>
              <a:gdLst>
                <a:gd name="T0" fmla="*/ 0 w 19"/>
                <a:gd name="T1" fmla="*/ 2147483647 h 8"/>
                <a:gd name="T2" fmla="*/ 2147483647 w 19"/>
                <a:gd name="T3" fmla="*/ 2147483647 h 8"/>
                <a:gd name="T4" fmla="*/ 2147483647 w 19"/>
                <a:gd name="T5" fmla="*/ 2147483647 h 8"/>
                <a:gd name="T6" fmla="*/ 2147483647 w 19"/>
                <a:gd name="T7" fmla="*/ 0 h 8"/>
                <a:gd name="T8" fmla="*/ 0 w 19"/>
                <a:gd name="T9" fmla="*/ 2147483647 h 8"/>
                <a:gd name="T10" fmla="*/ 0 60000 65536"/>
                <a:gd name="T11" fmla="*/ 0 60000 65536"/>
                <a:gd name="T12" fmla="*/ 0 60000 65536"/>
                <a:gd name="T13" fmla="*/ 0 60000 65536"/>
                <a:gd name="T14" fmla="*/ 0 60000 65536"/>
                <a:gd name="T15" fmla="*/ 0 w 19"/>
                <a:gd name="T16" fmla="*/ 0 h 8"/>
                <a:gd name="T17" fmla="*/ 19 w 19"/>
                <a:gd name="T18" fmla="*/ 8 h 8"/>
              </a:gdLst>
              <a:ahLst/>
              <a:cxnLst>
                <a:cxn ang="T10">
                  <a:pos x="T0" y="T1"/>
                </a:cxn>
                <a:cxn ang="T11">
                  <a:pos x="T2" y="T3"/>
                </a:cxn>
                <a:cxn ang="T12">
                  <a:pos x="T4" y="T5"/>
                </a:cxn>
                <a:cxn ang="T13">
                  <a:pos x="T6" y="T7"/>
                </a:cxn>
                <a:cxn ang="T14">
                  <a:pos x="T8" y="T9"/>
                </a:cxn>
              </a:cxnLst>
              <a:rect l="T15" t="T16" r="T17" b="T18"/>
              <a:pathLst>
                <a:path w="19" h="8">
                  <a:moveTo>
                    <a:pt x="0" y="5"/>
                  </a:moveTo>
                  <a:lnTo>
                    <a:pt x="12" y="8"/>
                  </a:lnTo>
                  <a:lnTo>
                    <a:pt x="19" y="3"/>
                  </a:lnTo>
                  <a:lnTo>
                    <a:pt x="4" y="0"/>
                  </a:lnTo>
                  <a:lnTo>
                    <a:pt x="0"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0" name="Freeform 475"/>
            <p:cNvSpPr>
              <a:spLocks/>
            </p:cNvSpPr>
            <p:nvPr/>
          </p:nvSpPr>
          <p:spPr bwMode="auto">
            <a:xfrm>
              <a:off x="5683250" y="3427438"/>
              <a:ext cx="34925" cy="9525"/>
            </a:xfrm>
            <a:custGeom>
              <a:avLst/>
              <a:gdLst>
                <a:gd name="T0" fmla="*/ 0 w 19"/>
                <a:gd name="T1" fmla="*/ 2147483647 h 8"/>
                <a:gd name="T2" fmla="*/ 2147483647 w 19"/>
                <a:gd name="T3" fmla="*/ 2147483647 h 8"/>
                <a:gd name="T4" fmla="*/ 2147483647 w 19"/>
                <a:gd name="T5" fmla="*/ 2147483647 h 8"/>
                <a:gd name="T6" fmla="*/ 2147483647 w 19"/>
                <a:gd name="T7" fmla="*/ 0 h 8"/>
                <a:gd name="T8" fmla="*/ 0 w 19"/>
                <a:gd name="T9" fmla="*/ 2147483647 h 8"/>
                <a:gd name="T10" fmla="*/ 0 60000 65536"/>
                <a:gd name="T11" fmla="*/ 0 60000 65536"/>
                <a:gd name="T12" fmla="*/ 0 60000 65536"/>
                <a:gd name="T13" fmla="*/ 0 60000 65536"/>
                <a:gd name="T14" fmla="*/ 0 60000 65536"/>
                <a:gd name="T15" fmla="*/ 0 w 19"/>
                <a:gd name="T16" fmla="*/ 0 h 8"/>
                <a:gd name="T17" fmla="*/ 19 w 19"/>
                <a:gd name="T18" fmla="*/ 8 h 8"/>
              </a:gdLst>
              <a:ahLst/>
              <a:cxnLst>
                <a:cxn ang="T10">
                  <a:pos x="T0" y="T1"/>
                </a:cxn>
                <a:cxn ang="T11">
                  <a:pos x="T2" y="T3"/>
                </a:cxn>
                <a:cxn ang="T12">
                  <a:pos x="T4" y="T5"/>
                </a:cxn>
                <a:cxn ang="T13">
                  <a:pos x="T6" y="T7"/>
                </a:cxn>
                <a:cxn ang="T14">
                  <a:pos x="T8" y="T9"/>
                </a:cxn>
              </a:cxnLst>
              <a:rect l="T15" t="T16" r="T17" b="T18"/>
              <a:pathLst>
                <a:path w="19" h="8">
                  <a:moveTo>
                    <a:pt x="0" y="5"/>
                  </a:moveTo>
                  <a:lnTo>
                    <a:pt x="12" y="8"/>
                  </a:lnTo>
                  <a:lnTo>
                    <a:pt x="19" y="3"/>
                  </a:lnTo>
                  <a:lnTo>
                    <a:pt x="4" y="0"/>
                  </a:lnTo>
                  <a:lnTo>
                    <a:pt x="0" y="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1" name="Freeform 476"/>
            <p:cNvSpPr>
              <a:spLocks/>
            </p:cNvSpPr>
            <p:nvPr/>
          </p:nvSpPr>
          <p:spPr bwMode="auto">
            <a:xfrm>
              <a:off x="6734175" y="3409975"/>
              <a:ext cx="1588" cy="41275"/>
            </a:xfrm>
            <a:custGeom>
              <a:avLst/>
              <a:gdLst>
                <a:gd name="T0" fmla="*/ 2147483647 w 2"/>
                <a:gd name="T1" fmla="*/ 0 h 26"/>
                <a:gd name="T2" fmla="*/ 0 w 2"/>
                <a:gd name="T3" fmla="*/ 2147483647 h 26"/>
                <a:gd name="T4" fmla="*/ 2147483647 w 2"/>
                <a:gd name="T5" fmla="*/ 0 h 26"/>
                <a:gd name="T6" fmla="*/ 0 60000 65536"/>
                <a:gd name="T7" fmla="*/ 0 60000 65536"/>
                <a:gd name="T8" fmla="*/ 0 60000 65536"/>
                <a:gd name="T9" fmla="*/ 0 w 2"/>
                <a:gd name="T10" fmla="*/ 0 h 26"/>
                <a:gd name="T11" fmla="*/ 2 w 2"/>
                <a:gd name="T12" fmla="*/ 26 h 26"/>
              </a:gdLst>
              <a:ahLst/>
              <a:cxnLst>
                <a:cxn ang="T6">
                  <a:pos x="T0" y="T1"/>
                </a:cxn>
                <a:cxn ang="T7">
                  <a:pos x="T2" y="T3"/>
                </a:cxn>
                <a:cxn ang="T8">
                  <a:pos x="T4" y="T5"/>
                </a:cxn>
              </a:cxnLst>
              <a:rect l="T9" t="T10" r="T11" b="T12"/>
              <a:pathLst>
                <a:path w="2" h="26">
                  <a:moveTo>
                    <a:pt x="2" y="0"/>
                  </a:moveTo>
                  <a:lnTo>
                    <a:pt x="0" y="26"/>
                  </a:lnTo>
                  <a:lnTo>
                    <a:pt x="2"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2" name="Line 477"/>
            <p:cNvSpPr>
              <a:spLocks noChangeShapeType="1"/>
            </p:cNvSpPr>
            <p:nvPr/>
          </p:nvSpPr>
          <p:spPr bwMode="auto">
            <a:xfrm flipH="1">
              <a:off x="6734175" y="3409975"/>
              <a:ext cx="1588" cy="412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3" name="Freeform 478"/>
            <p:cNvSpPr>
              <a:spLocks/>
            </p:cNvSpPr>
            <p:nvPr/>
          </p:nvSpPr>
          <p:spPr bwMode="auto">
            <a:xfrm>
              <a:off x="6835775" y="3702075"/>
              <a:ext cx="14288" cy="3175"/>
            </a:xfrm>
            <a:custGeom>
              <a:avLst/>
              <a:gdLst>
                <a:gd name="T0" fmla="*/ 0 w 8"/>
                <a:gd name="T1" fmla="*/ 0 h 5"/>
                <a:gd name="T2" fmla="*/ 2147483647 w 8"/>
                <a:gd name="T3" fmla="*/ 2147483647 h 5"/>
                <a:gd name="T4" fmla="*/ 0 w 8"/>
                <a:gd name="T5" fmla="*/ 0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0" y="0"/>
                  </a:moveTo>
                  <a:lnTo>
                    <a:pt x="8" y="5"/>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4" name="Line 479"/>
            <p:cNvSpPr>
              <a:spLocks noChangeShapeType="1"/>
            </p:cNvSpPr>
            <p:nvPr/>
          </p:nvSpPr>
          <p:spPr bwMode="auto">
            <a:xfrm>
              <a:off x="6835775" y="3702075"/>
              <a:ext cx="14288" cy="31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5" name="Freeform 480"/>
            <p:cNvSpPr>
              <a:spLocks/>
            </p:cNvSpPr>
            <p:nvPr/>
          </p:nvSpPr>
          <p:spPr bwMode="auto">
            <a:xfrm>
              <a:off x="6873875" y="3738588"/>
              <a:ext cx="15875" cy="20637"/>
            </a:xfrm>
            <a:custGeom>
              <a:avLst/>
              <a:gdLst>
                <a:gd name="T0" fmla="*/ 0 w 11"/>
                <a:gd name="T1" fmla="*/ 2147483647 h 14"/>
                <a:gd name="T2" fmla="*/ 2147483647 w 11"/>
                <a:gd name="T3" fmla="*/ 2147483647 h 14"/>
                <a:gd name="T4" fmla="*/ 2147483647 w 11"/>
                <a:gd name="T5" fmla="*/ 2147483647 h 14"/>
                <a:gd name="T6" fmla="*/ 2147483647 w 11"/>
                <a:gd name="T7" fmla="*/ 0 h 14"/>
                <a:gd name="T8" fmla="*/ 0 w 11"/>
                <a:gd name="T9" fmla="*/ 2147483647 h 14"/>
                <a:gd name="T10" fmla="*/ 0 60000 65536"/>
                <a:gd name="T11" fmla="*/ 0 60000 65536"/>
                <a:gd name="T12" fmla="*/ 0 60000 65536"/>
                <a:gd name="T13" fmla="*/ 0 60000 65536"/>
                <a:gd name="T14" fmla="*/ 0 60000 65536"/>
                <a:gd name="T15" fmla="*/ 0 w 11"/>
                <a:gd name="T16" fmla="*/ 0 h 14"/>
                <a:gd name="T17" fmla="*/ 11 w 11"/>
                <a:gd name="T18" fmla="*/ 14 h 14"/>
              </a:gdLst>
              <a:ahLst/>
              <a:cxnLst>
                <a:cxn ang="T10">
                  <a:pos x="T0" y="T1"/>
                </a:cxn>
                <a:cxn ang="T11">
                  <a:pos x="T2" y="T3"/>
                </a:cxn>
                <a:cxn ang="T12">
                  <a:pos x="T4" y="T5"/>
                </a:cxn>
                <a:cxn ang="T13">
                  <a:pos x="T6" y="T7"/>
                </a:cxn>
                <a:cxn ang="T14">
                  <a:pos x="T8" y="T9"/>
                </a:cxn>
              </a:cxnLst>
              <a:rect l="T15" t="T16" r="T17" b="T18"/>
              <a:pathLst>
                <a:path w="11" h="14">
                  <a:moveTo>
                    <a:pt x="0" y="3"/>
                  </a:moveTo>
                  <a:lnTo>
                    <a:pt x="11" y="14"/>
                  </a:lnTo>
                  <a:lnTo>
                    <a:pt x="11" y="7"/>
                  </a:lnTo>
                  <a:lnTo>
                    <a:pt x="4"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6" name="Freeform 481"/>
            <p:cNvSpPr>
              <a:spLocks/>
            </p:cNvSpPr>
            <p:nvPr/>
          </p:nvSpPr>
          <p:spPr bwMode="auto">
            <a:xfrm>
              <a:off x="6873875" y="3738588"/>
              <a:ext cx="15875" cy="20637"/>
            </a:xfrm>
            <a:custGeom>
              <a:avLst/>
              <a:gdLst>
                <a:gd name="T0" fmla="*/ 0 w 11"/>
                <a:gd name="T1" fmla="*/ 2147483647 h 14"/>
                <a:gd name="T2" fmla="*/ 2147483647 w 11"/>
                <a:gd name="T3" fmla="*/ 2147483647 h 14"/>
                <a:gd name="T4" fmla="*/ 2147483647 w 11"/>
                <a:gd name="T5" fmla="*/ 2147483647 h 14"/>
                <a:gd name="T6" fmla="*/ 2147483647 w 11"/>
                <a:gd name="T7" fmla="*/ 0 h 14"/>
                <a:gd name="T8" fmla="*/ 0 w 11"/>
                <a:gd name="T9" fmla="*/ 2147483647 h 14"/>
                <a:gd name="T10" fmla="*/ 0 60000 65536"/>
                <a:gd name="T11" fmla="*/ 0 60000 65536"/>
                <a:gd name="T12" fmla="*/ 0 60000 65536"/>
                <a:gd name="T13" fmla="*/ 0 60000 65536"/>
                <a:gd name="T14" fmla="*/ 0 60000 65536"/>
                <a:gd name="T15" fmla="*/ 0 w 11"/>
                <a:gd name="T16" fmla="*/ 0 h 14"/>
                <a:gd name="T17" fmla="*/ 11 w 11"/>
                <a:gd name="T18" fmla="*/ 14 h 14"/>
              </a:gdLst>
              <a:ahLst/>
              <a:cxnLst>
                <a:cxn ang="T10">
                  <a:pos x="T0" y="T1"/>
                </a:cxn>
                <a:cxn ang="T11">
                  <a:pos x="T2" y="T3"/>
                </a:cxn>
                <a:cxn ang="T12">
                  <a:pos x="T4" y="T5"/>
                </a:cxn>
                <a:cxn ang="T13">
                  <a:pos x="T6" y="T7"/>
                </a:cxn>
                <a:cxn ang="T14">
                  <a:pos x="T8" y="T9"/>
                </a:cxn>
              </a:cxnLst>
              <a:rect l="T15" t="T16" r="T17" b="T18"/>
              <a:pathLst>
                <a:path w="11" h="14">
                  <a:moveTo>
                    <a:pt x="0" y="3"/>
                  </a:moveTo>
                  <a:lnTo>
                    <a:pt x="11" y="14"/>
                  </a:lnTo>
                  <a:lnTo>
                    <a:pt x="11" y="7"/>
                  </a:lnTo>
                  <a:lnTo>
                    <a:pt x="4"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7" name="Freeform 482"/>
            <p:cNvSpPr>
              <a:spLocks/>
            </p:cNvSpPr>
            <p:nvPr/>
          </p:nvSpPr>
          <p:spPr bwMode="auto">
            <a:xfrm>
              <a:off x="6910388" y="3800500"/>
              <a:ext cx="17462" cy="25400"/>
            </a:xfrm>
            <a:custGeom>
              <a:avLst/>
              <a:gdLst>
                <a:gd name="T0" fmla="*/ 0 w 10"/>
                <a:gd name="T1" fmla="*/ 2147483647 h 16"/>
                <a:gd name="T2" fmla="*/ 2147483647 w 10"/>
                <a:gd name="T3" fmla="*/ 2147483647 h 16"/>
                <a:gd name="T4" fmla="*/ 2147483647 w 10"/>
                <a:gd name="T5" fmla="*/ 2147483647 h 16"/>
                <a:gd name="T6" fmla="*/ 2147483647 w 10"/>
                <a:gd name="T7" fmla="*/ 0 h 16"/>
                <a:gd name="T8" fmla="*/ 0 w 10"/>
                <a:gd name="T9" fmla="*/ 2147483647 h 16"/>
                <a:gd name="T10" fmla="*/ 0 60000 65536"/>
                <a:gd name="T11" fmla="*/ 0 60000 65536"/>
                <a:gd name="T12" fmla="*/ 0 60000 65536"/>
                <a:gd name="T13" fmla="*/ 0 60000 65536"/>
                <a:gd name="T14" fmla="*/ 0 60000 65536"/>
                <a:gd name="T15" fmla="*/ 0 w 10"/>
                <a:gd name="T16" fmla="*/ 0 h 16"/>
                <a:gd name="T17" fmla="*/ 10 w 10"/>
                <a:gd name="T18" fmla="*/ 16 h 16"/>
              </a:gdLst>
              <a:ahLst/>
              <a:cxnLst>
                <a:cxn ang="T10">
                  <a:pos x="T0" y="T1"/>
                </a:cxn>
                <a:cxn ang="T11">
                  <a:pos x="T2" y="T3"/>
                </a:cxn>
                <a:cxn ang="T12">
                  <a:pos x="T4" y="T5"/>
                </a:cxn>
                <a:cxn ang="T13">
                  <a:pos x="T6" y="T7"/>
                </a:cxn>
                <a:cxn ang="T14">
                  <a:pos x="T8" y="T9"/>
                </a:cxn>
              </a:cxnLst>
              <a:rect l="T15" t="T16" r="T17" b="T18"/>
              <a:pathLst>
                <a:path w="10" h="16">
                  <a:moveTo>
                    <a:pt x="0" y="3"/>
                  </a:moveTo>
                  <a:lnTo>
                    <a:pt x="4" y="16"/>
                  </a:lnTo>
                  <a:lnTo>
                    <a:pt x="10" y="15"/>
                  </a:lnTo>
                  <a:lnTo>
                    <a:pt x="4"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8" name="Freeform 483"/>
            <p:cNvSpPr>
              <a:spLocks/>
            </p:cNvSpPr>
            <p:nvPr/>
          </p:nvSpPr>
          <p:spPr bwMode="auto">
            <a:xfrm>
              <a:off x="6910388" y="3800500"/>
              <a:ext cx="17462" cy="25400"/>
            </a:xfrm>
            <a:custGeom>
              <a:avLst/>
              <a:gdLst>
                <a:gd name="T0" fmla="*/ 0 w 10"/>
                <a:gd name="T1" fmla="*/ 2147483647 h 16"/>
                <a:gd name="T2" fmla="*/ 2147483647 w 10"/>
                <a:gd name="T3" fmla="*/ 2147483647 h 16"/>
                <a:gd name="T4" fmla="*/ 2147483647 w 10"/>
                <a:gd name="T5" fmla="*/ 2147483647 h 16"/>
                <a:gd name="T6" fmla="*/ 2147483647 w 10"/>
                <a:gd name="T7" fmla="*/ 0 h 16"/>
                <a:gd name="T8" fmla="*/ 0 w 10"/>
                <a:gd name="T9" fmla="*/ 2147483647 h 16"/>
                <a:gd name="T10" fmla="*/ 0 60000 65536"/>
                <a:gd name="T11" fmla="*/ 0 60000 65536"/>
                <a:gd name="T12" fmla="*/ 0 60000 65536"/>
                <a:gd name="T13" fmla="*/ 0 60000 65536"/>
                <a:gd name="T14" fmla="*/ 0 60000 65536"/>
                <a:gd name="T15" fmla="*/ 0 w 10"/>
                <a:gd name="T16" fmla="*/ 0 h 16"/>
                <a:gd name="T17" fmla="*/ 10 w 10"/>
                <a:gd name="T18" fmla="*/ 16 h 16"/>
              </a:gdLst>
              <a:ahLst/>
              <a:cxnLst>
                <a:cxn ang="T10">
                  <a:pos x="T0" y="T1"/>
                </a:cxn>
                <a:cxn ang="T11">
                  <a:pos x="T2" y="T3"/>
                </a:cxn>
                <a:cxn ang="T12">
                  <a:pos x="T4" y="T5"/>
                </a:cxn>
                <a:cxn ang="T13">
                  <a:pos x="T6" y="T7"/>
                </a:cxn>
                <a:cxn ang="T14">
                  <a:pos x="T8" y="T9"/>
                </a:cxn>
              </a:cxnLst>
              <a:rect l="T15" t="T16" r="T17" b="T18"/>
              <a:pathLst>
                <a:path w="10" h="16">
                  <a:moveTo>
                    <a:pt x="0" y="3"/>
                  </a:moveTo>
                  <a:lnTo>
                    <a:pt x="4" y="16"/>
                  </a:lnTo>
                  <a:lnTo>
                    <a:pt x="10" y="15"/>
                  </a:lnTo>
                  <a:lnTo>
                    <a:pt x="4"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9" name="Freeform 484"/>
            <p:cNvSpPr>
              <a:spLocks/>
            </p:cNvSpPr>
            <p:nvPr/>
          </p:nvSpPr>
          <p:spPr bwMode="auto">
            <a:xfrm>
              <a:off x="6396038" y="3505225"/>
              <a:ext cx="55562" cy="107950"/>
            </a:xfrm>
            <a:custGeom>
              <a:avLst/>
              <a:gdLst>
                <a:gd name="T0" fmla="*/ 0 w 32"/>
                <a:gd name="T1" fmla="*/ 2147483647 h 68"/>
                <a:gd name="T2" fmla="*/ 2147483647 w 32"/>
                <a:gd name="T3" fmla="*/ 2147483647 h 68"/>
                <a:gd name="T4" fmla="*/ 2147483647 w 32"/>
                <a:gd name="T5" fmla="*/ 2147483647 h 68"/>
                <a:gd name="T6" fmla="*/ 2147483647 w 32"/>
                <a:gd name="T7" fmla="*/ 2147483647 h 68"/>
                <a:gd name="T8" fmla="*/ 2147483647 w 32"/>
                <a:gd name="T9" fmla="*/ 2147483647 h 68"/>
                <a:gd name="T10" fmla="*/ 2147483647 w 32"/>
                <a:gd name="T11" fmla="*/ 2147483647 h 68"/>
                <a:gd name="T12" fmla="*/ 2147483647 w 32"/>
                <a:gd name="T13" fmla="*/ 0 h 68"/>
                <a:gd name="T14" fmla="*/ 2147483647 w 32"/>
                <a:gd name="T15" fmla="*/ 2147483647 h 68"/>
                <a:gd name="T16" fmla="*/ 0 w 32"/>
                <a:gd name="T17" fmla="*/ 2147483647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68"/>
                <a:gd name="T29" fmla="*/ 32 w 3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68">
                  <a:moveTo>
                    <a:pt x="0" y="30"/>
                  </a:moveTo>
                  <a:lnTo>
                    <a:pt x="9" y="68"/>
                  </a:lnTo>
                  <a:lnTo>
                    <a:pt x="23" y="65"/>
                  </a:lnTo>
                  <a:lnTo>
                    <a:pt x="30" y="59"/>
                  </a:lnTo>
                  <a:lnTo>
                    <a:pt x="32" y="38"/>
                  </a:lnTo>
                  <a:lnTo>
                    <a:pt x="11" y="5"/>
                  </a:lnTo>
                  <a:lnTo>
                    <a:pt x="2" y="0"/>
                  </a:lnTo>
                  <a:lnTo>
                    <a:pt x="5" y="6"/>
                  </a:lnTo>
                  <a:lnTo>
                    <a:pt x="0" y="3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0" name="Freeform 485"/>
            <p:cNvSpPr>
              <a:spLocks/>
            </p:cNvSpPr>
            <p:nvPr/>
          </p:nvSpPr>
          <p:spPr bwMode="auto">
            <a:xfrm>
              <a:off x="6396038" y="3505225"/>
              <a:ext cx="55562" cy="107950"/>
            </a:xfrm>
            <a:custGeom>
              <a:avLst/>
              <a:gdLst>
                <a:gd name="T0" fmla="*/ 0 w 32"/>
                <a:gd name="T1" fmla="*/ 2147483647 h 68"/>
                <a:gd name="T2" fmla="*/ 2147483647 w 32"/>
                <a:gd name="T3" fmla="*/ 2147483647 h 68"/>
                <a:gd name="T4" fmla="*/ 2147483647 w 32"/>
                <a:gd name="T5" fmla="*/ 2147483647 h 68"/>
                <a:gd name="T6" fmla="*/ 2147483647 w 32"/>
                <a:gd name="T7" fmla="*/ 2147483647 h 68"/>
                <a:gd name="T8" fmla="*/ 2147483647 w 32"/>
                <a:gd name="T9" fmla="*/ 2147483647 h 68"/>
                <a:gd name="T10" fmla="*/ 2147483647 w 32"/>
                <a:gd name="T11" fmla="*/ 2147483647 h 68"/>
                <a:gd name="T12" fmla="*/ 2147483647 w 32"/>
                <a:gd name="T13" fmla="*/ 0 h 68"/>
                <a:gd name="T14" fmla="*/ 2147483647 w 32"/>
                <a:gd name="T15" fmla="*/ 2147483647 h 68"/>
                <a:gd name="T16" fmla="*/ 0 w 32"/>
                <a:gd name="T17" fmla="*/ 2147483647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68"/>
                <a:gd name="T29" fmla="*/ 32 w 3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68">
                  <a:moveTo>
                    <a:pt x="0" y="30"/>
                  </a:moveTo>
                  <a:lnTo>
                    <a:pt x="9" y="68"/>
                  </a:lnTo>
                  <a:lnTo>
                    <a:pt x="23" y="65"/>
                  </a:lnTo>
                  <a:lnTo>
                    <a:pt x="30" y="59"/>
                  </a:lnTo>
                  <a:lnTo>
                    <a:pt x="32" y="38"/>
                  </a:lnTo>
                  <a:lnTo>
                    <a:pt x="11" y="5"/>
                  </a:lnTo>
                  <a:lnTo>
                    <a:pt x="2" y="0"/>
                  </a:lnTo>
                  <a:lnTo>
                    <a:pt x="5" y="6"/>
                  </a:lnTo>
                  <a:lnTo>
                    <a:pt x="0" y="3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1" name="Freeform 486"/>
            <p:cNvSpPr>
              <a:spLocks/>
            </p:cNvSpPr>
            <p:nvPr/>
          </p:nvSpPr>
          <p:spPr bwMode="auto">
            <a:xfrm>
              <a:off x="7134225" y="3222650"/>
              <a:ext cx="60325" cy="50800"/>
            </a:xfrm>
            <a:custGeom>
              <a:avLst/>
              <a:gdLst>
                <a:gd name="T0" fmla="*/ 0 w 32"/>
                <a:gd name="T1" fmla="*/ 2147483647 h 31"/>
                <a:gd name="T2" fmla="*/ 2147483647 w 32"/>
                <a:gd name="T3" fmla="*/ 2147483647 h 31"/>
                <a:gd name="T4" fmla="*/ 2147483647 w 32"/>
                <a:gd name="T5" fmla="*/ 2147483647 h 31"/>
                <a:gd name="T6" fmla="*/ 2147483647 w 32"/>
                <a:gd name="T7" fmla="*/ 2147483647 h 31"/>
                <a:gd name="T8" fmla="*/ 2147483647 w 32"/>
                <a:gd name="T9" fmla="*/ 0 h 31"/>
                <a:gd name="T10" fmla="*/ 2147483647 w 32"/>
                <a:gd name="T11" fmla="*/ 2147483647 h 31"/>
                <a:gd name="T12" fmla="*/ 0 w 32"/>
                <a:gd name="T13" fmla="*/ 2147483647 h 31"/>
                <a:gd name="T14" fmla="*/ 0 60000 65536"/>
                <a:gd name="T15" fmla="*/ 0 60000 65536"/>
                <a:gd name="T16" fmla="*/ 0 60000 65536"/>
                <a:gd name="T17" fmla="*/ 0 60000 65536"/>
                <a:gd name="T18" fmla="*/ 0 60000 65536"/>
                <a:gd name="T19" fmla="*/ 0 60000 65536"/>
                <a:gd name="T20" fmla="*/ 0 60000 65536"/>
                <a:gd name="T21" fmla="*/ 0 w 32"/>
                <a:gd name="T22" fmla="*/ 0 h 31"/>
                <a:gd name="T23" fmla="*/ 32 w 32"/>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1">
                  <a:moveTo>
                    <a:pt x="0" y="12"/>
                  </a:moveTo>
                  <a:lnTo>
                    <a:pt x="4" y="27"/>
                  </a:lnTo>
                  <a:lnTo>
                    <a:pt x="17" y="31"/>
                  </a:lnTo>
                  <a:lnTo>
                    <a:pt x="28" y="22"/>
                  </a:lnTo>
                  <a:lnTo>
                    <a:pt x="32" y="0"/>
                  </a:lnTo>
                  <a:lnTo>
                    <a:pt x="11" y="2"/>
                  </a:lnTo>
                  <a:lnTo>
                    <a:pt x="0" y="1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2" name="Freeform 487"/>
            <p:cNvSpPr>
              <a:spLocks/>
            </p:cNvSpPr>
            <p:nvPr/>
          </p:nvSpPr>
          <p:spPr bwMode="auto">
            <a:xfrm>
              <a:off x="7134225" y="3222650"/>
              <a:ext cx="60325" cy="50800"/>
            </a:xfrm>
            <a:custGeom>
              <a:avLst/>
              <a:gdLst>
                <a:gd name="T0" fmla="*/ 0 w 32"/>
                <a:gd name="T1" fmla="*/ 2147483647 h 31"/>
                <a:gd name="T2" fmla="*/ 2147483647 w 32"/>
                <a:gd name="T3" fmla="*/ 2147483647 h 31"/>
                <a:gd name="T4" fmla="*/ 2147483647 w 32"/>
                <a:gd name="T5" fmla="*/ 2147483647 h 31"/>
                <a:gd name="T6" fmla="*/ 2147483647 w 32"/>
                <a:gd name="T7" fmla="*/ 2147483647 h 31"/>
                <a:gd name="T8" fmla="*/ 2147483647 w 32"/>
                <a:gd name="T9" fmla="*/ 0 h 31"/>
                <a:gd name="T10" fmla="*/ 2147483647 w 32"/>
                <a:gd name="T11" fmla="*/ 2147483647 h 31"/>
                <a:gd name="T12" fmla="*/ 0 w 32"/>
                <a:gd name="T13" fmla="*/ 2147483647 h 31"/>
                <a:gd name="T14" fmla="*/ 0 60000 65536"/>
                <a:gd name="T15" fmla="*/ 0 60000 65536"/>
                <a:gd name="T16" fmla="*/ 0 60000 65536"/>
                <a:gd name="T17" fmla="*/ 0 60000 65536"/>
                <a:gd name="T18" fmla="*/ 0 60000 65536"/>
                <a:gd name="T19" fmla="*/ 0 60000 65536"/>
                <a:gd name="T20" fmla="*/ 0 60000 65536"/>
                <a:gd name="T21" fmla="*/ 0 w 32"/>
                <a:gd name="T22" fmla="*/ 0 h 31"/>
                <a:gd name="T23" fmla="*/ 32 w 32"/>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1">
                  <a:moveTo>
                    <a:pt x="0" y="12"/>
                  </a:moveTo>
                  <a:lnTo>
                    <a:pt x="4" y="27"/>
                  </a:lnTo>
                  <a:lnTo>
                    <a:pt x="17" y="31"/>
                  </a:lnTo>
                  <a:lnTo>
                    <a:pt x="28" y="22"/>
                  </a:lnTo>
                  <a:lnTo>
                    <a:pt x="32" y="0"/>
                  </a:lnTo>
                  <a:lnTo>
                    <a:pt x="11" y="2"/>
                  </a:lnTo>
                  <a:lnTo>
                    <a:pt x="0" y="1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3" name="Freeform 488"/>
            <p:cNvSpPr>
              <a:spLocks/>
            </p:cNvSpPr>
            <p:nvPr/>
          </p:nvSpPr>
          <p:spPr bwMode="auto">
            <a:xfrm>
              <a:off x="7415213" y="3081363"/>
              <a:ext cx="36512" cy="92075"/>
            </a:xfrm>
            <a:custGeom>
              <a:avLst/>
              <a:gdLst>
                <a:gd name="T0" fmla="*/ 0 w 20"/>
                <a:gd name="T1" fmla="*/ 2147483647 h 59"/>
                <a:gd name="T2" fmla="*/ 2147483647 w 20"/>
                <a:gd name="T3" fmla="*/ 2147483647 h 59"/>
                <a:gd name="T4" fmla="*/ 2147483647 w 20"/>
                <a:gd name="T5" fmla="*/ 2147483647 h 59"/>
                <a:gd name="T6" fmla="*/ 2147483647 w 20"/>
                <a:gd name="T7" fmla="*/ 2147483647 h 59"/>
                <a:gd name="T8" fmla="*/ 2147483647 w 20"/>
                <a:gd name="T9" fmla="*/ 0 h 59"/>
                <a:gd name="T10" fmla="*/ 2147483647 w 20"/>
                <a:gd name="T11" fmla="*/ 2147483647 h 59"/>
                <a:gd name="T12" fmla="*/ 0 w 20"/>
                <a:gd name="T13" fmla="*/ 2147483647 h 59"/>
                <a:gd name="T14" fmla="*/ 0 60000 65536"/>
                <a:gd name="T15" fmla="*/ 0 60000 65536"/>
                <a:gd name="T16" fmla="*/ 0 60000 65536"/>
                <a:gd name="T17" fmla="*/ 0 60000 65536"/>
                <a:gd name="T18" fmla="*/ 0 60000 65536"/>
                <a:gd name="T19" fmla="*/ 0 60000 65536"/>
                <a:gd name="T20" fmla="*/ 0 60000 65536"/>
                <a:gd name="T21" fmla="*/ 0 w 20"/>
                <a:gd name="T22" fmla="*/ 0 h 59"/>
                <a:gd name="T23" fmla="*/ 20 w 20"/>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59">
                  <a:moveTo>
                    <a:pt x="0" y="28"/>
                  </a:moveTo>
                  <a:lnTo>
                    <a:pt x="4" y="47"/>
                  </a:lnTo>
                  <a:lnTo>
                    <a:pt x="13" y="59"/>
                  </a:lnTo>
                  <a:lnTo>
                    <a:pt x="20" y="3"/>
                  </a:lnTo>
                  <a:lnTo>
                    <a:pt x="16" y="0"/>
                  </a:lnTo>
                  <a:lnTo>
                    <a:pt x="9" y="5"/>
                  </a:lnTo>
                  <a:lnTo>
                    <a:pt x="0" y="2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4" name="Freeform 489"/>
            <p:cNvSpPr>
              <a:spLocks/>
            </p:cNvSpPr>
            <p:nvPr/>
          </p:nvSpPr>
          <p:spPr bwMode="auto">
            <a:xfrm>
              <a:off x="7415213" y="3081363"/>
              <a:ext cx="36512" cy="92075"/>
            </a:xfrm>
            <a:custGeom>
              <a:avLst/>
              <a:gdLst>
                <a:gd name="T0" fmla="*/ 0 w 20"/>
                <a:gd name="T1" fmla="*/ 2147483647 h 59"/>
                <a:gd name="T2" fmla="*/ 2147483647 w 20"/>
                <a:gd name="T3" fmla="*/ 2147483647 h 59"/>
                <a:gd name="T4" fmla="*/ 2147483647 w 20"/>
                <a:gd name="T5" fmla="*/ 2147483647 h 59"/>
                <a:gd name="T6" fmla="*/ 2147483647 w 20"/>
                <a:gd name="T7" fmla="*/ 2147483647 h 59"/>
                <a:gd name="T8" fmla="*/ 2147483647 w 20"/>
                <a:gd name="T9" fmla="*/ 0 h 59"/>
                <a:gd name="T10" fmla="*/ 2147483647 w 20"/>
                <a:gd name="T11" fmla="*/ 2147483647 h 59"/>
                <a:gd name="T12" fmla="*/ 0 w 20"/>
                <a:gd name="T13" fmla="*/ 2147483647 h 59"/>
                <a:gd name="T14" fmla="*/ 0 60000 65536"/>
                <a:gd name="T15" fmla="*/ 0 60000 65536"/>
                <a:gd name="T16" fmla="*/ 0 60000 65536"/>
                <a:gd name="T17" fmla="*/ 0 60000 65536"/>
                <a:gd name="T18" fmla="*/ 0 60000 65536"/>
                <a:gd name="T19" fmla="*/ 0 60000 65536"/>
                <a:gd name="T20" fmla="*/ 0 60000 65536"/>
                <a:gd name="T21" fmla="*/ 0 w 20"/>
                <a:gd name="T22" fmla="*/ 0 h 59"/>
                <a:gd name="T23" fmla="*/ 20 w 20"/>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59">
                  <a:moveTo>
                    <a:pt x="0" y="28"/>
                  </a:moveTo>
                  <a:lnTo>
                    <a:pt x="4" y="47"/>
                  </a:lnTo>
                  <a:lnTo>
                    <a:pt x="13" y="59"/>
                  </a:lnTo>
                  <a:lnTo>
                    <a:pt x="20" y="3"/>
                  </a:lnTo>
                  <a:lnTo>
                    <a:pt x="16" y="0"/>
                  </a:lnTo>
                  <a:lnTo>
                    <a:pt x="9" y="5"/>
                  </a:lnTo>
                  <a:lnTo>
                    <a:pt x="0" y="2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5" name="Freeform 490"/>
            <p:cNvSpPr>
              <a:spLocks/>
            </p:cNvSpPr>
            <p:nvPr/>
          </p:nvSpPr>
          <p:spPr bwMode="auto">
            <a:xfrm>
              <a:off x="7575550" y="2846413"/>
              <a:ext cx="68263" cy="77787"/>
            </a:xfrm>
            <a:custGeom>
              <a:avLst/>
              <a:gdLst>
                <a:gd name="T0" fmla="*/ 0 w 38"/>
                <a:gd name="T1" fmla="*/ 2147483647 h 48"/>
                <a:gd name="T2" fmla="*/ 2147483647 w 38"/>
                <a:gd name="T3" fmla="*/ 2147483647 h 48"/>
                <a:gd name="T4" fmla="*/ 2147483647 w 38"/>
                <a:gd name="T5" fmla="*/ 2147483647 h 48"/>
                <a:gd name="T6" fmla="*/ 2147483647 w 38"/>
                <a:gd name="T7" fmla="*/ 2147483647 h 48"/>
                <a:gd name="T8" fmla="*/ 2147483647 w 38"/>
                <a:gd name="T9" fmla="*/ 2147483647 h 48"/>
                <a:gd name="T10" fmla="*/ 2147483647 w 38"/>
                <a:gd name="T11" fmla="*/ 2147483647 h 48"/>
                <a:gd name="T12" fmla="*/ 2147483647 w 38"/>
                <a:gd name="T13" fmla="*/ 2147483647 h 48"/>
                <a:gd name="T14" fmla="*/ 2147483647 w 38"/>
                <a:gd name="T15" fmla="*/ 2147483647 h 48"/>
                <a:gd name="T16" fmla="*/ 2147483647 w 38"/>
                <a:gd name="T17" fmla="*/ 2147483647 h 48"/>
                <a:gd name="T18" fmla="*/ 2147483647 w 38"/>
                <a:gd name="T19" fmla="*/ 2147483647 h 48"/>
                <a:gd name="T20" fmla="*/ 2147483647 w 38"/>
                <a:gd name="T21" fmla="*/ 0 h 48"/>
                <a:gd name="T22" fmla="*/ 0 w 38"/>
                <a:gd name="T23" fmla="*/ 214748364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48"/>
                <a:gd name="T38" fmla="*/ 38 w 38"/>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48">
                  <a:moveTo>
                    <a:pt x="0" y="10"/>
                  </a:moveTo>
                  <a:lnTo>
                    <a:pt x="7" y="18"/>
                  </a:lnTo>
                  <a:lnTo>
                    <a:pt x="12" y="18"/>
                  </a:lnTo>
                  <a:lnTo>
                    <a:pt x="12" y="12"/>
                  </a:lnTo>
                  <a:lnTo>
                    <a:pt x="18" y="18"/>
                  </a:lnTo>
                  <a:lnTo>
                    <a:pt x="22" y="44"/>
                  </a:lnTo>
                  <a:lnTo>
                    <a:pt x="31" y="48"/>
                  </a:lnTo>
                  <a:lnTo>
                    <a:pt x="38" y="41"/>
                  </a:lnTo>
                  <a:lnTo>
                    <a:pt x="38" y="16"/>
                  </a:lnTo>
                  <a:lnTo>
                    <a:pt x="28" y="3"/>
                  </a:lnTo>
                  <a:lnTo>
                    <a:pt x="10" y="0"/>
                  </a:lnTo>
                  <a:lnTo>
                    <a:pt x="0" y="10"/>
                  </a:lnTo>
                  <a:close/>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6" name="Freeform 491"/>
            <p:cNvSpPr>
              <a:spLocks/>
            </p:cNvSpPr>
            <p:nvPr/>
          </p:nvSpPr>
          <p:spPr bwMode="auto">
            <a:xfrm>
              <a:off x="7575550" y="2846413"/>
              <a:ext cx="68263" cy="77787"/>
            </a:xfrm>
            <a:custGeom>
              <a:avLst/>
              <a:gdLst>
                <a:gd name="T0" fmla="*/ 0 w 38"/>
                <a:gd name="T1" fmla="*/ 2147483647 h 48"/>
                <a:gd name="T2" fmla="*/ 2147483647 w 38"/>
                <a:gd name="T3" fmla="*/ 2147483647 h 48"/>
                <a:gd name="T4" fmla="*/ 2147483647 w 38"/>
                <a:gd name="T5" fmla="*/ 2147483647 h 48"/>
                <a:gd name="T6" fmla="*/ 2147483647 w 38"/>
                <a:gd name="T7" fmla="*/ 2147483647 h 48"/>
                <a:gd name="T8" fmla="*/ 2147483647 w 38"/>
                <a:gd name="T9" fmla="*/ 2147483647 h 48"/>
                <a:gd name="T10" fmla="*/ 2147483647 w 38"/>
                <a:gd name="T11" fmla="*/ 2147483647 h 48"/>
                <a:gd name="T12" fmla="*/ 2147483647 w 38"/>
                <a:gd name="T13" fmla="*/ 2147483647 h 48"/>
                <a:gd name="T14" fmla="*/ 2147483647 w 38"/>
                <a:gd name="T15" fmla="*/ 2147483647 h 48"/>
                <a:gd name="T16" fmla="*/ 2147483647 w 38"/>
                <a:gd name="T17" fmla="*/ 2147483647 h 48"/>
                <a:gd name="T18" fmla="*/ 2147483647 w 38"/>
                <a:gd name="T19" fmla="*/ 2147483647 h 48"/>
                <a:gd name="T20" fmla="*/ 2147483647 w 38"/>
                <a:gd name="T21" fmla="*/ 0 h 48"/>
                <a:gd name="T22" fmla="*/ 0 w 38"/>
                <a:gd name="T23" fmla="*/ 214748364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48"/>
                <a:gd name="T38" fmla="*/ 38 w 38"/>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48">
                  <a:moveTo>
                    <a:pt x="0" y="10"/>
                  </a:moveTo>
                  <a:lnTo>
                    <a:pt x="7" y="18"/>
                  </a:lnTo>
                  <a:lnTo>
                    <a:pt x="12" y="18"/>
                  </a:lnTo>
                  <a:lnTo>
                    <a:pt x="12" y="12"/>
                  </a:lnTo>
                  <a:lnTo>
                    <a:pt x="18" y="18"/>
                  </a:lnTo>
                  <a:lnTo>
                    <a:pt x="22" y="44"/>
                  </a:lnTo>
                  <a:lnTo>
                    <a:pt x="31" y="48"/>
                  </a:lnTo>
                  <a:lnTo>
                    <a:pt x="38" y="41"/>
                  </a:lnTo>
                  <a:lnTo>
                    <a:pt x="38" y="16"/>
                  </a:lnTo>
                  <a:lnTo>
                    <a:pt x="28" y="3"/>
                  </a:lnTo>
                  <a:lnTo>
                    <a:pt x="10" y="0"/>
                  </a:lnTo>
                  <a:lnTo>
                    <a:pt x="0" y="10"/>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7" name="Freeform 492"/>
            <p:cNvSpPr>
              <a:spLocks/>
            </p:cNvSpPr>
            <p:nvPr/>
          </p:nvSpPr>
          <p:spPr bwMode="auto">
            <a:xfrm>
              <a:off x="7643813" y="2832125"/>
              <a:ext cx="57150" cy="41275"/>
            </a:xfrm>
            <a:custGeom>
              <a:avLst/>
              <a:gdLst>
                <a:gd name="T0" fmla="*/ 0 w 32"/>
                <a:gd name="T1" fmla="*/ 2147483647 h 27"/>
                <a:gd name="T2" fmla="*/ 2147483647 w 32"/>
                <a:gd name="T3" fmla="*/ 2147483647 h 27"/>
                <a:gd name="T4" fmla="*/ 2147483647 w 32"/>
                <a:gd name="T5" fmla="*/ 2147483647 h 27"/>
                <a:gd name="T6" fmla="*/ 2147483647 w 32"/>
                <a:gd name="T7" fmla="*/ 2147483647 h 27"/>
                <a:gd name="T8" fmla="*/ 2147483647 w 32"/>
                <a:gd name="T9" fmla="*/ 2147483647 h 27"/>
                <a:gd name="T10" fmla="*/ 2147483647 w 32"/>
                <a:gd name="T11" fmla="*/ 2147483647 h 27"/>
                <a:gd name="T12" fmla="*/ 2147483647 w 32"/>
                <a:gd name="T13" fmla="*/ 2147483647 h 27"/>
                <a:gd name="T14" fmla="*/ 2147483647 w 32"/>
                <a:gd name="T15" fmla="*/ 0 h 27"/>
                <a:gd name="T16" fmla="*/ 2147483647 w 32"/>
                <a:gd name="T17" fmla="*/ 2147483647 h 27"/>
                <a:gd name="T18" fmla="*/ 2147483647 w 32"/>
                <a:gd name="T19" fmla="*/ 2147483647 h 27"/>
                <a:gd name="T20" fmla="*/ 0 w 32"/>
                <a:gd name="T21" fmla="*/ 2147483647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27"/>
                <a:gd name="T35" fmla="*/ 32 w 32"/>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27">
                  <a:moveTo>
                    <a:pt x="0" y="16"/>
                  </a:moveTo>
                  <a:lnTo>
                    <a:pt x="14" y="27"/>
                  </a:lnTo>
                  <a:lnTo>
                    <a:pt x="15" y="16"/>
                  </a:lnTo>
                  <a:lnTo>
                    <a:pt x="21" y="15"/>
                  </a:lnTo>
                  <a:lnTo>
                    <a:pt x="26" y="19"/>
                  </a:lnTo>
                  <a:lnTo>
                    <a:pt x="32" y="9"/>
                  </a:lnTo>
                  <a:lnTo>
                    <a:pt x="28" y="2"/>
                  </a:lnTo>
                  <a:lnTo>
                    <a:pt x="14" y="0"/>
                  </a:lnTo>
                  <a:lnTo>
                    <a:pt x="12" y="6"/>
                  </a:lnTo>
                  <a:lnTo>
                    <a:pt x="4" y="5"/>
                  </a:lnTo>
                  <a:lnTo>
                    <a:pt x="0"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8" name="Freeform 493"/>
            <p:cNvSpPr>
              <a:spLocks/>
            </p:cNvSpPr>
            <p:nvPr/>
          </p:nvSpPr>
          <p:spPr bwMode="auto">
            <a:xfrm>
              <a:off x="7643813" y="2832125"/>
              <a:ext cx="57150" cy="41275"/>
            </a:xfrm>
            <a:custGeom>
              <a:avLst/>
              <a:gdLst>
                <a:gd name="T0" fmla="*/ 0 w 32"/>
                <a:gd name="T1" fmla="*/ 2147483647 h 27"/>
                <a:gd name="T2" fmla="*/ 2147483647 w 32"/>
                <a:gd name="T3" fmla="*/ 2147483647 h 27"/>
                <a:gd name="T4" fmla="*/ 2147483647 w 32"/>
                <a:gd name="T5" fmla="*/ 2147483647 h 27"/>
                <a:gd name="T6" fmla="*/ 2147483647 w 32"/>
                <a:gd name="T7" fmla="*/ 2147483647 h 27"/>
                <a:gd name="T8" fmla="*/ 2147483647 w 32"/>
                <a:gd name="T9" fmla="*/ 2147483647 h 27"/>
                <a:gd name="T10" fmla="*/ 2147483647 w 32"/>
                <a:gd name="T11" fmla="*/ 2147483647 h 27"/>
                <a:gd name="T12" fmla="*/ 2147483647 w 32"/>
                <a:gd name="T13" fmla="*/ 2147483647 h 27"/>
                <a:gd name="T14" fmla="*/ 2147483647 w 32"/>
                <a:gd name="T15" fmla="*/ 0 h 27"/>
                <a:gd name="T16" fmla="*/ 2147483647 w 32"/>
                <a:gd name="T17" fmla="*/ 2147483647 h 27"/>
                <a:gd name="T18" fmla="*/ 2147483647 w 32"/>
                <a:gd name="T19" fmla="*/ 2147483647 h 27"/>
                <a:gd name="T20" fmla="*/ 0 w 32"/>
                <a:gd name="T21" fmla="*/ 2147483647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27"/>
                <a:gd name="T35" fmla="*/ 32 w 32"/>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27">
                  <a:moveTo>
                    <a:pt x="0" y="16"/>
                  </a:moveTo>
                  <a:lnTo>
                    <a:pt x="14" y="27"/>
                  </a:lnTo>
                  <a:lnTo>
                    <a:pt x="15" y="16"/>
                  </a:lnTo>
                  <a:lnTo>
                    <a:pt x="21" y="15"/>
                  </a:lnTo>
                  <a:lnTo>
                    <a:pt x="26" y="19"/>
                  </a:lnTo>
                  <a:lnTo>
                    <a:pt x="32" y="9"/>
                  </a:lnTo>
                  <a:lnTo>
                    <a:pt x="28" y="2"/>
                  </a:lnTo>
                  <a:lnTo>
                    <a:pt x="14" y="0"/>
                  </a:lnTo>
                  <a:lnTo>
                    <a:pt x="12" y="6"/>
                  </a:lnTo>
                  <a:lnTo>
                    <a:pt x="4" y="5"/>
                  </a:lnTo>
                  <a:lnTo>
                    <a:pt x="0" y="16"/>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9" name="Freeform 494"/>
            <p:cNvSpPr>
              <a:spLocks/>
            </p:cNvSpPr>
            <p:nvPr/>
          </p:nvSpPr>
          <p:spPr bwMode="auto">
            <a:xfrm>
              <a:off x="7596188" y="2633688"/>
              <a:ext cx="233362" cy="222250"/>
            </a:xfrm>
            <a:custGeom>
              <a:avLst/>
              <a:gdLst>
                <a:gd name="T0" fmla="*/ 0 w 130"/>
                <a:gd name="T1" fmla="*/ 2147483647 h 143"/>
                <a:gd name="T2" fmla="*/ 2147483647 w 130"/>
                <a:gd name="T3" fmla="*/ 2147483647 h 143"/>
                <a:gd name="T4" fmla="*/ 2147483647 w 130"/>
                <a:gd name="T5" fmla="*/ 2147483647 h 143"/>
                <a:gd name="T6" fmla="*/ 2147483647 w 130"/>
                <a:gd name="T7" fmla="*/ 2147483647 h 143"/>
                <a:gd name="T8" fmla="*/ 2147483647 w 130"/>
                <a:gd name="T9" fmla="*/ 2147483647 h 143"/>
                <a:gd name="T10" fmla="*/ 2147483647 w 130"/>
                <a:gd name="T11" fmla="*/ 2147483647 h 143"/>
                <a:gd name="T12" fmla="*/ 2147483647 w 130"/>
                <a:gd name="T13" fmla="*/ 2147483647 h 143"/>
                <a:gd name="T14" fmla="*/ 2147483647 w 130"/>
                <a:gd name="T15" fmla="*/ 2147483647 h 143"/>
                <a:gd name="T16" fmla="*/ 2147483647 w 130"/>
                <a:gd name="T17" fmla="*/ 2147483647 h 143"/>
                <a:gd name="T18" fmla="*/ 2147483647 w 130"/>
                <a:gd name="T19" fmla="*/ 2147483647 h 143"/>
                <a:gd name="T20" fmla="*/ 2147483647 w 130"/>
                <a:gd name="T21" fmla="*/ 2147483647 h 143"/>
                <a:gd name="T22" fmla="*/ 2147483647 w 130"/>
                <a:gd name="T23" fmla="*/ 2147483647 h 143"/>
                <a:gd name="T24" fmla="*/ 2147483647 w 130"/>
                <a:gd name="T25" fmla="*/ 2147483647 h 143"/>
                <a:gd name="T26" fmla="*/ 2147483647 w 130"/>
                <a:gd name="T27" fmla="*/ 2147483647 h 143"/>
                <a:gd name="T28" fmla="*/ 2147483647 w 130"/>
                <a:gd name="T29" fmla="*/ 2147483647 h 143"/>
                <a:gd name="T30" fmla="*/ 2147483647 w 130"/>
                <a:gd name="T31" fmla="*/ 2147483647 h 143"/>
                <a:gd name="T32" fmla="*/ 2147483647 w 130"/>
                <a:gd name="T33" fmla="*/ 2147483647 h 143"/>
                <a:gd name="T34" fmla="*/ 2147483647 w 130"/>
                <a:gd name="T35" fmla="*/ 2147483647 h 143"/>
                <a:gd name="T36" fmla="*/ 2147483647 w 130"/>
                <a:gd name="T37" fmla="*/ 2147483647 h 143"/>
                <a:gd name="T38" fmla="*/ 2147483647 w 130"/>
                <a:gd name="T39" fmla="*/ 2147483647 h 143"/>
                <a:gd name="T40" fmla="*/ 2147483647 w 130"/>
                <a:gd name="T41" fmla="*/ 2147483647 h 143"/>
                <a:gd name="T42" fmla="*/ 2147483647 w 130"/>
                <a:gd name="T43" fmla="*/ 2147483647 h 143"/>
                <a:gd name="T44" fmla="*/ 2147483647 w 130"/>
                <a:gd name="T45" fmla="*/ 2147483647 h 143"/>
                <a:gd name="T46" fmla="*/ 2147483647 w 130"/>
                <a:gd name="T47" fmla="*/ 2147483647 h 143"/>
                <a:gd name="T48" fmla="*/ 2147483647 w 130"/>
                <a:gd name="T49" fmla="*/ 2147483647 h 143"/>
                <a:gd name="T50" fmla="*/ 2147483647 w 130"/>
                <a:gd name="T51" fmla="*/ 0 h 143"/>
                <a:gd name="T52" fmla="*/ 2147483647 w 130"/>
                <a:gd name="T53" fmla="*/ 2147483647 h 143"/>
                <a:gd name="T54" fmla="*/ 2147483647 w 130"/>
                <a:gd name="T55" fmla="*/ 2147483647 h 143"/>
                <a:gd name="T56" fmla="*/ 2147483647 w 130"/>
                <a:gd name="T57" fmla="*/ 2147483647 h 143"/>
                <a:gd name="T58" fmla="*/ 2147483647 w 130"/>
                <a:gd name="T59" fmla="*/ 2147483647 h 143"/>
                <a:gd name="T60" fmla="*/ 2147483647 w 130"/>
                <a:gd name="T61" fmla="*/ 2147483647 h 143"/>
                <a:gd name="T62" fmla="*/ 2147483647 w 130"/>
                <a:gd name="T63" fmla="*/ 2147483647 h 143"/>
                <a:gd name="T64" fmla="*/ 2147483647 w 130"/>
                <a:gd name="T65" fmla="*/ 2147483647 h 143"/>
                <a:gd name="T66" fmla="*/ 2147483647 w 130"/>
                <a:gd name="T67" fmla="*/ 2147483647 h 143"/>
                <a:gd name="T68" fmla="*/ 2147483647 w 130"/>
                <a:gd name="T69" fmla="*/ 2147483647 h 143"/>
                <a:gd name="T70" fmla="*/ 2147483647 w 130"/>
                <a:gd name="T71" fmla="*/ 2147483647 h 143"/>
                <a:gd name="T72" fmla="*/ 2147483647 w 130"/>
                <a:gd name="T73" fmla="*/ 2147483647 h 143"/>
                <a:gd name="T74" fmla="*/ 0 w 130"/>
                <a:gd name="T75" fmla="*/ 2147483647 h 1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0"/>
                <a:gd name="T115" fmla="*/ 0 h 143"/>
                <a:gd name="T116" fmla="*/ 130 w 130"/>
                <a:gd name="T117" fmla="*/ 143 h 1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0" h="143">
                  <a:moveTo>
                    <a:pt x="0" y="126"/>
                  </a:moveTo>
                  <a:lnTo>
                    <a:pt x="3" y="133"/>
                  </a:lnTo>
                  <a:lnTo>
                    <a:pt x="20" y="133"/>
                  </a:lnTo>
                  <a:lnTo>
                    <a:pt x="21" y="127"/>
                  </a:lnTo>
                  <a:lnTo>
                    <a:pt x="48" y="117"/>
                  </a:lnTo>
                  <a:lnTo>
                    <a:pt x="64" y="119"/>
                  </a:lnTo>
                  <a:lnTo>
                    <a:pt x="65" y="133"/>
                  </a:lnTo>
                  <a:lnTo>
                    <a:pt x="76" y="143"/>
                  </a:lnTo>
                  <a:lnTo>
                    <a:pt x="83" y="126"/>
                  </a:lnTo>
                  <a:lnTo>
                    <a:pt x="79" y="120"/>
                  </a:lnTo>
                  <a:lnTo>
                    <a:pt x="79" y="114"/>
                  </a:lnTo>
                  <a:lnTo>
                    <a:pt x="89" y="122"/>
                  </a:lnTo>
                  <a:lnTo>
                    <a:pt x="102" y="122"/>
                  </a:lnTo>
                  <a:lnTo>
                    <a:pt x="106" y="113"/>
                  </a:lnTo>
                  <a:lnTo>
                    <a:pt x="111" y="122"/>
                  </a:lnTo>
                  <a:lnTo>
                    <a:pt x="110" y="110"/>
                  </a:lnTo>
                  <a:lnTo>
                    <a:pt x="118" y="105"/>
                  </a:lnTo>
                  <a:lnTo>
                    <a:pt x="123" y="116"/>
                  </a:lnTo>
                  <a:lnTo>
                    <a:pt x="128" y="111"/>
                  </a:lnTo>
                  <a:lnTo>
                    <a:pt x="130" y="101"/>
                  </a:lnTo>
                  <a:lnTo>
                    <a:pt x="113" y="60"/>
                  </a:lnTo>
                  <a:lnTo>
                    <a:pt x="114" y="56"/>
                  </a:lnTo>
                  <a:lnTo>
                    <a:pt x="120" y="56"/>
                  </a:lnTo>
                  <a:lnTo>
                    <a:pt x="117" y="43"/>
                  </a:lnTo>
                  <a:lnTo>
                    <a:pt x="92" y="3"/>
                  </a:lnTo>
                  <a:lnTo>
                    <a:pt x="80" y="0"/>
                  </a:lnTo>
                  <a:lnTo>
                    <a:pt x="90" y="11"/>
                  </a:lnTo>
                  <a:lnTo>
                    <a:pt x="79" y="5"/>
                  </a:lnTo>
                  <a:lnTo>
                    <a:pt x="90" y="44"/>
                  </a:lnTo>
                  <a:lnTo>
                    <a:pt x="86" y="72"/>
                  </a:lnTo>
                  <a:lnTo>
                    <a:pt x="69" y="84"/>
                  </a:lnTo>
                  <a:lnTo>
                    <a:pt x="65" y="70"/>
                  </a:lnTo>
                  <a:lnTo>
                    <a:pt x="62" y="75"/>
                  </a:lnTo>
                  <a:lnTo>
                    <a:pt x="64" y="103"/>
                  </a:lnTo>
                  <a:lnTo>
                    <a:pt x="61" y="105"/>
                  </a:lnTo>
                  <a:lnTo>
                    <a:pt x="52" y="101"/>
                  </a:lnTo>
                  <a:lnTo>
                    <a:pt x="19" y="105"/>
                  </a:lnTo>
                  <a:lnTo>
                    <a:pt x="0" y="126"/>
                  </a:lnTo>
                  <a:close/>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0" name="Freeform 495"/>
            <p:cNvSpPr>
              <a:spLocks/>
            </p:cNvSpPr>
            <p:nvPr/>
          </p:nvSpPr>
          <p:spPr bwMode="auto">
            <a:xfrm>
              <a:off x="7596188" y="2633688"/>
              <a:ext cx="233362" cy="222250"/>
            </a:xfrm>
            <a:custGeom>
              <a:avLst/>
              <a:gdLst>
                <a:gd name="T0" fmla="*/ 0 w 130"/>
                <a:gd name="T1" fmla="*/ 2147483647 h 143"/>
                <a:gd name="T2" fmla="*/ 2147483647 w 130"/>
                <a:gd name="T3" fmla="*/ 2147483647 h 143"/>
                <a:gd name="T4" fmla="*/ 2147483647 w 130"/>
                <a:gd name="T5" fmla="*/ 2147483647 h 143"/>
                <a:gd name="T6" fmla="*/ 2147483647 w 130"/>
                <a:gd name="T7" fmla="*/ 2147483647 h 143"/>
                <a:gd name="T8" fmla="*/ 2147483647 w 130"/>
                <a:gd name="T9" fmla="*/ 2147483647 h 143"/>
                <a:gd name="T10" fmla="*/ 2147483647 w 130"/>
                <a:gd name="T11" fmla="*/ 2147483647 h 143"/>
                <a:gd name="T12" fmla="*/ 2147483647 w 130"/>
                <a:gd name="T13" fmla="*/ 2147483647 h 143"/>
                <a:gd name="T14" fmla="*/ 2147483647 w 130"/>
                <a:gd name="T15" fmla="*/ 2147483647 h 143"/>
                <a:gd name="T16" fmla="*/ 2147483647 w 130"/>
                <a:gd name="T17" fmla="*/ 2147483647 h 143"/>
                <a:gd name="T18" fmla="*/ 2147483647 w 130"/>
                <a:gd name="T19" fmla="*/ 2147483647 h 143"/>
                <a:gd name="T20" fmla="*/ 2147483647 w 130"/>
                <a:gd name="T21" fmla="*/ 2147483647 h 143"/>
                <a:gd name="T22" fmla="*/ 2147483647 w 130"/>
                <a:gd name="T23" fmla="*/ 2147483647 h 143"/>
                <a:gd name="T24" fmla="*/ 2147483647 w 130"/>
                <a:gd name="T25" fmla="*/ 2147483647 h 143"/>
                <a:gd name="T26" fmla="*/ 2147483647 w 130"/>
                <a:gd name="T27" fmla="*/ 2147483647 h 143"/>
                <a:gd name="T28" fmla="*/ 2147483647 w 130"/>
                <a:gd name="T29" fmla="*/ 2147483647 h 143"/>
                <a:gd name="T30" fmla="*/ 2147483647 w 130"/>
                <a:gd name="T31" fmla="*/ 2147483647 h 143"/>
                <a:gd name="T32" fmla="*/ 2147483647 w 130"/>
                <a:gd name="T33" fmla="*/ 2147483647 h 143"/>
                <a:gd name="T34" fmla="*/ 2147483647 w 130"/>
                <a:gd name="T35" fmla="*/ 2147483647 h 143"/>
                <a:gd name="T36" fmla="*/ 2147483647 w 130"/>
                <a:gd name="T37" fmla="*/ 2147483647 h 143"/>
                <a:gd name="T38" fmla="*/ 2147483647 w 130"/>
                <a:gd name="T39" fmla="*/ 2147483647 h 143"/>
                <a:gd name="T40" fmla="*/ 2147483647 w 130"/>
                <a:gd name="T41" fmla="*/ 2147483647 h 143"/>
                <a:gd name="T42" fmla="*/ 2147483647 w 130"/>
                <a:gd name="T43" fmla="*/ 2147483647 h 143"/>
                <a:gd name="T44" fmla="*/ 2147483647 w 130"/>
                <a:gd name="T45" fmla="*/ 2147483647 h 143"/>
                <a:gd name="T46" fmla="*/ 2147483647 w 130"/>
                <a:gd name="T47" fmla="*/ 2147483647 h 143"/>
                <a:gd name="T48" fmla="*/ 2147483647 w 130"/>
                <a:gd name="T49" fmla="*/ 2147483647 h 143"/>
                <a:gd name="T50" fmla="*/ 2147483647 w 130"/>
                <a:gd name="T51" fmla="*/ 0 h 143"/>
                <a:gd name="T52" fmla="*/ 2147483647 w 130"/>
                <a:gd name="T53" fmla="*/ 2147483647 h 143"/>
                <a:gd name="T54" fmla="*/ 2147483647 w 130"/>
                <a:gd name="T55" fmla="*/ 2147483647 h 143"/>
                <a:gd name="T56" fmla="*/ 2147483647 w 130"/>
                <a:gd name="T57" fmla="*/ 2147483647 h 143"/>
                <a:gd name="T58" fmla="*/ 2147483647 w 130"/>
                <a:gd name="T59" fmla="*/ 2147483647 h 143"/>
                <a:gd name="T60" fmla="*/ 2147483647 w 130"/>
                <a:gd name="T61" fmla="*/ 2147483647 h 143"/>
                <a:gd name="T62" fmla="*/ 2147483647 w 130"/>
                <a:gd name="T63" fmla="*/ 2147483647 h 143"/>
                <a:gd name="T64" fmla="*/ 2147483647 w 130"/>
                <a:gd name="T65" fmla="*/ 2147483647 h 143"/>
                <a:gd name="T66" fmla="*/ 2147483647 w 130"/>
                <a:gd name="T67" fmla="*/ 2147483647 h 143"/>
                <a:gd name="T68" fmla="*/ 2147483647 w 130"/>
                <a:gd name="T69" fmla="*/ 2147483647 h 143"/>
                <a:gd name="T70" fmla="*/ 2147483647 w 130"/>
                <a:gd name="T71" fmla="*/ 2147483647 h 143"/>
                <a:gd name="T72" fmla="*/ 2147483647 w 130"/>
                <a:gd name="T73" fmla="*/ 2147483647 h 143"/>
                <a:gd name="T74" fmla="*/ 0 w 130"/>
                <a:gd name="T75" fmla="*/ 2147483647 h 1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0"/>
                <a:gd name="T115" fmla="*/ 0 h 143"/>
                <a:gd name="T116" fmla="*/ 130 w 130"/>
                <a:gd name="T117" fmla="*/ 143 h 1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0" h="143">
                  <a:moveTo>
                    <a:pt x="0" y="126"/>
                  </a:moveTo>
                  <a:lnTo>
                    <a:pt x="3" y="133"/>
                  </a:lnTo>
                  <a:lnTo>
                    <a:pt x="20" y="133"/>
                  </a:lnTo>
                  <a:lnTo>
                    <a:pt x="21" y="127"/>
                  </a:lnTo>
                  <a:lnTo>
                    <a:pt x="48" y="117"/>
                  </a:lnTo>
                  <a:lnTo>
                    <a:pt x="64" y="119"/>
                  </a:lnTo>
                  <a:lnTo>
                    <a:pt x="65" y="133"/>
                  </a:lnTo>
                  <a:lnTo>
                    <a:pt x="76" y="143"/>
                  </a:lnTo>
                  <a:lnTo>
                    <a:pt x="83" y="126"/>
                  </a:lnTo>
                  <a:lnTo>
                    <a:pt x="79" y="120"/>
                  </a:lnTo>
                  <a:lnTo>
                    <a:pt x="79" y="114"/>
                  </a:lnTo>
                  <a:lnTo>
                    <a:pt x="89" y="122"/>
                  </a:lnTo>
                  <a:lnTo>
                    <a:pt x="102" y="122"/>
                  </a:lnTo>
                  <a:lnTo>
                    <a:pt x="106" y="113"/>
                  </a:lnTo>
                  <a:lnTo>
                    <a:pt x="111" y="122"/>
                  </a:lnTo>
                  <a:lnTo>
                    <a:pt x="110" y="110"/>
                  </a:lnTo>
                  <a:lnTo>
                    <a:pt x="118" y="105"/>
                  </a:lnTo>
                  <a:lnTo>
                    <a:pt x="123" y="116"/>
                  </a:lnTo>
                  <a:lnTo>
                    <a:pt x="128" y="111"/>
                  </a:lnTo>
                  <a:lnTo>
                    <a:pt x="130" y="101"/>
                  </a:lnTo>
                  <a:lnTo>
                    <a:pt x="113" y="60"/>
                  </a:lnTo>
                  <a:lnTo>
                    <a:pt x="114" y="56"/>
                  </a:lnTo>
                  <a:lnTo>
                    <a:pt x="120" y="56"/>
                  </a:lnTo>
                  <a:lnTo>
                    <a:pt x="117" y="43"/>
                  </a:lnTo>
                  <a:lnTo>
                    <a:pt x="92" y="3"/>
                  </a:lnTo>
                  <a:lnTo>
                    <a:pt x="80" y="0"/>
                  </a:lnTo>
                  <a:lnTo>
                    <a:pt x="90" y="11"/>
                  </a:lnTo>
                  <a:lnTo>
                    <a:pt x="79" y="5"/>
                  </a:lnTo>
                  <a:lnTo>
                    <a:pt x="90" y="44"/>
                  </a:lnTo>
                  <a:lnTo>
                    <a:pt x="86" y="72"/>
                  </a:lnTo>
                  <a:lnTo>
                    <a:pt x="69" y="84"/>
                  </a:lnTo>
                  <a:lnTo>
                    <a:pt x="65" y="70"/>
                  </a:lnTo>
                  <a:lnTo>
                    <a:pt x="62" y="75"/>
                  </a:lnTo>
                  <a:lnTo>
                    <a:pt x="64" y="103"/>
                  </a:lnTo>
                  <a:lnTo>
                    <a:pt x="61" y="105"/>
                  </a:lnTo>
                  <a:lnTo>
                    <a:pt x="52" y="101"/>
                  </a:lnTo>
                  <a:lnTo>
                    <a:pt x="19" y="105"/>
                  </a:lnTo>
                  <a:lnTo>
                    <a:pt x="0" y="126"/>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1" name="Freeform 496"/>
            <p:cNvSpPr>
              <a:spLocks/>
            </p:cNvSpPr>
            <p:nvPr/>
          </p:nvSpPr>
          <p:spPr bwMode="auto">
            <a:xfrm>
              <a:off x="7691438" y="2524150"/>
              <a:ext cx="139700" cy="111125"/>
            </a:xfrm>
            <a:custGeom>
              <a:avLst/>
              <a:gdLst>
                <a:gd name="T0" fmla="*/ 2147483647 w 79"/>
                <a:gd name="T1" fmla="*/ 2147483647 h 72"/>
                <a:gd name="T2" fmla="*/ 2147483647 w 79"/>
                <a:gd name="T3" fmla="*/ 2147483647 h 72"/>
                <a:gd name="T4" fmla="*/ 2147483647 w 79"/>
                <a:gd name="T5" fmla="*/ 2147483647 h 72"/>
                <a:gd name="T6" fmla="*/ 2147483647 w 79"/>
                <a:gd name="T7" fmla="*/ 2147483647 h 72"/>
                <a:gd name="T8" fmla="*/ 2147483647 w 79"/>
                <a:gd name="T9" fmla="*/ 2147483647 h 72"/>
                <a:gd name="T10" fmla="*/ 2147483647 w 79"/>
                <a:gd name="T11" fmla="*/ 2147483647 h 72"/>
                <a:gd name="T12" fmla="*/ 2147483647 w 79"/>
                <a:gd name="T13" fmla="*/ 2147483647 h 72"/>
                <a:gd name="T14" fmla="*/ 2147483647 w 79"/>
                <a:gd name="T15" fmla="*/ 2147483647 h 72"/>
                <a:gd name="T16" fmla="*/ 2147483647 w 79"/>
                <a:gd name="T17" fmla="*/ 2147483647 h 72"/>
                <a:gd name="T18" fmla="*/ 2147483647 w 79"/>
                <a:gd name="T19" fmla="*/ 2147483647 h 72"/>
                <a:gd name="T20" fmla="*/ 2147483647 w 79"/>
                <a:gd name="T21" fmla="*/ 2147483647 h 72"/>
                <a:gd name="T22" fmla="*/ 2147483647 w 79"/>
                <a:gd name="T23" fmla="*/ 2147483647 h 72"/>
                <a:gd name="T24" fmla="*/ 2147483647 w 79"/>
                <a:gd name="T25" fmla="*/ 2147483647 h 72"/>
                <a:gd name="T26" fmla="*/ 2147483647 w 79"/>
                <a:gd name="T27" fmla="*/ 2147483647 h 72"/>
                <a:gd name="T28" fmla="*/ 2147483647 w 79"/>
                <a:gd name="T29" fmla="*/ 2147483647 h 72"/>
                <a:gd name="T30" fmla="*/ 2147483647 w 79"/>
                <a:gd name="T31" fmla="*/ 0 h 72"/>
                <a:gd name="T32" fmla="*/ 0 w 79"/>
                <a:gd name="T33" fmla="*/ 2147483647 h 72"/>
                <a:gd name="T34" fmla="*/ 2147483647 w 79"/>
                <a:gd name="T35" fmla="*/ 2147483647 h 72"/>
                <a:gd name="T36" fmla="*/ 2147483647 w 79"/>
                <a:gd name="T37" fmla="*/ 2147483647 h 72"/>
                <a:gd name="T38" fmla="*/ 2147483647 w 79"/>
                <a:gd name="T39" fmla="*/ 2147483647 h 72"/>
                <a:gd name="T40" fmla="*/ 2147483647 w 79"/>
                <a:gd name="T41" fmla="*/ 2147483647 h 72"/>
                <a:gd name="T42" fmla="*/ 2147483647 w 79"/>
                <a:gd name="T43" fmla="*/ 2147483647 h 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9"/>
                <a:gd name="T67" fmla="*/ 0 h 72"/>
                <a:gd name="T68" fmla="*/ 79 w 79"/>
                <a:gd name="T69" fmla="*/ 72 h 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9" h="72">
                  <a:moveTo>
                    <a:pt x="6" y="51"/>
                  </a:moveTo>
                  <a:lnTo>
                    <a:pt x="19" y="72"/>
                  </a:lnTo>
                  <a:lnTo>
                    <a:pt x="28" y="65"/>
                  </a:lnTo>
                  <a:lnTo>
                    <a:pt x="13" y="53"/>
                  </a:lnTo>
                  <a:lnTo>
                    <a:pt x="23" y="56"/>
                  </a:lnTo>
                  <a:lnTo>
                    <a:pt x="33" y="51"/>
                  </a:lnTo>
                  <a:lnTo>
                    <a:pt x="58" y="62"/>
                  </a:lnTo>
                  <a:lnTo>
                    <a:pt x="61" y="43"/>
                  </a:lnTo>
                  <a:lnTo>
                    <a:pt x="69" y="46"/>
                  </a:lnTo>
                  <a:lnTo>
                    <a:pt x="79" y="37"/>
                  </a:lnTo>
                  <a:lnTo>
                    <a:pt x="72" y="38"/>
                  </a:lnTo>
                  <a:lnTo>
                    <a:pt x="64" y="31"/>
                  </a:lnTo>
                  <a:lnTo>
                    <a:pt x="62" y="22"/>
                  </a:lnTo>
                  <a:lnTo>
                    <a:pt x="58" y="29"/>
                  </a:lnTo>
                  <a:lnTo>
                    <a:pt x="40" y="24"/>
                  </a:lnTo>
                  <a:lnTo>
                    <a:pt x="3" y="0"/>
                  </a:lnTo>
                  <a:lnTo>
                    <a:pt x="0" y="5"/>
                  </a:lnTo>
                  <a:lnTo>
                    <a:pt x="9" y="13"/>
                  </a:lnTo>
                  <a:lnTo>
                    <a:pt x="19" y="41"/>
                  </a:lnTo>
                  <a:lnTo>
                    <a:pt x="6" y="40"/>
                  </a:lnTo>
                  <a:lnTo>
                    <a:pt x="10" y="46"/>
                  </a:lnTo>
                  <a:lnTo>
                    <a:pt x="6" y="5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2" name="Freeform 497"/>
            <p:cNvSpPr>
              <a:spLocks/>
            </p:cNvSpPr>
            <p:nvPr/>
          </p:nvSpPr>
          <p:spPr bwMode="auto">
            <a:xfrm>
              <a:off x="7691438" y="2524150"/>
              <a:ext cx="139700" cy="111125"/>
            </a:xfrm>
            <a:custGeom>
              <a:avLst/>
              <a:gdLst>
                <a:gd name="T0" fmla="*/ 2147483647 w 79"/>
                <a:gd name="T1" fmla="*/ 2147483647 h 72"/>
                <a:gd name="T2" fmla="*/ 2147483647 w 79"/>
                <a:gd name="T3" fmla="*/ 2147483647 h 72"/>
                <a:gd name="T4" fmla="*/ 2147483647 w 79"/>
                <a:gd name="T5" fmla="*/ 2147483647 h 72"/>
                <a:gd name="T6" fmla="*/ 2147483647 w 79"/>
                <a:gd name="T7" fmla="*/ 2147483647 h 72"/>
                <a:gd name="T8" fmla="*/ 2147483647 w 79"/>
                <a:gd name="T9" fmla="*/ 2147483647 h 72"/>
                <a:gd name="T10" fmla="*/ 2147483647 w 79"/>
                <a:gd name="T11" fmla="*/ 2147483647 h 72"/>
                <a:gd name="T12" fmla="*/ 2147483647 w 79"/>
                <a:gd name="T13" fmla="*/ 2147483647 h 72"/>
                <a:gd name="T14" fmla="*/ 2147483647 w 79"/>
                <a:gd name="T15" fmla="*/ 2147483647 h 72"/>
                <a:gd name="T16" fmla="*/ 2147483647 w 79"/>
                <a:gd name="T17" fmla="*/ 2147483647 h 72"/>
                <a:gd name="T18" fmla="*/ 2147483647 w 79"/>
                <a:gd name="T19" fmla="*/ 2147483647 h 72"/>
                <a:gd name="T20" fmla="*/ 2147483647 w 79"/>
                <a:gd name="T21" fmla="*/ 2147483647 h 72"/>
                <a:gd name="T22" fmla="*/ 2147483647 w 79"/>
                <a:gd name="T23" fmla="*/ 2147483647 h 72"/>
                <a:gd name="T24" fmla="*/ 2147483647 w 79"/>
                <a:gd name="T25" fmla="*/ 2147483647 h 72"/>
                <a:gd name="T26" fmla="*/ 2147483647 w 79"/>
                <a:gd name="T27" fmla="*/ 2147483647 h 72"/>
                <a:gd name="T28" fmla="*/ 2147483647 w 79"/>
                <a:gd name="T29" fmla="*/ 2147483647 h 72"/>
                <a:gd name="T30" fmla="*/ 2147483647 w 79"/>
                <a:gd name="T31" fmla="*/ 0 h 72"/>
                <a:gd name="T32" fmla="*/ 0 w 79"/>
                <a:gd name="T33" fmla="*/ 2147483647 h 72"/>
                <a:gd name="T34" fmla="*/ 2147483647 w 79"/>
                <a:gd name="T35" fmla="*/ 2147483647 h 72"/>
                <a:gd name="T36" fmla="*/ 2147483647 w 79"/>
                <a:gd name="T37" fmla="*/ 2147483647 h 72"/>
                <a:gd name="T38" fmla="*/ 2147483647 w 79"/>
                <a:gd name="T39" fmla="*/ 2147483647 h 72"/>
                <a:gd name="T40" fmla="*/ 2147483647 w 79"/>
                <a:gd name="T41" fmla="*/ 2147483647 h 72"/>
                <a:gd name="T42" fmla="*/ 2147483647 w 79"/>
                <a:gd name="T43" fmla="*/ 2147483647 h 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9"/>
                <a:gd name="T67" fmla="*/ 0 h 72"/>
                <a:gd name="T68" fmla="*/ 79 w 79"/>
                <a:gd name="T69" fmla="*/ 72 h 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9" h="72">
                  <a:moveTo>
                    <a:pt x="6" y="51"/>
                  </a:moveTo>
                  <a:lnTo>
                    <a:pt x="19" y="72"/>
                  </a:lnTo>
                  <a:lnTo>
                    <a:pt x="28" y="65"/>
                  </a:lnTo>
                  <a:lnTo>
                    <a:pt x="13" y="53"/>
                  </a:lnTo>
                  <a:lnTo>
                    <a:pt x="23" y="56"/>
                  </a:lnTo>
                  <a:lnTo>
                    <a:pt x="33" y="51"/>
                  </a:lnTo>
                  <a:lnTo>
                    <a:pt x="58" y="62"/>
                  </a:lnTo>
                  <a:lnTo>
                    <a:pt x="61" y="43"/>
                  </a:lnTo>
                  <a:lnTo>
                    <a:pt x="69" y="46"/>
                  </a:lnTo>
                  <a:lnTo>
                    <a:pt x="79" y="37"/>
                  </a:lnTo>
                  <a:lnTo>
                    <a:pt x="72" y="38"/>
                  </a:lnTo>
                  <a:lnTo>
                    <a:pt x="64" y="31"/>
                  </a:lnTo>
                  <a:lnTo>
                    <a:pt x="62" y="22"/>
                  </a:lnTo>
                  <a:lnTo>
                    <a:pt x="58" y="29"/>
                  </a:lnTo>
                  <a:lnTo>
                    <a:pt x="40" y="24"/>
                  </a:lnTo>
                  <a:lnTo>
                    <a:pt x="3" y="0"/>
                  </a:lnTo>
                  <a:lnTo>
                    <a:pt x="0" y="5"/>
                  </a:lnTo>
                  <a:lnTo>
                    <a:pt x="9" y="13"/>
                  </a:lnTo>
                  <a:lnTo>
                    <a:pt x="19" y="41"/>
                  </a:lnTo>
                  <a:lnTo>
                    <a:pt x="6" y="40"/>
                  </a:lnTo>
                  <a:lnTo>
                    <a:pt x="10" y="46"/>
                  </a:lnTo>
                  <a:lnTo>
                    <a:pt x="6" y="51"/>
                  </a:lnTo>
                </a:path>
              </a:pathLst>
            </a:custGeom>
            <a:noFill/>
            <a:ln w="1651">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3" name="Freeform 498"/>
            <p:cNvSpPr>
              <a:spLocks/>
            </p:cNvSpPr>
            <p:nvPr/>
          </p:nvSpPr>
          <p:spPr bwMode="auto">
            <a:xfrm>
              <a:off x="7596188" y="3038500"/>
              <a:ext cx="11112" cy="17463"/>
            </a:xfrm>
            <a:custGeom>
              <a:avLst/>
              <a:gdLst>
                <a:gd name="T0" fmla="*/ 0 w 5"/>
                <a:gd name="T1" fmla="*/ 2147483647 h 11"/>
                <a:gd name="T2" fmla="*/ 2147483647 w 5"/>
                <a:gd name="T3" fmla="*/ 0 h 11"/>
                <a:gd name="T4" fmla="*/ 0 w 5"/>
                <a:gd name="T5" fmla="*/ 2147483647 h 11"/>
                <a:gd name="T6" fmla="*/ 0 60000 65536"/>
                <a:gd name="T7" fmla="*/ 0 60000 65536"/>
                <a:gd name="T8" fmla="*/ 0 60000 65536"/>
                <a:gd name="T9" fmla="*/ 0 w 5"/>
                <a:gd name="T10" fmla="*/ 0 h 11"/>
                <a:gd name="T11" fmla="*/ 5 w 5"/>
                <a:gd name="T12" fmla="*/ 11 h 11"/>
              </a:gdLst>
              <a:ahLst/>
              <a:cxnLst>
                <a:cxn ang="T6">
                  <a:pos x="T0" y="T1"/>
                </a:cxn>
                <a:cxn ang="T7">
                  <a:pos x="T2" y="T3"/>
                </a:cxn>
                <a:cxn ang="T8">
                  <a:pos x="T4" y="T5"/>
                </a:cxn>
              </a:cxnLst>
              <a:rect l="T9" t="T10" r="T11" b="T12"/>
              <a:pathLst>
                <a:path w="5" h="11">
                  <a:moveTo>
                    <a:pt x="0" y="11"/>
                  </a:moveTo>
                  <a:lnTo>
                    <a:pt x="5" y="0"/>
                  </a:lnTo>
                  <a:lnTo>
                    <a:pt x="0" y="1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4" name="Line 499"/>
            <p:cNvSpPr>
              <a:spLocks noChangeShapeType="1"/>
            </p:cNvSpPr>
            <p:nvPr/>
          </p:nvSpPr>
          <p:spPr bwMode="auto">
            <a:xfrm flipV="1">
              <a:off x="7596188" y="3038500"/>
              <a:ext cx="11112" cy="17463"/>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5" name="Freeform 500"/>
            <p:cNvSpPr>
              <a:spLocks/>
            </p:cNvSpPr>
            <p:nvPr/>
          </p:nvSpPr>
          <p:spPr bwMode="auto">
            <a:xfrm>
              <a:off x="7623175" y="2994050"/>
              <a:ext cx="9525" cy="4763"/>
            </a:xfrm>
            <a:custGeom>
              <a:avLst/>
              <a:gdLst>
                <a:gd name="T0" fmla="*/ 0 w 5"/>
                <a:gd name="T1" fmla="*/ 2147483647 h 5"/>
                <a:gd name="T2" fmla="*/ 2147483647 w 5"/>
                <a:gd name="T3" fmla="*/ 0 h 5"/>
                <a:gd name="T4" fmla="*/ 0 w 5"/>
                <a:gd name="T5" fmla="*/ 2147483647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0" y="5"/>
                  </a:moveTo>
                  <a:lnTo>
                    <a:pt x="5" y="0"/>
                  </a:lnTo>
                  <a:lnTo>
                    <a:pt x="0"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6" name="Line 501"/>
            <p:cNvSpPr>
              <a:spLocks noChangeShapeType="1"/>
            </p:cNvSpPr>
            <p:nvPr/>
          </p:nvSpPr>
          <p:spPr bwMode="auto">
            <a:xfrm flipV="1">
              <a:off x="7623175" y="2994050"/>
              <a:ext cx="9525" cy="4763"/>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7" name="Freeform 502"/>
            <p:cNvSpPr>
              <a:spLocks/>
            </p:cNvSpPr>
            <p:nvPr/>
          </p:nvSpPr>
          <p:spPr bwMode="auto">
            <a:xfrm>
              <a:off x="7818438" y="2557488"/>
              <a:ext cx="3175" cy="11112"/>
            </a:xfrm>
            <a:custGeom>
              <a:avLst/>
              <a:gdLst>
                <a:gd name="T0" fmla="*/ 0 w 2"/>
                <a:gd name="T1" fmla="*/ 2147483647 h 8"/>
                <a:gd name="T2" fmla="*/ 2147483647 w 2"/>
                <a:gd name="T3" fmla="*/ 0 h 8"/>
                <a:gd name="T4" fmla="*/ 0 w 2"/>
                <a:gd name="T5" fmla="*/ 2147483647 h 8"/>
                <a:gd name="T6" fmla="*/ 0 60000 65536"/>
                <a:gd name="T7" fmla="*/ 0 60000 65536"/>
                <a:gd name="T8" fmla="*/ 0 60000 65536"/>
                <a:gd name="T9" fmla="*/ 0 w 2"/>
                <a:gd name="T10" fmla="*/ 0 h 8"/>
                <a:gd name="T11" fmla="*/ 2 w 2"/>
                <a:gd name="T12" fmla="*/ 8 h 8"/>
              </a:gdLst>
              <a:ahLst/>
              <a:cxnLst>
                <a:cxn ang="T6">
                  <a:pos x="T0" y="T1"/>
                </a:cxn>
                <a:cxn ang="T7">
                  <a:pos x="T2" y="T3"/>
                </a:cxn>
                <a:cxn ang="T8">
                  <a:pos x="T4" y="T5"/>
                </a:cxn>
              </a:cxnLst>
              <a:rect l="T9" t="T10" r="T11" b="T12"/>
              <a:pathLst>
                <a:path w="2" h="8">
                  <a:moveTo>
                    <a:pt x="0" y="8"/>
                  </a:moveTo>
                  <a:lnTo>
                    <a:pt x="2" y="0"/>
                  </a:lnTo>
                  <a:lnTo>
                    <a:pt x="0" y="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8" name="Line 503"/>
            <p:cNvSpPr>
              <a:spLocks noChangeShapeType="1"/>
            </p:cNvSpPr>
            <p:nvPr/>
          </p:nvSpPr>
          <p:spPr bwMode="auto">
            <a:xfrm flipV="1">
              <a:off x="7818438" y="2557488"/>
              <a:ext cx="3175" cy="11112"/>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9" name="Freeform 504"/>
            <p:cNvSpPr>
              <a:spLocks/>
            </p:cNvSpPr>
            <p:nvPr/>
          </p:nvSpPr>
          <p:spPr bwMode="auto">
            <a:xfrm>
              <a:off x="7823200" y="2544788"/>
              <a:ext cx="22225" cy="31750"/>
            </a:xfrm>
            <a:custGeom>
              <a:avLst/>
              <a:gdLst>
                <a:gd name="T0" fmla="*/ 0 w 14"/>
                <a:gd name="T1" fmla="*/ 2147483647 h 19"/>
                <a:gd name="T2" fmla="*/ 2147483647 w 14"/>
                <a:gd name="T3" fmla="*/ 0 h 19"/>
                <a:gd name="T4" fmla="*/ 2147483647 w 14"/>
                <a:gd name="T5" fmla="*/ 2147483647 h 19"/>
                <a:gd name="T6" fmla="*/ 0 w 14"/>
                <a:gd name="T7" fmla="*/ 2147483647 h 19"/>
                <a:gd name="T8" fmla="*/ 0 60000 65536"/>
                <a:gd name="T9" fmla="*/ 0 60000 65536"/>
                <a:gd name="T10" fmla="*/ 0 60000 65536"/>
                <a:gd name="T11" fmla="*/ 0 60000 65536"/>
                <a:gd name="T12" fmla="*/ 0 w 14"/>
                <a:gd name="T13" fmla="*/ 0 h 19"/>
                <a:gd name="T14" fmla="*/ 14 w 14"/>
                <a:gd name="T15" fmla="*/ 19 h 19"/>
              </a:gdLst>
              <a:ahLst/>
              <a:cxnLst>
                <a:cxn ang="T8">
                  <a:pos x="T0" y="T1"/>
                </a:cxn>
                <a:cxn ang="T9">
                  <a:pos x="T2" y="T3"/>
                </a:cxn>
                <a:cxn ang="T10">
                  <a:pos x="T4" y="T5"/>
                </a:cxn>
                <a:cxn ang="T11">
                  <a:pos x="T6" y="T7"/>
                </a:cxn>
              </a:cxnLst>
              <a:rect l="T12" t="T13" r="T14" b="T15"/>
              <a:pathLst>
                <a:path w="14" h="19">
                  <a:moveTo>
                    <a:pt x="0" y="19"/>
                  </a:moveTo>
                  <a:lnTo>
                    <a:pt x="14" y="0"/>
                  </a:lnTo>
                  <a:lnTo>
                    <a:pt x="4" y="3"/>
                  </a:lnTo>
                  <a:lnTo>
                    <a:pt x="0" y="1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0" name="Freeform 505"/>
            <p:cNvSpPr>
              <a:spLocks/>
            </p:cNvSpPr>
            <p:nvPr/>
          </p:nvSpPr>
          <p:spPr bwMode="auto">
            <a:xfrm>
              <a:off x="7839075" y="2524150"/>
              <a:ext cx="23813" cy="30163"/>
            </a:xfrm>
            <a:custGeom>
              <a:avLst/>
              <a:gdLst>
                <a:gd name="T0" fmla="*/ 0 w 14"/>
                <a:gd name="T1" fmla="*/ 2147483647 h 19"/>
                <a:gd name="T2" fmla="*/ 2147483647 w 14"/>
                <a:gd name="T3" fmla="*/ 0 h 19"/>
                <a:gd name="T4" fmla="*/ 2147483647 w 14"/>
                <a:gd name="T5" fmla="*/ 2147483647 h 19"/>
                <a:gd name="T6" fmla="*/ 0 w 14"/>
                <a:gd name="T7" fmla="*/ 2147483647 h 19"/>
                <a:gd name="T8" fmla="*/ 0 60000 65536"/>
                <a:gd name="T9" fmla="*/ 0 60000 65536"/>
                <a:gd name="T10" fmla="*/ 0 60000 65536"/>
                <a:gd name="T11" fmla="*/ 0 60000 65536"/>
                <a:gd name="T12" fmla="*/ 0 w 14"/>
                <a:gd name="T13" fmla="*/ 0 h 19"/>
                <a:gd name="T14" fmla="*/ 14 w 14"/>
                <a:gd name="T15" fmla="*/ 19 h 19"/>
              </a:gdLst>
              <a:ahLst/>
              <a:cxnLst>
                <a:cxn ang="T8">
                  <a:pos x="T0" y="T1"/>
                </a:cxn>
                <a:cxn ang="T9">
                  <a:pos x="T2" y="T3"/>
                </a:cxn>
                <a:cxn ang="T10">
                  <a:pos x="T4" y="T5"/>
                </a:cxn>
                <a:cxn ang="T11">
                  <a:pos x="T6" y="T7"/>
                </a:cxn>
              </a:cxnLst>
              <a:rect l="T12" t="T13" r="T14" b="T15"/>
              <a:pathLst>
                <a:path w="14" h="19">
                  <a:moveTo>
                    <a:pt x="0" y="19"/>
                  </a:moveTo>
                  <a:lnTo>
                    <a:pt x="14" y="0"/>
                  </a:lnTo>
                  <a:lnTo>
                    <a:pt x="4" y="3"/>
                  </a:lnTo>
                  <a:lnTo>
                    <a:pt x="0" y="1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1" name="Freeform 506"/>
            <p:cNvSpPr>
              <a:spLocks/>
            </p:cNvSpPr>
            <p:nvPr/>
          </p:nvSpPr>
          <p:spPr bwMode="auto">
            <a:xfrm>
              <a:off x="7874000" y="2503513"/>
              <a:ext cx="12700" cy="14287"/>
            </a:xfrm>
            <a:custGeom>
              <a:avLst/>
              <a:gdLst>
                <a:gd name="T0" fmla="*/ 0 w 6"/>
                <a:gd name="T1" fmla="*/ 2147483647 h 10"/>
                <a:gd name="T2" fmla="*/ 2147483647 w 6"/>
                <a:gd name="T3" fmla="*/ 0 h 10"/>
                <a:gd name="T4" fmla="*/ 0 w 6"/>
                <a:gd name="T5" fmla="*/ 2147483647 h 10"/>
                <a:gd name="T6" fmla="*/ 0 60000 65536"/>
                <a:gd name="T7" fmla="*/ 0 60000 65536"/>
                <a:gd name="T8" fmla="*/ 0 60000 65536"/>
                <a:gd name="T9" fmla="*/ 0 w 6"/>
                <a:gd name="T10" fmla="*/ 0 h 10"/>
                <a:gd name="T11" fmla="*/ 6 w 6"/>
                <a:gd name="T12" fmla="*/ 10 h 10"/>
              </a:gdLst>
              <a:ahLst/>
              <a:cxnLst>
                <a:cxn ang="T6">
                  <a:pos x="T0" y="T1"/>
                </a:cxn>
                <a:cxn ang="T7">
                  <a:pos x="T2" y="T3"/>
                </a:cxn>
                <a:cxn ang="T8">
                  <a:pos x="T4" y="T5"/>
                </a:cxn>
              </a:cxnLst>
              <a:rect l="T9" t="T10" r="T11" b="T12"/>
              <a:pathLst>
                <a:path w="6" h="10">
                  <a:moveTo>
                    <a:pt x="0" y="10"/>
                  </a:moveTo>
                  <a:lnTo>
                    <a:pt x="6" y="0"/>
                  </a:lnTo>
                  <a:lnTo>
                    <a:pt x="0"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2" name="Freeform 507"/>
            <p:cNvSpPr>
              <a:spLocks/>
            </p:cNvSpPr>
            <p:nvPr/>
          </p:nvSpPr>
          <p:spPr bwMode="auto">
            <a:xfrm>
              <a:off x="7874000" y="2503513"/>
              <a:ext cx="12700" cy="14287"/>
            </a:xfrm>
            <a:custGeom>
              <a:avLst/>
              <a:gdLst>
                <a:gd name="T0" fmla="*/ 0 w 6"/>
                <a:gd name="T1" fmla="*/ 2147483647 h 10"/>
                <a:gd name="T2" fmla="*/ 2147483647 w 6"/>
                <a:gd name="T3" fmla="*/ 0 h 10"/>
                <a:gd name="T4" fmla="*/ 0 w 6"/>
                <a:gd name="T5" fmla="*/ 2147483647 h 10"/>
                <a:gd name="T6" fmla="*/ 0 60000 65536"/>
                <a:gd name="T7" fmla="*/ 0 60000 65536"/>
                <a:gd name="T8" fmla="*/ 0 60000 65536"/>
                <a:gd name="T9" fmla="*/ 0 w 6"/>
                <a:gd name="T10" fmla="*/ 0 h 10"/>
                <a:gd name="T11" fmla="*/ 6 w 6"/>
                <a:gd name="T12" fmla="*/ 10 h 10"/>
              </a:gdLst>
              <a:ahLst/>
              <a:cxnLst>
                <a:cxn ang="T6">
                  <a:pos x="T0" y="T1"/>
                </a:cxn>
                <a:cxn ang="T7">
                  <a:pos x="T2" y="T3"/>
                </a:cxn>
                <a:cxn ang="T8">
                  <a:pos x="T4" y="T5"/>
                </a:cxn>
              </a:cxnLst>
              <a:rect l="T9" t="T10" r="T11" b="T12"/>
              <a:pathLst>
                <a:path w="6" h="10">
                  <a:moveTo>
                    <a:pt x="0" y="10"/>
                  </a:moveTo>
                  <a:lnTo>
                    <a:pt x="6" y="0"/>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3" name="Freeform 508"/>
            <p:cNvSpPr>
              <a:spLocks/>
            </p:cNvSpPr>
            <p:nvPr/>
          </p:nvSpPr>
          <p:spPr bwMode="auto">
            <a:xfrm>
              <a:off x="7907338" y="2484463"/>
              <a:ext cx="0" cy="4762"/>
            </a:xfrm>
            <a:custGeom>
              <a:avLst/>
              <a:gdLst>
                <a:gd name="T0" fmla="*/ 0 w 1"/>
                <a:gd name="T1" fmla="*/ 2147483647 h 5"/>
                <a:gd name="T2" fmla="*/ 0 w 1"/>
                <a:gd name="T3" fmla="*/ 0 h 5"/>
                <a:gd name="T4" fmla="*/ 0 w 1"/>
                <a:gd name="T5" fmla="*/ 2147483647 h 5"/>
                <a:gd name="T6" fmla="*/ 0 60000 65536"/>
                <a:gd name="T7" fmla="*/ 0 60000 65536"/>
                <a:gd name="T8" fmla="*/ 0 60000 65536"/>
                <a:gd name="T9" fmla="*/ 0 w 1"/>
                <a:gd name="T10" fmla="*/ 0 h 5"/>
                <a:gd name="T11" fmla="*/ 0 w 1"/>
                <a:gd name="T12" fmla="*/ 5 h 5"/>
              </a:gdLst>
              <a:ahLst/>
              <a:cxnLst>
                <a:cxn ang="T6">
                  <a:pos x="T0" y="T1"/>
                </a:cxn>
                <a:cxn ang="T7">
                  <a:pos x="T2" y="T3"/>
                </a:cxn>
                <a:cxn ang="T8">
                  <a:pos x="T4" y="T5"/>
                </a:cxn>
              </a:cxnLst>
              <a:rect l="T9" t="T10" r="T11" b="T12"/>
              <a:pathLst>
                <a:path w="1" h="5">
                  <a:moveTo>
                    <a:pt x="0" y="5"/>
                  </a:moveTo>
                  <a:lnTo>
                    <a:pt x="1" y="0"/>
                  </a:lnTo>
                  <a:lnTo>
                    <a:pt x="0"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4" name="Line 509"/>
            <p:cNvSpPr>
              <a:spLocks noChangeShapeType="1"/>
            </p:cNvSpPr>
            <p:nvPr/>
          </p:nvSpPr>
          <p:spPr bwMode="auto">
            <a:xfrm flipV="1">
              <a:off x="7907338" y="2484463"/>
              <a:ext cx="0" cy="4762"/>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5" name="Freeform 510"/>
            <p:cNvSpPr>
              <a:spLocks/>
            </p:cNvSpPr>
            <p:nvPr/>
          </p:nvSpPr>
          <p:spPr bwMode="auto">
            <a:xfrm>
              <a:off x="7910513" y="2386038"/>
              <a:ext cx="14287" cy="17462"/>
            </a:xfrm>
            <a:custGeom>
              <a:avLst/>
              <a:gdLst>
                <a:gd name="T0" fmla="*/ 0 w 9"/>
                <a:gd name="T1" fmla="*/ 2147483647 h 12"/>
                <a:gd name="T2" fmla="*/ 2147483647 w 9"/>
                <a:gd name="T3" fmla="*/ 2147483647 h 12"/>
                <a:gd name="T4" fmla="*/ 2147483647 w 9"/>
                <a:gd name="T5" fmla="*/ 2147483647 h 12"/>
                <a:gd name="T6" fmla="*/ 2147483647 w 9"/>
                <a:gd name="T7" fmla="*/ 0 h 12"/>
                <a:gd name="T8" fmla="*/ 0 w 9"/>
                <a:gd name="T9" fmla="*/ 2147483647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0" y="8"/>
                  </a:moveTo>
                  <a:lnTo>
                    <a:pt x="2" y="12"/>
                  </a:lnTo>
                  <a:lnTo>
                    <a:pt x="9" y="9"/>
                  </a:lnTo>
                  <a:lnTo>
                    <a:pt x="4" y="0"/>
                  </a:lnTo>
                  <a:lnTo>
                    <a:pt x="0" y="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6" name="Freeform 511"/>
            <p:cNvSpPr>
              <a:spLocks/>
            </p:cNvSpPr>
            <p:nvPr/>
          </p:nvSpPr>
          <p:spPr bwMode="auto">
            <a:xfrm>
              <a:off x="7910513" y="2386038"/>
              <a:ext cx="14287" cy="17462"/>
            </a:xfrm>
            <a:custGeom>
              <a:avLst/>
              <a:gdLst>
                <a:gd name="T0" fmla="*/ 0 w 9"/>
                <a:gd name="T1" fmla="*/ 2147483647 h 12"/>
                <a:gd name="T2" fmla="*/ 2147483647 w 9"/>
                <a:gd name="T3" fmla="*/ 2147483647 h 12"/>
                <a:gd name="T4" fmla="*/ 2147483647 w 9"/>
                <a:gd name="T5" fmla="*/ 2147483647 h 12"/>
                <a:gd name="T6" fmla="*/ 2147483647 w 9"/>
                <a:gd name="T7" fmla="*/ 0 h 12"/>
                <a:gd name="T8" fmla="*/ 0 w 9"/>
                <a:gd name="T9" fmla="*/ 2147483647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0" y="8"/>
                  </a:moveTo>
                  <a:lnTo>
                    <a:pt x="2" y="12"/>
                  </a:lnTo>
                  <a:lnTo>
                    <a:pt x="9" y="9"/>
                  </a:lnTo>
                  <a:lnTo>
                    <a:pt x="4" y="0"/>
                  </a:lnTo>
                  <a:lnTo>
                    <a:pt x="0" y="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7" name="Freeform 512"/>
            <p:cNvSpPr>
              <a:spLocks/>
            </p:cNvSpPr>
            <p:nvPr/>
          </p:nvSpPr>
          <p:spPr bwMode="auto">
            <a:xfrm>
              <a:off x="7862888" y="2163788"/>
              <a:ext cx="14287" cy="19050"/>
            </a:xfrm>
            <a:custGeom>
              <a:avLst/>
              <a:gdLst>
                <a:gd name="T0" fmla="*/ 2147483647 w 8"/>
                <a:gd name="T1" fmla="*/ 2147483647 h 11"/>
                <a:gd name="T2" fmla="*/ 2147483647 w 8"/>
                <a:gd name="T3" fmla="*/ 2147483647 h 11"/>
                <a:gd name="T4" fmla="*/ 2147483647 w 8"/>
                <a:gd name="T5" fmla="*/ 0 h 11"/>
                <a:gd name="T6" fmla="*/ 0 w 8"/>
                <a:gd name="T7" fmla="*/ 2147483647 h 11"/>
                <a:gd name="T8" fmla="*/ 2147483647 w 8"/>
                <a:gd name="T9" fmla="*/ 2147483647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4" y="11"/>
                  </a:moveTo>
                  <a:lnTo>
                    <a:pt x="8" y="5"/>
                  </a:lnTo>
                  <a:lnTo>
                    <a:pt x="3" y="0"/>
                  </a:lnTo>
                  <a:lnTo>
                    <a:pt x="0" y="3"/>
                  </a:lnTo>
                  <a:lnTo>
                    <a:pt x="4" y="1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8" name="Freeform 513"/>
            <p:cNvSpPr>
              <a:spLocks/>
            </p:cNvSpPr>
            <p:nvPr/>
          </p:nvSpPr>
          <p:spPr bwMode="auto">
            <a:xfrm>
              <a:off x="7862888" y="2163788"/>
              <a:ext cx="14287" cy="19050"/>
            </a:xfrm>
            <a:custGeom>
              <a:avLst/>
              <a:gdLst>
                <a:gd name="T0" fmla="*/ 2147483647 w 8"/>
                <a:gd name="T1" fmla="*/ 2147483647 h 11"/>
                <a:gd name="T2" fmla="*/ 2147483647 w 8"/>
                <a:gd name="T3" fmla="*/ 2147483647 h 11"/>
                <a:gd name="T4" fmla="*/ 2147483647 w 8"/>
                <a:gd name="T5" fmla="*/ 0 h 11"/>
                <a:gd name="T6" fmla="*/ 0 w 8"/>
                <a:gd name="T7" fmla="*/ 2147483647 h 11"/>
                <a:gd name="T8" fmla="*/ 2147483647 w 8"/>
                <a:gd name="T9" fmla="*/ 2147483647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4" y="11"/>
                  </a:moveTo>
                  <a:lnTo>
                    <a:pt x="8" y="5"/>
                  </a:lnTo>
                  <a:lnTo>
                    <a:pt x="3" y="0"/>
                  </a:lnTo>
                  <a:lnTo>
                    <a:pt x="0" y="3"/>
                  </a:lnTo>
                  <a:lnTo>
                    <a:pt x="4" y="1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9" name="Freeform 514"/>
            <p:cNvSpPr>
              <a:spLocks/>
            </p:cNvSpPr>
            <p:nvPr/>
          </p:nvSpPr>
          <p:spPr bwMode="auto">
            <a:xfrm>
              <a:off x="7745413" y="1868513"/>
              <a:ext cx="33337" cy="11112"/>
            </a:xfrm>
            <a:custGeom>
              <a:avLst/>
              <a:gdLst>
                <a:gd name="T0" fmla="*/ 2147483647 w 19"/>
                <a:gd name="T1" fmla="*/ 0 h 7"/>
                <a:gd name="T2" fmla="*/ 0 w 19"/>
                <a:gd name="T3" fmla="*/ 2147483647 h 7"/>
                <a:gd name="T4" fmla="*/ 2147483647 w 19"/>
                <a:gd name="T5" fmla="*/ 2147483647 h 7"/>
                <a:gd name="T6" fmla="*/ 2147483647 w 19"/>
                <a:gd name="T7" fmla="*/ 0 h 7"/>
                <a:gd name="T8" fmla="*/ 0 60000 65536"/>
                <a:gd name="T9" fmla="*/ 0 60000 65536"/>
                <a:gd name="T10" fmla="*/ 0 60000 65536"/>
                <a:gd name="T11" fmla="*/ 0 60000 65536"/>
                <a:gd name="T12" fmla="*/ 0 w 19"/>
                <a:gd name="T13" fmla="*/ 0 h 7"/>
                <a:gd name="T14" fmla="*/ 19 w 19"/>
                <a:gd name="T15" fmla="*/ 7 h 7"/>
              </a:gdLst>
              <a:ahLst/>
              <a:cxnLst>
                <a:cxn ang="T8">
                  <a:pos x="T0" y="T1"/>
                </a:cxn>
                <a:cxn ang="T9">
                  <a:pos x="T2" y="T3"/>
                </a:cxn>
                <a:cxn ang="T10">
                  <a:pos x="T4" y="T5"/>
                </a:cxn>
                <a:cxn ang="T11">
                  <a:pos x="T6" y="T7"/>
                </a:cxn>
              </a:cxnLst>
              <a:rect l="T12" t="T13" r="T14" b="T15"/>
              <a:pathLst>
                <a:path w="19" h="7">
                  <a:moveTo>
                    <a:pt x="4" y="0"/>
                  </a:moveTo>
                  <a:lnTo>
                    <a:pt x="0" y="6"/>
                  </a:lnTo>
                  <a:lnTo>
                    <a:pt x="19" y="7"/>
                  </a:lnTo>
                  <a:lnTo>
                    <a:pt x="4"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0" name="Freeform 515"/>
            <p:cNvSpPr>
              <a:spLocks/>
            </p:cNvSpPr>
            <p:nvPr/>
          </p:nvSpPr>
          <p:spPr bwMode="auto">
            <a:xfrm>
              <a:off x="7745413" y="1868513"/>
              <a:ext cx="33337" cy="11112"/>
            </a:xfrm>
            <a:custGeom>
              <a:avLst/>
              <a:gdLst>
                <a:gd name="T0" fmla="*/ 2147483647 w 19"/>
                <a:gd name="T1" fmla="*/ 0 h 7"/>
                <a:gd name="T2" fmla="*/ 0 w 19"/>
                <a:gd name="T3" fmla="*/ 2147483647 h 7"/>
                <a:gd name="T4" fmla="*/ 2147483647 w 19"/>
                <a:gd name="T5" fmla="*/ 2147483647 h 7"/>
                <a:gd name="T6" fmla="*/ 0 60000 65536"/>
                <a:gd name="T7" fmla="*/ 0 60000 65536"/>
                <a:gd name="T8" fmla="*/ 0 60000 65536"/>
                <a:gd name="T9" fmla="*/ 0 w 19"/>
                <a:gd name="T10" fmla="*/ 0 h 7"/>
                <a:gd name="T11" fmla="*/ 19 w 19"/>
                <a:gd name="T12" fmla="*/ 7 h 7"/>
              </a:gdLst>
              <a:ahLst/>
              <a:cxnLst>
                <a:cxn ang="T6">
                  <a:pos x="T0" y="T1"/>
                </a:cxn>
                <a:cxn ang="T7">
                  <a:pos x="T2" y="T3"/>
                </a:cxn>
                <a:cxn ang="T8">
                  <a:pos x="T4" y="T5"/>
                </a:cxn>
              </a:cxnLst>
              <a:rect l="T9" t="T10" r="T11" b="T12"/>
              <a:pathLst>
                <a:path w="19" h="7">
                  <a:moveTo>
                    <a:pt x="4" y="0"/>
                  </a:moveTo>
                  <a:lnTo>
                    <a:pt x="0" y="6"/>
                  </a:lnTo>
                  <a:lnTo>
                    <a:pt x="19"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1" name="Freeform 516"/>
            <p:cNvSpPr>
              <a:spLocks/>
            </p:cNvSpPr>
            <p:nvPr/>
          </p:nvSpPr>
          <p:spPr bwMode="auto">
            <a:xfrm>
              <a:off x="7754938" y="1868513"/>
              <a:ext cx="66675" cy="11112"/>
            </a:xfrm>
            <a:custGeom>
              <a:avLst/>
              <a:gdLst>
                <a:gd name="T0" fmla="*/ 2147483647 w 37"/>
                <a:gd name="T1" fmla="*/ 2147483647 h 7"/>
                <a:gd name="T2" fmla="*/ 2147483647 w 37"/>
                <a:gd name="T3" fmla="*/ 2147483647 h 7"/>
                <a:gd name="T4" fmla="*/ 0 w 37"/>
                <a:gd name="T5" fmla="*/ 0 h 7"/>
                <a:gd name="T6" fmla="*/ 2147483647 w 37"/>
                <a:gd name="T7" fmla="*/ 2147483647 h 7"/>
                <a:gd name="T8" fmla="*/ 0 60000 65536"/>
                <a:gd name="T9" fmla="*/ 0 60000 65536"/>
                <a:gd name="T10" fmla="*/ 0 60000 65536"/>
                <a:gd name="T11" fmla="*/ 0 60000 65536"/>
                <a:gd name="T12" fmla="*/ 0 w 37"/>
                <a:gd name="T13" fmla="*/ 0 h 7"/>
                <a:gd name="T14" fmla="*/ 37 w 37"/>
                <a:gd name="T15" fmla="*/ 7 h 7"/>
              </a:gdLst>
              <a:ahLst/>
              <a:cxnLst>
                <a:cxn ang="T8">
                  <a:pos x="T0" y="T1"/>
                </a:cxn>
                <a:cxn ang="T9">
                  <a:pos x="T2" y="T3"/>
                </a:cxn>
                <a:cxn ang="T10">
                  <a:pos x="T4" y="T5"/>
                </a:cxn>
                <a:cxn ang="T11">
                  <a:pos x="T6" y="T7"/>
                </a:cxn>
              </a:cxnLst>
              <a:rect l="T12" t="T13" r="T14" b="T15"/>
              <a:pathLst>
                <a:path w="37" h="7">
                  <a:moveTo>
                    <a:pt x="15" y="7"/>
                  </a:moveTo>
                  <a:lnTo>
                    <a:pt x="37" y="4"/>
                  </a:lnTo>
                  <a:lnTo>
                    <a:pt x="0" y="0"/>
                  </a:lnTo>
                  <a:lnTo>
                    <a:pt x="15"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2" name="Freeform 517"/>
            <p:cNvSpPr>
              <a:spLocks/>
            </p:cNvSpPr>
            <p:nvPr/>
          </p:nvSpPr>
          <p:spPr bwMode="auto">
            <a:xfrm>
              <a:off x="7754938" y="1868513"/>
              <a:ext cx="66675" cy="11112"/>
            </a:xfrm>
            <a:custGeom>
              <a:avLst/>
              <a:gdLst>
                <a:gd name="T0" fmla="*/ 2147483647 w 37"/>
                <a:gd name="T1" fmla="*/ 2147483647 h 7"/>
                <a:gd name="T2" fmla="*/ 2147483647 w 37"/>
                <a:gd name="T3" fmla="*/ 2147483647 h 7"/>
                <a:gd name="T4" fmla="*/ 0 w 37"/>
                <a:gd name="T5" fmla="*/ 0 h 7"/>
                <a:gd name="T6" fmla="*/ 0 60000 65536"/>
                <a:gd name="T7" fmla="*/ 0 60000 65536"/>
                <a:gd name="T8" fmla="*/ 0 60000 65536"/>
                <a:gd name="T9" fmla="*/ 0 w 37"/>
                <a:gd name="T10" fmla="*/ 0 h 7"/>
                <a:gd name="T11" fmla="*/ 37 w 37"/>
                <a:gd name="T12" fmla="*/ 7 h 7"/>
              </a:gdLst>
              <a:ahLst/>
              <a:cxnLst>
                <a:cxn ang="T6">
                  <a:pos x="T0" y="T1"/>
                </a:cxn>
                <a:cxn ang="T7">
                  <a:pos x="T2" y="T3"/>
                </a:cxn>
                <a:cxn ang="T8">
                  <a:pos x="T4" y="T5"/>
                </a:cxn>
              </a:cxnLst>
              <a:rect l="T9" t="T10" r="T11" b="T12"/>
              <a:pathLst>
                <a:path w="37" h="7">
                  <a:moveTo>
                    <a:pt x="15" y="7"/>
                  </a:moveTo>
                  <a:lnTo>
                    <a:pt x="37" y="4"/>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3" name="Freeform 518"/>
            <p:cNvSpPr>
              <a:spLocks/>
            </p:cNvSpPr>
            <p:nvPr/>
          </p:nvSpPr>
          <p:spPr bwMode="auto">
            <a:xfrm>
              <a:off x="6943725" y="1811363"/>
              <a:ext cx="66675" cy="20637"/>
            </a:xfrm>
            <a:custGeom>
              <a:avLst/>
              <a:gdLst>
                <a:gd name="T0" fmla="*/ 2147483647 w 36"/>
                <a:gd name="T1" fmla="*/ 2147483647 h 12"/>
                <a:gd name="T2" fmla="*/ 2147483647 w 36"/>
                <a:gd name="T3" fmla="*/ 2147483647 h 12"/>
                <a:gd name="T4" fmla="*/ 2147483647 w 36"/>
                <a:gd name="T5" fmla="*/ 0 h 12"/>
                <a:gd name="T6" fmla="*/ 0 w 36"/>
                <a:gd name="T7" fmla="*/ 2147483647 h 12"/>
                <a:gd name="T8" fmla="*/ 2147483647 w 36"/>
                <a:gd name="T9" fmla="*/ 2147483647 h 12"/>
                <a:gd name="T10" fmla="*/ 0 60000 65536"/>
                <a:gd name="T11" fmla="*/ 0 60000 65536"/>
                <a:gd name="T12" fmla="*/ 0 60000 65536"/>
                <a:gd name="T13" fmla="*/ 0 60000 65536"/>
                <a:gd name="T14" fmla="*/ 0 60000 65536"/>
                <a:gd name="T15" fmla="*/ 0 w 36"/>
                <a:gd name="T16" fmla="*/ 0 h 12"/>
                <a:gd name="T17" fmla="*/ 36 w 36"/>
                <a:gd name="T18" fmla="*/ 12 h 12"/>
              </a:gdLst>
              <a:ahLst/>
              <a:cxnLst>
                <a:cxn ang="T10">
                  <a:pos x="T0" y="T1"/>
                </a:cxn>
                <a:cxn ang="T11">
                  <a:pos x="T2" y="T3"/>
                </a:cxn>
                <a:cxn ang="T12">
                  <a:pos x="T4" y="T5"/>
                </a:cxn>
                <a:cxn ang="T13">
                  <a:pos x="T6" y="T7"/>
                </a:cxn>
                <a:cxn ang="T14">
                  <a:pos x="T8" y="T9"/>
                </a:cxn>
              </a:cxnLst>
              <a:rect l="T15" t="T16" r="T17" b="T18"/>
              <a:pathLst>
                <a:path w="36" h="12">
                  <a:moveTo>
                    <a:pt x="1" y="6"/>
                  </a:moveTo>
                  <a:lnTo>
                    <a:pt x="36" y="12"/>
                  </a:lnTo>
                  <a:lnTo>
                    <a:pt x="11" y="0"/>
                  </a:lnTo>
                  <a:lnTo>
                    <a:pt x="0" y="1"/>
                  </a:lnTo>
                  <a:lnTo>
                    <a:pt x="1"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4" name="Freeform 519"/>
            <p:cNvSpPr>
              <a:spLocks/>
            </p:cNvSpPr>
            <p:nvPr/>
          </p:nvSpPr>
          <p:spPr bwMode="auto">
            <a:xfrm>
              <a:off x="6943725" y="1811363"/>
              <a:ext cx="66675" cy="20637"/>
            </a:xfrm>
            <a:custGeom>
              <a:avLst/>
              <a:gdLst>
                <a:gd name="T0" fmla="*/ 2147483647 w 36"/>
                <a:gd name="T1" fmla="*/ 2147483647 h 12"/>
                <a:gd name="T2" fmla="*/ 2147483647 w 36"/>
                <a:gd name="T3" fmla="*/ 2147483647 h 12"/>
                <a:gd name="T4" fmla="*/ 2147483647 w 36"/>
                <a:gd name="T5" fmla="*/ 0 h 12"/>
                <a:gd name="T6" fmla="*/ 0 w 36"/>
                <a:gd name="T7" fmla="*/ 2147483647 h 12"/>
                <a:gd name="T8" fmla="*/ 2147483647 w 36"/>
                <a:gd name="T9" fmla="*/ 2147483647 h 12"/>
                <a:gd name="T10" fmla="*/ 0 60000 65536"/>
                <a:gd name="T11" fmla="*/ 0 60000 65536"/>
                <a:gd name="T12" fmla="*/ 0 60000 65536"/>
                <a:gd name="T13" fmla="*/ 0 60000 65536"/>
                <a:gd name="T14" fmla="*/ 0 60000 65536"/>
                <a:gd name="T15" fmla="*/ 0 w 36"/>
                <a:gd name="T16" fmla="*/ 0 h 12"/>
                <a:gd name="T17" fmla="*/ 36 w 36"/>
                <a:gd name="T18" fmla="*/ 12 h 12"/>
              </a:gdLst>
              <a:ahLst/>
              <a:cxnLst>
                <a:cxn ang="T10">
                  <a:pos x="T0" y="T1"/>
                </a:cxn>
                <a:cxn ang="T11">
                  <a:pos x="T2" y="T3"/>
                </a:cxn>
                <a:cxn ang="T12">
                  <a:pos x="T4" y="T5"/>
                </a:cxn>
                <a:cxn ang="T13">
                  <a:pos x="T6" y="T7"/>
                </a:cxn>
                <a:cxn ang="T14">
                  <a:pos x="T8" y="T9"/>
                </a:cxn>
              </a:cxnLst>
              <a:rect l="T15" t="T16" r="T17" b="T18"/>
              <a:pathLst>
                <a:path w="36" h="12">
                  <a:moveTo>
                    <a:pt x="1" y="6"/>
                  </a:moveTo>
                  <a:lnTo>
                    <a:pt x="36" y="12"/>
                  </a:lnTo>
                  <a:lnTo>
                    <a:pt x="11" y="0"/>
                  </a:lnTo>
                  <a:lnTo>
                    <a:pt x="0" y="1"/>
                  </a:lnTo>
                  <a:lnTo>
                    <a:pt x="1"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5" name="Freeform 520"/>
            <p:cNvSpPr>
              <a:spLocks/>
            </p:cNvSpPr>
            <p:nvPr/>
          </p:nvSpPr>
          <p:spPr bwMode="auto">
            <a:xfrm>
              <a:off x="6911975" y="1806600"/>
              <a:ext cx="25400" cy="3175"/>
            </a:xfrm>
            <a:custGeom>
              <a:avLst/>
              <a:gdLst>
                <a:gd name="T0" fmla="*/ 0 w 13"/>
                <a:gd name="T1" fmla="*/ 0 h 3"/>
                <a:gd name="T2" fmla="*/ 2147483647 w 13"/>
                <a:gd name="T3" fmla="*/ 202512085 h 3"/>
                <a:gd name="T4" fmla="*/ 0 w 13"/>
                <a:gd name="T5" fmla="*/ 0 h 3"/>
                <a:gd name="T6" fmla="*/ 0 60000 65536"/>
                <a:gd name="T7" fmla="*/ 0 60000 65536"/>
                <a:gd name="T8" fmla="*/ 0 60000 65536"/>
                <a:gd name="T9" fmla="*/ 0 w 13"/>
                <a:gd name="T10" fmla="*/ 0 h 3"/>
                <a:gd name="T11" fmla="*/ 13 w 13"/>
                <a:gd name="T12" fmla="*/ 3 h 3"/>
              </a:gdLst>
              <a:ahLst/>
              <a:cxnLst>
                <a:cxn ang="T6">
                  <a:pos x="T0" y="T1"/>
                </a:cxn>
                <a:cxn ang="T7">
                  <a:pos x="T2" y="T3"/>
                </a:cxn>
                <a:cxn ang="T8">
                  <a:pos x="T4" y="T5"/>
                </a:cxn>
              </a:cxnLst>
              <a:rect l="T9" t="T10" r="T11" b="T12"/>
              <a:pathLst>
                <a:path w="13" h="3">
                  <a:moveTo>
                    <a:pt x="0" y="0"/>
                  </a:moveTo>
                  <a:lnTo>
                    <a:pt x="13" y="3"/>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6" name="Freeform 521"/>
            <p:cNvSpPr>
              <a:spLocks/>
            </p:cNvSpPr>
            <p:nvPr/>
          </p:nvSpPr>
          <p:spPr bwMode="auto">
            <a:xfrm>
              <a:off x="6911975" y="1806600"/>
              <a:ext cx="25400" cy="3175"/>
            </a:xfrm>
            <a:custGeom>
              <a:avLst/>
              <a:gdLst>
                <a:gd name="T0" fmla="*/ 0 w 13"/>
                <a:gd name="T1" fmla="*/ 0 h 3"/>
                <a:gd name="T2" fmla="*/ 2147483647 w 13"/>
                <a:gd name="T3" fmla="*/ 202512085 h 3"/>
                <a:gd name="T4" fmla="*/ 0 w 13"/>
                <a:gd name="T5" fmla="*/ 0 h 3"/>
                <a:gd name="T6" fmla="*/ 0 60000 65536"/>
                <a:gd name="T7" fmla="*/ 0 60000 65536"/>
                <a:gd name="T8" fmla="*/ 0 60000 65536"/>
                <a:gd name="T9" fmla="*/ 0 w 13"/>
                <a:gd name="T10" fmla="*/ 0 h 3"/>
                <a:gd name="T11" fmla="*/ 13 w 13"/>
                <a:gd name="T12" fmla="*/ 3 h 3"/>
              </a:gdLst>
              <a:ahLst/>
              <a:cxnLst>
                <a:cxn ang="T6">
                  <a:pos x="T0" y="T1"/>
                </a:cxn>
                <a:cxn ang="T7">
                  <a:pos x="T2" y="T3"/>
                </a:cxn>
                <a:cxn ang="T8">
                  <a:pos x="T4" y="T5"/>
                </a:cxn>
              </a:cxnLst>
              <a:rect l="T9" t="T10" r="T11" b="T12"/>
              <a:pathLst>
                <a:path w="13" h="3">
                  <a:moveTo>
                    <a:pt x="0" y="0"/>
                  </a:moveTo>
                  <a:lnTo>
                    <a:pt x="13" y="3"/>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7" name="Freeform 522"/>
            <p:cNvSpPr>
              <a:spLocks/>
            </p:cNvSpPr>
            <p:nvPr/>
          </p:nvSpPr>
          <p:spPr bwMode="auto">
            <a:xfrm>
              <a:off x="6983413" y="1778025"/>
              <a:ext cx="104775" cy="17463"/>
            </a:xfrm>
            <a:custGeom>
              <a:avLst/>
              <a:gdLst>
                <a:gd name="T0" fmla="*/ 0 w 58"/>
                <a:gd name="T1" fmla="*/ 0 h 12"/>
                <a:gd name="T2" fmla="*/ 2147483647 w 58"/>
                <a:gd name="T3" fmla="*/ 2147483647 h 12"/>
                <a:gd name="T4" fmla="*/ 2147483647 w 58"/>
                <a:gd name="T5" fmla="*/ 2147483647 h 12"/>
                <a:gd name="T6" fmla="*/ 0 w 58"/>
                <a:gd name="T7" fmla="*/ 0 h 12"/>
                <a:gd name="T8" fmla="*/ 0 60000 65536"/>
                <a:gd name="T9" fmla="*/ 0 60000 65536"/>
                <a:gd name="T10" fmla="*/ 0 60000 65536"/>
                <a:gd name="T11" fmla="*/ 0 60000 65536"/>
                <a:gd name="T12" fmla="*/ 0 w 58"/>
                <a:gd name="T13" fmla="*/ 0 h 12"/>
                <a:gd name="T14" fmla="*/ 58 w 58"/>
                <a:gd name="T15" fmla="*/ 12 h 12"/>
              </a:gdLst>
              <a:ahLst/>
              <a:cxnLst>
                <a:cxn ang="T8">
                  <a:pos x="T0" y="T1"/>
                </a:cxn>
                <a:cxn ang="T9">
                  <a:pos x="T2" y="T3"/>
                </a:cxn>
                <a:cxn ang="T10">
                  <a:pos x="T4" y="T5"/>
                </a:cxn>
                <a:cxn ang="T11">
                  <a:pos x="T6" y="T7"/>
                </a:cxn>
              </a:cxnLst>
              <a:rect l="T12" t="T13" r="T14" b="T15"/>
              <a:pathLst>
                <a:path w="58" h="12">
                  <a:moveTo>
                    <a:pt x="0" y="0"/>
                  </a:moveTo>
                  <a:lnTo>
                    <a:pt x="58" y="12"/>
                  </a:lnTo>
                  <a:lnTo>
                    <a:pt x="54" y="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8" name="Freeform 523"/>
            <p:cNvSpPr>
              <a:spLocks/>
            </p:cNvSpPr>
            <p:nvPr/>
          </p:nvSpPr>
          <p:spPr bwMode="auto">
            <a:xfrm>
              <a:off x="6983413" y="1778025"/>
              <a:ext cx="104775" cy="17463"/>
            </a:xfrm>
            <a:custGeom>
              <a:avLst/>
              <a:gdLst>
                <a:gd name="T0" fmla="*/ 0 w 58"/>
                <a:gd name="T1" fmla="*/ 0 h 12"/>
                <a:gd name="T2" fmla="*/ 2147483647 w 58"/>
                <a:gd name="T3" fmla="*/ 2147483647 h 12"/>
                <a:gd name="T4" fmla="*/ 2147483647 w 58"/>
                <a:gd name="T5" fmla="*/ 2147483647 h 12"/>
                <a:gd name="T6" fmla="*/ 0 w 58"/>
                <a:gd name="T7" fmla="*/ 0 h 12"/>
                <a:gd name="T8" fmla="*/ 0 60000 65536"/>
                <a:gd name="T9" fmla="*/ 0 60000 65536"/>
                <a:gd name="T10" fmla="*/ 0 60000 65536"/>
                <a:gd name="T11" fmla="*/ 0 60000 65536"/>
                <a:gd name="T12" fmla="*/ 0 w 58"/>
                <a:gd name="T13" fmla="*/ 0 h 12"/>
                <a:gd name="T14" fmla="*/ 58 w 58"/>
                <a:gd name="T15" fmla="*/ 12 h 12"/>
              </a:gdLst>
              <a:ahLst/>
              <a:cxnLst>
                <a:cxn ang="T8">
                  <a:pos x="T0" y="T1"/>
                </a:cxn>
                <a:cxn ang="T9">
                  <a:pos x="T2" y="T3"/>
                </a:cxn>
                <a:cxn ang="T10">
                  <a:pos x="T4" y="T5"/>
                </a:cxn>
                <a:cxn ang="T11">
                  <a:pos x="T6" y="T7"/>
                </a:cxn>
              </a:cxnLst>
              <a:rect l="T12" t="T13" r="T14" b="T15"/>
              <a:pathLst>
                <a:path w="58" h="12">
                  <a:moveTo>
                    <a:pt x="0" y="0"/>
                  </a:moveTo>
                  <a:lnTo>
                    <a:pt x="58" y="12"/>
                  </a:lnTo>
                  <a:lnTo>
                    <a:pt x="54" y="4"/>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9" name="Freeform 524"/>
            <p:cNvSpPr>
              <a:spLocks/>
            </p:cNvSpPr>
            <p:nvPr/>
          </p:nvSpPr>
          <p:spPr bwMode="auto">
            <a:xfrm>
              <a:off x="6808788" y="1763738"/>
              <a:ext cx="155575" cy="31750"/>
            </a:xfrm>
            <a:custGeom>
              <a:avLst/>
              <a:gdLst>
                <a:gd name="T0" fmla="*/ 2147483647 w 86"/>
                <a:gd name="T1" fmla="*/ 2147483647 h 21"/>
                <a:gd name="T2" fmla="*/ 2147483647 w 86"/>
                <a:gd name="T3" fmla="*/ 2147483647 h 21"/>
                <a:gd name="T4" fmla="*/ 2147483647 w 86"/>
                <a:gd name="T5" fmla="*/ 2147483647 h 21"/>
                <a:gd name="T6" fmla="*/ 2147483647 w 86"/>
                <a:gd name="T7" fmla="*/ 2147483647 h 21"/>
                <a:gd name="T8" fmla="*/ 2147483647 w 86"/>
                <a:gd name="T9" fmla="*/ 0 h 21"/>
                <a:gd name="T10" fmla="*/ 2147483647 w 86"/>
                <a:gd name="T11" fmla="*/ 2147483647 h 21"/>
                <a:gd name="T12" fmla="*/ 2147483647 w 86"/>
                <a:gd name="T13" fmla="*/ 0 h 21"/>
                <a:gd name="T14" fmla="*/ 0 w 86"/>
                <a:gd name="T15" fmla="*/ 2147483647 h 21"/>
                <a:gd name="T16" fmla="*/ 2147483647 w 86"/>
                <a:gd name="T17" fmla="*/ 214748364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21"/>
                <a:gd name="T29" fmla="*/ 86 w 8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21">
                  <a:moveTo>
                    <a:pt x="10" y="13"/>
                  </a:moveTo>
                  <a:lnTo>
                    <a:pt x="41" y="21"/>
                  </a:lnTo>
                  <a:lnTo>
                    <a:pt x="75" y="19"/>
                  </a:lnTo>
                  <a:lnTo>
                    <a:pt x="86" y="12"/>
                  </a:lnTo>
                  <a:lnTo>
                    <a:pt x="41" y="0"/>
                  </a:lnTo>
                  <a:lnTo>
                    <a:pt x="38" y="6"/>
                  </a:lnTo>
                  <a:lnTo>
                    <a:pt x="12" y="0"/>
                  </a:lnTo>
                  <a:lnTo>
                    <a:pt x="0" y="5"/>
                  </a:lnTo>
                  <a:lnTo>
                    <a:pt x="10" y="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0" name="Freeform 525"/>
            <p:cNvSpPr>
              <a:spLocks/>
            </p:cNvSpPr>
            <p:nvPr/>
          </p:nvSpPr>
          <p:spPr bwMode="auto">
            <a:xfrm>
              <a:off x="6808788" y="1763738"/>
              <a:ext cx="155575" cy="31750"/>
            </a:xfrm>
            <a:custGeom>
              <a:avLst/>
              <a:gdLst>
                <a:gd name="T0" fmla="*/ 2147483647 w 86"/>
                <a:gd name="T1" fmla="*/ 2147483647 h 21"/>
                <a:gd name="T2" fmla="*/ 2147483647 w 86"/>
                <a:gd name="T3" fmla="*/ 2147483647 h 21"/>
                <a:gd name="T4" fmla="*/ 2147483647 w 86"/>
                <a:gd name="T5" fmla="*/ 2147483647 h 21"/>
                <a:gd name="T6" fmla="*/ 2147483647 w 86"/>
                <a:gd name="T7" fmla="*/ 2147483647 h 21"/>
                <a:gd name="T8" fmla="*/ 2147483647 w 86"/>
                <a:gd name="T9" fmla="*/ 0 h 21"/>
                <a:gd name="T10" fmla="*/ 2147483647 w 86"/>
                <a:gd name="T11" fmla="*/ 2147483647 h 21"/>
                <a:gd name="T12" fmla="*/ 2147483647 w 86"/>
                <a:gd name="T13" fmla="*/ 0 h 21"/>
                <a:gd name="T14" fmla="*/ 0 w 86"/>
                <a:gd name="T15" fmla="*/ 2147483647 h 21"/>
                <a:gd name="T16" fmla="*/ 2147483647 w 86"/>
                <a:gd name="T17" fmla="*/ 214748364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21"/>
                <a:gd name="T29" fmla="*/ 86 w 8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21">
                  <a:moveTo>
                    <a:pt x="10" y="13"/>
                  </a:moveTo>
                  <a:lnTo>
                    <a:pt x="41" y="21"/>
                  </a:lnTo>
                  <a:lnTo>
                    <a:pt x="75" y="19"/>
                  </a:lnTo>
                  <a:lnTo>
                    <a:pt x="86" y="12"/>
                  </a:lnTo>
                  <a:lnTo>
                    <a:pt x="41" y="0"/>
                  </a:lnTo>
                  <a:lnTo>
                    <a:pt x="38" y="6"/>
                  </a:lnTo>
                  <a:lnTo>
                    <a:pt x="12" y="0"/>
                  </a:lnTo>
                  <a:lnTo>
                    <a:pt x="0" y="5"/>
                  </a:lnTo>
                  <a:lnTo>
                    <a:pt x="10" y="1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1" name="Freeform 526"/>
            <p:cNvSpPr>
              <a:spLocks/>
            </p:cNvSpPr>
            <p:nvPr/>
          </p:nvSpPr>
          <p:spPr bwMode="auto">
            <a:xfrm>
              <a:off x="6081713" y="1698650"/>
              <a:ext cx="85725" cy="31750"/>
            </a:xfrm>
            <a:custGeom>
              <a:avLst/>
              <a:gdLst>
                <a:gd name="T0" fmla="*/ 2147483647 w 49"/>
                <a:gd name="T1" fmla="*/ 2147483647 h 19"/>
                <a:gd name="T2" fmla="*/ 2147483647 w 49"/>
                <a:gd name="T3" fmla="*/ 2147483647 h 19"/>
                <a:gd name="T4" fmla="*/ 2147483647 w 49"/>
                <a:gd name="T5" fmla="*/ 2147483647 h 19"/>
                <a:gd name="T6" fmla="*/ 2147483647 w 49"/>
                <a:gd name="T7" fmla="*/ 0 h 19"/>
                <a:gd name="T8" fmla="*/ 0 w 49"/>
                <a:gd name="T9" fmla="*/ 2147483647 h 19"/>
                <a:gd name="T10" fmla="*/ 2147483647 w 49"/>
                <a:gd name="T11" fmla="*/ 2147483647 h 19"/>
                <a:gd name="T12" fmla="*/ 0 60000 65536"/>
                <a:gd name="T13" fmla="*/ 0 60000 65536"/>
                <a:gd name="T14" fmla="*/ 0 60000 65536"/>
                <a:gd name="T15" fmla="*/ 0 60000 65536"/>
                <a:gd name="T16" fmla="*/ 0 60000 65536"/>
                <a:gd name="T17" fmla="*/ 0 60000 65536"/>
                <a:gd name="T18" fmla="*/ 0 w 49"/>
                <a:gd name="T19" fmla="*/ 0 h 19"/>
                <a:gd name="T20" fmla="*/ 49 w 49"/>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9" h="19">
                  <a:moveTo>
                    <a:pt x="1" y="19"/>
                  </a:moveTo>
                  <a:lnTo>
                    <a:pt x="49" y="14"/>
                  </a:lnTo>
                  <a:lnTo>
                    <a:pt x="42" y="7"/>
                  </a:lnTo>
                  <a:lnTo>
                    <a:pt x="8" y="0"/>
                  </a:lnTo>
                  <a:lnTo>
                    <a:pt x="0" y="3"/>
                  </a:lnTo>
                  <a:lnTo>
                    <a:pt x="1" y="1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2" name="Freeform 527"/>
            <p:cNvSpPr>
              <a:spLocks/>
            </p:cNvSpPr>
            <p:nvPr/>
          </p:nvSpPr>
          <p:spPr bwMode="auto">
            <a:xfrm>
              <a:off x="6081713" y="1698650"/>
              <a:ext cx="85725" cy="31750"/>
            </a:xfrm>
            <a:custGeom>
              <a:avLst/>
              <a:gdLst>
                <a:gd name="T0" fmla="*/ 2147483647 w 49"/>
                <a:gd name="T1" fmla="*/ 2147483647 h 19"/>
                <a:gd name="T2" fmla="*/ 2147483647 w 49"/>
                <a:gd name="T3" fmla="*/ 2147483647 h 19"/>
                <a:gd name="T4" fmla="*/ 2147483647 w 49"/>
                <a:gd name="T5" fmla="*/ 2147483647 h 19"/>
                <a:gd name="T6" fmla="*/ 2147483647 w 49"/>
                <a:gd name="T7" fmla="*/ 0 h 19"/>
                <a:gd name="T8" fmla="*/ 0 w 49"/>
                <a:gd name="T9" fmla="*/ 2147483647 h 19"/>
                <a:gd name="T10" fmla="*/ 2147483647 w 49"/>
                <a:gd name="T11" fmla="*/ 2147483647 h 19"/>
                <a:gd name="T12" fmla="*/ 0 60000 65536"/>
                <a:gd name="T13" fmla="*/ 0 60000 65536"/>
                <a:gd name="T14" fmla="*/ 0 60000 65536"/>
                <a:gd name="T15" fmla="*/ 0 60000 65536"/>
                <a:gd name="T16" fmla="*/ 0 60000 65536"/>
                <a:gd name="T17" fmla="*/ 0 60000 65536"/>
                <a:gd name="T18" fmla="*/ 0 w 49"/>
                <a:gd name="T19" fmla="*/ 0 h 19"/>
                <a:gd name="T20" fmla="*/ 49 w 49"/>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9" h="19">
                  <a:moveTo>
                    <a:pt x="1" y="19"/>
                  </a:moveTo>
                  <a:lnTo>
                    <a:pt x="49" y="14"/>
                  </a:lnTo>
                  <a:lnTo>
                    <a:pt x="42" y="7"/>
                  </a:lnTo>
                  <a:lnTo>
                    <a:pt x="8" y="0"/>
                  </a:lnTo>
                  <a:lnTo>
                    <a:pt x="0" y="3"/>
                  </a:lnTo>
                  <a:lnTo>
                    <a:pt x="1" y="1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3" name="Freeform 528"/>
            <p:cNvSpPr>
              <a:spLocks/>
            </p:cNvSpPr>
            <p:nvPr/>
          </p:nvSpPr>
          <p:spPr bwMode="auto">
            <a:xfrm>
              <a:off x="5892800" y="1666900"/>
              <a:ext cx="176213" cy="42863"/>
            </a:xfrm>
            <a:custGeom>
              <a:avLst/>
              <a:gdLst>
                <a:gd name="T0" fmla="*/ 0 w 98"/>
                <a:gd name="T1" fmla="*/ 2147483647 h 28"/>
                <a:gd name="T2" fmla="*/ 2147483647 w 98"/>
                <a:gd name="T3" fmla="*/ 2147483647 h 28"/>
                <a:gd name="T4" fmla="*/ 2147483647 w 98"/>
                <a:gd name="T5" fmla="*/ 2147483647 h 28"/>
                <a:gd name="T6" fmla="*/ 2147483647 w 98"/>
                <a:gd name="T7" fmla="*/ 2147483647 h 28"/>
                <a:gd name="T8" fmla="*/ 2147483647 w 98"/>
                <a:gd name="T9" fmla="*/ 2147483647 h 28"/>
                <a:gd name="T10" fmla="*/ 2147483647 w 98"/>
                <a:gd name="T11" fmla="*/ 0 h 28"/>
                <a:gd name="T12" fmla="*/ 2147483647 w 98"/>
                <a:gd name="T13" fmla="*/ 2147483647 h 28"/>
                <a:gd name="T14" fmla="*/ 2147483647 w 98"/>
                <a:gd name="T15" fmla="*/ 2147483647 h 28"/>
                <a:gd name="T16" fmla="*/ 0 w 98"/>
                <a:gd name="T17" fmla="*/ 2147483647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28"/>
                <a:gd name="T29" fmla="*/ 98 w 98"/>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28">
                  <a:moveTo>
                    <a:pt x="0" y="12"/>
                  </a:moveTo>
                  <a:lnTo>
                    <a:pt x="46" y="25"/>
                  </a:lnTo>
                  <a:lnTo>
                    <a:pt x="98" y="28"/>
                  </a:lnTo>
                  <a:lnTo>
                    <a:pt x="89" y="24"/>
                  </a:lnTo>
                  <a:lnTo>
                    <a:pt x="89" y="18"/>
                  </a:lnTo>
                  <a:lnTo>
                    <a:pt x="25" y="0"/>
                  </a:lnTo>
                  <a:lnTo>
                    <a:pt x="8" y="5"/>
                  </a:lnTo>
                  <a:lnTo>
                    <a:pt x="8" y="8"/>
                  </a:lnTo>
                  <a:lnTo>
                    <a:pt x="0" y="1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4" name="Freeform 529"/>
            <p:cNvSpPr>
              <a:spLocks/>
            </p:cNvSpPr>
            <p:nvPr/>
          </p:nvSpPr>
          <p:spPr bwMode="auto">
            <a:xfrm>
              <a:off x="5892800" y="1666900"/>
              <a:ext cx="176213" cy="42863"/>
            </a:xfrm>
            <a:custGeom>
              <a:avLst/>
              <a:gdLst>
                <a:gd name="T0" fmla="*/ 0 w 98"/>
                <a:gd name="T1" fmla="*/ 2147483647 h 28"/>
                <a:gd name="T2" fmla="*/ 2147483647 w 98"/>
                <a:gd name="T3" fmla="*/ 2147483647 h 28"/>
                <a:gd name="T4" fmla="*/ 2147483647 w 98"/>
                <a:gd name="T5" fmla="*/ 2147483647 h 28"/>
                <a:gd name="T6" fmla="*/ 2147483647 w 98"/>
                <a:gd name="T7" fmla="*/ 2147483647 h 28"/>
                <a:gd name="T8" fmla="*/ 2147483647 w 98"/>
                <a:gd name="T9" fmla="*/ 2147483647 h 28"/>
                <a:gd name="T10" fmla="*/ 2147483647 w 98"/>
                <a:gd name="T11" fmla="*/ 0 h 28"/>
                <a:gd name="T12" fmla="*/ 2147483647 w 98"/>
                <a:gd name="T13" fmla="*/ 2147483647 h 28"/>
                <a:gd name="T14" fmla="*/ 2147483647 w 98"/>
                <a:gd name="T15" fmla="*/ 2147483647 h 28"/>
                <a:gd name="T16" fmla="*/ 0 w 98"/>
                <a:gd name="T17" fmla="*/ 2147483647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28"/>
                <a:gd name="T29" fmla="*/ 98 w 98"/>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28">
                  <a:moveTo>
                    <a:pt x="0" y="12"/>
                  </a:moveTo>
                  <a:lnTo>
                    <a:pt x="46" y="25"/>
                  </a:lnTo>
                  <a:lnTo>
                    <a:pt x="98" y="28"/>
                  </a:lnTo>
                  <a:lnTo>
                    <a:pt x="89" y="24"/>
                  </a:lnTo>
                  <a:lnTo>
                    <a:pt x="89" y="18"/>
                  </a:lnTo>
                  <a:lnTo>
                    <a:pt x="25" y="0"/>
                  </a:lnTo>
                  <a:lnTo>
                    <a:pt x="8" y="5"/>
                  </a:lnTo>
                  <a:lnTo>
                    <a:pt x="8" y="8"/>
                  </a:lnTo>
                  <a:lnTo>
                    <a:pt x="0" y="1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5" name="Freeform 530"/>
            <p:cNvSpPr>
              <a:spLocks/>
            </p:cNvSpPr>
            <p:nvPr/>
          </p:nvSpPr>
          <p:spPr bwMode="auto">
            <a:xfrm>
              <a:off x="5319713" y="1747863"/>
              <a:ext cx="258762" cy="134937"/>
            </a:xfrm>
            <a:custGeom>
              <a:avLst/>
              <a:gdLst>
                <a:gd name="T0" fmla="*/ 2147483647 w 144"/>
                <a:gd name="T1" fmla="*/ 2147483647 h 86"/>
                <a:gd name="T2" fmla="*/ 2147483647 w 144"/>
                <a:gd name="T3" fmla="*/ 2147483647 h 86"/>
                <a:gd name="T4" fmla="*/ 2147483647 w 144"/>
                <a:gd name="T5" fmla="*/ 2147483647 h 86"/>
                <a:gd name="T6" fmla="*/ 2147483647 w 144"/>
                <a:gd name="T7" fmla="*/ 2147483647 h 86"/>
                <a:gd name="T8" fmla="*/ 2147483647 w 144"/>
                <a:gd name="T9" fmla="*/ 2147483647 h 86"/>
                <a:gd name="T10" fmla="*/ 2147483647 w 144"/>
                <a:gd name="T11" fmla="*/ 2147483647 h 86"/>
                <a:gd name="T12" fmla="*/ 2147483647 w 144"/>
                <a:gd name="T13" fmla="*/ 2147483647 h 86"/>
                <a:gd name="T14" fmla="*/ 2147483647 w 144"/>
                <a:gd name="T15" fmla="*/ 2147483647 h 86"/>
                <a:gd name="T16" fmla="*/ 2147483647 w 144"/>
                <a:gd name="T17" fmla="*/ 2147483647 h 86"/>
                <a:gd name="T18" fmla="*/ 2147483647 w 144"/>
                <a:gd name="T19" fmla="*/ 0 h 86"/>
                <a:gd name="T20" fmla="*/ 2147483647 w 144"/>
                <a:gd name="T21" fmla="*/ 2147483647 h 86"/>
                <a:gd name="T22" fmla="*/ 2147483647 w 144"/>
                <a:gd name="T23" fmla="*/ 2147483647 h 86"/>
                <a:gd name="T24" fmla="*/ 2147483647 w 144"/>
                <a:gd name="T25" fmla="*/ 2147483647 h 86"/>
                <a:gd name="T26" fmla="*/ 2147483647 w 144"/>
                <a:gd name="T27" fmla="*/ 2147483647 h 86"/>
                <a:gd name="T28" fmla="*/ 2147483647 w 144"/>
                <a:gd name="T29" fmla="*/ 2147483647 h 86"/>
                <a:gd name="T30" fmla="*/ 2147483647 w 144"/>
                <a:gd name="T31" fmla="*/ 2147483647 h 86"/>
                <a:gd name="T32" fmla="*/ 2147483647 w 144"/>
                <a:gd name="T33" fmla="*/ 2147483647 h 86"/>
                <a:gd name="T34" fmla="*/ 2147483647 w 144"/>
                <a:gd name="T35" fmla="*/ 2147483647 h 86"/>
                <a:gd name="T36" fmla="*/ 0 w 144"/>
                <a:gd name="T37" fmla="*/ 2147483647 h 86"/>
                <a:gd name="T38" fmla="*/ 2147483647 w 144"/>
                <a:gd name="T39" fmla="*/ 2147483647 h 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86"/>
                <a:gd name="T62" fmla="*/ 144 w 144"/>
                <a:gd name="T63" fmla="*/ 86 h 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86">
                  <a:moveTo>
                    <a:pt x="1" y="74"/>
                  </a:moveTo>
                  <a:lnTo>
                    <a:pt x="28" y="86"/>
                  </a:lnTo>
                  <a:lnTo>
                    <a:pt x="71" y="86"/>
                  </a:lnTo>
                  <a:lnTo>
                    <a:pt x="46" y="76"/>
                  </a:lnTo>
                  <a:lnTo>
                    <a:pt x="37" y="61"/>
                  </a:lnTo>
                  <a:lnTo>
                    <a:pt x="42" y="55"/>
                  </a:lnTo>
                  <a:lnTo>
                    <a:pt x="74" y="26"/>
                  </a:lnTo>
                  <a:lnTo>
                    <a:pt x="144" y="9"/>
                  </a:lnTo>
                  <a:lnTo>
                    <a:pt x="143" y="3"/>
                  </a:lnTo>
                  <a:lnTo>
                    <a:pt x="127" y="0"/>
                  </a:lnTo>
                  <a:lnTo>
                    <a:pt x="108" y="7"/>
                  </a:lnTo>
                  <a:lnTo>
                    <a:pt x="68" y="10"/>
                  </a:lnTo>
                  <a:lnTo>
                    <a:pt x="23" y="26"/>
                  </a:lnTo>
                  <a:lnTo>
                    <a:pt x="21" y="38"/>
                  </a:lnTo>
                  <a:lnTo>
                    <a:pt x="12" y="44"/>
                  </a:lnTo>
                  <a:lnTo>
                    <a:pt x="19" y="48"/>
                  </a:lnTo>
                  <a:lnTo>
                    <a:pt x="4" y="58"/>
                  </a:lnTo>
                  <a:lnTo>
                    <a:pt x="9" y="64"/>
                  </a:lnTo>
                  <a:lnTo>
                    <a:pt x="0" y="67"/>
                  </a:lnTo>
                  <a:lnTo>
                    <a:pt x="1" y="7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6" name="Freeform 531"/>
            <p:cNvSpPr>
              <a:spLocks/>
            </p:cNvSpPr>
            <p:nvPr/>
          </p:nvSpPr>
          <p:spPr bwMode="auto">
            <a:xfrm>
              <a:off x="5319713" y="1747863"/>
              <a:ext cx="258762" cy="134937"/>
            </a:xfrm>
            <a:custGeom>
              <a:avLst/>
              <a:gdLst>
                <a:gd name="T0" fmla="*/ 2147483647 w 144"/>
                <a:gd name="T1" fmla="*/ 2147483647 h 86"/>
                <a:gd name="T2" fmla="*/ 2147483647 w 144"/>
                <a:gd name="T3" fmla="*/ 2147483647 h 86"/>
                <a:gd name="T4" fmla="*/ 2147483647 w 144"/>
                <a:gd name="T5" fmla="*/ 2147483647 h 86"/>
                <a:gd name="T6" fmla="*/ 2147483647 w 144"/>
                <a:gd name="T7" fmla="*/ 2147483647 h 86"/>
                <a:gd name="T8" fmla="*/ 2147483647 w 144"/>
                <a:gd name="T9" fmla="*/ 2147483647 h 86"/>
                <a:gd name="T10" fmla="*/ 2147483647 w 144"/>
                <a:gd name="T11" fmla="*/ 2147483647 h 86"/>
                <a:gd name="T12" fmla="*/ 2147483647 w 144"/>
                <a:gd name="T13" fmla="*/ 2147483647 h 86"/>
                <a:gd name="T14" fmla="*/ 2147483647 w 144"/>
                <a:gd name="T15" fmla="*/ 2147483647 h 86"/>
                <a:gd name="T16" fmla="*/ 2147483647 w 144"/>
                <a:gd name="T17" fmla="*/ 2147483647 h 86"/>
                <a:gd name="T18" fmla="*/ 2147483647 w 144"/>
                <a:gd name="T19" fmla="*/ 0 h 86"/>
                <a:gd name="T20" fmla="*/ 2147483647 w 144"/>
                <a:gd name="T21" fmla="*/ 2147483647 h 86"/>
                <a:gd name="T22" fmla="*/ 2147483647 w 144"/>
                <a:gd name="T23" fmla="*/ 2147483647 h 86"/>
                <a:gd name="T24" fmla="*/ 2147483647 w 144"/>
                <a:gd name="T25" fmla="*/ 2147483647 h 86"/>
                <a:gd name="T26" fmla="*/ 2147483647 w 144"/>
                <a:gd name="T27" fmla="*/ 2147483647 h 86"/>
                <a:gd name="T28" fmla="*/ 2147483647 w 144"/>
                <a:gd name="T29" fmla="*/ 2147483647 h 86"/>
                <a:gd name="T30" fmla="*/ 2147483647 w 144"/>
                <a:gd name="T31" fmla="*/ 2147483647 h 86"/>
                <a:gd name="T32" fmla="*/ 2147483647 w 144"/>
                <a:gd name="T33" fmla="*/ 2147483647 h 86"/>
                <a:gd name="T34" fmla="*/ 2147483647 w 144"/>
                <a:gd name="T35" fmla="*/ 2147483647 h 86"/>
                <a:gd name="T36" fmla="*/ 0 w 144"/>
                <a:gd name="T37" fmla="*/ 2147483647 h 86"/>
                <a:gd name="T38" fmla="*/ 2147483647 w 144"/>
                <a:gd name="T39" fmla="*/ 2147483647 h 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86"/>
                <a:gd name="T62" fmla="*/ 144 w 144"/>
                <a:gd name="T63" fmla="*/ 86 h 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86">
                  <a:moveTo>
                    <a:pt x="1" y="74"/>
                  </a:moveTo>
                  <a:lnTo>
                    <a:pt x="28" y="86"/>
                  </a:lnTo>
                  <a:lnTo>
                    <a:pt x="71" y="86"/>
                  </a:lnTo>
                  <a:lnTo>
                    <a:pt x="46" y="76"/>
                  </a:lnTo>
                  <a:lnTo>
                    <a:pt x="37" y="61"/>
                  </a:lnTo>
                  <a:lnTo>
                    <a:pt x="42" y="55"/>
                  </a:lnTo>
                  <a:lnTo>
                    <a:pt x="74" y="26"/>
                  </a:lnTo>
                  <a:lnTo>
                    <a:pt x="144" y="9"/>
                  </a:lnTo>
                  <a:lnTo>
                    <a:pt x="143" y="3"/>
                  </a:lnTo>
                  <a:lnTo>
                    <a:pt x="127" y="0"/>
                  </a:lnTo>
                  <a:lnTo>
                    <a:pt x="108" y="7"/>
                  </a:lnTo>
                  <a:lnTo>
                    <a:pt x="68" y="10"/>
                  </a:lnTo>
                  <a:lnTo>
                    <a:pt x="23" y="26"/>
                  </a:lnTo>
                  <a:lnTo>
                    <a:pt x="21" y="38"/>
                  </a:lnTo>
                  <a:lnTo>
                    <a:pt x="12" y="44"/>
                  </a:lnTo>
                  <a:lnTo>
                    <a:pt x="19" y="48"/>
                  </a:lnTo>
                  <a:lnTo>
                    <a:pt x="4" y="58"/>
                  </a:lnTo>
                  <a:lnTo>
                    <a:pt x="9" y="64"/>
                  </a:lnTo>
                  <a:lnTo>
                    <a:pt x="0" y="67"/>
                  </a:lnTo>
                  <a:lnTo>
                    <a:pt x="1" y="7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7" name="Freeform 532"/>
            <p:cNvSpPr>
              <a:spLocks/>
            </p:cNvSpPr>
            <p:nvPr/>
          </p:nvSpPr>
          <p:spPr bwMode="auto">
            <a:xfrm>
              <a:off x="5283200" y="1911375"/>
              <a:ext cx="36513" cy="17463"/>
            </a:xfrm>
            <a:custGeom>
              <a:avLst/>
              <a:gdLst>
                <a:gd name="T0" fmla="*/ 2147483647 w 22"/>
                <a:gd name="T1" fmla="*/ 2147483647 h 11"/>
                <a:gd name="T2" fmla="*/ 2147483647 w 22"/>
                <a:gd name="T3" fmla="*/ 2147483647 h 11"/>
                <a:gd name="T4" fmla="*/ 2147483647 w 22"/>
                <a:gd name="T5" fmla="*/ 2147483647 h 11"/>
                <a:gd name="T6" fmla="*/ 2147483647 w 22"/>
                <a:gd name="T7" fmla="*/ 0 h 11"/>
                <a:gd name="T8" fmla="*/ 0 w 22"/>
                <a:gd name="T9" fmla="*/ 2147483647 h 11"/>
                <a:gd name="T10" fmla="*/ 2147483647 w 22"/>
                <a:gd name="T11" fmla="*/ 2147483647 h 11"/>
                <a:gd name="T12" fmla="*/ 0 60000 65536"/>
                <a:gd name="T13" fmla="*/ 0 60000 65536"/>
                <a:gd name="T14" fmla="*/ 0 60000 65536"/>
                <a:gd name="T15" fmla="*/ 0 60000 65536"/>
                <a:gd name="T16" fmla="*/ 0 60000 65536"/>
                <a:gd name="T17" fmla="*/ 0 60000 65536"/>
                <a:gd name="T18" fmla="*/ 0 w 22"/>
                <a:gd name="T19" fmla="*/ 0 h 11"/>
                <a:gd name="T20" fmla="*/ 22 w 2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2" h="11">
                  <a:moveTo>
                    <a:pt x="6" y="11"/>
                  </a:moveTo>
                  <a:lnTo>
                    <a:pt x="19" y="10"/>
                  </a:lnTo>
                  <a:lnTo>
                    <a:pt x="22" y="4"/>
                  </a:lnTo>
                  <a:lnTo>
                    <a:pt x="7" y="0"/>
                  </a:lnTo>
                  <a:lnTo>
                    <a:pt x="0" y="4"/>
                  </a:lnTo>
                  <a:lnTo>
                    <a:pt x="6" y="1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8" name="Freeform 533"/>
            <p:cNvSpPr>
              <a:spLocks/>
            </p:cNvSpPr>
            <p:nvPr/>
          </p:nvSpPr>
          <p:spPr bwMode="auto">
            <a:xfrm>
              <a:off x="5283200" y="1911375"/>
              <a:ext cx="36513" cy="17463"/>
            </a:xfrm>
            <a:custGeom>
              <a:avLst/>
              <a:gdLst>
                <a:gd name="T0" fmla="*/ 2147483647 w 22"/>
                <a:gd name="T1" fmla="*/ 2147483647 h 11"/>
                <a:gd name="T2" fmla="*/ 2147483647 w 22"/>
                <a:gd name="T3" fmla="*/ 2147483647 h 11"/>
                <a:gd name="T4" fmla="*/ 2147483647 w 22"/>
                <a:gd name="T5" fmla="*/ 2147483647 h 11"/>
                <a:gd name="T6" fmla="*/ 2147483647 w 22"/>
                <a:gd name="T7" fmla="*/ 0 h 11"/>
                <a:gd name="T8" fmla="*/ 0 w 22"/>
                <a:gd name="T9" fmla="*/ 2147483647 h 11"/>
                <a:gd name="T10" fmla="*/ 2147483647 w 22"/>
                <a:gd name="T11" fmla="*/ 2147483647 h 11"/>
                <a:gd name="T12" fmla="*/ 0 60000 65536"/>
                <a:gd name="T13" fmla="*/ 0 60000 65536"/>
                <a:gd name="T14" fmla="*/ 0 60000 65536"/>
                <a:gd name="T15" fmla="*/ 0 60000 65536"/>
                <a:gd name="T16" fmla="*/ 0 60000 65536"/>
                <a:gd name="T17" fmla="*/ 0 60000 65536"/>
                <a:gd name="T18" fmla="*/ 0 w 22"/>
                <a:gd name="T19" fmla="*/ 0 h 11"/>
                <a:gd name="T20" fmla="*/ 22 w 2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2" h="11">
                  <a:moveTo>
                    <a:pt x="6" y="11"/>
                  </a:moveTo>
                  <a:lnTo>
                    <a:pt x="19" y="10"/>
                  </a:lnTo>
                  <a:lnTo>
                    <a:pt x="22" y="4"/>
                  </a:lnTo>
                  <a:lnTo>
                    <a:pt x="7" y="0"/>
                  </a:lnTo>
                  <a:lnTo>
                    <a:pt x="0" y="4"/>
                  </a:lnTo>
                  <a:lnTo>
                    <a:pt x="6" y="1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9" name="Freeform 534"/>
            <p:cNvSpPr>
              <a:spLocks/>
            </p:cNvSpPr>
            <p:nvPr/>
          </p:nvSpPr>
          <p:spPr bwMode="auto">
            <a:xfrm>
              <a:off x="5305425" y="1666900"/>
              <a:ext cx="136525" cy="19050"/>
            </a:xfrm>
            <a:custGeom>
              <a:avLst/>
              <a:gdLst>
                <a:gd name="T0" fmla="*/ 0 w 77"/>
                <a:gd name="T1" fmla="*/ 2147483647 h 13"/>
                <a:gd name="T2" fmla="*/ 2147483647 w 77"/>
                <a:gd name="T3" fmla="*/ 2147483647 h 13"/>
                <a:gd name="T4" fmla="*/ 2147483647 w 77"/>
                <a:gd name="T5" fmla="*/ 2147483647 h 13"/>
                <a:gd name="T6" fmla="*/ 2147483647 w 77"/>
                <a:gd name="T7" fmla="*/ 2147483647 h 13"/>
                <a:gd name="T8" fmla="*/ 2147483647 w 77"/>
                <a:gd name="T9" fmla="*/ 2147483647 h 13"/>
                <a:gd name="T10" fmla="*/ 2147483647 w 77"/>
                <a:gd name="T11" fmla="*/ 0 h 13"/>
                <a:gd name="T12" fmla="*/ 0 w 77"/>
                <a:gd name="T13" fmla="*/ 2147483647 h 13"/>
                <a:gd name="T14" fmla="*/ 0 60000 65536"/>
                <a:gd name="T15" fmla="*/ 0 60000 65536"/>
                <a:gd name="T16" fmla="*/ 0 60000 65536"/>
                <a:gd name="T17" fmla="*/ 0 60000 65536"/>
                <a:gd name="T18" fmla="*/ 0 60000 65536"/>
                <a:gd name="T19" fmla="*/ 0 60000 65536"/>
                <a:gd name="T20" fmla="*/ 0 60000 65536"/>
                <a:gd name="T21" fmla="*/ 0 w 77"/>
                <a:gd name="T22" fmla="*/ 0 h 13"/>
                <a:gd name="T23" fmla="*/ 77 w 77"/>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13">
                  <a:moveTo>
                    <a:pt x="0" y="13"/>
                  </a:moveTo>
                  <a:lnTo>
                    <a:pt x="49" y="12"/>
                  </a:lnTo>
                  <a:lnTo>
                    <a:pt x="55" y="9"/>
                  </a:lnTo>
                  <a:lnTo>
                    <a:pt x="52" y="6"/>
                  </a:lnTo>
                  <a:lnTo>
                    <a:pt x="77" y="4"/>
                  </a:lnTo>
                  <a:lnTo>
                    <a:pt x="69" y="0"/>
                  </a:lnTo>
                  <a:lnTo>
                    <a:pt x="0" y="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0" name="Freeform 535"/>
            <p:cNvSpPr>
              <a:spLocks/>
            </p:cNvSpPr>
            <p:nvPr/>
          </p:nvSpPr>
          <p:spPr bwMode="auto">
            <a:xfrm>
              <a:off x="5305425" y="1666900"/>
              <a:ext cx="136525" cy="19050"/>
            </a:xfrm>
            <a:custGeom>
              <a:avLst/>
              <a:gdLst>
                <a:gd name="T0" fmla="*/ 0 w 77"/>
                <a:gd name="T1" fmla="*/ 2147483647 h 13"/>
                <a:gd name="T2" fmla="*/ 2147483647 w 77"/>
                <a:gd name="T3" fmla="*/ 2147483647 h 13"/>
                <a:gd name="T4" fmla="*/ 2147483647 w 77"/>
                <a:gd name="T5" fmla="*/ 2147483647 h 13"/>
                <a:gd name="T6" fmla="*/ 2147483647 w 77"/>
                <a:gd name="T7" fmla="*/ 2147483647 h 13"/>
                <a:gd name="T8" fmla="*/ 2147483647 w 77"/>
                <a:gd name="T9" fmla="*/ 2147483647 h 13"/>
                <a:gd name="T10" fmla="*/ 2147483647 w 77"/>
                <a:gd name="T11" fmla="*/ 0 h 13"/>
                <a:gd name="T12" fmla="*/ 0 w 77"/>
                <a:gd name="T13" fmla="*/ 2147483647 h 13"/>
                <a:gd name="T14" fmla="*/ 0 60000 65536"/>
                <a:gd name="T15" fmla="*/ 0 60000 65536"/>
                <a:gd name="T16" fmla="*/ 0 60000 65536"/>
                <a:gd name="T17" fmla="*/ 0 60000 65536"/>
                <a:gd name="T18" fmla="*/ 0 60000 65536"/>
                <a:gd name="T19" fmla="*/ 0 60000 65536"/>
                <a:gd name="T20" fmla="*/ 0 60000 65536"/>
                <a:gd name="T21" fmla="*/ 0 w 77"/>
                <a:gd name="T22" fmla="*/ 0 h 13"/>
                <a:gd name="T23" fmla="*/ 77 w 77"/>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13">
                  <a:moveTo>
                    <a:pt x="0" y="13"/>
                  </a:moveTo>
                  <a:lnTo>
                    <a:pt x="49" y="12"/>
                  </a:lnTo>
                  <a:lnTo>
                    <a:pt x="55" y="9"/>
                  </a:lnTo>
                  <a:lnTo>
                    <a:pt x="52" y="6"/>
                  </a:lnTo>
                  <a:lnTo>
                    <a:pt x="77" y="4"/>
                  </a:lnTo>
                  <a:lnTo>
                    <a:pt x="69" y="0"/>
                  </a:lnTo>
                  <a:lnTo>
                    <a:pt x="0" y="1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1" name="Freeform 536"/>
            <p:cNvSpPr>
              <a:spLocks/>
            </p:cNvSpPr>
            <p:nvPr/>
          </p:nvSpPr>
          <p:spPr bwMode="auto">
            <a:xfrm>
              <a:off x="5265738" y="1657375"/>
              <a:ext cx="73025" cy="15875"/>
            </a:xfrm>
            <a:custGeom>
              <a:avLst/>
              <a:gdLst>
                <a:gd name="T0" fmla="*/ 0 w 39"/>
                <a:gd name="T1" fmla="*/ 2147483647 h 10"/>
                <a:gd name="T2" fmla="*/ 2147483647 w 39"/>
                <a:gd name="T3" fmla="*/ 2147483647 h 10"/>
                <a:gd name="T4" fmla="*/ 2147483647 w 39"/>
                <a:gd name="T5" fmla="*/ 2147483647 h 10"/>
                <a:gd name="T6" fmla="*/ 2147483647 w 39"/>
                <a:gd name="T7" fmla="*/ 2147483647 h 10"/>
                <a:gd name="T8" fmla="*/ 2147483647 w 39"/>
                <a:gd name="T9" fmla="*/ 0 h 10"/>
                <a:gd name="T10" fmla="*/ 2147483647 w 39"/>
                <a:gd name="T11" fmla="*/ 2147483647 h 10"/>
                <a:gd name="T12" fmla="*/ 2147483647 w 39"/>
                <a:gd name="T13" fmla="*/ 2147483647 h 10"/>
                <a:gd name="T14" fmla="*/ 0 w 39"/>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0"/>
                <a:gd name="T26" fmla="*/ 39 w 3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0">
                  <a:moveTo>
                    <a:pt x="0" y="10"/>
                  </a:moveTo>
                  <a:lnTo>
                    <a:pt x="39" y="10"/>
                  </a:lnTo>
                  <a:lnTo>
                    <a:pt x="30" y="8"/>
                  </a:lnTo>
                  <a:lnTo>
                    <a:pt x="38" y="4"/>
                  </a:lnTo>
                  <a:lnTo>
                    <a:pt x="31" y="0"/>
                  </a:lnTo>
                  <a:lnTo>
                    <a:pt x="15" y="4"/>
                  </a:lnTo>
                  <a:lnTo>
                    <a:pt x="18" y="7"/>
                  </a:lnTo>
                  <a:lnTo>
                    <a:pt x="0"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2" name="Freeform 537"/>
            <p:cNvSpPr>
              <a:spLocks/>
            </p:cNvSpPr>
            <p:nvPr/>
          </p:nvSpPr>
          <p:spPr bwMode="auto">
            <a:xfrm>
              <a:off x="5265738" y="1657375"/>
              <a:ext cx="73025" cy="15875"/>
            </a:xfrm>
            <a:custGeom>
              <a:avLst/>
              <a:gdLst>
                <a:gd name="T0" fmla="*/ 0 w 39"/>
                <a:gd name="T1" fmla="*/ 2147483647 h 10"/>
                <a:gd name="T2" fmla="*/ 2147483647 w 39"/>
                <a:gd name="T3" fmla="*/ 2147483647 h 10"/>
                <a:gd name="T4" fmla="*/ 2147483647 w 39"/>
                <a:gd name="T5" fmla="*/ 2147483647 h 10"/>
                <a:gd name="T6" fmla="*/ 2147483647 w 39"/>
                <a:gd name="T7" fmla="*/ 2147483647 h 10"/>
                <a:gd name="T8" fmla="*/ 2147483647 w 39"/>
                <a:gd name="T9" fmla="*/ 0 h 10"/>
                <a:gd name="T10" fmla="*/ 2147483647 w 39"/>
                <a:gd name="T11" fmla="*/ 2147483647 h 10"/>
                <a:gd name="T12" fmla="*/ 2147483647 w 39"/>
                <a:gd name="T13" fmla="*/ 2147483647 h 10"/>
                <a:gd name="T14" fmla="*/ 0 w 39"/>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0"/>
                <a:gd name="T26" fmla="*/ 39 w 3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0">
                  <a:moveTo>
                    <a:pt x="0" y="10"/>
                  </a:moveTo>
                  <a:lnTo>
                    <a:pt x="39" y="10"/>
                  </a:lnTo>
                  <a:lnTo>
                    <a:pt x="30" y="8"/>
                  </a:lnTo>
                  <a:lnTo>
                    <a:pt x="38" y="4"/>
                  </a:lnTo>
                  <a:lnTo>
                    <a:pt x="31" y="0"/>
                  </a:lnTo>
                  <a:lnTo>
                    <a:pt x="15" y="4"/>
                  </a:lnTo>
                  <a:lnTo>
                    <a:pt x="18" y="7"/>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3" name="Freeform 538"/>
            <p:cNvSpPr>
              <a:spLocks/>
            </p:cNvSpPr>
            <p:nvPr/>
          </p:nvSpPr>
          <p:spPr bwMode="auto">
            <a:xfrm>
              <a:off x="5254625" y="1685950"/>
              <a:ext cx="30163" cy="0"/>
            </a:xfrm>
            <a:custGeom>
              <a:avLst/>
              <a:gdLst>
                <a:gd name="T0" fmla="*/ 0 w 17"/>
                <a:gd name="T1" fmla="*/ 0 h 1"/>
                <a:gd name="T2" fmla="*/ 2147483647 w 17"/>
                <a:gd name="T3" fmla="*/ 0 h 1"/>
                <a:gd name="T4" fmla="*/ 0 w 17"/>
                <a:gd name="T5" fmla="*/ 0 h 1"/>
                <a:gd name="T6" fmla="*/ 0 60000 65536"/>
                <a:gd name="T7" fmla="*/ 0 60000 65536"/>
                <a:gd name="T8" fmla="*/ 0 60000 65536"/>
                <a:gd name="T9" fmla="*/ 0 w 17"/>
                <a:gd name="T10" fmla="*/ 0 h 1"/>
                <a:gd name="T11" fmla="*/ 17 w 17"/>
                <a:gd name="T12" fmla="*/ 0 h 1"/>
              </a:gdLst>
              <a:ahLst/>
              <a:cxnLst>
                <a:cxn ang="T6">
                  <a:pos x="T0" y="T1"/>
                </a:cxn>
                <a:cxn ang="T7">
                  <a:pos x="T2" y="T3"/>
                </a:cxn>
                <a:cxn ang="T8">
                  <a:pos x="T4" y="T5"/>
                </a:cxn>
              </a:cxnLst>
              <a:rect l="T9" t="T10" r="T11" b="T12"/>
              <a:pathLst>
                <a:path w="17" h="1">
                  <a:moveTo>
                    <a:pt x="0" y="1"/>
                  </a:moveTo>
                  <a:lnTo>
                    <a:pt x="17" y="0"/>
                  </a:lnTo>
                  <a:lnTo>
                    <a:pt x="0" y="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4" name="Freeform 539"/>
            <p:cNvSpPr>
              <a:spLocks/>
            </p:cNvSpPr>
            <p:nvPr/>
          </p:nvSpPr>
          <p:spPr bwMode="auto">
            <a:xfrm>
              <a:off x="5254625" y="1685950"/>
              <a:ext cx="30163" cy="0"/>
            </a:xfrm>
            <a:custGeom>
              <a:avLst/>
              <a:gdLst>
                <a:gd name="T0" fmla="*/ 0 w 17"/>
                <a:gd name="T1" fmla="*/ 0 h 1"/>
                <a:gd name="T2" fmla="*/ 2147483647 w 17"/>
                <a:gd name="T3" fmla="*/ 0 h 1"/>
                <a:gd name="T4" fmla="*/ 0 w 17"/>
                <a:gd name="T5" fmla="*/ 0 h 1"/>
                <a:gd name="T6" fmla="*/ 0 60000 65536"/>
                <a:gd name="T7" fmla="*/ 0 60000 65536"/>
                <a:gd name="T8" fmla="*/ 0 60000 65536"/>
                <a:gd name="T9" fmla="*/ 0 w 17"/>
                <a:gd name="T10" fmla="*/ 0 h 1"/>
                <a:gd name="T11" fmla="*/ 17 w 17"/>
                <a:gd name="T12" fmla="*/ 0 h 1"/>
              </a:gdLst>
              <a:ahLst/>
              <a:cxnLst>
                <a:cxn ang="T6">
                  <a:pos x="T0" y="T1"/>
                </a:cxn>
                <a:cxn ang="T7">
                  <a:pos x="T2" y="T3"/>
                </a:cxn>
                <a:cxn ang="T8">
                  <a:pos x="T4" y="T5"/>
                </a:cxn>
              </a:cxnLst>
              <a:rect l="T9" t="T10" r="T11" b="T12"/>
              <a:pathLst>
                <a:path w="17" h="1">
                  <a:moveTo>
                    <a:pt x="0" y="1"/>
                  </a:moveTo>
                  <a:lnTo>
                    <a:pt x="17" y="0"/>
                  </a:lnTo>
                  <a:lnTo>
                    <a:pt x="0" y="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5" name="Freeform 540"/>
            <p:cNvSpPr>
              <a:spLocks/>
            </p:cNvSpPr>
            <p:nvPr/>
          </p:nvSpPr>
          <p:spPr bwMode="auto">
            <a:xfrm>
              <a:off x="5106988" y="1673250"/>
              <a:ext cx="112712" cy="12700"/>
            </a:xfrm>
            <a:custGeom>
              <a:avLst/>
              <a:gdLst>
                <a:gd name="T0" fmla="*/ 0 w 61"/>
                <a:gd name="T1" fmla="*/ 2147483647 h 7"/>
                <a:gd name="T2" fmla="*/ 2147483647 w 61"/>
                <a:gd name="T3" fmla="*/ 2147483647 h 7"/>
                <a:gd name="T4" fmla="*/ 2147483647 w 61"/>
                <a:gd name="T5" fmla="*/ 2147483647 h 7"/>
                <a:gd name="T6" fmla="*/ 2147483647 w 61"/>
                <a:gd name="T7" fmla="*/ 2147483647 h 7"/>
                <a:gd name="T8" fmla="*/ 2147483647 w 61"/>
                <a:gd name="T9" fmla="*/ 2147483647 h 7"/>
                <a:gd name="T10" fmla="*/ 2147483647 w 61"/>
                <a:gd name="T11" fmla="*/ 0 h 7"/>
                <a:gd name="T12" fmla="*/ 0 w 61"/>
                <a:gd name="T13" fmla="*/ 2147483647 h 7"/>
                <a:gd name="T14" fmla="*/ 0 60000 65536"/>
                <a:gd name="T15" fmla="*/ 0 60000 65536"/>
                <a:gd name="T16" fmla="*/ 0 60000 65536"/>
                <a:gd name="T17" fmla="*/ 0 60000 65536"/>
                <a:gd name="T18" fmla="*/ 0 60000 65536"/>
                <a:gd name="T19" fmla="*/ 0 60000 65536"/>
                <a:gd name="T20" fmla="*/ 0 60000 65536"/>
                <a:gd name="T21" fmla="*/ 0 w 61"/>
                <a:gd name="T22" fmla="*/ 0 h 7"/>
                <a:gd name="T23" fmla="*/ 61 w 61"/>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7">
                  <a:moveTo>
                    <a:pt x="0" y="3"/>
                  </a:moveTo>
                  <a:lnTo>
                    <a:pt x="38" y="7"/>
                  </a:lnTo>
                  <a:lnTo>
                    <a:pt x="54" y="7"/>
                  </a:lnTo>
                  <a:lnTo>
                    <a:pt x="51" y="6"/>
                  </a:lnTo>
                  <a:lnTo>
                    <a:pt x="61" y="3"/>
                  </a:lnTo>
                  <a:lnTo>
                    <a:pt x="22"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6" name="Freeform 541"/>
            <p:cNvSpPr>
              <a:spLocks/>
            </p:cNvSpPr>
            <p:nvPr/>
          </p:nvSpPr>
          <p:spPr bwMode="auto">
            <a:xfrm>
              <a:off x="5106988" y="1673250"/>
              <a:ext cx="112712" cy="12700"/>
            </a:xfrm>
            <a:custGeom>
              <a:avLst/>
              <a:gdLst>
                <a:gd name="T0" fmla="*/ 0 w 61"/>
                <a:gd name="T1" fmla="*/ 2147483647 h 7"/>
                <a:gd name="T2" fmla="*/ 2147483647 w 61"/>
                <a:gd name="T3" fmla="*/ 2147483647 h 7"/>
                <a:gd name="T4" fmla="*/ 2147483647 w 61"/>
                <a:gd name="T5" fmla="*/ 2147483647 h 7"/>
                <a:gd name="T6" fmla="*/ 2147483647 w 61"/>
                <a:gd name="T7" fmla="*/ 2147483647 h 7"/>
                <a:gd name="T8" fmla="*/ 2147483647 w 61"/>
                <a:gd name="T9" fmla="*/ 2147483647 h 7"/>
                <a:gd name="T10" fmla="*/ 2147483647 w 61"/>
                <a:gd name="T11" fmla="*/ 0 h 7"/>
                <a:gd name="T12" fmla="*/ 0 w 61"/>
                <a:gd name="T13" fmla="*/ 2147483647 h 7"/>
                <a:gd name="T14" fmla="*/ 0 60000 65536"/>
                <a:gd name="T15" fmla="*/ 0 60000 65536"/>
                <a:gd name="T16" fmla="*/ 0 60000 65536"/>
                <a:gd name="T17" fmla="*/ 0 60000 65536"/>
                <a:gd name="T18" fmla="*/ 0 60000 65536"/>
                <a:gd name="T19" fmla="*/ 0 60000 65536"/>
                <a:gd name="T20" fmla="*/ 0 60000 65536"/>
                <a:gd name="T21" fmla="*/ 0 w 61"/>
                <a:gd name="T22" fmla="*/ 0 h 7"/>
                <a:gd name="T23" fmla="*/ 61 w 61"/>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7">
                  <a:moveTo>
                    <a:pt x="0" y="3"/>
                  </a:moveTo>
                  <a:lnTo>
                    <a:pt x="38" y="7"/>
                  </a:lnTo>
                  <a:lnTo>
                    <a:pt x="54" y="7"/>
                  </a:lnTo>
                  <a:lnTo>
                    <a:pt x="51" y="6"/>
                  </a:lnTo>
                  <a:lnTo>
                    <a:pt x="61" y="3"/>
                  </a:lnTo>
                  <a:lnTo>
                    <a:pt x="22"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7" name="Freeform 542"/>
            <p:cNvSpPr>
              <a:spLocks/>
            </p:cNvSpPr>
            <p:nvPr/>
          </p:nvSpPr>
          <p:spPr bwMode="auto">
            <a:xfrm>
              <a:off x="4554538" y="1679600"/>
              <a:ext cx="266700" cy="79375"/>
            </a:xfrm>
            <a:custGeom>
              <a:avLst/>
              <a:gdLst>
                <a:gd name="T0" fmla="*/ 0 w 149"/>
                <a:gd name="T1" fmla="*/ 2147483647 h 51"/>
                <a:gd name="T2" fmla="*/ 2147483647 w 149"/>
                <a:gd name="T3" fmla="*/ 2147483647 h 51"/>
                <a:gd name="T4" fmla="*/ 2147483647 w 149"/>
                <a:gd name="T5" fmla="*/ 2147483647 h 51"/>
                <a:gd name="T6" fmla="*/ 2147483647 w 149"/>
                <a:gd name="T7" fmla="*/ 2147483647 h 51"/>
                <a:gd name="T8" fmla="*/ 2147483647 w 149"/>
                <a:gd name="T9" fmla="*/ 2147483647 h 51"/>
                <a:gd name="T10" fmla="*/ 2147483647 w 149"/>
                <a:gd name="T11" fmla="*/ 2147483647 h 51"/>
                <a:gd name="T12" fmla="*/ 2147483647 w 149"/>
                <a:gd name="T13" fmla="*/ 2147483647 h 51"/>
                <a:gd name="T14" fmla="*/ 2147483647 w 149"/>
                <a:gd name="T15" fmla="*/ 2147483647 h 51"/>
                <a:gd name="T16" fmla="*/ 2147483647 w 149"/>
                <a:gd name="T17" fmla="*/ 2147483647 h 51"/>
                <a:gd name="T18" fmla="*/ 2147483647 w 149"/>
                <a:gd name="T19" fmla="*/ 2147483647 h 51"/>
                <a:gd name="T20" fmla="*/ 2147483647 w 149"/>
                <a:gd name="T21" fmla="*/ 2147483647 h 51"/>
                <a:gd name="T22" fmla="*/ 2147483647 w 149"/>
                <a:gd name="T23" fmla="*/ 2147483647 h 51"/>
                <a:gd name="T24" fmla="*/ 2147483647 w 149"/>
                <a:gd name="T25" fmla="*/ 2147483647 h 51"/>
                <a:gd name="T26" fmla="*/ 2147483647 w 149"/>
                <a:gd name="T27" fmla="*/ 2147483647 h 51"/>
                <a:gd name="T28" fmla="*/ 2147483647 w 149"/>
                <a:gd name="T29" fmla="*/ 2147483647 h 51"/>
                <a:gd name="T30" fmla="*/ 2147483647 w 149"/>
                <a:gd name="T31" fmla="*/ 2147483647 h 51"/>
                <a:gd name="T32" fmla="*/ 2147483647 w 149"/>
                <a:gd name="T33" fmla="*/ 2147483647 h 51"/>
                <a:gd name="T34" fmla="*/ 2147483647 w 149"/>
                <a:gd name="T35" fmla="*/ 2147483647 h 51"/>
                <a:gd name="T36" fmla="*/ 2147483647 w 149"/>
                <a:gd name="T37" fmla="*/ 0 h 51"/>
                <a:gd name="T38" fmla="*/ 2147483647 w 149"/>
                <a:gd name="T39" fmla="*/ 2147483647 h 51"/>
                <a:gd name="T40" fmla="*/ 0 w 149"/>
                <a:gd name="T41" fmla="*/ 2147483647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9"/>
                <a:gd name="T64" fmla="*/ 0 h 51"/>
                <a:gd name="T65" fmla="*/ 149 w 149"/>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9" h="51">
                  <a:moveTo>
                    <a:pt x="0" y="9"/>
                  </a:moveTo>
                  <a:lnTo>
                    <a:pt x="6" y="23"/>
                  </a:lnTo>
                  <a:lnTo>
                    <a:pt x="20" y="29"/>
                  </a:lnTo>
                  <a:lnTo>
                    <a:pt x="40" y="29"/>
                  </a:lnTo>
                  <a:lnTo>
                    <a:pt x="26" y="32"/>
                  </a:lnTo>
                  <a:lnTo>
                    <a:pt x="28" y="38"/>
                  </a:lnTo>
                  <a:lnTo>
                    <a:pt x="59" y="51"/>
                  </a:lnTo>
                  <a:lnTo>
                    <a:pt x="76" y="26"/>
                  </a:lnTo>
                  <a:lnTo>
                    <a:pt x="89" y="23"/>
                  </a:lnTo>
                  <a:lnTo>
                    <a:pt x="103" y="32"/>
                  </a:lnTo>
                  <a:lnTo>
                    <a:pt x="96" y="39"/>
                  </a:lnTo>
                  <a:lnTo>
                    <a:pt x="114" y="42"/>
                  </a:lnTo>
                  <a:lnTo>
                    <a:pt x="134" y="35"/>
                  </a:lnTo>
                  <a:lnTo>
                    <a:pt x="76" y="16"/>
                  </a:lnTo>
                  <a:lnTo>
                    <a:pt x="73" y="10"/>
                  </a:lnTo>
                  <a:lnTo>
                    <a:pt x="121" y="16"/>
                  </a:lnTo>
                  <a:lnTo>
                    <a:pt x="149" y="9"/>
                  </a:lnTo>
                  <a:lnTo>
                    <a:pt x="149" y="4"/>
                  </a:lnTo>
                  <a:lnTo>
                    <a:pt x="83" y="0"/>
                  </a:lnTo>
                  <a:lnTo>
                    <a:pt x="42" y="10"/>
                  </a:lnTo>
                  <a:lnTo>
                    <a:pt x="0" y="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8" name="Freeform 543"/>
            <p:cNvSpPr>
              <a:spLocks/>
            </p:cNvSpPr>
            <p:nvPr/>
          </p:nvSpPr>
          <p:spPr bwMode="auto">
            <a:xfrm>
              <a:off x="4554538" y="1679600"/>
              <a:ext cx="266700" cy="79375"/>
            </a:xfrm>
            <a:custGeom>
              <a:avLst/>
              <a:gdLst>
                <a:gd name="T0" fmla="*/ 0 w 149"/>
                <a:gd name="T1" fmla="*/ 2147483647 h 51"/>
                <a:gd name="T2" fmla="*/ 2147483647 w 149"/>
                <a:gd name="T3" fmla="*/ 2147483647 h 51"/>
                <a:gd name="T4" fmla="*/ 2147483647 w 149"/>
                <a:gd name="T5" fmla="*/ 2147483647 h 51"/>
                <a:gd name="T6" fmla="*/ 2147483647 w 149"/>
                <a:gd name="T7" fmla="*/ 2147483647 h 51"/>
                <a:gd name="T8" fmla="*/ 2147483647 w 149"/>
                <a:gd name="T9" fmla="*/ 2147483647 h 51"/>
                <a:gd name="T10" fmla="*/ 2147483647 w 149"/>
                <a:gd name="T11" fmla="*/ 2147483647 h 51"/>
                <a:gd name="T12" fmla="*/ 2147483647 w 149"/>
                <a:gd name="T13" fmla="*/ 2147483647 h 51"/>
                <a:gd name="T14" fmla="*/ 2147483647 w 149"/>
                <a:gd name="T15" fmla="*/ 2147483647 h 51"/>
                <a:gd name="T16" fmla="*/ 2147483647 w 149"/>
                <a:gd name="T17" fmla="*/ 2147483647 h 51"/>
                <a:gd name="T18" fmla="*/ 2147483647 w 149"/>
                <a:gd name="T19" fmla="*/ 2147483647 h 51"/>
                <a:gd name="T20" fmla="*/ 2147483647 w 149"/>
                <a:gd name="T21" fmla="*/ 2147483647 h 51"/>
                <a:gd name="T22" fmla="*/ 2147483647 w 149"/>
                <a:gd name="T23" fmla="*/ 2147483647 h 51"/>
                <a:gd name="T24" fmla="*/ 2147483647 w 149"/>
                <a:gd name="T25" fmla="*/ 2147483647 h 51"/>
                <a:gd name="T26" fmla="*/ 2147483647 w 149"/>
                <a:gd name="T27" fmla="*/ 2147483647 h 51"/>
                <a:gd name="T28" fmla="*/ 2147483647 w 149"/>
                <a:gd name="T29" fmla="*/ 2147483647 h 51"/>
                <a:gd name="T30" fmla="*/ 2147483647 w 149"/>
                <a:gd name="T31" fmla="*/ 2147483647 h 51"/>
                <a:gd name="T32" fmla="*/ 2147483647 w 149"/>
                <a:gd name="T33" fmla="*/ 2147483647 h 51"/>
                <a:gd name="T34" fmla="*/ 2147483647 w 149"/>
                <a:gd name="T35" fmla="*/ 2147483647 h 51"/>
                <a:gd name="T36" fmla="*/ 2147483647 w 149"/>
                <a:gd name="T37" fmla="*/ 0 h 51"/>
                <a:gd name="T38" fmla="*/ 2147483647 w 149"/>
                <a:gd name="T39" fmla="*/ 2147483647 h 51"/>
                <a:gd name="T40" fmla="*/ 0 w 149"/>
                <a:gd name="T41" fmla="*/ 2147483647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9"/>
                <a:gd name="T64" fmla="*/ 0 h 51"/>
                <a:gd name="T65" fmla="*/ 149 w 149"/>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9" h="51">
                  <a:moveTo>
                    <a:pt x="0" y="9"/>
                  </a:moveTo>
                  <a:lnTo>
                    <a:pt x="6" y="23"/>
                  </a:lnTo>
                  <a:lnTo>
                    <a:pt x="20" y="29"/>
                  </a:lnTo>
                  <a:lnTo>
                    <a:pt x="40" y="29"/>
                  </a:lnTo>
                  <a:lnTo>
                    <a:pt x="26" y="32"/>
                  </a:lnTo>
                  <a:lnTo>
                    <a:pt x="28" y="38"/>
                  </a:lnTo>
                  <a:lnTo>
                    <a:pt x="59" y="51"/>
                  </a:lnTo>
                  <a:lnTo>
                    <a:pt x="76" y="26"/>
                  </a:lnTo>
                  <a:lnTo>
                    <a:pt x="89" y="23"/>
                  </a:lnTo>
                  <a:lnTo>
                    <a:pt x="103" y="32"/>
                  </a:lnTo>
                  <a:lnTo>
                    <a:pt x="96" y="39"/>
                  </a:lnTo>
                  <a:lnTo>
                    <a:pt x="114" y="42"/>
                  </a:lnTo>
                  <a:lnTo>
                    <a:pt x="134" y="35"/>
                  </a:lnTo>
                  <a:lnTo>
                    <a:pt x="76" y="16"/>
                  </a:lnTo>
                  <a:lnTo>
                    <a:pt x="73" y="10"/>
                  </a:lnTo>
                  <a:lnTo>
                    <a:pt x="121" y="16"/>
                  </a:lnTo>
                  <a:lnTo>
                    <a:pt x="149" y="9"/>
                  </a:lnTo>
                  <a:lnTo>
                    <a:pt x="149" y="4"/>
                  </a:lnTo>
                  <a:lnTo>
                    <a:pt x="83" y="0"/>
                  </a:lnTo>
                  <a:lnTo>
                    <a:pt x="42" y="10"/>
                  </a:lnTo>
                  <a:lnTo>
                    <a:pt x="0" y="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9" name="Freeform 544"/>
            <p:cNvSpPr>
              <a:spLocks/>
            </p:cNvSpPr>
            <p:nvPr/>
          </p:nvSpPr>
          <p:spPr bwMode="auto">
            <a:xfrm>
              <a:off x="4167188" y="2084413"/>
              <a:ext cx="25400" cy="7937"/>
            </a:xfrm>
            <a:custGeom>
              <a:avLst/>
              <a:gdLst>
                <a:gd name="T0" fmla="*/ 0 w 13"/>
                <a:gd name="T1" fmla="*/ 2147483647 h 5"/>
                <a:gd name="T2" fmla="*/ 2147483647 w 13"/>
                <a:gd name="T3" fmla="*/ 0 h 5"/>
                <a:gd name="T4" fmla="*/ 0 w 13"/>
                <a:gd name="T5" fmla="*/ 2147483647 h 5"/>
                <a:gd name="T6" fmla="*/ 0 60000 65536"/>
                <a:gd name="T7" fmla="*/ 0 60000 65536"/>
                <a:gd name="T8" fmla="*/ 0 60000 65536"/>
                <a:gd name="T9" fmla="*/ 0 w 13"/>
                <a:gd name="T10" fmla="*/ 0 h 5"/>
                <a:gd name="T11" fmla="*/ 13 w 13"/>
                <a:gd name="T12" fmla="*/ 5 h 5"/>
              </a:gdLst>
              <a:ahLst/>
              <a:cxnLst>
                <a:cxn ang="T6">
                  <a:pos x="T0" y="T1"/>
                </a:cxn>
                <a:cxn ang="T7">
                  <a:pos x="T2" y="T3"/>
                </a:cxn>
                <a:cxn ang="T8">
                  <a:pos x="T4" y="T5"/>
                </a:cxn>
              </a:cxnLst>
              <a:rect l="T9" t="T10" r="T11" b="T12"/>
              <a:pathLst>
                <a:path w="13" h="5">
                  <a:moveTo>
                    <a:pt x="0" y="5"/>
                  </a:moveTo>
                  <a:lnTo>
                    <a:pt x="13" y="0"/>
                  </a:lnTo>
                  <a:lnTo>
                    <a:pt x="0"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0" name="Freeform 545"/>
            <p:cNvSpPr>
              <a:spLocks/>
            </p:cNvSpPr>
            <p:nvPr/>
          </p:nvSpPr>
          <p:spPr bwMode="auto">
            <a:xfrm>
              <a:off x="4167188" y="2084413"/>
              <a:ext cx="25400" cy="7937"/>
            </a:xfrm>
            <a:custGeom>
              <a:avLst/>
              <a:gdLst>
                <a:gd name="T0" fmla="*/ 0 w 13"/>
                <a:gd name="T1" fmla="*/ 2147483647 h 5"/>
                <a:gd name="T2" fmla="*/ 2147483647 w 13"/>
                <a:gd name="T3" fmla="*/ 0 h 5"/>
                <a:gd name="T4" fmla="*/ 0 w 13"/>
                <a:gd name="T5" fmla="*/ 2147483647 h 5"/>
                <a:gd name="T6" fmla="*/ 0 60000 65536"/>
                <a:gd name="T7" fmla="*/ 0 60000 65536"/>
                <a:gd name="T8" fmla="*/ 0 60000 65536"/>
                <a:gd name="T9" fmla="*/ 0 w 13"/>
                <a:gd name="T10" fmla="*/ 0 h 5"/>
                <a:gd name="T11" fmla="*/ 13 w 13"/>
                <a:gd name="T12" fmla="*/ 5 h 5"/>
              </a:gdLst>
              <a:ahLst/>
              <a:cxnLst>
                <a:cxn ang="T6">
                  <a:pos x="T0" y="T1"/>
                </a:cxn>
                <a:cxn ang="T7">
                  <a:pos x="T2" y="T3"/>
                </a:cxn>
                <a:cxn ang="T8">
                  <a:pos x="T4" y="T5"/>
                </a:cxn>
              </a:cxnLst>
              <a:rect l="T9" t="T10" r="T11" b="T12"/>
              <a:pathLst>
                <a:path w="13" h="5">
                  <a:moveTo>
                    <a:pt x="0" y="5"/>
                  </a:moveTo>
                  <a:lnTo>
                    <a:pt x="13" y="0"/>
                  </a:lnTo>
                  <a:lnTo>
                    <a:pt x="0" y="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1" name="Freeform 546"/>
            <p:cNvSpPr>
              <a:spLocks/>
            </p:cNvSpPr>
            <p:nvPr/>
          </p:nvSpPr>
          <p:spPr bwMode="auto">
            <a:xfrm>
              <a:off x="4287838" y="2135213"/>
              <a:ext cx="4762" cy="7937"/>
            </a:xfrm>
            <a:custGeom>
              <a:avLst/>
              <a:gdLst>
                <a:gd name="T0" fmla="*/ 0 w 3"/>
                <a:gd name="T1" fmla="*/ 2147483647 h 6"/>
                <a:gd name="T2" fmla="*/ 2147483647 w 3"/>
                <a:gd name="T3" fmla="*/ 0 h 6"/>
                <a:gd name="T4" fmla="*/ 2147483647 w 3"/>
                <a:gd name="T5" fmla="*/ 2147483647 h 6"/>
                <a:gd name="T6" fmla="*/ 0 w 3"/>
                <a:gd name="T7" fmla="*/ 2147483647 h 6"/>
                <a:gd name="T8" fmla="*/ 0 60000 65536"/>
                <a:gd name="T9" fmla="*/ 0 60000 65536"/>
                <a:gd name="T10" fmla="*/ 0 60000 65536"/>
                <a:gd name="T11" fmla="*/ 0 60000 65536"/>
                <a:gd name="T12" fmla="*/ 0 w 3"/>
                <a:gd name="T13" fmla="*/ 0 h 6"/>
                <a:gd name="T14" fmla="*/ 3 w 3"/>
                <a:gd name="T15" fmla="*/ 6 h 6"/>
              </a:gdLst>
              <a:ahLst/>
              <a:cxnLst>
                <a:cxn ang="T8">
                  <a:pos x="T0" y="T1"/>
                </a:cxn>
                <a:cxn ang="T9">
                  <a:pos x="T2" y="T3"/>
                </a:cxn>
                <a:cxn ang="T10">
                  <a:pos x="T4" y="T5"/>
                </a:cxn>
                <a:cxn ang="T11">
                  <a:pos x="T6" y="T7"/>
                </a:cxn>
              </a:cxnLst>
              <a:rect l="T12" t="T13" r="T14" b="T15"/>
              <a:pathLst>
                <a:path w="3" h="6">
                  <a:moveTo>
                    <a:pt x="0" y="3"/>
                  </a:moveTo>
                  <a:lnTo>
                    <a:pt x="3" y="0"/>
                  </a:lnTo>
                  <a:lnTo>
                    <a:pt x="3" y="6"/>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2" name="Freeform 547"/>
            <p:cNvSpPr>
              <a:spLocks/>
            </p:cNvSpPr>
            <p:nvPr/>
          </p:nvSpPr>
          <p:spPr bwMode="auto">
            <a:xfrm>
              <a:off x="4287838" y="2135213"/>
              <a:ext cx="4762" cy="7937"/>
            </a:xfrm>
            <a:custGeom>
              <a:avLst/>
              <a:gdLst>
                <a:gd name="T0" fmla="*/ 0 w 3"/>
                <a:gd name="T1" fmla="*/ 2147483647 h 6"/>
                <a:gd name="T2" fmla="*/ 2147483647 w 3"/>
                <a:gd name="T3" fmla="*/ 0 h 6"/>
                <a:gd name="T4" fmla="*/ 2147483647 w 3"/>
                <a:gd name="T5" fmla="*/ 2147483647 h 6"/>
                <a:gd name="T6" fmla="*/ 0 w 3"/>
                <a:gd name="T7" fmla="*/ 2147483647 h 6"/>
                <a:gd name="T8" fmla="*/ 0 60000 65536"/>
                <a:gd name="T9" fmla="*/ 0 60000 65536"/>
                <a:gd name="T10" fmla="*/ 0 60000 65536"/>
                <a:gd name="T11" fmla="*/ 0 60000 65536"/>
                <a:gd name="T12" fmla="*/ 0 w 3"/>
                <a:gd name="T13" fmla="*/ 0 h 6"/>
                <a:gd name="T14" fmla="*/ 3 w 3"/>
                <a:gd name="T15" fmla="*/ 6 h 6"/>
              </a:gdLst>
              <a:ahLst/>
              <a:cxnLst>
                <a:cxn ang="T8">
                  <a:pos x="T0" y="T1"/>
                </a:cxn>
                <a:cxn ang="T9">
                  <a:pos x="T2" y="T3"/>
                </a:cxn>
                <a:cxn ang="T10">
                  <a:pos x="T4" y="T5"/>
                </a:cxn>
                <a:cxn ang="T11">
                  <a:pos x="T6" y="T7"/>
                </a:cxn>
              </a:cxnLst>
              <a:rect l="T12" t="T13" r="T14" b="T15"/>
              <a:pathLst>
                <a:path w="3" h="6">
                  <a:moveTo>
                    <a:pt x="0" y="3"/>
                  </a:moveTo>
                  <a:lnTo>
                    <a:pt x="3" y="0"/>
                  </a:lnTo>
                  <a:lnTo>
                    <a:pt x="3" y="6"/>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3" name="Freeform 548"/>
            <p:cNvSpPr>
              <a:spLocks/>
            </p:cNvSpPr>
            <p:nvPr/>
          </p:nvSpPr>
          <p:spPr bwMode="auto">
            <a:xfrm>
              <a:off x="4248150" y="2163788"/>
              <a:ext cx="9525" cy="6350"/>
            </a:xfrm>
            <a:custGeom>
              <a:avLst/>
              <a:gdLst>
                <a:gd name="T0" fmla="*/ 0 w 5"/>
                <a:gd name="T1" fmla="*/ 0 h 4"/>
                <a:gd name="T2" fmla="*/ 2147483647 w 5"/>
                <a:gd name="T3" fmla="*/ 2147483647 h 4"/>
                <a:gd name="T4" fmla="*/ 0 w 5"/>
                <a:gd name="T5" fmla="*/ 0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0" y="0"/>
                  </a:moveTo>
                  <a:lnTo>
                    <a:pt x="5" y="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4" name="Line 549"/>
            <p:cNvSpPr>
              <a:spLocks noChangeShapeType="1"/>
            </p:cNvSpPr>
            <p:nvPr/>
          </p:nvSpPr>
          <p:spPr bwMode="auto">
            <a:xfrm>
              <a:off x="4248150" y="2163788"/>
              <a:ext cx="9525" cy="635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5" name="Freeform 550"/>
            <p:cNvSpPr>
              <a:spLocks/>
            </p:cNvSpPr>
            <p:nvPr/>
          </p:nvSpPr>
          <p:spPr bwMode="auto">
            <a:xfrm>
              <a:off x="4159250" y="2182838"/>
              <a:ext cx="23813" cy="23812"/>
            </a:xfrm>
            <a:custGeom>
              <a:avLst/>
              <a:gdLst>
                <a:gd name="T0" fmla="*/ 0 w 14"/>
                <a:gd name="T1" fmla="*/ 2147483647 h 15"/>
                <a:gd name="T2" fmla="*/ 2147483647 w 14"/>
                <a:gd name="T3" fmla="*/ 2147483647 h 15"/>
                <a:gd name="T4" fmla="*/ 2147483647 w 14"/>
                <a:gd name="T5" fmla="*/ 0 h 15"/>
                <a:gd name="T6" fmla="*/ 2147483647 w 14"/>
                <a:gd name="T7" fmla="*/ 2147483647 h 15"/>
                <a:gd name="T8" fmla="*/ 0 w 14"/>
                <a:gd name="T9" fmla="*/ 2147483647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0" y="15"/>
                  </a:moveTo>
                  <a:lnTo>
                    <a:pt x="6" y="13"/>
                  </a:lnTo>
                  <a:lnTo>
                    <a:pt x="14" y="0"/>
                  </a:lnTo>
                  <a:lnTo>
                    <a:pt x="4" y="6"/>
                  </a:lnTo>
                  <a:lnTo>
                    <a:pt x="0"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6" name="Freeform 551"/>
            <p:cNvSpPr>
              <a:spLocks/>
            </p:cNvSpPr>
            <p:nvPr/>
          </p:nvSpPr>
          <p:spPr bwMode="auto">
            <a:xfrm>
              <a:off x="4159250" y="2182838"/>
              <a:ext cx="23813" cy="23812"/>
            </a:xfrm>
            <a:custGeom>
              <a:avLst/>
              <a:gdLst>
                <a:gd name="T0" fmla="*/ 0 w 14"/>
                <a:gd name="T1" fmla="*/ 2147483647 h 15"/>
                <a:gd name="T2" fmla="*/ 2147483647 w 14"/>
                <a:gd name="T3" fmla="*/ 2147483647 h 15"/>
                <a:gd name="T4" fmla="*/ 2147483647 w 14"/>
                <a:gd name="T5" fmla="*/ 0 h 15"/>
                <a:gd name="T6" fmla="*/ 2147483647 w 14"/>
                <a:gd name="T7" fmla="*/ 2147483647 h 15"/>
                <a:gd name="T8" fmla="*/ 0 w 14"/>
                <a:gd name="T9" fmla="*/ 2147483647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0" y="15"/>
                  </a:moveTo>
                  <a:lnTo>
                    <a:pt x="6" y="13"/>
                  </a:lnTo>
                  <a:lnTo>
                    <a:pt x="14" y="0"/>
                  </a:lnTo>
                  <a:lnTo>
                    <a:pt x="4" y="6"/>
                  </a:lnTo>
                  <a:lnTo>
                    <a:pt x="0" y="1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7" name="Freeform 552"/>
            <p:cNvSpPr>
              <a:spLocks/>
            </p:cNvSpPr>
            <p:nvPr/>
          </p:nvSpPr>
          <p:spPr bwMode="auto">
            <a:xfrm>
              <a:off x="4708525" y="2200300"/>
              <a:ext cx="23813" cy="17463"/>
            </a:xfrm>
            <a:custGeom>
              <a:avLst/>
              <a:gdLst>
                <a:gd name="T0" fmla="*/ 0 w 13"/>
                <a:gd name="T1" fmla="*/ 2147483647 h 13"/>
                <a:gd name="T2" fmla="*/ 2147483647 w 13"/>
                <a:gd name="T3" fmla="*/ 2147483647 h 13"/>
                <a:gd name="T4" fmla="*/ 2147483647 w 13"/>
                <a:gd name="T5" fmla="*/ 2147483647 h 13"/>
                <a:gd name="T6" fmla="*/ 2147483647 w 13"/>
                <a:gd name="T7" fmla="*/ 0 h 13"/>
                <a:gd name="T8" fmla="*/ 0 w 13"/>
                <a:gd name="T9" fmla="*/ 2147483647 h 13"/>
                <a:gd name="T10" fmla="*/ 0 60000 65536"/>
                <a:gd name="T11" fmla="*/ 0 60000 65536"/>
                <a:gd name="T12" fmla="*/ 0 60000 65536"/>
                <a:gd name="T13" fmla="*/ 0 60000 65536"/>
                <a:gd name="T14" fmla="*/ 0 60000 65536"/>
                <a:gd name="T15" fmla="*/ 0 w 13"/>
                <a:gd name="T16" fmla="*/ 0 h 13"/>
                <a:gd name="T17" fmla="*/ 13 w 13"/>
                <a:gd name="T18" fmla="*/ 13 h 13"/>
              </a:gdLst>
              <a:ahLst/>
              <a:cxnLst>
                <a:cxn ang="T10">
                  <a:pos x="T0" y="T1"/>
                </a:cxn>
                <a:cxn ang="T11">
                  <a:pos x="T2" y="T3"/>
                </a:cxn>
                <a:cxn ang="T12">
                  <a:pos x="T4" y="T5"/>
                </a:cxn>
                <a:cxn ang="T13">
                  <a:pos x="T6" y="T7"/>
                </a:cxn>
                <a:cxn ang="T14">
                  <a:pos x="T8" y="T9"/>
                </a:cxn>
              </a:cxnLst>
              <a:rect l="T15" t="T16" r="T17" b="T18"/>
              <a:pathLst>
                <a:path w="13" h="13">
                  <a:moveTo>
                    <a:pt x="0" y="4"/>
                  </a:moveTo>
                  <a:lnTo>
                    <a:pt x="2" y="13"/>
                  </a:lnTo>
                  <a:lnTo>
                    <a:pt x="9" y="8"/>
                  </a:lnTo>
                  <a:lnTo>
                    <a:pt x="13" y="0"/>
                  </a:lnTo>
                  <a:lnTo>
                    <a:pt x="0"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8" name="Freeform 553"/>
            <p:cNvSpPr>
              <a:spLocks/>
            </p:cNvSpPr>
            <p:nvPr/>
          </p:nvSpPr>
          <p:spPr bwMode="auto">
            <a:xfrm>
              <a:off x="4708525" y="2200300"/>
              <a:ext cx="23813" cy="17463"/>
            </a:xfrm>
            <a:custGeom>
              <a:avLst/>
              <a:gdLst>
                <a:gd name="T0" fmla="*/ 0 w 13"/>
                <a:gd name="T1" fmla="*/ 2147483647 h 13"/>
                <a:gd name="T2" fmla="*/ 2147483647 w 13"/>
                <a:gd name="T3" fmla="*/ 2147483647 h 13"/>
                <a:gd name="T4" fmla="*/ 2147483647 w 13"/>
                <a:gd name="T5" fmla="*/ 2147483647 h 13"/>
                <a:gd name="T6" fmla="*/ 2147483647 w 13"/>
                <a:gd name="T7" fmla="*/ 0 h 13"/>
                <a:gd name="T8" fmla="*/ 0 w 13"/>
                <a:gd name="T9" fmla="*/ 2147483647 h 13"/>
                <a:gd name="T10" fmla="*/ 0 60000 65536"/>
                <a:gd name="T11" fmla="*/ 0 60000 65536"/>
                <a:gd name="T12" fmla="*/ 0 60000 65536"/>
                <a:gd name="T13" fmla="*/ 0 60000 65536"/>
                <a:gd name="T14" fmla="*/ 0 60000 65536"/>
                <a:gd name="T15" fmla="*/ 0 w 13"/>
                <a:gd name="T16" fmla="*/ 0 h 13"/>
                <a:gd name="T17" fmla="*/ 13 w 13"/>
                <a:gd name="T18" fmla="*/ 13 h 13"/>
              </a:gdLst>
              <a:ahLst/>
              <a:cxnLst>
                <a:cxn ang="T10">
                  <a:pos x="T0" y="T1"/>
                </a:cxn>
                <a:cxn ang="T11">
                  <a:pos x="T2" y="T3"/>
                </a:cxn>
                <a:cxn ang="T12">
                  <a:pos x="T4" y="T5"/>
                </a:cxn>
                <a:cxn ang="T13">
                  <a:pos x="T6" y="T7"/>
                </a:cxn>
                <a:cxn ang="T14">
                  <a:pos x="T8" y="T9"/>
                </a:cxn>
              </a:cxnLst>
              <a:rect l="T15" t="T16" r="T17" b="T18"/>
              <a:pathLst>
                <a:path w="13" h="13">
                  <a:moveTo>
                    <a:pt x="0" y="4"/>
                  </a:moveTo>
                  <a:lnTo>
                    <a:pt x="2" y="13"/>
                  </a:lnTo>
                  <a:lnTo>
                    <a:pt x="9" y="8"/>
                  </a:lnTo>
                  <a:lnTo>
                    <a:pt x="13" y="0"/>
                  </a:lnTo>
                  <a:lnTo>
                    <a:pt x="0"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9" name="Freeform 554"/>
            <p:cNvSpPr>
              <a:spLocks/>
            </p:cNvSpPr>
            <p:nvPr/>
          </p:nvSpPr>
          <p:spPr bwMode="auto">
            <a:xfrm>
              <a:off x="4789488" y="2179663"/>
              <a:ext cx="31750" cy="12700"/>
            </a:xfrm>
            <a:custGeom>
              <a:avLst/>
              <a:gdLst>
                <a:gd name="T0" fmla="*/ 0 w 16"/>
                <a:gd name="T1" fmla="*/ 2147483647 h 7"/>
                <a:gd name="T2" fmla="*/ 2147483647 w 16"/>
                <a:gd name="T3" fmla="*/ 2147483647 h 7"/>
                <a:gd name="T4" fmla="*/ 2147483647 w 16"/>
                <a:gd name="T5" fmla="*/ 2147483647 h 7"/>
                <a:gd name="T6" fmla="*/ 2147483647 w 16"/>
                <a:gd name="T7" fmla="*/ 0 h 7"/>
                <a:gd name="T8" fmla="*/ 0 w 16"/>
                <a:gd name="T9" fmla="*/ 2147483647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4"/>
                  </a:moveTo>
                  <a:lnTo>
                    <a:pt x="5" y="7"/>
                  </a:lnTo>
                  <a:lnTo>
                    <a:pt x="16" y="1"/>
                  </a:lnTo>
                  <a:lnTo>
                    <a:pt x="6" y="0"/>
                  </a:lnTo>
                  <a:lnTo>
                    <a:pt x="0"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0" name="Freeform 555"/>
            <p:cNvSpPr>
              <a:spLocks/>
            </p:cNvSpPr>
            <p:nvPr/>
          </p:nvSpPr>
          <p:spPr bwMode="auto">
            <a:xfrm>
              <a:off x="4789488" y="2179663"/>
              <a:ext cx="31750" cy="12700"/>
            </a:xfrm>
            <a:custGeom>
              <a:avLst/>
              <a:gdLst>
                <a:gd name="T0" fmla="*/ 0 w 16"/>
                <a:gd name="T1" fmla="*/ 2147483647 h 7"/>
                <a:gd name="T2" fmla="*/ 2147483647 w 16"/>
                <a:gd name="T3" fmla="*/ 2147483647 h 7"/>
                <a:gd name="T4" fmla="*/ 2147483647 w 16"/>
                <a:gd name="T5" fmla="*/ 2147483647 h 7"/>
                <a:gd name="T6" fmla="*/ 2147483647 w 16"/>
                <a:gd name="T7" fmla="*/ 0 h 7"/>
                <a:gd name="T8" fmla="*/ 0 w 16"/>
                <a:gd name="T9" fmla="*/ 2147483647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4"/>
                  </a:moveTo>
                  <a:lnTo>
                    <a:pt x="5" y="7"/>
                  </a:lnTo>
                  <a:lnTo>
                    <a:pt x="16" y="1"/>
                  </a:lnTo>
                  <a:lnTo>
                    <a:pt x="6" y="0"/>
                  </a:lnTo>
                  <a:lnTo>
                    <a:pt x="0"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1" name="Freeform 556"/>
            <p:cNvSpPr>
              <a:spLocks/>
            </p:cNvSpPr>
            <p:nvPr/>
          </p:nvSpPr>
          <p:spPr bwMode="auto">
            <a:xfrm>
              <a:off x="4803775" y="2170138"/>
              <a:ext cx="9525" cy="3175"/>
            </a:xfrm>
            <a:custGeom>
              <a:avLst/>
              <a:gdLst>
                <a:gd name="T0" fmla="*/ 0 w 7"/>
                <a:gd name="T1" fmla="*/ 2147483647 h 2"/>
                <a:gd name="T2" fmla="*/ 2147483647 w 7"/>
                <a:gd name="T3" fmla="*/ 2147483647 h 2"/>
                <a:gd name="T4" fmla="*/ 2147483647 w 7"/>
                <a:gd name="T5" fmla="*/ 0 h 2"/>
                <a:gd name="T6" fmla="*/ 0 w 7"/>
                <a:gd name="T7" fmla="*/ 2147483647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2"/>
                  </a:moveTo>
                  <a:lnTo>
                    <a:pt x="7" y="2"/>
                  </a:lnTo>
                  <a:lnTo>
                    <a:pt x="1" y="0"/>
                  </a:lnTo>
                  <a:lnTo>
                    <a:pt x="0" y="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2" name="Freeform 557"/>
            <p:cNvSpPr>
              <a:spLocks/>
            </p:cNvSpPr>
            <p:nvPr/>
          </p:nvSpPr>
          <p:spPr bwMode="auto">
            <a:xfrm>
              <a:off x="4803775" y="2170138"/>
              <a:ext cx="9525" cy="3175"/>
            </a:xfrm>
            <a:custGeom>
              <a:avLst/>
              <a:gdLst>
                <a:gd name="T0" fmla="*/ 0 w 7"/>
                <a:gd name="T1" fmla="*/ 2147483647 h 2"/>
                <a:gd name="T2" fmla="*/ 2147483647 w 7"/>
                <a:gd name="T3" fmla="*/ 2147483647 h 2"/>
                <a:gd name="T4" fmla="*/ 2147483647 w 7"/>
                <a:gd name="T5" fmla="*/ 0 h 2"/>
                <a:gd name="T6" fmla="*/ 0 w 7"/>
                <a:gd name="T7" fmla="*/ 2147483647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2"/>
                  </a:moveTo>
                  <a:lnTo>
                    <a:pt x="7" y="2"/>
                  </a:lnTo>
                  <a:lnTo>
                    <a:pt x="1" y="0"/>
                  </a:lnTo>
                  <a:lnTo>
                    <a:pt x="0" y="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3" name="Freeform 558"/>
            <p:cNvSpPr>
              <a:spLocks/>
            </p:cNvSpPr>
            <p:nvPr/>
          </p:nvSpPr>
          <p:spPr bwMode="auto">
            <a:xfrm>
              <a:off x="4167188" y="2179663"/>
              <a:ext cx="180975" cy="222250"/>
            </a:xfrm>
            <a:custGeom>
              <a:avLst/>
              <a:gdLst>
                <a:gd name="T0" fmla="*/ 0 w 99"/>
                <a:gd name="T1" fmla="*/ 2147483647 h 141"/>
                <a:gd name="T2" fmla="*/ 2147483647 w 99"/>
                <a:gd name="T3" fmla="*/ 2147483647 h 141"/>
                <a:gd name="T4" fmla="*/ 2147483647 w 99"/>
                <a:gd name="T5" fmla="*/ 2147483647 h 141"/>
                <a:gd name="T6" fmla="*/ 2147483647 w 99"/>
                <a:gd name="T7" fmla="*/ 2147483647 h 141"/>
                <a:gd name="T8" fmla="*/ 2147483647 w 99"/>
                <a:gd name="T9" fmla="*/ 2147483647 h 141"/>
                <a:gd name="T10" fmla="*/ 2147483647 w 99"/>
                <a:gd name="T11" fmla="*/ 2147483647 h 141"/>
                <a:gd name="T12" fmla="*/ 2147483647 w 99"/>
                <a:gd name="T13" fmla="*/ 2147483647 h 141"/>
                <a:gd name="T14" fmla="*/ 2147483647 w 99"/>
                <a:gd name="T15" fmla="*/ 2147483647 h 141"/>
                <a:gd name="T16" fmla="*/ 2147483647 w 99"/>
                <a:gd name="T17" fmla="*/ 2147483647 h 141"/>
                <a:gd name="T18" fmla="*/ 2147483647 w 99"/>
                <a:gd name="T19" fmla="*/ 2147483647 h 141"/>
                <a:gd name="T20" fmla="*/ 2147483647 w 99"/>
                <a:gd name="T21" fmla="*/ 2147483647 h 141"/>
                <a:gd name="T22" fmla="*/ 2147483647 w 99"/>
                <a:gd name="T23" fmla="*/ 2147483647 h 141"/>
                <a:gd name="T24" fmla="*/ 2147483647 w 99"/>
                <a:gd name="T25" fmla="*/ 2147483647 h 141"/>
                <a:gd name="T26" fmla="*/ 2147483647 w 99"/>
                <a:gd name="T27" fmla="*/ 2147483647 h 141"/>
                <a:gd name="T28" fmla="*/ 2147483647 w 99"/>
                <a:gd name="T29" fmla="*/ 2147483647 h 141"/>
                <a:gd name="T30" fmla="*/ 2147483647 w 99"/>
                <a:gd name="T31" fmla="*/ 2147483647 h 141"/>
                <a:gd name="T32" fmla="*/ 2147483647 w 99"/>
                <a:gd name="T33" fmla="*/ 2147483647 h 141"/>
                <a:gd name="T34" fmla="*/ 2147483647 w 99"/>
                <a:gd name="T35" fmla="*/ 2147483647 h 141"/>
                <a:gd name="T36" fmla="*/ 2147483647 w 99"/>
                <a:gd name="T37" fmla="*/ 2147483647 h 141"/>
                <a:gd name="T38" fmla="*/ 2147483647 w 99"/>
                <a:gd name="T39" fmla="*/ 2147483647 h 141"/>
                <a:gd name="T40" fmla="*/ 2147483647 w 99"/>
                <a:gd name="T41" fmla="*/ 2147483647 h 141"/>
                <a:gd name="T42" fmla="*/ 2147483647 w 99"/>
                <a:gd name="T43" fmla="*/ 0 h 141"/>
                <a:gd name="T44" fmla="*/ 2147483647 w 99"/>
                <a:gd name="T45" fmla="*/ 2147483647 h 141"/>
                <a:gd name="T46" fmla="*/ 2147483647 w 99"/>
                <a:gd name="T47" fmla="*/ 2147483647 h 141"/>
                <a:gd name="T48" fmla="*/ 2147483647 w 99"/>
                <a:gd name="T49" fmla="*/ 2147483647 h 141"/>
                <a:gd name="T50" fmla="*/ 2147483647 w 99"/>
                <a:gd name="T51" fmla="*/ 2147483647 h 141"/>
                <a:gd name="T52" fmla="*/ 2147483647 w 99"/>
                <a:gd name="T53" fmla="*/ 2147483647 h 141"/>
                <a:gd name="T54" fmla="*/ 2147483647 w 99"/>
                <a:gd name="T55" fmla="*/ 2147483647 h 141"/>
                <a:gd name="T56" fmla="*/ 2147483647 w 99"/>
                <a:gd name="T57" fmla="*/ 2147483647 h 141"/>
                <a:gd name="T58" fmla="*/ 2147483647 w 99"/>
                <a:gd name="T59" fmla="*/ 2147483647 h 141"/>
                <a:gd name="T60" fmla="*/ 2147483647 w 99"/>
                <a:gd name="T61" fmla="*/ 2147483647 h 141"/>
                <a:gd name="T62" fmla="*/ 2147483647 w 99"/>
                <a:gd name="T63" fmla="*/ 2147483647 h 141"/>
                <a:gd name="T64" fmla="*/ 2147483647 w 99"/>
                <a:gd name="T65" fmla="*/ 2147483647 h 141"/>
                <a:gd name="T66" fmla="*/ 2147483647 w 99"/>
                <a:gd name="T67" fmla="*/ 2147483647 h 141"/>
                <a:gd name="T68" fmla="*/ 2147483647 w 99"/>
                <a:gd name="T69" fmla="*/ 2147483647 h 141"/>
                <a:gd name="T70" fmla="*/ 2147483647 w 99"/>
                <a:gd name="T71" fmla="*/ 2147483647 h 141"/>
                <a:gd name="T72" fmla="*/ 2147483647 w 99"/>
                <a:gd name="T73" fmla="*/ 2147483647 h 141"/>
                <a:gd name="T74" fmla="*/ 2147483647 w 99"/>
                <a:gd name="T75" fmla="*/ 2147483647 h 141"/>
                <a:gd name="T76" fmla="*/ 2147483647 w 99"/>
                <a:gd name="T77" fmla="*/ 2147483647 h 141"/>
                <a:gd name="T78" fmla="*/ 2147483647 w 99"/>
                <a:gd name="T79" fmla="*/ 2147483647 h 141"/>
                <a:gd name="T80" fmla="*/ 2147483647 w 99"/>
                <a:gd name="T81" fmla="*/ 2147483647 h 141"/>
                <a:gd name="T82" fmla="*/ 2147483647 w 99"/>
                <a:gd name="T83" fmla="*/ 2147483647 h 141"/>
                <a:gd name="T84" fmla="*/ 2147483647 w 99"/>
                <a:gd name="T85" fmla="*/ 2147483647 h 141"/>
                <a:gd name="T86" fmla="*/ 2147483647 w 99"/>
                <a:gd name="T87" fmla="*/ 2147483647 h 141"/>
                <a:gd name="T88" fmla="*/ 2147483647 w 99"/>
                <a:gd name="T89" fmla="*/ 2147483647 h 141"/>
                <a:gd name="T90" fmla="*/ 2147483647 w 99"/>
                <a:gd name="T91" fmla="*/ 2147483647 h 141"/>
                <a:gd name="T92" fmla="*/ 2147483647 w 99"/>
                <a:gd name="T93" fmla="*/ 2147483647 h 141"/>
                <a:gd name="T94" fmla="*/ 2147483647 w 99"/>
                <a:gd name="T95" fmla="*/ 2147483647 h 141"/>
                <a:gd name="T96" fmla="*/ 2147483647 w 99"/>
                <a:gd name="T97" fmla="*/ 2147483647 h 141"/>
                <a:gd name="T98" fmla="*/ 0 w 99"/>
                <a:gd name="T99" fmla="*/ 2147483647 h 1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9"/>
                <a:gd name="T151" fmla="*/ 0 h 141"/>
                <a:gd name="T152" fmla="*/ 99 w 99"/>
                <a:gd name="T153" fmla="*/ 141 h 1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9" h="141">
                  <a:moveTo>
                    <a:pt x="0" y="141"/>
                  </a:moveTo>
                  <a:lnTo>
                    <a:pt x="14" y="137"/>
                  </a:lnTo>
                  <a:lnTo>
                    <a:pt x="24" y="140"/>
                  </a:lnTo>
                  <a:lnTo>
                    <a:pt x="28" y="134"/>
                  </a:lnTo>
                  <a:lnTo>
                    <a:pt x="37" y="131"/>
                  </a:lnTo>
                  <a:lnTo>
                    <a:pt x="47" y="134"/>
                  </a:lnTo>
                  <a:lnTo>
                    <a:pt x="86" y="128"/>
                  </a:lnTo>
                  <a:lnTo>
                    <a:pt x="92" y="121"/>
                  </a:lnTo>
                  <a:lnTo>
                    <a:pt x="80" y="120"/>
                  </a:lnTo>
                  <a:lnTo>
                    <a:pt x="99" y="102"/>
                  </a:lnTo>
                  <a:lnTo>
                    <a:pt x="89" y="93"/>
                  </a:lnTo>
                  <a:lnTo>
                    <a:pt x="75" y="96"/>
                  </a:lnTo>
                  <a:lnTo>
                    <a:pt x="80" y="90"/>
                  </a:lnTo>
                  <a:lnTo>
                    <a:pt x="71" y="68"/>
                  </a:lnTo>
                  <a:lnTo>
                    <a:pt x="62" y="64"/>
                  </a:lnTo>
                  <a:lnTo>
                    <a:pt x="54" y="45"/>
                  </a:lnTo>
                  <a:lnTo>
                    <a:pt x="38" y="42"/>
                  </a:lnTo>
                  <a:lnTo>
                    <a:pt x="58" y="19"/>
                  </a:lnTo>
                  <a:lnTo>
                    <a:pt x="58" y="14"/>
                  </a:lnTo>
                  <a:lnTo>
                    <a:pt x="30" y="16"/>
                  </a:lnTo>
                  <a:lnTo>
                    <a:pt x="45" y="4"/>
                  </a:lnTo>
                  <a:lnTo>
                    <a:pt x="44" y="0"/>
                  </a:lnTo>
                  <a:lnTo>
                    <a:pt x="21" y="1"/>
                  </a:lnTo>
                  <a:lnTo>
                    <a:pt x="9" y="19"/>
                  </a:lnTo>
                  <a:lnTo>
                    <a:pt x="12" y="23"/>
                  </a:lnTo>
                  <a:lnTo>
                    <a:pt x="4" y="36"/>
                  </a:lnTo>
                  <a:lnTo>
                    <a:pt x="13" y="35"/>
                  </a:lnTo>
                  <a:lnTo>
                    <a:pt x="12" y="41"/>
                  </a:lnTo>
                  <a:lnTo>
                    <a:pt x="2" y="45"/>
                  </a:lnTo>
                  <a:lnTo>
                    <a:pt x="9" y="45"/>
                  </a:lnTo>
                  <a:lnTo>
                    <a:pt x="9" y="51"/>
                  </a:lnTo>
                  <a:lnTo>
                    <a:pt x="16" y="45"/>
                  </a:lnTo>
                  <a:lnTo>
                    <a:pt x="20" y="51"/>
                  </a:lnTo>
                  <a:lnTo>
                    <a:pt x="13" y="60"/>
                  </a:lnTo>
                  <a:lnTo>
                    <a:pt x="17" y="64"/>
                  </a:lnTo>
                  <a:lnTo>
                    <a:pt x="37" y="60"/>
                  </a:lnTo>
                  <a:lnTo>
                    <a:pt x="33" y="67"/>
                  </a:lnTo>
                  <a:lnTo>
                    <a:pt x="44" y="73"/>
                  </a:lnTo>
                  <a:lnTo>
                    <a:pt x="38" y="86"/>
                  </a:lnTo>
                  <a:lnTo>
                    <a:pt x="19" y="86"/>
                  </a:lnTo>
                  <a:lnTo>
                    <a:pt x="16" y="96"/>
                  </a:lnTo>
                  <a:lnTo>
                    <a:pt x="24" y="96"/>
                  </a:lnTo>
                  <a:lnTo>
                    <a:pt x="23" y="105"/>
                  </a:lnTo>
                  <a:lnTo>
                    <a:pt x="7" y="112"/>
                  </a:lnTo>
                  <a:lnTo>
                    <a:pt x="10" y="115"/>
                  </a:lnTo>
                  <a:lnTo>
                    <a:pt x="31" y="120"/>
                  </a:lnTo>
                  <a:lnTo>
                    <a:pt x="40" y="115"/>
                  </a:lnTo>
                  <a:lnTo>
                    <a:pt x="34" y="124"/>
                  </a:lnTo>
                  <a:lnTo>
                    <a:pt x="21" y="124"/>
                  </a:lnTo>
                  <a:lnTo>
                    <a:pt x="0" y="14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4" name="Freeform 559"/>
            <p:cNvSpPr>
              <a:spLocks/>
            </p:cNvSpPr>
            <p:nvPr/>
          </p:nvSpPr>
          <p:spPr bwMode="auto">
            <a:xfrm>
              <a:off x="4167188" y="2179663"/>
              <a:ext cx="180975" cy="222250"/>
            </a:xfrm>
            <a:custGeom>
              <a:avLst/>
              <a:gdLst>
                <a:gd name="T0" fmla="*/ 0 w 99"/>
                <a:gd name="T1" fmla="*/ 2147483647 h 141"/>
                <a:gd name="T2" fmla="*/ 2147483647 w 99"/>
                <a:gd name="T3" fmla="*/ 2147483647 h 141"/>
                <a:gd name="T4" fmla="*/ 2147483647 w 99"/>
                <a:gd name="T5" fmla="*/ 2147483647 h 141"/>
                <a:gd name="T6" fmla="*/ 2147483647 w 99"/>
                <a:gd name="T7" fmla="*/ 2147483647 h 141"/>
                <a:gd name="T8" fmla="*/ 2147483647 w 99"/>
                <a:gd name="T9" fmla="*/ 2147483647 h 141"/>
                <a:gd name="T10" fmla="*/ 2147483647 w 99"/>
                <a:gd name="T11" fmla="*/ 2147483647 h 141"/>
                <a:gd name="T12" fmla="*/ 2147483647 w 99"/>
                <a:gd name="T13" fmla="*/ 2147483647 h 141"/>
                <a:gd name="T14" fmla="*/ 2147483647 w 99"/>
                <a:gd name="T15" fmla="*/ 2147483647 h 141"/>
                <a:gd name="T16" fmla="*/ 2147483647 w 99"/>
                <a:gd name="T17" fmla="*/ 2147483647 h 141"/>
                <a:gd name="T18" fmla="*/ 2147483647 w 99"/>
                <a:gd name="T19" fmla="*/ 2147483647 h 141"/>
                <a:gd name="T20" fmla="*/ 2147483647 w 99"/>
                <a:gd name="T21" fmla="*/ 2147483647 h 141"/>
                <a:gd name="T22" fmla="*/ 2147483647 w 99"/>
                <a:gd name="T23" fmla="*/ 2147483647 h 141"/>
                <a:gd name="T24" fmla="*/ 2147483647 w 99"/>
                <a:gd name="T25" fmla="*/ 2147483647 h 141"/>
                <a:gd name="T26" fmla="*/ 2147483647 w 99"/>
                <a:gd name="T27" fmla="*/ 2147483647 h 141"/>
                <a:gd name="T28" fmla="*/ 2147483647 w 99"/>
                <a:gd name="T29" fmla="*/ 2147483647 h 141"/>
                <a:gd name="T30" fmla="*/ 2147483647 w 99"/>
                <a:gd name="T31" fmla="*/ 2147483647 h 141"/>
                <a:gd name="T32" fmla="*/ 2147483647 w 99"/>
                <a:gd name="T33" fmla="*/ 2147483647 h 141"/>
                <a:gd name="T34" fmla="*/ 2147483647 w 99"/>
                <a:gd name="T35" fmla="*/ 2147483647 h 141"/>
                <a:gd name="T36" fmla="*/ 2147483647 w 99"/>
                <a:gd name="T37" fmla="*/ 2147483647 h 141"/>
                <a:gd name="T38" fmla="*/ 2147483647 w 99"/>
                <a:gd name="T39" fmla="*/ 2147483647 h 141"/>
                <a:gd name="T40" fmla="*/ 2147483647 w 99"/>
                <a:gd name="T41" fmla="*/ 2147483647 h 141"/>
                <a:gd name="T42" fmla="*/ 2147483647 w 99"/>
                <a:gd name="T43" fmla="*/ 0 h 141"/>
                <a:gd name="T44" fmla="*/ 2147483647 w 99"/>
                <a:gd name="T45" fmla="*/ 2147483647 h 141"/>
                <a:gd name="T46" fmla="*/ 2147483647 w 99"/>
                <a:gd name="T47" fmla="*/ 2147483647 h 141"/>
                <a:gd name="T48" fmla="*/ 2147483647 w 99"/>
                <a:gd name="T49" fmla="*/ 2147483647 h 141"/>
                <a:gd name="T50" fmla="*/ 2147483647 w 99"/>
                <a:gd name="T51" fmla="*/ 2147483647 h 141"/>
                <a:gd name="T52" fmla="*/ 2147483647 w 99"/>
                <a:gd name="T53" fmla="*/ 2147483647 h 141"/>
                <a:gd name="T54" fmla="*/ 2147483647 w 99"/>
                <a:gd name="T55" fmla="*/ 2147483647 h 141"/>
                <a:gd name="T56" fmla="*/ 2147483647 w 99"/>
                <a:gd name="T57" fmla="*/ 2147483647 h 141"/>
                <a:gd name="T58" fmla="*/ 2147483647 w 99"/>
                <a:gd name="T59" fmla="*/ 2147483647 h 141"/>
                <a:gd name="T60" fmla="*/ 2147483647 w 99"/>
                <a:gd name="T61" fmla="*/ 2147483647 h 141"/>
                <a:gd name="T62" fmla="*/ 2147483647 w 99"/>
                <a:gd name="T63" fmla="*/ 2147483647 h 141"/>
                <a:gd name="T64" fmla="*/ 2147483647 w 99"/>
                <a:gd name="T65" fmla="*/ 2147483647 h 141"/>
                <a:gd name="T66" fmla="*/ 2147483647 w 99"/>
                <a:gd name="T67" fmla="*/ 2147483647 h 141"/>
                <a:gd name="T68" fmla="*/ 2147483647 w 99"/>
                <a:gd name="T69" fmla="*/ 2147483647 h 141"/>
                <a:gd name="T70" fmla="*/ 2147483647 w 99"/>
                <a:gd name="T71" fmla="*/ 2147483647 h 141"/>
                <a:gd name="T72" fmla="*/ 2147483647 w 99"/>
                <a:gd name="T73" fmla="*/ 2147483647 h 141"/>
                <a:gd name="T74" fmla="*/ 2147483647 w 99"/>
                <a:gd name="T75" fmla="*/ 2147483647 h 141"/>
                <a:gd name="T76" fmla="*/ 2147483647 w 99"/>
                <a:gd name="T77" fmla="*/ 2147483647 h 141"/>
                <a:gd name="T78" fmla="*/ 2147483647 w 99"/>
                <a:gd name="T79" fmla="*/ 2147483647 h 141"/>
                <a:gd name="T80" fmla="*/ 2147483647 w 99"/>
                <a:gd name="T81" fmla="*/ 2147483647 h 141"/>
                <a:gd name="T82" fmla="*/ 2147483647 w 99"/>
                <a:gd name="T83" fmla="*/ 2147483647 h 141"/>
                <a:gd name="T84" fmla="*/ 2147483647 w 99"/>
                <a:gd name="T85" fmla="*/ 2147483647 h 141"/>
                <a:gd name="T86" fmla="*/ 2147483647 w 99"/>
                <a:gd name="T87" fmla="*/ 2147483647 h 141"/>
                <a:gd name="T88" fmla="*/ 2147483647 w 99"/>
                <a:gd name="T89" fmla="*/ 2147483647 h 141"/>
                <a:gd name="T90" fmla="*/ 2147483647 w 99"/>
                <a:gd name="T91" fmla="*/ 2147483647 h 141"/>
                <a:gd name="T92" fmla="*/ 2147483647 w 99"/>
                <a:gd name="T93" fmla="*/ 2147483647 h 141"/>
                <a:gd name="T94" fmla="*/ 2147483647 w 99"/>
                <a:gd name="T95" fmla="*/ 2147483647 h 141"/>
                <a:gd name="T96" fmla="*/ 2147483647 w 99"/>
                <a:gd name="T97" fmla="*/ 2147483647 h 141"/>
                <a:gd name="T98" fmla="*/ 0 w 99"/>
                <a:gd name="T99" fmla="*/ 2147483647 h 1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9"/>
                <a:gd name="T151" fmla="*/ 0 h 141"/>
                <a:gd name="T152" fmla="*/ 99 w 99"/>
                <a:gd name="T153" fmla="*/ 141 h 1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9" h="141">
                  <a:moveTo>
                    <a:pt x="0" y="141"/>
                  </a:moveTo>
                  <a:lnTo>
                    <a:pt x="14" y="137"/>
                  </a:lnTo>
                  <a:lnTo>
                    <a:pt x="24" y="140"/>
                  </a:lnTo>
                  <a:lnTo>
                    <a:pt x="28" y="134"/>
                  </a:lnTo>
                  <a:lnTo>
                    <a:pt x="37" y="131"/>
                  </a:lnTo>
                  <a:lnTo>
                    <a:pt x="47" y="134"/>
                  </a:lnTo>
                  <a:lnTo>
                    <a:pt x="86" y="128"/>
                  </a:lnTo>
                  <a:lnTo>
                    <a:pt x="92" y="121"/>
                  </a:lnTo>
                  <a:lnTo>
                    <a:pt x="80" y="120"/>
                  </a:lnTo>
                  <a:lnTo>
                    <a:pt x="99" y="102"/>
                  </a:lnTo>
                  <a:lnTo>
                    <a:pt x="89" y="93"/>
                  </a:lnTo>
                  <a:lnTo>
                    <a:pt x="75" y="96"/>
                  </a:lnTo>
                  <a:lnTo>
                    <a:pt x="80" y="90"/>
                  </a:lnTo>
                  <a:lnTo>
                    <a:pt x="71" y="68"/>
                  </a:lnTo>
                  <a:lnTo>
                    <a:pt x="62" y="64"/>
                  </a:lnTo>
                  <a:lnTo>
                    <a:pt x="54" y="45"/>
                  </a:lnTo>
                  <a:lnTo>
                    <a:pt x="38" y="42"/>
                  </a:lnTo>
                  <a:lnTo>
                    <a:pt x="58" y="19"/>
                  </a:lnTo>
                  <a:lnTo>
                    <a:pt x="58" y="14"/>
                  </a:lnTo>
                  <a:lnTo>
                    <a:pt x="30" y="16"/>
                  </a:lnTo>
                  <a:lnTo>
                    <a:pt x="45" y="4"/>
                  </a:lnTo>
                  <a:lnTo>
                    <a:pt x="44" y="0"/>
                  </a:lnTo>
                  <a:lnTo>
                    <a:pt x="21" y="1"/>
                  </a:lnTo>
                  <a:lnTo>
                    <a:pt x="9" y="19"/>
                  </a:lnTo>
                  <a:lnTo>
                    <a:pt x="12" y="23"/>
                  </a:lnTo>
                  <a:lnTo>
                    <a:pt x="4" y="36"/>
                  </a:lnTo>
                  <a:lnTo>
                    <a:pt x="13" y="35"/>
                  </a:lnTo>
                  <a:lnTo>
                    <a:pt x="12" y="41"/>
                  </a:lnTo>
                  <a:lnTo>
                    <a:pt x="2" y="45"/>
                  </a:lnTo>
                  <a:lnTo>
                    <a:pt x="9" y="45"/>
                  </a:lnTo>
                  <a:lnTo>
                    <a:pt x="9" y="51"/>
                  </a:lnTo>
                  <a:lnTo>
                    <a:pt x="16" y="45"/>
                  </a:lnTo>
                  <a:lnTo>
                    <a:pt x="20" y="51"/>
                  </a:lnTo>
                  <a:lnTo>
                    <a:pt x="13" y="60"/>
                  </a:lnTo>
                  <a:lnTo>
                    <a:pt x="17" y="64"/>
                  </a:lnTo>
                  <a:lnTo>
                    <a:pt x="37" y="60"/>
                  </a:lnTo>
                  <a:lnTo>
                    <a:pt x="33" y="67"/>
                  </a:lnTo>
                  <a:lnTo>
                    <a:pt x="44" y="73"/>
                  </a:lnTo>
                  <a:lnTo>
                    <a:pt x="38" y="86"/>
                  </a:lnTo>
                  <a:lnTo>
                    <a:pt x="19" y="86"/>
                  </a:lnTo>
                  <a:lnTo>
                    <a:pt x="16" y="96"/>
                  </a:lnTo>
                  <a:lnTo>
                    <a:pt x="24" y="96"/>
                  </a:lnTo>
                  <a:lnTo>
                    <a:pt x="23" y="105"/>
                  </a:lnTo>
                  <a:lnTo>
                    <a:pt x="7" y="112"/>
                  </a:lnTo>
                  <a:lnTo>
                    <a:pt x="10" y="115"/>
                  </a:lnTo>
                  <a:lnTo>
                    <a:pt x="31" y="120"/>
                  </a:lnTo>
                  <a:lnTo>
                    <a:pt x="40" y="115"/>
                  </a:lnTo>
                  <a:lnTo>
                    <a:pt x="34" y="124"/>
                  </a:lnTo>
                  <a:lnTo>
                    <a:pt x="21" y="124"/>
                  </a:lnTo>
                  <a:lnTo>
                    <a:pt x="0" y="141"/>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5" name="Freeform 560"/>
            <p:cNvSpPr>
              <a:spLocks/>
            </p:cNvSpPr>
            <p:nvPr/>
          </p:nvSpPr>
          <p:spPr bwMode="auto">
            <a:xfrm>
              <a:off x="4497388" y="2592413"/>
              <a:ext cx="20637" cy="46037"/>
            </a:xfrm>
            <a:custGeom>
              <a:avLst/>
              <a:gdLst>
                <a:gd name="T0" fmla="*/ 0 w 11"/>
                <a:gd name="T1" fmla="*/ 2147483647 h 30"/>
                <a:gd name="T2" fmla="*/ 0 w 11"/>
                <a:gd name="T3" fmla="*/ 2147483647 h 30"/>
                <a:gd name="T4" fmla="*/ 2147483647 w 11"/>
                <a:gd name="T5" fmla="*/ 2147483647 h 30"/>
                <a:gd name="T6" fmla="*/ 2147483647 w 11"/>
                <a:gd name="T7" fmla="*/ 0 h 30"/>
                <a:gd name="T8" fmla="*/ 0 w 11"/>
                <a:gd name="T9" fmla="*/ 2147483647 h 30"/>
                <a:gd name="T10" fmla="*/ 0 60000 65536"/>
                <a:gd name="T11" fmla="*/ 0 60000 65536"/>
                <a:gd name="T12" fmla="*/ 0 60000 65536"/>
                <a:gd name="T13" fmla="*/ 0 60000 65536"/>
                <a:gd name="T14" fmla="*/ 0 60000 65536"/>
                <a:gd name="T15" fmla="*/ 0 w 11"/>
                <a:gd name="T16" fmla="*/ 0 h 30"/>
                <a:gd name="T17" fmla="*/ 11 w 11"/>
                <a:gd name="T18" fmla="*/ 30 h 30"/>
              </a:gdLst>
              <a:ahLst/>
              <a:cxnLst>
                <a:cxn ang="T10">
                  <a:pos x="T0" y="T1"/>
                </a:cxn>
                <a:cxn ang="T11">
                  <a:pos x="T2" y="T3"/>
                </a:cxn>
                <a:cxn ang="T12">
                  <a:pos x="T4" y="T5"/>
                </a:cxn>
                <a:cxn ang="T13">
                  <a:pos x="T6" y="T7"/>
                </a:cxn>
                <a:cxn ang="T14">
                  <a:pos x="T8" y="T9"/>
                </a:cxn>
              </a:cxnLst>
              <a:rect l="T15" t="T16" r="T17" b="T18"/>
              <a:pathLst>
                <a:path w="11" h="30">
                  <a:moveTo>
                    <a:pt x="0" y="10"/>
                  </a:moveTo>
                  <a:lnTo>
                    <a:pt x="0" y="22"/>
                  </a:lnTo>
                  <a:lnTo>
                    <a:pt x="8" y="30"/>
                  </a:lnTo>
                  <a:lnTo>
                    <a:pt x="11" y="0"/>
                  </a:lnTo>
                  <a:lnTo>
                    <a:pt x="0"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6" name="Freeform 561"/>
            <p:cNvSpPr>
              <a:spLocks/>
            </p:cNvSpPr>
            <p:nvPr/>
          </p:nvSpPr>
          <p:spPr bwMode="auto">
            <a:xfrm>
              <a:off x="4497388" y="2592413"/>
              <a:ext cx="20637" cy="46037"/>
            </a:xfrm>
            <a:custGeom>
              <a:avLst/>
              <a:gdLst>
                <a:gd name="T0" fmla="*/ 0 w 11"/>
                <a:gd name="T1" fmla="*/ 2147483647 h 30"/>
                <a:gd name="T2" fmla="*/ 0 w 11"/>
                <a:gd name="T3" fmla="*/ 2147483647 h 30"/>
                <a:gd name="T4" fmla="*/ 2147483647 w 11"/>
                <a:gd name="T5" fmla="*/ 2147483647 h 30"/>
                <a:gd name="T6" fmla="*/ 2147483647 w 11"/>
                <a:gd name="T7" fmla="*/ 0 h 30"/>
                <a:gd name="T8" fmla="*/ 0 w 11"/>
                <a:gd name="T9" fmla="*/ 2147483647 h 30"/>
                <a:gd name="T10" fmla="*/ 0 60000 65536"/>
                <a:gd name="T11" fmla="*/ 0 60000 65536"/>
                <a:gd name="T12" fmla="*/ 0 60000 65536"/>
                <a:gd name="T13" fmla="*/ 0 60000 65536"/>
                <a:gd name="T14" fmla="*/ 0 60000 65536"/>
                <a:gd name="T15" fmla="*/ 0 w 11"/>
                <a:gd name="T16" fmla="*/ 0 h 30"/>
                <a:gd name="T17" fmla="*/ 11 w 11"/>
                <a:gd name="T18" fmla="*/ 30 h 30"/>
              </a:gdLst>
              <a:ahLst/>
              <a:cxnLst>
                <a:cxn ang="T10">
                  <a:pos x="T0" y="T1"/>
                </a:cxn>
                <a:cxn ang="T11">
                  <a:pos x="T2" y="T3"/>
                </a:cxn>
                <a:cxn ang="T12">
                  <a:pos x="T4" y="T5"/>
                </a:cxn>
                <a:cxn ang="T13">
                  <a:pos x="T6" y="T7"/>
                </a:cxn>
                <a:cxn ang="T14">
                  <a:pos x="T8" y="T9"/>
                </a:cxn>
              </a:cxnLst>
              <a:rect l="T15" t="T16" r="T17" b="T18"/>
              <a:pathLst>
                <a:path w="11" h="30">
                  <a:moveTo>
                    <a:pt x="0" y="10"/>
                  </a:moveTo>
                  <a:lnTo>
                    <a:pt x="0" y="22"/>
                  </a:lnTo>
                  <a:lnTo>
                    <a:pt x="8" y="30"/>
                  </a:lnTo>
                  <a:lnTo>
                    <a:pt x="11" y="0"/>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7" name="Freeform 562"/>
            <p:cNvSpPr>
              <a:spLocks/>
            </p:cNvSpPr>
            <p:nvPr/>
          </p:nvSpPr>
          <p:spPr bwMode="auto">
            <a:xfrm>
              <a:off x="4486275" y="2638450"/>
              <a:ext cx="38100" cy="69850"/>
            </a:xfrm>
            <a:custGeom>
              <a:avLst/>
              <a:gdLst>
                <a:gd name="T0" fmla="*/ 0 w 21"/>
                <a:gd name="T1" fmla="*/ 2147483647 h 42"/>
                <a:gd name="T2" fmla="*/ 2147483647 w 21"/>
                <a:gd name="T3" fmla="*/ 2147483647 h 42"/>
                <a:gd name="T4" fmla="*/ 2147483647 w 21"/>
                <a:gd name="T5" fmla="*/ 2147483647 h 42"/>
                <a:gd name="T6" fmla="*/ 2147483647 w 21"/>
                <a:gd name="T7" fmla="*/ 2147483647 h 42"/>
                <a:gd name="T8" fmla="*/ 2147483647 w 21"/>
                <a:gd name="T9" fmla="*/ 2147483647 h 42"/>
                <a:gd name="T10" fmla="*/ 2147483647 w 21"/>
                <a:gd name="T11" fmla="*/ 0 h 42"/>
                <a:gd name="T12" fmla="*/ 0 w 21"/>
                <a:gd name="T13" fmla="*/ 2147483647 h 42"/>
                <a:gd name="T14" fmla="*/ 0 60000 65536"/>
                <a:gd name="T15" fmla="*/ 0 60000 65536"/>
                <a:gd name="T16" fmla="*/ 0 60000 65536"/>
                <a:gd name="T17" fmla="*/ 0 60000 65536"/>
                <a:gd name="T18" fmla="*/ 0 60000 65536"/>
                <a:gd name="T19" fmla="*/ 0 60000 65536"/>
                <a:gd name="T20" fmla="*/ 0 60000 65536"/>
                <a:gd name="T21" fmla="*/ 0 w 21"/>
                <a:gd name="T22" fmla="*/ 0 h 42"/>
                <a:gd name="T23" fmla="*/ 21 w 2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42">
                  <a:moveTo>
                    <a:pt x="0" y="6"/>
                  </a:moveTo>
                  <a:lnTo>
                    <a:pt x="3" y="35"/>
                  </a:lnTo>
                  <a:lnTo>
                    <a:pt x="8" y="42"/>
                  </a:lnTo>
                  <a:lnTo>
                    <a:pt x="20" y="35"/>
                  </a:lnTo>
                  <a:lnTo>
                    <a:pt x="21" y="7"/>
                  </a:lnTo>
                  <a:lnTo>
                    <a:pt x="15" y="0"/>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8" name="Freeform 563"/>
            <p:cNvSpPr>
              <a:spLocks/>
            </p:cNvSpPr>
            <p:nvPr/>
          </p:nvSpPr>
          <p:spPr bwMode="auto">
            <a:xfrm>
              <a:off x="4486275" y="2638450"/>
              <a:ext cx="38100" cy="69850"/>
            </a:xfrm>
            <a:custGeom>
              <a:avLst/>
              <a:gdLst>
                <a:gd name="T0" fmla="*/ 0 w 21"/>
                <a:gd name="T1" fmla="*/ 2147483647 h 42"/>
                <a:gd name="T2" fmla="*/ 2147483647 w 21"/>
                <a:gd name="T3" fmla="*/ 2147483647 h 42"/>
                <a:gd name="T4" fmla="*/ 2147483647 w 21"/>
                <a:gd name="T5" fmla="*/ 2147483647 h 42"/>
                <a:gd name="T6" fmla="*/ 2147483647 w 21"/>
                <a:gd name="T7" fmla="*/ 2147483647 h 42"/>
                <a:gd name="T8" fmla="*/ 2147483647 w 21"/>
                <a:gd name="T9" fmla="*/ 2147483647 h 42"/>
                <a:gd name="T10" fmla="*/ 2147483647 w 21"/>
                <a:gd name="T11" fmla="*/ 0 h 42"/>
                <a:gd name="T12" fmla="*/ 0 w 21"/>
                <a:gd name="T13" fmla="*/ 2147483647 h 42"/>
                <a:gd name="T14" fmla="*/ 0 60000 65536"/>
                <a:gd name="T15" fmla="*/ 0 60000 65536"/>
                <a:gd name="T16" fmla="*/ 0 60000 65536"/>
                <a:gd name="T17" fmla="*/ 0 60000 65536"/>
                <a:gd name="T18" fmla="*/ 0 60000 65536"/>
                <a:gd name="T19" fmla="*/ 0 60000 65536"/>
                <a:gd name="T20" fmla="*/ 0 60000 65536"/>
                <a:gd name="T21" fmla="*/ 0 w 21"/>
                <a:gd name="T22" fmla="*/ 0 h 42"/>
                <a:gd name="T23" fmla="*/ 21 w 2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42">
                  <a:moveTo>
                    <a:pt x="0" y="6"/>
                  </a:moveTo>
                  <a:lnTo>
                    <a:pt x="3" y="35"/>
                  </a:lnTo>
                  <a:lnTo>
                    <a:pt x="8" y="42"/>
                  </a:lnTo>
                  <a:lnTo>
                    <a:pt x="20" y="35"/>
                  </a:lnTo>
                  <a:lnTo>
                    <a:pt x="21" y="7"/>
                  </a:lnTo>
                  <a:lnTo>
                    <a:pt x="15" y="0"/>
                  </a:lnTo>
                  <a:lnTo>
                    <a:pt x="0"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9" name="Freeform 564"/>
            <p:cNvSpPr>
              <a:spLocks/>
            </p:cNvSpPr>
            <p:nvPr/>
          </p:nvSpPr>
          <p:spPr bwMode="auto">
            <a:xfrm>
              <a:off x="4589463" y="2721000"/>
              <a:ext cx="79375" cy="46038"/>
            </a:xfrm>
            <a:custGeom>
              <a:avLst/>
              <a:gdLst>
                <a:gd name="T0" fmla="*/ 0 w 46"/>
                <a:gd name="T1" fmla="*/ 2147483647 h 28"/>
                <a:gd name="T2" fmla="*/ 2147483647 w 46"/>
                <a:gd name="T3" fmla="*/ 2147483647 h 28"/>
                <a:gd name="T4" fmla="*/ 2147483647 w 46"/>
                <a:gd name="T5" fmla="*/ 2147483647 h 28"/>
                <a:gd name="T6" fmla="*/ 2147483647 w 46"/>
                <a:gd name="T7" fmla="*/ 0 h 28"/>
                <a:gd name="T8" fmla="*/ 2147483647 w 46"/>
                <a:gd name="T9" fmla="*/ 2147483647 h 28"/>
                <a:gd name="T10" fmla="*/ 2147483647 w 46"/>
                <a:gd name="T11" fmla="*/ 2147483647 h 28"/>
                <a:gd name="T12" fmla="*/ 0 w 46"/>
                <a:gd name="T13" fmla="*/ 2147483647 h 28"/>
                <a:gd name="T14" fmla="*/ 0 60000 65536"/>
                <a:gd name="T15" fmla="*/ 0 60000 65536"/>
                <a:gd name="T16" fmla="*/ 0 60000 65536"/>
                <a:gd name="T17" fmla="*/ 0 60000 65536"/>
                <a:gd name="T18" fmla="*/ 0 60000 65536"/>
                <a:gd name="T19" fmla="*/ 0 60000 65536"/>
                <a:gd name="T20" fmla="*/ 0 60000 65536"/>
                <a:gd name="T21" fmla="*/ 0 w 46"/>
                <a:gd name="T22" fmla="*/ 0 h 28"/>
                <a:gd name="T23" fmla="*/ 46 w 46"/>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28">
                  <a:moveTo>
                    <a:pt x="0" y="6"/>
                  </a:moveTo>
                  <a:lnTo>
                    <a:pt x="4" y="13"/>
                  </a:lnTo>
                  <a:lnTo>
                    <a:pt x="39" y="28"/>
                  </a:lnTo>
                  <a:lnTo>
                    <a:pt x="46" y="0"/>
                  </a:lnTo>
                  <a:lnTo>
                    <a:pt x="26" y="5"/>
                  </a:lnTo>
                  <a:lnTo>
                    <a:pt x="5" y="2"/>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0" name="Freeform 565"/>
            <p:cNvSpPr>
              <a:spLocks/>
            </p:cNvSpPr>
            <p:nvPr/>
          </p:nvSpPr>
          <p:spPr bwMode="auto">
            <a:xfrm>
              <a:off x="4589463" y="2721000"/>
              <a:ext cx="79375" cy="46038"/>
            </a:xfrm>
            <a:custGeom>
              <a:avLst/>
              <a:gdLst>
                <a:gd name="T0" fmla="*/ 0 w 46"/>
                <a:gd name="T1" fmla="*/ 2147483647 h 28"/>
                <a:gd name="T2" fmla="*/ 2147483647 w 46"/>
                <a:gd name="T3" fmla="*/ 2147483647 h 28"/>
                <a:gd name="T4" fmla="*/ 2147483647 w 46"/>
                <a:gd name="T5" fmla="*/ 2147483647 h 28"/>
                <a:gd name="T6" fmla="*/ 2147483647 w 46"/>
                <a:gd name="T7" fmla="*/ 0 h 28"/>
                <a:gd name="T8" fmla="*/ 2147483647 w 46"/>
                <a:gd name="T9" fmla="*/ 2147483647 h 28"/>
                <a:gd name="T10" fmla="*/ 2147483647 w 46"/>
                <a:gd name="T11" fmla="*/ 2147483647 h 28"/>
                <a:gd name="T12" fmla="*/ 0 w 46"/>
                <a:gd name="T13" fmla="*/ 2147483647 h 28"/>
                <a:gd name="T14" fmla="*/ 0 60000 65536"/>
                <a:gd name="T15" fmla="*/ 0 60000 65536"/>
                <a:gd name="T16" fmla="*/ 0 60000 65536"/>
                <a:gd name="T17" fmla="*/ 0 60000 65536"/>
                <a:gd name="T18" fmla="*/ 0 60000 65536"/>
                <a:gd name="T19" fmla="*/ 0 60000 65536"/>
                <a:gd name="T20" fmla="*/ 0 60000 65536"/>
                <a:gd name="T21" fmla="*/ 0 w 46"/>
                <a:gd name="T22" fmla="*/ 0 h 28"/>
                <a:gd name="T23" fmla="*/ 46 w 46"/>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28">
                  <a:moveTo>
                    <a:pt x="0" y="6"/>
                  </a:moveTo>
                  <a:lnTo>
                    <a:pt x="4" y="13"/>
                  </a:lnTo>
                  <a:lnTo>
                    <a:pt x="39" y="28"/>
                  </a:lnTo>
                  <a:lnTo>
                    <a:pt x="46" y="0"/>
                  </a:lnTo>
                  <a:lnTo>
                    <a:pt x="26" y="5"/>
                  </a:lnTo>
                  <a:lnTo>
                    <a:pt x="5" y="2"/>
                  </a:lnTo>
                  <a:lnTo>
                    <a:pt x="0"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1" name="Freeform 566"/>
            <p:cNvSpPr>
              <a:spLocks/>
            </p:cNvSpPr>
            <p:nvPr/>
          </p:nvSpPr>
          <p:spPr bwMode="auto">
            <a:xfrm>
              <a:off x="4808538" y="2721000"/>
              <a:ext cx="50800" cy="53975"/>
            </a:xfrm>
            <a:custGeom>
              <a:avLst/>
              <a:gdLst>
                <a:gd name="T0" fmla="*/ 0 w 29"/>
                <a:gd name="T1" fmla="*/ 2147483647 h 34"/>
                <a:gd name="T2" fmla="*/ 2147483647 w 29"/>
                <a:gd name="T3" fmla="*/ 2147483647 h 34"/>
                <a:gd name="T4" fmla="*/ 2147483647 w 29"/>
                <a:gd name="T5" fmla="*/ 2147483647 h 34"/>
                <a:gd name="T6" fmla="*/ 2147483647 w 29"/>
                <a:gd name="T7" fmla="*/ 2147483647 h 34"/>
                <a:gd name="T8" fmla="*/ 2147483647 w 29"/>
                <a:gd name="T9" fmla="*/ 2147483647 h 34"/>
                <a:gd name="T10" fmla="*/ 2147483647 w 29"/>
                <a:gd name="T11" fmla="*/ 2147483647 h 34"/>
                <a:gd name="T12" fmla="*/ 2147483647 w 29"/>
                <a:gd name="T13" fmla="*/ 2147483647 h 34"/>
                <a:gd name="T14" fmla="*/ 2147483647 w 29"/>
                <a:gd name="T15" fmla="*/ 2147483647 h 34"/>
                <a:gd name="T16" fmla="*/ 2147483647 w 29"/>
                <a:gd name="T17" fmla="*/ 2147483647 h 34"/>
                <a:gd name="T18" fmla="*/ 2147483647 w 29"/>
                <a:gd name="T19" fmla="*/ 0 h 34"/>
                <a:gd name="T20" fmla="*/ 0 w 29"/>
                <a:gd name="T21" fmla="*/ 2147483647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34"/>
                <a:gd name="T35" fmla="*/ 29 w 29"/>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34">
                  <a:moveTo>
                    <a:pt x="0" y="9"/>
                  </a:moveTo>
                  <a:lnTo>
                    <a:pt x="7" y="15"/>
                  </a:lnTo>
                  <a:lnTo>
                    <a:pt x="8" y="27"/>
                  </a:lnTo>
                  <a:lnTo>
                    <a:pt x="19" y="34"/>
                  </a:lnTo>
                  <a:lnTo>
                    <a:pt x="22" y="27"/>
                  </a:lnTo>
                  <a:lnTo>
                    <a:pt x="28" y="34"/>
                  </a:lnTo>
                  <a:lnTo>
                    <a:pt x="22" y="15"/>
                  </a:lnTo>
                  <a:lnTo>
                    <a:pt x="29" y="18"/>
                  </a:lnTo>
                  <a:lnTo>
                    <a:pt x="24" y="8"/>
                  </a:lnTo>
                  <a:lnTo>
                    <a:pt x="10" y="0"/>
                  </a:lnTo>
                  <a:lnTo>
                    <a:pt x="0" y="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2" name="Freeform 567"/>
            <p:cNvSpPr>
              <a:spLocks/>
            </p:cNvSpPr>
            <p:nvPr/>
          </p:nvSpPr>
          <p:spPr bwMode="auto">
            <a:xfrm>
              <a:off x="4808538" y="2721000"/>
              <a:ext cx="50800" cy="53975"/>
            </a:xfrm>
            <a:custGeom>
              <a:avLst/>
              <a:gdLst>
                <a:gd name="T0" fmla="*/ 0 w 29"/>
                <a:gd name="T1" fmla="*/ 2147483647 h 34"/>
                <a:gd name="T2" fmla="*/ 2147483647 w 29"/>
                <a:gd name="T3" fmla="*/ 2147483647 h 34"/>
                <a:gd name="T4" fmla="*/ 2147483647 w 29"/>
                <a:gd name="T5" fmla="*/ 2147483647 h 34"/>
                <a:gd name="T6" fmla="*/ 2147483647 w 29"/>
                <a:gd name="T7" fmla="*/ 2147483647 h 34"/>
                <a:gd name="T8" fmla="*/ 2147483647 w 29"/>
                <a:gd name="T9" fmla="*/ 2147483647 h 34"/>
                <a:gd name="T10" fmla="*/ 2147483647 w 29"/>
                <a:gd name="T11" fmla="*/ 2147483647 h 34"/>
                <a:gd name="T12" fmla="*/ 2147483647 w 29"/>
                <a:gd name="T13" fmla="*/ 2147483647 h 34"/>
                <a:gd name="T14" fmla="*/ 2147483647 w 29"/>
                <a:gd name="T15" fmla="*/ 2147483647 h 34"/>
                <a:gd name="T16" fmla="*/ 2147483647 w 29"/>
                <a:gd name="T17" fmla="*/ 2147483647 h 34"/>
                <a:gd name="T18" fmla="*/ 2147483647 w 29"/>
                <a:gd name="T19" fmla="*/ 0 h 34"/>
                <a:gd name="T20" fmla="*/ 0 w 29"/>
                <a:gd name="T21" fmla="*/ 2147483647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34"/>
                <a:gd name="T35" fmla="*/ 29 w 29"/>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34">
                  <a:moveTo>
                    <a:pt x="0" y="9"/>
                  </a:moveTo>
                  <a:lnTo>
                    <a:pt x="7" y="15"/>
                  </a:lnTo>
                  <a:lnTo>
                    <a:pt x="8" y="27"/>
                  </a:lnTo>
                  <a:lnTo>
                    <a:pt x="19" y="34"/>
                  </a:lnTo>
                  <a:lnTo>
                    <a:pt x="22" y="27"/>
                  </a:lnTo>
                  <a:lnTo>
                    <a:pt x="28" y="34"/>
                  </a:lnTo>
                  <a:lnTo>
                    <a:pt x="22" y="15"/>
                  </a:lnTo>
                  <a:lnTo>
                    <a:pt x="29" y="18"/>
                  </a:lnTo>
                  <a:lnTo>
                    <a:pt x="24" y="8"/>
                  </a:lnTo>
                  <a:lnTo>
                    <a:pt x="10" y="0"/>
                  </a:lnTo>
                  <a:lnTo>
                    <a:pt x="0" y="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3" name="Freeform 568"/>
            <p:cNvSpPr>
              <a:spLocks/>
            </p:cNvSpPr>
            <p:nvPr/>
          </p:nvSpPr>
          <p:spPr bwMode="auto">
            <a:xfrm>
              <a:off x="4870450" y="2797200"/>
              <a:ext cx="69850" cy="19050"/>
            </a:xfrm>
            <a:custGeom>
              <a:avLst/>
              <a:gdLst>
                <a:gd name="T0" fmla="*/ 0 w 39"/>
                <a:gd name="T1" fmla="*/ 2147483647 h 12"/>
                <a:gd name="T2" fmla="*/ 2147483647 w 39"/>
                <a:gd name="T3" fmla="*/ 2147483647 h 12"/>
                <a:gd name="T4" fmla="*/ 2147483647 w 39"/>
                <a:gd name="T5" fmla="*/ 2147483647 h 12"/>
                <a:gd name="T6" fmla="*/ 2147483647 w 39"/>
                <a:gd name="T7" fmla="*/ 2147483647 h 12"/>
                <a:gd name="T8" fmla="*/ 2147483647 w 39"/>
                <a:gd name="T9" fmla="*/ 2147483647 h 12"/>
                <a:gd name="T10" fmla="*/ 2147483647 w 39"/>
                <a:gd name="T11" fmla="*/ 2147483647 h 12"/>
                <a:gd name="T12" fmla="*/ 2147483647 w 39"/>
                <a:gd name="T13" fmla="*/ 0 h 12"/>
                <a:gd name="T14" fmla="*/ 0 w 39"/>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2"/>
                <a:gd name="T26" fmla="*/ 39 w 3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2">
                  <a:moveTo>
                    <a:pt x="0" y="7"/>
                  </a:moveTo>
                  <a:lnTo>
                    <a:pt x="20" y="12"/>
                  </a:lnTo>
                  <a:lnTo>
                    <a:pt x="38" y="10"/>
                  </a:lnTo>
                  <a:lnTo>
                    <a:pt x="39" y="6"/>
                  </a:lnTo>
                  <a:lnTo>
                    <a:pt x="32" y="9"/>
                  </a:lnTo>
                  <a:lnTo>
                    <a:pt x="32" y="4"/>
                  </a:lnTo>
                  <a:lnTo>
                    <a:pt x="1" y="0"/>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4" name="Freeform 569"/>
            <p:cNvSpPr>
              <a:spLocks/>
            </p:cNvSpPr>
            <p:nvPr/>
          </p:nvSpPr>
          <p:spPr bwMode="auto">
            <a:xfrm>
              <a:off x="4870450" y="2797200"/>
              <a:ext cx="69850" cy="19050"/>
            </a:xfrm>
            <a:custGeom>
              <a:avLst/>
              <a:gdLst>
                <a:gd name="T0" fmla="*/ 0 w 39"/>
                <a:gd name="T1" fmla="*/ 2147483647 h 12"/>
                <a:gd name="T2" fmla="*/ 2147483647 w 39"/>
                <a:gd name="T3" fmla="*/ 2147483647 h 12"/>
                <a:gd name="T4" fmla="*/ 2147483647 w 39"/>
                <a:gd name="T5" fmla="*/ 2147483647 h 12"/>
                <a:gd name="T6" fmla="*/ 2147483647 w 39"/>
                <a:gd name="T7" fmla="*/ 2147483647 h 12"/>
                <a:gd name="T8" fmla="*/ 2147483647 w 39"/>
                <a:gd name="T9" fmla="*/ 2147483647 h 12"/>
                <a:gd name="T10" fmla="*/ 2147483647 w 39"/>
                <a:gd name="T11" fmla="*/ 2147483647 h 12"/>
                <a:gd name="T12" fmla="*/ 2147483647 w 39"/>
                <a:gd name="T13" fmla="*/ 0 h 12"/>
                <a:gd name="T14" fmla="*/ 0 w 39"/>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2"/>
                <a:gd name="T26" fmla="*/ 39 w 3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2">
                  <a:moveTo>
                    <a:pt x="0" y="7"/>
                  </a:moveTo>
                  <a:lnTo>
                    <a:pt x="20" y="12"/>
                  </a:lnTo>
                  <a:lnTo>
                    <a:pt x="38" y="10"/>
                  </a:lnTo>
                  <a:lnTo>
                    <a:pt x="39" y="6"/>
                  </a:lnTo>
                  <a:lnTo>
                    <a:pt x="32" y="9"/>
                  </a:lnTo>
                  <a:lnTo>
                    <a:pt x="32" y="4"/>
                  </a:lnTo>
                  <a:lnTo>
                    <a:pt x="1"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5" name="Freeform 570"/>
            <p:cNvSpPr>
              <a:spLocks/>
            </p:cNvSpPr>
            <p:nvPr/>
          </p:nvSpPr>
          <p:spPr bwMode="auto">
            <a:xfrm>
              <a:off x="5094288" y="2797200"/>
              <a:ext cx="53975" cy="23813"/>
            </a:xfrm>
            <a:custGeom>
              <a:avLst/>
              <a:gdLst>
                <a:gd name="T0" fmla="*/ 0 w 32"/>
                <a:gd name="T1" fmla="*/ 2147483647 h 16"/>
                <a:gd name="T2" fmla="*/ 2147483647 w 32"/>
                <a:gd name="T3" fmla="*/ 2147483647 h 16"/>
                <a:gd name="T4" fmla="*/ 2147483647 w 32"/>
                <a:gd name="T5" fmla="*/ 2147483647 h 16"/>
                <a:gd name="T6" fmla="*/ 2147483647 w 32"/>
                <a:gd name="T7" fmla="*/ 2147483647 h 16"/>
                <a:gd name="T8" fmla="*/ 2147483647 w 32"/>
                <a:gd name="T9" fmla="*/ 2147483647 h 16"/>
                <a:gd name="T10" fmla="*/ 2147483647 w 32"/>
                <a:gd name="T11" fmla="*/ 0 h 16"/>
                <a:gd name="T12" fmla="*/ 0 w 32"/>
                <a:gd name="T13" fmla="*/ 2147483647 h 16"/>
                <a:gd name="T14" fmla="*/ 0 60000 65536"/>
                <a:gd name="T15" fmla="*/ 0 60000 65536"/>
                <a:gd name="T16" fmla="*/ 0 60000 65536"/>
                <a:gd name="T17" fmla="*/ 0 60000 65536"/>
                <a:gd name="T18" fmla="*/ 0 60000 65536"/>
                <a:gd name="T19" fmla="*/ 0 60000 65536"/>
                <a:gd name="T20" fmla="*/ 0 60000 65536"/>
                <a:gd name="T21" fmla="*/ 0 w 32"/>
                <a:gd name="T22" fmla="*/ 0 h 16"/>
                <a:gd name="T23" fmla="*/ 32 w 3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6">
                  <a:moveTo>
                    <a:pt x="0" y="10"/>
                  </a:moveTo>
                  <a:lnTo>
                    <a:pt x="2" y="16"/>
                  </a:lnTo>
                  <a:lnTo>
                    <a:pt x="18" y="16"/>
                  </a:lnTo>
                  <a:lnTo>
                    <a:pt x="26" y="12"/>
                  </a:lnTo>
                  <a:lnTo>
                    <a:pt x="24" y="7"/>
                  </a:lnTo>
                  <a:lnTo>
                    <a:pt x="32" y="0"/>
                  </a:lnTo>
                  <a:lnTo>
                    <a:pt x="0"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6" name="Freeform 571"/>
            <p:cNvSpPr>
              <a:spLocks/>
            </p:cNvSpPr>
            <p:nvPr/>
          </p:nvSpPr>
          <p:spPr bwMode="auto">
            <a:xfrm>
              <a:off x="5094288" y="2797200"/>
              <a:ext cx="53975" cy="23813"/>
            </a:xfrm>
            <a:custGeom>
              <a:avLst/>
              <a:gdLst>
                <a:gd name="T0" fmla="*/ 0 w 32"/>
                <a:gd name="T1" fmla="*/ 2147483647 h 16"/>
                <a:gd name="T2" fmla="*/ 2147483647 w 32"/>
                <a:gd name="T3" fmla="*/ 2147483647 h 16"/>
                <a:gd name="T4" fmla="*/ 2147483647 w 32"/>
                <a:gd name="T5" fmla="*/ 2147483647 h 16"/>
                <a:gd name="T6" fmla="*/ 2147483647 w 32"/>
                <a:gd name="T7" fmla="*/ 2147483647 h 16"/>
                <a:gd name="T8" fmla="*/ 2147483647 w 32"/>
                <a:gd name="T9" fmla="*/ 2147483647 h 16"/>
                <a:gd name="T10" fmla="*/ 2147483647 w 32"/>
                <a:gd name="T11" fmla="*/ 0 h 16"/>
                <a:gd name="T12" fmla="*/ 0 w 32"/>
                <a:gd name="T13" fmla="*/ 2147483647 h 16"/>
                <a:gd name="T14" fmla="*/ 0 60000 65536"/>
                <a:gd name="T15" fmla="*/ 0 60000 65536"/>
                <a:gd name="T16" fmla="*/ 0 60000 65536"/>
                <a:gd name="T17" fmla="*/ 0 60000 65536"/>
                <a:gd name="T18" fmla="*/ 0 60000 65536"/>
                <a:gd name="T19" fmla="*/ 0 60000 65536"/>
                <a:gd name="T20" fmla="*/ 0 60000 65536"/>
                <a:gd name="T21" fmla="*/ 0 w 32"/>
                <a:gd name="T22" fmla="*/ 0 h 16"/>
                <a:gd name="T23" fmla="*/ 32 w 3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6">
                  <a:moveTo>
                    <a:pt x="0" y="10"/>
                  </a:moveTo>
                  <a:lnTo>
                    <a:pt x="2" y="16"/>
                  </a:lnTo>
                  <a:lnTo>
                    <a:pt x="18" y="16"/>
                  </a:lnTo>
                  <a:lnTo>
                    <a:pt x="26" y="12"/>
                  </a:lnTo>
                  <a:lnTo>
                    <a:pt x="24" y="7"/>
                  </a:lnTo>
                  <a:lnTo>
                    <a:pt x="32" y="0"/>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7" name="Freeform 572"/>
            <p:cNvSpPr>
              <a:spLocks/>
            </p:cNvSpPr>
            <p:nvPr/>
          </p:nvSpPr>
          <p:spPr bwMode="auto">
            <a:xfrm>
              <a:off x="4338638" y="2676550"/>
              <a:ext cx="30162" cy="19050"/>
            </a:xfrm>
            <a:custGeom>
              <a:avLst/>
              <a:gdLst>
                <a:gd name="T0" fmla="*/ 0 w 17"/>
                <a:gd name="T1" fmla="*/ 2147483647 h 12"/>
                <a:gd name="T2" fmla="*/ 2147483647 w 17"/>
                <a:gd name="T3" fmla="*/ 2147483647 h 12"/>
                <a:gd name="T4" fmla="*/ 2147483647 w 17"/>
                <a:gd name="T5" fmla="*/ 2147483647 h 12"/>
                <a:gd name="T6" fmla="*/ 2147483647 w 17"/>
                <a:gd name="T7" fmla="*/ 0 h 12"/>
                <a:gd name="T8" fmla="*/ 0 w 17"/>
                <a:gd name="T9" fmla="*/ 2147483647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6"/>
                  </a:moveTo>
                  <a:lnTo>
                    <a:pt x="13" y="12"/>
                  </a:lnTo>
                  <a:lnTo>
                    <a:pt x="17" y="4"/>
                  </a:lnTo>
                  <a:lnTo>
                    <a:pt x="10" y="0"/>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8" name="Freeform 573"/>
            <p:cNvSpPr>
              <a:spLocks/>
            </p:cNvSpPr>
            <p:nvPr/>
          </p:nvSpPr>
          <p:spPr bwMode="auto">
            <a:xfrm>
              <a:off x="4338638" y="2676550"/>
              <a:ext cx="30162" cy="19050"/>
            </a:xfrm>
            <a:custGeom>
              <a:avLst/>
              <a:gdLst>
                <a:gd name="T0" fmla="*/ 0 w 17"/>
                <a:gd name="T1" fmla="*/ 2147483647 h 12"/>
                <a:gd name="T2" fmla="*/ 2147483647 w 17"/>
                <a:gd name="T3" fmla="*/ 2147483647 h 12"/>
                <a:gd name="T4" fmla="*/ 2147483647 w 17"/>
                <a:gd name="T5" fmla="*/ 2147483647 h 12"/>
                <a:gd name="T6" fmla="*/ 2147483647 w 17"/>
                <a:gd name="T7" fmla="*/ 0 h 12"/>
                <a:gd name="T8" fmla="*/ 0 w 17"/>
                <a:gd name="T9" fmla="*/ 2147483647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6"/>
                  </a:moveTo>
                  <a:lnTo>
                    <a:pt x="13" y="12"/>
                  </a:lnTo>
                  <a:lnTo>
                    <a:pt x="17" y="4"/>
                  </a:lnTo>
                  <a:lnTo>
                    <a:pt x="10" y="0"/>
                  </a:lnTo>
                  <a:lnTo>
                    <a:pt x="0"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9" name="Freeform 574"/>
            <p:cNvSpPr>
              <a:spLocks/>
            </p:cNvSpPr>
            <p:nvPr/>
          </p:nvSpPr>
          <p:spPr bwMode="auto">
            <a:xfrm>
              <a:off x="3567113" y="2713063"/>
              <a:ext cx="12700" cy="4762"/>
            </a:xfrm>
            <a:custGeom>
              <a:avLst/>
              <a:gdLst>
                <a:gd name="T0" fmla="*/ 0 w 7"/>
                <a:gd name="T1" fmla="*/ 0 h 3"/>
                <a:gd name="T2" fmla="*/ 2147483647 w 7"/>
                <a:gd name="T3" fmla="*/ 2147483647 h 3"/>
                <a:gd name="T4" fmla="*/ 0 w 7"/>
                <a:gd name="T5" fmla="*/ 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0"/>
                  </a:moveTo>
                  <a:lnTo>
                    <a:pt x="7" y="3"/>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0" name="Line 575"/>
            <p:cNvSpPr>
              <a:spLocks noChangeShapeType="1"/>
            </p:cNvSpPr>
            <p:nvPr/>
          </p:nvSpPr>
          <p:spPr bwMode="auto">
            <a:xfrm>
              <a:off x="3567113" y="2713063"/>
              <a:ext cx="12700" cy="4762"/>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1" name="Freeform 576"/>
            <p:cNvSpPr>
              <a:spLocks/>
            </p:cNvSpPr>
            <p:nvPr/>
          </p:nvSpPr>
          <p:spPr bwMode="auto">
            <a:xfrm>
              <a:off x="3635375" y="2735288"/>
              <a:ext cx="19050" cy="0"/>
            </a:xfrm>
            <a:custGeom>
              <a:avLst/>
              <a:gdLst>
                <a:gd name="T0" fmla="*/ 0 w 10"/>
                <a:gd name="T1" fmla="*/ 2147483647 w 10"/>
                <a:gd name="T2" fmla="*/ 0 w 10"/>
                <a:gd name="T3" fmla="*/ 0 60000 65536"/>
                <a:gd name="T4" fmla="*/ 0 60000 65536"/>
                <a:gd name="T5" fmla="*/ 0 60000 65536"/>
                <a:gd name="T6" fmla="*/ 0 w 10"/>
                <a:gd name="T7" fmla="*/ 10 w 10"/>
              </a:gdLst>
              <a:ahLst/>
              <a:cxnLst>
                <a:cxn ang="T3">
                  <a:pos x="T0" y="0"/>
                </a:cxn>
                <a:cxn ang="T4">
                  <a:pos x="T1" y="0"/>
                </a:cxn>
                <a:cxn ang="T5">
                  <a:pos x="T2" y="0"/>
                </a:cxn>
              </a:cxnLst>
              <a:rect l="T6" t="0" r="T7" b="0"/>
              <a:pathLst>
                <a:path w="10">
                  <a:moveTo>
                    <a:pt x="0" y="0"/>
                  </a:moveTo>
                  <a:lnTo>
                    <a:pt x="10"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2" name="Line 577"/>
            <p:cNvSpPr>
              <a:spLocks noChangeShapeType="1"/>
            </p:cNvSpPr>
            <p:nvPr/>
          </p:nvSpPr>
          <p:spPr bwMode="auto">
            <a:xfrm>
              <a:off x="3635375" y="2735288"/>
              <a:ext cx="19050" cy="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3" name="Freeform 578"/>
            <p:cNvSpPr>
              <a:spLocks/>
            </p:cNvSpPr>
            <p:nvPr/>
          </p:nvSpPr>
          <p:spPr bwMode="auto">
            <a:xfrm>
              <a:off x="3835400" y="2987700"/>
              <a:ext cx="15875" cy="17463"/>
            </a:xfrm>
            <a:custGeom>
              <a:avLst/>
              <a:gdLst>
                <a:gd name="T0" fmla="*/ 0 w 9"/>
                <a:gd name="T1" fmla="*/ 2147483647 h 11"/>
                <a:gd name="T2" fmla="*/ 2147483647 w 9"/>
                <a:gd name="T3" fmla="*/ 2147483647 h 11"/>
                <a:gd name="T4" fmla="*/ 2147483647 w 9"/>
                <a:gd name="T5" fmla="*/ 0 h 11"/>
                <a:gd name="T6" fmla="*/ 0 w 9"/>
                <a:gd name="T7" fmla="*/ 2147483647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0" y="5"/>
                  </a:moveTo>
                  <a:lnTo>
                    <a:pt x="3" y="11"/>
                  </a:lnTo>
                  <a:lnTo>
                    <a:pt x="9" y="0"/>
                  </a:lnTo>
                  <a:lnTo>
                    <a:pt x="0"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4" name="Freeform 579"/>
            <p:cNvSpPr>
              <a:spLocks/>
            </p:cNvSpPr>
            <p:nvPr/>
          </p:nvSpPr>
          <p:spPr bwMode="auto">
            <a:xfrm>
              <a:off x="3835400" y="2987700"/>
              <a:ext cx="15875" cy="17463"/>
            </a:xfrm>
            <a:custGeom>
              <a:avLst/>
              <a:gdLst>
                <a:gd name="T0" fmla="*/ 0 w 9"/>
                <a:gd name="T1" fmla="*/ 2147483647 h 11"/>
                <a:gd name="T2" fmla="*/ 2147483647 w 9"/>
                <a:gd name="T3" fmla="*/ 2147483647 h 11"/>
                <a:gd name="T4" fmla="*/ 2147483647 w 9"/>
                <a:gd name="T5" fmla="*/ 0 h 11"/>
                <a:gd name="T6" fmla="*/ 0 w 9"/>
                <a:gd name="T7" fmla="*/ 2147483647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0" y="5"/>
                  </a:moveTo>
                  <a:lnTo>
                    <a:pt x="3" y="11"/>
                  </a:lnTo>
                  <a:lnTo>
                    <a:pt x="9" y="0"/>
                  </a:lnTo>
                  <a:lnTo>
                    <a:pt x="0" y="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5" name="Freeform 580"/>
            <p:cNvSpPr>
              <a:spLocks/>
            </p:cNvSpPr>
            <p:nvPr/>
          </p:nvSpPr>
          <p:spPr bwMode="auto">
            <a:xfrm>
              <a:off x="3859213" y="2998813"/>
              <a:ext cx="14287" cy="12700"/>
            </a:xfrm>
            <a:custGeom>
              <a:avLst/>
              <a:gdLst>
                <a:gd name="T0" fmla="*/ 0 w 7"/>
                <a:gd name="T1" fmla="*/ 2147483647 h 8"/>
                <a:gd name="T2" fmla="*/ 2147483647 w 7"/>
                <a:gd name="T3" fmla="*/ 2147483647 h 8"/>
                <a:gd name="T4" fmla="*/ 2147483647 w 7"/>
                <a:gd name="T5" fmla="*/ 2147483647 h 8"/>
                <a:gd name="T6" fmla="*/ 2147483647 w 7"/>
                <a:gd name="T7" fmla="*/ 0 h 8"/>
                <a:gd name="T8" fmla="*/ 0 w 7"/>
                <a:gd name="T9" fmla="*/ 214748364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3"/>
                  </a:moveTo>
                  <a:lnTo>
                    <a:pt x="2" y="8"/>
                  </a:lnTo>
                  <a:lnTo>
                    <a:pt x="7" y="6"/>
                  </a:lnTo>
                  <a:lnTo>
                    <a:pt x="6"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6" name="Freeform 581"/>
            <p:cNvSpPr>
              <a:spLocks/>
            </p:cNvSpPr>
            <p:nvPr/>
          </p:nvSpPr>
          <p:spPr bwMode="auto">
            <a:xfrm>
              <a:off x="3859213" y="2998813"/>
              <a:ext cx="14287" cy="12700"/>
            </a:xfrm>
            <a:custGeom>
              <a:avLst/>
              <a:gdLst>
                <a:gd name="T0" fmla="*/ 0 w 7"/>
                <a:gd name="T1" fmla="*/ 2147483647 h 8"/>
                <a:gd name="T2" fmla="*/ 2147483647 w 7"/>
                <a:gd name="T3" fmla="*/ 2147483647 h 8"/>
                <a:gd name="T4" fmla="*/ 2147483647 w 7"/>
                <a:gd name="T5" fmla="*/ 2147483647 h 8"/>
                <a:gd name="T6" fmla="*/ 2147483647 w 7"/>
                <a:gd name="T7" fmla="*/ 0 h 8"/>
                <a:gd name="T8" fmla="*/ 0 w 7"/>
                <a:gd name="T9" fmla="*/ 214748364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3"/>
                  </a:moveTo>
                  <a:lnTo>
                    <a:pt x="2" y="8"/>
                  </a:lnTo>
                  <a:lnTo>
                    <a:pt x="7" y="6"/>
                  </a:lnTo>
                  <a:lnTo>
                    <a:pt x="6"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7" name="Freeform 582"/>
            <p:cNvSpPr>
              <a:spLocks/>
            </p:cNvSpPr>
            <p:nvPr/>
          </p:nvSpPr>
          <p:spPr bwMode="auto">
            <a:xfrm>
              <a:off x="3902075" y="2975000"/>
              <a:ext cx="26988" cy="23813"/>
            </a:xfrm>
            <a:custGeom>
              <a:avLst/>
              <a:gdLst>
                <a:gd name="T0" fmla="*/ 0 w 14"/>
                <a:gd name="T1" fmla="*/ 2147483647 h 17"/>
                <a:gd name="T2" fmla="*/ 2147483647 w 14"/>
                <a:gd name="T3" fmla="*/ 2147483647 h 17"/>
                <a:gd name="T4" fmla="*/ 2147483647 w 14"/>
                <a:gd name="T5" fmla="*/ 2147483647 h 17"/>
                <a:gd name="T6" fmla="*/ 2147483647 w 14"/>
                <a:gd name="T7" fmla="*/ 0 h 17"/>
                <a:gd name="T8" fmla="*/ 0 w 14"/>
                <a:gd name="T9" fmla="*/ 2147483647 h 17"/>
                <a:gd name="T10" fmla="*/ 0 60000 65536"/>
                <a:gd name="T11" fmla="*/ 0 60000 65536"/>
                <a:gd name="T12" fmla="*/ 0 60000 65536"/>
                <a:gd name="T13" fmla="*/ 0 60000 65536"/>
                <a:gd name="T14" fmla="*/ 0 60000 65536"/>
                <a:gd name="T15" fmla="*/ 0 w 14"/>
                <a:gd name="T16" fmla="*/ 0 h 17"/>
                <a:gd name="T17" fmla="*/ 14 w 14"/>
                <a:gd name="T18" fmla="*/ 17 h 17"/>
              </a:gdLst>
              <a:ahLst/>
              <a:cxnLst>
                <a:cxn ang="T10">
                  <a:pos x="T0" y="T1"/>
                </a:cxn>
                <a:cxn ang="T11">
                  <a:pos x="T2" y="T3"/>
                </a:cxn>
                <a:cxn ang="T12">
                  <a:pos x="T4" y="T5"/>
                </a:cxn>
                <a:cxn ang="T13">
                  <a:pos x="T6" y="T7"/>
                </a:cxn>
                <a:cxn ang="T14">
                  <a:pos x="T8" y="T9"/>
                </a:cxn>
              </a:cxnLst>
              <a:rect l="T15" t="T16" r="T17" b="T18"/>
              <a:pathLst>
                <a:path w="14" h="17">
                  <a:moveTo>
                    <a:pt x="0" y="17"/>
                  </a:moveTo>
                  <a:lnTo>
                    <a:pt x="6" y="14"/>
                  </a:lnTo>
                  <a:lnTo>
                    <a:pt x="7" y="4"/>
                  </a:lnTo>
                  <a:lnTo>
                    <a:pt x="14" y="0"/>
                  </a:lnTo>
                  <a:lnTo>
                    <a:pt x="0" y="1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8" name="Freeform 583"/>
            <p:cNvSpPr>
              <a:spLocks/>
            </p:cNvSpPr>
            <p:nvPr/>
          </p:nvSpPr>
          <p:spPr bwMode="auto">
            <a:xfrm>
              <a:off x="3902075" y="2975000"/>
              <a:ext cx="26988" cy="23813"/>
            </a:xfrm>
            <a:custGeom>
              <a:avLst/>
              <a:gdLst>
                <a:gd name="T0" fmla="*/ 0 w 14"/>
                <a:gd name="T1" fmla="*/ 2147483647 h 17"/>
                <a:gd name="T2" fmla="*/ 2147483647 w 14"/>
                <a:gd name="T3" fmla="*/ 2147483647 h 17"/>
                <a:gd name="T4" fmla="*/ 2147483647 w 14"/>
                <a:gd name="T5" fmla="*/ 2147483647 h 17"/>
                <a:gd name="T6" fmla="*/ 2147483647 w 14"/>
                <a:gd name="T7" fmla="*/ 0 h 17"/>
                <a:gd name="T8" fmla="*/ 0 w 14"/>
                <a:gd name="T9" fmla="*/ 2147483647 h 17"/>
                <a:gd name="T10" fmla="*/ 0 60000 65536"/>
                <a:gd name="T11" fmla="*/ 0 60000 65536"/>
                <a:gd name="T12" fmla="*/ 0 60000 65536"/>
                <a:gd name="T13" fmla="*/ 0 60000 65536"/>
                <a:gd name="T14" fmla="*/ 0 60000 65536"/>
                <a:gd name="T15" fmla="*/ 0 w 14"/>
                <a:gd name="T16" fmla="*/ 0 h 17"/>
                <a:gd name="T17" fmla="*/ 14 w 14"/>
                <a:gd name="T18" fmla="*/ 17 h 17"/>
              </a:gdLst>
              <a:ahLst/>
              <a:cxnLst>
                <a:cxn ang="T10">
                  <a:pos x="T0" y="T1"/>
                </a:cxn>
                <a:cxn ang="T11">
                  <a:pos x="T2" y="T3"/>
                </a:cxn>
                <a:cxn ang="T12">
                  <a:pos x="T4" y="T5"/>
                </a:cxn>
                <a:cxn ang="T13">
                  <a:pos x="T6" y="T7"/>
                </a:cxn>
                <a:cxn ang="T14">
                  <a:pos x="T8" y="T9"/>
                </a:cxn>
              </a:cxnLst>
              <a:rect l="T15" t="T16" r="T17" b="T18"/>
              <a:pathLst>
                <a:path w="14" h="17">
                  <a:moveTo>
                    <a:pt x="0" y="17"/>
                  </a:moveTo>
                  <a:lnTo>
                    <a:pt x="6" y="14"/>
                  </a:lnTo>
                  <a:lnTo>
                    <a:pt x="7" y="4"/>
                  </a:lnTo>
                  <a:lnTo>
                    <a:pt x="14" y="0"/>
                  </a:lnTo>
                  <a:lnTo>
                    <a:pt x="0" y="1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9" name="Freeform 584"/>
            <p:cNvSpPr>
              <a:spLocks/>
            </p:cNvSpPr>
            <p:nvPr/>
          </p:nvSpPr>
          <p:spPr bwMode="auto">
            <a:xfrm>
              <a:off x="7197725" y="4071963"/>
              <a:ext cx="1063625" cy="784225"/>
            </a:xfrm>
            <a:custGeom>
              <a:avLst/>
              <a:gdLst>
                <a:gd name="T0" fmla="*/ 2147483647 w 592"/>
                <a:gd name="T1" fmla="*/ 2147483647 h 501"/>
                <a:gd name="T2" fmla="*/ 2147483647 w 592"/>
                <a:gd name="T3" fmla="*/ 2147483647 h 501"/>
                <a:gd name="T4" fmla="*/ 2147483647 w 592"/>
                <a:gd name="T5" fmla="*/ 2147483647 h 501"/>
                <a:gd name="T6" fmla="*/ 2147483647 w 592"/>
                <a:gd name="T7" fmla="*/ 2147483647 h 501"/>
                <a:gd name="T8" fmla="*/ 2147483647 w 592"/>
                <a:gd name="T9" fmla="*/ 2147483647 h 501"/>
                <a:gd name="T10" fmla="*/ 2147483647 w 592"/>
                <a:gd name="T11" fmla="*/ 2147483647 h 501"/>
                <a:gd name="T12" fmla="*/ 2147483647 w 592"/>
                <a:gd name="T13" fmla="*/ 2147483647 h 501"/>
                <a:gd name="T14" fmla="*/ 2147483647 w 592"/>
                <a:gd name="T15" fmla="*/ 2147483647 h 501"/>
                <a:gd name="T16" fmla="*/ 2147483647 w 592"/>
                <a:gd name="T17" fmla="*/ 2147483647 h 501"/>
                <a:gd name="T18" fmla="*/ 2147483647 w 592"/>
                <a:gd name="T19" fmla="*/ 2147483647 h 501"/>
                <a:gd name="T20" fmla="*/ 2147483647 w 592"/>
                <a:gd name="T21" fmla="*/ 2147483647 h 501"/>
                <a:gd name="T22" fmla="*/ 2147483647 w 592"/>
                <a:gd name="T23" fmla="*/ 2147483647 h 501"/>
                <a:gd name="T24" fmla="*/ 2147483647 w 592"/>
                <a:gd name="T25" fmla="*/ 2147483647 h 501"/>
                <a:gd name="T26" fmla="*/ 2147483647 w 592"/>
                <a:gd name="T27" fmla="*/ 2147483647 h 501"/>
                <a:gd name="T28" fmla="*/ 2147483647 w 592"/>
                <a:gd name="T29" fmla="*/ 2147483647 h 501"/>
                <a:gd name="T30" fmla="*/ 2147483647 w 592"/>
                <a:gd name="T31" fmla="*/ 2147483647 h 501"/>
                <a:gd name="T32" fmla="*/ 2147483647 w 592"/>
                <a:gd name="T33" fmla="*/ 2147483647 h 501"/>
                <a:gd name="T34" fmla="*/ 2147483647 w 592"/>
                <a:gd name="T35" fmla="*/ 2147483647 h 501"/>
                <a:gd name="T36" fmla="*/ 2147483647 w 592"/>
                <a:gd name="T37" fmla="*/ 2147483647 h 501"/>
                <a:gd name="T38" fmla="*/ 2147483647 w 592"/>
                <a:gd name="T39" fmla="*/ 2147483647 h 501"/>
                <a:gd name="T40" fmla="*/ 2147483647 w 592"/>
                <a:gd name="T41" fmla="*/ 2147483647 h 501"/>
                <a:gd name="T42" fmla="*/ 2147483647 w 592"/>
                <a:gd name="T43" fmla="*/ 2147483647 h 501"/>
                <a:gd name="T44" fmla="*/ 2147483647 w 592"/>
                <a:gd name="T45" fmla="*/ 2147483647 h 501"/>
                <a:gd name="T46" fmla="*/ 2147483647 w 592"/>
                <a:gd name="T47" fmla="*/ 2147483647 h 501"/>
                <a:gd name="T48" fmla="*/ 2147483647 w 592"/>
                <a:gd name="T49" fmla="*/ 2147483647 h 501"/>
                <a:gd name="T50" fmla="*/ 2147483647 w 592"/>
                <a:gd name="T51" fmla="*/ 0 h 501"/>
                <a:gd name="T52" fmla="*/ 2147483647 w 592"/>
                <a:gd name="T53" fmla="*/ 2147483647 h 501"/>
                <a:gd name="T54" fmla="*/ 2147483647 w 592"/>
                <a:gd name="T55" fmla="*/ 2147483647 h 501"/>
                <a:gd name="T56" fmla="*/ 2147483647 w 592"/>
                <a:gd name="T57" fmla="*/ 2147483647 h 501"/>
                <a:gd name="T58" fmla="*/ 2147483647 w 592"/>
                <a:gd name="T59" fmla="*/ 2147483647 h 501"/>
                <a:gd name="T60" fmla="*/ 2147483647 w 592"/>
                <a:gd name="T61" fmla="*/ 2147483647 h 501"/>
                <a:gd name="T62" fmla="*/ 2147483647 w 592"/>
                <a:gd name="T63" fmla="*/ 2147483647 h 501"/>
                <a:gd name="T64" fmla="*/ 2147483647 w 592"/>
                <a:gd name="T65" fmla="*/ 2147483647 h 501"/>
                <a:gd name="T66" fmla="*/ 2147483647 w 592"/>
                <a:gd name="T67" fmla="*/ 2147483647 h 501"/>
                <a:gd name="T68" fmla="*/ 2147483647 w 592"/>
                <a:gd name="T69" fmla="*/ 2147483647 h 501"/>
                <a:gd name="T70" fmla="*/ 2147483647 w 592"/>
                <a:gd name="T71" fmla="*/ 2147483647 h 501"/>
                <a:gd name="T72" fmla="*/ 2147483647 w 592"/>
                <a:gd name="T73" fmla="*/ 2147483647 h 501"/>
                <a:gd name="T74" fmla="*/ 2147483647 w 592"/>
                <a:gd name="T75" fmla="*/ 2147483647 h 501"/>
                <a:gd name="T76" fmla="*/ 2147483647 w 592"/>
                <a:gd name="T77" fmla="*/ 2147483647 h 501"/>
                <a:gd name="T78" fmla="*/ 2147483647 w 592"/>
                <a:gd name="T79" fmla="*/ 2147483647 h 501"/>
                <a:gd name="T80" fmla="*/ 2147483647 w 592"/>
                <a:gd name="T81" fmla="*/ 2147483647 h 501"/>
                <a:gd name="T82" fmla="*/ 2147483647 w 592"/>
                <a:gd name="T83" fmla="*/ 2147483647 h 501"/>
                <a:gd name="T84" fmla="*/ 2147483647 w 592"/>
                <a:gd name="T85" fmla="*/ 2147483647 h 501"/>
                <a:gd name="T86" fmla="*/ 2147483647 w 592"/>
                <a:gd name="T87" fmla="*/ 2147483647 h 501"/>
                <a:gd name="T88" fmla="*/ 2147483647 w 592"/>
                <a:gd name="T89" fmla="*/ 2147483647 h 501"/>
                <a:gd name="T90" fmla="*/ 2147483647 w 592"/>
                <a:gd name="T91" fmla="*/ 2147483647 h 501"/>
                <a:gd name="T92" fmla="*/ 2147483647 w 592"/>
                <a:gd name="T93" fmla="*/ 2147483647 h 501"/>
                <a:gd name="T94" fmla="*/ 2147483647 w 592"/>
                <a:gd name="T95" fmla="*/ 2147483647 h 501"/>
                <a:gd name="T96" fmla="*/ 2147483647 w 592"/>
                <a:gd name="T97" fmla="*/ 2147483647 h 501"/>
                <a:gd name="T98" fmla="*/ 2147483647 w 592"/>
                <a:gd name="T99" fmla="*/ 2147483647 h 501"/>
                <a:gd name="T100" fmla="*/ 2147483647 w 592"/>
                <a:gd name="T101" fmla="*/ 2147483647 h 501"/>
                <a:gd name="T102" fmla="*/ 2147483647 w 592"/>
                <a:gd name="T103" fmla="*/ 2147483647 h 501"/>
                <a:gd name="T104" fmla="*/ 2147483647 w 592"/>
                <a:gd name="T105" fmla="*/ 2147483647 h 501"/>
                <a:gd name="T106" fmla="*/ 2147483647 w 592"/>
                <a:gd name="T107" fmla="*/ 2147483647 h 501"/>
                <a:gd name="T108" fmla="*/ 2147483647 w 592"/>
                <a:gd name="T109" fmla="*/ 2147483647 h 5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2"/>
                <a:gd name="T166" fmla="*/ 0 h 501"/>
                <a:gd name="T167" fmla="*/ 592 w 592"/>
                <a:gd name="T168" fmla="*/ 501 h 5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2" h="501">
                  <a:moveTo>
                    <a:pt x="0" y="413"/>
                  </a:moveTo>
                  <a:lnTo>
                    <a:pt x="17" y="427"/>
                  </a:lnTo>
                  <a:lnTo>
                    <a:pt x="41" y="427"/>
                  </a:lnTo>
                  <a:lnTo>
                    <a:pt x="72" y="408"/>
                  </a:lnTo>
                  <a:lnTo>
                    <a:pt x="123" y="406"/>
                  </a:lnTo>
                  <a:lnTo>
                    <a:pt x="134" y="393"/>
                  </a:lnTo>
                  <a:lnTo>
                    <a:pt x="170" y="377"/>
                  </a:lnTo>
                  <a:lnTo>
                    <a:pt x="246" y="368"/>
                  </a:lnTo>
                  <a:lnTo>
                    <a:pt x="283" y="384"/>
                  </a:lnTo>
                  <a:lnTo>
                    <a:pt x="279" y="393"/>
                  </a:lnTo>
                  <a:lnTo>
                    <a:pt x="286" y="396"/>
                  </a:lnTo>
                  <a:lnTo>
                    <a:pt x="286" y="427"/>
                  </a:lnTo>
                  <a:lnTo>
                    <a:pt x="332" y="389"/>
                  </a:lnTo>
                  <a:lnTo>
                    <a:pt x="328" y="402"/>
                  </a:lnTo>
                  <a:lnTo>
                    <a:pt x="302" y="432"/>
                  </a:lnTo>
                  <a:lnTo>
                    <a:pt x="314" y="431"/>
                  </a:lnTo>
                  <a:lnTo>
                    <a:pt x="325" y="413"/>
                  </a:lnTo>
                  <a:lnTo>
                    <a:pt x="328" y="427"/>
                  </a:lnTo>
                  <a:lnTo>
                    <a:pt x="316" y="440"/>
                  </a:lnTo>
                  <a:lnTo>
                    <a:pt x="326" y="438"/>
                  </a:lnTo>
                  <a:lnTo>
                    <a:pt x="331" y="444"/>
                  </a:lnTo>
                  <a:lnTo>
                    <a:pt x="332" y="459"/>
                  </a:lnTo>
                  <a:lnTo>
                    <a:pt x="328" y="468"/>
                  </a:lnTo>
                  <a:lnTo>
                    <a:pt x="339" y="488"/>
                  </a:lnTo>
                  <a:lnTo>
                    <a:pt x="356" y="488"/>
                  </a:lnTo>
                  <a:lnTo>
                    <a:pt x="366" y="495"/>
                  </a:lnTo>
                  <a:lnTo>
                    <a:pt x="392" y="478"/>
                  </a:lnTo>
                  <a:lnTo>
                    <a:pt x="390" y="488"/>
                  </a:lnTo>
                  <a:lnTo>
                    <a:pt x="398" y="485"/>
                  </a:lnTo>
                  <a:lnTo>
                    <a:pt x="395" y="492"/>
                  </a:lnTo>
                  <a:lnTo>
                    <a:pt x="402" y="501"/>
                  </a:lnTo>
                  <a:lnTo>
                    <a:pt x="439" y="479"/>
                  </a:lnTo>
                  <a:lnTo>
                    <a:pt x="465" y="472"/>
                  </a:lnTo>
                  <a:lnTo>
                    <a:pt x="485" y="441"/>
                  </a:lnTo>
                  <a:lnTo>
                    <a:pt x="561" y="357"/>
                  </a:lnTo>
                  <a:lnTo>
                    <a:pt x="585" y="317"/>
                  </a:lnTo>
                  <a:lnTo>
                    <a:pt x="592" y="270"/>
                  </a:lnTo>
                  <a:lnTo>
                    <a:pt x="582" y="235"/>
                  </a:lnTo>
                  <a:lnTo>
                    <a:pt x="572" y="225"/>
                  </a:lnTo>
                  <a:lnTo>
                    <a:pt x="572" y="209"/>
                  </a:lnTo>
                  <a:lnTo>
                    <a:pt x="562" y="199"/>
                  </a:lnTo>
                  <a:lnTo>
                    <a:pt x="558" y="205"/>
                  </a:lnTo>
                  <a:lnTo>
                    <a:pt x="551" y="170"/>
                  </a:lnTo>
                  <a:lnTo>
                    <a:pt x="536" y="154"/>
                  </a:lnTo>
                  <a:lnTo>
                    <a:pt x="522" y="146"/>
                  </a:lnTo>
                  <a:lnTo>
                    <a:pt x="522" y="116"/>
                  </a:lnTo>
                  <a:lnTo>
                    <a:pt x="515" y="103"/>
                  </a:lnTo>
                  <a:lnTo>
                    <a:pt x="517" y="75"/>
                  </a:lnTo>
                  <a:lnTo>
                    <a:pt x="508" y="63"/>
                  </a:lnTo>
                  <a:lnTo>
                    <a:pt x="496" y="63"/>
                  </a:lnTo>
                  <a:lnTo>
                    <a:pt x="489" y="5"/>
                  </a:lnTo>
                  <a:lnTo>
                    <a:pt x="484" y="0"/>
                  </a:lnTo>
                  <a:lnTo>
                    <a:pt x="478" y="8"/>
                  </a:lnTo>
                  <a:lnTo>
                    <a:pt x="458" y="94"/>
                  </a:lnTo>
                  <a:lnTo>
                    <a:pt x="446" y="119"/>
                  </a:lnTo>
                  <a:lnTo>
                    <a:pt x="439" y="123"/>
                  </a:lnTo>
                  <a:lnTo>
                    <a:pt x="429" y="126"/>
                  </a:lnTo>
                  <a:lnTo>
                    <a:pt x="420" y="110"/>
                  </a:lnTo>
                  <a:lnTo>
                    <a:pt x="397" y="92"/>
                  </a:lnTo>
                  <a:lnTo>
                    <a:pt x="385" y="92"/>
                  </a:lnTo>
                  <a:lnTo>
                    <a:pt x="383" y="84"/>
                  </a:lnTo>
                  <a:lnTo>
                    <a:pt x="373" y="75"/>
                  </a:lnTo>
                  <a:lnTo>
                    <a:pt x="381" y="62"/>
                  </a:lnTo>
                  <a:lnTo>
                    <a:pt x="383" y="46"/>
                  </a:lnTo>
                  <a:lnTo>
                    <a:pt x="392" y="46"/>
                  </a:lnTo>
                  <a:lnTo>
                    <a:pt x="399" y="30"/>
                  </a:lnTo>
                  <a:lnTo>
                    <a:pt x="392" y="24"/>
                  </a:lnTo>
                  <a:lnTo>
                    <a:pt x="385" y="33"/>
                  </a:lnTo>
                  <a:lnTo>
                    <a:pt x="383" y="24"/>
                  </a:lnTo>
                  <a:lnTo>
                    <a:pt x="374" y="27"/>
                  </a:lnTo>
                  <a:lnTo>
                    <a:pt x="332" y="12"/>
                  </a:lnTo>
                  <a:lnTo>
                    <a:pt x="336" y="19"/>
                  </a:lnTo>
                  <a:lnTo>
                    <a:pt x="332" y="27"/>
                  </a:lnTo>
                  <a:lnTo>
                    <a:pt x="312" y="27"/>
                  </a:lnTo>
                  <a:lnTo>
                    <a:pt x="302" y="35"/>
                  </a:lnTo>
                  <a:lnTo>
                    <a:pt x="300" y="49"/>
                  </a:lnTo>
                  <a:lnTo>
                    <a:pt x="291" y="51"/>
                  </a:lnTo>
                  <a:lnTo>
                    <a:pt x="281" y="65"/>
                  </a:lnTo>
                  <a:lnTo>
                    <a:pt x="287" y="72"/>
                  </a:lnTo>
                  <a:lnTo>
                    <a:pt x="286" y="79"/>
                  </a:lnTo>
                  <a:lnTo>
                    <a:pt x="270" y="72"/>
                  </a:lnTo>
                  <a:lnTo>
                    <a:pt x="263" y="79"/>
                  </a:lnTo>
                  <a:lnTo>
                    <a:pt x="259" y="65"/>
                  </a:lnTo>
                  <a:lnTo>
                    <a:pt x="255" y="57"/>
                  </a:lnTo>
                  <a:lnTo>
                    <a:pt x="245" y="56"/>
                  </a:lnTo>
                  <a:lnTo>
                    <a:pt x="231" y="70"/>
                  </a:lnTo>
                  <a:lnTo>
                    <a:pt x="221" y="70"/>
                  </a:lnTo>
                  <a:lnTo>
                    <a:pt x="203" y="100"/>
                  </a:lnTo>
                  <a:lnTo>
                    <a:pt x="194" y="95"/>
                  </a:lnTo>
                  <a:lnTo>
                    <a:pt x="190" y="104"/>
                  </a:lnTo>
                  <a:lnTo>
                    <a:pt x="194" y="110"/>
                  </a:lnTo>
                  <a:lnTo>
                    <a:pt x="187" y="119"/>
                  </a:lnTo>
                  <a:lnTo>
                    <a:pt x="183" y="101"/>
                  </a:lnTo>
                  <a:lnTo>
                    <a:pt x="168" y="119"/>
                  </a:lnTo>
                  <a:lnTo>
                    <a:pt x="168" y="130"/>
                  </a:lnTo>
                  <a:lnTo>
                    <a:pt x="144" y="158"/>
                  </a:lnTo>
                  <a:lnTo>
                    <a:pt x="72" y="177"/>
                  </a:lnTo>
                  <a:lnTo>
                    <a:pt x="38" y="203"/>
                  </a:lnTo>
                  <a:lnTo>
                    <a:pt x="37" y="195"/>
                  </a:lnTo>
                  <a:lnTo>
                    <a:pt x="28" y="209"/>
                  </a:lnTo>
                  <a:lnTo>
                    <a:pt x="28" y="225"/>
                  </a:lnTo>
                  <a:lnTo>
                    <a:pt x="21" y="232"/>
                  </a:lnTo>
                  <a:lnTo>
                    <a:pt x="23" y="276"/>
                  </a:lnTo>
                  <a:lnTo>
                    <a:pt x="16" y="263"/>
                  </a:lnTo>
                  <a:lnTo>
                    <a:pt x="17" y="279"/>
                  </a:lnTo>
                  <a:lnTo>
                    <a:pt x="12" y="270"/>
                  </a:lnTo>
                  <a:lnTo>
                    <a:pt x="23" y="324"/>
                  </a:lnTo>
                  <a:lnTo>
                    <a:pt x="23" y="370"/>
                  </a:lnTo>
                  <a:lnTo>
                    <a:pt x="16" y="396"/>
                  </a:lnTo>
                  <a:lnTo>
                    <a:pt x="5" y="402"/>
                  </a:lnTo>
                  <a:lnTo>
                    <a:pt x="0" y="4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0" name="Freeform 585"/>
            <p:cNvSpPr>
              <a:spLocks/>
            </p:cNvSpPr>
            <p:nvPr/>
          </p:nvSpPr>
          <p:spPr bwMode="auto">
            <a:xfrm>
              <a:off x="7197725" y="4071963"/>
              <a:ext cx="1063625" cy="784225"/>
            </a:xfrm>
            <a:custGeom>
              <a:avLst/>
              <a:gdLst>
                <a:gd name="T0" fmla="*/ 2147483647 w 592"/>
                <a:gd name="T1" fmla="*/ 2147483647 h 501"/>
                <a:gd name="T2" fmla="*/ 2147483647 w 592"/>
                <a:gd name="T3" fmla="*/ 2147483647 h 501"/>
                <a:gd name="T4" fmla="*/ 2147483647 w 592"/>
                <a:gd name="T5" fmla="*/ 2147483647 h 501"/>
                <a:gd name="T6" fmla="*/ 2147483647 w 592"/>
                <a:gd name="T7" fmla="*/ 2147483647 h 501"/>
                <a:gd name="T8" fmla="*/ 2147483647 w 592"/>
                <a:gd name="T9" fmla="*/ 2147483647 h 501"/>
                <a:gd name="T10" fmla="*/ 2147483647 w 592"/>
                <a:gd name="T11" fmla="*/ 2147483647 h 501"/>
                <a:gd name="T12" fmla="*/ 2147483647 w 592"/>
                <a:gd name="T13" fmla="*/ 2147483647 h 501"/>
                <a:gd name="T14" fmla="*/ 2147483647 w 592"/>
                <a:gd name="T15" fmla="*/ 2147483647 h 501"/>
                <a:gd name="T16" fmla="*/ 2147483647 w 592"/>
                <a:gd name="T17" fmla="*/ 2147483647 h 501"/>
                <a:gd name="T18" fmla="*/ 2147483647 w 592"/>
                <a:gd name="T19" fmla="*/ 2147483647 h 501"/>
                <a:gd name="T20" fmla="*/ 2147483647 w 592"/>
                <a:gd name="T21" fmla="*/ 2147483647 h 501"/>
                <a:gd name="T22" fmla="*/ 2147483647 w 592"/>
                <a:gd name="T23" fmla="*/ 2147483647 h 501"/>
                <a:gd name="T24" fmla="*/ 2147483647 w 592"/>
                <a:gd name="T25" fmla="*/ 2147483647 h 501"/>
                <a:gd name="T26" fmla="*/ 2147483647 w 592"/>
                <a:gd name="T27" fmla="*/ 2147483647 h 501"/>
                <a:gd name="T28" fmla="*/ 2147483647 w 592"/>
                <a:gd name="T29" fmla="*/ 2147483647 h 501"/>
                <a:gd name="T30" fmla="*/ 2147483647 w 592"/>
                <a:gd name="T31" fmla="*/ 2147483647 h 501"/>
                <a:gd name="T32" fmla="*/ 2147483647 w 592"/>
                <a:gd name="T33" fmla="*/ 2147483647 h 501"/>
                <a:gd name="T34" fmla="*/ 2147483647 w 592"/>
                <a:gd name="T35" fmla="*/ 2147483647 h 501"/>
                <a:gd name="T36" fmla="*/ 2147483647 w 592"/>
                <a:gd name="T37" fmla="*/ 2147483647 h 501"/>
                <a:gd name="T38" fmla="*/ 2147483647 w 592"/>
                <a:gd name="T39" fmla="*/ 2147483647 h 501"/>
                <a:gd name="T40" fmla="*/ 2147483647 w 592"/>
                <a:gd name="T41" fmla="*/ 2147483647 h 501"/>
                <a:gd name="T42" fmla="*/ 2147483647 w 592"/>
                <a:gd name="T43" fmla="*/ 2147483647 h 501"/>
                <a:gd name="T44" fmla="*/ 2147483647 w 592"/>
                <a:gd name="T45" fmla="*/ 2147483647 h 501"/>
                <a:gd name="T46" fmla="*/ 2147483647 w 592"/>
                <a:gd name="T47" fmla="*/ 2147483647 h 501"/>
                <a:gd name="T48" fmla="*/ 2147483647 w 592"/>
                <a:gd name="T49" fmla="*/ 2147483647 h 501"/>
                <a:gd name="T50" fmla="*/ 2147483647 w 592"/>
                <a:gd name="T51" fmla="*/ 0 h 501"/>
                <a:gd name="T52" fmla="*/ 2147483647 w 592"/>
                <a:gd name="T53" fmla="*/ 2147483647 h 501"/>
                <a:gd name="T54" fmla="*/ 2147483647 w 592"/>
                <a:gd name="T55" fmla="*/ 2147483647 h 501"/>
                <a:gd name="T56" fmla="*/ 2147483647 w 592"/>
                <a:gd name="T57" fmla="*/ 2147483647 h 501"/>
                <a:gd name="T58" fmla="*/ 2147483647 w 592"/>
                <a:gd name="T59" fmla="*/ 2147483647 h 501"/>
                <a:gd name="T60" fmla="*/ 2147483647 w 592"/>
                <a:gd name="T61" fmla="*/ 2147483647 h 501"/>
                <a:gd name="T62" fmla="*/ 2147483647 w 592"/>
                <a:gd name="T63" fmla="*/ 2147483647 h 501"/>
                <a:gd name="T64" fmla="*/ 2147483647 w 592"/>
                <a:gd name="T65" fmla="*/ 2147483647 h 501"/>
                <a:gd name="T66" fmla="*/ 2147483647 w 592"/>
                <a:gd name="T67" fmla="*/ 2147483647 h 501"/>
                <a:gd name="T68" fmla="*/ 2147483647 w 592"/>
                <a:gd name="T69" fmla="*/ 2147483647 h 501"/>
                <a:gd name="T70" fmla="*/ 2147483647 w 592"/>
                <a:gd name="T71" fmla="*/ 2147483647 h 501"/>
                <a:gd name="T72" fmla="*/ 2147483647 w 592"/>
                <a:gd name="T73" fmla="*/ 2147483647 h 501"/>
                <a:gd name="T74" fmla="*/ 2147483647 w 592"/>
                <a:gd name="T75" fmla="*/ 2147483647 h 501"/>
                <a:gd name="T76" fmla="*/ 2147483647 w 592"/>
                <a:gd name="T77" fmla="*/ 2147483647 h 501"/>
                <a:gd name="T78" fmla="*/ 2147483647 w 592"/>
                <a:gd name="T79" fmla="*/ 2147483647 h 501"/>
                <a:gd name="T80" fmla="*/ 2147483647 w 592"/>
                <a:gd name="T81" fmla="*/ 2147483647 h 501"/>
                <a:gd name="T82" fmla="*/ 2147483647 w 592"/>
                <a:gd name="T83" fmla="*/ 2147483647 h 501"/>
                <a:gd name="T84" fmla="*/ 2147483647 w 592"/>
                <a:gd name="T85" fmla="*/ 2147483647 h 501"/>
                <a:gd name="T86" fmla="*/ 2147483647 w 592"/>
                <a:gd name="T87" fmla="*/ 2147483647 h 501"/>
                <a:gd name="T88" fmla="*/ 2147483647 w 592"/>
                <a:gd name="T89" fmla="*/ 2147483647 h 501"/>
                <a:gd name="T90" fmla="*/ 2147483647 w 592"/>
                <a:gd name="T91" fmla="*/ 2147483647 h 501"/>
                <a:gd name="T92" fmla="*/ 2147483647 w 592"/>
                <a:gd name="T93" fmla="*/ 2147483647 h 501"/>
                <a:gd name="T94" fmla="*/ 2147483647 w 592"/>
                <a:gd name="T95" fmla="*/ 2147483647 h 501"/>
                <a:gd name="T96" fmla="*/ 2147483647 w 592"/>
                <a:gd name="T97" fmla="*/ 2147483647 h 501"/>
                <a:gd name="T98" fmla="*/ 2147483647 w 592"/>
                <a:gd name="T99" fmla="*/ 2147483647 h 501"/>
                <a:gd name="T100" fmla="*/ 2147483647 w 592"/>
                <a:gd name="T101" fmla="*/ 2147483647 h 501"/>
                <a:gd name="T102" fmla="*/ 2147483647 w 592"/>
                <a:gd name="T103" fmla="*/ 2147483647 h 501"/>
                <a:gd name="T104" fmla="*/ 2147483647 w 592"/>
                <a:gd name="T105" fmla="*/ 2147483647 h 501"/>
                <a:gd name="T106" fmla="*/ 2147483647 w 592"/>
                <a:gd name="T107" fmla="*/ 2147483647 h 501"/>
                <a:gd name="T108" fmla="*/ 2147483647 w 592"/>
                <a:gd name="T109" fmla="*/ 2147483647 h 5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2"/>
                <a:gd name="T166" fmla="*/ 0 h 501"/>
                <a:gd name="T167" fmla="*/ 592 w 592"/>
                <a:gd name="T168" fmla="*/ 501 h 5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2" h="501">
                  <a:moveTo>
                    <a:pt x="0" y="413"/>
                  </a:moveTo>
                  <a:lnTo>
                    <a:pt x="17" y="427"/>
                  </a:lnTo>
                  <a:lnTo>
                    <a:pt x="41" y="427"/>
                  </a:lnTo>
                  <a:lnTo>
                    <a:pt x="72" y="408"/>
                  </a:lnTo>
                  <a:lnTo>
                    <a:pt x="123" y="406"/>
                  </a:lnTo>
                  <a:lnTo>
                    <a:pt x="134" y="393"/>
                  </a:lnTo>
                  <a:lnTo>
                    <a:pt x="170" y="377"/>
                  </a:lnTo>
                  <a:lnTo>
                    <a:pt x="246" y="368"/>
                  </a:lnTo>
                  <a:lnTo>
                    <a:pt x="283" y="384"/>
                  </a:lnTo>
                  <a:lnTo>
                    <a:pt x="279" y="393"/>
                  </a:lnTo>
                  <a:lnTo>
                    <a:pt x="286" y="396"/>
                  </a:lnTo>
                  <a:lnTo>
                    <a:pt x="286" y="427"/>
                  </a:lnTo>
                  <a:lnTo>
                    <a:pt x="332" y="389"/>
                  </a:lnTo>
                  <a:lnTo>
                    <a:pt x="328" y="402"/>
                  </a:lnTo>
                  <a:lnTo>
                    <a:pt x="302" y="432"/>
                  </a:lnTo>
                  <a:lnTo>
                    <a:pt x="314" y="431"/>
                  </a:lnTo>
                  <a:lnTo>
                    <a:pt x="325" y="413"/>
                  </a:lnTo>
                  <a:lnTo>
                    <a:pt x="328" y="427"/>
                  </a:lnTo>
                  <a:lnTo>
                    <a:pt x="316" y="440"/>
                  </a:lnTo>
                  <a:lnTo>
                    <a:pt x="326" y="438"/>
                  </a:lnTo>
                  <a:lnTo>
                    <a:pt x="331" y="444"/>
                  </a:lnTo>
                  <a:lnTo>
                    <a:pt x="332" y="459"/>
                  </a:lnTo>
                  <a:lnTo>
                    <a:pt x="328" y="468"/>
                  </a:lnTo>
                  <a:lnTo>
                    <a:pt x="339" y="488"/>
                  </a:lnTo>
                  <a:lnTo>
                    <a:pt x="356" y="488"/>
                  </a:lnTo>
                  <a:lnTo>
                    <a:pt x="366" y="495"/>
                  </a:lnTo>
                  <a:lnTo>
                    <a:pt x="392" y="478"/>
                  </a:lnTo>
                  <a:lnTo>
                    <a:pt x="390" y="488"/>
                  </a:lnTo>
                  <a:lnTo>
                    <a:pt x="398" y="485"/>
                  </a:lnTo>
                  <a:lnTo>
                    <a:pt x="395" y="492"/>
                  </a:lnTo>
                  <a:lnTo>
                    <a:pt x="402" y="501"/>
                  </a:lnTo>
                  <a:lnTo>
                    <a:pt x="439" y="479"/>
                  </a:lnTo>
                  <a:lnTo>
                    <a:pt x="465" y="472"/>
                  </a:lnTo>
                  <a:lnTo>
                    <a:pt x="485" y="441"/>
                  </a:lnTo>
                  <a:lnTo>
                    <a:pt x="561" y="357"/>
                  </a:lnTo>
                  <a:lnTo>
                    <a:pt x="585" y="317"/>
                  </a:lnTo>
                  <a:lnTo>
                    <a:pt x="592" y="270"/>
                  </a:lnTo>
                  <a:lnTo>
                    <a:pt x="582" y="235"/>
                  </a:lnTo>
                  <a:lnTo>
                    <a:pt x="572" y="225"/>
                  </a:lnTo>
                  <a:lnTo>
                    <a:pt x="572" y="209"/>
                  </a:lnTo>
                  <a:lnTo>
                    <a:pt x="562" y="199"/>
                  </a:lnTo>
                  <a:lnTo>
                    <a:pt x="558" y="205"/>
                  </a:lnTo>
                  <a:lnTo>
                    <a:pt x="551" y="170"/>
                  </a:lnTo>
                  <a:lnTo>
                    <a:pt x="536" y="154"/>
                  </a:lnTo>
                  <a:lnTo>
                    <a:pt x="522" y="146"/>
                  </a:lnTo>
                  <a:lnTo>
                    <a:pt x="522" y="116"/>
                  </a:lnTo>
                  <a:lnTo>
                    <a:pt x="515" y="103"/>
                  </a:lnTo>
                  <a:lnTo>
                    <a:pt x="517" y="75"/>
                  </a:lnTo>
                  <a:lnTo>
                    <a:pt x="508" y="63"/>
                  </a:lnTo>
                  <a:lnTo>
                    <a:pt x="496" y="63"/>
                  </a:lnTo>
                  <a:lnTo>
                    <a:pt x="489" y="5"/>
                  </a:lnTo>
                  <a:lnTo>
                    <a:pt x="484" y="0"/>
                  </a:lnTo>
                  <a:lnTo>
                    <a:pt x="478" y="8"/>
                  </a:lnTo>
                  <a:lnTo>
                    <a:pt x="458" y="94"/>
                  </a:lnTo>
                  <a:lnTo>
                    <a:pt x="446" y="119"/>
                  </a:lnTo>
                  <a:lnTo>
                    <a:pt x="439" y="123"/>
                  </a:lnTo>
                  <a:lnTo>
                    <a:pt x="429" y="126"/>
                  </a:lnTo>
                  <a:lnTo>
                    <a:pt x="420" y="110"/>
                  </a:lnTo>
                  <a:lnTo>
                    <a:pt x="397" y="92"/>
                  </a:lnTo>
                  <a:lnTo>
                    <a:pt x="385" y="92"/>
                  </a:lnTo>
                  <a:lnTo>
                    <a:pt x="383" y="84"/>
                  </a:lnTo>
                  <a:lnTo>
                    <a:pt x="373" y="75"/>
                  </a:lnTo>
                  <a:lnTo>
                    <a:pt x="381" y="62"/>
                  </a:lnTo>
                  <a:lnTo>
                    <a:pt x="383" y="46"/>
                  </a:lnTo>
                  <a:lnTo>
                    <a:pt x="392" y="46"/>
                  </a:lnTo>
                  <a:lnTo>
                    <a:pt x="399" y="30"/>
                  </a:lnTo>
                  <a:lnTo>
                    <a:pt x="392" y="24"/>
                  </a:lnTo>
                  <a:lnTo>
                    <a:pt x="385" y="33"/>
                  </a:lnTo>
                  <a:lnTo>
                    <a:pt x="383" y="24"/>
                  </a:lnTo>
                  <a:lnTo>
                    <a:pt x="374" y="27"/>
                  </a:lnTo>
                  <a:lnTo>
                    <a:pt x="332" y="12"/>
                  </a:lnTo>
                  <a:lnTo>
                    <a:pt x="336" y="19"/>
                  </a:lnTo>
                  <a:lnTo>
                    <a:pt x="332" y="27"/>
                  </a:lnTo>
                  <a:lnTo>
                    <a:pt x="312" y="27"/>
                  </a:lnTo>
                  <a:lnTo>
                    <a:pt x="302" y="35"/>
                  </a:lnTo>
                  <a:lnTo>
                    <a:pt x="300" y="49"/>
                  </a:lnTo>
                  <a:lnTo>
                    <a:pt x="291" y="51"/>
                  </a:lnTo>
                  <a:lnTo>
                    <a:pt x="281" y="65"/>
                  </a:lnTo>
                  <a:lnTo>
                    <a:pt x="287" y="72"/>
                  </a:lnTo>
                  <a:lnTo>
                    <a:pt x="286" y="79"/>
                  </a:lnTo>
                  <a:lnTo>
                    <a:pt x="270" y="72"/>
                  </a:lnTo>
                  <a:lnTo>
                    <a:pt x="263" y="79"/>
                  </a:lnTo>
                  <a:lnTo>
                    <a:pt x="259" y="65"/>
                  </a:lnTo>
                  <a:lnTo>
                    <a:pt x="255" y="57"/>
                  </a:lnTo>
                  <a:lnTo>
                    <a:pt x="245" y="56"/>
                  </a:lnTo>
                  <a:lnTo>
                    <a:pt x="231" y="70"/>
                  </a:lnTo>
                  <a:lnTo>
                    <a:pt x="221" y="70"/>
                  </a:lnTo>
                  <a:lnTo>
                    <a:pt x="203" y="100"/>
                  </a:lnTo>
                  <a:lnTo>
                    <a:pt x="194" y="95"/>
                  </a:lnTo>
                  <a:lnTo>
                    <a:pt x="190" y="104"/>
                  </a:lnTo>
                  <a:lnTo>
                    <a:pt x="194" y="110"/>
                  </a:lnTo>
                  <a:lnTo>
                    <a:pt x="187" y="119"/>
                  </a:lnTo>
                  <a:lnTo>
                    <a:pt x="183" y="101"/>
                  </a:lnTo>
                  <a:lnTo>
                    <a:pt x="168" y="119"/>
                  </a:lnTo>
                  <a:lnTo>
                    <a:pt x="168" y="130"/>
                  </a:lnTo>
                  <a:lnTo>
                    <a:pt x="144" y="158"/>
                  </a:lnTo>
                  <a:lnTo>
                    <a:pt x="72" y="177"/>
                  </a:lnTo>
                  <a:lnTo>
                    <a:pt x="38" y="203"/>
                  </a:lnTo>
                  <a:lnTo>
                    <a:pt x="37" y="195"/>
                  </a:lnTo>
                  <a:lnTo>
                    <a:pt x="28" y="209"/>
                  </a:lnTo>
                  <a:lnTo>
                    <a:pt x="28" y="225"/>
                  </a:lnTo>
                  <a:lnTo>
                    <a:pt x="21" y="232"/>
                  </a:lnTo>
                  <a:lnTo>
                    <a:pt x="23" y="276"/>
                  </a:lnTo>
                  <a:lnTo>
                    <a:pt x="16" y="263"/>
                  </a:lnTo>
                  <a:lnTo>
                    <a:pt x="17" y="279"/>
                  </a:lnTo>
                  <a:lnTo>
                    <a:pt x="12" y="270"/>
                  </a:lnTo>
                  <a:lnTo>
                    <a:pt x="23" y="324"/>
                  </a:lnTo>
                  <a:lnTo>
                    <a:pt x="23" y="370"/>
                  </a:lnTo>
                  <a:lnTo>
                    <a:pt x="16" y="396"/>
                  </a:lnTo>
                  <a:lnTo>
                    <a:pt x="5" y="402"/>
                  </a:lnTo>
                  <a:lnTo>
                    <a:pt x="0" y="41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1" name="Freeform 586"/>
            <p:cNvSpPr>
              <a:spLocks/>
            </p:cNvSpPr>
            <p:nvPr/>
          </p:nvSpPr>
          <p:spPr bwMode="auto">
            <a:xfrm>
              <a:off x="7721600" y="4759350"/>
              <a:ext cx="36513" cy="11113"/>
            </a:xfrm>
            <a:custGeom>
              <a:avLst/>
              <a:gdLst>
                <a:gd name="T0" fmla="*/ 0 w 21"/>
                <a:gd name="T1" fmla="*/ 2147483647 h 7"/>
                <a:gd name="T2" fmla="*/ 2147483647 w 21"/>
                <a:gd name="T3" fmla="*/ 2147483647 h 7"/>
                <a:gd name="T4" fmla="*/ 2147483647 w 21"/>
                <a:gd name="T5" fmla="*/ 2147483647 h 7"/>
                <a:gd name="T6" fmla="*/ 2147483647 w 21"/>
                <a:gd name="T7" fmla="*/ 2147483647 h 7"/>
                <a:gd name="T8" fmla="*/ 2147483647 w 21"/>
                <a:gd name="T9" fmla="*/ 0 h 7"/>
                <a:gd name="T10" fmla="*/ 0 w 21"/>
                <a:gd name="T11" fmla="*/ 2147483647 h 7"/>
                <a:gd name="T12" fmla="*/ 0 60000 65536"/>
                <a:gd name="T13" fmla="*/ 0 60000 65536"/>
                <a:gd name="T14" fmla="*/ 0 60000 65536"/>
                <a:gd name="T15" fmla="*/ 0 60000 65536"/>
                <a:gd name="T16" fmla="*/ 0 60000 65536"/>
                <a:gd name="T17" fmla="*/ 0 60000 65536"/>
                <a:gd name="T18" fmla="*/ 0 w 21"/>
                <a:gd name="T19" fmla="*/ 0 h 7"/>
                <a:gd name="T20" fmla="*/ 21 w 21"/>
                <a:gd name="T21" fmla="*/ 7 h 7"/>
              </a:gdLst>
              <a:ahLst/>
              <a:cxnLst>
                <a:cxn ang="T12">
                  <a:pos x="T0" y="T1"/>
                </a:cxn>
                <a:cxn ang="T13">
                  <a:pos x="T2" y="T3"/>
                </a:cxn>
                <a:cxn ang="T14">
                  <a:pos x="T4" y="T5"/>
                </a:cxn>
                <a:cxn ang="T15">
                  <a:pos x="T6" y="T7"/>
                </a:cxn>
                <a:cxn ang="T16">
                  <a:pos x="T8" y="T9"/>
                </a:cxn>
                <a:cxn ang="T17">
                  <a:pos x="T10" y="T11"/>
                </a:cxn>
              </a:cxnLst>
              <a:rect l="T18" t="T19" r="T20" b="T21"/>
              <a:pathLst>
                <a:path w="21" h="7">
                  <a:moveTo>
                    <a:pt x="0" y="4"/>
                  </a:moveTo>
                  <a:lnTo>
                    <a:pt x="3" y="7"/>
                  </a:lnTo>
                  <a:lnTo>
                    <a:pt x="11" y="7"/>
                  </a:lnTo>
                  <a:lnTo>
                    <a:pt x="21" y="4"/>
                  </a:lnTo>
                  <a:lnTo>
                    <a:pt x="14" y="0"/>
                  </a:lnTo>
                  <a:lnTo>
                    <a:pt x="0"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2" name="Freeform 587"/>
            <p:cNvSpPr>
              <a:spLocks/>
            </p:cNvSpPr>
            <p:nvPr/>
          </p:nvSpPr>
          <p:spPr bwMode="auto">
            <a:xfrm>
              <a:off x="7721600" y="4759350"/>
              <a:ext cx="36513" cy="11113"/>
            </a:xfrm>
            <a:custGeom>
              <a:avLst/>
              <a:gdLst>
                <a:gd name="T0" fmla="*/ 0 w 21"/>
                <a:gd name="T1" fmla="*/ 2147483647 h 7"/>
                <a:gd name="T2" fmla="*/ 2147483647 w 21"/>
                <a:gd name="T3" fmla="*/ 2147483647 h 7"/>
                <a:gd name="T4" fmla="*/ 2147483647 w 21"/>
                <a:gd name="T5" fmla="*/ 2147483647 h 7"/>
                <a:gd name="T6" fmla="*/ 2147483647 w 21"/>
                <a:gd name="T7" fmla="*/ 2147483647 h 7"/>
                <a:gd name="T8" fmla="*/ 2147483647 w 21"/>
                <a:gd name="T9" fmla="*/ 0 h 7"/>
                <a:gd name="T10" fmla="*/ 0 w 21"/>
                <a:gd name="T11" fmla="*/ 2147483647 h 7"/>
                <a:gd name="T12" fmla="*/ 0 60000 65536"/>
                <a:gd name="T13" fmla="*/ 0 60000 65536"/>
                <a:gd name="T14" fmla="*/ 0 60000 65536"/>
                <a:gd name="T15" fmla="*/ 0 60000 65536"/>
                <a:gd name="T16" fmla="*/ 0 60000 65536"/>
                <a:gd name="T17" fmla="*/ 0 60000 65536"/>
                <a:gd name="T18" fmla="*/ 0 w 21"/>
                <a:gd name="T19" fmla="*/ 0 h 7"/>
                <a:gd name="T20" fmla="*/ 21 w 21"/>
                <a:gd name="T21" fmla="*/ 7 h 7"/>
              </a:gdLst>
              <a:ahLst/>
              <a:cxnLst>
                <a:cxn ang="T12">
                  <a:pos x="T0" y="T1"/>
                </a:cxn>
                <a:cxn ang="T13">
                  <a:pos x="T2" y="T3"/>
                </a:cxn>
                <a:cxn ang="T14">
                  <a:pos x="T4" y="T5"/>
                </a:cxn>
                <a:cxn ang="T15">
                  <a:pos x="T6" y="T7"/>
                </a:cxn>
                <a:cxn ang="T16">
                  <a:pos x="T8" y="T9"/>
                </a:cxn>
                <a:cxn ang="T17">
                  <a:pos x="T10" y="T11"/>
                </a:cxn>
              </a:cxnLst>
              <a:rect l="T18" t="T19" r="T20" b="T21"/>
              <a:pathLst>
                <a:path w="21" h="7">
                  <a:moveTo>
                    <a:pt x="0" y="4"/>
                  </a:moveTo>
                  <a:lnTo>
                    <a:pt x="3" y="7"/>
                  </a:lnTo>
                  <a:lnTo>
                    <a:pt x="11" y="7"/>
                  </a:lnTo>
                  <a:lnTo>
                    <a:pt x="21" y="4"/>
                  </a:lnTo>
                  <a:lnTo>
                    <a:pt x="14" y="0"/>
                  </a:lnTo>
                  <a:lnTo>
                    <a:pt x="0"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3" name="Freeform 588"/>
            <p:cNvSpPr>
              <a:spLocks/>
            </p:cNvSpPr>
            <p:nvPr/>
          </p:nvSpPr>
          <p:spPr bwMode="auto">
            <a:xfrm>
              <a:off x="7831138" y="4895875"/>
              <a:ext cx="106362" cy="80963"/>
            </a:xfrm>
            <a:custGeom>
              <a:avLst/>
              <a:gdLst>
                <a:gd name="T0" fmla="*/ 2147483647 w 59"/>
                <a:gd name="T1" fmla="*/ 0 h 51"/>
                <a:gd name="T2" fmla="*/ 0 w 59"/>
                <a:gd name="T3" fmla="*/ 2147483647 h 51"/>
                <a:gd name="T4" fmla="*/ 2147483647 w 59"/>
                <a:gd name="T5" fmla="*/ 2147483647 h 51"/>
                <a:gd name="T6" fmla="*/ 2147483647 w 59"/>
                <a:gd name="T7" fmla="*/ 2147483647 h 51"/>
                <a:gd name="T8" fmla="*/ 2147483647 w 59"/>
                <a:gd name="T9" fmla="*/ 2147483647 h 51"/>
                <a:gd name="T10" fmla="*/ 2147483647 w 59"/>
                <a:gd name="T11" fmla="*/ 2147483647 h 51"/>
                <a:gd name="T12" fmla="*/ 2147483647 w 59"/>
                <a:gd name="T13" fmla="*/ 2147483647 h 51"/>
                <a:gd name="T14" fmla="*/ 2147483647 w 59"/>
                <a:gd name="T15" fmla="*/ 2147483647 h 51"/>
                <a:gd name="T16" fmla="*/ 2147483647 w 59"/>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51"/>
                <a:gd name="T29" fmla="*/ 59 w 59"/>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51">
                  <a:moveTo>
                    <a:pt x="14" y="0"/>
                  </a:moveTo>
                  <a:lnTo>
                    <a:pt x="0" y="40"/>
                  </a:lnTo>
                  <a:lnTo>
                    <a:pt x="4" y="49"/>
                  </a:lnTo>
                  <a:lnTo>
                    <a:pt x="13" y="51"/>
                  </a:lnTo>
                  <a:lnTo>
                    <a:pt x="28" y="38"/>
                  </a:lnTo>
                  <a:lnTo>
                    <a:pt x="31" y="43"/>
                  </a:lnTo>
                  <a:lnTo>
                    <a:pt x="59" y="6"/>
                  </a:lnTo>
                  <a:lnTo>
                    <a:pt x="28" y="9"/>
                  </a:lnTo>
                  <a:lnTo>
                    <a:pt x="14"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4" name="Freeform 589"/>
            <p:cNvSpPr>
              <a:spLocks/>
            </p:cNvSpPr>
            <p:nvPr/>
          </p:nvSpPr>
          <p:spPr bwMode="auto">
            <a:xfrm>
              <a:off x="7831138" y="4895875"/>
              <a:ext cx="106362" cy="80963"/>
            </a:xfrm>
            <a:custGeom>
              <a:avLst/>
              <a:gdLst>
                <a:gd name="T0" fmla="*/ 2147483647 w 59"/>
                <a:gd name="T1" fmla="*/ 0 h 51"/>
                <a:gd name="T2" fmla="*/ 0 w 59"/>
                <a:gd name="T3" fmla="*/ 2147483647 h 51"/>
                <a:gd name="T4" fmla="*/ 2147483647 w 59"/>
                <a:gd name="T5" fmla="*/ 2147483647 h 51"/>
                <a:gd name="T6" fmla="*/ 2147483647 w 59"/>
                <a:gd name="T7" fmla="*/ 2147483647 h 51"/>
                <a:gd name="T8" fmla="*/ 2147483647 w 59"/>
                <a:gd name="T9" fmla="*/ 2147483647 h 51"/>
                <a:gd name="T10" fmla="*/ 2147483647 w 59"/>
                <a:gd name="T11" fmla="*/ 2147483647 h 51"/>
                <a:gd name="T12" fmla="*/ 2147483647 w 59"/>
                <a:gd name="T13" fmla="*/ 2147483647 h 51"/>
                <a:gd name="T14" fmla="*/ 2147483647 w 59"/>
                <a:gd name="T15" fmla="*/ 2147483647 h 51"/>
                <a:gd name="T16" fmla="*/ 2147483647 w 59"/>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51"/>
                <a:gd name="T29" fmla="*/ 59 w 59"/>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51">
                  <a:moveTo>
                    <a:pt x="14" y="0"/>
                  </a:moveTo>
                  <a:lnTo>
                    <a:pt x="0" y="40"/>
                  </a:lnTo>
                  <a:lnTo>
                    <a:pt x="4" y="49"/>
                  </a:lnTo>
                  <a:lnTo>
                    <a:pt x="13" y="51"/>
                  </a:lnTo>
                  <a:lnTo>
                    <a:pt x="28" y="38"/>
                  </a:lnTo>
                  <a:lnTo>
                    <a:pt x="31" y="43"/>
                  </a:lnTo>
                  <a:lnTo>
                    <a:pt x="59" y="6"/>
                  </a:lnTo>
                  <a:lnTo>
                    <a:pt x="28" y="9"/>
                  </a:lnTo>
                  <a:lnTo>
                    <a:pt x="14"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5" name="Freeform 590"/>
            <p:cNvSpPr>
              <a:spLocks/>
            </p:cNvSpPr>
            <p:nvPr/>
          </p:nvSpPr>
          <p:spPr bwMode="auto">
            <a:xfrm>
              <a:off x="8580438" y="4726013"/>
              <a:ext cx="168275" cy="195262"/>
            </a:xfrm>
            <a:custGeom>
              <a:avLst/>
              <a:gdLst>
                <a:gd name="T0" fmla="*/ 2147483647 w 93"/>
                <a:gd name="T1" fmla="*/ 2147483647 h 125"/>
                <a:gd name="T2" fmla="*/ 2147483647 w 93"/>
                <a:gd name="T3" fmla="*/ 2147483647 h 125"/>
                <a:gd name="T4" fmla="*/ 0 w 93"/>
                <a:gd name="T5" fmla="*/ 2147483647 h 125"/>
                <a:gd name="T6" fmla="*/ 2147483647 w 93"/>
                <a:gd name="T7" fmla="*/ 2147483647 h 125"/>
                <a:gd name="T8" fmla="*/ 2147483647 w 93"/>
                <a:gd name="T9" fmla="*/ 2147483647 h 125"/>
                <a:gd name="T10" fmla="*/ 2147483647 w 93"/>
                <a:gd name="T11" fmla="*/ 2147483647 h 125"/>
                <a:gd name="T12" fmla="*/ 2147483647 w 93"/>
                <a:gd name="T13" fmla="*/ 2147483647 h 125"/>
                <a:gd name="T14" fmla="*/ 2147483647 w 93"/>
                <a:gd name="T15" fmla="*/ 2147483647 h 125"/>
                <a:gd name="T16" fmla="*/ 2147483647 w 93"/>
                <a:gd name="T17" fmla="*/ 2147483647 h 125"/>
                <a:gd name="T18" fmla="*/ 2147483647 w 93"/>
                <a:gd name="T19" fmla="*/ 2147483647 h 125"/>
                <a:gd name="T20" fmla="*/ 2147483647 w 93"/>
                <a:gd name="T21" fmla="*/ 2147483647 h 125"/>
                <a:gd name="T22" fmla="*/ 2147483647 w 93"/>
                <a:gd name="T23" fmla="*/ 2147483647 h 125"/>
                <a:gd name="T24" fmla="*/ 2147483647 w 93"/>
                <a:gd name="T25" fmla="*/ 2147483647 h 125"/>
                <a:gd name="T26" fmla="*/ 2147483647 w 93"/>
                <a:gd name="T27" fmla="*/ 2147483647 h 125"/>
                <a:gd name="T28" fmla="*/ 2147483647 w 93"/>
                <a:gd name="T29" fmla="*/ 2147483647 h 125"/>
                <a:gd name="T30" fmla="*/ 2147483647 w 93"/>
                <a:gd name="T31" fmla="*/ 2147483647 h 125"/>
                <a:gd name="T32" fmla="*/ 2147483647 w 93"/>
                <a:gd name="T33" fmla="*/ 2147483647 h 125"/>
                <a:gd name="T34" fmla="*/ 2147483647 w 93"/>
                <a:gd name="T35" fmla="*/ 2147483647 h 125"/>
                <a:gd name="T36" fmla="*/ 2147483647 w 93"/>
                <a:gd name="T37" fmla="*/ 0 h 125"/>
                <a:gd name="T38" fmla="*/ 2147483647 w 93"/>
                <a:gd name="T39" fmla="*/ 2147483647 h 125"/>
                <a:gd name="T40" fmla="*/ 2147483647 w 93"/>
                <a:gd name="T41" fmla="*/ 2147483647 h 125"/>
                <a:gd name="T42" fmla="*/ 2147483647 w 93"/>
                <a:gd name="T43" fmla="*/ 2147483647 h 125"/>
                <a:gd name="T44" fmla="*/ 2147483647 w 93"/>
                <a:gd name="T45" fmla="*/ 2147483647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3"/>
                <a:gd name="T70" fmla="*/ 0 h 125"/>
                <a:gd name="T71" fmla="*/ 93 w 93"/>
                <a:gd name="T72" fmla="*/ 125 h 1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3" h="125">
                  <a:moveTo>
                    <a:pt x="8" y="86"/>
                  </a:moveTo>
                  <a:lnTo>
                    <a:pt x="19" y="98"/>
                  </a:lnTo>
                  <a:lnTo>
                    <a:pt x="0" y="121"/>
                  </a:lnTo>
                  <a:lnTo>
                    <a:pt x="3" y="125"/>
                  </a:lnTo>
                  <a:lnTo>
                    <a:pt x="12" y="122"/>
                  </a:lnTo>
                  <a:lnTo>
                    <a:pt x="55" y="83"/>
                  </a:lnTo>
                  <a:lnTo>
                    <a:pt x="80" y="71"/>
                  </a:lnTo>
                  <a:lnTo>
                    <a:pt x="93" y="57"/>
                  </a:lnTo>
                  <a:lnTo>
                    <a:pt x="88" y="54"/>
                  </a:lnTo>
                  <a:lnTo>
                    <a:pt x="71" y="63"/>
                  </a:lnTo>
                  <a:lnTo>
                    <a:pt x="57" y="57"/>
                  </a:lnTo>
                  <a:lnTo>
                    <a:pt x="64" y="41"/>
                  </a:lnTo>
                  <a:lnTo>
                    <a:pt x="60" y="38"/>
                  </a:lnTo>
                  <a:lnTo>
                    <a:pt x="55" y="50"/>
                  </a:lnTo>
                  <a:lnTo>
                    <a:pt x="49" y="44"/>
                  </a:lnTo>
                  <a:lnTo>
                    <a:pt x="56" y="17"/>
                  </a:lnTo>
                  <a:lnTo>
                    <a:pt x="55" y="12"/>
                  </a:lnTo>
                  <a:lnTo>
                    <a:pt x="46" y="9"/>
                  </a:lnTo>
                  <a:lnTo>
                    <a:pt x="43" y="0"/>
                  </a:lnTo>
                  <a:lnTo>
                    <a:pt x="42" y="44"/>
                  </a:lnTo>
                  <a:lnTo>
                    <a:pt x="49" y="44"/>
                  </a:lnTo>
                  <a:lnTo>
                    <a:pt x="24" y="79"/>
                  </a:lnTo>
                  <a:lnTo>
                    <a:pt x="8" y="8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6" name="Freeform 591"/>
            <p:cNvSpPr>
              <a:spLocks/>
            </p:cNvSpPr>
            <p:nvPr/>
          </p:nvSpPr>
          <p:spPr bwMode="auto">
            <a:xfrm>
              <a:off x="8580438" y="4726013"/>
              <a:ext cx="168275" cy="195262"/>
            </a:xfrm>
            <a:custGeom>
              <a:avLst/>
              <a:gdLst>
                <a:gd name="T0" fmla="*/ 2147483647 w 93"/>
                <a:gd name="T1" fmla="*/ 2147483647 h 125"/>
                <a:gd name="T2" fmla="*/ 2147483647 w 93"/>
                <a:gd name="T3" fmla="*/ 2147483647 h 125"/>
                <a:gd name="T4" fmla="*/ 0 w 93"/>
                <a:gd name="T5" fmla="*/ 2147483647 h 125"/>
                <a:gd name="T6" fmla="*/ 2147483647 w 93"/>
                <a:gd name="T7" fmla="*/ 2147483647 h 125"/>
                <a:gd name="T8" fmla="*/ 2147483647 w 93"/>
                <a:gd name="T9" fmla="*/ 2147483647 h 125"/>
                <a:gd name="T10" fmla="*/ 2147483647 w 93"/>
                <a:gd name="T11" fmla="*/ 2147483647 h 125"/>
                <a:gd name="T12" fmla="*/ 2147483647 w 93"/>
                <a:gd name="T13" fmla="*/ 2147483647 h 125"/>
                <a:gd name="T14" fmla="*/ 2147483647 w 93"/>
                <a:gd name="T15" fmla="*/ 2147483647 h 125"/>
                <a:gd name="T16" fmla="*/ 2147483647 w 93"/>
                <a:gd name="T17" fmla="*/ 2147483647 h 125"/>
                <a:gd name="T18" fmla="*/ 2147483647 w 93"/>
                <a:gd name="T19" fmla="*/ 2147483647 h 125"/>
                <a:gd name="T20" fmla="*/ 2147483647 w 93"/>
                <a:gd name="T21" fmla="*/ 2147483647 h 125"/>
                <a:gd name="T22" fmla="*/ 2147483647 w 93"/>
                <a:gd name="T23" fmla="*/ 2147483647 h 125"/>
                <a:gd name="T24" fmla="*/ 2147483647 w 93"/>
                <a:gd name="T25" fmla="*/ 2147483647 h 125"/>
                <a:gd name="T26" fmla="*/ 2147483647 w 93"/>
                <a:gd name="T27" fmla="*/ 2147483647 h 125"/>
                <a:gd name="T28" fmla="*/ 2147483647 w 93"/>
                <a:gd name="T29" fmla="*/ 2147483647 h 125"/>
                <a:gd name="T30" fmla="*/ 2147483647 w 93"/>
                <a:gd name="T31" fmla="*/ 2147483647 h 125"/>
                <a:gd name="T32" fmla="*/ 2147483647 w 93"/>
                <a:gd name="T33" fmla="*/ 2147483647 h 125"/>
                <a:gd name="T34" fmla="*/ 2147483647 w 93"/>
                <a:gd name="T35" fmla="*/ 2147483647 h 125"/>
                <a:gd name="T36" fmla="*/ 2147483647 w 93"/>
                <a:gd name="T37" fmla="*/ 0 h 125"/>
                <a:gd name="T38" fmla="*/ 2147483647 w 93"/>
                <a:gd name="T39" fmla="*/ 2147483647 h 125"/>
                <a:gd name="T40" fmla="*/ 2147483647 w 93"/>
                <a:gd name="T41" fmla="*/ 2147483647 h 125"/>
                <a:gd name="T42" fmla="*/ 2147483647 w 93"/>
                <a:gd name="T43" fmla="*/ 2147483647 h 125"/>
                <a:gd name="T44" fmla="*/ 2147483647 w 93"/>
                <a:gd name="T45" fmla="*/ 2147483647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3"/>
                <a:gd name="T70" fmla="*/ 0 h 125"/>
                <a:gd name="T71" fmla="*/ 93 w 93"/>
                <a:gd name="T72" fmla="*/ 125 h 1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3" h="125">
                  <a:moveTo>
                    <a:pt x="8" y="86"/>
                  </a:moveTo>
                  <a:lnTo>
                    <a:pt x="19" y="98"/>
                  </a:lnTo>
                  <a:lnTo>
                    <a:pt x="0" y="121"/>
                  </a:lnTo>
                  <a:lnTo>
                    <a:pt x="3" y="125"/>
                  </a:lnTo>
                  <a:lnTo>
                    <a:pt x="12" y="122"/>
                  </a:lnTo>
                  <a:lnTo>
                    <a:pt x="55" y="83"/>
                  </a:lnTo>
                  <a:lnTo>
                    <a:pt x="80" y="71"/>
                  </a:lnTo>
                  <a:lnTo>
                    <a:pt x="93" y="57"/>
                  </a:lnTo>
                  <a:lnTo>
                    <a:pt x="88" y="54"/>
                  </a:lnTo>
                  <a:lnTo>
                    <a:pt x="71" y="63"/>
                  </a:lnTo>
                  <a:lnTo>
                    <a:pt x="57" y="57"/>
                  </a:lnTo>
                  <a:lnTo>
                    <a:pt x="64" y="41"/>
                  </a:lnTo>
                  <a:lnTo>
                    <a:pt x="60" y="38"/>
                  </a:lnTo>
                  <a:lnTo>
                    <a:pt x="55" y="50"/>
                  </a:lnTo>
                  <a:lnTo>
                    <a:pt x="49" y="44"/>
                  </a:lnTo>
                  <a:lnTo>
                    <a:pt x="56" y="17"/>
                  </a:lnTo>
                  <a:lnTo>
                    <a:pt x="55" y="12"/>
                  </a:lnTo>
                  <a:lnTo>
                    <a:pt x="46" y="9"/>
                  </a:lnTo>
                  <a:lnTo>
                    <a:pt x="43" y="0"/>
                  </a:lnTo>
                  <a:lnTo>
                    <a:pt x="42" y="44"/>
                  </a:lnTo>
                  <a:lnTo>
                    <a:pt x="49" y="44"/>
                  </a:lnTo>
                  <a:lnTo>
                    <a:pt x="24" y="79"/>
                  </a:lnTo>
                  <a:lnTo>
                    <a:pt x="8" y="8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7" name="Freeform 592"/>
            <p:cNvSpPr>
              <a:spLocks/>
            </p:cNvSpPr>
            <p:nvPr/>
          </p:nvSpPr>
          <p:spPr bwMode="auto">
            <a:xfrm>
              <a:off x="8280400" y="4895875"/>
              <a:ext cx="287338" cy="161925"/>
            </a:xfrm>
            <a:custGeom>
              <a:avLst/>
              <a:gdLst>
                <a:gd name="T0" fmla="*/ 0 w 163"/>
                <a:gd name="T1" fmla="*/ 2147483647 h 104"/>
                <a:gd name="T2" fmla="*/ 0 w 163"/>
                <a:gd name="T3" fmla="*/ 2147483647 h 104"/>
                <a:gd name="T4" fmla="*/ 2147483647 w 163"/>
                <a:gd name="T5" fmla="*/ 2147483647 h 104"/>
                <a:gd name="T6" fmla="*/ 2147483647 w 163"/>
                <a:gd name="T7" fmla="*/ 2147483647 h 104"/>
                <a:gd name="T8" fmla="*/ 2147483647 w 163"/>
                <a:gd name="T9" fmla="*/ 2147483647 h 104"/>
                <a:gd name="T10" fmla="*/ 2147483647 w 163"/>
                <a:gd name="T11" fmla="*/ 2147483647 h 104"/>
                <a:gd name="T12" fmla="*/ 2147483647 w 163"/>
                <a:gd name="T13" fmla="*/ 2147483647 h 104"/>
                <a:gd name="T14" fmla="*/ 2147483647 w 163"/>
                <a:gd name="T15" fmla="*/ 2147483647 h 104"/>
                <a:gd name="T16" fmla="*/ 2147483647 w 163"/>
                <a:gd name="T17" fmla="*/ 2147483647 h 104"/>
                <a:gd name="T18" fmla="*/ 2147483647 w 163"/>
                <a:gd name="T19" fmla="*/ 2147483647 h 104"/>
                <a:gd name="T20" fmla="*/ 2147483647 w 163"/>
                <a:gd name="T21" fmla="*/ 2147483647 h 104"/>
                <a:gd name="T22" fmla="*/ 2147483647 w 163"/>
                <a:gd name="T23" fmla="*/ 2147483647 h 104"/>
                <a:gd name="T24" fmla="*/ 2147483647 w 163"/>
                <a:gd name="T25" fmla="*/ 2147483647 h 104"/>
                <a:gd name="T26" fmla="*/ 2147483647 w 163"/>
                <a:gd name="T27" fmla="*/ 2147483647 h 104"/>
                <a:gd name="T28" fmla="*/ 2147483647 w 163"/>
                <a:gd name="T29" fmla="*/ 2147483647 h 104"/>
                <a:gd name="T30" fmla="*/ 2147483647 w 163"/>
                <a:gd name="T31" fmla="*/ 0 h 104"/>
                <a:gd name="T32" fmla="*/ 2147483647 w 163"/>
                <a:gd name="T33" fmla="*/ 2147483647 h 104"/>
                <a:gd name="T34" fmla="*/ 2147483647 w 163"/>
                <a:gd name="T35" fmla="*/ 2147483647 h 104"/>
                <a:gd name="T36" fmla="*/ 2147483647 w 163"/>
                <a:gd name="T37" fmla="*/ 2147483647 h 104"/>
                <a:gd name="T38" fmla="*/ 0 w 163"/>
                <a:gd name="T39" fmla="*/ 2147483647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
                <a:gd name="T61" fmla="*/ 0 h 104"/>
                <a:gd name="T62" fmla="*/ 163 w 163"/>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 h="104">
                  <a:moveTo>
                    <a:pt x="0" y="92"/>
                  </a:moveTo>
                  <a:lnTo>
                    <a:pt x="0" y="97"/>
                  </a:lnTo>
                  <a:lnTo>
                    <a:pt x="11" y="97"/>
                  </a:lnTo>
                  <a:lnTo>
                    <a:pt x="11" y="101"/>
                  </a:lnTo>
                  <a:lnTo>
                    <a:pt x="24" y="104"/>
                  </a:lnTo>
                  <a:lnTo>
                    <a:pt x="45" y="97"/>
                  </a:lnTo>
                  <a:lnTo>
                    <a:pt x="85" y="65"/>
                  </a:lnTo>
                  <a:lnTo>
                    <a:pt x="116" y="54"/>
                  </a:lnTo>
                  <a:lnTo>
                    <a:pt x="119" y="44"/>
                  </a:lnTo>
                  <a:lnTo>
                    <a:pt x="157" y="21"/>
                  </a:lnTo>
                  <a:lnTo>
                    <a:pt x="163" y="12"/>
                  </a:lnTo>
                  <a:lnTo>
                    <a:pt x="159" y="11"/>
                  </a:lnTo>
                  <a:lnTo>
                    <a:pt x="161" y="5"/>
                  </a:lnTo>
                  <a:lnTo>
                    <a:pt x="147" y="12"/>
                  </a:lnTo>
                  <a:lnTo>
                    <a:pt x="150" y="5"/>
                  </a:lnTo>
                  <a:lnTo>
                    <a:pt x="146" y="0"/>
                  </a:lnTo>
                  <a:lnTo>
                    <a:pt x="139" y="5"/>
                  </a:lnTo>
                  <a:lnTo>
                    <a:pt x="102" y="35"/>
                  </a:lnTo>
                  <a:lnTo>
                    <a:pt x="48" y="60"/>
                  </a:lnTo>
                  <a:lnTo>
                    <a:pt x="0" y="9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8" name="Freeform 593"/>
            <p:cNvSpPr>
              <a:spLocks/>
            </p:cNvSpPr>
            <p:nvPr/>
          </p:nvSpPr>
          <p:spPr bwMode="auto">
            <a:xfrm>
              <a:off x="8280400" y="4895875"/>
              <a:ext cx="287338" cy="161925"/>
            </a:xfrm>
            <a:custGeom>
              <a:avLst/>
              <a:gdLst>
                <a:gd name="T0" fmla="*/ 0 w 163"/>
                <a:gd name="T1" fmla="*/ 2147483647 h 104"/>
                <a:gd name="T2" fmla="*/ 0 w 163"/>
                <a:gd name="T3" fmla="*/ 2147483647 h 104"/>
                <a:gd name="T4" fmla="*/ 2147483647 w 163"/>
                <a:gd name="T5" fmla="*/ 2147483647 h 104"/>
                <a:gd name="T6" fmla="*/ 2147483647 w 163"/>
                <a:gd name="T7" fmla="*/ 2147483647 h 104"/>
                <a:gd name="T8" fmla="*/ 2147483647 w 163"/>
                <a:gd name="T9" fmla="*/ 2147483647 h 104"/>
                <a:gd name="T10" fmla="*/ 2147483647 w 163"/>
                <a:gd name="T11" fmla="*/ 2147483647 h 104"/>
                <a:gd name="T12" fmla="*/ 2147483647 w 163"/>
                <a:gd name="T13" fmla="*/ 2147483647 h 104"/>
                <a:gd name="T14" fmla="*/ 2147483647 w 163"/>
                <a:gd name="T15" fmla="*/ 2147483647 h 104"/>
                <a:gd name="T16" fmla="*/ 2147483647 w 163"/>
                <a:gd name="T17" fmla="*/ 2147483647 h 104"/>
                <a:gd name="T18" fmla="*/ 2147483647 w 163"/>
                <a:gd name="T19" fmla="*/ 2147483647 h 104"/>
                <a:gd name="T20" fmla="*/ 2147483647 w 163"/>
                <a:gd name="T21" fmla="*/ 2147483647 h 104"/>
                <a:gd name="T22" fmla="*/ 2147483647 w 163"/>
                <a:gd name="T23" fmla="*/ 2147483647 h 104"/>
                <a:gd name="T24" fmla="*/ 2147483647 w 163"/>
                <a:gd name="T25" fmla="*/ 2147483647 h 104"/>
                <a:gd name="T26" fmla="*/ 2147483647 w 163"/>
                <a:gd name="T27" fmla="*/ 2147483647 h 104"/>
                <a:gd name="T28" fmla="*/ 2147483647 w 163"/>
                <a:gd name="T29" fmla="*/ 2147483647 h 104"/>
                <a:gd name="T30" fmla="*/ 2147483647 w 163"/>
                <a:gd name="T31" fmla="*/ 0 h 104"/>
                <a:gd name="T32" fmla="*/ 2147483647 w 163"/>
                <a:gd name="T33" fmla="*/ 2147483647 h 104"/>
                <a:gd name="T34" fmla="*/ 2147483647 w 163"/>
                <a:gd name="T35" fmla="*/ 2147483647 h 104"/>
                <a:gd name="T36" fmla="*/ 2147483647 w 163"/>
                <a:gd name="T37" fmla="*/ 2147483647 h 104"/>
                <a:gd name="T38" fmla="*/ 0 w 163"/>
                <a:gd name="T39" fmla="*/ 2147483647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
                <a:gd name="T61" fmla="*/ 0 h 104"/>
                <a:gd name="T62" fmla="*/ 163 w 163"/>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 h="104">
                  <a:moveTo>
                    <a:pt x="0" y="92"/>
                  </a:moveTo>
                  <a:lnTo>
                    <a:pt x="0" y="97"/>
                  </a:lnTo>
                  <a:lnTo>
                    <a:pt x="11" y="97"/>
                  </a:lnTo>
                  <a:lnTo>
                    <a:pt x="11" y="101"/>
                  </a:lnTo>
                  <a:lnTo>
                    <a:pt x="24" y="104"/>
                  </a:lnTo>
                  <a:lnTo>
                    <a:pt x="45" y="97"/>
                  </a:lnTo>
                  <a:lnTo>
                    <a:pt x="85" y="65"/>
                  </a:lnTo>
                  <a:lnTo>
                    <a:pt x="116" y="54"/>
                  </a:lnTo>
                  <a:lnTo>
                    <a:pt x="119" y="44"/>
                  </a:lnTo>
                  <a:lnTo>
                    <a:pt x="157" y="21"/>
                  </a:lnTo>
                  <a:lnTo>
                    <a:pt x="163" y="12"/>
                  </a:lnTo>
                  <a:lnTo>
                    <a:pt x="159" y="11"/>
                  </a:lnTo>
                  <a:lnTo>
                    <a:pt x="161" y="5"/>
                  </a:lnTo>
                  <a:lnTo>
                    <a:pt x="147" y="12"/>
                  </a:lnTo>
                  <a:lnTo>
                    <a:pt x="150" y="5"/>
                  </a:lnTo>
                  <a:lnTo>
                    <a:pt x="146" y="0"/>
                  </a:lnTo>
                  <a:lnTo>
                    <a:pt x="139" y="5"/>
                  </a:lnTo>
                  <a:lnTo>
                    <a:pt x="102" y="35"/>
                  </a:lnTo>
                  <a:lnTo>
                    <a:pt x="48" y="60"/>
                  </a:lnTo>
                  <a:lnTo>
                    <a:pt x="0" y="9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9" name="Freeform 594"/>
            <p:cNvSpPr>
              <a:spLocks/>
            </p:cNvSpPr>
            <p:nvPr/>
          </p:nvSpPr>
          <p:spPr bwMode="auto">
            <a:xfrm>
              <a:off x="8272463" y="5057800"/>
              <a:ext cx="23812" cy="19050"/>
            </a:xfrm>
            <a:custGeom>
              <a:avLst/>
              <a:gdLst>
                <a:gd name="T0" fmla="*/ 0 w 14"/>
                <a:gd name="T1" fmla="*/ 2147483647 h 12"/>
                <a:gd name="T2" fmla="*/ 2147483647 w 14"/>
                <a:gd name="T3" fmla="*/ 2147483647 h 12"/>
                <a:gd name="T4" fmla="*/ 2147483647 w 14"/>
                <a:gd name="T5" fmla="*/ 0 h 12"/>
                <a:gd name="T6" fmla="*/ 0 w 14"/>
                <a:gd name="T7" fmla="*/ 2147483647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0" y="12"/>
                  </a:moveTo>
                  <a:lnTo>
                    <a:pt x="12" y="7"/>
                  </a:lnTo>
                  <a:lnTo>
                    <a:pt x="14" y="0"/>
                  </a:lnTo>
                  <a:lnTo>
                    <a:pt x="0" y="1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0" name="Freeform 595"/>
            <p:cNvSpPr>
              <a:spLocks/>
            </p:cNvSpPr>
            <p:nvPr/>
          </p:nvSpPr>
          <p:spPr bwMode="auto">
            <a:xfrm>
              <a:off x="8272463" y="5057800"/>
              <a:ext cx="23812" cy="19050"/>
            </a:xfrm>
            <a:custGeom>
              <a:avLst/>
              <a:gdLst>
                <a:gd name="T0" fmla="*/ 0 w 14"/>
                <a:gd name="T1" fmla="*/ 2147483647 h 12"/>
                <a:gd name="T2" fmla="*/ 2147483647 w 14"/>
                <a:gd name="T3" fmla="*/ 2147483647 h 12"/>
                <a:gd name="T4" fmla="*/ 2147483647 w 14"/>
                <a:gd name="T5" fmla="*/ 0 h 12"/>
                <a:gd name="T6" fmla="*/ 0 w 14"/>
                <a:gd name="T7" fmla="*/ 2147483647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0" y="12"/>
                  </a:moveTo>
                  <a:lnTo>
                    <a:pt x="12" y="7"/>
                  </a:lnTo>
                  <a:lnTo>
                    <a:pt x="14" y="0"/>
                  </a:lnTo>
                  <a:lnTo>
                    <a:pt x="0" y="1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1" name="Freeform 596"/>
            <p:cNvSpPr>
              <a:spLocks/>
            </p:cNvSpPr>
            <p:nvPr/>
          </p:nvSpPr>
          <p:spPr bwMode="auto">
            <a:xfrm>
              <a:off x="6815138" y="3621113"/>
              <a:ext cx="295275" cy="311150"/>
            </a:xfrm>
            <a:custGeom>
              <a:avLst/>
              <a:gdLst>
                <a:gd name="T0" fmla="*/ 0 w 165"/>
                <a:gd name="T1" fmla="*/ 0 h 200"/>
                <a:gd name="T2" fmla="*/ 2147483647 w 165"/>
                <a:gd name="T3" fmla="*/ 2147483647 h 200"/>
                <a:gd name="T4" fmla="*/ 2147483647 w 165"/>
                <a:gd name="T5" fmla="*/ 2147483647 h 200"/>
                <a:gd name="T6" fmla="*/ 2147483647 w 165"/>
                <a:gd name="T7" fmla="*/ 2147483647 h 200"/>
                <a:gd name="T8" fmla="*/ 2147483647 w 165"/>
                <a:gd name="T9" fmla="*/ 2147483647 h 200"/>
                <a:gd name="T10" fmla="*/ 2147483647 w 165"/>
                <a:gd name="T11" fmla="*/ 2147483647 h 200"/>
                <a:gd name="T12" fmla="*/ 2147483647 w 165"/>
                <a:gd name="T13" fmla="*/ 2147483647 h 200"/>
                <a:gd name="T14" fmla="*/ 2147483647 w 165"/>
                <a:gd name="T15" fmla="*/ 2147483647 h 200"/>
                <a:gd name="T16" fmla="*/ 2147483647 w 165"/>
                <a:gd name="T17" fmla="*/ 2147483647 h 200"/>
                <a:gd name="T18" fmla="*/ 2147483647 w 165"/>
                <a:gd name="T19" fmla="*/ 2147483647 h 200"/>
                <a:gd name="T20" fmla="*/ 2147483647 w 165"/>
                <a:gd name="T21" fmla="*/ 2147483647 h 200"/>
                <a:gd name="T22" fmla="*/ 2147483647 w 165"/>
                <a:gd name="T23" fmla="*/ 2147483647 h 200"/>
                <a:gd name="T24" fmla="*/ 2147483647 w 165"/>
                <a:gd name="T25" fmla="*/ 2147483647 h 200"/>
                <a:gd name="T26" fmla="*/ 2147483647 w 165"/>
                <a:gd name="T27" fmla="*/ 2147483647 h 200"/>
                <a:gd name="T28" fmla="*/ 2147483647 w 165"/>
                <a:gd name="T29" fmla="*/ 2147483647 h 200"/>
                <a:gd name="T30" fmla="*/ 2147483647 w 165"/>
                <a:gd name="T31" fmla="*/ 2147483647 h 200"/>
                <a:gd name="T32" fmla="*/ 2147483647 w 165"/>
                <a:gd name="T33" fmla="*/ 2147483647 h 200"/>
                <a:gd name="T34" fmla="*/ 2147483647 w 165"/>
                <a:gd name="T35" fmla="*/ 2147483647 h 200"/>
                <a:gd name="T36" fmla="*/ 2147483647 w 165"/>
                <a:gd name="T37" fmla="*/ 2147483647 h 200"/>
                <a:gd name="T38" fmla="*/ 2147483647 w 165"/>
                <a:gd name="T39" fmla="*/ 2147483647 h 200"/>
                <a:gd name="T40" fmla="*/ 2147483647 w 165"/>
                <a:gd name="T41" fmla="*/ 2147483647 h 200"/>
                <a:gd name="T42" fmla="*/ 2147483647 w 165"/>
                <a:gd name="T43" fmla="*/ 2147483647 h 200"/>
                <a:gd name="T44" fmla="*/ 2147483647 w 165"/>
                <a:gd name="T45" fmla="*/ 2147483647 h 200"/>
                <a:gd name="T46" fmla="*/ 2147483647 w 165"/>
                <a:gd name="T47" fmla="*/ 2147483647 h 200"/>
                <a:gd name="T48" fmla="*/ 2147483647 w 165"/>
                <a:gd name="T49" fmla="*/ 2147483647 h 200"/>
                <a:gd name="T50" fmla="*/ 0 w 165"/>
                <a:gd name="T51" fmla="*/ 0 h 2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5"/>
                <a:gd name="T79" fmla="*/ 0 h 200"/>
                <a:gd name="T80" fmla="*/ 165 w 165"/>
                <a:gd name="T81" fmla="*/ 200 h 2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5" h="200">
                  <a:moveTo>
                    <a:pt x="0" y="0"/>
                  </a:moveTo>
                  <a:lnTo>
                    <a:pt x="6" y="15"/>
                  </a:lnTo>
                  <a:lnTo>
                    <a:pt x="26" y="34"/>
                  </a:lnTo>
                  <a:lnTo>
                    <a:pt x="40" y="56"/>
                  </a:lnTo>
                  <a:lnTo>
                    <a:pt x="55" y="68"/>
                  </a:lnTo>
                  <a:lnTo>
                    <a:pt x="61" y="94"/>
                  </a:lnTo>
                  <a:lnTo>
                    <a:pt x="79" y="111"/>
                  </a:lnTo>
                  <a:lnTo>
                    <a:pt x="86" y="136"/>
                  </a:lnTo>
                  <a:lnTo>
                    <a:pt x="99" y="155"/>
                  </a:lnTo>
                  <a:lnTo>
                    <a:pt x="137" y="197"/>
                  </a:lnTo>
                  <a:lnTo>
                    <a:pt x="142" y="200"/>
                  </a:lnTo>
                  <a:lnTo>
                    <a:pt x="151" y="196"/>
                  </a:lnTo>
                  <a:lnTo>
                    <a:pt x="156" y="200"/>
                  </a:lnTo>
                  <a:lnTo>
                    <a:pt x="165" y="152"/>
                  </a:lnTo>
                  <a:lnTo>
                    <a:pt x="156" y="141"/>
                  </a:lnTo>
                  <a:lnTo>
                    <a:pt x="148" y="141"/>
                  </a:lnTo>
                  <a:lnTo>
                    <a:pt x="139" y="117"/>
                  </a:lnTo>
                  <a:lnTo>
                    <a:pt x="130" y="117"/>
                  </a:lnTo>
                  <a:lnTo>
                    <a:pt x="125" y="111"/>
                  </a:lnTo>
                  <a:lnTo>
                    <a:pt x="130" y="97"/>
                  </a:lnTo>
                  <a:lnTo>
                    <a:pt x="118" y="89"/>
                  </a:lnTo>
                  <a:lnTo>
                    <a:pt x="118" y="79"/>
                  </a:lnTo>
                  <a:lnTo>
                    <a:pt x="92" y="59"/>
                  </a:lnTo>
                  <a:lnTo>
                    <a:pt x="83" y="62"/>
                  </a:lnTo>
                  <a:lnTo>
                    <a:pt x="34" y="8"/>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2" name="Freeform 597"/>
            <p:cNvSpPr>
              <a:spLocks/>
            </p:cNvSpPr>
            <p:nvPr/>
          </p:nvSpPr>
          <p:spPr bwMode="auto">
            <a:xfrm>
              <a:off x="6815138" y="3621113"/>
              <a:ext cx="295275" cy="311150"/>
            </a:xfrm>
            <a:custGeom>
              <a:avLst/>
              <a:gdLst>
                <a:gd name="T0" fmla="*/ 0 w 165"/>
                <a:gd name="T1" fmla="*/ 0 h 200"/>
                <a:gd name="T2" fmla="*/ 2147483647 w 165"/>
                <a:gd name="T3" fmla="*/ 2147483647 h 200"/>
                <a:gd name="T4" fmla="*/ 2147483647 w 165"/>
                <a:gd name="T5" fmla="*/ 2147483647 h 200"/>
                <a:gd name="T6" fmla="*/ 2147483647 w 165"/>
                <a:gd name="T7" fmla="*/ 2147483647 h 200"/>
                <a:gd name="T8" fmla="*/ 2147483647 w 165"/>
                <a:gd name="T9" fmla="*/ 2147483647 h 200"/>
                <a:gd name="T10" fmla="*/ 2147483647 w 165"/>
                <a:gd name="T11" fmla="*/ 2147483647 h 200"/>
                <a:gd name="T12" fmla="*/ 2147483647 w 165"/>
                <a:gd name="T13" fmla="*/ 2147483647 h 200"/>
                <a:gd name="T14" fmla="*/ 2147483647 w 165"/>
                <a:gd name="T15" fmla="*/ 2147483647 h 200"/>
                <a:gd name="T16" fmla="*/ 2147483647 w 165"/>
                <a:gd name="T17" fmla="*/ 2147483647 h 200"/>
                <a:gd name="T18" fmla="*/ 2147483647 w 165"/>
                <a:gd name="T19" fmla="*/ 2147483647 h 200"/>
                <a:gd name="T20" fmla="*/ 2147483647 w 165"/>
                <a:gd name="T21" fmla="*/ 2147483647 h 200"/>
                <a:gd name="T22" fmla="*/ 2147483647 w 165"/>
                <a:gd name="T23" fmla="*/ 2147483647 h 200"/>
                <a:gd name="T24" fmla="*/ 2147483647 w 165"/>
                <a:gd name="T25" fmla="*/ 2147483647 h 200"/>
                <a:gd name="T26" fmla="*/ 2147483647 w 165"/>
                <a:gd name="T27" fmla="*/ 2147483647 h 200"/>
                <a:gd name="T28" fmla="*/ 2147483647 w 165"/>
                <a:gd name="T29" fmla="*/ 2147483647 h 200"/>
                <a:gd name="T30" fmla="*/ 2147483647 w 165"/>
                <a:gd name="T31" fmla="*/ 2147483647 h 200"/>
                <a:gd name="T32" fmla="*/ 2147483647 w 165"/>
                <a:gd name="T33" fmla="*/ 2147483647 h 200"/>
                <a:gd name="T34" fmla="*/ 2147483647 w 165"/>
                <a:gd name="T35" fmla="*/ 2147483647 h 200"/>
                <a:gd name="T36" fmla="*/ 2147483647 w 165"/>
                <a:gd name="T37" fmla="*/ 2147483647 h 200"/>
                <a:gd name="T38" fmla="*/ 2147483647 w 165"/>
                <a:gd name="T39" fmla="*/ 2147483647 h 200"/>
                <a:gd name="T40" fmla="*/ 2147483647 w 165"/>
                <a:gd name="T41" fmla="*/ 2147483647 h 200"/>
                <a:gd name="T42" fmla="*/ 2147483647 w 165"/>
                <a:gd name="T43" fmla="*/ 2147483647 h 200"/>
                <a:gd name="T44" fmla="*/ 2147483647 w 165"/>
                <a:gd name="T45" fmla="*/ 2147483647 h 200"/>
                <a:gd name="T46" fmla="*/ 2147483647 w 165"/>
                <a:gd name="T47" fmla="*/ 2147483647 h 200"/>
                <a:gd name="T48" fmla="*/ 2147483647 w 165"/>
                <a:gd name="T49" fmla="*/ 2147483647 h 200"/>
                <a:gd name="T50" fmla="*/ 0 w 165"/>
                <a:gd name="T51" fmla="*/ 0 h 2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5"/>
                <a:gd name="T79" fmla="*/ 0 h 200"/>
                <a:gd name="T80" fmla="*/ 165 w 165"/>
                <a:gd name="T81" fmla="*/ 200 h 2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5" h="200">
                  <a:moveTo>
                    <a:pt x="0" y="0"/>
                  </a:moveTo>
                  <a:lnTo>
                    <a:pt x="6" y="15"/>
                  </a:lnTo>
                  <a:lnTo>
                    <a:pt x="26" y="34"/>
                  </a:lnTo>
                  <a:lnTo>
                    <a:pt x="40" y="56"/>
                  </a:lnTo>
                  <a:lnTo>
                    <a:pt x="55" y="68"/>
                  </a:lnTo>
                  <a:lnTo>
                    <a:pt x="61" y="94"/>
                  </a:lnTo>
                  <a:lnTo>
                    <a:pt x="79" y="111"/>
                  </a:lnTo>
                  <a:lnTo>
                    <a:pt x="86" y="136"/>
                  </a:lnTo>
                  <a:lnTo>
                    <a:pt x="99" y="155"/>
                  </a:lnTo>
                  <a:lnTo>
                    <a:pt x="137" y="197"/>
                  </a:lnTo>
                  <a:lnTo>
                    <a:pt x="142" y="200"/>
                  </a:lnTo>
                  <a:lnTo>
                    <a:pt x="151" y="196"/>
                  </a:lnTo>
                  <a:lnTo>
                    <a:pt x="156" y="200"/>
                  </a:lnTo>
                  <a:lnTo>
                    <a:pt x="165" y="152"/>
                  </a:lnTo>
                  <a:lnTo>
                    <a:pt x="156" y="141"/>
                  </a:lnTo>
                  <a:lnTo>
                    <a:pt x="148" y="141"/>
                  </a:lnTo>
                  <a:lnTo>
                    <a:pt x="139" y="117"/>
                  </a:lnTo>
                  <a:lnTo>
                    <a:pt x="130" y="117"/>
                  </a:lnTo>
                  <a:lnTo>
                    <a:pt x="125" y="111"/>
                  </a:lnTo>
                  <a:lnTo>
                    <a:pt x="130" y="97"/>
                  </a:lnTo>
                  <a:lnTo>
                    <a:pt x="118" y="89"/>
                  </a:lnTo>
                  <a:lnTo>
                    <a:pt x="118" y="79"/>
                  </a:lnTo>
                  <a:lnTo>
                    <a:pt x="92" y="59"/>
                  </a:lnTo>
                  <a:lnTo>
                    <a:pt x="83" y="62"/>
                  </a:lnTo>
                  <a:lnTo>
                    <a:pt x="34" y="8"/>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3" name="Freeform 598"/>
            <p:cNvSpPr>
              <a:spLocks/>
            </p:cNvSpPr>
            <p:nvPr/>
          </p:nvSpPr>
          <p:spPr bwMode="auto">
            <a:xfrm>
              <a:off x="7088188" y="3935438"/>
              <a:ext cx="234950" cy="77787"/>
            </a:xfrm>
            <a:custGeom>
              <a:avLst/>
              <a:gdLst>
                <a:gd name="T0" fmla="*/ 0 w 132"/>
                <a:gd name="T1" fmla="*/ 2147483647 h 48"/>
                <a:gd name="T2" fmla="*/ 2147483647 w 132"/>
                <a:gd name="T3" fmla="*/ 2147483647 h 48"/>
                <a:gd name="T4" fmla="*/ 2147483647 w 132"/>
                <a:gd name="T5" fmla="*/ 2147483647 h 48"/>
                <a:gd name="T6" fmla="*/ 2147483647 w 132"/>
                <a:gd name="T7" fmla="*/ 2147483647 h 48"/>
                <a:gd name="T8" fmla="*/ 2147483647 w 132"/>
                <a:gd name="T9" fmla="*/ 2147483647 h 48"/>
                <a:gd name="T10" fmla="*/ 2147483647 w 132"/>
                <a:gd name="T11" fmla="*/ 2147483647 h 48"/>
                <a:gd name="T12" fmla="*/ 2147483647 w 132"/>
                <a:gd name="T13" fmla="*/ 2147483647 h 48"/>
                <a:gd name="T14" fmla="*/ 2147483647 w 132"/>
                <a:gd name="T15" fmla="*/ 2147483647 h 48"/>
                <a:gd name="T16" fmla="*/ 2147483647 w 132"/>
                <a:gd name="T17" fmla="*/ 2147483647 h 48"/>
                <a:gd name="T18" fmla="*/ 2147483647 w 132"/>
                <a:gd name="T19" fmla="*/ 2147483647 h 48"/>
                <a:gd name="T20" fmla="*/ 2147483647 w 132"/>
                <a:gd name="T21" fmla="*/ 2147483647 h 48"/>
                <a:gd name="T22" fmla="*/ 2147483647 w 132"/>
                <a:gd name="T23" fmla="*/ 2147483647 h 48"/>
                <a:gd name="T24" fmla="*/ 2147483647 w 132"/>
                <a:gd name="T25" fmla="*/ 2147483647 h 48"/>
                <a:gd name="T26" fmla="*/ 2147483647 w 132"/>
                <a:gd name="T27" fmla="*/ 0 h 48"/>
                <a:gd name="T28" fmla="*/ 0 w 132"/>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2"/>
                <a:gd name="T46" fmla="*/ 0 h 48"/>
                <a:gd name="T47" fmla="*/ 132 w 132"/>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2" h="48">
                  <a:moveTo>
                    <a:pt x="0" y="14"/>
                  </a:moveTo>
                  <a:lnTo>
                    <a:pt x="37" y="32"/>
                  </a:lnTo>
                  <a:lnTo>
                    <a:pt x="60" y="32"/>
                  </a:lnTo>
                  <a:lnTo>
                    <a:pt x="103" y="44"/>
                  </a:lnTo>
                  <a:lnTo>
                    <a:pt x="112" y="42"/>
                  </a:lnTo>
                  <a:lnTo>
                    <a:pt x="132" y="48"/>
                  </a:lnTo>
                  <a:lnTo>
                    <a:pt x="132" y="32"/>
                  </a:lnTo>
                  <a:lnTo>
                    <a:pt x="110" y="30"/>
                  </a:lnTo>
                  <a:lnTo>
                    <a:pt x="104" y="17"/>
                  </a:lnTo>
                  <a:lnTo>
                    <a:pt x="80" y="9"/>
                  </a:lnTo>
                  <a:lnTo>
                    <a:pt x="75" y="17"/>
                  </a:lnTo>
                  <a:lnTo>
                    <a:pt x="53" y="16"/>
                  </a:lnTo>
                  <a:lnTo>
                    <a:pt x="30" y="1"/>
                  </a:lnTo>
                  <a:lnTo>
                    <a:pt x="10" y="0"/>
                  </a:lnTo>
                  <a:lnTo>
                    <a:pt x="0" y="1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4" name="Freeform 599"/>
            <p:cNvSpPr>
              <a:spLocks/>
            </p:cNvSpPr>
            <p:nvPr/>
          </p:nvSpPr>
          <p:spPr bwMode="auto">
            <a:xfrm>
              <a:off x="7088188" y="3935438"/>
              <a:ext cx="234950" cy="77787"/>
            </a:xfrm>
            <a:custGeom>
              <a:avLst/>
              <a:gdLst>
                <a:gd name="T0" fmla="*/ 0 w 132"/>
                <a:gd name="T1" fmla="*/ 2147483647 h 48"/>
                <a:gd name="T2" fmla="*/ 2147483647 w 132"/>
                <a:gd name="T3" fmla="*/ 2147483647 h 48"/>
                <a:gd name="T4" fmla="*/ 2147483647 w 132"/>
                <a:gd name="T5" fmla="*/ 2147483647 h 48"/>
                <a:gd name="T6" fmla="*/ 2147483647 w 132"/>
                <a:gd name="T7" fmla="*/ 2147483647 h 48"/>
                <a:gd name="T8" fmla="*/ 2147483647 w 132"/>
                <a:gd name="T9" fmla="*/ 2147483647 h 48"/>
                <a:gd name="T10" fmla="*/ 2147483647 w 132"/>
                <a:gd name="T11" fmla="*/ 2147483647 h 48"/>
                <a:gd name="T12" fmla="*/ 2147483647 w 132"/>
                <a:gd name="T13" fmla="*/ 2147483647 h 48"/>
                <a:gd name="T14" fmla="*/ 2147483647 w 132"/>
                <a:gd name="T15" fmla="*/ 2147483647 h 48"/>
                <a:gd name="T16" fmla="*/ 2147483647 w 132"/>
                <a:gd name="T17" fmla="*/ 2147483647 h 48"/>
                <a:gd name="T18" fmla="*/ 2147483647 w 132"/>
                <a:gd name="T19" fmla="*/ 2147483647 h 48"/>
                <a:gd name="T20" fmla="*/ 2147483647 w 132"/>
                <a:gd name="T21" fmla="*/ 2147483647 h 48"/>
                <a:gd name="T22" fmla="*/ 2147483647 w 132"/>
                <a:gd name="T23" fmla="*/ 2147483647 h 48"/>
                <a:gd name="T24" fmla="*/ 2147483647 w 132"/>
                <a:gd name="T25" fmla="*/ 2147483647 h 48"/>
                <a:gd name="T26" fmla="*/ 2147483647 w 132"/>
                <a:gd name="T27" fmla="*/ 0 h 48"/>
                <a:gd name="T28" fmla="*/ 0 w 132"/>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2"/>
                <a:gd name="T46" fmla="*/ 0 h 48"/>
                <a:gd name="T47" fmla="*/ 132 w 132"/>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2" h="48">
                  <a:moveTo>
                    <a:pt x="0" y="14"/>
                  </a:moveTo>
                  <a:lnTo>
                    <a:pt x="37" y="32"/>
                  </a:lnTo>
                  <a:lnTo>
                    <a:pt x="60" y="32"/>
                  </a:lnTo>
                  <a:lnTo>
                    <a:pt x="103" y="44"/>
                  </a:lnTo>
                  <a:lnTo>
                    <a:pt x="112" y="42"/>
                  </a:lnTo>
                  <a:lnTo>
                    <a:pt x="132" y="48"/>
                  </a:lnTo>
                  <a:lnTo>
                    <a:pt x="132" y="32"/>
                  </a:lnTo>
                  <a:lnTo>
                    <a:pt x="110" y="30"/>
                  </a:lnTo>
                  <a:lnTo>
                    <a:pt x="104" y="17"/>
                  </a:lnTo>
                  <a:lnTo>
                    <a:pt x="80" y="9"/>
                  </a:lnTo>
                  <a:lnTo>
                    <a:pt x="75" y="17"/>
                  </a:lnTo>
                  <a:lnTo>
                    <a:pt x="53" y="16"/>
                  </a:lnTo>
                  <a:lnTo>
                    <a:pt x="30" y="1"/>
                  </a:lnTo>
                  <a:lnTo>
                    <a:pt x="10" y="0"/>
                  </a:lnTo>
                  <a:lnTo>
                    <a:pt x="0" y="1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5" name="Freeform 600"/>
            <p:cNvSpPr>
              <a:spLocks/>
            </p:cNvSpPr>
            <p:nvPr/>
          </p:nvSpPr>
          <p:spPr bwMode="auto">
            <a:xfrm>
              <a:off x="7323138" y="3995763"/>
              <a:ext cx="33337" cy="17462"/>
            </a:xfrm>
            <a:custGeom>
              <a:avLst/>
              <a:gdLst>
                <a:gd name="T0" fmla="*/ 0 w 18"/>
                <a:gd name="T1" fmla="*/ 2147483647 h 11"/>
                <a:gd name="T2" fmla="*/ 2147483647 w 18"/>
                <a:gd name="T3" fmla="*/ 2147483647 h 11"/>
                <a:gd name="T4" fmla="*/ 2147483647 w 18"/>
                <a:gd name="T5" fmla="*/ 2147483647 h 11"/>
                <a:gd name="T6" fmla="*/ 2147483647 w 18"/>
                <a:gd name="T7" fmla="*/ 0 h 11"/>
                <a:gd name="T8" fmla="*/ 0 w 18"/>
                <a:gd name="T9" fmla="*/ 2147483647 h 11"/>
                <a:gd name="T10" fmla="*/ 0 60000 65536"/>
                <a:gd name="T11" fmla="*/ 0 60000 65536"/>
                <a:gd name="T12" fmla="*/ 0 60000 65536"/>
                <a:gd name="T13" fmla="*/ 0 60000 65536"/>
                <a:gd name="T14" fmla="*/ 0 60000 65536"/>
                <a:gd name="T15" fmla="*/ 0 w 18"/>
                <a:gd name="T16" fmla="*/ 0 h 11"/>
                <a:gd name="T17" fmla="*/ 18 w 18"/>
                <a:gd name="T18" fmla="*/ 11 h 11"/>
              </a:gdLst>
              <a:ahLst/>
              <a:cxnLst>
                <a:cxn ang="T10">
                  <a:pos x="T0" y="T1"/>
                </a:cxn>
                <a:cxn ang="T11">
                  <a:pos x="T2" y="T3"/>
                </a:cxn>
                <a:cxn ang="T12">
                  <a:pos x="T4" y="T5"/>
                </a:cxn>
                <a:cxn ang="T13">
                  <a:pos x="T6" y="T7"/>
                </a:cxn>
                <a:cxn ang="T14">
                  <a:pos x="T8" y="T9"/>
                </a:cxn>
              </a:cxnLst>
              <a:rect l="T15" t="T16" r="T17" b="T18"/>
              <a:pathLst>
                <a:path w="18" h="11">
                  <a:moveTo>
                    <a:pt x="0" y="4"/>
                  </a:moveTo>
                  <a:lnTo>
                    <a:pt x="10" y="11"/>
                  </a:lnTo>
                  <a:lnTo>
                    <a:pt x="18" y="4"/>
                  </a:lnTo>
                  <a:lnTo>
                    <a:pt x="13" y="0"/>
                  </a:lnTo>
                  <a:lnTo>
                    <a:pt x="0"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6" name="Freeform 601"/>
            <p:cNvSpPr>
              <a:spLocks/>
            </p:cNvSpPr>
            <p:nvPr/>
          </p:nvSpPr>
          <p:spPr bwMode="auto">
            <a:xfrm>
              <a:off x="7323138" y="3995763"/>
              <a:ext cx="33337" cy="17462"/>
            </a:xfrm>
            <a:custGeom>
              <a:avLst/>
              <a:gdLst>
                <a:gd name="T0" fmla="*/ 0 w 18"/>
                <a:gd name="T1" fmla="*/ 2147483647 h 11"/>
                <a:gd name="T2" fmla="*/ 2147483647 w 18"/>
                <a:gd name="T3" fmla="*/ 2147483647 h 11"/>
                <a:gd name="T4" fmla="*/ 2147483647 w 18"/>
                <a:gd name="T5" fmla="*/ 2147483647 h 11"/>
                <a:gd name="T6" fmla="*/ 2147483647 w 18"/>
                <a:gd name="T7" fmla="*/ 0 h 11"/>
                <a:gd name="T8" fmla="*/ 0 w 18"/>
                <a:gd name="T9" fmla="*/ 2147483647 h 11"/>
                <a:gd name="T10" fmla="*/ 0 60000 65536"/>
                <a:gd name="T11" fmla="*/ 0 60000 65536"/>
                <a:gd name="T12" fmla="*/ 0 60000 65536"/>
                <a:gd name="T13" fmla="*/ 0 60000 65536"/>
                <a:gd name="T14" fmla="*/ 0 60000 65536"/>
                <a:gd name="T15" fmla="*/ 0 w 18"/>
                <a:gd name="T16" fmla="*/ 0 h 11"/>
                <a:gd name="T17" fmla="*/ 18 w 18"/>
                <a:gd name="T18" fmla="*/ 11 h 11"/>
              </a:gdLst>
              <a:ahLst/>
              <a:cxnLst>
                <a:cxn ang="T10">
                  <a:pos x="T0" y="T1"/>
                </a:cxn>
                <a:cxn ang="T11">
                  <a:pos x="T2" y="T3"/>
                </a:cxn>
                <a:cxn ang="T12">
                  <a:pos x="T4" y="T5"/>
                </a:cxn>
                <a:cxn ang="T13">
                  <a:pos x="T6" y="T7"/>
                </a:cxn>
                <a:cxn ang="T14">
                  <a:pos x="T8" y="T9"/>
                </a:cxn>
              </a:cxnLst>
              <a:rect l="T15" t="T16" r="T17" b="T18"/>
              <a:pathLst>
                <a:path w="18" h="11">
                  <a:moveTo>
                    <a:pt x="0" y="4"/>
                  </a:moveTo>
                  <a:lnTo>
                    <a:pt x="10" y="11"/>
                  </a:lnTo>
                  <a:lnTo>
                    <a:pt x="18" y="4"/>
                  </a:lnTo>
                  <a:lnTo>
                    <a:pt x="13" y="0"/>
                  </a:lnTo>
                  <a:lnTo>
                    <a:pt x="0"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7" name="Freeform 602"/>
            <p:cNvSpPr>
              <a:spLocks/>
            </p:cNvSpPr>
            <p:nvPr/>
          </p:nvSpPr>
          <p:spPr bwMode="auto">
            <a:xfrm>
              <a:off x="7366000" y="3998938"/>
              <a:ext cx="203200" cy="26987"/>
            </a:xfrm>
            <a:custGeom>
              <a:avLst/>
              <a:gdLst>
                <a:gd name="T0" fmla="*/ 0 w 115"/>
                <a:gd name="T1" fmla="*/ 2147483647 h 19"/>
                <a:gd name="T2" fmla="*/ 2147483647 w 115"/>
                <a:gd name="T3" fmla="*/ 2147483647 h 19"/>
                <a:gd name="T4" fmla="*/ 2147483647 w 115"/>
                <a:gd name="T5" fmla="*/ 2147483647 h 19"/>
                <a:gd name="T6" fmla="*/ 2147483647 w 115"/>
                <a:gd name="T7" fmla="*/ 2147483647 h 19"/>
                <a:gd name="T8" fmla="*/ 2147483647 w 115"/>
                <a:gd name="T9" fmla="*/ 2147483647 h 19"/>
                <a:gd name="T10" fmla="*/ 2147483647 w 115"/>
                <a:gd name="T11" fmla="*/ 2147483647 h 19"/>
                <a:gd name="T12" fmla="*/ 2147483647 w 115"/>
                <a:gd name="T13" fmla="*/ 2147483647 h 19"/>
                <a:gd name="T14" fmla="*/ 2147483647 w 115"/>
                <a:gd name="T15" fmla="*/ 2147483647 h 19"/>
                <a:gd name="T16" fmla="*/ 2147483647 w 115"/>
                <a:gd name="T17" fmla="*/ 2147483647 h 19"/>
                <a:gd name="T18" fmla="*/ 2147483647 w 115"/>
                <a:gd name="T19" fmla="*/ 0 h 19"/>
                <a:gd name="T20" fmla="*/ 2147483647 w 115"/>
                <a:gd name="T21" fmla="*/ 2147483647 h 19"/>
                <a:gd name="T22" fmla="*/ 2147483647 w 115"/>
                <a:gd name="T23" fmla="*/ 2147483647 h 19"/>
                <a:gd name="T24" fmla="*/ 2147483647 w 115"/>
                <a:gd name="T25" fmla="*/ 2147483647 h 19"/>
                <a:gd name="T26" fmla="*/ 0 w 115"/>
                <a:gd name="T27" fmla="*/ 2147483647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19"/>
                <a:gd name="T44" fmla="*/ 115 w 115"/>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19">
                  <a:moveTo>
                    <a:pt x="0" y="16"/>
                  </a:moveTo>
                  <a:lnTo>
                    <a:pt x="16" y="19"/>
                  </a:lnTo>
                  <a:lnTo>
                    <a:pt x="53" y="9"/>
                  </a:lnTo>
                  <a:lnTo>
                    <a:pt x="90" y="13"/>
                  </a:lnTo>
                  <a:lnTo>
                    <a:pt x="115" y="5"/>
                  </a:lnTo>
                  <a:lnTo>
                    <a:pt x="104" y="3"/>
                  </a:lnTo>
                  <a:lnTo>
                    <a:pt x="95" y="10"/>
                  </a:lnTo>
                  <a:lnTo>
                    <a:pt x="68" y="3"/>
                  </a:lnTo>
                  <a:lnTo>
                    <a:pt x="53" y="9"/>
                  </a:lnTo>
                  <a:lnTo>
                    <a:pt x="26" y="0"/>
                  </a:lnTo>
                  <a:lnTo>
                    <a:pt x="31" y="8"/>
                  </a:lnTo>
                  <a:lnTo>
                    <a:pt x="8" y="3"/>
                  </a:lnTo>
                  <a:lnTo>
                    <a:pt x="1" y="6"/>
                  </a:lnTo>
                  <a:lnTo>
                    <a:pt x="0"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8" name="Freeform 603"/>
            <p:cNvSpPr>
              <a:spLocks/>
            </p:cNvSpPr>
            <p:nvPr/>
          </p:nvSpPr>
          <p:spPr bwMode="auto">
            <a:xfrm>
              <a:off x="7366000" y="3998938"/>
              <a:ext cx="203200" cy="26987"/>
            </a:xfrm>
            <a:custGeom>
              <a:avLst/>
              <a:gdLst>
                <a:gd name="T0" fmla="*/ 0 w 115"/>
                <a:gd name="T1" fmla="*/ 2147483647 h 19"/>
                <a:gd name="T2" fmla="*/ 2147483647 w 115"/>
                <a:gd name="T3" fmla="*/ 2147483647 h 19"/>
                <a:gd name="T4" fmla="*/ 2147483647 w 115"/>
                <a:gd name="T5" fmla="*/ 2147483647 h 19"/>
                <a:gd name="T6" fmla="*/ 2147483647 w 115"/>
                <a:gd name="T7" fmla="*/ 2147483647 h 19"/>
                <a:gd name="T8" fmla="*/ 2147483647 w 115"/>
                <a:gd name="T9" fmla="*/ 2147483647 h 19"/>
                <a:gd name="T10" fmla="*/ 2147483647 w 115"/>
                <a:gd name="T11" fmla="*/ 2147483647 h 19"/>
                <a:gd name="T12" fmla="*/ 2147483647 w 115"/>
                <a:gd name="T13" fmla="*/ 2147483647 h 19"/>
                <a:gd name="T14" fmla="*/ 2147483647 w 115"/>
                <a:gd name="T15" fmla="*/ 2147483647 h 19"/>
                <a:gd name="T16" fmla="*/ 2147483647 w 115"/>
                <a:gd name="T17" fmla="*/ 2147483647 h 19"/>
                <a:gd name="T18" fmla="*/ 2147483647 w 115"/>
                <a:gd name="T19" fmla="*/ 0 h 19"/>
                <a:gd name="T20" fmla="*/ 2147483647 w 115"/>
                <a:gd name="T21" fmla="*/ 2147483647 h 19"/>
                <a:gd name="T22" fmla="*/ 2147483647 w 115"/>
                <a:gd name="T23" fmla="*/ 2147483647 h 19"/>
                <a:gd name="T24" fmla="*/ 2147483647 w 115"/>
                <a:gd name="T25" fmla="*/ 2147483647 h 19"/>
                <a:gd name="T26" fmla="*/ 0 w 115"/>
                <a:gd name="T27" fmla="*/ 2147483647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19"/>
                <a:gd name="T44" fmla="*/ 115 w 115"/>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19">
                  <a:moveTo>
                    <a:pt x="0" y="16"/>
                  </a:moveTo>
                  <a:lnTo>
                    <a:pt x="16" y="19"/>
                  </a:lnTo>
                  <a:lnTo>
                    <a:pt x="53" y="9"/>
                  </a:lnTo>
                  <a:lnTo>
                    <a:pt x="90" y="13"/>
                  </a:lnTo>
                  <a:lnTo>
                    <a:pt x="115" y="5"/>
                  </a:lnTo>
                  <a:lnTo>
                    <a:pt x="104" y="3"/>
                  </a:lnTo>
                  <a:lnTo>
                    <a:pt x="95" y="10"/>
                  </a:lnTo>
                  <a:lnTo>
                    <a:pt x="68" y="3"/>
                  </a:lnTo>
                  <a:lnTo>
                    <a:pt x="53" y="9"/>
                  </a:lnTo>
                  <a:lnTo>
                    <a:pt x="26" y="0"/>
                  </a:lnTo>
                  <a:lnTo>
                    <a:pt x="31" y="8"/>
                  </a:lnTo>
                  <a:lnTo>
                    <a:pt x="8" y="3"/>
                  </a:lnTo>
                  <a:lnTo>
                    <a:pt x="1" y="6"/>
                  </a:lnTo>
                  <a:lnTo>
                    <a:pt x="0" y="1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9" name="Freeform 604"/>
            <p:cNvSpPr>
              <a:spLocks/>
            </p:cNvSpPr>
            <p:nvPr/>
          </p:nvSpPr>
          <p:spPr bwMode="auto">
            <a:xfrm>
              <a:off x="7588250" y="3998938"/>
              <a:ext cx="25400" cy="6350"/>
            </a:xfrm>
            <a:custGeom>
              <a:avLst/>
              <a:gdLst>
                <a:gd name="T0" fmla="*/ 0 w 14"/>
                <a:gd name="T1" fmla="*/ 2147483647 h 6"/>
                <a:gd name="T2" fmla="*/ 2147483647 w 14"/>
                <a:gd name="T3" fmla="*/ 2147483647 h 6"/>
                <a:gd name="T4" fmla="*/ 2147483647 w 14"/>
                <a:gd name="T5" fmla="*/ 0 h 6"/>
                <a:gd name="T6" fmla="*/ 0 w 14"/>
                <a:gd name="T7" fmla="*/ 2147483647 h 6"/>
                <a:gd name="T8" fmla="*/ 0 60000 65536"/>
                <a:gd name="T9" fmla="*/ 0 60000 65536"/>
                <a:gd name="T10" fmla="*/ 0 60000 65536"/>
                <a:gd name="T11" fmla="*/ 0 60000 65536"/>
                <a:gd name="T12" fmla="*/ 0 w 14"/>
                <a:gd name="T13" fmla="*/ 0 h 6"/>
                <a:gd name="T14" fmla="*/ 14 w 14"/>
                <a:gd name="T15" fmla="*/ 6 h 6"/>
              </a:gdLst>
              <a:ahLst/>
              <a:cxnLst>
                <a:cxn ang="T8">
                  <a:pos x="T0" y="T1"/>
                </a:cxn>
                <a:cxn ang="T9">
                  <a:pos x="T2" y="T3"/>
                </a:cxn>
                <a:cxn ang="T10">
                  <a:pos x="T4" y="T5"/>
                </a:cxn>
                <a:cxn ang="T11">
                  <a:pos x="T6" y="T7"/>
                </a:cxn>
              </a:cxnLst>
              <a:rect l="T12" t="T13" r="T14" b="T15"/>
              <a:pathLst>
                <a:path w="14" h="6">
                  <a:moveTo>
                    <a:pt x="0" y="6"/>
                  </a:moveTo>
                  <a:lnTo>
                    <a:pt x="14" y="3"/>
                  </a:lnTo>
                  <a:lnTo>
                    <a:pt x="4" y="0"/>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0" name="Freeform 605"/>
            <p:cNvSpPr>
              <a:spLocks/>
            </p:cNvSpPr>
            <p:nvPr/>
          </p:nvSpPr>
          <p:spPr bwMode="auto">
            <a:xfrm>
              <a:off x="7588250" y="3998938"/>
              <a:ext cx="25400" cy="6350"/>
            </a:xfrm>
            <a:custGeom>
              <a:avLst/>
              <a:gdLst>
                <a:gd name="T0" fmla="*/ 0 w 14"/>
                <a:gd name="T1" fmla="*/ 2147483647 h 6"/>
                <a:gd name="T2" fmla="*/ 2147483647 w 14"/>
                <a:gd name="T3" fmla="*/ 2147483647 h 6"/>
                <a:gd name="T4" fmla="*/ 2147483647 w 14"/>
                <a:gd name="T5" fmla="*/ 0 h 6"/>
                <a:gd name="T6" fmla="*/ 0 w 14"/>
                <a:gd name="T7" fmla="*/ 2147483647 h 6"/>
                <a:gd name="T8" fmla="*/ 0 60000 65536"/>
                <a:gd name="T9" fmla="*/ 0 60000 65536"/>
                <a:gd name="T10" fmla="*/ 0 60000 65536"/>
                <a:gd name="T11" fmla="*/ 0 60000 65536"/>
                <a:gd name="T12" fmla="*/ 0 w 14"/>
                <a:gd name="T13" fmla="*/ 0 h 6"/>
                <a:gd name="T14" fmla="*/ 14 w 14"/>
                <a:gd name="T15" fmla="*/ 6 h 6"/>
              </a:gdLst>
              <a:ahLst/>
              <a:cxnLst>
                <a:cxn ang="T8">
                  <a:pos x="T0" y="T1"/>
                </a:cxn>
                <a:cxn ang="T9">
                  <a:pos x="T2" y="T3"/>
                </a:cxn>
                <a:cxn ang="T10">
                  <a:pos x="T4" y="T5"/>
                </a:cxn>
                <a:cxn ang="T11">
                  <a:pos x="T6" y="T7"/>
                </a:cxn>
              </a:cxnLst>
              <a:rect l="T12" t="T13" r="T14" b="T15"/>
              <a:pathLst>
                <a:path w="14" h="6">
                  <a:moveTo>
                    <a:pt x="0" y="6"/>
                  </a:moveTo>
                  <a:lnTo>
                    <a:pt x="14" y="3"/>
                  </a:lnTo>
                  <a:lnTo>
                    <a:pt x="4" y="0"/>
                  </a:lnTo>
                  <a:lnTo>
                    <a:pt x="0"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1" name="Freeform 606"/>
            <p:cNvSpPr>
              <a:spLocks/>
            </p:cNvSpPr>
            <p:nvPr/>
          </p:nvSpPr>
          <p:spPr bwMode="auto">
            <a:xfrm>
              <a:off x="7632700" y="3984650"/>
              <a:ext cx="17463" cy="7938"/>
            </a:xfrm>
            <a:custGeom>
              <a:avLst/>
              <a:gdLst>
                <a:gd name="T0" fmla="*/ 0 w 11"/>
                <a:gd name="T1" fmla="*/ 2147483647 h 6"/>
                <a:gd name="T2" fmla="*/ 2147483647 w 11"/>
                <a:gd name="T3" fmla="*/ 2147483647 h 6"/>
                <a:gd name="T4" fmla="*/ 2147483647 w 11"/>
                <a:gd name="T5" fmla="*/ 0 h 6"/>
                <a:gd name="T6" fmla="*/ 2147483647 w 11"/>
                <a:gd name="T7" fmla="*/ 0 h 6"/>
                <a:gd name="T8" fmla="*/ 0 w 11"/>
                <a:gd name="T9" fmla="*/ 2147483647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0" y="6"/>
                  </a:moveTo>
                  <a:lnTo>
                    <a:pt x="8" y="6"/>
                  </a:lnTo>
                  <a:lnTo>
                    <a:pt x="11" y="0"/>
                  </a:lnTo>
                  <a:lnTo>
                    <a:pt x="2" y="0"/>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2" name="Freeform 607"/>
            <p:cNvSpPr>
              <a:spLocks/>
            </p:cNvSpPr>
            <p:nvPr/>
          </p:nvSpPr>
          <p:spPr bwMode="auto">
            <a:xfrm>
              <a:off x="7632700" y="3984650"/>
              <a:ext cx="17463" cy="7938"/>
            </a:xfrm>
            <a:custGeom>
              <a:avLst/>
              <a:gdLst>
                <a:gd name="T0" fmla="*/ 0 w 11"/>
                <a:gd name="T1" fmla="*/ 2147483647 h 6"/>
                <a:gd name="T2" fmla="*/ 2147483647 w 11"/>
                <a:gd name="T3" fmla="*/ 2147483647 h 6"/>
                <a:gd name="T4" fmla="*/ 2147483647 w 11"/>
                <a:gd name="T5" fmla="*/ 0 h 6"/>
                <a:gd name="T6" fmla="*/ 2147483647 w 11"/>
                <a:gd name="T7" fmla="*/ 0 h 6"/>
                <a:gd name="T8" fmla="*/ 0 w 11"/>
                <a:gd name="T9" fmla="*/ 2147483647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0" y="6"/>
                  </a:moveTo>
                  <a:lnTo>
                    <a:pt x="8" y="6"/>
                  </a:lnTo>
                  <a:lnTo>
                    <a:pt x="11" y="0"/>
                  </a:lnTo>
                  <a:lnTo>
                    <a:pt x="2" y="0"/>
                  </a:lnTo>
                  <a:lnTo>
                    <a:pt x="0"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3" name="Freeform 608"/>
            <p:cNvSpPr>
              <a:spLocks/>
            </p:cNvSpPr>
            <p:nvPr/>
          </p:nvSpPr>
          <p:spPr bwMode="auto">
            <a:xfrm>
              <a:off x="7446963" y="4035450"/>
              <a:ext cx="44450" cy="23813"/>
            </a:xfrm>
            <a:custGeom>
              <a:avLst/>
              <a:gdLst>
                <a:gd name="T0" fmla="*/ 0 w 26"/>
                <a:gd name="T1" fmla="*/ 0 h 16"/>
                <a:gd name="T2" fmla="*/ 2147483647 w 26"/>
                <a:gd name="T3" fmla="*/ 2147483647 h 16"/>
                <a:gd name="T4" fmla="*/ 2147483647 w 26"/>
                <a:gd name="T5" fmla="*/ 2147483647 h 16"/>
                <a:gd name="T6" fmla="*/ 2147483647 w 26"/>
                <a:gd name="T7" fmla="*/ 2147483647 h 16"/>
                <a:gd name="T8" fmla="*/ 2147483647 w 26"/>
                <a:gd name="T9" fmla="*/ 0 h 16"/>
                <a:gd name="T10" fmla="*/ 0 w 26"/>
                <a:gd name="T11" fmla="*/ 0 h 16"/>
                <a:gd name="T12" fmla="*/ 0 60000 65536"/>
                <a:gd name="T13" fmla="*/ 0 60000 65536"/>
                <a:gd name="T14" fmla="*/ 0 60000 65536"/>
                <a:gd name="T15" fmla="*/ 0 60000 65536"/>
                <a:gd name="T16" fmla="*/ 0 60000 65536"/>
                <a:gd name="T17" fmla="*/ 0 60000 65536"/>
                <a:gd name="T18" fmla="*/ 0 w 26"/>
                <a:gd name="T19" fmla="*/ 0 h 16"/>
                <a:gd name="T20" fmla="*/ 26 w 2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6" h="16">
                  <a:moveTo>
                    <a:pt x="0" y="0"/>
                  </a:moveTo>
                  <a:lnTo>
                    <a:pt x="1" y="5"/>
                  </a:lnTo>
                  <a:lnTo>
                    <a:pt x="19" y="16"/>
                  </a:lnTo>
                  <a:lnTo>
                    <a:pt x="26" y="11"/>
                  </a:lnTo>
                  <a:lnTo>
                    <a:pt x="14"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4" name="Freeform 609"/>
            <p:cNvSpPr>
              <a:spLocks/>
            </p:cNvSpPr>
            <p:nvPr/>
          </p:nvSpPr>
          <p:spPr bwMode="auto">
            <a:xfrm>
              <a:off x="7446963" y="4035450"/>
              <a:ext cx="44450" cy="23813"/>
            </a:xfrm>
            <a:custGeom>
              <a:avLst/>
              <a:gdLst>
                <a:gd name="T0" fmla="*/ 0 w 26"/>
                <a:gd name="T1" fmla="*/ 0 h 16"/>
                <a:gd name="T2" fmla="*/ 2147483647 w 26"/>
                <a:gd name="T3" fmla="*/ 2147483647 h 16"/>
                <a:gd name="T4" fmla="*/ 2147483647 w 26"/>
                <a:gd name="T5" fmla="*/ 2147483647 h 16"/>
                <a:gd name="T6" fmla="*/ 2147483647 w 26"/>
                <a:gd name="T7" fmla="*/ 2147483647 h 16"/>
                <a:gd name="T8" fmla="*/ 2147483647 w 26"/>
                <a:gd name="T9" fmla="*/ 0 h 16"/>
                <a:gd name="T10" fmla="*/ 0 w 26"/>
                <a:gd name="T11" fmla="*/ 0 h 16"/>
                <a:gd name="T12" fmla="*/ 0 60000 65536"/>
                <a:gd name="T13" fmla="*/ 0 60000 65536"/>
                <a:gd name="T14" fmla="*/ 0 60000 65536"/>
                <a:gd name="T15" fmla="*/ 0 60000 65536"/>
                <a:gd name="T16" fmla="*/ 0 60000 65536"/>
                <a:gd name="T17" fmla="*/ 0 60000 65536"/>
                <a:gd name="T18" fmla="*/ 0 w 26"/>
                <a:gd name="T19" fmla="*/ 0 h 16"/>
                <a:gd name="T20" fmla="*/ 26 w 2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6" h="16">
                  <a:moveTo>
                    <a:pt x="0" y="0"/>
                  </a:moveTo>
                  <a:lnTo>
                    <a:pt x="1" y="5"/>
                  </a:lnTo>
                  <a:lnTo>
                    <a:pt x="19" y="16"/>
                  </a:lnTo>
                  <a:lnTo>
                    <a:pt x="26" y="11"/>
                  </a:lnTo>
                  <a:lnTo>
                    <a:pt x="14" y="0"/>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5" name="Freeform 610"/>
            <p:cNvSpPr>
              <a:spLocks/>
            </p:cNvSpPr>
            <p:nvPr/>
          </p:nvSpPr>
          <p:spPr bwMode="auto">
            <a:xfrm>
              <a:off x="7772400" y="3971950"/>
              <a:ext cx="14288" cy="20638"/>
            </a:xfrm>
            <a:custGeom>
              <a:avLst/>
              <a:gdLst>
                <a:gd name="T0" fmla="*/ 0 w 9"/>
                <a:gd name="T1" fmla="*/ 2147483647 h 13"/>
                <a:gd name="T2" fmla="*/ 2147483647 w 9"/>
                <a:gd name="T3" fmla="*/ 2147483647 h 13"/>
                <a:gd name="T4" fmla="*/ 2147483647 w 9"/>
                <a:gd name="T5" fmla="*/ 0 h 13"/>
                <a:gd name="T6" fmla="*/ 0 w 9"/>
                <a:gd name="T7" fmla="*/ 2147483647 h 13"/>
                <a:gd name="T8" fmla="*/ 0 60000 65536"/>
                <a:gd name="T9" fmla="*/ 0 60000 65536"/>
                <a:gd name="T10" fmla="*/ 0 60000 65536"/>
                <a:gd name="T11" fmla="*/ 0 60000 65536"/>
                <a:gd name="T12" fmla="*/ 0 w 9"/>
                <a:gd name="T13" fmla="*/ 0 h 13"/>
                <a:gd name="T14" fmla="*/ 9 w 9"/>
                <a:gd name="T15" fmla="*/ 13 h 13"/>
              </a:gdLst>
              <a:ahLst/>
              <a:cxnLst>
                <a:cxn ang="T8">
                  <a:pos x="T0" y="T1"/>
                </a:cxn>
                <a:cxn ang="T9">
                  <a:pos x="T2" y="T3"/>
                </a:cxn>
                <a:cxn ang="T10">
                  <a:pos x="T4" y="T5"/>
                </a:cxn>
                <a:cxn ang="T11">
                  <a:pos x="T6" y="T7"/>
                </a:cxn>
              </a:cxnLst>
              <a:rect l="T12" t="T13" r="T14" b="T15"/>
              <a:pathLst>
                <a:path w="9" h="13">
                  <a:moveTo>
                    <a:pt x="0" y="13"/>
                  </a:moveTo>
                  <a:lnTo>
                    <a:pt x="7" y="7"/>
                  </a:lnTo>
                  <a:lnTo>
                    <a:pt x="9" y="0"/>
                  </a:lnTo>
                  <a:lnTo>
                    <a:pt x="0" y="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6" name="Freeform 611"/>
            <p:cNvSpPr>
              <a:spLocks/>
            </p:cNvSpPr>
            <p:nvPr/>
          </p:nvSpPr>
          <p:spPr bwMode="auto">
            <a:xfrm>
              <a:off x="7772400" y="3971950"/>
              <a:ext cx="14288" cy="20638"/>
            </a:xfrm>
            <a:custGeom>
              <a:avLst/>
              <a:gdLst>
                <a:gd name="T0" fmla="*/ 0 w 9"/>
                <a:gd name="T1" fmla="*/ 2147483647 h 13"/>
                <a:gd name="T2" fmla="*/ 2147483647 w 9"/>
                <a:gd name="T3" fmla="*/ 2147483647 h 13"/>
                <a:gd name="T4" fmla="*/ 2147483647 w 9"/>
                <a:gd name="T5" fmla="*/ 0 h 13"/>
                <a:gd name="T6" fmla="*/ 0 w 9"/>
                <a:gd name="T7" fmla="*/ 2147483647 h 13"/>
                <a:gd name="T8" fmla="*/ 0 60000 65536"/>
                <a:gd name="T9" fmla="*/ 0 60000 65536"/>
                <a:gd name="T10" fmla="*/ 0 60000 65536"/>
                <a:gd name="T11" fmla="*/ 0 60000 65536"/>
                <a:gd name="T12" fmla="*/ 0 w 9"/>
                <a:gd name="T13" fmla="*/ 0 h 13"/>
                <a:gd name="T14" fmla="*/ 9 w 9"/>
                <a:gd name="T15" fmla="*/ 13 h 13"/>
              </a:gdLst>
              <a:ahLst/>
              <a:cxnLst>
                <a:cxn ang="T8">
                  <a:pos x="T0" y="T1"/>
                </a:cxn>
                <a:cxn ang="T9">
                  <a:pos x="T2" y="T3"/>
                </a:cxn>
                <a:cxn ang="T10">
                  <a:pos x="T4" y="T5"/>
                </a:cxn>
                <a:cxn ang="T11">
                  <a:pos x="T6" y="T7"/>
                </a:cxn>
              </a:cxnLst>
              <a:rect l="T12" t="T13" r="T14" b="T15"/>
              <a:pathLst>
                <a:path w="9" h="13">
                  <a:moveTo>
                    <a:pt x="0" y="13"/>
                  </a:moveTo>
                  <a:lnTo>
                    <a:pt x="7" y="7"/>
                  </a:lnTo>
                  <a:lnTo>
                    <a:pt x="9" y="0"/>
                  </a:lnTo>
                  <a:lnTo>
                    <a:pt x="0" y="1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7" name="Freeform 612"/>
            <p:cNvSpPr>
              <a:spLocks/>
            </p:cNvSpPr>
            <p:nvPr/>
          </p:nvSpPr>
          <p:spPr bwMode="auto">
            <a:xfrm>
              <a:off x="7853363" y="3927500"/>
              <a:ext cx="14287" cy="39688"/>
            </a:xfrm>
            <a:custGeom>
              <a:avLst/>
              <a:gdLst>
                <a:gd name="T0" fmla="*/ 0 w 8"/>
                <a:gd name="T1" fmla="*/ 2147483647 h 26"/>
                <a:gd name="T2" fmla="*/ 2147483647 w 8"/>
                <a:gd name="T3" fmla="*/ 2147483647 h 26"/>
                <a:gd name="T4" fmla="*/ 2147483647 w 8"/>
                <a:gd name="T5" fmla="*/ 0 h 26"/>
                <a:gd name="T6" fmla="*/ 0 w 8"/>
                <a:gd name="T7" fmla="*/ 2147483647 h 26"/>
                <a:gd name="T8" fmla="*/ 0 60000 65536"/>
                <a:gd name="T9" fmla="*/ 0 60000 65536"/>
                <a:gd name="T10" fmla="*/ 0 60000 65536"/>
                <a:gd name="T11" fmla="*/ 0 60000 65536"/>
                <a:gd name="T12" fmla="*/ 0 w 8"/>
                <a:gd name="T13" fmla="*/ 0 h 26"/>
                <a:gd name="T14" fmla="*/ 8 w 8"/>
                <a:gd name="T15" fmla="*/ 26 h 26"/>
              </a:gdLst>
              <a:ahLst/>
              <a:cxnLst>
                <a:cxn ang="T8">
                  <a:pos x="T0" y="T1"/>
                </a:cxn>
                <a:cxn ang="T9">
                  <a:pos x="T2" y="T3"/>
                </a:cxn>
                <a:cxn ang="T10">
                  <a:pos x="T4" y="T5"/>
                </a:cxn>
                <a:cxn ang="T11">
                  <a:pos x="T6" y="T7"/>
                </a:cxn>
              </a:cxnLst>
              <a:rect l="T12" t="T13" r="T14" b="T15"/>
              <a:pathLst>
                <a:path w="8" h="26">
                  <a:moveTo>
                    <a:pt x="0" y="26"/>
                  </a:moveTo>
                  <a:lnTo>
                    <a:pt x="8" y="8"/>
                  </a:lnTo>
                  <a:lnTo>
                    <a:pt x="7" y="0"/>
                  </a:lnTo>
                  <a:lnTo>
                    <a:pt x="0" y="2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8" name="Freeform 613"/>
            <p:cNvSpPr>
              <a:spLocks/>
            </p:cNvSpPr>
            <p:nvPr/>
          </p:nvSpPr>
          <p:spPr bwMode="auto">
            <a:xfrm>
              <a:off x="7853363" y="3927500"/>
              <a:ext cx="14287" cy="39688"/>
            </a:xfrm>
            <a:custGeom>
              <a:avLst/>
              <a:gdLst>
                <a:gd name="T0" fmla="*/ 0 w 8"/>
                <a:gd name="T1" fmla="*/ 2147483647 h 26"/>
                <a:gd name="T2" fmla="*/ 2147483647 w 8"/>
                <a:gd name="T3" fmla="*/ 2147483647 h 26"/>
                <a:gd name="T4" fmla="*/ 2147483647 w 8"/>
                <a:gd name="T5" fmla="*/ 0 h 26"/>
                <a:gd name="T6" fmla="*/ 0 w 8"/>
                <a:gd name="T7" fmla="*/ 2147483647 h 26"/>
                <a:gd name="T8" fmla="*/ 0 60000 65536"/>
                <a:gd name="T9" fmla="*/ 0 60000 65536"/>
                <a:gd name="T10" fmla="*/ 0 60000 65536"/>
                <a:gd name="T11" fmla="*/ 0 60000 65536"/>
                <a:gd name="T12" fmla="*/ 0 w 8"/>
                <a:gd name="T13" fmla="*/ 0 h 26"/>
                <a:gd name="T14" fmla="*/ 8 w 8"/>
                <a:gd name="T15" fmla="*/ 26 h 26"/>
              </a:gdLst>
              <a:ahLst/>
              <a:cxnLst>
                <a:cxn ang="T8">
                  <a:pos x="T0" y="T1"/>
                </a:cxn>
                <a:cxn ang="T9">
                  <a:pos x="T2" y="T3"/>
                </a:cxn>
                <a:cxn ang="T10">
                  <a:pos x="T4" y="T5"/>
                </a:cxn>
                <a:cxn ang="T11">
                  <a:pos x="T6" y="T7"/>
                </a:cxn>
              </a:cxnLst>
              <a:rect l="T12" t="T13" r="T14" b="T15"/>
              <a:pathLst>
                <a:path w="8" h="26">
                  <a:moveTo>
                    <a:pt x="0" y="26"/>
                  </a:moveTo>
                  <a:lnTo>
                    <a:pt x="8" y="8"/>
                  </a:lnTo>
                  <a:lnTo>
                    <a:pt x="7" y="0"/>
                  </a:lnTo>
                  <a:lnTo>
                    <a:pt x="0" y="2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9" name="Freeform 614"/>
            <p:cNvSpPr>
              <a:spLocks/>
            </p:cNvSpPr>
            <p:nvPr/>
          </p:nvSpPr>
          <p:spPr bwMode="auto">
            <a:xfrm>
              <a:off x="7085013" y="3816375"/>
              <a:ext cx="41275" cy="44450"/>
            </a:xfrm>
            <a:custGeom>
              <a:avLst/>
              <a:gdLst>
                <a:gd name="T0" fmla="*/ 0 w 22"/>
                <a:gd name="T1" fmla="*/ 2147483647 h 26"/>
                <a:gd name="T2" fmla="*/ 2147483647 w 22"/>
                <a:gd name="T3" fmla="*/ 2147483647 h 26"/>
                <a:gd name="T4" fmla="*/ 2147483647 w 22"/>
                <a:gd name="T5" fmla="*/ 2147483647 h 26"/>
                <a:gd name="T6" fmla="*/ 2147483647 w 22"/>
                <a:gd name="T7" fmla="*/ 2147483647 h 26"/>
                <a:gd name="T8" fmla="*/ 2147483647 w 22"/>
                <a:gd name="T9" fmla="*/ 2147483647 h 26"/>
                <a:gd name="T10" fmla="*/ 2147483647 w 22"/>
                <a:gd name="T11" fmla="*/ 2147483647 h 26"/>
                <a:gd name="T12" fmla="*/ 2147483647 w 22"/>
                <a:gd name="T13" fmla="*/ 0 h 26"/>
                <a:gd name="T14" fmla="*/ 0 w 22"/>
                <a:gd name="T15" fmla="*/ 2147483647 h 26"/>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6"/>
                <a:gd name="T26" fmla="*/ 22 w 2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6">
                  <a:moveTo>
                    <a:pt x="0" y="7"/>
                  </a:moveTo>
                  <a:lnTo>
                    <a:pt x="7" y="9"/>
                  </a:lnTo>
                  <a:lnTo>
                    <a:pt x="9" y="20"/>
                  </a:lnTo>
                  <a:lnTo>
                    <a:pt x="21" y="26"/>
                  </a:lnTo>
                  <a:lnTo>
                    <a:pt x="22" y="17"/>
                  </a:lnTo>
                  <a:lnTo>
                    <a:pt x="18" y="16"/>
                  </a:lnTo>
                  <a:lnTo>
                    <a:pt x="11" y="0"/>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0" name="Freeform 615"/>
            <p:cNvSpPr>
              <a:spLocks/>
            </p:cNvSpPr>
            <p:nvPr/>
          </p:nvSpPr>
          <p:spPr bwMode="auto">
            <a:xfrm>
              <a:off x="7085013" y="3816375"/>
              <a:ext cx="41275" cy="44450"/>
            </a:xfrm>
            <a:custGeom>
              <a:avLst/>
              <a:gdLst>
                <a:gd name="T0" fmla="*/ 0 w 22"/>
                <a:gd name="T1" fmla="*/ 2147483647 h 26"/>
                <a:gd name="T2" fmla="*/ 2147483647 w 22"/>
                <a:gd name="T3" fmla="*/ 2147483647 h 26"/>
                <a:gd name="T4" fmla="*/ 2147483647 w 22"/>
                <a:gd name="T5" fmla="*/ 2147483647 h 26"/>
                <a:gd name="T6" fmla="*/ 2147483647 w 22"/>
                <a:gd name="T7" fmla="*/ 2147483647 h 26"/>
                <a:gd name="T8" fmla="*/ 2147483647 w 22"/>
                <a:gd name="T9" fmla="*/ 2147483647 h 26"/>
                <a:gd name="T10" fmla="*/ 2147483647 w 22"/>
                <a:gd name="T11" fmla="*/ 2147483647 h 26"/>
                <a:gd name="T12" fmla="*/ 2147483647 w 22"/>
                <a:gd name="T13" fmla="*/ 0 h 26"/>
                <a:gd name="T14" fmla="*/ 0 w 22"/>
                <a:gd name="T15" fmla="*/ 2147483647 h 26"/>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6"/>
                <a:gd name="T26" fmla="*/ 22 w 2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6">
                  <a:moveTo>
                    <a:pt x="0" y="7"/>
                  </a:moveTo>
                  <a:lnTo>
                    <a:pt x="7" y="9"/>
                  </a:lnTo>
                  <a:lnTo>
                    <a:pt x="9" y="20"/>
                  </a:lnTo>
                  <a:lnTo>
                    <a:pt x="21" y="26"/>
                  </a:lnTo>
                  <a:lnTo>
                    <a:pt x="22" y="17"/>
                  </a:lnTo>
                  <a:lnTo>
                    <a:pt x="18" y="16"/>
                  </a:lnTo>
                  <a:lnTo>
                    <a:pt x="11"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1" name="Freeform 616"/>
            <p:cNvSpPr>
              <a:spLocks/>
            </p:cNvSpPr>
            <p:nvPr/>
          </p:nvSpPr>
          <p:spPr bwMode="auto">
            <a:xfrm>
              <a:off x="7150100" y="3844950"/>
              <a:ext cx="19050" cy="19050"/>
            </a:xfrm>
            <a:custGeom>
              <a:avLst/>
              <a:gdLst>
                <a:gd name="T0" fmla="*/ 0 w 10"/>
                <a:gd name="T1" fmla="*/ 2147483647 h 12"/>
                <a:gd name="T2" fmla="*/ 2147483647 w 10"/>
                <a:gd name="T3" fmla="*/ 2147483647 h 12"/>
                <a:gd name="T4" fmla="*/ 2147483647 w 10"/>
                <a:gd name="T5" fmla="*/ 2147483647 h 12"/>
                <a:gd name="T6" fmla="*/ 2147483647 w 10"/>
                <a:gd name="T7" fmla="*/ 0 h 12"/>
                <a:gd name="T8" fmla="*/ 0 w 10"/>
                <a:gd name="T9" fmla="*/ 2147483647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1"/>
                  </a:moveTo>
                  <a:lnTo>
                    <a:pt x="6" y="12"/>
                  </a:lnTo>
                  <a:lnTo>
                    <a:pt x="10" y="3"/>
                  </a:lnTo>
                  <a:lnTo>
                    <a:pt x="2" y="0"/>
                  </a:lnTo>
                  <a:lnTo>
                    <a:pt x="0" y="1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2" name="Freeform 617"/>
            <p:cNvSpPr>
              <a:spLocks/>
            </p:cNvSpPr>
            <p:nvPr/>
          </p:nvSpPr>
          <p:spPr bwMode="auto">
            <a:xfrm>
              <a:off x="7150100" y="3844950"/>
              <a:ext cx="19050" cy="19050"/>
            </a:xfrm>
            <a:custGeom>
              <a:avLst/>
              <a:gdLst>
                <a:gd name="T0" fmla="*/ 0 w 10"/>
                <a:gd name="T1" fmla="*/ 2147483647 h 12"/>
                <a:gd name="T2" fmla="*/ 2147483647 w 10"/>
                <a:gd name="T3" fmla="*/ 2147483647 h 12"/>
                <a:gd name="T4" fmla="*/ 2147483647 w 10"/>
                <a:gd name="T5" fmla="*/ 2147483647 h 12"/>
                <a:gd name="T6" fmla="*/ 2147483647 w 10"/>
                <a:gd name="T7" fmla="*/ 0 h 12"/>
                <a:gd name="T8" fmla="*/ 0 w 10"/>
                <a:gd name="T9" fmla="*/ 2147483647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1"/>
                  </a:moveTo>
                  <a:lnTo>
                    <a:pt x="6" y="12"/>
                  </a:lnTo>
                  <a:lnTo>
                    <a:pt x="10" y="3"/>
                  </a:lnTo>
                  <a:lnTo>
                    <a:pt x="2" y="0"/>
                  </a:lnTo>
                  <a:lnTo>
                    <a:pt x="0" y="1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3" name="Freeform 618"/>
            <p:cNvSpPr>
              <a:spLocks/>
            </p:cNvSpPr>
            <p:nvPr/>
          </p:nvSpPr>
          <p:spPr bwMode="auto">
            <a:xfrm>
              <a:off x="7288213" y="3967188"/>
              <a:ext cx="30162" cy="3175"/>
            </a:xfrm>
            <a:custGeom>
              <a:avLst/>
              <a:gdLst>
                <a:gd name="T0" fmla="*/ 0 w 16"/>
                <a:gd name="T1" fmla="*/ 0 h 1"/>
                <a:gd name="T2" fmla="*/ 2147483647 w 16"/>
                <a:gd name="T3" fmla="*/ 0 h 1"/>
                <a:gd name="T4" fmla="*/ 0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0" y="0"/>
                  </a:moveTo>
                  <a:lnTo>
                    <a:pt x="16"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4" name="Line 619"/>
            <p:cNvSpPr>
              <a:spLocks noChangeShapeType="1"/>
            </p:cNvSpPr>
            <p:nvPr/>
          </p:nvSpPr>
          <p:spPr bwMode="auto">
            <a:xfrm>
              <a:off x="7288213" y="3967188"/>
              <a:ext cx="30162" cy="31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5" name="Freeform 620"/>
            <p:cNvSpPr>
              <a:spLocks/>
            </p:cNvSpPr>
            <p:nvPr/>
          </p:nvSpPr>
          <p:spPr bwMode="auto">
            <a:xfrm>
              <a:off x="7448550" y="3729063"/>
              <a:ext cx="174625" cy="203200"/>
            </a:xfrm>
            <a:custGeom>
              <a:avLst/>
              <a:gdLst>
                <a:gd name="T0" fmla="*/ 0 w 97"/>
                <a:gd name="T1" fmla="*/ 2147483647 h 130"/>
                <a:gd name="T2" fmla="*/ 2147483647 w 97"/>
                <a:gd name="T3" fmla="*/ 2147483647 h 130"/>
                <a:gd name="T4" fmla="*/ 2147483647 w 97"/>
                <a:gd name="T5" fmla="*/ 2147483647 h 130"/>
                <a:gd name="T6" fmla="*/ 2147483647 w 97"/>
                <a:gd name="T7" fmla="*/ 2147483647 h 130"/>
                <a:gd name="T8" fmla="*/ 2147483647 w 97"/>
                <a:gd name="T9" fmla="*/ 2147483647 h 130"/>
                <a:gd name="T10" fmla="*/ 2147483647 w 97"/>
                <a:gd name="T11" fmla="*/ 2147483647 h 130"/>
                <a:gd name="T12" fmla="*/ 2147483647 w 97"/>
                <a:gd name="T13" fmla="*/ 2147483647 h 130"/>
                <a:gd name="T14" fmla="*/ 2147483647 w 97"/>
                <a:gd name="T15" fmla="*/ 2147483647 h 130"/>
                <a:gd name="T16" fmla="*/ 2147483647 w 97"/>
                <a:gd name="T17" fmla="*/ 2147483647 h 130"/>
                <a:gd name="T18" fmla="*/ 2147483647 w 97"/>
                <a:gd name="T19" fmla="*/ 2147483647 h 130"/>
                <a:gd name="T20" fmla="*/ 2147483647 w 97"/>
                <a:gd name="T21" fmla="*/ 2147483647 h 130"/>
                <a:gd name="T22" fmla="*/ 2147483647 w 97"/>
                <a:gd name="T23" fmla="*/ 2147483647 h 130"/>
                <a:gd name="T24" fmla="*/ 2147483647 w 97"/>
                <a:gd name="T25" fmla="*/ 2147483647 h 130"/>
                <a:gd name="T26" fmla="*/ 2147483647 w 97"/>
                <a:gd name="T27" fmla="*/ 2147483647 h 130"/>
                <a:gd name="T28" fmla="*/ 2147483647 w 97"/>
                <a:gd name="T29" fmla="*/ 2147483647 h 130"/>
                <a:gd name="T30" fmla="*/ 2147483647 w 97"/>
                <a:gd name="T31" fmla="*/ 2147483647 h 130"/>
                <a:gd name="T32" fmla="*/ 2147483647 w 97"/>
                <a:gd name="T33" fmla="*/ 2147483647 h 130"/>
                <a:gd name="T34" fmla="*/ 2147483647 w 97"/>
                <a:gd name="T35" fmla="*/ 2147483647 h 130"/>
                <a:gd name="T36" fmla="*/ 2147483647 w 97"/>
                <a:gd name="T37" fmla="*/ 2147483647 h 130"/>
                <a:gd name="T38" fmla="*/ 2147483647 w 97"/>
                <a:gd name="T39" fmla="*/ 2147483647 h 130"/>
                <a:gd name="T40" fmla="*/ 2147483647 w 97"/>
                <a:gd name="T41" fmla="*/ 2147483647 h 130"/>
                <a:gd name="T42" fmla="*/ 2147483647 w 97"/>
                <a:gd name="T43" fmla="*/ 2147483647 h 130"/>
                <a:gd name="T44" fmla="*/ 2147483647 w 97"/>
                <a:gd name="T45" fmla="*/ 2147483647 h 130"/>
                <a:gd name="T46" fmla="*/ 2147483647 w 97"/>
                <a:gd name="T47" fmla="*/ 2147483647 h 130"/>
                <a:gd name="T48" fmla="*/ 2147483647 w 97"/>
                <a:gd name="T49" fmla="*/ 2147483647 h 130"/>
                <a:gd name="T50" fmla="*/ 2147483647 w 97"/>
                <a:gd name="T51" fmla="*/ 2147483647 h 130"/>
                <a:gd name="T52" fmla="*/ 2147483647 w 97"/>
                <a:gd name="T53" fmla="*/ 2147483647 h 130"/>
                <a:gd name="T54" fmla="*/ 2147483647 w 97"/>
                <a:gd name="T55" fmla="*/ 2147483647 h 130"/>
                <a:gd name="T56" fmla="*/ 2147483647 w 97"/>
                <a:gd name="T57" fmla="*/ 2147483647 h 130"/>
                <a:gd name="T58" fmla="*/ 2147483647 w 97"/>
                <a:gd name="T59" fmla="*/ 2147483647 h 130"/>
                <a:gd name="T60" fmla="*/ 2147483647 w 97"/>
                <a:gd name="T61" fmla="*/ 2147483647 h 130"/>
                <a:gd name="T62" fmla="*/ 2147483647 w 97"/>
                <a:gd name="T63" fmla="*/ 2147483647 h 130"/>
                <a:gd name="T64" fmla="*/ 2147483647 w 97"/>
                <a:gd name="T65" fmla="*/ 0 h 130"/>
                <a:gd name="T66" fmla="*/ 2147483647 w 97"/>
                <a:gd name="T67" fmla="*/ 2147483647 h 130"/>
                <a:gd name="T68" fmla="*/ 2147483647 w 97"/>
                <a:gd name="T69" fmla="*/ 2147483647 h 130"/>
                <a:gd name="T70" fmla="*/ 2147483647 w 97"/>
                <a:gd name="T71" fmla="*/ 2147483647 h 130"/>
                <a:gd name="T72" fmla="*/ 2147483647 w 97"/>
                <a:gd name="T73" fmla="*/ 2147483647 h 130"/>
                <a:gd name="T74" fmla="*/ 2147483647 w 97"/>
                <a:gd name="T75" fmla="*/ 2147483647 h 130"/>
                <a:gd name="T76" fmla="*/ 2147483647 w 97"/>
                <a:gd name="T77" fmla="*/ 2147483647 h 130"/>
                <a:gd name="T78" fmla="*/ 0 w 97"/>
                <a:gd name="T79" fmla="*/ 2147483647 h 1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7"/>
                <a:gd name="T121" fmla="*/ 0 h 130"/>
                <a:gd name="T122" fmla="*/ 97 w 97"/>
                <a:gd name="T123" fmla="*/ 130 h 1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7" h="130">
                  <a:moveTo>
                    <a:pt x="0" y="80"/>
                  </a:moveTo>
                  <a:lnTo>
                    <a:pt x="2" y="92"/>
                  </a:lnTo>
                  <a:lnTo>
                    <a:pt x="10" y="92"/>
                  </a:lnTo>
                  <a:lnTo>
                    <a:pt x="12" y="101"/>
                  </a:lnTo>
                  <a:lnTo>
                    <a:pt x="9" y="128"/>
                  </a:lnTo>
                  <a:lnTo>
                    <a:pt x="21" y="127"/>
                  </a:lnTo>
                  <a:lnTo>
                    <a:pt x="21" y="83"/>
                  </a:lnTo>
                  <a:lnTo>
                    <a:pt x="29" y="77"/>
                  </a:lnTo>
                  <a:lnTo>
                    <a:pt x="34" y="77"/>
                  </a:lnTo>
                  <a:lnTo>
                    <a:pt x="31" y="92"/>
                  </a:lnTo>
                  <a:lnTo>
                    <a:pt x="41" y="102"/>
                  </a:lnTo>
                  <a:lnTo>
                    <a:pt x="41" y="112"/>
                  </a:lnTo>
                  <a:lnTo>
                    <a:pt x="47" y="115"/>
                  </a:lnTo>
                  <a:lnTo>
                    <a:pt x="51" y="111"/>
                  </a:lnTo>
                  <a:lnTo>
                    <a:pt x="51" y="124"/>
                  </a:lnTo>
                  <a:lnTo>
                    <a:pt x="55" y="130"/>
                  </a:lnTo>
                  <a:lnTo>
                    <a:pt x="64" y="124"/>
                  </a:lnTo>
                  <a:lnTo>
                    <a:pt x="64" y="114"/>
                  </a:lnTo>
                  <a:lnTo>
                    <a:pt x="48" y="92"/>
                  </a:lnTo>
                  <a:lnTo>
                    <a:pt x="55" y="86"/>
                  </a:lnTo>
                  <a:lnTo>
                    <a:pt x="41" y="64"/>
                  </a:lnTo>
                  <a:lnTo>
                    <a:pt x="62" y="45"/>
                  </a:lnTo>
                  <a:lnTo>
                    <a:pt x="71" y="45"/>
                  </a:lnTo>
                  <a:lnTo>
                    <a:pt x="66" y="41"/>
                  </a:lnTo>
                  <a:lnTo>
                    <a:pt x="29" y="54"/>
                  </a:lnTo>
                  <a:lnTo>
                    <a:pt x="27" y="45"/>
                  </a:lnTo>
                  <a:lnTo>
                    <a:pt x="20" y="42"/>
                  </a:lnTo>
                  <a:lnTo>
                    <a:pt x="20" y="32"/>
                  </a:lnTo>
                  <a:lnTo>
                    <a:pt x="29" y="22"/>
                  </a:lnTo>
                  <a:lnTo>
                    <a:pt x="71" y="25"/>
                  </a:lnTo>
                  <a:lnTo>
                    <a:pt x="88" y="20"/>
                  </a:lnTo>
                  <a:lnTo>
                    <a:pt x="97" y="6"/>
                  </a:lnTo>
                  <a:lnTo>
                    <a:pt x="95" y="0"/>
                  </a:lnTo>
                  <a:lnTo>
                    <a:pt x="78" y="15"/>
                  </a:lnTo>
                  <a:lnTo>
                    <a:pt x="62" y="16"/>
                  </a:lnTo>
                  <a:lnTo>
                    <a:pt x="31" y="9"/>
                  </a:lnTo>
                  <a:lnTo>
                    <a:pt x="29" y="18"/>
                  </a:lnTo>
                  <a:lnTo>
                    <a:pt x="19" y="18"/>
                  </a:lnTo>
                  <a:lnTo>
                    <a:pt x="16" y="41"/>
                  </a:lnTo>
                  <a:lnTo>
                    <a:pt x="0" y="8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6" name="Freeform 621"/>
            <p:cNvSpPr>
              <a:spLocks/>
            </p:cNvSpPr>
            <p:nvPr/>
          </p:nvSpPr>
          <p:spPr bwMode="auto">
            <a:xfrm>
              <a:off x="7448550" y="3729063"/>
              <a:ext cx="174625" cy="203200"/>
            </a:xfrm>
            <a:custGeom>
              <a:avLst/>
              <a:gdLst>
                <a:gd name="T0" fmla="*/ 0 w 97"/>
                <a:gd name="T1" fmla="*/ 2147483647 h 130"/>
                <a:gd name="T2" fmla="*/ 2147483647 w 97"/>
                <a:gd name="T3" fmla="*/ 2147483647 h 130"/>
                <a:gd name="T4" fmla="*/ 2147483647 w 97"/>
                <a:gd name="T5" fmla="*/ 2147483647 h 130"/>
                <a:gd name="T6" fmla="*/ 2147483647 w 97"/>
                <a:gd name="T7" fmla="*/ 2147483647 h 130"/>
                <a:gd name="T8" fmla="*/ 2147483647 w 97"/>
                <a:gd name="T9" fmla="*/ 2147483647 h 130"/>
                <a:gd name="T10" fmla="*/ 2147483647 w 97"/>
                <a:gd name="T11" fmla="*/ 2147483647 h 130"/>
                <a:gd name="T12" fmla="*/ 2147483647 w 97"/>
                <a:gd name="T13" fmla="*/ 2147483647 h 130"/>
                <a:gd name="T14" fmla="*/ 2147483647 w 97"/>
                <a:gd name="T15" fmla="*/ 2147483647 h 130"/>
                <a:gd name="T16" fmla="*/ 2147483647 w 97"/>
                <a:gd name="T17" fmla="*/ 2147483647 h 130"/>
                <a:gd name="T18" fmla="*/ 2147483647 w 97"/>
                <a:gd name="T19" fmla="*/ 2147483647 h 130"/>
                <a:gd name="T20" fmla="*/ 2147483647 w 97"/>
                <a:gd name="T21" fmla="*/ 2147483647 h 130"/>
                <a:gd name="T22" fmla="*/ 2147483647 w 97"/>
                <a:gd name="T23" fmla="*/ 2147483647 h 130"/>
                <a:gd name="T24" fmla="*/ 2147483647 w 97"/>
                <a:gd name="T25" fmla="*/ 2147483647 h 130"/>
                <a:gd name="T26" fmla="*/ 2147483647 w 97"/>
                <a:gd name="T27" fmla="*/ 2147483647 h 130"/>
                <a:gd name="T28" fmla="*/ 2147483647 w 97"/>
                <a:gd name="T29" fmla="*/ 2147483647 h 130"/>
                <a:gd name="T30" fmla="*/ 2147483647 w 97"/>
                <a:gd name="T31" fmla="*/ 2147483647 h 130"/>
                <a:gd name="T32" fmla="*/ 2147483647 w 97"/>
                <a:gd name="T33" fmla="*/ 2147483647 h 130"/>
                <a:gd name="T34" fmla="*/ 2147483647 w 97"/>
                <a:gd name="T35" fmla="*/ 2147483647 h 130"/>
                <a:gd name="T36" fmla="*/ 2147483647 w 97"/>
                <a:gd name="T37" fmla="*/ 2147483647 h 130"/>
                <a:gd name="T38" fmla="*/ 2147483647 w 97"/>
                <a:gd name="T39" fmla="*/ 2147483647 h 130"/>
                <a:gd name="T40" fmla="*/ 2147483647 w 97"/>
                <a:gd name="T41" fmla="*/ 2147483647 h 130"/>
                <a:gd name="T42" fmla="*/ 2147483647 w 97"/>
                <a:gd name="T43" fmla="*/ 2147483647 h 130"/>
                <a:gd name="T44" fmla="*/ 2147483647 w 97"/>
                <a:gd name="T45" fmla="*/ 2147483647 h 130"/>
                <a:gd name="T46" fmla="*/ 2147483647 w 97"/>
                <a:gd name="T47" fmla="*/ 2147483647 h 130"/>
                <a:gd name="T48" fmla="*/ 2147483647 w 97"/>
                <a:gd name="T49" fmla="*/ 2147483647 h 130"/>
                <a:gd name="T50" fmla="*/ 2147483647 w 97"/>
                <a:gd name="T51" fmla="*/ 2147483647 h 130"/>
                <a:gd name="T52" fmla="*/ 2147483647 w 97"/>
                <a:gd name="T53" fmla="*/ 2147483647 h 130"/>
                <a:gd name="T54" fmla="*/ 2147483647 w 97"/>
                <a:gd name="T55" fmla="*/ 2147483647 h 130"/>
                <a:gd name="T56" fmla="*/ 2147483647 w 97"/>
                <a:gd name="T57" fmla="*/ 2147483647 h 130"/>
                <a:gd name="T58" fmla="*/ 2147483647 w 97"/>
                <a:gd name="T59" fmla="*/ 2147483647 h 130"/>
                <a:gd name="T60" fmla="*/ 2147483647 w 97"/>
                <a:gd name="T61" fmla="*/ 2147483647 h 130"/>
                <a:gd name="T62" fmla="*/ 2147483647 w 97"/>
                <a:gd name="T63" fmla="*/ 2147483647 h 130"/>
                <a:gd name="T64" fmla="*/ 2147483647 w 97"/>
                <a:gd name="T65" fmla="*/ 0 h 130"/>
                <a:gd name="T66" fmla="*/ 2147483647 w 97"/>
                <a:gd name="T67" fmla="*/ 2147483647 h 130"/>
                <a:gd name="T68" fmla="*/ 2147483647 w 97"/>
                <a:gd name="T69" fmla="*/ 2147483647 h 130"/>
                <a:gd name="T70" fmla="*/ 2147483647 w 97"/>
                <a:gd name="T71" fmla="*/ 2147483647 h 130"/>
                <a:gd name="T72" fmla="*/ 2147483647 w 97"/>
                <a:gd name="T73" fmla="*/ 2147483647 h 130"/>
                <a:gd name="T74" fmla="*/ 2147483647 w 97"/>
                <a:gd name="T75" fmla="*/ 2147483647 h 130"/>
                <a:gd name="T76" fmla="*/ 2147483647 w 97"/>
                <a:gd name="T77" fmla="*/ 2147483647 h 130"/>
                <a:gd name="T78" fmla="*/ 0 w 97"/>
                <a:gd name="T79" fmla="*/ 2147483647 h 1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7"/>
                <a:gd name="T121" fmla="*/ 0 h 130"/>
                <a:gd name="T122" fmla="*/ 97 w 97"/>
                <a:gd name="T123" fmla="*/ 130 h 1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7" h="130">
                  <a:moveTo>
                    <a:pt x="0" y="80"/>
                  </a:moveTo>
                  <a:lnTo>
                    <a:pt x="2" y="92"/>
                  </a:lnTo>
                  <a:lnTo>
                    <a:pt x="10" y="92"/>
                  </a:lnTo>
                  <a:lnTo>
                    <a:pt x="12" y="101"/>
                  </a:lnTo>
                  <a:lnTo>
                    <a:pt x="9" y="128"/>
                  </a:lnTo>
                  <a:lnTo>
                    <a:pt x="21" y="127"/>
                  </a:lnTo>
                  <a:lnTo>
                    <a:pt x="21" y="83"/>
                  </a:lnTo>
                  <a:lnTo>
                    <a:pt x="29" y="77"/>
                  </a:lnTo>
                  <a:lnTo>
                    <a:pt x="34" y="77"/>
                  </a:lnTo>
                  <a:lnTo>
                    <a:pt x="31" y="92"/>
                  </a:lnTo>
                  <a:lnTo>
                    <a:pt x="41" y="102"/>
                  </a:lnTo>
                  <a:lnTo>
                    <a:pt x="41" y="112"/>
                  </a:lnTo>
                  <a:lnTo>
                    <a:pt x="47" y="115"/>
                  </a:lnTo>
                  <a:lnTo>
                    <a:pt x="51" y="111"/>
                  </a:lnTo>
                  <a:lnTo>
                    <a:pt x="51" y="124"/>
                  </a:lnTo>
                  <a:lnTo>
                    <a:pt x="55" y="130"/>
                  </a:lnTo>
                  <a:lnTo>
                    <a:pt x="64" y="124"/>
                  </a:lnTo>
                  <a:lnTo>
                    <a:pt x="64" y="114"/>
                  </a:lnTo>
                  <a:lnTo>
                    <a:pt x="48" y="92"/>
                  </a:lnTo>
                  <a:lnTo>
                    <a:pt x="55" y="86"/>
                  </a:lnTo>
                  <a:lnTo>
                    <a:pt x="41" y="64"/>
                  </a:lnTo>
                  <a:lnTo>
                    <a:pt x="62" y="45"/>
                  </a:lnTo>
                  <a:lnTo>
                    <a:pt x="71" y="45"/>
                  </a:lnTo>
                  <a:lnTo>
                    <a:pt x="66" y="41"/>
                  </a:lnTo>
                  <a:lnTo>
                    <a:pt x="29" y="54"/>
                  </a:lnTo>
                  <a:lnTo>
                    <a:pt x="27" y="45"/>
                  </a:lnTo>
                  <a:lnTo>
                    <a:pt x="20" y="42"/>
                  </a:lnTo>
                  <a:lnTo>
                    <a:pt x="20" y="32"/>
                  </a:lnTo>
                  <a:lnTo>
                    <a:pt x="29" y="22"/>
                  </a:lnTo>
                  <a:lnTo>
                    <a:pt x="71" y="25"/>
                  </a:lnTo>
                  <a:lnTo>
                    <a:pt x="88" y="20"/>
                  </a:lnTo>
                  <a:lnTo>
                    <a:pt x="97" y="6"/>
                  </a:lnTo>
                  <a:lnTo>
                    <a:pt x="95" y="0"/>
                  </a:lnTo>
                  <a:lnTo>
                    <a:pt x="78" y="15"/>
                  </a:lnTo>
                  <a:lnTo>
                    <a:pt x="62" y="16"/>
                  </a:lnTo>
                  <a:lnTo>
                    <a:pt x="31" y="9"/>
                  </a:lnTo>
                  <a:lnTo>
                    <a:pt x="29" y="18"/>
                  </a:lnTo>
                  <a:lnTo>
                    <a:pt x="19" y="18"/>
                  </a:lnTo>
                  <a:lnTo>
                    <a:pt x="16" y="41"/>
                  </a:lnTo>
                  <a:lnTo>
                    <a:pt x="0" y="8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7" name="Freeform 622"/>
            <p:cNvSpPr>
              <a:spLocks/>
            </p:cNvSpPr>
            <p:nvPr/>
          </p:nvSpPr>
          <p:spPr bwMode="auto">
            <a:xfrm>
              <a:off x="7677150" y="3717950"/>
              <a:ext cx="36513" cy="82550"/>
            </a:xfrm>
            <a:custGeom>
              <a:avLst/>
              <a:gdLst>
                <a:gd name="T0" fmla="*/ 0 w 20"/>
                <a:gd name="T1" fmla="*/ 2147483647 h 52"/>
                <a:gd name="T2" fmla="*/ 2147483647 w 20"/>
                <a:gd name="T3" fmla="*/ 2147483647 h 52"/>
                <a:gd name="T4" fmla="*/ 2147483647 w 20"/>
                <a:gd name="T5" fmla="*/ 2147483647 h 52"/>
                <a:gd name="T6" fmla="*/ 2147483647 w 20"/>
                <a:gd name="T7" fmla="*/ 2147483647 h 52"/>
                <a:gd name="T8" fmla="*/ 2147483647 w 20"/>
                <a:gd name="T9" fmla="*/ 2147483647 h 52"/>
                <a:gd name="T10" fmla="*/ 2147483647 w 20"/>
                <a:gd name="T11" fmla="*/ 2147483647 h 52"/>
                <a:gd name="T12" fmla="*/ 2147483647 w 20"/>
                <a:gd name="T13" fmla="*/ 2147483647 h 52"/>
                <a:gd name="T14" fmla="*/ 2147483647 w 20"/>
                <a:gd name="T15" fmla="*/ 2147483647 h 52"/>
                <a:gd name="T16" fmla="*/ 2147483647 w 20"/>
                <a:gd name="T17" fmla="*/ 2147483647 h 52"/>
                <a:gd name="T18" fmla="*/ 2147483647 w 20"/>
                <a:gd name="T19" fmla="*/ 2147483647 h 52"/>
                <a:gd name="T20" fmla="*/ 2147483647 w 20"/>
                <a:gd name="T21" fmla="*/ 0 h 52"/>
                <a:gd name="T22" fmla="*/ 2147483647 w 20"/>
                <a:gd name="T23" fmla="*/ 2147483647 h 52"/>
                <a:gd name="T24" fmla="*/ 0 w 20"/>
                <a:gd name="T25" fmla="*/ 2147483647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2"/>
                <a:gd name="T41" fmla="*/ 20 w 20"/>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2">
                  <a:moveTo>
                    <a:pt x="0" y="17"/>
                  </a:moveTo>
                  <a:lnTo>
                    <a:pt x="5" y="41"/>
                  </a:lnTo>
                  <a:lnTo>
                    <a:pt x="17" y="52"/>
                  </a:lnTo>
                  <a:lnTo>
                    <a:pt x="10" y="38"/>
                  </a:lnTo>
                  <a:lnTo>
                    <a:pt x="10" y="29"/>
                  </a:lnTo>
                  <a:lnTo>
                    <a:pt x="19" y="29"/>
                  </a:lnTo>
                  <a:lnTo>
                    <a:pt x="14" y="23"/>
                  </a:lnTo>
                  <a:lnTo>
                    <a:pt x="20" y="17"/>
                  </a:lnTo>
                  <a:lnTo>
                    <a:pt x="20" y="10"/>
                  </a:lnTo>
                  <a:lnTo>
                    <a:pt x="12" y="16"/>
                  </a:lnTo>
                  <a:lnTo>
                    <a:pt x="10" y="0"/>
                  </a:lnTo>
                  <a:lnTo>
                    <a:pt x="5" y="4"/>
                  </a:lnTo>
                  <a:lnTo>
                    <a:pt x="0" y="1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8" name="Freeform 623"/>
            <p:cNvSpPr>
              <a:spLocks/>
            </p:cNvSpPr>
            <p:nvPr/>
          </p:nvSpPr>
          <p:spPr bwMode="auto">
            <a:xfrm>
              <a:off x="7677150" y="3717950"/>
              <a:ext cx="36513" cy="82550"/>
            </a:xfrm>
            <a:custGeom>
              <a:avLst/>
              <a:gdLst>
                <a:gd name="T0" fmla="*/ 0 w 20"/>
                <a:gd name="T1" fmla="*/ 2147483647 h 52"/>
                <a:gd name="T2" fmla="*/ 2147483647 w 20"/>
                <a:gd name="T3" fmla="*/ 2147483647 h 52"/>
                <a:gd name="T4" fmla="*/ 2147483647 w 20"/>
                <a:gd name="T5" fmla="*/ 2147483647 h 52"/>
                <a:gd name="T6" fmla="*/ 2147483647 w 20"/>
                <a:gd name="T7" fmla="*/ 2147483647 h 52"/>
                <a:gd name="T8" fmla="*/ 2147483647 w 20"/>
                <a:gd name="T9" fmla="*/ 2147483647 h 52"/>
                <a:gd name="T10" fmla="*/ 2147483647 w 20"/>
                <a:gd name="T11" fmla="*/ 2147483647 h 52"/>
                <a:gd name="T12" fmla="*/ 2147483647 w 20"/>
                <a:gd name="T13" fmla="*/ 2147483647 h 52"/>
                <a:gd name="T14" fmla="*/ 2147483647 w 20"/>
                <a:gd name="T15" fmla="*/ 2147483647 h 52"/>
                <a:gd name="T16" fmla="*/ 2147483647 w 20"/>
                <a:gd name="T17" fmla="*/ 2147483647 h 52"/>
                <a:gd name="T18" fmla="*/ 2147483647 w 20"/>
                <a:gd name="T19" fmla="*/ 2147483647 h 52"/>
                <a:gd name="T20" fmla="*/ 2147483647 w 20"/>
                <a:gd name="T21" fmla="*/ 0 h 52"/>
                <a:gd name="T22" fmla="*/ 2147483647 w 20"/>
                <a:gd name="T23" fmla="*/ 2147483647 h 52"/>
                <a:gd name="T24" fmla="*/ 0 w 20"/>
                <a:gd name="T25" fmla="*/ 2147483647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2"/>
                <a:gd name="T41" fmla="*/ 20 w 20"/>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2">
                  <a:moveTo>
                    <a:pt x="0" y="17"/>
                  </a:moveTo>
                  <a:lnTo>
                    <a:pt x="5" y="41"/>
                  </a:lnTo>
                  <a:lnTo>
                    <a:pt x="17" y="52"/>
                  </a:lnTo>
                  <a:lnTo>
                    <a:pt x="10" y="38"/>
                  </a:lnTo>
                  <a:lnTo>
                    <a:pt x="10" y="29"/>
                  </a:lnTo>
                  <a:lnTo>
                    <a:pt x="19" y="29"/>
                  </a:lnTo>
                  <a:lnTo>
                    <a:pt x="14" y="23"/>
                  </a:lnTo>
                  <a:lnTo>
                    <a:pt x="20" y="17"/>
                  </a:lnTo>
                  <a:lnTo>
                    <a:pt x="20" y="10"/>
                  </a:lnTo>
                  <a:lnTo>
                    <a:pt x="12" y="16"/>
                  </a:lnTo>
                  <a:lnTo>
                    <a:pt x="10" y="0"/>
                  </a:lnTo>
                  <a:lnTo>
                    <a:pt x="5" y="4"/>
                  </a:lnTo>
                  <a:lnTo>
                    <a:pt x="0" y="1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9" name="Freeform 624"/>
            <p:cNvSpPr>
              <a:spLocks/>
            </p:cNvSpPr>
            <p:nvPr/>
          </p:nvSpPr>
          <p:spPr bwMode="auto">
            <a:xfrm>
              <a:off x="7640638" y="3864000"/>
              <a:ext cx="33337" cy="17463"/>
            </a:xfrm>
            <a:custGeom>
              <a:avLst/>
              <a:gdLst>
                <a:gd name="T0" fmla="*/ 0 w 18"/>
                <a:gd name="T1" fmla="*/ 2147483647 h 12"/>
                <a:gd name="T2" fmla="*/ 2147483647 w 18"/>
                <a:gd name="T3" fmla="*/ 2147483647 h 12"/>
                <a:gd name="T4" fmla="*/ 2147483647 w 18"/>
                <a:gd name="T5" fmla="*/ 2147483647 h 12"/>
                <a:gd name="T6" fmla="*/ 2147483647 w 18"/>
                <a:gd name="T7" fmla="*/ 0 h 12"/>
                <a:gd name="T8" fmla="*/ 0 w 18"/>
                <a:gd name="T9" fmla="*/ 2147483647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3"/>
                  </a:moveTo>
                  <a:lnTo>
                    <a:pt x="13" y="12"/>
                  </a:lnTo>
                  <a:lnTo>
                    <a:pt x="18" y="7"/>
                  </a:lnTo>
                  <a:lnTo>
                    <a:pt x="16"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0" name="Freeform 625"/>
            <p:cNvSpPr>
              <a:spLocks/>
            </p:cNvSpPr>
            <p:nvPr/>
          </p:nvSpPr>
          <p:spPr bwMode="auto">
            <a:xfrm>
              <a:off x="7640638" y="3864000"/>
              <a:ext cx="33337" cy="17463"/>
            </a:xfrm>
            <a:custGeom>
              <a:avLst/>
              <a:gdLst>
                <a:gd name="T0" fmla="*/ 0 w 18"/>
                <a:gd name="T1" fmla="*/ 2147483647 h 12"/>
                <a:gd name="T2" fmla="*/ 2147483647 w 18"/>
                <a:gd name="T3" fmla="*/ 2147483647 h 12"/>
                <a:gd name="T4" fmla="*/ 2147483647 w 18"/>
                <a:gd name="T5" fmla="*/ 2147483647 h 12"/>
                <a:gd name="T6" fmla="*/ 2147483647 w 18"/>
                <a:gd name="T7" fmla="*/ 0 h 12"/>
                <a:gd name="T8" fmla="*/ 0 w 18"/>
                <a:gd name="T9" fmla="*/ 2147483647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3"/>
                  </a:moveTo>
                  <a:lnTo>
                    <a:pt x="13" y="12"/>
                  </a:lnTo>
                  <a:lnTo>
                    <a:pt x="18" y="7"/>
                  </a:lnTo>
                  <a:lnTo>
                    <a:pt x="16"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1" name="Freeform 626"/>
            <p:cNvSpPr>
              <a:spLocks/>
            </p:cNvSpPr>
            <p:nvPr/>
          </p:nvSpPr>
          <p:spPr bwMode="auto">
            <a:xfrm>
              <a:off x="7694613" y="3851300"/>
              <a:ext cx="71437" cy="30163"/>
            </a:xfrm>
            <a:custGeom>
              <a:avLst/>
              <a:gdLst>
                <a:gd name="T0" fmla="*/ 0 w 40"/>
                <a:gd name="T1" fmla="*/ 2147483647 h 19"/>
                <a:gd name="T2" fmla="*/ 2147483647 w 40"/>
                <a:gd name="T3" fmla="*/ 2147483647 h 19"/>
                <a:gd name="T4" fmla="*/ 2147483647 w 40"/>
                <a:gd name="T5" fmla="*/ 2147483647 h 19"/>
                <a:gd name="T6" fmla="*/ 2147483647 w 40"/>
                <a:gd name="T7" fmla="*/ 0 h 19"/>
                <a:gd name="T8" fmla="*/ 2147483647 w 40"/>
                <a:gd name="T9" fmla="*/ 2147483647 h 19"/>
                <a:gd name="T10" fmla="*/ 0 w 40"/>
                <a:gd name="T11" fmla="*/ 2147483647 h 19"/>
                <a:gd name="T12" fmla="*/ 0 60000 65536"/>
                <a:gd name="T13" fmla="*/ 0 60000 65536"/>
                <a:gd name="T14" fmla="*/ 0 60000 65536"/>
                <a:gd name="T15" fmla="*/ 0 60000 65536"/>
                <a:gd name="T16" fmla="*/ 0 60000 65536"/>
                <a:gd name="T17" fmla="*/ 0 60000 65536"/>
                <a:gd name="T18" fmla="*/ 0 w 40"/>
                <a:gd name="T19" fmla="*/ 0 h 19"/>
                <a:gd name="T20" fmla="*/ 40 w 4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0" h="19">
                  <a:moveTo>
                    <a:pt x="0" y="7"/>
                  </a:moveTo>
                  <a:lnTo>
                    <a:pt x="40" y="19"/>
                  </a:lnTo>
                  <a:lnTo>
                    <a:pt x="36" y="4"/>
                  </a:lnTo>
                  <a:lnTo>
                    <a:pt x="24" y="0"/>
                  </a:lnTo>
                  <a:lnTo>
                    <a:pt x="4" y="1"/>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2" name="Freeform 627"/>
            <p:cNvSpPr>
              <a:spLocks/>
            </p:cNvSpPr>
            <p:nvPr/>
          </p:nvSpPr>
          <p:spPr bwMode="auto">
            <a:xfrm>
              <a:off x="7694613" y="3851300"/>
              <a:ext cx="71437" cy="30163"/>
            </a:xfrm>
            <a:custGeom>
              <a:avLst/>
              <a:gdLst>
                <a:gd name="T0" fmla="*/ 0 w 40"/>
                <a:gd name="T1" fmla="*/ 2147483647 h 19"/>
                <a:gd name="T2" fmla="*/ 2147483647 w 40"/>
                <a:gd name="T3" fmla="*/ 2147483647 h 19"/>
                <a:gd name="T4" fmla="*/ 2147483647 w 40"/>
                <a:gd name="T5" fmla="*/ 2147483647 h 19"/>
                <a:gd name="T6" fmla="*/ 2147483647 w 40"/>
                <a:gd name="T7" fmla="*/ 0 h 19"/>
                <a:gd name="T8" fmla="*/ 2147483647 w 40"/>
                <a:gd name="T9" fmla="*/ 2147483647 h 19"/>
                <a:gd name="T10" fmla="*/ 0 w 40"/>
                <a:gd name="T11" fmla="*/ 2147483647 h 19"/>
                <a:gd name="T12" fmla="*/ 0 60000 65536"/>
                <a:gd name="T13" fmla="*/ 0 60000 65536"/>
                <a:gd name="T14" fmla="*/ 0 60000 65536"/>
                <a:gd name="T15" fmla="*/ 0 60000 65536"/>
                <a:gd name="T16" fmla="*/ 0 60000 65536"/>
                <a:gd name="T17" fmla="*/ 0 60000 65536"/>
                <a:gd name="T18" fmla="*/ 0 w 40"/>
                <a:gd name="T19" fmla="*/ 0 h 19"/>
                <a:gd name="T20" fmla="*/ 40 w 4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0" h="19">
                  <a:moveTo>
                    <a:pt x="0" y="7"/>
                  </a:moveTo>
                  <a:lnTo>
                    <a:pt x="40" y="19"/>
                  </a:lnTo>
                  <a:lnTo>
                    <a:pt x="36" y="4"/>
                  </a:lnTo>
                  <a:lnTo>
                    <a:pt x="24" y="0"/>
                  </a:lnTo>
                  <a:lnTo>
                    <a:pt x="4" y="1"/>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3" name="Freeform 628"/>
            <p:cNvSpPr>
              <a:spLocks/>
            </p:cNvSpPr>
            <p:nvPr/>
          </p:nvSpPr>
          <p:spPr bwMode="auto">
            <a:xfrm>
              <a:off x="7602538" y="3825900"/>
              <a:ext cx="20637" cy="0"/>
            </a:xfrm>
            <a:custGeom>
              <a:avLst/>
              <a:gdLst>
                <a:gd name="T0" fmla="*/ 0 w 11"/>
                <a:gd name="T1" fmla="*/ 2147483647 w 11"/>
                <a:gd name="T2" fmla="*/ 0 w 11"/>
                <a:gd name="T3" fmla="*/ 0 60000 65536"/>
                <a:gd name="T4" fmla="*/ 0 60000 65536"/>
                <a:gd name="T5" fmla="*/ 0 60000 65536"/>
                <a:gd name="T6" fmla="*/ 0 w 11"/>
                <a:gd name="T7" fmla="*/ 11 w 11"/>
              </a:gdLst>
              <a:ahLst/>
              <a:cxnLst>
                <a:cxn ang="T3">
                  <a:pos x="T0" y="0"/>
                </a:cxn>
                <a:cxn ang="T4">
                  <a:pos x="T1" y="0"/>
                </a:cxn>
                <a:cxn ang="T5">
                  <a:pos x="T2" y="0"/>
                </a:cxn>
              </a:cxnLst>
              <a:rect l="T6" t="0" r="T7" b="0"/>
              <a:pathLst>
                <a:path w="11">
                  <a:moveTo>
                    <a:pt x="0" y="0"/>
                  </a:moveTo>
                  <a:lnTo>
                    <a:pt x="11"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4" name="Line 629"/>
            <p:cNvSpPr>
              <a:spLocks noChangeShapeType="1"/>
            </p:cNvSpPr>
            <p:nvPr/>
          </p:nvSpPr>
          <p:spPr bwMode="auto">
            <a:xfrm>
              <a:off x="7602538" y="3825900"/>
              <a:ext cx="20637" cy="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5" name="Freeform 630"/>
            <p:cNvSpPr>
              <a:spLocks/>
            </p:cNvSpPr>
            <p:nvPr/>
          </p:nvSpPr>
          <p:spPr bwMode="auto">
            <a:xfrm>
              <a:off x="7677150" y="3813200"/>
              <a:ext cx="23813" cy="9525"/>
            </a:xfrm>
            <a:custGeom>
              <a:avLst/>
              <a:gdLst>
                <a:gd name="T0" fmla="*/ 0 w 13"/>
                <a:gd name="T1" fmla="*/ 2147483647 h 6"/>
                <a:gd name="T2" fmla="*/ 2147483647 w 13"/>
                <a:gd name="T3" fmla="*/ 2147483647 h 6"/>
                <a:gd name="T4" fmla="*/ 2147483647 w 13"/>
                <a:gd name="T5" fmla="*/ 0 h 6"/>
                <a:gd name="T6" fmla="*/ 0 w 13"/>
                <a:gd name="T7" fmla="*/ 2147483647 h 6"/>
                <a:gd name="T8" fmla="*/ 0 60000 65536"/>
                <a:gd name="T9" fmla="*/ 0 60000 65536"/>
                <a:gd name="T10" fmla="*/ 0 60000 65536"/>
                <a:gd name="T11" fmla="*/ 0 60000 65536"/>
                <a:gd name="T12" fmla="*/ 0 w 13"/>
                <a:gd name="T13" fmla="*/ 0 h 6"/>
                <a:gd name="T14" fmla="*/ 13 w 13"/>
                <a:gd name="T15" fmla="*/ 6 h 6"/>
              </a:gdLst>
              <a:ahLst/>
              <a:cxnLst>
                <a:cxn ang="T8">
                  <a:pos x="T0" y="T1"/>
                </a:cxn>
                <a:cxn ang="T9">
                  <a:pos x="T2" y="T3"/>
                </a:cxn>
                <a:cxn ang="T10">
                  <a:pos x="T4" y="T5"/>
                </a:cxn>
                <a:cxn ang="T11">
                  <a:pos x="T6" y="T7"/>
                </a:cxn>
              </a:cxnLst>
              <a:rect l="T12" t="T13" r="T14" b="T15"/>
              <a:pathLst>
                <a:path w="13" h="6">
                  <a:moveTo>
                    <a:pt x="0" y="6"/>
                  </a:moveTo>
                  <a:lnTo>
                    <a:pt x="13" y="6"/>
                  </a:lnTo>
                  <a:lnTo>
                    <a:pt x="5" y="0"/>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6" name="Freeform 631"/>
            <p:cNvSpPr>
              <a:spLocks/>
            </p:cNvSpPr>
            <p:nvPr/>
          </p:nvSpPr>
          <p:spPr bwMode="auto">
            <a:xfrm>
              <a:off x="7677150" y="3813200"/>
              <a:ext cx="23813" cy="9525"/>
            </a:xfrm>
            <a:custGeom>
              <a:avLst/>
              <a:gdLst>
                <a:gd name="T0" fmla="*/ 0 w 13"/>
                <a:gd name="T1" fmla="*/ 2147483647 h 6"/>
                <a:gd name="T2" fmla="*/ 2147483647 w 13"/>
                <a:gd name="T3" fmla="*/ 2147483647 h 6"/>
                <a:gd name="T4" fmla="*/ 2147483647 w 13"/>
                <a:gd name="T5" fmla="*/ 0 h 6"/>
                <a:gd name="T6" fmla="*/ 0 w 13"/>
                <a:gd name="T7" fmla="*/ 2147483647 h 6"/>
                <a:gd name="T8" fmla="*/ 0 60000 65536"/>
                <a:gd name="T9" fmla="*/ 0 60000 65536"/>
                <a:gd name="T10" fmla="*/ 0 60000 65536"/>
                <a:gd name="T11" fmla="*/ 0 60000 65536"/>
                <a:gd name="T12" fmla="*/ 0 w 13"/>
                <a:gd name="T13" fmla="*/ 0 h 6"/>
                <a:gd name="T14" fmla="*/ 13 w 13"/>
                <a:gd name="T15" fmla="*/ 6 h 6"/>
              </a:gdLst>
              <a:ahLst/>
              <a:cxnLst>
                <a:cxn ang="T8">
                  <a:pos x="T0" y="T1"/>
                </a:cxn>
                <a:cxn ang="T9">
                  <a:pos x="T2" y="T3"/>
                </a:cxn>
                <a:cxn ang="T10">
                  <a:pos x="T4" y="T5"/>
                </a:cxn>
                <a:cxn ang="T11">
                  <a:pos x="T6" y="T7"/>
                </a:cxn>
              </a:cxnLst>
              <a:rect l="T12" t="T13" r="T14" b="T15"/>
              <a:pathLst>
                <a:path w="13" h="6">
                  <a:moveTo>
                    <a:pt x="0" y="6"/>
                  </a:moveTo>
                  <a:lnTo>
                    <a:pt x="13" y="6"/>
                  </a:lnTo>
                  <a:lnTo>
                    <a:pt x="5" y="0"/>
                  </a:lnTo>
                  <a:lnTo>
                    <a:pt x="0"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7" name="Freeform 632"/>
            <p:cNvSpPr>
              <a:spLocks/>
            </p:cNvSpPr>
            <p:nvPr/>
          </p:nvSpPr>
          <p:spPr bwMode="auto">
            <a:xfrm>
              <a:off x="7758113" y="3776688"/>
              <a:ext cx="23812" cy="11112"/>
            </a:xfrm>
            <a:custGeom>
              <a:avLst/>
              <a:gdLst>
                <a:gd name="T0" fmla="*/ 0 w 14"/>
                <a:gd name="T1" fmla="*/ 2147483647 h 7"/>
                <a:gd name="T2" fmla="*/ 2147483647 w 14"/>
                <a:gd name="T3" fmla="*/ 2147483647 h 7"/>
                <a:gd name="T4" fmla="*/ 2147483647 w 14"/>
                <a:gd name="T5" fmla="*/ 2147483647 h 7"/>
                <a:gd name="T6" fmla="*/ 2147483647 w 14"/>
                <a:gd name="T7" fmla="*/ 0 h 7"/>
                <a:gd name="T8" fmla="*/ 0 w 14"/>
                <a:gd name="T9" fmla="*/ 2147483647 h 7"/>
                <a:gd name="T10" fmla="*/ 0 60000 65536"/>
                <a:gd name="T11" fmla="*/ 0 60000 65536"/>
                <a:gd name="T12" fmla="*/ 0 60000 65536"/>
                <a:gd name="T13" fmla="*/ 0 60000 65536"/>
                <a:gd name="T14" fmla="*/ 0 60000 65536"/>
                <a:gd name="T15" fmla="*/ 0 w 14"/>
                <a:gd name="T16" fmla="*/ 0 h 7"/>
                <a:gd name="T17" fmla="*/ 14 w 14"/>
                <a:gd name="T18" fmla="*/ 7 h 7"/>
              </a:gdLst>
              <a:ahLst/>
              <a:cxnLst>
                <a:cxn ang="T10">
                  <a:pos x="T0" y="T1"/>
                </a:cxn>
                <a:cxn ang="T11">
                  <a:pos x="T2" y="T3"/>
                </a:cxn>
                <a:cxn ang="T12">
                  <a:pos x="T4" y="T5"/>
                </a:cxn>
                <a:cxn ang="T13">
                  <a:pos x="T6" y="T7"/>
                </a:cxn>
                <a:cxn ang="T14">
                  <a:pos x="T8" y="T9"/>
                </a:cxn>
              </a:cxnLst>
              <a:rect l="T15" t="T16" r="T17" b="T18"/>
              <a:pathLst>
                <a:path w="14" h="7">
                  <a:moveTo>
                    <a:pt x="0" y="3"/>
                  </a:moveTo>
                  <a:lnTo>
                    <a:pt x="6" y="7"/>
                  </a:lnTo>
                  <a:lnTo>
                    <a:pt x="14" y="4"/>
                  </a:lnTo>
                  <a:lnTo>
                    <a:pt x="6"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8" name="Freeform 633"/>
            <p:cNvSpPr>
              <a:spLocks/>
            </p:cNvSpPr>
            <p:nvPr/>
          </p:nvSpPr>
          <p:spPr bwMode="auto">
            <a:xfrm>
              <a:off x="7758113" y="3776688"/>
              <a:ext cx="23812" cy="11112"/>
            </a:xfrm>
            <a:custGeom>
              <a:avLst/>
              <a:gdLst>
                <a:gd name="T0" fmla="*/ 0 w 14"/>
                <a:gd name="T1" fmla="*/ 2147483647 h 7"/>
                <a:gd name="T2" fmla="*/ 2147483647 w 14"/>
                <a:gd name="T3" fmla="*/ 2147483647 h 7"/>
                <a:gd name="T4" fmla="*/ 2147483647 w 14"/>
                <a:gd name="T5" fmla="*/ 2147483647 h 7"/>
                <a:gd name="T6" fmla="*/ 2147483647 w 14"/>
                <a:gd name="T7" fmla="*/ 0 h 7"/>
                <a:gd name="T8" fmla="*/ 0 w 14"/>
                <a:gd name="T9" fmla="*/ 2147483647 h 7"/>
                <a:gd name="T10" fmla="*/ 0 60000 65536"/>
                <a:gd name="T11" fmla="*/ 0 60000 65536"/>
                <a:gd name="T12" fmla="*/ 0 60000 65536"/>
                <a:gd name="T13" fmla="*/ 0 60000 65536"/>
                <a:gd name="T14" fmla="*/ 0 60000 65536"/>
                <a:gd name="T15" fmla="*/ 0 w 14"/>
                <a:gd name="T16" fmla="*/ 0 h 7"/>
                <a:gd name="T17" fmla="*/ 14 w 14"/>
                <a:gd name="T18" fmla="*/ 7 h 7"/>
              </a:gdLst>
              <a:ahLst/>
              <a:cxnLst>
                <a:cxn ang="T10">
                  <a:pos x="T0" y="T1"/>
                </a:cxn>
                <a:cxn ang="T11">
                  <a:pos x="T2" y="T3"/>
                </a:cxn>
                <a:cxn ang="T12">
                  <a:pos x="T4" y="T5"/>
                </a:cxn>
                <a:cxn ang="T13">
                  <a:pos x="T6" y="T7"/>
                </a:cxn>
                <a:cxn ang="T14">
                  <a:pos x="T8" y="T9"/>
                </a:cxn>
              </a:cxnLst>
              <a:rect l="T15" t="T16" r="T17" b="T18"/>
              <a:pathLst>
                <a:path w="14" h="7">
                  <a:moveTo>
                    <a:pt x="0" y="3"/>
                  </a:moveTo>
                  <a:lnTo>
                    <a:pt x="6" y="7"/>
                  </a:lnTo>
                  <a:lnTo>
                    <a:pt x="14" y="4"/>
                  </a:lnTo>
                  <a:lnTo>
                    <a:pt x="6"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9" name="Freeform 634"/>
            <p:cNvSpPr>
              <a:spLocks/>
            </p:cNvSpPr>
            <p:nvPr/>
          </p:nvSpPr>
          <p:spPr bwMode="auto">
            <a:xfrm>
              <a:off x="7894638" y="3794150"/>
              <a:ext cx="23812" cy="15875"/>
            </a:xfrm>
            <a:custGeom>
              <a:avLst/>
              <a:gdLst>
                <a:gd name="T0" fmla="*/ 0 w 13"/>
                <a:gd name="T1" fmla="*/ 0 h 9"/>
                <a:gd name="T2" fmla="*/ 2147483647 w 13"/>
                <a:gd name="T3" fmla="*/ 2147483647 h 9"/>
                <a:gd name="T4" fmla="*/ 2147483647 w 13"/>
                <a:gd name="T5" fmla="*/ 2147483647 h 9"/>
                <a:gd name="T6" fmla="*/ 2147483647 w 13"/>
                <a:gd name="T7" fmla="*/ 0 h 9"/>
                <a:gd name="T8" fmla="*/ 0 w 13"/>
                <a:gd name="T9" fmla="*/ 0 h 9"/>
                <a:gd name="T10" fmla="*/ 0 60000 65536"/>
                <a:gd name="T11" fmla="*/ 0 60000 65536"/>
                <a:gd name="T12" fmla="*/ 0 60000 65536"/>
                <a:gd name="T13" fmla="*/ 0 60000 65536"/>
                <a:gd name="T14" fmla="*/ 0 60000 65536"/>
                <a:gd name="T15" fmla="*/ 0 w 13"/>
                <a:gd name="T16" fmla="*/ 0 h 9"/>
                <a:gd name="T17" fmla="*/ 13 w 13"/>
                <a:gd name="T18" fmla="*/ 9 h 9"/>
              </a:gdLst>
              <a:ahLst/>
              <a:cxnLst>
                <a:cxn ang="T10">
                  <a:pos x="T0" y="T1"/>
                </a:cxn>
                <a:cxn ang="T11">
                  <a:pos x="T2" y="T3"/>
                </a:cxn>
                <a:cxn ang="T12">
                  <a:pos x="T4" y="T5"/>
                </a:cxn>
                <a:cxn ang="T13">
                  <a:pos x="T6" y="T7"/>
                </a:cxn>
                <a:cxn ang="T14">
                  <a:pos x="T8" y="T9"/>
                </a:cxn>
              </a:cxnLst>
              <a:rect l="T15" t="T16" r="T17" b="T18"/>
              <a:pathLst>
                <a:path w="13" h="9">
                  <a:moveTo>
                    <a:pt x="0" y="0"/>
                  </a:moveTo>
                  <a:lnTo>
                    <a:pt x="7" y="9"/>
                  </a:lnTo>
                  <a:lnTo>
                    <a:pt x="13" y="8"/>
                  </a:lnTo>
                  <a:lnTo>
                    <a:pt x="9"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0" name="Freeform 635"/>
            <p:cNvSpPr>
              <a:spLocks/>
            </p:cNvSpPr>
            <p:nvPr/>
          </p:nvSpPr>
          <p:spPr bwMode="auto">
            <a:xfrm>
              <a:off x="7894638" y="3794150"/>
              <a:ext cx="23812" cy="15875"/>
            </a:xfrm>
            <a:custGeom>
              <a:avLst/>
              <a:gdLst>
                <a:gd name="T0" fmla="*/ 0 w 13"/>
                <a:gd name="T1" fmla="*/ 0 h 9"/>
                <a:gd name="T2" fmla="*/ 2147483647 w 13"/>
                <a:gd name="T3" fmla="*/ 2147483647 h 9"/>
                <a:gd name="T4" fmla="*/ 2147483647 w 13"/>
                <a:gd name="T5" fmla="*/ 2147483647 h 9"/>
                <a:gd name="T6" fmla="*/ 2147483647 w 13"/>
                <a:gd name="T7" fmla="*/ 0 h 9"/>
                <a:gd name="T8" fmla="*/ 0 w 13"/>
                <a:gd name="T9" fmla="*/ 0 h 9"/>
                <a:gd name="T10" fmla="*/ 0 60000 65536"/>
                <a:gd name="T11" fmla="*/ 0 60000 65536"/>
                <a:gd name="T12" fmla="*/ 0 60000 65536"/>
                <a:gd name="T13" fmla="*/ 0 60000 65536"/>
                <a:gd name="T14" fmla="*/ 0 60000 65536"/>
                <a:gd name="T15" fmla="*/ 0 w 13"/>
                <a:gd name="T16" fmla="*/ 0 h 9"/>
                <a:gd name="T17" fmla="*/ 13 w 13"/>
                <a:gd name="T18" fmla="*/ 9 h 9"/>
              </a:gdLst>
              <a:ahLst/>
              <a:cxnLst>
                <a:cxn ang="T10">
                  <a:pos x="T0" y="T1"/>
                </a:cxn>
                <a:cxn ang="T11">
                  <a:pos x="T2" y="T3"/>
                </a:cxn>
                <a:cxn ang="T12">
                  <a:pos x="T4" y="T5"/>
                </a:cxn>
                <a:cxn ang="T13">
                  <a:pos x="T6" y="T7"/>
                </a:cxn>
                <a:cxn ang="T14">
                  <a:pos x="T8" y="T9"/>
                </a:cxn>
              </a:cxnLst>
              <a:rect l="T15" t="T16" r="T17" b="T18"/>
              <a:pathLst>
                <a:path w="13" h="9">
                  <a:moveTo>
                    <a:pt x="0" y="0"/>
                  </a:moveTo>
                  <a:lnTo>
                    <a:pt x="7" y="9"/>
                  </a:lnTo>
                  <a:lnTo>
                    <a:pt x="13" y="8"/>
                  </a:lnTo>
                  <a:lnTo>
                    <a:pt x="9" y="0"/>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1" name="Freeform 636"/>
            <p:cNvSpPr>
              <a:spLocks/>
            </p:cNvSpPr>
            <p:nvPr/>
          </p:nvSpPr>
          <p:spPr bwMode="auto">
            <a:xfrm>
              <a:off x="7446963" y="3268688"/>
              <a:ext cx="122237" cy="155575"/>
            </a:xfrm>
            <a:custGeom>
              <a:avLst/>
              <a:gdLst>
                <a:gd name="T0" fmla="*/ 0 w 70"/>
                <a:gd name="T1" fmla="*/ 2147483647 h 100"/>
                <a:gd name="T2" fmla="*/ 2147483647 w 70"/>
                <a:gd name="T3" fmla="*/ 2147483647 h 100"/>
                <a:gd name="T4" fmla="*/ 2147483647 w 70"/>
                <a:gd name="T5" fmla="*/ 2147483647 h 100"/>
                <a:gd name="T6" fmla="*/ 2147483647 w 70"/>
                <a:gd name="T7" fmla="*/ 2147483647 h 100"/>
                <a:gd name="T8" fmla="*/ 2147483647 w 70"/>
                <a:gd name="T9" fmla="*/ 2147483647 h 100"/>
                <a:gd name="T10" fmla="*/ 2147483647 w 70"/>
                <a:gd name="T11" fmla="*/ 2147483647 h 100"/>
                <a:gd name="T12" fmla="*/ 2147483647 w 70"/>
                <a:gd name="T13" fmla="*/ 2147483647 h 100"/>
                <a:gd name="T14" fmla="*/ 2147483647 w 70"/>
                <a:gd name="T15" fmla="*/ 2147483647 h 100"/>
                <a:gd name="T16" fmla="*/ 2147483647 w 70"/>
                <a:gd name="T17" fmla="*/ 2147483647 h 100"/>
                <a:gd name="T18" fmla="*/ 2147483647 w 70"/>
                <a:gd name="T19" fmla="*/ 2147483647 h 100"/>
                <a:gd name="T20" fmla="*/ 2147483647 w 70"/>
                <a:gd name="T21" fmla="*/ 2147483647 h 100"/>
                <a:gd name="T22" fmla="*/ 2147483647 w 70"/>
                <a:gd name="T23" fmla="*/ 2147483647 h 100"/>
                <a:gd name="T24" fmla="*/ 2147483647 w 70"/>
                <a:gd name="T25" fmla="*/ 2147483647 h 100"/>
                <a:gd name="T26" fmla="*/ 2147483647 w 70"/>
                <a:gd name="T27" fmla="*/ 2147483647 h 100"/>
                <a:gd name="T28" fmla="*/ 2147483647 w 70"/>
                <a:gd name="T29" fmla="*/ 2147483647 h 100"/>
                <a:gd name="T30" fmla="*/ 2147483647 w 70"/>
                <a:gd name="T31" fmla="*/ 2147483647 h 100"/>
                <a:gd name="T32" fmla="*/ 2147483647 w 70"/>
                <a:gd name="T33" fmla="*/ 2147483647 h 100"/>
                <a:gd name="T34" fmla="*/ 2147483647 w 70"/>
                <a:gd name="T35" fmla="*/ 2147483647 h 100"/>
                <a:gd name="T36" fmla="*/ 2147483647 w 70"/>
                <a:gd name="T37" fmla="*/ 0 h 100"/>
                <a:gd name="T38" fmla="*/ 2147483647 w 70"/>
                <a:gd name="T39" fmla="*/ 2147483647 h 100"/>
                <a:gd name="T40" fmla="*/ 2147483647 w 70"/>
                <a:gd name="T41" fmla="*/ 0 h 100"/>
                <a:gd name="T42" fmla="*/ 2147483647 w 70"/>
                <a:gd name="T43" fmla="*/ 2147483647 h 100"/>
                <a:gd name="T44" fmla="*/ 0 w 70"/>
                <a:gd name="T45" fmla="*/ 2147483647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0"/>
                <a:gd name="T70" fmla="*/ 0 h 100"/>
                <a:gd name="T71" fmla="*/ 70 w 70"/>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0" h="100">
                  <a:moveTo>
                    <a:pt x="0" y="39"/>
                  </a:moveTo>
                  <a:lnTo>
                    <a:pt x="7" y="67"/>
                  </a:lnTo>
                  <a:lnTo>
                    <a:pt x="21" y="71"/>
                  </a:lnTo>
                  <a:lnTo>
                    <a:pt x="16" y="84"/>
                  </a:lnTo>
                  <a:lnTo>
                    <a:pt x="26" y="87"/>
                  </a:lnTo>
                  <a:lnTo>
                    <a:pt x="33" y="81"/>
                  </a:lnTo>
                  <a:lnTo>
                    <a:pt x="49" y="96"/>
                  </a:lnTo>
                  <a:lnTo>
                    <a:pt x="46" y="83"/>
                  </a:lnTo>
                  <a:lnTo>
                    <a:pt x="59" y="97"/>
                  </a:lnTo>
                  <a:lnTo>
                    <a:pt x="70" y="100"/>
                  </a:lnTo>
                  <a:lnTo>
                    <a:pt x="61" y="84"/>
                  </a:lnTo>
                  <a:lnTo>
                    <a:pt x="66" y="84"/>
                  </a:lnTo>
                  <a:lnTo>
                    <a:pt x="49" y="77"/>
                  </a:lnTo>
                  <a:lnTo>
                    <a:pt x="40" y="81"/>
                  </a:lnTo>
                  <a:lnTo>
                    <a:pt x="33" y="79"/>
                  </a:lnTo>
                  <a:lnTo>
                    <a:pt x="25" y="57"/>
                  </a:lnTo>
                  <a:lnTo>
                    <a:pt x="36" y="26"/>
                  </a:lnTo>
                  <a:lnTo>
                    <a:pt x="31" y="20"/>
                  </a:lnTo>
                  <a:lnTo>
                    <a:pt x="31" y="0"/>
                  </a:lnTo>
                  <a:lnTo>
                    <a:pt x="25" y="4"/>
                  </a:lnTo>
                  <a:lnTo>
                    <a:pt x="7" y="0"/>
                  </a:lnTo>
                  <a:lnTo>
                    <a:pt x="7" y="43"/>
                  </a:lnTo>
                  <a:lnTo>
                    <a:pt x="0" y="3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2" name="Freeform 637"/>
            <p:cNvSpPr>
              <a:spLocks/>
            </p:cNvSpPr>
            <p:nvPr/>
          </p:nvSpPr>
          <p:spPr bwMode="auto">
            <a:xfrm>
              <a:off x="7446963" y="3268688"/>
              <a:ext cx="122237" cy="155575"/>
            </a:xfrm>
            <a:custGeom>
              <a:avLst/>
              <a:gdLst>
                <a:gd name="T0" fmla="*/ 0 w 70"/>
                <a:gd name="T1" fmla="*/ 2147483647 h 100"/>
                <a:gd name="T2" fmla="*/ 2147483647 w 70"/>
                <a:gd name="T3" fmla="*/ 2147483647 h 100"/>
                <a:gd name="T4" fmla="*/ 2147483647 w 70"/>
                <a:gd name="T5" fmla="*/ 2147483647 h 100"/>
                <a:gd name="T6" fmla="*/ 2147483647 w 70"/>
                <a:gd name="T7" fmla="*/ 2147483647 h 100"/>
                <a:gd name="T8" fmla="*/ 2147483647 w 70"/>
                <a:gd name="T9" fmla="*/ 2147483647 h 100"/>
                <a:gd name="T10" fmla="*/ 2147483647 w 70"/>
                <a:gd name="T11" fmla="*/ 2147483647 h 100"/>
                <a:gd name="T12" fmla="*/ 2147483647 w 70"/>
                <a:gd name="T13" fmla="*/ 2147483647 h 100"/>
                <a:gd name="T14" fmla="*/ 2147483647 w 70"/>
                <a:gd name="T15" fmla="*/ 2147483647 h 100"/>
                <a:gd name="T16" fmla="*/ 2147483647 w 70"/>
                <a:gd name="T17" fmla="*/ 2147483647 h 100"/>
                <a:gd name="T18" fmla="*/ 2147483647 w 70"/>
                <a:gd name="T19" fmla="*/ 2147483647 h 100"/>
                <a:gd name="T20" fmla="*/ 2147483647 w 70"/>
                <a:gd name="T21" fmla="*/ 2147483647 h 100"/>
                <a:gd name="T22" fmla="*/ 2147483647 w 70"/>
                <a:gd name="T23" fmla="*/ 2147483647 h 100"/>
                <a:gd name="T24" fmla="*/ 2147483647 w 70"/>
                <a:gd name="T25" fmla="*/ 2147483647 h 100"/>
                <a:gd name="T26" fmla="*/ 2147483647 w 70"/>
                <a:gd name="T27" fmla="*/ 2147483647 h 100"/>
                <a:gd name="T28" fmla="*/ 2147483647 w 70"/>
                <a:gd name="T29" fmla="*/ 2147483647 h 100"/>
                <a:gd name="T30" fmla="*/ 2147483647 w 70"/>
                <a:gd name="T31" fmla="*/ 2147483647 h 100"/>
                <a:gd name="T32" fmla="*/ 2147483647 w 70"/>
                <a:gd name="T33" fmla="*/ 2147483647 h 100"/>
                <a:gd name="T34" fmla="*/ 2147483647 w 70"/>
                <a:gd name="T35" fmla="*/ 2147483647 h 100"/>
                <a:gd name="T36" fmla="*/ 2147483647 w 70"/>
                <a:gd name="T37" fmla="*/ 0 h 100"/>
                <a:gd name="T38" fmla="*/ 2147483647 w 70"/>
                <a:gd name="T39" fmla="*/ 2147483647 h 100"/>
                <a:gd name="T40" fmla="*/ 2147483647 w 70"/>
                <a:gd name="T41" fmla="*/ 0 h 100"/>
                <a:gd name="T42" fmla="*/ 2147483647 w 70"/>
                <a:gd name="T43" fmla="*/ 2147483647 h 100"/>
                <a:gd name="T44" fmla="*/ 0 w 70"/>
                <a:gd name="T45" fmla="*/ 2147483647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0"/>
                <a:gd name="T70" fmla="*/ 0 h 100"/>
                <a:gd name="T71" fmla="*/ 70 w 70"/>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0" h="100">
                  <a:moveTo>
                    <a:pt x="0" y="39"/>
                  </a:moveTo>
                  <a:lnTo>
                    <a:pt x="7" y="67"/>
                  </a:lnTo>
                  <a:lnTo>
                    <a:pt x="21" y="71"/>
                  </a:lnTo>
                  <a:lnTo>
                    <a:pt x="16" y="84"/>
                  </a:lnTo>
                  <a:lnTo>
                    <a:pt x="26" y="87"/>
                  </a:lnTo>
                  <a:lnTo>
                    <a:pt x="33" y="81"/>
                  </a:lnTo>
                  <a:lnTo>
                    <a:pt x="49" y="96"/>
                  </a:lnTo>
                  <a:lnTo>
                    <a:pt x="46" y="83"/>
                  </a:lnTo>
                  <a:lnTo>
                    <a:pt x="59" y="97"/>
                  </a:lnTo>
                  <a:lnTo>
                    <a:pt x="70" y="100"/>
                  </a:lnTo>
                  <a:lnTo>
                    <a:pt x="61" y="84"/>
                  </a:lnTo>
                  <a:lnTo>
                    <a:pt x="66" y="84"/>
                  </a:lnTo>
                  <a:lnTo>
                    <a:pt x="49" y="77"/>
                  </a:lnTo>
                  <a:lnTo>
                    <a:pt x="40" y="81"/>
                  </a:lnTo>
                  <a:lnTo>
                    <a:pt x="33" y="79"/>
                  </a:lnTo>
                  <a:lnTo>
                    <a:pt x="25" y="57"/>
                  </a:lnTo>
                  <a:lnTo>
                    <a:pt x="36" y="26"/>
                  </a:lnTo>
                  <a:lnTo>
                    <a:pt x="31" y="20"/>
                  </a:lnTo>
                  <a:lnTo>
                    <a:pt x="31" y="0"/>
                  </a:lnTo>
                  <a:lnTo>
                    <a:pt x="25" y="4"/>
                  </a:lnTo>
                  <a:lnTo>
                    <a:pt x="7" y="0"/>
                  </a:lnTo>
                  <a:lnTo>
                    <a:pt x="7" y="43"/>
                  </a:lnTo>
                  <a:lnTo>
                    <a:pt x="0" y="3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3" name="Freeform 638"/>
            <p:cNvSpPr>
              <a:spLocks/>
            </p:cNvSpPr>
            <p:nvPr/>
          </p:nvSpPr>
          <p:spPr bwMode="auto">
            <a:xfrm>
              <a:off x="7399338" y="3465538"/>
              <a:ext cx="58737" cy="79375"/>
            </a:xfrm>
            <a:custGeom>
              <a:avLst/>
              <a:gdLst>
                <a:gd name="T0" fmla="*/ 0 w 34"/>
                <a:gd name="T1" fmla="*/ 2147483647 h 51"/>
                <a:gd name="T2" fmla="*/ 2147483647 w 34"/>
                <a:gd name="T3" fmla="*/ 2147483647 h 51"/>
                <a:gd name="T4" fmla="*/ 2147483647 w 34"/>
                <a:gd name="T5" fmla="*/ 0 h 51"/>
                <a:gd name="T6" fmla="*/ 2147483647 w 34"/>
                <a:gd name="T7" fmla="*/ 2147483647 h 51"/>
                <a:gd name="T8" fmla="*/ 0 w 34"/>
                <a:gd name="T9" fmla="*/ 2147483647 h 51"/>
                <a:gd name="T10" fmla="*/ 0 60000 65536"/>
                <a:gd name="T11" fmla="*/ 0 60000 65536"/>
                <a:gd name="T12" fmla="*/ 0 60000 65536"/>
                <a:gd name="T13" fmla="*/ 0 60000 65536"/>
                <a:gd name="T14" fmla="*/ 0 60000 65536"/>
                <a:gd name="T15" fmla="*/ 0 w 34"/>
                <a:gd name="T16" fmla="*/ 0 h 51"/>
                <a:gd name="T17" fmla="*/ 34 w 34"/>
                <a:gd name="T18" fmla="*/ 51 h 51"/>
              </a:gdLst>
              <a:ahLst/>
              <a:cxnLst>
                <a:cxn ang="T10">
                  <a:pos x="T0" y="T1"/>
                </a:cxn>
                <a:cxn ang="T11">
                  <a:pos x="T2" y="T3"/>
                </a:cxn>
                <a:cxn ang="T12">
                  <a:pos x="T4" y="T5"/>
                </a:cxn>
                <a:cxn ang="T13">
                  <a:pos x="T6" y="T7"/>
                </a:cxn>
                <a:cxn ang="T14">
                  <a:pos x="T8" y="T9"/>
                </a:cxn>
              </a:cxnLst>
              <a:rect l="T15" t="T16" r="T17" b="T18"/>
              <a:pathLst>
                <a:path w="34" h="51">
                  <a:moveTo>
                    <a:pt x="0" y="51"/>
                  </a:moveTo>
                  <a:lnTo>
                    <a:pt x="34" y="13"/>
                  </a:lnTo>
                  <a:lnTo>
                    <a:pt x="30" y="0"/>
                  </a:lnTo>
                  <a:lnTo>
                    <a:pt x="26" y="13"/>
                  </a:lnTo>
                  <a:lnTo>
                    <a:pt x="0" y="5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4" name="Freeform 639"/>
            <p:cNvSpPr>
              <a:spLocks/>
            </p:cNvSpPr>
            <p:nvPr/>
          </p:nvSpPr>
          <p:spPr bwMode="auto">
            <a:xfrm>
              <a:off x="7399338" y="3465538"/>
              <a:ext cx="58737" cy="79375"/>
            </a:xfrm>
            <a:custGeom>
              <a:avLst/>
              <a:gdLst>
                <a:gd name="T0" fmla="*/ 0 w 34"/>
                <a:gd name="T1" fmla="*/ 2147483647 h 51"/>
                <a:gd name="T2" fmla="*/ 2147483647 w 34"/>
                <a:gd name="T3" fmla="*/ 2147483647 h 51"/>
                <a:gd name="T4" fmla="*/ 2147483647 w 34"/>
                <a:gd name="T5" fmla="*/ 0 h 51"/>
                <a:gd name="T6" fmla="*/ 2147483647 w 34"/>
                <a:gd name="T7" fmla="*/ 2147483647 h 51"/>
                <a:gd name="T8" fmla="*/ 0 w 34"/>
                <a:gd name="T9" fmla="*/ 2147483647 h 51"/>
                <a:gd name="T10" fmla="*/ 0 60000 65536"/>
                <a:gd name="T11" fmla="*/ 0 60000 65536"/>
                <a:gd name="T12" fmla="*/ 0 60000 65536"/>
                <a:gd name="T13" fmla="*/ 0 60000 65536"/>
                <a:gd name="T14" fmla="*/ 0 60000 65536"/>
                <a:gd name="T15" fmla="*/ 0 w 34"/>
                <a:gd name="T16" fmla="*/ 0 h 51"/>
                <a:gd name="T17" fmla="*/ 34 w 34"/>
                <a:gd name="T18" fmla="*/ 51 h 51"/>
              </a:gdLst>
              <a:ahLst/>
              <a:cxnLst>
                <a:cxn ang="T10">
                  <a:pos x="T0" y="T1"/>
                </a:cxn>
                <a:cxn ang="T11">
                  <a:pos x="T2" y="T3"/>
                </a:cxn>
                <a:cxn ang="T12">
                  <a:pos x="T4" y="T5"/>
                </a:cxn>
                <a:cxn ang="T13">
                  <a:pos x="T6" y="T7"/>
                </a:cxn>
                <a:cxn ang="T14">
                  <a:pos x="T8" y="T9"/>
                </a:cxn>
              </a:cxnLst>
              <a:rect l="T15" t="T16" r="T17" b="T18"/>
              <a:pathLst>
                <a:path w="34" h="51">
                  <a:moveTo>
                    <a:pt x="0" y="51"/>
                  </a:moveTo>
                  <a:lnTo>
                    <a:pt x="34" y="13"/>
                  </a:lnTo>
                  <a:lnTo>
                    <a:pt x="30" y="0"/>
                  </a:lnTo>
                  <a:lnTo>
                    <a:pt x="26" y="13"/>
                  </a:lnTo>
                  <a:lnTo>
                    <a:pt x="0" y="5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5" name="Freeform 640"/>
            <p:cNvSpPr>
              <a:spLocks/>
            </p:cNvSpPr>
            <p:nvPr/>
          </p:nvSpPr>
          <p:spPr bwMode="auto">
            <a:xfrm>
              <a:off x="7469188" y="3406800"/>
              <a:ext cx="34925" cy="33338"/>
            </a:xfrm>
            <a:custGeom>
              <a:avLst/>
              <a:gdLst>
                <a:gd name="T0" fmla="*/ 0 w 19"/>
                <a:gd name="T1" fmla="*/ 0 h 22"/>
                <a:gd name="T2" fmla="*/ 2147483647 w 19"/>
                <a:gd name="T3" fmla="*/ 2147483647 h 22"/>
                <a:gd name="T4" fmla="*/ 2147483647 w 19"/>
                <a:gd name="T5" fmla="*/ 2147483647 h 22"/>
                <a:gd name="T6" fmla="*/ 2147483647 w 19"/>
                <a:gd name="T7" fmla="*/ 2147483647 h 22"/>
                <a:gd name="T8" fmla="*/ 2147483647 w 19"/>
                <a:gd name="T9" fmla="*/ 2147483647 h 22"/>
                <a:gd name="T10" fmla="*/ 0 w 19"/>
                <a:gd name="T11" fmla="*/ 0 h 22"/>
                <a:gd name="T12" fmla="*/ 0 60000 65536"/>
                <a:gd name="T13" fmla="*/ 0 60000 65536"/>
                <a:gd name="T14" fmla="*/ 0 60000 65536"/>
                <a:gd name="T15" fmla="*/ 0 60000 65536"/>
                <a:gd name="T16" fmla="*/ 0 60000 65536"/>
                <a:gd name="T17" fmla="*/ 0 60000 65536"/>
                <a:gd name="T18" fmla="*/ 0 w 19"/>
                <a:gd name="T19" fmla="*/ 0 h 22"/>
                <a:gd name="T20" fmla="*/ 19 w 1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9" h="22">
                  <a:moveTo>
                    <a:pt x="0" y="0"/>
                  </a:moveTo>
                  <a:lnTo>
                    <a:pt x="14" y="22"/>
                  </a:lnTo>
                  <a:lnTo>
                    <a:pt x="19" y="16"/>
                  </a:lnTo>
                  <a:lnTo>
                    <a:pt x="18" y="7"/>
                  </a:lnTo>
                  <a:lnTo>
                    <a:pt x="12" y="2"/>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6" name="Freeform 641"/>
            <p:cNvSpPr>
              <a:spLocks/>
            </p:cNvSpPr>
            <p:nvPr/>
          </p:nvSpPr>
          <p:spPr bwMode="auto">
            <a:xfrm>
              <a:off x="7469188" y="3406800"/>
              <a:ext cx="34925" cy="33338"/>
            </a:xfrm>
            <a:custGeom>
              <a:avLst/>
              <a:gdLst>
                <a:gd name="T0" fmla="*/ 0 w 19"/>
                <a:gd name="T1" fmla="*/ 0 h 22"/>
                <a:gd name="T2" fmla="*/ 2147483647 w 19"/>
                <a:gd name="T3" fmla="*/ 2147483647 h 22"/>
                <a:gd name="T4" fmla="*/ 2147483647 w 19"/>
                <a:gd name="T5" fmla="*/ 2147483647 h 22"/>
                <a:gd name="T6" fmla="*/ 2147483647 w 19"/>
                <a:gd name="T7" fmla="*/ 2147483647 h 22"/>
                <a:gd name="T8" fmla="*/ 2147483647 w 19"/>
                <a:gd name="T9" fmla="*/ 2147483647 h 22"/>
                <a:gd name="T10" fmla="*/ 0 w 19"/>
                <a:gd name="T11" fmla="*/ 0 h 22"/>
                <a:gd name="T12" fmla="*/ 0 60000 65536"/>
                <a:gd name="T13" fmla="*/ 0 60000 65536"/>
                <a:gd name="T14" fmla="*/ 0 60000 65536"/>
                <a:gd name="T15" fmla="*/ 0 60000 65536"/>
                <a:gd name="T16" fmla="*/ 0 60000 65536"/>
                <a:gd name="T17" fmla="*/ 0 60000 65536"/>
                <a:gd name="T18" fmla="*/ 0 w 19"/>
                <a:gd name="T19" fmla="*/ 0 h 22"/>
                <a:gd name="T20" fmla="*/ 19 w 1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9" h="22">
                  <a:moveTo>
                    <a:pt x="0" y="0"/>
                  </a:moveTo>
                  <a:lnTo>
                    <a:pt x="14" y="22"/>
                  </a:lnTo>
                  <a:lnTo>
                    <a:pt x="19" y="16"/>
                  </a:lnTo>
                  <a:lnTo>
                    <a:pt x="18" y="7"/>
                  </a:lnTo>
                  <a:lnTo>
                    <a:pt x="12" y="2"/>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7" name="Freeform 642"/>
            <p:cNvSpPr>
              <a:spLocks/>
            </p:cNvSpPr>
            <p:nvPr/>
          </p:nvSpPr>
          <p:spPr bwMode="auto">
            <a:xfrm>
              <a:off x="7577138" y="3432200"/>
              <a:ext cx="42862" cy="66675"/>
            </a:xfrm>
            <a:custGeom>
              <a:avLst/>
              <a:gdLst>
                <a:gd name="T0" fmla="*/ 0 w 23"/>
                <a:gd name="T1" fmla="*/ 0 h 43"/>
                <a:gd name="T2" fmla="*/ 2147483647 w 23"/>
                <a:gd name="T3" fmla="*/ 2147483647 h 43"/>
                <a:gd name="T4" fmla="*/ 2147483647 w 23"/>
                <a:gd name="T5" fmla="*/ 2147483647 h 43"/>
                <a:gd name="T6" fmla="*/ 2147483647 w 23"/>
                <a:gd name="T7" fmla="*/ 2147483647 h 43"/>
                <a:gd name="T8" fmla="*/ 2147483647 w 23"/>
                <a:gd name="T9" fmla="*/ 2147483647 h 43"/>
                <a:gd name="T10" fmla="*/ 2147483647 w 23"/>
                <a:gd name="T11" fmla="*/ 2147483647 h 43"/>
                <a:gd name="T12" fmla="*/ 2147483647 w 23"/>
                <a:gd name="T13" fmla="*/ 2147483647 h 43"/>
                <a:gd name="T14" fmla="*/ 2147483647 w 23"/>
                <a:gd name="T15" fmla="*/ 2147483647 h 43"/>
                <a:gd name="T16" fmla="*/ 2147483647 w 23"/>
                <a:gd name="T17" fmla="*/ 2147483647 h 43"/>
                <a:gd name="T18" fmla="*/ 2147483647 w 23"/>
                <a:gd name="T19" fmla="*/ 2147483647 h 43"/>
                <a:gd name="T20" fmla="*/ 2147483647 w 23"/>
                <a:gd name="T21" fmla="*/ 2147483647 h 43"/>
                <a:gd name="T22" fmla="*/ 2147483647 w 23"/>
                <a:gd name="T23" fmla="*/ 0 h 43"/>
                <a:gd name="T24" fmla="*/ 0 w 23"/>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43"/>
                <a:gd name="T41" fmla="*/ 23 w 23"/>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43">
                  <a:moveTo>
                    <a:pt x="0" y="0"/>
                  </a:moveTo>
                  <a:lnTo>
                    <a:pt x="11" y="13"/>
                  </a:lnTo>
                  <a:lnTo>
                    <a:pt x="10" y="21"/>
                  </a:lnTo>
                  <a:lnTo>
                    <a:pt x="3" y="19"/>
                  </a:lnTo>
                  <a:lnTo>
                    <a:pt x="4" y="29"/>
                  </a:lnTo>
                  <a:lnTo>
                    <a:pt x="10" y="29"/>
                  </a:lnTo>
                  <a:lnTo>
                    <a:pt x="10" y="43"/>
                  </a:lnTo>
                  <a:lnTo>
                    <a:pt x="17" y="40"/>
                  </a:lnTo>
                  <a:lnTo>
                    <a:pt x="11" y="25"/>
                  </a:lnTo>
                  <a:lnTo>
                    <a:pt x="23" y="25"/>
                  </a:lnTo>
                  <a:lnTo>
                    <a:pt x="18" y="8"/>
                  </a:lnTo>
                  <a:lnTo>
                    <a:pt x="14"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8" name="Freeform 643"/>
            <p:cNvSpPr>
              <a:spLocks/>
            </p:cNvSpPr>
            <p:nvPr/>
          </p:nvSpPr>
          <p:spPr bwMode="auto">
            <a:xfrm>
              <a:off x="7577138" y="3432200"/>
              <a:ext cx="42862" cy="66675"/>
            </a:xfrm>
            <a:custGeom>
              <a:avLst/>
              <a:gdLst>
                <a:gd name="T0" fmla="*/ 0 w 23"/>
                <a:gd name="T1" fmla="*/ 0 h 43"/>
                <a:gd name="T2" fmla="*/ 2147483647 w 23"/>
                <a:gd name="T3" fmla="*/ 2147483647 h 43"/>
                <a:gd name="T4" fmla="*/ 2147483647 w 23"/>
                <a:gd name="T5" fmla="*/ 2147483647 h 43"/>
                <a:gd name="T6" fmla="*/ 2147483647 w 23"/>
                <a:gd name="T7" fmla="*/ 2147483647 h 43"/>
                <a:gd name="T8" fmla="*/ 2147483647 w 23"/>
                <a:gd name="T9" fmla="*/ 2147483647 h 43"/>
                <a:gd name="T10" fmla="*/ 2147483647 w 23"/>
                <a:gd name="T11" fmla="*/ 2147483647 h 43"/>
                <a:gd name="T12" fmla="*/ 2147483647 w 23"/>
                <a:gd name="T13" fmla="*/ 2147483647 h 43"/>
                <a:gd name="T14" fmla="*/ 2147483647 w 23"/>
                <a:gd name="T15" fmla="*/ 2147483647 h 43"/>
                <a:gd name="T16" fmla="*/ 2147483647 w 23"/>
                <a:gd name="T17" fmla="*/ 2147483647 h 43"/>
                <a:gd name="T18" fmla="*/ 2147483647 w 23"/>
                <a:gd name="T19" fmla="*/ 2147483647 h 43"/>
                <a:gd name="T20" fmla="*/ 2147483647 w 23"/>
                <a:gd name="T21" fmla="*/ 2147483647 h 43"/>
                <a:gd name="T22" fmla="*/ 2147483647 w 23"/>
                <a:gd name="T23" fmla="*/ 0 h 43"/>
                <a:gd name="T24" fmla="*/ 0 w 23"/>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43"/>
                <a:gd name="T41" fmla="*/ 23 w 23"/>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43">
                  <a:moveTo>
                    <a:pt x="0" y="0"/>
                  </a:moveTo>
                  <a:lnTo>
                    <a:pt x="11" y="13"/>
                  </a:lnTo>
                  <a:lnTo>
                    <a:pt x="10" y="21"/>
                  </a:lnTo>
                  <a:lnTo>
                    <a:pt x="3" y="19"/>
                  </a:lnTo>
                  <a:lnTo>
                    <a:pt x="4" y="29"/>
                  </a:lnTo>
                  <a:lnTo>
                    <a:pt x="10" y="29"/>
                  </a:lnTo>
                  <a:lnTo>
                    <a:pt x="10" y="43"/>
                  </a:lnTo>
                  <a:lnTo>
                    <a:pt x="17" y="40"/>
                  </a:lnTo>
                  <a:lnTo>
                    <a:pt x="11" y="25"/>
                  </a:lnTo>
                  <a:lnTo>
                    <a:pt x="23" y="25"/>
                  </a:lnTo>
                  <a:lnTo>
                    <a:pt x="18" y="8"/>
                  </a:lnTo>
                  <a:lnTo>
                    <a:pt x="14" y="0"/>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9" name="Freeform 644"/>
            <p:cNvSpPr>
              <a:spLocks/>
            </p:cNvSpPr>
            <p:nvPr/>
          </p:nvSpPr>
          <p:spPr bwMode="auto">
            <a:xfrm>
              <a:off x="7515225" y="3451250"/>
              <a:ext cx="74613" cy="77788"/>
            </a:xfrm>
            <a:custGeom>
              <a:avLst/>
              <a:gdLst>
                <a:gd name="T0" fmla="*/ 2147483647 w 42"/>
                <a:gd name="T1" fmla="*/ 2147483647 h 50"/>
                <a:gd name="T2" fmla="*/ 2147483647 w 42"/>
                <a:gd name="T3" fmla="*/ 2147483647 h 50"/>
                <a:gd name="T4" fmla="*/ 2147483647 w 42"/>
                <a:gd name="T5" fmla="*/ 2147483647 h 50"/>
                <a:gd name="T6" fmla="*/ 2147483647 w 42"/>
                <a:gd name="T7" fmla="*/ 2147483647 h 50"/>
                <a:gd name="T8" fmla="*/ 2147483647 w 42"/>
                <a:gd name="T9" fmla="*/ 2147483647 h 50"/>
                <a:gd name="T10" fmla="*/ 2147483647 w 42"/>
                <a:gd name="T11" fmla="*/ 2147483647 h 50"/>
                <a:gd name="T12" fmla="*/ 2147483647 w 42"/>
                <a:gd name="T13" fmla="*/ 2147483647 h 50"/>
                <a:gd name="T14" fmla="*/ 2147483647 w 42"/>
                <a:gd name="T15" fmla="*/ 2147483647 h 50"/>
                <a:gd name="T16" fmla="*/ 2147483647 w 42"/>
                <a:gd name="T17" fmla="*/ 2147483647 h 50"/>
                <a:gd name="T18" fmla="*/ 2147483647 w 42"/>
                <a:gd name="T19" fmla="*/ 2147483647 h 50"/>
                <a:gd name="T20" fmla="*/ 2147483647 w 42"/>
                <a:gd name="T21" fmla="*/ 2147483647 h 50"/>
                <a:gd name="T22" fmla="*/ 2147483647 w 42"/>
                <a:gd name="T23" fmla="*/ 2147483647 h 50"/>
                <a:gd name="T24" fmla="*/ 2147483647 w 42"/>
                <a:gd name="T25" fmla="*/ 2147483647 h 50"/>
                <a:gd name="T26" fmla="*/ 2147483647 w 42"/>
                <a:gd name="T27" fmla="*/ 2147483647 h 50"/>
                <a:gd name="T28" fmla="*/ 2147483647 w 42"/>
                <a:gd name="T29" fmla="*/ 2147483647 h 50"/>
                <a:gd name="T30" fmla="*/ 2147483647 w 42"/>
                <a:gd name="T31" fmla="*/ 2147483647 h 50"/>
                <a:gd name="T32" fmla="*/ 2147483647 w 42"/>
                <a:gd name="T33" fmla="*/ 2147483647 h 50"/>
                <a:gd name="T34" fmla="*/ 2147483647 w 42"/>
                <a:gd name="T35" fmla="*/ 2147483647 h 50"/>
                <a:gd name="T36" fmla="*/ 0 w 42"/>
                <a:gd name="T37" fmla="*/ 0 h 50"/>
                <a:gd name="T38" fmla="*/ 2147483647 w 42"/>
                <a:gd name="T39" fmla="*/ 2147483647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50"/>
                <a:gd name="T62" fmla="*/ 42 w 42"/>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50">
                  <a:moveTo>
                    <a:pt x="3" y="23"/>
                  </a:moveTo>
                  <a:lnTo>
                    <a:pt x="15" y="25"/>
                  </a:lnTo>
                  <a:lnTo>
                    <a:pt x="15" y="33"/>
                  </a:lnTo>
                  <a:lnTo>
                    <a:pt x="11" y="36"/>
                  </a:lnTo>
                  <a:lnTo>
                    <a:pt x="20" y="50"/>
                  </a:lnTo>
                  <a:lnTo>
                    <a:pt x="25" y="45"/>
                  </a:lnTo>
                  <a:lnTo>
                    <a:pt x="22" y="36"/>
                  </a:lnTo>
                  <a:lnTo>
                    <a:pt x="27" y="39"/>
                  </a:lnTo>
                  <a:lnTo>
                    <a:pt x="31" y="33"/>
                  </a:lnTo>
                  <a:lnTo>
                    <a:pt x="34" y="39"/>
                  </a:lnTo>
                  <a:lnTo>
                    <a:pt x="42" y="38"/>
                  </a:lnTo>
                  <a:lnTo>
                    <a:pt x="42" y="31"/>
                  </a:lnTo>
                  <a:lnTo>
                    <a:pt x="34" y="31"/>
                  </a:lnTo>
                  <a:lnTo>
                    <a:pt x="32" y="13"/>
                  </a:lnTo>
                  <a:lnTo>
                    <a:pt x="25" y="25"/>
                  </a:lnTo>
                  <a:lnTo>
                    <a:pt x="18" y="6"/>
                  </a:lnTo>
                  <a:lnTo>
                    <a:pt x="10" y="6"/>
                  </a:lnTo>
                  <a:lnTo>
                    <a:pt x="10" y="1"/>
                  </a:lnTo>
                  <a:lnTo>
                    <a:pt x="0" y="0"/>
                  </a:lnTo>
                  <a:lnTo>
                    <a:pt x="3" y="2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0" name="Freeform 645"/>
            <p:cNvSpPr>
              <a:spLocks/>
            </p:cNvSpPr>
            <p:nvPr/>
          </p:nvSpPr>
          <p:spPr bwMode="auto">
            <a:xfrm>
              <a:off x="7515225" y="3451250"/>
              <a:ext cx="74613" cy="77788"/>
            </a:xfrm>
            <a:custGeom>
              <a:avLst/>
              <a:gdLst>
                <a:gd name="T0" fmla="*/ 2147483647 w 42"/>
                <a:gd name="T1" fmla="*/ 2147483647 h 50"/>
                <a:gd name="T2" fmla="*/ 2147483647 w 42"/>
                <a:gd name="T3" fmla="*/ 2147483647 h 50"/>
                <a:gd name="T4" fmla="*/ 2147483647 w 42"/>
                <a:gd name="T5" fmla="*/ 2147483647 h 50"/>
                <a:gd name="T6" fmla="*/ 2147483647 w 42"/>
                <a:gd name="T7" fmla="*/ 2147483647 h 50"/>
                <a:gd name="T8" fmla="*/ 2147483647 w 42"/>
                <a:gd name="T9" fmla="*/ 2147483647 h 50"/>
                <a:gd name="T10" fmla="*/ 2147483647 w 42"/>
                <a:gd name="T11" fmla="*/ 2147483647 h 50"/>
                <a:gd name="T12" fmla="*/ 2147483647 w 42"/>
                <a:gd name="T13" fmla="*/ 2147483647 h 50"/>
                <a:gd name="T14" fmla="*/ 2147483647 w 42"/>
                <a:gd name="T15" fmla="*/ 2147483647 h 50"/>
                <a:gd name="T16" fmla="*/ 2147483647 w 42"/>
                <a:gd name="T17" fmla="*/ 2147483647 h 50"/>
                <a:gd name="T18" fmla="*/ 2147483647 w 42"/>
                <a:gd name="T19" fmla="*/ 2147483647 h 50"/>
                <a:gd name="T20" fmla="*/ 2147483647 w 42"/>
                <a:gd name="T21" fmla="*/ 2147483647 h 50"/>
                <a:gd name="T22" fmla="*/ 2147483647 w 42"/>
                <a:gd name="T23" fmla="*/ 2147483647 h 50"/>
                <a:gd name="T24" fmla="*/ 2147483647 w 42"/>
                <a:gd name="T25" fmla="*/ 2147483647 h 50"/>
                <a:gd name="T26" fmla="*/ 2147483647 w 42"/>
                <a:gd name="T27" fmla="*/ 2147483647 h 50"/>
                <a:gd name="T28" fmla="*/ 2147483647 w 42"/>
                <a:gd name="T29" fmla="*/ 2147483647 h 50"/>
                <a:gd name="T30" fmla="*/ 2147483647 w 42"/>
                <a:gd name="T31" fmla="*/ 2147483647 h 50"/>
                <a:gd name="T32" fmla="*/ 2147483647 w 42"/>
                <a:gd name="T33" fmla="*/ 2147483647 h 50"/>
                <a:gd name="T34" fmla="*/ 2147483647 w 42"/>
                <a:gd name="T35" fmla="*/ 2147483647 h 50"/>
                <a:gd name="T36" fmla="*/ 0 w 42"/>
                <a:gd name="T37" fmla="*/ 0 h 50"/>
                <a:gd name="T38" fmla="*/ 2147483647 w 42"/>
                <a:gd name="T39" fmla="*/ 2147483647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50"/>
                <a:gd name="T62" fmla="*/ 42 w 42"/>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50">
                  <a:moveTo>
                    <a:pt x="3" y="23"/>
                  </a:moveTo>
                  <a:lnTo>
                    <a:pt x="15" y="25"/>
                  </a:lnTo>
                  <a:lnTo>
                    <a:pt x="15" y="33"/>
                  </a:lnTo>
                  <a:lnTo>
                    <a:pt x="11" y="36"/>
                  </a:lnTo>
                  <a:lnTo>
                    <a:pt x="20" y="50"/>
                  </a:lnTo>
                  <a:lnTo>
                    <a:pt x="25" y="45"/>
                  </a:lnTo>
                  <a:lnTo>
                    <a:pt x="22" y="36"/>
                  </a:lnTo>
                  <a:lnTo>
                    <a:pt x="27" y="39"/>
                  </a:lnTo>
                  <a:lnTo>
                    <a:pt x="31" y="33"/>
                  </a:lnTo>
                  <a:lnTo>
                    <a:pt x="34" y="39"/>
                  </a:lnTo>
                  <a:lnTo>
                    <a:pt x="42" y="38"/>
                  </a:lnTo>
                  <a:lnTo>
                    <a:pt x="42" y="31"/>
                  </a:lnTo>
                  <a:lnTo>
                    <a:pt x="34" y="31"/>
                  </a:lnTo>
                  <a:lnTo>
                    <a:pt x="32" y="13"/>
                  </a:lnTo>
                  <a:lnTo>
                    <a:pt x="25" y="25"/>
                  </a:lnTo>
                  <a:lnTo>
                    <a:pt x="18" y="6"/>
                  </a:lnTo>
                  <a:lnTo>
                    <a:pt x="10" y="6"/>
                  </a:lnTo>
                  <a:lnTo>
                    <a:pt x="10" y="1"/>
                  </a:lnTo>
                  <a:lnTo>
                    <a:pt x="0" y="0"/>
                  </a:lnTo>
                  <a:lnTo>
                    <a:pt x="3" y="2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1" name="Freeform 646"/>
            <p:cNvSpPr>
              <a:spLocks/>
            </p:cNvSpPr>
            <p:nvPr/>
          </p:nvSpPr>
          <p:spPr bwMode="auto">
            <a:xfrm>
              <a:off x="7527925" y="3505225"/>
              <a:ext cx="122238" cy="115888"/>
            </a:xfrm>
            <a:custGeom>
              <a:avLst/>
              <a:gdLst>
                <a:gd name="T0" fmla="*/ 0 w 69"/>
                <a:gd name="T1" fmla="*/ 2147483647 h 73"/>
                <a:gd name="T2" fmla="*/ 2147483647 w 69"/>
                <a:gd name="T3" fmla="*/ 2147483647 h 73"/>
                <a:gd name="T4" fmla="*/ 2147483647 w 69"/>
                <a:gd name="T5" fmla="*/ 2147483647 h 73"/>
                <a:gd name="T6" fmla="*/ 2147483647 w 69"/>
                <a:gd name="T7" fmla="*/ 2147483647 h 73"/>
                <a:gd name="T8" fmla="*/ 2147483647 w 69"/>
                <a:gd name="T9" fmla="*/ 2147483647 h 73"/>
                <a:gd name="T10" fmla="*/ 2147483647 w 69"/>
                <a:gd name="T11" fmla="*/ 2147483647 h 73"/>
                <a:gd name="T12" fmla="*/ 2147483647 w 69"/>
                <a:gd name="T13" fmla="*/ 2147483647 h 73"/>
                <a:gd name="T14" fmla="*/ 2147483647 w 69"/>
                <a:gd name="T15" fmla="*/ 2147483647 h 73"/>
                <a:gd name="T16" fmla="*/ 2147483647 w 69"/>
                <a:gd name="T17" fmla="*/ 2147483647 h 73"/>
                <a:gd name="T18" fmla="*/ 2147483647 w 69"/>
                <a:gd name="T19" fmla="*/ 2147483647 h 73"/>
                <a:gd name="T20" fmla="*/ 2147483647 w 69"/>
                <a:gd name="T21" fmla="*/ 2147483647 h 73"/>
                <a:gd name="T22" fmla="*/ 2147483647 w 69"/>
                <a:gd name="T23" fmla="*/ 2147483647 h 73"/>
                <a:gd name="T24" fmla="*/ 2147483647 w 69"/>
                <a:gd name="T25" fmla="*/ 2147483647 h 73"/>
                <a:gd name="T26" fmla="*/ 2147483647 w 69"/>
                <a:gd name="T27" fmla="*/ 2147483647 h 73"/>
                <a:gd name="T28" fmla="*/ 2147483647 w 69"/>
                <a:gd name="T29" fmla="*/ 2147483647 h 73"/>
                <a:gd name="T30" fmla="*/ 2147483647 w 69"/>
                <a:gd name="T31" fmla="*/ 2147483647 h 73"/>
                <a:gd name="T32" fmla="*/ 2147483647 w 69"/>
                <a:gd name="T33" fmla="*/ 2147483647 h 73"/>
                <a:gd name="T34" fmla="*/ 2147483647 w 69"/>
                <a:gd name="T35" fmla="*/ 0 h 73"/>
                <a:gd name="T36" fmla="*/ 2147483647 w 69"/>
                <a:gd name="T37" fmla="*/ 2147483647 h 73"/>
                <a:gd name="T38" fmla="*/ 2147483647 w 69"/>
                <a:gd name="T39" fmla="*/ 2147483647 h 73"/>
                <a:gd name="T40" fmla="*/ 2147483647 w 69"/>
                <a:gd name="T41" fmla="*/ 2147483647 h 73"/>
                <a:gd name="T42" fmla="*/ 2147483647 w 69"/>
                <a:gd name="T43" fmla="*/ 2147483647 h 73"/>
                <a:gd name="T44" fmla="*/ 2147483647 w 69"/>
                <a:gd name="T45" fmla="*/ 2147483647 h 73"/>
                <a:gd name="T46" fmla="*/ 2147483647 w 69"/>
                <a:gd name="T47" fmla="*/ 2147483647 h 73"/>
                <a:gd name="T48" fmla="*/ 2147483647 w 69"/>
                <a:gd name="T49" fmla="*/ 2147483647 h 73"/>
                <a:gd name="T50" fmla="*/ 2147483647 w 69"/>
                <a:gd name="T51" fmla="*/ 2147483647 h 73"/>
                <a:gd name="T52" fmla="*/ 0 w 69"/>
                <a:gd name="T53" fmla="*/ 2147483647 h 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
                <a:gd name="T82" fmla="*/ 0 h 73"/>
                <a:gd name="T83" fmla="*/ 69 w 69"/>
                <a:gd name="T84" fmla="*/ 73 h 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 h="73">
                  <a:moveTo>
                    <a:pt x="0" y="46"/>
                  </a:moveTo>
                  <a:lnTo>
                    <a:pt x="3" y="51"/>
                  </a:lnTo>
                  <a:lnTo>
                    <a:pt x="7" y="37"/>
                  </a:lnTo>
                  <a:lnTo>
                    <a:pt x="11" y="35"/>
                  </a:lnTo>
                  <a:lnTo>
                    <a:pt x="13" y="43"/>
                  </a:lnTo>
                  <a:lnTo>
                    <a:pt x="24" y="35"/>
                  </a:lnTo>
                  <a:lnTo>
                    <a:pt x="29" y="38"/>
                  </a:lnTo>
                  <a:lnTo>
                    <a:pt x="34" y="43"/>
                  </a:lnTo>
                  <a:lnTo>
                    <a:pt x="31" y="59"/>
                  </a:lnTo>
                  <a:lnTo>
                    <a:pt x="53" y="73"/>
                  </a:lnTo>
                  <a:lnTo>
                    <a:pt x="58" y="65"/>
                  </a:lnTo>
                  <a:lnTo>
                    <a:pt x="51" y="53"/>
                  </a:lnTo>
                  <a:lnTo>
                    <a:pt x="53" y="49"/>
                  </a:lnTo>
                  <a:lnTo>
                    <a:pt x="56" y="43"/>
                  </a:lnTo>
                  <a:lnTo>
                    <a:pt x="65" y="62"/>
                  </a:lnTo>
                  <a:lnTo>
                    <a:pt x="69" y="46"/>
                  </a:lnTo>
                  <a:lnTo>
                    <a:pt x="63" y="16"/>
                  </a:lnTo>
                  <a:lnTo>
                    <a:pt x="49" y="0"/>
                  </a:lnTo>
                  <a:lnTo>
                    <a:pt x="51" y="14"/>
                  </a:lnTo>
                  <a:lnTo>
                    <a:pt x="46" y="16"/>
                  </a:lnTo>
                  <a:lnTo>
                    <a:pt x="41" y="14"/>
                  </a:lnTo>
                  <a:lnTo>
                    <a:pt x="39" y="22"/>
                  </a:lnTo>
                  <a:lnTo>
                    <a:pt x="28" y="30"/>
                  </a:lnTo>
                  <a:lnTo>
                    <a:pt x="27" y="22"/>
                  </a:lnTo>
                  <a:lnTo>
                    <a:pt x="15" y="22"/>
                  </a:lnTo>
                  <a:lnTo>
                    <a:pt x="1" y="35"/>
                  </a:lnTo>
                  <a:lnTo>
                    <a:pt x="0" y="4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2" name="Freeform 647"/>
            <p:cNvSpPr>
              <a:spLocks/>
            </p:cNvSpPr>
            <p:nvPr/>
          </p:nvSpPr>
          <p:spPr bwMode="auto">
            <a:xfrm>
              <a:off x="7527925" y="3505225"/>
              <a:ext cx="122238" cy="115888"/>
            </a:xfrm>
            <a:custGeom>
              <a:avLst/>
              <a:gdLst>
                <a:gd name="T0" fmla="*/ 0 w 69"/>
                <a:gd name="T1" fmla="*/ 2147483647 h 73"/>
                <a:gd name="T2" fmla="*/ 2147483647 w 69"/>
                <a:gd name="T3" fmla="*/ 2147483647 h 73"/>
                <a:gd name="T4" fmla="*/ 2147483647 w 69"/>
                <a:gd name="T5" fmla="*/ 2147483647 h 73"/>
                <a:gd name="T6" fmla="*/ 2147483647 w 69"/>
                <a:gd name="T7" fmla="*/ 2147483647 h 73"/>
                <a:gd name="T8" fmla="*/ 2147483647 w 69"/>
                <a:gd name="T9" fmla="*/ 2147483647 h 73"/>
                <a:gd name="T10" fmla="*/ 2147483647 w 69"/>
                <a:gd name="T11" fmla="*/ 2147483647 h 73"/>
                <a:gd name="T12" fmla="*/ 2147483647 w 69"/>
                <a:gd name="T13" fmla="*/ 2147483647 h 73"/>
                <a:gd name="T14" fmla="*/ 2147483647 w 69"/>
                <a:gd name="T15" fmla="*/ 2147483647 h 73"/>
                <a:gd name="T16" fmla="*/ 2147483647 w 69"/>
                <a:gd name="T17" fmla="*/ 2147483647 h 73"/>
                <a:gd name="T18" fmla="*/ 2147483647 w 69"/>
                <a:gd name="T19" fmla="*/ 2147483647 h 73"/>
                <a:gd name="T20" fmla="*/ 2147483647 w 69"/>
                <a:gd name="T21" fmla="*/ 2147483647 h 73"/>
                <a:gd name="T22" fmla="*/ 2147483647 w 69"/>
                <a:gd name="T23" fmla="*/ 2147483647 h 73"/>
                <a:gd name="T24" fmla="*/ 2147483647 w 69"/>
                <a:gd name="T25" fmla="*/ 2147483647 h 73"/>
                <a:gd name="T26" fmla="*/ 2147483647 w 69"/>
                <a:gd name="T27" fmla="*/ 2147483647 h 73"/>
                <a:gd name="T28" fmla="*/ 2147483647 w 69"/>
                <a:gd name="T29" fmla="*/ 2147483647 h 73"/>
                <a:gd name="T30" fmla="*/ 2147483647 w 69"/>
                <a:gd name="T31" fmla="*/ 2147483647 h 73"/>
                <a:gd name="T32" fmla="*/ 2147483647 w 69"/>
                <a:gd name="T33" fmla="*/ 2147483647 h 73"/>
                <a:gd name="T34" fmla="*/ 2147483647 w 69"/>
                <a:gd name="T35" fmla="*/ 0 h 73"/>
                <a:gd name="T36" fmla="*/ 2147483647 w 69"/>
                <a:gd name="T37" fmla="*/ 2147483647 h 73"/>
                <a:gd name="T38" fmla="*/ 2147483647 w 69"/>
                <a:gd name="T39" fmla="*/ 2147483647 h 73"/>
                <a:gd name="T40" fmla="*/ 2147483647 w 69"/>
                <a:gd name="T41" fmla="*/ 2147483647 h 73"/>
                <a:gd name="T42" fmla="*/ 2147483647 w 69"/>
                <a:gd name="T43" fmla="*/ 2147483647 h 73"/>
                <a:gd name="T44" fmla="*/ 2147483647 w 69"/>
                <a:gd name="T45" fmla="*/ 2147483647 h 73"/>
                <a:gd name="T46" fmla="*/ 2147483647 w 69"/>
                <a:gd name="T47" fmla="*/ 2147483647 h 73"/>
                <a:gd name="T48" fmla="*/ 2147483647 w 69"/>
                <a:gd name="T49" fmla="*/ 2147483647 h 73"/>
                <a:gd name="T50" fmla="*/ 2147483647 w 69"/>
                <a:gd name="T51" fmla="*/ 2147483647 h 73"/>
                <a:gd name="T52" fmla="*/ 0 w 69"/>
                <a:gd name="T53" fmla="*/ 2147483647 h 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
                <a:gd name="T82" fmla="*/ 0 h 73"/>
                <a:gd name="T83" fmla="*/ 69 w 69"/>
                <a:gd name="T84" fmla="*/ 73 h 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 h="73">
                  <a:moveTo>
                    <a:pt x="0" y="46"/>
                  </a:moveTo>
                  <a:lnTo>
                    <a:pt x="3" y="51"/>
                  </a:lnTo>
                  <a:lnTo>
                    <a:pt x="7" y="37"/>
                  </a:lnTo>
                  <a:lnTo>
                    <a:pt x="11" y="35"/>
                  </a:lnTo>
                  <a:lnTo>
                    <a:pt x="13" y="43"/>
                  </a:lnTo>
                  <a:lnTo>
                    <a:pt x="24" y="35"/>
                  </a:lnTo>
                  <a:lnTo>
                    <a:pt x="29" y="38"/>
                  </a:lnTo>
                  <a:lnTo>
                    <a:pt x="34" y="43"/>
                  </a:lnTo>
                  <a:lnTo>
                    <a:pt x="31" y="59"/>
                  </a:lnTo>
                  <a:lnTo>
                    <a:pt x="53" y="73"/>
                  </a:lnTo>
                  <a:lnTo>
                    <a:pt x="58" y="65"/>
                  </a:lnTo>
                  <a:lnTo>
                    <a:pt x="51" y="53"/>
                  </a:lnTo>
                  <a:lnTo>
                    <a:pt x="53" y="49"/>
                  </a:lnTo>
                  <a:lnTo>
                    <a:pt x="56" y="43"/>
                  </a:lnTo>
                  <a:lnTo>
                    <a:pt x="65" y="62"/>
                  </a:lnTo>
                  <a:lnTo>
                    <a:pt x="69" y="46"/>
                  </a:lnTo>
                  <a:lnTo>
                    <a:pt x="63" y="16"/>
                  </a:lnTo>
                  <a:lnTo>
                    <a:pt x="49" y="0"/>
                  </a:lnTo>
                  <a:lnTo>
                    <a:pt x="51" y="14"/>
                  </a:lnTo>
                  <a:lnTo>
                    <a:pt x="46" y="16"/>
                  </a:lnTo>
                  <a:lnTo>
                    <a:pt x="41" y="14"/>
                  </a:lnTo>
                  <a:lnTo>
                    <a:pt x="39" y="22"/>
                  </a:lnTo>
                  <a:lnTo>
                    <a:pt x="28" y="30"/>
                  </a:lnTo>
                  <a:lnTo>
                    <a:pt x="27" y="22"/>
                  </a:lnTo>
                  <a:lnTo>
                    <a:pt x="15" y="22"/>
                  </a:lnTo>
                  <a:lnTo>
                    <a:pt x="1" y="35"/>
                  </a:lnTo>
                  <a:lnTo>
                    <a:pt x="0" y="4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3" name="Freeform 648"/>
            <p:cNvSpPr>
              <a:spLocks/>
            </p:cNvSpPr>
            <p:nvPr/>
          </p:nvSpPr>
          <p:spPr bwMode="auto">
            <a:xfrm>
              <a:off x="8232775" y="3890988"/>
              <a:ext cx="114300" cy="55562"/>
            </a:xfrm>
            <a:custGeom>
              <a:avLst/>
              <a:gdLst>
                <a:gd name="T0" fmla="*/ 0 w 63"/>
                <a:gd name="T1" fmla="*/ 2147483647 h 36"/>
                <a:gd name="T2" fmla="*/ 2147483647 w 63"/>
                <a:gd name="T3" fmla="*/ 2147483647 h 36"/>
                <a:gd name="T4" fmla="*/ 2147483647 w 63"/>
                <a:gd name="T5" fmla="*/ 2147483647 h 36"/>
                <a:gd name="T6" fmla="*/ 2147483647 w 63"/>
                <a:gd name="T7" fmla="*/ 2147483647 h 36"/>
                <a:gd name="T8" fmla="*/ 2147483647 w 63"/>
                <a:gd name="T9" fmla="*/ 2147483647 h 36"/>
                <a:gd name="T10" fmla="*/ 2147483647 w 63"/>
                <a:gd name="T11" fmla="*/ 0 h 36"/>
                <a:gd name="T12" fmla="*/ 2147483647 w 63"/>
                <a:gd name="T13" fmla="*/ 0 h 36"/>
                <a:gd name="T14" fmla="*/ 2147483647 w 63"/>
                <a:gd name="T15" fmla="*/ 2147483647 h 36"/>
                <a:gd name="T16" fmla="*/ 2147483647 w 63"/>
                <a:gd name="T17" fmla="*/ 2147483647 h 36"/>
                <a:gd name="T18" fmla="*/ 2147483647 w 63"/>
                <a:gd name="T19" fmla="*/ 2147483647 h 36"/>
                <a:gd name="T20" fmla="*/ 0 w 63"/>
                <a:gd name="T21" fmla="*/ 2147483647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36"/>
                <a:gd name="T35" fmla="*/ 63 w 63"/>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36">
                  <a:moveTo>
                    <a:pt x="0" y="23"/>
                  </a:moveTo>
                  <a:lnTo>
                    <a:pt x="14" y="36"/>
                  </a:lnTo>
                  <a:lnTo>
                    <a:pt x="35" y="36"/>
                  </a:lnTo>
                  <a:lnTo>
                    <a:pt x="56" y="24"/>
                  </a:lnTo>
                  <a:lnTo>
                    <a:pt x="63" y="8"/>
                  </a:lnTo>
                  <a:lnTo>
                    <a:pt x="60" y="0"/>
                  </a:lnTo>
                  <a:lnTo>
                    <a:pt x="50" y="0"/>
                  </a:lnTo>
                  <a:lnTo>
                    <a:pt x="52" y="13"/>
                  </a:lnTo>
                  <a:lnTo>
                    <a:pt x="45" y="13"/>
                  </a:lnTo>
                  <a:lnTo>
                    <a:pt x="38" y="23"/>
                  </a:lnTo>
                  <a:lnTo>
                    <a:pt x="0" y="2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4" name="Freeform 649"/>
            <p:cNvSpPr>
              <a:spLocks/>
            </p:cNvSpPr>
            <p:nvPr/>
          </p:nvSpPr>
          <p:spPr bwMode="auto">
            <a:xfrm>
              <a:off x="8232775" y="3890988"/>
              <a:ext cx="114300" cy="55562"/>
            </a:xfrm>
            <a:custGeom>
              <a:avLst/>
              <a:gdLst>
                <a:gd name="T0" fmla="*/ 0 w 63"/>
                <a:gd name="T1" fmla="*/ 2147483647 h 36"/>
                <a:gd name="T2" fmla="*/ 2147483647 w 63"/>
                <a:gd name="T3" fmla="*/ 2147483647 h 36"/>
                <a:gd name="T4" fmla="*/ 2147483647 w 63"/>
                <a:gd name="T5" fmla="*/ 2147483647 h 36"/>
                <a:gd name="T6" fmla="*/ 2147483647 w 63"/>
                <a:gd name="T7" fmla="*/ 2147483647 h 36"/>
                <a:gd name="T8" fmla="*/ 2147483647 w 63"/>
                <a:gd name="T9" fmla="*/ 2147483647 h 36"/>
                <a:gd name="T10" fmla="*/ 2147483647 w 63"/>
                <a:gd name="T11" fmla="*/ 0 h 36"/>
                <a:gd name="T12" fmla="*/ 2147483647 w 63"/>
                <a:gd name="T13" fmla="*/ 0 h 36"/>
                <a:gd name="T14" fmla="*/ 2147483647 w 63"/>
                <a:gd name="T15" fmla="*/ 2147483647 h 36"/>
                <a:gd name="T16" fmla="*/ 2147483647 w 63"/>
                <a:gd name="T17" fmla="*/ 2147483647 h 36"/>
                <a:gd name="T18" fmla="*/ 2147483647 w 63"/>
                <a:gd name="T19" fmla="*/ 2147483647 h 36"/>
                <a:gd name="T20" fmla="*/ 0 w 63"/>
                <a:gd name="T21" fmla="*/ 2147483647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36"/>
                <a:gd name="T35" fmla="*/ 63 w 63"/>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36">
                  <a:moveTo>
                    <a:pt x="0" y="23"/>
                  </a:moveTo>
                  <a:lnTo>
                    <a:pt x="14" y="36"/>
                  </a:lnTo>
                  <a:lnTo>
                    <a:pt x="35" y="36"/>
                  </a:lnTo>
                  <a:lnTo>
                    <a:pt x="56" y="24"/>
                  </a:lnTo>
                  <a:lnTo>
                    <a:pt x="63" y="8"/>
                  </a:lnTo>
                  <a:lnTo>
                    <a:pt x="60" y="0"/>
                  </a:lnTo>
                  <a:lnTo>
                    <a:pt x="50" y="0"/>
                  </a:lnTo>
                  <a:lnTo>
                    <a:pt x="52" y="13"/>
                  </a:lnTo>
                  <a:lnTo>
                    <a:pt x="45" y="13"/>
                  </a:lnTo>
                  <a:lnTo>
                    <a:pt x="38" y="23"/>
                  </a:lnTo>
                  <a:lnTo>
                    <a:pt x="0" y="2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5" name="Freeform 650"/>
            <p:cNvSpPr>
              <a:spLocks/>
            </p:cNvSpPr>
            <p:nvPr/>
          </p:nvSpPr>
          <p:spPr bwMode="auto">
            <a:xfrm>
              <a:off x="8199438" y="3833838"/>
              <a:ext cx="9525" cy="0"/>
            </a:xfrm>
            <a:custGeom>
              <a:avLst/>
              <a:gdLst>
                <a:gd name="T0" fmla="*/ 0 w 8"/>
                <a:gd name="T1" fmla="*/ 2147483647 w 8"/>
                <a:gd name="T2" fmla="*/ 0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8"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6" name="Line 651"/>
            <p:cNvSpPr>
              <a:spLocks noChangeShapeType="1"/>
            </p:cNvSpPr>
            <p:nvPr/>
          </p:nvSpPr>
          <p:spPr bwMode="auto">
            <a:xfrm>
              <a:off x="8199438" y="3833838"/>
              <a:ext cx="9525" cy="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7" name="Freeform 652"/>
            <p:cNvSpPr>
              <a:spLocks/>
            </p:cNvSpPr>
            <p:nvPr/>
          </p:nvSpPr>
          <p:spPr bwMode="auto">
            <a:xfrm>
              <a:off x="8308975" y="3844950"/>
              <a:ext cx="57150" cy="66675"/>
            </a:xfrm>
            <a:custGeom>
              <a:avLst/>
              <a:gdLst>
                <a:gd name="T0" fmla="*/ 0 w 32"/>
                <a:gd name="T1" fmla="*/ 0 h 39"/>
                <a:gd name="T2" fmla="*/ 2147483647 w 32"/>
                <a:gd name="T3" fmla="*/ 2147483647 h 39"/>
                <a:gd name="T4" fmla="*/ 2147483647 w 32"/>
                <a:gd name="T5" fmla="*/ 2147483647 h 39"/>
                <a:gd name="T6" fmla="*/ 2147483647 w 32"/>
                <a:gd name="T7" fmla="*/ 2147483647 h 39"/>
                <a:gd name="T8" fmla="*/ 2147483647 w 32"/>
                <a:gd name="T9" fmla="*/ 2147483647 h 39"/>
                <a:gd name="T10" fmla="*/ 0 w 32"/>
                <a:gd name="T11" fmla="*/ 0 h 39"/>
                <a:gd name="T12" fmla="*/ 0 60000 65536"/>
                <a:gd name="T13" fmla="*/ 0 60000 65536"/>
                <a:gd name="T14" fmla="*/ 0 60000 65536"/>
                <a:gd name="T15" fmla="*/ 0 60000 65536"/>
                <a:gd name="T16" fmla="*/ 0 60000 65536"/>
                <a:gd name="T17" fmla="*/ 0 60000 65536"/>
                <a:gd name="T18" fmla="*/ 0 w 32"/>
                <a:gd name="T19" fmla="*/ 0 h 39"/>
                <a:gd name="T20" fmla="*/ 32 w 32"/>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2" h="39">
                  <a:moveTo>
                    <a:pt x="0" y="0"/>
                  </a:moveTo>
                  <a:lnTo>
                    <a:pt x="19" y="17"/>
                  </a:lnTo>
                  <a:lnTo>
                    <a:pt x="31" y="39"/>
                  </a:lnTo>
                  <a:lnTo>
                    <a:pt x="32" y="23"/>
                  </a:lnTo>
                  <a:lnTo>
                    <a:pt x="11" y="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8" name="Freeform 653"/>
            <p:cNvSpPr>
              <a:spLocks/>
            </p:cNvSpPr>
            <p:nvPr/>
          </p:nvSpPr>
          <p:spPr bwMode="auto">
            <a:xfrm>
              <a:off x="8308975" y="3844950"/>
              <a:ext cx="57150" cy="66675"/>
            </a:xfrm>
            <a:custGeom>
              <a:avLst/>
              <a:gdLst>
                <a:gd name="T0" fmla="*/ 0 w 32"/>
                <a:gd name="T1" fmla="*/ 0 h 39"/>
                <a:gd name="T2" fmla="*/ 2147483647 w 32"/>
                <a:gd name="T3" fmla="*/ 2147483647 h 39"/>
                <a:gd name="T4" fmla="*/ 2147483647 w 32"/>
                <a:gd name="T5" fmla="*/ 2147483647 h 39"/>
                <a:gd name="T6" fmla="*/ 2147483647 w 32"/>
                <a:gd name="T7" fmla="*/ 2147483647 h 39"/>
                <a:gd name="T8" fmla="*/ 2147483647 w 32"/>
                <a:gd name="T9" fmla="*/ 2147483647 h 39"/>
                <a:gd name="T10" fmla="*/ 0 w 32"/>
                <a:gd name="T11" fmla="*/ 0 h 39"/>
                <a:gd name="T12" fmla="*/ 0 60000 65536"/>
                <a:gd name="T13" fmla="*/ 0 60000 65536"/>
                <a:gd name="T14" fmla="*/ 0 60000 65536"/>
                <a:gd name="T15" fmla="*/ 0 60000 65536"/>
                <a:gd name="T16" fmla="*/ 0 60000 65536"/>
                <a:gd name="T17" fmla="*/ 0 60000 65536"/>
                <a:gd name="T18" fmla="*/ 0 w 32"/>
                <a:gd name="T19" fmla="*/ 0 h 39"/>
                <a:gd name="T20" fmla="*/ 32 w 32"/>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2" h="39">
                  <a:moveTo>
                    <a:pt x="0" y="0"/>
                  </a:moveTo>
                  <a:lnTo>
                    <a:pt x="19" y="17"/>
                  </a:lnTo>
                  <a:lnTo>
                    <a:pt x="31" y="39"/>
                  </a:lnTo>
                  <a:lnTo>
                    <a:pt x="32" y="23"/>
                  </a:lnTo>
                  <a:lnTo>
                    <a:pt x="11" y="4"/>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9" name="Freeform 654"/>
            <p:cNvSpPr>
              <a:spLocks/>
            </p:cNvSpPr>
            <p:nvPr/>
          </p:nvSpPr>
          <p:spPr bwMode="auto">
            <a:xfrm>
              <a:off x="8404225" y="3927500"/>
              <a:ext cx="36513" cy="38100"/>
            </a:xfrm>
            <a:custGeom>
              <a:avLst/>
              <a:gdLst>
                <a:gd name="T0" fmla="*/ 0 w 20"/>
                <a:gd name="T1" fmla="*/ 0 h 24"/>
                <a:gd name="T2" fmla="*/ 2147483647 w 20"/>
                <a:gd name="T3" fmla="*/ 2147483647 h 24"/>
                <a:gd name="T4" fmla="*/ 2147483647 w 20"/>
                <a:gd name="T5" fmla="*/ 2147483647 h 24"/>
                <a:gd name="T6" fmla="*/ 2147483647 w 20"/>
                <a:gd name="T7" fmla="*/ 2147483647 h 24"/>
                <a:gd name="T8" fmla="*/ 0 w 20"/>
                <a:gd name="T9" fmla="*/ 0 h 24"/>
                <a:gd name="T10" fmla="*/ 0 60000 65536"/>
                <a:gd name="T11" fmla="*/ 0 60000 65536"/>
                <a:gd name="T12" fmla="*/ 0 60000 65536"/>
                <a:gd name="T13" fmla="*/ 0 60000 65536"/>
                <a:gd name="T14" fmla="*/ 0 60000 65536"/>
                <a:gd name="T15" fmla="*/ 0 w 20"/>
                <a:gd name="T16" fmla="*/ 0 h 24"/>
                <a:gd name="T17" fmla="*/ 20 w 20"/>
                <a:gd name="T18" fmla="*/ 24 h 24"/>
              </a:gdLst>
              <a:ahLst/>
              <a:cxnLst>
                <a:cxn ang="T10">
                  <a:pos x="T0" y="T1"/>
                </a:cxn>
                <a:cxn ang="T11">
                  <a:pos x="T2" y="T3"/>
                </a:cxn>
                <a:cxn ang="T12">
                  <a:pos x="T4" y="T5"/>
                </a:cxn>
                <a:cxn ang="T13">
                  <a:pos x="T6" y="T7"/>
                </a:cxn>
                <a:cxn ang="T14">
                  <a:pos x="T8" y="T9"/>
                </a:cxn>
              </a:cxnLst>
              <a:rect l="T15" t="T16" r="T17" b="T18"/>
              <a:pathLst>
                <a:path w="20" h="24">
                  <a:moveTo>
                    <a:pt x="0" y="0"/>
                  </a:moveTo>
                  <a:lnTo>
                    <a:pt x="12" y="24"/>
                  </a:lnTo>
                  <a:lnTo>
                    <a:pt x="20" y="21"/>
                  </a:lnTo>
                  <a:lnTo>
                    <a:pt x="7" y="1"/>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0" name="Freeform 655"/>
            <p:cNvSpPr>
              <a:spLocks/>
            </p:cNvSpPr>
            <p:nvPr/>
          </p:nvSpPr>
          <p:spPr bwMode="auto">
            <a:xfrm>
              <a:off x="8404225" y="3927500"/>
              <a:ext cx="36513" cy="38100"/>
            </a:xfrm>
            <a:custGeom>
              <a:avLst/>
              <a:gdLst>
                <a:gd name="T0" fmla="*/ 0 w 20"/>
                <a:gd name="T1" fmla="*/ 0 h 24"/>
                <a:gd name="T2" fmla="*/ 2147483647 w 20"/>
                <a:gd name="T3" fmla="*/ 2147483647 h 24"/>
                <a:gd name="T4" fmla="*/ 2147483647 w 20"/>
                <a:gd name="T5" fmla="*/ 2147483647 h 24"/>
                <a:gd name="T6" fmla="*/ 2147483647 w 20"/>
                <a:gd name="T7" fmla="*/ 2147483647 h 24"/>
                <a:gd name="T8" fmla="*/ 0 w 20"/>
                <a:gd name="T9" fmla="*/ 0 h 24"/>
                <a:gd name="T10" fmla="*/ 0 60000 65536"/>
                <a:gd name="T11" fmla="*/ 0 60000 65536"/>
                <a:gd name="T12" fmla="*/ 0 60000 65536"/>
                <a:gd name="T13" fmla="*/ 0 60000 65536"/>
                <a:gd name="T14" fmla="*/ 0 60000 65536"/>
                <a:gd name="T15" fmla="*/ 0 w 20"/>
                <a:gd name="T16" fmla="*/ 0 h 24"/>
                <a:gd name="T17" fmla="*/ 20 w 20"/>
                <a:gd name="T18" fmla="*/ 24 h 24"/>
              </a:gdLst>
              <a:ahLst/>
              <a:cxnLst>
                <a:cxn ang="T10">
                  <a:pos x="T0" y="T1"/>
                </a:cxn>
                <a:cxn ang="T11">
                  <a:pos x="T2" y="T3"/>
                </a:cxn>
                <a:cxn ang="T12">
                  <a:pos x="T4" y="T5"/>
                </a:cxn>
                <a:cxn ang="T13">
                  <a:pos x="T6" y="T7"/>
                </a:cxn>
                <a:cxn ang="T14">
                  <a:pos x="T8" y="T9"/>
                </a:cxn>
              </a:cxnLst>
              <a:rect l="T15" t="T16" r="T17" b="T18"/>
              <a:pathLst>
                <a:path w="20" h="24">
                  <a:moveTo>
                    <a:pt x="0" y="0"/>
                  </a:moveTo>
                  <a:lnTo>
                    <a:pt x="12" y="24"/>
                  </a:lnTo>
                  <a:lnTo>
                    <a:pt x="20" y="21"/>
                  </a:lnTo>
                  <a:lnTo>
                    <a:pt x="7" y="1"/>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1" name="Freeform 656"/>
            <p:cNvSpPr>
              <a:spLocks/>
            </p:cNvSpPr>
            <p:nvPr/>
          </p:nvSpPr>
          <p:spPr bwMode="auto">
            <a:xfrm>
              <a:off x="8447088" y="3959250"/>
              <a:ext cx="26987" cy="15875"/>
            </a:xfrm>
            <a:custGeom>
              <a:avLst/>
              <a:gdLst>
                <a:gd name="T0" fmla="*/ 0 w 14"/>
                <a:gd name="T1" fmla="*/ 0 h 11"/>
                <a:gd name="T2" fmla="*/ 2147483647 w 14"/>
                <a:gd name="T3" fmla="*/ 2147483647 h 11"/>
                <a:gd name="T4" fmla="*/ 0 w 14"/>
                <a:gd name="T5" fmla="*/ 0 h 11"/>
                <a:gd name="T6" fmla="*/ 0 60000 65536"/>
                <a:gd name="T7" fmla="*/ 0 60000 65536"/>
                <a:gd name="T8" fmla="*/ 0 60000 65536"/>
                <a:gd name="T9" fmla="*/ 0 w 14"/>
                <a:gd name="T10" fmla="*/ 0 h 11"/>
                <a:gd name="T11" fmla="*/ 14 w 14"/>
                <a:gd name="T12" fmla="*/ 11 h 11"/>
              </a:gdLst>
              <a:ahLst/>
              <a:cxnLst>
                <a:cxn ang="T6">
                  <a:pos x="T0" y="T1"/>
                </a:cxn>
                <a:cxn ang="T7">
                  <a:pos x="T2" y="T3"/>
                </a:cxn>
                <a:cxn ang="T8">
                  <a:pos x="T4" y="T5"/>
                </a:cxn>
              </a:cxnLst>
              <a:rect l="T9" t="T10" r="T11" b="T12"/>
              <a:pathLst>
                <a:path w="14" h="11">
                  <a:moveTo>
                    <a:pt x="0" y="0"/>
                  </a:moveTo>
                  <a:lnTo>
                    <a:pt x="14" y="11"/>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2" name="Line 657"/>
            <p:cNvSpPr>
              <a:spLocks noChangeShapeType="1"/>
            </p:cNvSpPr>
            <p:nvPr/>
          </p:nvSpPr>
          <p:spPr bwMode="auto">
            <a:xfrm>
              <a:off x="8447088" y="3959250"/>
              <a:ext cx="26987" cy="158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3" name="Freeform 658"/>
            <p:cNvSpPr>
              <a:spLocks/>
            </p:cNvSpPr>
            <p:nvPr/>
          </p:nvSpPr>
          <p:spPr bwMode="auto">
            <a:xfrm>
              <a:off x="8470900" y="3995763"/>
              <a:ext cx="12700" cy="12700"/>
            </a:xfrm>
            <a:custGeom>
              <a:avLst/>
              <a:gdLst>
                <a:gd name="T0" fmla="*/ 0 w 7"/>
                <a:gd name="T1" fmla="*/ 0 h 9"/>
                <a:gd name="T2" fmla="*/ 2147483647 w 7"/>
                <a:gd name="T3" fmla="*/ 2147483647 h 9"/>
                <a:gd name="T4" fmla="*/ 0 w 7"/>
                <a:gd name="T5" fmla="*/ 0 h 9"/>
                <a:gd name="T6" fmla="*/ 0 60000 65536"/>
                <a:gd name="T7" fmla="*/ 0 60000 65536"/>
                <a:gd name="T8" fmla="*/ 0 60000 65536"/>
                <a:gd name="T9" fmla="*/ 0 w 7"/>
                <a:gd name="T10" fmla="*/ 0 h 9"/>
                <a:gd name="T11" fmla="*/ 7 w 7"/>
                <a:gd name="T12" fmla="*/ 9 h 9"/>
              </a:gdLst>
              <a:ahLst/>
              <a:cxnLst>
                <a:cxn ang="T6">
                  <a:pos x="T0" y="T1"/>
                </a:cxn>
                <a:cxn ang="T7">
                  <a:pos x="T2" y="T3"/>
                </a:cxn>
                <a:cxn ang="T8">
                  <a:pos x="T4" y="T5"/>
                </a:cxn>
              </a:cxnLst>
              <a:rect l="T9" t="T10" r="T11" b="T12"/>
              <a:pathLst>
                <a:path w="7" h="9">
                  <a:moveTo>
                    <a:pt x="0" y="0"/>
                  </a:moveTo>
                  <a:lnTo>
                    <a:pt x="7" y="9"/>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4" name="Line 659"/>
            <p:cNvSpPr>
              <a:spLocks noChangeShapeType="1"/>
            </p:cNvSpPr>
            <p:nvPr/>
          </p:nvSpPr>
          <p:spPr bwMode="auto">
            <a:xfrm>
              <a:off x="8470900" y="3995763"/>
              <a:ext cx="12700" cy="1270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5" name="Freeform 660"/>
            <p:cNvSpPr>
              <a:spLocks/>
            </p:cNvSpPr>
            <p:nvPr/>
          </p:nvSpPr>
          <p:spPr bwMode="auto">
            <a:xfrm>
              <a:off x="8505825" y="3984650"/>
              <a:ext cx="28575" cy="17463"/>
            </a:xfrm>
            <a:custGeom>
              <a:avLst/>
              <a:gdLst>
                <a:gd name="T0" fmla="*/ 0 w 15"/>
                <a:gd name="T1" fmla="*/ 0 h 14"/>
                <a:gd name="T2" fmla="*/ 2147483647 w 15"/>
                <a:gd name="T3" fmla="*/ 2147483647 h 14"/>
                <a:gd name="T4" fmla="*/ 0 w 15"/>
                <a:gd name="T5" fmla="*/ 0 h 14"/>
                <a:gd name="T6" fmla="*/ 0 60000 65536"/>
                <a:gd name="T7" fmla="*/ 0 60000 65536"/>
                <a:gd name="T8" fmla="*/ 0 60000 65536"/>
                <a:gd name="T9" fmla="*/ 0 w 15"/>
                <a:gd name="T10" fmla="*/ 0 h 14"/>
                <a:gd name="T11" fmla="*/ 15 w 15"/>
                <a:gd name="T12" fmla="*/ 14 h 14"/>
              </a:gdLst>
              <a:ahLst/>
              <a:cxnLst>
                <a:cxn ang="T6">
                  <a:pos x="T0" y="T1"/>
                </a:cxn>
                <a:cxn ang="T7">
                  <a:pos x="T2" y="T3"/>
                </a:cxn>
                <a:cxn ang="T8">
                  <a:pos x="T4" y="T5"/>
                </a:cxn>
              </a:cxnLst>
              <a:rect l="T9" t="T10" r="T11" b="T12"/>
              <a:pathLst>
                <a:path w="15" h="14">
                  <a:moveTo>
                    <a:pt x="0" y="0"/>
                  </a:moveTo>
                  <a:lnTo>
                    <a:pt x="15" y="1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6" name="Line 661"/>
            <p:cNvSpPr>
              <a:spLocks noChangeShapeType="1"/>
            </p:cNvSpPr>
            <p:nvPr/>
          </p:nvSpPr>
          <p:spPr bwMode="auto">
            <a:xfrm>
              <a:off x="8505825" y="3984650"/>
              <a:ext cx="28575" cy="17463"/>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7" name="Freeform 662"/>
            <p:cNvSpPr>
              <a:spLocks/>
            </p:cNvSpPr>
            <p:nvPr/>
          </p:nvSpPr>
          <p:spPr bwMode="auto">
            <a:xfrm>
              <a:off x="8562975" y="4002113"/>
              <a:ext cx="15875" cy="41275"/>
            </a:xfrm>
            <a:custGeom>
              <a:avLst/>
              <a:gdLst>
                <a:gd name="T0" fmla="*/ 0 w 9"/>
                <a:gd name="T1" fmla="*/ 0 h 24"/>
                <a:gd name="T2" fmla="*/ 2147483647 w 9"/>
                <a:gd name="T3" fmla="*/ 2147483647 h 24"/>
                <a:gd name="T4" fmla="*/ 0 w 9"/>
                <a:gd name="T5" fmla="*/ 0 h 24"/>
                <a:gd name="T6" fmla="*/ 0 60000 65536"/>
                <a:gd name="T7" fmla="*/ 0 60000 65536"/>
                <a:gd name="T8" fmla="*/ 0 60000 65536"/>
                <a:gd name="T9" fmla="*/ 0 w 9"/>
                <a:gd name="T10" fmla="*/ 0 h 24"/>
                <a:gd name="T11" fmla="*/ 9 w 9"/>
                <a:gd name="T12" fmla="*/ 24 h 24"/>
              </a:gdLst>
              <a:ahLst/>
              <a:cxnLst>
                <a:cxn ang="T6">
                  <a:pos x="T0" y="T1"/>
                </a:cxn>
                <a:cxn ang="T7">
                  <a:pos x="T2" y="T3"/>
                </a:cxn>
                <a:cxn ang="T8">
                  <a:pos x="T4" y="T5"/>
                </a:cxn>
              </a:cxnLst>
              <a:rect l="T9" t="T10" r="T11" b="T12"/>
              <a:pathLst>
                <a:path w="9" h="24">
                  <a:moveTo>
                    <a:pt x="0" y="0"/>
                  </a:moveTo>
                  <a:lnTo>
                    <a:pt x="9" y="2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8" name="Line 663"/>
            <p:cNvSpPr>
              <a:spLocks noChangeShapeType="1"/>
            </p:cNvSpPr>
            <p:nvPr/>
          </p:nvSpPr>
          <p:spPr bwMode="auto">
            <a:xfrm>
              <a:off x="8562975" y="4002113"/>
              <a:ext cx="15875" cy="412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9" name="Freeform 664"/>
            <p:cNvSpPr>
              <a:spLocks/>
            </p:cNvSpPr>
            <p:nvPr/>
          </p:nvSpPr>
          <p:spPr bwMode="auto">
            <a:xfrm>
              <a:off x="8526463" y="4029100"/>
              <a:ext cx="36512" cy="23813"/>
            </a:xfrm>
            <a:custGeom>
              <a:avLst/>
              <a:gdLst>
                <a:gd name="T0" fmla="*/ 0 w 20"/>
                <a:gd name="T1" fmla="*/ 0 h 13"/>
                <a:gd name="T2" fmla="*/ 2147483647 w 20"/>
                <a:gd name="T3" fmla="*/ 2147483647 h 13"/>
                <a:gd name="T4" fmla="*/ 2147483647 w 20"/>
                <a:gd name="T5" fmla="*/ 2147483647 h 13"/>
                <a:gd name="T6" fmla="*/ 2147483647 w 20"/>
                <a:gd name="T7" fmla="*/ 2147483647 h 13"/>
                <a:gd name="T8" fmla="*/ 0 w 20"/>
                <a:gd name="T9" fmla="*/ 0 h 13"/>
                <a:gd name="T10" fmla="*/ 0 60000 65536"/>
                <a:gd name="T11" fmla="*/ 0 60000 65536"/>
                <a:gd name="T12" fmla="*/ 0 60000 65536"/>
                <a:gd name="T13" fmla="*/ 0 60000 65536"/>
                <a:gd name="T14" fmla="*/ 0 60000 65536"/>
                <a:gd name="T15" fmla="*/ 0 w 20"/>
                <a:gd name="T16" fmla="*/ 0 h 13"/>
                <a:gd name="T17" fmla="*/ 20 w 20"/>
                <a:gd name="T18" fmla="*/ 13 h 13"/>
              </a:gdLst>
              <a:ahLst/>
              <a:cxnLst>
                <a:cxn ang="T10">
                  <a:pos x="T0" y="T1"/>
                </a:cxn>
                <a:cxn ang="T11">
                  <a:pos x="T2" y="T3"/>
                </a:cxn>
                <a:cxn ang="T12">
                  <a:pos x="T4" y="T5"/>
                </a:cxn>
                <a:cxn ang="T13">
                  <a:pos x="T6" y="T7"/>
                </a:cxn>
                <a:cxn ang="T14">
                  <a:pos x="T8" y="T9"/>
                </a:cxn>
              </a:cxnLst>
              <a:rect l="T15" t="T16" r="T17" b="T18"/>
              <a:pathLst>
                <a:path w="20" h="13">
                  <a:moveTo>
                    <a:pt x="0" y="0"/>
                  </a:moveTo>
                  <a:lnTo>
                    <a:pt x="1" y="11"/>
                  </a:lnTo>
                  <a:lnTo>
                    <a:pt x="14" y="13"/>
                  </a:lnTo>
                  <a:lnTo>
                    <a:pt x="20" y="8"/>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0" name="Freeform 665"/>
            <p:cNvSpPr>
              <a:spLocks/>
            </p:cNvSpPr>
            <p:nvPr/>
          </p:nvSpPr>
          <p:spPr bwMode="auto">
            <a:xfrm>
              <a:off x="8526463" y="4029100"/>
              <a:ext cx="36512" cy="23813"/>
            </a:xfrm>
            <a:custGeom>
              <a:avLst/>
              <a:gdLst>
                <a:gd name="T0" fmla="*/ 0 w 20"/>
                <a:gd name="T1" fmla="*/ 0 h 13"/>
                <a:gd name="T2" fmla="*/ 2147483647 w 20"/>
                <a:gd name="T3" fmla="*/ 2147483647 h 13"/>
                <a:gd name="T4" fmla="*/ 2147483647 w 20"/>
                <a:gd name="T5" fmla="*/ 2147483647 h 13"/>
                <a:gd name="T6" fmla="*/ 2147483647 w 20"/>
                <a:gd name="T7" fmla="*/ 2147483647 h 13"/>
                <a:gd name="T8" fmla="*/ 0 w 20"/>
                <a:gd name="T9" fmla="*/ 0 h 13"/>
                <a:gd name="T10" fmla="*/ 0 60000 65536"/>
                <a:gd name="T11" fmla="*/ 0 60000 65536"/>
                <a:gd name="T12" fmla="*/ 0 60000 65536"/>
                <a:gd name="T13" fmla="*/ 0 60000 65536"/>
                <a:gd name="T14" fmla="*/ 0 60000 65536"/>
                <a:gd name="T15" fmla="*/ 0 w 20"/>
                <a:gd name="T16" fmla="*/ 0 h 13"/>
                <a:gd name="T17" fmla="*/ 20 w 20"/>
                <a:gd name="T18" fmla="*/ 13 h 13"/>
              </a:gdLst>
              <a:ahLst/>
              <a:cxnLst>
                <a:cxn ang="T10">
                  <a:pos x="T0" y="T1"/>
                </a:cxn>
                <a:cxn ang="T11">
                  <a:pos x="T2" y="T3"/>
                </a:cxn>
                <a:cxn ang="T12">
                  <a:pos x="T4" y="T5"/>
                </a:cxn>
                <a:cxn ang="T13">
                  <a:pos x="T6" y="T7"/>
                </a:cxn>
                <a:cxn ang="T14">
                  <a:pos x="T8" y="T9"/>
                </a:cxn>
              </a:cxnLst>
              <a:rect l="T15" t="T16" r="T17" b="T18"/>
              <a:pathLst>
                <a:path w="20" h="13">
                  <a:moveTo>
                    <a:pt x="0" y="0"/>
                  </a:moveTo>
                  <a:lnTo>
                    <a:pt x="1" y="11"/>
                  </a:lnTo>
                  <a:lnTo>
                    <a:pt x="14" y="13"/>
                  </a:lnTo>
                  <a:lnTo>
                    <a:pt x="20" y="8"/>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1" name="Freeform 666"/>
            <p:cNvSpPr>
              <a:spLocks/>
            </p:cNvSpPr>
            <p:nvPr/>
          </p:nvSpPr>
          <p:spPr bwMode="auto">
            <a:xfrm>
              <a:off x="8567738" y="4052913"/>
              <a:ext cx="28575" cy="19050"/>
            </a:xfrm>
            <a:custGeom>
              <a:avLst/>
              <a:gdLst>
                <a:gd name="T0" fmla="*/ 0 w 15"/>
                <a:gd name="T1" fmla="*/ 0 h 11"/>
                <a:gd name="T2" fmla="*/ 2147483647 w 15"/>
                <a:gd name="T3" fmla="*/ 2147483647 h 11"/>
                <a:gd name="T4" fmla="*/ 2147483647 w 15"/>
                <a:gd name="T5" fmla="*/ 2147483647 h 11"/>
                <a:gd name="T6" fmla="*/ 2147483647 w 15"/>
                <a:gd name="T7" fmla="*/ 2147483647 h 11"/>
                <a:gd name="T8" fmla="*/ 0 w 15"/>
                <a:gd name="T9" fmla="*/ 0 h 11"/>
                <a:gd name="T10" fmla="*/ 0 60000 65536"/>
                <a:gd name="T11" fmla="*/ 0 60000 65536"/>
                <a:gd name="T12" fmla="*/ 0 60000 65536"/>
                <a:gd name="T13" fmla="*/ 0 60000 65536"/>
                <a:gd name="T14" fmla="*/ 0 60000 65536"/>
                <a:gd name="T15" fmla="*/ 0 w 15"/>
                <a:gd name="T16" fmla="*/ 0 h 11"/>
                <a:gd name="T17" fmla="*/ 15 w 15"/>
                <a:gd name="T18" fmla="*/ 11 h 11"/>
              </a:gdLst>
              <a:ahLst/>
              <a:cxnLst>
                <a:cxn ang="T10">
                  <a:pos x="T0" y="T1"/>
                </a:cxn>
                <a:cxn ang="T11">
                  <a:pos x="T2" y="T3"/>
                </a:cxn>
                <a:cxn ang="T12">
                  <a:pos x="T4" y="T5"/>
                </a:cxn>
                <a:cxn ang="T13">
                  <a:pos x="T6" y="T7"/>
                </a:cxn>
                <a:cxn ang="T14">
                  <a:pos x="T8" y="T9"/>
                </a:cxn>
              </a:cxnLst>
              <a:rect l="T15" t="T16" r="T17" b="T18"/>
              <a:pathLst>
                <a:path w="15" h="11">
                  <a:moveTo>
                    <a:pt x="0" y="0"/>
                  </a:moveTo>
                  <a:lnTo>
                    <a:pt x="7" y="10"/>
                  </a:lnTo>
                  <a:lnTo>
                    <a:pt x="15" y="11"/>
                  </a:lnTo>
                  <a:lnTo>
                    <a:pt x="11" y="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2" name="Freeform 667"/>
            <p:cNvSpPr>
              <a:spLocks/>
            </p:cNvSpPr>
            <p:nvPr/>
          </p:nvSpPr>
          <p:spPr bwMode="auto">
            <a:xfrm>
              <a:off x="8567738" y="4052913"/>
              <a:ext cx="28575" cy="19050"/>
            </a:xfrm>
            <a:custGeom>
              <a:avLst/>
              <a:gdLst>
                <a:gd name="T0" fmla="*/ 0 w 15"/>
                <a:gd name="T1" fmla="*/ 0 h 11"/>
                <a:gd name="T2" fmla="*/ 2147483647 w 15"/>
                <a:gd name="T3" fmla="*/ 2147483647 h 11"/>
                <a:gd name="T4" fmla="*/ 2147483647 w 15"/>
                <a:gd name="T5" fmla="*/ 2147483647 h 11"/>
                <a:gd name="T6" fmla="*/ 2147483647 w 15"/>
                <a:gd name="T7" fmla="*/ 2147483647 h 11"/>
                <a:gd name="T8" fmla="*/ 0 w 15"/>
                <a:gd name="T9" fmla="*/ 0 h 11"/>
                <a:gd name="T10" fmla="*/ 0 60000 65536"/>
                <a:gd name="T11" fmla="*/ 0 60000 65536"/>
                <a:gd name="T12" fmla="*/ 0 60000 65536"/>
                <a:gd name="T13" fmla="*/ 0 60000 65536"/>
                <a:gd name="T14" fmla="*/ 0 60000 65536"/>
                <a:gd name="T15" fmla="*/ 0 w 15"/>
                <a:gd name="T16" fmla="*/ 0 h 11"/>
                <a:gd name="T17" fmla="*/ 15 w 15"/>
                <a:gd name="T18" fmla="*/ 11 h 11"/>
              </a:gdLst>
              <a:ahLst/>
              <a:cxnLst>
                <a:cxn ang="T10">
                  <a:pos x="T0" y="T1"/>
                </a:cxn>
                <a:cxn ang="T11">
                  <a:pos x="T2" y="T3"/>
                </a:cxn>
                <a:cxn ang="T12">
                  <a:pos x="T4" y="T5"/>
                </a:cxn>
                <a:cxn ang="T13">
                  <a:pos x="T6" y="T7"/>
                </a:cxn>
                <a:cxn ang="T14">
                  <a:pos x="T8" y="T9"/>
                </a:cxn>
              </a:cxnLst>
              <a:rect l="T15" t="T16" r="T17" b="T18"/>
              <a:pathLst>
                <a:path w="15" h="11">
                  <a:moveTo>
                    <a:pt x="0" y="0"/>
                  </a:moveTo>
                  <a:lnTo>
                    <a:pt x="7" y="10"/>
                  </a:lnTo>
                  <a:lnTo>
                    <a:pt x="15" y="11"/>
                  </a:lnTo>
                  <a:lnTo>
                    <a:pt x="11" y="4"/>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3" name="Freeform 668"/>
            <p:cNvSpPr>
              <a:spLocks/>
            </p:cNvSpPr>
            <p:nvPr/>
          </p:nvSpPr>
          <p:spPr bwMode="auto">
            <a:xfrm>
              <a:off x="8694738" y="4191025"/>
              <a:ext cx="14287" cy="17463"/>
            </a:xfrm>
            <a:custGeom>
              <a:avLst/>
              <a:gdLst>
                <a:gd name="T0" fmla="*/ 0 w 8"/>
                <a:gd name="T1" fmla="*/ 2147483647 h 12"/>
                <a:gd name="T2" fmla="*/ 2147483647 w 8"/>
                <a:gd name="T3" fmla="*/ 2147483647 h 12"/>
                <a:gd name="T4" fmla="*/ 2147483647 w 8"/>
                <a:gd name="T5" fmla="*/ 0 h 12"/>
                <a:gd name="T6" fmla="*/ 2147483647 w 8"/>
                <a:gd name="T7" fmla="*/ 2147483647 h 12"/>
                <a:gd name="T8" fmla="*/ 0 w 8"/>
                <a:gd name="T9" fmla="*/ 2147483647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12"/>
                  </a:moveTo>
                  <a:lnTo>
                    <a:pt x="8" y="9"/>
                  </a:lnTo>
                  <a:lnTo>
                    <a:pt x="7" y="0"/>
                  </a:lnTo>
                  <a:lnTo>
                    <a:pt x="1" y="4"/>
                  </a:lnTo>
                  <a:lnTo>
                    <a:pt x="0" y="1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4" name="Freeform 669"/>
            <p:cNvSpPr>
              <a:spLocks/>
            </p:cNvSpPr>
            <p:nvPr/>
          </p:nvSpPr>
          <p:spPr bwMode="auto">
            <a:xfrm>
              <a:off x="8694738" y="4191025"/>
              <a:ext cx="14287" cy="17463"/>
            </a:xfrm>
            <a:custGeom>
              <a:avLst/>
              <a:gdLst>
                <a:gd name="T0" fmla="*/ 0 w 8"/>
                <a:gd name="T1" fmla="*/ 2147483647 h 12"/>
                <a:gd name="T2" fmla="*/ 2147483647 w 8"/>
                <a:gd name="T3" fmla="*/ 2147483647 h 12"/>
                <a:gd name="T4" fmla="*/ 2147483647 w 8"/>
                <a:gd name="T5" fmla="*/ 0 h 12"/>
                <a:gd name="T6" fmla="*/ 2147483647 w 8"/>
                <a:gd name="T7" fmla="*/ 2147483647 h 12"/>
                <a:gd name="T8" fmla="*/ 0 w 8"/>
                <a:gd name="T9" fmla="*/ 2147483647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12"/>
                  </a:moveTo>
                  <a:lnTo>
                    <a:pt x="8" y="9"/>
                  </a:lnTo>
                  <a:lnTo>
                    <a:pt x="7" y="0"/>
                  </a:lnTo>
                  <a:lnTo>
                    <a:pt x="1" y="4"/>
                  </a:lnTo>
                  <a:lnTo>
                    <a:pt x="0" y="1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5" name="Freeform 670"/>
            <p:cNvSpPr>
              <a:spLocks/>
            </p:cNvSpPr>
            <p:nvPr/>
          </p:nvSpPr>
          <p:spPr bwMode="auto">
            <a:xfrm>
              <a:off x="8705850" y="4213250"/>
              <a:ext cx="14288" cy="17463"/>
            </a:xfrm>
            <a:custGeom>
              <a:avLst/>
              <a:gdLst>
                <a:gd name="T0" fmla="*/ 0 w 7"/>
                <a:gd name="T1" fmla="*/ 0 h 10"/>
                <a:gd name="T2" fmla="*/ 2147483647 w 7"/>
                <a:gd name="T3" fmla="*/ 2147483647 h 10"/>
                <a:gd name="T4" fmla="*/ 2147483647 w 7"/>
                <a:gd name="T5" fmla="*/ 2147483647 h 10"/>
                <a:gd name="T6" fmla="*/ 0 w 7"/>
                <a:gd name="T7" fmla="*/ 0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0" y="0"/>
                  </a:moveTo>
                  <a:lnTo>
                    <a:pt x="1" y="10"/>
                  </a:lnTo>
                  <a:lnTo>
                    <a:pt x="7" y="9"/>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6" name="Freeform 671"/>
            <p:cNvSpPr>
              <a:spLocks/>
            </p:cNvSpPr>
            <p:nvPr/>
          </p:nvSpPr>
          <p:spPr bwMode="auto">
            <a:xfrm>
              <a:off x="8705850" y="4213250"/>
              <a:ext cx="14288" cy="17463"/>
            </a:xfrm>
            <a:custGeom>
              <a:avLst/>
              <a:gdLst>
                <a:gd name="T0" fmla="*/ 0 w 7"/>
                <a:gd name="T1" fmla="*/ 0 h 10"/>
                <a:gd name="T2" fmla="*/ 2147483647 w 7"/>
                <a:gd name="T3" fmla="*/ 2147483647 h 10"/>
                <a:gd name="T4" fmla="*/ 2147483647 w 7"/>
                <a:gd name="T5" fmla="*/ 2147483647 h 10"/>
                <a:gd name="T6" fmla="*/ 0 w 7"/>
                <a:gd name="T7" fmla="*/ 0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0" y="0"/>
                  </a:moveTo>
                  <a:lnTo>
                    <a:pt x="1" y="10"/>
                  </a:lnTo>
                  <a:lnTo>
                    <a:pt x="7" y="9"/>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7" name="Freeform 672"/>
            <p:cNvSpPr>
              <a:spLocks/>
            </p:cNvSpPr>
            <p:nvPr/>
          </p:nvSpPr>
          <p:spPr bwMode="auto">
            <a:xfrm>
              <a:off x="8596313" y="4332313"/>
              <a:ext cx="60325" cy="55562"/>
            </a:xfrm>
            <a:custGeom>
              <a:avLst/>
              <a:gdLst>
                <a:gd name="T0" fmla="*/ 0 w 34"/>
                <a:gd name="T1" fmla="*/ 0 h 36"/>
                <a:gd name="T2" fmla="*/ 2147483647 w 34"/>
                <a:gd name="T3" fmla="*/ 2147483647 h 36"/>
                <a:gd name="T4" fmla="*/ 2147483647 w 34"/>
                <a:gd name="T5" fmla="*/ 2147483647 h 36"/>
                <a:gd name="T6" fmla="*/ 2147483647 w 34"/>
                <a:gd name="T7" fmla="*/ 2147483647 h 36"/>
                <a:gd name="T8" fmla="*/ 2147483647 w 34"/>
                <a:gd name="T9" fmla="*/ 2147483647 h 36"/>
                <a:gd name="T10" fmla="*/ 0 w 34"/>
                <a:gd name="T11" fmla="*/ 0 h 36"/>
                <a:gd name="T12" fmla="*/ 0 60000 65536"/>
                <a:gd name="T13" fmla="*/ 0 60000 65536"/>
                <a:gd name="T14" fmla="*/ 0 60000 65536"/>
                <a:gd name="T15" fmla="*/ 0 60000 65536"/>
                <a:gd name="T16" fmla="*/ 0 60000 65536"/>
                <a:gd name="T17" fmla="*/ 0 60000 65536"/>
                <a:gd name="T18" fmla="*/ 0 w 34"/>
                <a:gd name="T19" fmla="*/ 0 h 36"/>
                <a:gd name="T20" fmla="*/ 34 w 34"/>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4" h="36">
                  <a:moveTo>
                    <a:pt x="0" y="0"/>
                  </a:moveTo>
                  <a:lnTo>
                    <a:pt x="6" y="19"/>
                  </a:lnTo>
                  <a:lnTo>
                    <a:pt x="27" y="36"/>
                  </a:lnTo>
                  <a:lnTo>
                    <a:pt x="34" y="36"/>
                  </a:lnTo>
                  <a:lnTo>
                    <a:pt x="14" y="9"/>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8" name="Freeform 673"/>
            <p:cNvSpPr>
              <a:spLocks/>
            </p:cNvSpPr>
            <p:nvPr/>
          </p:nvSpPr>
          <p:spPr bwMode="auto">
            <a:xfrm>
              <a:off x="8596313" y="4332313"/>
              <a:ext cx="60325" cy="55562"/>
            </a:xfrm>
            <a:custGeom>
              <a:avLst/>
              <a:gdLst>
                <a:gd name="T0" fmla="*/ 0 w 34"/>
                <a:gd name="T1" fmla="*/ 0 h 36"/>
                <a:gd name="T2" fmla="*/ 2147483647 w 34"/>
                <a:gd name="T3" fmla="*/ 2147483647 h 36"/>
                <a:gd name="T4" fmla="*/ 2147483647 w 34"/>
                <a:gd name="T5" fmla="*/ 2147483647 h 36"/>
                <a:gd name="T6" fmla="*/ 2147483647 w 34"/>
                <a:gd name="T7" fmla="*/ 2147483647 h 36"/>
                <a:gd name="T8" fmla="*/ 2147483647 w 34"/>
                <a:gd name="T9" fmla="*/ 2147483647 h 36"/>
                <a:gd name="T10" fmla="*/ 0 w 34"/>
                <a:gd name="T11" fmla="*/ 0 h 36"/>
                <a:gd name="T12" fmla="*/ 0 60000 65536"/>
                <a:gd name="T13" fmla="*/ 0 60000 65536"/>
                <a:gd name="T14" fmla="*/ 0 60000 65536"/>
                <a:gd name="T15" fmla="*/ 0 60000 65536"/>
                <a:gd name="T16" fmla="*/ 0 60000 65536"/>
                <a:gd name="T17" fmla="*/ 0 60000 65536"/>
                <a:gd name="T18" fmla="*/ 0 w 34"/>
                <a:gd name="T19" fmla="*/ 0 h 36"/>
                <a:gd name="T20" fmla="*/ 34 w 34"/>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4" h="36">
                  <a:moveTo>
                    <a:pt x="0" y="0"/>
                  </a:moveTo>
                  <a:lnTo>
                    <a:pt x="6" y="19"/>
                  </a:lnTo>
                  <a:lnTo>
                    <a:pt x="27" y="36"/>
                  </a:lnTo>
                  <a:lnTo>
                    <a:pt x="34" y="36"/>
                  </a:lnTo>
                  <a:lnTo>
                    <a:pt x="14" y="9"/>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9" name="Freeform 674"/>
            <p:cNvSpPr>
              <a:spLocks/>
            </p:cNvSpPr>
            <p:nvPr/>
          </p:nvSpPr>
          <p:spPr bwMode="auto">
            <a:xfrm>
              <a:off x="8724900" y="4980013"/>
              <a:ext cx="20638" cy="11112"/>
            </a:xfrm>
            <a:custGeom>
              <a:avLst/>
              <a:gdLst>
                <a:gd name="T0" fmla="*/ 2147483647 w 11"/>
                <a:gd name="T1" fmla="*/ 0 h 8"/>
                <a:gd name="T2" fmla="*/ 2147483647 w 11"/>
                <a:gd name="T3" fmla="*/ 2147483647 h 8"/>
                <a:gd name="T4" fmla="*/ 0 w 11"/>
                <a:gd name="T5" fmla="*/ 2147483647 h 8"/>
                <a:gd name="T6" fmla="*/ 2147483647 w 11"/>
                <a:gd name="T7" fmla="*/ 0 h 8"/>
                <a:gd name="T8" fmla="*/ 2147483647 w 11"/>
                <a:gd name="T9" fmla="*/ 0 h 8"/>
                <a:gd name="T10" fmla="*/ 0 60000 65536"/>
                <a:gd name="T11" fmla="*/ 0 60000 65536"/>
                <a:gd name="T12" fmla="*/ 0 60000 65536"/>
                <a:gd name="T13" fmla="*/ 0 60000 65536"/>
                <a:gd name="T14" fmla="*/ 0 60000 65536"/>
                <a:gd name="T15" fmla="*/ 0 w 11"/>
                <a:gd name="T16" fmla="*/ 0 h 8"/>
                <a:gd name="T17" fmla="*/ 11 w 11"/>
                <a:gd name="T18" fmla="*/ 8 h 8"/>
              </a:gdLst>
              <a:ahLst/>
              <a:cxnLst>
                <a:cxn ang="T10">
                  <a:pos x="T0" y="T1"/>
                </a:cxn>
                <a:cxn ang="T11">
                  <a:pos x="T2" y="T3"/>
                </a:cxn>
                <a:cxn ang="T12">
                  <a:pos x="T4" y="T5"/>
                </a:cxn>
                <a:cxn ang="T13">
                  <a:pos x="T6" y="T7"/>
                </a:cxn>
                <a:cxn ang="T14">
                  <a:pos x="T8" y="T9"/>
                </a:cxn>
              </a:cxnLst>
              <a:rect l="T15" t="T16" r="T17" b="T18"/>
              <a:pathLst>
                <a:path w="11" h="8">
                  <a:moveTo>
                    <a:pt x="1" y="0"/>
                  </a:moveTo>
                  <a:lnTo>
                    <a:pt x="4" y="3"/>
                  </a:lnTo>
                  <a:lnTo>
                    <a:pt x="0" y="8"/>
                  </a:lnTo>
                  <a:lnTo>
                    <a:pt x="11" y="0"/>
                  </a:lnTo>
                  <a:lnTo>
                    <a:pt x="1"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0" name="Freeform 675"/>
            <p:cNvSpPr>
              <a:spLocks/>
            </p:cNvSpPr>
            <p:nvPr/>
          </p:nvSpPr>
          <p:spPr bwMode="auto">
            <a:xfrm>
              <a:off x="8724900" y="4980013"/>
              <a:ext cx="20638" cy="11112"/>
            </a:xfrm>
            <a:custGeom>
              <a:avLst/>
              <a:gdLst>
                <a:gd name="T0" fmla="*/ 2147483647 w 11"/>
                <a:gd name="T1" fmla="*/ 0 h 8"/>
                <a:gd name="T2" fmla="*/ 2147483647 w 11"/>
                <a:gd name="T3" fmla="*/ 2147483647 h 8"/>
                <a:gd name="T4" fmla="*/ 0 w 11"/>
                <a:gd name="T5" fmla="*/ 2147483647 h 8"/>
                <a:gd name="T6" fmla="*/ 2147483647 w 11"/>
                <a:gd name="T7" fmla="*/ 0 h 8"/>
                <a:gd name="T8" fmla="*/ 2147483647 w 11"/>
                <a:gd name="T9" fmla="*/ 0 h 8"/>
                <a:gd name="T10" fmla="*/ 0 60000 65536"/>
                <a:gd name="T11" fmla="*/ 0 60000 65536"/>
                <a:gd name="T12" fmla="*/ 0 60000 65536"/>
                <a:gd name="T13" fmla="*/ 0 60000 65536"/>
                <a:gd name="T14" fmla="*/ 0 60000 65536"/>
                <a:gd name="T15" fmla="*/ 0 w 11"/>
                <a:gd name="T16" fmla="*/ 0 h 8"/>
                <a:gd name="T17" fmla="*/ 11 w 11"/>
                <a:gd name="T18" fmla="*/ 8 h 8"/>
              </a:gdLst>
              <a:ahLst/>
              <a:cxnLst>
                <a:cxn ang="T10">
                  <a:pos x="T0" y="T1"/>
                </a:cxn>
                <a:cxn ang="T11">
                  <a:pos x="T2" y="T3"/>
                </a:cxn>
                <a:cxn ang="T12">
                  <a:pos x="T4" y="T5"/>
                </a:cxn>
                <a:cxn ang="T13">
                  <a:pos x="T6" y="T7"/>
                </a:cxn>
                <a:cxn ang="T14">
                  <a:pos x="T8" y="T9"/>
                </a:cxn>
              </a:cxnLst>
              <a:rect l="T15" t="T16" r="T17" b="T18"/>
              <a:pathLst>
                <a:path w="11" h="8">
                  <a:moveTo>
                    <a:pt x="1" y="0"/>
                  </a:moveTo>
                  <a:lnTo>
                    <a:pt x="4" y="3"/>
                  </a:lnTo>
                  <a:lnTo>
                    <a:pt x="0" y="8"/>
                  </a:lnTo>
                  <a:lnTo>
                    <a:pt x="11" y="0"/>
                  </a:lnTo>
                  <a:lnTo>
                    <a:pt x="1"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1" name="Freeform 676"/>
            <p:cNvSpPr>
              <a:spLocks/>
            </p:cNvSpPr>
            <p:nvPr/>
          </p:nvSpPr>
          <p:spPr bwMode="auto">
            <a:xfrm>
              <a:off x="2528888" y="2232050"/>
              <a:ext cx="34925" cy="15875"/>
            </a:xfrm>
            <a:custGeom>
              <a:avLst/>
              <a:gdLst>
                <a:gd name="T0" fmla="*/ 2147483647 w 18"/>
                <a:gd name="T1" fmla="*/ 2147483647 h 13"/>
                <a:gd name="T2" fmla="*/ 2147483647 w 18"/>
                <a:gd name="T3" fmla="*/ 2147483647 h 13"/>
                <a:gd name="T4" fmla="*/ 0 w 18"/>
                <a:gd name="T5" fmla="*/ 2147483647 h 13"/>
                <a:gd name="T6" fmla="*/ 2147483647 w 18"/>
                <a:gd name="T7" fmla="*/ 2147483647 h 13"/>
                <a:gd name="T8" fmla="*/ 2147483647 w 18"/>
                <a:gd name="T9" fmla="*/ 2147483647 h 13"/>
                <a:gd name="T10" fmla="*/ 2147483647 w 18"/>
                <a:gd name="T11" fmla="*/ 0 h 13"/>
                <a:gd name="T12" fmla="*/ 2147483647 w 18"/>
                <a:gd name="T13" fmla="*/ 2147483647 h 13"/>
                <a:gd name="T14" fmla="*/ 0 60000 65536"/>
                <a:gd name="T15" fmla="*/ 0 60000 65536"/>
                <a:gd name="T16" fmla="*/ 0 60000 65536"/>
                <a:gd name="T17" fmla="*/ 0 60000 65536"/>
                <a:gd name="T18" fmla="*/ 0 60000 65536"/>
                <a:gd name="T19" fmla="*/ 0 60000 65536"/>
                <a:gd name="T20" fmla="*/ 0 60000 65536"/>
                <a:gd name="T21" fmla="*/ 0 w 18"/>
                <a:gd name="T22" fmla="*/ 0 h 13"/>
                <a:gd name="T23" fmla="*/ 18 w 1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3">
                  <a:moveTo>
                    <a:pt x="4" y="6"/>
                  </a:moveTo>
                  <a:lnTo>
                    <a:pt x="11" y="4"/>
                  </a:lnTo>
                  <a:lnTo>
                    <a:pt x="0" y="12"/>
                  </a:lnTo>
                  <a:lnTo>
                    <a:pt x="14" y="7"/>
                  </a:lnTo>
                  <a:lnTo>
                    <a:pt x="10" y="13"/>
                  </a:lnTo>
                  <a:lnTo>
                    <a:pt x="18" y="0"/>
                  </a:lnTo>
                  <a:lnTo>
                    <a:pt x="4"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2" name="Freeform 677"/>
            <p:cNvSpPr>
              <a:spLocks/>
            </p:cNvSpPr>
            <p:nvPr/>
          </p:nvSpPr>
          <p:spPr bwMode="auto">
            <a:xfrm>
              <a:off x="2528888" y="2232050"/>
              <a:ext cx="34925" cy="15875"/>
            </a:xfrm>
            <a:custGeom>
              <a:avLst/>
              <a:gdLst>
                <a:gd name="T0" fmla="*/ 2147483647 w 18"/>
                <a:gd name="T1" fmla="*/ 2147483647 h 13"/>
                <a:gd name="T2" fmla="*/ 2147483647 w 18"/>
                <a:gd name="T3" fmla="*/ 2147483647 h 13"/>
                <a:gd name="T4" fmla="*/ 0 w 18"/>
                <a:gd name="T5" fmla="*/ 2147483647 h 13"/>
                <a:gd name="T6" fmla="*/ 2147483647 w 18"/>
                <a:gd name="T7" fmla="*/ 2147483647 h 13"/>
                <a:gd name="T8" fmla="*/ 2147483647 w 18"/>
                <a:gd name="T9" fmla="*/ 2147483647 h 13"/>
                <a:gd name="T10" fmla="*/ 2147483647 w 18"/>
                <a:gd name="T11" fmla="*/ 0 h 13"/>
                <a:gd name="T12" fmla="*/ 2147483647 w 18"/>
                <a:gd name="T13" fmla="*/ 2147483647 h 13"/>
                <a:gd name="T14" fmla="*/ 0 60000 65536"/>
                <a:gd name="T15" fmla="*/ 0 60000 65536"/>
                <a:gd name="T16" fmla="*/ 0 60000 65536"/>
                <a:gd name="T17" fmla="*/ 0 60000 65536"/>
                <a:gd name="T18" fmla="*/ 0 60000 65536"/>
                <a:gd name="T19" fmla="*/ 0 60000 65536"/>
                <a:gd name="T20" fmla="*/ 0 60000 65536"/>
                <a:gd name="T21" fmla="*/ 0 w 18"/>
                <a:gd name="T22" fmla="*/ 0 h 13"/>
                <a:gd name="T23" fmla="*/ 18 w 1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3">
                  <a:moveTo>
                    <a:pt x="4" y="6"/>
                  </a:moveTo>
                  <a:lnTo>
                    <a:pt x="11" y="4"/>
                  </a:lnTo>
                  <a:lnTo>
                    <a:pt x="0" y="12"/>
                  </a:lnTo>
                  <a:lnTo>
                    <a:pt x="14" y="7"/>
                  </a:lnTo>
                  <a:lnTo>
                    <a:pt x="10" y="13"/>
                  </a:lnTo>
                  <a:lnTo>
                    <a:pt x="18" y="0"/>
                  </a:lnTo>
                  <a:lnTo>
                    <a:pt x="4"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3" name="Freeform 678"/>
            <p:cNvSpPr>
              <a:spLocks/>
            </p:cNvSpPr>
            <p:nvPr/>
          </p:nvSpPr>
          <p:spPr bwMode="auto">
            <a:xfrm>
              <a:off x="2435225" y="2322538"/>
              <a:ext cx="26988" cy="14287"/>
            </a:xfrm>
            <a:custGeom>
              <a:avLst/>
              <a:gdLst>
                <a:gd name="T0" fmla="*/ 0 w 14"/>
                <a:gd name="T1" fmla="*/ 2147483647 h 9"/>
                <a:gd name="T2" fmla="*/ 2147483647 w 14"/>
                <a:gd name="T3" fmla="*/ 2147483647 h 9"/>
                <a:gd name="T4" fmla="*/ 2147483647 w 14"/>
                <a:gd name="T5" fmla="*/ 0 h 9"/>
                <a:gd name="T6" fmla="*/ 0 w 14"/>
                <a:gd name="T7" fmla="*/ 2147483647 h 9"/>
                <a:gd name="T8" fmla="*/ 0 60000 65536"/>
                <a:gd name="T9" fmla="*/ 0 60000 65536"/>
                <a:gd name="T10" fmla="*/ 0 60000 65536"/>
                <a:gd name="T11" fmla="*/ 0 60000 65536"/>
                <a:gd name="T12" fmla="*/ 0 w 14"/>
                <a:gd name="T13" fmla="*/ 0 h 9"/>
                <a:gd name="T14" fmla="*/ 14 w 14"/>
                <a:gd name="T15" fmla="*/ 9 h 9"/>
              </a:gdLst>
              <a:ahLst/>
              <a:cxnLst>
                <a:cxn ang="T8">
                  <a:pos x="T0" y="T1"/>
                </a:cxn>
                <a:cxn ang="T9">
                  <a:pos x="T2" y="T3"/>
                </a:cxn>
                <a:cxn ang="T10">
                  <a:pos x="T4" y="T5"/>
                </a:cxn>
                <a:cxn ang="T11">
                  <a:pos x="T6" y="T7"/>
                </a:cxn>
              </a:cxnLst>
              <a:rect l="T12" t="T13" r="T14" b="T15"/>
              <a:pathLst>
                <a:path w="14" h="9">
                  <a:moveTo>
                    <a:pt x="0" y="3"/>
                  </a:moveTo>
                  <a:lnTo>
                    <a:pt x="14" y="9"/>
                  </a:lnTo>
                  <a:lnTo>
                    <a:pt x="14"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4" name="Freeform 679"/>
            <p:cNvSpPr>
              <a:spLocks/>
            </p:cNvSpPr>
            <p:nvPr/>
          </p:nvSpPr>
          <p:spPr bwMode="auto">
            <a:xfrm>
              <a:off x="2435225" y="2322538"/>
              <a:ext cx="26988" cy="14287"/>
            </a:xfrm>
            <a:custGeom>
              <a:avLst/>
              <a:gdLst>
                <a:gd name="T0" fmla="*/ 0 w 14"/>
                <a:gd name="T1" fmla="*/ 2147483647 h 9"/>
                <a:gd name="T2" fmla="*/ 2147483647 w 14"/>
                <a:gd name="T3" fmla="*/ 2147483647 h 9"/>
                <a:gd name="T4" fmla="*/ 2147483647 w 14"/>
                <a:gd name="T5" fmla="*/ 0 h 9"/>
                <a:gd name="T6" fmla="*/ 0 w 14"/>
                <a:gd name="T7" fmla="*/ 2147483647 h 9"/>
                <a:gd name="T8" fmla="*/ 0 60000 65536"/>
                <a:gd name="T9" fmla="*/ 0 60000 65536"/>
                <a:gd name="T10" fmla="*/ 0 60000 65536"/>
                <a:gd name="T11" fmla="*/ 0 60000 65536"/>
                <a:gd name="T12" fmla="*/ 0 w 14"/>
                <a:gd name="T13" fmla="*/ 0 h 9"/>
                <a:gd name="T14" fmla="*/ 14 w 14"/>
                <a:gd name="T15" fmla="*/ 9 h 9"/>
              </a:gdLst>
              <a:ahLst/>
              <a:cxnLst>
                <a:cxn ang="T8">
                  <a:pos x="T0" y="T1"/>
                </a:cxn>
                <a:cxn ang="T9">
                  <a:pos x="T2" y="T3"/>
                </a:cxn>
                <a:cxn ang="T10">
                  <a:pos x="T4" y="T5"/>
                </a:cxn>
                <a:cxn ang="T11">
                  <a:pos x="T6" y="T7"/>
                </a:cxn>
              </a:cxnLst>
              <a:rect l="T12" t="T13" r="T14" b="T15"/>
              <a:pathLst>
                <a:path w="14" h="9">
                  <a:moveTo>
                    <a:pt x="0" y="3"/>
                  </a:moveTo>
                  <a:lnTo>
                    <a:pt x="14" y="9"/>
                  </a:lnTo>
                  <a:lnTo>
                    <a:pt x="14"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5" name="Freeform 680"/>
            <p:cNvSpPr>
              <a:spLocks/>
            </p:cNvSpPr>
            <p:nvPr/>
          </p:nvSpPr>
          <p:spPr bwMode="auto">
            <a:xfrm>
              <a:off x="5907088" y="5114950"/>
              <a:ext cx="46037" cy="26988"/>
            </a:xfrm>
            <a:custGeom>
              <a:avLst/>
              <a:gdLst>
                <a:gd name="T0" fmla="*/ 2147483647 w 25"/>
                <a:gd name="T1" fmla="*/ 2147483647 h 18"/>
                <a:gd name="T2" fmla="*/ 2147483647 w 25"/>
                <a:gd name="T3" fmla="*/ 2147483647 h 18"/>
                <a:gd name="T4" fmla="*/ 0 w 25"/>
                <a:gd name="T5" fmla="*/ 2147483647 h 18"/>
                <a:gd name="T6" fmla="*/ 2147483647 w 25"/>
                <a:gd name="T7" fmla="*/ 2147483647 h 18"/>
                <a:gd name="T8" fmla="*/ 2147483647 w 25"/>
                <a:gd name="T9" fmla="*/ 2147483647 h 18"/>
                <a:gd name="T10" fmla="*/ 2147483647 w 25"/>
                <a:gd name="T11" fmla="*/ 2147483647 h 18"/>
                <a:gd name="T12" fmla="*/ 2147483647 w 25"/>
                <a:gd name="T13" fmla="*/ 0 h 18"/>
                <a:gd name="T14" fmla="*/ 2147483647 w 25"/>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18"/>
                <a:gd name="T26" fmla="*/ 25 w 25"/>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18">
                  <a:moveTo>
                    <a:pt x="4" y="3"/>
                  </a:moveTo>
                  <a:lnTo>
                    <a:pt x="6" y="10"/>
                  </a:lnTo>
                  <a:lnTo>
                    <a:pt x="0" y="18"/>
                  </a:lnTo>
                  <a:lnTo>
                    <a:pt x="13" y="18"/>
                  </a:lnTo>
                  <a:lnTo>
                    <a:pt x="25" y="7"/>
                  </a:lnTo>
                  <a:lnTo>
                    <a:pt x="13" y="10"/>
                  </a:lnTo>
                  <a:lnTo>
                    <a:pt x="7" y="0"/>
                  </a:lnTo>
                  <a:lnTo>
                    <a:pt x="4"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6" name="Freeform 681"/>
            <p:cNvSpPr>
              <a:spLocks/>
            </p:cNvSpPr>
            <p:nvPr/>
          </p:nvSpPr>
          <p:spPr bwMode="auto">
            <a:xfrm>
              <a:off x="5907088" y="5114950"/>
              <a:ext cx="46037" cy="26988"/>
            </a:xfrm>
            <a:custGeom>
              <a:avLst/>
              <a:gdLst>
                <a:gd name="T0" fmla="*/ 2147483647 w 25"/>
                <a:gd name="T1" fmla="*/ 2147483647 h 18"/>
                <a:gd name="T2" fmla="*/ 2147483647 w 25"/>
                <a:gd name="T3" fmla="*/ 2147483647 h 18"/>
                <a:gd name="T4" fmla="*/ 0 w 25"/>
                <a:gd name="T5" fmla="*/ 2147483647 h 18"/>
                <a:gd name="T6" fmla="*/ 2147483647 w 25"/>
                <a:gd name="T7" fmla="*/ 2147483647 h 18"/>
                <a:gd name="T8" fmla="*/ 2147483647 w 25"/>
                <a:gd name="T9" fmla="*/ 2147483647 h 18"/>
                <a:gd name="T10" fmla="*/ 2147483647 w 25"/>
                <a:gd name="T11" fmla="*/ 2147483647 h 18"/>
                <a:gd name="T12" fmla="*/ 2147483647 w 25"/>
                <a:gd name="T13" fmla="*/ 0 h 18"/>
                <a:gd name="T14" fmla="*/ 2147483647 w 25"/>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18"/>
                <a:gd name="T26" fmla="*/ 25 w 25"/>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18">
                  <a:moveTo>
                    <a:pt x="4" y="3"/>
                  </a:moveTo>
                  <a:lnTo>
                    <a:pt x="6" y="10"/>
                  </a:lnTo>
                  <a:lnTo>
                    <a:pt x="0" y="18"/>
                  </a:lnTo>
                  <a:lnTo>
                    <a:pt x="13" y="18"/>
                  </a:lnTo>
                  <a:lnTo>
                    <a:pt x="25" y="7"/>
                  </a:lnTo>
                  <a:lnTo>
                    <a:pt x="13" y="10"/>
                  </a:lnTo>
                  <a:lnTo>
                    <a:pt x="7" y="0"/>
                  </a:lnTo>
                  <a:lnTo>
                    <a:pt x="4"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7" name="Freeform 682"/>
            <p:cNvSpPr>
              <a:spLocks/>
            </p:cNvSpPr>
            <p:nvPr/>
          </p:nvSpPr>
          <p:spPr bwMode="auto">
            <a:xfrm>
              <a:off x="7515225" y="2290788"/>
              <a:ext cx="203200" cy="223837"/>
            </a:xfrm>
            <a:custGeom>
              <a:avLst/>
              <a:gdLst>
                <a:gd name="T0" fmla="*/ 2147483647 w 113"/>
                <a:gd name="T1" fmla="*/ 2147483647 h 143"/>
                <a:gd name="T2" fmla="*/ 2147483647 w 113"/>
                <a:gd name="T3" fmla="*/ 2147483647 h 143"/>
                <a:gd name="T4" fmla="*/ 2147483647 w 113"/>
                <a:gd name="T5" fmla="*/ 2147483647 h 143"/>
                <a:gd name="T6" fmla="*/ 2147483647 w 113"/>
                <a:gd name="T7" fmla="*/ 2147483647 h 143"/>
                <a:gd name="T8" fmla="*/ 2147483647 w 113"/>
                <a:gd name="T9" fmla="*/ 2147483647 h 143"/>
                <a:gd name="T10" fmla="*/ 2147483647 w 113"/>
                <a:gd name="T11" fmla="*/ 2147483647 h 143"/>
                <a:gd name="T12" fmla="*/ 2147483647 w 113"/>
                <a:gd name="T13" fmla="*/ 2147483647 h 143"/>
                <a:gd name="T14" fmla="*/ 2147483647 w 113"/>
                <a:gd name="T15" fmla="*/ 2147483647 h 143"/>
                <a:gd name="T16" fmla="*/ 2147483647 w 113"/>
                <a:gd name="T17" fmla="*/ 2147483647 h 143"/>
                <a:gd name="T18" fmla="*/ 2147483647 w 113"/>
                <a:gd name="T19" fmla="*/ 2147483647 h 143"/>
                <a:gd name="T20" fmla="*/ 0 w 113"/>
                <a:gd name="T21" fmla="*/ 0 h 143"/>
                <a:gd name="T22" fmla="*/ 2147483647 w 113"/>
                <a:gd name="T23" fmla="*/ 2147483647 h 143"/>
                <a:gd name="T24" fmla="*/ 2147483647 w 113"/>
                <a:gd name="T25" fmla="*/ 2147483647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3"/>
                <a:gd name="T40" fmla="*/ 0 h 143"/>
                <a:gd name="T41" fmla="*/ 113 w 113"/>
                <a:gd name="T42" fmla="*/ 143 h 1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3" h="143">
                  <a:moveTo>
                    <a:pt x="6" y="15"/>
                  </a:moveTo>
                  <a:lnTo>
                    <a:pt x="78" y="107"/>
                  </a:lnTo>
                  <a:lnTo>
                    <a:pt x="86" y="130"/>
                  </a:lnTo>
                  <a:lnTo>
                    <a:pt x="97" y="143"/>
                  </a:lnTo>
                  <a:lnTo>
                    <a:pt x="97" y="129"/>
                  </a:lnTo>
                  <a:lnTo>
                    <a:pt x="113" y="136"/>
                  </a:lnTo>
                  <a:lnTo>
                    <a:pt x="78" y="101"/>
                  </a:lnTo>
                  <a:lnTo>
                    <a:pt x="75" y="84"/>
                  </a:lnTo>
                  <a:lnTo>
                    <a:pt x="93" y="88"/>
                  </a:lnTo>
                  <a:lnTo>
                    <a:pt x="12" y="5"/>
                  </a:lnTo>
                  <a:lnTo>
                    <a:pt x="0" y="0"/>
                  </a:lnTo>
                  <a:lnTo>
                    <a:pt x="9" y="8"/>
                  </a:lnTo>
                  <a:lnTo>
                    <a:pt x="6"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8" name="Freeform 683"/>
            <p:cNvSpPr>
              <a:spLocks/>
            </p:cNvSpPr>
            <p:nvPr/>
          </p:nvSpPr>
          <p:spPr bwMode="auto">
            <a:xfrm>
              <a:off x="7515225" y="2290788"/>
              <a:ext cx="203200" cy="223837"/>
            </a:xfrm>
            <a:custGeom>
              <a:avLst/>
              <a:gdLst>
                <a:gd name="T0" fmla="*/ 2147483647 w 113"/>
                <a:gd name="T1" fmla="*/ 2147483647 h 143"/>
                <a:gd name="T2" fmla="*/ 2147483647 w 113"/>
                <a:gd name="T3" fmla="*/ 2147483647 h 143"/>
                <a:gd name="T4" fmla="*/ 2147483647 w 113"/>
                <a:gd name="T5" fmla="*/ 2147483647 h 143"/>
                <a:gd name="T6" fmla="*/ 2147483647 w 113"/>
                <a:gd name="T7" fmla="*/ 2147483647 h 143"/>
                <a:gd name="T8" fmla="*/ 2147483647 w 113"/>
                <a:gd name="T9" fmla="*/ 2147483647 h 143"/>
                <a:gd name="T10" fmla="*/ 2147483647 w 113"/>
                <a:gd name="T11" fmla="*/ 2147483647 h 143"/>
                <a:gd name="T12" fmla="*/ 2147483647 w 113"/>
                <a:gd name="T13" fmla="*/ 2147483647 h 143"/>
                <a:gd name="T14" fmla="*/ 2147483647 w 113"/>
                <a:gd name="T15" fmla="*/ 2147483647 h 143"/>
                <a:gd name="T16" fmla="*/ 2147483647 w 113"/>
                <a:gd name="T17" fmla="*/ 2147483647 h 143"/>
                <a:gd name="T18" fmla="*/ 2147483647 w 113"/>
                <a:gd name="T19" fmla="*/ 2147483647 h 143"/>
                <a:gd name="T20" fmla="*/ 0 w 113"/>
                <a:gd name="T21" fmla="*/ 0 h 143"/>
                <a:gd name="T22" fmla="*/ 2147483647 w 113"/>
                <a:gd name="T23" fmla="*/ 2147483647 h 143"/>
                <a:gd name="T24" fmla="*/ 2147483647 w 113"/>
                <a:gd name="T25" fmla="*/ 2147483647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3"/>
                <a:gd name="T40" fmla="*/ 0 h 143"/>
                <a:gd name="T41" fmla="*/ 113 w 113"/>
                <a:gd name="T42" fmla="*/ 143 h 1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3" h="143">
                  <a:moveTo>
                    <a:pt x="6" y="15"/>
                  </a:moveTo>
                  <a:lnTo>
                    <a:pt x="78" y="107"/>
                  </a:lnTo>
                  <a:lnTo>
                    <a:pt x="86" y="130"/>
                  </a:lnTo>
                  <a:lnTo>
                    <a:pt x="97" y="143"/>
                  </a:lnTo>
                  <a:lnTo>
                    <a:pt x="97" y="129"/>
                  </a:lnTo>
                  <a:lnTo>
                    <a:pt x="113" y="136"/>
                  </a:lnTo>
                  <a:lnTo>
                    <a:pt x="78" y="101"/>
                  </a:lnTo>
                  <a:lnTo>
                    <a:pt x="75" y="84"/>
                  </a:lnTo>
                  <a:lnTo>
                    <a:pt x="93" y="88"/>
                  </a:lnTo>
                  <a:lnTo>
                    <a:pt x="12" y="5"/>
                  </a:lnTo>
                  <a:lnTo>
                    <a:pt x="0" y="0"/>
                  </a:lnTo>
                  <a:lnTo>
                    <a:pt x="9" y="8"/>
                  </a:lnTo>
                  <a:lnTo>
                    <a:pt x="6" y="1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9" name="Freeform 684"/>
            <p:cNvSpPr>
              <a:spLocks/>
            </p:cNvSpPr>
            <p:nvPr/>
          </p:nvSpPr>
          <p:spPr bwMode="auto">
            <a:xfrm>
              <a:off x="4973638" y="2768625"/>
              <a:ext cx="14287" cy="17463"/>
            </a:xfrm>
            <a:custGeom>
              <a:avLst/>
              <a:gdLst>
                <a:gd name="T0" fmla="*/ 0 w 8"/>
                <a:gd name="T1" fmla="*/ 2147483647 h 10"/>
                <a:gd name="T2" fmla="*/ 2147483647 w 8"/>
                <a:gd name="T3" fmla="*/ 2147483647 h 10"/>
                <a:gd name="T4" fmla="*/ 2147483647 w 8"/>
                <a:gd name="T5" fmla="*/ 0 h 10"/>
                <a:gd name="T6" fmla="*/ 0 w 8"/>
                <a:gd name="T7" fmla="*/ 2147483647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0" y="7"/>
                  </a:moveTo>
                  <a:lnTo>
                    <a:pt x="2" y="10"/>
                  </a:lnTo>
                  <a:lnTo>
                    <a:pt x="8" y="0"/>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0" name="Freeform 685"/>
            <p:cNvSpPr>
              <a:spLocks/>
            </p:cNvSpPr>
            <p:nvPr/>
          </p:nvSpPr>
          <p:spPr bwMode="auto">
            <a:xfrm>
              <a:off x="4973638" y="2768625"/>
              <a:ext cx="14287" cy="17463"/>
            </a:xfrm>
            <a:custGeom>
              <a:avLst/>
              <a:gdLst>
                <a:gd name="T0" fmla="*/ 0 w 8"/>
                <a:gd name="T1" fmla="*/ 2147483647 h 10"/>
                <a:gd name="T2" fmla="*/ 2147483647 w 8"/>
                <a:gd name="T3" fmla="*/ 2147483647 h 10"/>
                <a:gd name="T4" fmla="*/ 2147483647 w 8"/>
                <a:gd name="T5" fmla="*/ 0 h 10"/>
                <a:gd name="T6" fmla="*/ 0 w 8"/>
                <a:gd name="T7" fmla="*/ 2147483647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0" y="7"/>
                  </a:moveTo>
                  <a:lnTo>
                    <a:pt x="2" y="10"/>
                  </a:lnTo>
                  <a:lnTo>
                    <a:pt x="8"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1" name="Freeform 686"/>
            <p:cNvSpPr>
              <a:spLocks/>
            </p:cNvSpPr>
            <p:nvPr/>
          </p:nvSpPr>
          <p:spPr bwMode="auto">
            <a:xfrm>
              <a:off x="4927600" y="2695600"/>
              <a:ext cx="6350" cy="6350"/>
            </a:xfrm>
            <a:custGeom>
              <a:avLst/>
              <a:gdLst>
                <a:gd name="T0" fmla="*/ 0 w 3"/>
                <a:gd name="T1" fmla="*/ 0 h 3"/>
                <a:gd name="T2" fmla="*/ 2147483647 w 3"/>
                <a:gd name="T3" fmla="*/ 2147483647 h 3"/>
                <a:gd name="T4" fmla="*/ 0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0"/>
                  </a:moveTo>
                  <a:lnTo>
                    <a:pt x="3" y="3"/>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2" name="Line 687"/>
            <p:cNvSpPr>
              <a:spLocks noChangeShapeType="1"/>
            </p:cNvSpPr>
            <p:nvPr/>
          </p:nvSpPr>
          <p:spPr bwMode="auto">
            <a:xfrm>
              <a:off x="4927600" y="2695600"/>
              <a:ext cx="6350" cy="635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3" name="Freeform 688"/>
            <p:cNvSpPr>
              <a:spLocks/>
            </p:cNvSpPr>
            <p:nvPr/>
          </p:nvSpPr>
          <p:spPr bwMode="auto">
            <a:xfrm>
              <a:off x="4930775" y="2714650"/>
              <a:ext cx="3175" cy="6350"/>
            </a:xfrm>
            <a:custGeom>
              <a:avLst/>
              <a:gdLst>
                <a:gd name="T0" fmla="*/ 0 w 1"/>
                <a:gd name="T1" fmla="*/ 0 h 4"/>
                <a:gd name="T2" fmla="*/ 0 w 1"/>
                <a:gd name="T3" fmla="*/ 2147483647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0"/>
                  </a:moveTo>
                  <a:lnTo>
                    <a:pt x="0" y="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4" name="Line 689"/>
            <p:cNvSpPr>
              <a:spLocks noChangeShapeType="1"/>
            </p:cNvSpPr>
            <p:nvPr/>
          </p:nvSpPr>
          <p:spPr bwMode="auto">
            <a:xfrm>
              <a:off x="4930775" y="2714650"/>
              <a:ext cx="3175" cy="635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5" name="Freeform 690"/>
            <p:cNvSpPr>
              <a:spLocks/>
            </p:cNvSpPr>
            <p:nvPr/>
          </p:nvSpPr>
          <p:spPr bwMode="auto">
            <a:xfrm>
              <a:off x="4489450" y="3675088"/>
              <a:ext cx="11113" cy="14287"/>
            </a:xfrm>
            <a:custGeom>
              <a:avLst/>
              <a:gdLst>
                <a:gd name="T0" fmla="*/ 0 w 7"/>
                <a:gd name="T1" fmla="*/ 2147483647 h 9"/>
                <a:gd name="T2" fmla="*/ 2147483647 w 7"/>
                <a:gd name="T3" fmla="*/ 2147483647 h 9"/>
                <a:gd name="T4" fmla="*/ 2147483647 w 7"/>
                <a:gd name="T5" fmla="*/ 2147483647 h 9"/>
                <a:gd name="T6" fmla="*/ 2147483647 w 7"/>
                <a:gd name="T7" fmla="*/ 0 h 9"/>
                <a:gd name="T8" fmla="*/ 0 w 7"/>
                <a:gd name="T9" fmla="*/ 214748364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0" y="6"/>
                  </a:moveTo>
                  <a:lnTo>
                    <a:pt x="5" y="9"/>
                  </a:lnTo>
                  <a:lnTo>
                    <a:pt x="7" y="3"/>
                  </a:lnTo>
                  <a:lnTo>
                    <a:pt x="3" y="0"/>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6" name="Freeform 691"/>
            <p:cNvSpPr>
              <a:spLocks/>
            </p:cNvSpPr>
            <p:nvPr/>
          </p:nvSpPr>
          <p:spPr bwMode="auto">
            <a:xfrm>
              <a:off x="4489450" y="3675088"/>
              <a:ext cx="11113" cy="14287"/>
            </a:xfrm>
            <a:custGeom>
              <a:avLst/>
              <a:gdLst>
                <a:gd name="T0" fmla="*/ 0 w 7"/>
                <a:gd name="T1" fmla="*/ 2147483647 h 9"/>
                <a:gd name="T2" fmla="*/ 2147483647 w 7"/>
                <a:gd name="T3" fmla="*/ 2147483647 h 9"/>
                <a:gd name="T4" fmla="*/ 2147483647 w 7"/>
                <a:gd name="T5" fmla="*/ 2147483647 h 9"/>
                <a:gd name="T6" fmla="*/ 2147483647 w 7"/>
                <a:gd name="T7" fmla="*/ 0 h 9"/>
                <a:gd name="T8" fmla="*/ 0 w 7"/>
                <a:gd name="T9" fmla="*/ 214748364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0" y="6"/>
                  </a:moveTo>
                  <a:lnTo>
                    <a:pt x="5" y="9"/>
                  </a:lnTo>
                  <a:lnTo>
                    <a:pt x="7" y="3"/>
                  </a:lnTo>
                  <a:lnTo>
                    <a:pt x="3" y="0"/>
                  </a:lnTo>
                  <a:lnTo>
                    <a:pt x="0"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7" name="Freeform 692"/>
            <p:cNvSpPr>
              <a:spLocks/>
            </p:cNvSpPr>
            <p:nvPr/>
          </p:nvSpPr>
          <p:spPr bwMode="auto">
            <a:xfrm>
              <a:off x="7734300" y="4086250"/>
              <a:ext cx="34925" cy="19050"/>
            </a:xfrm>
            <a:custGeom>
              <a:avLst/>
              <a:gdLst>
                <a:gd name="T0" fmla="*/ 0 w 20"/>
                <a:gd name="T1" fmla="*/ 2147483647 h 12"/>
                <a:gd name="T2" fmla="*/ 2147483647 w 20"/>
                <a:gd name="T3" fmla="*/ 2147483647 h 12"/>
                <a:gd name="T4" fmla="*/ 2147483647 w 20"/>
                <a:gd name="T5" fmla="*/ 2147483647 h 12"/>
                <a:gd name="T6" fmla="*/ 2147483647 w 20"/>
                <a:gd name="T7" fmla="*/ 0 h 12"/>
                <a:gd name="T8" fmla="*/ 2147483647 w 20"/>
                <a:gd name="T9" fmla="*/ 0 h 12"/>
                <a:gd name="T10" fmla="*/ 0 w 20"/>
                <a:gd name="T11" fmla="*/ 2147483647 h 12"/>
                <a:gd name="T12" fmla="*/ 0 60000 65536"/>
                <a:gd name="T13" fmla="*/ 0 60000 65536"/>
                <a:gd name="T14" fmla="*/ 0 60000 65536"/>
                <a:gd name="T15" fmla="*/ 0 60000 65536"/>
                <a:gd name="T16" fmla="*/ 0 60000 65536"/>
                <a:gd name="T17" fmla="*/ 0 60000 65536"/>
                <a:gd name="T18" fmla="*/ 0 w 20"/>
                <a:gd name="T19" fmla="*/ 0 h 12"/>
                <a:gd name="T20" fmla="*/ 20 w 2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0" h="12">
                  <a:moveTo>
                    <a:pt x="0" y="10"/>
                  </a:moveTo>
                  <a:lnTo>
                    <a:pt x="13" y="12"/>
                  </a:lnTo>
                  <a:lnTo>
                    <a:pt x="20" y="6"/>
                  </a:lnTo>
                  <a:lnTo>
                    <a:pt x="18" y="0"/>
                  </a:lnTo>
                  <a:lnTo>
                    <a:pt x="4" y="0"/>
                  </a:lnTo>
                  <a:lnTo>
                    <a:pt x="0"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8" name="Freeform 693"/>
            <p:cNvSpPr>
              <a:spLocks/>
            </p:cNvSpPr>
            <p:nvPr/>
          </p:nvSpPr>
          <p:spPr bwMode="auto">
            <a:xfrm>
              <a:off x="7734300" y="4086250"/>
              <a:ext cx="34925" cy="19050"/>
            </a:xfrm>
            <a:custGeom>
              <a:avLst/>
              <a:gdLst>
                <a:gd name="T0" fmla="*/ 0 w 20"/>
                <a:gd name="T1" fmla="*/ 2147483647 h 12"/>
                <a:gd name="T2" fmla="*/ 2147483647 w 20"/>
                <a:gd name="T3" fmla="*/ 2147483647 h 12"/>
                <a:gd name="T4" fmla="*/ 2147483647 w 20"/>
                <a:gd name="T5" fmla="*/ 2147483647 h 12"/>
                <a:gd name="T6" fmla="*/ 2147483647 w 20"/>
                <a:gd name="T7" fmla="*/ 0 h 12"/>
                <a:gd name="T8" fmla="*/ 2147483647 w 20"/>
                <a:gd name="T9" fmla="*/ 0 h 12"/>
                <a:gd name="T10" fmla="*/ 0 w 20"/>
                <a:gd name="T11" fmla="*/ 2147483647 h 12"/>
                <a:gd name="T12" fmla="*/ 0 60000 65536"/>
                <a:gd name="T13" fmla="*/ 0 60000 65536"/>
                <a:gd name="T14" fmla="*/ 0 60000 65536"/>
                <a:gd name="T15" fmla="*/ 0 60000 65536"/>
                <a:gd name="T16" fmla="*/ 0 60000 65536"/>
                <a:gd name="T17" fmla="*/ 0 60000 65536"/>
                <a:gd name="T18" fmla="*/ 0 w 20"/>
                <a:gd name="T19" fmla="*/ 0 h 12"/>
                <a:gd name="T20" fmla="*/ 20 w 2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0" h="12">
                  <a:moveTo>
                    <a:pt x="0" y="10"/>
                  </a:moveTo>
                  <a:lnTo>
                    <a:pt x="13" y="12"/>
                  </a:lnTo>
                  <a:lnTo>
                    <a:pt x="20" y="6"/>
                  </a:lnTo>
                  <a:lnTo>
                    <a:pt x="18" y="0"/>
                  </a:lnTo>
                  <a:lnTo>
                    <a:pt x="4" y="0"/>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9" name="Freeform 694"/>
            <p:cNvSpPr>
              <a:spLocks/>
            </p:cNvSpPr>
            <p:nvPr/>
          </p:nvSpPr>
          <p:spPr bwMode="auto">
            <a:xfrm>
              <a:off x="7562850" y="4002113"/>
              <a:ext cx="101600" cy="60325"/>
            </a:xfrm>
            <a:custGeom>
              <a:avLst/>
              <a:gdLst>
                <a:gd name="T0" fmla="*/ 0 w 57"/>
                <a:gd name="T1" fmla="*/ 2147483647 h 36"/>
                <a:gd name="T2" fmla="*/ 2147483647 w 57"/>
                <a:gd name="T3" fmla="*/ 2147483647 h 36"/>
                <a:gd name="T4" fmla="*/ 2147483647 w 57"/>
                <a:gd name="T5" fmla="*/ 2147483647 h 36"/>
                <a:gd name="T6" fmla="*/ 2147483647 w 57"/>
                <a:gd name="T7" fmla="*/ 0 h 36"/>
                <a:gd name="T8" fmla="*/ 2147483647 w 57"/>
                <a:gd name="T9" fmla="*/ 2147483647 h 36"/>
                <a:gd name="T10" fmla="*/ 2147483647 w 57"/>
                <a:gd name="T11" fmla="*/ 2147483647 h 36"/>
                <a:gd name="T12" fmla="*/ 0 w 57"/>
                <a:gd name="T13" fmla="*/ 2147483647 h 36"/>
                <a:gd name="T14" fmla="*/ 0 60000 65536"/>
                <a:gd name="T15" fmla="*/ 0 60000 65536"/>
                <a:gd name="T16" fmla="*/ 0 60000 65536"/>
                <a:gd name="T17" fmla="*/ 0 60000 65536"/>
                <a:gd name="T18" fmla="*/ 0 60000 65536"/>
                <a:gd name="T19" fmla="*/ 0 60000 65536"/>
                <a:gd name="T20" fmla="*/ 0 60000 65536"/>
                <a:gd name="T21" fmla="*/ 0 w 57"/>
                <a:gd name="T22" fmla="*/ 0 h 36"/>
                <a:gd name="T23" fmla="*/ 57 w 5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36">
                  <a:moveTo>
                    <a:pt x="0" y="36"/>
                  </a:moveTo>
                  <a:lnTo>
                    <a:pt x="15" y="32"/>
                  </a:lnTo>
                  <a:lnTo>
                    <a:pt x="29" y="16"/>
                  </a:lnTo>
                  <a:lnTo>
                    <a:pt x="57" y="0"/>
                  </a:lnTo>
                  <a:lnTo>
                    <a:pt x="25" y="5"/>
                  </a:lnTo>
                  <a:lnTo>
                    <a:pt x="7" y="19"/>
                  </a:lnTo>
                  <a:lnTo>
                    <a:pt x="0" y="3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0" name="Freeform 695"/>
            <p:cNvSpPr>
              <a:spLocks/>
            </p:cNvSpPr>
            <p:nvPr/>
          </p:nvSpPr>
          <p:spPr bwMode="auto">
            <a:xfrm>
              <a:off x="7562850" y="4002113"/>
              <a:ext cx="101600" cy="60325"/>
            </a:xfrm>
            <a:custGeom>
              <a:avLst/>
              <a:gdLst>
                <a:gd name="T0" fmla="*/ 0 w 57"/>
                <a:gd name="T1" fmla="*/ 2147483647 h 36"/>
                <a:gd name="T2" fmla="*/ 2147483647 w 57"/>
                <a:gd name="T3" fmla="*/ 2147483647 h 36"/>
                <a:gd name="T4" fmla="*/ 2147483647 w 57"/>
                <a:gd name="T5" fmla="*/ 2147483647 h 36"/>
                <a:gd name="T6" fmla="*/ 2147483647 w 57"/>
                <a:gd name="T7" fmla="*/ 0 h 36"/>
                <a:gd name="T8" fmla="*/ 2147483647 w 57"/>
                <a:gd name="T9" fmla="*/ 2147483647 h 36"/>
                <a:gd name="T10" fmla="*/ 2147483647 w 57"/>
                <a:gd name="T11" fmla="*/ 2147483647 h 36"/>
                <a:gd name="T12" fmla="*/ 0 w 57"/>
                <a:gd name="T13" fmla="*/ 2147483647 h 36"/>
                <a:gd name="T14" fmla="*/ 0 60000 65536"/>
                <a:gd name="T15" fmla="*/ 0 60000 65536"/>
                <a:gd name="T16" fmla="*/ 0 60000 65536"/>
                <a:gd name="T17" fmla="*/ 0 60000 65536"/>
                <a:gd name="T18" fmla="*/ 0 60000 65536"/>
                <a:gd name="T19" fmla="*/ 0 60000 65536"/>
                <a:gd name="T20" fmla="*/ 0 60000 65536"/>
                <a:gd name="T21" fmla="*/ 0 w 57"/>
                <a:gd name="T22" fmla="*/ 0 h 36"/>
                <a:gd name="T23" fmla="*/ 57 w 5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36">
                  <a:moveTo>
                    <a:pt x="0" y="36"/>
                  </a:moveTo>
                  <a:lnTo>
                    <a:pt x="15" y="32"/>
                  </a:lnTo>
                  <a:lnTo>
                    <a:pt x="29" y="16"/>
                  </a:lnTo>
                  <a:lnTo>
                    <a:pt x="57" y="0"/>
                  </a:lnTo>
                  <a:lnTo>
                    <a:pt x="25" y="5"/>
                  </a:lnTo>
                  <a:lnTo>
                    <a:pt x="7" y="19"/>
                  </a:lnTo>
                  <a:lnTo>
                    <a:pt x="0" y="3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1" name="Freeform 696"/>
            <p:cNvSpPr>
              <a:spLocks/>
            </p:cNvSpPr>
            <p:nvPr/>
          </p:nvSpPr>
          <p:spPr bwMode="auto">
            <a:xfrm>
              <a:off x="2301875" y="2514625"/>
              <a:ext cx="33338" cy="9525"/>
            </a:xfrm>
            <a:custGeom>
              <a:avLst/>
              <a:gdLst>
                <a:gd name="T0" fmla="*/ 0 w 18"/>
                <a:gd name="T1" fmla="*/ 0 h 6"/>
                <a:gd name="T2" fmla="*/ 2147483647 w 18"/>
                <a:gd name="T3" fmla="*/ 2147483647 h 6"/>
                <a:gd name="T4" fmla="*/ 2147483647 w 18"/>
                <a:gd name="T5" fmla="*/ 0 h 6"/>
                <a:gd name="T6" fmla="*/ 0 w 18"/>
                <a:gd name="T7" fmla="*/ 0 h 6"/>
                <a:gd name="T8" fmla="*/ 0 60000 65536"/>
                <a:gd name="T9" fmla="*/ 0 60000 65536"/>
                <a:gd name="T10" fmla="*/ 0 60000 65536"/>
                <a:gd name="T11" fmla="*/ 0 60000 65536"/>
                <a:gd name="T12" fmla="*/ 0 w 18"/>
                <a:gd name="T13" fmla="*/ 0 h 6"/>
                <a:gd name="T14" fmla="*/ 18 w 18"/>
                <a:gd name="T15" fmla="*/ 6 h 6"/>
              </a:gdLst>
              <a:ahLst/>
              <a:cxnLst>
                <a:cxn ang="T8">
                  <a:pos x="T0" y="T1"/>
                </a:cxn>
                <a:cxn ang="T9">
                  <a:pos x="T2" y="T3"/>
                </a:cxn>
                <a:cxn ang="T10">
                  <a:pos x="T4" y="T5"/>
                </a:cxn>
                <a:cxn ang="T11">
                  <a:pos x="T6" y="T7"/>
                </a:cxn>
              </a:cxnLst>
              <a:rect l="T12" t="T13" r="T14" b="T15"/>
              <a:pathLst>
                <a:path w="18" h="6">
                  <a:moveTo>
                    <a:pt x="0" y="0"/>
                  </a:moveTo>
                  <a:lnTo>
                    <a:pt x="14" y="6"/>
                  </a:lnTo>
                  <a:lnTo>
                    <a:pt x="18"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2" name="Freeform 697"/>
            <p:cNvSpPr>
              <a:spLocks/>
            </p:cNvSpPr>
            <p:nvPr/>
          </p:nvSpPr>
          <p:spPr bwMode="auto">
            <a:xfrm>
              <a:off x="2301875" y="2514625"/>
              <a:ext cx="33338" cy="9525"/>
            </a:xfrm>
            <a:custGeom>
              <a:avLst/>
              <a:gdLst>
                <a:gd name="T0" fmla="*/ 0 w 18"/>
                <a:gd name="T1" fmla="*/ 0 h 6"/>
                <a:gd name="T2" fmla="*/ 2147483647 w 18"/>
                <a:gd name="T3" fmla="*/ 2147483647 h 6"/>
                <a:gd name="T4" fmla="*/ 2147483647 w 18"/>
                <a:gd name="T5" fmla="*/ 0 h 6"/>
                <a:gd name="T6" fmla="*/ 0 w 18"/>
                <a:gd name="T7" fmla="*/ 0 h 6"/>
                <a:gd name="T8" fmla="*/ 0 60000 65536"/>
                <a:gd name="T9" fmla="*/ 0 60000 65536"/>
                <a:gd name="T10" fmla="*/ 0 60000 65536"/>
                <a:gd name="T11" fmla="*/ 0 60000 65536"/>
                <a:gd name="T12" fmla="*/ 0 w 18"/>
                <a:gd name="T13" fmla="*/ 0 h 6"/>
                <a:gd name="T14" fmla="*/ 18 w 18"/>
                <a:gd name="T15" fmla="*/ 6 h 6"/>
              </a:gdLst>
              <a:ahLst/>
              <a:cxnLst>
                <a:cxn ang="T8">
                  <a:pos x="T0" y="T1"/>
                </a:cxn>
                <a:cxn ang="T9">
                  <a:pos x="T2" y="T3"/>
                </a:cxn>
                <a:cxn ang="T10">
                  <a:pos x="T4" y="T5"/>
                </a:cxn>
                <a:cxn ang="T11">
                  <a:pos x="T6" y="T7"/>
                </a:cxn>
              </a:cxnLst>
              <a:rect l="T12" t="T13" r="T14" b="T15"/>
              <a:pathLst>
                <a:path w="18" h="6">
                  <a:moveTo>
                    <a:pt x="0" y="0"/>
                  </a:moveTo>
                  <a:lnTo>
                    <a:pt x="14" y="6"/>
                  </a:lnTo>
                  <a:lnTo>
                    <a:pt x="18" y="0"/>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3" name="Freeform 698"/>
            <p:cNvSpPr>
              <a:spLocks/>
            </p:cNvSpPr>
            <p:nvPr/>
          </p:nvSpPr>
          <p:spPr bwMode="auto">
            <a:xfrm>
              <a:off x="7388225" y="2268563"/>
              <a:ext cx="17463" cy="12700"/>
            </a:xfrm>
            <a:custGeom>
              <a:avLst/>
              <a:gdLst>
                <a:gd name="T0" fmla="*/ 0 w 8"/>
                <a:gd name="T1" fmla="*/ 2147483647 h 7"/>
                <a:gd name="T2" fmla="*/ 2147483647 w 8"/>
                <a:gd name="T3" fmla="*/ 2147483647 h 7"/>
                <a:gd name="T4" fmla="*/ 2147483647 w 8"/>
                <a:gd name="T5" fmla="*/ 2147483647 h 7"/>
                <a:gd name="T6" fmla="*/ 0 w 8"/>
                <a:gd name="T7" fmla="*/ 0 h 7"/>
                <a:gd name="T8" fmla="*/ 0 w 8"/>
                <a:gd name="T9" fmla="*/ 2147483647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6"/>
                  </a:moveTo>
                  <a:lnTo>
                    <a:pt x="8" y="7"/>
                  </a:lnTo>
                  <a:lnTo>
                    <a:pt x="8" y="3"/>
                  </a:lnTo>
                  <a:lnTo>
                    <a:pt x="0" y="0"/>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4" name="Freeform 699"/>
            <p:cNvSpPr>
              <a:spLocks/>
            </p:cNvSpPr>
            <p:nvPr/>
          </p:nvSpPr>
          <p:spPr bwMode="auto">
            <a:xfrm>
              <a:off x="7388225" y="2268563"/>
              <a:ext cx="17463" cy="12700"/>
            </a:xfrm>
            <a:custGeom>
              <a:avLst/>
              <a:gdLst>
                <a:gd name="T0" fmla="*/ 0 w 8"/>
                <a:gd name="T1" fmla="*/ 2147483647 h 7"/>
                <a:gd name="T2" fmla="*/ 2147483647 w 8"/>
                <a:gd name="T3" fmla="*/ 2147483647 h 7"/>
                <a:gd name="T4" fmla="*/ 2147483647 w 8"/>
                <a:gd name="T5" fmla="*/ 2147483647 h 7"/>
                <a:gd name="T6" fmla="*/ 0 w 8"/>
                <a:gd name="T7" fmla="*/ 0 h 7"/>
                <a:gd name="T8" fmla="*/ 0 w 8"/>
                <a:gd name="T9" fmla="*/ 2147483647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6"/>
                  </a:moveTo>
                  <a:lnTo>
                    <a:pt x="8" y="7"/>
                  </a:lnTo>
                  <a:lnTo>
                    <a:pt x="8" y="3"/>
                  </a:lnTo>
                  <a:lnTo>
                    <a:pt x="0" y="0"/>
                  </a:lnTo>
                  <a:lnTo>
                    <a:pt x="0"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5" name="Freeform 700"/>
            <p:cNvSpPr>
              <a:spLocks/>
            </p:cNvSpPr>
            <p:nvPr/>
          </p:nvSpPr>
          <p:spPr bwMode="auto">
            <a:xfrm>
              <a:off x="4535488" y="2254275"/>
              <a:ext cx="14287" cy="17463"/>
            </a:xfrm>
            <a:custGeom>
              <a:avLst/>
              <a:gdLst>
                <a:gd name="T0" fmla="*/ 0 w 8"/>
                <a:gd name="T1" fmla="*/ 2147483647 h 10"/>
                <a:gd name="T2" fmla="*/ 0 w 8"/>
                <a:gd name="T3" fmla="*/ 2147483647 h 10"/>
                <a:gd name="T4" fmla="*/ 2147483647 w 8"/>
                <a:gd name="T5" fmla="*/ 2147483647 h 10"/>
                <a:gd name="T6" fmla="*/ 2147483647 w 8"/>
                <a:gd name="T7" fmla="*/ 0 h 10"/>
                <a:gd name="T8" fmla="*/ 0 w 8"/>
                <a:gd name="T9" fmla="*/ 2147483647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3"/>
                  </a:moveTo>
                  <a:lnTo>
                    <a:pt x="0" y="10"/>
                  </a:lnTo>
                  <a:lnTo>
                    <a:pt x="8" y="10"/>
                  </a:lnTo>
                  <a:lnTo>
                    <a:pt x="3"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6" name="Freeform 701"/>
            <p:cNvSpPr>
              <a:spLocks/>
            </p:cNvSpPr>
            <p:nvPr/>
          </p:nvSpPr>
          <p:spPr bwMode="auto">
            <a:xfrm>
              <a:off x="4535488" y="2254275"/>
              <a:ext cx="14287" cy="17463"/>
            </a:xfrm>
            <a:custGeom>
              <a:avLst/>
              <a:gdLst>
                <a:gd name="T0" fmla="*/ 0 w 8"/>
                <a:gd name="T1" fmla="*/ 2147483647 h 10"/>
                <a:gd name="T2" fmla="*/ 0 w 8"/>
                <a:gd name="T3" fmla="*/ 2147483647 h 10"/>
                <a:gd name="T4" fmla="*/ 2147483647 w 8"/>
                <a:gd name="T5" fmla="*/ 2147483647 h 10"/>
                <a:gd name="T6" fmla="*/ 2147483647 w 8"/>
                <a:gd name="T7" fmla="*/ 0 h 10"/>
                <a:gd name="T8" fmla="*/ 0 w 8"/>
                <a:gd name="T9" fmla="*/ 2147483647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3"/>
                  </a:moveTo>
                  <a:lnTo>
                    <a:pt x="0" y="10"/>
                  </a:lnTo>
                  <a:lnTo>
                    <a:pt x="8" y="10"/>
                  </a:lnTo>
                  <a:lnTo>
                    <a:pt x="3" y="0"/>
                  </a:lnTo>
                  <a:lnTo>
                    <a:pt x="0" y="3"/>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7" name="Freeform 702"/>
            <p:cNvSpPr>
              <a:spLocks/>
            </p:cNvSpPr>
            <p:nvPr/>
          </p:nvSpPr>
          <p:spPr bwMode="auto">
            <a:xfrm>
              <a:off x="4554538" y="2246338"/>
              <a:ext cx="38100" cy="22225"/>
            </a:xfrm>
            <a:custGeom>
              <a:avLst/>
              <a:gdLst>
                <a:gd name="T0" fmla="*/ 0 w 20"/>
                <a:gd name="T1" fmla="*/ 2147483647 h 16"/>
                <a:gd name="T2" fmla="*/ 2147483647 w 20"/>
                <a:gd name="T3" fmla="*/ 2147483647 h 16"/>
                <a:gd name="T4" fmla="*/ 2147483647 w 20"/>
                <a:gd name="T5" fmla="*/ 2147483647 h 16"/>
                <a:gd name="T6" fmla="*/ 2147483647 w 20"/>
                <a:gd name="T7" fmla="*/ 2147483647 h 16"/>
                <a:gd name="T8" fmla="*/ 2147483647 w 20"/>
                <a:gd name="T9" fmla="*/ 2147483647 h 16"/>
                <a:gd name="T10" fmla="*/ 2147483647 w 20"/>
                <a:gd name="T11" fmla="*/ 2147483647 h 16"/>
                <a:gd name="T12" fmla="*/ 2147483647 w 20"/>
                <a:gd name="T13" fmla="*/ 0 h 16"/>
                <a:gd name="T14" fmla="*/ 0 w 20"/>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6"/>
                <a:gd name="T26" fmla="*/ 20 w 20"/>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6">
                  <a:moveTo>
                    <a:pt x="0" y="7"/>
                  </a:moveTo>
                  <a:lnTo>
                    <a:pt x="3" y="14"/>
                  </a:lnTo>
                  <a:lnTo>
                    <a:pt x="10" y="16"/>
                  </a:lnTo>
                  <a:lnTo>
                    <a:pt x="19" y="13"/>
                  </a:lnTo>
                  <a:lnTo>
                    <a:pt x="14" y="10"/>
                  </a:lnTo>
                  <a:lnTo>
                    <a:pt x="20" y="7"/>
                  </a:lnTo>
                  <a:lnTo>
                    <a:pt x="19" y="0"/>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8" name="Freeform 703"/>
            <p:cNvSpPr>
              <a:spLocks/>
            </p:cNvSpPr>
            <p:nvPr/>
          </p:nvSpPr>
          <p:spPr bwMode="auto">
            <a:xfrm>
              <a:off x="4554538" y="2246338"/>
              <a:ext cx="38100" cy="22225"/>
            </a:xfrm>
            <a:custGeom>
              <a:avLst/>
              <a:gdLst>
                <a:gd name="T0" fmla="*/ 0 w 20"/>
                <a:gd name="T1" fmla="*/ 2147483647 h 16"/>
                <a:gd name="T2" fmla="*/ 2147483647 w 20"/>
                <a:gd name="T3" fmla="*/ 2147483647 h 16"/>
                <a:gd name="T4" fmla="*/ 2147483647 w 20"/>
                <a:gd name="T5" fmla="*/ 2147483647 h 16"/>
                <a:gd name="T6" fmla="*/ 2147483647 w 20"/>
                <a:gd name="T7" fmla="*/ 2147483647 h 16"/>
                <a:gd name="T8" fmla="*/ 2147483647 w 20"/>
                <a:gd name="T9" fmla="*/ 2147483647 h 16"/>
                <a:gd name="T10" fmla="*/ 2147483647 w 20"/>
                <a:gd name="T11" fmla="*/ 2147483647 h 16"/>
                <a:gd name="T12" fmla="*/ 2147483647 w 20"/>
                <a:gd name="T13" fmla="*/ 0 h 16"/>
                <a:gd name="T14" fmla="*/ 0 w 20"/>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6"/>
                <a:gd name="T26" fmla="*/ 20 w 20"/>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6">
                  <a:moveTo>
                    <a:pt x="0" y="7"/>
                  </a:moveTo>
                  <a:lnTo>
                    <a:pt x="3" y="14"/>
                  </a:lnTo>
                  <a:lnTo>
                    <a:pt x="10" y="16"/>
                  </a:lnTo>
                  <a:lnTo>
                    <a:pt x="19" y="13"/>
                  </a:lnTo>
                  <a:lnTo>
                    <a:pt x="14" y="10"/>
                  </a:lnTo>
                  <a:lnTo>
                    <a:pt x="20" y="7"/>
                  </a:lnTo>
                  <a:lnTo>
                    <a:pt x="19"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9" name="Freeform 704"/>
            <p:cNvSpPr>
              <a:spLocks/>
            </p:cNvSpPr>
            <p:nvPr/>
          </p:nvSpPr>
          <p:spPr bwMode="auto">
            <a:xfrm>
              <a:off x="4554538" y="2281263"/>
              <a:ext cx="23812" cy="0"/>
            </a:xfrm>
            <a:custGeom>
              <a:avLst/>
              <a:gdLst>
                <a:gd name="T0" fmla="*/ 0 w 13"/>
                <a:gd name="T1" fmla="*/ 0 h 1"/>
                <a:gd name="T2" fmla="*/ 2147483647 w 13"/>
                <a:gd name="T3" fmla="*/ 0 h 1"/>
                <a:gd name="T4" fmla="*/ 2147483647 w 13"/>
                <a:gd name="T5" fmla="*/ 0 h 1"/>
                <a:gd name="T6" fmla="*/ 0 w 13"/>
                <a:gd name="T7" fmla="*/ 0 h 1"/>
                <a:gd name="T8" fmla="*/ 0 60000 65536"/>
                <a:gd name="T9" fmla="*/ 0 60000 65536"/>
                <a:gd name="T10" fmla="*/ 0 60000 65536"/>
                <a:gd name="T11" fmla="*/ 0 60000 65536"/>
                <a:gd name="T12" fmla="*/ 0 w 13"/>
                <a:gd name="T13" fmla="*/ 0 h 1"/>
                <a:gd name="T14" fmla="*/ 13 w 13"/>
                <a:gd name="T15" fmla="*/ 0 h 1"/>
              </a:gdLst>
              <a:ahLst/>
              <a:cxnLst>
                <a:cxn ang="T8">
                  <a:pos x="T0" y="T1"/>
                </a:cxn>
                <a:cxn ang="T9">
                  <a:pos x="T2" y="T3"/>
                </a:cxn>
                <a:cxn ang="T10">
                  <a:pos x="T4" y="T5"/>
                </a:cxn>
                <a:cxn ang="T11">
                  <a:pos x="T6" y="T7"/>
                </a:cxn>
              </a:cxnLst>
              <a:rect l="T12" t="T13" r="T14" b="T15"/>
              <a:pathLst>
                <a:path w="13" h="1">
                  <a:moveTo>
                    <a:pt x="0" y="0"/>
                  </a:moveTo>
                  <a:lnTo>
                    <a:pt x="5" y="1"/>
                  </a:lnTo>
                  <a:lnTo>
                    <a:pt x="13"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0" name="Freeform 705" descr="Vertical clara"/>
            <p:cNvSpPr>
              <a:spLocks/>
            </p:cNvSpPr>
            <p:nvPr/>
          </p:nvSpPr>
          <p:spPr bwMode="auto">
            <a:xfrm>
              <a:off x="4554538" y="2281263"/>
              <a:ext cx="23812" cy="0"/>
            </a:xfrm>
            <a:custGeom>
              <a:avLst/>
              <a:gdLst>
                <a:gd name="T0" fmla="*/ 0 w 13"/>
                <a:gd name="T1" fmla="*/ 0 h 1"/>
                <a:gd name="T2" fmla="*/ 2147483647 w 13"/>
                <a:gd name="T3" fmla="*/ 0 h 1"/>
                <a:gd name="T4" fmla="*/ 2147483647 w 13"/>
                <a:gd name="T5" fmla="*/ 0 h 1"/>
                <a:gd name="T6" fmla="*/ 0 w 13"/>
                <a:gd name="T7" fmla="*/ 0 h 1"/>
                <a:gd name="T8" fmla="*/ 0 60000 65536"/>
                <a:gd name="T9" fmla="*/ 0 60000 65536"/>
                <a:gd name="T10" fmla="*/ 0 60000 65536"/>
                <a:gd name="T11" fmla="*/ 0 60000 65536"/>
                <a:gd name="T12" fmla="*/ 0 w 13"/>
                <a:gd name="T13" fmla="*/ 0 h 1"/>
                <a:gd name="T14" fmla="*/ 13 w 13"/>
                <a:gd name="T15" fmla="*/ 0 h 1"/>
              </a:gdLst>
              <a:ahLst/>
              <a:cxnLst>
                <a:cxn ang="T8">
                  <a:pos x="T0" y="T1"/>
                </a:cxn>
                <a:cxn ang="T9">
                  <a:pos x="T2" y="T3"/>
                </a:cxn>
                <a:cxn ang="T10">
                  <a:pos x="T4" y="T5"/>
                </a:cxn>
                <a:cxn ang="T11">
                  <a:pos x="T6" y="T7"/>
                </a:cxn>
              </a:cxnLst>
              <a:rect l="T12" t="T13" r="T14" b="T15"/>
              <a:pathLst>
                <a:path w="13" h="1">
                  <a:moveTo>
                    <a:pt x="0" y="0"/>
                  </a:moveTo>
                  <a:lnTo>
                    <a:pt x="5" y="1"/>
                  </a:lnTo>
                  <a:lnTo>
                    <a:pt x="13" y="0"/>
                  </a:lnTo>
                  <a:lnTo>
                    <a:pt x="0" y="0"/>
                  </a:lnTo>
                </a:path>
              </a:pathLst>
            </a:custGeom>
            <a:noFill/>
            <a:ln w="1588"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1" name="Freeform 706"/>
            <p:cNvSpPr>
              <a:spLocks/>
            </p:cNvSpPr>
            <p:nvPr/>
          </p:nvSpPr>
          <p:spPr bwMode="auto">
            <a:xfrm>
              <a:off x="4967288" y="4560913"/>
              <a:ext cx="66675" cy="57150"/>
            </a:xfrm>
            <a:custGeom>
              <a:avLst/>
              <a:gdLst>
                <a:gd name="T0" fmla="*/ 2147483647 w 35"/>
                <a:gd name="T1" fmla="*/ 2147483647 h 36"/>
                <a:gd name="T2" fmla="*/ 2147483647 w 35"/>
                <a:gd name="T3" fmla="*/ 2147483647 h 36"/>
                <a:gd name="T4" fmla="*/ 2147483647 w 35"/>
                <a:gd name="T5" fmla="*/ 2147483647 h 36"/>
                <a:gd name="T6" fmla="*/ 0 w 35"/>
                <a:gd name="T7" fmla="*/ 2147483647 h 36"/>
                <a:gd name="T8" fmla="*/ 2147483647 w 35"/>
                <a:gd name="T9" fmla="*/ 0 h 36"/>
                <a:gd name="T10" fmla="*/ 2147483647 w 35"/>
                <a:gd name="T11" fmla="*/ 2147483647 h 36"/>
                <a:gd name="T12" fmla="*/ 2147483647 w 35"/>
                <a:gd name="T13" fmla="*/ 2147483647 h 36"/>
                <a:gd name="T14" fmla="*/ 0 60000 65536"/>
                <a:gd name="T15" fmla="*/ 0 60000 65536"/>
                <a:gd name="T16" fmla="*/ 0 60000 65536"/>
                <a:gd name="T17" fmla="*/ 0 60000 65536"/>
                <a:gd name="T18" fmla="*/ 0 60000 65536"/>
                <a:gd name="T19" fmla="*/ 0 60000 65536"/>
                <a:gd name="T20" fmla="*/ 0 60000 65536"/>
                <a:gd name="T21" fmla="*/ 0 w 35"/>
                <a:gd name="T22" fmla="*/ 0 h 36"/>
                <a:gd name="T23" fmla="*/ 35 w 35"/>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6">
                  <a:moveTo>
                    <a:pt x="35" y="13"/>
                  </a:moveTo>
                  <a:lnTo>
                    <a:pt x="31" y="23"/>
                  </a:lnTo>
                  <a:lnTo>
                    <a:pt x="11" y="36"/>
                  </a:lnTo>
                  <a:lnTo>
                    <a:pt x="0" y="20"/>
                  </a:lnTo>
                  <a:lnTo>
                    <a:pt x="21" y="0"/>
                  </a:lnTo>
                  <a:lnTo>
                    <a:pt x="26" y="1"/>
                  </a:lnTo>
                  <a:lnTo>
                    <a:pt x="35" y="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2" name="Freeform 707"/>
            <p:cNvSpPr>
              <a:spLocks/>
            </p:cNvSpPr>
            <p:nvPr/>
          </p:nvSpPr>
          <p:spPr bwMode="auto">
            <a:xfrm>
              <a:off x="4967288" y="4560913"/>
              <a:ext cx="66675" cy="57150"/>
            </a:xfrm>
            <a:custGeom>
              <a:avLst/>
              <a:gdLst>
                <a:gd name="T0" fmla="*/ 2147483647 w 35"/>
                <a:gd name="T1" fmla="*/ 2147483647 h 36"/>
                <a:gd name="T2" fmla="*/ 2147483647 w 35"/>
                <a:gd name="T3" fmla="*/ 2147483647 h 36"/>
                <a:gd name="T4" fmla="*/ 2147483647 w 35"/>
                <a:gd name="T5" fmla="*/ 2147483647 h 36"/>
                <a:gd name="T6" fmla="*/ 0 w 35"/>
                <a:gd name="T7" fmla="*/ 2147483647 h 36"/>
                <a:gd name="T8" fmla="*/ 2147483647 w 35"/>
                <a:gd name="T9" fmla="*/ 0 h 36"/>
                <a:gd name="T10" fmla="*/ 2147483647 w 35"/>
                <a:gd name="T11" fmla="*/ 2147483647 h 36"/>
                <a:gd name="T12" fmla="*/ 2147483647 w 35"/>
                <a:gd name="T13" fmla="*/ 2147483647 h 36"/>
                <a:gd name="T14" fmla="*/ 0 60000 65536"/>
                <a:gd name="T15" fmla="*/ 0 60000 65536"/>
                <a:gd name="T16" fmla="*/ 0 60000 65536"/>
                <a:gd name="T17" fmla="*/ 0 60000 65536"/>
                <a:gd name="T18" fmla="*/ 0 60000 65536"/>
                <a:gd name="T19" fmla="*/ 0 60000 65536"/>
                <a:gd name="T20" fmla="*/ 0 60000 65536"/>
                <a:gd name="T21" fmla="*/ 0 w 35"/>
                <a:gd name="T22" fmla="*/ 0 h 36"/>
                <a:gd name="T23" fmla="*/ 35 w 35"/>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6">
                  <a:moveTo>
                    <a:pt x="35" y="13"/>
                  </a:moveTo>
                  <a:lnTo>
                    <a:pt x="31" y="23"/>
                  </a:lnTo>
                  <a:lnTo>
                    <a:pt x="11" y="36"/>
                  </a:lnTo>
                  <a:lnTo>
                    <a:pt x="0" y="20"/>
                  </a:lnTo>
                  <a:lnTo>
                    <a:pt x="21" y="0"/>
                  </a:lnTo>
                  <a:lnTo>
                    <a:pt x="26" y="1"/>
                  </a:lnTo>
                  <a:lnTo>
                    <a:pt x="35" y="1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3" name="Freeform 708"/>
            <p:cNvSpPr>
              <a:spLocks/>
            </p:cNvSpPr>
            <p:nvPr/>
          </p:nvSpPr>
          <p:spPr bwMode="auto">
            <a:xfrm>
              <a:off x="2355850" y="2797200"/>
              <a:ext cx="19050" cy="12700"/>
            </a:xfrm>
            <a:custGeom>
              <a:avLst/>
              <a:gdLst>
                <a:gd name="T0" fmla="*/ 0 w 11"/>
                <a:gd name="T1" fmla="*/ 2147483647 h 9"/>
                <a:gd name="T2" fmla="*/ 2147483647 w 11"/>
                <a:gd name="T3" fmla="*/ 0 h 9"/>
                <a:gd name="T4" fmla="*/ 0 w 11"/>
                <a:gd name="T5" fmla="*/ 2147483647 h 9"/>
                <a:gd name="T6" fmla="*/ 0 60000 65536"/>
                <a:gd name="T7" fmla="*/ 0 60000 65536"/>
                <a:gd name="T8" fmla="*/ 0 60000 65536"/>
                <a:gd name="T9" fmla="*/ 0 w 11"/>
                <a:gd name="T10" fmla="*/ 0 h 9"/>
                <a:gd name="T11" fmla="*/ 11 w 11"/>
                <a:gd name="T12" fmla="*/ 9 h 9"/>
              </a:gdLst>
              <a:ahLst/>
              <a:cxnLst>
                <a:cxn ang="T6">
                  <a:pos x="T0" y="T1"/>
                </a:cxn>
                <a:cxn ang="T7">
                  <a:pos x="T2" y="T3"/>
                </a:cxn>
                <a:cxn ang="T8">
                  <a:pos x="T4" y="T5"/>
                </a:cxn>
              </a:cxnLst>
              <a:rect l="T9" t="T10" r="T11" b="T12"/>
              <a:pathLst>
                <a:path w="11" h="9">
                  <a:moveTo>
                    <a:pt x="0" y="9"/>
                  </a:moveTo>
                  <a:lnTo>
                    <a:pt x="11" y="0"/>
                  </a:lnTo>
                  <a:lnTo>
                    <a:pt x="0" y="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4" name="Line 709"/>
            <p:cNvSpPr>
              <a:spLocks noChangeShapeType="1"/>
            </p:cNvSpPr>
            <p:nvPr/>
          </p:nvSpPr>
          <p:spPr bwMode="auto">
            <a:xfrm flipV="1">
              <a:off x="2355850" y="2797200"/>
              <a:ext cx="19050" cy="1270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5" name="Freeform 710"/>
            <p:cNvSpPr>
              <a:spLocks/>
            </p:cNvSpPr>
            <p:nvPr/>
          </p:nvSpPr>
          <p:spPr bwMode="auto">
            <a:xfrm>
              <a:off x="7254875" y="3157563"/>
              <a:ext cx="17463" cy="11112"/>
            </a:xfrm>
            <a:custGeom>
              <a:avLst/>
              <a:gdLst>
                <a:gd name="T0" fmla="*/ 0 w 10"/>
                <a:gd name="T1" fmla="*/ 0 h 7"/>
                <a:gd name="T2" fmla="*/ 2147483647 w 10"/>
                <a:gd name="T3" fmla="*/ 2147483647 h 7"/>
                <a:gd name="T4" fmla="*/ 2147483647 w 10"/>
                <a:gd name="T5" fmla="*/ 2147483647 h 7"/>
                <a:gd name="T6" fmla="*/ 2147483647 w 10"/>
                <a:gd name="T7" fmla="*/ 0 h 7"/>
                <a:gd name="T8" fmla="*/ 0 w 10"/>
                <a:gd name="T9" fmla="*/ 0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0" y="0"/>
                  </a:moveTo>
                  <a:lnTo>
                    <a:pt x="2" y="7"/>
                  </a:lnTo>
                  <a:lnTo>
                    <a:pt x="10" y="7"/>
                  </a:lnTo>
                  <a:lnTo>
                    <a:pt x="10"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6" name="Freeform 711"/>
            <p:cNvSpPr>
              <a:spLocks/>
            </p:cNvSpPr>
            <p:nvPr/>
          </p:nvSpPr>
          <p:spPr bwMode="auto">
            <a:xfrm>
              <a:off x="7254875" y="3157563"/>
              <a:ext cx="17463" cy="11112"/>
            </a:xfrm>
            <a:custGeom>
              <a:avLst/>
              <a:gdLst>
                <a:gd name="T0" fmla="*/ 0 w 10"/>
                <a:gd name="T1" fmla="*/ 0 h 7"/>
                <a:gd name="T2" fmla="*/ 2147483647 w 10"/>
                <a:gd name="T3" fmla="*/ 2147483647 h 7"/>
                <a:gd name="T4" fmla="*/ 2147483647 w 10"/>
                <a:gd name="T5" fmla="*/ 2147483647 h 7"/>
                <a:gd name="T6" fmla="*/ 2147483647 w 10"/>
                <a:gd name="T7" fmla="*/ 0 h 7"/>
                <a:gd name="T8" fmla="*/ 0 60000 65536"/>
                <a:gd name="T9" fmla="*/ 0 60000 65536"/>
                <a:gd name="T10" fmla="*/ 0 60000 65536"/>
                <a:gd name="T11" fmla="*/ 0 60000 65536"/>
                <a:gd name="T12" fmla="*/ 0 w 10"/>
                <a:gd name="T13" fmla="*/ 0 h 7"/>
                <a:gd name="T14" fmla="*/ 10 w 10"/>
                <a:gd name="T15" fmla="*/ 7 h 7"/>
              </a:gdLst>
              <a:ahLst/>
              <a:cxnLst>
                <a:cxn ang="T8">
                  <a:pos x="T0" y="T1"/>
                </a:cxn>
                <a:cxn ang="T9">
                  <a:pos x="T2" y="T3"/>
                </a:cxn>
                <a:cxn ang="T10">
                  <a:pos x="T4" y="T5"/>
                </a:cxn>
                <a:cxn ang="T11">
                  <a:pos x="T6" y="T7"/>
                </a:cxn>
              </a:cxnLst>
              <a:rect l="T12" t="T13" r="T14" b="T15"/>
              <a:pathLst>
                <a:path w="10" h="7">
                  <a:moveTo>
                    <a:pt x="0" y="0"/>
                  </a:moveTo>
                  <a:lnTo>
                    <a:pt x="2" y="7"/>
                  </a:lnTo>
                  <a:lnTo>
                    <a:pt x="10" y="7"/>
                  </a:lnTo>
                  <a:lnTo>
                    <a:pt x="1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7" name="Freeform 712"/>
            <p:cNvSpPr>
              <a:spLocks/>
            </p:cNvSpPr>
            <p:nvPr/>
          </p:nvSpPr>
          <p:spPr bwMode="auto">
            <a:xfrm>
              <a:off x="7254875" y="3157563"/>
              <a:ext cx="17463" cy="0"/>
            </a:xfrm>
            <a:custGeom>
              <a:avLst/>
              <a:gdLst>
                <a:gd name="T0" fmla="*/ 2147483647 w 10"/>
                <a:gd name="T1" fmla="*/ 0 w 10"/>
                <a:gd name="T2" fmla="*/ 2147483647 w 10"/>
                <a:gd name="T3" fmla="*/ 0 60000 65536"/>
                <a:gd name="T4" fmla="*/ 0 60000 65536"/>
                <a:gd name="T5" fmla="*/ 0 60000 65536"/>
                <a:gd name="T6" fmla="*/ 0 w 10"/>
                <a:gd name="T7" fmla="*/ 10 w 10"/>
              </a:gdLst>
              <a:ahLst/>
              <a:cxnLst>
                <a:cxn ang="T3">
                  <a:pos x="T0" y="0"/>
                </a:cxn>
                <a:cxn ang="T4">
                  <a:pos x="T1" y="0"/>
                </a:cxn>
                <a:cxn ang="T5">
                  <a:pos x="T2" y="0"/>
                </a:cxn>
              </a:cxnLst>
              <a:rect l="T6" t="0" r="T7" b="0"/>
              <a:pathLst>
                <a:path w="10">
                  <a:moveTo>
                    <a:pt x="10" y="0"/>
                  </a:moveTo>
                  <a:lnTo>
                    <a:pt x="0" y="0"/>
                  </a:lnTo>
                  <a:lnTo>
                    <a:pt x="1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8" name="Line 713"/>
            <p:cNvSpPr>
              <a:spLocks noChangeShapeType="1"/>
            </p:cNvSpPr>
            <p:nvPr/>
          </p:nvSpPr>
          <p:spPr bwMode="auto">
            <a:xfrm flipH="1">
              <a:off x="7254875" y="3157563"/>
              <a:ext cx="17463" cy="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9" name="Freeform 714"/>
            <p:cNvSpPr>
              <a:spLocks/>
            </p:cNvSpPr>
            <p:nvPr/>
          </p:nvSpPr>
          <p:spPr bwMode="auto">
            <a:xfrm>
              <a:off x="4070350" y="2268563"/>
              <a:ext cx="96838" cy="93662"/>
            </a:xfrm>
            <a:custGeom>
              <a:avLst/>
              <a:gdLst>
                <a:gd name="T0" fmla="*/ 2147483647 w 57"/>
                <a:gd name="T1" fmla="*/ 2147483647 h 60"/>
                <a:gd name="T2" fmla="*/ 2147483647 w 57"/>
                <a:gd name="T3" fmla="*/ 2147483647 h 60"/>
                <a:gd name="T4" fmla="*/ 2147483647 w 57"/>
                <a:gd name="T5" fmla="*/ 2147483647 h 60"/>
                <a:gd name="T6" fmla="*/ 2147483647 w 57"/>
                <a:gd name="T7" fmla="*/ 2147483647 h 60"/>
                <a:gd name="T8" fmla="*/ 2147483647 w 57"/>
                <a:gd name="T9" fmla="*/ 2147483647 h 60"/>
                <a:gd name="T10" fmla="*/ 2147483647 w 57"/>
                <a:gd name="T11" fmla="*/ 2147483647 h 60"/>
                <a:gd name="T12" fmla="*/ 2147483647 w 57"/>
                <a:gd name="T13" fmla="*/ 2147483647 h 60"/>
                <a:gd name="T14" fmla="*/ 0 w 57"/>
                <a:gd name="T15" fmla="*/ 2147483647 h 60"/>
                <a:gd name="T16" fmla="*/ 2147483647 w 57"/>
                <a:gd name="T17" fmla="*/ 2147483647 h 60"/>
                <a:gd name="T18" fmla="*/ 2147483647 w 57"/>
                <a:gd name="T19" fmla="*/ 2147483647 h 60"/>
                <a:gd name="T20" fmla="*/ 2147483647 w 57"/>
                <a:gd name="T21" fmla="*/ 2147483647 h 60"/>
                <a:gd name="T22" fmla="*/ 2147483647 w 57"/>
                <a:gd name="T23" fmla="*/ 2147483647 h 60"/>
                <a:gd name="T24" fmla="*/ 2147483647 w 57"/>
                <a:gd name="T25" fmla="*/ 2147483647 h 60"/>
                <a:gd name="T26" fmla="*/ 2147483647 w 57"/>
                <a:gd name="T27" fmla="*/ 2147483647 h 60"/>
                <a:gd name="T28" fmla="*/ 2147483647 w 57"/>
                <a:gd name="T29" fmla="*/ 2147483647 h 60"/>
                <a:gd name="T30" fmla="*/ 2147483647 w 57"/>
                <a:gd name="T31" fmla="*/ 2147483647 h 60"/>
                <a:gd name="T32" fmla="*/ 2147483647 w 57"/>
                <a:gd name="T33" fmla="*/ 2147483647 h 60"/>
                <a:gd name="T34" fmla="*/ 2147483647 w 57"/>
                <a:gd name="T35" fmla="*/ 0 h 60"/>
                <a:gd name="T36" fmla="*/ 2147483647 w 57"/>
                <a:gd name="T37" fmla="*/ 0 h 60"/>
                <a:gd name="T38" fmla="*/ 2147483647 w 57"/>
                <a:gd name="T39" fmla="*/ 2147483647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60"/>
                <a:gd name="T62" fmla="*/ 57 w 57"/>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60">
                  <a:moveTo>
                    <a:pt x="35" y="10"/>
                  </a:moveTo>
                  <a:lnTo>
                    <a:pt x="42" y="17"/>
                  </a:lnTo>
                  <a:lnTo>
                    <a:pt x="54" y="11"/>
                  </a:lnTo>
                  <a:lnTo>
                    <a:pt x="57" y="19"/>
                  </a:lnTo>
                  <a:lnTo>
                    <a:pt x="57" y="36"/>
                  </a:lnTo>
                  <a:lnTo>
                    <a:pt x="50" y="49"/>
                  </a:lnTo>
                  <a:lnTo>
                    <a:pt x="7" y="60"/>
                  </a:lnTo>
                  <a:lnTo>
                    <a:pt x="0" y="49"/>
                  </a:lnTo>
                  <a:lnTo>
                    <a:pt x="7" y="49"/>
                  </a:lnTo>
                  <a:lnTo>
                    <a:pt x="19" y="33"/>
                  </a:lnTo>
                  <a:lnTo>
                    <a:pt x="5" y="26"/>
                  </a:lnTo>
                  <a:lnTo>
                    <a:pt x="14" y="23"/>
                  </a:lnTo>
                  <a:lnTo>
                    <a:pt x="7" y="20"/>
                  </a:lnTo>
                  <a:lnTo>
                    <a:pt x="11" y="14"/>
                  </a:lnTo>
                  <a:lnTo>
                    <a:pt x="26" y="14"/>
                  </a:lnTo>
                  <a:lnTo>
                    <a:pt x="32" y="10"/>
                  </a:lnTo>
                  <a:lnTo>
                    <a:pt x="26" y="7"/>
                  </a:lnTo>
                  <a:lnTo>
                    <a:pt x="32" y="0"/>
                  </a:lnTo>
                  <a:lnTo>
                    <a:pt x="39" y="0"/>
                  </a:lnTo>
                  <a:lnTo>
                    <a:pt x="35"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60" name="Freeform 715"/>
            <p:cNvSpPr>
              <a:spLocks/>
            </p:cNvSpPr>
            <p:nvPr/>
          </p:nvSpPr>
          <p:spPr bwMode="auto">
            <a:xfrm>
              <a:off x="4070350" y="2268563"/>
              <a:ext cx="96838" cy="93662"/>
            </a:xfrm>
            <a:custGeom>
              <a:avLst/>
              <a:gdLst>
                <a:gd name="T0" fmla="*/ 2147483647 w 57"/>
                <a:gd name="T1" fmla="*/ 2147483647 h 60"/>
                <a:gd name="T2" fmla="*/ 2147483647 w 57"/>
                <a:gd name="T3" fmla="*/ 2147483647 h 60"/>
                <a:gd name="T4" fmla="*/ 2147483647 w 57"/>
                <a:gd name="T5" fmla="*/ 2147483647 h 60"/>
                <a:gd name="T6" fmla="*/ 2147483647 w 57"/>
                <a:gd name="T7" fmla="*/ 2147483647 h 60"/>
                <a:gd name="T8" fmla="*/ 2147483647 w 57"/>
                <a:gd name="T9" fmla="*/ 2147483647 h 60"/>
                <a:gd name="T10" fmla="*/ 2147483647 w 57"/>
                <a:gd name="T11" fmla="*/ 2147483647 h 60"/>
                <a:gd name="T12" fmla="*/ 2147483647 w 57"/>
                <a:gd name="T13" fmla="*/ 2147483647 h 60"/>
                <a:gd name="T14" fmla="*/ 0 w 57"/>
                <a:gd name="T15" fmla="*/ 2147483647 h 60"/>
                <a:gd name="T16" fmla="*/ 2147483647 w 57"/>
                <a:gd name="T17" fmla="*/ 2147483647 h 60"/>
                <a:gd name="T18" fmla="*/ 2147483647 w 57"/>
                <a:gd name="T19" fmla="*/ 2147483647 h 60"/>
                <a:gd name="T20" fmla="*/ 2147483647 w 57"/>
                <a:gd name="T21" fmla="*/ 2147483647 h 60"/>
                <a:gd name="T22" fmla="*/ 2147483647 w 57"/>
                <a:gd name="T23" fmla="*/ 2147483647 h 60"/>
                <a:gd name="T24" fmla="*/ 2147483647 w 57"/>
                <a:gd name="T25" fmla="*/ 2147483647 h 60"/>
                <a:gd name="T26" fmla="*/ 2147483647 w 57"/>
                <a:gd name="T27" fmla="*/ 2147483647 h 60"/>
                <a:gd name="T28" fmla="*/ 2147483647 w 57"/>
                <a:gd name="T29" fmla="*/ 2147483647 h 60"/>
                <a:gd name="T30" fmla="*/ 2147483647 w 57"/>
                <a:gd name="T31" fmla="*/ 2147483647 h 60"/>
                <a:gd name="T32" fmla="*/ 2147483647 w 57"/>
                <a:gd name="T33" fmla="*/ 2147483647 h 60"/>
                <a:gd name="T34" fmla="*/ 2147483647 w 57"/>
                <a:gd name="T35" fmla="*/ 0 h 60"/>
                <a:gd name="T36" fmla="*/ 2147483647 w 57"/>
                <a:gd name="T37" fmla="*/ 0 h 60"/>
                <a:gd name="T38" fmla="*/ 2147483647 w 57"/>
                <a:gd name="T39" fmla="*/ 2147483647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60"/>
                <a:gd name="T62" fmla="*/ 57 w 57"/>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60">
                  <a:moveTo>
                    <a:pt x="35" y="10"/>
                  </a:moveTo>
                  <a:lnTo>
                    <a:pt x="42" y="17"/>
                  </a:lnTo>
                  <a:lnTo>
                    <a:pt x="54" y="11"/>
                  </a:lnTo>
                  <a:lnTo>
                    <a:pt x="57" y="19"/>
                  </a:lnTo>
                  <a:lnTo>
                    <a:pt x="57" y="36"/>
                  </a:lnTo>
                  <a:lnTo>
                    <a:pt x="50" y="49"/>
                  </a:lnTo>
                  <a:lnTo>
                    <a:pt x="7" y="60"/>
                  </a:lnTo>
                  <a:lnTo>
                    <a:pt x="0" y="49"/>
                  </a:lnTo>
                  <a:lnTo>
                    <a:pt x="7" y="49"/>
                  </a:lnTo>
                  <a:lnTo>
                    <a:pt x="19" y="33"/>
                  </a:lnTo>
                  <a:lnTo>
                    <a:pt x="5" y="26"/>
                  </a:lnTo>
                  <a:lnTo>
                    <a:pt x="14" y="23"/>
                  </a:lnTo>
                  <a:lnTo>
                    <a:pt x="7" y="20"/>
                  </a:lnTo>
                  <a:lnTo>
                    <a:pt x="11" y="14"/>
                  </a:lnTo>
                  <a:lnTo>
                    <a:pt x="26" y="14"/>
                  </a:lnTo>
                  <a:lnTo>
                    <a:pt x="32" y="10"/>
                  </a:lnTo>
                  <a:lnTo>
                    <a:pt x="26" y="7"/>
                  </a:lnTo>
                  <a:lnTo>
                    <a:pt x="32" y="0"/>
                  </a:lnTo>
                  <a:lnTo>
                    <a:pt x="39" y="0"/>
                  </a:lnTo>
                  <a:lnTo>
                    <a:pt x="35" y="10"/>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61" name="Freeform 716"/>
            <p:cNvSpPr>
              <a:spLocks/>
            </p:cNvSpPr>
            <p:nvPr/>
          </p:nvSpPr>
          <p:spPr bwMode="auto">
            <a:xfrm>
              <a:off x="4384675" y="2305075"/>
              <a:ext cx="87313" cy="80963"/>
            </a:xfrm>
            <a:custGeom>
              <a:avLst/>
              <a:gdLst>
                <a:gd name="T0" fmla="*/ 0 w 49"/>
                <a:gd name="T1" fmla="*/ 2147483647 h 51"/>
                <a:gd name="T2" fmla="*/ 2147483647 w 49"/>
                <a:gd name="T3" fmla="*/ 2147483647 h 51"/>
                <a:gd name="T4" fmla="*/ 2147483647 w 49"/>
                <a:gd name="T5" fmla="*/ 2147483647 h 51"/>
                <a:gd name="T6" fmla="*/ 2147483647 w 49"/>
                <a:gd name="T7" fmla="*/ 2147483647 h 51"/>
                <a:gd name="T8" fmla="*/ 2147483647 w 49"/>
                <a:gd name="T9" fmla="*/ 2147483647 h 51"/>
                <a:gd name="T10" fmla="*/ 2147483647 w 49"/>
                <a:gd name="T11" fmla="*/ 2147483647 h 51"/>
                <a:gd name="T12" fmla="*/ 2147483647 w 49"/>
                <a:gd name="T13" fmla="*/ 2147483647 h 51"/>
                <a:gd name="T14" fmla="*/ 2147483647 w 49"/>
                <a:gd name="T15" fmla="*/ 0 h 51"/>
                <a:gd name="T16" fmla="*/ 2147483647 w 49"/>
                <a:gd name="T17" fmla="*/ 2147483647 h 51"/>
                <a:gd name="T18" fmla="*/ 2147483647 w 49"/>
                <a:gd name="T19" fmla="*/ 2147483647 h 51"/>
                <a:gd name="T20" fmla="*/ 2147483647 w 49"/>
                <a:gd name="T21" fmla="*/ 2147483647 h 51"/>
                <a:gd name="T22" fmla="*/ 2147483647 w 49"/>
                <a:gd name="T23" fmla="*/ 2147483647 h 51"/>
                <a:gd name="T24" fmla="*/ 2147483647 w 49"/>
                <a:gd name="T25" fmla="*/ 2147483647 h 51"/>
                <a:gd name="T26" fmla="*/ 2147483647 w 49"/>
                <a:gd name="T27" fmla="*/ 2147483647 h 51"/>
                <a:gd name="T28" fmla="*/ 0 w 49"/>
                <a:gd name="T29" fmla="*/ 2147483647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51"/>
                <a:gd name="T47" fmla="*/ 49 w 49"/>
                <a:gd name="T48" fmla="*/ 51 h 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51">
                  <a:moveTo>
                    <a:pt x="0" y="38"/>
                  </a:moveTo>
                  <a:lnTo>
                    <a:pt x="15" y="16"/>
                  </a:lnTo>
                  <a:lnTo>
                    <a:pt x="19" y="13"/>
                  </a:lnTo>
                  <a:lnTo>
                    <a:pt x="19" y="22"/>
                  </a:lnTo>
                  <a:lnTo>
                    <a:pt x="25" y="25"/>
                  </a:lnTo>
                  <a:lnTo>
                    <a:pt x="31" y="21"/>
                  </a:lnTo>
                  <a:lnTo>
                    <a:pt x="25" y="7"/>
                  </a:lnTo>
                  <a:lnTo>
                    <a:pt x="49" y="0"/>
                  </a:lnTo>
                  <a:lnTo>
                    <a:pt x="40" y="19"/>
                  </a:lnTo>
                  <a:lnTo>
                    <a:pt x="45" y="24"/>
                  </a:lnTo>
                  <a:lnTo>
                    <a:pt x="31" y="32"/>
                  </a:lnTo>
                  <a:lnTo>
                    <a:pt x="31" y="51"/>
                  </a:lnTo>
                  <a:lnTo>
                    <a:pt x="19" y="40"/>
                  </a:lnTo>
                  <a:lnTo>
                    <a:pt x="3" y="38"/>
                  </a:lnTo>
                  <a:lnTo>
                    <a:pt x="0" y="3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62" name="Freeform 717"/>
            <p:cNvSpPr>
              <a:spLocks/>
            </p:cNvSpPr>
            <p:nvPr/>
          </p:nvSpPr>
          <p:spPr bwMode="auto">
            <a:xfrm>
              <a:off x="4384675" y="2305075"/>
              <a:ext cx="87313" cy="80963"/>
            </a:xfrm>
            <a:custGeom>
              <a:avLst/>
              <a:gdLst>
                <a:gd name="T0" fmla="*/ 0 w 49"/>
                <a:gd name="T1" fmla="*/ 2147483647 h 51"/>
                <a:gd name="T2" fmla="*/ 2147483647 w 49"/>
                <a:gd name="T3" fmla="*/ 2147483647 h 51"/>
                <a:gd name="T4" fmla="*/ 2147483647 w 49"/>
                <a:gd name="T5" fmla="*/ 2147483647 h 51"/>
                <a:gd name="T6" fmla="*/ 2147483647 w 49"/>
                <a:gd name="T7" fmla="*/ 2147483647 h 51"/>
                <a:gd name="T8" fmla="*/ 2147483647 w 49"/>
                <a:gd name="T9" fmla="*/ 2147483647 h 51"/>
                <a:gd name="T10" fmla="*/ 2147483647 w 49"/>
                <a:gd name="T11" fmla="*/ 2147483647 h 51"/>
                <a:gd name="T12" fmla="*/ 2147483647 w 49"/>
                <a:gd name="T13" fmla="*/ 2147483647 h 51"/>
                <a:gd name="T14" fmla="*/ 2147483647 w 49"/>
                <a:gd name="T15" fmla="*/ 0 h 51"/>
                <a:gd name="T16" fmla="*/ 2147483647 w 49"/>
                <a:gd name="T17" fmla="*/ 2147483647 h 51"/>
                <a:gd name="T18" fmla="*/ 2147483647 w 49"/>
                <a:gd name="T19" fmla="*/ 2147483647 h 51"/>
                <a:gd name="T20" fmla="*/ 2147483647 w 49"/>
                <a:gd name="T21" fmla="*/ 2147483647 h 51"/>
                <a:gd name="T22" fmla="*/ 2147483647 w 49"/>
                <a:gd name="T23" fmla="*/ 2147483647 h 51"/>
                <a:gd name="T24" fmla="*/ 2147483647 w 49"/>
                <a:gd name="T25" fmla="*/ 2147483647 h 51"/>
                <a:gd name="T26" fmla="*/ 2147483647 w 49"/>
                <a:gd name="T27" fmla="*/ 2147483647 h 51"/>
                <a:gd name="T28" fmla="*/ 0 w 49"/>
                <a:gd name="T29" fmla="*/ 2147483647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51"/>
                <a:gd name="T47" fmla="*/ 49 w 49"/>
                <a:gd name="T48" fmla="*/ 51 h 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51">
                  <a:moveTo>
                    <a:pt x="0" y="38"/>
                  </a:moveTo>
                  <a:lnTo>
                    <a:pt x="15" y="16"/>
                  </a:lnTo>
                  <a:lnTo>
                    <a:pt x="19" y="13"/>
                  </a:lnTo>
                  <a:lnTo>
                    <a:pt x="19" y="22"/>
                  </a:lnTo>
                  <a:lnTo>
                    <a:pt x="25" y="25"/>
                  </a:lnTo>
                  <a:lnTo>
                    <a:pt x="31" y="21"/>
                  </a:lnTo>
                  <a:lnTo>
                    <a:pt x="25" y="7"/>
                  </a:lnTo>
                  <a:lnTo>
                    <a:pt x="49" y="0"/>
                  </a:lnTo>
                  <a:lnTo>
                    <a:pt x="40" y="19"/>
                  </a:lnTo>
                  <a:lnTo>
                    <a:pt x="45" y="24"/>
                  </a:lnTo>
                  <a:lnTo>
                    <a:pt x="31" y="32"/>
                  </a:lnTo>
                  <a:lnTo>
                    <a:pt x="31" y="51"/>
                  </a:lnTo>
                  <a:lnTo>
                    <a:pt x="19" y="40"/>
                  </a:lnTo>
                  <a:lnTo>
                    <a:pt x="3" y="38"/>
                  </a:lnTo>
                  <a:lnTo>
                    <a:pt x="0" y="38"/>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63" name="Freeform 718"/>
            <p:cNvSpPr>
              <a:spLocks/>
            </p:cNvSpPr>
            <p:nvPr/>
          </p:nvSpPr>
          <p:spPr bwMode="auto">
            <a:xfrm>
              <a:off x="4691063" y="2403500"/>
              <a:ext cx="130175" cy="60325"/>
            </a:xfrm>
            <a:custGeom>
              <a:avLst/>
              <a:gdLst>
                <a:gd name="T0" fmla="*/ 0 w 73"/>
                <a:gd name="T1" fmla="*/ 2147483647 h 39"/>
                <a:gd name="T2" fmla="*/ 2147483647 w 73"/>
                <a:gd name="T3" fmla="*/ 2147483647 h 39"/>
                <a:gd name="T4" fmla="*/ 2147483647 w 73"/>
                <a:gd name="T5" fmla="*/ 2147483647 h 39"/>
                <a:gd name="T6" fmla="*/ 2147483647 w 73"/>
                <a:gd name="T7" fmla="*/ 2147483647 h 39"/>
                <a:gd name="T8" fmla="*/ 2147483647 w 73"/>
                <a:gd name="T9" fmla="*/ 2147483647 h 39"/>
                <a:gd name="T10" fmla="*/ 2147483647 w 73"/>
                <a:gd name="T11" fmla="*/ 2147483647 h 39"/>
                <a:gd name="T12" fmla="*/ 2147483647 w 73"/>
                <a:gd name="T13" fmla="*/ 2147483647 h 39"/>
                <a:gd name="T14" fmla="*/ 2147483647 w 73"/>
                <a:gd name="T15" fmla="*/ 2147483647 h 39"/>
                <a:gd name="T16" fmla="*/ 2147483647 w 73"/>
                <a:gd name="T17" fmla="*/ 0 h 39"/>
                <a:gd name="T18" fmla="*/ 0 w 73"/>
                <a:gd name="T19" fmla="*/ 214748364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39"/>
                <a:gd name="T32" fmla="*/ 73 w 73"/>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39">
                  <a:moveTo>
                    <a:pt x="0" y="20"/>
                  </a:moveTo>
                  <a:lnTo>
                    <a:pt x="4" y="32"/>
                  </a:lnTo>
                  <a:lnTo>
                    <a:pt x="20" y="39"/>
                  </a:lnTo>
                  <a:lnTo>
                    <a:pt x="51" y="25"/>
                  </a:lnTo>
                  <a:lnTo>
                    <a:pt x="69" y="26"/>
                  </a:lnTo>
                  <a:lnTo>
                    <a:pt x="73" y="15"/>
                  </a:lnTo>
                  <a:lnTo>
                    <a:pt x="61" y="9"/>
                  </a:lnTo>
                  <a:lnTo>
                    <a:pt x="41" y="13"/>
                  </a:lnTo>
                  <a:lnTo>
                    <a:pt x="16" y="0"/>
                  </a:lnTo>
                  <a:lnTo>
                    <a:pt x="0" y="2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64" name="Freeform 719"/>
            <p:cNvSpPr>
              <a:spLocks/>
            </p:cNvSpPr>
            <p:nvPr/>
          </p:nvSpPr>
          <p:spPr bwMode="auto">
            <a:xfrm>
              <a:off x="4691063" y="2403500"/>
              <a:ext cx="130175" cy="60325"/>
            </a:xfrm>
            <a:custGeom>
              <a:avLst/>
              <a:gdLst>
                <a:gd name="T0" fmla="*/ 0 w 73"/>
                <a:gd name="T1" fmla="*/ 2147483647 h 39"/>
                <a:gd name="T2" fmla="*/ 2147483647 w 73"/>
                <a:gd name="T3" fmla="*/ 2147483647 h 39"/>
                <a:gd name="T4" fmla="*/ 2147483647 w 73"/>
                <a:gd name="T5" fmla="*/ 2147483647 h 39"/>
                <a:gd name="T6" fmla="*/ 2147483647 w 73"/>
                <a:gd name="T7" fmla="*/ 2147483647 h 39"/>
                <a:gd name="T8" fmla="*/ 2147483647 w 73"/>
                <a:gd name="T9" fmla="*/ 2147483647 h 39"/>
                <a:gd name="T10" fmla="*/ 2147483647 w 73"/>
                <a:gd name="T11" fmla="*/ 2147483647 h 39"/>
                <a:gd name="T12" fmla="*/ 2147483647 w 73"/>
                <a:gd name="T13" fmla="*/ 2147483647 h 39"/>
                <a:gd name="T14" fmla="*/ 2147483647 w 73"/>
                <a:gd name="T15" fmla="*/ 2147483647 h 39"/>
                <a:gd name="T16" fmla="*/ 2147483647 w 73"/>
                <a:gd name="T17" fmla="*/ 0 h 39"/>
                <a:gd name="T18" fmla="*/ 0 w 73"/>
                <a:gd name="T19" fmla="*/ 214748364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39"/>
                <a:gd name="T32" fmla="*/ 73 w 73"/>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39">
                  <a:moveTo>
                    <a:pt x="0" y="20"/>
                  </a:moveTo>
                  <a:lnTo>
                    <a:pt x="4" y="32"/>
                  </a:lnTo>
                  <a:lnTo>
                    <a:pt x="20" y="39"/>
                  </a:lnTo>
                  <a:lnTo>
                    <a:pt x="51" y="25"/>
                  </a:lnTo>
                  <a:lnTo>
                    <a:pt x="69" y="26"/>
                  </a:lnTo>
                  <a:lnTo>
                    <a:pt x="73" y="15"/>
                  </a:lnTo>
                  <a:lnTo>
                    <a:pt x="61" y="9"/>
                  </a:lnTo>
                  <a:lnTo>
                    <a:pt x="41" y="13"/>
                  </a:lnTo>
                  <a:lnTo>
                    <a:pt x="16" y="0"/>
                  </a:lnTo>
                  <a:lnTo>
                    <a:pt x="0" y="2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65" name="Freeform 720"/>
            <p:cNvSpPr>
              <a:spLocks/>
            </p:cNvSpPr>
            <p:nvPr/>
          </p:nvSpPr>
          <p:spPr bwMode="auto">
            <a:xfrm>
              <a:off x="4578350" y="2373338"/>
              <a:ext cx="141288" cy="65087"/>
            </a:xfrm>
            <a:custGeom>
              <a:avLst/>
              <a:gdLst>
                <a:gd name="T0" fmla="*/ 2147483647 w 80"/>
                <a:gd name="T1" fmla="*/ 2147483647 h 42"/>
                <a:gd name="T2" fmla="*/ 2147483647 w 80"/>
                <a:gd name="T3" fmla="*/ 2147483647 h 42"/>
                <a:gd name="T4" fmla="*/ 2147483647 w 80"/>
                <a:gd name="T5" fmla="*/ 2147483647 h 42"/>
                <a:gd name="T6" fmla="*/ 2147483647 w 80"/>
                <a:gd name="T7" fmla="*/ 2147483647 h 42"/>
                <a:gd name="T8" fmla="*/ 2147483647 w 80"/>
                <a:gd name="T9" fmla="*/ 2147483647 h 42"/>
                <a:gd name="T10" fmla="*/ 2147483647 w 80"/>
                <a:gd name="T11" fmla="*/ 0 h 42"/>
                <a:gd name="T12" fmla="*/ 0 w 80"/>
                <a:gd name="T13" fmla="*/ 2147483647 h 42"/>
                <a:gd name="T14" fmla="*/ 2147483647 w 80"/>
                <a:gd name="T15" fmla="*/ 2147483647 h 42"/>
                <a:gd name="T16" fmla="*/ 2147483647 w 80"/>
                <a:gd name="T17" fmla="*/ 2147483647 h 42"/>
                <a:gd name="T18" fmla="*/ 2147483647 w 80"/>
                <a:gd name="T19" fmla="*/ 2147483647 h 42"/>
                <a:gd name="T20" fmla="*/ 2147483647 w 80"/>
                <a:gd name="T21" fmla="*/ 2147483647 h 42"/>
                <a:gd name="T22" fmla="*/ 2147483647 w 80"/>
                <a:gd name="T23" fmla="*/ 2147483647 h 42"/>
                <a:gd name="T24" fmla="*/ 2147483647 w 80"/>
                <a:gd name="T25" fmla="*/ 2147483647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42"/>
                <a:gd name="T41" fmla="*/ 80 w 80"/>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42">
                  <a:moveTo>
                    <a:pt x="80" y="19"/>
                  </a:moveTo>
                  <a:lnTo>
                    <a:pt x="64" y="12"/>
                  </a:lnTo>
                  <a:lnTo>
                    <a:pt x="63" y="16"/>
                  </a:lnTo>
                  <a:lnTo>
                    <a:pt x="49" y="4"/>
                  </a:lnTo>
                  <a:lnTo>
                    <a:pt x="35" y="4"/>
                  </a:lnTo>
                  <a:lnTo>
                    <a:pt x="30" y="0"/>
                  </a:lnTo>
                  <a:lnTo>
                    <a:pt x="0" y="13"/>
                  </a:lnTo>
                  <a:lnTo>
                    <a:pt x="8" y="26"/>
                  </a:lnTo>
                  <a:lnTo>
                    <a:pt x="23" y="39"/>
                  </a:lnTo>
                  <a:lnTo>
                    <a:pt x="36" y="42"/>
                  </a:lnTo>
                  <a:lnTo>
                    <a:pt x="40" y="36"/>
                  </a:lnTo>
                  <a:lnTo>
                    <a:pt x="64" y="39"/>
                  </a:lnTo>
                  <a:lnTo>
                    <a:pt x="80" y="1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66" name="Freeform 721" descr="Rombos opacos"/>
            <p:cNvSpPr>
              <a:spLocks/>
            </p:cNvSpPr>
            <p:nvPr/>
          </p:nvSpPr>
          <p:spPr bwMode="auto">
            <a:xfrm>
              <a:off x="4578350" y="2373338"/>
              <a:ext cx="141288" cy="65087"/>
            </a:xfrm>
            <a:custGeom>
              <a:avLst/>
              <a:gdLst>
                <a:gd name="T0" fmla="*/ 2147483647 w 80"/>
                <a:gd name="T1" fmla="*/ 2147483647 h 42"/>
                <a:gd name="T2" fmla="*/ 2147483647 w 80"/>
                <a:gd name="T3" fmla="*/ 2147483647 h 42"/>
                <a:gd name="T4" fmla="*/ 2147483647 w 80"/>
                <a:gd name="T5" fmla="*/ 2147483647 h 42"/>
                <a:gd name="T6" fmla="*/ 2147483647 w 80"/>
                <a:gd name="T7" fmla="*/ 2147483647 h 42"/>
                <a:gd name="T8" fmla="*/ 2147483647 w 80"/>
                <a:gd name="T9" fmla="*/ 2147483647 h 42"/>
                <a:gd name="T10" fmla="*/ 2147483647 w 80"/>
                <a:gd name="T11" fmla="*/ 0 h 42"/>
                <a:gd name="T12" fmla="*/ 0 w 80"/>
                <a:gd name="T13" fmla="*/ 2147483647 h 42"/>
                <a:gd name="T14" fmla="*/ 2147483647 w 80"/>
                <a:gd name="T15" fmla="*/ 2147483647 h 42"/>
                <a:gd name="T16" fmla="*/ 2147483647 w 80"/>
                <a:gd name="T17" fmla="*/ 2147483647 h 42"/>
                <a:gd name="T18" fmla="*/ 2147483647 w 80"/>
                <a:gd name="T19" fmla="*/ 2147483647 h 42"/>
                <a:gd name="T20" fmla="*/ 2147483647 w 80"/>
                <a:gd name="T21" fmla="*/ 2147483647 h 42"/>
                <a:gd name="T22" fmla="*/ 2147483647 w 80"/>
                <a:gd name="T23" fmla="*/ 2147483647 h 42"/>
                <a:gd name="T24" fmla="*/ 2147483647 w 80"/>
                <a:gd name="T25" fmla="*/ 2147483647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42"/>
                <a:gd name="T41" fmla="*/ 80 w 80"/>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42">
                  <a:moveTo>
                    <a:pt x="80" y="19"/>
                  </a:moveTo>
                  <a:lnTo>
                    <a:pt x="64" y="12"/>
                  </a:lnTo>
                  <a:lnTo>
                    <a:pt x="63" y="16"/>
                  </a:lnTo>
                  <a:lnTo>
                    <a:pt x="49" y="4"/>
                  </a:lnTo>
                  <a:lnTo>
                    <a:pt x="35" y="4"/>
                  </a:lnTo>
                  <a:lnTo>
                    <a:pt x="30" y="0"/>
                  </a:lnTo>
                  <a:lnTo>
                    <a:pt x="0" y="13"/>
                  </a:lnTo>
                  <a:lnTo>
                    <a:pt x="8" y="26"/>
                  </a:lnTo>
                  <a:lnTo>
                    <a:pt x="23" y="39"/>
                  </a:lnTo>
                  <a:lnTo>
                    <a:pt x="36" y="42"/>
                  </a:lnTo>
                  <a:lnTo>
                    <a:pt x="40" y="36"/>
                  </a:lnTo>
                  <a:lnTo>
                    <a:pt x="64" y="39"/>
                  </a:lnTo>
                  <a:lnTo>
                    <a:pt x="80" y="1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746" name="745 CuadroTexto"/>
            <p:cNvSpPr txBox="1"/>
            <p:nvPr/>
          </p:nvSpPr>
          <p:spPr>
            <a:xfrm>
              <a:off x="2957344" y="4149080"/>
              <a:ext cx="648072"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Mercosur</a:t>
              </a:r>
              <a:endParaRPr lang="es-ES" sz="800" dirty="0">
                <a:solidFill>
                  <a:srgbClr val="000000"/>
                </a:solidFill>
                <a:latin typeface="Arial Narrow" pitchFamily="34" charset="0"/>
                <a:cs typeface="+mn-cs"/>
              </a:endParaRPr>
            </a:p>
          </p:txBody>
        </p:sp>
        <p:sp>
          <p:nvSpPr>
            <p:cNvPr id="747" name="746 CuadroTexto"/>
            <p:cNvSpPr txBox="1"/>
            <p:nvPr/>
          </p:nvSpPr>
          <p:spPr>
            <a:xfrm>
              <a:off x="1763688" y="3789040"/>
              <a:ext cx="648072"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CAN</a:t>
              </a:r>
              <a:endParaRPr lang="es-ES" sz="800" dirty="0">
                <a:solidFill>
                  <a:srgbClr val="000000"/>
                </a:solidFill>
                <a:latin typeface="Arial Narrow" pitchFamily="34" charset="0"/>
                <a:cs typeface="+mn-cs"/>
              </a:endParaRPr>
            </a:p>
          </p:txBody>
        </p:sp>
        <p:sp>
          <p:nvSpPr>
            <p:cNvPr id="748" name="747 CuadroTexto"/>
            <p:cNvSpPr txBox="1"/>
            <p:nvPr/>
          </p:nvSpPr>
          <p:spPr>
            <a:xfrm>
              <a:off x="2483768" y="3316734"/>
              <a:ext cx="792088"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Venezuela </a:t>
              </a:r>
              <a:endParaRPr lang="es-ES" sz="800" dirty="0">
                <a:solidFill>
                  <a:srgbClr val="000000"/>
                </a:solidFill>
                <a:latin typeface="Arial Narrow" pitchFamily="34" charset="0"/>
                <a:cs typeface="+mn-cs"/>
              </a:endParaRPr>
            </a:p>
          </p:txBody>
        </p:sp>
        <p:sp>
          <p:nvSpPr>
            <p:cNvPr id="749" name="748 CuadroTexto"/>
            <p:cNvSpPr txBox="1"/>
            <p:nvPr/>
          </p:nvSpPr>
          <p:spPr>
            <a:xfrm>
              <a:off x="1293540" y="3290262"/>
              <a:ext cx="792088"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Triángulo Norte</a:t>
              </a:r>
              <a:endParaRPr lang="es-ES" sz="800" dirty="0">
                <a:solidFill>
                  <a:srgbClr val="000000"/>
                </a:solidFill>
                <a:latin typeface="Arial Narrow" pitchFamily="34" charset="0"/>
                <a:cs typeface="+mn-cs"/>
              </a:endParaRPr>
            </a:p>
          </p:txBody>
        </p:sp>
        <p:sp>
          <p:nvSpPr>
            <p:cNvPr id="750" name="749 CuadroTexto"/>
            <p:cNvSpPr txBox="1"/>
            <p:nvPr/>
          </p:nvSpPr>
          <p:spPr>
            <a:xfrm>
              <a:off x="1537122" y="3482538"/>
              <a:ext cx="823838"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Costa Rica</a:t>
              </a:r>
              <a:endParaRPr lang="es-ES" sz="800" dirty="0">
                <a:solidFill>
                  <a:srgbClr val="000000"/>
                </a:solidFill>
                <a:latin typeface="Arial Narrow" pitchFamily="34" charset="0"/>
                <a:cs typeface="+mn-cs"/>
              </a:endParaRPr>
            </a:p>
          </p:txBody>
        </p:sp>
        <p:sp>
          <p:nvSpPr>
            <p:cNvPr id="751" name="750 CuadroTexto"/>
            <p:cNvSpPr txBox="1"/>
            <p:nvPr/>
          </p:nvSpPr>
          <p:spPr>
            <a:xfrm>
              <a:off x="1979712" y="3357572"/>
              <a:ext cx="607814"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Panamá</a:t>
              </a:r>
              <a:endParaRPr lang="es-ES" sz="800" dirty="0">
                <a:solidFill>
                  <a:srgbClr val="000000"/>
                </a:solidFill>
                <a:latin typeface="Arial Narrow" pitchFamily="34" charset="0"/>
                <a:cs typeface="+mn-cs"/>
              </a:endParaRPr>
            </a:p>
          </p:txBody>
        </p:sp>
        <p:sp>
          <p:nvSpPr>
            <p:cNvPr id="752" name="751 CuadroTexto"/>
            <p:cNvSpPr txBox="1"/>
            <p:nvPr/>
          </p:nvSpPr>
          <p:spPr>
            <a:xfrm>
              <a:off x="2327052" y="3088010"/>
              <a:ext cx="876796"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Rep. Dominicana</a:t>
              </a:r>
              <a:endParaRPr lang="es-ES" sz="800" dirty="0">
                <a:solidFill>
                  <a:srgbClr val="000000"/>
                </a:solidFill>
                <a:latin typeface="Arial Narrow" pitchFamily="34" charset="0"/>
                <a:cs typeface="+mn-cs"/>
              </a:endParaRPr>
            </a:p>
          </p:txBody>
        </p:sp>
        <p:sp>
          <p:nvSpPr>
            <p:cNvPr id="753" name="752 CuadroTexto"/>
            <p:cNvSpPr txBox="1"/>
            <p:nvPr/>
          </p:nvSpPr>
          <p:spPr>
            <a:xfrm>
              <a:off x="1293540" y="3068960"/>
              <a:ext cx="679822"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México</a:t>
              </a:r>
              <a:endParaRPr lang="es-ES" sz="800" dirty="0">
                <a:solidFill>
                  <a:srgbClr val="000000"/>
                </a:solidFill>
                <a:latin typeface="Arial Narrow" pitchFamily="34" charset="0"/>
                <a:cs typeface="+mn-cs"/>
              </a:endParaRPr>
            </a:p>
          </p:txBody>
        </p:sp>
        <p:sp>
          <p:nvSpPr>
            <p:cNvPr id="760" name="759 CuadroTexto"/>
            <p:cNvSpPr txBox="1"/>
            <p:nvPr/>
          </p:nvSpPr>
          <p:spPr>
            <a:xfrm>
              <a:off x="1445940" y="2564904"/>
              <a:ext cx="792088"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Estados Unidos</a:t>
              </a:r>
              <a:endParaRPr lang="es-ES" sz="800" dirty="0">
                <a:solidFill>
                  <a:srgbClr val="000000"/>
                </a:solidFill>
                <a:latin typeface="Arial Narrow" pitchFamily="34" charset="0"/>
                <a:cs typeface="+mn-cs"/>
              </a:endParaRPr>
            </a:p>
          </p:txBody>
        </p:sp>
        <p:sp>
          <p:nvSpPr>
            <p:cNvPr id="761" name="760 CuadroTexto"/>
            <p:cNvSpPr txBox="1"/>
            <p:nvPr/>
          </p:nvSpPr>
          <p:spPr>
            <a:xfrm>
              <a:off x="1547664" y="2061428"/>
              <a:ext cx="792088"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Canadá</a:t>
              </a:r>
              <a:endParaRPr lang="es-ES" sz="800" dirty="0">
                <a:solidFill>
                  <a:srgbClr val="000000"/>
                </a:solidFill>
                <a:latin typeface="Arial Narrow" pitchFamily="34" charset="0"/>
                <a:cs typeface="+mn-cs"/>
              </a:endParaRPr>
            </a:p>
          </p:txBody>
        </p:sp>
        <p:sp>
          <p:nvSpPr>
            <p:cNvPr id="762" name="761 CuadroTexto"/>
            <p:cNvSpPr txBox="1"/>
            <p:nvPr/>
          </p:nvSpPr>
          <p:spPr>
            <a:xfrm>
              <a:off x="2123728" y="4365684"/>
              <a:ext cx="432048"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Chile</a:t>
              </a:r>
              <a:endParaRPr lang="es-ES" sz="800" dirty="0">
                <a:solidFill>
                  <a:srgbClr val="000000"/>
                </a:solidFill>
                <a:latin typeface="Arial Narrow" pitchFamily="34" charset="0"/>
                <a:cs typeface="+mn-cs"/>
              </a:endParaRPr>
            </a:p>
          </p:txBody>
        </p:sp>
        <p:sp>
          <p:nvSpPr>
            <p:cNvPr id="763" name="762 CuadroTexto"/>
            <p:cNvSpPr txBox="1"/>
            <p:nvPr/>
          </p:nvSpPr>
          <p:spPr>
            <a:xfrm>
              <a:off x="1907704" y="3573016"/>
              <a:ext cx="648072" cy="219820"/>
            </a:xfrm>
            <a:prstGeom prst="rect">
              <a:avLst/>
            </a:prstGeom>
            <a:noFill/>
          </p:spPr>
          <p:txBody>
            <a:bodyPr wrap="square" rtlCol="0">
              <a:spAutoFit/>
            </a:bodyPr>
            <a:lstStyle/>
            <a:p>
              <a:pPr defTabSz="914206"/>
              <a:r>
                <a:rPr lang="es-ES" sz="800" b="1" dirty="0" smtClean="0">
                  <a:solidFill>
                    <a:srgbClr val="000000"/>
                  </a:solidFill>
                  <a:latin typeface="Arial Narrow" pitchFamily="34" charset="0"/>
                  <a:cs typeface="+mn-cs"/>
                </a:rPr>
                <a:t>Colombia</a:t>
              </a:r>
              <a:endParaRPr lang="es-ES" sz="800" b="1" dirty="0">
                <a:solidFill>
                  <a:srgbClr val="000000"/>
                </a:solidFill>
                <a:latin typeface="Arial Narrow" pitchFamily="34" charset="0"/>
                <a:cs typeface="+mn-cs"/>
              </a:endParaRPr>
            </a:p>
          </p:txBody>
        </p:sp>
      </p:grpSp>
      <p:sp>
        <p:nvSpPr>
          <p:cNvPr id="767" name="766 CuadroTexto"/>
          <p:cNvSpPr txBox="1"/>
          <p:nvPr/>
        </p:nvSpPr>
        <p:spPr>
          <a:xfrm>
            <a:off x="179512" y="4149082"/>
            <a:ext cx="1296144" cy="280742"/>
          </a:xfrm>
          <a:prstGeom prst="rect">
            <a:avLst/>
          </a:prstGeom>
          <a:noFill/>
        </p:spPr>
        <p:txBody>
          <a:bodyPr wrap="square" lIns="91420" tIns="45711" rIns="91420" bIns="45711" rtlCol="0">
            <a:spAutoFit/>
          </a:bodyPr>
          <a:lstStyle/>
          <a:p>
            <a:pPr defTabSz="914206"/>
            <a:r>
              <a:rPr lang="es-ES" sz="1200" b="1" dirty="0" smtClean="0">
                <a:solidFill>
                  <a:srgbClr val="000000"/>
                </a:solidFill>
                <a:latin typeface="Arial"/>
                <a:cs typeface="+mn-cs"/>
              </a:rPr>
              <a:t>América Latina</a:t>
            </a:r>
            <a:endParaRPr lang="es-ES" sz="1200" b="1" dirty="0">
              <a:solidFill>
                <a:srgbClr val="000000"/>
              </a:solidFill>
              <a:latin typeface="Arial"/>
              <a:cs typeface="+mn-cs"/>
            </a:endParaRPr>
          </a:p>
        </p:txBody>
      </p:sp>
      <p:sp>
        <p:nvSpPr>
          <p:cNvPr id="768" name="767 CuadroTexto"/>
          <p:cNvSpPr txBox="1"/>
          <p:nvPr/>
        </p:nvSpPr>
        <p:spPr>
          <a:xfrm>
            <a:off x="331912" y="1423811"/>
            <a:ext cx="1647800" cy="280742"/>
          </a:xfrm>
          <a:prstGeom prst="rect">
            <a:avLst/>
          </a:prstGeom>
          <a:solidFill>
            <a:schemeClr val="accent2"/>
          </a:solidFill>
        </p:spPr>
        <p:txBody>
          <a:bodyPr wrap="square" lIns="91420" tIns="45711" rIns="91420" bIns="45711" rtlCol="0">
            <a:spAutoFit/>
          </a:bodyPr>
          <a:lstStyle/>
          <a:p>
            <a:pPr defTabSz="914206"/>
            <a:r>
              <a:rPr lang="es-ES" sz="1200" b="1" dirty="0" smtClean="0">
                <a:solidFill>
                  <a:srgbClr val="FFFFFF"/>
                </a:solidFill>
                <a:latin typeface="Arial"/>
                <a:cs typeface="+mn-cs"/>
              </a:rPr>
              <a:t>América del Norte</a:t>
            </a:r>
            <a:endParaRPr lang="es-ES" sz="1200" b="1" dirty="0">
              <a:solidFill>
                <a:srgbClr val="FFFFFF"/>
              </a:solidFill>
              <a:latin typeface="Arial"/>
              <a:cs typeface="+mn-cs"/>
            </a:endParaRPr>
          </a:p>
        </p:txBody>
      </p:sp>
      <p:sp>
        <p:nvSpPr>
          <p:cNvPr id="770" name="769 CuadroTexto"/>
          <p:cNvSpPr txBox="1"/>
          <p:nvPr/>
        </p:nvSpPr>
        <p:spPr>
          <a:xfrm>
            <a:off x="539554" y="6510536"/>
            <a:ext cx="2232248" cy="233638"/>
          </a:xfrm>
          <a:prstGeom prst="rect">
            <a:avLst/>
          </a:prstGeom>
          <a:noFill/>
        </p:spPr>
        <p:txBody>
          <a:bodyPr wrap="square" lIns="91420" tIns="45711" rIns="91420" bIns="45711" rtlCol="0">
            <a:spAutoFit/>
          </a:bodyPr>
          <a:lstStyle/>
          <a:p>
            <a:pPr defTabSz="914206"/>
            <a:r>
              <a:rPr lang="es-ES" sz="900" dirty="0" smtClean="0">
                <a:solidFill>
                  <a:srgbClr val="000000"/>
                </a:solidFill>
                <a:latin typeface="Arial"/>
                <a:cs typeface="+mn-cs"/>
              </a:rPr>
              <a:t>Elaborado por OEE-MCIT</a:t>
            </a:r>
            <a:endParaRPr lang="es-ES" sz="900" dirty="0">
              <a:solidFill>
                <a:srgbClr val="000000"/>
              </a:solidFill>
              <a:latin typeface="Arial"/>
              <a:cs typeface="+mn-cs"/>
            </a:endParaRPr>
          </a:p>
        </p:txBody>
      </p:sp>
      <p:sp>
        <p:nvSpPr>
          <p:cNvPr id="771" name="1 Título"/>
          <p:cNvSpPr txBox="1">
            <a:spLocks/>
          </p:cNvSpPr>
          <p:nvPr/>
        </p:nvSpPr>
        <p:spPr bwMode="auto">
          <a:xfrm>
            <a:off x="323530" y="945249"/>
            <a:ext cx="7673184" cy="314028"/>
          </a:xfrm>
          <a:prstGeom prst="rect">
            <a:avLst/>
          </a:prstGeom>
          <a:solidFill>
            <a:srgbClr val="002960">
              <a:lumMod val="25000"/>
              <a:lumOff val="75000"/>
            </a:srgbClr>
          </a:solidFill>
          <a:ln w="9525">
            <a:noFill/>
            <a:miter lim="800000"/>
            <a:headEnd/>
            <a:tailEnd/>
          </a:ln>
        </p:spPr>
        <p:txBody>
          <a:bodyPr vert="horz" wrap="square" lIns="0" tIns="0" rIns="0" bIns="0" numCol="1" anchor="t" anchorCtr="0" compatLnSpc="1">
            <a:prstTxWarp prst="textNoShape">
              <a:avLst/>
            </a:prstTxWarp>
            <a:spAutoFit/>
          </a:bodyPr>
          <a:lstStyle/>
          <a:p>
            <a:pPr defTabSz="895160" eaLnBrk="0" hangingPunct="0">
              <a:defRPr/>
            </a:pPr>
            <a:r>
              <a:rPr lang="es-CO" sz="2000" b="1" kern="0" dirty="0" smtClean="0">
                <a:solidFill>
                  <a:srgbClr val="002960"/>
                </a:solidFill>
                <a:latin typeface="Arial"/>
                <a:cs typeface="+mn-cs"/>
              </a:rPr>
              <a:t>2. Siguió América del Norte</a:t>
            </a:r>
            <a:endParaRPr lang="es-ES" sz="2000" b="1" kern="0" dirty="0">
              <a:solidFill>
                <a:srgbClr val="002960"/>
              </a:solidFill>
              <a:latin typeface="Arial"/>
              <a:cs typeface="+mn-cs"/>
            </a:endParaRPr>
          </a:p>
        </p:txBody>
      </p:sp>
      <p:sp>
        <p:nvSpPr>
          <p:cNvPr id="765" name="764 Marcador de número de diapositiva"/>
          <p:cNvSpPr>
            <a:spLocks noGrp="1"/>
          </p:cNvSpPr>
          <p:nvPr>
            <p:ph type="sldNum" sz="quarter" idx="10"/>
          </p:nvPr>
        </p:nvSpPr>
        <p:spPr/>
        <p:txBody>
          <a:bodyPr/>
          <a:lstStyle/>
          <a:p>
            <a:pPr>
              <a:defRPr/>
            </a:pPr>
            <a:fld id="{8726A013-0993-4633-822B-C6833D0DC4F9}" type="slidenum">
              <a:rPr lang="es-ES_tradnl" smtClean="0"/>
              <a:pPr>
                <a:defRPr/>
              </a:pPr>
              <a:t>35</a:t>
            </a:fld>
            <a:r>
              <a:rPr lang="es-ES_tradnl" smtClean="0"/>
              <a:t> </a:t>
            </a:r>
            <a:endParaRPr lang="es-ES_tradnl"/>
          </a:p>
        </p:txBody>
      </p:sp>
      <p:pic>
        <p:nvPicPr>
          <p:cNvPr id="766" name="Picture 1327"/>
          <p:cNvPicPr>
            <a:picLocks noChangeAspect="1" noChangeArrowheads="1"/>
          </p:cNvPicPr>
          <p:nvPr/>
        </p:nvPicPr>
        <p:blipFill>
          <a:blip r:embed="rId4" cstate="print"/>
          <a:srcRect/>
          <a:stretch>
            <a:fillRect/>
          </a:stretch>
        </p:blipFill>
        <p:spPr bwMode="auto">
          <a:xfrm>
            <a:off x="8345434" y="15"/>
            <a:ext cx="798581" cy="910429"/>
          </a:xfrm>
          <a:prstGeom prst="rect">
            <a:avLst/>
          </a:prstGeom>
          <a:noFill/>
          <a:ln w="9525">
            <a:noFill/>
            <a:miter lim="800000"/>
            <a:headEnd/>
            <a:tailEnd/>
          </a:ln>
        </p:spPr>
      </p:pic>
      <p:sp>
        <p:nvSpPr>
          <p:cNvPr id="769" name="1 Título"/>
          <p:cNvSpPr txBox="1">
            <a:spLocks/>
          </p:cNvSpPr>
          <p:nvPr/>
        </p:nvSpPr>
        <p:spPr bwMode="auto">
          <a:xfrm>
            <a:off x="323530" y="585881"/>
            <a:ext cx="7673184" cy="31402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895160" eaLnBrk="0" hangingPunct="0">
              <a:defRPr/>
            </a:pPr>
            <a:r>
              <a:rPr lang="es-ES" sz="2000" b="1" i="1" kern="0" dirty="0" smtClean="0">
                <a:solidFill>
                  <a:srgbClr val="002960"/>
                </a:solidFill>
                <a:latin typeface="Arial"/>
                <a:cs typeface="+mn-cs"/>
              </a:rPr>
              <a:t>iv. Desarrollo gradual de la estrategia de internacionalización</a:t>
            </a:r>
          </a:p>
        </p:txBody>
      </p:sp>
      <p:sp>
        <p:nvSpPr>
          <p:cNvPr id="772" name="Rectangle 4"/>
          <p:cNvSpPr txBox="1">
            <a:spLocks noChangeArrowheads="1"/>
          </p:cNvSpPr>
          <p:nvPr>
            <p:custDataLst>
              <p:tags r:id="rId1"/>
            </p:custDataLst>
          </p:nvPr>
        </p:nvSpPr>
        <p:spPr>
          <a:xfrm>
            <a:off x="237068" y="131607"/>
            <a:ext cx="8103116" cy="565490"/>
          </a:xfrm>
          <a:prstGeom prst="rect">
            <a:avLst/>
          </a:prstGeom>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 sz="2000" dirty="0" smtClean="0"/>
              <a:t>d. Iniciativas para lograr la meta</a:t>
            </a:r>
          </a:p>
        </p:txBody>
      </p:sp>
    </p:spTree>
    <p:extLst>
      <p:ext uri="{BB962C8B-B14F-4D97-AF65-F5344CB8AC3E}">
        <p14:creationId xmlns:p14="http://schemas.microsoft.com/office/powerpoint/2010/main" xmlns="" val="282094364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Rectangle 28"/>
          <p:cNvSpPr>
            <a:spLocks noChangeArrowheads="1"/>
          </p:cNvSpPr>
          <p:nvPr/>
        </p:nvSpPr>
        <p:spPr bwMode="auto">
          <a:xfrm>
            <a:off x="876557" y="5761832"/>
            <a:ext cx="3839461" cy="345431"/>
          </a:xfrm>
          <a:prstGeom prst="rect">
            <a:avLst/>
          </a:prstGeom>
          <a:noFill/>
          <a:ln w="9525">
            <a:noFill/>
            <a:miter lim="800000"/>
            <a:headEnd/>
            <a:tailEnd/>
          </a:ln>
        </p:spPr>
        <p:txBody>
          <a:bodyPr wrap="square" lIns="0" tIns="0" rIns="0" bIns="0">
            <a:spAutoFit/>
          </a:bodyPr>
          <a:lstStyle/>
          <a:p>
            <a:pPr defTabSz="914206"/>
            <a:r>
              <a:rPr lang="es-ES" sz="1100" b="1" dirty="0" smtClean="0">
                <a:solidFill>
                  <a:srgbClr val="000000"/>
                </a:solidFill>
                <a:latin typeface="Arial"/>
                <a:cs typeface="+mn-cs"/>
              </a:rPr>
              <a:t>Vigentes: CAN, México, Chile, Mercosur, Triángulo Norte, Canadá, Suiza y Liechtenstein (miembros de </a:t>
            </a:r>
            <a:r>
              <a:rPr lang="es-ES" sz="1100" b="1" dirty="0" err="1" smtClean="0">
                <a:solidFill>
                  <a:srgbClr val="333399">
                    <a:lumMod val="75000"/>
                  </a:srgbClr>
                </a:solidFill>
                <a:latin typeface="Arial"/>
                <a:cs typeface="+mn-cs"/>
              </a:rPr>
              <a:t>Efta</a:t>
            </a:r>
            <a:r>
              <a:rPr lang="es-ES" sz="1100" b="1" dirty="0" smtClean="0">
                <a:solidFill>
                  <a:srgbClr val="333399">
                    <a:lumMod val="75000"/>
                  </a:srgbClr>
                </a:solidFill>
                <a:latin typeface="Arial"/>
                <a:cs typeface="+mn-cs"/>
              </a:rPr>
              <a:t>)</a:t>
            </a:r>
            <a:endParaRPr lang="es-ES" sz="1100" b="1" dirty="0">
              <a:solidFill>
                <a:srgbClr val="333399">
                  <a:lumMod val="75000"/>
                </a:srgbClr>
              </a:solidFill>
              <a:latin typeface="Arial"/>
              <a:cs typeface="+mn-cs"/>
            </a:endParaRPr>
          </a:p>
        </p:txBody>
      </p:sp>
      <p:sp>
        <p:nvSpPr>
          <p:cNvPr id="743" name="Rectangle 31"/>
          <p:cNvSpPr>
            <a:spLocks noChangeArrowheads="1"/>
          </p:cNvSpPr>
          <p:nvPr/>
        </p:nvSpPr>
        <p:spPr bwMode="auto">
          <a:xfrm>
            <a:off x="489528" y="5794363"/>
            <a:ext cx="203200" cy="157018"/>
          </a:xfrm>
          <a:prstGeom prst="rect">
            <a:avLst/>
          </a:prstGeom>
          <a:solidFill>
            <a:srgbClr val="92D050"/>
          </a:solidFill>
          <a:ln w="9525">
            <a:solidFill>
              <a:srgbClr val="00B050"/>
            </a:solidFill>
            <a:miter lim="800000"/>
            <a:headEnd/>
            <a:tailEnd/>
          </a:ln>
        </p:spPr>
        <p:txBody>
          <a:bodyPr lIns="91275" tIns="45636" rIns="91275" bIns="45636"/>
          <a:lstStyle/>
          <a:p>
            <a:pPr defTabSz="914206"/>
            <a:endParaRPr lang="es-ES" sz="1800" dirty="0">
              <a:solidFill>
                <a:srgbClr val="000000"/>
              </a:solidFill>
              <a:latin typeface="Arial"/>
              <a:cs typeface="+mn-cs"/>
            </a:endParaRPr>
          </a:p>
        </p:txBody>
      </p:sp>
      <p:sp>
        <p:nvSpPr>
          <p:cNvPr id="744" name="Rectangle 26"/>
          <p:cNvSpPr>
            <a:spLocks noChangeArrowheads="1"/>
          </p:cNvSpPr>
          <p:nvPr/>
        </p:nvSpPr>
        <p:spPr bwMode="auto">
          <a:xfrm>
            <a:off x="5155260" y="6193758"/>
            <a:ext cx="215547" cy="165126"/>
          </a:xfrm>
          <a:prstGeom prst="rect">
            <a:avLst/>
          </a:prstGeom>
          <a:solidFill>
            <a:srgbClr val="8238BA"/>
          </a:solidFill>
          <a:ln w="9525">
            <a:noFill/>
            <a:miter lim="800000"/>
            <a:headEnd/>
            <a:tailEnd/>
          </a:ln>
        </p:spPr>
        <p:txBody>
          <a:bodyPr lIns="91275" tIns="45636" rIns="91275" bIns="45636"/>
          <a:lstStyle/>
          <a:p>
            <a:pPr defTabSz="914206"/>
            <a:endParaRPr lang="es-ES" sz="1800" dirty="0">
              <a:solidFill>
                <a:srgbClr val="000000"/>
              </a:solidFill>
              <a:latin typeface="Arial"/>
              <a:cs typeface="+mn-cs"/>
            </a:endParaRPr>
          </a:p>
        </p:txBody>
      </p:sp>
      <p:sp>
        <p:nvSpPr>
          <p:cNvPr id="764" name="763 Rectángulo"/>
          <p:cNvSpPr/>
          <p:nvPr/>
        </p:nvSpPr>
        <p:spPr>
          <a:xfrm>
            <a:off x="827586" y="6257975"/>
            <a:ext cx="3888432" cy="265040"/>
          </a:xfrm>
          <a:prstGeom prst="rect">
            <a:avLst/>
          </a:prstGeom>
        </p:spPr>
        <p:txBody>
          <a:bodyPr wrap="square" lIns="91420" tIns="45711" rIns="91420" bIns="45711">
            <a:spAutoFit/>
          </a:bodyPr>
          <a:lstStyle/>
          <a:p>
            <a:pPr defTabSz="914206"/>
            <a:r>
              <a:rPr lang="es-ES" sz="1100" b="1" dirty="0" smtClean="0">
                <a:solidFill>
                  <a:srgbClr val="000000"/>
                </a:solidFill>
                <a:latin typeface="Arial"/>
                <a:cs typeface="+mn-cs"/>
              </a:rPr>
              <a:t>Próximos: EEUU, </a:t>
            </a:r>
            <a:r>
              <a:rPr lang="es-ES" sz="1100" b="1" dirty="0" smtClean="0">
                <a:solidFill>
                  <a:srgbClr val="333399">
                    <a:lumMod val="75000"/>
                  </a:srgbClr>
                </a:solidFill>
                <a:latin typeface="Arial"/>
                <a:cs typeface="+mn-cs"/>
              </a:rPr>
              <a:t>Unión Europea, Noruega e Islandia</a:t>
            </a:r>
            <a:endParaRPr lang="es-ES" sz="1100" b="1" dirty="0">
              <a:solidFill>
                <a:srgbClr val="333399">
                  <a:lumMod val="75000"/>
                </a:srgbClr>
              </a:solidFill>
              <a:latin typeface="Arial"/>
              <a:cs typeface="+mn-cs"/>
            </a:endParaRPr>
          </a:p>
        </p:txBody>
      </p:sp>
      <p:sp>
        <p:nvSpPr>
          <p:cNvPr id="765" name="764 Rectángulo"/>
          <p:cNvSpPr/>
          <p:nvPr/>
        </p:nvSpPr>
        <p:spPr>
          <a:xfrm>
            <a:off x="5500401" y="5690815"/>
            <a:ext cx="2673783" cy="261592"/>
          </a:xfrm>
          <a:prstGeom prst="rect">
            <a:avLst/>
          </a:prstGeom>
        </p:spPr>
        <p:txBody>
          <a:bodyPr wrap="square" lIns="91420" tIns="45711" rIns="91420" bIns="45711">
            <a:spAutoFit/>
          </a:bodyPr>
          <a:lstStyle/>
          <a:p>
            <a:pPr defTabSz="914206"/>
            <a:r>
              <a:rPr lang="es-ES" sz="1100" b="1" dirty="0" smtClean="0">
                <a:solidFill>
                  <a:srgbClr val="000000"/>
                </a:solidFill>
                <a:latin typeface="Arial"/>
                <a:cs typeface="+mn-cs"/>
              </a:rPr>
              <a:t>En negociación: Panamá, Venezuela.</a:t>
            </a:r>
            <a:endParaRPr lang="es-ES" sz="1100" b="1" dirty="0">
              <a:solidFill>
                <a:srgbClr val="000000"/>
              </a:solidFill>
              <a:latin typeface="Arial"/>
              <a:cs typeface="+mn-cs"/>
            </a:endParaRPr>
          </a:p>
        </p:txBody>
      </p:sp>
      <p:sp>
        <p:nvSpPr>
          <p:cNvPr id="766" name="765 Rectángulo"/>
          <p:cNvSpPr/>
          <p:nvPr/>
        </p:nvSpPr>
        <p:spPr>
          <a:xfrm>
            <a:off x="5447149" y="6121312"/>
            <a:ext cx="3078017" cy="265040"/>
          </a:xfrm>
          <a:prstGeom prst="rect">
            <a:avLst/>
          </a:prstGeom>
        </p:spPr>
        <p:txBody>
          <a:bodyPr wrap="square" lIns="91420" tIns="45711" rIns="91420" bIns="45711">
            <a:spAutoFit/>
          </a:bodyPr>
          <a:lstStyle/>
          <a:p>
            <a:pPr defTabSz="914206"/>
            <a:r>
              <a:rPr lang="es-ES" sz="1100" b="1" dirty="0" smtClean="0">
                <a:solidFill>
                  <a:srgbClr val="000000"/>
                </a:solidFill>
                <a:latin typeface="Arial"/>
                <a:cs typeface="+mn-cs"/>
              </a:rPr>
              <a:t>Futuro: Costa Rica, República Dominicana</a:t>
            </a:r>
            <a:endParaRPr lang="es-ES" sz="1100" b="1" dirty="0">
              <a:solidFill>
                <a:srgbClr val="333399">
                  <a:lumMod val="75000"/>
                </a:srgbClr>
              </a:solidFill>
              <a:latin typeface="Arial"/>
              <a:cs typeface="+mn-cs"/>
            </a:endParaRPr>
          </a:p>
        </p:txBody>
      </p:sp>
      <p:sp>
        <p:nvSpPr>
          <p:cNvPr id="767" name="Rectangle 26"/>
          <p:cNvSpPr>
            <a:spLocks noChangeArrowheads="1"/>
          </p:cNvSpPr>
          <p:nvPr/>
        </p:nvSpPr>
        <p:spPr bwMode="auto">
          <a:xfrm>
            <a:off x="5159884" y="5773528"/>
            <a:ext cx="215547" cy="165126"/>
          </a:xfrm>
          <a:prstGeom prst="rect">
            <a:avLst/>
          </a:prstGeom>
          <a:solidFill>
            <a:srgbClr val="CC0000"/>
          </a:solidFill>
          <a:ln w="9525">
            <a:noFill/>
            <a:miter lim="800000"/>
            <a:headEnd/>
            <a:tailEnd/>
          </a:ln>
        </p:spPr>
        <p:txBody>
          <a:bodyPr lIns="91275" tIns="45636" rIns="91275" bIns="45636"/>
          <a:lstStyle/>
          <a:p>
            <a:pPr defTabSz="914206"/>
            <a:endParaRPr lang="es-ES" sz="1800" dirty="0">
              <a:solidFill>
                <a:srgbClr val="000000"/>
              </a:solidFill>
              <a:latin typeface="Arial"/>
              <a:cs typeface="+mn-cs"/>
            </a:endParaRPr>
          </a:p>
        </p:txBody>
      </p:sp>
      <p:sp>
        <p:nvSpPr>
          <p:cNvPr id="768" name="Rectangle 31"/>
          <p:cNvSpPr>
            <a:spLocks noChangeArrowheads="1"/>
          </p:cNvSpPr>
          <p:nvPr/>
        </p:nvSpPr>
        <p:spPr bwMode="auto">
          <a:xfrm>
            <a:off x="510772" y="6290195"/>
            <a:ext cx="203200" cy="157018"/>
          </a:xfrm>
          <a:prstGeom prst="rect">
            <a:avLst/>
          </a:prstGeom>
          <a:solidFill>
            <a:srgbClr val="FFCCFF"/>
          </a:solidFill>
          <a:ln w="9525">
            <a:solidFill>
              <a:srgbClr val="FC96E9"/>
            </a:solidFill>
            <a:miter lim="800000"/>
            <a:headEnd/>
            <a:tailEnd/>
          </a:ln>
        </p:spPr>
        <p:txBody>
          <a:bodyPr lIns="91275" tIns="45636" rIns="91275" bIns="45636"/>
          <a:lstStyle/>
          <a:p>
            <a:pPr defTabSz="914206"/>
            <a:endParaRPr lang="es-ES" sz="1800" dirty="0">
              <a:solidFill>
                <a:srgbClr val="000000"/>
              </a:solidFill>
              <a:latin typeface="Arial"/>
              <a:cs typeface="+mn-cs"/>
            </a:endParaRPr>
          </a:p>
        </p:txBody>
      </p:sp>
      <p:grpSp>
        <p:nvGrpSpPr>
          <p:cNvPr id="2" name="771 Grupo"/>
          <p:cNvGrpSpPr/>
          <p:nvPr/>
        </p:nvGrpSpPr>
        <p:grpSpPr>
          <a:xfrm>
            <a:off x="449263" y="1484787"/>
            <a:ext cx="8299450" cy="3812729"/>
            <a:chOff x="449263" y="1484784"/>
            <a:chExt cx="8299450" cy="3812729"/>
          </a:xfrm>
        </p:grpSpPr>
        <p:sp>
          <p:nvSpPr>
            <p:cNvPr id="2051" name="Rectangle 2"/>
            <p:cNvSpPr>
              <a:spLocks noChangeArrowheads="1"/>
            </p:cNvSpPr>
            <p:nvPr/>
          </p:nvSpPr>
          <p:spPr bwMode="auto">
            <a:xfrm>
              <a:off x="4391025" y="2276500"/>
              <a:ext cx="188494" cy="769369"/>
            </a:xfrm>
            <a:prstGeom prst="rect">
              <a:avLst/>
            </a:prstGeom>
            <a:noFill/>
            <a:ln w="9525">
              <a:noFill/>
              <a:miter lim="800000"/>
              <a:headEnd/>
              <a:tailEnd/>
            </a:ln>
          </p:spPr>
          <p:txBody>
            <a:bodyPr wrap="none">
              <a:spAutoFit/>
            </a:bodyPr>
            <a:lstStyle/>
            <a:p>
              <a:pPr defTabSz="914206" eaLnBrk="0" hangingPunct="0"/>
              <a:endParaRPr lang="en-US" sz="4400" dirty="0">
                <a:solidFill>
                  <a:srgbClr val="000000"/>
                </a:solidFill>
                <a:latin typeface="Calibri" pitchFamily="34" charset="0"/>
              </a:endParaRPr>
            </a:p>
          </p:txBody>
        </p:sp>
        <p:sp>
          <p:nvSpPr>
            <p:cNvPr id="2052" name="Freeform 3"/>
            <p:cNvSpPr>
              <a:spLocks/>
            </p:cNvSpPr>
            <p:nvPr/>
          </p:nvSpPr>
          <p:spPr bwMode="auto">
            <a:xfrm>
              <a:off x="3859213" y="3427438"/>
              <a:ext cx="196850" cy="152400"/>
            </a:xfrm>
            <a:custGeom>
              <a:avLst/>
              <a:gdLst>
                <a:gd name="T0" fmla="*/ 2147483647 w 110"/>
                <a:gd name="T1" fmla="*/ 2147483647 h 97"/>
                <a:gd name="T2" fmla="*/ 2147483647 w 110"/>
                <a:gd name="T3" fmla="*/ 2147483647 h 97"/>
                <a:gd name="T4" fmla="*/ 2147483647 w 110"/>
                <a:gd name="T5" fmla="*/ 2147483647 h 97"/>
                <a:gd name="T6" fmla="*/ 2147483647 w 110"/>
                <a:gd name="T7" fmla="*/ 2147483647 h 97"/>
                <a:gd name="T8" fmla="*/ 2147483647 w 110"/>
                <a:gd name="T9" fmla="*/ 2147483647 h 97"/>
                <a:gd name="T10" fmla="*/ 2147483647 w 110"/>
                <a:gd name="T11" fmla="*/ 2147483647 h 97"/>
                <a:gd name="T12" fmla="*/ 2147483647 w 110"/>
                <a:gd name="T13" fmla="*/ 2147483647 h 97"/>
                <a:gd name="T14" fmla="*/ 2147483647 w 110"/>
                <a:gd name="T15" fmla="*/ 2147483647 h 97"/>
                <a:gd name="T16" fmla="*/ 2147483647 w 110"/>
                <a:gd name="T17" fmla="*/ 2147483647 h 97"/>
                <a:gd name="T18" fmla="*/ 2147483647 w 110"/>
                <a:gd name="T19" fmla="*/ 0 h 97"/>
                <a:gd name="T20" fmla="*/ 2147483647 w 110"/>
                <a:gd name="T21" fmla="*/ 2147483647 h 97"/>
                <a:gd name="T22" fmla="*/ 2147483647 w 110"/>
                <a:gd name="T23" fmla="*/ 2147483647 h 97"/>
                <a:gd name="T24" fmla="*/ 0 w 110"/>
                <a:gd name="T25" fmla="*/ 2147483647 h 97"/>
                <a:gd name="T26" fmla="*/ 2147483647 w 110"/>
                <a:gd name="T27" fmla="*/ 2147483647 h 97"/>
                <a:gd name="T28" fmla="*/ 2147483647 w 110"/>
                <a:gd name="T29" fmla="*/ 2147483647 h 97"/>
                <a:gd name="T30" fmla="*/ 2147483647 w 110"/>
                <a:gd name="T31" fmla="*/ 2147483647 h 97"/>
                <a:gd name="T32" fmla="*/ 2147483647 w 110"/>
                <a:gd name="T33" fmla="*/ 2147483647 h 97"/>
                <a:gd name="T34" fmla="*/ 2147483647 w 110"/>
                <a:gd name="T35" fmla="*/ 2147483647 h 97"/>
                <a:gd name="T36" fmla="*/ 2147483647 w 110"/>
                <a:gd name="T37" fmla="*/ 2147483647 h 97"/>
                <a:gd name="T38" fmla="*/ 2147483647 w 110"/>
                <a:gd name="T39" fmla="*/ 2147483647 h 97"/>
                <a:gd name="T40" fmla="*/ 2147483647 w 110"/>
                <a:gd name="T41" fmla="*/ 2147483647 h 97"/>
                <a:gd name="T42" fmla="*/ 2147483647 w 110"/>
                <a:gd name="T43" fmla="*/ 2147483647 h 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0"/>
                <a:gd name="T67" fmla="*/ 0 h 97"/>
                <a:gd name="T68" fmla="*/ 110 w 110"/>
                <a:gd name="T69" fmla="*/ 97 h 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0" h="97">
                  <a:moveTo>
                    <a:pt x="99" y="91"/>
                  </a:moveTo>
                  <a:lnTo>
                    <a:pt x="104" y="86"/>
                  </a:lnTo>
                  <a:lnTo>
                    <a:pt x="102" y="78"/>
                  </a:lnTo>
                  <a:lnTo>
                    <a:pt x="110" y="72"/>
                  </a:lnTo>
                  <a:lnTo>
                    <a:pt x="104" y="53"/>
                  </a:lnTo>
                  <a:lnTo>
                    <a:pt x="106" y="43"/>
                  </a:lnTo>
                  <a:lnTo>
                    <a:pt x="89" y="3"/>
                  </a:lnTo>
                  <a:lnTo>
                    <a:pt x="65" y="12"/>
                  </a:lnTo>
                  <a:lnTo>
                    <a:pt x="57" y="3"/>
                  </a:lnTo>
                  <a:lnTo>
                    <a:pt x="21" y="0"/>
                  </a:lnTo>
                  <a:lnTo>
                    <a:pt x="19" y="16"/>
                  </a:lnTo>
                  <a:lnTo>
                    <a:pt x="6" y="21"/>
                  </a:lnTo>
                  <a:lnTo>
                    <a:pt x="0" y="31"/>
                  </a:lnTo>
                  <a:lnTo>
                    <a:pt x="26" y="62"/>
                  </a:lnTo>
                  <a:lnTo>
                    <a:pt x="40" y="48"/>
                  </a:lnTo>
                  <a:lnTo>
                    <a:pt x="54" y="47"/>
                  </a:lnTo>
                  <a:lnTo>
                    <a:pt x="68" y="67"/>
                  </a:lnTo>
                  <a:lnTo>
                    <a:pt x="65" y="76"/>
                  </a:lnTo>
                  <a:lnTo>
                    <a:pt x="71" y="76"/>
                  </a:lnTo>
                  <a:lnTo>
                    <a:pt x="81" y="73"/>
                  </a:lnTo>
                  <a:lnTo>
                    <a:pt x="89" y="97"/>
                  </a:lnTo>
                  <a:lnTo>
                    <a:pt x="99" y="91"/>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053" name="Freeform 4"/>
            <p:cNvSpPr>
              <a:spLocks/>
            </p:cNvSpPr>
            <p:nvPr/>
          </p:nvSpPr>
          <p:spPr bwMode="auto">
            <a:xfrm>
              <a:off x="3859213" y="3427438"/>
              <a:ext cx="196850" cy="152400"/>
            </a:xfrm>
            <a:custGeom>
              <a:avLst/>
              <a:gdLst>
                <a:gd name="T0" fmla="*/ 2147483647 w 110"/>
                <a:gd name="T1" fmla="*/ 2147483647 h 97"/>
                <a:gd name="T2" fmla="*/ 2147483647 w 110"/>
                <a:gd name="T3" fmla="*/ 2147483647 h 97"/>
                <a:gd name="T4" fmla="*/ 2147483647 w 110"/>
                <a:gd name="T5" fmla="*/ 2147483647 h 97"/>
                <a:gd name="T6" fmla="*/ 2147483647 w 110"/>
                <a:gd name="T7" fmla="*/ 2147483647 h 97"/>
                <a:gd name="T8" fmla="*/ 2147483647 w 110"/>
                <a:gd name="T9" fmla="*/ 2147483647 h 97"/>
                <a:gd name="T10" fmla="*/ 2147483647 w 110"/>
                <a:gd name="T11" fmla="*/ 2147483647 h 97"/>
                <a:gd name="T12" fmla="*/ 2147483647 w 110"/>
                <a:gd name="T13" fmla="*/ 2147483647 h 97"/>
                <a:gd name="T14" fmla="*/ 2147483647 w 110"/>
                <a:gd name="T15" fmla="*/ 2147483647 h 97"/>
                <a:gd name="T16" fmla="*/ 2147483647 w 110"/>
                <a:gd name="T17" fmla="*/ 2147483647 h 97"/>
                <a:gd name="T18" fmla="*/ 2147483647 w 110"/>
                <a:gd name="T19" fmla="*/ 0 h 97"/>
                <a:gd name="T20" fmla="*/ 2147483647 w 110"/>
                <a:gd name="T21" fmla="*/ 2147483647 h 97"/>
                <a:gd name="T22" fmla="*/ 2147483647 w 110"/>
                <a:gd name="T23" fmla="*/ 2147483647 h 97"/>
                <a:gd name="T24" fmla="*/ 0 w 110"/>
                <a:gd name="T25" fmla="*/ 2147483647 h 97"/>
                <a:gd name="T26" fmla="*/ 2147483647 w 110"/>
                <a:gd name="T27" fmla="*/ 2147483647 h 97"/>
                <a:gd name="T28" fmla="*/ 2147483647 w 110"/>
                <a:gd name="T29" fmla="*/ 2147483647 h 97"/>
                <a:gd name="T30" fmla="*/ 2147483647 w 110"/>
                <a:gd name="T31" fmla="*/ 2147483647 h 97"/>
                <a:gd name="T32" fmla="*/ 2147483647 w 110"/>
                <a:gd name="T33" fmla="*/ 2147483647 h 97"/>
                <a:gd name="T34" fmla="*/ 2147483647 w 110"/>
                <a:gd name="T35" fmla="*/ 2147483647 h 97"/>
                <a:gd name="T36" fmla="*/ 2147483647 w 110"/>
                <a:gd name="T37" fmla="*/ 2147483647 h 97"/>
                <a:gd name="T38" fmla="*/ 2147483647 w 110"/>
                <a:gd name="T39" fmla="*/ 2147483647 h 97"/>
                <a:gd name="T40" fmla="*/ 2147483647 w 110"/>
                <a:gd name="T41" fmla="*/ 2147483647 h 97"/>
                <a:gd name="T42" fmla="*/ 2147483647 w 110"/>
                <a:gd name="T43" fmla="*/ 2147483647 h 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0"/>
                <a:gd name="T67" fmla="*/ 0 h 97"/>
                <a:gd name="T68" fmla="*/ 110 w 110"/>
                <a:gd name="T69" fmla="*/ 97 h 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0" h="97">
                  <a:moveTo>
                    <a:pt x="99" y="91"/>
                  </a:moveTo>
                  <a:lnTo>
                    <a:pt x="104" y="86"/>
                  </a:lnTo>
                  <a:lnTo>
                    <a:pt x="102" y="78"/>
                  </a:lnTo>
                  <a:lnTo>
                    <a:pt x="110" y="72"/>
                  </a:lnTo>
                  <a:lnTo>
                    <a:pt x="104" y="53"/>
                  </a:lnTo>
                  <a:lnTo>
                    <a:pt x="106" y="43"/>
                  </a:lnTo>
                  <a:lnTo>
                    <a:pt x="89" y="3"/>
                  </a:lnTo>
                  <a:lnTo>
                    <a:pt x="65" y="12"/>
                  </a:lnTo>
                  <a:lnTo>
                    <a:pt x="57" y="3"/>
                  </a:lnTo>
                  <a:lnTo>
                    <a:pt x="21" y="0"/>
                  </a:lnTo>
                  <a:lnTo>
                    <a:pt x="19" y="16"/>
                  </a:lnTo>
                  <a:lnTo>
                    <a:pt x="6" y="21"/>
                  </a:lnTo>
                  <a:lnTo>
                    <a:pt x="0" y="31"/>
                  </a:lnTo>
                  <a:lnTo>
                    <a:pt x="26" y="62"/>
                  </a:lnTo>
                  <a:lnTo>
                    <a:pt x="40" y="48"/>
                  </a:lnTo>
                  <a:lnTo>
                    <a:pt x="54" y="47"/>
                  </a:lnTo>
                  <a:lnTo>
                    <a:pt x="68" y="67"/>
                  </a:lnTo>
                  <a:lnTo>
                    <a:pt x="65" y="76"/>
                  </a:lnTo>
                  <a:lnTo>
                    <a:pt x="71" y="76"/>
                  </a:lnTo>
                  <a:lnTo>
                    <a:pt x="81" y="73"/>
                  </a:lnTo>
                  <a:lnTo>
                    <a:pt x="89" y="97"/>
                  </a:lnTo>
                  <a:lnTo>
                    <a:pt x="99" y="91"/>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054" name="Freeform 5"/>
            <p:cNvSpPr>
              <a:spLocks/>
            </p:cNvSpPr>
            <p:nvPr/>
          </p:nvSpPr>
          <p:spPr bwMode="auto">
            <a:xfrm>
              <a:off x="4592638" y="3633813"/>
              <a:ext cx="509587" cy="506412"/>
            </a:xfrm>
            <a:custGeom>
              <a:avLst/>
              <a:gdLst>
                <a:gd name="T0" fmla="*/ 2147483647 w 285"/>
                <a:gd name="T1" fmla="*/ 2147483647 h 324"/>
                <a:gd name="T2" fmla="*/ 2147483647 w 285"/>
                <a:gd name="T3" fmla="*/ 2147483647 h 324"/>
                <a:gd name="T4" fmla="*/ 2147483647 w 285"/>
                <a:gd name="T5" fmla="*/ 2147483647 h 324"/>
                <a:gd name="T6" fmla="*/ 2147483647 w 285"/>
                <a:gd name="T7" fmla="*/ 0 h 324"/>
                <a:gd name="T8" fmla="*/ 2147483647 w 285"/>
                <a:gd name="T9" fmla="*/ 0 h 324"/>
                <a:gd name="T10" fmla="*/ 2147483647 w 285"/>
                <a:gd name="T11" fmla="*/ 2147483647 h 324"/>
                <a:gd name="T12" fmla="*/ 2147483647 w 285"/>
                <a:gd name="T13" fmla="*/ 2147483647 h 324"/>
                <a:gd name="T14" fmla="*/ 2147483647 w 285"/>
                <a:gd name="T15" fmla="*/ 2147483647 h 324"/>
                <a:gd name="T16" fmla="*/ 2147483647 w 285"/>
                <a:gd name="T17" fmla="*/ 2147483647 h 324"/>
                <a:gd name="T18" fmla="*/ 2147483647 w 285"/>
                <a:gd name="T19" fmla="*/ 2147483647 h 324"/>
                <a:gd name="T20" fmla="*/ 2147483647 w 285"/>
                <a:gd name="T21" fmla="*/ 2147483647 h 324"/>
                <a:gd name="T22" fmla="*/ 2147483647 w 285"/>
                <a:gd name="T23" fmla="*/ 2147483647 h 324"/>
                <a:gd name="T24" fmla="*/ 2147483647 w 285"/>
                <a:gd name="T25" fmla="*/ 2147483647 h 324"/>
                <a:gd name="T26" fmla="*/ 2147483647 w 285"/>
                <a:gd name="T27" fmla="*/ 2147483647 h 324"/>
                <a:gd name="T28" fmla="*/ 2147483647 w 285"/>
                <a:gd name="T29" fmla="*/ 2147483647 h 324"/>
                <a:gd name="T30" fmla="*/ 0 w 285"/>
                <a:gd name="T31" fmla="*/ 2147483647 h 324"/>
                <a:gd name="T32" fmla="*/ 2147483647 w 285"/>
                <a:gd name="T33" fmla="*/ 2147483647 h 324"/>
                <a:gd name="T34" fmla="*/ 2147483647 w 285"/>
                <a:gd name="T35" fmla="*/ 2147483647 h 324"/>
                <a:gd name="T36" fmla="*/ 2147483647 w 285"/>
                <a:gd name="T37" fmla="*/ 2147483647 h 324"/>
                <a:gd name="T38" fmla="*/ 2147483647 w 285"/>
                <a:gd name="T39" fmla="*/ 2147483647 h 324"/>
                <a:gd name="T40" fmla="*/ 2147483647 w 285"/>
                <a:gd name="T41" fmla="*/ 2147483647 h 324"/>
                <a:gd name="T42" fmla="*/ 2147483647 w 285"/>
                <a:gd name="T43" fmla="*/ 2147483647 h 324"/>
                <a:gd name="T44" fmla="*/ 2147483647 w 285"/>
                <a:gd name="T45" fmla="*/ 2147483647 h 324"/>
                <a:gd name="T46" fmla="*/ 2147483647 w 285"/>
                <a:gd name="T47" fmla="*/ 2147483647 h 324"/>
                <a:gd name="T48" fmla="*/ 2147483647 w 285"/>
                <a:gd name="T49" fmla="*/ 2147483647 h 324"/>
                <a:gd name="T50" fmla="*/ 2147483647 w 285"/>
                <a:gd name="T51" fmla="*/ 2147483647 h 324"/>
                <a:gd name="T52" fmla="*/ 2147483647 w 285"/>
                <a:gd name="T53" fmla="*/ 2147483647 h 324"/>
                <a:gd name="T54" fmla="*/ 2147483647 w 285"/>
                <a:gd name="T55" fmla="*/ 2147483647 h 324"/>
                <a:gd name="T56" fmla="*/ 2147483647 w 285"/>
                <a:gd name="T57" fmla="*/ 2147483647 h 324"/>
                <a:gd name="T58" fmla="*/ 2147483647 w 285"/>
                <a:gd name="T59" fmla="*/ 2147483647 h 324"/>
                <a:gd name="T60" fmla="*/ 2147483647 w 285"/>
                <a:gd name="T61" fmla="*/ 2147483647 h 324"/>
                <a:gd name="T62" fmla="*/ 2147483647 w 285"/>
                <a:gd name="T63" fmla="*/ 2147483647 h 324"/>
                <a:gd name="T64" fmla="*/ 2147483647 w 285"/>
                <a:gd name="T65" fmla="*/ 2147483647 h 324"/>
                <a:gd name="T66" fmla="*/ 2147483647 w 285"/>
                <a:gd name="T67" fmla="*/ 2147483647 h 324"/>
                <a:gd name="T68" fmla="*/ 2147483647 w 285"/>
                <a:gd name="T69" fmla="*/ 2147483647 h 324"/>
                <a:gd name="T70" fmla="*/ 2147483647 w 285"/>
                <a:gd name="T71" fmla="*/ 2147483647 h 324"/>
                <a:gd name="T72" fmla="*/ 2147483647 w 285"/>
                <a:gd name="T73" fmla="*/ 2147483647 h 324"/>
                <a:gd name="T74" fmla="*/ 2147483647 w 285"/>
                <a:gd name="T75" fmla="*/ 2147483647 h 324"/>
                <a:gd name="T76" fmla="*/ 2147483647 w 285"/>
                <a:gd name="T77" fmla="*/ 2147483647 h 324"/>
                <a:gd name="T78" fmla="*/ 2147483647 w 285"/>
                <a:gd name="T79" fmla="*/ 2147483647 h 324"/>
                <a:gd name="T80" fmla="*/ 2147483647 w 285"/>
                <a:gd name="T81" fmla="*/ 2147483647 h 324"/>
                <a:gd name="T82" fmla="*/ 2147483647 w 285"/>
                <a:gd name="T83" fmla="*/ 2147483647 h 324"/>
                <a:gd name="T84" fmla="*/ 2147483647 w 285"/>
                <a:gd name="T85" fmla="*/ 2147483647 h 324"/>
                <a:gd name="T86" fmla="*/ 2147483647 w 285"/>
                <a:gd name="T87" fmla="*/ 2147483647 h 324"/>
                <a:gd name="T88" fmla="*/ 2147483647 w 285"/>
                <a:gd name="T89" fmla="*/ 2147483647 h 324"/>
                <a:gd name="T90" fmla="*/ 2147483647 w 285"/>
                <a:gd name="T91" fmla="*/ 2147483647 h 324"/>
                <a:gd name="T92" fmla="*/ 2147483647 w 285"/>
                <a:gd name="T93" fmla="*/ 2147483647 h 324"/>
                <a:gd name="T94" fmla="*/ 2147483647 w 285"/>
                <a:gd name="T95" fmla="*/ 2147483647 h 324"/>
                <a:gd name="T96" fmla="*/ 2147483647 w 285"/>
                <a:gd name="T97" fmla="*/ 2147483647 h 324"/>
                <a:gd name="T98" fmla="*/ 2147483647 w 285"/>
                <a:gd name="T99" fmla="*/ 2147483647 h 324"/>
                <a:gd name="T100" fmla="*/ 2147483647 w 285"/>
                <a:gd name="T101" fmla="*/ 2147483647 h 324"/>
                <a:gd name="T102" fmla="*/ 2147483647 w 285"/>
                <a:gd name="T103" fmla="*/ 2147483647 h 324"/>
                <a:gd name="T104" fmla="*/ 2147483647 w 285"/>
                <a:gd name="T105" fmla="*/ 2147483647 h 324"/>
                <a:gd name="T106" fmla="*/ 2147483647 w 285"/>
                <a:gd name="T107" fmla="*/ 2147483647 h 324"/>
                <a:gd name="T108" fmla="*/ 2147483647 w 285"/>
                <a:gd name="T109" fmla="*/ 2147483647 h 324"/>
                <a:gd name="T110" fmla="*/ 2147483647 w 285"/>
                <a:gd name="T111" fmla="*/ 2147483647 h 324"/>
                <a:gd name="T112" fmla="*/ 2147483647 w 285"/>
                <a:gd name="T113" fmla="*/ 2147483647 h 324"/>
                <a:gd name="T114" fmla="*/ 2147483647 w 285"/>
                <a:gd name="T115" fmla="*/ 0 h 324"/>
                <a:gd name="T116" fmla="*/ 2147483647 w 285"/>
                <a:gd name="T117" fmla="*/ 2147483647 h 3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5"/>
                <a:gd name="T178" fmla="*/ 0 h 324"/>
                <a:gd name="T179" fmla="*/ 285 w 285"/>
                <a:gd name="T180" fmla="*/ 324 h 3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5" h="324">
                  <a:moveTo>
                    <a:pt x="157" y="7"/>
                  </a:moveTo>
                  <a:lnTo>
                    <a:pt x="152" y="16"/>
                  </a:lnTo>
                  <a:lnTo>
                    <a:pt x="124" y="13"/>
                  </a:lnTo>
                  <a:lnTo>
                    <a:pt x="115" y="0"/>
                  </a:lnTo>
                  <a:lnTo>
                    <a:pt x="107" y="0"/>
                  </a:lnTo>
                  <a:lnTo>
                    <a:pt x="94" y="26"/>
                  </a:lnTo>
                  <a:lnTo>
                    <a:pt x="84" y="57"/>
                  </a:lnTo>
                  <a:lnTo>
                    <a:pt x="80" y="103"/>
                  </a:lnTo>
                  <a:lnTo>
                    <a:pt x="60" y="128"/>
                  </a:lnTo>
                  <a:lnTo>
                    <a:pt x="53" y="160"/>
                  </a:lnTo>
                  <a:lnTo>
                    <a:pt x="32" y="176"/>
                  </a:lnTo>
                  <a:lnTo>
                    <a:pt x="29" y="169"/>
                  </a:lnTo>
                  <a:lnTo>
                    <a:pt x="18" y="176"/>
                  </a:lnTo>
                  <a:lnTo>
                    <a:pt x="10" y="173"/>
                  </a:lnTo>
                  <a:lnTo>
                    <a:pt x="3" y="179"/>
                  </a:lnTo>
                  <a:lnTo>
                    <a:pt x="0" y="195"/>
                  </a:lnTo>
                  <a:lnTo>
                    <a:pt x="3" y="203"/>
                  </a:lnTo>
                  <a:lnTo>
                    <a:pt x="18" y="194"/>
                  </a:lnTo>
                  <a:lnTo>
                    <a:pt x="55" y="192"/>
                  </a:lnTo>
                  <a:lnTo>
                    <a:pt x="63" y="198"/>
                  </a:lnTo>
                  <a:lnTo>
                    <a:pt x="69" y="219"/>
                  </a:lnTo>
                  <a:lnTo>
                    <a:pt x="83" y="235"/>
                  </a:lnTo>
                  <a:lnTo>
                    <a:pt x="103" y="232"/>
                  </a:lnTo>
                  <a:lnTo>
                    <a:pt x="107" y="214"/>
                  </a:lnTo>
                  <a:lnTo>
                    <a:pt x="126" y="213"/>
                  </a:lnTo>
                  <a:lnTo>
                    <a:pt x="126" y="217"/>
                  </a:lnTo>
                  <a:lnTo>
                    <a:pt x="138" y="219"/>
                  </a:lnTo>
                  <a:lnTo>
                    <a:pt x="140" y="224"/>
                  </a:lnTo>
                  <a:lnTo>
                    <a:pt x="142" y="260"/>
                  </a:lnTo>
                  <a:lnTo>
                    <a:pt x="148" y="277"/>
                  </a:lnTo>
                  <a:lnTo>
                    <a:pt x="143" y="284"/>
                  </a:lnTo>
                  <a:lnTo>
                    <a:pt x="146" y="289"/>
                  </a:lnTo>
                  <a:lnTo>
                    <a:pt x="174" y="281"/>
                  </a:lnTo>
                  <a:lnTo>
                    <a:pt x="205" y="300"/>
                  </a:lnTo>
                  <a:lnTo>
                    <a:pt x="218" y="297"/>
                  </a:lnTo>
                  <a:lnTo>
                    <a:pt x="243" y="319"/>
                  </a:lnTo>
                  <a:lnTo>
                    <a:pt x="256" y="324"/>
                  </a:lnTo>
                  <a:lnTo>
                    <a:pt x="257" y="305"/>
                  </a:lnTo>
                  <a:lnTo>
                    <a:pt x="249" y="306"/>
                  </a:lnTo>
                  <a:lnTo>
                    <a:pt x="242" y="299"/>
                  </a:lnTo>
                  <a:lnTo>
                    <a:pt x="247" y="252"/>
                  </a:lnTo>
                  <a:lnTo>
                    <a:pt x="250" y="242"/>
                  </a:lnTo>
                  <a:lnTo>
                    <a:pt x="273" y="236"/>
                  </a:lnTo>
                  <a:lnTo>
                    <a:pt x="277" y="235"/>
                  </a:lnTo>
                  <a:lnTo>
                    <a:pt x="259" y="201"/>
                  </a:lnTo>
                  <a:lnTo>
                    <a:pt x="259" y="169"/>
                  </a:lnTo>
                  <a:lnTo>
                    <a:pt x="256" y="150"/>
                  </a:lnTo>
                  <a:lnTo>
                    <a:pt x="253" y="138"/>
                  </a:lnTo>
                  <a:lnTo>
                    <a:pt x="252" y="133"/>
                  </a:lnTo>
                  <a:lnTo>
                    <a:pt x="260" y="114"/>
                  </a:lnTo>
                  <a:lnTo>
                    <a:pt x="264" y="83"/>
                  </a:lnTo>
                  <a:lnTo>
                    <a:pt x="274" y="70"/>
                  </a:lnTo>
                  <a:lnTo>
                    <a:pt x="285" y="54"/>
                  </a:lnTo>
                  <a:lnTo>
                    <a:pt x="278" y="45"/>
                  </a:lnTo>
                  <a:lnTo>
                    <a:pt x="278" y="27"/>
                  </a:lnTo>
                  <a:lnTo>
                    <a:pt x="263" y="11"/>
                  </a:lnTo>
                  <a:lnTo>
                    <a:pt x="237" y="14"/>
                  </a:lnTo>
                  <a:lnTo>
                    <a:pt x="229" y="0"/>
                  </a:lnTo>
                  <a:lnTo>
                    <a:pt x="157"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55" name="Freeform 6"/>
            <p:cNvSpPr>
              <a:spLocks/>
            </p:cNvSpPr>
            <p:nvPr/>
          </p:nvSpPr>
          <p:spPr bwMode="auto">
            <a:xfrm>
              <a:off x="4592638" y="3633813"/>
              <a:ext cx="509587" cy="506412"/>
            </a:xfrm>
            <a:custGeom>
              <a:avLst/>
              <a:gdLst>
                <a:gd name="T0" fmla="*/ 2147483647 w 285"/>
                <a:gd name="T1" fmla="*/ 2147483647 h 324"/>
                <a:gd name="T2" fmla="*/ 2147483647 w 285"/>
                <a:gd name="T3" fmla="*/ 2147483647 h 324"/>
                <a:gd name="T4" fmla="*/ 2147483647 w 285"/>
                <a:gd name="T5" fmla="*/ 2147483647 h 324"/>
                <a:gd name="T6" fmla="*/ 2147483647 w 285"/>
                <a:gd name="T7" fmla="*/ 0 h 324"/>
                <a:gd name="T8" fmla="*/ 2147483647 w 285"/>
                <a:gd name="T9" fmla="*/ 0 h 324"/>
                <a:gd name="T10" fmla="*/ 2147483647 w 285"/>
                <a:gd name="T11" fmla="*/ 2147483647 h 324"/>
                <a:gd name="T12" fmla="*/ 2147483647 w 285"/>
                <a:gd name="T13" fmla="*/ 2147483647 h 324"/>
                <a:gd name="T14" fmla="*/ 2147483647 w 285"/>
                <a:gd name="T15" fmla="*/ 2147483647 h 324"/>
                <a:gd name="T16" fmla="*/ 2147483647 w 285"/>
                <a:gd name="T17" fmla="*/ 2147483647 h 324"/>
                <a:gd name="T18" fmla="*/ 2147483647 w 285"/>
                <a:gd name="T19" fmla="*/ 2147483647 h 324"/>
                <a:gd name="T20" fmla="*/ 2147483647 w 285"/>
                <a:gd name="T21" fmla="*/ 2147483647 h 324"/>
                <a:gd name="T22" fmla="*/ 2147483647 w 285"/>
                <a:gd name="T23" fmla="*/ 2147483647 h 324"/>
                <a:gd name="T24" fmla="*/ 2147483647 w 285"/>
                <a:gd name="T25" fmla="*/ 2147483647 h 324"/>
                <a:gd name="T26" fmla="*/ 2147483647 w 285"/>
                <a:gd name="T27" fmla="*/ 2147483647 h 324"/>
                <a:gd name="T28" fmla="*/ 2147483647 w 285"/>
                <a:gd name="T29" fmla="*/ 2147483647 h 324"/>
                <a:gd name="T30" fmla="*/ 0 w 285"/>
                <a:gd name="T31" fmla="*/ 2147483647 h 324"/>
                <a:gd name="T32" fmla="*/ 2147483647 w 285"/>
                <a:gd name="T33" fmla="*/ 2147483647 h 324"/>
                <a:gd name="T34" fmla="*/ 2147483647 w 285"/>
                <a:gd name="T35" fmla="*/ 2147483647 h 324"/>
                <a:gd name="T36" fmla="*/ 2147483647 w 285"/>
                <a:gd name="T37" fmla="*/ 2147483647 h 324"/>
                <a:gd name="T38" fmla="*/ 2147483647 w 285"/>
                <a:gd name="T39" fmla="*/ 2147483647 h 324"/>
                <a:gd name="T40" fmla="*/ 2147483647 w 285"/>
                <a:gd name="T41" fmla="*/ 2147483647 h 324"/>
                <a:gd name="T42" fmla="*/ 2147483647 w 285"/>
                <a:gd name="T43" fmla="*/ 2147483647 h 324"/>
                <a:gd name="T44" fmla="*/ 2147483647 w 285"/>
                <a:gd name="T45" fmla="*/ 2147483647 h 324"/>
                <a:gd name="T46" fmla="*/ 2147483647 w 285"/>
                <a:gd name="T47" fmla="*/ 2147483647 h 324"/>
                <a:gd name="T48" fmla="*/ 2147483647 w 285"/>
                <a:gd name="T49" fmla="*/ 2147483647 h 324"/>
                <a:gd name="T50" fmla="*/ 2147483647 w 285"/>
                <a:gd name="T51" fmla="*/ 2147483647 h 324"/>
                <a:gd name="T52" fmla="*/ 2147483647 w 285"/>
                <a:gd name="T53" fmla="*/ 2147483647 h 324"/>
                <a:gd name="T54" fmla="*/ 2147483647 w 285"/>
                <a:gd name="T55" fmla="*/ 2147483647 h 324"/>
                <a:gd name="T56" fmla="*/ 2147483647 w 285"/>
                <a:gd name="T57" fmla="*/ 2147483647 h 324"/>
                <a:gd name="T58" fmla="*/ 2147483647 w 285"/>
                <a:gd name="T59" fmla="*/ 2147483647 h 324"/>
                <a:gd name="T60" fmla="*/ 2147483647 w 285"/>
                <a:gd name="T61" fmla="*/ 2147483647 h 324"/>
                <a:gd name="T62" fmla="*/ 2147483647 w 285"/>
                <a:gd name="T63" fmla="*/ 2147483647 h 324"/>
                <a:gd name="T64" fmla="*/ 2147483647 w 285"/>
                <a:gd name="T65" fmla="*/ 2147483647 h 324"/>
                <a:gd name="T66" fmla="*/ 2147483647 w 285"/>
                <a:gd name="T67" fmla="*/ 2147483647 h 324"/>
                <a:gd name="T68" fmla="*/ 2147483647 w 285"/>
                <a:gd name="T69" fmla="*/ 2147483647 h 324"/>
                <a:gd name="T70" fmla="*/ 2147483647 w 285"/>
                <a:gd name="T71" fmla="*/ 2147483647 h 324"/>
                <a:gd name="T72" fmla="*/ 2147483647 w 285"/>
                <a:gd name="T73" fmla="*/ 2147483647 h 324"/>
                <a:gd name="T74" fmla="*/ 2147483647 w 285"/>
                <a:gd name="T75" fmla="*/ 2147483647 h 324"/>
                <a:gd name="T76" fmla="*/ 2147483647 w 285"/>
                <a:gd name="T77" fmla="*/ 2147483647 h 324"/>
                <a:gd name="T78" fmla="*/ 2147483647 w 285"/>
                <a:gd name="T79" fmla="*/ 2147483647 h 324"/>
                <a:gd name="T80" fmla="*/ 2147483647 w 285"/>
                <a:gd name="T81" fmla="*/ 2147483647 h 324"/>
                <a:gd name="T82" fmla="*/ 2147483647 w 285"/>
                <a:gd name="T83" fmla="*/ 2147483647 h 324"/>
                <a:gd name="T84" fmla="*/ 2147483647 w 285"/>
                <a:gd name="T85" fmla="*/ 2147483647 h 324"/>
                <a:gd name="T86" fmla="*/ 2147483647 w 285"/>
                <a:gd name="T87" fmla="*/ 2147483647 h 324"/>
                <a:gd name="T88" fmla="*/ 2147483647 w 285"/>
                <a:gd name="T89" fmla="*/ 2147483647 h 324"/>
                <a:gd name="T90" fmla="*/ 2147483647 w 285"/>
                <a:gd name="T91" fmla="*/ 2147483647 h 324"/>
                <a:gd name="T92" fmla="*/ 2147483647 w 285"/>
                <a:gd name="T93" fmla="*/ 2147483647 h 324"/>
                <a:gd name="T94" fmla="*/ 2147483647 w 285"/>
                <a:gd name="T95" fmla="*/ 2147483647 h 324"/>
                <a:gd name="T96" fmla="*/ 2147483647 w 285"/>
                <a:gd name="T97" fmla="*/ 2147483647 h 324"/>
                <a:gd name="T98" fmla="*/ 2147483647 w 285"/>
                <a:gd name="T99" fmla="*/ 2147483647 h 324"/>
                <a:gd name="T100" fmla="*/ 2147483647 w 285"/>
                <a:gd name="T101" fmla="*/ 2147483647 h 324"/>
                <a:gd name="T102" fmla="*/ 2147483647 w 285"/>
                <a:gd name="T103" fmla="*/ 2147483647 h 324"/>
                <a:gd name="T104" fmla="*/ 2147483647 w 285"/>
                <a:gd name="T105" fmla="*/ 2147483647 h 324"/>
                <a:gd name="T106" fmla="*/ 2147483647 w 285"/>
                <a:gd name="T107" fmla="*/ 2147483647 h 324"/>
                <a:gd name="T108" fmla="*/ 2147483647 w 285"/>
                <a:gd name="T109" fmla="*/ 2147483647 h 324"/>
                <a:gd name="T110" fmla="*/ 2147483647 w 285"/>
                <a:gd name="T111" fmla="*/ 2147483647 h 324"/>
                <a:gd name="T112" fmla="*/ 2147483647 w 285"/>
                <a:gd name="T113" fmla="*/ 2147483647 h 324"/>
                <a:gd name="T114" fmla="*/ 2147483647 w 285"/>
                <a:gd name="T115" fmla="*/ 0 h 324"/>
                <a:gd name="T116" fmla="*/ 2147483647 w 285"/>
                <a:gd name="T117" fmla="*/ 2147483647 h 3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5"/>
                <a:gd name="T178" fmla="*/ 0 h 324"/>
                <a:gd name="T179" fmla="*/ 285 w 285"/>
                <a:gd name="T180" fmla="*/ 324 h 3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5" h="324">
                  <a:moveTo>
                    <a:pt x="157" y="7"/>
                  </a:moveTo>
                  <a:lnTo>
                    <a:pt x="152" y="16"/>
                  </a:lnTo>
                  <a:lnTo>
                    <a:pt x="124" y="13"/>
                  </a:lnTo>
                  <a:lnTo>
                    <a:pt x="115" y="0"/>
                  </a:lnTo>
                  <a:lnTo>
                    <a:pt x="107" y="0"/>
                  </a:lnTo>
                  <a:lnTo>
                    <a:pt x="94" y="26"/>
                  </a:lnTo>
                  <a:lnTo>
                    <a:pt x="84" y="57"/>
                  </a:lnTo>
                  <a:lnTo>
                    <a:pt x="80" y="103"/>
                  </a:lnTo>
                  <a:lnTo>
                    <a:pt x="60" y="128"/>
                  </a:lnTo>
                  <a:lnTo>
                    <a:pt x="53" y="160"/>
                  </a:lnTo>
                  <a:lnTo>
                    <a:pt x="32" y="176"/>
                  </a:lnTo>
                  <a:lnTo>
                    <a:pt x="29" y="169"/>
                  </a:lnTo>
                  <a:lnTo>
                    <a:pt x="18" y="176"/>
                  </a:lnTo>
                  <a:lnTo>
                    <a:pt x="10" y="173"/>
                  </a:lnTo>
                  <a:lnTo>
                    <a:pt x="3" y="179"/>
                  </a:lnTo>
                  <a:lnTo>
                    <a:pt x="0" y="195"/>
                  </a:lnTo>
                  <a:lnTo>
                    <a:pt x="3" y="203"/>
                  </a:lnTo>
                  <a:lnTo>
                    <a:pt x="18" y="194"/>
                  </a:lnTo>
                  <a:lnTo>
                    <a:pt x="55" y="192"/>
                  </a:lnTo>
                  <a:lnTo>
                    <a:pt x="63" y="198"/>
                  </a:lnTo>
                  <a:lnTo>
                    <a:pt x="69" y="219"/>
                  </a:lnTo>
                  <a:lnTo>
                    <a:pt x="83" y="235"/>
                  </a:lnTo>
                  <a:lnTo>
                    <a:pt x="103" y="232"/>
                  </a:lnTo>
                  <a:lnTo>
                    <a:pt x="107" y="214"/>
                  </a:lnTo>
                  <a:lnTo>
                    <a:pt x="126" y="213"/>
                  </a:lnTo>
                  <a:lnTo>
                    <a:pt x="126" y="217"/>
                  </a:lnTo>
                  <a:lnTo>
                    <a:pt x="138" y="219"/>
                  </a:lnTo>
                  <a:lnTo>
                    <a:pt x="140" y="224"/>
                  </a:lnTo>
                  <a:lnTo>
                    <a:pt x="142" y="260"/>
                  </a:lnTo>
                  <a:lnTo>
                    <a:pt x="148" y="277"/>
                  </a:lnTo>
                  <a:lnTo>
                    <a:pt x="143" y="284"/>
                  </a:lnTo>
                  <a:lnTo>
                    <a:pt x="146" y="289"/>
                  </a:lnTo>
                  <a:lnTo>
                    <a:pt x="174" y="281"/>
                  </a:lnTo>
                  <a:lnTo>
                    <a:pt x="205" y="300"/>
                  </a:lnTo>
                  <a:lnTo>
                    <a:pt x="218" y="297"/>
                  </a:lnTo>
                  <a:lnTo>
                    <a:pt x="243" y="319"/>
                  </a:lnTo>
                  <a:lnTo>
                    <a:pt x="256" y="324"/>
                  </a:lnTo>
                  <a:lnTo>
                    <a:pt x="257" y="305"/>
                  </a:lnTo>
                  <a:lnTo>
                    <a:pt x="249" y="306"/>
                  </a:lnTo>
                  <a:lnTo>
                    <a:pt x="242" y="299"/>
                  </a:lnTo>
                  <a:lnTo>
                    <a:pt x="247" y="252"/>
                  </a:lnTo>
                  <a:lnTo>
                    <a:pt x="250" y="242"/>
                  </a:lnTo>
                  <a:lnTo>
                    <a:pt x="273" y="236"/>
                  </a:lnTo>
                  <a:lnTo>
                    <a:pt x="277" y="235"/>
                  </a:lnTo>
                  <a:lnTo>
                    <a:pt x="259" y="201"/>
                  </a:lnTo>
                  <a:lnTo>
                    <a:pt x="259" y="169"/>
                  </a:lnTo>
                  <a:lnTo>
                    <a:pt x="256" y="150"/>
                  </a:lnTo>
                  <a:lnTo>
                    <a:pt x="253" y="138"/>
                  </a:lnTo>
                  <a:lnTo>
                    <a:pt x="252" y="133"/>
                  </a:lnTo>
                  <a:lnTo>
                    <a:pt x="260" y="114"/>
                  </a:lnTo>
                  <a:lnTo>
                    <a:pt x="264" y="83"/>
                  </a:lnTo>
                  <a:lnTo>
                    <a:pt x="274" y="70"/>
                  </a:lnTo>
                  <a:lnTo>
                    <a:pt x="285" y="54"/>
                  </a:lnTo>
                  <a:lnTo>
                    <a:pt x="278" y="45"/>
                  </a:lnTo>
                  <a:lnTo>
                    <a:pt x="278" y="27"/>
                  </a:lnTo>
                  <a:lnTo>
                    <a:pt x="263" y="11"/>
                  </a:lnTo>
                  <a:lnTo>
                    <a:pt x="237" y="14"/>
                  </a:lnTo>
                  <a:lnTo>
                    <a:pt x="229" y="0"/>
                  </a:lnTo>
                  <a:lnTo>
                    <a:pt x="157"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56" name="Freeform 7"/>
            <p:cNvSpPr>
              <a:spLocks/>
            </p:cNvSpPr>
            <p:nvPr/>
          </p:nvSpPr>
          <p:spPr bwMode="auto">
            <a:xfrm>
              <a:off x="4648200" y="3475063"/>
              <a:ext cx="352425" cy="223837"/>
            </a:xfrm>
            <a:custGeom>
              <a:avLst/>
              <a:gdLst>
                <a:gd name="T0" fmla="*/ 2147483647 w 197"/>
                <a:gd name="T1" fmla="*/ 2147483647 h 143"/>
                <a:gd name="T2" fmla="*/ 0 w 197"/>
                <a:gd name="T3" fmla="*/ 2147483647 h 143"/>
                <a:gd name="T4" fmla="*/ 2147483647 w 197"/>
                <a:gd name="T5" fmla="*/ 2147483647 h 143"/>
                <a:gd name="T6" fmla="*/ 2147483647 w 197"/>
                <a:gd name="T7" fmla="*/ 2147483647 h 143"/>
                <a:gd name="T8" fmla="*/ 2147483647 w 197"/>
                <a:gd name="T9" fmla="*/ 2147483647 h 143"/>
                <a:gd name="T10" fmla="*/ 2147483647 w 197"/>
                <a:gd name="T11" fmla="*/ 2147483647 h 143"/>
                <a:gd name="T12" fmla="*/ 2147483647 w 197"/>
                <a:gd name="T13" fmla="*/ 2147483647 h 143"/>
                <a:gd name="T14" fmla="*/ 2147483647 w 197"/>
                <a:gd name="T15" fmla="*/ 2147483647 h 143"/>
                <a:gd name="T16" fmla="*/ 2147483647 w 197"/>
                <a:gd name="T17" fmla="*/ 0 h 143"/>
                <a:gd name="T18" fmla="*/ 2147483647 w 197"/>
                <a:gd name="T19" fmla="*/ 2147483647 h 143"/>
                <a:gd name="T20" fmla="*/ 2147483647 w 197"/>
                <a:gd name="T21" fmla="*/ 2147483647 h 143"/>
                <a:gd name="T22" fmla="*/ 2147483647 w 197"/>
                <a:gd name="T23" fmla="*/ 2147483647 h 143"/>
                <a:gd name="T24" fmla="*/ 2147483647 w 197"/>
                <a:gd name="T25" fmla="*/ 2147483647 h 143"/>
                <a:gd name="T26" fmla="*/ 2147483647 w 197"/>
                <a:gd name="T27" fmla="*/ 2147483647 h 143"/>
                <a:gd name="T28" fmla="*/ 2147483647 w 197"/>
                <a:gd name="T29" fmla="*/ 2147483647 h 143"/>
                <a:gd name="T30" fmla="*/ 2147483647 w 197"/>
                <a:gd name="T31" fmla="*/ 2147483647 h 143"/>
                <a:gd name="T32" fmla="*/ 2147483647 w 197"/>
                <a:gd name="T33" fmla="*/ 2147483647 h 143"/>
                <a:gd name="T34" fmla="*/ 2147483647 w 197"/>
                <a:gd name="T35" fmla="*/ 2147483647 h 143"/>
                <a:gd name="T36" fmla="*/ 2147483647 w 197"/>
                <a:gd name="T37" fmla="*/ 2147483647 h 143"/>
                <a:gd name="T38" fmla="*/ 2147483647 w 197"/>
                <a:gd name="T39" fmla="*/ 2147483647 h 143"/>
                <a:gd name="T40" fmla="*/ 2147483647 w 197"/>
                <a:gd name="T41" fmla="*/ 2147483647 h 143"/>
                <a:gd name="T42" fmla="*/ 2147483647 w 197"/>
                <a:gd name="T43" fmla="*/ 2147483647 h 143"/>
                <a:gd name="T44" fmla="*/ 2147483647 w 197"/>
                <a:gd name="T45" fmla="*/ 2147483647 h 143"/>
                <a:gd name="T46" fmla="*/ 2147483647 w 197"/>
                <a:gd name="T47" fmla="*/ 2147483647 h 1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7"/>
                <a:gd name="T73" fmla="*/ 0 h 143"/>
                <a:gd name="T74" fmla="*/ 197 w 197"/>
                <a:gd name="T75" fmla="*/ 143 h 1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7" h="143">
                  <a:moveTo>
                    <a:pt x="3" y="108"/>
                  </a:moveTo>
                  <a:lnTo>
                    <a:pt x="0" y="90"/>
                  </a:lnTo>
                  <a:lnTo>
                    <a:pt x="13" y="61"/>
                  </a:lnTo>
                  <a:lnTo>
                    <a:pt x="59" y="50"/>
                  </a:lnTo>
                  <a:lnTo>
                    <a:pt x="69" y="41"/>
                  </a:lnTo>
                  <a:lnTo>
                    <a:pt x="66" y="36"/>
                  </a:lnTo>
                  <a:lnTo>
                    <a:pt x="90" y="31"/>
                  </a:lnTo>
                  <a:lnTo>
                    <a:pt x="110" y="4"/>
                  </a:lnTo>
                  <a:lnTo>
                    <a:pt x="124" y="0"/>
                  </a:lnTo>
                  <a:lnTo>
                    <a:pt x="137" y="17"/>
                  </a:lnTo>
                  <a:lnTo>
                    <a:pt x="135" y="36"/>
                  </a:lnTo>
                  <a:lnTo>
                    <a:pt x="158" y="48"/>
                  </a:lnTo>
                  <a:lnTo>
                    <a:pt x="197" y="101"/>
                  </a:lnTo>
                  <a:lnTo>
                    <a:pt x="125" y="108"/>
                  </a:lnTo>
                  <a:lnTo>
                    <a:pt x="120" y="117"/>
                  </a:lnTo>
                  <a:lnTo>
                    <a:pt x="92" y="114"/>
                  </a:lnTo>
                  <a:lnTo>
                    <a:pt x="83" y="101"/>
                  </a:lnTo>
                  <a:lnTo>
                    <a:pt x="75" y="101"/>
                  </a:lnTo>
                  <a:lnTo>
                    <a:pt x="62" y="127"/>
                  </a:lnTo>
                  <a:lnTo>
                    <a:pt x="52" y="133"/>
                  </a:lnTo>
                  <a:lnTo>
                    <a:pt x="44" y="127"/>
                  </a:lnTo>
                  <a:lnTo>
                    <a:pt x="31" y="133"/>
                  </a:lnTo>
                  <a:lnTo>
                    <a:pt x="24" y="143"/>
                  </a:lnTo>
                  <a:lnTo>
                    <a:pt x="3" y="10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57" name="Freeform 8"/>
            <p:cNvSpPr>
              <a:spLocks/>
            </p:cNvSpPr>
            <p:nvPr/>
          </p:nvSpPr>
          <p:spPr bwMode="auto">
            <a:xfrm>
              <a:off x="4648200" y="3475063"/>
              <a:ext cx="352425" cy="223837"/>
            </a:xfrm>
            <a:custGeom>
              <a:avLst/>
              <a:gdLst>
                <a:gd name="T0" fmla="*/ 2147483647 w 197"/>
                <a:gd name="T1" fmla="*/ 2147483647 h 143"/>
                <a:gd name="T2" fmla="*/ 0 w 197"/>
                <a:gd name="T3" fmla="*/ 2147483647 h 143"/>
                <a:gd name="T4" fmla="*/ 2147483647 w 197"/>
                <a:gd name="T5" fmla="*/ 2147483647 h 143"/>
                <a:gd name="T6" fmla="*/ 2147483647 w 197"/>
                <a:gd name="T7" fmla="*/ 2147483647 h 143"/>
                <a:gd name="T8" fmla="*/ 2147483647 w 197"/>
                <a:gd name="T9" fmla="*/ 2147483647 h 143"/>
                <a:gd name="T10" fmla="*/ 2147483647 w 197"/>
                <a:gd name="T11" fmla="*/ 2147483647 h 143"/>
                <a:gd name="T12" fmla="*/ 2147483647 w 197"/>
                <a:gd name="T13" fmla="*/ 2147483647 h 143"/>
                <a:gd name="T14" fmla="*/ 2147483647 w 197"/>
                <a:gd name="T15" fmla="*/ 2147483647 h 143"/>
                <a:gd name="T16" fmla="*/ 2147483647 w 197"/>
                <a:gd name="T17" fmla="*/ 0 h 143"/>
                <a:gd name="T18" fmla="*/ 2147483647 w 197"/>
                <a:gd name="T19" fmla="*/ 2147483647 h 143"/>
                <a:gd name="T20" fmla="*/ 2147483647 w 197"/>
                <a:gd name="T21" fmla="*/ 2147483647 h 143"/>
                <a:gd name="T22" fmla="*/ 2147483647 w 197"/>
                <a:gd name="T23" fmla="*/ 2147483647 h 143"/>
                <a:gd name="T24" fmla="*/ 2147483647 w 197"/>
                <a:gd name="T25" fmla="*/ 2147483647 h 143"/>
                <a:gd name="T26" fmla="*/ 2147483647 w 197"/>
                <a:gd name="T27" fmla="*/ 2147483647 h 143"/>
                <a:gd name="T28" fmla="*/ 2147483647 w 197"/>
                <a:gd name="T29" fmla="*/ 2147483647 h 143"/>
                <a:gd name="T30" fmla="*/ 2147483647 w 197"/>
                <a:gd name="T31" fmla="*/ 2147483647 h 143"/>
                <a:gd name="T32" fmla="*/ 2147483647 w 197"/>
                <a:gd name="T33" fmla="*/ 2147483647 h 143"/>
                <a:gd name="T34" fmla="*/ 2147483647 w 197"/>
                <a:gd name="T35" fmla="*/ 2147483647 h 143"/>
                <a:gd name="T36" fmla="*/ 2147483647 w 197"/>
                <a:gd name="T37" fmla="*/ 2147483647 h 143"/>
                <a:gd name="T38" fmla="*/ 2147483647 w 197"/>
                <a:gd name="T39" fmla="*/ 2147483647 h 143"/>
                <a:gd name="T40" fmla="*/ 2147483647 w 197"/>
                <a:gd name="T41" fmla="*/ 2147483647 h 143"/>
                <a:gd name="T42" fmla="*/ 2147483647 w 197"/>
                <a:gd name="T43" fmla="*/ 2147483647 h 143"/>
                <a:gd name="T44" fmla="*/ 2147483647 w 197"/>
                <a:gd name="T45" fmla="*/ 2147483647 h 143"/>
                <a:gd name="T46" fmla="*/ 2147483647 w 197"/>
                <a:gd name="T47" fmla="*/ 2147483647 h 1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7"/>
                <a:gd name="T73" fmla="*/ 0 h 143"/>
                <a:gd name="T74" fmla="*/ 197 w 197"/>
                <a:gd name="T75" fmla="*/ 143 h 1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7" h="143">
                  <a:moveTo>
                    <a:pt x="3" y="108"/>
                  </a:moveTo>
                  <a:lnTo>
                    <a:pt x="0" y="90"/>
                  </a:lnTo>
                  <a:lnTo>
                    <a:pt x="13" y="61"/>
                  </a:lnTo>
                  <a:lnTo>
                    <a:pt x="59" y="50"/>
                  </a:lnTo>
                  <a:lnTo>
                    <a:pt x="69" y="41"/>
                  </a:lnTo>
                  <a:lnTo>
                    <a:pt x="66" y="36"/>
                  </a:lnTo>
                  <a:lnTo>
                    <a:pt x="90" y="31"/>
                  </a:lnTo>
                  <a:lnTo>
                    <a:pt x="110" y="4"/>
                  </a:lnTo>
                  <a:lnTo>
                    <a:pt x="124" y="0"/>
                  </a:lnTo>
                  <a:lnTo>
                    <a:pt x="137" y="17"/>
                  </a:lnTo>
                  <a:lnTo>
                    <a:pt x="135" y="36"/>
                  </a:lnTo>
                  <a:lnTo>
                    <a:pt x="158" y="48"/>
                  </a:lnTo>
                  <a:lnTo>
                    <a:pt x="197" y="101"/>
                  </a:lnTo>
                  <a:lnTo>
                    <a:pt x="125" y="108"/>
                  </a:lnTo>
                  <a:lnTo>
                    <a:pt x="120" y="117"/>
                  </a:lnTo>
                  <a:lnTo>
                    <a:pt x="92" y="114"/>
                  </a:lnTo>
                  <a:lnTo>
                    <a:pt x="83" y="101"/>
                  </a:lnTo>
                  <a:lnTo>
                    <a:pt x="75" y="101"/>
                  </a:lnTo>
                  <a:lnTo>
                    <a:pt x="62" y="127"/>
                  </a:lnTo>
                  <a:lnTo>
                    <a:pt x="52" y="133"/>
                  </a:lnTo>
                  <a:lnTo>
                    <a:pt x="44" y="127"/>
                  </a:lnTo>
                  <a:lnTo>
                    <a:pt x="31" y="133"/>
                  </a:lnTo>
                  <a:lnTo>
                    <a:pt x="24" y="143"/>
                  </a:lnTo>
                  <a:lnTo>
                    <a:pt x="3" y="10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58" name="Freeform 9"/>
            <p:cNvSpPr>
              <a:spLocks/>
            </p:cNvSpPr>
            <p:nvPr/>
          </p:nvSpPr>
          <p:spPr bwMode="auto">
            <a:xfrm>
              <a:off x="5145088" y="3367113"/>
              <a:ext cx="398462" cy="309562"/>
            </a:xfrm>
            <a:custGeom>
              <a:avLst/>
              <a:gdLst>
                <a:gd name="T0" fmla="*/ 2147483647 w 224"/>
                <a:gd name="T1" fmla="*/ 2147483647 h 199"/>
                <a:gd name="T2" fmla="*/ 2147483647 w 224"/>
                <a:gd name="T3" fmla="*/ 2147483647 h 199"/>
                <a:gd name="T4" fmla="*/ 2147483647 w 224"/>
                <a:gd name="T5" fmla="*/ 2147483647 h 199"/>
                <a:gd name="T6" fmla="*/ 2147483647 w 224"/>
                <a:gd name="T7" fmla="*/ 2147483647 h 199"/>
                <a:gd name="T8" fmla="*/ 2147483647 w 224"/>
                <a:gd name="T9" fmla="*/ 2147483647 h 199"/>
                <a:gd name="T10" fmla="*/ 2147483647 w 224"/>
                <a:gd name="T11" fmla="*/ 2147483647 h 199"/>
                <a:gd name="T12" fmla="*/ 2147483647 w 224"/>
                <a:gd name="T13" fmla="*/ 2147483647 h 199"/>
                <a:gd name="T14" fmla="*/ 2147483647 w 224"/>
                <a:gd name="T15" fmla="*/ 2147483647 h 199"/>
                <a:gd name="T16" fmla="*/ 2147483647 w 224"/>
                <a:gd name="T17" fmla="*/ 2147483647 h 199"/>
                <a:gd name="T18" fmla="*/ 2147483647 w 224"/>
                <a:gd name="T19" fmla="*/ 2147483647 h 199"/>
                <a:gd name="T20" fmla="*/ 2147483647 w 224"/>
                <a:gd name="T21" fmla="*/ 2147483647 h 199"/>
                <a:gd name="T22" fmla="*/ 2147483647 w 224"/>
                <a:gd name="T23" fmla="*/ 2147483647 h 199"/>
                <a:gd name="T24" fmla="*/ 2147483647 w 224"/>
                <a:gd name="T25" fmla="*/ 2147483647 h 199"/>
                <a:gd name="T26" fmla="*/ 2147483647 w 224"/>
                <a:gd name="T27" fmla="*/ 2147483647 h 199"/>
                <a:gd name="T28" fmla="*/ 2147483647 w 224"/>
                <a:gd name="T29" fmla="*/ 2147483647 h 199"/>
                <a:gd name="T30" fmla="*/ 2147483647 w 224"/>
                <a:gd name="T31" fmla="*/ 2147483647 h 199"/>
                <a:gd name="T32" fmla="*/ 2147483647 w 224"/>
                <a:gd name="T33" fmla="*/ 2147483647 h 199"/>
                <a:gd name="T34" fmla="*/ 2147483647 w 224"/>
                <a:gd name="T35" fmla="*/ 2147483647 h 199"/>
                <a:gd name="T36" fmla="*/ 2147483647 w 224"/>
                <a:gd name="T37" fmla="*/ 2147483647 h 199"/>
                <a:gd name="T38" fmla="*/ 2147483647 w 224"/>
                <a:gd name="T39" fmla="*/ 2147483647 h 199"/>
                <a:gd name="T40" fmla="*/ 0 w 224"/>
                <a:gd name="T41" fmla="*/ 2147483647 h 199"/>
                <a:gd name="T42" fmla="*/ 2147483647 w 224"/>
                <a:gd name="T43" fmla="*/ 2147483647 h 199"/>
                <a:gd name="T44" fmla="*/ 2147483647 w 224"/>
                <a:gd name="T45" fmla="*/ 2147483647 h 199"/>
                <a:gd name="T46" fmla="*/ 2147483647 w 224"/>
                <a:gd name="T47" fmla="*/ 2147483647 h 199"/>
                <a:gd name="T48" fmla="*/ 2147483647 w 224"/>
                <a:gd name="T49" fmla="*/ 2147483647 h 199"/>
                <a:gd name="T50" fmla="*/ 2147483647 w 224"/>
                <a:gd name="T51" fmla="*/ 2147483647 h 199"/>
                <a:gd name="T52" fmla="*/ 2147483647 w 224"/>
                <a:gd name="T53" fmla="*/ 2147483647 h 199"/>
                <a:gd name="T54" fmla="*/ 2147483647 w 224"/>
                <a:gd name="T55" fmla="*/ 2147483647 h 199"/>
                <a:gd name="T56" fmla="*/ 2147483647 w 224"/>
                <a:gd name="T57" fmla="*/ 0 h 199"/>
                <a:gd name="T58" fmla="*/ 2147483647 w 224"/>
                <a:gd name="T59" fmla="*/ 2147483647 h 199"/>
                <a:gd name="T60" fmla="*/ 2147483647 w 224"/>
                <a:gd name="T61" fmla="*/ 2147483647 h 199"/>
                <a:gd name="T62" fmla="*/ 2147483647 w 224"/>
                <a:gd name="T63" fmla="*/ 2147483647 h 199"/>
                <a:gd name="T64" fmla="*/ 2147483647 w 224"/>
                <a:gd name="T65" fmla="*/ 2147483647 h 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199"/>
                <a:gd name="T101" fmla="*/ 224 w 224"/>
                <a:gd name="T102" fmla="*/ 199 h 1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199">
                  <a:moveTo>
                    <a:pt x="138" y="44"/>
                  </a:moveTo>
                  <a:lnTo>
                    <a:pt x="131" y="63"/>
                  </a:lnTo>
                  <a:lnTo>
                    <a:pt x="131" y="69"/>
                  </a:lnTo>
                  <a:lnTo>
                    <a:pt x="146" y="69"/>
                  </a:lnTo>
                  <a:lnTo>
                    <a:pt x="146" y="70"/>
                  </a:lnTo>
                  <a:lnTo>
                    <a:pt x="146" y="79"/>
                  </a:lnTo>
                  <a:lnTo>
                    <a:pt x="165" y="103"/>
                  </a:lnTo>
                  <a:lnTo>
                    <a:pt x="211" y="119"/>
                  </a:lnTo>
                  <a:lnTo>
                    <a:pt x="224" y="119"/>
                  </a:lnTo>
                  <a:lnTo>
                    <a:pt x="183" y="173"/>
                  </a:lnTo>
                  <a:lnTo>
                    <a:pt x="160" y="174"/>
                  </a:lnTo>
                  <a:lnTo>
                    <a:pt x="134" y="193"/>
                  </a:lnTo>
                  <a:lnTo>
                    <a:pt x="118" y="186"/>
                  </a:lnTo>
                  <a:lnTo>
                    <a:pt x="90" y="199"/>
                  </a:lnTo>
                  <a:lnTo>
                    <a:pt x="73" y="196"/>
                  </a:lnTo>
                  <a:lnTo>
                    <a:pt x="56" y="181"/>
                  </a:lnTo>
                  <a:lnTo>
                    <a:pt x="44" y="181"/>
                  </a:lnTo>
                  <a:lnTo>
                    <a:pt x="44" y="168"/>
                  </a:lnTo>
                  <a:lnTo>
                    <a:pt x="32" y="162"/>
                  </a:lnTo>
                  <a:lnTo>
                    <a:pt x="16" y="132"/>
                  </a:lnTo>
                  <a:lnTo>
                    <a:pt x="0" y="122"/>
                  </a:lnTo>
                  <a:lnTo>
                    <a:pt x="6" y="113"/>
                  </a:lnTo>
                  <a:lnTo>
                    <a:pt x="18" y="110"/>
                  </a:lnTo>
                  <a:lnTo>
                    <a:pt x="18" y="78"/>
                  </a:lnTo>
                  <a:lnTo>
                    <a:pt x="47" y="34"/>
                  </a:lnTo>
                  <a:lnTo>
                    <a:pt x="49" y="9"/>
                  </a:lnTo>
                  <a:lnTo>
                    <a:pt x="61" y="8"/>
                  </a:lnTo>
                  <a:lnTo>
                    <a:pt x="65" y="14"/>
                  </a:lnTo>
                  <a:lnTo>
                    <a:pt x="69" y="0"/>
                  </a:lnTo>
                  <a:lnTo>
                    <a:pt x="77" y="8"/>
                  </a:lnTo>
                  <a:lnTo>
                    <a:pt x="86" y="3"/>
                  </a:lnTo>
                  <a:lnTo>
                    <a:pt x="103" y="6"/>
                  </a:lnTo>
                  <a:lnTo>
                    <a:pt x="138" y="4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59" name="Freeform 10"/>
            <p:cNvSpPr>
              <a:spLocks/>
            </p:cNvSpPr>
            <p:nvPr/>
          </p:nvSpPr>
          <p:spPr bwMode="auto">
            <a:xfrm>
              <a:off x="5145088" y="3367113"/>
              <a:ext cx="398462" cy="309562"/>
            </a:xfrm>
            <a:custGeom>
              <a:avLst/>
              <a:gdLst>
                <a:gd name="T0" fmla="*/ 2147483647 w 224"/>
                <a:gd name="T1" fmla="*/ 2147483647 h 199"/>
                <a:gd name="T2" fmla="*/ 2147483647 w 224"/>
                <a:gd name="T3" fmla="*/ 2147483647 h 199"/>
                <a:gd name="T4" fmla="*/ 2147483647 w 224"/>
                <a:gd name="T5" fmla="*/ 2147483647 h 199"/>
                <a:gd name="T6" fmla="*/ 2147483647 w 224"/>
                <a:gd name="T7" fmla="*/ 2147483647 h 199"/>
                <a:gd name="T8" fmla="*/ 2147483647 w 224"/>
                <a:gd name="T9" fmla="*/ 2147483647 h 199"/>
                <a:gd name="T10" fmla="*/ 2147483647 w 224"/>
                <a:gd name="T11" fmla="*/ 2147483647 h 199"/>
                <a:gd name="T12" fmla="*/ 2147483647 w 224"/>
                <a:gd name="T13" fmla="*/ 2147483647 h 199"/>
                <a:gd name="T14" fmla="*/ 2147483647 w 224"/>
                <a:gd name="T15" fmla="*/ 2147483647 h 199"/>
                <a:gd name="T16" fmla="*/ 2147483647 w 224"/>
                <a:gd name="T17" fmla="*/ 2147483647 h 199"/>
                <a:gd name="T18" fmla="*/ 2147483647 w 224"/>
                <a:gd name="T19" fmla="*/ 2147483647 h 199"/>
                <a:gd name="T20" fmla="*/ 2147483647 w 224"/>
                <a:gd name="T21" fmla="*/ 2147483647 h 199"/>
                <a:gd name="T22" fmla="*/ 2147483647 w 224"/>
                <a:gd name="T23" fmla="*/ 2147483647 h 199"/>
                <a:gd name="T24" fmla="*/ 2147483647 w 224"/>
                <a:gd name="T25" fmla="*/ 2147483647 h 199"/>
                <a:gd name="T26" fmla="*/ 2147483647 w 224"/>
                <a:gd name="T27" fmla="*/ 2147483647 h 199"/>
                <a:gd name="T28" fmla="*/ 2147483647 w 224"/>
                <a:gd name="T29" fmla="*/ 2147483647 h 199"/>
                <a:gd name="T30" fmla="*/ 2147483647 w 224"/>
                <a:gd name="T31" fmla="*/ 2147483647 h 199"/>
                <a:gd name="T32" fmla="*/ 2147483647 w 224"/>
                <a:gd name="T33" fmla="*/ 2147483647 h 199"/>
                <a:gd name="T34" fmla="*/ 2147483647 w 224"/>
                <a:gd name="T35" fmla="*/ 2147483647 h 199"/>
                <a:gd name="T36" fmla="*/ 2147483647 w 224"/>
                <a:gd name="T37" fmla="*/ 2147483647 h 199"/>
                <a:gd name="T38" fmla="*/ 2147483647 w 224"/>
                <a:gd name="T39" fmla="*/ 2147483647 h 199"/>
                <a:gd name="T40" fmla="*/ 0 w 224"/>
                <a:gd name="T41" fmla="*/ 2147483647 h 199"/>
                <a:gd name="T42" fmla="*/ 2147483647 w 224"/>
                <a:gd name="T43" fmla="*/ 2147483647 h 199"/>
                <a:gd name="T44" fmla="*/ 2147483647 w 224"/>
                <a:gd name="T45" fmla="*/ 2147483647 h 199"/>
                <a:gd name="T46" fmla="*/ 2147483647 w 224"/>
                <a:gd name="T47" fmla="*/ 2147483647 h 199"/>
                <a:gd name="T48" fmla="*/ 2147483647 w 224"/>
                <a:gd name="T49" fmla="*/ 2147483647 h 199"/>
                <a:gd name="T50" fmla="*/ 2147483647 w 224"/>
                <a:gd name="T51" fmla="*/ 2147483647 h 199"/>
                <a:gd name="T52" fmla="*/ 2147483647 w 224"/>
                <a:gd name="T53" fmla="*/ 2147483647 h 199"/>
                <a:gd name="T54" fmla="*/ 2147483647 w 224"/>
                <a:gd name="T55" fmla="*/ 2147483647 h 199"/>
                <a:gd name="T56" fmla="*/ 2147483647 w 224"/>
                <a:gd name="T57" fmla="*/ 0 h 199"/>
                <a:gd name="T58" fmla="*/ 2147483647 w 224"/>
                <a:gd name="T59" fmla="*/ 2147483647 h 199"/>
                <a:gd name="T60" fmla="*/ 2147483647 w 224"/>
                <a:gd name="T61" fmla="*/ 2147483647 h 199"/>
                <a:gd name="T62" fmla="*/ 2147483647 w 224"/>
                <a:gd name="T63" fmla="*/ 2147483647 h 199"/>
                <a:gd name="T64" fmla="*/ 2147483647 w 224"/>
                <a:gd name="T65" fmla="*/ 2147483647 h 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199"/>
                <a:gd name="T101" fmla="*/ 224 w 224"/>
                <a:gd name="T102" fmla="*/ 199 h 1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199">
                  <a:moveTo>
                    <a:pt x="138" y="44"/>
                  </a:moveTo>
                  <a:lnTo>
                    <a:pt x="131" y="63"/>
                  </a:lnTo>
                  <a:lnTo>
                    <a:pt x="131" y="69"/>
                  </a:lnTo>
                  <a:lnTo>
                    <a:pt x="146" y="69"/>
                  </a:lnTo>
                  <a:lnTo>
                    <a:pt x="146" y="70"/>
                  </a:lnTo>
                  <a:lnTo>
                    <a:pt x="146" y="79"/>
                  </a:lnTo>
                  <a:lnTo>
                    <a:pt x="165" y="103"/>
                  </a:lnTo>
                  <a:lnTo>
                    <a:pt x="211" y="119"/>
                  </a:lnTo>
                  <a:lnTo>
                    <a:pt x="224" y="119"/>
                  </a:lnTo>
                  <a:lnTo>
                    <a:pt x="183" y="173"/>
                  </a:lnTo>
                  <a:lnTo>
                    <a:pt x="160" y="174"/>
                  </a:lnTo>
                  <a:lnTo>
                    <a:pt x="134" y="193"/>
                  </a:lnTo>
                  <a:lnTo>
                    <a:pt x="118" y="186"/>
                  </a:lnTo>
                  <a:lnTo>
                    <a:pt x="90" y="199"/>
                  </a:lnTo>
                  <a:lnTo>
                    <a:pt x="73" y="196"/>
                  </a:lnTo>
                  <a:lnTo>
                    <a:pt x="56" y="181"/>
                  </a:lnTo>
                  <a:lnTo>
                    <a:pt x="44" y="181"/>
                  </a:lnTo>
                  <a:lnTo>
                    <a:pt x="44" y="168"/>
                  </a:lnTo>
                  <a:lnTo>
                    <a:pt x="32" y="162"/>
                  </a:lnTo>
                  <a:lnTo>
                    <a:pt x="16" y="132"/>
                  </a:lnTo>
                  <a:lnTo>
                    <a:pt x="0" y="122"/>
                  </a:lnTo>
                  <a:lnTo>
                    <a:pt x="6" y="113"/>
                  </a:lnTo>
                  <a:lnTo>
                    <a:pt x="18" y="110"/>
                  </a:lnTo>
                  <a:lnTo>
                    <a:pt x="18" y="78"/>
                  </a:lnTo>
                  <a:lnTo>
                    <a:pt x="47" y="34"/>
                  </a:lnTo>
                  <a:lnTo>
                    <a:pt x="49" y="9"/>
                  </a:lnTo>
                  <a:lnTo>
                    <a:pt x="61" y="8"/>
                  </a:lnTo>
                  <a:lnTo>
                    <a:pt x="65" y="14"/>
                  </a:lnTo>
                  <a:lnTo>
                    <a:pt x="69" y="0"/>
                  </a:lnTo>
                  <a:lnTo>
                    <a:pt x="77" y="8"/>
                  </a:lnTo>
                  <a:lnTo>
                    <a:pt x="86" y="3"/>
                  </a:lnTo>
                  <a:lnTo>
                    <a:pt x="103" y="6"/>
                  </a:lnTo>
                  <a:lnTo>
                    <a:pt x="138" y="4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0" name="Freeform 11"/>
            <p:cNvSpPr>
              <a:spLocks/>
            </p:cNvSpPr>
            <p:nvPr/>
          </p:nvSpPr>
          <p:spPr bwMode="auto">
            <a:xfrm>
              <a:off x="5233988" y="3278213"/>
              <a:ext cx="168275" cy="158750"/>
            </a:xfrm>
            <a:custGeom>
              <a:avLst/>
              <a:gdLst>
                <a:gd name="T0" fmla="*/ 2147483647 w 97"/>
                <a:gd name="T1" fmla="*/ 2147483647 h 101"/>
                <a:gd name="T2" fmla="*/ 2147483647 w 97"/>
                <a:gd name="T3" fmla="*/ 2147483647 h 101"/>
                <a:gd name="T4" fmla="*/ 2147483647 w 97"/>
                <a:gd name="T5" fmla="*/ 2147483647 h 101"/>
                <a:gd name="T6" fmla="*/ 2147483647 w 97"/>
                <a:gd name="T7" fmla="*/ 2147483647 h 101"/>
                <a:gd name="T8" fmla="*/ 2147483647 w 97"/>
                <a:gd name="T9" fmla="*/ 0 h 101"/>
                <a:gd name="T10" fmla="*/ 2147483647 w 97"/>
                <a:gd name="T11" fmla="*/ 2147483647 h 101"/>
                <a:gd name="T12" fmla="*/ 2147483647 w 97"/>
                <a:gd name="T13" fmla="*/ 2147483647 h 101"/>
                <a:gd name="T14" fmla="*/ 0 w 97"/>
                <a:gd name="T15" fmla="*/ 2147483647 h 101"/>
                <a:gd name="T16" fmla="*/ 2147483647 w 97"/>
                <a:gd name="T17" fmla="*/ 2147483647 h 101"/>
                <a:gd name="T18" fmla="*/ 2147483647 w 97"/>
                <a:gd name="T19" fmla="*/ 2147483647 h 101"/>
                <a:gd name="T20" fmla="*/ 2147483647 w 97"/>
                <a:gd name="T21" fmla="*/ 2147483647 h 101"/>
                <a:gd name="T22" fmla="*/ 2147483647 w 97"/>
                <a:gd name="T23" fmla="*/ 2147483647 h 101"/>
                <a:gd name="T24" fmla="*/ 2147483647 w 97"/>
                <a:gd name="T25" fmla="*/ 2147483647 h 101"/>
                <a:gd name="T26" fmla="*/ 2147483647 w 97"/>
                <a:gd name="T27" fmla="*/ 2147483647 h 101"/>
                <a:gd name="T28" fmla="*/ 2147483647 w 97"/>
                <a:gd name="T29" fmla="*/ 2147483647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101"/>
                <a:gd name="T47" fmla="*/ 97 w 97"/>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101">
                  <a:moveTo>
                    <a:pt x="89" y="101"/>
                  </a:moveTo>
                  <a:lnTo>
                    <a:pt x="97" y="95"/>
                  </a:lnTo>
                  <a:lnTo>
                    <a:pt x="71" y="60"/>
                  </a:lnTo>
                  <a:lnTo>
                    <a:pt x="44" y="44"/>
                  </a:lnTo>
                  <a:lnTo>
                    <a:pt x="28" y="0"/>
                  </a:lnTo>
                  <a:lnTo>
                    <a:pt x="24" y="9"/>
                  </a:lnTo>
                  <a:lnTo>
                    <a:pt x="7" y="19"/>
                  </a:lnTo>
                  <a:lnTo>
                    <a:pt x="0" y="66"/>
                  </a:lnTo>
                  <a:lnTo>
                    <a:pt x="12" y="65"/>
                  </a:lnTo>
                  <a:lnTo>
                    <a:pt x="16" y="71"/>
                  </a:lnTo>
                  <a:lnTo>
                    <a:pt x="20" y="57"/>
                  </a:lnTo>
                  <a:lnTo>
                    <a:pt x="28" y="65"/>
                  </a:lnTo>
                  <a:lnTo>
                    <a:pt x="37" y="60"/>
                  </a:lnTo>
                  <a:lnTo>
                    <a:pt x="54" y="63"/>
                  </a:lnTo>
                  <a:lnTo>
                    <a:pt x="89" y="10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1" name="Freeform 12"/>
            <p:cNvSpPr>
              <a:spLocks/>
            </p:cNvSpPr>
            <p:nvPr/>
          </p:nvSpPr>
          <p:spPr bwMode="auto">
            <a:xfrm>
              <a:off x="5233988" y="3278213"/>
              <a:ext cx="168275" cy="158750"/>
            </a:xfrm>
            <a:custGeom>
              <a:avLst/>
              <a:gdLst>
                <a:gd name="T0" fmla="*/ 2147483647 w 97"/>
                <a:gd name="T1" fmla="*/ 2147483647 h 101"/>
                <a:gd name="T2" fmla="*/ 2147483647 w 97"/>
                <a:gd name="T3" fmla="*/ 2147483647 h 101"/>
                <a:gd name="T4" fmla="*/ 2147483647 w 97"/>
                <a:gd name="T5" fmla="*/ 2147483647 h 101"/>
                <a:gd name="T6" fmla="*/ 2147483647 w 97"/>
                <a:gd name="T7" fmla="*/ 2147483647 h 101"/>
                <a:gd name="T8" fmla="*/ 2147483647 w 97"/>
                <a:gd name="T9" fmla="*/ 0 h 101"/>
                <a:gd name="T10" fmla="*/ 2147483647 w 97"/>
                <a:gd name="T11" fmla="*/ 2147483647 h 101"/>
                <a:gd name="T12" fmla="*/ 2147483647 w 97"/>
                <a:gd name="T13" fmla="*/ 2147483647 h 101"/>
                <a:gd name="T14" fmla="*/ 0 w 97"/>
                <a:gd name="T15" fmla="*/ 2147483647 h 101"/>
                <a:gd name="T16" fmla="*/ 2147483647 w 97"/>
                <a:gd name="T17" fmla="*/ 2147483647 h 101"/>
                <a:gd name="T18" fmla="*/ 2147483647 w 97"/>
                <a:gd name="T19" fmla="*/ 2147483647 h 101"/>
                <a:gd name="T20" fmla="*/ 2147483647 w 97"/>
                <a:gd name="T21" fmla="*/ 2147483647 h 101"/>
                <a:gd name="T22" fmla="*/ 2147483647 w 97"/>
                <a:gd name="T23" fmla="*/ 2147483647 h 101"/>
                <a:gd name="T24" fmla="*/ 2147483647 w 97"/>
                <a:gd name="T25" fmla="*/ 2147483647 h 101"/>
                <a:gd name="T26" fmla="*/ 2147483647 w 97"/>
                <a:gd name="T27" fmla="*/ 2147483647 h 101"/>
                <a:gd name="T28" fmla="*/ 2147483647 w 97"/>
                <a:gd name="T29" fmla="*/ 2147483647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101"/>
                <a:gd name="T47" fmla="*/ 97 w 97"/>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101">
                  <a:moveTo>
                    <a:pt x="89" y="101"/>
                  </a:moveTo>
                  <a:lnTo>
                    <a:pt x="97" y="95"/>
                  </a:lnTo>
                  <a:lnTo>
                    <a:pt x="71" y="60"/>
                  </a:lnTo>
                  <a:lnTo>
                    <a:pt x="44" y="44"/>
                  </a:lnTo>
                  <a:lnTo>
                    <a:pt x="28" y="0"/>
                  </a:lnTo>
                  <a:lnTo>
                    <a:pt x="24" y="9"/>
                  </a:lnTo>
                  <a:lnTo>
                    <a:pt x="7" y="19"/>
                  </a:lnTo>
                  <a:lnTo>
                    <a:pt x="0" y="66"/>
                  </a:lnTo>
                  <a:lnTo>
                    <a:pt x="12" y="65"/>
                  </a:lnTo>
                  <a:lnTo>
                    <a:pt x="16" y="71"/>
                  </a:lnTo>
                  <a:lnTo>
                    <a:pt x="20" y="57"/>
                  </a:lnTo>
                  <a:lnTo>
                    <a:pt x="28" y="65"/>
                  </a:lnTo>
                  <a:lnTo>
                    <a:pt x="37" y="60"/>
                  </a:lnTo>
                  <a:lnTo>
                    <a:pt x="54" y="63"/>
                  </a:lnTo>
                  <a:lnTo>
                    <a:pt x="89" y="10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2" name="Freeform 13"/>
            <p:cNvSpPr>
              <a:spLocks/>
            </p:cNvSpPr>
            <p:nvPr/>
          </p:nvSpPr>
          <p:spPr bwMode="auto">
            <a:xfrm>
              <a:off x="4845050" y="3141688"/>
              <a:ext cx="438150" cy="533400"/>
            </a:xfrm>
            <a:custGeom>
              <a:avLst/>
              <a:gdLst>
                <a:gd name="T0" fmla="*/ 2147483647 w 244"/>
                <a:gd name="T1" fmla="*/ 2147483647 h 343"/>
                <a:gd name="T2" fmla="*/ 2147483647 w 244"/>
                <a:gd name="T3" fmla="*/ 2147483647 h 343"/>
                <a:gd name="T4" fmla="*/ 2147483647 w 244"/>
                <a:gd name="T5" fmla="*/ 2147483647 h 343"/>
                <a:gd name="T6" fmla="*/ 2147483647 w 244"/>
                <a:gd name="T7" fmla="*/ 2147483647 h 343"/>
                <a:gd name="T8" fmla="*/ 2147483647 w 244"/>
                <a:gd name="T9" fmla="*/ 2147483647 h 343"/>
                <a:gd name="T10" fmla="*/ 2147483647 w 244"/>
                <a:gd name="T11" fmla="*/ 2147483647 h 343"/>
                <a:gd name="T12" fmla="*/ 2147483647 w 244"/>
                <a:gd name="T13" fmla="*/ 2147483647 h 343"/>
                <a:gd name="T14" fmla="*/ 2147483647 w 244"/>
                <a:gd name="T15" fmla="*/ 0 h 343"/>
                <a:gd name="T16" fmla="*/ 2147483647 w 244"/>
                <a:gd name="T17" fmla="*/ 2147483647 h 343"/>
                <a:gd name="T18" fmla="*/ 2147483647 w 244"/>
                <a:gd name="T19" fmla="*/ 2147483647 h 343"/>
                <a:gd name="T20" fmla="*/ 2147483647 w 244"/>
                <a:gd name="T21" fmla="*/ 2147483647 h 343"/>
                <a:gd name="T22" fmla="*/ 2147483647 w 244"/>
                <a:gd name="T23" fmla="*/ 2147483647 h 343"/>
                <a:gd name="T24" fmla="*/ 2147483647 w 244"/>
                <a:gd name="T25" fmla="*/ 2147483647 h 343"/>
                <a:gd name="T26" fmla="*/ 2147483647 w 244"/>
                <a:gd name="T27" fmla="*/ 2147483647 h 343"/>
                <a:gd name="T28" fmla="*/ 2147483647 w 244"/>
                <a:gd name="T29" fmla="*/ 2147483647 h 343"/>
                <a:gd name="T30" fmla="*/ 2147483647 w 244"/>
                <a:gd name="T31" fmla="*/ 2147483647 h 343"/>
                <a:gd name="T32" fmla="*/ 2147483647 w 244"/>
                <a:gd name="T33" fmla="*/ 2147483647 h 343"/>
                <a:gd name="T34" fmla="*/ 2147483647 w 244"/>
                <a:gd name="T35" fmla="*/ 2147483647 h 343"/>
                <a:gd name="T36" fmla="*/ 0 w 244"/>
                <a:gd name="T37" fmla="*/ 2147483647 h 343"/>
                <a:gd name="T38" fmla="*/ 2147483647 w 244"/>
                <a:gd name="T39" fmla="*/ 2147483647 h 343"/>
                <a:gd name="T40" fmla="*/ 2147483647 w 244"/>
                <a:gd name="T41" fmla="*/ 2147483647 h 343"/>
                <a:gd name="T42" fmla="*/ 2147483647 w 244"/>
                <a:gd name="T43" fmla="*/ 2147483647 h 343"/>
                <a:gd name="T44" fmla="*/ 2147483647 w 244"/>
                <a:gd name="T45" fmla="*/ 2147483647 h 343"/>
                <a:gd name="T46" fmla="*/ 2147483647 w 244"/>
                <a:gd name="T47" fmla="*/ 2147483647 h 343"/>
                <a:gd name="T48" fmla="*/ 2147483647 w 244"/>
                <a:gd name="T49" fmla="*/ 2147483647 h 343"/>
                <a:gd name="T50" fmla="*/ 2147483647 w 244"/>
                <a:gd name="T51" fmla="*/ 2147483647 h 343"/>
                <a:gd name="T52" fmla="*/ 2147483647 w 244"/>
                <a:gd name="T53" fmla="*/ 2147483647 h 343"/>
                <a:gd name="T54" fmla="*/ 2147483647 w 244"/>
                <a:gd name="T55" fmla="*/ 2147483647 h 343"/>
                <a:gd name="T56" fmla="*/ 2147483647 w 244"/>
                <a:gd name="T57" fmla="*/ 2147483647 h 343"/>
                <a:gd name="T58" fmla="*/ 2147483647 w 244"/>
                <a:gd name="T59" fmla="*/ 2147483647 h 343"/>
                <a:gd name="T60" fmla="*/ 2147483647 w 244"/>
                <a:gd name="T61" fmla="*/ 2147483647 h 343"/>
                <a:gd name="T62" fmla="*/ 2147483647 w 244"/>
                <a:gd name="T63" fmla="*/ 2147483647 h 343"/>
                <a:gd name="T64" fmla="*/ 2147483647 w 244"/>
                <a:gd name="T65" fmla="*/ 2147483647 h 343"/>
                <a:gd name="T66" fmla="*/ 2147483647 w 244"/>
                <a:gd name="T67" fmla="*/ 2147483647 h 343"/>
                <a:gd name="T68" fmla="*/ 2147483647 w 244"/>
                <a:gd name="T69" fmla="*/ 2147483647 h 343"/>
                <a:gd name="T70" fmla="*/ 2147483647 w 244"/>
                <a:gd name="T71" fmla="*/ 2147483647 h 343"/>
                <a:gd name="T72" fmla="*/ 2147483647 w 244"/>
                <a:gd name="T73" fmla="*/ 2147483647 h 343"/>
                <a:gd name="T74" fmla="*/ 2147483647 w 244"/>
                <a:gd name="T75" fmla="*/ 2147483647 h 343"/>
                <a:gd name="T76" fmla="*/ 2147483647 w 244"/>
                <a:gd name="T77" fmla="*/ 2147483647 h 343"/>
                <a:gd name="T78" fmla="*/ 2147483647 w 244"/>
                <a:gd name="T79" fmla="*/ 2147483647 h 343"/>
                <a:gd name="T80" fmla="*/ 2147483647 w 244"/>
                <a:gd name="T81" fmla="*/ 2147483647 h 3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4"/>
                <a:gd name="T124" fmla="*/ 0 h 343"/>
                <a:gd name="T125" fmla="*/ 244 w 244"/>
                <a:gd name="T126" fmla="*/ 343 h 3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4" h="343">
                  <a:moveTo>
                    <a:pt x="216" y="155"/>
                  </a:moveTo>
                  <a:lnTo>
                    <a:pt x="223" y="108"/>
                  </a:lnTo>
                  <a:lnTo>
                    <a:pt x="240" y="98"/>
                  </a:lnTo>
                  <a:lnTo>
                    <a:pt x="244" y="89"/>
                  </a:lnTo>
                  <a:lnTo>
                    <a:pt x="232" y="78"/>
                  </a:lnTo>
                  <a:lnTo>
                    <a:pt x="218" y="18"/>
                  </a:lnTo>
                  <a:lnTo>
                    <a:pt x="202" y="6"/>
                  </a:lnTo>
                  <a:lnTo>
                    <a:pt x="198" y="0"/>
                  </a:lnTo>
                  <a:lnTo>
                    <a:pt x="177" y="22"/>
                  </a:lnTo>
                  <a:lnTo>
                    <a:pt x="164" y="18"/>
                  </a:lnTo>
                  <a:lnTo>
                    <a:pt x="45" y="18"/>
                  </a:lnTo>
                  <a:lnTo>
                    <a:pt x="43" y="18"/>
                  </a:lnTo>
                  <a:lnTo>
                    <a:pt x="45" y="50"/>
                  </a:lnTo>
                  <a:lnTo>
                    <a:pt x="32" y="53"/>
                  </a:lnTo>
                  <a:lnTo>
                    <a:pt x="29" y="65"/>
                  </a:lnTo>
                  <a:lnTo>
                    <a:pt x="31" y="124"/>
                  </a:lnTo>
                  <a:lnTo>
                    <a:pt x="29" y="130"/>
                  </a:lnTo>
                  <a:lnTo>
                    <a:pt x="17" y="130"/>
                  </a:lnTo>
                  <a:lnTo>
                    <a:pt x="0" y="178"/>
                  </a:lnTo>
                  <a:lnTo>
                    <a:pt x="14" y="206"/>
                  </a:lnTo>
                  <a:lnTo>
                    <a:pt x="14" y="215"/>
                  </a:lnTo>
                  <a:lnTo>
                    <a:pt x="27" y="232"/>
                  </a:lnTo>
                  <a:lnTo>
                    <a:pt x="25" y="251"/>
                  </a:lnTo>
                  <a:lnTo>
                    <a:pt x="48" y="263"/>
                  </a:lnTo>
                  <a:lnTo>
                    <a:pt x="87" y="316"/>
                  </a:lnTo>
                  <a:lnTo>
                    <a:pt x="95" y="330"/>
                  </a:lnTo>
                  <a:lnTo>
                    <a:pt x="121" y="327"/>
                  </a:lnTo>
                  <a:lnTo>
                    <a:pt x="136" y="343"/>
                  </a:lnTo>
                  <a:lnTo>
                    <a:pt x="153" y="343"/>
                  </a:lnTo>
                  <a:lnTo>
                    <a:pt x="183" y="336"/>
                  </a:lnTo>
                  <a:lnTo>
                    <a:pt x="190" y="327"/>
                  </a:lnTo>
                  <a:lnTo>
                    <a:pt x="211" y="327"/>
                  </a:lnTo>
                  <a:lnTo>
                    <a:pt x="211" y="314"/>
                  </a:lnTo>
                  <a:lnTo>
                    <a:pt x="199" y="308"/>
                  </a:lnTo>
                  <a:lnTo>
                    <a:pt x="183" y="278"/>
                  </a:lnTo>
                  <a:lnTo>
                    <a:pt x="167" y="268"/>
                  </a:lnTo>
                  <a:lnTo>
                    <a:pt x="173" y="259"/>
                  </a:lnTo>
                  <a:lnTo>
                    <a:pt x="185" y="256"/>
                  </a:lnTo>
                  <a:lnTo>
                    <a:pt x="185" y="224"/>
                  </a:lnTo>
                  <a:lnTo>
                    <a:pt x="214" y="180"/>
                  </a:lnTo>
                  <a:lnTo>
                    <a:pt x="216" y="15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3" name="Freeform 14"/>
            <p:cNvSpPr>
              <a:spLocks/>
            </p:cNvSpPr>
            <p:nvPr/>
          </p:nvSpPr>
          <p:spPr bwMode="auto">
            <a:xfrm>
              <a:off x="4845050" y="3141688"/>
              <a:ext cx="438150" cy="533400"/>
            </a:xfrm>
            <a:custGeom>
              <a:avLst/>
              <a:gdLst>
                <a:gd name="T0" fmla="*/ 2147483647 w 244"/>
                <a:gd name="T1" fmla="*/ 2147483647 h 343"/>
                <a:gd name="T2" fmla="*/ 2147483647 w 244"/>
                <a:gd name="T3" fmla="*/ 2147483647 h 343"/>
                <a:gd name="T4" fmla="*/ 2147483647 w 244"/>
                <a:gd name="T5" fmla="*/ 2147483647 h 343"/>
                <a:gd name="T6" fmla="*/ 2147483647 w 244"/>
                <a:gd name="T7" fmla="*/ 2147483647 h 343"/>
                <a:gd name="T8" fmla="*/ 2147483647 w 244"/>
                <a:gd name="T9" fmla="*/ 2147483647 h 343"/>
                <a:gd name="T10" fmla="*/ 2147483647 w 244"/>
                <a:gd name="T11" fmla="*/ 2147483647 h 343"/>
                <a:gd name="T12" fmla="*/ 2147483647 w 244"/>
                <a:gd name="T13" fmla="*/ 2147483647 h 343"/>
                <a:gd name="T14" fmla="*/ 2147483647 w 244"/>
                <a:gd name="T15" fmla="*/ 0 h 343"/>
                <a:gd name="T16" fmla="*/ 2147483647 w 244"/>
                <a:gd name="T17" fmla="*/ 2147483647 h 343"/>
                <a:gd name="T18" fmla="*/ 2147483647 w 244"/>
                <a:gd name="T19" fmla="*/ 2147483647 h 343"/>
                <a:gd name="T20" fmla="*/ 2147483647 w 244"/>
                <a:gd name="T21" fmla="*/ 2147483647 h 343"/>
                <a:gd name="T22" fmla="*/ 2147483647 w 244"/>
                <a:gd name="T23" fmla="*/ 2147483647 h 343"/>
                <a:gd name="T24" fmla="*/ 2147483647 w 244"/>
                <a:gd name="T25" fmla="*/ 2147483647 h 343"/>
                <a:gd name="T26" fmla="*/ 2147483647 w 244"/>
                <a:gd name="T27" fmla="*/ 2147483647 h 343"/>
                <a:gd name="T28" fmla="*/ 2147483647 w 244"/>
                <a:gd name="T29" fmla="*/ 2147483647 h 343"/>
                <a:gd name="T30" fmla="*/ 2147483647 w 244"/>
                <a:gd name="T31" fmla="*/ 2147483647 h 343"/>
                <a:gd name="T32" fmla="*/ 2147483647 w 244"/>
                <a:gd name="T33" fmla="*/ 2147483647 h 343"/>
                <a:gd name="T34" fmla="*/ 2147483647 w 244"/>
                <a:gd name="T35" fmla="*/ 2147483647 h 343"/>
                <a:gd name="T36" fmla="*/ 0 w 244"/>
                <a:gd name="T37" fmla="*/ 2147483647 h 343"/>
                <a:gd name="T38" fmla="*/ 2147483647 w 244"/>
                <a:gd name="T39" fmla="*/ 2147483647 h 343"/>
                <a:gd name="T40" fmla="*/ 2147483647 w 244"/>
                <a:gd name="T41" fmla="*/ 2147483647 h 343"/>
                <a:gd name="T42" fmla="*/ 2147483647 w 244"/>
                <a:gd name="T43" fmla="*/ 2147483647 h 343"/>
                <a:gd name="T44" fmla="*/ 2147483647 w 244"/>
                <a:gd name="T45" fmla="*/ 2147483647 h 343"/>
                <a:gd name="T46" fmla="*/ 2147483647 w 244"/>
                <a:gd name="T47" fmla="*/ 2147483647 h 343"/>
                <a:gd name="T48" fmla="*/ 2147483647 w 244"/>
                <a:gd name="T49" fmla="*/ 2147483647 h 343"/>
                <a:gd name="T50" fmla="*/ 2147483647 w 244"/>
                <a:gd name="T51" fmla="*/ 2147483647 h 343"/>
                <a:gd name="T52" fmla="*/ 2147483647 w 244"/>
                <a:gd name="T53" fmla="*/ 2147483647 h 343"/>
                <a:gd name="T54" fmla="*/ 2147483647 w 244"/>
                <a:gd name="T55" fmla="*/ 2147483647 h 343"/>
                <a:gd name="T56" fmla="*/ 2147483647 w 244"/>
                <a:gd name="T57" fmla="*/ 2147483647 h 343"/>
                <a:gd name="T58" fmla="*/ 2147483647 w 244"/>
                <a:gd name="T59" fmla="*/ 2147483647 h 343"/>
                <a:gd name="T60" fmla="*/ 2147483647 w 244"/>
                <a:gd name="T61" fmla="*/ 2147483647 h 343"/>
                <a:gd name="T62" fmla="*/ 2147483647 w 244"/>
                <a:gd name="T63" fmla="*/ 2147483647 h 343"/>
                <a:gd name="T64" fmla="*/ 2147483647 w 244"/>
                <a:gd name="T65" fmla="*/ 2147483647 h 343"/>
                <a:gd name="T66" fmla="*/ 2147483647 w 244"/>
                <a:gd name="T67" fmla="*/ 2147483647 h 343"/>
                <a:gd name="T68" fmla="*/ 2147483647 w 244"/>
                <a:gd name="T69" fmla="*/ 2147483647 h 343"/>
                <a:gd name="T70" fmla="*/ 2147483647 w 244"/>
                <a:gd name="T71" fmla="*/ 2147483647 h 343"/>
                <a:gd name="T72" fmla="*/ 2147483647 w 244"/>
                <a:gd name="T73" fmla="*/ 2147483647 h 343"/>
                <a:gd name="T74" fmla="*/ 2147483647 w 244"/>
                <a:gd name="T75" fmla="*/ 2147483647 h 343"/>
                <a:gd name="T76" fmla="*/ 2147483647 w 244"/>
                <a:gd name="T77" fmla="*/ 2147483647 h 343"/>
                <a:gd name="T78" fmla="*/ 2147483647 w 244"/>
                <a:gd name="T79" fmla="*/ 2147483647 h 343"/>
                <a:gd name="T80" fmla="*/ 2147483647 w 244"/>
                <a:gd name="T81" fmla="*/ 2147483647 h 3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4"/>
                <a:gd name="T124" fmla="*/ 0 h 343"/>
                <a:gd name="T125" fmla="*/ 244 w 244"/>
                <a:gd name="T126" fmla="*/ 343 h 3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4" h="343">
                  <a:moveTo>
                    <a:pt x="216" y="155"/>
                  </a:moveTo>
                  <a:lnTo>
                    <a:pt x="223" y="108"/>
                  </a:lnTo>
                  <a:lnTo>
                    <a:pt x="240" y="98"/>
                  </a:lnTo>
                  <a:lnTo>
                    <a:pt x="244" y="89"/>
                  </a:lnTo>
                  <a:lnTo>
                    <a:pt x="232" y="78"/>
                  </a:lnTo>
                  <a:lnTo>
                    <a:pt x="218" y="18"/>
                  </a:lnTo>
                  <a:lnTo>
                    <a:pt x="202" y="6"/>
                  </a:lnTo>
                  <a:lnTo>
                    <a:pt x="198" y="0"/>
                  </a:lnTo>
                  <a:lnTo>
                    <a:pt x="177" y="22"/>
                  </a:lnTo>
                  <a:lnTo>
                    <a:pt x="164" y="18"/>
                  </a:lnTo>
                  <a:lnTo>
                    <a:pt x="45" y="18"/>
                  </a:lnTo>
                  <a:lnTo>
                    <a:pt x="43" y="18"/>
                  </a:lnTo>
                  <a:lnTo>
                    <a:pt x="45" y="50"/>
                  </a:lnTo>
                  <a:lnTo>
                    <a:pt x="32" y="53"/>
                  </a:lnTo>
                  <a:lnTo>
                    <a:pt x="29" y="65"/>
                  </a:lnTo>
                  <a:lnTo>
                    <a:pt x="31" y="124"/>
                  </a:lnTo>
                  <a:lnTo>
                    <a:pt x="29" y="130"/>
                  </a:lnTo>
                  <a:lnTo>
                    <a:pt x="17" y="130"/>
                  </a:lnTo>
                  <a:lnTo>
                    <a:pt x="0" y="178"/>
                  </a:lnTo>
                  <a:lnTo>
                    <a:pt x="14" y="206"/>
                  </a:lnTo>
                  <a:lnTo>
                    <a:pt x="14" y="215"/>
                  </a:lnTo>
                  <a:lnTo>
                    <a:pt x="27" y="232"/>
                  </a:lnTo>
                  <a:lnTo>
                    <a:pt x="25" y="251"/>
                  </a:lnTo>
                  <a:lnTo>
                    <a:pt x="48" y="263"/>
                  </a:lnTo>
                  <a:lnTo>
                    <a:pt x="87" y="316"/>
                  </a:lnTo>
                  <a:lnTo>
                    <a:pt x="95" y="330"/>
                  </a:lnTo>
                  <a:lnTo>
                    <a:pt x="121" y="327"/>
                  </a:lnTo>
                  <a:lnTo>
                    <a:pt x="136" y="343"/>
                  </a:lnTo>
                  <a:lnTo>
                    <a:pt x="153" y="343"/>
                  </a:lnTo>
                  <a:lnTo>
                    <a:pt x="183" y="336"/>
                  </a:lnTo>
                  <a:lnTo>
                    <a:pt x="190" y="327"/>
                  </a:lnTo>
                  <a:lnTo>
                    <a:pt x="211" y="327"/>
                  </a:lnTo>
                  <a:lnTo>
                    <a:pt x="211" y="314"/>
                  </a:lnTo>
                  <a:lnTo>
                    <a:pt x="199" y="308"/>
                  </a:lnTo>
                  <a:lnTo>
                    <a:pt x="183" y="278"/>
                  </a:lnTo>
                  <a:lnTo>
                    <a:pt x="167" y="268"/>
                  </a:lnTo>
                  <a:lnTo>
                    <a:pt x="173" y="259"/>
                  </a:lnTo>
                  <a:lnTo>
                    <a:pt x="185" y="256"/>
                  </a:lnTo>
                  <a:lnTo>
                    <a:pt x="185" y="224"/>
                  </a:lnTo>
                  <a:lnTo>
                    <a:pt x="214" y="180"/>
                  </a:lnTo>
                  <a:lnTo>
                    <a:pt x="216" y="15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4" name="Freeform 15"/>
            <p:cNvSpPr>
              <a:spLocks/>
            </p:cNvSpPr>
            <p:nvPr/>
          </p:nvSpPr>
          <p:spPr bwMode="auto">
            <a:xfrm>
              <a:off x="4125913" y="3360763"/>
              <a:ext cx="201612" cy="150812"/>
            </a:xfrm>
            <a:custGeom>
              <a:avLst/>
              <a:gdLst>
                <a:gd name="T0" fmla="*/ 2147483647 w 112"/>
                <a:gd name="T1" fmla="*/ 2147483647 h 95"/>
                <a:gd name="T2" fmla="*/ 2147483647 w 112"/>
                <a:gd name="T3" fmla="*/ 2147483647 h 95"/>
                <a:gd name="T4" fmla="*/ 2147483647 w 112"/>
                <a:gd name="T5" fmla="*/ 2147483647 h 95"/>
                <a:gd name="T6" fmla="*/ 2147483647 w 112"/>
                <a:gd name="T7" fmla="*/ 0 h 95"/>
                <a:gd name="T8" fmla="*/ 2147483647 w 112"/>
                <a:gd name="T9" fmla="*/ 2147483647 h 95"/>
                <a:gd name="T10" fmla="*/ 2147483647 w 112"/>
                <a:gd name="T11" fmla="*/ 2147483647 h 95"/>
                <a:gd name="T12" fmla="*/ 2147483647 w 112"/>
                <a:gd name="T13" fmla="*/ 2147483647 h 95"/>
                <a:gd name="T14" fmla="*/ 2147483647 w 112"/>
                <a:gd name="T15" fmla="*/ 2147483647 h 95"/>
                <a:gd name="T16" fmla="*/ 0 w 112"/>
                <a:gd name="T17" fmla="*/ 2147483647 h 95"/>
                <a:gd name="T18" fmla="*/ 2147483647 w 112"/>
                <a:gd name="T19" fmla="*/ 2147483647 h 95"/>
                <a:gd name="T20" fmla="*/ 2147483647 w 112"/>
                <a:gd name="T21" fmla="*/ 2147483647 h 95"/>
                <a:gd name="T22" fmla="*/ 2147483647 w 112"/>
                <a:gd name="T23" fmla="*/ 2147483647 h 95"/>
                <a:gd name="T24" fmla="*/ 2147483647 w 112"/>
                <a:gd name="T25" fmla="*/ 2147483647 h 95"/>
                <a:gd name="T26" fmla="*/ 2147483647 w 112"/>
                <a:gd name="T27" fmla="*/ 2147483647 h 95"/>
                <a:gd name="T28" fmla="*/ 2147483647 w 112"/>
                <a:gd name="T29" fmla="*/ 2147483647 h 95"/>
                <a:gd name="T30" fmla="*/ 2147483647 w 112"/>
                <a:gd name="T31" fmla="*/ 2147483647 h 95"/>
                <a:gd name="T32" fmla="*/ 2147483647 w 112"/>
                <a:gd name="T33" fmla="*/ 2147483647 h 95"/>
                <a:gd name="T34" fmla="*/ 2147483647 w 112"/>
                <a:gd name="T35" fmla="*/ 2147483647 h 95"/>
                <a:gd name="T36" fmla="*/ 2147483647 w 112"/>
                <a:gd name="T37" fmla="*/ 2147483647 h 95"/>
                <a:gd name="T38" fmla="*/ 2147483647 w 112"/>
                <a:gd name="T39" fmla="*/ 2147483647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95"/>
                <a:gd name="T62" fmla="*/ 112 w 112"/>
                <a:gd name="T63" fmla="*/ 95 h 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95">
                  <a:moveTo>
                    <a:pt x="107" y="41"/>
                  </a:moveTo>
                  <a:lnTo>
                    <a:pt x="98" y="41"/>
                  </a:lnTo>
                  <a:lnTo>
                    <a:pt x="83" y="17"/>
                  </a:lnTo>
                  <a:lnTo>
                    <a:pt x="80" y="0"/>
                  </a:lnTo>
                  <a:lnTo>
                    <a:pt x="67" y="2"/>
                  </a:lnTo>
                  <a:lnTo>
                    <a:pt x="39" y="25"/>
                  </a:lnTo>
                  <a:lnTo>
                    <a:pt x="22" y="30"/>
                  </a:lnTo>
                  <a:lnTo>
                    <a:pt x="3" y="60"/>
                  </a:lnTo>
                  <a:lnTo>
                    <a:pt x="0" y="82"/>
                  </a:lnTo>
                  <a:lnTo>
                    <a:pt x="4" y="89"/>
                  </a:lnTo>
                  <a:lnTo>
                    <a:pt x="22" y="88"/>
                  </a:lnTo>
                  <a:lnTo>
                    <a:pt x="37" y="95"/>
                  </a:lnTo>
                  <a:lnTo>
                    <a:pt x="34" y="73"/>
                  </a:lnTo>
                  <a:lnTo>
                    <a:pt x="37" y="71"/>
                  </a:lnTo>
                  <a:lnTo>
                    <a:pt x="73" y="68"/>
                  </a:lnTo>
                  <a:lnTo>
                    <a:pt x="90" y="71"/>
                  </a:lnTo>
                  <a:lnTo>
                    <a:pt x="98" y="62"/>
                  </a:lnTo>
                  <a:lnTo>
                    <a:pt x="105" y="63"/>
                  </a:lnTo>
                  <a:lnTo>
                    <a:pt x="112" y="54"/>
                  </a:lnTo>
                  <a:lnTo>
                    <a:pt x="107" y="4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5" name="Freeform 16"/>
            <p:cNvSpPr>
              <a:spLocks/>
            </p:cNvSpPr>
            <p:nvPr/>
          </p:nvSpPr>
          <p:spPr bwMode="auto">
            <a:xfrm>
              <a:off x="4125913" y="3360763"/>
              <a:ext cx="201612" cy="150812"/>
            </a:xfrm>
            <a:custGeom>
              <a:avLst/>
              <a:gdLst>
                <a:gd name="T0" fmla="*/ 2147483647 w 112"/>
                <a:gd name="T1" fmla="*/ 2147483647 h 95"/>
                <a:gd name="T2" fmla="*/ 2147483647 w 112"/>
                <a:gd name="T3" fmla="*/ 2147483647 h 95"/>
                <a:gd name="T4" fmla="*/ 2147483647 w 112"/>
                <a:gd name="T5" fmla="*/ 2147483647 h 95"/>
                <a:gd name="T6" fmla="*/ 2147483647 w 112"/>
                <a:gd name="T7" fmla="*/ 0 h 95"/>
                <a:gd name="T8" fmla="*/ 2147483647 w 112"/>
                <a:gd name="T9" fmla="*/ 2147483647 h 95"/>
                <a:gd name="T10" fmla="*/ 2147483647 w 112"/>
                <a:gd name="T11" fmla="*/ 2147483647 h 95"/>
                <a:gd name="T12" fmla="*/ 2147483647 w 112"/>
                <a:gd name="T13" fmla="*/ 2147483647 h 95"/>
                <a:gd name="T14" fmla="*/ 2147483647 w 112"/>
                <a:gd name="T15" fmla="*/ 2147483647 h 95"/>
                <a:gd name="T16" fmla="*/ 0 w 112"/>
                <a:gd name="T17" fmla="*/ 2147483647 h 95"/>
                <a:gd name="T18" fmla="*/ 2147483647 w 112"/>
                <a:gd name="T19" fmla="*/ 2147483647 h 95"/>
                <a:gd name="T20" fmla="*/ 2147483647 w 112"/>
                <a:gd name="T21" fmla="*/ 2147483647 h 95"/>
                <a:gd name="T22" fmla="*/ 2147483647 w 112"/>
                <a:gd name="T23" fmla="*/ 2147483647 h 95"/>
                <a:gd name="T24" fmla="*/ 2147483647 w 112"/>
                <a:gd name="T25" fmla="*/ 2147483647 h 95"/>
                <a:gd name="T26" fmla="*/ 2147483647 w 112"/>
                <a:gd name="T27" fmla="*/ 2147483647 h 95"/>
                <a:gd name="T28" fmla="*/ 2147483647 w 112"/>
                <a:gd name="T29" fmla="*/ 2147483647 h 95"/>
                <a:gd name="T30" fmla="*/ 2147483647 w 112"/>
                <a:gd name="T31" fmla="*/ 2147483647 h 95"/>
                <a:gd name="T32" fmla="*/ 2147483647 w 112"/>
                <a:gd name="T33" fmla="*/ 2147483647 h 95"/>
                <a:gd name="T34" fmla="*/ 2147483647 w 112"/>
                <a:gd name="T35" fmla="*/ 2147483647 h 95"/>
                <a:gd name="T36" fmla="*/ 2147483647 w 112"/>
                <a:gd name="T37" fmla="*/ 2147483647 h 95"/>
                <a:gd name="T38" fmla="*/ 2147483647 w 112"/>
                <a:gd name="T39" fmla="*/ 2147483647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95"/>
                <a:gd name="T62" fmla="*/ 112 w 112"/>
                <a:gd name="T63" fmla="*/ 95 h 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95">
                  <a:moveTo>
                    <a:pt x="107" y="41"/>
                  </a:moveTo>
                  <a:lnTo>
                    <a:pt x="98" y="41"/>
                  </a:lnTo>
                  <a:lnTo>
                    <a:pt x="83" y="17"/>
                  </a:lnTo>
                  <a:lnTo>
                    <a:pt x="80" y="0"/>
                  </a:lnTo>
                  <a:lnTo>
                    <a:pt x="67" y="2"/>
                  </a:lnTo>
                  <a:lnTo>
                    <a:pt x="39" y="25"/>
                  </a:lnTo>
                  <a:lnTo>
                    <a:pt x="22" y="30"/>
                  </a:lnTo>
                  <a:lnTo>
                    <a:pt x="3" y="60"/>
                  </a:lnTo>
                  <a:lnTo>
                    <a:pt x="0" y="82"/>
                  </a:lnTo>
                  <a:lnTo>
                    <a:pt x="4" y="89"/>
                  </a:lnTo>
                  <a:lnTo>
                    <a:pt x="22" y="88"/>
                  </a:lnTo>
                  <a:lnTo>
                    <a:pt x="37" y="95"/>
                  </a:lnTo>
                  <a:lnTo>
                    <a:pt x="34" y="73"/>
                  </a:lnTo>
                  <a:lnTo>
                    <a:pt x="37" y="71"/>
                  </a:lnTo>
                  <a:lnTo>
                    <a:pt x="73" y="68"/>
                  </a:lnTo>
                  <a:lnTo>
                    <a:pt x="90" y="71"/>
                  </a:lnTo>
                  <a:lnTo>
                    <a:pt x="98" y="62"/>
                  </a:lnTo>
                  <a:lnTo>
                    <a:pt x="105" y="63"/>
                  </a:lnTo>
                  <a:lnTo>
                    <a:pt x="112" y="54"/>
                  </a:lnTo>
                  <a:lnTo>
                    <a:pt x="107" y="4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6" name="Freeform 17"/>
            <p:cNvSpPr>
              <a:spLocks/>
            </p:cNvSpPr>
            <p:nvPr/>
          </p:nvSpPr>
          <p:spPr bwMode="auto">
            <a:xfrm>
              <a:off x="4270375" y="3125813"/>
              <a:ext cx="415925" cy="325437"/>
            </a:xfrm>
            <a:custGeom>
              <a:avLst/>
              <a:gdLst>
                <a:gd name="T0" fmla="*/ 2147483647 w 233"/>
                <a:gd name="T1" fmla="*/ 2147483647 h 208"/>
                <a:gd name="T2" fmla="*/ 2147483647 w 233"/>
                <a:gd name="T3" fmla="*/ 2147483647 h 208"/>
                <a:gd name="T4" fmla="*/ 2147483647 w 233"/>
                <a:gd name="T5" fmla="*/ 2147483647 h 208"/>
                <a:gd name="T6" fmla="*/ 2147483647 w 233"/>
                <a:gd name="T7" fmla="*/ 2147483647 h 208"/>
                <a:gd name="T8" fmla="*/ 2147483647 w 233"/>
                <a:gd name="T9" fmla="*/ 2147483647 h 208"/>
                <a:gd name="T10" fmla="*/ 2147483647 w 233"/>
                <a:gd name="T11" fmla="*/ 2147483647 h 208"/>
                <a:gd name="T12" fmla="*/ 2147483647 w 233"/>
                <a:gd name="T13" fmla="*/ 2147483647 h 208"/>
                <a:gd name="T14" fmla="*/ 2147483647 w 233"/>
                <a:gd name="T15" fmla="*/ 2147483647 h 208"/>
                <a:gd name="T16" fmla="*/ 2147483647 w 233"/>
                <a:gd name="T17" fmla="*/ 0 h 208"/>
                <a:gd name="T18" fmla="*/ 2147483647 w 233"/>
                <a:gd name="T19" fmla="*/ 2147483647 h 208"/>
                <a:gd name="T20" fmla="*/ 2147483647 w 233"/>
                <a:gd name="T21" fmla="*/ 2147483647 h 208"/>
                <a:gd name="T22" fmla="*/ 2147483647 w 233"/>
                <a:gd name="T23" fmla="*/ 2147483647 h 208"/>
                <a:gd name="T24" fmla="*/ 2147483647 w 233"/>
                <a:gd name="T25" fmla="*/ 2147483647 h 208"/>
                <a:gd name="T26" fmla="*/ 0 w 233"/>
                <a:gd name="T27" fmla="*/ 2147483647 h 208"/>
                <a:gd name="T28" fmla="*/ 2147483647 w 233"/>
                <a:gd name="T29" fmla="*/ 2147483647 h 208"/>
                <a:gd name="T30" fmla="*/ 2147483647 w 233"/>
                <a:gd name="T31" fmla="*/ 2147483647 h 208"/>
                <a:gd name="T32" fmla="*/ 2147483647 w 233"/>
                <a:gd name="T33" fmla="*/ 2147483647 h 208"/>
                <a:gd name="T34" fmla="*/ 2147483647 w 233"/>
                <a:gd name="T35" fmla="*/ 2147483647 h 208"/>
                <a:gd name="T36" fmla="*/ 2147483647 w 233"/>
                <a:gd name="T37" fmla="*/ 2147483647 h 208"/>
                <a:gd name="T38" fmla="*/ 2147483647 w 233"/>
                <a:gd name="T39" fmla="*/ 2147483647 h 208"/>
                <a:gd name="T40" fmla="*/ 2147483647 w 233"/>
                <a:gd name="T41" fmla="*/ 2147483647 h 208"/>
                <a:gd name="T42" fmla="*/ 2147483647 w 233"/>
                <a:gd name="T43" fmla="*/ 2147483647 h 208"/>
                <a:gd name="T44" fmla="*/ 2147483647 w 233"/>
                <a:gd name="T45" fmla="*/ 2147483647 h 208"/>
                <a:gd name="T46" fmla="*/ 2147483647 w 233"/>
                <a:gd name="T47" fmla="*/ 2147483647 h 208"/>
                <a:gd name="T48" fmla="*/ 2147483647 w 233"/>
                <a:gd name="T49" fmla="*/ 2147483647 h 208"/>
                <a:gd name="T50" fmla="*/ 2147483647 w 233"/>
                <a:gd name="T51" fmla="*/ 2147483647 h 208"/>
                <a:gd name="T52" fmla="*/ 2147483647 w 233"/>
                <a:gd name="T53" fmla="*/ 2147483647 h 208"/>
                <a:gd name="T54" fmla="*/ 2147483647 w 233"/>
                <a:gd name="T55" fmla="*/ 2147483647 h 208"/>
                <a:gd name="T56" fmla="*/ 2147483647 w 233"/>
                <a:gd name="T57" fmla="*/ 2147483647 h 208"/>
                <a:gd name="T58" fmla="*/ 2147483647 w 233"/>
                <a:gd name="T59" fmla="*/ 2147483647 h 208"/>
                <a:gd name="T60" fmla="*/ 2147483647 w 233"/>
                <a:gd name="T61" fmla="*/ 2147483647 h 2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3"/>
                <a:gd name="T94" fmla="*/ 0 h 208"/>
                <a:gd name="T95" fmla="*/ 233 w 233"/>
                <a:gd name="T96" fmla="*/ 208 h 20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3" h="208">
                  <a:moveTo>
                    <a:pt x="197" y="172"/>
                  </a:moveTo>
                  <a:lnTo>
                    <a:pt x="195" y="162"/>
                  </a:lnTo>
                  <a:lnTo>
                    <a:pt x="225" y="112"/>
                  </a:lnTo>
                  <a:lnTo>
                    <a:pt x="233" y="55"/>
                  </a:lnTo>
                  <a:lnTo>
                    <a:pt x="225" y="49"/>
                  </a:lnTo>
                  <a:lnTo>
                    <a:pt x="219" y="36"/>
                  </a:lnTo>
                  <a:lnTo>
                    <a:pt x="219" y="10"/>
                  </a:lnTo>
                  <a:lnTo>
                    <a:pt x="205" y="3"/>
                  </a:lnTo>
                  <a:lnTo>
                    <a:pt x="172" y="0"/>
                  </a:lnTo>
                  <a:lnTo>
                    <a:pt x="80" y="73"/>
                  </a:lnTo>
                  <a:lnTo>
                    <a:pt x="59" y="77"/>
                  </a:lnTo>
                  <a:lnTo>
                    <a:pt x="59" y="130"/>
                  </a:lnTo>
                  <a:lnTo>
                    <a:pt x="53" y="138"/>
                  </a:lnTo>
                  <a:lnTo>
                    <a:pt x="0" y="151"/>
                  </a:lnTo>
                  <a:lnTo>
                    <a:pt x="3" y="168"/>
                  </a:lnTo>
                  <a:lnTo>
                    <a:pt x="18" y="192"/>
                  </a:lnTo>
                  <a:lnTo>
                    <a:pt x="27" y="192"/>
                  </a:lnTo>
                  <a:lnTo>
                    <a:pt x="32" y="205"/>
                  </a:lnTo>
                  <a:lnTo>
                    <a:pt x="35" y="198"/>
                  </a:lnTo>
                  <a:lnTo>
                    <a:pt x="45" y="198"/>
                  </a:lnTo>
                  <a:lnTo>
                    <a:pt x="51" y="208"/>
                  </a:lnTo>
                  <a:lnTo>
                    <a:pt x="52" y="192"/>
                  </a:lnTo>
                  <a:lnTo>
                    <a:pt x="68" y="173"/>
                  </a:lnTo>
                  <a:lnTo>
                    <a:pt x="80" y="172"/>
                  </a:lnTo>
                  <a:lnTo>
                    <a:pt x="101" y="186"/>
                  </a:lnTo>
                  <a:lnTo>
                    <a:pt x="114" y="179"/>
                  </a:lnTo>
                  <a:lnTo>
                    <a:pt x="134" y="189"/>
                  </a:lnTo>
                  <a:lnTo>
                    <a:pt x="152" y="179"/>
                  </a:lnTo>
                  <a:lnTo>
                    <a:pt x="179" y="182"/>
                  </a:lnTo>
                  <a:lnTo>
                    <a:pt x="193" y="172"/>
                  </a:lnTo>
                  <a:lnTo>
                    <a:pt x="197" y="17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7" name="Freeform 18"/>
            <p:cNvSpPr>
              <a:spLocks/>
            </p:cNvSpPr>
            <p:nvPr/>
          </p:nvSpPr>
          <p:spPr bwMode="auto">
            <a:xfrm>
              <a:off x="4270375" y="3125813"/>
              <a:ext cx="415925" cy="325437"/>
            </a:xfrm>
            <a:custGeom>
              <a:avLst/>
              <a:gdLst>
                <a:gd name="T0" fmla="*/ 2147483647 w 233"/>
                <a:gd name="T1" fmla="*/ 2147483647 h 208"/>
                <a:gd name="T2" fmla="*/ 2147483647 w 233"/>
                <a:gd name="T3" fmla="*/ 2147483647 h 208"/>
                <a:gd name="T4" fmla="*/ 2147483647 w 233"/>
                <a:gd name="T5" fmla="*/ 2147483647 h 208"/>
                <a:gd name="T6" fmla="*/ 2147483647 w 233"/>
                <a:gd name="T7" fmla="*/ 2147483647 h 208"/>
                <a:gd name="T8" fmla="*/ 2147483647 w 233"/>
                <a:gd name="T9" fmla="*/ 2147483647 h 208"/>
                <a:gd name="T10" fmla="*/ 2147483647 w 233"/>
                <a:gd name="T11" fmla="*/ 2147483647 h 208"/>
                <a:gd name="T12" fmla="*/ 2147483647 w 233"/>
                <a:gd name="T13" fmla="*/ 2147483647 h 208"/>
                <a:gd name="T14" fmla="*/ 2147483647 w 233"/>
                <a:gd name="T15" fmla="*/ 2147483647 h 208"/>
                <a:gd name="T16" fmla="*/ 2147483647 w 233"/>
                <a:gd name="T17" fmla="*/ 0 h 208"/>
                <a:gd name="T18" fmla="*/ 2147483647 w 233"/>
                <a:gd name="T19" fmla="*/ 2147483647 h 208"/>
                <a:gd name="T20" fmla="*/ 2147483647 w 233"/>
                <a:gd name="T21" fmla="*/ 2147483647 h 208"/>
                <a:gd name="T22" fmla="*/ 2147483647 w 233"/>
                <a:gd name="T23" fmla="*/ 2147483647 h 208"/>
                <a:gd name="T24" fmla="*/ 2147483647 w 233"/>
                <a:gd name="T25" fmla="*/ 2147483647 h 208"/>
                <a:gd name="T26" fmla="*/ 0 w 233"/>
                <a:gd name="T27" fmla="*/ 2147483647 h 208"/>
                <a:gd name="T28" fmla="*/ 2147483647 w 233"/>
                <a:gd name="T29" fmla="*/ 2147483647 h 208"/>
                <a:gd name="T30" fmla="*/ 2147483647 w 233"/>
                <a:gd name="T31" fmla="*/ 2147483647 h 208"/>
                <a:gd name="T32" fmla="*/ 2147483647 w 233"/>
                <a:gd name="T33" fmla="*/ 2147483647 h 208"/>
                <a:gd name="T34" fmla="*/ 2147483647 w 233"/>
                <a:gd name="T35" fmla="*/ 2147483647 h 208"/>
                <a:gd name="T36" fmla="*/ 2147483647 w 233"/>
                <a:gd name="T37" fmla="*/ 2147483647 h 208"/>
                <a:gd name="T38" fmla="*/ 2147483647 w 233"/>
                <a:gd name="T39" fmla="*/ 2147483647 h 208"/>
                <a:gd name="T40" fmla="*/ 2147483647 w 233"/>
                <a:gd name="T41" fmla="*/ 2147483647 h 208"/>
                <a:gd name="T42" fmla="*/ 2147483647 w 233"/>
                <a:gd name="T43" fmla="*/ 2147483647 h 208"/>
                <a:gd name="T44" fmla="*/ 2147483647 w 233"/>
                <a:gd name="T45" fmla="*/ 2147483647 h 208"/>
                <a:gd name="T46" fmla="*/ 2147483647 w 233"/>
                <a:gd name="T47" fmla="*/ 2147483647 h 208"/>
                <a:gd name="T48" fmla="*/ 2147483647 w 233"/>
                <a:gd name="T49" fmla="*/ 2147483647 h 208"/>
                <a:gd name="T50" fmla="*/ 2147483647 w 233"/>
                <a:gd name="T51" fmla="*/ 2147483647 h 208"/>
                <a:gd name="T52" fmla="*/ 2147483647 w 233"/>
                <a:gd name="T53" fmla="*/ 2147483647 h 208"/>
                <a:gd name="T54" fmla="*/ 2147483647 w 233"/>
                <a:gd name="T55" fmla="*/ 2147483647 h 208"/>
                <a:gd name="T56" fmla="*/ 2147483647 w 233"/>
                <a:gd name="T57" fmla="*/ 2147483647 h 208"/>
                <a:gd name="T58" fmla="*/ 2147483647 w 233"/>
                <a:gd name="T59" fmla="*/ 2147483647 h 208"/>
                <a:gd name="T60" fmla="*/ 2147483647 w 233"/>
                <a:gd name="T61" fmla="*/ 2147483647 h 2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3"/>
                <a:gd name="T94" fmla="*/ 0 h 208"/>
                <a:gd name="T95" fmla="*/ 233 w 233"/>
                <a:gd name="T96" fmla="*/ 208 h 20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3" h="208">
                  <a:moveTo>
                    <a:pt x="197" y="172"/>
                  </a:moveTo>
                  <a:lnTo>
                    <a:pt x="195" y="162"/>
                  </a:lnTo>
                  <a:lnTo>
                    <a:pt x="225" y="112"/>
                  </a:lnTo>
                  <a:lnTo>
                    <a:pt x="233" y="55"/>
                  </a:lnTo>
                  <a:lnTo>
                    <a:pt x="225" y="49"/>
                  </a:lnTo>
                  <a:lnTo>
                    <a:pt x="219" y="36"/>
                  </a:lnTo>
                  <a:lnTo>
                    <a:pt x="219" y="10"/>
                  </a:lnTo>
                  <a:lnTo>
                    <a:pt x="205" y="3"/>
                  </a:lnTo>
                  <a:lnTo>
                    <a:pt x="172" y="0"/>
                  </a:lnTo>
                  <a:lnTo>
                    <a:pt x="80" y="73"/>
                  </a:lnTo>
                  <a:lnTo>
                    <a:pt x="59" y="77"/>
                  </a:lnTo>
                  <a:lnTo>
                    <a:pt x="59" y="130"/>
                  </a:lnTo>
                  <a:lnTo>
                    <a:pt x="53" y="138"/>
                  </a:lnTo>
                  <a:lnTo>
                    <a:pt x="0" y="151"/>
                  </a:lnTo>
                  <a:lnTo>
                    <a:pt x="3" y="168"/>
                  </a:lnTo>
                  <a:lnTo>
                    <a:pt x="18" y="192"/>
                  </a:lnTo>
                  <a:lnTo>
                    <a:pt x="27" y="192"/>
                  </a:lnTo>
                  <a:lnTo>
                    <a:pt x="32" y="205"/>
                  </a:lnTo>
                  <a:lnTo>
                    <a:pt x="35" y="198"/>
                  </a:lnTo>
                  <a:lnTo>
                    <a:pt x="45" y="198"/>
                  </a:lnTo>
                  <a:lnTo>
                    <a:pt x="51" y="208"/>
                  </a:lnTo>
                  <a:lnTo>
                    <a:pt x="52" y="192"/>
                  </a:lnTo>
                  <a:lnTo>
                    <a:pt x="68" y="173"/>
                  </a:lnTo>
                  <a:lnTo>
                    <a:pt x="80" y="172"/>
                  </a:lnTo>
                  <a:lnTo>
                    <a:pt x="101" y="186"/>
                  </a:lnTo>
                  <a:lnTo>
                    <a:pt x="114" y="179"/>
                  </a:lnTo>
                  <a:lnTo>
                    <a:pt x="134" y="189"/>
                  </a:lnTo>
                  <a:lnTo>
                    <a:pt x="152" y="179"/>
                  </a:lnTo>
                  <a:lnTo>
                    <a:pt x="179" y="182"/>
                  </a:lnTo>
                  <a:lnTo>
                    <a:pt x="193" y="172"/>
                  </a:lnTo>
                  <a:lnTo>
                    <a:pt x="197" y="17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8" name="Freeform 19"/>
            <p:cNvSpPr>
              <a:spLocks/>
            </p:cNvSpPr>
            <p:nvPr/>
          </p:nvSpPr>
          <p:spPr bwMode="auto">
            <a:xfrm>
              <a:off x="3940175" y="3084538"/>
              <a:ext cx="433388" cy="409575"/>
            </a:xfrm>
            <a:custGeom>
              <a:avLst/>
              <a:gdLst>
                <a:gd name="T0" fmla="*/ 2147483647 w 242"/>
                <a:gd name="T1" fmla="*/ 2147483647 h 262"/>
                <a:gd name="T2" fmla="*/ 2147483647 w 242"/>
                <a:gd name="T3" fmla="*/ 2147483647 h 262"/>
                <a:gd name="T4" fmla="*/ 2147483647 w 242"/>
                <a:gd name="T5" fmla="*/ 2147483647 h 262"/>
                <a:gd name="T6" fmla="*/ 2147483647 w 242"/>
                <a:gd name="T7" fmla="*/ 2147483647 h 262"/>
                <a:gd name="T8" fmla="*/ 2147483647 w 242"/>
                <a:gd name="T9" fmla="*/ 2147483647 h 262"/>
                <a:gd name="T10" fmla="*/ 2147483647 w 242"/>
                <a:gd name="T11" fmla="*/ 2147483647 h 262"/>
                <a:gd name="T12" fmla="*/ 2147483647 w 242"/>
                <a:gd name="T13" fmla="*/ 2147483647 h 262"/>
                <a:gd name="T14" fmla="*/ 2147483647 w 242"/>
                <a:gd name="T15" fmla="*/ 2147483647 h 262"/>
                <a:gd name="T16" fmla="*/ 2147483647 w 242"/>
                <a:gd name="T17" fmla="*/ 0 h 262"/>
                <a:gd name="T18" fmla="*/ 2147483647 w 242"/>
                <a:gd name="T19" fmla="*/ 0 h 262"/>
                <a:gd name="T20" fmla="*/ 2147483647 w 242"/>
                <a:gd name="T21" fmla="*/ 2147483647 h 262"/>
                <a:gd name="T22" fmla="*/ 2147483647 w 242"/>
                <a:gd name="T23" fmla="*/ 2147483647 h 262"/>
                <a:gd name="T24" fmla="*/ 2147483647 w 242"/>
                <a:gd name="T25" fmla="*/ 2147483647 h 262"/>
                <a:gd name="T26" fmla="*/ 2147483647 w 242"/>
                <a:gd name="T27" fmla="*/ 2147483647 h 262"/>
                <a:gd name="T28" fmla="*/ 0 w 242"/>
                <a:gd name="T29" fmla="*/ 2147483647 h 262"/>
                <a:gd name="T30" fmla="*/ 2147483647 w 242"/>
                <a:gd name="T31" fmla="*/ 2147483647 h 262"/>
                <a:gd name="T32" fmla="*/ 2147483647 w 242"/>
                <a:gd name="T33" fmla="*/ 2147483647 h 262"/>
                <a:gd name="T34" fmla="*/ 2147483647 w 242"/>
                <a:gd name="T35" fmla="*/ 2147483647 h 262"/>
                <a:gd name="T36" fmla="*/ 2147483647 w 242"/>
                <a:gd name="T37" fmla="*/ 2147483647 h 262"/>
                <a:gd name="T38" fmla="*/ 2147483647 w 242"/>
                <a:gd name="T39" fmla="*/ 2147483647 h 262"/>
                <a:gd name="T40" fmla="*/ 2147483647 w 242"/>
                <a:gd name="T41" fmla="*/ 2147483647 h 262"/>
                <a:gd name="T42" fmla="*/ 2147483647 w 242"/>
                <a:gd name="T43" fmla="*/ 2147483647 h 262"/>
                <a:gd name="T44" fmla="*/ 2147483647 w 242"/>
                <a:gd name="T45" fmla="*/ 2147483647 h 262"/>
                <a:gd name="T46" fmla="*/ 2147483647 w 242"/>
                <a:gd name="T47" fmla="*/ 2147483647 h 262"/>
                <a:gd name="T48" fmla="*/ 2147483647 w 242"/>
                <a:gd name="T49" fmla="*/ 2147483647 h 262"/>
                <a:gd name="T50" fmla="*/ 2147483647 w 242"/>
                <a:gd name="T51" fmla="*/ 2147483647 h 262"/>
                <a:gd name="T52" fmla="*/ 2147483647 w 242"/>
                <a:gd name="T53" fmla="*/ 2147483647 h 262"/>
                <a:gd name="T54" fmla="*/ 2147483647 w 242"/>
                <a:gd name="T55" fmla="*/ 2147483647 h 262"/>
                <a:gd name="T56" fmla="*/ 2147483647 w 242"/>
                <a:gd name="T57" fmla="*/ 2147483647 h 2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2"/>
                <a:gd name="T88" fmla="*/ 0 h 262"/>
                <a:gd name="T89" fmla="*/ 242 w 242"/>
                <a:gd name="T90" fmla="*/ 262 h 2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2" h="262">
                  <a:moveTo>
                    <a:pt x="183" y="178"/>
                  </a:moveTo>
                  <a:lnTo>
                    <a:pt x="236" y="165"/>
                  </a:lnTo>
                  <a:lnTo>
                    <a:pt x="242" y="157"/>
                  </a:lnTo>
                  <a:lnTo>
                    <a:pt x="242" y="104"/>
                  </a:lnTo>
                  <a:lnTo>
                    <a:pt x="229" y="107"/>
                  </a:lnTo>
                  <a:lnTo>
                    <a:pt x="227" y="91"/>
                  </a:lnTo>
                  <a:lnTo>
                    <a:pt x="207" y="82"/>
                  </a:lnTo>
                  <a:lnTo>
                    <a:pt x="197" y="68"/>
                  </a:lnTo>
                  <a:lnTo>
                    <a:pt x="113" y="0"/>
                  </a:lnTo>
                  <a:lnTo>
                    <a:pt x="88" y="0"/>
                  </a:lnTo>
                  <a:lnTo>
                    <a:pt x="99" y="168"/>
                  </a:lnTo>
                  <a:lnTo>
                    <a:pt x="34" y="168"/>
                  </a:lnTo>
                  <a:lnTo>
                    <a:pt x="21" y="174"/>
                  </a:lnTo>
                  <a:lnTo>
                    <a:pt x="12" y="162"/>
                  </a:lnTo>
                  <a:lnTo>
                    <a:pt x="0" y="183"/>
                  </a:lnTo>
                  <a:lnTo>
                    <a:pt x="12" y="222"/>
                  </a:lnTo>
                  <a:lnTo>
                    <a:pt x="20" y="231"/>
                  </a:lnTo>
                  <a:lnTo>
                    <a:pt x="44" y="222"/>
                  </a:lnTo>
                  <a:lnTo>
                    <a:pt x="61" y="262"/>
                  </a:lnTo>
                  <a:lnTo>
                    <a:pt x="65" y="259"/>
                  </a:lnTo>
                  <a:lnTo>
                    <a:pt x="72" y="262"/>
                  </a:lnTo>
                  <a:lnTo>
                    <a:pt x="85" y="254"/>
                  </a:lnTo>
                  <a:lnTo>
                    <a:pt x="90" y="262"/>
                  </a:lnTo>
                  <a:lnTo>
                    <a:pt x="103" y="260"/>
                  </a:lnTo>
                  <a:lnTo>
                    <a:pt x="106" y="238"/>
                  </a:lnTo>
                  <a:lnTo>
                    <a:pt x="125" y="208"/>
                  </a:lnTo>
                  <a:lnTo>
                    <a:pt x="142" y="203"/>
                  </a:lnTo>
                  <a:lnTo>
                    <a:pt x="170" y="180"/>
                  </a:lnTo>
                  <a:lnTo>
                    <a:pt x="183" y="17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9" name="Freeform 20"/>
            <p:cNvSpPr>
              <a:spLocks/>
            </p:cNvSpPr>
            <p:nvPr/>
          </p:nvSpPr>
          <p:spPr bwMode="auto">
            <a:xfrm>
              <a:off x="3940175" y="3084538"/>
              <a:ext cx="433388" cy="409575"/>
            </a:xfrm>
            <a:custGeom>
              <a:avLst/>
              <a:gdLst>
                <a:gd name="T0" fmla="*/ 2147483647 w 242"/>
                <a:gd name="T1" fmla="*/ 2147483647 h 262"/>
                <a:gd name="T2" fmla="*/ 2147483647 w 242"/>
                <a:gd name="T3" fmla="*/ 2147483647 h 262"/>
                <a:gd name="T4" fmla="*/ 2147483647 w 242"/>
                <a:gd name="T5" fmla="*/ 2147483647 h 262"/>
                <a:gd name="T6" fmla="*/ 2147483647 w 242"/>
                <a:gd name="T7" fmla="*/ 2147483647 h 262"/>
                <a:gd name="T8" fmla="*/ 2147483647 w 242"/>
                <a:gd name="T9" fmla="*/ 2147483647 h 262"/>
                <a:gd name="T10" fmla="*/ 2147483647 w 242"/>
                <a:gd name="T11" fmla="*/ 2147483647 h 262"/>
                <a:gd name="T12" fmla="*/ 2147483647 w 242"/>
                <a:gd name="T13" fmla="*/ 2147483647 h 262"/>
                <a:gd name="T14" fmla="*/ 2147483647 w 242"/>
                <a:gd name="T15" fmla="*/ 2147483647 h 262"/>
                <a:gd name="T16" fmla="*/ 2147483647 w 242"/>
                <a:gd name="T17" fmla="*/ 0 h 262"/>
                <a:gd name="T18" fmla="*/ 2147483647 w 242"/>
                <a:gd name="T19" fmla="*/ 0 h 262"/>
                <a:gd name="T20" fmla="*/ 2147483647 w 242"/>
                <a:gd name="T21" fmla="*/ 2147483647 h 262"/>
                <a:gd name="T22" fmla="*/ 2147483647 w 242"/>
                <a:gd name="T23" fmla="*/ 2147483647 h 262"/>
                <a:gd name="T24" fmla="*/ 2147483647 w 242"/>
                <a:gd name="T25" fmla="*/ 2147483647 h 262"/>
                <a:gd name="T26" fmla="*/ 2147483647 w 242"/>
                <a:gd name="T27" fmla="*/ 2147483647 h 262"/>
                <a:gd name="T28" fmla="*/ 0 w 242"/>
                <a:gd name="T29" fmla="*/ 2147483647 h 262"/>
                <a:gd name="T30" fmla="*/ 2147483647 w 242"/>
                <a:gd name="T31" fmla="*/ 2147483647 h 262"/>
                <a:gd name="T32" fmla="*/ 2147483647 w 242"/>
                <a:gd name="T33" fmla="*/ 2147483647 h 262"/>
                <a:gd name="T34" fmla="*/ 2147483647 w 242"/>
                <a:gd name="T35" fmla="*/ 2147483647 h 262"/>
                <a:gd name="T36" fmla="*/ 2147483647 w 242"/>
                <a:gd name="T37" fmla="*/ 2147483647 h 262"/>
                <a:gd name="T38" fmla="*/ 2147483647 w 242"/>
                <a:gd name="T39" fmla="*/ 2147483647 h 262"/>
                <a:gd name="T40" fmla="*/ 2147483647 w 242"/>
                <a:gd name="T41" fmla="*/ 2147483647 h 262"/>
                <a:gd name="T42" fmla="*/ 2147483647 w 242"/>
                <a:gd name="T43" fmla="*/ 2147483647 h 262"/>
                <a:gd name="T44" fmla="*/ 2147483647 w 242"/>
                <a:gd name="T45" fmla="*/ 2147483647 h 262"/>
                <a:gd name="T46" fmla="*/ 2147483647 w 242"/>
                <a:gd name="T47" fmla="*/ 2147483647 h 262"/>
                <a:gd name="T48" fmla="*/ 2147483647 w 242"/>
                <a:gd name="T49" fmla="*/ 2147483647 h 262"/>
                <a:gd name="T50" fmla="*/ 2147483647 w 242"/>
                <a:gd name="T51" fmla="*/ 2147483647 h 262"/>
                <a:gd name="T52" fmla="*/ 2147483647 w 242"/>
                <a:gd name="T53" fmla="*/ 2147483647 h 262"/>
                <a:gd name="T54" fmla="*/ 2147483647 w 242"/>
                <a:gd name="T55" fmla="*/ 2147483647 h 262"/>
                <a:gd name="T56" fmla="*/ 2147483647 w 242"/>
                <a:gd name="T57" fmla="*/ 2147483647 h 2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2"/>
                <a:gd name="T88" fmla="*/ 0 h 262"/>
                <a:gd name="T89" fmla="*/ 242 w 242"/>
                <a:gd name="T90" fmla="*/ 262 h 2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2" h="262">
                  <a:moveTo>
                    <a:pt x="183" y="178"/>
                  </a:moveTo>
                  <a:lnTo>
                    <a:pt x="236" y="165"/>
                  </a:lnTo>
                  <a:lnTo>
                    <a:pt x="242" y="157"/>
                  </a:lnTo>
                  <a:lnTo>
                    <a:pt x="242" y="104"/>
                  </a:lnTo>
                  <a:lnTo>
                    <a:pt x="229" y="107"/>
                  </a:lnTo>
                  <a:lnTo>
                    <a:pt x="227" y="91"/>
                  </a:lnTo>
                  <a:lnTo>
                    <a:pt x="207" y="82"/>
                  </a:lnTo>
                  <a:lnTo>
                    <a:pt x="197" y="68"/>
                  </a:lnTo>
                  <a:lnTo>
                    <a:pt x="113" y="0"/>
                  </a:lnTo>
                  <a:lnTo>
                    <a:pt x="88" y="0"/>
                  </a:lnTo>
                  <a:lnTo>
                    <a:pt x="99" y="168"/>
                  </a:lnTo>
                  <a:lnTo>
                    <a:pt x="34" y="168"/>
                  </a:lnTo>
                  <a:lnTo>
                    <a:pt x="21" y="174"/>
                  </a:lnTo>
                  <a:lnTo>
                    <a:pt x="12" y="162"/>
                  </a:lnTo>
                  <a:lnTo>
                    <a:pt x="0" y="183"/>
                  </a:lnTo>
                  <a:lnTo>
                    <a:pt x="12" y="222"/>
                  </a:lnTo>
                  <a:lnTo>
                    <a:pt x="20" y="231"/>
                  </a:lnTo>
                  <a:lnTo>
                    <a:pt x="44" y="222"/>
                  </a:lnTo>
                  <a:lnTo>
                    <a:pt x="61" y="262"/>
                  </a:lnTo>
                  <a:lnTo>
                    <a:pt x="65" y="259"/>
                  </a:lnTo>
                  <a:lnTo>
                    <a:pt x="72" y="262"/>
                  </a:lnTo>
                  <a:lnTo>
                    <a:pt x="85" y="254"/>
                  </a:lnTo>
                  <a:lnTo>
                    <a:pt x="90" y="262"/>
                  </a:lnTo>
                  <a:lnTo>
                    <a:pt x="103" y="260"/>
                  </a:lnTo>
                  <a:lnTo>
                    <a:pt x="106" y="238"/>
                  </a:lnTo>
                  <a:lnTo>
                    <a:pt x="125" y="208"/>
                  </a:lnTo>
                  <a:lnTo>
                    <a:pt x="142" y="203"/>
                  </a:lnTo>
                  <a:lnTo>
                    <a:pt x="170" y="180"/>
                  </a:lnTo>
                  <a:lnTo>
                    <a:pt x="183" y="17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0" name="Freeform 21"/>
            <p:cNvSpPr>
              <a:spLocks/>
            </p:cNvSpPr>
            <p:nvPr/>
          </p:nvSpPr>
          <p:spPr bwMode="auto">
            <a:xfrm>
              <a:off x="4510088" y="2859113"/>
              <a:ext cx="415925" cy="382587"/>
            </a:xfrm>
            <a:custGeom>
              <a:avLst/>
              <a:gdLst>
                <a:gd name="T0" fmla="*/ 2147483647 w 233"/>
                <a:gd name="T1" fmla="*/ 2147483647 h 243"/>
                <a:gd name="T2" fmla="*/ 2147483647 w 233"/>
                <a:gd name="T3" fmla="*/ 2147483647 h 243"/>
                <a:gd name="T4" fmla="*/ 2147483647 w 233"/>
                <a:gd name="T5" fmla="*/ 2147483647 h 243"/>
                <a:gd name="T6" fmla="*/ 2147483647 w 233"/>
                <a:gd name="T7" fmla="*/ 2147483647 h 243"/>
                <a:gd name="T8" fmla="*/ 2147483647 w 233"/>
                <a:gd name="T9" fmla="*/ 2147483647 h 243"/>
                <a:gd name="T10" fmla="*/ 2147483647 w 233"/>
                <a:gd name="T11" fmla="*/ 2147483647 h 243"/>
                <a:gd name="T12" fmla="*/ 2147483647 w 233"/>
                <a:gd name="T13" fmla="*/ 2147483647 h 243"/>
                <a:gd name="T14" fmla="*/ 2147483647 w 233"/>
                <a:gd name="T15" fmla="*/ 2147483647 h 243"/>
                <a:gd name="T16" fmla="*/ 2147483647 w 233"/>
                <a:gd name="T17" fmla="*/ 2147483647 h 243"/>
                <a:gd name="T18" fmla="*/ 2147483647 w 233"/>
                <a:gd name="T19" fmla="*/ 2147483647 h 243"/>
                <a:gd name="T20" fmla="*/ 2147483647 w 233"/>
                <a:gd name="T21" fmla="*/ 2147483647 h 243"/>
                <a:gd name="T22" fmla="*/ 2147483647 w 233"/>
                <a:gd name="T23" fmla="*/ 2147483647 h 243"/>
                <a:gd name="T24" fmla="*/ 2147483647 w 233"/>
                <a:gd name="T25" fmla="*/ 2147483647 h 243"/>
                <a:gd name="T26" fmla="*/ 2147483647 w 233"/>
                <a:gd name="T27" fmla="*/ 2147483647 h 243"/>
                <a:gd name="T28" fmla="*/ 2147483647 w 233"/>
                <a:gd name="T29" fmla="*/ 2147483647 h 243"/>
                <a:gd name="T30" fmla="*/ 2147483647 w 233"/>
                <a:gd name="T31" fmla="*/ 2147483647 h 243"/>
                <a:gd name="T32" fmla="*/ 2147483647 w 233"/>
                <a:gd name="T33" fmla="*/ 0 h 243"/>
                <a:gd name="T34" fmla="*/ 2147483647 w 233"/>
                <a:gd name="T35" fmla="*/ 2147483647 h 243"/>
                <a:gd name="T36" fmla="*/ 2147483647 w 233"/>
                <a:gd name="T37" fmla="*/ 2147483647 h 243"/>
                <a:gd name="T38" fmla="*/ 2147483647 w 233"/>
                <a:gd name="T39" fmla="*/ 2147483647 h 243"/>
                <a:gd name="T40" fmla="*/ 2147483647 w 233"/>
                <a:gd name="T41" fmla="*/ 2147483647 h 243"/>
                <a:gd name="T42" fmla="*/ 0 w 233"/>
                <a:gd name="T43" fmla="*/ 2147483647 h 243"/>
                <a:gd name="T44" fmla="*/ 2147483647 w 233"/>
                <a:gd name="T45" fmla="*/ 2147483647 h 243"/>
                <a:gd name="T46" fmla="*/ 2147483647 w 233"/>
                <a:gd name="T47" fmla="*/ 2147483647 h 243"/>
                <a:gd name="T48" fmla="*/ 2147483647 w 233"/>
                <a:gd name="T49" fmla="*/ 2147483647 h 243"/>
                <a:gd name="T50" fmla="*/ 2147483647 w 233"/>
                <a:gd name="T51" fmla="*/ 2147483647 h 243"/>
                <a:gd name="T52" fmla="*/ 2147483647 w 233"/>
                <a:gd name="T53" fmla="*/ 2147483647 h 243"/>
                <a:gd name="T54" fmla="*/ 2147483647 w 233"/>
                <a:gd name="T55" fmla="*/ 2147483647 h 243"/>
                <a:gd name="T56" fmla="*/ 2147483647 w 233"/>
                <a:gd name="T57" fmla="*/ 2147483647 h 243"/>
                <a:gd name="T58" fmla="*/ 2147483647 w 233"/>
                <a:gd name="T59" fmla="*/ 2147483647 h 243"/>
                <a:gd name="T60" fmla="*/ 2147483647 w 233"/>
                <a:gd name="T61" fmla="*/ 2147483647 h 243"/>
                <a:gd name="T62" fmla="*/ 2147483647 w 233"/>
                <a:gd name="T63" fmla="*/ 2147483647 h 243"/>
                <a:gd name="T64" fmla="*/ 2147483647 w 233"/>
                <a:gd name="T65" fmla="*/ 2147483647 h 243"/>
                <a:gd name="T66" fmla="*/ 2147483647 w 233"/>
                <a:gd name="T67" fmla="*/ 2147483647 h 243"/>
                <a:gd name="T68" fmla="*/ 2147483647 w 233"/>
                <a:gd name="T69" fmla="*/ 2147483647 h 243"/>
                <a:gd name="T70" fmla="*/ 2147483647 w 233"/>
                <a:gd name="T71" fmla="*/ 2147483647 h 2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3"/>
                <a:gd name="T109" fmla="*/ 0 h 243"/>
                <a:gd name="T110" fmla="*/ 233 w 233"/>
                <a:gd name="T111" fmla="*/ 243 h 2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3" h="243">
                  <a:moveTo>
                    <a:pt x="231" y="196"/>
                  </a:moveTo>
                  <a:lnTo>
                    <a:pt x="229" y="79"/>
                  </a:lnTo>
                  <a:lnTo>
                    <a:pt x="223" y="60"/>
                  </a:lnTo>
                  <a:lnTo>
                    <a:pt x="227" y="25"/>
                  </a:lnTo>
                  <a:lnTo>
                    <a:pt x="199" y="18"/>
                  </a:lnTo>
                  <a:lnTo>
                    <a:pt x="198" y="12"/>
                  </a:lnTo>
                  <a:lnTo>
                    <a:pt x="179" y="6"/>
                  </a:lnTo>
                  <a:lnTo>
                    <a:pt x="156" y="18"/>
                  </a:lnTo>
                  <a:lnTo>
                    <a:pt x="154" y="46"/>
                  </a:lnTo>
                  <a:lnTo>
                    <a:pt x="143" y="51"/>
                  </a:lnTo>
                  <a:lnTo>
                    <a:pt x="136" y="51"/>
                  </a:lnTo>
                  <a:lnTo>
                    <a:pt x="119" y="38"/>
                  </a:lnTo>
                  <a:lnTo>
                    <a:pt x="91" y="30"/>
                  </a:lnTo>
                  <a:lnTo>
                    <a:pt x="88" y="16"/>
                  </a:lnTo>
                  <a:lnTo>
                    <a:pt x="71" y="9"/>
                  </a:lnTo>
                  <a:lnTo>
                    <a:pt x="42" y="6"/>
                  </a:lnTo>
                  <a:lnTo>
                    <a:pt x="26" y="0"/>
                  </a:lnTo>
                  <a:lnTo>
                    <a:pt x="29" y="13"/>
                  </a:lnTo>
                  <a:lnTo>
                    <a:pt x="12" y="30"/>
                  </a:lnTo>
                  <a:lnTo>
                    <a:pt x="12" y="46"/>
                  </a:lnTo>
                  <a:lnTo>
                    <a:pt x="2" y="51"/>
                  </a:lnTo>
                  <a:lnTo>
                    <a:pt x="0" y="57"/>
                  </a:lnTo>
                  <a:lnTo>
                    <a:pt x="7" y="67"/>
                  </a:lnTo>
                  <a:lnTo>
                    <a:pt x="8" y="95"/>
                  </a:lnTo>
                  <a:lnTo>
                    <a:pt x="7" y="116"/>
                  </a:lnTo>
                  <a:lnTo>
                    <a:pt x="2" y="124"/>
                  </a:lnTo>
                  <a:lnTo>
                    <a:pt x="15" y="152"/>
                  </a:lnTo>
                  <a:lnTo>
                    <a:pt x="26" y="154"/>
                  </a:lnTo>
                  <a:lnTo>
                    <a:pt x="38" y="170"/>
                  </a:lnTo>
                  <a:lnTo>
                    <a:pt x="71" y="173"/>
                  </a:lnTo>
                  <a:lnTo>
                    <a:pt x="85" y="180"/>
                  </a:lnTo>
                  <a:lnTo>
                    <a:pt x="105" y="175"/>
                  </a:lnTo>
                  <a:lnTo>
                    <a:pt x="217" y="243"/>
                  </a:lnTo>
                  <a:lnTo>
                    <a:pt x="220" y="231"/>
                  </a:lnTo>
                  <a:lnTo>
                    <a:pt x="233" y="228"/>
                  </a:lnTo>
                  <a:lnTo>
                    <a:pt x="231" y="19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1" name="Freeform 22"/>
            <p:cNvSpPr>
              <a:spLocks/>
            </p:cNvSpPr>
            <p:nvPr/>
          </p:nvSpPr>
          <p:spPr bwMode="auto">
            <a:xfrm>
              <a:off x="4510088" y="2859113"/>
              <a:ext cx="415925" cy="382587"/>
            </a:xfrm>
            <a:custGeom>
              <a:avLst/>
              <a:gdLst>
                <a:gd name="T0" fmla="*/ 2147483647 w 233"/>
                <a:gd name="T1" fmla="*/ 2147483647 h 243"/>
                <a:gd name="T2" fmla="*/ 2147483647 w 233"/>
                <a:gd name="T3" fmla="*/ 2147483647 h 243"/>
                <a:gd name="T4" fmla="*/ 2147483647 w 233"/>
                <a:gd name="T5" fmla="*/ 2147483647 h 243"/>
                <a:gd name="T6" fmla="*/ 2147483647 w 233"/>
                <a:gd name="T7" fmla="*/ 2147483647 h 243"/>
                <a:gd name="T8" fmla="*/ 2147483647 w 233"/>
                <a:gd name="T9" fmla="*/ 2147483647 h 243"/>
                <a:gd name="T10" fmla="*/ 2147483647 w 233"/>
                <a:gd name="T11" fmla="*/ 2147483647 h 243"/>
                <a:gd name="T12" fmla="*/ 2147483647 w 233"/>
                <a:gd name="T13" fmla="*/ 2147483647 h 243"/>
                <a:gd name="T14" fmla="*/ 2147483647 w 233"/>
                <a:gd name="T15" fmla="*/ 2147483647 h 243"/>
                <a:gd name="T16" fmla="*/ 2147483647 w 233"/>
                <a:gd name="T17" fmla="*/ 2147483647 h 243"/>
                <a:gd name="T18" fmla="*/ 2147483647 w 233"/>
                <a:gd name="T19" fmla="*/ 2147483647 h 243"/>
                <a:gd name="T20" fmla="*/ 2147483647 w 233"/>
                <a:gd name="T21" fmla="*/ 2147483647 h 243"/>
                <a:gd name="T22" fmla="*/ 2147483647 w 233"/>
                <a:gd name="T23" fmla="*/ 2147483647 h 243"/>
                <a:gd name="T24" fmla="*/ 2147483647 w 233"/>
                <a:gd name="T25" fmla="*/ 2147483647 h 243"/>
                <a:gd name="T26" fmla="*/ 2147483647 w 233"/>
                <a:gd name="T27" fmla="*/ 2147483647 h 243"/>
                <a:gd name="T28" fmla="*/ 2147483647 w 233"/>
                <a:gd name="T29" fmla="*/ 2147483647 h 243"/>
                <a:gd name="T30" fmla="*/ 2147483647 w 233"/>
                <a:gd name="T31" fmla="*/ 2147483647 h 243"/>
                <a:gd name="T32" fmla="*/ 2147483647 w 233"/>
                <a:gd name="T33" fmla="*/ 0 h 243"/>
                <a:gd name="T34" fmla="*/ 2147483647 w 233"/>
                <a:gd name="T35" fmla="*/ 2147483647 h 243"/>
                <a:gd name="T36" fmla="*/ 2147483647 w 233"/>
                <a:gd name="T37" fmla="*/ 2147483647 h 243"/>
                <a:gd name="T38" fmla="*/ 2147483647 w 233"/>
                <a:gd name="T39" fmla="*/ 2147483647 h 243"/>
                <a:gd name="T40" fmla="*/ 2147483647 w 233"/>
                <a:gd name="T41" fmla="*/ 2147483647 h 243"/>
                <a:gd name="T42" fmla="*/ 0 w 233"/>
                <a:gd name="T43" fmla="*/ 2147483647 h 243"/>
                <a:gd name="T44" fmla="*/ 2147483647 w 233"/>
                <a:gd name="T45" fmla="*/ 2147483647 h 243"/>
                <a:gd name="T46" fmla="*/ 2147483647 w 233"/>
                <a:gd name="T47" fmla="*/ 2147483647 h 243"/>
                <a:gd name="T48" fmla="*/ 2147483647 w 233"/>
                <a:gd name="T49" fmla="*/ 2147483647 h 243"/>
                <a:gd name="T50" fmla="*/ 2147483647 w 233"/>
                <a:gd name="T51" fmla="*/ 2147483647 h 243"/>
                <a:gd name="T52" fmla="*/ 2147483647 w 233"/>
                <a:gd name="T53" fmla="*/ 2147483647 h 243"/>
                <a:gd name="T54" fmla="*/ 2147483647 w 233"/>
                <a:gd name="T55" fmla="*/ 2147483647 h 243"/>
                <a:gd name="T56" fmla="*/ 2147483647 w 233"/>
                <a:gd name="T57" fmla="*/ 2147483647 h 243"/>
                <a:gd name="T58" fmla="*/ 2147483647 w 233"/>
                <a:gd name="T59" fmla="*/ 2147483647 h 243"/>
                <a:gd name="T60" fmla="*/ 2147483647 w 233"/>
                <a:gd name="T61" fmla="*/ 2147483647 h 243"/>
                <a:gd name="T62" fmla="*/ 2147483647 w 233"/>
                <a:gd name="T63" fmla="*/ 2147483647 h 243"/>
                <a:gd name="T64" fmla="*/ 2147483647 w 233"/>
                <a:gd name="T65" fmla="*/ 2147483647 h 243"/>
                <a:gd name="T66" fmla="*/ 2147483647 w 233"/>
                <a:gd name="T67" fmla="*/ 2147483647 h 243"/>
                <a:gd name="T68" fmla="*/ 2147483647 w 233"/>
                <a:gd name="T69" fmla="*/ 2147483647 h 243"/>
                <a:gd name="T70" fmla="*/ 2147483647 w 233"/>
                <a:gd name="T71" fmla="*/ 2147483647 h 2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3"/>
                <a:gd name="T109" fmla="*/ 0 h 243"/>
                <a:gd name="T110" fmla="*/ 233 w 233"/>
                <a:gd name="T111" fmla="*/ 243 h 2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3" h="243">
                  <a:moveTo>
                    <a:pt x="231" y="196"/>
                  </a:moveTo>
                  <a:lnTo>
                    <a:pt x="229" y="79"/>
                  </a:lnTo>
                  <a:lnTo>
                    <a:pt x="223" y="60"/>
                  </a:lnTo>
                  <a:lnTo>
                    <a:pt x="227" y="25"/>
                  </a:lnTo>
                  <a:lnTo>
                    <a:pt x="199" y="18"/>
                  </a:lnTo>
                  <a:lnTo>
                    <a:pt x="198" y="12"/>
                  </a:lnTo>
                  <a:lnTo>
                    <a:pt x="179" y="6"/>
                  </a:lnTo>
                  <a:lnTo>
                    <a:pt x="156" y="18"/>
                  </a:lnTo>
                  <a:lnTo>
                    <a:pt x="154" y="46"/>
                  </a:lnTo>
                  <a:lnTo>
                    <a:pt x="143" y="51"/>
                  </a:lnTo>
                  <a:lnTo>
                    <a:pt x="136" y="51"/>
                  </a:lnTo>
                  <a:lnTo>
                    <a:pt x="119" y="38"/>
                  </a:lnTo>
                  <a:lnTo>
                    <a:pt x="91" y="30"/>
                  </a:lnTo>
                  <a:lnTo>
                    <a:pt x="88" y="16"/>
                  </a:lnTo>
                  <a:lnTo>
                    <a:pt x="71" y="9"/>
                  </a:lnTo>
                  <a:lnTo>
                    <a:pt x="42" y="6"/>
                  </a:lnTo>
                  <a:lnTo>
                    <a:pt x="26" y="0"/>
                  </a:lnTo>
                  <a:lnTo>
                    <a:pt x="29" y="13"/>
                  </a:lnTo>
                  <a:lnTo>
                    <a:pt x="12" y="30"/>
                  </a:lnTo>
                  <a:lnTo>
                    <a:pt x="12" y="46"/>
                  </a:lnTo>
                  <a:lnTo>
                    <a:pt x="2" y="51"/>
                  </a:lnTo>
                  <a:lnTo>
                    <a:pt x="0" y="57"/>
                  </a:lnTo>
                  <a:lnTo>
                    <a:pt x="7" y="67"/>
                  </a:lnTo>
                  <a:lnTo>
                    <a:pt x="8" y="95"/>
                  </a:lnTo>
                  <a:lnTo>
                    <a:pt x="7" y="116"/>
                  </a:lnTo>
                  <a:lnTo>
                    <a:pt x="2" y="124"/>
                  </a:lnTo>
                  <a:lnTo>
                    <a:pt x="15" y="152"/>
                  </a:lnTo>
                  <a:lnTo>
                    <a:pt x="26" y="154"/>
                  </a:lnTo>
                  <a:lnTo>
                    <a:pt x="38" y="170"/>
                  </a:lnTo>
                  <a:lnTo>
                    <a:pt x="71" y="173"/>
                  </a:lnTo>
                  <a:lnTo>
                    <a:pt x="85" y="180"/>
                  </a:lnTo>
                  <a:lnTo>
                    <a:pt x="105" y="175"/>
                  </a:lnTo>
                  <a:lnTo>
                    <a:pt x="217" y="243"/>
                  </a:lnTo>
                  <a:lnTo>
                    <a:pt x="220" y="231"/>
                  </a:lnTo>
                  <a:lnTo>
                    <a:pt x="233" y="228"/>
                  </a:lnTo>
                  <a:lnTo>
                    <a:pt x="231" y="19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2" name="Freeform 23"/>
            <p:cNvSpPr>
              <a:spLocks/>
            </p:cNvSpPr>
            <p:nvPr/>
          </p:nvSpPr>
          <p:spPr bwMode="auto">
            <a:xfrm>
              <a:off x="4051300" y="2755925"/>
              <a:ext cx="527050" cy="495300"/>
            </a:xfrm>
            <a:custGeom>
              <a:avLst/>
              <a:gdLst>
                <a:gd name="T0" fmla="*/ 2147483647 w 294"/>
                <a:gd name="T1" fmla="*/ 2147483647 h 317"/>
                <a:gd name="T2" fmla="*/ 2147483647 w 294"/>
                <a:gd name="T3" fmla="*/ 0 h 317"/>
                <a:gd name="T4" fmla="*/ 2147483647 w 294"/>
                <a:gd name="T5" fmla="*/ 2147483647 h 317"/>
                <a:gd name="T6" fmla="*/ 2147483647 w 294"/>
                <a:gd name="T7" fmla="*/ 2147483647 h 317"/>
                <a:gd name="T8" fmla="*/ 2147483647 w 294"/>
                <a:gd name="T9" fmla="*/ 2147483647 h 317"/>
                <a:gd name="T10" fmla="*/ 2147483647 w 294"/>
                <a:gd name="T11" fmla="*/ 2147483647 h 317"/>
                <a:gd name="T12" fmla="*/ 2147483647 w 294"/>
                <a:gd name="T13" fmla="*/ 2147483647 h 317"/>
                <a:gd name="T14" fmla="*/ 2147483647 w 294"/>
                <a:gd name="T15" fmla="*/ 2147483647 h 317"/>
                <a:gd name="T16" fmla="*/ 2147483647 w 294"/>
                <a:gd name="T17" fmla="*/ 2147483647 h 317"/>
                <a:gd name="T18" fmla="*/ 2147483647 w 294"/>
                <a:gd name="T19" fmla="*/ 2147483647 h 317"/>
                <a:gd name="T20" fmla="*/ 2147483647 w 294"/>
                <a:gd name="T21" fmla="*/ 2147483647 h 317"/>
                <a:gd name="T22" fmla="*/ 2147483647 w 294"/>
                <a:gd name="T23" fmla="*/ 2147483647 h 317"/>
                <a:gd name="T24" fmla="*/ 0 w 294"/>
                <a:gd name="T25" fmla="*/ 2147483647 h 317"/>
                <a:gd name="T26" fmla="*/ 0 w 294"/>
                <a:gd name="T27" fmla="*/ 2147483647 h 317"/>
                <a:gd name="T28" fmla="*/ 0 w 294"/>
                <a:gd name="T29" fmla="*/ 2147483647 h 317"/>
                <a:gd name="T30" fmla="*/ 2147483647 w 294"/>
                <a:gd name="T31" fmla="*/ 2147483647 h 317"/>
                <a:gd name="T32" fmla="*/ 2147483647 w 294"/>
                <a:gd name="T33" fmla="*/ 2147483647 h 317"/>
                <a:gd name="T34" fmla="*/ 2147483647 w 294"/>
                <a:gd name="T35" fmla="*/ 2147483647 h 317"/>
                <a:gd name="T36" fmla="*/ 2147483647 w 294"/>
                <a:gd name="T37" fmla="*/ 2147483647 h 317"/>
                <a:gd name="T38" fmla="*/ 2147483647 w 294"/>
                <a:gd name="T39" fmla="*/ 2147483647 h 317"/>
                <a:gd name="T40" fmla="*/ 2147483647 w 294"/>
                <a:gd name="T41" fmla="*/ 2147483647 h 317"/>
                <a:gd name="T42" fmla="*/ 2147483647 w 294"/>
                <a:gd name="T43" fmla="*/ 2147483647 h 317"/>
                <a:gd name="T44" fmla="*/ 2147483647 w 294"/>
                <a:gd name="T45" fmla="*/ 2147483647 h 317"/>
                <a:gd name="T46" fmla="*/ 2147483647 w 294"/>
                <a:gd name="T47" fmla="*/ 2147483647 h 317"/>
                <a:gd name="T48" fmla="*/ 2147483647 w 294"/>
                <a:gd name="T49" fmla="*/ 2147483647 h 317"/>
                <a:gd name="T50" fmla="*/ 2147483647 w 294"/>
                <a:gd name="T51" fmla="*/ 2147483647 h 317"/>
                <a:gd name="T52" fmla="*/ 2147483647 w 294"/>
                <a:gd name="T53" fmla="*/ 2147483647 h 317"/>
                <a:gd name="T54" fmla="*/ 2147483647 w 294"/>
                <a:gd name="T55" fmla="*/ 2147483647 h 317"/>
                <a:gd name="T56" fmla="*/ 2147483647 w 294"/>
                <a:gd name="T57" fmla="*/ 2147483647 h 317"/>
                <a:gd name="T58" fmla="*/ 2147483647 w 294"/>
                <a:gd name="T59" fmla="*/ 2147483647 h 317"/>
                <a:gd name="T60" fmla="*/ 2147483647 w 294"/>
                <a:gd name="T61" fmla="*/ 2147483647 h 317"/>
                <a:gd name="T62" fmla="*/ 2147483647 w 294"/>
                <a:gd name="T63" fmla="*/ 2147483647 h 317"/>
                <a:gd name="T64" fmla="*/ 2147483647 w 294"/>
                <a:gd name="T65" fmla="*/ 2147483647 h 317"/>
                <a:gd name="T66" fmla="*/ 2147483647 w 294"/>
                <a:gd name="T67" fmla="*/ 2147483647 h 317"/>
                <a:gd name="T68" fmla="*/ 2147483647 w 294"/>
                <a:gd name="T69" fmla="*/ 2147483647 h 317"/>
                <a:gd name="T70" fmla="*/ 2147483647 w 294"/>
                <a:gd name="T71" fmla="*/ 2147483647 h 317"/>
                <a:gd name="T72" fmla="*/ 2147483647 w 294"/>
                <a:gd name="T73" fmla="*/ 0 h 317"/>
                <a:gd name="T74" fmla="*/ 2147483647 w 294"/>
                <a:gd name="T75" fmla="*/ 2147483647 h 3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4"/>
                <a:gd name="T115" fmla="*/ 0 h 317"/>
                <a:gd name="T116" fmla="*/ 294 w 294"/>
                <a:gd name="T117" fmla="*/ 317 h 3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4" h="317">
                  <a:moveTo>
                    <a:pt x="243" y="3"/>
                  </a:moveTo>
                  <a:lnTo>
                    <a:pt x="216" y="0"/>
                  </a:lnTo>
                  <a:lnTo>
                    <a:pt x="202" y="6"/>
                  </a:lnTo>
                  <a:lnTo>
                    <a:pt x="183" y="2"/>
                  </a:lnTo>
                  <a:lnTo>
                    <a:pt x="142" y="9"/>
                  </a:lnTo>
                  <a:lnTo>
                    <a:pt x="98" y="31"/>
                  </a:lnTo>
                  <a:lnTo>
                    <a:pt x="104" y="38"/>
                  </a:lnTo>
                  <a:lnTo>
                    <a:pt x="109" y="80"/>
                  </a:lnTo>
                  <a:lnTo>
                    <a:pt x="71" y="92"/>
                  </a:lnTo>
                  <a:lnTo>
                    <a:pt x="73" y="102"/>
                  </a:lnTo>
                  <a:lnTo>
                    <a:pt x="46" y="123"/>
                  </a:lnTo>
                  <a:lnTo>
                    <a:pt x="8" y="136"/>
                  </a:lnTo>
                  <a:lnTo>
                    <a:pt x="0" y="143"/>
                  </a:lnTo>
                  <a:lnTo>
                    <a:pt x="0" y="164"/>
                  </a:lnTo>
                  <a:lnTo>
                    <a:pt x="0" y="172"/>
                  </a:lnTo>
                  <a:lnTo>
                    <a:pt x="52" y="210"/>
                  </a:lnTo>
                  <a:lnTo>
                    <a:pt x="136" y="278"/>
                  </a:lnTo>
                  <a:lnTo>
                    <a:pt x="146" y="292"/>
                  </a:lnTo>
                  <a:lnTo>
                    <a:pt x="166" y="301"/>
                  </a:lnTo>
                  <a:lnTo>
                    <a:pt x="168" y="317"/>
                  </a:lnTo>
                  <a:lnTo>
                    <a:pt x="181" y="314"/>
                  </a:lnTo>
                  <a:lnTo>
                    <a:pt x="202" y="310"/>
                  </a:lnTo>
                  <a:lnTo>
                    <a:pt x="294" y="237"/>
                  </a:lnTo>
                  <a:lnTo>
                    <a:pt x="282" y="221"/>
                  </a:lnTo>
                  <a:lnTo>
                    <a:pt x="271" y="219"/>
                  </a:lnTo>
                  <a:lnTo>
                    <a:pt x="258" y="191"/>
                  </a:lnTo>
                  <a:lnTo>
                    <a:pt x="263" y="183"/>
                  </a:lnTo>
                  <a:lnTo>
                    <a:pt x="264" y="162"/>
                  </a:lnTo>
                  <a:lnTo>
                    <a:pt x="263" y="134"/>
                  </a:lnTo>
                  <a:lnTo>
                    <a:pt x="256" y="124"/>
                  </a:lnTo>
                  <a:lnTo>
                    <a:pt x="258" y="118"/>
                  </a:lnTo>
                  <a:lnTo>
                    <a:pt x="254" y="91"/>
                  </a:lnTo>
                  <a:lnTo>
                    <a:pt x="243" y="79"/>
                  </a:lnTo>
                  <a:lnTo>
                    <a:pt x="233" y="57"/>
                  </a:lnTo>
                  <a:lnTo>
                    <a:pt x="244" y="38"/>
                  </a:lnTo>
                  <a:lnTo>
                    <a:pt x="244" y="7"/>
                  </a:lnTo>
                  <a:lnTo>
                    <a:pt x="251" y="0"/>
                  </a:lnTo>
                  <a:lnTo>
                    <a:pt x="243"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3" name="Freeform 24"/>
            <p:cNvSpPr>
              <a:spLocks/>
            </p:cNvSpPr>
            <p:nvPr/>
          </p:nvSpPr>
          <p:spPr bwMode="auto">
            <a:xfrm>
              <a:off x="4051300" y="2755925"/>
              <a:ext cx="527050" cy="495300"/>
            </a:xfrm>
            <a:custGeom>
              <a:avLst/>
              <a:gdLst>
                <a:gd name="T0" fmla="*/ 2147483647 w 294"/>
                <a:gd name="T1" fmla="*/ 2147483647 h 317"/>
                <a:gd name="T2" fmla="*/ 2147483647 w 294"/>
                <a:gd name="T3" fmla="*/ 0 h 317"/>
                <a:gd name="T4" fmla="*/ 2147483647 w 294"/>
                <a:gd name="T5" fmla="*/ 2147483647 h 317"/>
                <a:gd name="T6" fmla="*/ 2147483647 w 294"/>
                <a:gd name="T7" fmla="*/ 2147483647 h 317"/>
                <a:gd name="T8" fmla="*/ 2147483647 w 294"/>
                <a:gd name="T9" fmla="*/ 2147483647 h 317"/>
                <a:gd name="T10" fmla="*/ 2147483647 w 294"/>
                <a:gd name="T11" fmla="*/ 2147483647 h 317"/>
                <a:gd name="T12" fmla="*/ 2147483647 w 294"/>
                <a:gd name="T13" fmla="*/ 2147483647 h 317"/>
                <a:gd name="T14" fmla="*/ 2147483647 w 294"/>
                <a:gd name="T15" fmla="*/ 2147483647 h 317"/>
                <a:gd name="T16" fmla="*/ 2147483647 w 294"/>
                <a:gd name="T17" fmla="*/ 2147483647 h 317"/>
                <a:gd name="T18" fmla="*/ 2147483647 w 294"/>
                <a:gd name="T19" fmla="*/ 2147483647 h 317"/>
                <a:gd name="T20" fmla="*/ 2147483647 w 294"/>
                <a:gd name="T21" fmla="*/ 2147483647 h 317"/>
                <a:gd name="T22" fmla="*/ 2147483647 w 294"/>
                <a:gd name="T23" fmla="*/ 2147483647 h 317"/>
                <a:gd name="T24" fmla="*/ 0 w 294"/>
                <a:gd name="T25" fmla="*/ 2147483647 h 317"/>
                <a:gd name="T26" fmla="*/ 0 w 294"/>
                <a:gd name="T27" fmla="*/ 2147483647 h 317"/>
                <a:gd name="T28" fmla="*/ 0 w 294"/>
                <a:gd name="T29" fmla="*/ 2147483647 h 317"/>
                <a:gd name="T30" fmla="*/ 2147483647 w 294"/>
                <a:gd name="T31" fmla="*/ 2147483647 h 317"/>
                <a:gd name="T32" fmla="*/ 2147483647 w 294"/>
                <a:gd name="T33" fmla="*/ 2147483647 h 317"/>
                <a:gd name="T34" fmla="*/ 2147483647 w 294"/>
                <a:gd name="T35" fmla="*/ 2147483647 h 317"/>
                <a:gd name="T36" fmla="*/ 2147483647 w 294"/>
                <a:gd name="T37" fmla="*/ 2147483647 h 317"/>
                <a:gd name="T38" fmla="*/ 2147483647 w 294"/>
                <a:gd name="T39" fmla="*/ 2147483647 h 317"/>
                <a:gd name="T40" fmla="*/ 2147483647 w 294"/>
                <a:gd name="T41" fmla="*/ 2147483647 h 317"/>
                <a:gd name="T42" fmla="*/ 2147483647 w 294"/>
                <a:gd name="T43" fmla="*/ 2147483647 h 317"/>
                <a:gd name="T44" fmla="*/ 2147483647 w 294"/>
                <a:gd name="T45" fmla="*/ 2147483647 h 317"/>
                <a:gd name="T46" fmla="*/ 2147483647 w 294"/>
                <a:gd name="T47" fmla="*/ 2147483647 h 317"/>
                <a:gd name="T48" fmla="*/ 2147483647 w 294"/>
                <a:gd name="T49" fmla="*/ 2147483647 h 317"/>
                <a:gd name="T50" fmla="*/ 2147483647 w 294"/>
                <a:gd name="T51" fmla="*/ 2147483647 h 317"/>
                <a:gd name="T52" fmla="*/ 2147483647 w 294"/>
                <a:gd name="T53" fmla="*/ 2147483647 h 317"/>
                <a:gd name="T54" fmla="*/ 2147483647 w 294"/>
                <a:gd name="T55" fmla="*/ 2147483647 h 317"/>
                <a:gd name="T56" fmla="*/ 2147483647 w 294"/>
                <a:gd name="T57" fmla="*/ 2147483647 h 317"/>
                <a:gd name="T58" fmla="*/ 2147483647 w 294"/>
                <a:gd name="T59" fmla="*/ 2147483647 h 317"/>
                <a:gd name="T60" fmla="*/ 2147483647 w 294"/>
                <a:gd name="T61" fmla="*/ 2147483647 h 317"/>
                <a:gd name="T62" fmla="*/ 2147483647 w 294"/>
                <a:gd name="T63" fmla="*/ 2147483647 h 317"/>
                <a:gd name="T64" fmla="*/ 2147483647 w 294"/>
                <a:gd name="T65" fmla="*/ 2147483647 h 317"/>
                <a:gd name="T66" fmla="*/ 2147483647 w 294"/>
                <a:gd name="T67" fmla="*/ 2147483647 h 317"/>
                <a:gd name="T68" fmla="*/ 2147483647 w 294"/>
                <a:gd name="T69" fmla="*/ 2147483647 h 317"/>
                <a:gd name="T70" fmla="*/ 2147483647 w 294"/>
                <a:gd name="T71" fmla="*/ 2147483647 h 317"/>
                <a:gd name="T72" fmla="*/ 2147483647 w 294"/>
                <a:gd name="T73" fmla="*/ 0 h 317"/>
                <a:gd name="T74" fmla="*/ 2147483647 w 294"/>
                <a:gd name="T75" fmla="*/ 2147483647 h 3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4"/>
                <a:gd name="T115" fmla="*/ 0 h 317"/>
                <a:gd name="T116" fmla="*/ 294 w 294"/>
                <a:gd name="T117" fmla="*/ 317 h 3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4" h="317">
                  <a:moveTo>
                    <a:pt x="243" y="3"/>
                  </a:moveTo>
                  <a:lnTo>
                    <a:pt x="216" y="0"/>
                  </a:lnTo>
                  <a:lnTo>
                    <a:pt x="202" y="6"/>
                  </a:lnTo>
                  <a:lnTo>
                    <a:pt x="183" y="2"/>
                  </a:lnTo>
                  <a:lnTo>
                    <a:pt x="142" y="9"/>
                  </a:lnTo>
                  <a:lnTo>
                    <a:pt x="98" y="31"/>
                  </a:lnTo>
                  <a:lnTo>
                    <a:pt x="104" y="38"/>
                  </a:lnTo>
                  <a:lnTo>
                    <a:pt x="109" y="80"/>
                  </a:lnTo>
                  <a:lnTo>
                    <a:pt x="71" y="92"/>
                  </a:lnTo>
                  <a:lnTo>
                    <a:pt x="73" y="102"/>
                  </a:lnTo>
                  <a:lnTo>
                    <a:pt x="46" y="123"/>
                  </a:lnTo>
                  <a:lnTo>
                    <a:pt x="8" y="136"/>
                  </a:lnTo>
                  <a:lnTo>
                    <a:pt x="0" y="143"/>
                  </a:lnTo>
                  <a:lnTo>
                    <a:pt x="0" y="164"/>
                  </a:lnTo>
                  <a:lnTo>
                    <a:pt x="0" y="172"/>
                  </a:lnTo>
                  <a:lnTo>
                    <a:pt x="52" y="210"/>
                  </a:lnTo>
                  <a:lnTo>
                    <a:pt x="136" y="278"/>
                  </a:lnTo>
                  <a:lnTo>
                    <a:pt x="146" y="292"/>
                  </a:lnTo>
                  <a:lnTo>
                    <a:pt x="166" y="301"/>
                  </a:lnTo>
                  <a:lnTo>
                    <a:pt x="168" y="317"/>
                  </a:lnTo>
                  <a:lnTo>
                    <a:pt x="181" y="314"/>
                  </a:lnTo>
                  <a:lnTo>
                    <a:pt x="202" y="310"/>
                  </a:lnTo>
                  <a:lnTo>
                    <a:pt x="294" y="237"/>
                  </a:lnTo>
                  <a:lnTo>
                    <a:pt x="282" y="221"/>
                  </a:lnTo>
                  <a:lnTo>
                    <a:pt x="271" y="219"/>
                  </a:lnTo>
                  <a:lnTo>
                    <a:pt x="258" y="191"/>
                  </a:lnTo>
                  <a:lnTo>
                    <a:pt x="263" y="183"/>
                  </a:lnTo>
                  <a:lnTo>
                    <a:pt x="264" y="162"/>
                  </a:lnTo>
                  <a:lnTo>
                    <a:pt x="263" y="134"/>
                  </a:lnTo>
                  <a:lnTo>
                    <a:pt x="256" y="124"/>
                  </a:lnTo>
                  <a:lnTo>
                    <a:pt x="258" y="118"/>
                  </a:lnTo>
                  <a:lnTo>
                    <a:pt x="254" y="91"/>
                  </a:lnTo>
                  <a:lnTo>
                    <a:pt x="243" y="79"/>
                  </a:lnTo>
                  <a:lnTo>
                    <a:pt x="233" y="57"/>
                  </a:lnTo>
                  <a:lnTo>
                    <a:pt x="244" y="38"/>
                  </a:lnTo>
                  <a:lnTo>
                    <a:pt x="244" y="7"/>
                  </a:lnTo>
                  <a:lnTo>
                    <a:pt x="251" y="0"/>
                  </a:lnTo>
                  <a:lnTo>
                    <a:pt x="243"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4" name="Freeform 25"/>
            <p:cNvSpPr>
              <a:spLocks/>
            </p:cNvSpPr>
            <p:nvPr/>
          </p:nvSpPr>
          <p:spPr bwMode="auto">
            <a:xfrm>
              <a:off x="4616450" y="3135338"/>
              <a:ext cx="284163" cy="434975"/>
            </a:xfrm>
            <a:custGeom>
              <a:avLst/>
              <a:gdLst>
                <a:gd name="T0" fmla="*/ 2147483647 w 158"/>
                <a:gd name="T1" fmla="*/ 2147483647 h 279"/>
                <a:gd name="T2" fmla="*/ 2147483647 w 158"/>
                <a:gd name="T3" fmla="*/ 2147483647 h 279"/>
                <a:gd name="T4" fmla="*/ 2147483647 w 158"/>
                <a:gd name="T5" fmla="*/ 2147483647 h 279"/>
                <a:gd name="T6" fmla="*/ 2147483647 w 158"/>
                <a:gd name="T7" fmla="*/ 2147483647 h 279"/>
                <a:gd name="T8" fmla="*/ 0 w 158"/>
                <a:gd name="T9" fmla="*/ 2147483647 h 279"/>
                <a:gd name="T10" fmla="*/ 2147483647 w 158"/>
                <a:gd name="T11" fmla="*/ 2147483647 h 279"/>
                <a:gd name="T12" fmla="*/ 2147483647 w 158"/>
                <a:gd name="T13" fmla="*/ 2147483647 h 279"/>
                <a:gd name="T14" fmla="*/ 2147483647 w 158"/>
                <a:gd name="T15" fmla="*/ 2147483647 h 279"/>
                <a:gd name="T16" fmla="*/ 2147483647 w 158"/>
                <a:gd name="T17" fmla="*/ 2147483647 h 279"/>
                <a:gd name="T18" fmla="*/ 2147483647 w 158"/>
                <a:gd name="T19" fmla="*/ 2147483647 h 279"/>
                <a:gd name="T20" fmla="*/ 2147483647 w 158"/>
                <a:gd name="T21" fmla="*/ 2147483647 h 279"/>
                <a:gd name="T22" fmla="*/ 2147483647 w 158"/>
                <a:gd name="T23" fmla="*/ 2147483647 h 279"/>
                <a:gd name="T24" fmla="*/ 2147483647 w 158"/>
                <a:gd name="T25" fmla="*/ 2147483647 h 279"/>
                <a:gd name="T26" fmla="*/ 2147483647 w 158"/>
                <a:gd name="T27" fmla="*/ 2147483647 h 279"/>
                <a:gd name="T28" fmla="*/ 2147483647 w 158"/>
                <a:gd name="T29" fmla="*/ 2147483647 h 279"/>
                <a:gd name="T30" fmla="*/ 2147483647 w 158"/>
                <a:gd name="T31" fmla="*/ 2147483647 h 279"/>
                <a:gd name="T32" fmla="*/ 2147483647 w 158"/>
                <a:gd name="T33" fmla="*/ 2147483647 h 279"/>
                <a:gd name="T34" fmla="*/ 2147483647 w 158"/>
                <a:gd name="T35" fmla="*/ 2147483647 h 279"/>
                <a:gd name="T36" fmla="*/ 2147483647 w 158"/>
                <a:gd name="T37" fmla="*/ 2147483647 h 279"/>
                <a:gd name="T38" fmla="*/ 2147483647 w 158"/>
                <a:gd name="T39" fmla="*/ 2147483647 h 279"/>
                <a:gd name="T40" fmla="*/ 2147483647 w 158"/>
                <a:gd name="T41" fmla="*/ 2147483647 h 279"/>
                <a:gd name="T42" fmla="*/ 2147483647 w 158"/>
                <a:gd name="T43" fmla="*/ 2147483647 h 279"/>
                <a:gd name="T44" fmla="*/ 2147483647 w 158"/>
                <a:gd name="T45" fmla="*/ 2147483647 h 279"/>
                <a:gd name="T46" fmla="*/ 2147483647 w 158"/>
                <a:gd name="T47" fmla="*/ 2147483647 h 279"/>
                <a:gd name="T48" fmla="*/ 2147483647 w 158"/>
                <a:gd name="T49" fmla="*/ 2147483647 h 279"/>
                <a:gd name="T50" fmla="*/ 2147483647 w 158"/>
                <a:gd name="T51" fmla="*/ 2147483647 h 279"/>
                <a:gd name="T52" fmla="*/ 2147483647 w 158"/>
                <a:gd name="T53" fmla="*/ 0 h 279"/>
                <a:gd name="T54" fmla="*/ 2147483647 w 158"/>
                <a:gd name="T55" fmla="*/ 2147483647 h 279"/>
                <a:gd name="T56" fmla="*/ 2147483647 w 158"/>
                <a:gd name="T57" fmla="*/ 2147483647 h 2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8"/>
                <a:gd name="T88" fmla="*/ 0 h 279"/>
                <a:gd name="T89" fmla="*/ 158 w 158"/>
                <a:gd name="T90" fmla="*/ 279 h 2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8" h="279">
                  <a:moveTo>
                    <a:pt x="24" y="31"/>
                  </a:moveTo>
                  <a:lnTo>
                    <a:pt x="30" y="44"/>
                  </a:lnTo>
                  <a:lnTo>
                    <a:pt x="38" y="50"/>
                  </a:lnTo>
                  <a:lnTo>
                    <a:pt x="30" y="107"/>
                  </a:lnTo>
                  <a:lnTo>
                    <a:pt x="0" y="157"/>
                  </a:lnTo>
                  <a:lnTo>
                    <a:pt x="2" y="167"/>
                  </a:lnTo>
                  <a:lnTo>
                    <a:pt x="10" y="179"/>
                  </a:lnTo>
                  <a:lnTo>
                    <a:pt x="17" y="184"/>
                  </a:lnTo>
                  <a:lnTo>
                    <a:pt x="21" y="215"/>
                  </a:lnTo>
                  <a:lnTo>
                    <a:pt x="29" y="231"/>
                  </a:lnTo>
                  <a:lnTo>
                    <a:pt x="14" y="234"/>
                  </a:lnTo>
                  <a:lnTo>
                    <a:pt x="10" y="244"/>
                  </a:lnTo>
                  <a:lnTo>
                    <a:pt x="24" y="257"/>
                  </a:lnTo>
                  <a:lnTo>
                    <a:pt x="30" y="279"/>
                  </a:lnTo>
                  <a:lnTo>
                    <a:pt x="76" y="268"/>
                  </a:lnTo>
                  <a:lnTo>
                    <a:pt x="86" y="259"/>
                  </a:lnTo>
                  <a:lnTo>
                    <a:pt x="83" y="254"/>
                  </a:lnTo>
                  <a:lnTo>
                    <a:pt x="107" y="249"/>
                  </a:lnTo>
                  <a:lnTo>
                    <a:pt x="127" y="222"/>
                  </a:lnTo>
                  <a:lnTo>
                    <a:pt x="141" y="218"/>
                  </a:lnTo>
                  <a:lnTo>
                    <a:pt x="141" y="209"/>
                  </a:lnTo>
                  <a:lnTo>
                    <a:pt x="127" y="181"/>
                  </a:lnTo>
                  <a:lnTo>
                    <a:pt x="144" y="133"/>
                  </a:lnTo>
                  <a:lnTo>
                    <a:pt x="156" y="133"/>
                  </a:lnTo>
                  <a:lnTo>
                    <a:pt x="158" y="127"/>
                  </a:lnTo>
                  <a:lnTo>
                    <a:pt x="156" y="68"/>
                  </a:lnTo>
                  <a:lnTo>
                    <a:pt x="44" y="0"/>
                  </a:lnTo>
                  <a:lnTo>
                    <a:pt x="24" y="5"/>
                  </a:lnTo>
                  <a:lnTo>
                    <a:pt x="24" y="3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5" name="Freeform 26"/>
            <p:cNvSpPr>
              <a:spLocks/>
            </p:cNvSpPr>
            <p:nvPr/>
          </p:nvSpPr>
          <p:spPr bwMode="auto">
            <a:xfrm>
              <a:off x="4616450" y="3135338"/>
              <a:ext cx="284163" cy="434975"/>
            </a:xfrm>
            <a:custGeom>
              <a:avLst/>
              <a:gdLst>
                <a:gd name="T0" fmla="*/ 2147483647 w 158"/>
                <a:gd name="T1" fmla="*/ 2147483647 h 279"/>
                <a:gd name="T2" fmla="*/ 2147483647 w 158"/>
                <a:gd name="T3" fmla="*/ 2147483647 h 279"/>
                <a:gd name="T4" fmla="*/ 2147483647 w 158"/>
                <a:gd name="T5" fmla="*/ 2147483647 h 279"/>
                <a:gd name="T6" fmla="*/ 2147483647 w 158"/>
                <a:gd name="T7" fmla="*/ 2147483647 h 279"/>
                <a:gd name="T8" fmla="*/ 0 w 158"/>
                <a:gd name="T9" fmla="*/ 2147483647 h 279"/>
                <a:gd name="T10" fmla="*/ 2147483647 w 158"/>
                <a:gd name="T11" fmla="*/ 2147483647 h 279"/>
                <a:gd name="T12" fmla="*/ 2147483647 w 158"/>
                <a:gd name="T13" fmla="*/ 2147483647 h 279"/>
                <a:gd name="T14" fmla="*/ 2147483647 w 158"/>
                <a:gd name="T15" fmla="*/ 2147483647 h 279"/>
                <a:gd name="T16" fmla="*/ 2147483647 w 158"/>
                <a:gd name="T17" fmla="*/ 2147483647 h 279"/>
                <a:gd name="T18" fmla="*/ 2147483647 w 158"/>
                <a:gd name="T19" fmla="*/ 2147483647 h 279"/>
                <a:gd name="T20" fmla="*/ 2147483647 w 158"/>
                <a:gd name="T21" fmla="*/ 2147483647 h 279"/>
                <a:gd name="T22" fmla="*/ 2147483647 w 158"/>
                <a:gd name="T23" fmla="*/ 2147483647 h 279"/>
                <a:gd name="T24" fmla="*/ 2147483647 w 158"/>
                <a:gd name="T25" fmla="*/ 2147483647 h 279"/>
                <a:gd name="T26" fmla="*/ 2147483647 w 158"/>
                <a:gd name="T27" fmla="*/ 2147483647 h 279"/>
                <a:gd name="T28" fmla="*/ 2147483647 w 158"/>
                <a:gd name="T29" fmla="*/ 2147483647 h 279"/>
                <a:gd name="T30" fmla="*/ 2147483647 w 158"/>
                <a:gd name="T31" fmla="*/ 2147483647 h 279"/>
                <a:gd name="T32" fmla="*/ 2147483647 w 158"/>
                <a:gd name="T33" fmla="*/ 2147483647 h 279"/>
                <a:gd name="T34" fmla="*/ 2147483647 w 158"/>
                <a:gd name="T35" fmla="*/ 2147483647 h 279"/>
                <a:gd name="T36" fmla="*/ 2147483647 w 158"/>
                <a:gd name="T37" fmla="*/ 2147483647 h 279"/>
                <a:gd name="T38" fmla="*/ 2147483647 w 158"/>
                <a:gd name="T39" fmla="*/ 2147483647 h 279"/>
                <a:gd name="T40" fmla="*/ 2147483647 w 158"/>
                <a:gd name="T41" fmla="*/ 2147483647 h 279"/>
                <a:gd name="T42" fmla="*/ 2147483647 w 158"/>
                <a:gd name="T43" fmla="*/ 2147483647 h 279"/>
                <a:gd name="T44" fmla="*/ 2147483647 w 158"/>
                <a:gd name="T45" fmla="*/ 2147483647 h 279"/>
                <a:gd name="T46" fmla="*/ 2147483647 w 158"/>
                <a:gd name="T47" fmla="*/ 2147483647 h 279"/>
                <a:gd name="T48" fmla="*/ 2147483647 w 158"/>
                <a:gd name="T49" fmla="*/ 2147483647 h 279"/>
                <a:gd name="T50" fmla="*/ 2147483647 w 158"/>
                <a:gd name="T51" fmla="*/ 2147483647 h 279"/>
                <a:gd name="T52" fmla="*/ 2147483647 w 158"/>
                <a:gd name="T53" fmla="*/ 0 h 279"/>
                <a:gd name="T54" fmla="*/ 2147483647 w 158"/>
                <a:gd name="T55" fmla="*/ 2147483647 h 279"/>
                <a:gd name="T56" fmla="*/ 2147483647 w 158"/>
                <a:gd name="T57" fmla="*/ 2147483647 h 2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8"/>
                <a:gd name="T88" fmla="*/ 0 h 279"/>
                <a:gd name="T89" fmla="*/ 158 w 158"/>
                <a:gd name="T90" fmla="*/ 279 h 2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8" h="279">
                  <a:moveTo>
                    <a:pt x="24" y="31"/>
                  </a:moveTo>
                  <a:lnTo>
                    <a:pt x="30" y="44"/>
                  </a:lnTo>
                  <a:lnTo>
                    <a:pt x="38" y="50"/>
                  </a:lnTo>
                  <a:lnTo>
                    <a:pt x="30" y="107"/>
                  </a:lnTo>
                  <a:lnTo>
                    <a:pt x="0" y="157"/>
                  </a:lnTo>
                  <a:lnTo>
                    <a:pt x="2" y="167"/>
                  </a:lnTo>
                  <a:lnTo>
                    <a:pt x="10" y="179"/>
                  </a:lnTo>
                  <a:lnTo>
                    <a:pt x="17" y="184"/>
                  </a:lnTo>
                  <a:lnTo>
                    <a:pt x="21" y="215"/>
                  </a:lnTo>
                  <a:lnTo>
                    <a:pt x="29" y="231"/>
                  </a:lnTo>
                  <a:lnTo>
                    <a:pt x="14" y="234"/>
                  </a:lnTo>
                  <a:lnTo>
                    <a:pt x="10" y="244"/>
                  </a:lnTo>
                  <a:lnTo>
                    <a:pt x="24" y="257"/>
                  </a:lnTo>
                  <a:lnTo>
                    <a:pt x="30" y="279"/>
                  </a:lnTo>
                  <a:lnTo>
                    <a:pt x="76" y="268"/>
                  </a:lnTo>
                  <a:lnTo>
                    <a:pt x="86" y="259"/>
                  </a:lnTo>
                  <a:lnTo>
                    <a:pt x="83" y="254"/>
                  </a:lnTo>
                  <a:lnTo>
                    <a:pt x="107" y="249"/>
                  </a:lnTo>
                  <a:lnTo>
                    <a:pt x="127" y="222"/>
                  </a:lnTo>
                  <a:lnTo>
                    <a:pt x="141" y="218"/>
                  </a:lnTo>
                  <a:lnTo>
                    <a:pt x="141" y="209"/>
                  </a:lnTo>
                  <a:lnTo>
                    <a:pt x="127" y="181"/>
                  </a:lnTo>
                  <a:lnTo>
                    <a:pt x="144" y="133"/>
                  </a:lnTo>
                  <a:lnTo>
                    <a:pt x="156" y="133"/>
                  </a:lnTo>
                  <a:lnTo>
                    <a:pt x="158" y="127"/>
                  </a:lnTo>
                  <a:lnTo>
                    <a:pt x="156" y="68"/>
                  </a:lnTo>
                  <a:lnTo>
                    <a:pt x="44" y="0"/>
                  </a:lnTo>
                  <a:lnTo>
                    <a:pt x="24" y="5"/>
                  </a:lnTo>
                  <a:lnTo>
                    <a:pt x="24" y="3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6" name="Freeform 27"/>
            <p:cNvSpPr>
              <a:spLocks/>
            </p:cNvSpPr>
            <p:nvPr/>
          </p:nvSpPr>
          <p:spPr bwMode="auto">
            <a:xfrm>
              <a:off x="5392738" y="3287738"/>
              <a:ext cx="277812" cy="139700"/>
            </a:xfrm>
            <a:custGeom>
              <a:avLst/>
              <a:gdLst>
                <a:gd name="T0" fmla="*/ 2147483647 w 155"/>
                <a:gd name="T1" fmla="*/ 2147483647 h 89"/>
                <a:gd name="T2" fmla="*/ 2147483647 w 155"/>
                <a:gd name="T3" fmla="*/ 2147483647 h 89"/>
                <a:gd name="T4" fmla="*/ 2147483647 w 155"/>
                <a:gd name="T5" fmla="*/ 2147483647 h 89"/>
                <a:gd name="T6" fmla="*/ 2147483647 w 155"/>
                <a:gd name="T7" fmla="*/ 2147483647 h 89"/>
                <a:gd name="T8" fmla="*/ 2147483647 w 155"/>
                <a:gd name="T9" fmla="*/ 0 h 89"/>
                <a:gd name="T10" fmla="*/ 2147483647 w 155"/>
                <a:gd name="T11" fmla="*/ 2147483647 h 89"/>
                <a:gd name="T12" fmla="*/ 2147483647 w 155"/>
                <a:gd name="T13" fmla="*/ 2147483647 h 89"/>
                <a:gd name="T14" fmla="*/ 2147483647 w 155"/>
                <a:gd name="T15" fmla="*/ 2147483647 h 89"/>
                <a:gd name="T16" fmla="*/ 2147483647 w 155"/>
                <a:gd name="T17" fmla="*/ 2147483647 h 89"/>
                <a:gd name="T18" fmla="*/ 2147483647 w 155"/>
                <a:gd name="T19" fmla="*/ 2147483647 h 89"/>
                <a:gd name="T20" fmla="*/ 2147483647 w 155"/>
                <a:gd name="T21" fmla="*/ 2147483647 h 89"/>
                <a:gd name="T22" fmla="*/ 2147483647 w 155"/>
                <a:gd name="T23" fmla="*/ 2147483647 h 89"/>
                <a:gd name="T24" fmla="*/ 2147483647 w 155"/>
                <a:gd name="T25" fmla="*/ 2147483647 h 89"/>
                <a:gd name="T26" fmla="*/ 2147483647 w 155"/>
                <a:gd name="T27" fmla="*/ 2147483647 h 89"/>
                <a:gd name="T28" fmla="*/ 0 w 155"/>
                <a:gd name="T29" fmla="*/ 2147483647 h 89"/>
                <a:gd name="T30" fmla="*/ 2147483647 w 155"/>
                <a:gd name="T31" fmla="*/ 2147483647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89"/>
                <a:gd name="T50" fmla="*/ 155 w 155"/>
                <a:gd name="T51" fmla="*/ 89 h 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89">
                  <a:moveTo>
                    <a:pt x="2" y="22"/>
                  </a:moveTo>
                  <a:lnTo>
                    <a:pt x="16" y="12"/>
                  </a:lnTo>
                  <a:lnTo>
                    <a:pt x="45" y="48"/>
                  </a:lnTo>
                  <a:lnTo>
                    <a:pt x="99" y="10"/>
                  </a:lnTo>
                  <a:lnTo>
                    <a:pt x="145" y="0"/>
                  </a:lnTo>
                  <a:lnTo>
                    <a:pt x="155" y="21"/>
                  </a:lnTo>
                  <a:lnTo>
                    <a:pt x="152" y="22"/>
                  </a:lnTo>
                  <a:lnTo>
                    <a:pt x="145" y="25"/>
                  </a:lnTo>
                  <a:lnTo>
                    <a:pt x="144" y="38"/>
                  </a:lnTo>
                  <a:lnTo>
                    <a:pt x="106" y="53"/>
                  </a:lnTo>
                  <a:lnTo>
                    <a:pt x="68" y="78"/>
                  </a:lnTo>
                  <a:lnTo>
                    <a:pt x="48" y="78"/>
                  </a:lnTo>
                  <a:lnTo>
                    <a:pt x="37" y="86"/>
                  </a:lnTo>
                  <a:lnTo>
                    <a:pt x="16" y="89"/>
                  </a:lnTo>
                  <a:lnTo>
                    <a:pt x="0" y="25"/>
                  </a:lnTo>
                  <a:lnTo>
                    <a:pt x="2" y="2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7" name="Freeform 28"/>
            <p:cNvSpPr>
              <a:spLocks/>
            </p:cNvSpPr>
            <p:nvPr/>
          </p:nvSpPr>
          <p:spPr bwMode="auto">
            <a:xfrm>
              <a:off x="5392738" y="3287738"/>
              <a:ext cx="277812" cy="139700"/>
            </a:xfrm>
            <a:custGeom>
              <a:avLst/>
              <a:gdLst>
                <a:gd name="T0" fmla="*/ 2147483647 w 155"/>
                <a:gd name="T1" fmla="*/ 2147483647 h 89"/>
                <a:gd name="T2" fmla="*/ 2147483647 w 155"/>
                <a:gd name="T3" fmla="*/ 2147483647 h 89"/>
                <a:gd name="T4" fmla="*/ 2147483647 w 155"/>
                <a:gd name="T5" fmla="*/ 2147483647 h 89"/>
                <a:gd name="T6" fmla="*/ 2147483647 w 155"/>
                <a:gd name="T7" fmla="*/ 2147483647 h 89"/>
                <a:gd name="T8" fmla="*/ 2147483647 w 155"/>
                <a:gd name="T9" fmla="*/ 0 h 89"/>
                <a:gd name="T10" fmla="*/ 2147483647 w 155"/>
                <a:gd name="T11" fmla="*/ 2147483647 h 89"/>
                <a:gd name="T12" fmla="*/ 2147483647 w 155"/>
                <a:gd name="T13" fmla="*/ 2147483647 h 89"/>
                <a:gd name="T14" fmla="*/ 2147483647 w 155"/>
                <a:gd name="T15" fmla="*/ 2147483647 h 89"/>
                <a:gd name="T16" fmla="*/ 2147483647 w 155"/>
                <a:gd name="T17" fmla="*/ 2147483647 h 89"/>
                <a:gd name="T18" fmla="*/ 2147483647 w 155"/>
                <a:gd name="T19" fmla="*/ 2147483647 h 89"/>
                <a:gd name="T20" fmla="*/ 2147483647 w 155"/>
                <a:gd name="T21" fmla="*/ 2147483647 h 89"/>
                <a:gd name="T22" fmla="*/ 2147483647 w 155"/>
                <a:gd name="T23" fmla="*/ 2147483647 h 89"/>
                <a:gd name="T24" fmla="*/ 2147483647 w 155"/>
                <a:gd name="T25" fmla="*/ 2147483647 h 89"/>
                <a:gd name="T26" fmla="*/ 2147483647 w 155"/>
                <a:gd name="T27" fmla="*/ 2147483647 h 89"/>
                <a:gd name="T28" fmla="*/ 0 w 155"/>
                <a:gd name="T29" fmla="*/ 2147483647 h 89"/>
                <a:gd name="T30" fmla="*/ 2147483647 w 155"/>
                <a:gd name="T31" fmla="*/ 2147483647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89"/>
                <a:gd name="T50" fmla="*/ 155 w 155"/>
                <a:gd name="T51" fmla="*/ 89 h 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89">
                  <a:moveTo>
                    <a:pt x="2" y="22"/>
                  </a:moveTo>
                  <a:lnTo>
                    <a:pt x="16" y="12"/>
                  </a:lnTo>
                  <a:lnTo>
                    <a:pt x="45" y="48"/>
                  </a:lnTo>
                  <a:lnTo>
                    <a:pt x="99" y="10"/>
                  </a:lnTo>
                  <a:lnTo>
                    <a:pt x="145" y="0"/>
                  </a:lnTo>
                  <a:lnTo>
                    <a:pt x="155" y="21"/>
                  </a:lnTo>
                  <a:lnTo>
                    <a:pt x="152" y="22"/>
                  </a:lnTo>
                  <a:lnTo>
                    <a:pt x="145" y="25"/>
                  </a:lnTo>
                  <a:lnTo>
                    <a:pt x="144" y="38"/>
                  </a:lnTo>
                  <a:lnTo>
                    <a:pt x="106" y="53"/>
                  </a:lnTo>
                  <a:lnTo>
                    <a:pt x="68" y="78"/>
                  </a:lnTo>
                  <a:lnTo>
                    <a:pt x="48" y="78"/>
                  </a:lnTo>
                  <a:lnTo>
                    <a:pt x="37" y="86"/>
                  </a:lnTo>
                  <a:lnTo>
                    <a:pt x="16" y="89"/>
                  </a:lnTo>
                  <a:lnTo>
                    <a:pt x="0" y="25"/>
                  </a:lnTo>
                  <a:lnTo>
                    <a:pt x="2" y="2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8" name="Freeform 29"/>
            <p:cNvSpPr>
              <a:spLocks/>
            </p:cNvSpPr>
            <p:nvPr/>
          </p:nvSpPr>
          <p:spPr bwMode="auto">
            <a:xfrm>
              <a:off x="5653088" y="3092475"/>
              <a:ext cx="182562" cy="230188"/>
            </a:xfrm>
            <a:custGeom>
              <a:avLst/>
              <a:gdLst>
                <a:gd name="T0" fmla="*/ 2147483647 w 103"/>
                <a:gd name="T1" fmla="*/ 2147483647 h 146"/>
                <a:gd name="T2" fmla="*/ 2147483647 w 103"/>
                <a:gd name="T3" fmla="*/ 2147483647 h 146"/>
                <a:gd name="T4" fmla="*/ 2147483647 w 103"/>
                <a:gd name="T5" fmla="*/ 2147483647 h 146"/>
                <a:gd name="T6" fmla="*/ 2147483647 w 103"/>
                <a:gd name="T7" fmla="*/ 2147483647 h 146"/>
                <a:gd name="T8" fmla="*/ 2147483647 w 103"/>
                <a:gd name="T9" fmla="*/ 2147483647 h 146"/>
                <a:gd name="T10" fmla="*/ 2147483647 w 103"/>
                <a:gd name="T11" fmla="*/ 2147483647 h 146"/>
                <a:gd name="T12" fmla="*/ 2147483647 w 103"/>
                <a:gd name="T13" fmla="*/ 2147483647 h 146"/>
                <a:gd name="T14" fmla="*/ 2147483647 w 103"/>
                <a:gd name="T15" fmla="*/ 2147483647 h 146"/>
                <a:gd name="T16" fmla="*/ 2147483647 w 103"/>
                <a:gd name="T17" fmla="*/ 2147483647 h 146"/>
                <a:gd name="T18" fmla="*/ 2147483647 w 103"/>
                <a:gd name="T19" fmla="*/ 2147483647 h 146"/>
                <a:gd name="T20" fmla="*/ 2147483647 w 103"/>
                <a:gd name="T21" fmla="*/ 2147483647 h 146"/>
                <a:gd name="T22" fmla="*/ 2147483647 w 103"/>
                <a:gd name="T23" fmla="*/ 0 h 146"/>
                <a:gd name="T24" fmla="*/ 2147483647 w 103"/>
                <a:gd name="T25" fmla="*/ 2147483647 h 146"/>
                <a:gd name="T26" fmla="*/ 2147483647 w 103"/>
                <a:gd name="T27" fmla="*/ 2147483647 h 146"/>
                <a:gd name="T28" fmla="*/ 2147483647 w 103"/>
                <a:gd name="T29" fmla="*/ 2147483647 h 146"/>
                <a:gd name="T30" fmla="*/ 2147483647 w 103"/>
                <a:gd name="T31" fmla="*/ 2147483647 h 146"/>
                <a:gd name="T32" fmla="*/ 2147483647 w 103"/>
                <a:gd name="T33" fmla="*/ 2147483647 h 146"/>
                <a:gd name="T34" fmla="*/ 2147483647 w 103"/>
                <a:gd name="T35" fmla="*/ 2147483647 h 146"/>
                <a:gd name="T36" fmla="*/ 2147483647 w 103"/>
                <a:gd name="T37" fmla="*/ 2147483647 h 146"/>
                <a:gd name="T38" fmla="*/ 2147483647 w 103"/>
                <a:gd name="T39" fmla="*/ 2147483647 h 146"/>
                <a:gd name="T40" fmla="*/ 0 w 103"/>
                <a:gd name="T41" fmla="*/ 2147483647 h 146"/>
                <a:gd name="T42" fmla="*/ 2147483647 w 103"/>
                <a:gd name="T43" fmla="*/ 2147483647 h 146"/>
                <a:gd name="T44" fmla="*/ 2147483647 w 103"/>
                <a:gd name="T45" fmla="*/ 2147483647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3"/>
                <a:gd name="T70" fmla="*/ 0 h 146"/>
                <a:gd name="T71" fmla="*/ 103 w 103"/>
                <a:gd name="T72" fmla="*/ 146 h 1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3" h="146">
                  <a:moveTo>
                    <a:pt x="22" y="140"/>
                  </a:moveTo>
                  <a:lnTo>
                    <a:pt x="37" y="140"/>
                  </a:lnTo>
                  <a:lnTo>
                    <a:pt x="44" y="127"/>
                  </a:lnTo>
                  <a:lnTo>
                    <a:pt x="56" y="122"/>
                  </a:lnTo>
                  <a:lnTo>
                    <a:pt x="67" y="106"/>
                  </a:lnTo>
                  <a:lnTo>
                    <a:pt x="80" y="102"/>
                  </a:lnTo>
                  <a:lnTo>
                    <a:pt x="77" y="84"/>
                  </a:lnTo>
                  <a:lnTo>
                    <a:pt x="98" y="60"/>
                  </a:lnTo>
                  <a:lnTo>
                    <a:pt x="103" y="44"/>
                  </a:lnTo>
                  <a:lnTo>
                    <a:pt x="87" y="23"/>
                  </a:lnTo>
                  <a:lnTo>
                    <a:pt x="63" y="14"/>
                  </a:lnTo>
                  <a:lnTo>
                    <a:pt x="51" y="0"/>
                  </a:lnTo>
                  <a:lnTo>
                    <a:pt x="41" y="13"/>
                  </a:lnTo>
                  <a:lnTo>
                    <a:pt x="41" y="22"/>
                  </a:lnTo>
                  <a:lnTo>
                    <a:pt x="38" y="25"/>
                  </a:lnTo>
                  <a:lnTo>
                    <a:pt x="37" y="25"/>
                  </a:lnTo>
                  <a:lnTo>
                    <a:pt x="42" y="29"/>
                  </a:lnTo>
                  <a:lnTo>
                    <a:pt x="48" y="41"/>
                  </a:lnTo>
                  <a:lnTo>
                    <a:pt x="51" y="60"/>
                  </a:lnTo>
                  <a:lnTo>
                    <a:pt x="37" y="92"/>
                  </a:lnTo>
                  <a:lnTo>
                    <a:pt x="0" y="125"/>
                  </a:lnTo>
                  <a:lnTo>
                    <a:pt x="10" y="146"/>
                  </a:lnTo>
                  <a:lnTo>
                    <a:pt x="22" y="14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9" name="Freeform 30"/>
            <p:cNvSpPr>
              <a:spLocks/>
            </p:cNvSpPr>
            <p:nvPr/>
          </p:nvSpPr>
          <p:spPr bwMode="auto">
            <a:xfrm>
              <a:off x="5653088" y="3092475"/>
              <a:ext cx="182562" cy="230188"/>
            </a:xfrm>
            <a:custGeom>
              <a:avLst/>
              <a:gdLst>
                <a:gd name="T0" fmla="*/ 2147483647 w 103"/>
                <a:gd name="T1" fmla="*/ 2147483647 h 146"/>
                <a:gd name="T2" fmla="*/ 2147483647 w 103"/>
                <a:gd name="T3" fmla="*/ 2147483647 h 146"/>
                <a:gd name="T4" fmla="*/ 2147483647 w 103"/>
                <a:gd name="T5" fmla="*/ 2147483647 h 146"/>
                <a:gd name="T6" fmla="*/ 2147483647 w 103"/>
                <a:gd name="T7" fmla="*/ 2147483647 h 146"/>
                <a:gd name="T8" fmla="*/ 2147483647 w 103"/>
                <a:gd name="T9" fmla="*/ 2147483647 h 146"/>
                <a:gd name="T10" fmla="*/ 2147483647 w 103"/>
                <a:gd name="T11" fmla="*/ 2147483647 h 146"/>
                <a:gd name="T12" fmla="*/ 2147483647 w 103"/>
                <a:gd name="T13" fmla="*/ 2147483647 h 146"/>
                <a:gd name="T14" fmla="*/ 2147483647 w 103"/>
                <a:gd name="T15" fmla="*/ 2147483647 h 146"/>
                <a:gd name="T16" fmla="*/ 2147483647 w 103"/>
                <a:gd name="T17" fmla="*/ 2147483647 h 146"/>
                <a:gd name="T18" fmla="*/ 2147483647 w 103"/>
                <a:gd name="T19" fmla="*/ 2147483647 h 146"/>
                <a:gd name="T20" fmla="*/ 2147483647 w 103"/>
                <a:gd name="T21" fmla="*/ 2147483647 h 146"/>
                <a:gd name="T22" fmla="*/ 2147483647 w 103"/>
                <a:gd name="T23" fmla="*/ 0 h 146"/>
                <a:gd name="T24" fmla="*/ 2147483647 w 103"/>
                <a:gd name="T25" fmla="*/ 2147483647 h 146"/>
                <a:gd name="T26" fmla="*/ 2147483647 w 103"/>
                <a:gd name="T27" fmla="*/ 2147483647 h 146"/>
                <a:gd name="T28" fmla="*/ 2147483647 w 103"/>
                <a:gd name="T29" fmla="*/ 2147483647 h 146"/>
                <a:gd name="T30" fmla="*/ 2147483647 w 103"/>
                <a:gd name="T31" fmla="*/ 2147483647 h 146"/>
                <a:gd name="T32" fmla="*/ 2147483647 w 103"/>
                <a:gd name="T33" fmla="*/ 2147483647 h 146"/>
                <a:gd name="T34" fmla="*/ 2147483647 w 103"/>
                <a:gd name="T35" fmla="*/ 2147483647 h 146"/>
                <a:gd name="T36" fmla="*/ 2147483647 w 103"/>
                <a:gd name="T37" fmla="*/ 2147483647 h 146"/>
                <a:gd name="T38" fmla="*/ 2147483647 w 103"/>
                <a:gd name="T39" fmla="*/ 2147483647 h 146"/>
                <a:gd name="T40" fmla="*/ 0 w 103"/>
                <a:gd name="T41" fmla="*/ 2147483647 h 146"/>
                <a:gd name="T42" fmla="*/ 2147483647 w 103"/>
                <a:gd name="T43" fmla="*/ 2147483647 h 146"/>
                <a:gd name="T44" fmla="*/ 2147483647 w 103"/>
                <a:gd name="T45" fmla="*/ 2147483647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3"/>
                <a:gd name="T70" fmla="*/ 0 h 146"/>
                <a:gd name="T71" fmla="*/ 103 w 103"/>
                <a:gd name="T72" fmla="*/ 146 h 1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3" h="146">
                  <a:moveTo>
                    <a:pt x="22" y="140"/>
                  </a:moveTo>
                  <a:lnTo>
                    <a:pt x="37" y="140"/>
                  </a:lnTo>
                  <a:lnTo>
                    <a:pt x="44" y="127"/>
                  </a:lnTo>
                  <a:lnTo>
                    <a:pt x="56" y="122"/>
                  </a:lnTo>
                  <a:lnTo>
                    <a:pt x="67" y="106"/>
                  </a:lnTo>
                  <a:lnTo>
                    <a:pt x="80" y="102"/>
                  </a:lnTo>
                  <a:lnTo>
                    <a:pt x="77" y="84"/>
                  </a:lnTo>
                  <a:lnTo>
                    <a:pt x="98" y="60"/>
                  </a:lnTo>
                  <a:lnTo>
                    <a:pt x="103" y="44"/>
                  </a:lnTo>
                  <a:lnTo>
                    <a:pt x="87" y="23"/>
                  </a:lnTo>
                  <a:lnTo>
                    <a:pt x="63" y="14"/>
                  </a:lnTo>
                  <a:lnTo>
                    <a:pt x="51" y="0"/>
                  </a:lnTo>
                  <a:lnTo>
                    <a:pt x="41" y="13"/>
                  </a:lnTo>
                  <a:lnTo>
                    <a:pt x="41" y="22"/>
                  </a:lnTo>
                  <a:lnTo>
                    <a:pt x="38" y="25"/>
                  </a:lnTo>
                  <a:lnTo>
                    <a:pt x="37" y="25"/>
                  </a:lnTo>
                  <a:lnTo>
                    <a:pt x="42" y="29"/>
                  </a:lnTo>
                  <a:lnTo>
                    <a:pt x="48" y="41"/>
                  </a:lnTo>
                  <a:lnTo>
                    <a:pt x="51" y="60"/>
                  </a:lnTo>
                  <a:lnTo>
                    <a:pt x="37" y="92"/>
                  </a:lnTo>
                  <a:lnTo>
                    <a:pt x="0" y="125"/>
                  </a:lnTo>
                  <a:lnTo>
                    <a:pt x="10" y="146"/>
                  </a:lnTo>
                  <a:lnTo>
                    <a:pt x="22" y="14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0" name="Freeform 31"/>
            <p:cNvSpPr>
              <a:spLocks/>
            </p:cNvSpPr>
            <p:nvPr/>
          </p:nvSpPr>
          <p:spPr bwMode="auto">
            <a:xfrm>
              <a:off x="5167313" y="2886100"/>
              <a:ext cx="577850" cy="474663"/>
            </a:xfrm>
            <a:custGeom>
              <a:avLst/>
              <a:gdLst>
                <a:gd name="T0" fmla="*/ 2147483647 w 322"/>
                <a:gd name="T1" fmla="*/ 2147483647 h 305"/>
                <a:gd name="T2" fmla="*/ 2147483647 w 322"/>
                <a:gd name="T3" fmla="*/ 2147483647 h 305"/>
                <a:gd name="T4" fmla="*/ 2147483647 w 322"/>
                <a:gd name="T5" fmla="*/ 2147483647 h 305"/>
                <a:gd name="T6" fmla="*/ 2147483647 w 322"/>
                <a:gd name="T7" fmla="*/ 2147483647 h 305"/>
                <a:gd name="T8" fmla="*/ 2147483647 w 322"/>
                <a:gd name="T9" fmla="*/ 2147483647 h 305"/>
                <a:gd name="T10" fmla="*/ 2147483647 w 322"/>
                <a:gd name="T11" fmla="*/ 2147483647 h 305"/>
                <a:gd name="T12" fmla="*/ 2147483647 w 322"/>
                <a:gd name="T13" fmla="*/ 2147483647 h 305"/>
                <a:gd name="T14" fmla="*/ 2147483647 w 322"/>
                <a:gd name="T15" fmla="*/ 2147483647 h 305"/>
                <a:gd name="T16" fmla="*/ 2147483647 w 322"/>
                <a:gd name="T17" fmla="*/ 2147483647 h 305"/>
                <a:gd name="T18" fmla="*/ 2147483647 w 322"/>
                <a:gd name="T19" fmla="*/ 2147483647 h 305"/>
                <a:gd name="T20" fmla="*/ 2147483647 w 322"/>
                <a:gd name="T21" fmla="*/ 2147483647 h 305"/>
                <a:gd name="T22" fmla="*/ 2147483647 w 322"/>
                <a:gd name="T23" fmla="*/ 2147483647 h 305"/>
                <a:gd name="T24" fmla="*/ 2147483647 w 322"/>
                <a:gd name="T25" fmla="*/ 2147483647 h 305"/>
                <a:gd name="T26" fmla="*/ 2147483647 w 322"/>
                <a:gd name="T27" fmla="*/ 2147483647 h 305"/>
                <a:gd name="T28" fmla="*/ 2147483647 w 322"/>
                <a:gd name="T29" fmla="*/ 2147483647 h 305"/>
                <a:gd name="T30" fmla="*/ 2147483647 w 322"/>
                <a:gd name="T31" fmla="*/ 2147483647 h 305"/>
                <a:gd name="T32" fmla="*/ 2147483647 w 322"/>
                <a:gd name="T33" fmla="*/ 2147483647 h 305"/>
                <a:gd name="T34" fmla="*/ 2147483647 w 322"/>
                <a:gd name="T35" fmla="*/ 2147483647 h 305"/>
                <a:gd name="T36" fmla="*/ 2147483647 w 322"/>
                <a:gd name="T37" fmla="*/ 2147483647 h 305"/>
                <a:gd name="T38" fmla="*/ 2147483647 w 322"/>
                <a:gd name="T39" fmla="*/ 2147483647 h 305"/>
                <a:gd name="T40" fmla="*/ 2147483647 w 322"/>
                <a:gd name="T41" fmla="*/ 2147483647 h 305"/>
                <a:gd name="T42" fmla="*/ 2147483647 w 322"/>
                <a:gd name="T43" fmla="*/ 2147483647 h 305"/>
                <a:gd name="T44" fmla="*/ 2147483647 w 322"/>
                <a:gd name="T45" fmla="*/ 2147483647 h 305"/>
                <a:gd name="T46" fmla="*/ 2147483647 w 322"/>
                <a:gd name="T47" fmla="*/ 2147483647 h 305"/>
                <a:gd name="T48" fmla="*/ 2147483647 w 322"/>
                <a:gd name="T49" fmla="*/ 2147483647 h 305"/>
                <a:gd name="T50" fmla="*/ 2147483647 w 322"/>
                <a:gd name="T51" fmla="*/ 2147483647 h 305"/>
                <a:gd name="T52" fmla="*/ 0 w 322"/>
                <a:gd name="T53" fmla="*/ 2147483647 h 305"/>
                <a:gd name="T54" fmla="*/ 2147483647 w 322"/>
                <a:gd name="T55" fmla="*/ 2147483647 h 305"/>
                <a:gd name="T56" fmla="*/ 2147483647 w 322"/>
                <a:gd name="T57" fmla="*/ 2147483647 h 305"/>
                <a:gd name="T58" fmla="*/ 2147483647 w 322"/>
                <a:gd name="T59" fmla="*/ 2147483647 h 305"/>
                <a:gd name="T60" fmla="*/ 2147483647 w 322"/>
                <a:gd name="T61" fmla="*/ 2147483647 h 305"/>
                <a:gd name="T62" fmla="*/ 2147483647 w 322"/>
                <a:gd name="T63" fmla="*/ 2147483647 h 305"/>
                <a:gd name="T64" fmla="*/ 2147483647 w 322"/>
                <a:gd name="T65" fmla="*/ 2147483647 h 3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2"/>
                <a:gd name="T100" fmla="*/ 0 h 305"/>
                <a:gd name="T101" fmla="*/ 322 w 322"/>
                <a:gd name="T102" fmla="*/ 305 h 3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2" h="305">
                  <a:moveTo>
                    <a:pt x="146" y="54"/>
                  </a:moveTo>
                  <a:lnTo>
                    <a:pt x="157" y="63"/>
                  </a:lnTo>
                  <a:lnTo>
                    <a:pt x="171" y="56"/>
                  </a:lnTo>
                  <a:lnTo>
                    <a:pt x="198" y="65"/>
                  </a:lnTo>
                  <a:lnTo>
                    <a:pt x="198" y="66"/>
                  </a:lnTo>
                  <a:lnTo>
                    <a:pt x="226" y="100"/>
                  </a:lnTo>
                  <a:lnTo>
                    <a:pt x="237" y="126"/>
                  </a:lnTo>
                  <a:lnTo>
                    <a:pt x="247" y="142"/>
                  </a:lnTo>
                  <a:lnTo>
                    <a:pt x="239" y="151"/>
                  </a:lnTo>
                  <a:lnTo>
                    <a:pt x="239" y="158"/>
                  </a:lnTo>
                  <a:lnTo>
                    <a:pt x="250" y="162"/>
                  </a:lnTo>
                  <a:lnTo>
                    <a:pt x="251" y="162"/>
                  </a:lnTo>
                  <a:lnTo>
                    <a:pt x="254" y="162"/>
                  </a:lnTo>
                  <a:lnTo>
                    <a:pt x="258" y="162"/>
                  </a:lnTo>
                  <a:lnTo>
                    <a:pt x="260" y="162"/>
                  </a:lnTo>
                  <a:lnTo>
                    <a:pt x="263" y="162"/>
                  </a:lnTo>
                  <a:lnTo>
                    <a:pt x="265" y="162"/>
                  </a:lnTo>
                  <a:lnTo>
                    <a:pt x="268" y="162"/>
                  </a:lnTo>
                  <a:lnTo>
                    <a:pt x="271" y="162"/>
                  </a:lnTo>
                  <a:lnTo>
                    <a:pt x="274" y="162"/>
                  </a:lnTo>
                  <a:lnTo>
                    <a:pt x="278" y="162"/>
                  </a:lnTo>
                  <a:lnTo>
                    <a:pt x="281" y="162"/>
                  </a:lnTo>
                  <a:lnTo>
                    <a:pt x="282" y="162"/>
                  </a:lnTo>
                  <a:lnTo>
                    <a:pt x="284" y="162"/>
                  </a:lnTo>
                  <a:lnTo>
                    <a:pt x="285" y="161"/>
                  </a:lnTo>
                  <a:lnTo>
                    <a:pt x="288" y="159"/>
                  </a:lnTo>
                  <a:lnTo>
                    <a:pt x="291" y="159"/>
                  </a:lnTo>
                  <a:lnTo>
                    <a:pt x="292" y="158"/>
                  </a:lnTo>
                  <a:lnTo>
                    <a:pt x="293" y="158"/>
                  </a:lnTo>
                  <a:lnTo>
                    <a:pt x="296" y="157"/>
                  </a:lnTo>
                  <a:lnTo>
                    <a:pt x="298" y="155"/>
                  </a:lnTo>
                  <a:lnTo>
                    <a:pt x="298" y="154"/>
                  </a:lnTo>
                  <a:lnTo>
                    <a:pt x="308" y="157"/>
                  </a:lnTo>
                  <a:lnTo>
                    <a:pt x="313" y="161"/>
                  </a:lnTo>
                  <a:lnTo>
                    <a:pt x="319" y="173"/>
                  </a:lnTo>
                  <a:lnTo>
                    <a:pt x="322" y="192"/>
                  </a:lnTo>
                  <a:lnTo>
                    <a:pt x="308" y="224"/>
                  </a:lnTo>
                  <a:lnTo>
                    <a:pt x="271" y="257"/>
                  </a:lnTo>
                  <a:lnTo>
                    <a:pt x="225" y="267"/>
                  </a:lnTo>
                  <a:lnTo>
                    <a:pt x="171" y="305"/>
                  </a:lnTo>
                  <a:lnTo>
                    <a:pt x="142" y="269"/>
                  </a:lnTo>
                  <a:lnTo>
                    <a:pt x="128" y="279"/>
                  </a:lnTo>
                  <a:lnTo>
                    <a:pt x="126" y="282"/>
                  </a:lnTo>
                  <a:lnTo>
                    <a:pt x="122" y="269"/>
                  </a:lnTo>
                  <a:lnTo>
                    <a:pt x="97" y="224"/>
                  </a:lnTo>
                  <a:lnTo>
                    <a:pt x="80" y="212"/>
                  </a:lnTo>
                  <a:lnTo>
                    <a:pt x="71" y="200"/>
                  </a:lnTo>
                  <a:lnTo>
                    <a:pt x="70" y="168"/>
                  </a:lnTo>
                  <a:lnTo>
                    <a:pt x="59" y="151"/>
                  </a:lnTo>
                  <a:lnTo>
                    <a:pt x="46" y="141"/>
                  </a:lnTo>
                  <a:lnTo>
                    <a:pt x="7" y="76"/>
                  </a:lnTo>
                  <a:lnTo>
                    <a:pt x="0" y="76"/>
                  </a:lnTo>
                  <a:lnTo>
                    <a:pt x="3" y="51"/>
                  </a:lnTo>
                  <a:lnTo>
                    <a:pt x="19" y="53"/>
                  </a:lnTo>
                  <a:lnTo>
                    <a:pt x="28" y="41"/>
                  </a:lnTo>
                  <a:lnTo>
                    <a:pt x="36" y="41"/>
                  </a:lnTo>
                  <a:lnTo>
                    <a:pt x="45" y="30"/>
                  </a:lnTo>
                  <a:lnTo>
                    <a:pt x="31" y="14"/>
                  </a:lnTo>
                  <a:lnTo>
                    <a:pt x="60" y="0"/>
                  </a:lnTo>
                  <a:lnTo>
                    <a:pt x="83" y="8"/>
                  </a:lnTo>
                  <a:lnTo>
                    <a:pt x="114" y="27"/>
                  </a:lnTo>
                  <a:lnTo>
                    <a:pt x="125" y="34"/>
                  </a:lnTo>
                  <a:lnTo>
                    <a:pt x="128" y="46"/>
                  </a:lnTo>
                  <a:lnTo>
                    <a:pt x="146" y="5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1" name="Freeform 32"/>
            <p:cNvSpPr>
              <a:spLocks/>
            </p:cNvSpPr>
            <p:nvPr/>
          </p:nvSpPr>
          <p:spPr bwMode="auto">
            <a:xfrm>
              <a:off x="5167313" y="2886100"/>
              <a:ext cx="577850" cy="474663"/>
            </a:xfrm>
            <a:custGeom>
              <a:avLst/>
              <a:gdLst>
                <a:gd name="T0" fmla="*/ 2147483647 w 322"/>
                <a:gd name="T1" fmla="*/ 2147483647 h 305"/>
                <a:gd name="T2" fmla="*/ 2147483647 w 322"/>
                <a:gd name="T3" fmla="*/ 2147483647 h 305"/>
                <a:gd name="T4" fmla="*/ 2147483647 w 322"/>
                <a:gd name="T5" fmla="*/ 2147483647 h 305"/>
                <a:gd name="T6" fmla="*/ 2147483647 w 322"/>
                <a:gd name="T7" fmla="*/ 2147483647 h 305"/>
                <a:gd name="T8" fmla="*/ 2147483647 w 322"/>
                <a:gd name="T9" fmla="*/ 2147483647 h 305"/>
                <a:gd name="T10" fmla="*/ 2147483647 w 322"/>
                <a:gd name="T11" fmla="*/ 2147483647 h 305"/>
                <a:gd name="T12" fmla="*/ 2147483647 w 322"/>
                <a:gd name="T13" fmla="*/ 2147483647 h 305"/>
                <a:gd name="T14" fmla="*/ 2147483647 w 322"/>
                <a:gd name="T15" fmla="*/ 2147483647 h 305"/>
                <a:gd name="T16" fmla="*/ 2147483647 w 322"/>
                <a:gd name="T17" fmla="*/ 2147483647 h 305"/>
                <a:gd name="T18" fmla="*/ 2147483647 w 322"/>
                <a:gd name="T19" fmla="*/ 2147483647 h 305"/>
                <a:gd name="T20" fmla="*/ 2147483647 w 322"/>
                <a:gd name="T21" fmla="*/ 2147483647 h 305"/>
                <a:gd name="T22" fmla="*/ 2147483647 w 322"/>
                <a:gd name="T23" fmla="*/ 2147483647 h 305"/>
                <a:gd name="T24" fmla="*/ 2147483647 w 322"/>
                <a:gd name="T25" fmla="*/ 2147483647 h 305"/>
                <a:gd name="T26" fmla="*/ 2147483647 w 322"/>
                <a:gd name="T27" fmla="*/ 2147483647 h 305"/>
                <a:gd name="T28" fmla="*/ 2147483647 w 322"/>
                <a:gd name="T29" fmla="*/ 2147483647 h 305"/>
                <a:gd name="T30" fmla="*/ 2147483647 w 322"/>
                <a:gd name="T31" fmla="*/ 2147483647 h 305"/>
                <a:gd name="T32" fmla="*/ 2147483647 w 322"/>
                <a:gd name="T33" fmla="*/ 2147483647 h 305"/>
                <a:gd name="T34" fmla="*/ 2147483647 w 322"/>
                <a:gd name="T35" fmla="*/ 2147483647 h 305"/>
                <a:gd name="T36" fmla="*/ 2147483647 w 322"/>
                <a:gd name="T37" fmla="*/ 2147483647 h 305"/>
                <a:gd name="T38" fmla="*/ 2147483647 w 322"/>
                <a:gd name="T39" fmla="*/ 2147483647 h 305"/>
                <a:gd name="T40" fmla="*/ 2147483647 w 322"/>
                <a:gd name="T41" fmla="*/ 2147483647 h 305"/>
                <a:gd name="T42" fmla="*/ 2147483647 w 322"/>
                <a:gd name="T43" fmla="*/ 2147483647 h 305"/>
                <a:gd name="T44" fmla="*/ 2147483647 w 322"/>
                <a:gd name="T45" fmla="*/ 2147483647 h 305"/>
                <a:gd name="T46" fmla="*/ 2147483647 w 322"/>
                <a:gd name="T47" fmla="*/ 2147483647 h 305"/>
                <a:gd name="T48" fmla="*/ 2147483647 w 322"/>
                <a:gd name="T49" fmla="*/ 2147483647 h 305"/>
                <a:gd name="T50" fmla="*/ 2147483647 w 322"/>
                <a:gd name="T51" fmla="*/ 2147483647 h 305"/>
                <a:gd name="T52" fmla="*/ 0 w 322"/>
                <a:gd name="T53" fmla="*/ 2147483647 h 305"/>
                <a:gd name="T54" fmla="*/ 2147483647 w 322"/>
                <a:gd name="T55" fmla="*/ 2147483647 h 305"/>
                <a:gd name="T56" fmla="*/ 2147483647 w 322"/>
                <a:gd name="T57" fmla="*/ 2147483647 h 305"/>
                <a:gd name="T58" fmla="*/ 2147483647 w 322"/>
                <a:gd name="T59" fmla="*/ 2147483647 h 305"/>
                <a:gd name="T60" fmla="*/ 2147483647 w 322"/>
                <a:gd name="T61" fmla="*/ 2147483647 h 305"/>
                <a:gd name="T62" fmla="*/ 2147483647 w 322"/>
                <a:gd name="T63" fmla="*/ 2147483647 h 305"/>
                <a:gd name="T64" fmla="*/ 2147483647 w 322"/>
                <a:gd name="T65" fmla="*/ 2147483647 h 3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2"/>
                <a:gd name="T100" fmla="*/ 0 h 305"/>
                <a:gd name="T101" fmla="*/ 322 w 322"/>
                <a:gd name="T102" fmla="*/ 305 h 3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2" h="305">
                  <a:moveTo>
                    <a:pt x="146" y="54"/>
                  </a:moveTo>
                  <a:lnTo>
                    <a:pt x="157" y="63"/>
                  </a:lnTo>
                  <a:lnTo>
                    <a:pt x="171" y="56"/>
                  </a:lnTo>
                  <a:lnTo>
                    <a:pt x="198" y="65"/>
                  </a:lnTo>
                  <a:lnTo>
                    <a:pt x="198" y="66"/>
                  </a:lnTo>
                  <a:lnTo>
                    <a:pt x="226" y="100"/>
                  </a:lnTo>
                  <a:lnTo>
                    <a:pt x="237" y="126"/>
                  </a:lnTo>
                  <a:lnTo>
                    <a:pt x="247" y="142"/>
                  </a:lnTo>
                  <a:lnTo>
                    <a:pt x="239" y="151"/>
                  </a:lnTo>
                  <a:lnTo>
                    <a:pt x="239" y="158"/>
                  </a:lnTo>
                  <a:lnTo>
                    <a:pt x="250" y="162"/>
                  </a:lnTo>
                  <a:lnTo>
                    <a:pt x="251" y="162"/>
                  </a:lnTo>
                  <a:lnTo>
                    <a:pt x="254" y="162"/>
                  </a:lnTo>
                  <a:lnTo>
                    <a:pt x="258" y="162"/>
                  </a:lnTo>
                  <a:lnTo>
                    <a:pt x="260" y="162"/>
                  </a:lnTo>
                  <a:lnTo>
                    <a:pt x="263" y="162"/>
                  </a:lnTo>
                  <a:lnTo>
                    <a:pt x="265" y="162"/>
                  </a:lnTo>
                  <a:lnTo>
                    <a:pt x="268" y="162"/>
                  </a:lnTo>
                  <a:lnTo>
                    <a:pt x="271" y="162"/>
                  </a:lnTo>
                  <a:lnTo>
                    <a:pt x="274" y="162"/>
                  </a:lnTo>
                  <a:lnTo>
                    <a:pt x="278" y="162"/>
                  </a:lnTo>
                  <a:lnTo>
                    <a:pt x="281" y="162"/>
                  </a:lnTo>
                  <a:lnTo>
                    <a:pt x="282" y="162"/>
                  </a:lnTo>
                  <a:lnTo>
                    <a:pt x="284" y="162"/>
                  </a:lnTo>
                  <a:lnTo>
                    <a:pt x="285" y="161"/>
                  </a:lnTo>
                  <a:lnTo>
                    <a:pt x="288" y="159"/>
                  </a:lnTo>
                  <a:lnTo>
                    <a:pt x="291" y="159"/>
                  </a:lnTo>
                  <a:lnTo>
                    <a:pt x="292" y="158"/>
                  </a:lnTo>
                  <a:lnTo>
                    <a:pt x="293" y="158"/>
                  </a:lnTo>
                  <a:lnTo>
                    <a:pt x="296" y="157"/>
                  </a:lnTo>
                  <a:lnTo>
                    <a:pt x="298" y="155"/>
                  </a:lnTo>
                  <a:lnTo>
                    <a:pt x="298" y="154"/>
                  </a:lnTo>
                  <a:lnTo>
                    <a:pt x="308" y="157"/>
                  </a:lnTo>
                  <a:lnTo>
                    <a:pt x="313" y="161"/>
                  </a:lnTo>
                  <a:lnTo>
                    <a:pt x="319" y="173"/>
                  </a:lnTo>
                  <a:lnTo>
                    <a:pt x="322" y="192"/>
                  </a:lnTo>
                  <a:lnTo>
                    <a:pt x="308" y="224"/>
                  </a:lnTo>
                  <a:lnTo>
                    <a:pt x="271" y="257"/>
                  </a:lnTo>
                  <a:lnTo>
                    <a:pt x="225" y="267"/>
                  </a:lnTo>
                  <a:lnTo>
                    <a:pt x="171" y="305"/>
                  </a:lnTo>
                  <a:lnTo>
                    <a:pt x="142" y="269"/>
                  </a:lnTo>
                  <a:lnTo>
                    <a:pt x="128" y="279"/>
                  </a:lnTo>
                  <a:lnTo>
                    <a:pt x="126" y="282"/>
                  </a:lnTo>
                  <a:lnTo>
                    <a:pt x="122" y="269"/>
                  </a:lnTo>
                  <a:lnTo>
                    <a:pt x="97" y="224"/>
                  </a:lnTo>
                  <a:lnTo>
                    <a:pt x="80" y="212"/>
                  </a:lnTo>
                  <a:lnTo>
                    <a:pt x="71" y="200"/>
                  </a:lnTo>
                  <a:lnTo>
                    <a:pt x="70" y="168"/>
                  </a:lnTo>
                  <a:lnTo>
                    <a:pt x="59" y="151"/>
                  </a:lnTo>
                  <a:lnTo>
                    <a:pt x="46" y="141"/>
                  </a:lnTo>
                  <a:lnTo>
                    <a:pt x="7" y="76"/>
                  </a:lnTo>
                  <a:lnTo>
                    <a:pt x="0" y="76"/>
                  </a:lnTo>
                  <a:lnTo>
                    <a:pt x="3" y="51"/>
                  </a:lnTo>
                  <a:lnTo>
                    <a:pt x="19" y="53"/>
                  </a:lnTo>
                  <a:lnTo>
                    <a:pt x="28" y="41"/>
                  </a:lnTo>
                  <a:lnTo>
                    <a:pt x="36" y="41"/>
                  </a:lnTo>
                  <a:lnTo>
                    <a:pt x="45" y="30"/>
                  </a:lnTo>
                  <a:lnTo>
                    <a:pt x="31" y="14"/>
                  </a:lnTo>
                  <a:lnTo>
                    <a:pt x="60" y="0"/>
                  </a:lnTo>
                  <a:lnTo>
                    <a:pt x="83" y="8"/>
                  </a:lnTo>
                  <a:lnTo>
                    <a:pt x="114" y="27"/>
                  </a:lnTo>
                  <a:lnTo>
                    <a:pt x="125" y="34"/>
                  </a:lnTo>
                  <a:lnTo>
                    <a:pt x="128" y="46"/>
                  </a:lnTo>
                  <a:lnTo>
                    <a:pt x="146" y="5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2" name="Freeform 33"/>
            <p:cNvSpPr>
              <a:spLocks/>
            </p:cNvSpPr>
            <p:nvPr/>
          </p:nvSpPr>
          <p:spPr bwMode="auto">
            <a:xfrm>
              <a:off x="5592763" y="3060725"/>
              <a:ext cx="25400" cy="49213"/>
            </a:xfrm>
            <a:custGeom>
              <a:avLst/>
              <a:gdLst>
                <a:gd name="T0" fmla="*/ 0 w 14"/>
                <a:gd name="T1" fmla="*/ 2147483647 h 31"/>
                <a:gd name="T2" fmla="*/ 2147483647 w 14"/>
                <a:gd name="T3" fmla="*/ 0 h 31"/>
                <a:gd name="T4" fmla="*/ 2147483647 w 14"/>
                <a:gd name="T5" fmla="*/ 2147483647 h 31"/>
                <a:gd name="T6" fmla="*/ 2147483647 w 14"/>
                <a:gd name="T7" fmla="*/ 2147483647 h 31"/>
                <a:gd name="T8" fmla="*/ 2147483647 w 14"/>
                <a:gd name="T9" fmla="*/ 2147483647 h 31"/>
                <a:gd name="T10" fmla="*/ 0 w 14"/>
                <a:gd name="T11" fmla="*/ 2147483647 h 31"/>
                <a:gd name="T12" fmla="*/ 0 60000 65536"/>
                <a:gd name="T13" fmla="*/ 0 60000 65536"/>
                <a:gd name="T14" fmla="*/ 0 60000 65536"/>
                <a:gd name="T15" fmla="*/ 0 60000 65536"/>
                <a:gd name="T16" fmla="*/ 0 60000 65536"/>
                <a:gd name="T17" fmla="*/ 0 60000 65536"/>
                <a:gd name="T18" fmla="*/ 0 w 14"/>
                <a:gd name="T19" fmla="*/ 0 h 31"/>
                <a:gd name="T20" fmla="*/ 14 w 1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4" h="31">
                  <a:moveTo>
                    <a:pt x="0" y="15"/>
                  </a:moveTo>
                  <a:lnTo>
                    <a:pt x="6" y="0"/>
                  </a:lnTo>
                  <a:lnTo>
                    <a:pt x="13" y="5"/>
                  </a:lnTo>
                  <a:lnTo>
                    <a:pt x="14" y="21"/>
                  </a:lnTo>
                  <a:lnTo>
                    <a:pt x="10" y="31"/>
                  </a:lnTo>
                  <a:lnTo>
                    <a:pt x="0"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3" name="Freeform 34"/>
            <p:cNvSpPr>
              <a:spLocks/>
            </p:cNvSpPr>
            <p:nvPr/>
          </p:nvSpPr>
          <p:spPr bwMode="auto">
            <a:xfrm>
              <a:off x="5592763" y="3060725"/>
              <a:ext cx="25400" cy="49213"/>
            </a:xfrm>
            <a:custGeom>
              <a:avLst/>
              <a:gdLst>
                <a:gd name="T0" fmla="*/ 0 w 14"/>
                <a:gd name="T1" fmla="*/ 2147483647 h 31"/>
                <a:gd name="T2" fmla="*/ 2147483647 w 14"/>
                <a:gd name="T3" fmla="*/ 0 h 31"/>
                <a:gd name="T4" fmla="*/ 2147483647 w 14"/>
                <a:gd name="T5" fmla="*/ 2147483647 h 31"/>
                <a:gd name="T6" fmla="*/ 2147483647 w 14"/>
                <a:gd name="T7" fmla="*/ 2147483647 h 31"/>
                <a:gd name="T8" fmla="*/ 2147483647 w 14"/>
                <a:gd name="T9" fmla="*/ 2147483647 h 31"/>
                <a:gd name="T10" fmla="*/ 0 w 14"/>
                <a:gd name="T11" fmla="*/ 2147483647 h 31"/>
                <a:gd name="T12" fmla="*/ 0 60000 65536"/>
                <a:gd name="T13" fmla="*/ 0 60000 65536"/>
                <a:gd name="T14" fmla="*/ 0 60000 65536"/>
                <a:gd name="T15" fmla="*/ 0 60000 65536"/>
                <a:gd name="T16" fmla="*/ 0 60000 65536"/>
                <a:gd name="T17" fmla="*/ 0 60000 65536"/>
                <a:gd name="T18" fmla="*/ 0 w 14"/>
                <a:gd name="T19" fmla="*/ 0 h 31"/>
                <a:gd name="T20" fmla="*/ 14 w 1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4" h="31">
                  <a:moveTo>
                    <a:pt x="0" y="15"/>
                  </a:moveTo>
                  <a:lnTo>
                    <a:pt x="6" y="0"/>
                  </a:lnTo>
                  <a:lnTo>
                    <a:pt x="13" y="5"/>
                  </a:lnTo>
                  <a:lnTo>
                    <a:pt x="14" y="21"/>
                  </a:lnTo>
                  <a:lnTo>
                    <a:pt x="10" y="31"/>
                  </a:lnTo>
                  <a:lnTo>
                    <a:pt x="0" y="1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4" name="Freeform 35"/>
            <p:cNvSpPr>
              <a:spLocks/>
            </p:cNvSpPr>
            <p:nvPr/>
          </p:nvSpPr>
          <p:spPr bwMode="auto">
            <a:xfrm>
              <a:off x="5597525" y="3062313"/>
              <a:ext cx="147638" cy="79375"/>
            </a:xfrm>
            <a:custGeom>
              <a:avLst/>
              <a:gdLst>
                <a:gd name="T0" fmla="*/ 2147483647 w 83"/>
                <a:gd name="T1" fmla="*/ 2147483647 h 49"/>
                <a:gd name="T2" fmla="*/ 2147483647 w 83"/>
                <a:gd name="T3" fmla="*/ 2147483647 h 49"/>
                <a:gd name="T4" fmla="*/ 2147483647 w 83"/>
                <a:gd name="T5" fmla="*/ 2147483647 h 49"/>
                <a:gd name="T6" fmla="*/ 2147483647 w 83"/>
                <a:gd name="T7" fmla="*/ 2147483647 h 49"/>
                <a:gd name="T8" fmla="*/ 2147483647 w 83"/>
                <a:gd name="T9" fmla="*/ 2147483647 h 49"/>
                <a:gd name="T10" fmla="*/ 2147483647 w 83"/>
                <a:gd name="T11" fmla="*/ 2147483647 h 49"/>
                <a:gd name="T12" fmla="*/ 2147483647 w 83"/>
                <a:gd name="T13" fmla="*/ 2147483647 h 49"/>
                <a:gd name="T14" fmla="*/ 2147483647 w 83"/>
                <a:gd name="T15" fmla="*/ 2147483647 h 49"/>
                <a:gd name="T16" fmla="*/ 2147483647 w 83"/>
                <a:gd name="T17" fmla="*/ 2147483647 h 49"/>
                <a:gd name="T18" fmla="*/ 2147483647 w 83"/>
                <a:gd name="T19" fmla="*/ 2147483647 h 49"/>
                <a:gd name="T20" fmla="*/ 2147483647 w 83"/>
                <a:gd name="T21" fmla="*/ 2147483647 h 49"/>
                <a:gd name="T22" fmla="*/ 2147483647 w 83"/>
                <a:gd name="T23" fmla="*/ 2147483647 h 49"/>
                <a:gd name="T24" fmla="*/ 2147483647 w 83"/>
                <a:gd name="T25" fmla="*/ 2147483647 h 49"/>
                <a:gd name="T26" fmla="*/ 2147483647 w 83"/>
                <a:gd name="T27" fmla="*/ 2147483647 h 49"/>
                <a:gd name="T28" fmla="*/ 2147483647 w 83"/>
                <a:gd name="T29" fmla="*/ 2147483647 h 49"/>
                <a:gd name="T30" fmla="*/ 2147483647 w 83"/>
                <a:gd name="T31" fmla="*/ 2147483647 h 49"/>
                <a:gd name="T32" fmla="*/ 2147483647 w 83"/>
                <a:gd name="T33" fmla="*/ 2147483647 h 49"/>
                <a:gd name="T34" fmla="*/ 2147483647 w 83"/>
                <a:gd name="T35" fmla="*/ 2147483647 h 49"/>
                <a:gd name="T36" fmla="*/ 2147483647 w 83"/>
                <a:gd name="T37" fmla="*/ 2147483647 h 49"/>
                <a:gd name="T38" fmla="*/ 2147483647 w 83"/>
                <a:gd name="T39" fmla="*/ 2147483647 h 49"/>
                <a:gd name="T40" fmla="*/ 2147483647 w 83"/>
                <a:gd name="T41" fmla="*/ 2147483647 h 49"/>
                <a:gd name="T42" fmla="*/ 2147483647 w 83"/>
                <a:gd name="T43" fmla="*/ 2147483647 h 49"/>
                <a:gd name="T44" fmla="*/ 2147483647 w 83"/>
                <a:gd name="T45" fmla="*/ 2147483647 h 49"/>
                <a:gd name="T46" fmla="*/ 2147483647 w 83"/>
                <a:gd name="T47" fmla="*/ 2147483647 h 49"/>
                <a:gd name="T48" fmla="*/ 2147483647 w 83"/>
                <a:gd name="T49" fmla="*/ 2147483647 h 49"/>
                <a:gd name="T50" fmla="*/ 2147483647 w 83"/>
                <a:gd name="T51" fmla="*/ 2147483647 h 49"/>
                <a:gd name="T52" fmla="*/ 2147483647 w 83"/>
                <a:gd name="T53" fmla="*/ 2147483647 h 49"/>
                <a:gd name="T54" fmla="*/ 2147483647 w 83"/>
                <a:gd name="T55" fmla="*/ 2147483647 h 49"/>
                <a:gd name="T56" fmla="*/ 2147483647 w 83"/>
                <a:gd name="T57" fmla="*/ 2147483647 h 49"/>
                <a:gd name="T58" fmla="*/ 2147483647 w 83"/>
                <a:gd name="T59" fmla="*/ 2147483647 h 49"/>
                <a:gd name="T60" fmla="*/ 0 w 83"/>
                <a:gd name="T61" fmla="*/ 2147483647 h 49"/>
                <a:gd name="T62" fmla="*/ 0 w 83"/>
                <a:gd name="T63" fmla="*/ 2147483647 h 49"/>
                <a:gd name="T64" fmla="*/ 2147483647 w 83"/>
                <a:gd name="T65" fmla="*/ 2147483647 h 49"/>
                <a:gd name="T66" fmla="*/ 2147483647 w 83"/>
                <a:gd name="T67" fmla="*/ 2147483647 h 49"/>
                <a:gd name="T68" fmla="*/ 2147483647 w 83"/>
                <a:gd name="T69" fmla="*/ 2147483647 h 49"/>
                <a:gd name="T70" fmla="*/ 2147483647 w 83"/>
                <a:gd name="T71" fmla="*/ 2147483647 h 49"/>
                <a:gd name="T72" fmla="*/ 2147483647 w 83"/>
                <a:gd name="T73" fmla="*/ 0 h 49"/>
                <a:gd name="T74" fmla="*/ 2147483647 w 83"/>
                <a:gd name="T75" fmla="*/ 2147483647 h 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49"/>
                <a:gd name="T116" fmla="*/ 83 w 83"/>
                <a:gd name="T117" fmla="*/ 49 h 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49">
                  <a:moveTo>
                    <a:pt x="81" y="13"/>
                  </a:moveTo>
                  <a:lnTo>
                    <a:pt x="83" y="19"/>
                  </a:lnTo>
                  <a:lnTo>
                    <a:pt x="73" y="32"/>
                  </a:lnTo>
                  <a:lnTo>
                    <a:pt x="73" y="41"/>
                  </a:lnTo>
                  <a:lnTo>
                    <a:pt x="70" y="44"/>
                  </a:lnTo>
                  <a:lnTo>
                    <a:pt x="69" y="44"/>
                  </a:lnTo>
                  <a:lnTo>
                    <a:pt x="59" y="41"/>
                  </a:lnTo>
                  <a:lnTo>
                    <a:pt x="59" y="42"/>
                  </a:lnTo>
                  <a:lnTo>
                    <a:pt x="57" y="44"/>
                  </a:lnTo>
                  <a:lnTo>
                    <a:pt x="54" y="45"/>
                  </a:lnTo>
                  <a:lnTo>
                    <a:pt x="53" y="45"/>
                  </a:lnTo>
                  <a:lnTo>
                    <a:pt x="52" y="46"/>
                  </a:lnTo>
                  <a:lnTo>
                    <a:pt x="49" y="46"/>
                  </a:lnTo>
                  <a:lnTo>
                    <a:pt x="46" y="48"/>
                  </a:lnTo>
                  <a:lnTo>
                    <a:pt x="45" y="49"/>
                  </a:lnTo>
                  <a:lnTo>
                    <a:pt x="43" y="49"/>
                  </a:lnTo>
                  <a:lnTo>
                    <a:pt x="42" y="49"/>
                  </a:lnTo>
                  <a:lnTo>
                    <a:pt x="39" y="49"/>
                  </a:lnTo>
                  <a:lnTo>
                    <a:pt x="35" y="49"/>
                  </a:lnTo>
                  <a:lnTo>
                    <a:pt x="32" y="49"/>
                  </a:lnTo>
                  <a:lnTo>
                    <a:pt x="29" y="49"/>
                  </a:lnTo>
                  <a:lnTo>
                    <a:pt x="26" y="49"/>
                  </a:lnTo>
                  <a:lnTo>
                    <a:pt x="24" y="49"/>
                  </a:lnTo>
                  <a:lnTo>
                    <a:pt x="21" y="49"/>
                  </a:lnTo>
                  <a:lnTo>
                    <a:pt x="19" y="49"/>
                  </a:lnTo>
                  <a:lnTo>
                    <a:pt x="15" y="49"/>
                  </a:lnTo>
                  <a:lnTo>
                    <a:pt x="12" y="49"/>
                  </a:lnTo>
                  <a:lnTo>
                    <a:pt x="11" y="49"/>
                  </a:lnTo>
                  <a:lnTo>
                    <a:pt x="0" y="45"/>
                  </a:lnTo>
                  <a:lnTo>
                    <a:pt x="0" y="38"/>
                  </a:lnTo>
                  <a:lnTo>
                    <a:pt x="8" y="29"/>
                  </a:lnTo>
                  <a:lnTo>
                    <a:pt x="24" y="35"/>
                  </a:lnTo>
                  <a:lnTo>
                    <a:pt x="29" y="30"/>
                  </a:lnTo>
                  <a:lnTo>
                    <a:pt x="52" y="30"/>
                  </a:lnTo>
                  <a:lnTo>
                    <a:pt x="73" y="0"/>
                  </a:lnTo>
                  <a:lnTo>
                    <a:pt x="81" y="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5" name="Freeform 36"/>
            <p:cNvSpPr>
              <a:spLocks/>
            </p:cNvSpPr>
            <p:nvPr/>
          </p:nvSpPr>
          <p:spPr bwMode="auto">
            <a:xfrm>
              <a:off x="5597525" y="3062313"/>
              <a:ext cx="147638" cy="79375"/>
            </a:xfrm>
            <a:custGeom>
              <a:avLst/>
              <a:gdLst>
                <a:gd name="T0" fmla="*/ 2147483647 w 83"/>
                <a:gd name="T1" fmla="*/ 2147483647 h 49"/>
                <a:gd name="T2" fmla="*/ 2147483647 w 83"/>
                <a:gd name="T3" fmla="*/ 2147483647 h 49"/>
                <a:gd name="T4" fmla="*/ 2147483647 w 83"/>
                <a:gd name="T5" fmla="*/ 2147483647 h 49"/>
                <a:gd name="T6" fmla="*/ 2147483647 w 83"/>
                <a:gd name="T7" fmla="*/ 2147483647 h 49"/>
                <a:gd name="T8" fmla="*/ 2147483647 w 83"/>
                <a:gd name="T9" fmla="*/ 2147483647 h 49"/>
                <a:gd name="T10" fmla="*/ 2147483647 w 83"/>
                <a:gd name="T11" fmla="*/ 2147483647 h 49"/>
                <a:gd name="T12" fmla="*/ 2147483647 w 83"/>
                <a:gd name="T13" fmla="*/ 2147483647 h 49"/>
                <a:gd name="T14" fmla="*/ 2147483647 w 83"/>
                <a:gd name="T15" fmla="*/ 2147483647 h 49"/>
                <a:gd name="T16" fmla="*/ 2147483647 w 83"/>
                <a:gd name="T17" fmla="*/ 2147483647 h 49"/>
                <a:gd name="T18" fmla="*/ 2147483647 w 83"/>
                <a:gd name="T19" fmla="*/ 2147483647 h 49"/>
                <a:gd name="T20" fmla="*/ 2147483647 w 83"/>
                <a:gd name="T21" fmla="*/ 2147483647 h 49"/>
                <a:gd name="T22" fmla="*/ 2147483647 w 83"/>
                <a:gd name="T23" fmla="*/ 2147483647 h 49"/>
                <a:gd name="T24" fmla="*/ 2147483647 w 83"/>
                <a:gd name="T25" fmla="*/ 2147483647 h 49"/>
                <a:gd name="T26" fmla="*/ 2147483647 w 83"/>
                <a:gd name="T27" fmla="*/ 2147483647 h 49"/>
                <a:gd name="T28" fmla="*/ 2147483647 w 83"/>
                <a:gd name="T29" fmla="*/ 2147483647 h 49"/>
                <a:gd name="T30" fmla="*/ 2147483647 w 83"/>
                <a:gd name="T31" fmla="*/ 2147483647 h 49"/>
                <a:gd name="T32" fmla="*/ 2147483647 w 83"/>
                <a:gd name="T33" fmla="*/ 2147483647 h 49"/>
                <a:gd name="T34" fmla="*/ 2147483647 w 83"/>
                <a:gd name="T35" fmla="*/ 2147483647 h 49"/>
                <a:gd name="T36" fmla="*/ 2147483647 w 83"/>
                <a:gd name="T37" fmla="*/ 2147483647 h 49"/>
                <a:gd name="T38" fmla="*/ 2147483647 w 83"/>
                <a:gd name="T39" fmla="*/ 2147483647 h 49"/>
                <a:gd name="T40" fmla="*/ 2147483647 w 83"/>
                <a:gd name="T41" fmla="*/ 2147483647 h 49"/>
                <a:gd name="T42" fmla="*/ 2147483647 w 83"/>
                <a:gd name="T43" fmla="*/ 2147483647 h 49"/>
                <a:gd name="T44" fmla="*/ 2147483647 w 83"/>
                <a:gd name="T45" fmla="*/ 2147483647 h 49"/>
                <a:gd name="T46" fmla="*/ 2147483647 w 83"/>
                <a:gd name="T47" fmla="*/ 2147483647 h 49"/>
                <a:gd name="T48" fmla="*/ 2147483647 w 83"/>
                <a:gd name="T49" fmla="*/ 2147483647 h 49"/>
                <a:gd name="T50" fmla="*/ 2147483647 w 83"/>
                <a:gd name="T51" fmla="*/ 2147483647 h 49"/>
                <a:gd name="T52" fmla="*/ 2147483647 w 83"/>
                <a:gd name="T53" fmla="*/ 2147483647 h 49"/>
                <a:gd name="T54" fmla="*/ 2147483647 w 83"/>
                <a:gd name="T55" fmla="*/ 2147483647 h 49"/>
                <a:gd name="T56" fmla="*/ 2147483647 w 83"/>
                <a:gd name="T57" fmla="*/ 2147483647 h 49"/>
                <a:gd name="T58" fmla="*/ 2147483647 w 83"/>
                <a:gd name="T59" fmla="*/ 2147483647 h 49"/>
                <a:gd name="T60" fmla="*/ 0 w 83"/>
                <a:gd name="T61" fmla="*/ 2147483647 h 49"/>
                <a:gd name="T62" fmla="*/ 0 w 83"/>
                <a:gd name="T63" fmla="*/ 2147483647 h 49"/>
                <a:gd name="T64" fmla="*/ 2147483647 w 83"/>
                <a:gd name="T65" fmla="*/ 2147483647 h 49"/>
                <a:gd name="T66" fmla="*/ 2147483647 w 83"/>
                <a:gd name="T67" fmla="*/ 2147483647 h 49"/>
                <a:gd name="T68" fmla="*/ 2147483647 w 83"/>
                <a:gd name="T69" fmla="*/ 2147483647 h 49"/>
                <a:gd name="T70" fmla="*/ 2147483647 w 83"/>
                <a:gd name="T71" fmla="*/ 2147483647 h 49"/>
                <a:gd name="T72" fmla="*/ 2147483647 w 83"/>
                <a:gd name="T73" fmla="*/ 0 h 49"/>
                <a:gd name="T74" fmla="*/ 2147483647 w 83"/>
                <a:gd name="T75" fmla="*/ 2147483647 h 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49"/>
                <a:gd name="T116" fmla="*/ 83 w 83"/>
                <a:gd name="T117" fmla="*/ 49 h 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49">
                  <a:moveTo>
                    <a:pt x="81" y="13"/>
                  </a:moveTo>
                  <a:lnTo>
                    <a:pt x="83" y="19"/>
                  </a:lnTo>
                  <a:lnTo>
                    <a:pt x="73" y="32"/>
                  </a:lnTo>
                  <a:lnTo>
                    <a:pt x="73" y="41"/>
                  </a:lnTo>
                  <a:lnTo>
                    <a:pt x="70" y="44"/>
                  </a:lnTo>
                  <a:lnTo>
                    <a:pt x="69" y="44"/>
                  </a:lnTo>
                  <a:lnTo>
                    <a:pt x="59" y="41"/>
                  </a:lnTo>
                  <a:lnTo>
                    <a:pt x="59" y="42"/>
                  </a:lnTo>
                  <a:lnTo>
                    <a:pt x="57" y="44"/>
                  </a:lnTo>
                  <a:lnTo>
                    <a:pt x="54" y="45"/>
                  </a:lnTo>
                  <a:lnTo>
                    <a:pt x="53" y="45"/>
                  </a:lnTo>
                  <a:lnTo>
                    <a:pt x="52" y="46"/>
                  </a:lnTo>
                  <a:lnTo>
                    <a:pt x="49" y="46"/>
                  </a:lnTo>
                  <a:lnTo>
                    <a:pt x="46" y="48"/>
                  </a:lnTo>
                  <a:lnTo>
                    <a:pt x="45" y="49"/>
                  </a:lnTo>
                  <a:lnTo>
                    <a:pt x="43" y="49"/>
                  </a:lnTo>
                  <a:lnTo>
                    <a:pt x="42" y="49"/>
                  </a:lnTo>
                  <a:lnTo>
                    <a:pt x="39" y="49"/>
                  </a:lnTo>
                  <a:lnTo>
                    <a:pt x="35" y="49"/>
                  </a:lnTo>
                  <a:lnTo>
                    <a:pt x="32" y="49"/>
                  </a:lnTo>
                  <a:lnTo>
                    <a:pt x="29" y="49"/>
                  </a:lnTo>
                  <a:lnTo>
                    <a:pt x="26" y="49"/>
                  </a:lnTo>
                  <a:lnTo>
                    <a:pt x="24" y="49"/>
                  </a:lnTo>
                  <a:lnTo>
                    <a:pt x="21" y="49"/>
                  </a:lnTo>
                  <a:lnTo>
                    <a:pt x="19" y="49"/>
                  </a:lnTo>
                  <a:lnTo>
                    <a:pt x="15" y="49"/>
                  </a:lnTo>
                  <a:lnTo>
                    <a:pt x="12" y="49"/>
                  </a:lnTo>
                  <a:lnTo>
                    <a:pt x="11" y="49"/>
                  </a:lnTo>
                  <a:lnTo>
                    <a:pt x="0" y="45"/>
                  </a:lnTo>
                  <a:lnTo>
                    <a:pt x="0" y="38"/>
                  </a:lnTo>
                  <a:lnTo>
                    <a:pt x="8" y="29"/>
                  </a:lnTo>
                  <a:lnTo>
                    <a:pt x="24" y="35"/>
                  </a:lnTo>
                  <a:lnTo>
                    <a:pt x="29" y="30"/>
                  </a:lnTo>
                  <a:lnTo>
                    <a:pt x="52" y="30"/>
                  </a:lnTo>
                  <a:lnTo>
                    <a:pt x="73" y="0"/>
                  </a:lnTo>
                  <a:lnTo>
                    <a:pt x="81" y="1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6" name="Freeform 37"/>
            <p:cNvSpPr>
              <a:spLocks/>
            </p:cNvSpPr>
            <p:nvPr/>
          </p:nvSpPr>
          <p:spPr bwMode="auto">
            <a:xfrm>
              <a:off x="5727700" y="3055963"/>
              <a:ext cx="12700" cy="28575"/>
            </a:xfrm>
            <a:custGeom>
              <a:avLst/>
              <a:gdLst>
                <a:gd name="T0" fmla="*/ 2147483647 w 8"/>
                <a:gd name="T1" fmla="*/ 2147483647 h 18"/>
                <a:gd name="T2" fmla="*/ 2147483647 w 8"/>
                <a:gd name="T3" fmla="*/ 0 h 18"/>
                <a:gd name="T4" fmla="*/ 2147483647 w 8"/>
                <a:gd name="T5" fmla="*/ 0 h 18"/>
                <a:gd name="T6" fmla="*/ 0 w 8"/>
                <a:gd name="T7" fmla="*/ 2147483647 h 18"/>
                <a:gd name="T8" fmla="*/ 2147483647 w 8"/>
                <a:gd name="T9" fmla="*/ 2147483647 h 18"/>
                <a:gd name="T10" fmla="*/ 0 60000 65536"/>
                <a:gd name="T11" fmla="*/ 0 60000 65536"/>
                <a:gd name="T12" fmla="*/ 0 60000 65536"/>
                <a:gd name="T13" fmla="*/ 0 60000 65536"/>
                <a:gd name="T14" fmla="*/ 0 60000 65536"/>
                <a:gd name="T15" fmla="*/ 0 w 8"/>
                <a:gd name="T16" fmla="*/ 0 h 18"/>
                <a:gd name="T17" fmla="*/ 8 w 8"/>
                <a:gd name="T18" fmla="*/ 18 h 18"/>
              </a:gdLst>
              <a:ahLst/>
              <a:cxnLst>
                <a:cxn ang="T10">
                  <a:pos x="T0" y="T1"/>
                </a:cxn>
                <a:cxn ang="T11">
                  <a:pos x="T2" y="T3"/>
                </a:cxn>
                <a:cxn ang="T12">
                  <a:pos x="T4" y="T5"/>
                </a:cxn>
                <a:cxn ang="T13">
                  <a:pos x="T6" y="T7"/>
                </a:cxn>
                <a:cxn ang="T14">
                  <a:pos x="T8" y="T9"/>
                </a:cxn>
              </a:cxnLst>
              <a:rect l="T15" t="T16" r="T17" b="T18"/>
              <a:pathLst>
                <a:path w="8" h="18">
                  <a:moveTo>
                    <a:pt x="8" y="18"/>
                  </a:moveTo>
                  <a:lnTo>
                    <a:pt x="8" y="0"/>
                  </a:lnTo>
                  <a:lnTo>
                    <a:pt x="4" y="0"/>
                  </a:lnTo>
                  <a:lnTo>
                    <a:pt x="0" y="5"/>
                  </a:lnTo>
                  <a:lnTo>
                    <a:pt x="8" y="1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7" name="Freeform 38"/>
            <p:cNvSpPr>
              <a:spLocks/>
            </p:cNvSpPr>
            <p:nvPr/>
          </p:nvSpPr>
          <p:spPr bwMode="auto">
            <a:xfrm>
              <a:off x="5727700" y="3055963"/>
              <a:ext cx="12700" cy="28575"/>
            </a:xfrm>
            <a:custGeom>
              <a:avLst/>
              <a:gdLst>
                <a:gd name="T0" fmla="*/ 2147483647 w 8"/>
                <a:gd name="T1" fmla="*/ 2147483647 h 18"/>
                <a:gd name="T2" fmla="*/ 2147483647 w 8"/>
                <a:gd name="T3" fmla="*/ 0 h 18"/>
                <a:gd name="T4" fmla="*/ 2147483647 w 8"/>
                <a:gd name="T5" fmla="*/ 0 h 18"/>
                <a:gd name="T6" fmla="*/ 0 w 8"/>
                <a:gd name="T7" fmla="*/ 2147483647 h 18"/>
                <a:gd name="T8" fmla="*/ 2147483647 w 8"/>
                <a:gd name="T9" fmla="*/ 2147483647 h 18"/>
                <a:gd name="T10" fmla="*/ 0 60000 65536"/>
                <a:gd name="T11" fmla="*/ 0 60000 65536"/>
                <a:gd name="T12" fmla="*/ 0 60000 65536"/>
                <a:gd name="T13" fmla="*/ 0 60000 65536"/>
                <a:gd name="T14" fmla="*/ 0 60000 65536"/>
                <a:gd name="T15" fmla="*/ 0 w 8"/>
                <a:gd name="T16" fmla="*/ 0 h 18"/>
                <a:gd name="T17" fmla="*/ 8 w 8"/>
                <a:gd name="T18" fmla="*/ 18 h 18"/>
              </a:gdLst>
              <a:ahLst/>
              <a:cxnLst>
                <a:cxn ang="T10">
                  <a:pos x="T0" y="T1"/>
                </a:cxn>
                <a:cxn ang="T11">
                  <a:pos x="T2" y="T3"/>
                </a:cxn>
                <a:cxn ang="T12">
                  <a:pos x="T4" y="T5"/>
                </a:cxn>
                <a:cxn ang="T13">
                  <a:pos x="T6" y="T7"/>
                </a:cxn>
                <a:cxn ang="T14">
                  <a:pos x="T8" y="T9"/>
                </a:cxn>
              </a:cxnLst>
              <a:rect l="T15" t="T16" r="T17" b="T18"/>
              <a:pathLst>
                <a:path w="8" h="18">
                  <a:moveTo>
                    <a:pt x="8" y="18"/>
                  </a:moveTo>
                  <a:lnTo>
                    <a:pt x="8" y="0"/>
                  </a:lnTo>
                  <a:lnTo>
                    <a:pt x="4" y="0"/>
                  </a:lnTo>
                  <a:lnTo>
                    <a:pt x="0" y="5"/>
                  </a:lnTo>
                  <a:lnTo>
                    <a:pt x="8" y="1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8" name="Freeform 39"/>
            <p:cNvSpPr>
              <a:spLocks/>
            </p:cNvSpPr>
            <p:nvPr/>
          </p:nvSpPr>
          <p:spPr bwMode="auto">
            <a:xfrm>
              <a:off x="7772400" y="3783038"/>
              <a:ext cx="271463" cy="246062"/>
            </a:xfrm>
            <a:custGeom>
              <a:avLst/>
              <a:gdLst>
                <a:gd name="T0" fmla="*/ 2147483647 w 153"/>
                <a:gd name="T1" fmla="*/ 2147483647 h 157"/>
                <a:gd name="T2" fmla="*/ 2147483647 w 153"/>
                <a:gd name="T3" fmla="*/ 2147483647 h 157"/>
                <a:gd name="T4" fmla="*/ 2147483647 w 153"/>
                <a:gd name="T5" fmla="*/ 2147483647 h 157"/>
                <a:gd name="T6" fmla="*/ 2147483647 w 153"/>
                <a:gd name="T7" fmla="*/ 2147483647 h 157"/>
                <a:gd name="T8" fmla="*/ 2147483647 w 153"/>
                <a:gd name="T9" fmla="*/ 2147483647 h 157"/>
                <a:gd name="T10" fmla="*/ 2147483647 w 153"/>
                <a:gd name="T11" fmla="*/ 2147483647 h 157"/>
                <a:gd name="T12" fmla="*/ 2147483647 w 153"/>
                <a:gd name="T13" fmla="*/ 2147483647 h 157"/>
                <a:gd name="T14" fmla="*/ 2147483647 w 153"/>
                <a:gd name="T15" fmla="*/ 2147483647 h 157"/>
                <a:gd name="T16" fmla="*/ 2147483647 w 153"/>
                <a:gd name="T17" fmla="*/ 2147483647 h 157"/>
                <a:gd name="T18" fmla="*/ 2147483647 w 153"/>
                <a:gd name="T19" fmla="*/ 2147483647 h 157"/>
                <a:gd name="T20" fmla="*/ 2147483647 w 153"/>
                <a:gd name="T21" fmla="*/ 2147483647 h 157"/>
                <a:gd name="T22" fmla="*/ 2147483647 w 153"/>
                <a:gd name="T23" fmla="*/ 2147483647 h 157"/>
                <a:gd name="T24" fmla="*/ 2147483647 w 153"/>
                <a:gd name="T25" fmla="*/ 2147483647 h 157"/>
                <a:gd name="T26" fmla="*/ 2147483647 w 153"/>
                <a:gd name="T27" fmla="*/ 2147483647 h 157"/>
                <a:gd name="T28" fmla="*/ 2147483647 w 153"/>
                <a:gd name="T29" fmla="*/ 2147483647 h 157"/>
                <a:gd name="T30" fmla="*/ 2147483647 w 153"/>
                <a:gd name="T31" fmla="*/ 2147483647 h 157"/>
                <a:gd name="T32" fmla="*/ 2147483647 w 153"/>
                <a:gd name="T33" fmla="*/ 2147483647 h 157"/>
                <a:gd name="T34" fmla="*/ 2147483647 w 153"/>
                <a:gd name="T35" fmla="*/ 2147483647 h 157"/>
                <a:gd name="T36" fmla="*/ 0 w 153"/>
                <a:gd name="T37" fmla="*/ 2147483647 h 157"/>
                <a:gd name="T38" fmla="*/ 2147483647 w 153"/>
                <a:gd name="T39" fmla="*/ 0 h 157"/>
                <a:gd name="T40" fmla="*/ 2147483647 w 153"/>
                <a:gd name="T41" fmla="*/ 0 h 157"/>
                <a:gd name="T42" fmla="*/ 2147483647 w 153"/>
                <a:gd name="T43" fmla="*/ 2147483647 h 157"/>
                <a:gd name="T44" fmla="*/ 2147483647 w 153"/>
                <a:gd name="T45" fmla="*/ 2147483647 h 157"/>
                <a:gd name="T46" fmla="*/ 2147483647 w 153"/>
                <a:gd name="T47" fmla="*/ 2147483647 h 157"/>
                <a:gd name="T48" fmla="*/ 2147483647 w 153"/>
                <a:gd name="T49" fmla="*/ 2147483647 h 157"/>
                <a:gd name="T50" fmla="*/ 2147483647 w 153"/>
                <a:gd name="T51" fmla="*/ 2147483647 h 157"/>
                <a:gd name="T52" fmla="*/ 2147483647 w 153"/>
                <a:gd name="T53" fmla="*/ 2147483647 h 157"/>
                <a:gd name="T54" fmla="*/ 2147483647 w 153"/>
                <a:gd name="T55" fmla="*/ 2147483647 h 157"/>
                <a:gd name="T56" fmla="*/ 2147483647 w 153"/>
                <a:gd name="T57" fmla="*/ 2147483647 h 157"/>
                <a:gd name="T58" fmla="*/ 2147483647 w 153"/>
                <a:gd name="T59" fmla="*/ 2147483647 h 1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3"/>
                <a:gd name="T91" fmla="*/ 0 h 157"/>
                <a:gd name="T92" fmla="*/ 153 w 153"/>
                <a:gd name="T93" fmla="*/ 157 h 15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3" h="157">
                  <a:moveTo>
                    <a:pt x="152" y="157"/>
                  </a:moveTo>
                  <a:lnTo>
                    <a:pt x="132" y="135"/>
                  </a:lnTo>
                  <a:lnTo>
                    <a:pt x="97" y="141"/>
                  </a:lnTo>
                  <a:lnTo>
                    <a:pt x="109" y="125"/>
                  </a:lnTo>
                  <a:lnTo>
                    <a:pt x="116" y="122"/>
                  </a:lnTo>
                  <a:lnTo>
                    <a:pt x="109" y="92"/>
                  </a:lnTo>
                  <a:lnTo>
                    <a:pt x="96" y="82"/>
                  </a:lnTo>
                  <a:lnTo>
                    <a:pt x="62" y="71"/>
                  </a:lnTo>
                  <a:lnTo>
                    <a:pt x="41" y="56"/>
                  </a:lnTo>
                  <a:lnTo>
                    <a:pt x="35" y="65"/>
                  </a:lnTo>
                  <a:lnTo>
                    <a:pt x="30" y="65"/>
                  </a:lnTo>
                  <a:lnTo>
                    <a:pt x="28" y="53"/>
                  </a:lnTo>
                  <a:lnTo>
                    <a:pt x="16" y="44"/>
                  </a:lnTo>
                  <a:lnTo>
                    <a:pt x="44" y="38"/>
                  </a:lnTo>
                  <a:lnTo>
                    <a:pt x="47" y="30"/>
                  </a:lnTo>
                  <a:lnTo>
                    <a:pt x="21" y="34"/>
                  </a:lnTo>
                  <a:lnTo>
                    <a:pt x="16" y="30"/>
                  </a:lnTo>
                  <a:lnTo>
                    <a:pt x="16" y="22"/>
                  </a:lnTo>
                  <a:lnTo>
                    <a:pt x="0" y="18"/>
                  </a:lnTo>
                  <a:lnTo>
                    <a:pt x="21" y="0"/>
                  </a:lnTo>
                  <a:lnTo>
                    <a:pt x="31" y="0"/>
                  </a:lnTo>
                  <a:lnTo>
                    <a:pt x="37" y="6"/>
                  </a:lnTo>
                  <a:lnTo>
                    <a:pt x="48" y="6"/>
                  </a:lnTo>
                  <a:lnTo>
                    <a:pt x="51" y="36"/>
                  </a:lnTo>
                  <a:lnTo>
                    <a:pt x="64" y="53"/>
                  </a:lnTo>
                  <a:lnTo>
                    <a:pt x="71" y="53"/>
                  </a:lnTo>
                  <a:lnTo>
                    <a:pt x="86" y="33"/>
                  </a:lnTo>
                  <a:lnTo>
                    <a:pt x="106" y="19"/>
                  </a:lnTo>
                  <a:lnTo>
                    <a:pt x="153" y="41"/>
                  </a:lnTo>
                  <a:lnTo>
                    <a:pt x="152" y="15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9" name="Freeform 40"/>
            <p:cNvSpPr>
              <a:spLocks/>
            </p:cNvSpPr>
            <p:nvPr/>
          </p:nvSpPr>
          <p:spPr bwMode="auto">
            <a:xfrm>
              <a:off x="7772400" y="3783038"/>
              <a:ext cx="271463" cy="246062"/>
            </a:xfrm>
            <a:custGeom>
              <a:avLst/>
              <a:gdLst>
                <a:gd name="T0" fmla="*/ 2147483647 w 153"/>
                <a:gd name="T1" fmla="*/ 2147483647 h 157"/>
                <a:gd name="T2" fmla="*/ 2147483647 w 153"/>
                <a:gd name="T3" fmla="*/ 2147483647 h 157"/>
                <a:gd name="T4" fmla="*/ 2147483647 w 153"/>
                <a:gd name="T5" fmla="*/ 2147483647 h 157"/>
                <a:gd name="T6" fmla="*/ 2147483647 w 153"/>
                <a:gd name="T7" fmla="*/ 2147483647 h 157"/>
                <a:gd name="T8" fmla="*/ 2147483647 w 153"/>
                <a:gd name="T9" fmla="*/ 2147483647 h 157"/>
                <a:gd name="T10" fmla="*/ 2147483647 w 153"/>
                <a:gd name="T11" fmla="*/ 2147483647 h 157"/>
                <a:gd name="T12" fmla="*/ 2147483647 w 153"/>
                <a:gd name="T13" fmla="*/ 2147483647 h 157"/>
                <a:gd name="T14" fmla="*/ 2147483647 w 153"/>
                <a:gd name="T15" fmla="*/ 2147483647 h 157"/>
                <a:gd name="T16" fmla="*/ 2147483647 w 153"/>
                <a:gd name="T17" fmla="*/ 2147483647 h 157"/>
                <a:gd name="T18" fmla="*/ 2147483647 w 153"/>
                <a:gd name="T19" fmla="*/ 2147483647 h 157"/>
                <a:gd name="T20" fmla="*/ 2147483647 w 153"/>
                <a:gd name="T21" fmla="*/ 2147483647 h 157"/>
                <a:gd name="T22" fmla="*/ 2147483647 w 153"/>
                <a:gd name="T23" fmla="*/ 2147483647 h 157"/>
                <a:gd name="T24" fmla="*/ 2147483647 w 153"/>
                <a:gd name="T25" fmla="*/ 2147483647 h 157"/>
                <a:gd name="T26" fmla="*/ 2147483647 w 153"/>
                <a:gd name="T27" fmla="*/ 2147483647 h 157"/>
                <a:gd name="T28" fmla="*/ 2147483647 w 153"/>
                <a:gd name="T29" fmla="*/ 2147483647 h 157"/>
                <a:gd name="T30" fmla="*/ 2147483647 w 153"/>
                <a:gd name="T31" fmla="*/ 2147483647 h 157"/>
                <a:gd name="T32" fmla="*/ 2147483647 w 153"/>
                <a:gd name="T33" fmla="*/ 2147483647 h 157"/>
                <a:gd name="T34" fmla="*/ 2147483647 w 153"/>
                <a:gd name="T35" fmla="*/ 2147483647 h 157"/>
                <a:gd name="T36" fmla="*/ 0 w 153"/>
                <a:gd name="T37" fmla="*/ 2147483647 h 157"/>
                <a:gd name="T38" fmla="*/ 2147483647 w 153"/>
                <a:gd name="T39" fmla="*/ 0 h 157"/>
                <a:gd name="T40" fmla="*/ 2147483647 w 153"/>
                <a:gd name="T41" fmla="*/ 0 h 157"/>
                <a:gd name="T42" fmla="*/ 2147483647 w 153"/>
                <a:gd name="T43" fmla="*/ 2147483647 h 157"/>
                <a:gd name="T44" fmla="*/ 2147483647 w 153"/>
                <a:gd name="T45" fmla="*/ 2147483647 h 157"/>
                <a:gd name="T46" fmla="*/ 2147483647 w 153"/>
                <a:gd name="T47" fmla="*/ 2147483647 h 157"/>
                <a:gd name="T48" fmla="*/ 2147483647 w 153"/>
                <a:gd name="T49" fmla="*/ 2147483647 h 157"/>
                <a:gd name="T50" fmla="*/ 2147483647 w 153"/>
                <a:gd name="T51" fmla="*/ 2147483647 h 157"/>
                <a:gd name="T52" fmla="*/ 2147483647 w 153"/>
                <a:gd name="T53" fmla="*/ 2147483647 h 157"/>
                <a:gd name="T54" fmla="*/ 2147483647 w 153"/>
                <a:gd name="T55" fmla="*/ 2147483647 h 157"/>
                <a:gd name="T56" fmla="*/ 2147483647 w 153"/>
                <a:gd name="T57" fmla="*/ 2147483647 h 157"/>
                <a:gd name="T58" fmla="*/ 2147483647 w 153"/>
                <a:gd name="T59" fmla="*/ 2147483647 h 1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3"/>
                <a:gd name="T91" fmla="*/ 0 h 157"/>
                <a:gd name="T92" fmla="*/ 153 w 153"/>
                <a:gd name="T93" fmla="*/ 157 h 15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3" h="157">
                  <a:moveTo>
                    <a:pt x="152" y="157"/>
                  </a:moveTo>
                  <a:lnTo>
                    <a:pt x="132" y="135"/>
                  </a:lnTo>
                  <a:lnTo>
                    <a:pt x="97" y="141"/>
                  </a:lnTo>
                  <a:lnTo>
                    <a:pt x="109" y="125"/>
                  </a:lnTo>
                  <a:lnTo>
                    <a:pt x="116" y="122"/>
                  </a:lnTo>
                  <a:lnTo>
                    <a:pt x="109" y="92"/>
                  </a:lnTo>
                  <a:lnTo>
                    <a:pt x="96" y="82"/>
                  </a:lnTo>
                  <a:lnTo>
                    <a:pt x="62" y="71"/>
                  </a:lnTo>
                  <a:lnTo>
                    <a:pt x="41" y="56"/>
                  </a:lnTo>
                  <a:lnTo>
                    <a:pt x="35" y="65"/>
                  </a:lnTo>
                  <a:lnTo>
                    <a:pt x="30" y="65"/>
                  </a:lnTo>
                  <a:lnTo>
                    <a:pt x="28" y="53"/>
                  </a:lnTo>
                  <a:lnTo>
                    <a:pt x="16" y="44"/>
                  </a:lnTo>
                  <a:lnTo>
                    <a:pt x="44" y="38"/>
                  </a:lnTo>
                  <a:lnTo>
                    <a:pt x="47" y="30"/>
                  </a:lnTo>
                  <a:lnTo>
                    <a:pt x="21" y="34"/>
                  </a:lnTo>
                  <a:lnTo>
                    <a:pt x="16" y="30"/>
                  </a:lnTo>
                  <a:lnTo>
                    <a:pt x="16" y="22"/>
                  </a:lnTo>
                  <a:lnTo>
                    <a:pt x="0" y="18"/>
                  </a:lnTo>
                  <a:lnTo>
                    <a:pt x="21" y="0"/>
                  </a:lnTo>
                  <a:lnTo>
                    <a:pt x="31" y="0"/>
                  </a:lnTo>
                  <a:lnTo>
                    <a:pt x="37" y="6"/>
                  </a:lnTo>
                  <a:lnTo>
                    <a:pt x="48" y="6"/>
                  </a:lnTo>
                  <a:lnTo>
                    <a:pt x="51" y="36"/>
                  </a:lnTo>
                  <a:lnTo>
                    <a:pt x="64" y="53"/>
                  </a:lnTo>
                  <a:lnTo>
                    <a:pt x="71" y="53"/>
                  </a:lnTo>
                  <a:lnTo>
                    <a:pt x="86" y="33"/>
                  </a:lnTo>
                  <a:lnTo>
                    <a:pt x="106" y="19"/>
                  </a:lnTo>
                  <a:lnTo>
                    <a:pt x="153" y="41"/>
                  </a:lnTo>
                  <a:lnTo>
                    <a:pt x="152" y="15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0" name="Freeform 41"/>
            <p:cNvSpPr>
              <a:spLocks/>
            </p:cNvSpPr>
            <p:nvPr/>
          </p:nvSpPr>
          <p:spPr bwMode="auto">
            <a:xfrm>
              <a:off x="8043863" y="3848125"/>
              <a:ext cx="246062" cy="223838"/>
            </a:xfrm>
            <a:custGeom>
              <a:avLst/>
              <a:gdLst>
                <a:gd name="T0" fmla="*/ 2147483647 w 139"/>
                <a:gd name="T1" fmla="*/ 0 h 142"/>
                <a:gd name="T2" fmla="*/ 2147483647 w 139"/>
                <a:gd name="T3" fmla="*/ 2147483647 h 142"/>
                <a:gd name="T4" fmla="*/ 2147483647 w 139"/>
                <a:gd name="T5" fmla="*/ 2147483647 h 142"/>
                <a:gd name="T6" fmla="*/ 2147483647 w 139"/>
                <a:gd name="T7" fmla="*/ 2147483647 h 142"/>
                <a:gd name="T8" fmla="*/ 2147483647 w 139"/>
                <a:gd name="T9" fmla="*/ 2147483647 h 142"/>
                <a:gd name="T10" fmla="*/ 2147483647 w 139"/>
                <a:gd name="T11" fmla="*/ 2147483647 h 142"/>
                <a:gd name="T12" fmla="*/ 2147483647 w 139"/>
                <a:gd name="T13" fmla="*/ 2147483647 h 142"/>
                <a:gd name="T14" fmla="*/ 2147483647 w 139"/>
                <a:gd name="T15" fmla="*/ 2147483647 h 142"/>
                <a:gd name="T16" fmla="*/ 2147483647 w 139"/>
                <a:gd name="T17" fmla="*/ 2147483647 h 142"/>
                <a:gd name="T18" fmla="*/ 2147483647 w 139"/>
                <a:gd name="T19" fmla="*/ 2147483647 h 142"/>
                <a:gd name="T20" fmla="*/ 2147483647 w 139"/>
                <a:gd name="T21" fmla="*/ 2147483647 h 142"/>
                <a:gd name="T22" fmla="*/ 2147483647 w 139"/>
                <a:gd name="T23" fmla="*/ 2147483647 h 142"/>
                <a:gd name="T24" fmla="*/ 2147483647 w 139"/>
                <a:gd name="T25" fmla="*/ 2147483647 h 142"/>
                <a:gd name="T26" fmla="*/ 2147483647 w 139"/>
                <a:gd name="T27" fmla="*/ 2147483647 h 142"/>
                <a:gd name="T28" fmla="*/ 2147483647 w 139"/>
                <a:gd name="T29" fmla="*/ 2147483647 h 142"/>
                <a:gd name="T30" fmla="*/ 2147483647 w 139"/>
                <a:gd name="T31" fmla="*/ 2147483647 h 142"/>
                <a:gd name="T32" fmla="*/ 2147483647 w 139"/>
                <a:gd name="T33" fmla="*/ 2147483647 h 142"/>
                <a:gd name="T34" fmla="*/ 2147483647 w 139"/>
                <a:gd name="T35" fmla="*/ 2147483647 h 142"/>
                <a:gd name="T36" fmla="*/ 2147483647 w 139"/>
                <a:gd name="T37" fmla="*/ 2147483647 h 142"/>
                <a:gd name="T38" fmla="*/ 2147483647 w 139"/>
                <a:gd name="T39" fmla="*/ 2147483647 h 142"/>
                <a:gd name="T40" fmla="*/ 2147483647 w 139"/>
                <a:gd name="T41" fmla="*/ 2147483647 h 142"/>
                <a:gd name="T42" fmla="*/ 2147483647 w 139"/>
                <a:gd name="T43" fmla="*/ 2147483647 h 142"/>
                <a:gd name="T44" fmla="*/ 2147483647 w 139"/>
                <a:gd name="T45" fmla="*/ 2147483647 h 142"/>
                <a:gd name="T46" fmla="*/ 2147483647 w 139"/>
                <a:gd name="T47" fmla="*/ 2147483647 h 142"/>
                <a:gd name="T48" fmla="*/ 2147483647 w 139"/>
                <a:gd name="T49" fmla="*/ 2147483647 h 142"/>
                <a:gd name="T50" fmla="*/ 2147483647 w 139"/>
                <a:gd name="T51" fmla="*/ 2147483647 h 142"/>
                <a:gd name="T52" fmla="*/ 2147483647 w 139"/>
                <a:gd name="T53" fmla="*/ 2147483647 h 142"/>
                <a:gd name="T54" fmla="*/ 0 w 139"/>
                <a:gd name="T55" fmla="*/ 2147483647 h 142"/>
                <a:gd name="T56" fmla="*/ 2147483647 w 139"/>
                <a:gd name="T57" fmla="*/ 0 h 1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9"/>
                <a:gd name="T88" fmla="*/ 0 h 142"/>
                <a:gd name="T89" fmla="*/ 139 w 139"/>
                <a:gd name="T90" fmla="*/ 142 h 1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9" h="142">
                  <a:moveTo>
                    <a:pt x="1" y="0"/>
                  </a:moveTo>
                  <a:lnTo>
                    <a:pt x="38" y="15"/>
                  </a:lnTo>
                  <a:lnTo>
                    <a:pt x="66" y="32"/>
                  </a:lnTo>
                  <a:lnTo>
                    <a:pt x="70" y="50"/>
                  </a:lnTo>
                  <a:lnTo>
                    <a:pt x="86" y="57"/>
                  </a:lnTo>
                  <a:lnTo>
                    <a:pt x="94" y="56"/>
                  </a:lnTo>
                  <a:lnTo>
                    <a:pt x="100" y="63"/>
                  </a:lnTo>
                  <a:lnTo>
                    <a:pt x="100" y="70"/>
                  </a:lnTo>
                  <a:lnTo>
                    <a:pt x="87" y="73"/>
                  </a:lnTo>
                  <a:lnTo>
                    <a:pt x="90" y="81"/>
                  </a:lnTo>
                  <a:lnTo>
                    <a:pt x="103" y="94"/>
                  </a:lnTo>
                  <a:lnTo>
                    <a:pt x="107" y="114"/>
                  </a:lnTo>
                  <a:lnTo>
                    <a:pt x="118" y="111"/>
                  </a:lnTo>
                  <a:lnTo>
                    <a:pt x="114" y="119"/>
                  </a:lnTo>
                  <a:lnTo>
                    <a:pt x="128" y="122"/>
                  </a:lnTo>
                  <a:lnTo>
                    <a:pt x="122" y="129"/>
                  </a:lnTo>
                  <a:lnTo>
                    <a:pt x="139" y="132"/>
                  </a:lnTo>
                  <a:lnTo>
                    <a:pt x="135" y="139"/>
                  </a:lnTo>
                  <a:lnTo>
                    <a:pt x="127" y="142"/>
                  </a:lnTo>
                  <a:lnTo>
                    <a:pt x="122" y="136"/>
                  </a:lnTo>
                  <a:lnTo>
                    <a:pt x="90" y="130"/>
                  </a:lnTo>
                  <a:lnTo>
                    <a:pt x="70" y="94"/>
                  </a:lnTo>
                  <a:lnTo>
                    <a:pt x="52" y="86"/>
                  </a:lnTo>
                  <a:lnTo>
                    <a:pt x="44" y="86"/>
                  </a:lnTo>
                  <a:lnTo>
                    <a:pt x="27" y="100"/>
                  </a:lnTo>
                  <a:lnTo>
                    <a:pt x="30" y="108"/>
                  </a:lnTo>
                  <a:lnTo>
                    <a:pt x="18" y="116"/>
                  </a:lnTo>
                  <a:lnTo>
                    <a:pt x="0" y="116"/>
                  </a:lnTo>
                  <a:lnTo>
                    <a:pt x="1"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1" name="Freeform 42"/>
            <p:cNvSpPr>
              <a:spLocks/>
            </p:cNvSpPr>
            <p:nvPr/>
          </p:nvSpPr>
          <p:spPr bwMode="auto">
            <a:xfrm>
              <a:off x="8043863" y="3848125"/>
              <a:ext cx="246062" cy="223838"/>
            </a:xfrm>
            <a:custGeom>
              <a:avLst/>
              <a:gdLst>
                <a:gd name="T0" fmla="*/ 2147483647 w 139"/>
                <a:gd name="T1" fmla="*/ 0 h 142"/>
                <a:gd name="T2" fmla="*/ 2147483647 w 139"/>
                <a:gd name="T3" fmla="*/ 2147483647 h 142"/>
                <a:gd name="T4" fmla="*/ 2147483647 w 139"/>
                <a:gd name="T5" fmla="*/ 2147483647 h 142"/>
                <a:gd name="T6" fmla="*/ 2147483647 w 139"/>
                <a:gd name="T7" fmla="*/ 2147483647 h 142"/>
                <a:gd name="T8" fmla="*/ 2147483647 w 139"/>
                <a:gd name="T9" fmla="*/ 2147483647 h 142"/>
                <a:gd name="T10" fmla="*/ 2147483647 w 139"/>
                <a:gd name="T11" fmla="*/ 2147483647 h 142"/>
                <a:gd name="T12" fmla="*/ 2147483647 w 139"/>
                <a:gd name="T13" fmla="*/ 2147483647 h 142"/>
                <a:gd name="T14" fmla="*/ 2147483647 w 139"/>
                <a:gd name="T15" fmla="*/ 2147483647 h 142"/>
                <a:gd name="T16" fmla="*/ 2147483647 w 139"/>
                <a:gd name="T17" fmla="*/ 2147483647 h 142"/>
                <a:gd name="T18" fmla="*/ 2147483647 w 139"/>
                <a:gd name="T19" fmla="*/ 2147483647 h 142"/>
                <a:gd name="T20" fmla="*/ 2147483647 w 139"/>
                <a:gd name="T21" fmla="*/ 2147483647 h 142"/>
                <a:gd name="T22" fmla="*/ 2147483647 w 139"/>
                <a:gd name="T23" fmla="*/ 2147483647 h 142"/>
                <a:gd name="T24" fmla="*/ 2147483647 w 139"/>
                <a:gd name="T25" fmla="*/ 2147483647 h 142"/>
                <a:gd name="T26" fmla="*/ 2147483647 w 139"/>
                <a:gd name="T27" fmla="*/ 2147483647 h 142"/>
                <a:gd name="T28" fmla="*/ 2147483647 w 139"/>
                <a:gd name="T29" fmla="*/ 2147483647 h 142"/>
                <a:gd name="T30" fmla="*/ 2147483647 w 139"/>
                <a:gd name="T31" fmla="*/ 2147483647 h 142"/>
                <a:gd name="T32" fmla="*/ 2147483647 w 139"/>
                <a:gd name="T33" fmla="*/ 2147483647 h 142"/>
                <a:gd name="T34" fmla="*/ 2147483647 w 139"/>
                <a:gd name="T35" fmla="*/ 2147483647 h 142"/>
                <a:gd name="T36" fmla="*/ 2147483647 w 139"/>
                <a:gd name="T37" fmla="*/ 2147483647 h 142"/>
                <a:gd name="T38" fmla="*/ 2147483647 w 139"/>
                <a:gd name="T39" fmla="*/ 2147483647 h 142"/>
                <a:gd name="T40" fmla="*/ 2147483647 w 139"/>
                <a:gd name="T41" fmla="*/ 2147483647 h 142"/>
                <a:gd name="T42" fmla="*/ 2147483647 w 139"/>
                <a:gd name="T43" fmla="*/ 2147483647 h 142"/>
                <a:gd name="T44" fmla="*/ 2147483647 w 139"/>
                <a:gd name="T45" fmla="*/ 2147483647 h 142"/>
                <a:gd name="T46" fmla="*/ 2147483647 w 139"/>
                <a:gd name="T47" fmla="*/ 2147483647 h 142"/>
                <a:gd name="T48" fmla="*/ 2147483647 w 139"/>
                <a:gd name="T49" fmla="*/ 2147483647 h 142"/>
                <a:gd name="T50" fmla="*/ 2147483647 w 139"/>
                <a:gd name="T51" fmla="*/ 2147483647 h 142"/>
                <a:gd name="T52" fmla="*/ 2147483647 w 139"/>
                <a:gd name="T53" fmla="*/ 2147483647 h 142"/>
                <a:gd name="T54" fmla="*/ 0 w 139"/>
                <a:gd name="T55" fmla="*/ 2147483647 h 142"/>
                <a:gd name="T56" fmla="*/ 2147483647 w 139"/>
                <a:gd name="T57" fmla="*/ 0 h 1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9"/>
                <a:gd name="T88" fmla="*/ 0 h 142"/>
                <a:gd name="T89" fmla="*/ 139 w 139"/>
                <a:gd name="T90" fmla="*/ 142 h 1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9" h="142">
                  <a:moveTo>
                    <a:pt x="1" y="0"/>
                  </a:moveTo>
                  <a:lnTo>
                    <a:pt x="38" y="15"/>
                  </a:lnTo>
                  <a:lnTo>
                    <a:pt x="66" y="32"/>
                  </a:lnTo>
                  <a:lnTo>
                    <a:pt x="70" y="50"/>
                  </a:lnTo>
                  <a:lnTo>
                    <a:pt x="86" y="57"/>
                  </a:lnTo>
                  <a:lnTo>
                    <a:pt x="94" y="56"/>
                  </a:lnTo>
                  <a:lnTo>
                    <a:pt x="100" y="63"/>
                  </a:lnTo>
                  <a:lnTo>
                    <a:pt x="100" y="70"/>
                  </a:lnTo>
                  <a:lnTo>
                    <a:pt x="87" y="73"/>
                  </a:lnTo>
                  <a:lnTo>
                    <a:pt x="90" y="81"/>
                  </a:lnTo>
                  <a:lnTo>
                    <a:pt x="103" y="94"/>
                  </a:lnTo>
                  <a:lnTo>
                    <a:pt x="107" y="114"/>
                  </a:lnTo>
                  <a:lnTo>
                    <a:pt x="118" y="111"/>
                  </a:lnTo>
                  <a:lnTo>
                    <a:pt x="114" y="119"/>
                  </a:lnTo>
                  <a:lnTo>
                    <a:pt x="128" y="122"/>
                  </a:lnTo>
                  <a:lnTo>
                    <a:pt x="122" y="129"/>
                  </a:lnTo>
                  <a:lnTo>
                    <a:pt x="139" y="132"/>
                  </a:lnTo>
                  <a:lnTo>
                    <a:pt x="135" y="139"/>
                  </a:lnTo>
                  <a:lnTo>
                    <a:pt x="127" y="142"/>
                  </a:lnTo>
                  <a:lnTo>
                    <a:pt x="122" y="136"/>
                  </a:lnTo>
                  <a:lnTo>
                    <a:pt x="90" y="130"/>
                  </a:lnTo>
                  <a:lnTo>
                    <a:pt x="70" y="94"/>
                  </a:lnTo>
                  <a:lnTo>
                    <a:pt x="52" y="86"/>
                  </a:lnTo>
                  <a:lnTo>
                    <a:pt x="44" y="86"/>
                  </a:lnTo>
                  <a:lnTo>
                    <a:pt x="27" y="100"/>
                  </a:lnTo>
                  <a:lnTo>
                    <a:pt x="30" y="108"/>
                  </a:lnTo>
                  <a:lnTo>
                    <a:pt x="18" y="116"/>
                  </a:lnTo>
                  <a:lnTo>
                    <a:pt x="0" y="116"/>
                  </a:lnTo>
                  <a:lnTo>
                    <a:pt x="1"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2" name="Freeform 43"/>
            <p:cNvSpPr>
              <a:spLocks/>
            </p:cNvSpPr>
            <p:nvPr/>
          </p:nvSpPr>
          <p:spPr bwMode="auto">
            <a:xfrm>
              <a:off x="7185025" y="3654450"/>
              <a:ext cx="273050" cy="233363"/>
            </a:xfrm>
            <a:custGeom>
              <a:avLst/>
              <a:gdLst>
                <a:gd name="T0" fmla="*/ 2147483647 w 152"/>
                <a:gd name="T1" fmla="*/ 0 h 149"/>
                <a:gd name="T2" fmla="*/ 2147483647 w 152"/>
                <a:gd name="T3" fmla="*/ 2147483647 h 149"/>
                <a:gd name="T4" fmla="*/ 2147483647 w 152"/>
                <a:gd name="T5" fmla="*/ 2147483647 h 149"/>
                <a:gd name="T6" fmla="*/ 2147483647 w 152"/>
                <a:gd name="T7" fmla="*/ 2147483647 h 149"/>
                <a:gd name="T8" fmla="*/ 2147483647 w 152"/>
                <a:gd name="T9" fmla="*/ 2147483647 h 149"/>
                <a:gd name="T10" fmla="*/ 2147483647 w 152"/>
                <a:gd name="T11" fmla="*/ 2147483647 h 149"/>
                <a:gd name="T12" fmla="*/ 2147483647 w 152"/>
                <a:gd name="T13" fmla="*/ 2147483647 h 149"/>
                <a:gd name="T14" fmla="*/ 2147483647 w 152"/>
                <a:gd name="T15" fmla="*/ 2147483647 h 149"/>
                <a:gd name="T16" fmla="*/ 0 w 152"/>
                <a:gd name="T17" fmla="*/ 2147483647 h 149"/>
                <a:gd name="T18" fmla="*/ 2147483647 w 152"/>
                <a:gd name="T19" fmla="*/ 2147483647 h 149"/>
                <a:gd name="T20" fmla="*/ 2147483647 w 152"/>
                <a:gd name="T21" fmla="*/ 2147483647 h 149"/>
                <a:gd name="T22" fmla="*/ 2147483647 w 152"/>
                <a:gd name="T23" fmla="*/ 2147483647 h 149"/>
                <a:gd name="T24" fmla="*/ 2147483647 w 152"/>
                <a:gd name="T25" fmla="*/ 2147483647 h 149"/>
                <a:gd name="T26" fmla="*/ 2147483647 w 152"/>
                <a:gd name="T27" fmla="*/ 2147483647 h 149"/>
                <a:gd name="T28" fmla="*/ 2147483647 w 152"/>
                <a:gd name="T29" fmla="*/ 2147483647 h 149"/>
                <a:gd name="T30" fmla="*/ 2147483647 w 152"/>
                <a:gd name="T31" fmla="*/ 2147483647 h 149"/>
                <a:gd name="T32" fmla="*/ 2147483647 w 152"/>
                <a:gd name="T33" fmla="*/ 2147483647 h 149"/>
                <a:gd name="T34" fmla="*/ 2147483647 w 152"/>
                <a:gd name="T35" fmla="*/ 2147483647 h 149"/>
                <a:gd name="T36" fmla="*/ 2147483647 w 152"/>
                <a:gd name="T37" fmla="*/ 2147483647 h 149"/>
                <a:gd name="T38" fmla="*/ 2147483647 w 152"/>
                <a:gd name="T39" fmla="*/ 2147483647 h 149"/>
                <a:gd name="T40" fmla="*/ 2147483647 w 152"/>
                <a:gd name="T41" fmla="*/ 2147483647 h 149"/>
                <a:gd name="T42" fmla="*/ 2147483647 w 152"/>
                <a:gd name="T43" fmla="*/ 2147483647 h 149"/>
                <a:gd name="T44" fmla="*/ 2147483647 w 152"/>
                <a:gd name="T45" fmla="*/ 2147483647 h 149"/>
                <a:gd name="T46" fmla="*/ 2147483647 w 152"/>
                <a:gd name="T47" fmla="*/ 2147483647 h 149"/>
                <a:gd name="T48" fmla="*/ 2147483647 w 152"/>
                <a:gd name="T49" fmla="*/ 2147483647 h 149"/>
                <a:gd name="T50" fmla="*/ 2147483647 w 152"/>
                <a:gd name="T51" fmla="*/ 2147483647 h 149"/>
                <a:gd name="T52" fmla="*/ 2147483647 w 152"/>
                <a:gd name="T53" fmla="*/ 2147483647 h 149"/>
                <a:gd name="T54" fmla="*/ 2147483647 w 152"/>
                <a:gd name="T55" fmla="*/ 2147483647 h 149"/>
                <a:gd name="T56" fmla="*/ 2147483647 w 152"/>
                <a:gd name="T57" fmla="*/ 2147483647 h 149"/>
                <a:gd name="T58" fmla="*/ 2147483647 w 152"/>
                <a:gd name="T59" fmla="*/ 0 h 1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2"/>
                <a:gd name="T91" fmla="*/ 0 h 149"/>
                <a:gd name="T92" fmla="*/ 152 w 152"/>
                <a:gd name="T93" fmla="*/ 149 h 1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2" h="149">
                  <a:moveTo>
                    <a:pt x="109" y="0"/>
                  </a:moveTo>
                  <a:lnTo>
                    <a:pt x="100" y="2"/>
                  </a:lnTo>
                  <a:lnTo>
                    <a:pt x="84" y="48"/>
                  </a:lnTo>
                  <a:lnTo>
                    <a:pt x="69" y="56"/>
                  </a:lnTo>
                  <a:lnTo>
                    <a:pt x="49" y="50"/>
                  </a:lnTo>
                  <a:lnTo>
                    <a:pt x="42" y="60"/>
                  </a:lnTo>
                  <a:lnTo>
                    <a:pt x="20" y="60"/>
                  </a:lnTo>
                  <a:lnTo>
                    <a:pt x="8" y="43"/>
                  </a:lnTo>
                  <a:lnTo>
                    <a:pt x="0" y="60"/>
                  </a:lnTo>
                  <a:lnTo>
                    <a:pt x="4" y="85"/>
                  </a:lnTo>
                  <a:lnTo>
                    <a:pt x="17" y="100"/>
                  </a:lnTo>
                  <a:lnTo>
                    <a:pt x="20" y="129"/>
                  </a:lnTo>
                  <a:lnTo>
                    <a:pt x="42" y="126"/>
                  </a:lnTo>
                  <a:lnTo>
                    <a:pt x="42" y="139"/>
                  </a:lnTo>
                  <a:lnTo>
                    <a:pt x="63" y="132"/>
                  </a:lnTo>
                  <a:lnTo>
                    <a:pt x="73" y="139"/>
                  </a:lnTo>
                  <a:lnTo>
                    <a:pt x="80" y="136"/>
                  </a:lnTo>
                  <a:lnTo>
                    <a:pt x="86" y="149"/>
                  </a:lnTo>
                  <a:lnTo>
                    <a:pt x="91" y="146"/>
                  </a:lnTo>
                  <a:lnTo>
                    <a:pt x="107" y="139"/>
                  </a:lnTo>
                  <a:lnTo>
                    <a:pt x="115" y="117"/>
                  </a:lnTo>
                  <a:lnTo>
                    <a:pt x="111" y="108"/>
                  </a:lnTo>
                  <a:lnTo>
                    <a:pt x="124" y="95"/>
                  </a:lnTo>
                  <a:lnTo>
                    <a:pt x="133" y="63"/>
                  </a:lnTo>
                  <a:lnTo>
                    <a:pt x="152" y="62"/>
                  </a:lnTo>
                  <a:lnTo>
                    <a:pt x="133" y="43"/>
                  </a:lnTo>
                  <a:lnTo>
                    <a:pt x="138" y="37"/>
                  </a:lnTo>
                  <a:lnTo>
                    <a:pt x="126" y="21"/>
                  </a:lnTo>
                  <a:lnTo>
                    <a:pt x="129" y="5"/>
                  </a:lnTo>
                  <a:lnTo>
                    <a:pt x="109"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3" name="Freeform 44"/>
            <p:cNvSpPr>
              <a:spLocks/>
            </p:cNvSpPr>
            <p:nvPr/>
          </p:nvSpPr>
          <p:spPr bwMode="auto">
            <a:xfrm>
              <a:off x="7185025" y="3654450"/>
              <a:ext cx="273050" cy="233363"/>
            </a:xfrm>
            <a:custGeom>
              <a:avLst/>
              <a:gdLst>
                <a:gd name="T0" fmla="*/ 2147483647 w 152"/>
                <a:gd name="T1" fmla="*/ 0 h 149"/>
                <a:gd name="T2" fmla="*/ 2147483647 w 152"/>
                <a:gd name="T3" fmla="*/ 2147483647 h 149"/>
                <a:gd name="T4" fmla="*/ 2147483647 w 152"/>
                <a:gd name="T5" fmla="*/ 2147483647 h 149"/>
                <a:gd name="T6" fmla="*/ 2147483647 w 152"/>
                <a:gd name="T7" fmla="*/ 2147483647 h 149"/>
                <a:gd name="T8" fmla="*/ 2147483647 w 152"/>
                <a:gd name="T9" fmla="*/ 2147483647 h 149"/>
                <a:gd name="T10" fmla="*/ 2147483647 w 152"/>
                <a:gd name="T11" fmla="*/ 2147483647 h 149"/>
                <a:gd name="T12" fmla="*/ 2147483647 w 152"/>
                <a:gd name="T13" fmla="*/ 2147483647 h 149"/>
                <a:gd name="T14" fmla="*/ 2147483647 w 152"/>
                <a:gd name="T15" fmla="*/ 2147483647 h 149"/>
                <a:gd name="T16" fmla="*/ 0 w 152"/>
                <a:gd name="T17" fmla="*/ 2147483647 h 149"/>
                <a:gd name="T18" fmla="*/ 2147483647 w 152"/>
                <a:gd name="T19" fmla="*/ 2147483647 h 149"/>
                <a:gd name="T20" fmla="*/ 2147483647 w 152"/>
                <a:gd name="T21" fmla="*/ 2147483647 h 149"/>
                <a:gd name="T22" fmla="*/ 2147483647 w 152"/>
                <a:gd name="T23" fmla="*/ 2147483647 h 149"/>
                <a:gd name="T24" fmla="*/ 2147483647 w 152"/>
                <a:gd name="T25" fmla="*/ 2147483647 h 149"/>
                <a:gd name="T26" fmla="*/ 2147483647 w 152"/>
                <a:gd name="T27" fmla="*/ 2147483647 h 149"/>
                <a:gd name="T28" fmla="*/ 2147483647 w 152"/>
                <a:gd name="T29" fmla="*/ 2147483647 h 149"/>
                <a:gd name="T30" fmla="*/ 2147483647 w 152"/>
                <a:gd name="T31" fmla="*/ 2147483647 h 149"/>
                <a:gd name="T32" fmla="*/ 2147483647 w 152"/>
                <a:gd name="T33" fmla="*/ 2147483647 h 149"/>
                <a:gd name="T34" fmla="*/ 2147483647 w 152"/>
                <a:gd name="T35" fmla="*/ 2147483647 h 149"/>
                <a:gd name="T36" fmla="*/ 2147483647 w 152"/>
                <a:gd name="T37" fmla="*/ 2147483647 h 149"/>
                <a:gd name="T38" fmla="*/ 2147483647 w 152"/>
                <a:gd name="T39" fmla="*/ 2147483647 h 149"/>
                <a:gd name="T40" fmla="*/ 2147483647 w 152"/>
                <a:gd name="T41" fmla="*/ 2147483647 h 149"/>
                <a:gd name="T42" fmla="*/ 2147483647 w 152"/>
                <a:gd name="T43" fmla="*/ 2147483647 h 149"/>
                <a:gd name="T44" fmla="*/ 2147483647 w 152"/>
                <a:gd name="T45" fmla="*/ 2147483647 h 149"/>
                <a:gd name="T46" fmla="*/ 2147483647 w 152"/>
                <a:gd name="T47" fmla="*/ 2147483647 h 149"/>
                <a:gd name="T48" fmla="*/ 2147483647 w 152"/>
                <a:gd name="T49" fmla="*/ 2147483647 h 149"/>
                <a:gd name="T50" fmla="*/ 2147483647 w 152"/>
                <a:gd name="T51" fmla="*/ 2147483647 h 149"/>
                <a:gd name="T52" fmla="*/ 2147483647 w 152"/>
                <a:gd name="T53" fmla="*/ 2147483647 h 149"/>
                <a:gd name="T54" fmla="*/ 2147483647 w 152"/>
                <a:gd name="T55" fmla="*/ 2147483647 h 149"/>
                <a:gd name="T56" fmla="*/ 2147483647 w 152"/>
                <a:gd name="T57" fmla="*/ 2147483647 h 149"/>
                <a:gd name="T58" fmla="*/ 2147483647 w 152"/>
                <a:gd name="T59" fmla="*/ 0 h 1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2"/>
                <a:gd name="T91" fmla="*/ 0 h 149"/>
                <a:gd name="T92" fmla="*/ 152 w 152"/>
                <a:gd name="T93" fmla="*/ 149 h 1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2" h="149">
                  <a:moveTo>
                    <a:pt x="109" y="0"/>
                  </a:moveTo>
                  <a:lnTo>
                    <a:pt x="100" y="2"/>
                  </a:lnTo>
                  <a:lnTo>
                    <a:pt x="84" y="48"/>
                  </a:lnTo>
                  <a:lnTo>
                    <a:pt x="69" y="56"/>
                  </a:lnTo>
                  <a:lnTo>
                    <a:pt x="49" y="50"/>
                  </a:lnTo>
                  <a:lnTo>
                    <a:pt x="42" y="60"/>
                  </a:lnTo>
                  <a:lnTo>
                    <a:pt x="20" y="60"/>
                  </a:lnTo>
                  <a:lnTo>
                    <a:pt x="8" y="43"/>
                  </a:lnTo>
                  <a:lnTo>
                    <a:pt x="0" y="60"/>
                  </a:lnTo>
                  <a:lnTo>
                    <a:pt x="4" y="85"/>
                  </a:lnTo>
                  <a:lnTo>
                    <a:pt x="17" y="100"/>
                  </a:lnTo>
                  <a:lnTo>
                    <a:pt x="20" y="129"/>
                  </a:lnTo>
                  <a:lnTo>
                    <a:pt x="42" y="126"/>
                  </a:lnTo>
                  <a:lnTo>
                    <a:pt x="42" y="139"/>
                  </a:lnTo>
                  <a:lnTo>
                    <a:pt x="63" y="132"/>
                  </a:lnTo>
                  <a:lnTo>
                    <a:pt x="73" y="139"/>
                  </a:lnTo>
                  <a:lnTo>
                    <a:pt x="80" y="136"/>
                  </a:lnTo>
                  <a:lnTo>
                    <a:pt x="86" y="149"/>
                  </a:lnTo>
                  <a:lnTo>
                    <a:pt x="91" y="146"/>
                  </a:lnTo>
                  <a:lnTo>
                    <a:pt x="107" y="139"/>
                  </a:lnTo>
                  <a:lnTo>
                    <a:pt x="115" y="117"/>
                  </a:lnTo>
                  <a:lnTo>
                    <a:pt x="111" y="108"/>
                  </a:lnTo>
                  <a:lnTo>
                    <a:pt x="124" y="95"/>
                  </a:lnTo>
                  <a:lnTo>
                    <a:pt x="133" y="63"/>
                  </a:lnTo>
                  <a:lnTo>
                    <a:pt x="152" y="62"/>
                  </a:lnTo>
                  <a:lnTo>
                    <a:pt x="133" y="43"/>
                  </a:lnTo>
                  <a:lnTo>
                    <a:pt x="138" y="37"/>
                  </a:lnTo>
                  <a:lnTo>
                    <a:pt x="126" y="21"/>
                  </a:lnTo>
                  <a:lnTo>
                    <a:pt x="129" y="5"/>
                  </a:lnTo>
                  <a:lnTo>
                    <a:pt x="109"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4" name="Freeform 45"/>
            <p:cNvSpPr>
              <a:spLocks/>
            </p:cNvSpPr>
            <p:nvPr/>
          </p:nvSpPr>
          <p:spPr bwMode="auto">
            <a:xfrm>
              <a:off x="7197725" y="3583013"/>
              <a:ext cx="260350" cy="166687"/>
            </a:xfrm>
            <a:custGeom>
              <a:avLst/>
              <a:gdLst>
                <a:gd name="T0" fmla="*/ 2147483647 w 144"/>
                <a:gd name="T1" fmla="*/ 2147483647 h 106"/>
                <a:gd name="T2" fmla="*/ 2147483647 w 144"/>
                <a:gd name="T3" fmla="*/ 2147483647 h 106"/>
                <a:gd name="T4" fmla="*/ 2147483647 w 144"/>
                <a:gd name="T5" fmla="*/ 2147483647 h 106"/>
                <a:gd name="T6" fmla="*/ 2147483647 w 144"/>
                <a:gd name="T7" fmla="*/ 2147483647 h 106"/>
                <a:gd name="T8" fmla="*/ 2147483647 w 144"/>
                <a:gd name="T9" fmla="*/ 2147483647 h 106"/>
                <a:gd name="T10" fmla="*/ 2147483647 w 144"/>
                <a:gd name="T11" fmla="*/ 0 h 106"/>
                <a:gd name="T12" fmla="*/ 2147483647 w 144"/>
                <a:gd name="T13" fmla="*/ 2147483647 h 106"/>
                <a:gd name="T14" fmla="*/ 2147483647 w 144"/>
                <a:gd name="T15" fmla="*/ 2147483647 h 106"/>
                <a:gd name="T16" fmla="*/ 2147483647 w 144"/>
                <a:gd name="T17" fmla="*/ 2147483647 h 106"/>
                <a:gd name="T18" fmla="*/ 2147483647 w 144"/>
                <a:gd name="T19" fmla="*/ 2147483647 h 106"/>
                <a:gd name="T20" fmla="*/ 2147483647 w 144"/>
                <a:gd name="T21" fmla="*/ 2147483647 h 106"/>
                <a:gd name="T22" fmla="*/ 2147483647 w 144"/>
                <a:gd name="T23" fmla="*/ 2147483647 h 106"/>
                <a:gd name="T24" fmla="*/ 2147483647 w 144"/>
                <a:gd name="T25" fmla="*/ 2147483647 h 106"/>
                <a:gd name="T26" fmla="*/ 2147483647 w 144"/>
                <a:gd name="T27" fmla="*/ 2147483647 h 106"/>
                <a:gd name="T28" fmla="*/ 2147483647 w 144"/>
                <a:gd name="T29" fmla="*/ 2147483647 h 106"/>
                <a:gd name="T30" fmla="*/ 2147483647 w 144"/>
                <a:gd name="T31" fmla="*/ 2147483647 h 106"/>
                <a:gd name="T32" fmla="*/ 0 w 144"/>
                <a:gd name="T33" fmla="*/ 2147483647 h 106"/>
                <a:gd name="T34" fmla="*/ 2147483647 w 144"/>
                <a:gd name="T35" fmla="*/ 2147483647 h 106"/>
                <a:gd name="T36" fmla="*/ 2147483647 w 144"/>
                <a:gd name="T37" fmla="*/ 2147483647 h 106"/>
                <a:gd name="T38" fmla="*/ 2147483647 w 144"/>
                <a:gd name="T39" fmla="*/ 2147483647 h 106"/>
                <a:gd name="T40" fmla="*/ 2147483647 w 144"/>
                <a:gd name="T41" fmla="*/ 2147483647 h 106"/>
                <a:gd name="T42" fmla="*/ 2147483647 w 144"/>
                <a:gd name="T43" fmla="*/ 2147483647 h 106"/>
                <a:gd name="T44" fmla="*/ 2147483647 w 144"/>
                <a:gd name="T45" fmla="*/ 2147483647 h 106"/>
                <a:gd name="T46" fmla="*/ 2147483647 w 144"/>
                <a:gd name="T47" fmla="*/ 2147483647 h 106"/>
                <a:gd name="T48" fmla="*/ 2147483647 w 144"/>
                <a:gd name="T49" fmla="*/ 2147483647 h 106"/>
                <a:gd name="T50" fmla="*/ 2147483647 w 14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
                <a:gd name="T79" fmla="*/ 0 h 106"/>
                <a:gd name="T80" fmla="*/ 144 w 14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 h="106">
                  <a:moveTo>
                    <a:pt x="134" y="46"/>
                  </a:moveTo>
                  <a:lnTo>
                    <a:pt x="130" y="38"/>
                  </a:lnTo>
                  <a:lnTo>
                    <a:pt x="144" y="32"/>
                  </a:lnTo>
                  <a:lnTo>
                    <a:pt x="121" y="19"/>
                  </a:lnTo>
                  <a:lnTo>
                    <a:pt x="121" y="10"/>
                  </a:lnTo>
                  <a:lnTo>
                    <a:pt x="108" y="0"/>
                  </a:lnTo>
                  <a:lnTo>
                    <a:pt x="86" y="30"/>
                  </a:lnTo>
                  <a:lnTo>
                    <a:pt x="83" y="36"/>
                  </a:lnTo>
                  <a:lnTo>
                    <a:pt x="86" y="40"/>
                  </a:lnTo>
                  <a:lnTo>
                    <a:pt x="83" y="46"/>
                  </a:lnTo>
                  <a:lnTo>
                    <a:pt x="78" y="42"/>
                  </a:lnTo>
                  <a:lnTo>
                    <a:pt x="75" y="52"/>
                  </a:lnTo>
                  <a:lnTo>
                    <a:pt x="65" y="43"/>
                  </a:lnTo>
                  <a:lnTo>
                    <a:pt x="45" y="70"/>
                  </a:lnTo>
                  <a:lnTo>
                    <a:pt x="28" y="74"/>
                  </a:lnTo>
                  <a:lnTo>
                    <a:pt x="23" y="96"/>
                  </a:lnTo>
                  <a:lnTo>
                    <a:pt x="0" y="89"/>
                  </a:lnTo>
                  <a:lnTo>
                    <a:pt x="12" y="106"/>
                  </a:lnTo>
                  <a:lnTo>
                    <a:pt x="34" y="106"/>
                  </a:lnTo>
                  <a:lnTo>
                    <a:pt x="41" y="96"/>
                  </a:lnTo>
                  <a:lnTo>
                    <a:pt x="61" y="102"/>
                  </a:lnTo>
                  <a:lnTo>
                    <a:pt x="76" y="94"/>
                  </a:lnTo>
                  <a:lnTo>
                    <a:pt x="92" y="48"/>
                  </a:lnTo>
                  <a:lnTo>
                    <a:pt x="101" y="46"/>
                  </a:lnTo>
                  <a:lnTo>
                    <a:pt x="121" y="51"/>
                  </a:lnTo>
                  <a:lnTo>
                    <a:pt x="134" y="4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5" name="Freeform 46"/>
            <p:cNvSpPr>
              <a:spLocks/>
            </p:cNvSpPr>
            <p:nvPr/>
          </p:nvSpPr>
          <p:spPr bwMode="auto">
            <a:xfrm>
              <a:off x="7197725" y="3583013"/>
              <a:ext cx="260350" cy="166687"/>
            </a:xfrm>
            <a:custGeom>
              <a:avLst/>
              <a:gdLst>
                <a:gd name="T0" fmla="*/ 2147483647 w 144"/>
                <a:gd name="T1" fmla="*/ 2147483647 h 106"/>
                <a:gd name="T2" fmla="*/ 2147483647 w 144"/>
                <a:gd name="T3" fmla="*/ 2147483647 h 106"/>
                <a:gd name="T4" fmla="*/ 2147483647 w 144"/>
                <a:gd name="T5" fmla="*/ 2147483647 h 106"/>
                <a:gd name="T6" fmla="*/ 2147483647 w 144"/>
                <a:gd name="T7" fmla="*/ 2147483647 h 106"/>
                <a:gd name="T8" fmla="*/ 2147483647 w 144"/>
                <a:gd name="T9" fmla="*/ 2147483647 h 106"/>
                <a:gd name="T10" fmla="*/ 2147483647 w 144"/>
                <a:gd name="T11" fmla="*/ 0 h 106"/>
                <a:gd name="T12" fmla="*/ 2147483647 w 144"/>
                <a:gd name="T13" fmla="*/ 2147483647 h 106"/>
                <a:gd name="T14" fmla="*/ 2147483647 w 144"/>
                <a:gd name="T15" fmla="*/ 2147483647 h 106"/>
                <a:gd name="T16" fmla="*/ 2147483647 w 144"/>
                <a:gd name="T17" fmla="*/ 2147483647 h 106"/>
                <a:gd name="T18" fmla="*/ 2147483647 w 144"/>
                <a:gd name="T19" fmla="*/ 2147483647 h 106"/>
                <a:gd name="T20" fmla="*/ 2147483647 w 144"/>
                <a:gd name="T21" fmla="*/ 2147483647 h 106"/>
                <a:gd name="T22" fmla="*/ 2147483647 w 144"/>
                <a:gd name="T23" fmla="*/ 2147483647 h 106"/>
                <a:gd name="T24" fmla="*/ 2147483647 w 144"/>
                <a:gd name="T25" fmla="*/ 2147483647 h 106"/>
                <a:gd name="T26" fmla="*/ 2147483647 w 144"/>
                <a:gd name="T27" fmla="*/ 2147483647 h 106"/>
                <a:gd name="T28" fmla="*/ 2147483647 w 144"/>
                <a:gd name="T29" fmla="*/ 2147483647 h 106"/>
                <a:gd name="T30" fmla="*/ 2147483647 w 144"/>
                <a:gd name="T31" fmla="*/ 2147483647 h 106"/>
                <a:gd name="T32" fmla="*/ 0 w 144"/>
                <a:gd name="T33" fmla="*/ 2147483647 h 106"/>
                <a:gd name="T34" fmla="*/ 2147483647 w 144"/>
                <a:gd name="T35" fmla="*/ 2147483647 h 106"/>
                <a:gd name="T36" fmla="*/ 2147483647 w 144"/>
                <a:gd name="T37" fmla="*/ 2147483647 h 106"/>
                <a:gd name="T38" fmla="*/ 2147483647 w 144"/>
                <a:gd name="T39" fmla="*/ 2147483647 h 106"/>
                <a:gd name="T40" fmla="*/ 2147483647 w 144"/>
                <a:gd name="T41" fmla="*/ 2147483647 h 106"/>
                <a:gd name="T42" fmla="*/ 2147483647 w 144"/>
                <a:gd name="T43" fmla="*/ 2147483647 h 106"/>
                <a:gd name="T44" fmla="*/ 2147483647 w 144"/>
                <a:gd name="T45" fmla="*/ 2147483647 h 106"/>
                <a:gd name="T46" fmla="*/ 2147483647 w 144"/>
                <a:gd name="T47" fmla="*/ 2147483647 h 106"/>
                <a:gd name="T48" fmla="*/ 2147483647 w 144"/>
                <a:gd name="T49" fmla="*/ 2147483647 h 106"/>
                <a:gd name="T50" fmla="*/ 2147483647 w 14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
                <a:gd name="T79" fmla="*/ 0 h 106"/>
                <a:gd name="T80" fmla="*/ 144 w 14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 h="106">
                  <a:moveTo>
                    <a:pt x="134" y="46"/>
                  </a:moveTo>
                  <a:lnTo>
                    <a:pt x="130" y="38"/>
                  </a:lnTo>
                  <a:lnTo>
                    <a:pt x="144" y="32"/>
                  </a:lnTo>
                  <a:lnTo>
                    <a:pt x="121" y="19"/>
                  </a:lnTo>
                  <a:lnTo>
                    <a:pt x="121" y="10"/>
                  </a:lnTo>
                  <a:lnTo>
                    <a:pt x="108" y="0"/>
                  </a:lnTo>
                  <a:lnTo>
                    <a:pt x="86" y="30"/>
                  </a:lnTo>
                  <a:lnTo>
                    <a:pt x="83" y="36"/>
                  </a:lnTo>
                  <a:lnTo>
                    <a:pt x="86" y="40"/>
                  </a:lnTo>
                  <a:lnTo>
                    <a:pt x="83" y="46"/>
                  </a:lnTo>
                  <a:lnTo>
                    <a:pt x="78" y="42"/>
                  </a:lnTo>
                  <a:lnTo>
                    <a:pt x="75" y="52"/>
                  </a:lnTo>
                  <a:lnTo>
                    <a:pt x="65" y="43"/>
                  </a:lnTo>
                  <a:lnTo>
                    <a:pt x="45" y="70"/>
                  </a:lnTo>
                  <a:lnTo>
                    <a:pt x="28" y="74"/>
                  </a:lnTo>
                  <a:lnTo>
                    <a:pt x="23" y="96"/>
                  </a:lnTo>
                  <a:lnTo>
                    <a:pt x="0" y="89"/>
                  </a:lnTo>
                  <a:lnTo>
                    <a:pt x="12" y="106"/>
                  </a:lnTo>
                  <a:lnTo>
                    <a:pt x="34" y="106"/>
                  </a:lnTo>
                  <a:lnTo>
                    <a:pt x="41" y="96"/>
                  </a:lnTo>
                  <a:lnTo>
                    <a:pt x="61" y="102"/>
                  </a:lnTo>
                  <a:lnTo>
                    <a:pt x="76" y="94"/>
                  </a:lnTo>
                  <a:lnTo>
                    <a:pt x="92" y="48"/>
                  </a:lnTo>
                  <a:lnTo>
                    <a:pt x="101" y="46"/>
                  </a:lnTo>
                  <a:lnTo>
                    <a:pt x="121" y="51"/>
                  </a:lnTo>
                  <a:lnTo>
                    <a:pt x="134" y="4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6" name="Freeform 47"/>
            <p:cNvSpPr>
              <a:spLocks/>
            </p:cNvSpPr>
            <p:nvPr/>
          </p:nvSpPr>
          <p:spPr bwMode="auto">
            <a:xfrm>
              <a:off x="7318375" y="3641750"/>
              <a:ext cx="33338" cy="22225"/>
            </a:xfrm>
            <a:custGeom>
              <a:avLst/>
              <a:gdLst>
                <a:gd name="T0" fmla="*/ 2147483647 w 21"/>
                <a:gd name="T1" fmla="*/ 2147483647 h 16"/>
                <a:gd name="T2" fmla="*/ 2147483647 w 21"/>
                <a:gd name="T3" fmla="*/ 2147483647 h 16"/>
                <a:gd name="T4" fmla="*/ 2147483647 w 21"/>
                <a:gd name="T5" fmla="*/ 2147483647 h 16"/>
                <a:gd name="T6" fmla="*/ 2147483647 w 21"/>
                <a:gd name="T7" fmla="*/ 2147483647 h 16"/>
                <a:gd name="T8" fmla="*/ 0 w 21"/>
                <a:gd name="T9" fmla="*/ 2147483647 h 16"/>
                <a:gd name="T10" fmla="*/ 2147483647 w 21"/>
                <a:gd name="T11" fmla="*/ 0 h 16"/>
                <a:gd name="T12" fmla="*/ 2147483647 w 21"/>
                <a:gd name="T13" fmla="*/ 2147483647 h 16"/>
                <a:gd name="T14" fmla="*/ 0 60000 65536"/>
                <a:gd name="T15" fmla="*/ 0 60000 65536"/>
                <a:gd name="T16" fmla="*/ 0 60000 65536"/>
                <a:gd name="T17" fmla="*/ 0 60000 65536"/>
                <a:gd name="T18" fmla="*/ 0 60000 65536"/>
                <a:gd name="T19" fmla="*/ 0 60000 65536"/>
                <a:gd name="T20" fmla="*/ 0 60000 65536"/>
                <a:gd name="T21" fmla="*/ 0 w 21"/>
                <a:gd name="T22" fmla="*/ 0 h 16"/>
                <a:gd name="T23" fmla="*/ 21 w 2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6">
                  <a:moveTo>
                    <a:pt x="21" y="4"/>
                  </a:moveTo>
                  <a:lnTo>
                    <a:pt x="18" y="10"/>
                  </a:lnTo>
                  <a:lnTo>
                    <a:pt x="13" y="6"/>
                  </a:lnTo>
                  <a:lnTo>
                    <a:pt x="10" y="16"/>
                  </a:lnTo>
                  <a:lnTo>
                    <a:pt x="0" y="7"/>
                  </a:lnTo>
                  <a:lnTo>
                    <a:pt x="18" y="0"/>
                  </a:lnTo>
                  <a:lnTo>
                    <a:pt x="21"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7" name="Freeform 48"/>
            <p:cNvSpPr>
              <a:spLocks/>
            </p:cNvSpPr>
            <p:nvPr/>
          </p:nvSpPr>
          <p:spPr bwMode="auto">
            <a:xfrm>
              <a:off x="7318375" y="3641750"/>
              <a:ext cx="33338" cy="22225"/>
            </a:xfrm>
            <a:custGeom>
              <a:avLst/>
              <a:gdLst>
                <a:gd name="T0" fmla="*/ 2147483647 w 21"/>
                <a:gd name="T1" fmla="*/ 2147483647 h 16"/>
                <a:gd name="T2" fmla="*/ 2147483647 w 21"/>
                <a:gd name="T3" fmla="*/ 2147483647 h 16"/>
                <a:gd name="T4" fmla="*/ 2147483647 w 21"/>
                <a:gd name="T5" fmla="*/ 2147483647 h 16"/>
                <a:gd name="T6" fmla="*/ 2147483647 w 21"/>
                <a:gd name="T7" fmla="*/ 2147483647 h 16"/>
                <a:gd name="T8" fmla="*/ 0 w 21"/>
                <a:gd name="T9" fmla="*/ 2147483647 h 16"/>
                <a:gd name="T10" fmla="*/ 2147483647 w 21"/>
                <a:gd name="T11" fmla="*/ 0 h 16"/>
                <a:gd name="T12" fmla="*/ 2147483647 w 21"/>
                <a:gd name="T13" fmla="*/ 2147483647 h 16"/>
                <a:gd name="T14" fmla="*/ 0 60000 65536"/>
                <a:gd name="T15" fmla="*/ 0 60000 65536"/>
                <a:gd name="T16" fmla="*/ 0 60000 65536"/>
                <a:gd name="T17" fmla="*/ 0 60000 65536"/>
                <a:gd name="T18" fmla="*/ 0 60000 65536"/>
                <a:gd name="T19" fmla="*/ 0 60000 65536"/>
                <a:gd name="T20" fmla="*/ 0 60000 65536"/>
                <a:gd name="T21" fmla="*/ 0 w 21"/>
                <a:gd name="T22" fmla="*/ 0 h 16"/>
                <a:gd name="T23" fmla="*/ 21 w 2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6">
                  <a:moveTo>
                    <a:pt x="21" y="4"/>
                  </a:moveTo>
                  <a:lnTo>
                    <a:pt x="18" y="10"/>
                  </a:lnTo>
                  <a:lnTo>
                    <a:pt x="13" y="6"/>
                  </a:lnTo>
                  <a:lnTo>
                    <a:pt x="10" y="16"/>
                  </a:lnTo>
                  <a:lnTo>
                    <a:pt x="0" y="7"/>
                  </a:lnTo>
                  <a:lnTo>
                    <a:pt x="18" y="0"/>
                  </a:lnTo>
                  <a:lnTo>
                    <a:pt x="21"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8" name="Freeform 49"/>
            <p:cNvSpPr>
              <a:spLocks/>
            </p:cNvSpPr>
            <p:nvPr/>
          </p:nvSpPr>
          <p:spPr bwMode="auto">
            <a:xfrm>
              <a:off x="6694488" y="2998813"/>
              <a:ext cx="231775" cy="512762"/>
            </a:xfrm>
            <a:custGeom>
              <a:avLst/>
              <a:gdLst>
                <a:gd name="T0" fmla="*/ 2147483647 w 128"/>
                <a:gd name="T1" fmla="*/ 2147483647 h 326"/>
                <a:gd name="T2" fmla="*/ 2147483647 w 128"/>
                <a:gd name="T3" fmla="*/ 2147483647 h 326"/>
                <a:gd name="T4" fmla="*/ 2147483647 w 128"/>
                <a:gd name="T5" fmla="*/ 2147483647 h 326"/>
                <a:gd name="T6" fmla="*/ 2147483647 w 128"/>
                <a:gd name="T7" fmla="*/ 2147483647 h 326"/>
                <a:gd name="T8" fmla="*/ 2147483647 w 128"/>
                <a:gd name="T9" fmla="*/ 2147483647 h 326"/>
                <a:gd name="T10" fmla="*/ 2147483647 w 128"/>
                <a:gd name="T11" fmla="*/ 2147483647 h 326"/>
                <a:gd name="T12" fmla="*/ 2147483647 w 128"/>
                <a:gd name="T13" fmla="*/ 2147483647 h 326"/>
                <a:gd name="T14" fmla="*/ 2147483647 w 128"/>
                <a:gd name="T15" fmla="*/ 2147483647 h 326"/>
                <a:gd name="T16" fmla="*/ 2147483647 w 128"/>
                <a:gd name="T17" fmla="*/ 2147483647 h 326"/>
                <a:gd name="T18" fmla="*/ 2147483647 w 128"/>
                <a:gd name="T19" fmla="*/ 2147483647 h 326"/>
                <a:gd name="T20" fmla="*/ 2147483647 w 128"/>
                <a:gd name="T21" fmla="*/ 2147483647 h 326"/>
                <a:gd name="T22" fmla="*/ 2147483647 w 128"/>
                <a:gd name="T23" fmla="*/ 2147483647 h 326"/>
                <a:gd name="T24" fmla="*/ 2147483647 w 128"/>
                <a:gd name="T25" fmla="*/ 2147483647 h 326"/>
                <a:gd name="T26" fmla="*/ 2147483647 w 128"/>
                <a:gd name="T27" fmla="*/ 2147483647 h 326"/>
                <a:gd name="T28" fmla="*/ 2147483647 w 128"/>
                <a:gd name="T29" fmla="*/ 2147483647 h 326"/>
                <a:gd name="T30" fmla="*/ 2147483647 w 128"/>
                <a:gd name="T31" fmla="*/ 2147483647 h 326"/>
                <a:gd name="T32" fmla="*/ 2147483647 w 128"/>
                <a:gd name="T33" fmla="*/ 0 h 326"/>
                <a:gd name="T34" fmla="*/ 2147483647 w 128"/>
                <a:gd name="T35" fmla="*/ 2147483647 h 326"/>
                <a:gd name="T36" fmla="*/ 2147483647 w 128"/>
                <a:gd name="T37" fmla="*/ 2147483647 h 326"/>
                <a:gd name="T38" fmla="*/ 2147483647 w 128"/>
                <a:gd name="T39" fmla="*/ 2147483647 h 326"/>
                <a:gd name="T40" fmla="*/ 2147483647 w 128"/>
                <a:gd name="T41" fmla="*/ 2147483647 h 326"/>
                <a:gd name="T42" fmla="*/ 2147483647 w 128"/>
                <a:gd name="T43" fmla="*/ 2147483647 h 326"/>
                <a:gd name="T44" fmla="*/ 2147483647 w 128"/>
                <a:gd name="T45" fmla="*/ 2147483647 h 326"/>
                <a:gd name="T46" fmla="*/ 2147483647 w 128"/>
                <a:gd name="T47" fmla="*/ 2147483647 h 326"/>
                <a:gd name="T48" fmla="*/ 0 w 128"/>
                <a:gd name="T49" fmla="*/ 2147483647 h 326"/>
                <a:gd name="T50" fmla="*/ 2147483647 w 128"/>
                <a:gd name="T51" fmla="*/ 2147483647 h 326"/>
                <a:gd name="T52" fmla="*/ 2147483647 w 128"/>
                <a:gd name="T53" fmla="*/ 2147483647 h 326"/>
                <a:gd name="T54" fmla="*/ 2147483647 w 128"/>
                <a:gd name="T55" fmla="*/ 2147483647 h 326"/>
                <a:gd name="T56" fmla="*/ 2147483647 w 128"/>
                <a:gd name="T57" fmla="*/ 2147483647 h 326"/>
                <a:gd name="T58" fmla="*/ 2147483647 w 128"/>
                <a:gd name="T59" fmla="*/ 2147483647 h 326"/>
                <a:gd name="T60" fmla="*/ 2147483647 w 128"/>
                <a:gd name="T61" fmla="*/ 2147483647 h 326"/>
                <a:gd name="T62" fmla="*/ 2147483647 w 128"/>
                <a:gd name="T63" fmla="*/ 2147483647 h 326"/>
                <a:gd name="T64" fmla="*/ 2147483647 w 128"/>
                <a:gd name="T65" fmla="*/ 2147483647 h 326"/>
                <a:gd name="T66" fmla="*/ 2147483647 w 128"/>
                <a:gd name="T67" fmla="*/ 2147483647 h 326"/>
                <a:gd name="T68" fmla="*/ 2147483647 w 128"/>
                <a:gd name="T69" fmla="*/ 2147483647 h 326"/>
                <a:gd name="T70" fmla="*/ 2147483647 w 128"/>
                <a:gd name="T71" fmla="*/ 2147483647 h 326"/>
                <a:gd name="T72" fmla="*/ 2147483647 w 128"/>
                <a:gd name="T73" fmla="*/ 2147483647 h 326"/>
                <a:gd name="T74" fmla="*/ 2147483647 w 128"/>
                <a:gd name="T75" fmla="*/ 2147483647 h 326"/>
                <a:gd name="T76" fmla="*/ 2147483647 w 128"/>
                <a:gd name="T77" fmla="*/ 2147483647 h 3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8"/>
                <a:gd name="T118" fmla="*/ 0 h 326"/>
                <a:gd name="T119" fmla="*/ 128 w 128"/>
                <a:gd name="T120" fmla="*/ 326 h 3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8" h="326">
                  <a:moveTo>
                    <a:pt x="125" y="288"/>
                  </a:moveTo>
                  <a:lnTo>
                    <a:pt x="111" y="249"/>
                  </a:lnTo>
                  <a:lnTo>
                    <a:pt x="100" y="235"/>
                  </a:lnTo>
                  <a:lnTo>
                    <a:pt x="106" y="211"/>
                  </a:lnTo>
                  <a:lnTo>
                    <a:pt x="85" y="177"/>
                  </a:lnTo>
                  <a:lnTo>
                    <a:pt x="87" y="157"/>
                  </a:lnTo>
                  <a:lnTo>
                    <a:pt x="117" y="132"/>
                  </a:lnTo>
                  <a:lnTo>
                    <a:pt x="128" y="114"/>
                  </a:lnTo>
                  <a:lnTo>
                    <a:pt x="115" y="117"/>
                  </a:lnTo>
                  <a:lnTo>
                    <a:pt x="100" y="105"/>
                  </a:lnTo>
                  <a:lnTo>
                    <a:pt x="101" y="91"/>
                  </a:lnTo>
                  <a:lnTo>
                    <a:pt x="93" y="86"/>
                  </a:lnTo>
                  <a:lnTo>
                    <a:pt x="89" y="72"/>
                  </a:lnTo>
                  <a:lnTo>
                    <a:pt x="72" y="78"/>
                  </a:lnTo>
                  <a:lnTo>
                    <a:pt x="79" y="27"/>
                  </a:lnTo>
                  <a:lnTo>
                    <a:pt x="66" y="3"/>
                  </a:lnTo>
                  <a:lnTo>
                    <a:pt x="55" y="0"/>
                  </a:lnTo>
                  <a:lnTo>
                    <a:pt x="51" y="18"/>
                  </a:lnTo>
                  <a:lnTo>
                    <a:pt x="40" y="18"/>
                  </a:lnTo>
                  <a:lnTo>
                    <a:pt x="30" y="30"/>
                  </a:lnTo>
                  <a:lnTo>
                    <a:pt x="20" y="75"/>
                  </a:lnTo>
                  <a:lnTo>
                    <a:pt x="9" y="78"/>
                  </a:lnTo>
                  <a:lnTo>
                    <a:pt x="7" y="105"/>
                  </a:lnTo>
                  <a:lnTo>
                    <a:pt x="2" y="110"/>
                  </a:lnTo>
                  <a:lnTo>
                    <a:pt x="0" y="129"/>
                  </a:lnTo>
                  <a:lnTo>
                    <a:pt x="16" y="145"/>
                  </a:lnTo>
                  <a:lnTo>
                    <a:pt x="20" y="145"/>
                  </a:lnTo>
                  <a:lnTo>
                    <a:pt x="27" y="165"/>
                  </a:lnTo>
                  <a:lnTo>
                    <a:pt x="33" y="165"/>
                  </a:lnTo>
                  <a:lnTo>
                    <a:pt x="41" y="193"/>
                  </a:lnTo>
                  <a:lnTo>
                    <a:pt x="38" y="213"/>
                  </a:lnTo>
                  <a:lnTo>
                    <a:pt x="58" y="219"/>
                  </a:lnTo>
                  <a:lnTo>
                    <a:pt x="76" y="199"/>
                  </a:lnTo>
                  <a:lnTo>
                    <a:pt x="87" y="209"/>
                  </a:lnTo>
                  <a:lnTo>
                    <a:pt x="111" y="276"/>
                  </a:lnTo>
                  <a:lnTo>
                    <a:pt x="108" y="286"/>
                  </a:lnTo>
                  <a:lnTo>
                    <a:pt x="113" y="304"/>
                  </a:lnTo>
                  <a:lnTo>
                    <a:pt x="108" y="326"/>
                  </a:lnTo>
                  <a:lnTo>
                    <a:pt x="125" y="28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9" name="Freeform 50"/>
            <p:cNvSpPr>
              <a:spLocks/>
            </p:cNvSpPr>
            <p:nvPr/>
          </p:nvSpPr>
          <p:spPr bwMode="auto">
            <a:xfrm>
              <a:off x="6694488" y="2998813"/>
              <a:ext cx="231775" cy="512762"/>
            </a:xfrm>
            <a:custGeom>
              <a:avLst/>
              <a:gdLst>
                <a:gd name="T0" fmla="*/ 2147483647 w 128"/>
                <a:gd name="T1" fmla="*/ 2147483647 h 326"/>
                <a:gd name="T2" fmla="*/ 2147483647 w 128"/>
                <a:gd name="T3" fmla="*/ 2147483647 h 326"/>
                <a:gd name="T4" fmla="*/ 2147483647 w 128"/>
                <a:gd name="T5" fmla="*/ 2147483647 h 326"/>
                <a:gd name="T6" fmla="*/ 2147483647 w 128"/>
                <a:gd name="T7" fmla="*/ 2147483647 h 326"/>
                <a:gd name="T8" fmla="*/ 2147483647 w 128"/>
                <a:gd name="T9" fmla="*/ 2147483647 h 326"/>
                <a:gd name="T10" fmla="*/ 2147483647 w 128"/>
                <a:gd name="T11" fmla="*/ 2147483647 h 326"/>
                <a:gd name="T12" fmla="*/ 2147483647 w 128"/>
                <a:gd name="T13" fmla="*/ 2147483647 h 326"/>
                <a:gd name="T14" fmla="*/ 2147483647 w 128"/>
                <a:gd name="T15" fmla="*/ 2147483647 h 326"/>
                <a:gd name="T16" fmla="*/ 2147483647 w 128"/>
                <a:gd name="T17" fmla="*/ 2147483647 h 326"/>
                <a:gd name="T18" fmla="*/ 2147483647 w 128"/>
                <a:gd name="T19" fmla="*/ 2147483647 h 326"/>
                <a:gd name="T20" fmla="*/ 2147483647 w 128"/>
                <a:gd name="T21" fmla="*/ 2147483647 h 326"/>
                <a:gd name="T22" fmla="*/ 2147483647 w 128"/>
                <a:gd name="T23" fmla="*/ 2147483647 h 326"/>
                <a:gd name="T24" fmla="*/ 2147483647 w 128"/>
                <a:gd name="T25" fmla="*/ 2147483647 h 326"/>
                <a:gd name="T26" fmla="*/ 2147483647 w 128"/>
                <a:gd name="T27" fmla="*/ 2147483647 h 326"/>
                <a:gd name="T28" fmla="*/ 2147483647 w 128"/>
                <a:gd name="T29" fmla="*/ 2147483647 h 326"/>
                <a:gd name="T30" fmla="*/ 2147483647 w 128"/>
                <a:gd name="T31" fmla="*/ 2147483647 h 326"/>
                <a:gd name="T32" fmla="*/ 2147483647 w 128"/>
                <a:gd name="T33" fmla="*/ 0 h 326"/>
                <a:gd name="T34" fmla="*/ 2147483647 w 128"/>
                <a:gd name="T35" fmla="*/ 2147483647 h 326"/>
                <a:gd name="T36" fmla="*/ 2147483647 w 128"/>
                <a:gd name="T37" fmla="*/ 2147483647 h 326"/>
                <a:gd name="T38" fmla="*/ 2147483647 w 128"/>
                <a:gd name="T39" fmla="*/ 2147483647 h 326"/>
                <a:gd name="T40" fmla="*/ 2147483647 w 128"/>
                <a:gd name="T41" fmla="*/ 2147483647 h 326"/>
                <a:gd name="T42" fmla="*/ 2147483647 w 128"/>
                <a:gd name="T43" fmla="*/ 2147483647 h 326"/>
                <a:gd name="T44" fmla="*/ 2147483647 w 128"/>
                <a:gd name="T45" fmla="*/ 2147483647 h 326"/>
                <a:gd name="T46" fmla="*/ 2147483647 w 128"/>
                <a:gd name="T47" fmla="*/ 2147483647 h 326"/>
                <a:gd name="T48" fmla="*/ 0 w 128"/>
                <a:gd name="T49" fmla="*/ 2147483647 h 326"/>
                <a:gd name="T50" fmla="*/ 2147483647 w 128"/>
                <a:gd name="T51" fmla="*/ 2147483647 h 326"/>
                <a:gd name="T52" fmla="*/ 2147483647 w 128"/>
                <a:gd name="T53" fmla="*/ 2147483647 h 326"/>
                <a:gd name="T54" fmla="*/ 2147483647 w 128"/>
                <a:gd name="T55" fmla="*/ 2147483647 h 326"/>
                <a:gd name="T56" fmla="*/ 2147483647 w 128"/>
                <a:gd name="T57" fmla="*/ 2147483647 h 326"/>
                <a:gd name="T58" fmla="*/ 2147483647 w 128"/>
                <a:gd name="T59" fmla="*/ 2147483647 h 326"/>
                <a:gd name="T60" fmla="*/ 2147483647 w 128"/>
                <a:gd name="T61" fmla="*/ 2147483647 h 326"/>
                <a:gd name="T62" fmla="*/ 2147483647 w 128"/>
                <a:gd name="T63" fmla="*/ 2147483647 h 326"/>
                <a:gd name="T64" fmla="*/ 2147483647 w 128"/>
                <a:gd name="T65" fmla="*/ 2147483647 h 326"/>
                <a:gd name="T66" fmla="*/ 2147483647 w 128"/>
                <a:gd name="T67" fmla="*/ 2147483647 h 326"/>
                <a:gd name="T68" fmla="*/ 2147483647 w 128"/>
                <a:gd name="T69" fmla="*/ 2147483647 h 326"/>
                <a:gd name="T70" fmla="*/ 2147483647 w 128"/>
                <a:gd name="T71" fmla="*/ 2147483647 h 326"/>
                <a:gd name="T72" fmla="*/ 2147483647 w 128"/>
                <a:gd name="T73" fmla="*/ 2147483647 h 326"/>
                <a:gd name="T74" fmla="*/ 2147483647 w 128"/>
                <a:gd name="T75" fmla="*/ 2147483647 h 326"/>
                <a:gd name="T76" fmla="*/ 2147483647 w 128"/>
                <a:gd name="T77" fmla="*/ 2147483647 h 3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8"/>
                <a:gd name="T118" fmla="*/ 0 h 326"/>
                <a:gd name="T119" fmla="*/ 128 w 128"/>
                <a:gd name="T120" fmla="*/ 326 h 3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8" h="326">
                  <a:moveTo>
                    <a:pt x="125" y="288"/>
                  </a:moveTo>
                  <a:lnTo>
                    <a:pt x="111" y="249"/>
                  </a:lnTo>
                  <a:lnTo>
                    <a:pt x="100" y="235"/>
                  </a:lnTo>
                  <a:lnTo>
                    <a:pt x="106" y="211"/>
                  </a:lnTo>
                  <a:lnTo>
                    <a:pt x="85" y="177"/>
                  </a:lnTo>
                  <a:lnTo>
                    <a:pt x="87" y="157"/>
                  </a:lnTo>
                  <a:lnTo>
                    <a:pt x="117" y="132"/>
                  </a:lnTo>
                  <a:lnTo>
                    <a:pt x="128" y="114"/>
                  </a:lnTo>
                  <a:lnTo>
                    <a:pt x="115" y="117"/>
                  </a:lnTo>
                  <a:lnTo>
                    <a:pt x="100" y="105"/>
                  </a:lnTo>
                  <a:lnTo>
                    <a:pt x="101" y="91"/>
                  </a:lnTo>
                  <a:lnTo>
                    <a:pt x="93" y="86"/>
                  </a:lnTo>
                  <a:lnTo>
                    <a:pt x="89" y="72"/>
                  </a:lnTo>
                  <a:lnTo>
                    <a:pt x="72" y="78"/>
                  </a:lnTo>
                  <a:lnTo>
                    <a:pt x="79" y="27"/>
                  </a:lnTo>
                  <a:lnTo>
                    <a:pt x="66" y="3"/>
                  </a:lnTo>
                  <a:lnTo>
                    <a:pt x="55" y="0"/>
                  </a:lnTo>
                  <a:lnTo>
                    <a:pt x="51" y="18"/>
                  </a:lnTo>
                  <a:lnTo>
                    <a:pt x="40" y="18"/>
                  </a:lnTo>
                  <a:lnTo>
                    <a:pt x="30" y="30"/>
                  </a:lnTo>
                  <a:lnTo>
                    <a:pt x="20" y="75"/>
                  </a:lnTo>
                  <a:lnTo>
                    <a:pt x="9" y="78"/>
                  </a:lnTo>
                  <a:lnTo>
                    <a:pt x="7" y="105"/>
                  </a:lnTo>
                  <a:lnTo>
                    <a:pt x="2" y="110"/>
                  </a:lnTo>
                  <a:lnTo>
                    <a:pt x="0" y="129"/>
                  </a:lnTo>
                  <a:lnTo>
                    <a:pt x="16" y="145"/>
                  </a:lnTo>
                  <a:lnTo>
                    <a:pt x="20" y="145"/>
                  </a:lnTo>
                  <a:lnTo>
                    <a:pt x="27" y="165"/>
                  </a:lnTo>
                  <a:lnTo>
                    <a:pt x="33" y="165"/>
                  </a:lnTo>
                  <a:lnTo>
                    <a:pt x="41" y="193"/>
                  </a:lnTo>
                  <a:lnTo>
                    <a:pt x="38" y="213"/>
                  </a:lnTo>
                  <a:lnTo>
                    <a:pt x="58" y="219"/>
                  </a:lnTo>
                  <a:lnTo>
                    <a:pt x="76" y="199"/>
                  </a:lnTo>
                  <a:lnTo>
                    <a:pt x="87" y="209"/>
                  </a:lnTo>
                  <a:lnTo>
                    <a:pt x="111" y="276"/>
                  </a:lnTo>
                  <a:lnTo>
                    <a:pt x="108" y="286"/>
                  </a:lnTo>
                  <a:lnTo>
                    <a:pt x="113" y="304"/>
                  </a:lnTo>
                  <a:lnTo>
                    <a:pt x="108" y="326"/>
                  </a:lnTo>
                  <a:lnTo>
                    <a:pt x="125" y="28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0" name="Freeform 51"/>
            <p:cNvSpPr>
              <a:spLocks/>
            </p:cNvSpPr>
            <p:nvPr/>
          </p:nvSpPr>
          <p:spPr bwMode="auto">
            <a:xfrm>
              <a:off x="6846888" y="3205188"/>
              <a:ext cx="220662" cy="411162"/>
            </a:xfrm>
            <a:custGeom>
              <a:avLst/>
              <a:gdLst>
                <a:gd name="T0" fmla="*/ 2147483647 w 122"/>
                <a:gd name="T1" fmla="*/ 2147483647 h 262"/>
                <a:gd name="T2" fmla="*/ 2147483647 w 122"/>
                <a:gd name="T3" fmla="*/ 2147483647 h 262"/>
                <a:gd name="T4" fmla="*/ 2147483647 w 122"/>
                <a:gd name="T5" fmla="*/ 2147483647 h 262"/>
                <a:gd name="T6" fmla="*/ 2147483647 w 122"/>
                <a:gd name="T7" fmla="*/ 2147483647 h 262"/>
                <a:gd name="T8" fmla="*/ 2147483647 w 122"/>
                <a:gd name="T9" fmla="*/ 2147483647 h 262"/>
                <a:gd name="T10" fmla="*/ 2147483647 w 122"/>
                <a:gd name="T11" fmla="*/ 2147483647 h 262"/>
                <a:gd name="T12" fmla="*/ 2147483647 w 122"/>
                <a:gd name="T13" fmla="*/ 2147483647 h 262"/>
                <a:gd name="T14" fmla="*/ 2147483647 w 122"/>
                <a:gd name="T15" fmla="*/ 2147483647 h 262"/>
                <a:gd name="T16" fmla="*/ 2147483647 w 122"/>
                <a:gd name="T17" fmla="*/ 2147483647 h 262"/>
                <a:gd name="T18" fmla="*/ 2147483647 w 122"/>
                <a:gd name="T19" fmla="*/ 2147483647 h 262"/>
                <a:gd name="T20" fmla="*/ 2147483647 w 122"/>
                <a:gd name="T21" fmla="*/ 2147483647 h 262"/>
                <a:gd name="T22" fmla="*/ 2147483647 w 122"/>
                <a:gd name="T23" fmla="*/ 2147483647 h 262"/>
                <a:gd name="T24" fmla="*/ 2147483647 w 122"/>
                <a:gd name="T25" fmla="*/ 2147483647 h 262"/>
                <a:gd name="T26" fmla="*/ 2147483647 w 122"/>
                <a:gd name="T27" fmla="*/ 2147483647 h 262"/>
                <a:gd name="T28" fmla="*/ 2147483647 w 122"/>
                <a:gd name="T29" fmla="*/ 2147483647 h 262"/>
                <a:gd name="T30" fmla="*/ 2147483647 w 122"/>
                <a:gd name="T31" fmla="*/ 2147483647 h 262"/>
                <a:gd name="T32" fmla="*/ 2147483647 w 122"/>
                <a:gd name="T33" fmla="*/ 2147483647 h 262"/>
                <a:gd name="T34" fmla="*/ 2147483647 w 122"/>
                <a:gd name="T35" fmla="*/ 2147483647 h 262"/>
                <a:gd name="T36" fmla="*/ 2147483647 w 122"/>
                <a:gd name="T37" fmla="*/ 2147483647 h 262"/>
                <a:gd name="T38" fmla="*/ 2147483647 w 122"/>
                <a:gd name="T39" fmla="*/ 2147483647 h 262"/>
                <a:gd name="T40" fmla="*/ 2147483647 w 122"/>
                <a:gd name="T41" fmla="*/ 2147483647 h 262"/>
                <a:gd name="T42" fmla="*/ 2147483647 w 122"/>
                <a:gd name="T43" fmla="*/ 2147483647 h 262"/>
                <a:gd name="T44" fmla="*/ 2147483647 w 122"/>
                <a:gd name="T45" fmla="*/ 2147483647 h 262"/>
                <a:gd name="T46" fmla="*/ 2147483647 w 122"/>
                <a:gd name="T47" fmla="*/ 2147483647 h 262"/>
                <a:gd name="T48" fmla="*/ 2147483647 w 122"/>
                <a:gd name="T49" fmla="*/ 2147483647 h 262"/>
                <a:gd name="T50" fmla="*/ 2147483647 w 122"/>
                <a:gd name="T51" fmla="*/ 2147483647 h 262"/>
                <a:gd name="T52" fmla="*/ 2147483647 w 122"/>
                <a:gd name="T53" fmla="*/ 2147483647 h 262"/>
                <a:gd name="T54" fmla="*/ 2147483647 w 122"/>
                <a:gd name="T55" fmla="*/ 2147483647 h 262"/>
                <a:gd name="T56" fmla="*/ 2147483647 w 122"/>
                <a:gd name="T57" fmla="*/ 0 h 262"/>
                <a:gd name="T58" fmla="*/ 2147483647 w 122"/>
                <a:gd name="T59" fmla="*/ 2147483647 h 262"/>
                <a:gd name="T60" fmla="*/ 0 w 122"/>
                <a:gd name="T61" fmla="*/ 2147483647 h 262"/>
                <a:gd name="T62" fmla="*/ 2147483647 w 122"/>
                <a:gd name="T63" fmla="*/ 2147483647 h 262"/>
                <a:gd name="T64" fmla="*/ 2147483647 w 122"/>
                <a:gd name="T65" fmla="*/ 2147483647 h 262"/>
                <a:gd name="T66" fmla="*/ 2147483647 w 122"/>
                <a:gd name="T67" fmla="*/ 2147483647 h 262"/>
                <a:gd name="T68" fmla="*/ 2147483647 w 122"/>
                <a:gd name="T69" fmla="*/ 2147483647 h 262"/>
                <a:gd name="T70" fmla="*/ 2147483647 w 122"/>
                <a:gd name="T71" fmla="*/ 2147483647 h 262"/>
                <a:gd name="T72" fmla="*/ 2147483647 w 122"/>
                <a:gd name="T73" fmla="*/ 2147483647 h 262"/>
                <a:gd name="T74" fmla="*/ 2147483647 w 122"/>
                <a:gd name="T75" fmla="*/ 2147483647 h 262"/>
                <a:gd name="T76" fmla="*/ 2147483647 w 122"/>
                <a:gd name="T77" fmla="*/ 2147483647 h 262"/>
                <a:gd name="T78" fmla="*/ 2147483647 w 122"/>
                <a:gd name="T79" fmla="*/ 2147483647 h 262"/>
                <a:gd name="T80" fmla="*/ 2147483647 w 122"/>
                <a:gd name="T81" fmla="*/ 2147483647 h 2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2"/>
                <a:gd name="T124" fmla="*/ 0 h 262"/>
                <a:gd name="T125" fmla="*/ 122 w 122"/>
                <a:gd name="T126" fmla="*/ 262 h 2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2" h="262">
                  <a:moveTo>
                    <a:pt x="56" y="246"/>
                  </a:moveTo>
                  <a:lnTo>
                    <a:pt x="67" y="251"/>
                  </a:lnTo>
                  <a:lnTo>
                    <a:pt x="70" y="260"/>
                  </a:lnTo>
                  <a:lnTo>
                    <a:pt x="74" y="262"/>
                  </a:lnTo>
                  <a:lnTo>
                    <a:pt x="84" y="257"/>
                  </a:lnTo>
                  <a:lnTo>
                    <a:pt x="74" y="243"/>
                  </a:lnTo>
                  <a:lnTo>
                    <a:pt x="59" y="238"/>
                  </a:lnTo>
                  <a:lnTo>
                    <a:pt x="46" y="201"/>
                  </a:lnTo>
                  <a:lnTo>
                    <a:pt x="39" y="203"/>
                  </a:lnTo>
                  <a:lnTo>
                    <a:pt x="35" y="184"/>
                  </a:lnTo>
                  <a:lnTo>
                    <a:pt x="43" y="152"/>
                  </a:lnTo>
                  <a:lnTo>
                    <a:pt x="43" y="130"/>
                  </a:lnTo>
                  <a:lnTo>
                    <a:pt x="57" y="130"/>
                  </a:lnTo>
                  <a:lnTo>
                    <a:pt x="57" y="141"/>
                  </a:lnTo>
                  <a:lnTo>
                    <a:pt x="73" y="141"/>
                  </a:lnTo>
                  <a:lnTo>
                    <a:pt x="84" y="152"/>
                  </a:lnTo>
                  <a:lnTo>
                    <a:pt x="78" y="131"/>
                  </a:lnTo>
                  <a:lnTo>
                    <a:pt x="85" y="114"/>
                  </a:lnTo>
                  <a:lnTo>
                    <a:pt x="119" y="112"/>
                  </a:lnTo>
                  <a:lnTo>
                    <a:pt x="122" y="93"/>
                  </a:lnTo>
                  <a:lnTo>
                    <a:pt x="108" y="77"/>
                  </a:lnTo>
                  <a:lnTo>
                    <a:pt x="102" y="55"/>
                  </a:lnTo>
                  <a:lnTo>
                    <a:pt x="85" y="39"/>
                  </a:lnTo>
                  <a:lnTo>
                    <a:pt x="74" y="49"/>
                  </a:lnTo>
                  <a:lnTo>
                    <a:pt x="64" y="42"/>
                  </a:lnTo>
                  <a:lnTo>
                    <a:pt x="49" y="52"/>
                  </a:lnTo>
                  <a:lnTo>
                    <a:pt x="49" y="22"/>
                  </a:lnTo>
                  <a:lnTo>
                    <a:pt x="39" y="16"/>
                  </a:lnTo>
                  <a:lnTo>
                    <a:pt x="32" y="0"/>
                  </a:lnTo>
                  <a:lnTo>
                    <a:pt x="2" y="25"/>
                  </a:lnTo>
                  <a:lnTo>
                    <a:pt x="0" y="45"/>
                  </a:lnTo>
                  <a:lnTo>
                    <a:pt x="21" y="79"/>
                  </a:lnTo>
                  <a:lnTo>
                    <a:pt x="15" y="103"/>
                  </a:lnTo>
                  <a:lnTo>
                    <a:pt x="26" y="117"/>
                  </a:lnTo>
                  <a:lnTo>
                    <a:pt x="40" y="156"/>
                  </a:lnTo>
                  <a:lnTo>
                    <a:pt x="23" y="194"/>
                  </a:lnTo>
                  <a:lnTo>
                    <a:pt x="23" y="206"/>
                  </a:lnTo>
                  <a:lnTo>
                    <a:pt x="26" y="222"/>
                  </a:lnTo>
                  <a:lnTo>
                    <a:pt x="30" y="220"/>
                  </a:lnTo>
                  <a:lnTo>
                    <a:pt x="56" y="252"/>
                  </a:lnTo>
                  <a:lnTo>
                    <a:pt x="56" y="24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1" name="Freeform 52"/>
            <p:cNvSpPr>
              <a:spLocks/>
            </p:cNvSpPr>
            <p:nvPr/>
          </p:nvSpPr>
          <p:spPr bwMode="auto">
            <a:xfrm>
              <a:off x="6846888" y="3205188"/>
              <a:ext cx="220662" cy="411162"/>
            </a:xfrm>
            <a:custGeom>
              <a:avLst/>
              <a:gdLst>
                <a:gd name="T0" fmla="*/ 2147483647 w 122"/>
                <a:gd name="T1" fmla="*/ 2147483647 h 262"/>
                <a:gd name="T2" fmla="*/ 2147483647 w 122"/>
                <a:gd name="T3" fmla="*/ 2147483647 h 262"/>
                <a:gd name="T4" fmla="*/ 2147483647 w 122"/>
                <a:gd name="T5" fmla="*/ 2147483647 h 262"/>
                <a:gd name="T6" fmla="*/ 2147483647 w 122"/>
                <a:gd name="T7" fmla="*/ 2147483647 h 262"/>
                <a:gd name="T8" fmla="*/ 2147483647 w 122"/>
                <a:gd name="T9" fmla="*/ 2147483647 h 262"/>
                <a:gd name="T10" fmla="*/ 2147483647 w 122"/>
                <a:gd name="T11" fmla="*/ 2147483647 h 262"/>
                <a:gd name="T12" fmla="*/ 2147483647 w 122"/>
                <a:gd name="T13" fmla="*/ 2147483647 h 262"/>
                <a:gd name="T14" fmla="*/ 2147483647 w 122"/>
                <a:gd name="T15" fmla="*/ 2147483647 h 262"/>
                <a:gd name="T16" fmla="*/ 2147483647 w 122"/>
                <a:gd name="T17" fmla="*/ 2147483647 h 262"/>
                <a:gd name="T18" fmla="*/ 2147483647 w 122"/>
                <a:gd name="T19" fmla="*/ 2147483647 h 262"/>
                <a:gd name="T20" fmla="*/ 2147483647 w 122"/>
                <a:gd name="T21" fmla="*/ 2147483647 h 262"/>
                <a:gd name="T22" fmla="*/ 2147483647 w 122"/>
                <a:gd name="T23" fmla="*/ 2147483647 h 262"/>
                <a:gd name="T24" fmla="*/ 2147483647 w 122"/>
                <a:gd name="T25" fmla="*/ 2147483647 h 262"/>
                <a:gd name="T26" fmla="*/ 2147483647 w 122"/>
                <a:gd name="T27" fmla="*/ 2147483647 h 262"/>
                <a:gd name="T28" fmla="*/ 2147483647 w 122"/>
                <a:gd name="T29" fmla="*/ 2147483647 h 262"/>
                <a:gd name="T30" fmla="*/ 2147483647 w 122"/>
                <a:gd name="T31" fmla="*/ 2147483647 h 262"/>
                <a:gd name="T32" fmla="*/ 2147483647 w 122"/>
                <a:gd name="T33" fmla="*/ 2147483647 h 262"/>
                <a:gd name="T34" fmla="*/ 2147483647 w 122"/>
                <a:gd name="T35" fmla="*/ 2147483647 h 262"/>
                <a:gd name="T36" fmla="*/ 2147483647 w 122"/>
                <a:gd name="T37" fmla="*/ 2147483647 h 262"/>
                <a:gd name="T38" fmla="*/ 2147483647 w 122"/>
                <a:gd name="T39" fmla="*/ 2147483647 h 262"/>
                <a:gd name="T40" fmla="*/ 2147483647 w 122"/>
                <a:gd name="T41" fmla="*/ 2147483647 h 262"/>
                <a:gd name="T42" fmla="*/ 2147483647 w 122"/>
                <a:gd name="T43" fmla="*/ 2147483647 h 262"/>
                <a:gd name="T44" fmla="*/ 2147483647 w 122"/>
                <a:gd name="T45" fmla="*/ 2147483647 h 262"/>
                <a:gd name="T46" fmla="*/ 2147483647 w 122"/>
                <a:gd name="T47" fmla="*/ 2147483647 h 262"/>
                <a:gd name="T48" fmla="*/ 2147483647 w 122"/>
                <a:gd name="T49" fmla="*/ 2147483647 h 262"/>
                <a:gd name="T50" fmla="*/ 2147483647 w 122"/>
                <a:gd name="T51" fmla="*/ 2147483647 h 262"/>
                <a:gd name="T52" fmla="*/ 2147483647 w 122"/>
                <a:gd name="T53" fmla="*/ 2147483647 h 262"/>
                <a:gd name="T54" fmla="*/ 2147483647 w 122"/>
                <a:gd name="T55" fmla="*/ 2147483647 h 262"/>
                <a:gd name="T56" fmla="*/ 2147483647 w 122"/>
                <a:gd name="T57" fmla="*/ 0 h 262"/>
                <a:gd name="T58" fmla="*/ 2147483647 w 122"/>
                <a:gd name="T59" fmla="*/ 2147483647 h 262"/>
                <a:gd name="T60" fmla="*/ 0 w 122"/>
                <a:gd name="T61" fmla="*/ 2147483647 h 262"/>
                <a:gd name="T62" fmla="*/ 2147483647 w 122"/>
                <a:gd name="T63" fmla="*/ 2147483647 h 262"/>
                <a:gd name="T64" fmla="*/ 2147483647 w 122"/>
                <a:gd name="T65" fmla="*/ 2147483647 h 262"/>
                <a:gd name="T66" fmla="*/ 2147483647 w 122"/>
                <a:gd name="T67" fmla="*/ 2147483647 h 262"/>
                <a:gd name="T68" fmla="*/ 2147483647 w 122"/>
                <a:gd name="T69" fmla="*/ 2147483647 h 262"/>
                <a:gd name="T70" fmla="*/ 2147483647 w 122"/>
                <a:gd name="T71" fmla="*/ 2147483647 h 262"/>
                <a:gd name="T72" fmla="*/ 2147483647 w 122"/>
                <a:gd name="T73" fmla="*/ 2147483647 h 262"/>
                <a:gd name="T74" fmla="*/ 2147483647 w 122"/>
                <a:gd name="T75" fmla="*/ 2147483647 h 262"/>
                <a:gd name="T76" fmla="*/ 2147483647 w 122"/>
                <a:gd name="T77" fmla="*/ 2147483647 h 262"/>
                <a:gd name="T78" fmla="*/ 2147483647 w 122"/>
                <a:gd name="T79" fmla="*/ 2147483647 h 262"/>
                <a:gd name="T80" fmla="*/ 2147483647 w 122"/>
                <a:gd name="T81" fmla="*/ 2147483647 h 2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2"/>
                <a:gd name="T124" fmla="*/ 0 h 262"/>
                <a:gd name="T125" fmla="*/ 122 w 122"/>
                <a:gd name="T126" fmla="*/ 262 h 2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2" h="262">
                  <a:moveTo>
                    <a:pt x="56" y="246"/>
                  </a:moveTo>
                  <a:lnTo>
                    <a:pt x="67" y="251"/>
                  </a:lnTo>
                  <a:lnTo>
                    <a:pt x="70" y="260"/>
                  </a:lnTo>
                  <a:lnTo>
                    <a:pt x="74" y="262"/>
                  </a:lnTo>
                  <a:lnTo>
                    <a:pt x="84" y="257"/>
                  </a:lnTo>
                  <a:lnTo>
                    <a:pt x="74" y="243"/>
                  </a:lnTo>
                  <a:lnTo>
                    <a:pt x="59" y="238"/>
                  </a:lnTo>
                  <a:lnTo>
                    <a:pt x="46" y="201"/>
                  </a:lnTo>
                  <a:lnTo>
                    <a:pt x="39" y="203"/>
                  </a:lnTo>
                  <a:lnTo>
                    <a:pt x="35" y="184"/>
                  </a:lnTo>
                  <a:lnTo>
                    <a:pt x="43" y="152"/>
                  </a:lnTo>
                  <a:lnTo>
                    <a:pt x="43" y="130"/>
                  </a:lnTo>
                  <a:lnTo>
                    <a:pt x="57" y="130"/>
                  </a:lnTo>
                  <a:lnTo>
                    <a:pt x="57" y="141"/>
                  </a:lnTo>
                  <a:lnTo>
                    <a:pt x="73" y="141"/>
                  </a:lnTo>
                  <a:lnTo>
                    <a:pt x="84" y="152"/>
                  </a:lnTo>
                  <a:lnTo>
                    <a:pt x="78" y="131"/>
                  </a:lnTo>
                  <a:lnTo>
                    <a:pt x="85" y="114"/>
                  </a:lnTo>
                  <a:lnTo>
                    <a:pt x="119" y="112"/>
                  </a:lnTo>
                  <a:lnTo>
                    <a:pt x="122" y="93"/>
                  </a:lnTo>
                  <a:lnTo>
                    <a:pt x="108" y="77"/>
                  </a:lnTo>
                  <a:lnTo>
                    <a:pt x="102" y="55"/>
                  </a:lnTo>
                  <a:lnTo>
                    <a:pt x="85" y="39"/>
                  </a:lnTo>
                  <a:lnTo>
                    <a:pt x="74" y="49"/>
                  </a:lnTo>
                  <a:lnTo>
                    <a:pt x="64" y="42"/>
                  </a:lnTo>
                  <a:lnTo>
                    <a:pt x="49" y="52"/>
                  </a:lnTo>
                  <a:lnTo>
                    <a:pt x="49" y="22"/>
                  </a:lnTo>
                  <a:lnTo>
                    <a:pt x="39" y="16"/>
                  </a:lnTo>
                  <a:lnTo>
                    <a:pt x="32" y="0"/>
                  </a:lnTo>
                  <a:lnTo>
                    <a:pt x="2" y="25"/>
                  </a:lnTo>
                  <a:lnTo>
                    <a:pt x="0" y="45"/>
                  </a:lnTo>
                  <a:lnTo>
                    <a:pt x="21" y="79"/>
                  </a:lnTo>
                  <a:lnTo>
                    <a:pt x="15" y="103"/>
                  </a:lnTo>
                  <a:lnTo>
                    <a:pt x="26" y="117"/>
                  </a:lnTo>
                  <a:lnTo>
                    <a:pt x="40" y="156"/>
                  </a:lnTo>
                  <a:lnTo>
                    <a:pt x="23" y="194"/>
                  </a:lnTo>
                  <a:lnTo>
                    <a:pt x="23" y="206"/>
                  </a:lnTo>
                  <a:lnTo>
                    <a:pt x="26" y="222"/>
                  </a:lnTo>
                  <a:lnTo>
                    <a:pt x="30" y="220"/>
                  </a:lnTo>
                  <a:lnTo>
                    <a:pt x="56" y="252"/>
                  </a:lnTo>
                  <a:lnTo>
                    <a:pt x="56" y="24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2" name="Freeform 53"/>
            <p:cNvSpPr>
              <a:spLocks/>
            </p:cNvSpPr>
            <p:nvPr/>
          </p:nvSpPr>
          <p:spPr bwMode="auto">
            <a:xfrm>
              <a:off x="6950075" y="3590950"/>
              <a:ext cx="109538" cy="147638"/>
            </a:xfrm>
            <a:custGeom>
              <a:avLst/>
              <a:gdLst>
                <a:gd name="T0" fmla="*/ 0 w 62"/>
                <a:gd name="T1" fmla="*/ 2147483647 h 94"/>
                <a:gd name="T2" fmla="*/ 0 w 62"/>
                <a:gd name="T3" fmla="*/ 0 h 94"/>
                <a:gd name="T4" fmla="*/ 2147483647 w 62"/>
                <a:gd name="T5" fmla="*/ 2147483647 h 94"/>
                <a:gd name="T6" fmla="*/ 2147483647 w 62"/>
                <a:gd name="T7" fmla="*/ 2147483647 h 94"/>
                <a:gd name="T8" fmla="*/ 2147483647 w 62"/>
                <a:gd name="T9" fmla="*/ 2147483647 h 94"/>
                <a:gd name="T10" fmla="*/ 2147483647 w 62"/>
                <a:gd name="T11" fmla="*/ 2147483647 h 94"/>
                <a:gd name="T12" fmla="*/ 2147483647 w 62"/>
                <a:gd name="T13" fmla="*/ 2147483647 h 94"/>
                <a:gd name="T14" fmla="*/ 2147483647 w 62"/>
                <a:gd name="T15" fmla="*/ 2147483647 h 94"/>
                <a:gd name="T16" fmla="*/ 2147483647 w 62"/>
                <a:gd name="T17" fmla="*/ 2147483647 h 94"/>
                <a:gd name="T18" fmla="*/ 2147483647 w 62"/>
                <a:gd name="T19" fmla="*/ 2147483647 h 94"/>
                <a:gd name="T20" fmla="*/ 2147483647 w 62"/>
                <a:gd name="T21" fmla="*/ 2147483647 h 94"/>
                <a:gd name="T22" fmla="*/ 2147483647 w 62"/>
                <a:gd name="T23" fmla="*/ 2147483647 h 94"/>
                <a:gd name="T24" fmla="*/ 0 w 62"/>
                <a:gd name="T25" fmla="*/ 2147483647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94"/>
                <a:gd name="T41" fmla="*/ 62 w 62"/>
                <a:gd name="T42" fmla="*/ 94 h 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94">
                  <a:moveTo>
                    <a:pt x="0" y="5"/>
                  </a:moveTo>
                  <a:lnTo>
                    <a:pt x="0" y="0"/>
                  </a:lnTo>
                  <a:lnTo>
                    <a:pt x="11" y="5"/>
                  </a:lnTo>
                  <a:lnTo>
                    <a:pt x="14" y="14"/>
                  </a:lnTo>
                  <a:lnTo>
                    <a:pt x="18" y="16"/>
                  </a:lnTo>
                  <a:lnTo>
                    <a:pt x="28" y="11"/>
                  </a:lnTo>
                  <a:lnTo>
                    <a:pt x="48" y="31"/>
                  </a:lnTo>
                  <a:lnTo>
                    <a:pt x="48" y="68"/>
                  </a:lnTo>
                  <a:lnTo>
                    <a:pt x="62" y="94"/>
                  </a:lnTo>
                  <a:lnTo>
                    <a:pt x="50" y="94"/>
                  </a:lnTo>
                  <a:lnTo>
                    <a:pt x="18" y="69"/>
                  </a:lnTo>
                  <a:lnTo>
                    <a:pt x="5" y="43"/>
                  </a:lnTo>
                  <a:lnTo>
                    <a:pt x="0"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3" name="Freeform 54"/>
            <p:cNvSpPr>
              <a:spLocks/>
            </p:cNvSpPr>
            <p:nvPr/>
          </p:nvSpPr>
          <p:spPr bwMode="auto">
            <a:xfrm>
              <a:off x="6950075" y="3590950"/>
              <a:ext cx="109538" cy="147638"/>
            </a:xfrm>
            <a:custGeom>
              <a:avLst/>
              <a:gdLst>
                <a:gd name="T0" fmla="*/ 0 w 62"/>
                <a:gd name="T1" fmla="*/ 2147483647 h 94"/>
                <a:gd name="T2" fmla="*/ 0 w 62"/>
                <a:gd name="T3" fmla="*/ 0 h 94"/>
                <a:gd name="T4" fmla="*/ 2147483647 w 62"/>
                <a:gd name="T5" fmla="*/ 2147483647 h 94"/>
                <a:gd name="T6" fmla="*/ 2147483647 w 62"/>
                <a:gd name="T7" fmla="*/ 2147483647 h 94"/>
                <a:gd name="T8" fmla="*/ 2147483647 w 62"/>
                <a:gd name="T9" fmla="*/ 2147483647 h 94"/>
                <a:gd name="T10" fmla="*/ 2147483647 w 62"/>
                <a:gd name="T11" fmla="*/ 2147483647 h 94"/>
                <a:gd name="T12" fmla="*/ 2147483647 w 62"/>
                <a:gd name="T13" fmla="*/ 2147483647 h 94"/>
                <a:gd name="T14" fmla="*/ 2147483647 w 62"/>
                <a:gd name="T15" fmla="*/ 2147483647 h 94"/>
                <a:gd name="T16" fmla="*/ 2147483647 w 62"/>
                <a:gd name="T17" fmla="*/ 2147483647 h 94"/>
                <a:gd name="T18" fmla="*/ 2147483647 w 62"/>
                <a:gd name="T19" fmla="*/ 2147483647 h 94"/>
                <a:gd name="T20" fmla="*/ 2147483647 w 62"/>
                <a:gd name="T21" fmla="*/ 2147483647 h 94"/>
                <a:gd name="T22" fmla="*/ 2147483647 w 62"/>
                <a:gd name="T23" fmla="*/ 2147483647 h 94"/>
                <a:gd name="T24" fmla="*/ 0 w 62"/>
                <a:gd name="T25" fmla="*/ 2147483647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94"/>
                <a:gd name="T41" fmla="*/ 62 w 62"/>
                <a:gd name="T42" fmla="*/ 94 h 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94">
                  <a:moveTo>
                    <a:pt x="0" y="5"/>
                  </a:moveTo>
                  <a:lnTo>
                    <a:pt x="0" y="0"/>
                  </a:lnTo>
                  <a:lnTo>
                    <a:pt x="11" y="5"/>
                  </a:lnTo>
                  <a:lnTo>
                    <a:pt x="14" y="14"/>
                  </a:lnTo>
                  <a:lnTo>
                    <a:pt x="18" y="16"/>
                  </a:lnTo>
                  <a:lnTo>
                    <a:pt x="28" y="11"/>
                  </a:lnTo>
                  <a:lnTo>
                    <a:pt x="48" y="31"/>
                  </a:lnTo>
                  <a:lnTo>
                    <a:pt x="48" y="68"/>
                  </a:lnTo>
                  <a:lnTo>
                    <a:pt x="62" y="94"/>
                  </a:lnTo>
                  <a:lnTo>
                    <a:pt x="50" y="94"/>
                  </a:lnTo>
                  <a:lnTo>
                    <a:pt x="18" y="69"/>
                  </a:lnTo>
                  <a:lnTo>
                    <a:pt x="5" y="43"/>
                  </a:lnTo>
                  <a:lnTo>
                    <a:pt x="0" y="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4" name="Freeform 55"/>
            <p:cNvSpPr>
              <a:spLocks/>
            </p:cNvSpPr>
            <p:nvPr/>
          </p:nvSpPr>
          <p:spPr bwMode="auto">
            <a:xfrm>
              <a:off x="6951663" y="3141688"/>
              <a:ext cx="222250" cy="395287"/>
            </a:xfrm>
            <a:custGeom>
              <a:avLst/>
              <a:gdLst>
                <a:gd name="T0" fmla="*/ 0 w 124"/>
                <a:gd name="T1" fmla="*/ 2147483647 h 254"/>
                <a:gd name="T2" fmla="*/ 2147483647 w 124"/>
                <a:gd name="T3" fmla="*/ 2147483647 h 254"/>
                <a:gd name="T4" fmla="*/ 2147483647 w 124"/>
                <a:gd name="T5" fmla="*/ 2147483647 h 254"/>
                <a:gd name="T6" fmla="*/ 2147483647 w 124"/>
                <a:gd name="T7" fmla="*/ 2147483647 h 254"/>
                <a:gd name="T8" fmla="*/ 2147483647 w 124"/>
                <a:gd name="T9" fmla="*/ 2147483647 h 254"/>
                <a:gd name="T10" fmla="*/ 2147483647 w 124"/>
                <a:gd name="T11" fmla="*/ 2147483647 h 254"/>
                <a:gd name="T12" fmla="*/ 2147483647 w 124"/>
                <a:gd name="T13" fmla="*/ 2147483647 h 254"/>
                <a:gd name="T14" fmla="*/ 2147483647 w 124"/>
                <a:gd name="T15" fmla="*/ 2147483647 h 254"/>
                <a:gd name="T16" fmla="*/ 2147483647 w 124"/>
                <a:gd name="T17" fmla="*/ 2147483647 h 254"/>
                <a:gd name="T18" fmla="*/ 2147483647 w 124"/>
                <a:gd name="T19" fmla="*/ 2147483647 h 254"/>
                <a:gd name="T20" fmla="*/ 2147483647 w 124"/>
                <a:gd name="T21" fmla="*/ 2147483647 h 254"/>
                <a:gd name="T22" fmla="*/ 2147483647 w 124"/>
                <a:gd name="T23" fmla="*/ 2147483647 h 254"/>
                <a:gd name="T24" fmla="*/ 2147483647 w 124"/>
                <a:gd name="T25" fmla="*/ 2147483647 h 254"/>
                <a:gd name="T26" fmla="*/ 2147483647 w 124"/>
                <a:gd name="T27" fmla="*/ 2147483647 h 254"/>
                <a:gd name="T28" fmla="*/ 2147483647 w 124"/>
                <a:gd name="T29" fmla="*/ 2147483647 h 254"/>
                <a:gd name="T30" fmla="*/ 2147483647 w 124"/>
                <a:gd name="T31" fmla="*/ 2147483647 h 254"/>
                <a:gd name="T32" fmla="*/ 2147483647 w 124"/>
                <a:gd name="T33" fmla="*/ 2147483647 h 254"/>
                <a:gd name="T34" fmla="*/ 2147483647 w 124"/>
                <a:gd name="T35" fmla="*/ 2147483647 h 254"/>
                <a:gd name="T36" fmla="*/ 2147483647 w 124"/>
                <a:gd name="T37" fmla="*/ 2147483647 h 254"/>
                <a:gd name="T38" fmla="*/ 2147483647 w 124"/>
                <a:gd name="T39" fmla="*/ 2147483647 h 254"/>
                <a:gd name="T40" fmla="*/ 2147483647 w 124"/>
                <a:gd name="T41" fmla="*/ 2147483647 h 254"/>
                <a:gd name="T42" fmla="*/ 2147483647 w 124"/>
                <a:gd name="T43" fmla="*/ 2147483647 h 254"/>
                <a:gd name="T44" fmla="*/ 2147483647 w 124"/>
                <a:gd name="T45" fmla="*/ 2147483647 h 254"/>
                <a:gd name="T46" fmla="*/ 2147483647 w 124"/>
                <a:gd name="T47" fmla="*/ 2147483647 h 254"/>
                <a:gd name="T48" fmla="*/ 2147483647 w 124"/>
                <a:gd name="T49" fmla="*/ 2147483647 h 254"/>
                <a:gd name="T50" fmla="*/ 2147483647 w 124"/>
                <a:gd name="T51" fmla="*/ 2147483647 h 254"/>
                <a:gd name="T52" fmla="*/ 2147483647 w 124"/>
                <a:gd name="T53" fmla="*/ 2147483647 h 254"/>
                <a:gd name="T54" fmla="*/ 2147483647 w 124"/>
                <a:gd name="T55" fmla="*/ 2147483647 h 254"/>
                <a:gd name="T56" fmla="*/ 2147483647 w 124"/>
                <a:gd name="T57" fmla="*/ 0 h 254"/>
                <a:gd name="T58" fmla="*/ 2147483647 w 124"/>
                <a:gd name="T59" fmla="*/ 2147483647 h 254"/>
                <a:gd name="T60" fmla="*/ 2147483647 w 124"/>
                <a:gd name="T61" fmla="*/ 2147483647 h 254"/>
                <a:gd name="T62" fmla="*/ 0 w 124"/>
                <a:gd name="T63" fmla="*/ 2147483647 h 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
                <a:gd name="T97" fmla="*/ 0 h 254"/>
                <a:gd name="T98" fmla="*/ 124 w 124"/>
                <a:gd name="T99" fmla="*/ 254 h 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 h="254">
                  <a:moveTo>
                    <a:pt x="0" y="14"/>
                  </a:moveTo>
                  <a:lnTo>
                    <a:pt x="18" y="38"/>
                  </a:lnTo>
                  <a:lnTo>
                    <a:pt x="35" y="43"/>
                  </a:lnTo>
                  <a:lnTo>
                    <a:pt x="42" y="59"/>
                  </a:lnTo>
                  <a:lnTo>
                    <a:pt x="32" y="65"/>
                  </a:lnTo>
                  <a:lnTo>
                    <a:pt x="73" y="104"/>
                  </a:lnTo>
                  <a:lnTo>
                    <a:pt x="76" y="111"/>
                  </a:lnTo>
                  <a:lnTo>
                    <a:pt x="92" y="132"/>
                  </a:lnTo>
                  <a:lnTo>
                    <a:pt x="96" y="149"/>
                  </a:lnTo>
                  <a:lnTo>
                    <a:pt x="100" y="189"/>
                  </a:lnTo>
                  <a:lnTo>
                    <a:pt x="77" y="203"/>
                  </a:lnTo>
                  <a:lnTo>
                    <a:pt x="75" y="215"/>
                  </a:lnTo>
                  <a:lnTo>
                    <a:pt x="58" y="224"/>
                  </a:lnTo>
                  <a:lnTo>
                    <a:pt x="65" y="230"/>
                  </a:lnTo>
                  <a:lnTo>
                    <a:pt x="66" y="254"/>
                  </a:lnTo>
                  <a:lnTo>
                    <a:pt x="86" y="241"/>
                  </a:lnTo>
                  <a:lnTo>
                    <a:pt x="90" y="224"/>
                  </a:lnTo>
                  <a:lnTo>
                    <a:pt x="97" y="224"/>
                  </a:lnTo>
                  <a:lnTo>
                    <a:pt x="124" y="206"/>
                  </a:lnTo>
                  <a:lnTo>
                    <a:pt x="124" y="165"/>
                  </a:lnTo>
                  <a:lnTo>
                    <a:pt x="114" y="138"/>
                  </a:lnTo>
                  <a:lnTo>
                    <a:pt x="65" y="82"/>
                  </a:lnTo>
                  <a:lnTo>
                    <a:pt x="58" y="72"/>
                  </a:lnTo>
                  <a:lnTo>
                    <a:pt x="61" y="56"/>
                  </a:lnTo>
                  <a:lnTo>
                    <a:pt x="75" y="37"/>
                  </a:lnTo>
                  <a:lnTo>
                    <a:pt x="87" y="30"/>
                  </a:lnTo>
                  <a:lnTo>
                    <a:pt x="69" y="22"/>
                  </a:lnTo>
                  <a:lnTo>
                    <a:pt x="63" y="6"/>
                  </a:lnTo>
                  <a:lnTo>
                    <a:pt x="47" y="0"/>
                  </a:lnTo>
                  <a:lnTo>
                    <a:pt x="13" y="9"/>
                  </a:lnTo>
                  <a:lnTo>
                    <a:pt x="2" y="6"/>
                  </a:lnTo>
                  <a:lnTo>
                    <a:pt x="0" y="1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5" name="Freeform 56"/>
            <p:cNvSpPr>
              <a:spLocks/>
            </p:cNvSpPr>
            <p:nvPr/>
          </p:nvSpPr>
          <p:spPr bwMode="auto">
            <a:xfrm>
              <a:off x="6951663" y="3141688"/>
              <a:ext cx="222250" cy="395287"/>
            </a:xfrm>
            <a:custGeom>
              <a:avLst/>
              <a:gdLst>
                <a:gd name="T0" fmla="*/ 0 w 124"/>
                <a:gd name="T1" fmla="*/ 2147483647 h 254"/>
                <a:gd name="T2" fmla="*/ 2147483647 w 124"/>
                <a:gd name="T3" fmla="*/ 2147483647 h 254"/>
                <a:gd name="T4" fmla="*/ 2147483647 w 124"/>
                <a:gd name="T5" fmla="*/ 2147483647 h 254"/>
                <a:gd name="T6" fmla="*/ 2147483647 w 124"/>
                <a:gd name="T7" fmla="*/ 2147483647 h 254"/>
                <a:gd name="T8" fmla="*/ 2147483647 w 124"/>
                <a:gd name="T9" fmla="*/ 2147483647 h 254"/>
                <a:gd name="T10" fmla="*/ 2147483647 w 124"/>
                <a:gd name="T11" fmla="*/ 2147483647 h 254"/>
                <a:gd name="T12" fmla="*/ 2147483647 w 124"/>
                <a:gd name="T13" fmla="*/ 2147483647 h 254"/>
                <a:gd name="T14" fmla="*/ 2147483647 w 124"/>
                <a:gd name="T15" fmla="*/ 2147483647 h 254"/>
                <a:gd name="T16" fmla="*/ 2147483647 w 124"/>
                <a:gd name="T17" fmla="*/ 2147483647 h 254"/>
                <a:gd name="T18" fmla="*/ 2147483647 w 124"/>
                <a:gd name="T19" fmla="*/ 2147483647 h 254"/>
                <a:gd name="T20" fmla="*/ 2147483647 w 124"/>
                <a:gd name="T21" fmla="*/ 2147483647 h 254"/>
                <a:gd name="T22" fmla="*/ 2147483647 w 124"/>
                <a:gd name="T23" fmla="*/ 2147483647 h 254"/>
                <a:gd name="T24" fmla="*/ 2147483647 w 124"/>
                <a:gd name="T25" fmla="*/ 2147483647 h 254"/>
                <a:gd name="T26" fmla="*/ 2147483647 w 124"/>
                <a:gd name="T27" fmla="*/ 2147483647 h 254"/>
                <a:gd name="T28" fmla="*/ 2147483647 w 124"/>
                <a:gd name="T29" fmla="*/ 2147483647 h 254"/>
                <a:gd name="T30" fmla="*/ 2147483647 w 124"/>
                <a:gd name="T31" fmla="*/ 2147483647 h 254"/>
                <a:gd name="T32" fmla="*/ 2147483647 w 124"/>
                <a:gd name="T33" fmla="*/ 2147483647 h 254"/>
                <a:gd name="T34" fmla="*/ 2147483647 w 124"/>
                <a:gd name="T35" fmla="*/ 2147483647 h 254"/>
                <a:gd name="T36" fmla="*/ 2147483647 w 124"/>
                <a:gd name="T37" fmla="*/ 2147483647 h 254"/>
                <a:gd name="T38" fmla="*/ 2147483647 w 124"/>
                <a:gd name="T39" fmla="*/ 2147483647 h 254"/>
                <a:gd name="T40" fmla="*/ 2147483647 w 124"/>
                <a:gd name="T41" fmla="*/ 2147483647 h 254"/>
                <a:gd name="T42" fmla="*/ 2147483647 w 124"/>
                <a:gd name="T43" fmla="*/ 2147483647 h 254"/>
                <a:gd name="T44" fmla="*/ 2147483647 w 124"/>
                <a:gd name="T45" fmla="*/ 2147483647 h 254"/>
                <a:gd name="T46" fmla="*/ 2147483647 w 124"/>
                <a:gd name="T47" fmla="*/ 2147483647 h 254"/>
                <a:gd name="T48" fmla="*/ 2147483647 w 124"/>
                <a:gd name="T49" fmla="*/ 2147483647 h 254"/>
                <a:gd name="T50" fmla="*/ 2147483647 w 124"/>
                <a:gd name="T51" fmla="*/ 2147483647 h 254"/>
                <a:gd name="T52" fmla="*/ 2147483647 w 124"/>
                <a:gd name="T53" fmla="*/ 2147483647 h 254"/>
                <a:gd name="T54" fmla="*/ 2147483647 w 124"/>
                <a:gd name="T55" fmla="*/ 2147483647 h 254"/>
                <a:gd name="T56" fmla="*/ 2147483647 w 124"/>
                <a:gd name="T57" fmla="*/ 0 h 254"/>
                <a:gd name="T58" fmla="*/ 2147483647 w 124"/>
                <a:gd name="T59" fmla="*/ 2147483647 h 254"/>
                <a:gd name="T60" fmla="*/ 2147483647 w 124"/>
                <a:gd name="T61" fmla="*/ 2147483647 h 254"/>
                <a:gd name="T62" fmla="*/ 0 w 124"/>
                <a:gd name="T63" fmla="*/ 2147483647 h 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
                <a:gd name="T97" fmla="*/ 0 h 254"/>
                <a:gd name="T98" fmla="*/ 124 w 124"/>
                <a:gd name="T99" fmla="*/ 254 h 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 h="254">
                  <a:moveTo>
                    <a:pt x="0" y="14"/>
                  </a:moveTo>
                  <a:lnTo>
                    <a:pt x="18" y="38"/>
                  </a:lnTo>
                  <a:lnTo>
                    <a:pt x="35" y="43"/>
                  </a:lnTo>
                  <a:lnTo>
                    <a:pt x="42" y="59"/>
                  </a:lnTo>
                  <a:lnTo>
                    <a:pt x="32" y="65"/>
                  </a:lnTo>
                  <a:lnTo>
                    <a:pt x="73" y="104"/>
                  </a:lnTo>
                  <a:lnTo>
                    <a:pt x="76" y="111"/>
                  </a:lnTo>
                  <a:lnTo>
                    <a:pt x="92" y="132"/>
                  </a:lnTo>
                  <a:lnTo>
                    <a:pt x="96" y="149"/>
                  </a:lnTo>
                  <a:lnTo>
                    <a:pt x="100" y="189"/>
                  </a:lnTo>
                  <a:lnTo>
                    <a:pt x="77" y="203"/>
                  </a:lnTo>
                  <a:lnTo>
                    <a:pt x="75" y="215"/>
                  </a:lnTo>
                  <a:lnTo>
                    <a:pt x="58" y="224"/>
                  </a:lnTo>
                  <a:lnTo>
                    <a:pt x="65" y="230"/>
                  </a:lnTo>
                  <a:lnTo>
                    <a:pt x="66" y="254"/>
                  </a:lnTo>
                  <a:lnTo>
                    <a:pt x="86" y="241"/>
                  </a:lnTo>
                  <a:lnTo>
                    <a:pt x="90" y="224"/>
                  </a:lnTo>
                  <a:lnTo>
                    <a:pt x="97" y="224"/>
                  </a:lnTo>
                  <a:lnTo>
                    <a:pt x="124" y="206"/>
                  </a:lnTo>
                  <a:lnTo>
                    <a:pt x="124" y="165"/>
                  </a:lnTo>
                  <a:lnTo>
                    <a:pt x="114" y="138"/>
                  </a:lnTo>
                  <a:lnTo>
                    <a:pt x="65" y="82"/>
                  </a:lnTo>
                  <a:lnTo>
                    <a:pt x="58" y="72"/>
                  </a:lnTo>
                  <a:lnTo>
                    <a:pt x="61" y="56"/>
                  </a:lnTo>
                  <a:lnTo>
                    <a:pt x="75" y="37"/>
                  </a:lnTo>
                  <a:lnTo>
                    <a:pt x="87" y="30"/>
                  </a:lnTo>
                  <a:lnTo>
                    <a:pt x="69" y="22"/>
                  </a:lnTo>
                  <a:lnTo>
                    <a:pt x="63" y="6"/>
                  </a:lnTo>
                  <a:lnTo>
                    <a:pt x="47" y="0"/>
                  </a:lnTo>
                  <a:lnTo>
                    <a:pt x="13" y="9"/>
                  </a:lnTo>
                  <a:lnTo>
                    <a:pt x="2" y="6"/>
                  </a:lnTo>
                  <a:lnTo>
                    <a:pt x="0" y="1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6" name="Freeform 57"/>
            <p:cNvSpPr>
              <a:spLocks/>
            </p:cNvSpPr>
            <p:nvPr/>
          </p:nvSpPr>
          <p:spPr bwMode="auto">
            <a:xfrm>
              <a:off x="6988175" y="3373463"/>
              <a:ext cx="141288" cy="115887"/>
            </a:xfrm>
            <a:custGeom>
              <a:avLst/>
              <a:gdLst>
                <a:gd name="T0" fmla="*/ 0 w 79"/>
                <a:gd name="T1" fmla="*/ 2147483647 h 75"/>
                <a:gd name="T2" fmla="*/ 2147483647 w 79"/>
                <a:gd name="T3" fmla="*/ 2147483647 h 75"/>
                <a:gd name="T4" fmla="*/ 2147483647 w 79"/>
                <a:gd name="T5" fmla="*/ 2147483647 h 75"/>
                <a:gd name="T6" fmla="*/ 2147483647 w 79"/>
                <a:gd name="T7" fmla="*/ 2147483647 h 75"/>
                <a:gd name="T8" fmla="*/ 2147483647 w 79"/>
                <a:gd name="T9" fmla="*/ 2147483647 h 75"/>
                <a:gd name="T10" fmla="*/ 2147483647 w 79"/>
                <a:gd name="T11" fmla="*/ 0 h 75"/>
                <a:gd name="T12" fmla="*/ 2147483647 w 79"/>
                <a:gd name="T13" fmla="*/ 2147483647 h 75"/>
                <a:gd name="T14" fmla="*/ 2147483647 w 79"/>
                <a:gd name="T15" fmla="*/ 2147483647 h 75"/>
                <a:gd name="T16" fmla="*/ 2147483647 w 79"/>
                <a:gd name="T17" fmla="*/ 2147483647 h 75"/>
                <a:gd name="T18" fmla="*/ 2147483647 w 79"/>
                <a:gd name="T19" fmla="*/ 2147483647 h 75"/>
                <a:gd name="T20" fmla="*/ 2147483647 w 79"/>
                <a:gd name="T21" fmla="*/ 2147483647 h 75"/>
                <a:gd name="T22" fmla="*/ 2147483647 w 79"/>
                <a:gd name="T23" fmla="*/ 2147483647 h 75"/>
                <a:gd name="T24" fmla="*/ 0 w 79"/>
                <a:gd name="T25" fmla="*/ 2147483647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75"/>
                <a:gd name="T41" fmla="*/ 79 w 79"/>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75">
                  <a:moveTo>
                    <a:pt x="0" y="25"/>
                  </a:moveTo>
                  <a:lnTo>
                    <a:pt x="7" y="8"/>
                  </a:lnTo>
                  <a:lnTo>
                    <a:pt x="41" y="6"/>
                  </a:lnTo>
                  <a:lnTo>
                    <a:pt x="55" y="11"/>
                  </a:lnTo>
                  <a:lnTo>
                    <a:pt x="56" y="5"/>
                  </a:lnTo>
                  <a:lnTo>
                    <a:pt x="75" y="0"/>
                  </a:lnTo>
                  <a:lnTo>
                    <a:pt x="79" y="40"/>
                  </a:lnTo>
                  <a:lnTo>
                    <a:pt x="56" y="54"/>
                  </a:lnTo>
                  <a:lnTo>
                    <a:pt x="54" y="66"/>
                  </a:lnTo>
                  <a:lnTo>
                    <a:pt x="37" y="75"/>
                  </a:lnTo>
                  <a:lnTo>
                    <a:pt x="17" y="66"/>
                  </a:lnTo>
                  <a:lnTo>
                    <a:pt x="6" y="46"/>
                  </a:lnTo>
                  <a:lnTo>
                    <a:pt x="0" y="2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7" name="Freeform 58"/>
            <p:cNvSpPr>
              <a:spLocks/>
            </p:cNvSpPr>
            <p:nvPr/>
          </p:nvSpPr>
          <p:spPr bwMode="auto">
            <a:xfrm>
              <a:off x="6988175" y="3373463"/>
              <a:ext cx="141288" cy="115887"/>
            </a:xfrm>
            <a:custGeom>
              <a:avLst/>
              <a:gdLst>
                <a:gd name="T0" fmla="*/ 0 w 79"/>
                <a:gd name="T1" fmla="*/ 2147483647 h 75"/>
                <a:gd name="T2" fmla="*/ 2147483647 w 79"/>
                <a:gd name="T3" fmla="*/ 2147483647 h 75"/>
                <a:gd name="T4" fmla="*/ 2147483647 w 79"/>
                <a:gd name="T5" fmla="*/ 2147483647 h 75"/>
                <a:gd name="T6" fmla="*/ 2147483647 w 79"/>
                <a:gd name="T7" fmla="*/ 2147483647 h 75"/>
                <a:gd name="T8" fmla="*/ 2147483647 w 79"/>
                <a:gd name="T9" fmla="*/ 2147483647 h 75"/>
                <a:gd name="T10" fmla="*/ 2147483647 w 79"/>
                <a:gd name="T11" fmla="*/ 0 h 75"/>
                <a:gd name="T12" fmla="*/ 2147483647 w 79"/>
                <a:gd name="T13" fmla="*/ 2147483647 h 75"/>
                <a:gd name="T14" fmla="*/ 2147483647 w 79"/>
                <a:gd name="T15" fmla="*/ 2147483647 h 75"/>
                <a:gd name="T16" fmla="*/ 2147483647 w 79"/>
                <a:gd name="T17" fmla="*/ 2147483647 h 75"/>
                <a:gd name="T18" fmla="*/ 2147483647 w 79"/>
                <a:gd name="T19" fmla="*/ 2147483647 h 75"/>
                <a:gd name="T20" fmla="*/ 2147483647 w 79"/>
                <a:gd name="T21" fmla="*/ 2147483647 h 75"/>
                <a:gd name="T22" fmla="*/ 2147483647 w 79"/>
                <a:gd name="T23" fmla="*/ 2147483647 h 75"/>
                <a:gd name="T24" fmla="*/ 0 w 79"/>
                <a:gd name="T25" fmla="*/ 2147483647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75"/>
                <a:gd name="T41" fmla="*/ 79 w 79"/>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75">
                  <a:moveTo>
                    <a:pt x="0" y="25"/>
                  </a:moveTo>
                  <a:lnTo>
                    <a:pt x="7" y="8"/>
                  </a:lnTo>
                  <a:lnTo>
                    <a:pt x="41" y="6"/>
                  </a:lnTo>
                  <a:lnTo>
                    <a:pt x="55" y="11"/>
                  </a:lnTo>
                  <a:lnTo>
                    <a:pt x="56" y="5"/>
                  </a:lnTo>
                  <a:lnTo>
                    <a:pt x="75" y="0"/>
                  </a:lnTo>
                  <a:lnTo>
                    <a:pt x="79" y="40"/>
                  </a:lnTo>
                  <a:lnTo>
                    <a:pt x="56" y="54"/>
                  </a:lnTo>
                  <a:lnTo>
                    <a:pt x="54" y="66"/>
                  </a:lnTo>
                  <a:lnTo>
                    <a:pt x="37" y="75"/>
                  </a:lnTo>
                  <a:lnTo>
                    <a:pt x="17" y="66"/>
                  </a:lnTo>
                  <a:lnTo>
                    <a:pt x="6" y="46"/>
                  </a:lnTo>
                  <a:lnTo>
                    <a:pt x="0" y="2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8" name="Freeform 59"/>
            <p:cNvSpPr>
              <a:spLocks/>
            </p:cNvSpPr>
            <p:nvPr/>
          </p:nvSpPr>
          <p:spPr bwMode="auto">
            <a:xfrm>
              <a:off x="6907213" y="3157563"/>
              <a:ext cx="215900" cy="231775"/>
            </a:xfrm>
            <a:custGeom>
              <a:avLst/>
              <a:gdLst>
                <a:gd name="T0" fmla="*/ 2147483647 w 121"/>
                <a:gd name="T1" fmla="*/ 2147483647 h 149"/>
                <a:gd name="T2" fmla="*/ 2147483647 w 121"/>
                <a:gd name="T3" fmla="*/ 2147483647 h 149"/>
                <a:gd name="T4" fmla="*/ 2147483647 w 121"/>
                <a:gd name="T5" fmla="*/ 2147483647 h 149"/>
                <a:gd name="T6" fmla="*/ 2147483647 w 121"/>
                <a:gd name="T7" fmla="*/ 2147483647 h 149"/>
                <a:gd name="T8" fmla="*/ 2147483647 w 121"/>
                <a:gd name="T9" fmla="*/ 2147483647 h 149"/>
                <a:gd name="T10" fmla="*/ 2147483647 w 121"/>
                <a:gd name="T11" fmla="*/ 2147483647 h 149"/>
                <a:gd name="T12" fmla="*/ 2147483647 w 121"/>
                <a:gd name="T13" fmla="*/ 2147483647 h 149"/>
                <a:gd name="T14" fmla="*/ 2147483647 w 121"/>
                <a:gd name="T15" fmla="*/ 2147483647 h 149"/>
                <a:gd name="T16" fmla="*/ 2147483647 w 121"/>
                <a:gd name="T17" fmla="*/ 2147483647 h 149"/>
                <a:gd name="T18" fmla="*/ 2147483647 w 121"/>
                <a:gd name="T19" fmla="*/ 0 h 149"/>
                <a:gd name="T20" fmla="*/ 2147483647 w 121"/>
                <a:gd name="T21" fmla="*/ 2147483647 h 149"/>
                <a:gd name="T22" fmla="*/ 2147483647 w 121"/>
                <a:gd name="T23" fmla="*/ 2147483647 h 149"/>
                <a:gd name="T24" fmla="*/ 2147483647 w 121"/>
                <a:gd name="T25" fmla="*/ 2147483647 h 149"/>
                <a:gd name="T26" fmla="*/ 0 w 121"/>
                <a:gd name="T27" fmla="*/ 2147483647 h 149"/>
                <a:gd name="T28" fmla="*/ 2147483647 w 121"/>
                <a:gd name="T29" fmla="*/ 2147483647 h 149"/>
                <a:gd name="T30" fmla="*/ 2147483647 w 121"/>
                <a:gd name="T31" fmla="*/ 2147483647 h 149"/>
                <a:gd name="T32" fmla="*/ 2147483647 w 121"/>
                <a:gd name="T33" fmla="*/ 2147483647 h 149"/>
                <a:gd name="T34" fmla="*/ 2147483647 w 121"/>
                <a:gd name="T35" fmla="*/ 2147483647 h 149"/>
                <a:gd name="T36" fmla="*/ 2147483647 w 121"/>
                <a:gd name="T37" fmla="*/ 2147483647 h 149"/>
                <a:gd name="T38" fmla="*/ 2147483647 w 121"/>
                <a:gd name="T39" fmla="*/ 2147483647 h 149"/>
                <a:gd name="T40" fmla="*/ 2147483647 w 121"/>
                <a:gd name="T41" fmla="*/ 2147483647 h 149"/>
                <a:gd name="T42" fmla="*/ 2147483647 w 121"/>
                <a:gd name="T43" fmla="*/ 2147483647 h 149"/>
                <a:gd name="T44" fmla="*/ 2147483647 w 121"/>
                <a:gd name="T45" fmla="*/ 2147483647 h 149"/>
                <a:gd name="T46" fmla="*/ 2147483647 w 121"/>
                <a:gd name="T47" fmla="*/ 2147483647 h 149"/>
                <a:gd name="T48" fmla="*/ 2147483647 w 121"/>
                <a:gd name="T49" fmla="*/ 2147483647 h 149"/>
                <a:gd name="T50" fmla="*/ 2147483647 w 121"/>
                <a:gd name="T51" fmla="*/ 2147483647 h 149"/>
                <a:gd name="T52" fmla="*/ 2147483647 w 121"/>
                <a:gd name="T53" fmla="*/ 2147483647 h 1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1"/>
                <a:gd name="T82" fmla="*/ 0 h 149"/>
                <a:gd name="T83" fmla="*/ 121 w 121"/>
                <a:gd name="T84" fmla="*/ 149 h 1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1" h="149">
                  <a:moveTo>
                    <a:pt x="121" y="138"/>
                  </a:moveTo>
                  <a:lnTo>
                    <a:pt x="117" y="121"/>
                  </a:lnTo>
                  <a:lnTo>
                    <a:pt x="101" y="100"/>
                  </a:lnTo>
                  <a:lnTo>
                    <a:pt x="98" y="93"/>
                  </a:lnTo>
                  <a:lnTo>
                    <a:pt x="57" y="54"/>
                  </a:lnTo>
                  <a:lnTo>
                    <a:pt x="67" y="48"/>
                  </a:lnTo>
                  <a:lnTo>
                    <a:pt x="60" y="32"/>
                  </a:lnTo>
                  <a:lnTo>
                    <a:pt x="43" y="27"/>
                  </a:lnTo>
                  <a:lnTo>
                    <a:pt x="25" y="3"/>
                  </a:lnTo>
                  <a:lnTo>
                    <a:pt x="18" y="0"/>
                  </a:lnTo>
                  <a:lnTo>
                    <a:pt x="20" y="20"/>
                  </a:lnTo>
                  <a:lnTo>
                    <a:pt x="14" y="22"/>
                  </a:lnTo>
                  <a:lnTo>
                    <a:pt x="11" y="14"/>
                  </a:lnTo>
                  <a:lnTo>
                    <a:pt x="0" y="32"/>
                  </a:lnTo>
                  <a:lnTo>
                    <a:pt x="7" y="48"/>
                  </a:lnTo>
                  <a:lnTo>
                    <a:pt x="17" y="54"/>
                  </a:lnTo>
                  <a:lnTo>
                    <a:pt x="17" y="84"/>
                  </a:lnTo>
                  <a:lnTo>
                    <a:pt x="32" y="74"/>
                  </a:lnTo>
                  <a:lnTo>
                    <a:pt x="42" y="81"/>
                  </a:lnTo>
                  <a:lnTo>
                    <a:pt x="53" y="71"/>
                  </a:lnTo>
                  <a:lnTo>
                    <a:pt x="70" y="87"/>
                  </a:lnTo>
                  <a:lnTo>
                    <a:pt x="76" y="109"/>
                  </a:lnTo>
                  <a:lnTo>
                    <a:pt x="90" y="125"/>
                  </a:lnTo>
                  <a:lnTo>
                    <a:pt x="87" y="144"/>
                  </a:lnTo>
                  <a:lnTo>
                    <a:pt x="101" y="149"/>
                  </a:lnTo>
                  <a:lnTo>
                    <a:pt x="102" y="143"/>
                  </a:lnTo>
                  <a:lnTo>
                    <a:pt x="121" y="13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9" name="Freeform 60"/>
            <p:cNvSpPr>
              <a:spLocks/>
            </p:cNvSpPr>
            <p:nvPr/>
          </p:nvSpPr>
          <p:spPr bwMode="auto">
            <a:xfrm>
              <a:off x="6907213" y="3157563"/>
              <a:ext cx="215900" cy="231775"/>
            </a:xfrm>
            <a:custGeom>
              <a:avLst/>
              <a:gdLst>
                <a:gd name="T0" fmla="*/ 2147483647 w 121"/>
                <a:gd name="T1" fmla="*/ 2147483647 h 149"/>
                <a:gd name="T2" fmla="*/ 2147483647 w 121"/>
                <a:gd name="T3" fmla="*/ 2147483647 h 149"/>
                <a:gd name="T4" fmla="*/ 2147483647 w 121"/>
                <a:gd name="T5" fmla="*/ 2147483647 h 149"/>
                <a:gd name="T6" fmla="*/ 2147483647 w 121"/>
                <a:gd name="T7" fmla="*/ 2147483647 h 149"/>
                <a:gd name="T8" fmla="*/ 2147483647 w 121"/>
                <a:gd name="T9" fmla="*/ 2147483647 h 149"/>
                <a:gd name="T10" fmla="*/ 2147483647 w 121"/>
                <a:gd name="T11" fmla="*/ 2147483647 h 149"/>
                <a:gd name="T12" fmla="*/ 2147483647 w 121"/>
                <a:gd name="T13" fmla="*/ 2147483647 h 149"/>
                <a:gd name="T14" fmla="*/ 2147483647 w 121"/>
                <a:gd name="T15" fmla="*/ 2147483647 h 149"/>
                <a:gd name="T16" fmla="*/ 2147483647 w 121"/>
                <a:gd name="T17" fmla="*/ 2147483647 h 149"/>
                <a:gd name="T18" fmla="*/ 2147483647 w 121"/>
                <a:gd name="T19" fmla="*/ 0 h 149"/>
                <a:gd name="T20" fmla="*/ 2147483647 w 121"/>
                <a:gd name="T21" fmla="*/ 2147483647 h 149"/>
                <a:gd name="T22" fmla="*/ 2147483647 w 121"/>
                <a:gd name="T23" fmla="*/ 2147483647 h 149"/>
                <a:gd name="T24" fmla="*/ 2147483647 w 121"/>
                <a:gd name="T25" fmla="*/ 2147483647 h 149"/>
                <a:gd name="T26" fmla="*/ 0 w 121"/>
                <a:gd name="T27" fmla="*/ 2147483647 h 149"/>
                <a:gd name="T28" fmla="*/ 2147483647 w 121"/>
                <a:gd name="T29" fmla="*/ 2147483647 h 149"/>
                <a:gd name="T30" fmla="*/ 2147483647 w 121"/>
                <a:gd name="T31" fmla="*/ 2147483647 h 149"/>
                <a:gd name="T32" fmla="*/ 2147483647 w 121"/>
                <a:gd name="T33" fmla="*/ 2147483647 h 149"/>
                <a:gd name="T34" fmla="*/ 2147483647 w 121"/>
                <a:gd name="T35" fmla="*/ 2147483647 h 149"/>
                <a:gd name="T36" fmla="*/ 2147483647 w 121"/>
                <a:gd name="T37" fmla="*/ 2147483647 h 149"/>
                <a:gd name="T38" fmla="*/ 2147483647 w 121"/>
                <a:gd name="T39" fmla="*/ 2147483647 h 149"/>
                <a:gd name="T40" fmla="*/ 2147483647 w 121"/>
                <a:gd name="T41" fmla="*/ 2147483647 h 149"/>
                <a:gd name="T42" fmla="*/ 2147483647 w 121"/>
                <a:gd name="T43" fmla="*/ 2147483647 h 149"/>
                <a:gd name="T44" fmla="*/ 2147483647 w 121"/>
                <a:gd name="T45" fmla="*/ 2147483647 h 149"/>
                <a:gd name="T46" fmla="*/ 2147483647 w 121"/>
                <a:gd name="T47" fmla="*/ 2147483647 h 149"/>
                <a:gd name="T48" fmla="*/ 2147483647 w 121"/>
                <a:gd name="T49" fmla="*/ 2147483647 h 149"/>
                <a:gd name="T50" fmla="*/ 2147483647 w 121"/>
                <a:gd name="T51" fmla="*/ 2147483647 h 149"/>
                <a:gd name="T52" fmla="*/ 2147483647 w 121"/>
                <a:gd name="T53" fmla="*/ 2147483647 h 1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1"/>
                <a:gd name="T82" fmla="*/ 0 h 149"/>
                <a:gd name="T83" fmla="*/ 121 w 121"/>
                <a:gd name="T84" fmla="*/ 149 h 1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1" h="149">
                  <a:moveTo>
                    <a:pt x="121" y="138"/>
                  </a:moveTo>
                  <a:lnTo>
                    <a:pt x="117" y="121"/>
                  </a:lnTo>
                  <a:lnTo>
                    <a:pt x="101" y="100"/>
                  </a:lnTo>
                  <a:lnTo>
                    <a:pt x="98" y="93"/>
                  </a:lnTo>
                  <a:lnTo>
                    <a:pt x="57" y="54"/>
                  </a:lnTo>
                  <a:lnTo>
                    <a:pt x="67" y="48"/>
                  </a:lnTo>
                  <a:lnTo>
                    <a:pt x="60" y="32"/>
                  </a:lnTo>
                  <a:lnTo>
                    <a:pt x="43" y="27"/>
                  </a:lnTo>
                  <a:lnTo>
                    <a:pt x="25" y="3"/>
                  </a:lnTo>
                  <a:lnTo>
                    <a:pt x="18" y="0"/>
                  </a:lnTo>
                  <a:lnTo>
                    <a:pt x="20" y="20"/>
                  </a:lnTo>
                  <a:lnTo>
                    <a:pt x="14" y="22"/>
                  </a:lnTo>
                  <a:lnTo>
                    <a:pt x="11" y="14"/>
                  </a:lnTo>
                  <a:lnTo>
                    <a:pt x="0" y="32"/>
                  </a:lnTo>
                  <a:lnTo>
                    <a:pt x="7" y="48"/>
                  </a:lnTo>
                  <a:lnTo>
                    <a:pt x="17" y="54"/>
                  </a:lnTo>
                  <a:lnTo>
                    <a:pt x="17" y="84"/>
                  </a:lnTo>
                  <a:lnTo>
                    <a:pt x="32" y="74"/>
                  </a:lnTo>
                  <a:lnTo>
                    <a:pt x="42" y="81"/>
                  </a:lnTo>
                  <a:lnTo>
                    <a:pt x="53" y="71"/>
                  </a:lnTo>
                  <a:lnTo>
                    <a:pt x="70" y="87"/>
                  </a:lnTo>
                  <a:lnTo>
                    <a:pt x="76" y="109"/>
                  </a:lnTo>
                  <a:lnTo>
                    <a:pt x="90" y="125"/>
                  </a:lnTo>
                  <a:lnTo>
                    <a:pt x="87" y="144"/>
                  </a:lnTo>
                  <a:lnTo>
                    <a:pt x="101" y="149"/>
                  </a:lnTo>
                  <a:lnTo>
                    <a:pt x="102" y="143"/>
                  </a:lnTo>
                  <a:lnTo>
                    <a:pt x="121" y="13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0" name="Freeform 61"/>
            <p:cNvSpPr>
              <a:spLocks/>
            </p:cNvSpPr>
            <p:nvPr/>
          </p:nvSpPr>
          <p:spPr bwMode="auto">
            <a:xfrm>
              <a:off x="6116638" y="2314600"/>
              <a:ext cx="1371600" cy="903288"/>
            </a:xfrm>
            <a:custGeom>
              <a:avLst/>
              <a:gdLst>
                <a:gd name="T0" fmla="*/ 2147483647 w 767"/>
                <a:gd name="T1" fmla="*/ 2147483647 h 578"/>
                <a:gd name="T2" fmla="*/ 2147483647 w 767"/>
                <a:gd name="T3" fmla="*/ 2147483647 h 578"/>
                <a:gd name="T4" fmla="*/ 2147483647 w 767"/>
                <a:gd name="T5" fmla="*/ 2147483647 h 578"/>
                <a:gd name="T6" fmla="*/ 2147483647 w 767"/>
                <a:gd name="T7" fmla="*/ 2147483647 h 578"/>
                <a:gd name="T8" fmla="*/ 2147483647 w 767"/>
                <a:gd name="T9" fmla="*/ 2147483647 h 578"/>
                <a:gd name="T10" fmla="*/ 2147483647 w 767"/>
                <a:gd name="T11" fmla="*/ 2147483647 h 578"/>
                <a:gd name="T12" fmla="*/ 2147483647 w 767"/>
                <a:gd name="T13" fmla="*/ 2147483647 h 578"/>
                <a:gd name="T14" fmla="*/ 2147483647 w 767"/>
                <a:gd name="T15" fmla="*/ 2147483647 h 578"/>
                <a:gd name="T16" fmla="*/ 2147483647 w 767"/>
                <a:gd name="T17" fmla="*/ 2147483647 h 578"/>
                <a:gd name="T18" fmla="*/ 2147483647 w 767"/>
                <a:gd name="T19" fmla="*/ 2147483647 h 578"/>
                <a:gd name="T20" fmla="*/ 2147483647 w 767"/>
                <a:gd name="T21" fmla="*/ 2147483647 h 578"/>
                <a:gd name="T22" fmla="*/ 2147483647 w 767"/>
                <a:gd name="T23" fmla="*/ 2147483647 h 578"/>
                <a:gd name="T24" fmla="*/ 2147483647 w 767"/>
                <a:gd name="T25" fmla="*/ 2147483647 h 578"/>
                <a:gd name="T26" fmla="*/ 2147483647 w 767"/>
                <a:gd name="T27" fmla="*/ 2147483647 h 578"/>
                <a:gd name="T28" fmla="*/ 2147483647 w 767"/>
                <a:gd name="T29" fmla="*/ 2147483647 h 578"/>
                <a:gd name="T30" fmla="*/ 2147483647 w 767"/>
                <a:gd name="T31" fmla="*/ 2147483647 h 578"/>
                <a:gd name="T32" fmla="*/ 2147483647 w 767"/>
                <a:gd name="T33" fmla="*/ 2147483647 h 578"/>
                <a:gd name="T34" fmla="*/ 2147483647 w 767"/>
                <a:gd name="T35" fmla="*/ 2147483647 h 578"/>
                <a:gd name="T36" fmla="*/ 2147483647 w 767"/>
                <a:gd name="T37" fmla="*/ 2147483647 h 578"/>
                <a:gd name="T38" fmla="*/ 2147483647 w 767"/>
                <a:gd name="T39" fmla="*/ 2147483647 h 578"/>
                <a:gd name="T40" fmla="*/ 2147483647 w 767"/>
                <a:gd name="T41" fmla="*/ 2147483647 h 578"/>
                <a:gd name="T42" fmla="*/ 2147483647 w 767"/>
                <a:gd name="T43" fmla="*/ 2147483647 h 578"/>
                <a:gd name="T44" fmla="*/ 2147483647 w 767"/>
                <a:gd name="T45" fmla="*/ 2147483647 h 578"/>
                <a:gd name="T46" fmla="*/ 2147483647 w 767"/>
                <a:gd name="T47" fmla="*/ 2147483647 h 578"/>
                <a:gd name="T48" fmla="*/ 2147483647 w 767"/>
                <a:gd name="T49" fmla="*/ 2147483647 h 578"/>
                <a:gd name="T50" fmla="*/ 2147483647 w 767"/>
                <a:gd name="T51" fmla="*/ 2147483647 h 578"/>
                <a:gd name="T52" fmla="*/ 2147483647 w 767"/>
                <a:gd name="T53" fmla="*/ 2147483647 h 578"/>
                <a:gd name="T54" fmla="*/ 2147483647 w 767"/>
                <a:gd name="T55" fmla="*/ 2147483647 h 578"/>
                <a:gd name="T56" fmla="*/ 2147483647 w 767"/>
                <a:gd name="T57" fmla="*/ 2147483647 h 578"/>
                <a:gd name="T58" fmla="*/ 2147483647 w 767"/>
                <a:gd name="T59" fmla="*/ 2147483647 h 578"/>
                <a:gd name="T60" fmla="*/ 2147483647 w 767"/>
                <a:gd name="T61" fmla="*/ 2147483647 h 578"/>
                <a:gd name="T62" fmla="*/ 2147483647 w 767"/>
                <a:gd name="T63" fmla="*/ 2147483647 h 578"/>
                <a:gd name="T64" fmla="*/ 2147483647 w 767"/>
                <a:gd name="T65" fmla="*/ 2147483647 h 578"/>
                <a:gd name="T66" fmla="*/ 2147483647 w 767"/>
                <a:gd name="T67" fmla="*/ 2147483647 h 578"/>
                <a:gd name="T68" fmla="*/ 2147483647 w 767"/>
                <a:gd name="T69" fmla="*/ 2147483647 h 578"/>
                <a:gd name="T70" fmla="*/ 2147483647 w 767"/>
                <a:gd name="T71" fmla="*/ 2147483647 h 578"/>
                <a:gd name="T72" fmla="*/ 2147483647 w 767"/>
                <a:gd name="T73" fmla="*/ 2147483647 h 578"/>
                <a:gd name="T74" fmla="*/ 2147483647 w 767"/>
                <a:gd name="T75" fmla="*/ 2147483647 h 578"/>
                <a:gd name="T76" fmla="*/ 2147483647 w 767"/>
                <a:gd name="T77" fmla="*/ 2147483647 h 578"/>
                <a:gd name="T78" fmla="*/ 2147483647 w 767"/>
                <a:gd name="T79" fmla="*/ 2147483647 h 578"/>
                <a:gd name="T80" fmla="*/ 2147483647 w 767"/>
                <a:gd name="T81" fmla="*/ 2147483647 h 578"/>
                <a:gd name="T82" fmla="*/ 2147483647 w 767"/>
                <a:gd name="T83" fmla="*/ 2147483647 h 578"/>
                <a:gd name="T84" fmla="*/ 2147483647 w 767"/>
                <a:gd name="T85" fmla="*/ 2147483647 h 578"/>
                <a:gd name="T86" fmla="*/ 2147483647 w 767"/>
                <a:gd name="T87" fmla="*/ 2147483647 h 578"/>
                <a:gd name="T88" fmla="*/ 2147483647 w 767"/>
                <a:gd name="T89" fmla="*/ 2147483647 h 578"/>
                <a:gd name="T90" fmla="*/ 2147483647 w 767"/>
                <a:gd name="T91" fmla="*/ 2147483647 h 578"/>
                <a:gd name="T92" fmla="*/ 2147483647 w 767"/>
                <a:gd name="T93" fmla="*/ 2147483647 h 578"/>
                <a:gd name="T94" fmla="*/ 2147483647 w 767"/>
                <a:gd name="T95" fmla="*/ 2147483647 h 578"/>
                <a:gd name="T96" fmla="*/ 2147483647 w 767"/>
                <a:gd name="T97" fmla="*/ 2147483647 h 578"/>
                <a:gd name="T98" fmla="*/ 2147483647 w 767"/>
                <a:gd name="T99" fmla="*/ 2147483647 h 578"/>
                <a:gd name="T100" fmla="*/ 0 w 767"/>
                <a:gd name="T101" fmla="*/ 2147483647 h 578"/>
                <a:gd name="T102" fmla="*/ 2147483647 w 767"/>
                <a:gd name="T103" fmla="*/ 2147483647 h 578"/>
                <a:gd name="T104" fmla="*/ 2147483647 w 767"/>
                <a:gd name="T105" fmla="*/ 2147483647 h 578"/>
                <a:gd name="T106" fmla="*/ 2147483647 w 767"/>
                <a:gd name="T107" fmla="*/ 2147483647 h 578"/>
                <a:gd name="T108" fmla="*/ 2147483647 w 767"/>
                <a:gd name="T109" fmla="*/ 2147483647 h 578"/>
                <a:gd name="T110" fmla="*/ 2147483647 w 767"/>
                <a:gd name="T111" fmla="*/ 2147483647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7"/>
                <a:gd name="T169" fmla="*/ 0 h 578"/>
                <a:gd name="T170" fmla="*/ 767 w 767"/>
                <a:gd name="T171" fmla="*/ 578 h 5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7" h="578">
                  <a:moveTo>
                    <a:pt x="123" y="81"/>
                  </a:moveTo>
                  <a:lnTo>
                    <a:pt x="135" y="75"/>
                  </a:lnTo>
                  <a:lnTo>
                    <a:pt x="156" y="94"/>
                  </a:lnTo>
                  <a:lnTo>
                    <a:pt x="174" y="97"/>
                  </a:lnTo>
                  <a:lnTo>
                    <a:pt x="188" y="113"/>
                  </a:lnTo>
                  <a:lnTo>
                    <a:pt x="196" y="138"/>
                  </a:lnTo>
                  <a:lnTo>
                    <a:pt x="261" y="154"/>
                  </a:lnTo>
                  <a:lnTo>
                    <a:pt x="296" y="182"/>
                  </a:lnTo>
                  <a:lnTo>
                    <a:pt x="350" y="181"/>
                  </a:lnTo>
                  <a:lnTo>
                    <a:pt x="417" y="202"/>
                  </a:lnTo>
                  <a:lnTo>
                    <a:pt x="446" y="189"/>
                  </a:lnTo>
                  <a:lnTo>
                    <a:pt x="476" y="188"/>
                  </a:lnTo>
                  <a:lnTo>
                    <a:pt x="479" y="185"/>
                  </a:lnTo>
                  <a:lnTo>
                    <a:pt x="494" y="166"/>
                  </a:lnTo>
                  <a:lnTo>
                    <a:pt x="483" y="153"/>
                  </a:lnTo>
                  <a:lnTo>
                    <a:pt x="490" y="143"/>
                  </a:lnTo>
                  <a:lnTo>
                    <a:pt x="508" y="148"/>
                  </a:lnTo>
                  <a:lnTo>
                    <a:pt x="517" y="135"/>
                  </a:lnTo>
                  <a:lnTo>
                    <a:pt x="528" y="131"/>
                  </a:lnTo>
                  <a:lnTo>
                    <a:pt x="536" y="116"/>
                  </a:lnTo>
                  <a:lnTo>
                    <a:pt x="569" y="115"/>
                  </a:lnTo>
                  <a:lnTo>
                    <a:pt x="559" y="102"/>
                  </a:lnTo>
                  <a:lnTo>
                    <a:pt x="545" y="94"/>
                  </a:lnTo>
                  <a:lnTo>
                    <a:pt x="529" y="99"/>
                  </a:lnTo>
                  <a:lnTo>
                    <a:pt x="513" y="97"/>
                  </a:lnTo>
                  <a:lnTo>
                    <a:pt x="497" y="70"/>
                  </a:lnTo>
                  <a:lnTo>
                    <a:pt x="501" y="59"/>
                  </a:lnTo>
                  <a:lnTo>
                    <a:pt x="522" y="65"/>
                  </a:lnTo>
                  <a:lnTo>
                    <a:pt x="535" y="56"/>
                  </a:lnTo>
                  <a:lnTo>
                    <a:pt x="531" y="32"/>
                  </a:lnTo>
                  <a:lnTo>
                    <a:pt x="535" y="27"/>
                  </a:lnTo>
                  <a:lnTo>
                    <a:pt x="521" y="11"/>
                  </a:lnTo>
                  <a:lnTo>
                    <a:pt x="525" y="5"/>
                  </a:lnTo>
                  <a:lnTo>
                    <a:pt x="553" y="0"/>
                  </a:lnTo>
                  <a:lnTo>
                    <a:pt x="591" y="11"/>
                  </a:lnTo>
                  <a:lnTo>
                    <a:pt x="631" y="43"/>
                  </a:lnTo>
                  <a:lnTo>
                    <a:pt x="649" y="65"/>
                  </a:lnTo>
                  <a:lnTo>
                    <a:pt x="673" y="67"/>
                  </a:lnTo>
                  <a:lnTo>
                    <a:pt x="698" y="78"/>
                  </a:lnTo>
                  <a:lnTo>
                    <a:pt x="716" y="97"/>
                  </a:lnTo>
                  <a:lnTo>
                    <a:pt x="729" y="97"/>
                  </a:lnTo>
                  <a:lnTo>
                    <a:pt x="757" y="84"/>
                  </a:lnTo>
                  <a:lnTo>
                    <a:pt x="765" y="99"/>
                  </a:lnTo>
                  <a:lnTo>
                    <a:pt x="761" y="105"/>
                  </a:lnTo>
                  <a:lnTo>
                    <a:pt x="767" y="143"/>
                  </a:lnTo>
                  <a:lnTo>
                    <a:pt x="751" y="141"/>
                  </a:lnTo>
                  <a:lnTo>
                    <a:pt x="744" y="150"/>
                  </a:lnTo>
                  <a:lnTo>
                    <a:pt x="760" y="173"/>
                  </a:lnTo>
                  <a:lnTo>
                    <a:pt x="761" y="186"/>
                  </a:lnTo>
                  <a:lnTo>
                    <a:pt x="747" y="181"/>
                  </a:lnTo>
                  <a:lnTo>
                    <a:pt x="743" y="197"/>
                  </a:lnTo>
                  <a:lnTo>
                    <a:pt x="732" y="197"/>
                  </a:lnTo>
                  <a:lnTo>
                    <a:pt x="732" y="208"/>
                  </a:lnTo>
                  <a:lnTo>
                    <a:pt x="716" y="204"/>
                  </a:lnTo>
                  <a:lnTo>
                    <a:pt x="692" y="237"/>
                  </a:lnTo>
                  <a:lnTo>
                    <a:pt x="685" y="236"/>
                  </a:lnTo>
                  <a:lnTo>
                    <a:pt x="660" y="254"/>
                  </a:lnTo>
                  <a:lnTo>
                    <a:pt x="663" y="245"/>
                  </a:lnTo>
                  <a:lnTo>
                    <a:pt x="657" y="240"/>
                  </a:lnTo>
                  <a:lnTo>
                    <a:pt x="663" y="224"/>
                  </a:lnTo>
                  <a:lnTo>
                    <a:pt x="654" y="217"/>
                  </a:lnTo>
                  <a:lnTo>
                    <a:pt x="645" y="216"/>
                  </a:lnTo>
                  <a:lnTo>
                    <a:pt x="639" y="229"/>
                  </a:lnTo>
                  <a:lnTo>
                    <a:pt x="628" y="236"/>
                  </a:lnTo>
                  <a:lnTo>
                    <a:pt x="626" y="245"/>
                  </a:lnTo>
                  <a:lnTo>
                    <a:pt x="612" y="245"/>
                  </a:lnTo>
                  <a:lnTo>
                    <a:pt x="612" y="256"/>
                  </a:lnTo>
                  <a:lnTo>
                    <a:pt x="646" y="281"/>
                  </a:lnTo>
                  <a:lnTo>
                    <a:pt x="652" y="281"/>
                  </a:lnTo>
                  <a:lnTo>
                    <a:pt x="663" y="271"/>
                  </a:lnTo>
                  <a:lnTo>
                    <a:pt x="690" y="280"/>
                  </a:lnTo>
                  <a:lnTo>
                    <a:pt x="690" y="287"/>
                  </a:lnTo>
                  <a:lnTo>
                    <a:pt x="684" y="284"/>
                  </a:lnTo>
                  <a:lnTo>
                    <a:pt x="670" y="291"/>
                  </a:lnTo>
                  <a:lnTo>
                    <a:pt x="659" y="322"/>
                  </a:lnTo>
                  <a:lnTo>
                    <a:pt x="677" y="331"/>
                  </a:lnTo>
                  <a:lnTo>
                    <a:pt x="697" y="363"/>
                  </a:lnTo>
                  <a:lnTo>
                    <a:pt x="715" y="379"/>
                  </a:lnTo>
                  <a:lnTo>
                    <a:pt x="706" y="379"/>
                  </a:lnTo>
                  <a:lnTo>
                    <a:pt x="721" y="392"/>
                  </a:lnTo>
                  <a:lnTo>
                    <a:pt x="701" y="402"/>
                  </a:lnTo>
                  <a:lnTo>
                    <a:pt x="728" y="408"/>
                  </a:lnTo>
                  <a:lnTo>
                    <a:pt x="728" y="435"/>
                  </a:lnTo>
                  <a:lnTo>
                    <a:pt x="722" y="440"/>
                  </a:lnTo>
                  <a:lnTo>
                    <a:pt x="712" y="467"/>
                  </a:lnTo>
                  <a:lnTo>
                    <a:pt x="706" y="465"/>
                  </a:lnTo>
                  <a:lnTo>
                    <a:pt x="711" y="478"/>
                  </a:lnTo>
                  <a:lnTo>
                    <a:pt x="701" y="503"/>
                  </a:lnTo>
                  <a:lnTo>
                    <a:pt x="692" y="503"/>
                  </a:lnTo>
                  <a:lnTo>
                    <a:pt x="695" y="509"/>
                  </a:lnTo>
                  <a:lnTo>
                    <a:pt x="674" y="529"/>
                  </a:lnTo>
                  <a:lnTo>
                    <a:pt x="646" y="537"/>
                  </a:lnTo>
                  <a:lnTo>
                    <a:pt x="642" y="545"/>
                  </a:lnTo>
                  <a:lnTo>
                    <a:pt x="633" y="537"/>
                  </a:lnTo>
                  <a:lnTo>
                    <a:pt x="632" y="545"/>
                  </a:lnTo>
                  <a:lnTo>
                    <a:pt x="626" y="540"/>
                  </a:lnTo>
                  <a:lnTo>
                    <a:pt x="626" y="550"/>
                  </a:lnTo>
                  <a:lnTo>
                    <a:pt x="590" y="562"/>
                  </a:lnTo>
                  <a:lnTo>
                    <a:pt x="593" y="575"/>
                  </a:lnTo>
                  <a:lnTo>
                    <a:pt x="590" y="578"/>
                  </a:lnTo>
                  <a:lnTo>
                    <a:pt x="584" y="578"/>
                  </a:lnTo>
                  <a:lnTo>
                    <a:pt x="579" y="559"/>
                  </a:lnTo>
                  <a:lnTo>
                    <a:pt x="559" y="554"/>
                  </a:lnTo>
                  <a:lnTo>
                    <a:pt x="553" y="559"/>
                  </a:lnTo>
                  <a:lnTo>
                    <a:pt x="535" y="551"/>
                  </a:lnTo>
                  <a:lnTo>
                    <a:pt x="529" y="535"/>
                  </a:lnTo>
                  <a:lnTo>
                    <a:pt x="513" y="529"/>
                  </a:lnTo>
                  <a:lnTo>
                    <a:pt x="479" y="538"/>
                  </a:lnTo>
                  <a:lnTo>
                    <a:pt x="468" y="535"/>
                  </a:lnTo>
                  <a:lnTo>
                    <a:pt x="466" y="543"/>
                  </a:lnTo>
                  <a:lnTo>
                    <a:pt x="459" y="540"/>
                  </a:lnTo>
                  <a:lnTo>
                    <a:pt x="461" y="560"/>
                  </a:lnTo>
                  <a:lnTo>
                    <a:pt x="455" y="562"/>
                  </a:lnTo>
                  <a:lnTo>
                    <a:pt x="452" y="554"/>
                  </a:lnTo>
                  <a:lnTo>
                    <a:pt x="439" y="557"/>
                  </a:lnTo>
                  <a:lnTo>
                    <a:pt x="424" y="545"/>
                  </a:lnTo>
                  <a:lnTo>
                    <a:pt x="425" y="531"/>
                  </a:lnTo>
                  <a:lnTo>
                    <a:pt x="417" y="526"/>
                  </a:lnTo>
                  <a:lnTo>
                    <a:pt x="413" y="512"/>
                  </a:lnTo>
                  <a:lnTo>
                    <a:pt x="396" y="518"/>
                  </a:lnTo>
                  <a:lnTo>
                    <a:pt x="403" y="467"/>
                  </a:lnTo>
                  <a:lnTo>
                    <a:pt x="390" y="443"/>
                  </a:lnTo>
                  <a:lnTo>
                    <a:pt x="379" y="440"/>
                  </a:lnTo>
                  <a:lnTo>
                    <a:pt x="351" y="418"/>
                  </a:lnTo>
                  <a:lnTo>
                    <a:pt x="333" y="420"/>
                  </a:lnTo>
                  <a:lnTo>
                    <a:pt x="317" y="439"/>
                  </a:lnTo>
                  <a:lnTo>
                    <a:pt x="298" y="446"/>
                  </a:lnTo>
                  <a:lnTo>
                    <a:pt x="271" y="437"/>
                  </a:lnTo>
                  <a:lnTo>
                    <a:pt x="260" y="455"/>
                  </a:lnTo>
                  <a:lnTo>
                    <a:pt x="253" y="442"/>
                  </a:lnTo>
                  <a:lnTo>
                    <a:pt x="246" y="445"/>
                  </a:lnTo>
                  <a:lnTo>
                    <a:pt x="213" y="445"/>
                  </a:lnTo>
                  <a:lnTo>
                    <a:pt x="181" y="420"/>
                  </a:lnTo>
                  <a:lnTo>
                    <a:pt x="174" y="423"/>
                  </a:lnTo>
                  <a:lnTo>
                    <a:pt x="156" y="405"/>
                  </a:lnTo>
                  <a:lnTo>
                    <a:pt x="136" y="404"/>
                  </a:lnTo>
                  <a:lnTo>
                    <a:pt x="105" y="391"/>
                  </a:lnTo>
                  <a:lnTo>
                    <a:pt x="92" y="367"/>
                  </a:lnTo>
                  <a:lnTo>
                    <a:pt x="92" y="363"/>
                  </a:lnTo>
                  <a:lnTo>
                    <a:pt x="105" y="363"/>
                  </a:lnTo>
                  <a:lnTo>
                    <a:pt x="95" y="341"/>
                  </a:lnTo>
                  <a:lnTo>
                    <a:pt x="105" y="325"/>
                  </a:lnTo>
                  <a:lnTo>
                    <a:pt x="105" y="309"/>
                  </a:lnTo>
                  <a:lnTo>
                    <a:pt x="91" y="303"/>
                  </a:lnTo>
                  <a:lnTo>
                    <a:pt x="68" y="312"/>
                  </a:lnTo>
                  <a:lnTo>
                    <a:pt x="46" y="303"/>
                  </a:lnTo>
                  <a:lnTo>
                    <a:pt x="38" y="289"/>
                  </a:lnTo>
                  <a:lnTo>
                    <a:pt x="19" y="284"/>
                  </a:lnTo>
                  <a:lnTo>
                    <a:pt x="19" y="281"/>
                  </a:lnTo>
                  <a:lnTo>
                    <a:pt x="22" y="280"/>
                  </a:lnTo>
                  <a:lnTo>
                    <a:pt x="16" y="259"/>
                  </a:lnTo>
                  <a:lnTo>
                    <a:pt x="4" y="258"/>
                  </a:lnTo>
                  <a:lnTo>
                    <a:pt x="0" y="252"/>
                  </a:lnTo>
                  <a:lnTo>
                    <a:pt x="0" y="242"/>
                  </a:lnTo>
                  <a:lnTo>
                    <a:pt x="0" y="232"/>
                  </a:lnTo>
                  <a:lnTo>
                    <a:pt x="8" y="223"/>
                  </a:lnTo>
                  <a:lnTo>
                    <a:pt x="32" y="223"/>
                  </a:lnTo>
                  <a:lnTo>
                    <a:pt x="35" y="216"/>
                  </a:lnTo>
                  <a:lnTo>
                    <a:pt x="50" y="213"/>
                  </a:lnTo>
                  <a:lnTo>
                    <a:pt x="71" y="197"/>
                  </a:lnTo>
                  <a:lnTo>
                    <a:pt x="73" y="191"/>
                  </a:lnTo>
                  <a:lnTo>
                    <a:pt x="75" y="176"/>
                  </a:lnTo>
                  <a:lnTo>
                    <a:pt x="59" y="148"/>
                  </a:lnTo>
                  <a:lnTo>
                    <a:pt x="61" y="143"/>
                  </a:lnTo>
                  <a:lnTo>
                    <a:pt x="84" y="141"/>
                  </a:lnTo>
                  <a:lnTo>
                    <a:pt x="81" y="106"/>
                  </a:lnTo>
                  <a:lnTo>
                    <a:pt x="109" y="110"/>
                  </a:lnTo>
                  <a:lnTo>
                    <a:pt x="118" y="109"/>
                  </a:lnTo>
                  <a:lnTo>
                    <a:pt x="112" y="86"/>
                  </a:lnTo>
                  <a:lnTo>
                    <a:pt x="123" y="8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1" name="Freeform 62"/>
            <p:cNvSpPr>
              <a:spLocks/>
            </p:cNvSpPr>
            <p:nvPr/>
          </p:nvSpPr>
          <p:spPr bwMode="auto">
            <a:xfrm>
              <a:off x="6115050" y="2314600"/>
              <a:ext cx="1373188" cy="904875"/>
            </a:xfrm>
            <a:custGeom>
              <a:avLst/>
              <a:gdLst>
                <a:gd name="T0" fmla="*/ 2147483647 w 767"/>
                <a:gd name="T1" fmla="*/ 2147483647 h 578"/>
                <a:gd name="T2" fmla="*/ 2147483647 w 767"/>
                <a:gd name="T3" fmla="*/ 2147483647 h 578"/>
                <a:gd name="T4" fmla="*/ 2147483647 w 767"/>
                <a:gd name="T5" fmla="*/ 2147483647 h 578"/>
                <a:gd name="T6" fmla="*/ 2147483647 w 767"/>
                <a:gd name="T7" fmla="*/ 2147483647 h 578"/>
                <a:gd name="T8" fmla="*/ 2147483647 w 767"/>
                <a:gd name="T9" fmla="*/ 2147483647 h 578"/>
                <a:gd name="T10" fmla="*/ 2147483647 w 767"/>
                <a:gd name="T11" fmla="*/ 2147483647 h 578"/>
                <a:gd name="T12" fmla="*/ 2147483647 w 767"/>
                <a:gd name="T13" fmla="*/ 2147483647 h 578"/>
                <a:gd name="T14" fmla="*/ 2147483647 w 767"/>
                <a:gd name="T15" fmla="*/ 2147483647 h 578"/>
                <a:gd name="T16" fmla="*/ 2147483647 w 767"/>
                <a:gd name="T17" fmla="*/ 2147483647 h 578"/>
                <a:gd name="T18" fmla="*/ 2147483647 w 767"/>
                <a:gd name="T19" fmla="*/ 2147483647 h 578"/>
                <a:gd name="T20" fmla="*/ 2147483647 w 767"/>
                <a:gd name="T21" fmla="*/ 2147483647 h 578"/>
                <a:gd name="T22" fmla="*/ 2147483647 w 767"/>
                <a:gd name="T23" fmla="*/ 2147483647 h 578"/>
                <a:gd name="T24" fmla="*/ 2147483647 w 767"/>
                <a:gd name="T25" fmla="*/ 2147483647 h 578"/>
                <a:gd name="T26" fmla="*/ 2147483647 w 767"/>
                <a:gd name="T27" fmla="*/ 2147483647 h 578"/>
                <a:gd name="T28" fmla="*/ 2147483647 w 767"/>
                <a:gd name="T29" fmla="*/ 2147483647 h 578"/>
                <a:gd name="T30" fmla="*/ 2147483647 w 767"/>
                <a:gd name="T31" fmla="*/ 2147483647 h 578"/>
                <a:gd name="T32" fmla="*/ 2147483647 w 767"/>
                <a:gd name="T33" fmla="*/ 2147483647 h 578"/>
                <a:gd name="T34" fmla="*/ 2147483647 w 767"/>
                <a:gd name="T35" fmla="*/ 2147483647 h 578"/>
                <a:gd name="T36" fmla="*/ 2147483647 w 767"/>
                <a:gd name="T37" fmla="*/ 2147483647 h 578"/>
                <a:gd name="T38" fmla="*/ 2147483647 w 767"/>
                <a:gd name="T39" fmla="*/ 2147483647 h 578"/>
                <a:gd name="T40" fmla="*/ 2147483647 w 767"/>
                <a:gd name="T41" fmla="*/ 2147483647 h 578"/>
                <a:gd name="T42" fmla="*/ 2147483647 w 767"/>
                <a:gd name="T43" fmla="*/ 2147483647 h 578"/>
                <a:gd name="T44" fmla="*/ 2147483647 w 767"/>
                <a:gd name="T45" fmla="*/ 2147483647 h 578"/>
                <a:gd name="T46" fmla="*/ 2147483647 w 767"/>
                <a:gd name="T47" fmla="*/ 2147483647 h 578"/>
                <a:gd name="T48" fmla="*/ 2147483647 w 767"/>
                <a:gd name="T49" fmla="*/ 2147483647 h 578"/>
                <a:gd name="T50" fmla="*/ 2147483647 w 767"/>
                <a:gd name="T51" fmla="*/ 2147483647 h 578"/>
                <a:gd name="T52" fmla="*/ 2147483647 w 767"/>
                <a:gd name="T53" fmla="*/ 2147483647 h 578"/>
                <a:gd name="T54" fmla="*/ 2147483647 w 767"/>
                <a:gd name="T55" fmla="*/ 2147483647 h 578"/>
                <a:gd name="T56" fmla="*/ 2147483647 w 767"/>
                <a:gd name="T57" fmla="*/ 2147483647 h 578"/>
                <a:gd name="T58" fmla="*/ 2147483647 w 767"/>
                <a:gd name="T59" fmla="*/ 2147483647 h 578"/>
                <a:gd name="T60" fmla="*/ 2147483647 w 767"/>
                <a:gd name="T61" fmla="*/ 2147483647 h 578"/>
                <a:gd name="T62" fmla="*/ 2147483647 w 767"/>
                <a:gd name="T63" fmla="*/ 2147483647 h 578"/>
                <a:gd name="T64" fmla="*/ 2147483647 w 767"/>
                <a:gd name="T65" fmla="*/ 2147483647 h 578"/>
                <a:gd name="T66" fmla="*/ 2147483647 w 767"/>
                <a:gd name="T67" fmla="*/ 2147483647 h 578"/>
                <a:gd name="T68" fmla="*/ 2147483647 w 767"/>
                <a:gd name="T69" fmla="*/ 2147483647 h 578"/>
                <a:gd name="T70" fmla="*/ 2147483647 w 767"/>
                <a:gd name="T71" fmla="*/ 2147483647 h 578"/>
                <a:gd name="T72" fmla="*/ 2147483647 w 767"/>
                <a:gd name="T73" fmla="*/ 2147483647 h 578"/>
                <a:gd name="T74" fmla="*/ 2147483647 w 767"/>
                <a:gd name="T75" fmla="*/ 2147483647 h 578"/>
                <a:gd name="T76" fmla="*/ 2147483647 w 767"/>
                <a:gd name="T77" fmla="*/ 2147483647 h 578"/>
                <a:gd name="T78" fmla="*/ 2147483647 w 767"/>
                <a:gd name="T79" fmla="*/ 2147483647 h 578"/>
                <a:gd name="T80" fmla="*/ 2147483647 w 767"/>
                <a:gd name="T81" fmla="*/ 2147483647 h 578"/>
                <a:gd name="T82" fmla="*/ 2147483647 w 767"/>
                <a:gd name="T83" fmla="*/ 2147483647 h 578"/>
                <a:gd name="T84" fmla="*/ 2147483647 w 767"/>
                <a:gd name="T85" fmla="*/ 2147483647 h 578"/>
                <a:gd name="T86" fmla="*/ 2147483647 w 767"/>
                <a:gd name="T87" fmla="*/ 2147483647 h 578"/>
                <a:gd name="T88" fmla="*/ 2147483647 w 767"/>
                <a:gd name="T89" fmla="*/ 2147483647 h 578"/>
                <a:gd name="T90" fmla="*/ 2147483647 w 767"/>
                <a:gd name="T91" fmla="*/ 2147483647 h 578"/>
                <a:gd name="T92" fmla="*/ 2147483647 w 767"/>
                <a:gd name="T93" fmla="*/ 2147483647 h 578"/>
                <a:gd name="T94" fmla="*/ 2147483647 w 767"/>
                <a:gd name="T95" fmla="*/ 2147483647 h 578"/>
                <a:gd name="T96" fmla="*/ 2147483647 w 767"/>
                <a:gd name="T97" fmla="*/ 2147483647 h 578"/>
                <a:gd name="T98" fmla="*/ 2147483647 w 767"/>
                <a:gd name="T99" fmla="*/ 2147483647 h 578"/>
                <a:gd name="T100" fmla="*/ 0 w 767"/>
                <a:gd name="T101" fmla="*/ 2147483647 h 578"/>
                <a:gd name="T102" fmla="*/ 2147483647 w 767"/>
                <a:gd name="T103" fmla="*/ 2147483647 h 578"/>
                <a:gd name="T104" fmla="*/ 2147483647 w 767"/>
                <a:gd name="T105" fmla="*/ 2147483647 h 578"/>
                <a:gd name="T106" fmla="*/ 2147483647 w 767"/>
                <a:gd name="T107" fmla="*/ 2147483647 h 578"/>
                <a:gd name="T108" fmla="*/ 2147483647 w 767"/>
                <a:gd name="T109" fmla="*/ 2147483647 h 578"/>
                <a:gd name="T110" fmla="*/ 2147483647 w 767"/>
                <a:gd name="T111" fmla="*/ 2147483647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7"/>
                <a:gd name="T169" fmla="*/ 0 h 578"/>
                <a:gd name="T170" fmla="*/ 767 w 767"/>
                <a:gd name="T171" fmla="*/ 578 h 5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7" h="578">
                  <a:moveTo>
                    <a:pt x="123" y="81"/>
                  </a:moveTo>
                  <a:lnTo>
                    <a:pt x="135" y="75"/>
                  </a:lnTo>
                  <a:lnTo>
                    <a:pt x="156" y="94"/>
                  </a:lnTo>
                  <a:lnTo>
                    <a:pt x="174" y="97"/>
                  </a:lnTo>
                  <a:lnTo>
                    <a:pt x="188" y="113"/>
                  </a:lnTo>
                  <a:lnTo>
                    <a:pt x="196" y="138"/>
                  </a:lnTo>
                  <a:lnTo>
                    <a:pt x="261" y="154"/>
                  </a:lnTo>
                  <a:lnTo>
                    <a:pt x="296" y="182"/>
                  </a:lnTo>
                  <a:lnTo>
                    <a:pt x="350" y="181"/>
                  </a:lnTo>
                  <a:lnTo>
                    <a:pt x="417" y="202"/>
                  </a:lnTo>
                  <a:lnTo>
                    <a:pt x="446" y="189"/>
                  </a:lnTo>
                  <a:lnTo>
                    <a:pt x="476" y="188"/>
                  </a:lnTo>
                  <a:lnTo>
                    <a:pt x="479" y="185"/>
                  </a:lnTo>
                  <a:lnTo>
                    <a:pt x="494" y="166"/>
                  </a:lnTo>
                  <a:lnTo>
                    <a:pt x="483" y="153"/>
                  </a:lnTo>
                  <a:lnTo>
                    <a:pt x="490" y="143"/>
                  </a:lnTo>
                  <a:lnTo>
                    <a:pt x="508" y="148"/>
                  </a:lnTo>
                  <a:lnTo>
                    <a:pt x="517" y="135"/>
                  </a:lnTo>
                  <a:lnTo>
                    <a:pt x="528" y="131"/>
                  </a:lnTo>
                  <a:lnTo>
                    <a:pt x="536" y="116"/>
                  </a:lnTo>
                  <a:lnTo>
                    <a:pt x="569" y="115"/>
                  </a:lnTo>
                  <a:lnTo>
                    <a:pt x="559" y="102"/>
                  </a:lnTo>
                  <a:lnTo>
                    <a:pt x="545" y="94"/>
                  </a:lnTo>
                  <a:lnTo>
                    <a:pt x="529" y="99"/>
                  </a:lnTo>
                  <a:lnTo>
                    <a:pt x="513" y="97"/>
                  </a:lnTo>
                  <a:lnTo>
                    <a:pt x="497" y="70"/>
                  </a:lnTo>
                  <a:lnTo>
                    <a:pt x="501" y="59"/>
                  </a:lnTo>
                  <a:lnTo>
                    <a:pt x="522" y="65"/>
                  </a:lnTo>
                  <a:lnTo>
                    <a:pt x="535" y="56"/>
                  </a:lnTo>
                  <a:lnTo>
                    <a:pt x="531" y="32"/>
                  </a:lnTo>
                  <a:lnTo>
                    <a:pt x="535" y="27"/>
                  </a:lnTo>
                  <a:lnTo>
                    <a:pt x="521" y="11"/>
                  </a:lnTo>
                  <a:lnTo>
                    <a:pt x="525" y="5"/>
                  </a:lnTo>
                  <a:lnTo>
                    <a:pt x="553" y="0"/>
                  </a:lnTo>
                  <a:lnTo>
                    <a:pt x="591" y="11"/>
                  </a:lnTo>
                  <a:lnTo>
                    <a:pt x="631" y="43"/>
                  </a:lnTo>
                  <a:lnTo>
                    <a:pt x="649" y="65"/>
                  </a:lnTo>
                  <a:lnTo>
                    <a:pt x="673" y="67"/>
                  </a:lnTo>
                  <a:lnTo>
                    <a:pt x="698" y="78"/>
                  </a:lnTo>
                  <a:lnTo>
                    <a:pt x="716" y="97"/>
                  </a:lnTo>
                  <a:lnTo>
                    <a:pt x="729" y="97"/>
                  </a:lnTo>
                  <a:lnTo>
                    <a:pt x="757" y="84"/>
                  </a:lnTo>
                  <a:lnTo>
                    <a:pt x="765" y="99"/>
                  </a:lnTo>
                  <a:lnTo>
                    <a:pt x="761" y="105"/>
                  </a:lnTo>
                  <a:lnTo>
                    <a:pt x="767" y="143"/>
                  </a:lnTo>
                  <a:lnTo>
                    <a:pt x="751" y="141"/>
                  </a:lnTo>
                  <a:lnTo>
                    <a:pt x="744" y="150"/>
                  </a:lnTo>
                  <a:lnTo>
                    <a:pt x="760" y="173"/>
                  </a:lnTo>
                  <a:lnTo>
                    <a:pt x="761" y="186"/>
                  </a:lnTo>
                  <a:lnTo>
                    <a:pt x="747" y="181"/>
                  </a:lnTo>
                  <a:lnTo>
                    <a:pt x="743" y="197"/>
                  </a:lnTo>
                  <a:lnTo>
                    <a:pt x="732" y="197"/>
                  </a:lnTo>
                  <a:lnTo>
                    <a:pt x="732" y="208"/>
                  </a:lnTo>
                  <a:lnTo>
                    <a:pt x="716" y="204"/>
                  </a:lnTo>
                  <a:lnTo>
                    <a:pt x="692" y="237"/>
                  </a:lnTo>
                  <a:lnTo>
                    <a:pt x="685" y="236"/>
                  </a:lnTo>
                  <a:lnTo>
                    <a:pt x="660" y="254"/>
                  </a:lnTo>
                  <a:lnTo>
                    <a:pt x="663" y="245"/>
                  </a:lnTo>
                  <a:lnTo>
                    <a:pt x="657" y="240"/>
                  </a:lnTo>
                  <a:lnTo>
                    <a:pt x="663" y="224"/>
                  </a:lnTo>
                  <a:lnTo>
                    <a:pt x="654" y="217"/>
                  </a:lnTo>
                  <a:lnTo>
                    <a:pt x="645" y="216"/>
                  </a:lnTo>
                  <a:lnTo>
                    <a:pt x="639" y="229"/>
                  </a:lnTo>
                  <a:lnTo>
                    <a:pt x="628" y="236"/>
                  </a:lnTo>
                  <a:lnTo>
                    <a:pt x="626" y="245"/>
                  </a:lnTo>
                  <a:lnTo>
                    <a:pt x="612" y="245"/>
                  </a:lnTo>
                  <a:lnTo>
                    <a:pt x="612" y="256"/>
                  </a:lnTo>
                  <a:lnTo>
                    <a:pt x="646" y="281"/>
                  </a:lnTo>
                  <a:lnTo>
                    <a:pt x="652" y="281"/>
                  </a:lnTo>
                  <a:lnTo>
                    <a:pt x="663" y="271"/>
                  </a:lnTo>
                  <a:lnTo>
                    <a:pt x="690" y="280"/>
                  </a:lnTo>
                  <a:lnTo>
                    <a:pt x="690" y="287"/>
                  </a:lnTo>
                  <a:lnTo>
                    <a:pt x="684" y="284"/>
                  </a:lnTo>
                  <a:lnTo>
                    <a:pt x="670" y="291"/>
                  </a:lnTo>
                  <a:lnTo>
                    <a:pt x="659" y="322"/>
                  </a:lnTo>
                  <a:lnTo>
                    <a:pt x="677" y="331"/>
                  </a:lnTo>
                  <a:lnTo>
                    <a:pt x="697" y="363"/>
                  </a:lnTo>
                  <a:lnTo>
                    <a:pt x="715" y="379"/>
                  </a:lnTo>
                  <a:lnTo>
                    <a:pt x="706" y="379"/>
                  </a:lnTo>
                  <a:lnTo>
                    <a:pt x="721" y="392"/>
                  </a:lnTo>
                  <a:lnTo>
                    <a:pt x="701" y="402"/>
                  </a:lnTo>
                  <a:lnTo>
                    <a:pt x="728" y="408"/>
                  </a:lnTo>
                  <a:lnTo>
                    <a:pt x="728" y="435"/>
                  </a:lnTo>
                  <a:lnTo>
                    <a:pt x="722" y="440"/>
                  </a:lnTo>
                  <a:lnTo>
                    <a:pt x="712" y="467"/>
                  </a:lnTo>
                  <a:lnTo>
                    <a:pt x="706" y="465"/>
                  </a:lnTo>
                  <a:lnTo>
                    <a:pt x="711" y="478"/>
                  </a:lnTo>
                  <a:lnTo>
                    <a:pt x="701" y="503"/>
                  </a:lnTo>
                  <a:lnTo>
                    <a:pt x="692" y="503"/>
                  </a:lnTo>
                  <a:lnTo>
                    <a:pt x="695" y="509"/>
                  </a:lnTo>
                  <a:lnTo>
                    <a:pt x="674" y="529"/>
                  </a:lnTo>
                  <a:lnTo>
                    <a:pt x="646" y="537"/>
                  </a:lnTo>
                  <a:lnTo>
                    <a:pt x="642" y="545"/>
                  </a:lnTo>
                  <a:lnTo>
                    <a:pt x="633" y="537"/>
                  </a:lnTo>
                  <a:lnTo>
                    <a:pt x="632" y="545"/>
                  </a:lnTo>
                  <a:lnTo>
                    <a:pt x="626" y="540"/>
                  </a:lnTo>
                  <a:lnTo>
                    <a:pt x="626" y="550"/>
                  </a:lnTo>
                  <a:lnTo>
                    <a:pt x="590" y="562"/>
                  </a:lnTo>
                  <a:lnTo>
                    <a:pt x="593" y="575"/>
                  </a:lnTo>
                  <a:lnTo>
                    <a:pt x="590" y="578"/>
                  </a:lnTo>
                  <a:lnTo>
                    <a:pt x="584" y="578"/>
                  </a:lnTo>
                  <a:lnTo>
                    <a:pt x="579" y="559"/>
                  </a:lnTo>
                  <a:lnTo>
                    <a:pt x="559" y="554"/>
                  </a:lnTo>
                  <a:lnTo>
                    <a:pt x="553" y="559"/>
                  </a:lnTo>
                  <a:lnTo>
                    <a:pt x="535" y="551"/>
                  </a:lnTo>
                  <a:lnTo>
                    <a:pt x="529" y="535"/>
                  </a:lnTo>
                  <a:lnTo>
                    <a:pt x="513" y="529"/>
                  </a:lnTo>
                  <a:lnTo>
                    <a:pt x="479" y="538"/>
                  </a:lnTo>
                  <a:lnTo>
                    <a:pt x="468" y="535"/>
                  </a:lnTo>
                  <a:lnTo>
                    <a:pt x="466" y="543"/>
                  </a:lnTo>
                  <a:lnTo>
                    <a:pt x="459" y="540"/>
                  </a:lnTo>
                  <a:lnTo>
                    <a:pt x="461" y="560"/>
                  </a:lnTo>
                  <a:lnTo>
                    <a:pt x="455" y="562"/>
                  </a:lnTo>
                  <a:lnTo>
                    <a:pt x="452" y="554"/>
                  </a:lnTo>
                  <a:lnTo>
                    <a:pt x="439" y="557"/>
                  </a:lnTo>
                  <a:lnTo>
                    <a:pt x="424" y="545"/>
                  </a:lnTo>
                  <a:lnTo>
                    <a:pt x="425" y="531"/>
                  </a:lnTo>
                  <a:lnTo>
                    <a:pt x="417" y="526"/>
                  </a:lnTo>
                  <a:lnTo>
                    <a:pt x="413" y="512"/>
                  </a:lnTo>
                  <a:lnTo>
                    <a:pt x="396" y="518"/>
                  </a:lnTo>
                  <a:lnTo>
                    <a:pt x="403" y="467"/>
                  </a:lnTo>
                  <a:lnTo>
                    <a:pt x="390" y="443"/>
                  </a:lnTo>
                  <a:lnTo>
                    <a:pt x="379" y="440"/>
                  </a:lnTo>
                  <a:lnTo>
                    <a:pt x="351" y="418"/>
                  </a:lnTo>
                  <a:lnTo>
                    <a:pt x="333" y="420"/>
                  </a:lnTo>
                  <a:lnTo>
                    <a:pt x="317" y="439"/>
                  </a:lnTo>
                  <a:lnTo>
                    <a:pt x="298" y="446"/>
                  </a:lnTo>
                  <a:lnTo>
                    <a:pt x="271" y="437"/>
                  </a:lnTo>
                  <a:lnTo>
                    <a:pt x="260" y="455"/>
                  </a:lnTo>
                  <a:lnTo>
                    <a:pt x="253" y="442"/>
                  </a:lnTo>
                  <a:lnTo>
                    <a:pt x="246" y="445"/>
                  </a:lnTo>
                  <a:lnTo>
                    <a:pt x="213" y="445"/>
                  </a:lnTo>
                  <a:lnTo>
                    <a:pt x="181" y="420"/>
                  </a:lnTo>
                  <a:lnTo>
                    <a:pt x="174" y="423"/>
                  </a:lnTo>
                  <a:lnTo>
                    <a:pt x="156" y="405"/>
                  </a:lnTo>
                  <a:lnTo>
                    <a:pt x="136" y="404"/>
                  </a:lnTo>
                  <a:lnTo>
                    <a:pt x="105" y="391"/>
                  </a:lnTo>
                  <a:lnTo>
                    <a:pt x="92" y="367"/>
                  </a:lnTo>
                  <a:lnTo>
                    <a:pt x="92" y="363"/>
                  </a:lnTo>
                  <a:lnTo>
                    <a:pt x="105" y="363"/>
                  </a:lnTo>
                  <a:lnTo>
                    <a:pt x="95" y="341"/>
                  </a:lnTo>
                  <a:lnTo>
                    <a:pt x="105" y="325"/>
                  </a:lnTo>
                  <a:lnTo>
                    <a:pt x="105" y="309"/>
                  </a:lnTo>
                  <a:lnTo>
                    <a:pt x="91" y="303"/>
                  </a:lnTo>
                  <a:lnTo>
                    <a:pt x="68" y="312"/>
                  </a:lnTo>
                  <a:lnTo>
                    <a:pt x="46" y="303"/>
                  </a:lnTo>
                  <a:lnTo>
                    <a:pt x="38" y="289"/>
                  </a:lnTo>
                  <a:lnTo>
                    <a:pt x="19" y="284"/>
                  </a:lnTo>
                  <a:lnTo>
                    <a:pt x="19" y="281"/>
                  </a:lnTo>
                  <a:lnTo>
                    <a:pt x="22" y="280"/>
                  </a:lnTo>
                  <a:lnTo>
                    <a:pt x="16" y="259"/>
                  </a:lnTo>
                  <a:lnTo>
                    <a:pt x="4" y="258"/>
                  </a:lnTo>
                  <a:lnTo>
                    <a:pt x="0" y="252"/>
                  </a:lnTo>
                  <a:lnTo>
                    <a:pt x="0" y="242"/>
                  </a:lnTo>
                  <a:lnTo>
                    <a:pt x="0" y="232"/>
                  </a:lnTo>
                  <a:lnTo>
                    <a:pt x="8" y="223"/>
                  </a:lnTo>
                  <a:lnTo>
                    <a:pt x="32" y="223"/>
                  </a:lnTo>
                  <a:lnTo>
                    <a:pt x="35" y="216"/>
                  </a:lnTo>
                  <a:lnTo>
                    <a:pt x="50" y="213"/>
                  </a:lnTo>
                  <a:lnTo>
                    <a:pt x="71" y="197"/>
                  </a:lnTo>
                  <a:lnTo>
                    <a:pt x="73" y="191"/>
                  </a:lnTo>
                  <a:lnTo>
                    <a:pt x="75" y="176"/>
                  </a:lnTo>
                  <a:lnTo>
                    <a:pt x="59" y="148"/>
                  </a:lnTo>
                  <a:lnTo>
                    <a:pt x="61" y="143"/>
                  </a:lnTo>
                  <a:lnTo>
                    <a:pt x="84" y="141"/>
                  </a:lnTo>
                  <a:lnTo>
                    <a:pt x="81" y="106"/>
                  </a:lnTo>
                  <a:lnTo>
                    <a:pt x="109" y="110"/>
                  </a:lnTo>
                  <a:lnTo>
                    <a:pt x="118" y="109"/>
                  </a:lnTo>
                  <a:lnTo>
                    <a:pt x="112" y="86"/>
                  </a:lnTo>
                  <a:lnTo>
                    <a:pt x="123" y="81"/>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2" name="Freeform 63"/>
            <p:cNvSpPr>
              <a:spLocks/>
            </p:cNvSpPr>
            <p:nvPr/>
          </p:nvSpPr>
          <p:spPr bwMode="auto">
            <a:xfrm>
              <a:off x="6562725" y="3046438"/>
              <a:ext cx="138113" cy="155575"/>
            </a:xfrm>
            <a:custGeom>
              <a:avLst/>
              <a:gdLst>
                <a:gd name="T0" fmla="*/ 2147483647 w 76"/>
                <a:gd name="T1" fmla="*/ 2147483647 h 98"/>
                <a:gd name="T2" fmla="*/ 0 w 76"/>
                <a:gd name="T3" fmla="*/ 2147483647 h 98"/>
                <a:gd name="T4" fmla="*/ 2147483647 w 76"/>
                <a:gd name="T5" fmla="*/ 2147483647 h 98"/>
                <a:gd name="T6" fmla="*/ 2147483647 w 76"/>
                <a:gd name="T7" fmla="*/ 2147483647 h 98"/>
                <a:gd name="T8" fmla="*/ 2147483647 w 76"/>
                <a:gd name="T9" fmla="*/ 2147483647 h 98"/>
                <a:gd name="T10" fmla="*/ 2147483647 w 76"/>
                <a:gd name="T11" fmla="*/ 0 h 98"/>
                <a:gd name="T12" fmla="*/ 2147483647 w 76"/>
                <a:gd name="T13" fmla="*/ 2147483647 h 98"/>
                <a:gd name="T14" fmla="*/ 2147483647 w 76"/>
                <a:gd name="T15" fmla="*/ 0 h 98"/>
                <a:gd name="T16" fmla="*/ 2147483647 w 76"/>
                <a:gd name="T17" fmla="*/ 2147483647 h 98"/>
                <a:gd name="T18" fmla="*/ 2147483647 w 76"/>
                <a:gd name="T19" fmla="*/ 2147483647 h 98"/>
                <a:gd name="T20" fmla="*/ 2147483647 w 76"/>
                <a:gd name="T21" fmla="*/ 2147483647 h 98"/>
                <a:gd name="T22" fmla="*/ 2147483647 w 76"/>
                <a:gd name="T23" fmla="*/ 2147483647 h 98"/>
                <a:gd name="T24" fmla="*/ 2147483647 w 76"/>
                <a:gd name="T25" fmla="*/ 2147483647 h 98"/>
                <a:gd name="T26" fmla="*/ 2147483647 w 76"/>
                <a:gd name="T27" fmla="*/ 2147483647 h 98"/>
                <a:gd name="T28" fmla="*/ 2147483647 w 76"/>
                <a:gd name="T29" fmla="*/ 2147483647 h 98"/>
                <a:gd name="T30" fmla="*/ 2147483647 w 76"/>
                <a:gd name="T31" fmla="*/ 2147483647 h 98"/>
                <a:gd name="T32" fmla="*/ 2147483647 w 76"/>
                <a:gd name="T33" fmla="*/ 2147483647 h 98"/>
                <a:gd name="T34" fmla="*/ 2147483647 w 76"/>
                <a:gd name="T35" fmla="*/ 2147483647 h 98"/>
                <a:gd name="T36" fmla="*/ 2147483647 w 76"/>
                <a:gd name="T37" fmla="*/ 2147483647 h 98"/>
                <a:gd name="T38" fmla="*/ 2147483647 w 76"/>
                <a:gd name="T39" fmla="*/ 2147483647 h 98"/>
                <a:gd name="T40" fmla="*/ 2147483647 w 76"/>
                <a:gd name="T41" fmla="*/ 2147483647 h 98"/>
                <a:gd name="T42" fmla="*/ 2147483647 w 76"/>
                <a:gd name="T43" fmla="*/ 2147483647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
                <a:gd name="T67" fmla="*/ 0 h 98"/>
                <a:gd name="T68" fmla="*/ 76 w 76"/>
                <a:gd name="T69" fmla="*/ 98 h 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 h="98">
                  <a:moveTo>
                    <a:pt x="10" y="37"/>
                  </a:moveTo>
                  <a:lnTo>
                    <a:pt x="0" y="31"/>
                  </a:lnTo>
                  <a:lnTo>
                    <a:pt x="7" y="16"/>
                  </a:lnTo>
                  <a:lnTo>
                    <a:pt x="3" y="15"/>
                  </a:lnTo>
                  <a:lnTo>
                    <a:pt x="1" y="4"/>
                  </a:lnTo>
                  <a:lnTo>
                    <a:pt x="5" y="0"/>
                  </a:lnTo>
                  <a:lnTo>
                    <a:pt x="10" y="4"/>
                  </a:lnTo>
                  <a:lnTo>
                    <a:pt x="11" y="0"/>
                  </a:lnTo>
                  <a:lnTo>
                    <a:pt x="21" y="4"/>
                  </a:lnTo>
                  <a:lnTo>
                    <a:pt x="29" y="19"/>
                  </a:lnTo>
                  <a:lnTo>
                    <a:pt x="63" y="23"/>
                  </a:lnTo>
                  <a:lnTo>
                    <a:pt x="49" y="41"/>
                  </a:lnTo>
                  <a:lnTo>
                    <a:pt x="49" y="48"/>
                  </a:lnTo>
                  <a:lnTo>
                    <a:pt x="60" y="57"/>
                  </a:lnTo>
                  <a:lnTo>
                    <a:pt x="63" y="47"/>
                  </a:lnTo>
                  <a:lnTo>
                    <a:pt x="67" y="51"/>
                  </a:lnTo>
                  <a:lnTo>
                    <a:pt x="76" y="79"/>
                  </a:lnTo>
                  <a:lnTo>
                    <a:pt x="74" y="98"/>
                  </a:lnTo>
                  <a:lnTo>
                    <a:pt x="56" y="64"/>
                  </a:lnTo>
                  <a:lnTo>
                    <a:pt x="42" y="80"/>
                  </a:lnTo>
                  <a:lnTo>
                    <a:pt x="22" y="85"/>
                  </a:lnTo>
                  <a:lnTo>
                    <a:pt x="10" y="3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3" name="Freeform 64"/>
            <p:cNvSpPr>
              <a:spLocks/>
            </p:cNvSpPr>
            <p:nvPr/>
          </p:nvSpPr>
          <p:spPr bwMode="auto">
            <a:xfrm>
              <a:off x="6562725" y="3046438"/>
              <a:ext cx="138113" cy="155575"/>
            </a:xfrm>
            <a:custGeom>
              <a:avLst/>
              <a:gdLst>
                <a:gd name="T0" fmla="*/ 2147483647 w 76"/>
                <a:gd name="T1" fmla="*/ 2147483647 h 98"/>
                <a:gd name="T2" fmla="*/ 0 w 76"/>
                <a:gd name="T3" fmla="*/ 2147483647 h 98"/>
                <a:gd name="T4" fmla="*/ 2147483647 w 76"/>
                <a:gd name="T5" fmla="*/ 2147483647 h 98"/>
                <a:gd name="T6" fmla="*/ 2147483647 w 76"/>
                <a:gd name="T7" fmla="*/ 2147483647 h 98"/>
                <a:gd name="T8" fmla="*/ 2147483647 w 76"/>
                <a:gd name="T9" fmla="*/ 2147483647 h 98"/>
                <a:gd name="T10" fmla="*/ 2147483647 w 76"/>
                <a:gd name="T11" fmla="*/ 0 h 98"/>
                <a:gd name="T12" fmla="*/ 2147483647 w 76"/>
                <a:gd name="T13" fmla="*/ 2147483647 h 98"/>
                <a:gd name="T14" fmla="*/ 2147483647 w 76"/>
                <a:gd name="T15" fmla="*/ 0 h 98"/>
                <a:gd name="T16" fmla="*/ 2147483647 w 76"/>
                <a:gd name="T17" fmla="*/ 2147483647 h 98"/>
                <a:gd name="T18" fmla="*/ 2147483647 w 76"/>
                <a:gd name="T19" fmla="*/ 2147483647 h 98"/>
                <a:gd name="T20" fmla="*/ 2147483647 w 76"/>
                <a:gd name="T21" fmla="*/ 2147483647 h 98"/>
                <a:gd name="T22" fmla="*/ 2147483647 w 76"/>
                <a:gd name="T23" fmla="*/ 2147483647 h 98"/>
                <a:gd name="T24" fmla="*/ 2147483647 w 76"/>
                <a:gd name="T25" fmla="*/ 2147483647 h 98"/>
                <a:gd name="T26" fmla="*/ 2147483647 w 76"/>
                <a:gd name="T27" fmla="*/ 2147483647 h 98"/>
                <a:gd name="T28" fmla="*/ 2147483647 w 76"/>
                <a:gd name="T29" fmla="*/ 2147483647 h 98"/>
                <a:gd name="T30" fmla="*/ 2147483647 w 76"/>
                <a:gd name="T31" fmla="*/ 2147483647 h 98"/>
                <a:gd name="T32" fmla="*/ 2147483647 w 76"/>
                <a:gd name="T33" fmla="*/ 2147483647 h 98"/>
                <a:gd name="T34" fmla="*/ 2147483647 w 76"/>
                <a:gd name="T35" fmla="*/ 2147483647 h 98"/>
                <a:gd name="T36" fmla="*/ 2147483647 w 76"/>
                <a:gd name="T37" fmla="*/ 2147483647 h 98"/>
                <a:gd name="T38" fmla="*/ 2147483647 w 76"/>
                <a:gd name="T39" fmla="*/ 2147483647 h 98"/>
                <a:gd name="T40" fmla="*/ 2147483647 w 76"/>
                <a:gd name="T41" fmla="*/ 2147483647 h 98"/>
                <a:gd name="T42" fmla="*/ 2147483647 w 76"/>
                <a:gd name="T43" fmla="*/ 2147483647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
                <a:gd name="T67" fmla="*/ 0 h 98"/>
                <a:gd name="T68" fmla="*/ 76 w 76"/>
                <a:gd name="T69" fmla="*/ 98 h 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 h="98">
                  <a:moveTo>
                    <a:pt x="10" y="37"/>
                  </a:moveTo>
                  <a:lnTo>
                    <a:pt x="0" y="31"/>
                  </a:lnTo>
                  <a:lnTo>
                    <a:pt x="7" y="16"/>
                  </a:lnTo>
                  <a:lnTo>
                    <a:pt x="3" y="15"/>
                  </a:lnTo>
                  <a:lnTo>
                    <a:pt x="1" y="4"/>
                  </a:lnTo>
                  <a:lnTo>
                    <a:pt x="5" y="0"/>
                  </a:lnTo>
                  <a:lnTo>
                    <a:pt x="10" y="4"/>
                  </a:lnTo>
                  <a:lnTo>
                    <a:pt x="11" y="0"/>
                  </a:lnTo>
                  <a:lnTo>
                    <a:pt x="21" y="4"/>
                  </a:lnTo>
                  <a:lnTo>
                    <a:pt x="29" y="19"/>
                  </a:lnTo>
                  <a:lnTo>
                    <a:pt x="63" y="23"/>
                  </a:lnTo>
                  <a:lnTo>
                    <a:pt x="49" y="41"/>
                  </a:lnTo>
                  <a:lnTo>
                    <a:pt x="49" y="48"/>
                  </a:lnTo>
                  <a:lnTo>
                    <a:pt x="60" y="57"/>
                  </a:lnTo>
                  <a:lnTo>
                    <a:pt x="63" y="47"/>
                  </a:lnTo>
                  <a:lnTo>
                    <a:pt x="67" y="51"/>
                  </a:lnTo>
                  <a:lnTo>
                    <a:pt x="76" y="79"/>
                  </a:lnTo>
                  <a:lnTo>
                    <a:pt x="74" y="98"/>
                  </a:lnTo>
                  <a:lnTo>
                    <a:pt x="56" y="64"/>
                  </a:lnTo>
                  <a:lnTo>
                    <a:pt x="42" y="80"/>
                  </a:lnTo>
                  <a:lnTo>
                    <a:pt x="22" y="85"/>
                  </a:lnTo>
                  <a:lnTo>
                    <a:pt x="10" y="3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4" name="Freeform 65"/>
            <p:cNvSpPr>
              <a:spLocks/>
            </p:cNvSpPr>
            <p:nvPr/>
          </p:nvSpPr>
          <p:spPr bwMode="auto">
            <a:xfrm>
              <a:off x="6573838" y="2995638"/>
              <a:ext cx="92075" cy="42862"/>
            </a:xfrm>
            <a:custGeom>
              <a:avLst/>
              <a:gdLst>
                <a:gd name="T0" fmla="*/ 2147483647 w 49"/>
                <a:gd name="T1" fmla="*/ 2147483647 h 28"/>
                <a:gd name="T2" fmla="*/ 2147483647 w 49"/>
                <a:gd name="T3" fmla="*/ 0 h 28"/>
                <a:gd name="T4" fmla="*/ 2147483647 w 49"/>
                <a:gd name="T5" fmla="*/ 2147483647 h 28"/>
                <a:gd name="T6" fmla="*/ 0 w 49"/>
                <a:gd name="T7" fmla="*/ 2147483647 h 28"/>
                <a:gd name="T8" fmla="*/ 2147483647 w 49"/>
                <a:gd name="T9" fmla="*/ 2147483647 h 28"/>
                <a:gd name="T10" fmla="*/ 2147483647 w 49"/>
                <a:gd name="T11" fmla="*/ 2147483647 h 28"/>
                <a:gd name="T12" fmla="*/ 2147483647 w 49"/>
                <a:gd name="T13" fmla="*/ 2147483647 h 28"/>
                <a:gd name="T14" fmla="*/ 2147483647 w 49"/>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28"/>
                <a:gd name="T26" fmla="*/ 49 w 49"/>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28">
                  <a:moveTo>
                    <a:pt x="41" y="9"/>
                  </a:moveTo>
                  <a:lnTo>
                    <a:pt x="14" y="0"/>
                  </a:lnTo>
                  <a:lnTo>
                    <a:pt x="3" y="18"/>
                  </a:lnTo>
                  <a:lnTo>
                    <a:pt x="0" y="22"/>
                  </a:lnTo>
                  <a:lnTo>
                    <a:pt x="7" y="28"/>
                  </a:lnTo>
                  <a:lnTo>
                    <a:pt x="43" y="27"/>
                  </a:lnTo>
                  <a:lnTo>
                    <a:pt x="49" y="19"/>
                  </a:lnTo>
                  <a:lnTo>
                    <a:pt x="41" y="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5" name="Freeform 66"/>
            <p:cNvSpPr>
              <a:spLocks/>
            </p:cNvSpPr>
            <p:nvPr/>
          </p:nvSpPr>
          <p:spPr bwMode="auto">
            <a:xfrm>
              <a:off x="6573838" y="2995638"/>
              <a:ext cx="92075" cy="42862"/>
            </a:xfrm>
            <a:custGeom>
              <a:avLst/>
              <a:gdLst>
                <a:gd name="T0" fmla="*/ 2147483647 w 49"/>
                <a:gd name="T1" fmla="*/ 2147483647 h 28"/>
                <a:gd name="T2" fmla="*/ 2147483647 w 49"/>
                <a:gd name="T3" fmla="*/ 0 h 28"/>
                <a:gd name="T4" fmla="*/ 2147483647 w 49"/>
                <a:gd name="T5" fmla="*/ 2147483647 h 28"/>
                <a:gd name="T6" fmla="*/ 0 w 49"/>
                <a:gd name="T7" fmla="*/ 2147483647 h 28"/>
                <a:gd name="T8" fmla="*/ 2147483647 w 49"/>
                <a:gd name="T9" fmla="*/ 2147483647 h 28"/>
                <a:gd name="T10" fmla="*/ 2147483647 w 49"/>
                <a:gd name="T11" fmla="*/ 2147483647 h 28"/>
                <a:gd name="T12" fmla="*/ 2147483647 w 49"/>
                <a:gd name="T13" fmla="*/ 2147483647 h 28"/>
                <a:gd name="T14" fmla="*/ 2147483647 w 49"/>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28"/>
                <a:gd name="T26" fmla="*/ 49 w 49"/>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28">
                  <a:moveTo>
                    <a:pt x="41" y="9"/>
                  </a:moveTo>
                  <a:lnTo>
                    <a:pt x="14" y="0"/>
                  </a:lnTo>
                  <a:lnTo>
                    <a:pt x="3" y="18"/>
                  </a:lnTo>
                  <a:lnTo>
                    <a:pt x="0" y="22"/>
                  </a:lnTo>
                  <a:lnTo>
                    <a:pt x="7" y="28"/>
                  </a:lnTo>
                  <a:lnTo>
                    <a:pt x="43" y="27"/>
                  </a:lnTo>
                  <a:lnTo>
                    <a:pt x="49" y="19"/>
                  </a:lnTo>
                  <a:lnTo>
                    <a:pt x="41" y="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6" name="Freeform 67"/>
            <p:cNvSpPr>
              <a:spLocks/>
            </p:cNvSpPr>
            <p:nvPr/>
          </p:nvSpPr>
          <p:spPr bwMode="auto">
            <a:xfrm>
              <a:off x="6048375" y="2786088"/>
              <a:ext cx="744538" cy="766762"/>
            </a:xfrm>
            <a:custGeom>
              <a:avLst/>
              <a:gdLst>
                <a:gd name="T0" fmla="*/ 2147483647 w 416"/>
                <a:gd name="T1" fmla="*/ 2147483647 h 491"/>
                <a:gd name="T2" fmla="*/ 2147483647 w 416"/>
                <a:gd name="T3" fmla="*/ 2147483647 h 491"/>
                <a:gd name="T4" fmla="*/ 2147483647 w 416"/>
                <a:gd name="T5" fmla="*/ 2147483647 h 491"/>
                <a:gd name="T6" fmla="*/ 2147483647 w 416"/>
                <a:gd name="T7" fmla="*/ 2147483647 h 491"/>
                <a:gd name="T8" fmla="*/ 2147483647 w 416"/>
                <a:gd name="T9" fmla="*/ 2147483647 h 491"/>
                <a:gd name="T10" fmla="*/ 2147483647 w 416"/>
                <a:gd name="T11" fmla="*/ 2147483647 h 491"/>
                <a:gd name="T12" fmla="*/ 2147483647 w 416"/>
                <a:gd name="T13" fmla="*/ 2147483647 h 491"/>
                <a:gd name="T14" fmla="*/ 2147483647 w 416"/>
                <a:gd name="T15" fmla="*/ 2147483647 h 491"/>
                <a:gd name="T16" fmla="*/ 2147483647 w 416"/>
                <a:gd name="T17" fmla="*/ 2147483647 h 491"/>
                <a:gd name="T18" fmla="*/ 2147483647 w 416"/>
                <a:gd name="T19" fmla="*/ 2147483647 h 491"/>
                <a:gd name="T20" fmla="*/ 2147483647 w 416"/>
                <a:gd name="T21" fmla="*/ 2147483647 h 491"/>
                <a:gd name="T22" fmla="*/ 2147483647 w 416"/>
                <a:gd name="T23" fmla="*/ 2147483647 h 491"/>
                <a:gd name="T24" fmla="*/ 2147483647 w 416"/>
                <a:gd name="T25" fmla="*/ 2147483647 h 491"/>
                <a:gd name="T26" fmla="*/ 2147483647 w 416"/>
                <a:gd name="T27" fmla="*/ 2147483647 h 491"/>
                <a:gd name="T28" fmla="*/ 2147483647 w 416"/>
                <a:gd name="T29" fmla="*/ 2147483647 h 491"/>
                <a:gd name="T30" fmla="*/ 2147483647 w 416"/>
                <a:gd name="T31" fmla="*/ 2147483647 h 491"/>
                <a:gd name="T32" fmla="*/ 2147483647 w 416"/>
                <a:gd name="T33" fmla="*/ 2147483647 h 491"/>
                <a:gd name="T34" fmla="*/ 2147483647 w 416"/>
                <a:gd name="T35" fmla="*/ 2147483647 h 491"/>
                <a:gd name="T36" fmla="*/ 2147483647 w 416"/>
                <a:gd name="T37" fmla="*/ 2147483647 h 491"/>
                <a:gd name="T38" fmla="*/ 2147483647 w 416"/>
                <a:gd name="T39" fmla="*/ 2147483647 h 491"/>
                <a:gd name="T40" fmla="*/ 2147483647 w 416"/>
                <a:gd name="T41" fmla="*/ 2147483647 h 491"/>
                <a:gd name="T42" fmla="*/ 2147483647 w 416"/>
                <a:gd name="T43" fmla="*/ 2147483647 h 491"/>
                <a:gd name="T44" fmla="*/ 2147483647 w 416"/>
                <a:gd name="T45" fmla="*/ 2147483647 h 491"/>
                <a:gd name="T46" fmla="*/ 2147483647 w 416"/>
                <a:gd name="T47" fmla="*/ 2147483647 h 491"/>
                <a:gd name="T48" fmla="*/ 2147483647 w 416"/>
                <a:gd name="T49" fmla="*/ 2147483647 h 491"/>
                <a:gd name="T50" fmla="*/ 2147483647 w 416"/>
                <a:gd name="T51" fmla="*/ 2147483647 h 491"/>
                <a:gd name="T52" fmla="*/ 2147483647 w 416"/>
                <a:gd name="T53" fmla="*/ 2147483647 h 491"/>
                <a:gd name="T54" fmla="*/ 2147483647 w 416"/>
                <a:gd name="T55" fmla="*/ 2147483647 h 491"/>
                <a:gd name="T56" fmla="*/ 2147483647 w 416"/>
                <a:gd name="T57" fmla="*/ 2147483647 h 491"/>
                <a:gd name="T58" fmla="*/ 2147483647 w 416"/>
                <a:gd name="T59" fmla="*/ 2147483647 h 491"/>
                <a:gd name="T60" fmla="*/ 2147483647 w 416"/>
                <a:gd name="T61" fmla="*/ 2147483647 h 491"/>
                <a:gd name="T62" fmla="*/ 2147483647 w 416"/>
                <a:gd name="T63" fmla="*/ 2147483647 h 491"/>
                <a:gd name="T64" fmla="*/ 2147483647 w 416"/>
                <a:gd name="T65" fmla="*/ 2147483647 h 491"/>
                <a:gd name="T66" fmla="*/ 0 w 416"/>
                <a:gd name="T67" fmla="*/ 2147483647 h 491"/>
                <a:gd name="T68" fmla="*/ 2147483647 w 416"/>
                <a:gd name="T69" fmla="*/ 2147483647 h 491"/>
                <a:gd name="T70" fmla="*/ 2147483647 w 416"/>
                <a:gd name="T71" fmla="*/ 2147483647 h 491"/>
                <a:gd name="T72" fmla="*/ 2147483647 w 416"/>
                <a:gd name="T73" fmla="*/ 2147483647 h 491"/>
                <a:gd name="T74" fmla="*/ 2147483647 w 416"/>
                <a:gd name="T75" fmla="*/ 2147483647 h 491"/>
                <a:gd name="T76" fmla="*/ 2147483647 w 416"/>
                <a:gd name="T77" fmla="*/ 2147483647 h 491"/>
                <a:gd name="T78" fmla="*/ 2147483647 w 416"/>
                <a:gd name="T79" fmla="*/ 2147483647 h 491"/>
                <a:gd name="T80" fmla="*/ 2147483647 w 416"/>
                <a:gd name="T81" fmla="*/ 2147483647 h 491"/>
                <a:gd name="T82" fmla="*/ 2147483647 w 416"/>
                <a:gd name="T83" fmla="*/ 2147483647 h 491"/>
                <a:gd name="T84" fmla="*/ 2147483647 w 416"/>
                <a:gd name="T85" fmla="*/ 2147483647 h 491"/>
                <a:gd name="T86" fmla="*/ 2147483647 w 416"/>
                <a:gd name="T87" fmla="*/ 2147483647 h 491"/>
                <a:gd name="T88" fmla="*/ 2147483647 w 416"/>
                <a:gd name="T89" fmla="*/ 2147483647 h 491"/>
                <a:gd name="T90" fmla="*/ 2147483647 w 416"/>
                <a:gd name="T91" fmla="*/ 2147483647 h 491"/>
                <a:gd name="T92" fmla="*/ 2147483647 w 416"/>
                <a:gd name="T93" fmla="*/ 2147483647 h 491"/>
                <a:gd name="T94" fmla="*/ 2147483647 w 416"/>
                <a:gd name="T95" fmla="*/ 2147483647 h 491"/>
                <a:gd name="T96" fmla="*/ 2147483647 w 416"/>
                <a:gd name="T97" fmla="*/ 2147483647 h 491"/>
                <a:gd name="T98" fmla="*/ 2147483647 w 416"/>
                <a:gd name="T99" fmla="*/ 2147483647 h 491"/>
                <a:gd name="T100" fmla="*/ 2147483647 w 416"/>
                <a:gd name="T101" fmla="*/ 2147483647 h 491"/>
                <a:gd name="T102" fmla="*/ 2147483647 w 416"/>
                <a:gd name="T103" fmla="*/ 2147483647 h 491"/>
                <a:gd name="T104" fmla="*/ 2147483647 w 416"/>
                <a:gd name="T105" fmla="*/ 2147483647 h 491"/>
                <a:gd name="T106" fmla="*/ 2147483647 w 416"/>
                <a:gd name="T107" fmla="*/ 2147483647 h 4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6"/>
                <a:gd name="T163" fmla="*/ 0 h 491"/>
                <a:gd name="T164" fmla="*/ 416 w 416"/>
                <a:gd name="T165" fmla="*/ 491 h 4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6" h="491">
                  <a:moveTo>
                    <a:pt x="290" y="139"/>
                  </a:moveTo>
                  <a:lnTo>
                    <a:pt x="297" y="152"/>
                  </a:lnTo>
                  <a:lnTo>
                    <a:pt x="294" y="156"/>
                  </a:lnTo>
                  <a:lnTo>
                    <a:pt x="301" y="162"/>
                  </a:lnTo>
                  <a:lnTo>
                    <a:pt x="337" y="161"/>
                  </a:lnTo>
                  <a:lnTo>
                    <a:pt x="343" y="153"/>
                  </a:lnTo>
                  <a:lnTo>
                    <a:pt x="335" y="143"/>
                  </a:lnTo>
                  <a:lnTo>
                    <a:pt x="354" y="136"/>
                  </a:lnTo>
                  <a:lnTo>
                    <a:pt x="370" y="117"/>
                  </a:lnTo>
                  <a:lnTo>
                    <a:pt x="388" y="115"/>
                  </a:lnTo>
                  <a:lnTo>
                    <a:pt x="416" y="137"/>
                  </a:lnTo>
                  <a:lnTo>
                    <a:pt x="412" y="155"/>
                  </a:lnTo>
                  <a:lnTo>
                    <a:pt x="401" y="155"/>
                  </a:lnTo>
                  <a:lnTo>
                    <a:pt x="391" y="167"/>
                  </a:lnTo>
                  <a:lnTo>
                    <a:pt x="381" y="212"/>
                  </a:lnTo>
                  <a:lnTo>
                    <a:pt x="370" y="215"/>
                  </a:lnTo>
                  <a:lnTo>
                    <a:pt x="368" y="242"/>
                  </a:lnTo>
                  <a:lnTo>
                    <a:pt x="363" y="247"/>
                  </a:lnTo>
                  <a:lnTo>
                    <a:pt x="354" y="219"/>
                  </a:lnTo>
                  <a:lnTo>
                    <a:pt x="350" y="215"/>
                  </a:lnTo>
                  <a:lnTo>
                    <a:pt x="347" y="225"/>
                  </a:lnTo>
                  <a:lnTo>
                    <a:pt x="336" y="216"/>
                  </a:lnTo>
                  <a:lnTo>
                    <a:pt x="336" y="209"/>
                  </a:lnTo>
                  <a:lnTo>
                    <a:pt x="350" y="191"/>
                  </a:lnTo>
                  <a:lnTo>
                    <a:pt x="316" y="187"/>
                  </a:lnTo>
                  <a:lnTo>
                    <a:pt x="308" y="172"/>
                  </a:lnTo>
                  <a:lnTo>
                    <a:pt x="298" y="168"/>
                  </a:lnTo>
                  <a:lnTo>
                    <a:pt x="297" y="172"/>
                  </a:lnTo>
                  <a:lnTo>
                    <a:pt x="292" y="168"/>
                  </a:lnTo>
                  <a:lnTo>
                    <a:pt x="288" y="172"/>
                  </a:lnTo>
                  <a:lnTo>
                    <a:pt x="290" y="183"/>
                  </a:lnTo>
                  <a:lnTo>
                    <a:pt x="294" y="184"/>
                  </a:lnTo>
                  <a:lnTo>
                    <a:pt x="287" y="199"/>
                  </a:lnTo>
                  <a:lnTo>
                    <a:pt x="297" y="205"/>
                  </a:lnTo>
                  <a:lnTo>
                    <a:pt x="309" y="253"/>
                  </a:lnTo>
                  <a:lnTo>
                    <a:pt x="301" y="254"/>
                  </a:lnTo>
                  <a:lnTo>
                    <a:pt x="297" y="244"/>
                  </a:lnTo>
                  <a:lnTo>
                    <a:pt x="297" y="250"/>
                  </a:lnTo>
                  <a:lnTo>
                    <a:pt x="283" y="256"/>
                  </a:lnTo>
                  <a:lnTo>
                    <a:pt x="277" y="282"/>
                  </a:lnTo>
                  <a:lnTo>
                    <a:pt x="257" y="292"/>
                  </a:lnTo>
                  <a:lnTo>
                    <a:pt x="250" y="307"/>
                  </a:lnTo>
                  <a:lnTo>
                    <a:pt x="221" y="333"/>
                  </a:lnTo>
                  <a:lnTo>
                    <a:pt x="218" y="346"/>
                  </a:lnTo>
                  <a:lnTo>
                    <a:pt x="205" y="348"/>
                  </a:lnTo>
                  <a:lnTo>
                    <a:pt x="204" y="356"/>
                  </a:lnTo>
                  <a:lnTo>
                    <a:pt x="195" y="355"/>
                  </a:lnTo>
                  <a:lnTo>
                    <a:pt x="191" y="369"/>
                  </a:lnTo>
                  <a:lnTo>
                    <a:pt x="197" y="400"/>
                  </a:lnTo>
                  <a:lnTo>
                    <a:pt x="190" y="426"/>
                  </a:lnTo>
                  <a:lnTo>
                    <a:pt x="193" y="453"/>
                  </a:lnTo>
                  <a:lnTo>
                    <a:pt x="186" y="453"/>
                  </a:lnTo>
                  <a:lnTo>
                    <a:pt x="181" y="470"/>
                  </a:lnTo>
                  <a:lnTo>
                    <a:pt x="170" y="477"/>
                  </a:lnTo>
                  <a:lnTo>
                    <a:pt x="160" y="491"/>
                  </a:lnTo>
                  <a:lnTo>
                    <a:pt x="143" y="475"/>
                  </a:lnTo>
                  <a:lnTo>
                    <a:pt x="107" y="378"/>
                  </a:lnTo>
                  <a:lnTo>
                    <a:pt x="90" y="343"/>
                  </a:lnTo>
                  <a:lnTo>
                    <a:pt x="69" y="242"/>
                  </a:lnTo>
                  <a:lnTo>
                    <a:pt x="65" y="242"/>
                  </a:lnTo>
                  <a:lnTo>
                    <a:pt x="63" y="259"/>
                  </a:lnTo>
                  <a:lnTo>
                    <a:pt x="56" y="264"/>
                  </a:lnTo>
                  <a:lnTo>
                    <a:pt x="41" y="267"/>
                  </a:lnTo>
                  <a:lnTo>
                    <a:pt x="17" y="242"/>
                  </a:lnTo>
                  <a:lnTo>
                    <a:pt x="32" y="240"/>
                  </a:lnTo>
                  <a:lnTo>
                    <a:pt x="34" y="229"/>
                  </a:lnTo>
                  <a:lnTo>
                    <a:pt x="18" y="232"/>
                  </a:lnTo>
                  <a:lnTo>
                    <a:pt x="0" y="216"/>
                  </a:lnTo>
                  <a:lnTo>
                    <a:pt x="10" y="206"/>
                  </a:lnTo>
                  <a:lnTo>
                    <a:pt x="41" y="205"/>
                  </a:lnTo>
                  <a:lnTo>
                    <a:pt x="41" y="194"/>
                  </a:lnTo>
                  <a:lnTo>
                    <a:pt x="34" y="180"/>
                  </a:lnTo>
                  <a:lnTo>
                    <a:pt x="25" y="177"/>
                  </a:lnTo>
                  <a:lnTo>
                    <a:pt x="25" y="165"/>
                  </a:lnTo>
                  <a:lnTo>
                    <a:pt x="17" y="164"/>
                  </a:lnTo>
                  <a:lnTo>
                    <a:pt x="17" y="153"/>
                  </a:lnTo>
                  <a:lnTo>
                    <a:pt x="25" y="140"/>
                  </a:lnTo>
                  <a:lnTo>
                    <a:pt x="34" y="145"/>
                  </a:lnTo>
                  <a:lnTo>
                    <a:pt x="45" y="140"/>
                  </a:lnTo>
                  <a:lnTo>
                    <a:pt x="80" y="85"/>
                  </a:lnTo>
                  <a:lnTo>
                    <a:pt x="76" y="72"/>
                  </a:lnTo>
                  <a:lnTo>
                    <a:pt x="84" y="67"/>
                  </a:lnTo>
                  <a:lnTo>
                    <a:pt x="84" y="63"/>
                  </a:lnTo>
                  <a:lnTo>
                    <a:pt x="65" y="50"/>
                  </a:lnTo>
                  <a:lnTo>
                    <a:pt x="62" y="32"/>
                  </a:lnTo>
                  <a:lnTo>
                    <a:pt x="53" y="25"/>
                  </a:lnTo>
                  <a:lnTo>
                    <a:pt x="56" y="19"/>
                  </a:lnTo>
                  <a:lnTo>
                    <a:pt x="83" y="25"/>
                  </a:lnTo>
                  <a:lnTo>
                    <a:pt x="98" y="19"/>
                  </a:lnTo>
                  <a:lnTo>
                    <a:pt x="105" y="9"/>
                  </a:lnTo>
                  <a:lnTo>
                    <a:pt x="128" y="0"/>
                  </a:lnTo>
                  <a:lnTo>
                    <a:pt x="142" y="6"/>
                  </a:lnTo>
                  <a:lnTo>
                    <a:pt x="142" y="22"/>
                  </a:lnTo>
                  <a:lnTo>
                    <a:pt x="132" y="38"/>
                  </a:lnTo>
                  <a:lnTo>
                    <a:pt x="142" y="60"/>
                  </a:lnTo>
                  <a:lnTo>
                    <a:pt x="129" y="60"/>
                  </a:lnTo>
                  <a:lnTo>
                    <a:pt x="129" y="64"/>
                  </a:lnTo>
                  <a:lnTo>
                    <a:pt x="142" y="88"/>
                  </a:lnTo>
                  <a:lnTo>
                    <a:pt x="173" y="101"/>
                  </a:lnTo>
                  <a:lnTo>
                    <a:pt x="163" y="127"/>
                  </a:lnTo>
                  <a:lnTo>
                    <a:pt x="207" y="150"/>
                  </a:lnTo>
                  <a:lnTo>
                    <a:pt x="226" y="152"/>
                  </a:lnTo>
                  <a:lnTo>
                    <a:pt x="240" y="162"/>
                  </a:lnTo>
                  <a:lnTo>
                    <a:pt x="271" y="168"/>
                  </a:lnTo>
                  <a:lnTo>
                    <a:pt x="285" y="168"/>
                  </a:lnTo>
                  <a:lnTo>
                    <a:pt x="283" y="156"/>
                  </a:lnTo>
                  <a:lnTo>
                    <a:pt x="283" y="142"/>
                  </a:lnTo>
                  <a:lnTo>
                    <a:pt x="290" y="13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7" name="Freeform 68"/>
            <p:cNvSpPr>
              <a:spLocks/>
            </p:cNvSpPr>
            <p:nvPr/>
          </p:nvSpPr>
          <p:spPr bwMode="auto">
            <a:xfrm>
              <a:off x="6048375" y="2786088"/>
              <a:ext cx="744538" cy="766762"/>
            </a:xfrm>
            <a:custGeom>
              <a:avLst/>
              <a:gdLst>
                <a:gd name="T0" fmla="*/ 2147483647 w 416"/>
                <a:gd name="T1" fmla="*/ 2147483647 h 491"/>
                <a:gd name="T2" fmla="*/ 2147483647 w 416"/>
                <a:gd name="T3" fmla="*/ 2147483647 h 491"/>
                <a:gd name="T4" fmla="*/ 2147483647 w 416"/>
                <a:gd name="T5" fmla="*/ 2147483647 h 491"/>
                <a:gd name="T6" fmla="*/ 2147483647 w 416"/>
                <a:gd name="T7" fmla="*/ 2147483647 h 491"/>
                <a:gd name="T8" fmla="*/ 2147483647 w 416"/>
                <a:gd name="T9" fmla="*/ 2147483647 h 491"/>
                <a:gd name="T10" fmla="*/ 2147483647 w 416"/>
                <a:gd name="T11" fmla="*/ 2147483647 h 491"/>
                <a:gd name="T12" fmla="*/ 2147483647 w 416"/>
                <a:gd name="T13" fmla="*/ 2147483647 h 491"/>
                <a:gd name="T14" fmla="*/ 2147483647 w 416"/>
                <a:gd name="T15" fmla="*/ 2147483647 h 491"/>
                <a:gd name="T16" fmla="*/ 2147483647 w 416"/>
                <a:gd name="T17" fmla="*/ 2147483647 h 491"/>
                <a:gd name="T18" fmla="*/ 2147483647 w 416"/>
                <a:gd name="T19" fmla="*/ 2147483647 h 491"/>
                <a:gd name="T20" fmla="*/ 2147483647 w 416"/>
                <a:gd name="T21" fmla="*/ 2147483647 h 491"/>
                <a:gd name="T22" fmla="*/ 2147483647 w 416"/>
                <a:gd name="T23" fmla="*/ 2147483647 h 491"/>
                <a:gd name="T24" fmla="*/ 2147483647 w 416"/>
                <a:gd name="T25" fmla="*/ 2147483647 h 491"/>
                <a:gd name="T26" fmla="*/ 2147483647 w 416"/>
                <a:gd name="T27" fmla="*/ 2147483647 h 491"/>
                <a:gd name="T28" fmla="*/ 2147483647 w 416"/>
                <a:gd name="T29" fmla="*/ 2147483647 h 491"/>
                <a:gd name="T30" fmla="*/ 2147483647 w 416"/>
                <a:gd name="T31" fmla="*/ 2147483647 h 491"/>
                <a:gd name="T32" fmla="*/ 2147483647 w 416"/>
                <a:gd name="T33" fmla="*/ 2147483647 h 491"/>
                <a:gd name="T34" fmla="*/ 2147483647 w 416"/>
                <a:gd name="T35" fmla="*/ 2147483647 h 491"/>
                <a:gd name="T36" fmla="*/ 2147483647 w 416"/>
                <a:gd name="T37" fmla="*/ 2147483647 h 491"/>
                <a:gd name="T38" fmla="*/ 2147483647 w 416"/>
                <a:gd name="T39" fmla="*/ 2147483647 h 491"/>
                <a:gd name="T40" fmla="*/ 2147483647 w 416"/>
                <a:gd name="T41" fmla="*/ 2147483647 h 491"/>
                <a:gd name="T42" fmla="*/ 2147483647 w 416"/>
                <a:gd name="T43" fmla="*/ 2147483647 h 491"/>
                <a:gd name="T44" fmla="*/ 2147483647 w 416"/>
                <a:gd name="T45" fmla="*/ 2147483647 h 491"/>
                <a:gd name="T46" fmla="*/ 2147483647 w 416"/>
                <a:gd name="T47" fmla="*/ 2147483647 h 491"/>
                <a:gd name="T48" fmla="*/ 2147483647 w 416"/>
                <a:gd name="T49" fmla="*/ 2147483647 h 491"/>
                <a:gd name="T50" fmla="*/ 2147483647 w 416"/>
                <a:gd name="T51" fmla="*/ 2147483647 h 491"/>
                <a:gd name="T52" fmla="*/ 2147483647 w 416"/>
                <a:gd name="T53" fmla="*/ 2147483647 h 491"/>
                <a:gd name="T54" fmla="*/ 2147483647 w 416"/>
                <a:gd name="T55" fmla="*/ 2147483647 h 491"/>
                <a:gd name="T56" fmla="*/ 2147483647 w 416"/>
                <a:gd name="T57" fmla="*/ 2147483647 h 491"/>
                <a:gd name="T58" fmla="*/ 2147483647 w 416"/>
                <a:gd name="T59" fmla="*/ 2147483647 h 491"/>
                <a:gd name="T60" fmla="*/ 2147483647 w 416"/>
                <a:gd name="T61" fmla="*/ 2147483647 h 491"/>
                <a:gd name="T62" fmla="*/ 2147483647 w 416"/>
                <a:gd name="T63" fmla="*/ 2147483647 h 491"/>
                <a:gd name="T64" fmla="*/ 2147483647 w 416"/>
                <a:gd name="T65" fmla="*/ 2147483647 h 491"/>
                <a:gd name="T66" fmla="*/ 0 w 416"/>
                <a:gd name="T67" fmla="*/ 2147483647 h 491"/>
                <a:gd name="T68" fmla="*/ 2147483647 w 416"/>
                <a:gd name="T69" fmla="*/ 2147483647 h 491"/>
                <a:gd name="T70" fmla="*/ 2147483647 w 416"/>
                <a:gd name="T71" fmla="*/ 2147483647 h 491"/>
                <a:gd name="T72" fmla="*/ 2147483647 w 416"/>
                <a:gd name="T73" fmla="*/ 2147483647 h 491"/>
                <a:gd name="T74" fmla="*/ 2147483647 w 416"/>
                <a:gd name="T75" fmla="*/ 2147483647 h 491"/>
                <a:gd name="T76" fmla="*/ 2147483647 w 416"/>
                <a:gd name="T77" fmla="*/ 2147483647 h 491"/>
                <a:gd name="T78" fmla="*/ 2147483647 w 416"/>
                <a:gd name="T79" fmla="*/ 2147483647 h 491"/>
                <a:gd name="T80" fmla="*/ 2147483647 w 416"/>
                <a:gd name="T81" fmla="*/ 2147483647 h 491"/>
                <a:gd name="T82" fmla="*/ 2147483647 w 416"/>
                <a:gd name="T83" fmla="*/ 2147483647 h 491"/>
                <a:gd name="T84" fmla="*/ 2147483647 w 416"/>
                <a:gd name="T85" fmla="*/ 2147483647 h 491"/>
                <a:gd name="T86" fmla="*/ 2147483647 w 416"/>
                <a:gd name="T87" fmla="*/ 2147483647 h 491"/>
                <a:gd name="T88" fmla="*/ 2147483647 w 416"/>
                <a:gd name="T89" fmla="*/ 2147483647 h 491"/>
                <a:gd name="T90" fmla="*/ 2147483647 w 416"/>
                <a:gd name="T91" fmla="*/ 2147483647 h 491"/>
                <a:gd name="T92" fmla="*/ 2147483647 w 416"/>
                <a:gd name="T93" fmla="*/ 2147483647 h 491"/>
                <a:gd name="T94" fmla="*/ 2147483647 w 416"/>
                <a:gd name="T95" fmla="*/ 2147483647 h 491"/>
                <a:gd name="T96" fmla="*/ 2147483647 w 416"/>
                <a:gd name="T97" fmla="*/ 2147483647 h 491"/>
                <a:gd name="T98" fmla="*/ 2147483647 w 416"/>
                <a:gd name="T99" fmla="*/ 2147483647 h 491"/>
                <a:gd name="T100" fmla="*/ 2147483647 w 416"/>
                <a:gd name="T101" fmla="*/ 2147483647 h 491"/>
                <a:gd name="T102" fmla="*/ 2147483647 w 416"/>
                <a:gd name="T103" fmla="*/ 2147483647 h 491"/>
                <a:gd name="T104" fmla="*/ 2147483647 w 416"/>
                <a:gd name="T105" fmla="*/ 2147483647 h 491"/>
                <a:gd name="T106" fmla="*/ 2147483647 w 416"/>
                <a:gd name="T107" fmla="*/ 2147483647 h 4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6"/>
                <a:gd name="T163" fmla="*/ 0 h 491"/>
                <a:gd name="T164" fmla="*/ 416 w 416"/>
                <a:gd name="T165" fmla="*/ 491 h 4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6" h="491">
                  <a:moveTo>
                    <a:pt x="290" y="139"/>
                  </a:moveTo>
                  <a:lnTo>
                    <a:pt x="297" y="152"/>
                  </a:lnTo>
                  <a:lnTo>
                    <a:pt x="294" y="156"/>
                  </a:lnTo>
                  <a:lnTo>
                    <a:pt x="301" y="162"/>
                  </a:lnTo>
                  <a:lnTo>
                    <a:pt x="337" y="161"/>
                  </a:lnTo>
                  <a:lnTo>
                    <a:pt x="343" y="153"/>
                  </a:lnTo>
                  <a:lnTo>
                    <a:pt x="335" y="143"/>
                  </a:lnTo>
                  <a:lnTo>
                    <a:pt x="354" y="136"/>
                  </a:lnTo>
                  <a:lnTo>
                    <a:pt x="370" y="117"/>
                  </a:lnTo>
                  <a:lnTo>
                    <a:pt x="388" y="115"/>
                  </a:lnTo>
                  <a:lnTo>
                    <a:pt x="416" y="137"/>
                  </a:lnTo>
                  <a:lnTo>
                    <a:pt x="412" y="155"/>
                  </a:lnTo>
                  <a:lnTo>
                    <a:pt x="401" y="155"/>
                  </a:lnTo>
                  <a:lnTo>
                    <a:pt x="391" y="167"/>
                  </a:lnTo>
                  <a:lnTo>
                    <a:pt x="381" y="212"/>
                  </a:lnTo>
                  <a:lnTo>
                    <a:pt x="370" y="215"/>
                  </a:lnTo>
                  <a:lnTo>
                    <a:pt x="368" y="242"/>
                  </a:lnTo>
                  <a:lnTo>
                    <a:pt x="363" y="247"/>
                  </a:lnTo>
                  <a:lnTo>
                    <a:pt x="354" y="219"/>
                  </a:lnTo>
                  <a:lnTo>
                    <a:pt x="350" y="215"/>
                  </a:lnTo>
                  <a:lnTo>
                    <a:pt x="347" y="225"/>
                  </a:lnTo>
                  <a:lnTo>
                    <a:pt x="336" y="216"/>
                  </a:lnTo>
                  <a:lnTo>
                    <a:pt x="336" y="209"/>
                  </a:lnTo>
                  <a:lnTo>
                    <a:pt x="350" y="191"/>
                  </a:lnTo>
                  <a:lnTo>
                    <a:pt x="316" y="187"/>
                  </a:lnTo>
                  <a:lnTo>
                    <a:pt x="308" y="172"/>
                  </a:lnTo>
                  <a:lnTo>
                    <a:pt x="298" y="168"/>
                  </a:lnTo>
                  <a:lnTo>
                    <a:pt x="297" y="172"/>
                  </a:lnTo>
                  <a:lnTo>
                    <a:pt x="292" y="168"/>
                  </a:lnTo>
                  <a:lnTo>
                    <a:pt x="288" y="172"/>
                  </a:lnTo>
                  <a:lnTo>
                    <a:pt x="290" y="183"/>
                  </a:lnTo>
                  <a:lnTo>
                    <a:pt x="294" y="184"/>
                  </a:lnTo>
                  <a:lnTo>
                    <a:pt x="287" y="199"/>
                  </a:lnTo>
                  <a:lnTo>
                    <a:pt x="297" y="205"/>
                  </a:lnTo>
                  <a:lnTo>
                    <a:pt x="309" y="253"/>
                  </a:lnTo>
                  <a:lnTo>
                    <a:pt x="301" y="254"/>
                  </a:lnTo>
                  <a:lnTo>
                    <a:pt x="297" y="244"/>
                  </a:lnTo>
                  <a:lnTo>
                    <a:pt x="297" y="250"/>
                  </a:lnTo>
                  <a:lnTo>
                    <a:pt x="283" y="256"/>
                  </a:lnTo>
                  <a:lnTo>
                    <a:pt x="277" y="282"/>
                  </a:lnTo>
                  <a:lnTo>
                    <a:pt x="257" y="292"/>
                  </a:lnTo>
                  <a:lnTo>
                    <a:pt x="250" y="307"/>
                  </a:lnTo>
                  <a:lnTo>
                    <a:pt x="221" y="333"/>
                  </a:lnTo>
                  <a:lnTo>
                    <a:pt x="218" y="346"/>
                  </a:lnTo>
                  <a:lnTo>
                    <a:pt x="205" y="348"/>
                  </a:lnTo>
                  <a:lnTo>
                    <a:pt x="204" y="356"/>
                  </a:lnTo>
                  <a:lnTo>
                    <a:pt x="195" y="355"/>
                  </a:lnTo>
                  <a:lnTo>
                    <a:pt x="191" y="369"/>
                  </a:lnTo>
                  <a:lnTo>
                    <a:pt x="197" y="400"/>
                  </a:lnTo>
                  <a:lnTo>
                    <a:pt x="190" y="426"/>
                  </a:lnTo>
                  <a:lnTo>
                    <a:pt x="193" y="453"/>
                  </a:lnTo>
                  <a:lnTo>
                    <a:pt x="186" y="453"/>
                  </a:lnTo>
                  <a:lnTo>
                    <a:pt x="181" y="470"/>
                  </a:lnTo>
                  <a:lnTo>
                    <a:pt x="170" y="477"/>
                  </a:lnTo>
                  <a:lnTo>
                    <a:pt x="160" y="491"/>
                  </a:lnTo>
                  <a:lnTo>
                    <a:pt x="143" y="475"/>
                  </a:lnTo>
                  <a:lnTo>
                    <a:pt x="107" y="378"/>
                  </a:lnTo>
                  <a:lnTo>
                    <a:pt x="90" y="343"/>
                  </a:lnTo>
                  <a:lnTo>
                    <a:pt x="69" y="242"/>
                  </a:lnTo>
                  <a:lnTo>
                    <a:pt x="65" y="242"/>
                  </a:lnTo>
                  <a:lnTo>
                    <a:pt x="63" y="259"/>
                  </a:lnTo>
                  <a:lnTo>
                    <a:pt x="56" y="264"/>
                  </a:lnTo>
                  <a:lnTo>
                    <a:pt x="41" y="267"/>
                  </a:lnTo>
                  <a:lnTo>
                    <a:pt x="17" y="242"/>
                  </a:lnTo>
                  <a:lnTo>
                    <a:pt x="32" y="240"/>
                  </a:lnTo>
                  <a:lnTo>
                    <a:pt x="34" y="229"/>
                  </a:lnTo>
                  <a:lnTo>
                    <a:pt x="18" y="232"/>
                  </a:lnTo>
                  <a:lnTo>
                    <a:pt x="0" y="216"/>
                  </a:lnTo>
                  <a:lnTo>
                    <a:pt x="10" y="206"/>
                  </a:lnTo>
                  <a:lnTo>
                    <a:pt x="41" y="205"/>
                  </a:lnTo>
                  <a:lnTo>
                    <a:pt x="41" y="194"/>
                  </a:lnTo>
                  <a:lnTo>
                    <a:pt x="34" y="180"/>
                  </a:lnTo>
                  <a:lnTo>
                    <a:pt x="25" y="177"/>
                  </a:lnTo>
                  <a:lnTo>
                    <a:pt x="25" y="165"/>
                  </a:lnTo>
                  <a:lnTo>
                    <a:pt x="17" y="164"/>
                  </a:lnTo>
                  <a:lnTo>
                    <a:pt x="17" y="153"/>
                  </a:lnTo>
                  <a:lnTo>
                    <a:pt x="25" y="140"/>
                  </a:lnTo>
                  <a:lnTo>
                    <a:pt x="34" y="145"/>
                  </a:lnTo>
                  <a:lnTo>
                    <a:pt x="45" y="140"/>
                  </a:lnTo>
                  <a:lnTo>
                    <a:pt x="80" y="85"/>
                  </a:lnTo>
                  <a:lnTo>
                    <a:pt x="76" y="72"/>
                  </a:lnTo>
                  <a:lnTo>
                    <a:pt x="84" y="67"/>
                  </a:lnTo>
                  <a:lnTo>
                    <a:pt x="84" y="63"/>
                  </a:lnTo>
                  <a:lnTo>
                    <a:pt x="65" y="50"/>
                  </a:lnTo>
                  <a:lnTo>
                    <a:pt x="62" y="32"/>
                  </a:lnTo>
                  <a:lnTo>
                    <a:pt x="53" y="25"/>
                  </a:lnTo>
                  <a:lnTo>
                    <a:pt x="56" y="19"/>
                  </a:lnTo>
                  <a:lnTo>
                    <a:pt x="83" y="25"/>
                  </a:lnTo>
                  <a:lnTo>
                    <a:pt x="98" y="19"/>
                  </a:lnTo>
                  <a:lnTo>
                    <a:pt x="105" y="9"/>
                  </a:lnTo>
                  <a:lnTo>
                    <a:pt x="128" y="0"/>
                  </a:lnTo>
                  <a:lnTo>
                    <a:pt x="142" y="6"/>
                  </a:lnTo>
                  <a:lnTo>
                    <a:pt x="142" y="22"/>
                  </a:lnTo>
                  <a:lnTo>
                    <a:pt x="132" y="38"/>
                  </a:lnTo>
                  <a:lnTo>
                    <a:pt x="142" y="60"/>
                  </a:lnTo>
                  <a:lnTo>
                    <a:pt x="129" y="60"/>
                  </a:lnTo>
                  <a:lnTo>
                    <a:pt x="129" y="64"/>
                  </a:lnTo>
                  <a:lnTo>
                    <a:pt x="142" y="88"/>
                  </a:lnTo>
                  <a:lnTo>
                    <a:pt x="173" y="101"/>
                  </a:lnTo>
                  <a:lnTo>
                    <a:pt x="163" y="127"/>
                  </a:lnTo>
                  <a:lnTo>
                    <a:pt x="207" y="150"/>
                  </a:lnTo>
                  <a:lnTo>
                    <a:pt x="226" y="152"/>
                  </a:lnTo>
                  <a:lnTo>
                    <a:pt x="240" y="162"/>
                  </a:lnTo>
                  <a:lnTo>
                    <a:pt x="271" y="168"/>
                  </a:lnTo>
                  <a:lnTo>
                    <a:pt x="285" y="168"/>
                  </a:lnTo>
                  <a:lnTo>
                    <a:pt x="283" y="156"/>
                  </a:lnTo>
                  <a:lnTo>
                    <a:pt x="283" y="142"/>
                  </a:lnTo>
                  <a:lnTo>
                    <a:pt x="290" y="139"/>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8" name="Freeform 69"/>
            <p:cNvSpPr>
              <a:spLocks/>
            </p:cNvSpPr>
            <p:nvPr/>
          </p:nvSpPr>
          <p:spPr bwMode="auto">
            <a:xfrm>
              <a:off x="6340475" y="2944838"/>
              <a:ext cx="220663" cy="101600"/>
            </a:xfrm>
            <a:custGeom>
              <a:avLst/>
              <a:gdLst>
                <a:gd name="T0" fmla="*/ 2147483647 w 122"/>
                <a:gd name="T1" fmla="*/ 2147483647 h 67"/>
                <a:gd name="T2" fmla="*/ 2147483647 w 122"/>
                <a:gd name="T3" fmla="*/ 2147483647 h 67"/>
                <a:gd name="T4" fmla="*/ 2147483647 w 122"/>
                <a:gd name="T5" fmla="*/ 2147483647 h 67"/>
                <a:gd name="T6" fmla="*/ 2147483647 w 122"/>
                <a:gd name="T7" fmla="*/ 2147483647 h 67"/>
                <a:gd name="T8" fmla="*/ 2147483647 w 122"/>
                <a:gd name="T9" fmla="*/ 2147483647 h 67"/>
                <a:gd name="T10" fmla="*/ 2147483647 w 122"/>
                <a:gd name="T11" fmla="*/ 2147483647 h 67"/>
                <a:gd name="T12" fmla="*/ 2147483647 w 122"/>
                <a:gd name="T13" fmla="*/ 0 h 67"/>
                <a:gd name="T14" fmla="*/ 0 w 122"/>
                <a:gd name="T15" fmla="*/ 2147483647 h 67"/>
                <a:gd name="T16" fmla="*/ 2147483647 w 122"/>
                <a:gd name="T17" fmla="*/ 2147483647 h 67"/>
                <a:gd name="T18" fmla="*/ 2147483647 w 122"/>
                <a:gd name="T19" fmla="*/ 2147483647 h 67"/>
                <a:gd name="T20" fmla="*/ 2147483647 w 122"/>
                <a:gd name="T21" fmla="*/ 2147483647 h 67"/>
                <a:gd name="T22" fmla="*/ 2147483647 w 122"/>
                <a:gd name="T23" fmla="*/ 2147483647 h 67"/>
                <a:gd name="T24" fmla="*/ 2147483647 w 122"/>
                <a:gd name="T25" fmla="*/ 2147483647 h 67"/>
                <a:gd name="T26" fmla="*/ 2147483647 w 122"/>
                <a:gd name="T27" fmla="*/ 2147483647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
                <a:gd name="T43" fmla="*/ 0 h 67"/>
                <a:gd name="T44" fmla="*/ 122 w 122"/>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 h="67">
                  <a:moveTo>
                    <a:pt x="120" y="55"/>
                  </a:moveTo>
                  <a:lnTo>
                    <a:pt x="120" y="41"/>
                  </a:lnTo>
                  <a:lnTo>
                    <a:pt x="87" y="41"/>
                  </a:lnTo>
                  <a:lnTo>
                    <a:pt x="55" y="16"/>
                  </a:lnTo>
                  <a:lnTo>
                    <a:pt x="48" y="19"/>
                  </a:lnTo>
                  <a:lnTo>
                    <a:pt x="30" y="1"/>
                  </a:lnTo>
                  <a:lnTo>
                    <a:pt x="10" y="0"/>
                  </a:lnTo>
                  <a:lnTo>
                    <a:pt x="0" y="26"/>
                  </a:lnTo>
                  <a:lnTo>
                    <a:pt x="44" y="49"/>
                  </a:lnTo>
                  <a:lnTo>
                    <a:pt x="63" y="51"/>
                  </a:lnTo>
                  <a:lnTo>
                    <a:pt x="77" y="61"/>
                  </a:lnTo>
                  <a:lnTo>
                    <a:pt x="108" y="67"/>
                  </a:lnTo>
                  <a:lnTo>
                    <a:pt x="122" y="67"/>
                  </a:lnTo>
                  <a:lnTo>
                    <a:pt x="120" y="5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9" name="Freeform 70"/>
            <p:cNvSpPr>
              <a:spLocks/>
            </p:cNvSpPr>
            <p:nvPr/>
          </p:nvSpPr>
          <p:spPr bwMode="auto">
            <a:xfrm>
              <a:off x="6340475" y="2944838"/>
              <a:ext cx="220663" cy="101600"/>
            </a:xfrm>
            <a:custGeom>
              <a:avLst/>
              <a:gdLst>
                <a:gd name="T0" fmla="*/ 2147483647 w 122"/>
                <a:gd name="T1" fmla="*/ 2147483647 h 67"/>
                <a:gd name="T2" fmla="*/ 2147483647 w 122"/>
                <a:gd name="T3" fmla="*/ 2147483647 h 67"/>
                <a:gd name="T4" fmla="*/ 2147483647 w 122"/>
                <a:gd name="T5" fmla="*/ 2147483647 h 67"/>
                <a:gd name="T6" fmla="*/ 2147483647 w 122"/>
                <a:gd name="T7" fmla="*/ 2147483647 h 67"/>
                <a:gd name="T8" fmla="*/ 2147483647 w 122"/>
                <a:gd name="T9" fmla="*/ 2147483647 h 67"/>
                <a:gd name="T10" fmla="*/ 2147483647 w 122"/>
                <a:gd name="T11" fmla="*/ 2147483647 h 67"/>
                <a:gd name="T12" fmla="*/ 2147483647 w 122"/>
                <a:gd name="T13" fmla="*/ 0 h 67"/>
                <a:gd name="T14" fmla="*/ 0 w 122"/>
                <a:gd name="T15" fmla="*/ 2147483647 h 67"/>
                <a:gd name="T16" fmla="*/ 2147483647 w 122"/>
                <a:gd name="T17" fmla="*/ 2147483647 h 67"/>
                <a:gd name="T18" fmla="*/ 2147483647 w 122"/>
                <a:gd name="T19" fmla="*/ 2147483647 h 67"/>
                <a:gd name="T20" fmla="*/ 2147483647 w 122"/>
                <a:gd name="T21" fmla="*/ 2147483647 h 67"/>
                <a:gd name="T22" fmla="*/ 2147483647 w 122"/>
                <a:gd name="T23" fmla="*/ 2147483647 h 67"/>
                <a:gd name="T24" fmla="*/ 2147483647 w 122"/>
                <a:gd name="T25" fmla="*/ 2147483647 h 67"/>
                <a:gd name="T26" fmla="*/ 2147483647 w 122"/>
                <a:gd name="T27" fmla="*/ 2147483647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
                <a:gd name="T43" fmla="*/ 0 h 67"/>
                <a:gd name="T44" fmla="*/ 122 w 122"/>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 h="67">
                  <a:moveTo>
                    <a:pt x="120" y="55"/>
                  </a:moveTo>
                  <a:lnTo>
                    <a:pt x="120" y="41"/>
                  </a:lnTo>
                  <a:lnTo>
                    <a:pt x="87" y="41"/>
                  </a:lnTo>
                  <a:lnTo>
                    <a:pt x="55" y="16"/>
                  </a:lnTo>
                  <a:lnTo>
                    <a:pt x="48" y="19"/>
                  </a:lnTo>
                  <a:lnTo>
                    <a:pt x="30" y="1"/>
                  </a:lnTo>
                  <a:lnTo>
                    <a:pt x="10" y="0"/>
                  </a:lnTo>
                  <a:lnTo>
                    <a:pt x="0" y="26"/>
                  </a:lnTo>
                  <a:lnTo>
                    <a:pt x="44" y="49"/>
                  </a:lnTo>
                  <a:lnTo>
                    <a:pt x="63" y="51"/>
                  </a:lnTo>
                  <a:lnTo>
                    <a:pt x="77" y="61"/>
                  </a:lnTo>
                  <a:lnTo>
                    <a:pt x="108" y="67"/>
                  </a:lnTo>
                  <a:lnTo>
                    <a:pt x="122" y="67"/>
                  </a:lnTo>
                  <a:lnTo>
                    <a:pt x="120" y="5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0" name="Freeform 71"/>
            <p:cNvSpPr>
              <a:spLocks/>
            </p:cNvSpPr>
            <p:nvPr/>
          </p:nvSpPr>
          <p:spPr bwMode="auto">
            <a:xfrm>
              <a:off x="5380038" y="2676550"/>
              <a:ext cx="533400" cy="404813"/>
            </a:xfrm>
            <a:custGeom>
              <a:avLst/>
              <a:gdLst>
                <a:gd name="T0" fmla="*/ 2147483647 w 299"/>
                <a:gd name="T1" fmla="*/ 2147483647 h 258"/>
                <a:gd name="T2" fmla="*/ 2147483647 w 299"/>
                <a:gd name="T3" fmla="*/ 2147483647 h 258"/>
                <a:gd name="T4" fmla="*/ 2147483647 w 299"/>
                <a:gd name="T5" fmla="*/ 2147483647 h 258"/>
                <a:gd name="T6" fmla="*/ 2147483647 w 299"/>
                <a:gd name="T7" fmla="*/ 2147483647 h 258"/>
                <a:gd name="T8" fmla="*/ 2147483647 w 299"/>
                <a:gd name="T9" fmla="*/ 2147483647 h 258"/>
                <a:gd name="T10" fmla="*/ 2147483647 w 299"/>
                <a:gd name="T11" fmla="*/ 2147483647 h 258"/>
                <a:gd name="T12" fmla="*/ 2147483647 w 299"/>
                <a:gd name="T13" fmla="*/ 2147483647 h 258"/>
                <a:gd name="T14" fmla="*/ 2147483647 w 299"/>
                <a:gd name="T15" fmla="*/ 2147483647 h 258"/>
                <a:gd name="T16" fmla="*/ 2147483647 w 299"/>
                <a:gd name="T17" fmla="*/ 2147483647 h 258"/>
                <a:gd name="T18" fmla="*/ 2147483647 w 299"/>
                <a:gd name="T19" fmla="*/ 2147483647 h 258"/>
                <a:gd name="T20" fmla="*/ 2147483647 w 299"/>
                <a:gd name="T21" fmla="*/ 2147483647 h 258"/>
                <a:gd name="T22" fmla="*/ 2147483647 w 299"/>
                <a:gd name="T23" fmla="*/ 2147483647 h 258"/>
                <a:gd name="T24" fmla="*/ 2147483647 w 299"/>
                <a:gd name="T25" fmla="*/ 2147483647 h 258"/>
                <a:gd name="T26" fmla="*/ 2147483647 w 299"/>
                <a:gd name="T27" fmla="*/ 2147483647 h 258"/>
                <a:gd name="T28" fmla="*/ 0 w 299"/>
                <a:gd name="T29" fmla="*/ 2147483647 h 258"/>
                <a:gd name="T30" fmla="*/ 2147483647 w 299"/>
                <a:gd name="T31" fmla="*/ 0 h 258"/>
                <a:gd name="T32" fmla="*/ 2147483647 w 299"/>
                <a:gd name="T33" fmla="*/ 2147483647 h 258"/>
                <a:gd name="T34" fmla="*/ 2147483647 w 299"/>
                <a:gd name="T35" fmla="*/ 2147483647 h 258"/>
                <a:gd name="T36" fmla="*/ 2147483647 w 299"/>
                <a:gd name="T37" fmla="*/ 2147483647 h 258"/>
                <a:gd name="T38" fmla="*/ 2147483647 w 299"/>
                <a:gd name="T39" fmla="*/ 2147483647 h 258"/>
                <a:gd name="T40" fmla="*/ 2147483647 w 299"/>
                <a:gd name="T41" fmla="*/ 2147483647 h 258"/>
                <a:gd name="T42" fmla="*/ 2147483647 w 299"/>
                <a:gd name="T43" fmla="*/ 2147483647 h 258"/>
                <a:gd name="T44" fmla="*/ 2147483647 w 299"/>
                <a:gd name="T45" fmla="*/ 2147483647 h 258"/>
                <a:gd name="T46" fmla="*/ 2147483647 w 299"/>
                <a:gd name="T47" fmla="*/ 2147483647 h 258"/>
                <a:gd name="T48" fmla="*/ 2147483647 w 299"/>
                <a:gd name="T49" fmla="*/ 2147483647 h 258"/>
                <a:gd name="T50" fmla="*/ 2147483647 w 299"/>
                <a:gd name="T51" fmla="*/ 2147483647 h 258"/>
                <a:gd name="T52" fmla="*/ 2147483647 w 299"/>
                <a:gd name="T53" fmla="*/ 2147483647 h 258"/>
                <a:gd name="T54" fmla="*/ 2147483647 w 299"/>
                <a:gd name="T55" fmla="*/ 2147483647 h 258"/>
                <a:gd name="T56" fmla="*/ 2147483647 w 299"/>
                <a:gd name="T57" fmla="*/ 2147483647 h 258"/>
                <a:gd name="T58" fmla="*/ 2147483647 w 299"/>
                <a:gd name="T59" fmla="*/ 2147483647 h 258"/>
                <a:gd name="T60" fmla="*/ 2147483647 w 299"/>
                <a:gd name="T61" fmla="*/ 2147483647 h 258"/>
                <a:gd name="T62" fmla="*/ 2147483647 w 299"/>
                <a:gd name="T63" fmla="*/ 2147483647 h 258"/>
                <a:gd name="T64" fmla="*/ 2147483647 w 299"/>
                <a:gd name="T65" fmla="*/ 2147483647 h 258"/>
                <a:gd name="T66" fmla="*/ 2147483647 w 299"/>
                <a:gd name="T67" fmla="*/ 2147483647 h 258"/>
                <a:gd name="T68" fmla="*/ 2147483647 w 299"/>
                <a:gd name="T69" fmla="*/ 2147483647 h 258"/>
                <a:gd name="T70" fmla="*/ 2147483647 w 299"/>
                <a:gd name="T71" fmla="*/ 2147483647 h 258"/>
                <a:gd name="T72" fmla="*/ 2147483647 w 299"/>
                <a:gd name="T73" fmla="*/ 2147483647 h 258"/>
                <a:gd name="T74" fmla="*/ 2147483647 w 299"/>
                <a:gd name="T75" fmla="*/ 2147483647 h 258"/>
                <a:gd name="T76" fmla="*/ 2147483647 w 299"/>
                <a:gd name="T77" fmla="*/ 2147483647 h 258"/>
                <a:gd name="T78" fmla="*/ 2147483647 w 299"/>
                <a:gd name="T79" fmla="*/ 2147483647 h 258"/>
                <a:gd name="T80" fmla="*/ 2147483647 w 299"/>
                <a:gd name="T81" fmla="*/ 2147483647 h 258"/>
                <a:gd name="T82" fmla="*/ 2147483647 w 299"/>
                <a:gd name="T83" fmla="*/ 2147483647 h 258"/>
                <a:gd name="T84" fmla="*/ 2147483647 w 299"/>
                <a:gd name="T85" fmla="*/ 2147483647 h 258"/>
                <a:gd name="T86" fmla="*/ 2147483647 w 299"/>
                <a:gd name="T87" fmla="*/ 2147483647 h 258"/>
                <a:gd name="T88" fmla="*/ 2147483647 w 299"/>
                <a:gd name="T89" fmla="*/ 2147483647 h 258"/>
                <a:gd name="T90" fmla="*/ 2147483647 w 299"/>
                <a:gd name="T91" fmla="*/ 2147483647 h 2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9"/>
                <a:gd name="T139" fmla="*/ 0 h 258"/>
                <a:gd name="T140" fmla="*/ 299 w 299"/>
                <a:gd name="T141" fmla="*/ 258 h 2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9" h="258">
                  <a:moveTo>
                    <a:pt x="215" y="250"/>
                  </a:moveTo>
                  <a:lnTo>
                    <a:pt x="205" y="228"/>
                  </a:lnTo>
                  <a:lnTo>
                    <a:pt x="175" y="238"/>
                  </a:lnTo>
                  <a:lnTo>
                    <a:pt x="163" y="235"/>
                  </a:lnTo>
                  <a:lnTo>
                    <a:pt x="126" y="213"/>
                  </a:lnTo>
                  <a:lnTo>
                    <a:pt x="107" y="178"/>
                  </a:lnTo>
                  <a:lnTo>
                    <a:pt x="86" y="166"/>
                  </a:lnTo>
                  <a:lnTo>
                    <a:pt x="81" y="174"/>
                  </a:lnTo>
                  <a:lnTo>
                    <a:pt x="64" y="156"/>
                  </a:lnTo>
                  <a:lnTo>
                    <a:pt x="57" y="131"/>
                  </a:lnTo>
                  <a:lnTo>
                    <a:pt x="39" y="120"/>
                  </a:lnTo>
                  <a:lnTo>
                    <a:pt x="28" y="104"/>
                  </a:lnTo>
                  <a:lnTo>
                    <a:pt x="36" y="80"/>
                  </a:lnTo>
                  <a:lnTo>
                    <a:pt x="14" y="47"/>
                  </a:lnTo>
                  <a:lnTo>
                    <a:pt x="0" y="9"/>
                  </a:lnTo>
                  <a:lnTo>
                    <a:pt x="4" y="0"/>
                  </a:lnTo>
                  <a:lnTo>
                    <a:pt x="18" y="16"/>
                  </a:lnTo>
                  <a:lnTo>
                    <a:pt x="27" y="16"/>
                  </a:lnTo>
                  <a:lnTo>
                    <a:pt x="32" y="16"/>
                  </a:lnTo>
                  <a:lnTo>
                    <a:pt x="36" y="16"/>
                  </a:lnTo>
                  <a:lnTo>
                    <a:pt x="50" y="3"/>
                  </a:lnTo>
                  <a:lnTo>
                    <a:pt x="55" y="6"/>
                  </a:lnTo>
                  <a:lnTo>
                    <a:pt x="55" y="16"/>
                  </a:lnTo>
                  <a:lnTo>
                    <a:pt x="67" y="25"/>
                  </a:lnTo>
                  <a:lnTo>
                    <a:pt x="71" y="41"/>
                  </a:lnTo>
                  <a:lnTo>
                    <a:pt x="109" y="58"/>
                  </a:lnTo>
                  <a:lnTo>
                    <a:pt x="142" y="54"/>
                  </a:lnTo>
                  <a:lnTo>
                    <a:pt x="140" y="44"/>
                  </a:lnTo>
                  <a:lnTo>
                    <a:pt x="160" y="31"/>
                  </a:lnTo>
                  <a:lnTo>
                    <a:pt x="183" y="28"/>
                  </a:lnTo>
                  <a:lnTo>
                    <a:pt x="247" y="63"/>
                  </a:lnTo>
                  <a:lnTo>
                    <a:pt x="249" y="70"/>
                  </a:lnTo>
                  <a:lnTo>
                    <a:pt x="249" y="88"/>
                  </a:lnTo>
                  <a:lnTo>
                    <a:pt x="243" y="102"/>
                  </a:lnTo>
                  <a:lnTo>
                    <a:pt x="243" y="104"/>
                  </a:lnTo>
                  <a:lnTo>
                    <a:pt x="253" y="143"/>
                  </a:lnTo>
                  <a:lnTo>
                    <a:pt x="265" y="149"/>
                  </a:lnTo>
                  <a:lnTo>
                    <a:pt x="268" y="158"/>
                  </a:lnTo>
                  <a:lnTo>
                    <a:pt x="258" y="178"/>
                  </a:lnTo>
                  <a:lnTo>
                    <a:pt x="275" y="200"/>
                  </a:lnTo>
                  <a:lnTo>
                    <a:pt x="287" y="204"/>
                  </a:lnTo>
                  <a:lnTo>
                    <a:pt x="299" y="225"/>
                  </a:lnTo>
                  <a:lnTo>
                    <a:pt x="298" y="231"/>
                  </a:lnTo>
                  <a:lnTo>
                    <a:pt x="279" y="242"/>
                  </a:lnTo>
                  <a:lnTo>
                    <a:pt x="278" y="258"/>
                  </a:lnTo>
                  <a:lnTo>
                    <a:pt x="215" y="25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1" name="Freeform 72"/>
            <p:cNvSpPr>
              <a:spLocks/>
            </p:cNvSpPr>
            <p:nvPr/>
          </p:nvSpPr>
          <p:spPr bwMode="auto">
            <a:xfrm>
              <a:off x="5380038" y="2676550"/>
              <a:ext cx="533400" cy="404813"/>
            </a:xfrm>
            <a:custGeom>
              <a:avLst/>
              <a:gdLst>
                <a:gd name="T0" fmla="*/ 2147483647 w 299"/>
                <a:gd name="T1" fmla="*/ 2147483647 h 258"/>
                <a:gd name="T2" fmla="*/ 2147483647 w 299"/>
                <a:gd name="T3" fmla="*/ 2147483647 h 258"/>
                <a:gd name="T4" fmla="*/ 2147483647 w 299"/>
                <a:gd name="T5" fmla="*/ 2147483647 h 258"/>
                <a:gd name="T6" fmla="*/ 2147483647 w 299"/>
                <a:gd name="T7" fmla="*/ 2147483647 h 258"/>
                <a:gd name="T8" fmla="*/ 2147483647 w 299"/>
                <a:gd name="T9" fmla="*/ 2147483647 h 258"/>
                <a:gd name="T10" fmla="*/ 2147483647 w 299"/>
                <a:gd name="T11" fmla="*/ 2147483647 h 258"/>
                <a:gd name="T12" fmla="*/ 2147483647 w 299"/>
                <a:gd name="T13" fmla="*/ 2147483647 h 258"/>
                <a:gd name="T14" fmla="*/ 2147483647 w 299"/>
                <a:gd name="T15" fmla="*/ 2147483647 h 258"/>
                <a:gd name="T16" fmla="*/ 2147483647 w 299"/>
                <a:gd name="T17" fmla="*/ 2147483647 h 258"/>
                <a:gd name="T18" fmla="*/ 2147483647 w 299"/>
                <a:gd name="T19" fmla="*/ 2147483647 h 258"/>
                <a:gd name="T20" fmla="*/ 2147483647 w 299"/>
                <a:gd name="T21" fmla="*/ 2147483647 h 258"/>
                <a:gd name="T22" fmla="*/ 2147483647 w 299"/>
                <a:gd name="T23" fmla="*/ 2147483647 h 258"/>
                <a:gd name="T24" fmla="*/ 2147483647 w 299"/>
                <a:gd name="T25" fmla="*/ 2147483647 h 258"/>
                <a:gd name="T26" fmla="*/ 2147483647 w 299"/>
                <a:gd name="T27" fmla="*/ 2147483647 h 258"/>
                <a:gd name="T28" fmla="*/ 0 w 299"/>
                <a:gd name="T29" fmla="*/ 2147483647 h 258"/>
                <a:gd name="T30" fmla="*/ 2147483647 w 299"/>
                <a:gd name="T31" fmla="*/ 0 h 258"/>
                <a:gd name="T32" fmla="*/ 2147483647 w 299"/>
                <a:gd name="T33" fmla="*/ 2147483647 h 258"/>
                <a:gd name="T34" fmla="*/ 2147483647 w 299"/>
                <a:gd name="T35" fmla="*/ 2147483647 h 258"/>
                <a:gd name="T36" fmla="*/ 2147483647 w 299"/>
                <a:gd name="T37" fmla="*/ 2147483647 h 258"/>
                <a:gd name="T38" fmla="*/ 2147483647 w 299"/>
                <a:gd name="T39" fmla="*/ 2147483647 h 258"/>
                <a:gd name="T40" fmla="*/ 2147483647 w 299"/>
                <a:gd name="T41" fmla="*/ 2147483647 h 258"/>
                <a:gd name="T42" fmla="*/ 2147483647 w 299"/>
                <a:gd name="T43" fmla="*/ 2147483647 h 258"/>
                <a:gd name="T44" fmla="*/ 2147483647 w 299"/>
                <a:gd name="T45" fmla="*/ 2147483647 h 258"/>
                <a:gd name="T46" fmla="*/ 2147483647 w 299"/>
                <a:gd name="T47" fmla="*/ 2147483647 h 258"/>
                <a:gd name="T48" fmla="*/ 2147483647 w 299"/>
                <a:gd name="T49" fmla="*/ 2147483647 h 258"/>
                <a:gd name="T50" fmla="*/ 2147483647 w 299"/>
                <a:gd name="T51" fmla="*/ 2147483647 h 258"/>
                <a:gd name="T52" fmla="*/ 2147483647 w 299"/>
                <a:gd name="T53" fmla="*/ 2147483647 h 258"/>
                <a:gd name="T54" fmla="*/ 2147483647 w 299"/>
                <a:gd name="T55" fmla="*/ 2147483647 h 258"/>
                <a:gd name="T56" fmla="*/ 2147483647 w 299"/>
                <a:gd name="T57" fmla="*/ 2147483647 h 258"/>
                <a:gd name="T58" fmla="*/ 2147483647 w 299"/>
                <a:gd name="T59" fmla="*/ 2147483647 h 258"/>
                <a:gd name="T60" fmla="*/ 2147483647 w 299"/>
                <a:gd name="T61" fmla="*/ 2147483647 h 258"/>
                <a:gd name="T62" fmla="*/ 2147483647 w 299"/>
                <a:gd name="T63" fmla="*/ 2147483647 h 258"/>
                <a:gd name="T64" fmla="*/ 2147483647 w 299"/>
                <a:gd name="T65" fmla="*/ 2147483647 h 258"/>
                <a:gd name="T66" fmla="*/ 2147483647 w 299"/>
                <a:gd name="T67" fmla="*/ 2147483647 h 258"/>
                <a:gd name="T68" fmla="*/ 2147483647 w 299"/>
                <a:gd name="T69" fmla="*/ 2147483647 h 258"/>
                <a:gd name="T70" fmla="*/ 2147483647 w 299"/>
                <a:gd name="T71" fmla="*/ 2147483647 h 258"/>
                <a:gd name="T72" fmla="*/ 2147483647 w 299"/>
                <a:gd name="T73" fmla="*/ 2147483647 h 258"/>
                <a:gd name="T74" fmla="*/ 2147483647 w 299"/>
                <a:gd name="T75" fmla="*/ 2147483647 h 258"/>
                <a:gd name="T76" fmla="*/ 2147483647 w 299"/>
                <a:gd name="T77" fmla="*/ 2147483647 h 258"/>
                <a:gd name="T78" fmla="*/ 2147483647 w 299"/>
                <a:gd name="T79" fmla="*/ 2147483647 h 258"/>
                <a:gd name="T80" fmla="*/ 2147483647 w 299"/>
                <a:gd name="T81" fmla="*/ 2147483647 h 258"/>
                <a:gd name="T82" fmla="*/ 2147483647 w 299"/>
                <a:gd name="T83" fmla="*/ 2147483647 h 258"/>
                <a:gd name="T84" fmla="*/ 2147483647 w 299"/>
                <a:gd name="T85" fmla="*/ 2147483647 h 258"/>
                <a:gd name="T86" fmla="*/ 2147483647 w 299"/>
                <a:gd name="T87" fmla="*/ 2147483647 h 258"/>
                <a:gd name="T88" fmla="*/ 2147483647 w 299"/>
                <a:gd name="T89" fmla="*/ 2147483647 h 258"/>
                <a:gd name="T90" fmla="*/ 2147483647 w 299"/>
                <a:gd name="T91" fmla="*/ 2147483647 h 2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9"/>
                <a:gd name="T139" fmla="*/ 0 h 258"/>
                <a:gd name="T140" fmla="*/ 299 w 299"/>
                <a:gd name="T141" fmla="*/ 258 h 2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9" h="258">
                  <a:moveTo>
                    <a:pt x="215" y="250"/>
                  </a:moveTo>
                  <a:lnTo>
                    <a:pt x="205" y="228"/>
                  </a:lnTo>
                  <a:lnTo>
                    <a:pt x="175" y="238"/>
                  </a:lnTo>
                  <a:lnTo>
                    <a:pt x="163" y="235"/>
                  </a:lnTo>
                  <a:lnTo>
                    <a:pt x="126" y="213"/>
                  </a:lnTo>
                  <a:lnTo>
                    <a:pt x="107" y="178"/>
                  </a:lnTo>
                  <a:lnTo>
                    <a:pt x="86" y="166"/>
                  </a:lnTo>
                  <a:lnTo>
                    <a:pt x="81" y="174"/>
                  </a:lnTo>
                  <a:lnTo>
                    <a:pt x="64" y="156"/>
                  </a:lnTo>
                  <a:lnTo>
                    <a:pt x="57" y="131"/>
                  </a:lnTo>
                  <a:lnTo>
                    <a:pt x="39" y="120"/>
                  </a:lnTo>
                  <a:lnTo>
                    <a:pt x="28" y="104"/>
                  </a:lnTo>
                  <a:lnTo>
                    <a:pt x="36" y="80"/>
                  </a:lnTo>
                  <a:lnTo>
                    <a:pt x="14" y="47"/>
                  </a:lnTo>
                  <a:lnTo>
                    <a:pt x="0" y="9"/>
                  </a:lnTo>
                  <a:lnTo>
                    <a:pt x="4" y="0"/>
                  </a:lnTo>
                  <a:lnTo>
                    <a:pt x="18" y="16"/>
                  </a:lnTo>
                  <a:lnTo>
                    <a:pt x="27" y="16"/>
                  </a:lnTo>
                  <a:lnTo>
                    <a:pt x="32" y="16"/>
                  </a:lnTo>
                  <a:lnTo>
                    <a:pt x="36" y="16"/>
                  </a:lnTo>
                  <a:lnTo>
                    <a:pt x="50" y="3"/>
                  </a:lnTo>
                  <a:lnTo>
                    <a:pt x="55" y="6"/>
                  </a:lnTo>
                  <a:lnTo>
                    <a:pt x="55" y="16"/>
                  </a:lnTo>
                  <a:lnTo>
                    <a:pt x="67" y="25"/>
                  </a:lnTo>
                  <a:lnTo>
                    <a:pt x="71" y="41"/>
                  </a:lnTo>
                  <a:lnTo>
                    <a:pt x="109" y="58"/>
                  </a:lnTo>
                  <a:lnTo>
                    <a:pt x="142" y="54"/>
                  </a:lnTo>
                  <a:lnTo>
                    <a:pt x="140" y="44"/>
                  </a:lnTo>
                  <a:lnTo>
                    <a:pt x="160" y="31"/>
                  </a:lnTo>
                  <a:lnTo>
                    <a:pt x="183" y="28"/>
                  </a:lnTo>
                  <a:lnTo>
                    <a:pt x="247" y="63"/>
                  </a:lnTo>
                  <a:lnTo>
                    <a:pt x="249" y="70"/>
                  </a:lnTo>
                  <a:lnTo>
                    <a:pt x="249" y="88"/>
                  </a:lnTo>
                  <a:lnTo>
                    <a:pt x="243" y="102"/>
                  </a:lnTo>
                  <a:lnTo>
                    <a:pt x="243" y="104"/>
                  </a:lnTo>
                  <a:lnTo>
                    <a:pt x="253" y="143"/>
                  </a:lnTo>
                  <a:lnTo>
                    <a:pt x="265" y="149"/>
                  </a:lnTo>
                  <a:lnTo>
                    <a:pt x="268" y="158"/>
                  </a:lnTo>
                  <a:lnTo>
                    <a:pt x="258" y="178"/>
                  </a:lnTo>
                  <a:lnTo>
                    <a:pt x="275" y="200"/>
                  </a:lnTo>
                  <a:lnTo>
                    <a:pt x="287" y="204"/>
                  </a:lnTo>
                  <a:lnTo>
                    <a:pt x="299" y="225"/>
                  </a:lnTo>
                  <a:lnTo>
                    <a:pt x="298" y="231"/>
                  </a:lnTo>
                  <a:lnTo>
                    <a:pt x="279" y="242"/>
                  </a:lnTo>
                  <a:lnTo>
                    <a:pt x="278" y="258"/>
                  </a:lnTo>
                  <a:lnTo>
                    <a:pt x="215" y="25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2" name="Freeform 73"/>
            <p:cNvSpPr>
              <a:spLocks/>
            </p:cNvSpPr>
            <p:nvPr/>
          </p:nvSpPr>
          <p:spPr bwMode="auto">
            <a:xfrm>
              <a:off x="5840413" y="2755925"/>
              <a:ext cx="398462" cy="366713"/>
            </a:xfrm>
            <a:custGeom>
              <a:avLst/>
              <a:gdLst>
                <a:gd name="T0" fmla="*/ 2147483647 w 222"/>
                <a:gd name="T1" fmla="*/ 2147483647 h 235"/>
                <a:gd name="T2" fmla="*/ 2147483647 w 222"/>
                <a:gd name="T3" fmla="*/ 2147483647 h 235"/>
                <a:gd name="T4" fmla="*/ 2147483647 w 222"/>
                <a:gd name="T5" fmla="*/ 2147483647 h 235"/>
                <a:gd name="T6" fmla="*/ 2147483647 w 222"/>
                <a:gd name="T7" fmla="*/ 2147483647 h 235"/>
                <a:gd name="T8" fmla="*/ 2147483647 w 222"/>
                <a:gd name="T9" fmla="*/ 2147483647 h 235"/>
                <a:gd name="T10" fmla="*/ 2147483647 w 222"/>
                <a:gd name="T11" fmla="*/ 2147483647 h 235"/>
                <a:gd name="T12" fmla="*/ 2147483647 w 222"/>
                <a:gd name="T13" fmla="*/ 2147483647 h 235"/>
                <a:gd name="T14" fmla="*/ 2147483647 w 222"/>
                <a:gd name="T15" fmla="*/ 2147483647 h 235"/>
                <a:gd name="T16" fmla="*/ 2147483647 w 222"/>
                <a:gd name="T17" fmla="*/ 2147483647 h 235"/>
                <a:gd name="T18" fmla="*/ 2147483647 w 222"/>
                <a:gd name="T19" fmla="*/ 2147483647 h 235"/>
                <a:gd name="T20" fmla="*/ 2147483647 w 222"/>
                <a:gd name="T21" fmla="*/ 2147483647 h 235"/>
                <a:gd name="T22" fmla="*/ 2147483647 w 222"/>
                <a:gd name="T23" fmla="*/ 2147483647 h 235"/>
                <a:gd name="T24" fmla="*/ 2147483647 w 222"/>
                <a:gd name="T25" fmla="*/ 2147483647 h 235"/>
                <a:gd name="T26" fmla="*/ 2147483647 w 222"/>
                <a:gd name="T27" fmla="*/ 2147483647 h 235"/>
                <a:gd name="T28" fmla="*/ 2147483647 w 222"/>
                <a:gd name="T29" fmla="*/ 2147483647 h 235"/>
                <a:gd name="T30" fmla="*/ 2147483647 w 222"/>
                <a:gd name="T31" fmla="*/ 2147483647 h 235"/>
                <a:gd name="T32" fmla="*/ 2147483647 w 222"/>
                <a:gd name="T33" fmla="*/ 2147483647 h 235"/>
                <a:gd name="T34" fmla="*/ 2147483647 w 222"/>
                <a:gd name="T35" fmla="*/ 2147483647 h 235"/>
                <a:gd name="T36" fmla="*/ 2147483647 w 222"/>
                <a:gd name="T37" fmla="*/ 2147483647 h 235"/>
                <a:gd name="T38" fmla="*/ 2147483647 w 222"/>
                <a:gd name="T39" fmla="*/ 2147483647 h 235"/>
                <a:gd name="T40" fmla="*/ 2147483647 w 222"/>
                <a:gd name="T41" fmla="*/ 2147483647 h 235"/>
                <a:gd name="T42" fmla="*/ 2147483647 w 222"/>
                <a:gd name="T43" fmla="*/ 2147483647 h 235"/>
                <a:gd name="T44" fmla="*/ 2147483647 w 222"/>
                <a:gd name="T45" fmla="*/ 2147483647 h 235"/>
                <a:gd name="T46" fmla="*/ 2147483647 w 222"/>
                <a:gd name="T47" fmla="*/ 2147483647 h 235"/>
                <a:gd name="T48" fmla="*/ 2147483647 w 222"/>
                <a:gd name="T49" fmla="*/ 0 h 235"/>
                <a:gd name="T50" fmla="*/ 2147483647 w 222"/>
                <a:gd name="T51" fmla="*/ 2147483647 h 235"/>
                <a:gd name="T52" fmla="*/ 2147483647 w 222"/>
                <a:gd name="T53" fmla="*/ 2147483647 h 235"/>
                <a:gd name="T54" fmla="*/ 2147483647 w 222"/>
                <a:gd name="T55" fmla="*/ 2147483647 h 235"/>
                <a:gd name="T56" fmla="*/ 2147483647 w 222"/>
                <a:gd name="T57" fmla="*/ 2147483647 h 235"/>
                <a:gd name="T58" fmla="*/ 2147483647 w 222"/>
                <a:gd name="T59" fmla="*/ 2147483647 h 235"/>
                <a:gd name="T60" fmla="*/ 2147483647 w 222"/>
                <a:gd name="T61" fmla="*/ 2147483647 h 235"/>
                <a:gd name="T62" fmla="*/ 2147483647 w 222"/>
                <a:gd name="T63" fmla="*/ 2147483647 h 235"/>
                <a:gd name="T64" fmla="*/ 2147483647 w 222"/>
                <a:gd name="T65" fmla="*/ 2147483647 h 235"/>
                <a:gd name="T66" fmla="*/ 2147483647 w 222"/>
                <a:gd name="T67" fmla="*/ 2147483647 h 235"/>
                <a:gd name="T68" fmla="*/ 2147483647 w 222"/>
                <a:gd name="T69" fmla="*/ 2147483647 h 235"/>
                <a:gd name="T70" fmla="*/ 2147483647 w 222"/>
                <a:gd name="T71" fmla="*/ 2147483647 h 235"/>
                <a:gd name="T72" fmla="*/ 2147483647 w 222"/>
                <a:gd name="T73" fmla="*/ 2147483647 h 235"/>
                <a:gd name="T74" fmla="*/ 2147483647 w 222"/>
                <a:gd name="T75" fmla="*/ 2147483647 h 235"/>
                <a:gd name="T76" fmla="*/ 0 w 222"/>
                <a:gd name="T77" fmla="*/ 2147483647 h 235"/>
                <a:gd name="T78" fmla="*/ 2147483647 w 222"/>
                <a:gd name="T79" fmla="*/ 2147483647 h 235"/>
                <a:gd name="T80" fmla="*/ 2147483647 w 222"/>
                <a:gd name="T81" fmla="*/ 2147483647 h 235"/>
                <a:gd name="T82" fmla="*/ 2147483647 w 222"/>
                <a:gd name="T83" fmla="*/ 2147483647 h 235"/>
                <a:gd name="T84" fmla="*/ 2147483647 w 222"/>
                <a:gd name="T85" fmla="*/ 2147483647 h 235"/>
                <a:gd name="T86" fmla="*/ 2147483647 w 222"/>
                <a:gd name="T87" fmla="*/ 2147483647 h 235"/>
                <a:gd name="T88" fmla="*/ 2147483647 w 222"/>
                <a:gd name="T89" fmla="*/ 2147483647 h 235"/>
                <a:gd name="T90" fmla="*/ 2147483647 w 222"/>
                <a:gd name="T91" fmla="*/ 2147483647 h 235"/>
                <a:gd name="T92" fmla="*/ 2147483647 w 222"/>
                <a:gd name="T93" fmla="*/ 2147483647 h 235"/>
                <a:gd name="T94" fmla="*/ 2147483647 w 222"/>
                <a:gd name="T95" fmla="*/ 2147483647 h 235"/>
                <a:gd name="T96" fmla="*/ 2147483647 w 222"/>
                <a:gd name="T97" fmla="*/ 2147483647 h 235"/>
                <a:gd name="T98" fmla="*/ 2147483647 w 222"/>
                <a:gd name="T99" fmla="*/ 2147483647 h 235"/>
                <a:gd name="T100" fmla="*/ 2147483647 w 222"/>
                <a:gd name="T101" fmla="*/ 2147483647 h 2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2"/>
                <a:gd name="T154" fmla="*/ 0 h 235"/>
                <a:gd name="T155" fmla="*/ 222 w 222"/>
                <a:gd name="T156" fmla="*/ 235 h 2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2" h="235">
                  <a:moveTo>
                    <a:pt x="127" y="225"/>
                  </a:moveTo>
                  <a:lnTo>
                    <a:pt x="158" y="224"/>
                  </a:lnTo>
                  <a:lnTo>
                    <a:pt x="158" y="213"/>
                  </a:lnTo>
                  <a:lnTo>
                    <a:pt x="151" y="199"/>
                  </a:lnTo>
                  <a:lnTo>
                    <a:pt x="142" y="196"/>
                  </a:lnTo>
                  <a:lnTo>
                    <a:pt x="142" y="184"/>
                  </a:lnTo>
                  <a:lnTo>
                    <a:pt x="134" y="183"/>
                  </a:lnTo>
                  <a:lnTo>
                    <a:pt x="134" y="172"/>
                  </a:lnTo>
                  <a:lnTo>
                    <a:pt x="142" y="159"/>
                  </a:lnTo>
                  <a:lnTo>
                    <a:pt x="151" y="164"/>
                  </a:lnTo>
                  <a:lnTo>
                    <a:pt x="162" y="159"/>
                  </a:lnTo>
                  <a:lnTo>
                    <a:pt x="197" y="104"/>
                  </a:lnTo>
                  <a:lnTo>
                    <a:pt x="193" y="91"/>
                  </a:lnTo>
                  <a:lnTo>
                    <a:pt x="201" y="86"/>
                  </a:lnTo>
                  <a:lnTo>
                    <a:pt x="201" y="82"/>
                  </a:lnTo>
                  <a:lnTo>
                    <a:pt x="182" y="69"/>
                  </a:lnTo>
                  <a:lnTo>
                    <a:pt x="179" y="51"/>
                  </a:lnTo>
                  <a:lnTo>
                    <a:pt x="170" y="44"/>
                  </a:lnTo>
                  <a:lnTo>
                    <a:pt x="173" y="38"/>
                  </a:lnTo>
                  <a:lnTo>
                    <a:pt x="200" y="44"/>
                  </a:lnTo>
                  <a:lnTo>
                    <a:pt x="215" y="38"/>
                  </a:lnTo>
                  <a:lnTo>
                    <a:pt x="222" y="28"/>
                  </a:lnTo>
                  <a:lnTo>
                    <a:pt x="200" y="19"/>
                  </a:lnTo>
                  <a:lnTo>
                    <a:pt x="192" y="5"/>
                  </a:lnTo>
                  <a:lnTo>
                    <a:pt x="173" y="0"/>
                  </a:lnTo>
                  <a:lnTo>
                    <a:pt x="162" y="2"/>
                  </a:lnTo>
                  <a:lnTo>
                    <a:pt x="149" y="2"/>
                  </a:lnTo>
                  <a:lnTo>
                    <a:pt x="133" y="13"/>
                  </a:lnTo>
                  <a:lnTo>
                    <a:pt x="138" y="35"/>
                  </a:lnTo>
                  <a:lnTo>
                    <a:pt x="134" y="53"/>
                  </a:lnTo>
                  <a:lnTo>
                    <a:pt x="118" y="53"/>
                  </a:lnTo>
                  <a:lnTo>
                    <a:pt x="124" y="63"/>
                  </a:lnTo>
                  <a:lnTo>
                    <a:pt x="117" y="72"/>
                  </a:lnTo>
                  <a:lnTo>
                    <a:pt x="114" y="92"/>
                  </a:lnTo>
                  <a:lnTo>
                    <a:pt x="85" y="99"/>
                  </a:lnTo>
                  <a:lnTo>
                    <a:pt x="78" y="107"/>
                  </a:lnTo>
                  <a:lnTo>
                    <a:pt x="78" y="127"/>
                  </a:lnTo>
                  <a:lnTo>
                    <a:pt x="23" y="134"/>
                  </a:lnTo>
                  <a:lnTo>
                    <a:pt x="0" y="127"/>
                  </a:lnTo>
                  <a:lnTo>
                    <a:pt x="17" y="149"/>
                  </a:lnTo>
                  <a:lnTo>
                    <a:pt x="29" y="153"/>
                  </a:lnTo>
                  <a:lnTo>
                    <a:pt x="41" y="174"/>
                  </a:lnTo>
                  <a:lnTo>
                    <a:pt x="40" y="180"/>
                  </a:lnTo>
                  <a:lnTo>
                    <a:pt x="21" y="191"/>
                  </a:lnTo>
                  <a:lnTo>
                    <a:pt x="20" y="207"/>
                  </a:lnTo>
                  <a:lnTo>
                    <a:pt x="52" y="205"/>
                  </a:lnTo>
                  <a:lnTo>
                    <a:pt x="65" y="209"/>
                  </a:lnTo>
                  <a:lnTo>
                    <a:pt x="93" y="206"/>
                  </a:lnTo>
                  <a:lnTo>
                    <a:pt x="107" y="231"/>
                  </a:lnTo>
                  <a:lnTo>
                    <a:pt x="117" y="235"/>
                  </a:lnTo>
                  <a:lnTo>
                    <a:pt x="127" y="22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3" name="Freeform 74"/>
            <p:cNvSpPr>
              <a:spLocks/>
            </p:cNvSpPr>
            <p:nvPr/>
          </p:nvSpPr>
          <p:spPr bwMode="auto">
            <a:xfrm>
              <a:off x="5840413" y="2755925"/>
              <a:ext cx="398462" cy="366713"/>
            </a:xfrm>
            <a:custGeom>
              <a:avLst/>
              <a:gdLst>
                <a:gd name="T0" fmla="*/ 2147483647 w 222"/>
                <a:gd name="T1" fmla="*/ 2147483647 h 235"/>
                <a:gd name="T2" fmla="*/ 2147483647 w 222"/>
                <a:gd name="T3" fmla="*/ 2147483647 h 235"/>
                <a:gd name="T4" fmla="*/ 2147483647 w 222"/>
                <a:gd name="T5" fmla="*/ 2147483647 h 235"/>
                <a:gd name="T6" fmla="*/ 2147483647 w 222"/>
                <a:gd name="T7" fmla="*/ 2147483647 h 235"/>
                <a:gd name="T8" fmla="*/ 2147483647 w 222"/>
                <a:gd name="T9" fmla="*/ 2147483647 h 235"/>
                <a:gd name="T10" fmla="*/ 2147483647 w 222"/>
                <a:gd name="T11" fmla="*/ 2147483647 h 235"/>
                <a:gd name="T12" fmla="*/ 2147483647 w 222"/>
                <a:gd name="T13" fmla="*/ 2147483647 h 235"/>
                <a:gd name="T14" fmla="*/ 2147483647 w 222"/>
                <a:gd name="T15" fmla="*/ 2147483647 h 235"/>
                <a:gd name="T16" fmla="*/ 2147483647 w 222"/>
                <a:gd name="T17" fmla="*/ 2147483647 h 235"/>
                <a:gd name="T18" fmla="*/ 2147483647 w 222"/>
                <a:gd name="T19" fmla="*/ 2147483647 h 235"/>
                <a:gd name="T20" fmla="*/ 2147483647 w 222"/>
                <a:gd name="T21" fmla="*/ 2147483647 h 235"/>
                <a:gd name="T22" fmla="*/ 2147483647 w 222"/>
                <a:gd name="T23" fmla="*/ 2147483647 h 235"/>
                <a:gd name="T24" fmla="*/ 2147483647 w 222"/>
                <a:gd name="T25" fmla="*/ 2147483647 h 235"/>
                <a:gd name="T26" fmla="*/ 2147483647 w 222"/>
                <a:gd name="T27" fmla="*/ 2147483647 h 235"/>
                <a:gd name="T28" fmla="*/ 2147483647 w 222"/>
                <a:gd name="T29" fmla="*/ 2147483647 h 235"/>
                <a:gd name="T30" fmla="*/ 2147483647 w 222"/>
                <a:gd name="T31" fmla="*/ 2147483647 h 235"/>
                <a:gd name="T32" fmla="*/ 2147483647 w 222"/>
                <a:gd name="T33" fmla="*/ 2147483647 h 235"/>
                <a:gd name="T34" fmla="*/ 2147483647 w 222"/>
                <a:gd name="T35" fmla="*/ 2147483647 h 235"/>
                <a:gd name="T36" fmla="*/ 2147483647 w 222"/>
                <a:gd name="T37" fmla="*/ 2147483647 h 235"/>
                <a:gd name="T38" fmla="*/ 2147483647 w 222"/>
                <a:gd name="T39" fmla="*/ 2147483647 h 235"/>
                <a:gd name="T40" fmla="*/ 2147483647 w 222"/>
                <a:gd name="T41" fmla="*/ 2147483647 h 235"/>
                <a:gd name="T42" fmla="*/ 2147483647 w 222"/>
                <a:gd name="T43" fmla="*/ 2147483647 h 235"/>
                <a:gd name="T44" fmla="*/ 2147483647 w 222"/>
                <a:gd name="T45" fmla="*/ 2147483647 h 235"/>
                <a:gd name="T46" fmla="*/ 2147483647 w 222"/>
                <a:gd name="T47" fmla="*/ 2147483647 h 235"/>
                <a:gd name="T48" fmla="*/ 2147483647 w 222"/>
                <a:gd name="T49" fmla="*/ 0 h 235"/>
                <a:gd name="T50" fmla="*/ 2147483647 w 222"/>
                <a:gd name="T51" fmla="*/ 2147483647 h 235"/>
                <a:gd name="T52" fmla="*/ 2147483647 w 222"/>
                <a:gd name="T53" fmla="*/ 2147483647 h 235"/>
                <a:gd name="T54" fmla="*/ 2147483647 w 222"/>
                <a:gd name="T55" fmla="*/ 2147483647 h 235"/>
                <a:gd name="T56" fmla="*/ 2147483647 w 222"/>
                <a:gd name="T57" fmla="*/ 2147483647 h 235"/>
                <a:gd name="T58" fmla="*/ 2147483647 w 222"/>
                <a:gd name="T59" fmla="*/ 2147483647 h 235"/>
                <a:gd name="T60" fmla="*/ 2147483647 w 222"/>
                <a:gd name="T61" fmla="*/ 2147483647 h 235"/>
                <a:gd name="T62" fmla="*/ 2147483647 w 222"/>
                <a:gd name="T63" fmla="*/ 2147483647 h 235"/>
                <a:gd name="T64" fmla="*/ 2147483647 w 222"/>
                <a:gd name="T65" fmla="*/ 2147483647 h 235"/>
                <a:gd name="T66" fmla="*/ 2147483647 w 222"/>
                <a:gd name="T67" fmla="*/ 2147483647 h 235"/>
                <a:gd name="T68" fmla="*/ 2147483647 w 222"/>
                <a:gd name="T69" fmla="*/ 2147483647 h 235"/>
                <a:gd name="T70" fmla="*/ 2147483647 w 222"/>
                <a:gd name="T71" fmla="*/ 2147483647 h 235"/>
                <a:gd name="T72" fmla="*/ 2147483647 w 222"/>
                <a:gd name="T73" fmla="*/ 2147483647 h 235"/>
                <a:gd name="T74" fmla="*/ 2147483647 w 222"/>
                <a:gd name="T75" fmla="*/ 2147483647 h 235"/>
                <a:gd name="T76" fmla="*/ 0 w 222"/>
                <a:gd name="T77" fmla="*/ 2147483647 h 235"/>
                <a:gd name="T78" fmla="*/ 2147483647 w 222"/>
                <a:gd name="T79" fmla="*/ 2147483647 h 235"/>
                <a:gd name="T80" fmla="*/ 2147483647 w 222"/>
                <a:gd name="T81" fmla="*/ 2147483647 h 235"/>
                <a:gd name="T82" fmla="*/ 2147483647 w 222"/>
                <a:gd name="T83" fmla="*/ 2147483647 h 235"/>
                <a:gd name="T84" fmla="*/ 2147483647 w 222"/>
                <a:gd name="T85" fmla="*/ 2147483647 h 235"/>
                <a:gd name="T86" fmla="*/ 2147483647 w 222"/>
                <a:gd name="T87" fmla="*/ 2147483647 h 235"/>
                <a:gd name="T88" fmla="*/ 2147483647 w 222"/>
                <a:gd name="T89" fmla="*/ 2147483647 h 235"/>
                <a:gd name="T90" fmla="*/ 2147483647 w 222"/>
                <a:gd name="T91" fmla="*/ 2147483647 h 235"/>
                <a:gd name="T92" fmla="*/ 2147483647 w 222"/>
                <a:gd name="T93" fmla="*/ 2147483647 h 235"/>
                <a:gd name="T94" fmla="*/ 2147483647 w 222"/>
                <a:gd name="T95" fmla="*/ 2147483647 h 235"/>
                <a:gd name="T96" fmla="*/ 2147483647 w 222"/>
                <a:gd name="T97" fmla="*/ 2147483647 h 235"/>
                <a:gd name="T98" fmla="*/ 2147483647 w 222"/>
                <a:gd name="T99" fmla="*/ 2147483647 h 235"/>
                <a:gd name="T100" fmla="*/ 2147483647 w 222"/>
                <a:gd name="T101" fmla="*/ 2147483647 h 2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2"/>
                <a:gd name="T154" fmla="*/ 0 h 235"/>
                <a:gd name="T155" fmla="*/ 222 w 222"/>
                <a:gd name="T156" fmla="*/ 235 h 2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2" h="235">
                  <a:moveTo>
                    <a:pt x="127" y="225"/>
                  </a:moveTo>
                  <a:lnTo>
                    <a:pt x="158" y="224"/>
                  </a:lnTo>
                  <a:lnTo>
                    <a:pt x="158" y="213"/>
                  </a:lnTo>
                  <a:lnTo>
                    <a:pt x="151" y="199"/>
                  </a:lnTo>
                  <a:lnTo>
                    <a:pt x="142" y="196"/>
                  </a:lnTo>
                  <a:lnTo>
                    <a:pt x="142" y="184"/>
                  </a:lnTo>
                  <a:lnTo>
                    <a:pt x="134" y="183"/>
                  </a:lnTo>
                  <a:lnTo>
                    <a:pt x="134" y="172"/>
                  </a:lnTo>
                  <a:lnTo>
                    <a:pt x="142" y="159"/>
                  </a:lnTo>
                  <a:lnTo>
                    <a:pt x="151" y="164"/>
                  </a:lnTo>
                  <a:lnTo>
                    <a:pt x="162" y="159"/>
                  </a:lnTo>
                  <a:lnTo>
                    <a:pt x="197" y="104"/>
                  </a:lnTo>
                  <a:lnTo>
                    <a:pt x="193" y="91"/>
                  </a:lnTo>
                  <a:lnTo>
                    <a:pt x="201" y="86"/>
                  </a:lnTo>
                  <a:lnTo>
                    <a:pt x="201" y="82"/>
                  </a:lnTo>
                  <a:lnTo>
                    <a:pt x="182" y="69"/>
                  </a:lnTo>
                  <a:lnTo>
                    <a:pt x="179" y="51"/>
                  </a:lnTo>
                  <a:lnTo>
                    <a:pt x="170" y="44"/>
                  </a:lnTo>
                  <a:lnTo>
                    <a:pt x="173" y="38"/>
                  </a:lnTo>
                  <a:lnTo>
                    <a:pt x="200" y="44"/>
                  </a:lnTo>
                  <a:lnTo>
                    <a:pt x="215" y="38"/>
                  </a:lnTo>
                  <a:lnTo>
                    <a:pt x="222" y="28"/>
                  </a:lnTo>
                  <a:lnTo>
                    <a:pt x="200" y="19"/>
                  </a:lnTo>
                  <a:lnTo>
                    <a:pt x="192" y="5"/>
                  </a:lnTo>
                  <a:lnTo>
                    <a:pt x="173" y="0"/>
                  </a:lnTo>
                  <a:lnTo>
                    <a:pt x="162" y="2"/>
                  </a:lnTo>
                  <a:lnTo>
                    <a:pt x="149" y="2"/>
                  </a:lnTo>
                  <a:lnTo>
                    <a:pt x="133" y="13"/>
                  </a:lnTo>
                  <a:lnTo>
                    <a:pt x="138" y="35"/>
                  </a:lnTo>
                  <a:lnTo>
                    <a:pt x="134" y="53"/>
                  </a:lnTo>
                  <a:lnTo>
                    <a:pt x="118" y="53"/>
                  </a:lnTo>
                  <a:lnTo>
                    <a:pt x="124" y="63"/>
                  </a:lnTo>
                  <a:lnTo>
                    <a:pt x="117" y="72"/>
                  </a:lnTo>
                  <a:lnTo>
                    <a:pt x="114" y="92"/>
                  </a:lnTo>
                  <a:lnTo>
                    <a:pt x="85" y="99"/>
                  </a:lnTo>
                  <a:lnTo>
                    <a:pt x="78" y="107"/>
                  </a:lnTo>
                  <a:lnTo>
                    <a:pt x="78" y="127"/>
                  </a:lnTo>
                  <a:lnTo>
                    <a:pt x="23" y="134"/>
                  </a:lnTo>
                  <a:lnTo>
                    <a:pt x="0" y="127"/>
                  </a:lnTo>
                  <a:lnTo>
                    <a:pt x="17" y="149"/>
                  </a:lnTo>
                  <a:lnTo>
                    <a:pt x="29" y="153"/>
                  </a:lnTo>
                  <a:lnTo>
                    <a:pt x="41" y="174"/>
                  </a:lnTo>
                  <a:lnTo>
                    <a:pt x="40" y="180"/>
                  </a:lnTo>
                  <a:lnTo>
                    <a:pt x="21" y="191"/>
                  </a:lnTo>
                  <a:lnTo>
                    <a:pt x="20" y="207"/>
                  </a:lnTo>
                  <a:lnTo>
                    <a:pt x="52" y="205"/>
                  </a:lnTo>
                  <a:lnTo>
                    <a:pt x="65" y="209"/>
                  </a:lnTo>
                  <a:lnTo>
                    <a:pt x="93" y="206"/>
                  </a:lnTo>
                  <a:lnTo>
                    <a:pt x="107" y="231"/>
                  </a:lnTo>
                  <a:lnTo>
                    <a:pt x="117" y="235"/>
                  </a:lnTo>
                  <a:lnTo>
                    <a:pt x="127" y="22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4" name="Freeform 75"/>
            <p:cNvSpPr>
              <a:spLocks/>
            </p:cNvSpPr>
            <p:nvPr/>
          </p:nvSpPr>
          <p:spPr bwMode="auto">
            <a:xfrm>
              <a:off x="5815013" y="2714650"/>
              <a:ext cx="341312" cy="252413"/>
            </a:xfrm>
            <a:custGeom>
              <a:avLst/>
              <a:gdLst>
                <a:gd name="T0" fmla="*/ 2147483647 w 191"/>
                <a:gd name="T1" fmla="*/ 2147483647 h 160"/>
                <a:gd name="T2" fmla="*/ 2147483647 w 191"/>
                <a:gd name="T3" fmla="*/ 2147483647 h 160"/>
                <a:gd name="T4" fmla="*/ 2147483647 w 191"/>
                <a:gd name="T5" fmla="*/ 2147483647 h 160"/>
                <a:gd name="T6" fmla="*/ 2147483647 w 191"/>
                <a:gd name="T7" fmla="*/ 2147483647 h 160"/>
                <a:gd name="T8" fmla="*/ 2147483647 w 191"/>
                <a:gd name="T9" fmla="*/ 2147483647 h 160"/>
                <a:gd name="T10" fmla="*/ 2147483647 w 191"/>
                <a:gd name="T11" fmla="*/ 2147483647 h 160"/>
                <a:gd name="T12" fmla="*/ 2147483647 w 191"/>
                <a:gd name="T13" fmla="*/ 0 h 160"/>
                <a:gd name="T14" fmla="*/ 2147483647 w 191"/>
                <a:gd name="T15" fmla="*/ 2147483647 h 160"/>
                <a:gd name="T16" fmla="*/ 2147483647 w 191"/>
                <a:gd name="T17" fmla="*/ 2147483647 h 160"/>
                <a:gd name="T18" fmla="*/ 2147483647 w 191"/>
                <a:gd name="T19" fmla="*/ 2147483647 h 160"/>
                <a:gd name="T20" fmla="*/ 2147483647 w 191"/>
                <a:gd name="T21" fmla="*/ 2147483647 h 160"/>
                <a:gd name="T22" fmla="*/ 2147483647 w 191"/>
                <a:gd name="T23" fmla="*/ 2147483647 h 160"/>
                <a:gd name="T24" fmla="*/ 2147483647 w 191"/>
                <a:gd name="T25" fmla="*/ 2147483647 h 160"/>
                <a:gd name="T26" fmla="*/ 2147483647 w 191"/>
                <a:gd name="T27" fmla="*/ 2147483647 h 160"/>
                <a:gd name="T28" fmla="*/ 2147483647 w 191"/>
                <a:gd name="T29" fmla="*/ 2147483647 h 160"/>
                <a:gd name="T30" fmla="*/ 2147483647 w 191"/>
                <a:gd name="T31" fmla="*/ 2147483647 h 160"/>
                <a:gd name="T32" fmla="*/ 2147483647 w 191"/>
                <a:gd name="T33" fmla="*/ 2147483647 h 160"/>
                <a:gd name="T34" fmla="*/ 2147483647 w 191"/>
                <a:gd name="T35" fmla="*/ 2147483647 h 160"/>
                <a:gd name="T36" fmla="*/ 2147483647 w 191"/>
                <a:gd name="T37" fmla="*/ 2147483647 h 160"/>
                <a:gd name="T38" fmla="*/ 2147483647 w 191"/>
                <a:gd name="T39" fmla="*/ 2147483647 h 160"/>
                <a:gd name="T40" fmla="*/ 2147483647 w 191"/>
                <a:gd name="T41" fmla="*/ 2147483647 h 160"/>
                <a:gd name="T42" fmla="*/ 2147483647 w 191"/>
                <a:gd name="T43" fmla="*/ 2147483647 h 160"/>
                <a:gd name="T44" fmla="*/ 2147483647 w 191"/>
                <a:gd name="T45" fmla="*/ 2147483647 h 160"/>
                <a:gd name="T46" fmla="*/ 2147483647 w 191"/>
                <a:gd name="T47" fmla="*/ 2147483647 h 160"/>
                <a:gd name="T48" fmla="*/ 2147483647 w 191"/>
                <a:gd name="T49" fmla="*/ 2147483647 h 160"/>
                <a:gd name="T50" fmla="*/ 2147483647 w 191"/>
                <a:gd name="T51" fmla="*/ 2147483647 h 160"/>
                <a:gd name="T52" fmla="*/ 2147483647 w 191"/>
                <a:gd name="T53" fmla="*/ 2147483647 h 160"/>
                <a:gd name="T54" fmla="*/ 2147483647 w 191"/>
                <a:gd name="T55" fmla="*/ 2147483647 h 160"/>
                <a:gd name="T56" fmla="*/ 2147483647 w 191"/>
                <a:gd name="T57" fmla="*/ 2147483647 h 160"/>
                <a:gd name="T58" fmla="*/ 2147483647 w 191"/>
                <a:gd name="T59" fmla="*/ 2147483647 h 160"/>
                <a:gd name="T60" fmla="*/ 0 w 191"/>
                <a:gd name="T61" fmla="*/ 2147483647 h 160"/>
                <a:gd name="T62" fmla="*/ 0 w 191"/>
                <a:gd name="T63" fmla="*/ 2147483647 h 160"/>
                <a:gd name="T64" fmla="*/ 2147483647 w 191"/>
                <a:gd name="T65" fmla="*/ 2147483647 h 160"/>
                <a:gd name="T66" fmla="*/ 2147483647 w 191"/>
                <a:gd name="T67" fmla="*/ 2147483647 h 160"/>
                <a:gd name="T68" fmla="*/ 2147483647 w 191"/>
                <a:gd name="T69" fmla="*/ 2147483647 h 160"/>
                <a:gd name="T70" fmla="*/ 2147483647 w 191"/>
                <a:gd name="T71" fmla="*/ 2147483647 h 160"/>
                <a:gd name="T72" fmla="*/ 2147483647 w 191"/>
                <a:gd name="T73" fmla="*/ 2147483647 h 160"/>
                <a:gd name="T74" fmla="*/ 2147483647 w 191"/>
                <a:gd name="T75" fmla="*/ 2147483647 h 160"/>
                <a:gd name="T76" fmla="*/ 2147483647 w 191"/>
                <a:gd name="T77" fmla="*/ 2147483647 h 160"/>
                <a:gd name="T78" fmla="*/ 2147483647 w 191"/>
                <a:gd name="T79" fmla="*/ 2147483647 h 160"/>
                <a:gd name="T80" fmla="*/ 2147483647 w 191"/>
                <a:gd name="T81" fmla="*/ 2147483647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1"/>
                <a:gd name="T124" fmla="*/ 0 h 160"/>
                <a:gd name="T125" fmla="*/ 191 w 191"/>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1" h="160">
                  <a:moveTo>
                    <a:pt x="73" y="20"/>
                  </a:moveTo>
                  <a:lnTo>
                    <a:pt x="90" y="23"/>
                  </a:lnTo>
                  <a:lnTo>
                    <a:pt x="96" y="26"/>
                  </a:lnTo>
                  <a:lnTo>
                    <a:pt x="111" y="23"/>
                  </a:lnTo>
                  <a:lnTo>
                    <a:pt x="115" y="16"/>
                  </a:lnTo>
                  <a:lnTo>
                    <a:pt x="124" y="16"/>
                  </a:lnTo>
                  <a:lnTo>
                    <a:pt x="131" y="0"/>
                  </a:lnTo>
                  <a:lnTo>
                    <a:pt x="142" y="10"/>
                  </a:lnTo>
                  <a:lnTo>
                    <a:pt x="148" y="31"/>
                  </a:lnTo>
                  <a:lnTo>
                    <a:pt x="170" y="19"/>
                  </a:lnTo>
                  <a:lnTo>
                    <a:pt x="191" y="22"/>
                  </a:lnTo>
                  <a:lnTo>
                    <a:pt x="188" y="23"/>
                  </a:lnTo>
                  <a:lnTo>
                    <a:pt x="188" y="26"/>
                  </a:lnTo>
                  <a:lnTo>
                    <a:pt x="177" y="28"/>
                  </a:lnTo>
                  <a:lnTo>
                    <a:pt x="164" y="28"/>
                  </a:lnTo>
                  <a:lnTo>
                    <a:pt x="148" y="39"/>
                  </a:lnTo>
                  <a:lnTo>
                    <a:pt x="153" y="61"/>
                  </a:lnTo>
                  <a:lnTo>
                    <a:pt x="149" y="79"/>
                  </a:lnTo>
                  <a:lnTo>
                    <a:pt x="133" y="79"/>
                  </a:lnTo>
                  <a:lnTo>
                    <a:pt x="139" y="89"/>
                  </a:lnTo>
                  <a:lnTo>
                    <a:pt x="132" y="98"/>
                  </a:lnTo>
                  <a:lnTo>
                    <a:pt x="129" y="118"/>
                  </a:lnTo>
                  <a:lnTo>
                    <a:pt x="100" y="125"/>
                  </a:lnTo>
                  <a:lnTo>
                    <a:pt x="93" y="133"/>
                  </a:lnTo>
                  <a:lnTo>
                    <a:pt x="93" y="153"/>
                  </a:lnTo>
                  <a:lnTo>
                    <a:pt x="38" y="160"/>
                  </a:lnTo>
                  <a:lnTo>
                    <a:pt x="15" y="153"/>
                  </a:lnTo>
                  <a:lnTo>
                    <a:pt x="25" y="133"/>
                  </a:lnTo>
                  <a:lnTo>
                    <a:pt x="22" y="124"/>
                  </a:lnTo>
                  <a:lnTo>
                    <a:pt x="10" y="118"/>
                  </a:lnTo>
                  <a:lnTo>
                    <a:pt x="0" y="79"/>
                  </a:lnTo>
                  <a:lnTo>
                    <a:pt x="0" y="77"/>
                  </a:lnTo>
                  <a:lnTo>
                    <a:pt x="6" y="63"/>
                  </a:lnTo>
                  <a:lnTo>
                    <a:pt x="6" y="45"/>
                  </a:lnTo>
                  <a:lnTo>
                    <a:pt x="28" y="52"/>
                  </a:lnTo>
                  <a:lnTo>
                    <a:pt x="34" y="45"/>
                  </a:lnTo>
                  <a:lnTo>
                    <a:pt x="49" y="38"/>
                  </a:lnTo>
                  <a:lnTo>
                    <a:pt x="52" y="22"/>
                  </a:lnTo>
                  <a:lnTo>
                    <a:pt x="59" y="22"/>
                  </a:lnTo>
                  <a:lnTo>
                    <a:pt x="62" y="16"/>
                  </a:lnTo>
                  <a:lnTo>
                    <a:pt x="73" y="2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5" name="Freeform 76"/>
            <p:cNvSpPr>
              <a:spLocks/>
            </p:cNvSpPr>
            <p:nvPr/>
          </p:nvSpPr>
          <p:spPr bwMode="auto">
            <a:xfrm>
              <a:off x="5815013" y="2714650"/>
              <a:ext cx="341312" cy="252413"/>
            </a:xfrm>
            <a:custGeom>
              <a:avLst/>
              <a:gdLst>
                <a:gd name="T0" fmla="*/ 2147483647 w 191"/>
                <a:gd name="T1" fmla="*/ 2147483647 h 160"/>
                <a:gd name="T2" fmla="*/ 2147483647 w 191"/>
                <a:gd name="T3" fmla="*/ 2147483647 h 160"/>
                <a:gd name="T4" fmla="*/ 2147483647 w 191"/>
                <a:gd name="T5" fmla="*/ 2147483647 h 160"/>
                <a:gd name="T6" fmla="*/ 2147483647 w 191"/>
                <a:gd name="T7" fmla="*/ 2147483647 h 160"/>
                <a:gd name="T8" fmla="*/ 2147483647 w 191"/>
                <a:gd name="T9" fmla="*/ 2147483647 h 160"/>
                <a:gd name="T10" fmla="*/ 2147483647 w 191"/>
                <a:gd name="T11" fmla="*/ 2147483647 h 160"/>
                <a:gd name="T12" fmla="*/ 2147483647 w 191"/>
                <a:gd name="T13" fmla="*/ 0 h 160"/>
                <a:gd name="T14" fmla="*/ 2147483647 w 191"/>
                <a:gd name="T15" fmla="*/ 2147483647 h 160"/>
                <a:gd name="T16" fmla="*/ 2147483647 w 191"/>
                <a:gd name="T17" fmla="*/ 2147483647 h 160"/>
                <a:gd name="T18" fmla="*/ 2147483647 w 191"/>
                <a:gd name="T19" fmla="*/ 2147483647 h 160"/>
                <a:gd name="T20" fmla="*/ 2147483647 w 191"/>
                <a:gd name="T21" fmla="*/ 2147483647 h 160"/>
                <a:gd name="T22" fmla="*/ 2147483647 w 191"/>
                <a:gd name="T23" fmla="*/ 2147483647 h 160"/>
                <a:gd name="T24" fmla="*/ 2147483647 w 191"/>
                <a:gd name="T25" fmla="*/ 2147483647 h 160"/>
                <a:gd name="T26" fmla="*/ 2147483647 w 191"/>
                <a:gd name="T27" fmla="*/ 2147483647 h 160"/>
                <a:gd name="T28" fmla="*/ 2147483647 w 191"/>
                <a:gd name="T29" fmla="*/ 2147483647 h 160"/>
                <a:gd name="T30" fmla="*/ 2147483647 w 191"/>
                <a:gd name="T31" fmla="*/ 2147483647 h 160"/>
                <a:gd name="T32" fmla="*/ 2147483647 w 191"/>
                <a:gd name="T33" fmla="*/ 2147483647 h 160"/>
                <a:gd name="T34" fmla="*/ 2147483647 w 191"/>
                <a:gd name="T35" fmla="*/ 2147483647 h 160"/>
                <a:gd name="T36" fmla="*/ 2147483647 w 191"/>
                <a:gd name="T37" fmla="*/ 2147483647 h 160"/>
                <a:gd name="T38" fmla="*/ 2147483647 w 191"/>
                <a:gd name="T39" fmla="*/ 2147483647 h 160"/>
                <a:gd name="T40" fmla="*/ 2147483647 w 191"/>
                <a:gd name="T41" fmla="*/ 2147483647 h 160"/>
                <a:gd name="T42" fmla="*/ 2147483647 w 191"/>
                <a:gd name="T43" fmla="*/ 2147483647 h 160"/>
                <a:gd name="T44" fmla="*/ 2147483647 w 191"/>
                <a:gd name="T45" fmla="*/ 2147483647 h 160"/>
                <a:gd name="T46" fmla="*/ 2147483647 w 191"/>
                <a:gd name="T47" fmla="*/ 2147483647 h 160"/>
                <a:gd name="T48" fmla="*/ 2147483647 w 191"/>
                <a:gd name="T49" fmla="*/ 2147483647 h 160"/>
                <a:gd name="T50" fmla="*/ 2147483647 w 191"/>
                <a:gd name="T51" fmla="*/ 2147483647 h 160"/>
                <a:gd name="T52" fmla="*/ 2147483647 w 191"/>
                <a:gd name="T53" fmla="*/ 2147483647 h 160"/>
                <a:gd name="T54" fmla="*/ 2147483647 w 191"/>
                <a:gd name="T55" fmla="*/ 2147483647 h 160"/>
                <a:gd name="T56" fmla="*/ 2147483647 w 191"/>
                <a:gd name="T57" fmla="*/ 2147483647 h 160"/>
                <a:gd name="T58" fmla="*/ 2147483647 w 191"/>
                <a:gd name="T59" fmla="*/ 2147483647 h 160"/>
                <a:gd name="T60" fmla="*/ 0 w 191"/>
                <a:gd name="T61" fmla="*/ 2147483647 h 160"/>
                <a:gd name="T62" fmla="*/ 0 w 191"/>
                <a:gd name="T63" fmla="*/ 2147483647 h 160"/>
                <a:gd name="T64" fmla="*/ 2147483647 w 191"/>
                <a:gd name="T65" fmla="*/ 2147483647 h 160"/>
                <a:gd name="T66" fmla="*/ 2147483647 w 191"/>
                <a:gd name="T67" fmla="*/ 2147483647 h 160"/>
                <a:gd name="T68" fmla="*/ 2147483647 w 191"/>
                <a:gd name="T69" fmla="*/ 2147483647 h 160"/>
                <a:gd name="T70" fmla="*/ 2147483647 w 191"/>
                <a:gd name="T71" fmla="*/ 2147483647 h 160"/>
                <a:gd name="T72" fmla="*/ 2147483647 w 191"/>
                <a:gd name="T73" fmla="*/ 2147483647 h 160"/>
                <a:gd name="T74" fmla="*/ 2147483647 w 191"/>
                <a:gd name="T75" fmla="*/ 2147483647 h 160"/>
                <a:gd name="T76" fmla="*/ 2147483647 w 191"/>
                <a:gd name="T77" fmla="*/ 2147483647 h 160"/>
                <a:gd name="T78" fmla="*/ 2147483647 w 191"/>
                <a:gd name="T79" fmla="*/ 2147483647 h 160"/>
                <a:gd name="T80" fmla="*/ 2147483647 w 191"/>
                <a:gd name="T81" fmla="*/ 2147483647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1"/>
                <a:gd name="T124" fmla="*/ 0 h 160"/>
                <a:gd name="T125" fmla="*/ 191 w 191"/>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1" h="160">
                  <a:moveTo>
                    <a:pt x="73" y="20"/>
                  </a:moveTo>
                  <a:lnTo>
                    <a:pt x="90" y="23"/>
                  </a:lnTo>
                  <a:lnTo>
                    <a:pt x="96" y="26"/>
                  </a:lnTo>
                  <a:lnTo>
                    <a:pt x="111" y="23"/>
                  </a:lnTo>
                  <a:lnTo>
                    <a:pt x="115" y="16"/>
                  </a:lnTo>
                  <a:lnTo>
                    <a:pt x="124" y="16"/>
                  </a:lnTo>
                  <a:lnTo>
                    <a:pt x="131" y="0"/>
                  </a:lnTo>
                  <a:lnTo>
                    <a:pt x="142" y="10"/>
                  </a:lnTo>
                  <a:lnTo>
                    <a:pt x="148" y="31"/>
                  </a:lnTo>
                  <a:lnTo>
                    <a:pt x="170" y="19"/>
                  </a:lnTo>
                  <a:lnTo>
                    <a:pt x="191" y="22"/>
                  </a:lnTo>
                  <a:lnTo>
                    <a:pt x="188" y="23"/>
                  </a:lnTo>
                  <a:lnTo>
                    <a:pt x="188" y="26"/>
                  </a:lnTo>
                  <a:lnTo>
                    <a:pt x="177" y="28"/>
                  </a:lnTo>
                  <a:lnTo>
                    <a:pt x="164" y="28"/>
                  </a:lnTo>
                  <a:lnTo>
                    <a:pt x="148" y="39"/>
                  </a:lnTo>
                  <a:lnTo>
                    <a:pt x="153" y="61"/>
                  </a:lnTo>
                  <a:lnTo>
                    <a:pt x="149" y="79"/>
                  </a:lnTo>
                  <a:lnTo>
                    <a:pt x="133" y="79"/>
                  </a:lnTo>
                  <a:lnTo>
                    <a:pt x="139" y="89"/>
                  </a:lnTo>
                  <a:lnTo>
                    <a:pt x="132" y="98"/>
                  </a:lnTo>
                  <a:lnTo>
                    <a:pt x="129" y="118"/>
                  </a:lnTo>
                  <a:lnTo>
                    <a:pt x="100" y="125"/>
                  </a:lnTo>
                  <a:lnTo>
                    <a:pt x="93" y="133"/>
                  </a:lnTo>
                  <a:lnTo>
                    <a:pt x="93" y="153"/>
                  </a:lnTo>
                  <a:lnTo>
                    <a:pt x="38" y="160"/>
                  </a:lnTo>
                  <a:lnTo>
                    <a:pt x="15" y="153"/>
                  </a:lnTo>
                  <a:lnTo>
                    <a:pt x="25" y="133"/>
                  </a:lnTo>
                  <a:lnTo>
                    <a:pt x="22" y="124"/>
                  </a:lnTo>
                  <a:lnTo>
                    <a:pt x="10" y="118"/>
                  </a:lnTo>
                  <a:lnTo>
                    <a:pt x="0" y="79"/>
                  </a:lnTo>
                  <a:lnTo>
                    <a:pt x="0" y="77"/>
                  </a:lnTo>
                  <a:lnTo>
                    <a:pt x="6" y="63"/>
                  </a:lnTo>
                  <a:lnTo>
                    <a:pt x="6" y="45"/>
                  </a:lnTo>
                  <a:lnTo>
                    <a:pt x="28" y="52"/>
                  </a:lnTo>
                  <a:lnTo>
                    <a:pt x="34" y="45"/>
                  </a:lnTo>
                  <a:lnTo>
                    <a:pt x="49" y="38"/>
                  </a:lnTo>
                  <a:lnTo>
                    <a:pt x="52" y="22"/>
                  </a:lnTo>
                  <a:lnTo>
                    <a:pt x="59" y="22"/>
                  </a:lnTo>
                  <a:lnTo>
                    <a:pt x="62" y="16"/>
                  </a:lnTo>
                  <a:lnTo>
                    <a:pt x="73" y="2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6" name="Freeform 77"/>
            <p:cNvSpPr>
              <a:spLocks/>
            </p:cNvSpPr>
            <p:nvPr/>
          </p:nvSpPr>
          <p:spPr bwMode="auto">
            <a:xfrm>
              <a:off x="7356475" y="2594000"/>
              <a:ext cx="130175" cy="141288"/>
            </a:xfrm>
            <a:custGeom>
              <a:avLst/>
              <a:gdLst>
                <a:gd name="T0" fmla="*/ 2147483647 w 72"/>
                <a:gd name="T1" fmla="*/ 0 h 90"/>
                <a:gd name="T2" fmla="*/ 2147483647 w 72"/>
                <a:gd name="T3" fmla="*/ 2147483647 h 90"/>
                <a:gd name="T4" fmla="*/ 2147483647 w 72"/>
                <a:gd name="T5" fmla="*/ 2147483647 h 90"/>
                <a:gd name="T6" fmla="*/ 2147483647 w 72"/>
                <a:gd name="T7" fmla="*/ 2147483647 h 90"/>
                <a:gd name="T8" fmla="*/ 2147483647 w 72"/>
                <a:gd name="T9" fmla="*/ 2147483647 h 90"/>
                <a:gd name="T10" fmla="*/ 0 w 72"/>
                <a:gd name="T11" fmla="*/ 2147483647 h 90"/>
                <a:gd name="T12" fmla="*/ 2147483647 w 72"/>
                <a:gd name="T13" fmla="*/ 2147483647 h 90"/>
                <a:gd name="T14" fmla="*/ 2147483647 w 72"/>
                <a:gd name="T15" fmla="*/ 2147483647 h 90"/>
                <a:gd name="T16" fmla="*/ 2147483647 w 72"/>
                <a:gd name="T17" fmla="*/ 2147483647 h 90"/>
                <a:gd name="T18" fmla="*/ 2147483647 w 72"/>
                <a:gd name="T19" fmla="*/ 2147483647 h 90"/>
                <a:gd name="T20" fmla="*/ 2147483647 w 72"/>
                <a:gd name="T21" fmla="*/ 2147483647 h 90"/>
                <a:gd name="T22" fmla="*/ 2147483647 w 72"/>
                <a:gd name="T23" fmla="*/ 2147483647 h 90"/>
                <a:gd name="T24" fmla="*/ 2147483647 w 72"/>
                <a:gd name="T25" fmla="*/ 2147483647 h 90"/>
                <a:gd name="T26" fmla="*/ 2147483647 w 72"/>
                <a:gd name="T27" fmla="*/ 2147483647 h 90"/>
                <a:gd name="T28" fmla="*/ 2147483647 w 72"/>
                <a:gd name="T29" fmla="*/ 2147483647 h 90"/>
                <a:gd name="T30" fmla="*/ 2147483647 w 72"/>
                <a:gd name="T31" fmla="*/ 2147483647 h 90"/>
                <a:gd name="T32" fmla="*/ 2147483647 w 72"/>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90"/>
                <a:gd name="T53" fmla="*/ 72 w 72"/>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90">
                  <a:moveTo>
                    <a:pt x="55" y="0"/>
                  </a:moveTo>
                  <a:lnTo>
                    <a:pt x="51" y="16"/>
                  </a:lnTo>
                  <a:lnTo>
                    <a:pt x="40" y="16"/>
                  </a:lnTo>
                  <a:lnTo>
                    <a:pt x="40" y="27"/>
                  </a:lnTo>
                  <a:lnTo>
                    <a:pt x="24" y="23"/>
                  </a:lnTo>
                  <a:lnTo>
                    <a:pt x="0" y="56"/>
                  </a:lnTo>
                  <a:lnTo>
                    <a:pt x="21" y="61"/>
                  </a:lnTo>
                  <a:lnTo>
                    <a:pt x="23" y="84"/>
                  </a:lnTo>
                  <a:lnTo>
                    <a:pt x="51" y="90"/>
                  </a:lnTo>
                  <a:lnTo>
                    <a:pt x="57" y="83"/>
                  </a:lnTo>
                  <a:lnTo>
                    <a:pt x="72" y="77"/>
                  </a:lnTo>
                  <a:lnTo>
                    <a:pt x="50" y="64"/>
                  </a:lnTo>
                  <a:lnTo>
                    <a:pt x="45" y="52"/>
                  </a:lnTo>
                  <a:lnTo>
                    <a:pt x="69" y="36"/>
                  </a:lnTo>
                  <a:lnTo>
                    <a:pt x="61" y="23"/>
                  </a:lnTo>
                  <a:lnTo>
                    <a:pt x="69" y="5"/>
                  </a:lnTo>
                  <a:lnTo>
                    <a:pt x="55"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7" name="Freeform 78"/>
            <p:cNvSpPr>
              <a:spLocks/>
            </p:cNvSpPr>
            <p:nvPr/>
          </p:nvSpPr>
          <p:spPr bwMode="auto">
            <a:xfrm>
              <a:off x="7356475" y="2594000"/>
              <a:ext cx="130175" cy="141288"/>
            </a:xfrm>
            <a:custGeom>
              <a:avLst/>
              <a:gdLst>
                <a:gd name="T0" fmla="*/ 2147483647 w 72"/>
                <a:gd name="T1" fmla="*/ 0 h 90"/>
                <a:gd name="T2" fmla="*/ 2147483647 w 72"/>
                <a:gd name="T3" fmla="*/ 2147483647 h 90"/>
                <a:gd name="T4" fmla="*/ 2147483647 w 72"/>
                <a:gd name="T5" fmla="*/ 2147483647 h 90"/>
                <a:gd name="T6" fmla="*/ 2147483647 w 72"/>
                <a:gd name="T7" fmla="*/ 2147483647 h 90"/>
                <a:gd name="T8" fmla="*/ 2147483647 w 72"/>
                <a:gd name="T9" fmla="*/ 2147483647 h 90"/>
                <a:gd name="T10" fmla="*/ 0 w 72"/>
                <a:gd name="T11" fmla="*/ 2147483647 h 90"/>
                <a:gd name="T12" fmla="*/ 2147483647 w 72"/>
                <a:gd name="T13" fmla="*/ 2147483647 h 90"/>
                <a:gd name="T14" fmla="*/ 2147483647 w 72"/>
                <a:gd name="T15" fmla="*/ 2147483647 h 90"/>
                <a:gd name="T16" fmla="*/ 2147483647 w 72"/>
                <a:gd name="T17" fmla="*/ 2147483647 h 90"/>
                <a:gd name="T18" fmla="*/ 2147483647 w 72"/>
                <a:gd name="T19" fmla="*/ 2147483647 h 90"/>
                <a:gd name="T20" fmla="*/ 2147483647 w 72"/>
                <a:gd name="T21" fmla="*/ 2147483647 h 90"/>
                <a:gd name="T22" fmla="*/ 2147483647 w 72"/>
                <a:gd name="T23" fmla="*/ 2147483647 h 90"/>
                <a:gd name="T24" fmla="*/ 2147483647 w 72"/>
                <a:gd name="T25" fmla="*/ 2147483647 h 90"/>
                <a:gd name="T26" fmla="*/ 2147483647 w 72"/>
                <a:gd name="T27" fmla="*/ 2147483647 h 90"/>
                <a:gd name="T28" fmla="*/ 2147483647 w 72"/>
                <a:gd name="T29" fmla="*/ 2147483647 h 90"/>
                <a:gd name="T30" fmla="*/ 2147483647 w 72"/>
                <a:gd name="T31" fmla="*/ 2147483647 h 90"/>
                <a:gd name="T32" fmla="*/ 2147483647 w 72"/>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90"/>
                <a:gd name="T53" fmla="*/ 72 w 72"/>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90">
                  <a:moveTo>
                    <a:pt x="55" y="0"/>
                  </a:moveTo>
                  <a:lnTo>
                    <a:pt x="51" y="16"/>
                  </a:lnTo>
                  <a:lnTo>
                    <a:pt x="40" y="16"/>
                  </a:lnTo>
                  <a:lnTo>
                    <a:pt x="40" y="27"/>
                  </a:lnTo>
                  <a:lnTo>
                    <a:pt x="24" y="23"/>
                  </a:lnTo>
                  <a:lnTo>
                    <a:pt x="0" y="56"/>
                  </a:lnTo>
                  <a:lnTo>
                    <a:pt x="21" y="61"/>
                  </a:lnTo>
                  <a:lnTo>
                    <a:pt x="23" y="84"/>
                  </a:lnTo>
                  <a:lnTo>
                    <a:pt x="51" y="90"/>
                  </a:lnTo>
                  <a:lnTo>
                    <a:pt x="57" y="83"/>
                  </a:lnTo>
                  <a:lnTo>
                    <a:pt x="72" y="77"/>
                  </a:lnTo>
                  <a:lnTo>
                    <a:pt x="50" y="64"/>
                  </a:lnTo>
                  <a:lnTo>
                    <a:pt x="45" y="52"/>
                  </a:lnTo>
                  <a:lnTo>
                    <a:pt x="69" y="36"/>
                  </a:lnTo>
                  <a:lnTo>
                    <a:pt x="61" y="23"/>
                  </a:lnTo>
                  <a:lnTo>
                    <a:pt x="69" y="5"/>
                  </a:lnTo>
                  <a:lnTo>
                    <a:pt x="55"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8" name="Freeform 79"/>
            <p:cNvSpPr>
              <a:spLocks/>
            </p:cNvSpPr>
            <p:nvPr/>
          </p:nvSpPr>
          <p:spPr bwMode="auto">
            <a:xfrm>
              <a:off x="7446963" y="2714650"/>
              <a:ext cx="95250" cy="114300"/>
            </a:xfrm>
            <a:custGeom>
              <a:avLst/>
              <a:gdLst>
                <a:gd name="T0" fmla="*/ 0 w 53"/>
                <a:gd name="T1" fmla="*/ 2147483647 h 73"/>
                <a:gd name="T2" fmla="*/ 2147483647 w 53"/>
                <a:gd name="T3" fmla="*/ 2147483647 h 73"/>
                <a:gd name="T4" fmla="*/ 2147483647 w 53"/>
                <a:gd name="T5" fmla="*/ 0 h 73"/>
                <a:gd name="T6" fmla="*/ 2147483647 w 53"/>
                <a:gd name="T7" fmla="*/ 2147483647 h 73"/>
                <a:gd name="T8" fmla="*/ 2147483647 w 53"/>
                <a:gd name="T9" fmla="*/ 2147483647 h 73"/>
                <a:gd name="T10" fmla="*/ 2147483647 w 53"/>
                <a:gd name="T11" fmla="*/ 2147483647 h 73"/>
                <a:gd name="T12" fmla="*/ 2147483647 w 53"/>
                <a:gd name="T13" fmla="*/ 2147483647 h 73"/>
                <a:gd name="T14" fmla="*/ 2147483647 w 53"/>
                <a:gd name="T15" fmla="*/ 2147483647 h 73"/>
                <a:gd name="T16" fmla="*/ 2147483647 w 53"/>
                <a:gd name="T17" fmla="*/ 2147483647 h 73"/>
                <a:gd name="T18" fmla="*/ 0 w 53"/>
                <a:gd name="T19" fmla="*/ 2147483647 h 73"/>
                <a:gd name="T20" fmla="*/ 2147483647 w 53"/>
                <a:gd name="T21" fmla="*/ 2147483647 h 73"/>
                <a:gd name="T22" fmla="*/ 2147483647 w 53"/>
                <a:gd name="T23" fmla="*/ 2147483647 h 73"/>
                <a:gd name="T24" fmla="*/ 0 w 53"/>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73"/>
                <a:gd name="T41" fmla="*/ 53 w 53"/>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73">
                  <a:moveTo>
                    <a:pt x="0" y="13"/>
                  </a:moveTo>
                  <a:lnTo>
                    <a:pt x="6" y="6"/>
                  </a:lnTo>
                  <a:lnTo>
                    <a:pt x="21" y="0"/>
                  </a:lnTo>
                  <a:lnTo>
                    <a:pt x="38" y="17"/>
                  </a:lnTo>
                  <a:lnTo>
                    <a:pt x="52" y="45"/>
                  </a:lnTo>
                  <a:lnTo>
                    <a:pt x="53" y="58"/>
                  </a:lnTo>
                  <a:lnTo>
                    <a:pt x="24" y="73"/>
                  </a:lnTo>
                  <a:lnTo>
                    <a:pt x="13" y="55"/>
                  </a:lnTo>
                  <a:lnTo>
                    <a:pt x="17" y="48"/>
                  </a:lnTo>
                  <a:lnTo>
                    <a:pt x="0" y="28"/>
                  </a:lnTo>
                  <a:lnTo>
                    <a:pt x="7" y="26"/>
                  </a:lnTo>
                  <a:lnTo>
                    <a:pt x="3" y="19"/>
                  </a:lnTo>
                  <a:lnTo>
                    <a:pt x="0" y="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9" name="Freeform 80"/>
            <p:cNvSpPr>
              <a:spLocks/>
            </p:cNvSpPr>
            <p:nvPr/>
          </p:nvSpPr>
          <p:spPr bwMode="auto">
            <a:xfrm>
              <a:off x="7442200" y="2714650"/>
              <a:ext cx="95250" cy="114300"/>
            </a:xfrm>
            <a:custGeom>
              <a:avLst/>
              <a:gdLst>
                <a:gd name="T0" fmla="*/ 0 w 53"/>
                <a:gd name="T1" fmla="*/ 2147483647 h 73"/>
                <a:gd name="T2" fmla="*/ 2147483647 w 53"/>
                <a:gd name="T3" fmla="*/ 2147483647 h 73"/>
                <a:gd name="T4" fmla="*/ 2147483647 w 53"/>
                <a:gd name="T5" fmla="*/ 0 h 73"/>
                <a:gd name="T6" fmla="*/ 2147483647 w 53"/>
                <a:gd name="T7" fmla="*/ 2147483647 h 73"/>
                <a:gd name="T8" fmla="*/ 2147483647 w 53"/>
                <a:gd name="T9" fmla="*/ 2147483647 h 73"/>
                <a:gd name="T10" fmla="*/ 2147483647 w 53"/>
                <a:gd name="T11" fmla="*/ 2147483647 h 73"/>
                <a:gd name="T12" fmla="*/ 2147483647 w 53"/>
                <a:gd name="T13" fmla="*/ 2147483647 h 73"/>
                <a:gd name="T14" fmla="*/ 2147483647 w 53"/>
                <a:gd name="T15" fmla="*/ 2147483647 h 73"/>
                <a:gd name="T16" fmla="*/ 2147483647 w 53"/>
                <a:gd name="T17" fmla="*/ 2147483647 h 73"/>
                <a:gd name="T18" fmla="*/ 0 w 53"/>
                <a:gd name="T19" fmla="*/ 2147483647 h 73"/>
                <a:gd name="T20" fmla="*/ 2147483647 w 53"/>
                <a:gd name="T21" fmla="*/ 2147483647 h 73"/>
                <a:gd name="T22" fmla="*/ 2147483647 w 53"/>
                <a:gd name="T23" fmla="*/ 2147483647 h 73"/>
                <a:gd name="T24" fmla="*/ 0 w 53"/>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73"/>
                <a:gd name="T41" fmla="*/ 53 w 53"/>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73">
                  <a:moveTo>
                    <a:pt x="0" y="13"/>
                  </a:moveTo>
                  <a:lnTo>
                    <a:pt x="6" y="6"/>
                  </a:lnTo>
                  <a:lnTo>
                    <a:pt x="21" y="0"/>
                  </a:lnTo>
                  <a:lnTo>
                    <a:pt x="38" y="17"/>
                  </a:lnTo>
                  <a:lnTo>
                    <a:pt x="52" y="45"/>
                  </a:lnTo>
                  <a:lnTo>
                    <a:pt x="53" y="58"/>
                  </a:lnTo>
                  <a:lnTo>
                    <a:pt x="24" y="73"/>
                  </a:lnTo>
                  <a:lnTo>
                    <a:pt x="13" y="55"/>
                  </a:lnTo>
                  <a:lnTo>
                    <a:pt x="17" y="48"/>
                  </a:lnTo>
                  <a:lnTo>
                    <a:pt x="0" y="28"/>
                  </a:lnTo>
                  <a:lnTo>
                    <a:pt x="7" y="26"/>
                  </a:lnTo>
                  <a:lnTo>
                    <a:pt x="3" y="19"/>
                  </a:lnTo>
                  <a:lnTo>
                    <a:pt x="0" y="13"/>
                  </a:lnTo>
                </a:path>
              </a:pathLst>
            </a:custGeom>
            <a:noFill/>
            <a:ln w="1651">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0" name="Freeform 81"/>
            <p:cNvSpPr>
              <a:spLocks/>
            </p:cNvSpPr>
            <p:nvPr/>
          </p:nvSpPr>
          <p:spPr bwMode="auto">
            <a:xfrm>
              <a:off x="6359525" y="2344763"/>
              <a:ext cx="774700" cy="284162"/>
            </a:xfrm>
            <a:custGeom>
              <a:avLst/>
              <a:gdLst>
                <a:gd name="T0" fmla="*/ 2147483647 w 434"/>
                <a:gd name="T1" fmla="*/ 2147483647 h 181"/>
                <a:gd name="T2" fmla="*/ 2147483647 w 434"/>
                <a:gd name="T3" fmla="*/ 2147483647 h 181"/>
                <a:gd name="T4" fmla="*/ 2147483647 w 434"/>
                <a:gd name="T5" fmla="*/ 2147483647 h 181"/>
                <a:gd name="T6" fmla="*/ 2147483647 w 434"/>
                <a:gd name="T7" fmla="*/ 2147483647 h 181"/>
                <a:gd name="T8" fmla="*/ 2147483647 w 434"/>
                <a:gd name="T9" fmla="*/ 2147483647 h 181"/>
                <a:gd name="T10" fmla="*/ 2147483647 w 434"/>
                <a:gd name="T11" fmla="*/ 2147483647 h 181"/>
                <a:gd name="T12" fmla="*/ 2147483647 w 434"/>
                <a:gd name="T13" fmla="*/ 2147483647 h 181"/>
                <a:gd name="T14" fmla="*/ 2147483647 w 434"/>
                <a:gd name="T15" fmla="*/ 2147483647 h 181"/>
                <a:gd name="T16" fmla="*/ 2147483647 w 434"/>
                <a:gd name="T17" fmla="*/ 2147483647 h 181"/>
                <a:gd name="T18" fmla="*/ 2147483647 w 434"/>
                <a:gd name="T19" fmla="*/ 2147483647 h 181"/>
                <a:gd name="T20" fmla="*/ 2147483647 w 434"/>
                <a:gd name="T21" fmla="*/ 2147483647 h 181"/>
                <a:gd name="T22" fmla="*/ 2147483647 w 434"/>
                <a:gd name="T23" fmla="*/ 2147483647 h 181"/>
                <a:gd name="T24" fmla="*/ 2147483647 w 434"/>
                <a:gd name="T25" fmla="*/ 2147483647 h 181"/>
                <a:gd name="T26" fmla="*/ 2147483647 w 434"/>
                <a:gd name="T27" fmla="*/ 2147483647 h 181"/>
                <a:gd name="T28" fmla="*/ 2147483647 w 434"/>
                <a:gd name="T29" fmla="*/ 2147483647 h 181"/>
                <a:gd name="T30" fmla="*/ 2147483647 w 434"/>
                <a:gd name="T31" fmla="*/ 2147483647 h 181"/>
                <a:gd name="T32" fmla="*/ 2147483647 w 434"/>
                <a:gd name="T33" fmla="*/ 2147483647 h 181"/>
                <a:gd name="T34" fmla="*/ 2147483647 w 434"/>
                <a:gd name="T35" fmla="*/ 2147483647 h 181"/>
                <a:gd name="T36" fmla="*/ 2147483647 w 434"/>
                <a:gd name="T37" fmla="*/ 2147483647 h 181"/>
                <a:gd name="T38" fmla="*/ 2147483647 w 434"/>
                <a:gd name="T39" fmla="*/ 2147483647 h 181"/>
                <a:gd name="T40" fmla="*/ 2147483647 w 434"/>
                <a:gd name="T41" fmla="*/ 2147483647 h 181"/>
                <a:gd name="T42" fmla="*/ 2147483647 w 434"/>
                <a:gd name="T43" fmla="*/ 2147483647 h 181"/>
                <a:gd name="T44" fmla="*/ 2147483647 w 434"/>
                <a:gd name="T45" fmla="*/ 2147483647 h 181"/>
                <a:gd name="T46" fmla="*/ 2147483647 w 434"/>
                <a:gd name="T47" fmla="*/ 2147483647 h 181"/>
                <a:gd name="T48" fmla="*/ 0 w 434"/>
                <a:gd name="T49" fmla="*/ 2147483647 h 181"/>
                <a:gd name="T50" fmla="*/ 2147483647 w 434"/>
                <a:gd name="T51" fmla="*/ 2147483647 h 181"/>
                <a:gd name="T52" fmla="*/ 2147483647 w 434"/>
                <a:gd name="T53" fmla="*/ 2147483647 h 181"/>
                <a:gd name="T54" fmla="*/ 2147483647 w 434"/>
                <a:gd name="T55" fmla="*/ 2147483647 h 181"/>
                <a:gd name="T56" fmla="*/ 2147483647 w 434"/>
                <a:gd name="T57" fmla="*/ 2147483647 h 181"/>
                <a:gd name="T58" fmla="*/ 2147483647 w 434"/>
                <a:gd name="T59" fmla="*/ 2147483647 h 181"/>
                <a:gd name="T60" fmla="*/ 2147483647 w 434"/>
                <a:gd name="T61" fmla="*/ 2147483647 h 181"/>
                <a:gd name="T62" fmla="*/ 2147483647 w 434"/>
                <a:gd name="T63" fmla="*/ 2147483647 h 181"/>
                <a:gd name="T64" fmla="*/ 2147483647 w 434"/>
                <a:gd name="T65" fmla="*/ 0 h 181"/>
                <a:gd name="T66" fmla="*/ 2147483647 w 434"/>
                <a:gd name="T67" fmla="*/ 2147483647 h 181"/>
                <a:gd name="T68" fmla="*/ 2147483647 w 434"/>
                <a:gd name="T69" fmla="*/ 2147483647 h 181"/>
                <a:gd name="T70" fmla="*/ 2147483647 w 434"/>
                <a:gd name="T71" fmla="*/ 2147483647 h 181"/>
                <a:gd name="T72" fmla="*/ 2147483647 w 434"/>
                <a:gd name="T73" fmla="*/ 2147483647 h 181"/>
                <a:gd name="T74" fmla="*/ 2147483647 w 434"/>
                <a:gd name="T75" fmla="*/ 2147483647 h 181"/>
                <a:gd name="T76" fmla="*/ 2147483647 w 434"/>
                <a:gd name="T77" fmla="*/ 2147483647 h 181"/>
                <a:gd name="T78" fmla="*/ 2147483647 w 434"/>
                <a:gd name="T79" fmla="*/ 2147483647 h 181"/>
                <a:gd name="T80" fmla="*/ 2147483647 w 434"/>
                <a:gd name="T81" fmla="*/ 2147483647 h 1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4"/>
                <a:gd name="T124" fmla="*/ 0 h 181"/>
                <a:gd name="T125" fmla="*/ 434 w 434"/>
                <a:gd name="T126" fmla="*/ 181 h 1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4" h="181">
                  <a:moveTo>
                    <a:pt x="362" y="49"/>
                  </a:moveTo>
                  <a:lnTo>
                    <a:pt x="378" y="76"/>
                  </a:lnTo>
                  <a:lnTo>
                    <a:pt x="394" y="78"/>
                  </a:lnTo>
                  <a:lnTo>
                    <a:pt x="410" y="73"/>
                  </a:lnTo>
                  <a:lnTo>
                    <a:pt x="424" y="81"/>
                  </a:lnTo>
                  <a:lnTo>
                    <a:pt x="434" y="94"/>
                  </a:lnTo>
                  <a:lnTo>
                    <a:pt x="401" y="95"/>
                  </a:lnTo>
                  <a:lnTo>
                    <a:pt x="393" y="110"/>
                  </a:lnTo>
                  <a:lnTo>
                    <a:pt x="382" y="114"/>
                  </a:lnTo>
                  <a:lnTo>
                    <a:pt x="373" y="127"/>
                  </a:lnTo>
                  <a:lnTo>
                    <a:pt x="355" y="122"/>
                  </a:lnTo>
                  <a:lnTo>
                    <a:pt x="348" y="132"/>
                  </a:lnTo>
                  <a:lnTo>
                    <a:pt x="359" y="145"/>
                  </a:lnTo>
                  <a:lnTo>
                    <a:pt x="344" y="164"/>
                  </a:lnTo>
                  <a:lnTo>
                    <a:pt x="341" y="167"/>
                  </a:lnTo>
                  <a:lnTo>
                    <a:pt x="311" y="168"/>
                  </a:lnTo>
                  <a:lnTo>
                    <a:pt x="282" y="181"/>
                  </a:lnTo>
                  <a:lnTo>
                    <a:pt x="215" y="160"/>
                  </a:lnTo>
                  <a:lnTo>
                    <a:pt x="161" y="161"/>
                  </a:lnTo>
                  <a:lnTo>
                    <a:pt x="126" y="133"/>
                  </a:lnTo>
                  <a:lnTo>
                    <a:pt x="61" y="117"/>
                  </a:lnTo>
                  <a:lnTo>
                    <a:pt x="53" y="92"/>
                  </a:lnTo>
                  <a:lnTo>
                    <a:pt x="39" y="76"/>
                  </a:lnTo>
                  <a:lnTo>
                    <a:pt x="21" y="73"/>
                  </a:lnTo>
                  <a:lnTo>
                    <a:pt x="0" y="54"/>
                  </a:lnTo>
                  <a:lnTo>
                    <a:pt x="2" y="46"/>
                  </a:lnTo>
                  <a:lnTo>
                    <a:pt x="42" y="28"/>
                  </a:lnTo>
                  <a:lnTo>
                    <a:pt x="73" y="30"/>
                  </a:lnTo>
                  <a:lnTo>
                    <a:pt x="89" y="38"/>
                  </a:lnTo>
                  <a:lnTo>
                    <a:pt x="122" y="37"/>
                  </a:lnTo>
                  <a:lnTo>
                    <a:pt x="122" y="25"/>
                  </a:lnTo>
                  <a:lnTo>
                    <a:pt x="113" y="12"/>
                  </a:lnTo>
                  <a:lnTo>
                    <a:pt x="125" y="0"/>
                  </a:lnTo>
                  <a:lnTo>
                    <a:pt x="164" y="11"/>
                  </a:lnTo>
                  <a:lnTo>
                    <a:pt x="186" y="30"/>
                  </a:lnTo>
                  <a:lnTo>
                    <a:pt x="220" y="28"/>
                  </a:lnTo>
                  <a:lnTo>
                    <a:pt x="289" y="50"/>
                  </a:lnTo>
                  <a:lnTo>
                    <a:pt x="324" y="44"/>
                  </a:lnTo>
                  <a:lnTo>
                    <a:pt x="341" y="33"/>
                  </a:lnTo>
                  <a:lnTo>
                    <a:pt x="366" y="38"/>
                  </a:lnTo>
                  <a:lnTo>
                    <a:pt x="362" y="4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1" name="Freeform 82"/>
            <p:cNvSpPr>
              <a:spLocks/>
            </p:cNvSpPr>
            <p:nvPr/>
          </p:nvSpPr>
          <p:spPr bwMode="auto">
            <a:xfrm>
              <a:off x="6359525" y="2344763"/>
              <a:ext cx="774700" cy="284162"/>
            </a:xfrm>
            <a:custGeom>
              <a:avLst/>
              <a:gdLst>
                <a:gd name="T0" fmla="*/ 2147483647 w 434"/>
                <a:gd name="T1" fmla="*/ 2147483647 h 181"/>
                <a:gd name="T2" fmla="*/ 2147483647 w 434"/>
                <a:gd name="T3" fmla="*/ 2147483647 h 181"/>
                <a:gd name="T4" fmla="*/ 2147483647 w 434"/>
                <a:gd name="T5" fmla="*/ 2147483647 h 181"/>
                <a:gd name="T6" fmla="*/ 2147483647 w 434"/>
                <a:gd name="T7" fmla="*/ 2147483647 h 181"/>
                <a:gd name="T8" fmla="*/ 2147483647 w 434"/>
                <a:gd name="T9" fmla="*/ 2147483647 h 181"/>
                <a:gd name="T10" fmla="*/ 2147483647 w 434"/>
                <a:gd name="T11" fmla="*/ 2147483647 h 181"/>
                <a:gd name="T12" fmla="*/ 2147483647 w 434"/>
                <a:gd name="T13" fmla="*/ 2147483647 h 181"/>
                <a:gd name="T14" fmla="*/ 2147483647 w 434"/>
                <a:gd name="T15" fmla="*/ 2147483647 h 181"/>
                <a:gd name="T16" fmla="*/ 2147483647 w 434"/>
                <a:gd name="T17" fmla="*/ 2147483647 h 181"/>
                <a:gd name="T18" fmla="*/ 2147483647 w 434"/>
                <a:gd name="T19" fmla="*/ 2147483647 h 181"/>
                <a:gd name="T20" fmla="*/ 2147483647 w 434"/>
                <a:gd name="T21" fmla="*/ 2147483647 h 181"/>
                <a:gd name="T22" fmla="*/ 2147483647 w 434"/>
                <a:gd name="T23" fmla="*/ 2147483647 h 181"/>
                <a:gd name="T24" fmla="*/ 2147483647 w 434"/>
                <a:gd name="T25" fmla="*/ 2147483647 h 181"/>
                <a:gd name="T26" fmla="*/ 2147483647 w 434"/>
                <a:gd name="T27" fmla="*/ 2147483647 h 181"/>
                <a:gd name="T28" fmla="*/ 2147483647 w 434"/>
                <a:gd name="T29" fmla="*/ 2147483647 h 181"/>
                <a:gd name="T30" fmla="*/ 2147483647 w 434"/>
                <a:gd name="T31" fmla="*/ 2147483647 h 181"/>
                <a:gd name="T32" fmla="*/ 2147483647 w 434"/>
                <a:gd name="T33" fmla="*/ 2147483647 h 181"/>
                <a:gd name="T34" fmla="*/ 2147483647 w 434"/>
                <a:gd name="T35" fmla="*/ 2147483647 h 181"/>
                <a:gd name="T36" fmla="*/ 2147483647 w 434"/>
                <a:gd name="T37" fmla="*/ 2147483647 h 181"/>
                <a:gd name="T38" fmla="*/ 2147483647 w 434"/>
                <a:gd name="T39" fmla="*/ 2147483647 h 181"/>
                <a:gd name="T40" fmla="*/ 2147483647 w 434"/>
                <a:gd name="T41" fmla="*/ 2147483647 h 181"/>
                <a:gd name="T42" fmla="*/ 2147483647 w 434"/>
                <a:gd name="T43" fmla="*/ 2147483647 h 181"/>
                <a:gd name="T44" fmla="*/ 2147483647 w 434"/>
                <a:gd name="T45" fmla="*/ 2147483647 h 181"/>
                <a:gd name="T46" fmla="*/ 2147483647 w 434"/>
                <a:gd name="T47" fmla="*/ 2147483647 h 181"/>
                <a:gd name="T48" fmla="*/ 0 w 434"/>
                <a:gd name="T49" fmla="*/ 2147483647 h 181"/>
                <a:gd name="T50" fmla="*/ 2147483647 w 434"/>
                <a:gd name="T51" fmla="*/ 2147483647 h 181"/>
                <a:gd name="T52" fmla="*/ 2147483647 w 434"/>
                <a:gd name="T53" fmla="*/ 2147483647 h 181"/>
                <a:gd name="T54" fmla="*/ 2147483647 w 434"/>
                <a:gd name="T55" fmla="*/ 2147483647 h 181"/>
                <a:gd name="T56" fmla="*/ 2147483647 w 434"/>
                <a:gd name="T57" fmla="*/ 2147483647 h 181"/>
                <a:gd name="T58" fmla="*/ 2147483647 w 434"/>
                <a:gd name="T59" fmla="*/ 2147483647 h 181"/>
                <a:gd name="T60" fmla="*/ 2147483647 w 434"/>
                <a:gd name="T61" fmla="*/ 2147483647 h 181"/>
                <a:gd name="T62" fmla="*/ 2147483647 w 434"/>
                <a:gd name="T63" fmla="*/ 2147483647 h 181"/>
                <a:gd name="T64" fmla="*/ 2147483647 w 434"/>
                <a:gd name="T65" fmla="*/ 0 h 181"/>
                <a:gd name="T66" fmla="*/ 2147483647 w 434"/>
                <a:gd name="T67" fmla="*/ 2147483647 h 181"/>
                <a:gd name="T68" fmla="*/ 2147483647 w 434"/>
                <a:gd name="T69" fmla="*/ 2147483647 h 181"/>
                <a:gd name="T70" fmla="*/ 2147483647 w 434"/>
                <a:gd name="T71" fmla="*/ 2147483647 h 181"/>
                <a:gd name="T72" fmla="*/ 2147483647 w 434"/>
                <a:gd name="T73" fmla="*/ 2147483647 h 181"/>
                <a:gd name="T74" fmla="*/ 2147483647 w 434"/>
                <a:gd name="T75" fmla="*/ 2147483647 h 181"/>
                <a:gd name="T76" fmla="*/ 2147483647 w 434"/>
                <a:gd name="T77" fmla="*/ 2147483647 h 181"/>
                <a:gd name="T78" fmla="*/ 2147483647 w 434"/>
                <a:gd name="T79" fmla="*/ 2147483647 h 181"/>
                <a:gd name="T80" fmla="*/ 2147483647 w 434"/>
                <a:gd name="T81" fmla="*/ 2147483647 h 1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4"/>
                <a:gd name="T124" fmla="*/ 0 h 181"/>
                <a:gd name="T125" fmla="*/ 434 w 434"/>
                <a:gd name="T126" fmla="*/ 181 h 1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4" h="181">
                  <a:moveTo>
                    <a:pt x="362" y="49"/>
                  </a:moveTo>
                  <a:lnTo>
                    <a:pt x="378" y="76"/>
                  </a:lnTo>
                  <a:lnTo>
                    <a:pt x="394" y="78"/>
                  </a:lnTo>
                  <a:lnTo>
                    <a:pt x="410" y="73"/>
                  </a:lnTo>
                  <a:lnTo>
                    <a:pt x="424" y="81"/>
                  </a:lnTo>
                  <a:lnTo>
                    <a:pt x="434" y="94"/>
                  </a:lnTo>
                  <a:lnTo>
                    <a:pt x="401" y="95"/>
                  </a:lnTo>
                  <a:lnTo>
                    <a:pt x="393" y="110"/>
                  </a:lnTo>
                  <a:lnTo>
                    <a:pt x="382" y="114"/>
                  </a:lnTo>
                  <a:lnTo>
                    <a:pt x="373" y="127"/>
                  </a:lnTo>
                  <a:lnTo>
                    <a:pt x="355" y="122"/>
                  </a:lnTo>
                  <a:lnTo>
                    <a:pt x="348" y="132"/>
                  </a:lnTo>
                  <a:lnTo>
                    <a:pt x="359" y="145"/>
                  </a:lnTo>
                  <a:lnTo>
                    <a:pt x="344" y="164"/>
                  </a:lnTo>
                  <a:lnTo>
                    <a:pt x="341" y="167"/>
                  </a:lnTo>
                  <a:lnTo>
                    <a:pt x="311" y="168"/>
                  </a:lnTo>
                  <a:lnTo>
                    <a:pt x="282" y="181"/>
                  </a:lnTo>
                  <a:lnTo>
                    <a:pt x="215" y="160"/>
                  </a:lnTo>
                  <a:lnTo>
                    <a:pt x="161" y="161"/>
                  </a:lnTo>
                  <a:lnTo>
                    <a:pt x="126" y="133"/>
                  </a:lnTo>
                  <a:lnTo>
                    <a:pt x="61" y="117"/>
                  </a:lnTo>
                  <a:lnTo>
                    <a:pt x="53" y="92"/>
                  </a:lnTo>
                  <a:lnTo>
                    <a:pt x="39" y="76"/>
                  </a:lnTo>
                  <a:lnTo>
                    <a:pt x="21" y="73"/>
                  </a:lnTo>
                  <a:lnTo>
                    <a:pt x="0" y="54"/>
                  </a:lnTo>
                  <a:lnTo>
                    <a:pt x="2" y="46"/>
                  </a:lnTo>
                  <a:lnTo>
                    <a:pt x="42" y="28"/>
                  </a:lnTo>
                  <a:lnTo>
                    <a:pt x="73" y="30"/>
                  </a:lnTo>
                  <a:lnTo>
                    <a:pt x="89" y="38"/>
                  </a:lnTo>
                  <a:lnTo>
                    <a:pt x="122" y="37"/>
                  </a:lnTo>
                  <a:lnTo>
                    <a:pt x="122" y="25"/>
                  </a:lnTo>
                  <a:lnTo>
                    <a:pt x="113" y="12"/>
                  </a:lnTo>
                  <a:lnTo>
                    <a:pt x="125" y="0"/>
                  </a:lnTo>
                  <a:lnTo>
                    <a:pt x="164" y="11"/>
                  </a:lnTo>
                  <a:lnTo>
                    <a:pt x="186" y="30"/>
                  </a:lnTo>
                  <a:lnTo>
                    <a:pt x="220" y="28"/>
                  </a:lnTo>
                  <a:lnTo>
                    <a:pt x="289" y="50"/>
                  </a:lnTo>
                  <a:lnTo>
                    <a:pt x="324" y="44"/>
                  </a:lnTo>
                  <a:lnTo>
                    <a:pt x="341" y="33"/>
                  </a:lnTo>
                  <a:lnTo>
                    <a:pt x="366" y="38"/>
                  </a:lnTo>
                  <a:lnTo>
                    <a:pt x="362" y="4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2" name="Freeform 83"/>
            <p:cNvSpPr>
              <a:spLocks/>
            </p:cNvSpPr>
            <p:nvPr/>
          </p:nvSpPr>
          <p:spPr bwMode="auto">
            <a:xfrm>
              <a:off x="4927600" y="2622575"/>
              <a:ext cx="474663" cy="163513"/>
            </a:xfrm>
            <a:custGeom>
              <a:avLst/>
              <a:gdLst>
                <a:gd name="T0" fmla="*/ 2147483647 w 266"/>
                <a:gd name="T1" fmla="*/ 2147483647 h 106"/>
                <a:gd name="T2" fmla="*/ 2147483647 w 266"/>
                <a:gd name="T3" fmla="*/ 2147483647 h 106"/>
                <a:gd name="T4" fmla="*/ 2147483647 w 266"/>
                <a:gd name="T5" fmla="*/ 2147483647 h 106"/>
                <a:gd name="T6" fmla="*/ 2147483647 w 266"/>
                <a:gd name="T7" fmla="*/ 2147483647 h 106"/>
                <a:gd name="T8" fmla="*/ 2147483647 w 266"/>
                <a:gd name="T9" fmla="*/ 2147483647 h 106"/>
                <a:gd name="T10" fmla="*/ 2147483647 w 266"/>
                <a:gd name="T11" fmla="*/ 0 h 106"/>
                <a:gd name="T12" fmla="*/ 2147483647 w 266"/>
                <a:gd name="T13" fmla="*/ 0 h 106"/>
                <a:gd name="T14" fmla="*/ 2147483647 w 266"/>
                <a:gd name="T15" fmla="*/ 2147483647 h 106"/>
                <a:gd name="T16" fmla="*/ 2147483647 w 266"/>
                <a:gd name="T17" fmla="*/ 2147483647 h 106"/>
                <a:gd name="T18" fmla="*/ 2147483647 w 266"/>
                <a:gd name="T19" fmla="*/ 2147483647 h 106"/>
                <a:gd name="T20" fmla="*/ 2147483647 w 266"/>
                <a:gd name="T21" fmla="*/ 2147483647 h 106"/>
                <a:gd name="T22" fmla="*/ 2147483647 w 266"/>
                <a:gd name="T23" fmla="*/ 2147483647 h 106"/>
                <a:gd name="T24" fmla="*/ 0 w 266"/>
                <a:gd name="T25" fmla="*/ 2147483647 h 106"/>
                <a:gd name="T26" fmla="*/ 2147483647 w 266"/>
                <a:gd name="T27" fmla="*/ 2147483647 h 106"/>
                <a:gd name="T28" fmla="*/ 2147483647 w 266"/>
                <a:gd name="T29" fmla="*/ 2147483647 h 106"/>
                <a:gd name="T30" fmla="*/ 2147483647 w 266"/>
                <a:gd name="T31" fmla="*/ 2147483647 h 106"/>
                <a:gd name="T32" fmla="*/ 2147483647 w 266"/>
                <a:gd name="T33" fmla="*/ 2147483647 h 106"/>
                <a:gd name="T34" fmla="*/ 2147483647 w 266"/>
                <a:gd name="T35" fmla="*/ 2147483647 h 106"/>
                <a:gd name="T36" fmla="*/ 2147483647 w 266"/>
                <a:gd name="T37" fmla="*/ 2147483647 h 106"/>
                <a:gd name="T38" fmla="*/ 2147483647 w 266"/>
                <a:gd name="T39" fmla="*/ 2147483647 h 106"/>
                <a:gd name="T40" fmla="*/ 2147483647 w 266"/>
                <a:gd name="T41" fmla="*/ 2147483647 h 106"/>
                <a:gd name="T42" fmla="*/ 2147483647 w 266"/>
                <a:gd name="T43" fmla="*/ 2147483647 h 106"/>
                <a:gd name="T44" fmla="*/ 0 w 266"/>
                <a:gd name="T45" fmla="*/ 2147483647 h 106"/>
                <a:gd name="T46" fmla="*/ 2147483647 w 266"/>
                <a:gd name="T47" fmla="*/ 2147483647 h 106"/>
                <a:gd name="T48" fmla="*/ 2147483647 w 266"/>
                <a:gd name="T49" fmla="*/ 2147483647 h 106"/>
                <a:gd name="T50" fmla="*/ 2147483647 w 266"/>
                <a:gd name="T51" fmla="*/ 2147483647 h 106"/>
                <a:gd name="T52" fmla="*/ 2147483647 w 266"/>
                <a:gd name="T53" fmla="*/ 2147483647 h 106"/>
                <a:gd name="T54" fmla="*/ 2147483647 w 266"/>
                <a:gd name="T55" fmla="*/ 2147483647 h 106"/>
                <a:gd name="T56" fmla="*/ 2147483647 w 266"/>
                <a:gd name="T57" fmla="*/ 2147483647 h 106"/>
                <a:gd name="T58" fmla="*/ 2147483647 w 266"/>
                <a:gd name="T59" fmla="*/ 2147483647 h 106"/>
                <a:gd name="T60" fmla="*/ 2147483647 w 266"/>
                <a:gd name="T61" fmla="*/ 2147483647 h 106"/>
                <a:gd name="T62" fmla="*/ 2147483647 w 266"/>
                <a:gd name="T63" fmla="*/ 2147483647 h 106"/>
                <a:gd name="T64" fmla="*/ 2147483647 w 266"/>
                <a:gd name="T65" fmla="*/ 2147483647 h 106"/>
                <a:gd name="T66" fmla="*/ 2147483647 w 266"/>
                <a:gd name="T67" fmla="*/ 2147483647 h 106"/>
                <a:gd name="T68" fmla="*/ 2147483647 w 266"/>
                <a:gd name="T69" fmla="*/ 2147483647 h 106"/>
                <a:gd name="T70" fmla="*/ 2147483647 w 266"/>
                <a:gd name="T71" fmla="*/ 2147483647 h 106"/>
                <a:gd name="T72" fmla="*/ 2147483647 w 266"/>
                <a:gd name="T73" fmla="*/ 2147483647 h 106"/>
                <a:gd name="T74" fmla="*/ 2147483647 w 266"/>
                <a:gd name="T75" fmla="*/ 2147483647 h 106"/>
                <a:gd name="T76" fmla="*/ 2147483647 w 266"/>
                <a:gd name="T77" fmla="*/ 2147483647 h 106"/>
                <a:gd name="T78" fmla="*/ 2147483647 w 266"/>
                <a:gd name="T79" fmla="*/ 2147483647 h 106"/>
                <a:gd name="T80" fmla="*/ 2147483647 w 266"/>
                <a:gd name="T81" fmla="*/ 2147483647 h 106"/>
                <a:gd name="T82" fmla="*/ 2147483647 w 266"/>
                <a:gd name="T83" fmla="*/ 2147483647 h 106"/>
                <a:gd name="T84" fmla="*/ 2147483647 w 266"/>
                <a:gd name="T85" fmla="*/ 2147483647 h 106"/>
                <a:gd name="T86" fmla="*/ 2147483647 w 266"/>
                <a:gd name="T87" fmla="*/ 2147483647 h 106"/>
                <a:gd name="T88" fmla="*/ 2147483647 w 266"/>
                <a:gd name="T89" fmla="*/ 2147483647 h 106"/>
                <a:gd name="T90" fmla="*/ 2147483647 w 266"/>
                <a:gd name="T91" fmla="*/ 2147483647 h 106"/>
                <a:gd name="T92" fmla="*/ 2147483647 w 266"/>
                <a:gd name="T93" fmla="*/ 2147483647 h 106"/>
                <a:gd name="T94" fmla="*/ 2147483647 w 266"/>
                <a:gd name="T95" fmla="*/ 2147483647 h 106"/>
                <a:gd name="T96" fmla="*/ 2147483647 w 266"/>
                <a:gd name="T97" fmla="*/ 2147483647 h 106"/>
                <a:gd name="T98" fmla="*/ 2147483647 w 266"/>
                <a:gd name="T99" fmla="*/ 2147483647 h 106"/>
                <a:gd name="T100" fmla="*/ 2147483647 w 266"/>
                <a:gd name="T101" fmla="*/ 2147483647 h 106"/>
                <a:gd name="T102" fmla="*/ 2147483647 w 266"/>
                <a:gd name="T103" fmla="*/ 2147483647 h 106"/>
                <a:gd name="T104" fmla="*/ 2147483647 w 266"/>
                <a:gd name="T105" fmla="*/ 2147483647 h 106"/>
                <a:gd name="T106" fmla="*/ 2147483647 w 266"/>
                <a:gd name="T107" fmla="*/ 2147483647 h 106"/>
                <a:gd name="T108" fmla="*/ 2147483647 w 266"/>
                <a:gd name="T109" fmla="*/ 2147483647 h 1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6"/>
                <a:gd name="T166" fmla="*/ 0 h 106"/>
                <a:gd name="T167" fmla="*/ 266 w 266"/>
                <a:gd name="T168" fmla="*/ 106 h 1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6" h="106">
                  <a:moveTo>
                    <a:pt x="236" y="16"/>
                  </a:moveTo>
                  <a:lnTo>
                    <a:pt x="231" y="7"/>
                  </a:lnTo>
                  <a:lnTo>
                    <a:pt x="211" y="5"/>
                  </a:lnTo>
                  <a:lnTo>
                    <a:pt x="190" y="16"/>
                  </a:lnTo>
                  <a:lnTo>
                    <a:pt x="152" y="16"/>
                  </a:lnTo>
                  <a:lnTo>
                    <a:pt x="121" y="0"/>
                  </a:lnTo>
                  <a:lnTo>
                    <a:pt x="96" y="0"/>
                  </a:lnTo>
                  <a:lnTo>
                    <a:pt x="68" y="16"/>
                  </a:lnTo>
                  <a:lnTo>
                    <a:pt x="51" y="16"/>
                  </a:lnTo>
                  <a:lnTo>
                    <a:pt x="33" y="11"/>
                  </a:lnTo>
                  <a:lnTo>
                    <a:pt x="26" y="1"/>
                  </a:lnTo>
                  <a:lnTo>
                    <a:pt x="2" y="3"/>
                  </a:lnTo>
                  <a:lnTo>
                    <a:pt x="0" y="26"/>
                  </a:lnTo>
                  <a:lnTo>
                    <a:pt x="6" y="24"/>
                  </a:lnTo>
                  <a:lnTo>
                    <a:pt x="2" y="32"/>
                  </a:lnTo>
                  <a:lnTo>
                    <a:pt x="19" y="19"/>
                  </a:lnTo>
                  <a:lnTo>
                    <a:pt x="37" y="16"/>
                  </a:lnTo>
                  <a:lnTo>
                    <a:pt x="45" y="23"/>
                  </a:lnTo>
                  <a:lnTo>
                    <a:pt x="38" y="24"/>
                  </a:lnTo>
                  <a:lnTo>
                    <a:pt x="42" y="29"/>
                  </a:lnTo>
                  <a:lnTo>
                    <a:pt x="10" y="29"/>
                  </a:lnTo>
                  <a:lnTo>
                    <a:pt x="2" y="35"/>
                  </a:lnTo>
                  <a:lnTo>
                    <a:pt x="0" y="45"/>
                  </a:lnTo>
                  <a:lnTo>
                    <a:pt x="13" y="43"/>
                  </a:lnTo>
                  <a:lnTo>
                    <a:pt x="14" y="62"/>
                  </a:lnTo>
                  <a:lnTo>
                    <a:pt x="6" y="59"/>
                  </a:lnTo>
                  <a:lnTo>
                    <a:pt x="4" y="65"/>
                  </a:lnTo>
                  <a:lnTo>
                    <a:pt x="19" y="71"/>
                  </a:lnTo>
                  <a:lnTo>
                    <a:pt x="17" y="77"/>
                  </a:lnTo>
                  <a:lnTo>
                    <a:pt x="23" y="83"/>
                  </a:lnTo>
                  <a:lnTo>
                    <a:pt x="19" y="87"/>
                  </a:lnTo>
                  <a:lnTo>
                    <a:pt x="33" y="87"/>
                  </a:lnTo>
                  <a:lnTo>
                    <a:pt x="30" y="92"/>
                  </a:lnTo>
                  <a:lnTo>
                    <a:pt x="56" y="103"/>
                  </a:lnTo>
                  <a:lnTo>
                    <a:pt x="66" y="99"/>
                  </a:lnTo>
                  <a:lnTo>
                    <a:pt x="68" y="90"/>
                  </a:lnTo>
                  <a:lnTo>
                    <a:pt x="76" y="92"/>
                  </a:lnTo>
                  <a:lnTo>
                    <a:pt x="97" y="106"/>
                  </a:lnTo>
                  <a:lnTo>
                    <a:pt x="110" y="103"/>
                  </a:lnTo>
                  <a:lnTo>
                    <a:pt x="123" y="90"/>
                  </a:lnTo>
                  <a:lnTo>
                    <a:pt x="137" y="94"/>
                  </a:lnTo>
                  <a:lnTo>
                    <a:pt x="144" y="89"/>
                  </a:lnTo>
                  <a:lnTo>
                    <a:pt x="144" y="106"/>
                  </a:lnTo>
                  <a:lnTo>
                    <a:pt x="153" y="99"/>
                  </a:lnTo>
                  <a:lnTo>
                    <a:pt x="152" y="90"/>
                  </a:lnTo>
                  <a:lnTo>
                    <a:pt x="176" y="87"/>
                  </a:lnTo>
                  <a:lnTo>
                    <a:pt x="187" y="92"/>
                  </a:lnTo>
                  <a:lnTo>
                    <a:pt x="210" y="84"/>
                  </a:lnTo>
                  <a:lnTo>
                    <a:pt x="234" y="84"/>
                  </a:lnTo>
                  <a:lnTo>
                    <a:pt x="239" y="78"/>
                  </a:lnTo>
                  <a:lnTo>
                    <a:pt x="266" y="83"/>
                  </a:lnTo>
                  <a:lnTo>
                    <a:pt x="252" y="45"/>
                  </a:lnTo>
                  <a:lnTo>
                    <a:pt x="256" y="36"/>
                  </a:lnTo>
                  <a:lnTo>
                    <a:pt x="246" y="29"/>
                  </a:lnTo>
                  <a:lnTo>
                    <a:pt x="236"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3" name="Freeform 84"/>
            <p:cNvSpPr>
              <a:spLocks/>
            </p:cNvSpPr>
            <p:nvPr/>
          </p:nvSpPr>
          <p:spPr bwMode="auto">
            <a:xfrm>
              <a:off x="4927600" y="2622575"/>
              <a:ext cx="474663" cy="163513"/>
            </a:xfrm>
            <a:custGeom>
              <a:avLst/>
              <a:gdLst>
                <a:gd name="T0" fmla="*/ 2147483647 w 266"/>
                <a:gd name="T1" fmla="*/ 2147483647 h 106"/>
                <a:gd name="T2" fmla="*/ 2147483647 w 266"/>
                <a:gd name="T3" fmla="*/ 2147483647 h 106"/>
                <a:gd name="T4" fmla="*/ 2147483647 w 266"/>
                <a:gd name="T5" fmla="*/ 2147483647 h 106"/>
                <a:gd name="T6" fmla="*/ 2147483647 w 266"/>
                <a:gd name="T7" fmla="*/ 2147483647 h 106"/>
                <a:gd name="T8" fmla="*/ 2147483647 w 266"/>
                <a:gd name="T9" fmla="*/ 2147483647 h 106"/>
                <a:gd name="T10" fmla="*/ 2147483647 w 266"/>
                <a:gd name="T11" fmla="*/ 0 h 106"/>
                <a:gd name="T12" fmla="*/ 2147483647 w 266"/>
                <a:gd name="T13" fmla="*/ 0 h 106"/>
                <a:gd name="T14" fmla="*/ 2147483647 w 266"/>
                <a:gd name="T15" fmla="*/ 2147483647 h 106"/>
                <a:gd name="T16" fmla="*/ 2147483647 w 266"/>
                <a:gd name="T17" fmla="*/ 2147483647 h 106"/>
                <a:gd name="T18" fmla="*/ 2147483647 w 266"/>
                <a:gd name="T19" fmla="*/ 2147483647 h 106"/>
                <a:gd name="T20" fmla="*/ 2147483647 w 266"/>
                <a:gd name="T21" fmla="*/ 2147483647 h 106"/>
                <a:gd name="T22" fmla="*/ 2147483647 w 266"/>
                <a:gd name="T23" fmla="*/ 2147483647 h 106"/>
                <a:gd name="T24" fmla="*/ 0 w 266"/>
                <a:gd name="T25" fmla="*/ 2147483647 h 106"/>
                <a:gd name="T26" fmla="*/ 2147483647 w 266"/>
                <a:gd name="T27" fmla="*/ 2147483647 h 106"/>
                <a:gd name="T28" fmla="*/ 2147483647 w 266"/>
                <a:gd name="T29" fmla="*/ 2147483647 h 106"/>
                <a:gd name="T30" fmla="*/ 2147483647 w 266"/>
                <a:gd name="T31" fmla="*/ 2147483647 h 106"/>
                <a:gd name="T32" fmla="*/ 2147483647 w 266"/>
                <a:gd name="T33" fmla="*/ 2147483647 h 106"/>
                <a:gd name="T34" fmla="*/ 2147483647 w 266"/>
                <a:gd name="T35" fmla="*/ 2147483647 h 106"/>
                <a:gd name="T36" fmla="*/ 2147483647 w 266"/>
                <a:gd name="T37" fmla="*/ 2147483647 h 106"/>
                <a:gd name="T38" fmla="*/ 2147483647 w 266"/>
                <a:gd name="T39" fmla="*/ 2147483647 h 106"/>
                <a:gd name="T40" fmla="*/ 2147483647 w 266"/>
                <a:gd name="T41" fmla="*/ 2147483647 h 106"/>
                <a:gd name="T42" fmla="*/ 2147483647 w 266"/>
                <a:gd name="T43" fmla="*/ 2147483647 h 106"/>
                <a:gd name="T44" fmla="*/ 0 w 266"/>
                <a:gd name="T45" fmla="*/ 2147483647 h 106"/>
                <a:gd name="T46" fmla="*/ 2147483647 w 266"/>
                <a:gd name="T47" fmla="*/ 2147483647 h 106"/>
                <a:gd name="T48" fmla="*/ 2147483647 w 266"/>
                <a:gd name="T49" fmla="*/ 2147483647 h 106"/>
                <a:gd name="T50" fmla="*/ 2147483647 w 266"/>
                <a:gd name="T51" fmla="*/ 2147483647 h 106"/>
                <a:gd name="T52" fmla="*/ 2147483647 w 266"/>
                <a:gd name="T53" fmla="*/ 2147483647 h 106"/>
                <a:gd name="T54" fmla="*/ 2147483647 w 266"/>
                <a:gd name="T55" fmla="*/ 2147483647 h 106"/>
                <a:gd name="T56" fmla="*/ 2147483647 w 266"/>
                <a:gd name="T57" fmla="*/ 2147483647 h 106"/>
                <a:gd name="T58" fmla="*/ 2147483647 w 266"/>
                <a:gd name="T59" fmla="*/ 2147483647 h 106"/>
                <a:gd name="T60" fmla="*/ 2147483647 w 266"/>
                <a:gd name="T61" fmla="*/ 2147483647 h 106"/>
                <a:gd name="T62" fmla="*/ 2147483647 w 266"/>
                <a:gd name="T63" fmla="*/ 2147483647 h 106"/>
                <a:gd name="T64" fmla="*/ 2147483647 w 266"/>
                <a:gd name="T65" fmla="*/ 2147483647 h 106"/>
                <a:gd name="T66" fmla="*/ 2147483647 w 266"/>
                <a:gd name="T67" fmla="*/ 2147483647 h 106"/>
                <a:gd name="T68" fmla="*/ 2147483647 w 266"/>
                <a:gd name="T69" fmla="*/ 2147483647 h 106"/>
                <a:gd name="T70" fmla="*/ 2147483647 w 266"/>
                <a:gd name="T71" fmla="*/ 2147483647 h 106"/>
                <a:gd name="T72" fmla="*/ 2147483647 w 266"/>
                <a:gd name="T73" fmla="*/ 2147483647 h 106"/>
                <a:gd name="T74" fmla="*/ 2147483647 w 266"/>
                <a:gd name="T75" fmla="*/ 2147483647 h 106"/>
                <a:gd name="T76" fmla="*/ 2147483647 w 266"/>
                <a:gd name="T77" fmla="*/ 2147483647 h 106"/>
                <a:gd name="T78" fmla="*/ 2147483647 w 266"/>
                <a:gd name="T79" fmla="*/ 2147483647 h 106"/>
                <a:gd name="T80" fmla="*/ 2147483647 w 266"/>
                <a:gd name="T81" fmla="*/ 2147483647 h 106"/>
                <a:gd name="T82" fmla="*/ 2147483647 w 266"/>
                <a:gd name="T83" fmla="*/ 2147483647 h 106"/>
                <a:gd name="T84" fmla="*/ 2147483647 w 266"/>
                <a:gd name="T85" fmla="*/ 2147483647 h 106"/>
                <a:gd name="T86" fmla="*/ 2147483647 w 266"/>
                <a:gd name="T87" fmla="*/ 2147483647 h 106"/>
                <a:gd name="T88" fmla="*/ 2147483647 w 266"/>
                <a:gd name="T89" fmla="*/ 2147483647 h 106"/>
                <a:gd name="T90" fmla="*/ 2147483647 w 266"/>
                <a:gd name="T91" fmla="*/ 2147483647 h 106"/>
                <a:gd name="T92" fmla="*/ 2147483647 w 266"/>
                <a:gd name="T93" fmla="*/ 2147483647 h 106"/>
                <a:gd name="T94" fmla="*/ 2147483647 w 266"/>
                <a:gd name="T95" fmla="*/ 2147483647 h 106"/>
                <a:gd name="T96" fmla="*/ 2147483647 w 266"/>
                <a:gd name="T97" fmla="*/ 2147483647 h 106"/>
                <a:gd name="T98" fmla="*/ 2147483647 w 266"/>
                <a:gd name="T99" fmla="*/ 2147483647 h 106"/>
                <a:gd name="T100" fmla="*/ 2147483647 w 266"/>
                <a:gd name="T101" fmla="*/ 2147483647 h 106"/>
                <a:gd name="T102" fmla="*/ 2147483647 w 266"/>
                <a:gd name="T103" fmla="*/ 2147483647 h 106"/>
                <a:gd name="T104" fmla="*/ 2147483647 w 266"/>
                <a:gd name="T105" fmla="*/ 2147483647 h 106"/>
                <a:gd name="T106" fmla="*/ 2147483647 w 266"/>
                <a:gd name="T107" fmla="*/ 2147483647 h 106"/>
                <a:gd name="T108" fmla="*/ 2147483647 w 266"/>
                <a:gd name="T109" fmla="*/ 2147483647 h 1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6"/>
                <a:gd name="T166" fmla="*/ 0 h 106"/>
                <a:gd name="T167" fmla="*/ 266 w 266"/>
                <a:gd name="T168" fmla="*/ 106 h 1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6" h="106">
                  <a:moveTo>
                    <a:pt x="236" y="16"/>
                  </a:moveTo>
                  <a:lnTo>
                    <a:pt x="231" y="7"/>
                  </a:lnTo>
                  <a:lnTo>
                    <a:pt x="211" y="5"/>
                  </a:lnTo>
                  <a:lnTo>
                    <a:pt x="190" y="16"/>
                  </a:lnTo>
                  <a:lnTo>
                    <a:pt x="152" y="16"/>
                  </a:lnTo>
                  <a:lnTo>
                    <a:pt x="121" y="0"/>
                  </a:lnTo>
                  <a:lnTo>
                    <a:pt x="96" y="0"/>
                  </a:lnTo>
                  <a:lnTo>
                    <a:pt x="68" y="16"/>
                  </a:lnTo>
                  <a:lnTo>
                    <a:pt x="51" y="16"/>
                  </a:lnTo>
                  <a:lnTo>
                    <a:pt x="33" y="11"/>
                  </a:lnTo>
                  <a:lnTo>
                    <a:pt x="26" y="1"/>
                  </a:lnTo>
                  <a:lnTo>
                    <a:pt x="2" y="3"/>
                  </a:lnTo>
                  <a:lnTo>
                    <a:pt x="0" y="26"/>
                  </a:lnTo>
                  <a:lnTo>
                    <a:pt x="6" y="24"/>
                  </a:lnTo>
                  <a:lnTo>
                    <a:pt x="2" y="32"/>
                  </a:lnTo>
                  <a:lnTo>
                    <a:pt x="19" y="19"/>
                  </a:lnTo>
                  <a:lnTo>
                    <a:pt x="37" y="16"/>
                  </a:lnTo>
                  <a:lnTo>
                    <a:pt x="45" y="23"/>
                  </a:lnTo>
                  <a:lnTo>
                    <a:pt x="38" y="24"/>
                  </a:lnTo>
                  <a:lnTo>
                    <a:pt x="42" y="29"/>
                  </a:lnTo>
                  <a:lnTo>
                    <a:pt x="10" y="29"/>
                  </a:lnTo>
                  <a:lnTo>
                    <a:pt x="2" y="35"/>
                  </a:lnTo>
                  <a:lnTo>
                    <a:pt x="0" y="45"/>
                  </a:lnTo>
                  <a:lnTo>
                    <a:pt x="13" y="43"/>
                  </a:lnTo>
                  <a:lnTo>
                    <a:pt x="14" y="62"/>
                  </a:lnTo>
                  <a:lnTo>
                    <a:pt x="6" y="59"/>
                  </a:lnTo>
                  <a:lnTo>
                    <a:pt x="4" y="65"/>
                  </a:lnTo>
                  <a:lnTo>
                    <a:pt x="19" y="71"/>
                  </a:lnTo>
                  <a:lnTo>
                    <a:pt x="17" y="77"/>
                  </a:lnTo>
                  <a:lnTo>
                    <a:pt x="23" y="83"/>
                  </a:lnTo>
                  <a:lnTo>
                    <a:pt x="19" y="87"/>
                  </a:lnTo>
                  <a:lnTo>
                    <a:pt x="33" y="87"/>
                  </a:lnTo>
                  <a:lnTo>
                    <a:pt x="30" y="92"/>
                  </a:lnTo>
                  <a:lnTo>
                    <a:pt x="56" y="103"/>
                  </a:lnTo>
                  <a:lnTo>
                    <a:pt x="66" y="99"/>
                  </a:lnTo>
                  <a:lnTo>
                    <a:pt x="68" y="90"/>
                  </a:lnTo>
                  <a:lnTo>
                    <a:pt x="76" y="92"/>
                  </a:lnTo>
                  <a:lnTo>
                    <a:pt x="97" y="106"/>
                  </a:lnTo>
                  <a:lnTo>
                    <a:pt x="110" y="103"/>
                  </a:lnTo>
                  <a:lnTo>
                    <a:pt x="123" y="90"/>
                  </a:lnTo>
                  <a:lnTo>
                    <a:pt x="137" y="94"/>
                  </a:lnTo>
                  <a:lnTo>
                    <a:pt x="144" y="89"/>
                  </a:lnTo>
                  <a:lnTo>
                    <a:pt x="144" y="106"/>
                  </a:lnTo>
                  <a:lnTo>
                    <a:pt x="153" y="99"/>
                  </a:lnTo>
                  <a:lnTo>
                    <a:pt x="152" y="90"/>
                  </a:lnTo>
                  <a:lnTo>
                    <a:pt x="176" y="87"/>
                  </a:lnTo>
                  <a:lnTo>
                    <a:pt x="187" y="92"/>
                  </a:lnTo>
                  <a:lnTo>
                    <a:pt x="210" y="84"/>
                  </a:lnTo>
                  <a:lnTo>
                    <a:pt x="234" y="84"/>
                  </a:lnTo>
                  <a:lnTo>
                    <a:pt x="239" y="78"/>
                  </a:lnTo>
                  <a:lnTo>
                    <a:pt x="266" y="83"/>
                  </a:lnTo>
                  <a:lnTo>
                    <a:pt x="252" y="45"/>
                  </a:lnTo>
                  <a:lnTo>
                    <a:pt x="256" y="36"/>
                  </a:lnTo>
                  <a:lnTo>
                    <a:pt x="246" y="29"/>
                  </a:lnTo>
                  <a:lnTo>
                    <a:pt x="236" y="1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4" name="Freeform 85"/>
            <p:cNvSpPr>
              <a:spLocks/>
            </p:cNvSpPr>
            <p:nvPr/>
          </p:nvSpPr>
          <p:spPr bwMode="auto">
            <a:xfrm>
              <a:off x="5180013" y="2752750"/>
              <a:ext cx="166687" cy="133350"/>
            </a:xfrm>
            <a:custGeom>
              <a:avLst/>
              <a:gdLst>
                <a:gd name="T0" fmla="*/ 2147483647 w 93"/>
                <a:gd name="T1" fmla="*/ 0 h 85"/>
                <a:gd name="T2" fmla="*/ 2147483647 w 93"/>
                <a:gd name="T3" fmla="*/ 0 h 85"/>
                <a:gd name="T4" fmla="*/ 2147483647 w 93"/>
                <a:gd name="T5" fmla="*/ 2147483647 h 85"/>
                <a:gd name="T6" fmla="*/ 2147483647 w 93"/>
                <a:gd name="T7" fmla="*/ 2147483647 h 85"/>
                <a:gd name="T8" fmla="*/ 2147483647 w 93"/>
                <a:gd name="T9" fmla="*/ 2147483647 h 85"/>
                <a:gd name="T10" fmla="*/ 2147483647 w 93"/>
                <a:gd name="T11" fmla="*/ 2147483647 h 85"/>
                <a:gd name="T12" fmla="*/ 2147483647 w 93"/>
                <a:gd name="T13" fmla="*/ 2147483647 h 85"/>
                <a:gd name="T14" fmla="*/ 2147483647 w 93"/>
                <a:gd name="T15" fmla="*/ 2147483647 h 85"/>
                <a:gd name="T16" fmla="*/ 2147483647 w 93"/>
                <a:gd name="T17" fmla="*/ 2147483647 h 85"/>
                <a:gd name="T18" fmla="*/ 0 w 93"/>
                <a:gd name="T19" fmla="*/ 2147483647 h 85"/>
                <a:gd name="T20" fmla="*/ 0 w 93"/>
                <a:gd name="T21" fmla="*/ 2147483647 h 85"/>
                <a:gd name="T22" fmla="*/ 2147483647 w 93"/>
                <a:gd name="T23" fmla="*/ 2147483647 h 85"/>
                <a:gd name="T24" fmla="*/ 2147483647 w 93"/>
                <a:gd name="T25" fmla="*/ 2147483647 h 85"/>
                <a:gd name="T26" fmla="*/ 2147483647 w 93"/>
                <a:gd name="T27" fmla="*/ 2147483647 h 85"/>
                <a:gd name="T28" fmla="*/ 2147483647 w 93"/>
                <a:gd name="T29" fmla="*/ 2147483647 h 85"/>
                <a:gd name="T30" fmla="*/ 2147483647 w 93"/>
                <a:gd name="T31" fmla="*/ 0 h 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
                <a:gd name="T49" fmla="*/ 0 h 85"/>
                <a:gd name="T50" fmla="*/ 93 w 93"/>
                <a:gd name="T51" fmla="*/ 85 h 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 h="85">
                  <a:moveTo>
                    <a:pt x="93" y="0"/>
                  </a:moveTo>
                  <a:lnTo>
                    <a:pt x="69" y="0"/>
                  </a:lnTo>
                  <a:lnTo>
                    <a:pt x="46" y="8"/>
                  </a:lnTo>
                  <a:lnTo>
                    <a:pt x="35" y="3"/>
                  </a:lnTo>
                  <a:lnTo>
                    <a:pt x="11" y="6"/>
                  </a:lnTo>
                  <a:lnTo>
                    <a:pt x="12" y="15"/>
                  </a:lnTo>
                  <a:lnTo>
                    <a:pt x="3" y="22"/>
                  </a:lnTo>
                  <a:lnTo>
                    <a:pt x="3" y="48"/>
                  </a:lnTo>
                  <a:lnTo>
                    <a:pt x="14" y="51"/>
                  </a:lnTo>
                  <a:lnTo>
                    <a:pt x="0" y="70"/>
                  </a:lnTo>
                  <a:lnTo>
                    <a:pt x="0" y="79"/>
                  </a:lnTo>
                  <a:lnTo>
                    <a:pt x="14" y="85"/>
                  </a:lnTo>
                  <a:lnTo>
                    <a:pt x="45" y="67"/>
                  </a:lnTo>
                  <a:lnTo>
                    <a:pt x="77" y="47"/>
                  </a:lnTo>
                  <a:lnTo>
                    <a:pt x="79" y="12"/>
                  </a:lnTo>
                  <a:lnTo>
                    <a:pt x="93"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5" name="Freeform 86"/>
            <p:cNvSpPr>
              <a:spLocks/>
            </p:cNvSpPr>
            <p:nvPr/>
          </p:nvSpPr>
          <p:spPr bwMode="auto">
            <a:xfrm>
              <a:off x="5180013" y="2752750"/>
              <a:ext cx="166687" cy="133350"/>
            </a:xfrm>
            <a:custGeom>
              <a:avLst/>
              <a:gdLst>
                <a:gd name="T0" fmla="*/ 2147483647 w 93"/>
                <a:gd name="T1" fmla="*/ 0 h 85"/>
                <a:gd name="T2" fmla="*/ 2147483647 w 93"/>
                <a:gd name="T3" fmla="*/ 0 h 85"/>
                <a:gd name="T4" fmla="*/ 2147483647 w 93"/>
                <a:gd name="T5" fmla="*/ 2147483647 h 85"/>
                <a:gd name="T6" fmla="*/ 2147483647 w 93"/>
                <a:gd name="T7" fmla="*/ 2147483647 h 85"/>
                <a:gd name="T8" fmla="*/ 2147483647 w 93"/>
                <a:gd name="T9" fmla="*/ 2147483647 h 85"/>
                <a:gd name="T10" fmla="*/ 2147483647 w 93"/>
                <a:gd name="T11" fmla="*/ 2147483647 h 85"/>
                <a:gd name="T12" fmla="*/ 2147483647 w 93"/>
                <a:gd name="T13" fmla="*/ 2147483647 h 85"/>
                <a:gd name="T14" fmla="*/ 2147483647 w 93"/>
                <a:gd name="T15" fmla="*/ 2147483647 h 85"/>
                <a:gd name="T16" fmla="*/ 2147483647 w 93"/>
                <a:gd name="T17" fmla="*/ 2147483647 h 85"/>
                <a:gd name="T18" fmla="*/ 0 w 93"/>
                <a:gd name="T19" fmla="*/ 2147483647 h 85"/>
                <a:gd name="T20" fmla="*/ 0 w 93"/>
                <a:gd name="T21" fmla="*/ 2147483647 h 85"/>
                <a:gd name="T22" fmla="*/ 2147483647 w 93"/>
                <a:gd name="T23" fmla="*/ 2147483647 h 85"/>
                <a:gd name="T24" fmla="*/ 2147483647 w 93"/>
                <a:gd name="T25" fmla="*/ 2147483647 h 85"/>
                <a:gd name="T26" fmla="*/ 2147483647 w 93"/>
                <a:gd name="T27" fmla="*/ 2147483647 h 85"/>
                <a:gd name="T28" fmla="*/ 2147483647 w 93"/>
                <a:gd name="T29" fmla="*/ 2147483647 h 85"/>
                <a:gd name="T30" fmla="*/ 2147483647 w 93"/>
                <a:gd name="T31" fmla="*/ 0 h 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
                <a:gd name="T49" fmla="*/ 0 h 85"/>
                <a:gd name="T50" fmla="*/ 93 w 93"/>
                <a:gd name="T51" fmla="*/ 85 h 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 h="85">
                  <a:moveTo>
                    <a:pt x="93" y="0"/>
                  </a:moveTo>
                  <a:lnTo>
                    <a:pt x="69" y="0"/>
                  </a:lnTo>
                  <a:lnTo>
                    <a:pt x="46" y="8"/>
                  </a:lnTo>
                  <a:lnTo>
                    <a:pt x="35" y="3"/>
                  </a:lnTo>
                  <a:lnTo>
                    <a:pt x="11" y="6"/>
                  </a:lnTo>
                  <a:lnTo>
                    <a:pt x="12" y="15"/>
                  </a:lnTo>
                  <a:lnTo>
                    <a:pt x="3" y="22"/>
                  </a:lnTo>
                  <a:lnTo>
                    <a:pt x="3" y="48"/>
                  </a:lnTo>
                  <a:lnTo>
                    <a:pt x="14" y="51"/>
                  </a:lnTo>
                  <a:lnTo>
                    <a:pt x="0" y="70"/>
                  </a:lnTo>
                  <a:lnTo>
                    <a:pt x="0" y="79"/>
                  </a:lnTo>
                  <a:lnTo>
                    <a:pt x="14" y="85"/>
                  </a:lnTo>
                  <a:lnTo>
                    <a:pt x="45" y="67"/>
                  </a:lnTo>
                  <a:lnTo>
                    <a:pt x="77" y="47"/>
                  </a:lnTo>
                  <a:lnTo>
                    <a:pt x="79" y="12"/>
                  </a:lnTo>
                  <a:lnTo>
                    <a:pt x="93"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6" name="Freeform 87"/>
            <p:cNvSpPr>
              <a:spLocks/>
            </p:cNvSpPr>
            <p:nvPr/>
          </p:nvSpPr>
          <p:spPr bwMode="auto">
            <a:xfrm>
              <a:off x="5167313" y="2855938"/>
              <a:ext cx="107950" cy="111125"/>
            </a:xfrm>
            <a:custGeom>
              <a:avLst/>
              <a:gdLst>
                <a:gd name="T0" fmla="*/ 2147483647 w 60"/>
                <a:gd name="T1" fmla="*/ 2147483647 h 72"/>
                <a:gd name="T2" fmla="*/ 2147483647 w 60"/>
                <a:gd name="T3" fmla="*/ 2147483647 h 72"/>
                <a:gd name="T4" fmla="*/ 2147483647 w 60"/>
                <a:gd name="T5" fmla="*/ 0 h 72"/>
                <a:gd name="T6" fmla="*/ 2147483647 w 60"/>
                <a:gd name="T7" fmla="*/ 2147483647 h 72"/>
                <a:gd name="T8" fmla="*/ 2147483647 w 60"/>
                <a:gd name="T9" fmla="*/ 2147483647 h 72"/>
                <a:gd name="T10" fmla="*/ 2147483647 w 60"/>
                <a:gd name="T11" fmla="*/ 2147483647 h 72"/>
                <a:gd name="T12" fmla="*/ 2147483647 w 60"/>
                <a:gd name="T13" fmla="*/ 2147483647 h 72"/>
                <a:gd name="T14" fmla="*/ 2147483647 w 60"/>
                <a:gd name="T15" fmla="*/ 2147483647 h 72"/>
                <a:gd name="T16" fmla="*/ 2147483647 w 60"/>
                <a:gd name="T17" fmla="*/ 2147483647 h 72"/>
                <a:gd name="T18" fmla="*/ 2147483647 w 60"/>
                <a:gd name="T19" fmla="*/ 2147483647 h 72"/>
                <a:gd name="T20" fmla="*/ 2147483647 w 60"/>
                <a:gd name="T21" fmla="*/ 2147483647 h 72"/>
                <a:gd name="T22" fmla="*/ 0 w 60"/>
                <a:gd name="T23" fmla="*/ 2147483647 h 72"/>
                <a:gd name="T24" fmla="*/ 2147483647 w 60"/>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72"/>
                <a:gd name="T41" fmla="*/ 60 w 60"/>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72">
                  <a:moveTo>
                    <a:pt x="7" y="12"/>
                  </a:moveTo>
                  <a:lnTo>
                    <a:pt x="21" y="18"/>
                  </a:lnTo>
                  <a:lnTo>
                    <a:pt x="52" y="0"/>
                  </a:lnTo>
                  <a:lnTo>
                    <a:pt x="60" y="19"/>
                  </a:lnTo>
                  <a:lnTo>
                    <a:pt x="31" y="33"/>
                  </a:lnTo>
                  <a:lnTo>
                    <a:pt x="45" y="49"/>
                  </a:lnTo>
                  <a:lnTo>
                    <a:pt x="36" y="60"/>
                  </a:lnTo>
                  <a:lnTo>
                    <a:pt x="28" y="60"/>
                  </a:lnTo>
                  <a:lnTo>
                    <a:pt x="19" y="72"/>
                  </a:lnTo>
                  <a:lnTo>
                    <a:pt x="3" y="70"/>
                  </a:lnTo>
                  <a:lnTo>
                    <a:pt x="7" y="38"/>
                  </a:lnTo>
                  <a:lnTo>
                    <a:pt x="0" y="24"/>
                  </a:lnTo>
                  <a:lnTo>
                    <a:pt x="7" y="1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7" name="Freeform 88"/>
            <p:cNvSpPr>
              <a:spLocks/>
            </p:cNvSpPr>
            <p:nvPr/>
          </p:nvSpPr>
          <p:spPr bwMode="auto">
            <a:xfrm>
              <a:off x="5167313" y="2855938"/>
              <a:ext cx="107950" cy="111125"/>
            </a:xfrm>
            <a:custGeom>
              <a:avLst/>
              <a:gdLst>
                <a:gd name="T0" fmla="*/ 2147483647 w 60"/>
                <a:gd name="T1" fmla="*/ 2147483647 h 72"/>
                <a:gd name="T2" fmla="*/ 2147483647 w 60"/>
                <a:gd name="T3" fmla="*/ 2147483647 h 72"/>
                <a:gd name="T4" fmla="*/ 2147483647 w 60"/>
                <a:gd name="T5" fmla="*/ 0 h 72"/>
                <a:gd name="T6" fmla="*/ 2147483647 w 60"/>
                <a:gd name="T7" fmla="*/ 2147483647 h 72"/>
                <a:gd name="T8" fmla="*/ 2147483647 w 60"/>
                <a:gd name="T9" fmla="*/ 2147483647 h 72"/>
                <a:gd name="T10" fmla="*/ 2147483647 w 60"/>
                <a:gd name="T11" fmla="*/ 2147483647 h 72"/>
                <a:gd name="T12" fmla="*/ 2147483647 w 60"/>
                <a:gd name="T13" fmla="*/ 2147483647 h 72"/>
                <a:gd name="T14" fmla="*/ 2147483647 w 60"/>
                <a:gd name="T15" fmla="*/ 2147483647 h 72"/>
                <a:gd name="T16" fmla="*/ 2147483647 w 60"/>
                <a:gd name="T17" fmla="*/ 2147483647 h 72"/>
                <a:gd name="T18" fmla="*/ 2147483647 w 60"/>
                <a:gd name="T19" fmla="*/ 2147483647 h 72"/>
                <a:gd name="T20" fmla="*/ 2147483647 w 60"/>
                <a:gd name="T21" fmla="*/ 2147483647 h 72"/>
                <a:gd name="T22" fmla="*/ 0 w 60"/>
                <a:gd name="T23" fmla="*/ 2147483647 h 72"/>
                <a:gd name="T24" fmla="*/ 2147483647 w 60"/>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72"/>
                <a:gd name="T41" fmla="*/ 60 w 60"/>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72">
                  <a:moveTo>
                    <a:pt x="7" y="12"/>
                  </a:moveTo>
                  <a:lnTo>
                    <a:pt x="21" y="18"/>
                  </a:lnTo>
                  <a:lnTo>
                    <a:pt x="52" y="0"/>
                  </a:lnTo>
                  <a:lnTo>
                    <a:pt x="60" y="19"/>
                  </a:lnTo>
                  <a:lnTo>
                    <a:pt x="31" y="33"/>
                  </a:lnTo>
                  <a:lnTo>
                    <a:pt x="45" y="49"/>
                  </a:lnTo>
                  <a:lnTo>
                    <a:pt x="36" y="60"/>
                  </a:lnTo>
                  <a:lnTo>
                    <a:pt x="28" y="60"/>
                  </a:lnTo>
                  <a:lnTo>
                    <a:pt x="19" y="72"/>
                  </a:lnTo>
                  <a:lnTo>
                    <a:pt x="3" y="70"/>
                  </a:lnTo>
                  <a:lnTo>
                    <a:pt x="7" y="38"/>
                  </a:lnTo>
                  <a:lnTo>
                    <a:pt x="0" y="24"/>
                  </a:lnTo>
                  <a:lnTo>
                    <a:pt x="7" y="1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8" name="Freeform 89"/>
            <p:cNvSpPr>
              <a:spLocks/>
            </p:cNvSpPr>
            <p:nvPr/>
          </p:nvSpPr>
          <p:spPr bwMode="auto">
            <a:xfrm>
              <a:off x="5262563" y="2743225"/>
              <a:ext cx="260350" cy="231775"/>
            </a:xfrm>
            <a:custGeom>
              <a:avLst/>
              <a:gdLst>
                <a:gd name="T0" fmla="*/ 2147483647 w 147"/>
                <a:gd name="T1" fmla="*/ 2147483647 h 148"/>
                <a:gd name="T2" fmla="*/ 2147483647 w 147"/>
                <a:gd name="T3" fmla="*/ 2147483647 h 148"/>
                <a:gd name="T4" fmla="*/ 2147483647 w 147"/>
                <a:gd name="T5" fmla="*/ 2147483647 h 148"/>
                <a:gd name="T6" fmla="*/ 2147483647 w 147"/>
                <a:gd name="T7" fmla="*/ 2147483647 h 148"/>
                <a:gd name="T8" fmla="*/ 2147483647 w 147"/>
                <a:gd name="T9" fmla="*/ 2147483647 h 148"/>
                <a:gd name="T10" fmla="*/ 2147483647 w 147"/>
                <a:gd name="T11" fmla="*/ 2147483647 h 148"/>
                <a:gd name="T12" fmla="*/ 2147483647 w 147"/>
                <a:gd name="T13" fmla="*/ 2147483647 h 148"/>
                <a:gd name="T14" fmla="*/ 2147483647 w 147"/>
                <a:gd name="T15" fmla="*/ 2147483647 h 148"/>
                <a:gd name="T16" fmla="*/ 2147483647 w 147"/>
                <a:gd name="T17" fmla="*/ 2147483647 h 148"/>
                <a:gd name="T18" fmla="*/ 2147483647 w 147"/>
                <a:gd name="T19" fmla="*/ 2147483647 h 148"/>
                <a:gd name="T20" fmla="*/ 2147483647 w 147"/>
                <a:gd name="T21" fmla="*/ 2147483647 h 148"/>
                <a:gd name="T22" fmla="*/ 2147483647 w 147"/>
                <a:gd name="T23" fmla="*/ 2147483647 h 148"/>
                <a:gd name="T24" fmla="*/ 2147483647 w 147"/>
                <a:gd name="T25" fmla="*/ 2147483647 h 148"/>
                <a:gd name="T26" fmla="*/ 2147483647 w 147"/>
                <a:gd name="T27" fmla="*/ 2147483647 h 148"/>
                <a:gd name="T28" fmla="*/ 2147483647 w 147"/>
                <a:gd name="T29" fmla="*/ 2147483647 h 148"/>
                <a:gd name="T30" fmla="*/ 2147483647 w 147"/>
                <a:gd name="T31" fmla="*/ 2147483647 h 148"/>
                <a:gd name="T32" fmla="*/ 2147483647 w 147"/>
                <a:gd name="T33" fmla="*/ 2147483647 h 148"/>
                <a:gd name="T34" fmla="*/ 0 w 147"/>
                <a:gd name="T35" fmla="*/ 2147483647 h 148"/>
                <a:gd name="T36" fmla="*/ 2147483647 w 147"/>
                <a:gd name="T37" fmla="*/ 2147483647 h 148"/>
                <a:gd name="T38" fmla="*/ 2147483647 w 147"/>
                <a:gd name="T39" fmla="*/ 2147483647 h 148"/>
                <a:gd name="T40" fmla="*/ 2147483647 w 147"/>
                <a:gd name="T41" fmla="*/ 2147483647 h 148"/>
                <a:gd name="T42" fmla="*/ 2147483647 w 147"/>
                <a:gd name="T43" fmla="*/ 0 h 148"/>
                <a:gd name="T44" fmla="*/ 2147483647 w 147"/>
                <a:gd name="T45" fmla="*/ 2147483647 h 1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7"/>
                <a:gd name="T70" fmla="*/ 0 h 148"/>
                <a:gd name="T71" fmla="*/ 147 w 147"/>
                <a:gd name="T72" fmla="*/ 148 h 1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7" h="148">
                  <a:moveTo>
                    <a:pt x="80" y="5"/>
                  </a:moveTo>
                  <a:lnTo>
                    <a:pt x="102" y="38"/>
                  </a:lnTo>
                  <a:lnTo>
                    <a:pt x="94" y="62"/>
                  </a:lnTo>
                  <a:lnTo>
                    <a:pt x="105" y="78"/>
                  </a:lnTo>
                  <a:lnTo>
                    <a:pt x="123" y="89"/>
                  </a:lnTo>
                  <a:lnTo>
                    <a:pt x="130" y="114"/>
                  </a:lnTo>
                  <a:lnTo>
                    <a:pt x="147" y="132"/>
                  </a:lnTo>
                  <a:lnTo>
                    <a:pt x="146" y="133"/>
                  </a:lnTo>
                  <a:lnTo>
                    <a:pt x="130" y="133"/>
                  </a:lnTo>
                  <a:lnTo>
                    <a:pt x="119" y="148"/>
                  </a:lnTo>
                  <a:lnTo>
                    <a:pt x="104" y="142"/>
                  </a:lnTo>
                  <a:lnTo>
                    <a:pt x="94" y="146"/>
                  </a:lnTo>
                  <a:lnTo>
                    <a:pt x="76" y="138"/>
                  </a:lnTo>
                  <a:lnTo>
                    <a:pt x="73" y="126"/>
                  </a:lnTo>
                  <a:lnTo>
                    <a:pt x="62" y="119"/>
                  </a:lnTo>
                  <a:lnTo>
                    <a:pt x="31" y="100"/>
                  </a:lnTo>
                  <a:lnTo>
                    <a:pt x="8" y="92"/>
                  </a:lnTo>
                  <a:lnTo>
                    <a:pt x="0" y="73"/>
                  </a:lnTo>
                  <a:lnTo>
                    <a:pt x="32" y="53"/>
                  </a:lnTo>
                  <a:lnTo>
                    <a:pt x="34" y="18"/>
                  </a:lnTo>
                  <a:lnTo>
                    <a:pt x="48" y="6"/>
                  </a:lnTo>
                  <a:lnTo>
                    <a:pt x="53" y="0"/>
                  </a:lnTo>
                  <a:lnTo>
                    <a:pt x="80"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9" name="Freeform 90"/>
            <p:cNvSpPr>
              <a:spLocks/>
            </p:cNvSpPr>
            <p:nvPr/>
          </p:nvSpPr>
          <p:spPr bwMode="auto">
            <a:xfrm>
              <a:off x="5262563" y="2743225"/>
              <a:ext cx="260350" cy="231775"/>
            </a:xfrm>
            <a:custGeom>
              <a:avLst/>
              <a:gdLst>
                <a:gd name="T0" fmla="*/ 2147483647 w 147"/>
                <a:gd name="T1" fmla="*/ 2147483647 h 148"/>
                <a:gd name="T2" fmla="*/ 2147483647 w 147"/>
                <a:gd name="T3" fmla="*/ 2147483647 h 148"/>
                <a:gd name="T4" fmla="*/ 2147483647 w 147"/>
                <a:gd name="T5" fmla="*/ 2147483647 h 148"/>
                <a:gd name="T6" fmla="*/ 2147483647 w 147"/>
                <a:gd name="T7" fmla="*/ 2147483647 h 148"/>
                <a:gd name="T8" fmla="*/ 2147483647 w 147"/>
                <a:gd name="T9" fmla="*/ 2147483647 h 148"/>
                <a:gd name="T10" fmla="*/ 2147483647 w 147"/>
                <a:gd name="T11" fmla="*/ 2147483647 h 148"/>
                <a:gd name="T12" fmla="*/ 2147483647 w 147"/>
                <a:gd name="T13" fmla="*/ 2147483647 h 148"/>
                <a:gd name="T14" fmla="*/ 2147483647 w 147"/>
                <a:gd name="T15" fmla="*/ 2147483647 h 148"/>
                <a:gd name="T16" fmla="*/ 2147483647 w 147"/>
                <a:gd name="T17" fmla="*/ 2147483647 h 148"/>
                <a:gd name="T18" fmla="*/ 2147483647 w 147"/>
                <a:gd name="T19" fmla="*/ 2147483647 h 148"/>
                <a:gd name="T20" fmla="*/ 2147483647 w 147"/>
                <a:gd name="T21" fmla="*/ 2147483647 h 148"/>
                <a:gd name="T22" fmla="*/ 2147483647 w 147"/>
                <a:gd name="T23" fmla="*/ 2147483647 h 148"/>
                <a:gd name="T24" fmla="*/ 2147483647 w 147"/>
                <a:gd name="T25" fmla="*/ 2147483647 h 148"/>
                <a:gd name="T26" fmla="*/ 2147483647 w 147"/>
                <a:gd name="T27" fmla="*/ 2147483647 h 148"/>
                <a:gd name="T28" fmla="*/ 2147483647 w 147"/>
                <a:gd name="T29" fmla="*/ 2147483647 h 148"/>
                <a:gd name="T30" fmla="*/ 2147483647 w 147"/>
                <a:gd name="T31" fmla="*/ 2147483647 h 148"/>
                <a:gd name="T32" fmla="*/ 2147483647 w 147"/>
                <a:gd name="T33" fmla="*/ 2147483647 h 148"/>
                <a:gd name="T34" fmla="*/ 0 w 147"/>
                <a:gd name="T35" fmla="*/ 2147483647 h 148"/>
                <a:gd name="T36" fmla="*/ 2147483647 w 147"/>
                <a:gd name="T37" fmla="*/ 2147483647 h 148"/>
                <a:gd name="T38" fmla="*/ 2147483647 w 147"/>
                <a:gd name="T39" fmla="*/ 2147483647 h 148"/>
                <a:gd name="T40" fmla="*/ 2147483647 w 147"/>
                <a:gd name="T41" fmla="*/ 2147483647 h 148"/>
                <a:gd name="T42" fmla="*/ 2147483647 w 147"/>
                <a:gd name="T43" fmla="*/ 0 h 148"/>
                <a:gd name="T44" fmla="*/ 2147483647 w 147"/>
                <a:gd name="T45" fmla="*/ 2147483647 h 1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7"/>
                <a:gd name="T70" fmla="*/ 0 h 148"/>
                <a:gd name="T71" fmla="*/ 147 w 147"/>
                <a:gd name="T72" fmla="*/ 148 h 1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7" h="148">
                  <a:moveTo>
                    <a:pt x="80" y="5"/>
                  </a:moveTo>
                  <a:lnTo>
                    <a:pt x="102" y="38"/>
                  </a:lnTo>
                  <a:lnTo>
                    <a:pt x="94" y="62"/>
                  </a:lnTo>
                  <a:lnTo>
                    <a:pt x="105" y="78"/>
                  </a:lnTo>
                  <a:lnTo>
                    <a:pt x="123" y="89"/>
                  </a:lnTo>
                  <a:lnTo>
                    <a:pt x="130" y="114"/>
                  </a:lnTo>
                  <a:lnTo>
                    <a:pt x="147" y="132"/>
                  </a:lnTo>
                  <a:lnTo>
                    <a:pt x="146" y="133"/>
                  </a:lnTo>
                  <a:lnTo>
                    <a:pt x="130" y="133"/>
                  </a:lnTo>
                  <a:lnTo>
                    <a:pt x="119" y="148"/>
                  </a:lnTo>
                  <a:lnTo>
                    <a:pt x="104" y="142"/>
                  </a:lnTo>
                  <a:lnTo>
                    <a:pt x="94" y="146"/>
                  </a:lnTo>
                  <a:lnTo>
                    <a:pt x="76" y="138"/>
                  </a:lnTo>
                  <a:lnTo>
                    <a:pt x="73" y="126"/>
                  </a:lnTo>
                  <a:lnTo>
                    <a:pt x="62" y="119"/>
                  </a:lnTo>
                  <a:lnTo>
                    <a:pt x="31" y="100"/>
                  </a:lnTo>
                  <a:lnTo>
                    <a:pt x="8" y="92"/>
                  </a:lnTo>
                  <a:lnTo>
                    <a:pt x="0" y="73"/>
                  </a:lnTo>
                  <a:lnTo>
                    <a:pt x="32" y="53"/>
                  </a:lnTo>
                  <a:lnTo>
                    <a:pt x="34" y="18"/>
                  </a:lnTo>
                  <a:lnTo>
                    <a:pt x="48" y="6"/>
                  </a:lnTo>
                  <a:lnTo>
                    <a:pt x="53" y="0"/>
                  </a:lnTo>
                  <a:lnTo>
                    <a:pt x="80" y="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0" name="Freeform 91"/>
            <p:cNvSpPr>
              <a:spLocks/>
            </p:cNvSpPr>
            <p:nvPr/>
          </p:nvSpPr>
          <p:spPr bwMode="auto">
            <a:xfrm>
              <a:off x="5167313" y="2828950"/>
              <a:ext cx="38100" cy="34925"/>
            </a:xfrm>
            <a:custGeom>
              <a:avLst/>
              <a:gdLst>
                <a:gd name="T0" fmla="*/ 2147483647 w 21"/>
                <a:gd name="T1" fmla="*/ 0 h 24"/>
                <a:gd name="T2" fmla="*/ 2147483647 w 21"/>
                <a:gd name="T3" fmla="*/ 2147483647 h 24"/>
                <a:gd name="T4" fmla="*/ 2147483647 w 21"/>
                <a:gd name="T5" fmla="*/ 2147483647 h 24"/>
                <a:gd name="T6" fmla="*/ 0 w 21"/>
                <a:gd name="T7" fmla="*/ 2147483647 h 24"/>
                <a:gd name="T8" fmla="*/ 2147483647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10" y="0"/>
                  </a:moveTo>
                  <a:lnTo>
                    <a:pt x="21" y="3"/>
                  </a:lnTo>
                  <a:lnTo>
                    <a:pt x="7" y="22"/>
                  </a:lnTo>
                  <a:lnTo>
                    <a:pt x="0" y="24"/>
                  </a:lnTo>
                  <a:lnTo>
                    <a:pt x="1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1" name="Freeform 92"/>
            <p:cNvSpPr>
              <a:spLocks/>
            </p:cNvSpPr>
            <p:nvPr/>
          </p:nvSpPr>
          <p:spPr bwMode="auto">
            <a:xfrm>
              <a:off x="5167313" y="2828950"/>
              <a:ext cx="38100" cy="34925"/>
            </a:xfrm>
            <a:custGeom>
              <a:avLst/>
              <a:gdLst>
                <a:gd name="T0" fmla="*/ 2147483647 w 21"/>
                <a:gd name="T1" fmla="*/ 0 h 24"/>
                <a:gd name="T2" fmla="*/ 2147483647 w 21"/>
                <a:gd name="T3" fmla="*/ 2147483647 h 24"/>
                <a:gd name="T4" fmla="*/ 2147483647 w 21"/>
                <a:gd name="T5" fmla="*/ 2147483647 h 24"/>
                <a:gd name="T6" fmla="*/ 0 w 21"/>
                <a:gd name="T7" fmla="*/ 2147483647 h 24"/>
                <a:gd name="T8" fmla="*/ 2147483647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10" y="0"/>
                  </a:moveTo>
                  <a:lnTo>
                    <a:pt x="21" y="3"/>
                  </a:lnTo>
                  <a:lnTo>
                    <a:pt x="7" y="22"/>
                  </a:lnTo>
                  <a:lnTo>
                    <a:pt x="0" y="24"/>
                  </a:lnTo>
                  <a:lnTo>
                    <a:pt x="1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2" name="Freeform 93"/>
            <p:cNvSpPr>
              <a:spLocks/>
            </p:cNvSpPr>
            <p:nvPr/>
          </p:nvSpPr>
          <p:spPr bwMode="auto">
            <a:xfrm>
              <a:off x="5148263" y="2859113"/>
              <a:ext cx="31750" cy="107950"/>
            </a:xfrm>
            <a:custGeom>
              <a:avLst/>
              <a:gdLst>
                <a:gd name="T0" fmla="*/ 2147483647 w 17"/>
                <a:gd name="T1" fmla="*/ 2147483647 h 67"/>
                <a:gd name="T2" fmla="*/ 2147483647 w 17"/>
                <a:gd name="T3" fmla="*/ 2147483647 h 67"/>
                <a:gd name="T4" fmla="*/ 2147483647 w 17"/>
                <a:gd name="T5" fmla="*/ 2147483647 h 67"/>
                <a:gd name="T6" fmla="*/ 2147483647 w 17"/>
                <a:gd name="T7" fmla="*/ 2147483647 h 67"/>
                <a:gd name="T8" fmla="*/ 0 w 17"/>
                <a:gd name="T9" fmla="*/ 2147483647 h 67"/>
                <a:gd name="T10" fmla="*/ 2147483647 w 17"/>
                <a:gd name="T11" fmla="*/ 2147483647 h 67"/>
                <a:gd name="T12" fmla="*/ 2147483647 w 17"/>
                <a:gd name="T13" fmla="*/ 2147483647 h 67"/>
                <a:gd name="T14" fmla="*/ 2147483647 w 17"/>
                <a:gd name="T15" fmla="*/ 0 h 67"/>
                <a:gd name="T16" fmla="*/ 2147483647 w 17"/>
                <a:gd name="T17" fmla="*/ 214748364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67"/>
                <a:gd name="T29" fmla="*/ 17 w 17"/>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67">
                  <a:moveTo>
                    <a:pt x="17" y="9"/>
                  </a:moveTo>
                  <a:lnTo>
                    <a:pt x="10" y="21"/>
                  </a:lnTo>
                  <a:lnTo>
                    <a:pt x="17" y="35"/>
                  </a:lnTo>
                  <a:lnTo>
                    <a:pt x="13" y="67"/>
                  </a:lnTo>
                  <a:lnTo>
                    <a:pt x="0" y="34"/>
                  </a:lnTo>
                  <a:lnTo>
                    <a:pt x="3" y="30"/>
                  </a:lnTo>
                  <a:lnTo>
                    <a:pt x="10" y="2"/>
                  </a:lnTo>
                  <a:lnTo>
                    <a:pt x="17" y="0"/>
                  </a:lnTo>
                  <a:lnTo>
                    <a:pt x="17" y="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3" name="Freeform 94"/>
            <p:cNvSpPr>
              <a:spLocks/>
            </p:cNvSpPr>
            <p:nvPr/>
          </p:nvSpPr>
          <p:spPr bwMode="auto">
            <a:xfrm>
              <a:off x="5148263" y="2859113"/>
              <a:ext cx="31750" cy="107950"/>
            </a:xfrm>
            <a:custGeom>
              <a:avLst/>
              <a:gdLst>
                <a:gd name="T0" fmla="*/ 2147483647 w 17"/>
                <a:gd name="T1" fmla="*/ 2147483647 h 67"/>
                <a:gd name="T2" fmla="*/ 2147483647 w 17"/>
                <a:gd name="T3" fmla="*/ 2147483647 h 67"/>
                <a:gd name="T4" fmla="*/ 2147483647 w 17"/>
                <a:gd name="T5" fmla="*/ 2147483647 h 67"/>
                <a:gd name="T6" fmla="*/ 2147483647 w 17"/>
                <a:gd name="T7" fmla="*/ 2147483647 h 67"/>
                <a:gd name="T8" fmla="*/ 0 w 17"/>
                <a:gd name="T9" fmla="*/ 2147483647 h 67"/>
                <a:gd name="T10" fmla="*/ 2147483647 w 17"/>
                <a:gd name="T11" fmla="*/ 2147483647 h 67"/>
                <a:gd name="T12" fmla="*/ 2147483647 w 17"/>
                <a:gd name="T13" fmla="*/ 2147483647 h 67"/>
                <a:gd name="T14" fmla="*/ 2147483647 w 17"/>
                <a:gd name="T15" fmla="*/ 0 h 67"/>
                <a:gd name="T16" fmla="*/ 2147483647 w 17"/>
                <a:gd name="T17" fmla="*/ 214748364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67"/>
                <a:gd name="T29" fmla="*/ 17 w 17"/>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67">
                  <a:moveTo>
                    <a:pt x="17" y="9"/>
                  </a:moveTo>
                  <a:lnTo>
                    <a:pt x="10" y="21"/>
                  </a:lnTo>
                  <a:lnTo>
                    <a:pt x="17" y="35"/>
                  </a:lnTo>
                  <a:lnTo>
                    <a:pt x="13" y="67"/>
                  </a:lnTo>
                  <a:lnTo>
                    <a:pt x="0" y="34"/>
                  </a:lnTo>
                  <a:lnTo>
                    <a:pt x="3" y="30"/>
                  </a:lnTo>
                  <a:lnTo>
                    <a:pt x="10" y="2"/>
                  </a:lnTo>
                  <a:lnTo>
                    <a:pt x="17" y="0"/>
                  </a:lnTo>
                  <a:lnTo>
                    <a:pt x="17" y="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4" name="Freeform 95"/>
            <p:cNvSpPr>
              <a:spLocks/>
            </p:cNvSpPr>
            <p:nvPr/>
          </p:nvSpPr>
          <p:spPr bwMode="auto">
            <a:xfrm>
              <a:off x="4906963" y="2900388"/>
              <a:ext cx="295275" cy="273050"/>
            </a:xfrm>
            <a:custGeom>
              <a:avLst/>
              <a:gdLst>
                <a:gd name="T0" fmla="*/ 2147483647 w 163"/>
                <a:gd name="T1" fmla="*/ 2147483647 h 175"/>
                <a:gd name="T2" fmla="*/ 2147483647 w 163"/>
                <a:gd name="T3" fmla="*/ 2147483647 h 175"/>
                <a:gd name="T4" fmla="*/ 2147483647 w 163"/>
                <a:gd name="T5" fmla="*/ 2147483647 h 175"/>
                <a:gd name="T6" fmla="*/ 2147483647 w 163"/>
                <a:gd name="T7" fmla="*/ 2147483647 h 175"/>
                <a:gd name="T8" fmla="*/ 2147483647 w 163"/>
                <a:gd name="T9" fmla="*/ 2147483647 h 175"/>
                <a:gd name="T10" fmla="*/ 2147483647 w 163"/>
                <a:gd name="T11" fmla="*/ 2147483647 h 175"/>
                <a:gd name="T12" fmla="*/ 2147483647 w 163"/>
                <a:gd name="T13" fmla="*/ 2147483647 h 175"/>
                <a:gd name="T14" fmla="*/ 2147483647 w 163"/>
                <a:gd name="T15" fmla="*/ 2147483647 h 175"/>
                <a:gd name="T16" fmla="*/ 2147483647 w 163"/>
                <a:gd name="T17" fmla="*/ 2147483647 h 175"/>
                <a:gd name="T18" fmla="*/ 2147483647 w 163"/>
                <a:gd name="T19" fmla="*/ 2147483647 h 175"/>
                <a:gd name="T20" fmla="*/ 2147483647 w 163"/>
                <a:gd name="T21" fmla="*/ 0 h 175"/>
                <a:gd name="T22" fmla="*/ 0 w 163"/>
                <a:gd name="T23" fmla="*/ 2147483647 h 175"/>
                <a:gd name="T24" fmla="*/ 2147483647 w 163"/>
                <a:gd name="T25" fmla="*/ 2147483647 h 175"/>
                <a:gd name="T26" fmla="*/ 2147483647 w 163"/>
                <a:gd name="T27" fmla="*/ 2147483647 h 175"/>
                <a:gd name="T28" fmla="*/ 2147483647 w 163"/>
                <a:gd name="T29" fmla="*/ 2147483647 h 175"/>
                <a:gd name="T30" fmla="*/ 2147483647 w 163"/>
                <a:gd name="T31" fmla="*/ 2147483647 h 175"/>
                <a:gd name="T32" fmla="*/ 2147483647 w 163"/>
                <a:gd name="T33" fmla="*/ 2147483647 h 175"/>
                <a:gd name="T34" fmla="*/ 2147483647 w 163"/>
                <a:gd name="T35" fmla="*/ 2147483647 h 175"/>
                <a:gd name="T36" fmla="*/ 2147483647 w 163"/>
                <a:gd name="T37" fmla="*/ 2147483647 h 175"/>
                <a:gd name="T38" fmla="*/ 2147483647 w 163"/>
                <a:gd name="T39" fmla="*/ 2147483647 h 175"/>
                <a:gd name="T40" fmla="*/ 2147483647 w 163"/>
                <a:gd name="T41" fmla="*/ 2147483647 h 175"/>
                <a:gd name="T42" fmla="*/ 2147483647 w 163"/>
                <a:gd name="T43" fmla="*/ 2147483647 h 175"/>
                <a:gd name="T44" fmla="*/ 2147483647 w 163"/>
                <a:gd name="T45" fmla="*/ 2147483647 h 175"/>
                <a:gd name="T46" fmla="*/ 2147483647 w 163"/>
                <a:gd name="T47" fmla="*/ 2147483647 h 175"/>
                <a:gd name="T48" fmla="*/ 2147483647 w 163"/>
                <a:gd name="T49" fmla="*/ 2147483647 h 175"/>
                <a:gd name="T50" fmla="*/ 2147483647 w 163"/>
                <a:gd name="T51" fmla="*/ 2147483647 h 1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3"/>
                <a:gd name="T79" fmla="*/ 0 h 175"/>
                <a:gd name="T80" fmla="*/ 163 w 163"/>
                <a:gd name="T81" fmla="*/ 175 h 1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3" h="175">
                  <a:moveTo>
                    <a:pt x="135" y="9"/>
                  </a:moveTo>
                  <a:lnTo>
                    <a:pt x="114" y="13"/>
                  </a:lnTo>
                  <a:lnTo>
                    <a:pt x="108" y="9"/>
                  </a:lnTo>
                  <a:lnTo>
                    <a:pt x="107" y="16"/>
                  </a:lnTo>
                  <a:lnTo>
                    <a:pt x="101" y="13"/>
                  </a:lnTo>
                  <a:lnTo>
                    <a:pt x="101" y="6"/>
                  </a:lnTo>
                  <a:lnTo>
                    <a:pt x="93" y="5"/>
                  </a:lnTo>
                  <a:lnTo>
                    <a:pt x="60" y="16"/>
                  </a:lnTo>
                  <a:lnTo>
                    <a:pt x="31" y="6"/>
                  </a:lnTo>
                  <a:lnTo>
                    <a:pt x="6" y="5"/>
                  </a:lnTo>
                  <a:lnTo>
                    <a:pt x="4" y="0"/>
                  </a:lnTo>
                  <a:lnTo>
                    <a:pt x="0" y="35"/>
                  </a:lnTo>
                  <a:lnTo>
                    <a:pt x="6" y="54"/>
                  </a:lnTo>
                  <a:lnTo>
                    <a:pt x="8" y="171"/>
                  </a:lnTo>
                  <a:lnTo>
                    <a:pt x="10" y="171"/>
                  </a:lnTo>
                  <a:lnTo>
                    <a:pt x="129" y="171"/>
                  </a:lnTo>
                  <a:lnTo>
                    <a:pt x="142" y="175"/>
                  </a:lnTo>
                  <a:lnTo>
                    <a:pt x="163" y="153"/>
                  </a:lnTo>
                  <a:lnTo>
                    <a:pt x="163" y="137"/>
                  </a:lnTo>
                  <a:lnTo>
                    <a:pt x="117" y="48"/>
                  </a:lnTo>
                  <a:lnTo>
                    <a:pt x="111" y="35"/>
                  </a:lnTo>
                  <a:lnTo>
                    <a:pt x="114" y="32"/>
                  </a:lnTo>
                  <a:lnTo>
                    <a:pt x="128" y="59"/>
                  </a:lnTo>
                  <a:lnTo>
                    <a:pt x="139" y="72"/>
                  </a:lnTo>
                  <a:lnTo>
                    <a:pt x="148" y="42"/>
                  </a:lnTo>
                  <a:lnTo>
                    <a:pt x="135" y="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5" name="Freeform 96"/>
            <p:cNvSpPr>
              <a:spLocks/>
            </p:cNvSpPr>
            <p:nvPr/>
          </p:nvSpPr>
          <p:spPr bwMode="auto">
            <a:xfrm>
              <a:off x="4906963" y="2900388"/>
              <a:ext cx="295275" cy="273050"/>
            </a:xfrm>
            <a:custGeom>
              <a:avLst/>
              <a:gdLst>
                <a:gd name="T0" fmla="*/ 2147483647 w 163"/>
                <a:gd name="T1" fmla="*/ 2147483647 h 175"/>
                <a:gd name="T2" fmla="*/ 2147483647 w 163"/>
                <a:gd name="T3" fmla="*/ 2147483647 h 175"/>
                <a:gd name="T4" fmla="*/ 2147483647 w 163"/>
                <a:gd name="T5" fmla="*/ 2147483647 h 175"/>
                <a:gd name="T6" fmla="*/ 2147483647 w 163"/>
                <a:gd name="T7" fmla="*/ 2147483647 h 175"/>
                <a:gd name="T8" fmla="*/ 2147483647 w 163"/>
                <a:gd name="T9" fmla="*/ 2147483647 h 175"/>
                <a:gd name="T10" fmla="*/ 2147483647 w 163"/>
                <a:gd name="T11" fmla="*/ 2147483647 h 175"/>
                <a:gd name="T12" fmla="*/ 2147483647 w 163"/>
                <a:gd name="T13" fmla="*/ 2147483647 h 175"/>
                <a:gd name="T14" fmla="*/ 2147483647 w 163"/>
                <a:gd name="T15" fmla="*/ 2147483647 h 175"/>
                <a:gd name="T16" fmla="*/ 2147483647 w 163"/>
                <a:gd name="T17" fmla="*/ 2147483647 h 175"/>
                <a:gd name="T18" fmla="*/ 2147483647 w 163"/>
                <a:gd name="T19" fmla="*/ 2147483647 h 175"/>
                <a:gd name="T20" fmla="*/ 2147483647 w 163"/>
                <a:gd name="T21" fmla="*/ 0 h 175"/>
                <a:gd name="T22" fmla="*/ 0 w 163"/>
                <a:gd name="T23" fmla="*/ 2147483647 h 175"/>
                <a:gd name="T24" fmla="*/ 2147483647 w 163"/>
                <a:gd name="T25" fmla="*/ 2147483647 h 175"/>
                <a:gd name="T26" fmla="*/ 2147483647 w 163"/>
                <a:gd name="T27" fmla="*/ 2147483647 h 175"/>
                <a:gd name="T28" fmla="*/ 2147483647 w 163"/>
                <a:gd name="T29" fmla="*/ 2147483647 h 175"/>
                <a:gd name="T30" fmla="*/ 2147483647 w 163"/>
                <a:gd name="T31" fmla="*/ 2147483647 h 175"/>
                <a:gd name="T32" fmla="*/ 2147483647 w 163"/>
                <a:gd name="T33" fmla="*/ 2147483647 h 175"/>
                <a:gd name="T34" fmla="*/ 2147483647 w 163"/>
                <a:gd name="T35" fmla="*/ 2147483647 h 175"/>
                <a:gd name="T36" fmla="*/ 2147483647 w 163"/>
                <a:gd name="T37" fmla="*/ 2147483647 h 175"/>
                <a:gd name="T38" fmla="*/ 2147483647 w 163"/>
                <a:gd name="T39" fmla="*/ 2147483647 h 175"/>
                <a:gd name="T40" fmla="*/ 2147483647 w 163"/>
                <a:gd name="T41" fmla="*/ 2147483647 h 175"/>
                <a:gd name="T42" fmla="*/ 2147483647 w 163"/>
                <a:gd name="T43" fmla="*/ 2147483647 h 175"/>
                <a:gd name="T44" fmla="*/ 2147483647 w 163"/>
                <a:gd name="T45" fmla="*/ 2147483647 h 175"/>
                <a:gd name="T46" fmla="*/ 2147483647 w 163"/>
                <a:gd name="T47" fmla="*/ 2147483647 h 175"/>
                <a:gd name="T48" fmla="*/ 2147483647 w 163"/>
                <a:gd name="T49" fmla="*/ 2147483647 h 175"/>
                <a:gd name="T50" fmla="*/ 2147483647 w 163"/>
                <a:gd name="T51" fmla="*/ 2147483647 h 1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3"/>
                <a:gd name="T79" fmla="*/ 0 h 175"/>
                <a:gd name="T80" fmla="*/ 163 w 163"/>
                <a:gd name="T81" fmla="*/ 175 h 1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3" h="175">
                  <a:moveTo>
                    <a:pt x="135" y="9"/>
                  </a:moveTo>
                  <a:lnTo>
                    <a:pt x="114" y="13"/>
                  </a:lnTo>
                  <a:lnTo>
                    <a:pt x="108" y="9"/>
                  </a:lnTo>
                  <a:lnTo>
                    <a:pt x="107" y="16"/>
                  </a:lnTo>
                  <a:lnTo>
                    <a:pt x="101" y="13"/>
                  </a:lnTo>
                  <a:lnTo>
                    <a:pt x="101" y="6"/>
                  </a:lnTo>
                  <a:lnTo>
                    <a:pt x="93" y="5"/>
                  </a:lnTo>
                  <a:lnTo>
                    <a:pt x="60" y="16"/>
                  </a:lnTo>
                  <a:lnTo>
                    <a:pt x="31" y="6"/>
                  </a:lnTo>
                  <a:lnTo>
                    <a:pt x="6" y="5"/>
                  </a:lnTo>
                  <a:lnTo>
                    <a:pt x="4" y="0"/>
                  </a:lnTo>
                  <a:lnTo>
                    <a:pt x="0" y="35"/>
                  </a:lnTo>
                  <a:lnTo>
                    <a:pt x="6" y="54"/>
                  </a:lnTo>
                  <a:lnTo>
                    <a:pt x="8" y="171"/>
                  </a:lnTo>
                  <a:lnTo>
                    <a:pt x="10" y="171"/>
                  </a:lnTo>
                  <a:lnTo>
                    <a:pt x="129" y="171"/>
                  </a:lnTo>
                  <a:lnTo>
                    <a:pt x="142" y="175"/>
                  </a:lnTo>
                  <a:lnTo>
                    <a:pt x="163" y="153"/>
                  </a:lnTo>
                  <a:lnTo>
                    <a:pt x="163" y="137"/>
                  </a:lnTo>
                  <a:lnTo>
                    <a:pt x="117" y="48"/>
                  </a:lnTo>
                  <a:lnTo>
                    <a:pt x="111" y="35"/>
                  </a:lnTo>
                  <a:lnTo>
                    <a:pt x="114" y="32"/>
                  </a:lnTo>
                  <a:lnTo>
                    <a:pt x="128" y="59"/>
                  </a:lnTo>
                  <a:lnTo>
                    <a:pt x="139" y="72"/>
                  </a:lnTo>
                  <a:lnTo>
                    <a:pt x="148" y="42"/>
                  </a:lnTo>
                  <a:lnTo>
                    <a:pt x="135" y="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6" name="Freeform 97"/>
            <p:cNvSpPr>
              <a:spLocks/>
            </p:cNvSpPr>
            <p:nvPr/>
          </p:nvSpPr>
          <p:spPr bwMode="auto">
            <a:xfrm>
              <a:off x="5057775" y="3663975"/>
              <a:ext cx="144463" cy="147638"/>
            </a:xfrm>
            <a:custGeom>
              <a:avLst/>
              <a:gdLst>
                <a:gd name="T0" fmla="*/ 2147483647 w 80"/>
                <a:gd name="T1" fmla="*/ 0 h 94"/>
                <a:gd name="T2" fmla="*/ 2147483647 w 80"/>
                <a:gd name="T3" fmla="*/ 2147483647 h 94"/>
                <a:gd name="T4" fmla="*/ 2147483647 w 80"/>
                <a:gd name="T5" fmla="*/ 2147483647 h 94"/>
                <a:gd name="T6" fmla="*/ 2147483647 w 80"/>
                <a:gd name="T7" fmla="*/ 2147483647 h 94"/>
                <a:gd name="T8" fmla="*/ 2147483647 w 80"/>
                <a:gd name="T9" fmla="*/ 2147483647 h 94"/>
                <a:gd name="T10" fmla="*/ 2147483647 w 80"/>
                <a:gd name="T11" fmla="*/ 2147483647 h 94"/>
                <a:gd name="T12" fmla="*/ 2147483647 w 80"/>
                <a:gd name="T13" fmla="*/ 2147483647 h 94"/>
                <a:gd name="T14" fmla="*/ 0 w 80"/>
                <a:gd name="T15" fmla="*/ 2147483647 h 94"/>
                <a:gd name="T16" fmla="*/ 2147483647 w 80"/>
                <a:gd name="T17" fmla="*/ 2147483647 h 94"/>
                <a:gd name="T18" fmla="*/ 2147483647 w 80"/>
                <a:gd name="T19" fmla="*/ 2147483647 h 94"/>
                <a:gd name="T20" fmla="*/ 2147483647 w 80"/>
                <a:gd name="T21" fmla="*/ 2147483647 h 94"/>
                <a:gd name="T22" fmla="*/ 2147483647 w 80"/>
                <a:gd name="T23" fmla="*/ 2147483647 h 94"/>
                <a:gd name="T24" fmla="*/ 2147483647 w 80"/>
                <a:gd name="T25" fmla="*/ 2147483647 h 94"/>
                <a:gd name="T26" fmla="*/ 2147483647 w 80"/>
                <a:gd name="T27" fmla="*/ 2147483647 h 94"/>
                <a:gd name="T28" fmla="*/ 2147483647 w 80"/>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
                <a:gd name="T46" fmla="*/ 0 h 94"/>
                <a:gd name="T47" fmla="*/ 80 w 80"/>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 h="94">
                  <a:moveTo>
                    <a:pt x="65" y="0"/>
                  </a:moveTo>
                  <a:lnTo>
                    <a:pt x="35" y="7"/>
                  </a:lnTo>
                  <a:lnTo>
                    <a:pt x="18" y="7"/>
                  </a:lnTo>
                  <a:lnTo>
                    <a:pt x="18" y="25"/>
                  </a:lnTo>
                  <a:lnTo>
                    <a:pt x="25" y="34"/>
                  </a:lnTo>
                  <a:lnTo>
                    <a:pt x="14" y="50"/>
                  </a:lnTo>
                  <a:lnTo>
                    <a:pt x="4" y="63"/>
                  </a:lnTo>
                  <a:lnTo>
                    <a:pt x="0" y="94"/>
                  </a:lnTo>
                  <a:lnTo>
                    <a:pt x="13" y="89"/>
                  </a:lnTo>
                  <a:lnTo>
                    <a:pt x="34" y="88"/>
                  </a:lnTo>
                  <a:lnTo>
                    <a:pt x="65" y="88"/>
                  </a:lnTo>
                  <a:lnTo>
                    <a:pt x="65" y="67"/>
                  </a:lnTo>
                  <a:lnTo>
                    <a:pt x="80" y="35"/>
                  </a:lnTo>
                  <a:lnTo>
                    <a:pt x="69" y="2"/>
                  </a:lnTo>
                  <a:lnTo>
                    <a:pt x="65"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7" name="Freeform 98"/>
            <p:cNvSpPr>
              <a:spLocks/>
            </p:cNvSpPr>
            <p:nvPr/>
          </p:nvSpPr>
          <p:spPr bwMode="auto">
            <a:xfrm>
              <a:off x="5057775" y="3663975"/>
              <a:ext cx="144463" cy="147638"/>
            </a:xfrm>
            <a:custGeom>
              <a:avLst/>
              <a:gdLst>
                <a:gd name="T0" fmla="*/ 2147483647 w 80"/>
                <a:gd name="T1" fmla="*/ 0 h 94"/>
                <a:gd name="T2" fmla="*/ 2147483647 w 80"/>
                <a:gd name="T3" fmla="*/ 2147483647 h 94"/>
                <a:gd name="T4" fmla="*/ 2147483647 w 80"/>
                <a:gd name="T5" fmla="*/ 2147483647 h 94"/>
                <a:gd name="T6" fmla="*/ 2147483647 w 80"/>
                <a:gd name="T7" fmla="*/ 2147483647 h 94"/>
                <a:gd name="T8" fmla="*/ 2147483647 w 80"/>
                <a:gd name="T9" fmla="*/ 2147483647 h 94"/>
                <a:gd name="T10" fmla="*/ 2147483647 w 80"/>
                <a:gd name="T11" fmla="*/ 2147483647 h 94"/>
                <a:gd name="T12" fmla="*/ 2147483647 w 80"/>
                <a:gd name="T13" fmla="*/ 2147483647 h 94"/>
                <a:gd name="T14" fmla="*/ 0 w 80"/>
                <a:gd name="T15" fmla="*/ 2147483647 h 94"/>
                <a:gd name="T16" fmla="*/ 2147483647 w 80"/>
                <a:gd name="T17" fmla="*/ 2147483647 h 94"/>
                <a:gd name="T18" fmla="*/ 2147483647 w 80"/>
                <a:gd name="T19" fmla="*/ 2147483647 h 94"/>
                <a:gd name="T20" fmla="*/ 2147483647 w 80"/>
                <a:gd name="T21" fmla="*/ 2147483647 h 94"/>
                <a:gd name="T22" fmla="*/ 2147483647 w 80"/>
                <a:gd name="T23" fmla="*/ 2147483647 h 94"/>
                <a:gd name="T24" fmla="*/ 2147483647 w 80"/>
                <a:gd name="T25" fmla="*/ 2147483647 h 94"/>
                <a:gd name="T26" fmla="*/ 2147483647 w 80"/>
                <a:gd name="T27" fmla="*/ 2147483647 h 94"/>
                <a:gd name="T28" fmla="*/ 2147483647 w 80"/>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
                <a:gd name="T46" fmla="*/ 0 h 94"/>
                <a:gd name="T47" fmla="*/ 80 w 80"/>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 h="94">
                  <a:moveTo>
                    <a:pt x="65" y="0"/>
                  </a:moveTo>
                  <a:lnTo>
                    <a:pt x="35" y="7"/>
                  </a:lnTo>
                  <a:lnTo>
                    <a:pt x="18" y="7"/>
                  </a:lnTo>
                  <a:lnTo>
                    <a:pt x="18" y="25"/>
                  </a:lnTo>
                  <a:lnTo>
                    <a:pt x="25" y="34"/>
                  </a:lnTo>
                  <a:lnTo>
                    <a:pt x="14" y="50"/>
                  </a:lnTo>
                  <a:lnTo>
                    <a:pt x="4" y="63"/>
                  </a:lnTo>
                  <a:lnTo>
                    <a:pt x="0" y="94"/>
                  </a:lnTo>
                  <a:lnTo>
                    <a:pt x="13" y="89"/>
                  </a:lnTo>
                  <a:lnTo>
                    <a:pt x="34" y="88"/>
                  </a:lnTo>
                  <a:lnTo>
                    <a:pt x="65" y="88"/>
                  </a:lnTo>
                  <a:lnTo>
                    <a:pt x="65" y="67"/>
                  </a:lnTo>
                  <a:lnTo>
                    <a:pt x="80" y="35"/>
                  </a:lnTo>
                  <a:lnTo>
                    <a:pt x="69" y="2"/>
                  </a:lnTo>
                  <a:lnTo>
                    <a:pt x="65"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8" name="Freeform 99"/>
            <p:cNvSpPr>
              <a:spLocks/>
            </p:cNvSpPr>
            <p:nvPr/>
          </p:nvSpPr>
          <p:spPr bwMode="auto">
            <a:xfrm>
              <a:off x="5173663" y="3651275"/>
              <a:ext cx="209550" cy="254000"/>
            </a:xfrm>
            <a:custGeom>
              <a:avLst/>
              <a:gdLst>
                <a:gd name="T0" fmla="*/ 2147483647 w 118"/>
                <a:gd name="T1" fmla="*/ 2147483647 h 162"/>
                <a:gd name="T2" fmla="*/ 2147483647 w 118"/>
                <a:gd name="T3" fmla="*/ 2147483647 h 162"/>
                <a:gd name="T4" fmla="*/ 2147483647 w 118"/>
                <a:gd name="T5" fmla="*/ 2147483647 h 162"/>
                <a:gd name="T6" fmla="*/ 0 w 118"/>
                <a:gd name="T7" fmla="*/ 2147483647 h 162"/>
                <a:gd name="T8" fmla="*/ 0 w 118"/>
                <a:gd name="T9" fmla="*/ 2147483647 h 162"/>
                <a:gd name="T10" fmla="*/ 2147483647 w 118"/>
                <a:gd name="T11" fmla="*/ 2147483647 h 162"/>
                <a:gd name="T12" fmla="*/ 2147483647 w 118"/>
                <a:gd name="T13" fmla="*/ 2147483647 h 162"/>
                <a:gd name="T14" fmla="*/ 0 w 118"/>
                <a:gd name="T15" fmla="*/ 2147483647 h 162"/>
                <a:gd name="T16" fmla="*/ 2147483647 w 118"/>
                <a:gd name="T17" fmla="*/ 0 h 162"/>
                <a:gd name="T18" fmla="*/ 2147483647 w 118"/>
                <a:gd name="T19" fmla="*/ 0 h 162"/>
                <a:gd name="T20" fmla="*/ 2147483647 w 118"/>
                <a:gd name="T21" fmla="*/ 0 h 162"/>
                <a:gd name="T22" fmla="*/ 2147483647 w 118"/>
                <a:gd name="T23" fmla="*/ 2147483647 h 162"/>
                <a:gd name="T24" fmla="*/ 2147483647 w 118"/>
                <a:gd name="T25" fmla="*/ 2147483647 h 162"/>
                <a:gd name="T26" fmla="*/ 2147483647 w 118"/>
                <a:gd name="T27" fmla="*/ 2147483647 h 162"/>
                <a:gd name="T28" fmla="*/ 2147483647 w 118"/>
                <a:gd name="T29" fmla="*/ 2147483647 h 162"/>
                <a:gd name="T30" fmla="*/ 2147483647 w 118"/>
                <a:gd name="T31" fmla="*/ 2147483647 h 162"/>
                <a:gd name="T32" fmla="*/ 2147483647 w 118"/>
                <a:gd name="T33" fmla="*/ 2147483647 h 162"/>
                <a:gd name="T34" fmla="*/ 2147483647 w 118"/>
                <a:gd name="T35" fmla="*/ 2147483647 h 162"/>
                <a:gd name="T36" fmla="*/ 2147483647 w 118"/>
                <a:gd name="T37" fmla="*/ 2147483647 h 162"/>
                <a:gd name="T38" fmla="*/ 2147483647 w 118"/>
                <a:gd name="T39" fmla="*/ 2147483647 h 162"/>
                <a:gd name="T40" fmla="*/ 2147483647 w 118"/>
                <a:gd name="T41" fmla="*/ 2147483647 h 162"/>
                <a:gd name="T42" fmla="*/ 2147483647 w 118"/>
                <a:gd name="T43" fmla="*/ 2147483647 h 162"/>
                <a:gd name="T44" fmla="*/ 2147483647 w 118"/>
                <a:gd name="T45" fmla="*/ 2147483647 h 162"/>
                <a:gd name="T46" fmla="*/ 2147483647 w 118"/>
                <a:gd name="T47" fmla="*/ 2147483647 h 1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8"/>
                <a:gd name="T73" fmla="*/ 0 h 162"/>
                <a:gd name="T74" fmla="*/ 118 w 118"/>
                <a:gd name="T75" fmla="*/ 162 h 1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8" h="162">
                  <a:moveTo>
                    <a:pt x="59" y="146"/>
                  </a:moveTo>
                  <a:lnTo>
                    <a:pt x="53" y="130"/>
                  </a:lnTo>
                  <a:lnTo>
                    <a:pt x="4" y="97"/>
                  </a:lnTo>
                  <a:lnTo>
                    <a:pt x="0" y="97"/>
                  </a:lnTo>
                  <a:lnTo>
                    <a:pt x="0" y="76"/>
                  </a:lnTo>
                  <a:lnTo>
                    <a:pt x="15" y="44"/>
                  </a:lnTo>
                  <a:lnTo>
                    <a:pt x="4" y="11"/>
                  </a:lnTo>
                  <a:lnTo>
                    <a:pt x="0" y="9"/>
                  </a:lnTo>
                  <a:lnTo>
                    <a:pt x="7" y="0"/>
                  </a:lnTo>
                  <a:lnTo>
                    <a:pt x="28" y="0"/>
                  </a:lnTo>
                  <a:lnTo>
                    <a:pt x="40" y="0"/>
                  </a:lnTo>
                  <a:lnTo>
                    <a:pt x="57" y="15"/>
                  </a:lnTo>
                  <a:lnTo>
                    <a:pt x="74" y="18"/>
                  </a:lnTo>
                  <a:lnTo>
                    <a:pt x="102" y="5"/>
                  </a:lnTo>
                  <a:lnTo>
                    <a:pt x="118" y="12"/>
                  </a:lnTo>
                  <a:lnTo>
                    <a:pt x="105" y="34"/>
                  </a:lnTo>
                  <a:lnTo>
                    <a:pt x="105" y="92"/>
                  </a:lnTo>
                  <a:lnTo>
                    <a:pt x="113" y="108"/>
                  </a:lnTo>
                  <a:lnTo>
                    <a:pt x="115" y="108"/>
                  </a:lnTo>
                  <a:lnTo>
                    <a:pt x="99" y="124"/>
                  </a:lnTo>
                  <a:lnTo>
                    <a:pt x="94" y="123"/>
                  </a:lnTo>
                  <a:lnTo>
                    <a:pt x="94" y="133"/>
                  </a:lnTo>
                  <a:lnTo>
                    <a:pt x="80" y="162"/>
                  </a:lnTo>
                  <a:lnTo>
                    <a:pt x="59" y="14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9" name="Freeform 100"/>
            <p:cNvSpPr>
              <a:spLocks/>
            </p:cNvSpPr>
            <p:nvPr/>
          </p:nvSpPr>
          <p:spPr bwMode="auto">
            <a:xfrm>
              <a:off x="5173663" y="3651275"/>
              <a:ext cx="209550" cy="254000"/>
            </a:xfrm>
            <a:custGeom>
              <a:avLst/>
              <a:gdLst>
                <a:gd name="T0" fmla="*/ 2147483647 w 118"/>
                <a:gd name="T1" fmla="*/ 2147483647 h 162"/>
                <a:gd name="T2" fmla="*/ 2147483647 w 118"/>
                <a:gd name="T3" fmla="*/ 2147483647 h 162"/>
                <a:gd name="T4" fmla="*/ 2147483647 w 118"/>
                <a:gd name="T5" fmla="*/ 2147483647 h 162"/>
                <a:gd name="T6" fmla="*/ 0 w 118"/>
                <a:gd name="T7" fmla="*/ 2147483647 h 162"/>
                <a:gd name="T8" fmla="*/ 0 w 118"/>
                <a:gd name="T9" fmla="*/ 2147483647 h 162"/>
                <a:gd name="T10" fmla="*/ 2147483647 w 118"/>
                <a:gd name="T11" fmla="*/ 2147483647 h 162"/>
                <a:gd name="T12" fmla="*/ 2147483647 w 118"/>
                <a:gd name="T13" fmla="*/ 2147483647 h 162"/>
                <a:gd name="T14" fmla="*/ 0 w 118"/>
                <a:gd name="T15" fmla="*/ 2147483647 h 162"/>
                <a:gd name="T16" fmla="*/ 2147483647 w 118"/>
                <a:gd name="T17" fmla="*/ 0 h 162"/>
                <a:gd name="T18" fmla="*/ 2147483647 w 118"/>
                <a:gd name="T19" fmla="*/ 0 h 162"/>
                <a:gd name="T20" fmla="*/ 2147483647 w 118"/>
                <a:gd name="T21" fmla="*/ 0 h 162"/>
                <a:gd name="T22" fmla="*/ 2147483647 w 118"/>
                <a:gd name="T23" fmla="*/ 2147483647 h 162"/>
                <a:gd name="T24" fmla="*/ 2147483647 w 118"/>
                <a:gd name="T25" fmla="*/ 2147483647 h 162"/>
                <a:gd name="T26" fmla="*/ 2147483647 w 118"/>
                <a:gd name="T27" fmla="*/ 2147483647 h 162"/>
                <a:gd name="T28" fmla="*/ 2147483647 w 118"/>
                <a:gd name="T29" fmla="*/ 2147483647 h 162"/>
                <a:gd name="T30" fmla="*/ 2147483647 w 118"/>
                <a:gd name="T31" fmla="*/ 2147483647 h 162"/>
                <a:gd name="T32" fmla="*/ 2147483647 w 118"/>
                <a:gd name="T33" fmla="*/ 2147483647 h 162"/>
                <a:gd name="T34" fmla="*/ 2147483647 w 118"/>
                <a:gd name="T35" fmla="*/ 2147483647 h 162"/>
                <a:gd name="T36" fmla="*/ 2147483647 w 118"/>
                <a:gd name="T37" fmla="*/ 2147483647 h 162"/>
                <a:gd name="T38" fmla="*/ 2147483647 w 118"/>
                <a:gd name="T39" fmla="*/ 2147483647 h 162"/>
                <a:gd name="T40" fmla="*/ 2147483647 w 118"/>
                <a:gd name="T41" fmla="*/ 2147483647 h 162"/>
                <a:gd name="T42" fmla="*/ 2147483647 w 118"/>
                <a:gd name="T43" fmla="*/ 2147483647 h 162"/>
                <a:gd name="T44" fmla="*/ 2147483647 w 118"/>
                <a:gd name="T45" fmla="*/ 2147483647 h 162"/>
                <a:gd name="T46" fmla="*/ 2147483647 w 118"/>
                <a:gd name="T47" fmla="*/ 2147483647 h 1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8"/>
                <a:gd name="T73" fmla="*/ 0 h 162"/>
                <a:gd name="T74" fmla="*/ 118 w 118"/>
                <a:gd name="T75" fmla="*/ 162 h 1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8" h="162">
                  <a:moveTo>
                    <a:pt x="59" y="146"/>
                  </a:moveTo>
                  <a:lnTo>
                    <a:pt x="53" y="130"/>
                  </a:lnTo>
                  <a:lnTo>
                    <a:pt x="4" y="97"/>
                  </a:lnTo>
                  <a:lnTo>
                    <a:pt x="0" y="97"/>
                  </a:lnTo>
                  <a:lnTo>
                    <a:pt x="0" y="76"/>
                  </a:lnTo>
                  <a:lnTo>
                    <a:pt x="15" y="44"/>
                  </a:lnTo>
                  <a:lnTo>
                    <a:pt x="4" y="11"/>
                  </a:lnTo>
                  <a:lnTo>
                    <a:pt x="0" y="9"/>
                  </a:lnTo>
                  <a:lnTo>
                    <a:pt x="7" y="0"/>
                  </a:lnTo>
                  <a:lnTo>
                    <a:pt x="28" y="0"/>
                  </a:lnTo>
                  <a:lnTo>
                    <a:pt x="40" y="0"/>
                  </a:lnTo>
                  <a:lnTo>
                    <a:pt x="57" y="15"/>
                  </a:lnTo>
                  <a:lnTo>
                    <a:pt x="74" y="18"/>
                  </a:lnTo>
                  <a:lnTo>
                    <a:pt x="102" y="5"/>
                  </a:lnTo>
                  <a:lnTo>
                    <a:pt x="118" y="12"/>
                  </a:lnTo>
                  <a:lnTo>
                    <a:pt x="105" y="34"/>
                  </a:lnTo>
                  <a:lnTo>
                    <a:pt x="105" y="92"/>
                  </a:lnTo>
                  <a:lnTo>
                    <a:pt x="113" y="108"/>
                  </a:lnTo>
                  <a:lnTo>
                    <a:pt x="115" y="108"/>
                  </a:lnTo>
                  <a:lnTo>
                    <a:pt x="99" y="124"/>
                  </a:lnTo>
                  <a:lnTo>
                    <a:pt x="94" y="123"/>
                  </a:lnTo>
                  <a:lnTo>
                    <a:pt x="94" y="133"/>
                  </a:lnTo>
                  <a:lnTo>
                    <a:pt x="80" y="162"/>
                  </a:lnTo>
                  <a:lnTo>
                    <a:pt x="59" y="14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0" name="Freeform 101"/>
            <p:cNvSpPr>
              <a:spLocks/>
            </p:cNvSpPr>
            <p:nvPr/>
          </p:nvSpPr>
          <p:spPr bwMode="auto">
            <a:xfrm>
              <a:off x="5054600" y="3803675"/>
              <a:ext cx="287338" cy="293688"/>
            </a:xfrm>
            <a:custGeom>
              <a:avLst/>
              <a:gdLst>
                <a:gd name="T0" fmla="*/ 2147483647 w 161"/>
                <a:gd name="T1" fmla="*/ 2147483647 h 189"/>
                <a:gd name="T2" fmla="*/ 2147483647 w 161"/>
                <a:gd name="T3" fmla="*/ 2147483647 h 189"/>
                <a:gd name="T4" fmla="*/ 2147483647 w 161"/>
                <a:gd name="T5" fmla="*/ 2147483647 h 189"/>
                <a:gd name="T6" fmla="*/ 2147483647 w 161"/>
                <a:gd name="T7" fmla="*/ 2147483647 h 189"/>
                <a:gd name="T8" fmla="*/ 2147483647 w 161"/>
                <a:gd name="T9" fmla="*/ 2147483647 h 189"/>
                <a:gd name="T10" fmla="*/ 0 w 161"/>
                <a:gd name="T11" fmla="*/ 2147483647 h 189"/>
                <a:gd name="T12" fmla="*/ 0 w 161"/>
                <a:gd name="T13" fmla="*/ 2147483647 h 189"/>
                <a:gd name="T14" fmla="*/ 2147483647 w 161"/>
                <a:gd name="T15" fmla="*/ 2147483647 h 189"/>
                <a:gd name="T16" fmla="*/ 2147483647 w 161"/>
                <a:gd name="T17" fmla="*/ 2147483647 h 189"/>
                <a:gd name="T18" fmla="*/ 2147483647 w 161"/>
                <a:gd name="T19" fmla="*/ 2147483647 h 189"/>
                <a:gd name="T20" fmla="*/ 2147483647 w 161"/>
                <a:gd name="T21" fmla="*/ 2147483647 h 189"/>
                <a:gd name="T22" fmla="*/ 2147483647 w 161"/>
                <a:gd name="T23" fmla="*/ 2147483647 h 189"/>
                <a:gd name="T24" fmla="*/ 2147483647 w 161"/>
                <a:gd name="T25" fmla="*/ 2147483647 h 189"/>
                <a:gd name="T26" fmla="*/ 2147483647 w 161"/>
                <a:gd name="T27" fmla="*/ 2147483647 h 189"/>
                <a:gd name="T28" fmla="*/ 2147483647 w 161"/>
                <a:gd name="T29" fmla="*/ 2147483647 h 189"/>
                <a:gd name="T30" fmla="*/ 2147483647 w 161"/>
                <a:gd name="T31" fmla="*/ 2147483647 h 189"/>
                <a:gd name="T32" fmla="*/ 2147483647 w 161"/>
                <a:gd name="T33" fmla="*/ 2147483647 h 189"/>
                <a:gd name="T34" fmla="*/ 2147483647 w 161"/>
                <a:gd name="T35" fmla="*/ 2147483647 h 189"/>
                <a:gd name="T36" fmla="*/ 2147483647 w 161"/>
                <a:gd name="T37" fmla="*/ 2147483647 h 189"/>
                <a:gd name="T38" fmla="*/ 2147483647 w 161"/>
                <a:gd name="T39" fmla="*/ 2147483647 h 189"/>
                <a:gd name="T40" fmla="*/ 2147483647 w 161"/>
                <a:gd name="T41" fmla="*/ 2147483647 h 189"/>
                <a:gd name="T42" fmla="*/ 2147483647 w 161"/>
                <a:gd name="T43" fmla="*/ 2147483647 h 189"/>
                <a:gd name="T44" fmla="*/ 2147483647 w 161"/>
                <a:gd name="T45" fmla="*/ 2147483647 h 189"/>
                <a:gd name="T46" fmla="*/ 2147483647 w 161"/>
                <a:gd name="T47" fmla="*/ 2147483647 h 189"/>
                <a:gd name="T48" fmla="*/ 2147483647 w 161"/>
                <a:gd name="T49" fmla="*/ 0 h 189"/>
                <a:gd name="T50" fmla="*/ 2147483647 w 161"/>
                <a:gd name="T51" fmla="*/ 0 h 189"/>
                <a:gd name="T52" fmla="*/ 2147483647 w 161"/>
                <a:gd name="T53" fmla="*/ 0 h 189"/>
                <a:gd name="T54" fmla="*/ 2147483647 w 161"/>
                <a:gd name="T55" fmla="*/ 2147483647 h 1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1"/>
                <a:gd name="T85" fmla="*/ 0 h 189"/>
                <a:gd name="T86" fmla="*/ 161 w 161"/>
                <a:gd name="T87" fmla="*/ 189 h 1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1" h="189">
                  <a:moveTo>
                    <a:pt x="14" y="1"/>
                  </a:moveTo>
                  <a:lnTo>
                    <a:pt x="19" y="14"/>
                  </a:lnTo>
                  <a:lnTo>
                    <a:pt x="16" y="26"/>
                  </a:lnTo>
                  <a:lnTo>
                    <a:pt x="16" y="42"/>
                  </a:lnTo>
                  <a:lnTo>
                    <a:pt x="1" y="61"/>
                  </a:lnTo>
                  <a:lnTo>
                    <a:pt x="0" y="61"/>
                  </a:lnTo>
                  <a:lnTo>
                    <a:pt x="0" y="93"/>
                  </a:lnTo>
                  <a:lnTo>
                    <a:pt x="18" y="127"/>
                  </a:lnTo>
                  <a:lnTo>
                    <a:pt x="22" y="134"/>
                  </a:lnTo>
                  <a:lnTo>
                    <a:pt x="23" y="134"/>
                  </a:lnTo>
                  <a:lnTo>
                    <a:pt x="50" y="149"/>
                  </a:lnTo>
                  <a:lnTo>
                    <a:pt x="64" y="152"/>
                  </a:lnTo>
                  <a:lnTo>
                    <a:pt x="73" y="157"/>
                  </a:lnTo>
                  <a:lnTo>
                    <a:pt x="80" y="188"/>
                  </a:lnTo>
                  <a:lnTo>
                    <a:pt x="101" y="189"/>
                  </a:lnTo>
                  <a:lnTo>
                    <a:pt x="140" y="181"/>
                  </a:lnTo>
                  <a:lnTo>
                    <a:pt x="161" y="169"/>
                  </a:lnTo>
                  <a:lnTo>
                    <a:pt x="151" y="159"/>
                  </a:lnTo>
                  <a:lnTo>
                    <a:pt x="146" y="138"/>
                  </a:lnTo>
                  <a:lnTo>
                    <a:pt x="149" y="109"/>
                  </a:lnTo>
                  <a:lnTo>
                    <a:pt x="137" y="90"/>
                  </a:lnTo>
                  <a:lnTo>
                    <a:pt x="146" y="65"/>
                  </a:lnTo>
                  <a:lnTo>
                    <a:pt x="125" y="49"/>
                  </a:lnTo>
                  <a:lnTo>
                    <a:pt x="119" y="33"/>
                  </a:lnTo>
                  <a:lnTo>
                    <a:pt x="70" y="0"/>
                  </a:lnTo>
                  <a:lnTo>
                    <a:pt x="66" y="0"/>
                  </a:lnTo>
                  <a:lnTo>
                    <a:pt x="35" y="0"/>
                  </a:lnTo>
                  <a:lnTo>
                    <a:pt x="14" y="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1" name="Freeform 102"/>
            <p:cNvSpPr>
              <a:spLocks/>
            </p:cNvSpPr>
            <p:nvPr/>
          </p:nvSpPr>
          <p:spPr bwMode="auto">
            <a:xfrm>
              <a:off x="5054600" y="3803675"/>
              <a:ext cx="287338" cy="293688"/>
            </a:xfrm>
            <a:custGeom>
              <a:avLst/>
              <a:gdLst>
                <a:gd name="T0" fmla="*/ 2147483647 w 161"/>
                <a:gd name="T1" fmla="*/ 2147483647 h 189"/>
                <a:gd name="T2" fmla="*/ 2147483647 w 161"/>
                <a:gd name="T3" fmla="*/ 2147483647 h 189"/>
                <a:gd name="T4" fmla="*/ 2147483647 w 161"/>
                <a:gd name="T5" fmla="*/ 2147483647 h 189"/>
                <a:gd name="T6" fmla="*/ 2147483647 w 161"/>
                <a:gd name="T7" fmla="*/ 2147483647 h 189"/>
                <a:gd name="T8" fmla="*/ 2147483647 w 161"/>
                <a:gd name="T9" fmla="*/ 2147483647 h 189"/>
                <a:gd name="T10" fmla="*/ 0 w 161"/>
                <a:gd name="T11" fmla="*/ 2147483647 h 189"/>
                <a:gd name="T12" fmla="*/ 0 w 161"/>
                <a:gd name="T13" fmla="*/ 2147483647 h 189"/>
                <a:gd name="T14" fmla="*/ 2147483647 w 161"/>
                <a:gd name="T15" fmla="*/ 2147483647 h 189"/>
                <a:gd name="T16" fmla="*/ 2147483647 w 161"/>
                <a:gd name="T17" fmla="*/ 2147483647 h 189"/>
                <a:gd name="T18" fmla="*/ 2147483647 w 161"/>
                <a:gd name="T19" fmla="*/ 2147483647 h 189"/>
                <a:gd name="T20" fmla="*/ 2147483647 w 161"/>
                <a:gd name="T21" fmla="*/ 2147483647 h 189"/>
                <a:gd name="T22" fmla="*/ 2147483647 w 161"/>
                <a:gd name="T23" fmla="*/ 2147483647 h 189"/>
                <a:gd name="T24" fmla="*/ 2147483647 w 161"/>
                <a:gd name="T25" fmla="*/ 2147483647 h 189"/>
                <a:gd name="T26" fmla="*/ 2147483647 w 161"/>
                <a:gd name="T27" fmla="*/ 2147483647 h 189"/>
                <a:gd name="T28" fmla="*/ 2147483647 w 161"/>
                <a:gd name="T29" fmla="*/ 2147483647 h 189"/>
                <a:gd name="T30" fmla="*/ 2147483647 w 161"/>
                <a:gd name="T31" fmla="*/ 2147483647 h 189"/>
                <a:gd name="T32" fmla="*/ 2147483647 w 161"/>
                <a:gd name="T33" fmla="*/ 2147483647 h 189"/>
                <a:gd name="T34" fmla="*/ 2147483647 w 161"/>
                <a:gd name="T35" fmla="*/ 2147483647 h 189"/>
                <a:gd name="T36" fmla="*/ 2147483647 w 161"/>
                <a:gd name="T37" fmla="*/ 2147483647 h 189"/>
                <a:gd name="T38" fmla="*/ 2147483647 w 161"/>
                <a:gd name="T39" fmla="*/ 2147483647 h 189"/>
                <a:gd name="T40" fmla="*/ 2147483647 w 161"/>
                <a:gd name="T41" fmla="*/ 2147483647 h 189"/>
                <a:gd name="T42" fmla="*/ 2147483647 w 161"/>
                <a:gd name="T43" fmla="*/ 2147483647 h 189"/>
                <a:gd name="T44" fmla="*/ 2147483647 w 161"/>
                <a:gd name="T45" fmla="*/ 2147483647 h 189"/>
                <a:gd name="T46" fmla="*/ 2147483647 w 161"/>
                <a:gd name="T47" fmla="*/ 2147483647 h 189"/>
                <a:gd name="T48" fmla="*/ 2147483647 w 161"/>
                <a:gd name="T49" fmla="*/ 0 h 189"/>
                <a:gd name="T50" fmla="*/ 2147483647 w 161"/>
                <a:gd name="T51" fmla="*/ 0 h 189"/>
                <a:gd name="T52" fmla="*/ 2147483647 w 161"/>
                <a:gd name="T53" fmla="*/ 0 h 189"/>
                <a:gd name="T54" fmla="*/ 2147483647 w 161"/>
                <a:gd name="T55" fmla="*/ 2147483647 h 1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1"/>
                <a:gd name="T85" fmla="*/ 0 h 189"/>
                <a:gd name="T86" fmla="*/ 161 w 161"/>
                <a:gd name="T87" fmla="*/ 189 h 1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1" h="189">
                  <a:moveTo>
                    <a:pt x="14" y="1"/>
                  </a:moveTo>
                  <a:lnTo>
                    <a:pt x="19" y="14"/>
                  </a:lnTo>
                  <a:lnTo>
                    <a:pt x="16" y="26"/>
                  </a:lnTo>
                  <a:lnTo>
                    <a:pt x="16" y="42"/>
                  </a:lnTo>
                  <a:lnTo>
                    <a:pt x="1" y="61"/>
                  </a:lnTo>
                  <a:lnTo>
                    <a:pt x="0" y="61"/>
                  </a:lnTo>
                  <a:lnTo>
                    <a:pt x="0" y="93"/>
                  </a:lnTo>
                  <a:lnTo>
                    <a:pt x="18" y="127"/>
                  </a:lnTo>
                  <a:lnTo>
                    <a:pt x="22" y="134"/>
                  </a:lnTo>
                  <a:lnTo>
                    <a:pt x="23" y="134"/>
                  </a:lnTo>
                  <a:lnTo>
                    <a:pt x="50" y="149"/>
                  </a:lnTo>
                  <a:lnTo>
                    <a:pt x="64" y="152"/>
                  </a:lnTo>
                  <a:lnTo>
                    <a:pt x="73" y="157"/>
                  </a:lnTo>
                  <a:lnTo>
                    <a:pt x="80" y="188"/>
                  </a:lnTo>
                  <a:lnTo>
                    <a:pt x="101" y="189"/>
                  </a:lnTo>
                  <a:lnTo>
                    <a:pt x="140" y="181"/>
                  </a:lnTo>
                  <a:lnTo>
                    <a:pt x="161" y="169"/>
                  </a:lnTo>
                  <a:lnTo>
                    <a:pt x="151" y="159"/>
                  </a:lnTo>
                  <a:lnTo>
                    <a:pt x="146" y="138"/>
                  </a:lnTo>
                  <a:lnTo>
                    <a:pt x="149" y="109"/>
                  </a:lnTo>
                  <a:lnTo>
                    <a:pt x="137" y="90"/>
                  </a:lnTo>
                  <a:lnTo>
                    <a:pt x="146" y="65"/>
                  </a:lnTo>
                  <a:lnTo>
                    <a:pt x="125" y="49"/>
                  </a:lnTo>
                  <a:lnTo>
                    <a:pt x="119" y="33"/>
                  </a:lnTo>
                  <a:lnTo>
                    <a:pt x="70" y="0"/>
                  </a:lnTo>
                  <a:lnTo>
                    <a:pt x="66" y="0"/>
                  </a:lnTo>
                  <a:lnTo>
                    <a:pt x="35" y="0"/>
                  </a:lnTo>
                  <a:lnTo>
                    <a:pt x="14" y="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2" name="Freeform 103"/>
            <p:cNvSpPr>
              <a:spLocks/>
            </p:cNvSpPr>
            <p:nvPr/>
          </p:nvSpPr>
          <p:spPr bwMode="auto">
            <a:xfrm>
              <a:off x="4849813" y="4000525"/>
              <a:ext cx="312737" cy="268288"/>
            </a:xfrm>
            <a:custGeom>
              <a:avLst/>
              <a:gdLst>
                <a:gd name="T0" fmla="*/ 2147483647 w 173"/>
                <a:gd name="T1" fmla="*/ 2147483647 h 173"/>
                <a:gd name="T2" fmla="*/ 2147483647 w 173"/>
                <a:gd name="T3" fmla="*/ 2147483647 h 173"/>
                <a:gd name="T4" fmla="*/ 2147483647 w 173"/>
                <a:gd name="T5" fmla="*/ 2147483647 h 173"/>
                <a:gd name="T6" fmla="*/ 2147483647 w 173"/>
                <a:gd name="T7" fmla="*/ 2147483647 h 173"/>
                <a:gd name="T8" fmla="*/ 2147483647 w 173"/>
                <a:gd name="T9" fmla="*/ 2147483647 h 173"/>
                <a:gd name="T10" fmla="*/ 2147483647 w 173"/>
                <a:gd name="T11" fmla="*/ 2147483647 h 173"/>
                <a:gd name="T12" fmla="*/ 0 w 173"/>
                <a:gd name="T13" fmla="*/ 2147483647 h 173"/>
                <a:gd name="T14" fmla="*/ 0 w 173"/>
                <a:gd name="T15" fmla="*/ 2147483647 h 173"/>
                <a:gd name="T16" fmla="*/ 2147483647 w 173"/>
                <a:gd name="T17" fmla="*/ 2147483647 h 173"/>
                <a:gd name="T18" fmla="*/ 2147483647 w 173"/>
                <a:gd name="T19" fmla="*/ 2147483647 h 173"/>
                <a:gd name="T20" fmla="*/ 2147483647 w 173"/>
                <a:gd name="T21" fmla="*/ 2147483647 h 173"/>
                <a:gd name="T22" fmla="*/ 2147483647 w 173"/>
                <a:gd name="T23" fmla="*/ 2147483647 h 173"/>
                <a:gd name="T24" fmla="*/ 2147483647 w 173"/>
                <a:gd name="T25" fmla="*/ 2147483647 h 173"/>
                <a:gd name="T26" fmla="*/ 2147483647 w 173"/>
                <a:gd name="T27" fmla="*/ 2147483647 h 173"/>
                <a:gd name="T28" fmla="*/ 2147483647 w 173"/>
                <a:gd name="T29" fmla="*/ 2147483647 h 173"/>
                <a:gd name="T30" fmla="*/ 2147483647 w 173"/>
                <a:gd name="T31" fmla="*/ 2147483647 h 173"/>
                <a:gd name="T32" fmla="*/ 2147483647 w 173"/>
                <a:gd name="T33" fmla="*/ 2147483647 h 173"/>
                <a:gd name="T34" fmla="*/ 2147483647 w 173"/>
                <a:gd name="T35" fmla="*/ 2147483647 h 173"/>
                <a:gd name="T36" fmla="*/ 2147483647 w 173"/>
                <a:gd name="T37" fmla="*/ 2147483647 h 173"/>
                <a:gd name="T38" fmla="*/ 2147483647 w 173"/>
                <a:gd name="T39" fmla="*/ 2147483647 h 173"/>
                <a:gd name="T40" fmla="*/ 2147483647 w 173"/>
                <a:gd name="T41" fmla="*/ 2147483647 h 173"/>
                <a:gd name="T42" fmla="*/ 2147483647 w 173"/>
                <a:gd name="T43" fmla="*/ 0 h 173"/>
                <a:gd name="T44" fmla="*/ 2147483647 w 173"/>
                <a:gd name="T45" fmla="*/ 2147483647 h 173"/>
                <a:gd name="T46" fmla="*/ 2147483647 w 173"/>
                <a:gd name="T47" fmla="*/ 2147483647 h 173"/>
                <a:gd name="T48" fmla="*/ 2147483647 w 173"/>
                <a:gd name="T49" fmla="*/ 2147483647 h 173"/>
                <a:gd name="T50" fmla="*/ 2147483647 w 173"/>
                <a:gd name="T51" fmla="*/ 2147483647 h 173"/>
                <a:gd name="T52" fmla="*/ 2147483647 w 173"/>
                <a:gd name="T53" fmla="*/ 2147483647 h 173"/>
                <a:gd name="T54" fmla="*/ 2147483647 w 173"/>
                <a:gd name="T55" fmla="*/ 2147483647 h 173"/>
                <a:gd name="T56" fmla="*/ 2147483647 w 173"/>
                <a:gd name="T57" fmla="*/ 2147483647 h 173"/>
                <a:gd name="T58" fmla="*/ 2147483647 w 173"/>
                <a:gd name="T59" fmla="*/ 2147483647 h 173"/>
                <a:gd name="T60" fmla="*/ 2147483647 w 173"/>
                <a:gd name="T61" fmla="*/ 2147483647 h 173"/>
                <a:gd name="T62" fmla="*/ 2147483647 w 173"/>
                <a:gd name="T63" fmla="*/ 2147483647 h 173"/>
                <a:gd name="T64" fmla="*/ 2147483647 w 173"/>
                <a:gd name="T65" fmla="*/ 2147483647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173"/>
                <a:gd name="T101" fmla="*/ 173 w 173"/>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173">
                  <a:moveTo>
                    <a:pt x="104" y="134"/>
                  </a:moveTo>
                  <a:lnTo>
                    <a:pt x="95" y="150"/>
                  </a:lnTo>
                  <a:lnTo>
                    <a:pt x="67" y="173"/>
                  </a:lnTo>
                  <a:lnTo>
                    <a:pt x="45" y="170"/>
                  </a:lnTo>
                  <a:lnTo>
                    <a:pt x="29" y="162"/>
                  </a:lnTo>
                  <a:lnTo>
                    <a:pt x="15" y="166"/>
                  </a:lnTo>
                  <a:lnTo>
                    <a:pt x="0" y="149"/>
                  </a:lnTo>
                  <a:lnTo>
                    <a:pt x="0" y="87"/>
                  </a:lnTo>
                  <a:lnTo>
                    <a:pt x="31" y="84"/>
                  </a:lnTo>
                  <a:lnTo>
                    <a:pt x="28" y="81"/>
                  </a:lnTo>
                  <a:lnTo>
                    <a:pt x="29" y="46"/>
                  </a:lnTo>
                  <a:lnTo>
                    <a:pt x="60" y="65"/>
                  </a:lnTo>
                  <a:lnTo>
                    <a:pt x="73" y="62"/>
                  </a:lnTo>
                  <a:lnTo>
                    <a:pt x="98" y="84"/>
                  </a:lnTo>
                  <a:lnTo>
                    <a:pt x="111" y="89"/>
                  </a:lnTo>
                  <a:lnTo>
                    <a:pt x="112" y="70"/>
                  </a:lnTo>
                  <a:lnTo>
                    <a:pt x="104" y="71"/>
                  </a:lnTo>
                  <a:lnTo>
                    <a:pt x="97" y="64"/>
                  </a:lnTo>
                  <a:lnTo>
                    <a:pt x="102" y="17"/>
                  </a:lnTo>
                  <a:lnTo>
                    <a:pt x="105" y="7"/>
                  </a:lnTo>
                  <a:lnTo>
                    <a:pt x="128" y="1"/>
                  </a:lnTo>
                  <a:lnTo>
                    <a:pt x="132" y="0"/>
                  </a:lnTo>
                  <a:lnTo>
                    <a:pt x="136" y="7"/>
                  </a:lnTo>
                  <a:lnTo>
                    <a:pt x="137" y="7"/>
                  </a:lnTo>
                  <a:lnTo>
                    <a:pt x="164" y="22"/>
                  </a:lnTo>
                  <a:lnTo>
                    <a:pt x="173" y="45"/>
                  </a:lnTo>
                  <a:lnTo>
                    <a:pt x="168" y="58"/>
                  </a:lnTo>
                  <a:lnTo>
                    <a:pt x="170" y="74"/>
                  </a:lnTo>
                  <a:lnTo>
                    <a:pt x="159" y="97"/>
                  </a:lnTo>
                  <a:lnTo>
                    <a:pt x="164" y="103"/>
                  </a:lnTo>
                  <a:lnTo>
                    <a:pt x="119" y="121"/>
                  </a:lnTo>
                  <a:lnTo>
                    <a:pt x="122" y="131"/>
                  </a:lnTo>
                  <a:lnTo>
                    <a:pt x="104" y="13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3" name="Freeform 104"/>
            <p:cNvSpPr>
              <a:spLocks/>
            </p:cNvSpPr>
            <p:nvPr/>
          </p:nvSpPr>
          <p:spPr bwMode="auto">
            <a:xfrm>
              <a:off x="4849813" y="4000525"/>
              <a:ext cx="312737" cy="268288"/>
            </a:xfrm>
            <a:custGeom>
              <a:avLst/>
              <a:gdLst>
                <a:gd name="T0" fmla="*/ 2147483647 w 173"/>
                <a:gd name="T1" fmla="*/ 2147483647 h 173"/>
                <a:gd name="T2" fmla="*/ 2147483647 w 173"/>
                <a:gd name="T3" fmla="*/ 2147483647 h 173"/>
                <a:gd name="T4" fmla="*/ 2147483647 w 173"/>
                <a:gd name="T5" fmla="*/ 2147483647 h 173"/>
                <a:gd name="T6" fmla="*/ 2147483647 w 173"/>
                <a:gd name="T7" fmla="*/ 2147483647 h 173"/>
                <a:gd name="T8" fmla="*/ 2147483647 w 173"/>
                <a:gd name="T9" fmla="*/ 2147483647 h 173"/>
                <a:gd name="T10" fmla="*/ 2147483647 w 173"/>
                <a:gd name="T11" fmla="*/ 2147483647 h 173"/>
                <a:gd name="T12" fmla="*/ 0 w 173"/>
                <a:gd name="T13" fmla="*/ 2147483647 h 173"/>
                <a:gd name="T14" fmla="*/ 0 w 173"/>
                <a:gd name="T15" fmla="*/ 2147483647 h 173"/>
                <a:gd name="T16" fmla="*/ 2147483647 w 173"/>
                <a:gd name="T17" fmla="*/ 2147483647 h 173"/>
                <a:gd name="T18" fmla="*/ 2147483647 w 173"/>
                <a:gd name="T19" fmla="*/ 2147483647 h 173"/>
                <a:gd name="T20" fmla="*/ 2147483647 w 173"/>
                <a:gd name="T21" fmla="*/ 2147483647 h 173"/>
                <a:gd name="T22" fmla="*/ 2147483647 w 173"/>
                <a:gd name="T23" fmla="*/ 2147483647 h 173"/>
                <a:gd name="T24" fmla="*/ 2147483647 w 173"/>
                <a:gd name="T25" fmla="*/ 2147483647 h 173"/>
                <a:gd name="T26" fmla="*/ 2147483647 w 173"/>
                <a:gd name="T27" fmla="*/ 2147483647 h 173"/>
                <a:gd name="T28" fmla="*/ 2147483647 w 173"/>
                <a:gd name="T29" fmla="*/ 2147483647 h 173"/>
                <a:gd name="T30" fmla="*/ 2147483647 w 173"/>
                <a:gd name="T31" fmla="*/ 2147483647 h 173"/>
                <a:gd name="T32" fmla="*/ 2147483647 w 173"/>
                <a:gd name="T33" fmla="*/ 2147483647 h 173"/>
                <a:gd name="T34" fmla="*/ 2147483647 w 173"/>
                <a:gd name="T35" fmla="*/ 2147483647 h 173"/>
                <a:gd name="T36" fmla="*/ 2147483647 w 173"/>
                <a:gd name="T37" fmla="*/ 2147483647 h 173"/>
                <a:gd name="T38" fmla="*/ 2147483647 w 173"/>
                <a:gd name="T39" fmla="*/ 2147483647 h 173"/>
                <a:gd name="T40" fmla="*/ 2147483647 w 173"/>
                <a:gd name="T41" fmla="*/ 2147483647 h 173"/>
                <a:gd name="T42" fmla="*/ 2147483647 w 173"/>
                <a:gd name="T43" fmla="*/ 0 h 173"/>
                <a:gd name="T44" fmla="*/ 2147483647 w 173"/>
                <a:gd name="T45" fmla="*/ 2147483647 h 173"/>
                <a:gd name="T46" fmla="*/ 2147483647 w 173"/>
                <a:gd name="T47" fmla="*/ 2147483647 h 173"/>
                <a:gd name="T48" fmla="*/ 2147483647 w 173"/>
                <a:gd name="T49" fmla="*/ 2147483647 h 173"/>
                <a:gd name="T50" fmla="*/ 2147483647 w 173"/>
                <a:gd name="T51" fmla="*/ 2147483647 h 173"/>
                <a:gd name="T52" fmla="*/ 2147483647 w 173"/>
                <a:gd name="T53" fmla="*/ 2147483647 h 173"/>
                <a:gd name="T54" fmla="*/ 2147483647 w 173"/>
                <a:gd name="T55" fmla="*/ 2147483647 h 173"/>
                <a:gd name="T56" fmla="*/ 2147483647 w 173"/>
                <a:gd name="T57" fmla="*/ 2147483647 h 173"/>
                <a:gd name="T58" fmla="*/ 2147483647 w 173"/>
                <a:gd name="T59" fmla="*/ 2147483647 h 173"/>
                <a:gd name="T60" fmla="*/ 2147483647 w 173"/>
                <a:gd name="T61" fmla="*/ 2147483647 h 173"/>
                <a:gd name="T62" fmla="*/ 2147483647 w 173"/>
                <a:gd name="T63" fmla="*/ 2147483647 h 173"/>
                <a:gd name="T64" fmla="*/ 2147483647 w 173"/>
                <a:gd name="T65" fmla="*/ 2147483647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173"/>
                <a:gd name="T101" fmla="*/ 173 w 173"/>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173">
                  <a:moveTo>
                    <a:pt x="104" y="134"/>
                  </a:moveTo>
                  <a:lnTo>
                    <a:pt x="95" y="150"/>
                  </a:lnTo>
                  <a:lnTo>
                    <a:pt x="67" y="173"/>
                  </a:lnTo>
                  <a:lnTo>
                    <a:pt x="45" y="170"/>
                  </a:lnTo>
                  <a:lnTo>
                    <a:pt x="29" y="162"/>
                  </a:lnTo>
                  <a:lnTo>
                    <a:pt x="15" y="166"/>
                  </a:lnTo>
                  <a:lnTo>
                    <a:pt x="0" y="149"/>
                  </a:lnTo>
                  <a:lnTo>
                    <a:pt x="0" y="87"/>
                  </a:lnTo>
                  <a:lnTo>
                    <a:pt x="31" y="84"/>
                  </a:lnTo>
                  <a:lnTo>
                    <a:pt x="28" y="81"/>
                  </a:lnTo>
                  <a:lnTo>
                    <a:pt x="29" y="46"/>
                  </a:lnTo>
                  <a:lnTo>
                    <a:pt x="60" y="65"/>
                  </a:lnTo>
                  <a:lnTo>
                    <a:pt x="73" y="62"/>
                  </a:lnTo>
                  <a:lnTo>
                    <a:pt x="98" y="84"/>
                  </a:lnTo>
                  <a:lnTo>
                    <a:pt x="111" y="89"/>
                  </a:lnTo>
                  <a:lnTo>
                    <a:pt x="112" y="70"/>
                  </a:lnTo>
                  <a:lnTo>
                    <a:pt x="104" y="71"/>
                  </a:lnTo>
                  <a:lnTo>
                    <a:pt x="97" y="64"/>
                  </a:lnTo>
                  <a:lnTo>
                    <a:pt x="102" y="17"/>
                  </a:lnTo>
                  <a:lnTo>
                    <a:pt x="105" y="7"/>
                  </a:lnTo>
                  <a:lnTo>
                    <a:pt x="128" y="1"/>
                  </a:lnTo>
                  <a:lnTo>
                    <a:pt x="132" y="0"/>
                  </a:lnTo>
                  <a:lnTo>
                    <a:pt x="136" y="7"/>
                  </a:lnTo>
                  <a:lnTo>
                    <a:pt x="137" y="7"/>
                  </a:lnTo>
                  <a:lnTo>
                    <a:pt x="164" y="22"/>
                  </a:lnTo>
                  <a:lnTo>
                    <a:pt x="173" y="45"/>
                  </a:lnTo>
                  <a:lnTo>
                    <a:pt x="168" y="58"/>
                  </a:lnTo>
                  <a:lnTo>
                    <a:pt x="170" y="74"/>
                  </a:lnTo>
                  <a:lnTo>
                    <a:pt x="159" y="97"/>
                  </a:lnTo>
                  <a:lnTo>
                    <a:pt x="164" y="103"/>
                  </a:lnTo>
                  <a:lnTo>
                    <a:pt x="119" y="121"/>
                  </a:lnTo>
                  <a:lnTo>
                    <a:pt x="122" y="131"/>
                  </a:lnTo>
                  <a:lnTo>
                    <a:pt x="104" y="13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4" name="Freeform 105"/>
            <p:cNvSpPr>
              <a:spLocks/>
            </p:cNvSpPr>
            <p:nvPr/>
          </p:nvSpPr>
          <p:spPr bwMode="auto">
            <a:xfrm>
              <a:off x="5064125" y="4067200"/>
              <a:ext cx="277813" cy="446088"/>
            </a:xfrm>
            <a:custGeom>
              <a:avLst/>
              <a:gdLst>
                <a:gd name="T0" fmla="*/ 2147483647 w 156"/>
                <a:gd name="T1" fmla="*/ 2147483647 h 286"/>
                <a:gd name="T2" fmla="*/ 2147483647 w 156"/>
                <a:gd name="T3" fmla="*/ 2147483647 h 286"/>
                <a:gd name="T4" fmla="*/ 2147483647 w 156"/>
                <a:gd name="T5" fmla="*/ 2147483647 h 286"/>
                <a:gd name="T6" fmla="*/ 2147483647 w 156"/>
                <a:gd name="T7" fmla="*/ 2147483647 h 286"/>
                <a:gd name="T8" fmla="*/ 2147483647 w 156"/>
                <a:gd name="T9" fmla="*/ 2147483647 h 286"/>
                <a:gd name="T10" fmla="*/ 2147483647 w 156"/>
                <a:gd name="T11" fmla="*/ 2147483647 h 286"/>
                <a:gd name="T12" fmla="*/ 2147483647 w 156"/>
                <a:gd name="T13" fmla="*/ 2147483647 h 286"/>
                <a:gd name="T14" fmla="*/ 2147483647 w 156"/>
                <a:gd name="T15" fmla="*/ 2147483647 h 286"/>
                <a:gd name="T16" fmla="*/ 2147483647 w 156"/>
                <a:gd name="T17" fmla="*/ 2147483647 h 286"/>
                <a:gd name="T18" fmla="*/ 2147483647 w 156"/>
                <a:gd name="T19" fmla="*/ 2147483647 h 286"/>
                <a:gd name="T20" fmla="*/ 2147483647 w 156"/>
                <a:gd name="T21" fmla="*/ 2147483647 h 286"/>
                <a:gd name="T22" fmla="*/ 2147483647 w 156"/>
                <a:gd name="T23" fmla="*/ 2147483647 h 286"/>
                <a:gd name="T24" fmla="*/ 2147483647 w 156"/>
                <a:gd name="T25" fmla="*/ 0 h 286"/>
                <a:gd name="T26" fmla="*/ 2147483647 w 156"/>
                <a:gd name="T27" fmla="*/ 2147483647 h 286"/>
                <a:gd name="T28" fmla="*/ 2147483647 w 156"/>
                <a:gd name="T29" fmla="*/ 2147483647 h 286"/>
                <a:gd name="T30" fmla="*/ 2147483647 w 156"/>
                <a:gd name="T31" fmla="*/ 2147483647 h 286"/>
                <a:gd name="T32" fmla="*/ 2147483647 w 156"/>
                <a:gd name="T33" fmla="*/ 2147483647 h 286"/>
                <a:gd name="T34" fmla="*/ 2147483647 w 156"/>
                <a:gd name="T35" fmla="*/ 2147483647 h 286"/>
                <a:gd name="T36" fmla="*/ 2147483647 w 156"/>
                <a:gd name="T37" fmla="*/ 2147483647 h 286"/>
                <a:gd name="T38" fmla="*/ 2147483647 w 156"/>
                <a:gd name="T39" fmla="*/ 2147483647 h 286"/>
                <a:gd name="T40" fmla="*/ 2147483647 w 156"/>
                <a:gd name="T41" fmla="*/ 2147483647 h 286"/>
                <a:gd name="T42" fmla="*/ 2147483647 w 156"/>
                <a:gd name="T43" fmla="*/ 2147483647 h 286"/>
                <a:gd name="T44" fmla="*/ 2147483647 w 156"/>
                <a:gd name="T45" fmla="*/ 2147483647 h 286"/>
                <a:gd name="T46" fmla="*/ 2147483647 w 156"/>
                <a:gd name="T47" fmla="*/ 2147483647 h 286"/>
                <a:gd name="T48" fmla="*/ 2147483647 w 156"/>
                <a:gd name="T49" fmla="*/ 2147483647 h 286"/>
                <a:gd name="T50" fmla="*/ 0 w 156"/>
                <a:gd name="T51" fmla="*/ 2147483647 h 286"/>
                <a:gd name="T52" fmla="*/ 2147483647 w 156"/>
                <a:gd name="T53" fmla="*/ 2147483647 h 286"/>
                <a:gd name="T54" fmla="*/ 2147483647 w 156"/>
                <a:gd name="T55" fmla="*/ 2147483647 h 286"/>
                <a:gd name="T56" fmla="*/ 2147483647 w 156"/>
                <a:gd name="T57" fmla="*/ 2147483647 h 286"/>
                <a:gd name="T58" fmla="*/ 2147483647 w 156"/>
                <a:gd name="T59" fmla="*/ 2147483647 h 286"/>
                <a:gd name="T60" fmla="*/ 2147483647 w 156"/>
                <a:gd name="T61" fmla="*/ 2147483647 h 286"/>
                <a:gd name="T62" fmla="*/ 2147483647 w 156"/>
                <a:gd name="T63" fmla="*/ 2147483647 h 286"/>
                <a:gd name="T64" fmla="*/ 2147483647 w 156"/>
                <a:gd name="T65" fmla="*/ 2147483647 h 286"/>
                <a:gd name="T66" fmla="*/ 2147483647 w 156"/>
                <a:gd name="T67" fmla="*/ 2147483647 h 286"/>
                <a:gd name="T68" fmla="*/ 2147483647 w 156"/>
                <a:gd name="T69" fmla="*/ 2147483647 h 2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6"/>
                <a:gd name="T106" fmla="*/ 0 h 286"/>
                <a:gd name="T107" fmla="*/ 156 w 156"/>
                <a:gd name="T108" fmla="*/ 286 h 2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6" h="286">
                  <a:moveTo>
                    <a:pt x="21" y="286"/>
                  </a:moveTo>
                  <a:lnTo>
                    <a:pt x="34" y="286"/>
                  </a:lnTo>
                  <a:lnTo>
                    <a:pt x="35" y="277"/>
                  </a:lnTo>
                  <a:lnTo>
                    <a:pt x="30" y="274"/>
                  </a:lnTo>
                  <a:lnTo>
                    <a:pt x="35" y="264"/>
                  </a:lnTo>
                  <a:lnTo>
                    <a:pt x="70" y="247"/>
                  </a:lnTo>
                  <a:lnTo>
                    <a:pt x="76" y="210"/>
                  </a:lnTo>
                  <a:lnTo>
                    <a:pt x="63" y="175"/>
                  </a:lnTo>
                  <a:lnTo>
                    <a:pt x="65" y="168"/>
                  </a:lnTo>
                  <a:lnTo>
                    <a:pt x="106" y="123"/>
                  </a:lnTo>
                  <a:lnTo>
                    <a:pt x="129" y="115"/>
                  </a:lnTo>
                  <a:lnTo>
                    <a:pt x="156" y="82"/>
                  </a:lnTo>
                  <a:lnTo>
                    <a:pt x="156" y="0"/>
                  </a:lnTo>
                  <a:lnTo>
                    <a:pt x="135" y="12"/>
                  </a:lnTo>
                  <a:lnTo>
                    <a:pt x="96" y="20"/>
                  </a:lnTo>
                  <a:lnTo>
                    <a:pt x="75" y="19"/>
                  </a:lnTo>
                  <a:lnTo>
                    <a:pt x="65" y="28"/>
                  </a:lnTo>
                  <a:lnTo>
                    <a:pt x="72" y="53"/>
                  </a:lnTo>
                  <a:lnTo>
                    <a:pt x="86" y="76"/>
                  </a:lnTo>
                  <a:lnTo>
                    <a:pt x="84" y="92"/>
                  </a:lnTo>
                  <a:lnTo>
                    <a:pt x="75" y="111"/>
                  </a:lnTo>
                  <a:lnTo>
                    <a:pt x="63" y="95"/>
                  </a:lnTo>
                  <a:lnTo>
                    <a:pt x="65" y="72"/>
                  </a:lnTo>
                  <a:lnTo>
                    <a:pt x="52" y="72"/>
                  </a:lnTo>
                  <a:lnTo>
                    <a:pt x="45" y="61"/>
                  </a:lnTo>
                  <a:lnTo>
                    <a:pt x="0" y="79"/>
                  </a:lnTo>
                  <a:lnTo>
                    <a:pt x="3" y="89"/>
                  </a:lnTo>
                  <a:lnTo>
                    <a:pt x="3" y="95"/>
                  </a:lnTo>
                  <a:lnTo>
                    <a:pt x="17" y="96"/>
                  </a:lnTo>
                  <a:lnTo>
                    <a:pt x="40" y="108"/>
                  </a:lnTo>
                  <a:lnTo>
                    <a:pt x="41" y="123"/>
                  </a:lnTo>
                  <a:lnTo>
                    <a:pt x="38" y="166"/>
                  </a:lnTo>
                  <a:lnTo>
                    <a:pt x="17" y="213"/>
                  </a:lnTo>
                  <a:lnTo>
                    <a:pt x="21" y="269"/>
                  </a:lnTo>
                  <a:lnTo>
                    <a:pt x="21" y="28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5" name="Freeform 106"/>
            <p:cNvSpPr>
              <a:spLocks/>
            </p:cNvSpPr>
            <p:nvPr/>
          </p:nvSpPr>
          <p:spPr bwMode="auto">
            <a:xfrm>
              <a:off x="5064125" y="4067200"/>
              <a:ext cx="277813" cy="446088"/>
            </a:xfrm>
            <a:custGeom>
              <a:avLst/>
              <a:gdLst>
                <a:gd name="T0" fmla="*/ 2147483647 w 156"/>
                <a:gd name="T1" fmla="*/ 2147483647 h 286"/>
                <a:gd name="T2" fmla="*/ 2147483647 w 156"/>
                <a:gd name="T3" fmla="*/ 2147483647 h 286"/>
                <a:gd name="T4" fmla="*/ 2147483647 w 156"/>
                <a:gd name="T5" fmla="*/ 2147483647 h 286"/>
                <a:gd name="T6" fmla="*/ 2147483647 w 156"/>
                <a:gd name="T7" fmla="*/ 2147483647 h 286"/>
                <a:gd name="T8" fmla="*/ 2147483647 w 156"/>
                <a:gd name="T9" fmla="*/ 2147483647 h 286"/>
                <a:gd name="T10" fmla="*/ 2147483647 w 156"/>
                <a:gd name="T11" fmla="*/ 2147483647 h 286"/>
                <a:gd name="T12" fmla="*/ 2147483647 w 156"/>
                <a:gd name="T13" fmla="*/ 2147483647 h 286"/>
                <a:gd name="T14" fmla="*/ 2147483647 w 156"/>
                <a:gd name="T15" fmla="*/ 2147483647 h 286"/>
                <a:gd name="T16" fmla="*/ 2147483647 w 156"/>
                <a:gd name="T17" fmla="*/ 2147483647 h 286"/>
                <a:gd name="T18" fmla="*/ 2147483647 w 156"/>
                <a:gd name="T19" fmla="*/ 2147483647 h 286"/>
                <a:gd name="T20" fmla="*/ 2147483647 w 156"/>
                <a:gd name="T21" fmla="*/ 2147483647 h 286"/>
                <a:gd name="T22" fmla="*/ 2147483647 w 156"/>
                <a:gd name="T23" fmla="*/ 2147483647 h 286"/>
                <a:gd name="T24" fmla="*/ 2147483647 w 156"/>
                <a:gd name="T25" fmla="*/ 0 h 286"/>
                <a:gd name="T26" fmla="*/ 2147483647 w 156"/>
                <a:gd name="T27" fmla="*/ 2147483647 h 286"/>
                <a:gd name="T28" fmla="*/ 2147483647 w 156"/>
                <a:gd name="T29" fmla="*/ 2147483647 h 286"/>
                <a:gd name="T30" fmla="*/ 2147483647 w 156"/>
                <a:gd name="T31" fmla="*/ 2147483647 h 286"/>
                <a:gd name="T32" fmla="*/ 2147483647 w 156"/>
                <a:gd name="T33" fmla="*/ 2147483647 h 286"/>
                <a:gd name="T34" fmla="*/ 2147483647 w 156"/>
                <a:gd name="T35" fmla="*/ 2147483647 h 286"/>
                <a:gd name="T36" fmla="*/ 2147483647 w 156"/>
                <a:gd name="T37" fmla="*/ 2147483647 h 286"/>
                <a:gd name="T38" fmla="*/ 2147483647 w 156"/>
                <a:gd name="T39" fmla="*/ 2147483647 h 286"/>
                <a:gd name="T40" fmla="*/ 2147483647 w 156"/>
                <a:gd name="T41" fmla="*/ 2147483647 h 286"/>
                <a:gd name="T42" fmla="*/ 2147483647 w 156"/>
                <a:gd name="T43" fmla="*/ 2147483647 h 286"/>
                <a:gd name="T44" fmla="*/ 2147483647 w 156"/>
                <a:gd name="T45" fmla="*/ 2147483647 h 286"/>
                <a:gd name="T46" fmla="*/ 2147483647 w 156"/>
                <a:gd name="T47" fmla="*/ 2147483647 h 286"/>
                <a:gd name="T48" fmla="*/ 2147483647 w 156"/>
                <a:gd name="T49" fmla="*/ 2147483647 h 286"/>
                <a:gd name="T50" fmla="*/ 0 w 156"/>
                <a:gd name="T51" fmla="*/ 2147483647 h 286"/>
                <a:gd name="T52" fmla="*/ 2147483647 w 156"/>
                <a:gd name="T53" fmla="*/ 2147483647 h 286"/>
                <a:gd name="T54" fmla="*/ 2147483647 w 156"/>
                <a:gd name="T55" fmla="*/ 2147483647 h 286"/>
                <a:gd name="T56" fmla="*/ 2147483647 w 156"/>
                <a:gd name="T57" fmla="*/ 2147483647 h 286"/>
                <a:gd name="T58" fmla="*/ 2147483647 w 156"/>
                <a:gd name="T59" fmla="*/ 2147483647 h 286"/>
                <a:gd name="T60" fmla="*/ 2147483647 w 156"/>
                <a:gd name="T61" fmla="*/ 2147483647 h 286"/>
                <a:gd name="T62" fmla="*/ 2147483647 w 156"/>
                <a:gd name="T63" fmla="*/ 2147483647 h 286"/>
                <a:gd name="T64" fmla="*/ 2147483647 w 156"/>
                <a:gd name="T65" fmla="*/ 2147483647 h 286"/>
                <a:gd name="T66" fmla="*/ 2147483647 w 156"/>
                <a:gd name="T67" fmla="*/ 2147483647 h 286"/>
                <a:gd name="T68" fmla="*/ 2147483647 w 156"/>
                <a:gd name="T69" fmla="*/ 2147483647 h 2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6"/>
                <a:gd name="T106" fmla="*/ 0 h 286"/>
                <a:gd name="T107" fmla="*/ 156 w 156"/>
                <a:gd name="T108" fmla="*/ 286 h 2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6" h="286">
                  <a:moveTo>
                    <a:pt x="21" y="286"/>
                  </a:moveTo>
                  <a:lnTo>
                    <a:pt x="34" y="286"/>
                  </a:lnTo>
                  <a:lnTo>
                    <a:pt x="35" y="277"/>
                  </a:lnTo>
                  <a:lnTo>
                    <a:pt x="30" y="274"/>
                  </a:lnTo>
                  <a:lnTo>
                    <a:pt x="35" y="264"/>
                  </a:lnTo>
                  <a:lnTo>
                    <a:pt x="70" y="247"/>
                  </a:lnTo>
                  <a:lnTo>
                    <a:pt x="76" y="210"/>
                  </a:lnTo>
                  <a:lnTo>
                    <a:pt x="63" y="175"/>
                  </a:lnTo>
                  <a:lnTo>
                    <a:pt x="65" y="168"/>
                  </a:lnTo>
                  <a:lnTo>
                    <a:pt x="106" y="123"/>
                  </a:lnTo>
                  <a:lnTo>
                    <a:pt x="129" y="115"/>
                  </a:lnTo>
                  <a:lnTo>
                    <a:pt x="156" y="82"/>
                  </a:lnTo>
                  <a:lnTo>
                    <a:pt x="156" y="0"/>
                  </a:lnTo>
                  <a:lnTo>
                    <a:pt x="135" y="12"/>
                  </a:lnTo>
                  <a:lnTo>
                    <a:pt x="96" y="20"/>
                  </a:lnTo>
                  <a:lnTo>
                    <a:pt x="75" y="19"/>
                  </a:lnTo>
                  <a:lnTo>
                    <a:pt x="65" y="28"/>
                  </a:lnTo>
                  <a:lnTo>
                    <a:pt x="72" y="53"/>
                  </a:lnTo>
                  <a:lnTo>
                    <a:pt x="86" y="76"/>
                  </a:lnTo>
                  <a:lnTo>
                    <a:pt x="84" y="92"/>
                  </a:lnTo>
                  <a:lnTo>
                    <a:pt x="75" y="111"/>
                  </a:lnTo>
                  <a:lnTo>
                    <a:pt x="63" y="95"/>
                  </a:lnTo>
                  <a:lnTo>
                    <a:pt x="65" y="72"/>
                  </a:lnTo>
                  <a:lnTo>
                    <a:pt x="52" y="72"/>
                  </a:lnTo>
                  <a:lnTo>
                    <a:pt x="45" y="61"/>
                  </a:lnTo>
                  <a:lnTo>
                    <a:pt x="0" y="79"/>
                  </a:lnTo>
                  <a:lnTo>
                    <a:pt x="3" y="89"/>
                  </a:lnTo>
                  <a:lnTo>
                    <a:pt x="3" y="95"/>
                  </a:lnTo>
                  <a:lnTo>
                    <a:pt x="17" y="96"/>
                  </a:lnTo>
                  <a:lnTo>
                    <a:pt x="40" y="108"/>
                  </a:lnTo>
                  <a:lnTo>
                    <a:pt x="41" y="123"/>
                  </a:lnTo>
                  <a:lnTo>
                    <a:pt x="38" y="166"/>
                  </a:lnTo>
                  <a:lnTo>
                    <a:pt x="17" y="213"/>
                  </a:lnTo>
                  <a:lnTo>
                    <a:pt x="21" y="269"/>
                  </a:lnTo>
                  <a:lnTo>
                    <a:pt x="21" y="28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6" name="Freeform 107"/>
            <p:cNvSpPr>
              <a:spLocks/>
            </p:cNvSpPr>
            <p:nvPr/>
          </p:nvSpPr>
          <p:spPr bwMode="auto">
            <a:xfrm>
              <a:off x="5135563" y="4035450"/>
              <a:ext cx="84137" cy="204788"/>
            </a:xfrm>
            <a:custGeom>
              <a:avLst/>
              <a:gdLst>
                <a:gd name="T0" fmla="*/ 2147483647 w 46"/>
                <a:gd name="T1" fmla="*/ 0 h 131"/>
                <a:gd name="T2" fmla="*/ 2147483647 w 46"/>
                <a:gd name="T3" fmla="*/ 2147483647 h 131"/>
                <a:gd name="T4" fmla="*/ 2147483647 w 46"/>
                <a:gd name="T5" fmla="*/ 2147483647 h 131"/>
                <a:gd name="T6" fmla="*/ 2147483647 w 46"/>
                <a:gd name="T7" fmla="*/ 2147483647 h 131"/>
                <a:gd name="T8" fmla="*/ 0 w 46"/>
                <a:gd name="T9" fmla="*/ 2147483647 h 131"/>
                <a:gd name="T10" fmla="*/ 2147483647 w 46"/>
                <a:gd name="T11" fmla="*/ 2147483647 h 131"/>
                <a:gd name="T12" fmla="*/ 2147483647 w 46"/>
                <a:gd name="T13" fmla="*/ 2147483647 h 131"/>
                <a:gd name="T14" fmla="*/ 2147483647 w 46"/>
                <a:gd name="T15" fmla="*/ 2147483647 h 131"/>
                <a:gd name="T16" fmla="*/ 2147483647 w 46"/>
                <a:gd name="T17" fmla="*/ 2147483647 h 131"/>
                <a:gd name="T18" fmla="*/ 2147483647 w 46"/>
                <a:gd name="T19" fmla="*/ 2147483647 h 131"/>
                <a:gd name="T20" fmla="*/ 2147483647 w 46"/>
                <a:gd name="T21" fmla="*/ 2147483647 h 131"/>
                <a:gd name="T22" fmla="*/ 2147483647 w 46"/>
                <a:gd name="T23" fmla="*/ 2147483647 h 131"/>
                <a:gd name="T24" fmla="*/ 2147483647 w 46"/>
                <a:gd name="T25" fmla="*/ 2147483647 h 131"/>
                <a:gd name="T26" fmla="*/ 2147483647 w 46"/>
                <a:gd name="T27" fmla="*/ 2147483647 h 131"/>
                <a:gd name="T28" fmla="*/ 2147483647 w 46"/>
                <a:gd name="T29" fmla="*/ 2147483647 h 131"/>
                <a:gd name="T30" fmla="*/ 2147483647 w 46"/>
                <a:gd name="T31" fmla="*/ 2147483647 h 131"/>
                <a:gd name="T32" fmla="*/ 2147483647 w 46"/>
                <a:gd name="T33" fmla="*/ 2147483647 h 131"/>
                <a:gd name="T34" fmla="*/ 2147483647 w 46"/>
                <a:gd name="T35" fmla="*/ 0 h 1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131"/>
                <a:gd name="T56" fmla="*/ 46 w 46"/>
                <a:gd name="T57" fmla="*/ 131 h 1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131">
                  <a:moveTo>
                    <a:pt x="5" y="0"/>
                  </a:moveTo>
                  <a:lnTo>
                    <a:pt x="14" y="23"/>
                  </a:lnTo>
                  <a:lnTo>
                    <a:pt x="9" y="36"/>
                  </a:lnTo>
                  <a:lnTo>
                    <a:pt x="11" y="52"/>
                  </a:lnTo>
                  <a:lnTo>
                    <a:pt x="0" y="75"/>
                  </a:lnTo>
                  <a:lnTo>
                    <a:pt x="5" y="81"/>
                  </a:lnTo>
                  <a:lnTo>
                    <a:pt x="12" y="92"/>
                  </a:lnTo>
                  <a:lnTo>
                    <a:pt x="25" y="92"/>
                  </a:lnTo>
                  <a:lnTo>
                    <a:pt x="23" y="115"/>
                  </a:lnTo>
                  <a:lnTo>
                    <a:pt x="35" y="131"/>
                  </a:lnTo>
                  <a:lnTo>
                    <a:pt x="44" y="112"/>
                  </a:lnTo>
                  <a:lnTo>
                    <a:pt x="46" y="96"/>
                  </a:lnTo>
                  <a:lnTo>
                    <a:pt x="32" y="73"/>
                  </a:lnTo>
                  <a:lnTo>
                    <a:pt x="25" y="48"/>
                  </a:lnTo>
                  <a:lnTo>
                    <a:pt x="35" y="39"/>
                  </a:lnTo>
                  <a:lnTo>
                    <a:pt x="28" y="8"/>
                  </a:lnTo>
                  <a:lnTo>
                    <a:pt x="19" y="3"/>
                  </a:lnTo>
                  <a:lnTo>
                    <a:pt x="5"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7" name="Freeform 108"/>
            <p:cNvSpPr>
              <a:spLocks/>
            </p:cNvSpPr>
            <p:nvPr/>
          </p:nvSpPr>
          <p:spPr bwMode="auto">
            <a:xfrm>
              <a:off x="5135563" y="4035450"/>
              <a:ext cx="84137" cy="204788"/>
            </a:xfrm>
            <a:custGeom>
              <a:avLst/>
              <a:gdLst>
                <a:gd name="T0" fmla="*/ 2147483647 w 46"/>
                <a:gd name="T1" fmla="*/ 0 h 131"/>
                <a:gd name="T2" fmla="*/ 2147483647 w 46"/>
                <a:gd name="T3" fmla="*/ 2147483647 h 131"/>
                <a:gd name="T4" fmla="*/ 2147483647 w 46"/>
                <a:gd name="T5" fmla="*/ 2147483647 h 131"/>
                <a:gd name="T6" fmla="*/ 2147483647 w 46"/>
                <a:gd name="T7" fmla="*/ 2147483647 h 131"/>
                <a:gd name="T8" fmla="*/ 0 w 46"/>
                <a:gd name="T9" fmla="*/ 2147483647 h 131"/>
                <a:gd name="T10" fmla="*/ 2147483647 w 46"/>
                <a:gd name="T11" fmla="*/ 2147483647 h 131"/>
                <a:gd name="T12" fmla="*/ 2147483647 w 46"/>
                <a:gd name="T13" fmla="*/ 2147483647 h 131"/>
                <a:gd name="T14" fmla="*/ 2147483647 w 46"/>
                <a:gd name="T15" fmla="*/ 2147483647 h 131"/>
                <a:gd name="T16" fmla="*/ 2147483647 w 46"/>
                <a:gd name="T17" fmla="*/ 2147483647 h 131"/>
                <a:gd name="T18" fmla="*/ 2147483647 w 46"/>
                <a:gd name="T19" fmla="*/ 2147483647 h 131"/>
                <a:gd name="T20" fmla="*/ 2147483647 w 46"/>
                <a:gd name="T21" fmla="*/ 2147483647 h 131"/>
                <a:gd name="T22" fmla="*/ 2147483647 w 46"/>
                <a:gd name="T23" fmla="*/ 2147483647 h 131"/>
                <a:gd name="T24" fmla="*/ 2147483647 w 46"/>
                <a:gd name="T25" fmla="*/ 2147483647 h 131"/>
                <a:gd name="T26" fmla="*/ 2147483647 w 46"/>
                <a:gd name="T27" fmla="*/ 2147483647 h 131"/>
                <a:gd name="T28" fmla="*/ 2147483647 w 46"/>
                <a:gd name="T29" fmla="*/ 2147483647 h 131"/>
                <a:gd name="T30" fmla="*/ 2147483647 w 46"/>
                <a:gd name="T31" fmla="*/ 2147483647 h 131"/>
                <a:gd name="T32" fmla="*/ 2147483647 w 46"/>
                <a:gd name="T33" fmla="*/ 2147483647 h 131"/>
                <a:gd name="T34" fmla="*/ 2147483647 w 46"/>
                <a:gd name="T35" fmla="*/ 0 h 1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131"/>
                <a:gd name="T56" fmla="*/ 46 w 46"/>
                <a:gd name="T57" fmla="*/ 131 h 1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131">
                  <a:moveTo>
                    <a:pt x="5" y="0"/>
                  </a:moveTo>
                  <a:lnTo>
                    <a:pt x="14" y="23"/>
                  </a:lnTo>
                  <a:lnTo>
                    <a:pt x="9" y="36"/>
                  </a:lnTo>
                  <a:lnTo>
                    <a:pt x="11" y="52"/>
                  </a:lnTo>
                  <a:lnTo>
                    <a:pt x="0" y="75"/>
                  </a:lnTo>
                  <a:lnTo>
                    <a:pt x="5" y="81"/>
                  </a:lnTo>
                  <a:lnTo>
                    <a:pt x="12" y="92"/>
                  </a:lnTo>
                  <a:lnTo>
                    <a:pt x="25" y="92"/>
                  </a:lnTo>
                  <a:lnTo>
                    <a:pt x="23" y="115"/>
                  </a:lnTo>
                  <a:lnTo>
                    <a:pt x="35" y="131"/>
                  </a:lnTo>
                  <a:lnTo>
                    <a:pt x="44" y="112"/>
                  </a:lnTo>
                  <a:lnTo>
                    <a:pt x="46" y="96"/>
                  </a:lnTo>
                  <a:lnTo>
                    <a:pt x="32" y="73"/>
                  </a:lnTo>
                  <a:lnTo>
                    <a:pt x="25" y="48"/>
                  </a:lnTo>
                  <a:lnTo>
                    <a:pt x="35" y="39"/>
                  </a:lnTo>
                  <a:lnTo>
                    <a:pt x="28" y="8"/>
                  </a:lnTo>
                  <a:lnTo>
                    <a:pt x="19" y="3"/>
                  </a:lnTo>
                  <a:lnTo>
                    <a:pt x="5"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8" name="Freeform 109"/>
            <p:cNvSpPr>
              <a:spLocks/>
            </p:cNvSpPr>
            <p:nvPr/>
          </p:nvSpPr>
          <p:spPr bwMode="auto">
            <a:xfrm>
              <a:off x="4930775" y="4205313"/>
              <a:ext cx="207963" cy="193675"/>
            </a:xfrm>
            <a:custGeom>
              <a:avLst/>
              <a:gdLst>
                <a:gd name="T0" fmla="*/ 2147483647 w 115"/>
                <a:gd name="T1" fmla="*/ 2147483647 h 124"/>
                <a:gd name="T2" fmla="*/ 2147483647 w 115"/>
                <a:gd name="T3" fmla="*/ 2147483647 h 124"/>
                <a:gd name="T4" fmla="*/ 2147483647 w 115"/>
                <a:gd name="T5" fmla="*/ 2147483647 h 124"/>
                <a:gd name="T6" fmla="*/ 2147483647 w 115"/>
                <a:gd name="T7" fmla="*/ 2147483647 h 124"/>
                <a:gd name="T8" fmla="*/ 0 w 115"/>
                <a:gd name="T9" fmla="*/ 2147483647 h 124"/>
                <a:gd name="T10" fmla="*/ 2147483647 w 115"/>
                <a:gd name="T11" fmla="*/ 2147483647 h 124"/>
                <a:gd name="T12" fmla="*/ 2147483647 w 115"/>
                <a:gd name="T13" fmla="*/ 2147483647 h 124"/>
                <a:gd name="T14" fmla="*/ 2147483647 w 115"/>
                <a:gd name="T15" fmla="*/ 2147483647 h 124"/>
                <a:gd name="T16" fmla="*/ 2147483647 w 115"/>
                <a:gd name="T17" fmla="*/ 0 h 124"/>
                <a:gd name="T18" fmla="*/ 2147483647 w 115"/>
                <a:gd name="T19" fmla="*/ 2147483647 h 124"/>
                <a:gd name="T20" fmla="*/ 2147483647 w 115"/>
                <a:gd name="T21" fmla="*/ 2147483647 h 124"/>
                <a:gd name="T22" fmla="*/ 2147483647 w 115"/>
                <a:gd name="T23" fmla="*/ 2147483647 h 124"/>
                <a:gd name="T24" fmla="*/ 2147483647 w 115"/>
                <a:gd name="T25" fmla="*/ 2147483647 h 124"/>
                <a:gd name="T26" fmla="*/ 2147483647 w 115"/>
                <a:gd name="T27" fmla="*/ 2147483647 h 124"/>
                <a:gd name="T28" fmla="*/ 2147483647 w 115"/>
                <a:gd name="T29" fmla="*/ 2147483647 h 124"/>
                <a:gd name="T30" fmla="*/ 2147483647 w 115"/>
                <a:gd name="T31" fmla="*/ 2147483647 h 124"/>
                <a:gd name="T32" fmla="*/ 2147483647 w 115"/>
                <a:gd name="T33" fmla="*/ 2147483647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
                <a:gd name="T52" fmla="*/ 0 h 124"/>
                <a:gd name="T53" fmla="*/ 115 w 115"/>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 h="124">
                  <a:moveTo>
                    <a:pt x="59" y="114"/>
                  </a:moveTo>
                  <a:lnTo>
                    <a:pt x="40" y="107"/>
                  </a:lnTo>
                  <a:lnTo>
                    <a:pt x="36" y="89"/>
                  </a:lnTo>
                  <a:lnTo>
                    <a:pt x="12" y="67"/>
                  </a:lnTo>
                  <a:lnTo>
                    <a:pt x="0" y="39"/>
                  </a:lnTo>
                  <a:lnTo>
                    <a:pt x="22" y="42"/>
                  </a:lnTo>
                  <a:lnTo>
                    <a:pt x="50" y="19"/>
                  </a:lnTo>
                  <a:lnTo>
                    <a:pt x="59" y="3"/>
                  </a:lnTo>
                  <a:lnTo>
                    <a:pt x="77" y="0"/>
                  </a:lnTo>
                  <a:lnTo>
                    <a:pt x="77" y="6"/>
                  </a:lnTo>
                  <a:lnTo>
                    <a:pt x="91" y="7"/>
                  </a:lnTo>
                  <a:lnTo>
                    <a:pt x="114" y="19"/>
                  </a:lnTo>
                  <a:lnTo>
                    <a:pt x="115" y="34"/>
                  </a:lnTo>
                  <a:lnTo>
                    <a:pt x="112" y="77"/>
                  </a:lnTo>
                  <a:lnTo>
                    <a:pt x="91" y="124"/>
                  </a:lnTo>
                  <a:lnTo>
                    <a:pt x="83" y="117"/>
                  </a:lnTo>
                  <a:lnTo>
                    <a:pt x="59" y="11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9" name="Freeform 110"/>
            <p:cNvSpPr>
              <a:spLocks/>
            </p:cNvSpPr>
            <p:nvPr/>
          </p:nvSpPr>
          <p:spPr bwMode="auto">
            <a:xfrm>
              <a:off x="4930775" y="4205313"/>
              <a:ext cx="207963" cy="193675"/>
            </a:xfrm>
            <a:custGeom>
              <a:avLst/>
              <a:gdLst>
                <a:gd name="T0" fmla="*/ 2147483647 w 115"/>
                <a:gd name="T1" fmla="*/ 2147483647 h 124"/>
                <a:gd name="T2" fmla="*/ 2147483647 w 115"/>
                <a:gd name="T3" fmla="*/ 2147483647 h 124"/>
                <a:gd name="T4" fmla="*/ 2147483647 w 115"/>
                <a:gd name="T5" fmla="*/ 2147483647 h 124"/>
                <a:gd name="T6" fmla="*/ 2147483647 w 115"/>
                <a:gd name="T7" fmla="*/ 2147483647 h 124"/>
                <a:gd name="T8" fmla="*/ 0 w 115"/>
                <a:gd name="T9" fmla="*/ 2147483647 h 124"/>
                <a:gd name="T10" fmla="*/ 2147483647 w 115"/>
                <a:gd name="T11" fmla="*/ 2147483647 h 124"/>
                <a:gd name="T12" fmla="*/ 2147483647 w 115"/>
                <a:gd name="T13" fmla="*/ 2147483647 h 124"/>
                <a:gd name="T14" fmla="*/ 2147483647 w 115"/>
                <a:gd name="T15" fmla="*/ 2147483647 h 124"/>
                <a:gd name="T16" fmla="*/ 2147483647 w 115"/>
                <a:gd name="T17" fmla="*/ 0 h 124"/>
                <a:gd name="T18" fmla="*/ 2147483647 w 115"/>
                <a:gd name="T19" fmla="*/ 2147483647 h 124"/>
                <a:gd name="T20" fmla="*/ 2147483647 w 115"/>
                <a:gd name="T21" fmla="*/ 2147483647 h 124"/>
                <a:gd name="T22" fmla="*/ 2147483647 w 115"/>
                <a:gd name="T23" fmla="*/ 2147483647 h 124"/>
                <a:gd name="T24" fmla="*/ 2147483647 w 115"/>
                <a:gd name="T25" fmla="*/ 2147483647 h 124"/>
                <a:gd name="T26" fmla="*/ 2147483647 w 115"/>
                <a:gd name="T27" fmla="*/ 2147483647 h 124"/>
                <a:gd name="T28" fmla="*/ 2147483647 w 115"/>
                <a:gd name="T29" fmla="*/ 2147483647 h 124"/>
                <a:gd name="T30" fmla="*/ 2147483647 w 115"/>
                <a:gd name="T31" fmla="*/ 2147483647 h 124"/>
                <a:gd name="T32" fmla="*/ 2147483647 w 115"/>
                <a:gd name="T33" fmla="*/ 2147483647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
                <a:gd name="T52" fmla="*/ 0 h 124"/>
                <a:gd name="T53" fmla="*/ 115 w 115"/>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 h="124">
                  <a:moveTo>
                    <a:pt x="59" y="114"/>
                  </a:moveTo>
                  <a:lnTo>
                    <a:pt x="40" y="107"/>
                  </a:lnTo>
                  <a:lnTo>
                    <a:pt x="36" y="89"/>
                  </a:lnTo>
                  <a:lnTo>
                    <a:pt x="12" y="67"/>
                  </a:lnTo>
                  <a:lnTo>
                    <a:pt x="0" y="39"/>
                  </a:lnTo>
                  <a:lnTo>
                    <a:pt x="22" y="42"/>
                  </a:lnTo>
                  <a:lnTo>
                    <a:pt x="50" y="19"/>
                  </a:lnTo>
                  <a:lnTo>
                    <a:pt x="59" y="3"/>
                  </a:lnTo>
                  <a:lnTo>
                    <a:pt x="77" y="0"/>
                  </a:lnTo>
                  <a:lnTo>
                    <a:pt x="77" y="6"/>
                  </a:lnTo>
                  <a:lnTo>
                    <a:pt x="91" y="7"/>
                  </a:lnTo>
                  <a:lnTo>
                    <a:pt x="114" y="19"/>
                  </a:lnTo>
                  <a:lnTo>
                    <a:pt x="115" y="34"/>
                  </a:lnTo>
                  <a:lnTo>
                    <a:pt x="112" y="77"/>
                  </a:lnTo>
                  <a:lnTo>
                    <a:pt x="91" y="124"/>
                  </a:lnTo>
                  <a:lnTo>
                    <a:pt x="83" y="117"/>
                  </a:lnTo>
                  <a:lnTo>
                    <a:pt x="59" y="11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0" name="Freeform 111"/>
            <p:cNvSpPr>
              <a:spLocks/>
            </p:cNvSpPr>
            <p:nvPr/>
          </p:nvSpPr>
          <p:spPr bwMode="auto">
            <a:xfrm>
              <a:off x="4699000" y="4383113"/>
              <a:ext cx="423863" cy="350837"/>
            </a:xfrm>
            <a:custGeom>
              <a:avLst/>
              <a:gdLst>
                <a:gd name="T0" fmla="*/ 2147483647 w 239"/>
                <a:gd name="T1" fmla="*/ 0 h 225"/>
                <a:gd name="T2" fmla="*/ 2147483647 w 239"/>
                <a:gd name="T3" fmla="*/ 2147483647 h 225"/>
                <a:gd name="T4" fmla="*/ 2147483647 w 239"/>
                <a:gd name="T5" fmla="*/ 2147483647 h 225"/>
                <a:gd name="T6" fmla="*/ 2147483647 w 239"/>
                <a:gd name="T7" fmla="*/ 2147483647 h 225"/>
                <a:gd name="T8" fmla="*/ 2147483647 w 239"/>
                <a:gd name="T9" fmla="*/ 2147483647 h 225"/>
                <a:gd name="T10" fmla="*/ 2147483647 w 239"/>
                <a:gd name="T11" fmla="*/ 2147483647 h 225"/>
                <a:gd name="T12" fmla="*/ 2147483647 w 239"/>
                <a:gd name="T13" fmla="*/ 2147483647 h 225"/>
                <a:gd name="T14" fmla="*/ 2147483647 w 239"/>
                <a:gd name="T15" fmla="*/ 2147483647 h 225"/>
                <a:gd name="T16" fmla="*/ 2147483647 w 239"/>
                <a:gd name="T17" fmla="*/ 2147483647 h 225"/>
                <a:gd name="T18" fmla="*/ 2147483647 w 239"/>
                <a:gd name="T19" fmla="*/ 2147483647 h 225"/>
                <a:gd name="T20" fmla="*/ 2147483647 w 239"/>
                <a:gd name="T21" fmla="*/ 2147483647 h 225"/>
                <a:gd name="T22" fmla="*/ 2147483647 w 239"/>
                <a:gd name="T23" fmla="*/ 2147483647 h 225"/>
                <a:gd name="T24" fmla="*/ 2147483647 w 239"/>
                <a:gd name="T25" fmla="*/ 2147483647 h 225"/>
                <a:gd name="T26" fmla="*/ 2147483647 w 239"/>
                <a:gd name="T27" fmla="*/ 2147483647 h 225"/>
                <a:gd name="T28" fmla="*/ 2147483647 w 239"/>
                <a:gd name="T29" fmla="*/ 2147483647 h 225"/>
                <a:gd name="T30" fmla="*/ 2147483647 w 239"/>
                <a:gd name="T31" fmla="*/ 2147483647 h 225"/>
                <a:gd name="T32" fmla="*/ 2147483647 w 239"/>
                <a:gd name="T33" fmla="*/ 2147483647 h 225"/>
                <a:gd name="T34" fmla="*/ 2147483647 w 239"/>
                <a:gd name="T35" fmla="*/ 2147483647 h 225"/>
                <a:gd name="T36" fmla="*/ 2147483647 w 239"/>
                <a:gd name="T37" fmla="*/ 2147483647 h 225"/>
                <a:gd name="T38" fmla="*/ 2147483647 w 239"/>
                <a:gd name="T39" fmla="*/ 2147483647 h 225"/>
                <a:gd name="T40" fmla="*/ 2147483647 w 239"/>
                <a:gd name="T41" fmla="*/ 2147483647 h 225"/>
                <a:gd name="T42" fmla="*/ 2147483647 w 239"/>
                <a:gd name="T43" fmla="*/ 2147483647 h 225"/>
                <a:gd name="T44" fmla="*/ 2147483647 w 239"/>
                <a:gd name="T45" fmla="*/ 2147483647 h 225"/>
                <a:gd name="T46" fmla="*/ 2147483647 w 239"/>
                <a:gd name="T47" fmla="*/ 2147483647 h 225"/>
                <a:gd name="T48" fmla="*/ 2147483647 w 239"/>
                <a:gd name="T49" fmla="*/ 2147483647 h 225"/>
                <a:gd name="T50" fmla="*/ 0 w 239"/>
                <a:gd name="T51" fmla="*/ 2147483647 h 225"/>
                <a:gd name="T52" fmla="*/ 2147483647 w 239"/>
                <a:gd name="T53" fmla="*/ 2147483647 h 225"/>
                <a:gd name="T54" fmla="*/ 2147483647 w 239"/>
                <a:gd name="T55" fmla="*/ 2147483647 h 225"/>
                <a:gd name="T56" fmla="*/ 2147483647 w 239"/>
                <a:gd name="T57" fmla="*/ 2147483647 h 225"/>
                <a:gd name="T58" fmla="*/ 2147483647 w 239"/>
                <a:gd name="T59" fmla="*/ 2147483647 h 225"/>
                <a:gd name="T60" fmla="*/ 2147483647 w 239"/>
                <a:gd name="T61" fmla="*/ 2147483647 h 225"/>
                <a:gd name="T62" fmla="*/ 2147483647 w 239"/>
                <a:gd name="T63" fmla="*/ 2147483647 h 225"/>
                <a:gd name="T64" fmla="*/ 2147483647 w 239"/>
                <a:gd name="T65" fmla="*/ 2147483647 h 225"/>
                <a:gd name="T66" fmla="*/ 2147483647 w 239"/>
                <a:gd name="T67" fmla="*/ 2147483647 h 225"/>
                <a:gd name="T68" fmla="*/ 2147483647 w 239"/>
                <a:gd name="T69" fmla="*/ 2147483647 h 225"/>
                <a:gd name="T70" fmla="*/ 2147483647 w 239"/>
                <a:gd name="T71" fmla="*/ 2147483647 h 225"/>
                <a:gd name="T72" fmla="*/ 2147483647 w 239"/>
                <a:gd name="T73" fmla="*/ 2147483647 h 225"/>
                <a:gd name="T74" fmla="*/ 2147483647 w 239"/>
                <a:gd name="T75" fmla="*/ 2147483647 h 225"/>
                <a:gd name="T76" fmla="*/ 2147483647 w 239"/>
                <a:gd name="T77" fmla="*/ 2147483647 h 225"/>
                <a:gd name="T78" fmla="*/ 2147483647 w 239"/>
                <a:gd name="T79" fmla="*/ 2147483647 h 225"/>
                <a:gd name="T80" fmla="*/ 2147483647 w 239"/>
                <a:gd name="T81" fmla="*/ 2147483647 h 225"/>
                <a:gd name="T82" fmla="*/ 2147483647 w 239"/>
                <a:gd name="T83" fmla="*/ 0 h 2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9"/>
                <a:gd name="T127" fmla="*/ 0 h 225"/>
                <a:gd name="T128" fmla="*/ 239 w 239"/>
                <a:gd name="T129" fmla="*/ 225 h 2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9" h="225">
                  <a:moveTo>
                    <a:pt x="190" y="0"/>
                  </a:moveTo>
                  <a:lnTo>
                    <a:pt x="214" y="3"/>
                  </a:lnTo>
                  <a:lnTo>
                    <a:pt x="222" y="10"/>
                  </a:lnTo>
                  <a:lnTo>
                    <a:pt x="226" y="66"/>
                  </a:lnTo>
                  <a:lnTo>
                    <a:pt x="215" y="67"/>
                  </a:lnTo>
                  <a:lnTo>
                    <a:pt x="211" y="83"/>
                  </a:lnTo>
                  <a:lnTo>
                    <a:pt x="218" y="90"/>
                  </a:lnTo>
                  <a:lnTo>
                    <a:pt x="226" y="83"/>
                  </a:lnTo>
                  <a:lnTo>
                    <a:pt x="237" y="83"/>
                  </a:lnTo>
                  <a:lnTo>
                    <a:pt x="239" y="88"/>
                  </a:lnTo>
                  <a:lnTo>
                    <a:pt x="230" y="115"/>
                  </a:lnTo>
                  <a:lnTo>
                    <a:pt x="216" y="125"/>
                  </a:lnTo>
                  <a:lnTo>
                    <a:pt x="200" y="156"/>
                  </a:lnTo>
                  <a:lnTo>
                    <a:pt x="170" y="190"/>
                  </a:lnTo>
                  <a:lnTo>
                    <a:pt x="150" y="204"/>
                  </a:lnTo>
                  <a:lnTo>
                    <a:pt x="115" y="214"/>
                  </a:lnTo>
                  <a:lnTo>
                    <a:pt x="87" y="212"/>
                  </a:lnTo>
                  <a:lnTo>
                    <a:pt x="51" y="225"/>
                  </a:lnTo>
                  <a:lnTo>
                    <a:pt x="42" y="225"/>
                  </a:lnTo>
                  <a:lnTo>
                    <a:pt x="31" y="212"/>
                  </a:lnTo>
                  <a:lnTo>
                    <a:pt x="25" y="214"/>
                  </a:lnTo>
                  <a:lnTo>
                    <a:pt x="20" y="190"/>
                  </a:lnTo>
                  <a:lnTo>
                    <a:pt x="25" y="185"/>
                  </a:lnTo>
                  <a:lnTo>
                    <a:pt x="25" y="175"/>
                  </a:lnTo>
                  <a:lnTo>
                    <a:pt x="4" y="123"/>
                  </a:lnTo>
                  <a:lnTo>
                    <a:pt x="0" y="118"/>
                  </a:lnTo>
                  <a:lnTo>
                    <a:pt x="6" y="111"/>
                  </a:lnTo>
                  <a:lnTo>
                    <a:pt x="14" y="115"/>
                  </a:lnTo>
                  <a:lnTo>
                    <a:pt x="17" y="123"/>
                  </a:lnTo>
                  <a:lnTo>
                    <a:pt x="37" y="123"/>
                  </a:lnTo>
                  <a:lnTo>
                    <a:pt x="48" y="111"/>
                  </a:lnTo>
                  <a:lnTo>
                    <a:pt x="51" y="47"/>
                  </a:lnTo>
                  <a:lnTo>
                    <a:pt x="62" y="60"/>
                  </a:lnTo>
                  <a:lnTo>
                    <a:pt x="62" y="80"/>
                  </a:lnTo>
                  <a:lnTo>
                    <a:pt x="67" y="83"/>
                  </a:lnTo>
                  <a:lnTo>
                    <a:pt x="83" y="80"/>
                  </a:lnTo>
                  <a:lnTo>
                    <a:pt x="103" y="58"/>
                  </a:lnTo>
                  <a:lnTo>
                    <a:pt x="117" y="64"/>
                  </a:lnTo>
                  <a:lnTo>
                    <a:pt x="131" y="63"/>
                  </a:lnTo>
                  <a:lnTo>
                    <a:pt x="162" y="20"/>
                  </a:lnTo>
                  <a:lnTo>
                    <a:pt x="19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1" name="Freeform 112"/>
            <p:cNvSpPr>
              <a:spLocks/>
            </p:cNvSpPr>
            <p:nvPr/>
          </p:nvSpPr>
          <p:spPr bwMode="auto">
            <a:xfrm>
              <a:off x="4699000" y="4383113"/>
              <a:ext cx="423863" cy="350837"/>
            </a:xfrm>
            <a:custGeom>
              <a:avLst/>
              <a:gdLst>
                <a:gd name="T0" fmla="*/ 2147483647 w 239"/>
                <a:gd name="T1" fmla="*/ 0 h 225"/>
                <a:gd name="T2" fmla="*/ 2147483647 w 239"/>
                <a:gd name="T3" fmla="*/ 2147483647 h 225"/>
                <a:gd name="T4" fmla="*/ 2147483647 w 239"/>
                <a:gd name="T5" fmla="*/ 2147483647 h 225"/>
                <a:gd name="T6" fmla="*/ 2147483647 w 239"/>
                <a:gd name="T7" fmla="*/ 2147483647 h 225"/>
                <a:gd name="T8" fmla="*/ 2147483647 w 239"/>
                <a:gd name="T9" fmla="*/ 2147483647 h 225"/>
                <a:gd name="T10" fmla="*/ 2147483647 w 239"/>
                <a:gd name="T11" fmla="*/ 2147483647 h 225"/>
                <a:gd name="T12" fmla="*/ 2147483647 w 239"/>
                <a:gd name="T13" fmla="*/ 2147483647 h 225"/>
                <a:gd name="T14" fmla="*/ 2147483647 w 239"/>
                <a:gd name="T15" fmla="*/ 2147483647 h 225"/>
                <a:gd name="T16" fmla="*/ 2147483647 w 239"/>
                <a:gd name="T17" fmla="*/ 2147483647 h 225"/>
                <a:gd name="T18" fmla="*/ 2147483647 w 239"/>
                <a:gd name="T19" fmla="*/ 2147483647 h 225"/>
                <a:gd name="T20" fmla="*/ 2147483647 w 239"/>
                <a:gd name="T21" fmla="*/ 2147483647 h 225"/>
                <a:gd name="T22" fmla="*/ 2147483647 w 239"/>
                <a:gd name="T23" fmla="*/ 2147483647 h 225"/>
                <a:gd name="T24" fmla="*/ 2147483647 w 239"/>
                <a:gd name="T25" fmla="*/ 2147483647 h 225"/>
                <a:gd name="T26" fmla="*/ 2147483647 w 239"/>
                <a:gd name="T27" fmla="*/ 2147483647 h 225"/>
                <a:gd name="T28" fmla="*/ 2147483647 w 239"/>
                <a:gd name="T29" fmla="*/ 2147483647 h 225"/>
                <a:gd name="T30" fmla="*/ 2147483647 w 239"/>
                <a:gd name="T31" fmla="*/ 2147483647 h 225"/>
                <a:gd name="T32" fmla="*/ 2147483647 w 239"/>
                <a:gd name="T33" fmla="*/ 2147483647 h 225"/>
                <a:gd name="T34" fmla="*/ 2147483647 w 239"/>
                <a:gd name="T35" fmla="*/ 2147483647 h 225"/>
                <a:gd name="T36" fmla="*/ 2147483647 w 239"/>
                <a:gd name="T37" fmla="*/ 2147483647 h 225"/>
                <a:gd name="T38" fmla="*/ 2147483647 w 239"/>
                <a:gd name="T39" fmla="*/ 2147483647 h 225"/>
                <a:gd name="T40" fmla="*/ 2147483647 w 239"/>
                <a:gd name="T41" fmla="*/ 2147483647 h 225"/>
                <a:gd name="T42" fmla="*/ 2147483647 w 239"/>
                <a:gd name="T43" fmla="*/ 2147483647 h 225"/>
                <a:gd name="T44" fmla="*/ 2147483647 w 239"/>
                <a:gd name="T45" fmla="*/ 2147483647 h 225"/>
                <a:gd name="T46" fmla="*/ 2147483647 w 239"/>
                <a:gd name="T47" fmla="*/ 2147483647 h 225"/>
                <a:gd name="T48" fmla="*/ 2147483647 w 239"/>
                <a:gd name="T49" fmla="*/ 2147483647 h 225"/>
                <a:gd name="T50" fmla="*/ 0 w 239"/>
                <a:gd name="T51" fmla="*/ 2147483647 h 225"/>
                <a:gd name="T52" fmla="*/ 2147483647 w 239"/>
                <a:gd name="T53" fmla="*/ 2147483647 h 225"/>
                <a:gd name="T54" fmla="*/ 2147483647 w 239"/>
                <a:gd name="T55" fmla="*/ 2147483647 h 225"/>
                <a:gd name="T56" fmla="*/ 2147483647 w 239"/>
                <a:gd name="T57" fmla="*/ 2147483647 h 225"/>
                <a:gd name="T58" fmla="*/ 2147483647 w 239"/>
                <a:gd name="T59" fmla="*/ 2147483647 h 225"/>
                <a:gd name="T60" fmla="*/ 2147483647 w 239"/>
                <a:gd name="T61" fmla="*/ 2147483647 h 225"/>
                <a:gd name="T62" fmla="*/ 2147483647 w 239"/>
                <a:gd name="T63" fmla="*/ 2147483647 h 225"/>
                <a:gd name="T64" fmla="*/ 2147483647 w 239"/>
                <a:gd name="T65" fmla="*/ 2147483647 h 225"/>
                <a:gd name="T66" fmla="*/ 2147483647 w 239"/>
                <a:gd name="T67" fmla="*/ 2147483647 h 225"/>
                <a:gd name="T68" fmla="*/ 2147483647 w 239"/>
                <a:gd name="T69" fmla="*/ 2147483647 h 225"/>
                <a:gd name="T70" fmla="*/ 2147483647 w 239"/>
                <a:gd name="T71" fmla="*/ 2147483647 h 225"/>
                <a:gd name="T72" fmla="*/ 2147483647 w 239"/>
                <a:gd name="T73" fmla="*/ 2147483647 h 225"/>
                <a:gd name="T74" fmla="*/ 2147483647 w 239"/>
                <a:gd name="T75" fmla="*/ 2147483647 h 225"/>
                <a:gd name="T76" fmla="*/ 2147483647 w 239"/>
                <a:gd name="T77" fmla="*/ 2147483647 h 225"/>
                <a:gd name="T78" fmla="*/ 2147483647 w 239"/>
                <a:gd name="T79" fmla="*/ 2147483647 h 225"/>
                <a:gd name="T80" fmla="*/ 2147483647 w 239"/>
                <a:gd name="T81" fmla="*/ 2147483647 h 225"/>
                <a:gd name="T82" fmla="*/ 2147483647 w 239"/>
                <a:gd name="T83" fmla="*/ 0 h 2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9"/>
                <a:gd name="T127" fmla="*/ 0 h 225"/>
                <a:gd name="T128" fmla="*/ 239 w 239"/>
                <a:gd name="T129" fmla="*/ 225 h 2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9" h="225">
                  <a:moveTo>
                    <a:pt x="190" y="0"/>
                  </a:moveTo>
                  <a:lnTo>
                    <a:pt x="214" y="3"/>
                  </a:lnTo>
                  <a:lnTo>
                    <a:pt x="222" y="10"/>
                  </a:lnTo>
                  <a:lnTo>
                    <a:pt x="226" y="66"/>
                  </a:lnTo>
                  <a:lnTo>
                    <a:pt x="215" y="67"/>
                  </a:lnTo>
                  <a:lnTo>
                    <a:pt x="211" y="83"/>
                  </a:lnTo>
                  <a:lnTo>
                    <a:pt x="218" y="90"/>
                  </a:lnTo>
                  <a:lnTo>
                    <a:pt x="226" y="83"/>
                  </a:lnTo>
                  <a:lnTo>
                    <a:pt x="237" y="83"/>
                  </a:lnTo>
                  <a:lnTo>
                    <a:pt x="239" y="88"/>
                  </a:lnTo>
                  <a:lnTo>
                    <a:pt x="230" y="115"/>
                  </a:lnTo>
                  <a:lnTo>
                    <a:pt x="216" y="125"/>
                  </a:lnTo>
                  <a:lnTo>
                    <a:pt x="200" y="156"/>
                  </a:lnTo>
                  <a:lnTo>
                    <a:pt x="170" y="190"/>
                  </a:lnTo>
                  <a:lnTo>
                    <a:pt x="150" y="204"/>
                  </a:lnTo>
                  <a:lnTo>
                    <a:pt x="115" y="214"/>
                  </a:lnTo>
                  <a:lnTo>
                    <a:pt x="87" y="212"/>
                  </a:lnTo>
                  <a:lnTo>
                    <a:pt x="51" y="225"/>
                  </a:lnTo>
                  <a:lnTo>
                    <a:pt x="42" y="225"/>
                  </a:lnTo>
                  <a:lnTo>
                    <a:pt x="31" y="212"/>
                  </a:lnTo>
                  <a:lnTo>
                    <a:pt x="25" y="214"/>
                  </a:lnTo>
                  <a:lnTo>
                    <a:pt x="20" y="190"/>
                  </a:lnTo>
                  <a:lnTo>
                    <a:pt x="25" y="185"/>
                  </a:lnTo>
                  <a:lnTo>
                    <a:pt x="25" y="175"/>
                  </a:lnTo>
                  <a:lnTo>
                    <a:pt x="4" y="123"/>
                  </a:lnTo>
                  <a:lnTo>
                    <a:pt x="0" y="118"/>
                  </a:lnTo>
                  <a:lnTo>
                    <a:pt x="6" y="111"/>
                  </a:lnTo>
                  <a:lnTo>
                    <a:pt x="14" y="115"/>
                  </a:lnTo>
                  <a:lnTo>
                    <a:pt x="17" y="123"/>
                  </a:lnTo>
                  <a:lnTo>
                    <a:pt x="37" y="123"/>
                  </a:lnTo>
                  <a:lnTo>
                    <a:pt x="48" y="111"/>
                  </a:lnTo>
                  <a:lnTo>
                    <a:pt x="51" y="47"/>
                  </a:lnTo>
                  <a:lnTo>
                    <a:pt x="62" y="60"/>
                  </a:lnTo>
                  <a:lnTo>
                    <a:pt x="62" y="80"/>
                  </a:lnTo>
                  <a:lnTo>
                    <a:pt x="67" y="83"/>
                  </a:lnTo>
                  <a:lnTo>
                    <a:pt x="83" y="80"/>
                  </a:lnTo>
                  <a:lnTo>
                    <a:pt x="103" y="58"/>
                  </a:lnTo>
                  <a:lnTo>
                    <a:pt x="117" y="64"/>
                  </a:lnTo>
                  <a:lnTo>
                    <a:pt x="131" y="63"/>
                  </a:lnTo>
                  <a:lnTo>
                    <a:pt x="162" y="20"/>
                  </a:lnTo>
                  <a:lnTo>
                    <a:pt x="19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2" name="Freeform 113"/>
            <p:cNvSpPr>
              <a:spLocks/>
            </p:cNvSpPr>
            <p:nvPr/>
          </p:nvSpPr>
          <p:spPr bwMode="auto">
            <a:xfrm>
              <a:off x="4572000" y="4241825"/>
              <a:ext cx="358775" cy="334963"/>
            </a:xfrm>
            <a:custGeom>
              <a:avLst/>
              <a:gdLst>
                <a:gd name="T0" fmla="*/ 2147483647 w 200"/>
                <a:gd name="T1" fmla="*/ 2147483647 h 214"/>
                <a:gd name="T2" fmla="*/ 2147483647 w 200"/>
                <a:gd name="T3" fmla="*/ 2147483647 h 214"/>
                <a:gd name="T4" fmla="*/ 2147483647 w 200"/>
                <a:gd name="T5" fmla="*/ 2147483647 h 214"/>
                <a:gd name="T6" fmla="*/ 2147483647 w 200"/>
                <a:gd name="T7" fmla="*/ 2147483647 h 214"/>
                <a:gd name="T8" fmla="*/ 2147483647 w 200"/>
                <a:gd name="T9" fmla="*/ 2147483647 h 214"/>
                <a:gd name="T10" fmla="*/ 2147483647 w 200"/>
                <a:gd name="T11" fmla="*/ 2147483647 h 214"/>
                <a:gd name="T12" fmla="*/ 2147483647 w 200"/>
                <a:gd name="T13" fmla="*/ 2147483647 h 214"/>
                <a:gd name="T14" fmla="*/ 2147483647 w 200"/>
                <a:gd name="T15" fmla="*/ 2147483647 h 214"/>
                <a:gd name="T16" fmla="*/ 2147483647 w 200"/>
                <a:gd name="T17" fmla="*/ 2147483647 h 214"/>
                <a:gd name="T18" fmla="*/ 2147483647 w 200"/>
                <a:gd name="T19" fmla="*/ 2147483647 h 214"/>
                <a:gd name="T20" fmla="*/ 2147483647 w 200"/>
                <a:gd name="T21" fmla="*/ 2147483647 h 214"/>
                <a:gd name="T22" fmla="*/ 2147483647 w 200"/>
                <a:gd name="T23" fmla="*/ 2147483647 h 214"/>
                <a:gd name="T24" fmla="*/ 2147483647 w 200"/>
                <a:gd name="T25" fmla="*/ 2147483647 h 214"/>
                <a:gd name="T26" fmla="*/ 2147483647 w 200"/>
                <a:gd name="T27" fmla="*/ 2147483647 h 214"/>
                <a:gd name="T28" fmla="*/ 2147483647 w 200"/>
                <a:gd name="T29" fmla="*/ 2147483647 h 214"/>
                <a:gd name="T30" fmla="*/ 2147483647 w 200"/>
                <a:gd name="T31" fmla="*/ 0 h 214"/>
                <a:gd name="T32" fmla="*/ 0 w 200"/>
                <a:gd name="T33" fmla="*/ 2147483647 h 214"/>
                <a:gd name="T34" fmla="*/ 2147483647 w 200"/>
                <a:gd name="T35" fmla="*/ 2147483647 h 214"/>
                <a:gd name="T36" fmla="*/ 2147483647 w 200"/>
                <a:gd name="T37" fmla="*/ 2147483647 h 214"/>
                <a:gd name="T38" fmla="*/ 2147483647 w 200"/>
                <a:gd name="T39" fmla="*/ 2147483647 h 214"/>
                <a:gd name="T40" fmla="*/ 2147483647 w 200"/>
                <a:gd name="T41" fmla="*/ 2147483647 h 214"/>
                <a:gd name="T42" fmla="*/ 2147483647 w 200"/>
                <a:gd name="T43" fmla="*/ 2147483647 h 214"/>
                <a:gd name="T44" fmla="*/ 2147483647 w 200"/>
                <a:gd name="T45" fmla="*/ 2147483647 h 214"/>
                <a:gd name="T46" fmla="*/ 2147483647 w 200"/>
                <a:gd name="T47" fmla="*/ 2147483647 h 214"/>
                <a:gd name="T48" fmla="*/ 2147483647 w 200"/>
                <a:gd name="T49" fmla="*/ 2147483647 h 214"/>
                <a:gd name="T50" fmla="*/ 2147483647 w 200"/>
                <a:gd name="T51" fmla="*/ 2147483647 h 214"/>
                <a:gd name="T52" fmla="*/ 2147483647 w 200"/>
                <a:gd name="T53" fmla="*/ 2147483647 h 214"/>
                <a:gd name="T54" fmla="*/ 2147483647 w 200"/>
                <a:gd name="T55" fmla="*/ 2147483647 h 2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
                <a:gd name="T85" fmla="*/ 0 h 214"/>
                <a:gd name="T86" fmla="*/ 200 w 200"/>
                <a:gd name="T87" fmla="*/ 214 h 2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 h="214">
                  <a:moveTo>
                    <a:pt x="120" y="138"/>
                  </a:moveTo>
                  <a:lnTo>
                    <a:pt x="120" y="94"/>
                  </a:lnTo>
                  <a:lnTo>
                    <a:pt x="135" y="87"/>
                  </a:lnTo>
                  <a:lnTo>
                    <a:pt x="136" y="27"/>
                  </a:lnTo>
                  <a:lnTo>
                    <a:pt x="166" y="21"/>
                  </a:lnTo>
                  <a:lnTo>
                    <a:pt x="172" y="22"/>
                  </a:lnTo>
                  <a:lnTo>
                    <a:pt x="174" y="30"/>
                  </a:lnTo>
                  <a:lnTo>
                    <a:pt x="184" y="21"/>
                  </a:lnTo>
                  <a:lnTo>
                    <a:pt x="200" y="16"/>
                  </a:lnTo>
                  <a:lnTo>
                    <a:pt x="184" y="8"/>
                  </a:lnTo>
                  <a:lnTo>
                    <a:pt x="170" y="12"/>
                  </a:lnTo>
                  <a:lnTo>
                    <a:pt x="148" y="19"/>
                  </a:lnTo>
                  <a:lnTo>
                    <a:pt x="110" y="16"/>
                  </a:lnTo>
                  <a:lnTo>
                    <a:pt x="98" y="8"/>
                  </a:lnTo>
                  <a:lnTo>
                    <a:pt x="35" y="8"/>
                  </a:lnTo>
                  <a:lnTo>
                    <a:pt x="24" y="0"/>
                  </a:lnTo>
                  <a:lnTo>
                    <a:pt x="0" y="8"/>
                  </a:lnTo>
                  <a:lnTo>
                    <a:pt x="3" y="18"/>
                  </a:lnTo>
                  <a:lnTo>
                    <a:pt x="41" y="98"/>
                  </a:lnTo>
                  <a:lnTo>
                    <a:pt x="41" y="126"/>
                  </a:lnTo>
                  <a:lnTo>
                    <a:pt x="52" y="187"/>
                  </a:lnTo>
                  <a:lnTo>
                    <a:pt x="69" y="209"/>
                  </a:lnTo>
                  <a:lnTo>
                    <a:pt x="75" y="202"/>
                  </a:lnTo>
                  <a:lnTo>
                    <a:pt x="83" y="206"/>
                  </a:lnTo>
                  <a:lnTo>
                    <a:pt x="86" y="214"/>
                  </a:lnTo>
                  <a:lnTo>
                    <a:pt x="106" y="214"/>
                  </a:lnTo>
                  <a:lnTo>
                    <a:pt x="117" y="202"/>
                  </a:lnTo>
                  <a:lnTo>
                    <a:pt x="120" y="13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3" name="Freeform 114"/>
            <p:cNvSpPr>
              <a:spLocks/>
            </p:cNvSpPr>
            <p:nvPr/>
          </p:nvSpPr>
          <p:spPr bwMode="auto">
            <a:xfrm>
              <a:off x="4572000" y="4241825"/>
              <a:ext cx="358775" cy="334963"/>
            </a:xfrm>
            <a:custGeom>
              <a:avLst/>
              <a:gdLst>
                <a:gd name="T0" fmla="*/ 2147483647 w 200"/>
                <a:gd name="T1" fmla="*/ 2147483647 h 214"/>
                <a:gd name="T2" fmla="*/ 2147483647 w 200"/>
                <a:gd name="T3" fmla="*/ 2147483647 h 214"/>
                <a:gd name="T4" fmla="*/ 2147483647 w 200"/>
                <a:gd name="T5" fmla="*/ 2147483647 h 214"/>
                <a:gd name="T6" fmla="*/ 2147483647 w 200"/>
                <a:gd name="T7" fmla="*/ 2147483647 h 214"/>
                <a:gd name="T8" fmla="*/ 2147483647 w 200"/>
                <a:gd name="T9" fmla="*/ 2147483647 h 214"/>
                <a:gd name="T10" fmla="*/ 2147483647 w 200"/>
                <a:gd name="T11" fmla="*/ 2147483647 h 214"/>
                <a:gd name="T12" fmla="*/ 2147483647 w 200"/>
                <a:gd name="T13" fmla="*/ 2147483647 h 214"/>
                <a:gd name="T14" fmla="*/ 2147483647 w 200"/>
                <a:gd name="T15" fmla="*/ 2147483647 h 214"/>
                <a:gd name="T16" fmla="*/ 2147483647 w 200"/>
                <a:gd name="T17" fmla="*/ 2147483647 h 214"/>
                <a:gd name="T18" fmla="*/ 2147483647 w 200"/>
                <a:gd name="T19" fmla="*/ 2147483647 h 214"/>
                <a:gd name="T20" fmla="*/ 2147483647 w 200"/>
                <a:gd name="T21" fmla="*/ 2147483647 h 214"/>
                <a:gd name="T22" fmla="*/ 2147483647 w 200"/>
                <a:gd name="T23" fmla="*/ 2147483647 h 214"/>
                <a:gd name="T24" fmla="*/ 2147483647 w 200"/>
                <a:gd name="T25" fmla="*/ 2147483647 h 214"/>
                <a:gd name="T26" fmla="*/ 2147483647 w 200"/>
                <a:gd name="T27" fmla="*/ 2147483647 h 214"/>
                <a:gd name="T28" fmla="*/ 2147483647 w 200"/>
                <a:gd name="T29" fmla="*/ 2147483647 h 214"/>
                <a:gd name="T30" fmla="*/ 2147483647 w 200"/>
                <a:gd name="T31" fmla="*/ 0 h 214"/>
                <a:gd name="T32" fmla="*/ 0 w 200"/>
                <a:gd name="T33" fmla="*/ 2147483647 h 214"/>
                <a:gd name="T34" fmla="*/ 2147483647 w 200"/>
                <a:gd name="T35" fmla="*/ 2147483647 h 214"/>
                <a:gd name="T36" fmla="*/ 2147483647 w 200"/>
                <a:gd name="T37" fmla="*/ 2147483647 h 214"/>
                <a:gd name="T38" fmla="*/ 2147483647 w 200"/>
                <a:gd name="T39" fmla="*/ 2147483647 h 214"/>
                <a:gd name="T40" fmla="*/ 2147483647 w 200"/>
                <a:gd name="T41" fmla="*/ 2147483647 h 214"/>
                <a:gd name="T42" fmla="*/ 2147483647 w 200"/>
                <a:gd name="T43" fmla="*/ 2147483647 h 214"/>
                <a:gd name="T44" fmla="*/ 2147483647 w 200"/>
                <a:gd name="T45" fmla="*/ 2147483647 h 214"/>
                <a:gd name="T46" fmla="*/ 2147483647 w 200"/>
                <a:gd name="T47" fmla="*/ 2147483647 h 214"/>
                <a:gd name="T48" fmla="*/ 2147483647 w 200"/>
                <a:gd name="T49" fmla="*/ 2147483647 h 214"/>
                <a:gd name="T50" fmla="*/ 2147483647 w 200"/>
                <a:gd name="T51" fmla="*/ 2147483647 h 214"/>
                <a:gd name="T52" fmla="*/ 2147483647 w 200"/>
                <a:gd name="T53" fmla="*/ 2147483647 h 214"/>
                <a:gd name="T54" fmla="*/ 2147483647 w 200"/>
                <a:gd name="T55" fmla="*/ 2147483647 h 2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
                <a:gd name="T85" fmla="*/ 0 h 214"/>
                <a:gd name="T86" fmla="*/ 200 w 200"/>
                <a:gd name="T87" fmla="*/ 214 h 2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 h="214">
                  <a:moveTo>
                    <a:pt x="120" y="138"/>
                  </a:moveTo>
                  <a:lnTo>
                    <a:pt x="120" y="94"/>
                  </a:lnTo>
                  <a:lnTo>
                    <a:pt x="135" y="87"/>
                  </a:lnTo>
                  <a:lnTo>
                    <a:pt x="136" y="27"/>
                  </a:lnTo>
                  <a:lnTo>
                    <a:pt x="166" y="21"/>
                  </a:lnTo>
                  <a:lnTo>
                    <a:pt x="172" y="22"/>
                  </a:lnTo>
                  <a:lnTo>
                    <a:pt x="174" y="30"/>
                  </a:lnTo>
                  <a:lnTo>
                    <a:pt x="184" y="21"/>
                  </a:lnTo>
                  <a:lnTo>
                    <a:pt x="200" y="16"/>
                  </a:lnTo>
                  <a:lnTo>
                    <a:pt x="184" y="8"/>
                  </a:lnTo>
                  <a:lnTo>
                    <a:pt x="170" y="12"/>
                  </a:lnTo>
                  <a:lnTo>
                    <a:pt x="148" y="19"/>
                  </a:lnTo>
                  <a:lnTo>
                    <a:pt x="110" y="16"/>
                  </a:lnTo>
                  <a:lnTo>
                    <a:pt x="98" y="8"/>
                  </a:lnTo>
                  <a:lnTo>
                    <a:pt x="35" y="8"/>
                  </a:lnTo>
                  <a:lnTo>
                    <a:pt x="24" y="0"/>
                  </a:lnTo>
                  <a:lnTo>
                    <a:pt x="0" y="8"/>
                  </a:lnTo>
                  <a:lnTo>
                    <a:pt x="3" y="18"/>
                  </a:lnTo>
                  <a:lnTo>
                    <a:pt x="41" y="98"/>
                  </a:lnTo>
                  <a:lnTo>
                    <a:pt x="41" y="126"/>
                  </a:lnTo>
                  <a:lnTo>
                    <a:pt x="52" y="187"/>
                  </a:lnTo>
                  <a:lnTo>
                    <a:pt x="69" y="209"/>
                  </a:lnTo>
                  <a:lnTo>
                    <a:pt x="75" y="202"/>
                  </a:lnTo>
                  <a:lnTo>
                    <a:pt x="83" y="206"/>
                  </a:lnTo>
                  <a:lnTo>
                    <a:pt x="86" y="214"/>
                  </a:lnTo>
                  <a:lnTo>
                    <a:pt x="106" y="214"/>
                  </a:lnTo>
                  <a:lnTo>
                    <a:pt x="117" y="202"/>
                  </a:lnTo>
                  <a:lnTo>
                    <a:pt x="120" y="13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4" name="Freeform 115"/>
            <p:cNvSpPr>
              <a:spLocks/>
            </p:cNvSpPr>
            <p:nvPr/>
          </p:nvSpPr>
          <p:spPr bwMode="auto">
            <a:xfrm>
              <a:off x="4572000" y="3932263"/>
              <a:ext cx="333375" cy="336550"/>
            </a:xfrm>
            <a:custGeom>
              <a:avLst/>
              <a:gdLst>
                <a:gd name="T0" fmla="*/ 2147483647 w 186"/>
                <a:gd name="T1" fmla="*/ 2147483647 h 216"/>
                <a:gd name="T2" fmla="*/ 2147483647 w 186"/>
                <a:gd name="T3" fmla="*/ 0 h 216"/>
                <a:gd name="T4" fmla="*/ 2147483647 w 186"/>
                <a:gd name="T5" fmla="*/ 2147483647 h 216"/>
                <a:gd name="T6" fmla="*/ 2147483647 w 186"/>
                <a:gd name="T7" fmla="*/ 2147483647 h 216"/>
                <a:gd name="T8" fmla="*/ 2147483647 w 186"/>
                <a:gd name="T9" fmla="*/ 2147483647 h 216"/>
                <a:gd name="T10" fmla="*/ 2147483647 w 186"/>
                <a:gd name="T11" fmla="*/ 2147483647 h 216"/>
                <a:gd name="T12" fmla="*/ 2147483647 w 186"/>
                <a:gd name="T13" fmla="*/ 2147483647 h 216"/>
                <a:gd name="T14" fmla="*/ 2147483647 w 186"/>
                <a:gd name="T15" fmla="*/ 2147483647 h 216"/>
                <a:gd name="T16" fmla="*/ 2147483647 w 186"/>
                <a:gd name="T17" fmla="*/ 2147483647 h 216"/>
                <a:gd name="T18" fmla="*/ 2147483647 w 186"/>
                <a:gd name="T19" fmla="*/ 2147483647 h 216"/>
                <a:gd name="T20" fmla="*/ 2147483647 w 186"/>
                <a:gd name="T21" fmla="*/ 2147483647 h 216"/>
                <a:gd name="T22" fmla="*/ 2147483647 w 186"/>
                <a:gd name="T23" fmla="*/ 2147483647 h 216"/>
                <a:gd name="T24" fmla="*/ 2147483647 w 186"/>
                <a:gd name="T25" fmla="*/ 2147483647 h 216"/>
                <a:gd name="T26" fmla="*/ 2147483647 w 186"/>
                <a:gd name="T27" fmla="*/ 2147483647 h 216"/>
                <a:gd name="T28" fmla="*/ 2147483647 w 186"/>
                <a:gd name="T29" fmla="*/ 2147483647 h 216"/>
                <a:gd name="T30" fmla="*/ 2147483647 w 186"/>
                <a:gd name="T31" fmla="*/ 2147483647 h 216"/>
                <a:gd name="T32" fmla="*/ 2147483647 w 186"/>
                <a:gd name="T33" fmla="*/ 2147483647 h 216"/>
                <a:gd name="T34" fmla="*/ 2147483647 w 186"/>
                <a:gd name="T35" fmla="*/ 2147483647 h 216"/>
                <a:gd name="T36" fmla="*/ 2147483647 w 186"/>
                <a:gd name="T37" fmla="*/ 2147483647 h 216"/>
                <a:gd name="T38" fmla="*/ 2147483647 w 186"/>
                <a:gd name="T39" fmla="*/ 2147483647 h 216"/>
                <a:gd name="T40" fmla="*/ 2147483647 w 186"/>
                <a:gd name="T41" fmla="*/ 2147483647 h 216"/>
                <a:gd name="T42" fmla="*/ 2147483647 w 186"/>
                <a:gd name="T43" fmla="*/ 2147483647 h 216"/>
                <a:gd name="T44" fmla="*/ 2147483647 w 186"/>
                <a:gd name="T45" fmla="*/ 2147483647 h 216"/>
                <a:gd name="T46" fmla="*/ 2147483647 w 186"/>
                <a:gd name="T47" fmla="*/ 2147483647 h 216"/>
                <a:gd name="T48" fmla="*/ 2147483647 w 186"/>
                <a:gd name="T49" fmla="*/ 2147483647 h 216"/>
                <a:gd name="T50" fmla="*/ 2147483647 w 186"/>
                <a:gd name="T51" fmla="*/ 2147483647 h 216"/>
                <a:gd name="T52" fmla="*/ 0 w 186"/>
                <a:gd name="T53" fmla="*/ 2147483647 h 216"/>
                <a:gd name="T54" fmla="*/ 2147483647 w 186"/>
                <a:gd name="T55" fmla="*/ 2147483647 h 216"/>
                <a:gd name="T56" fmla="*/ 2147483647 w 186"/>
                <a:gd name="T57" fmla="*/ 2147483647 h 216"/>
                <a:gd name="T58" fmla="*/ 2147483647 w 186"/>
                <a:gd name="T59" fmla="*/ 2147483647 h 216"/>
                <a:gd name="T60" fmla="*/ 2147483647 w 186"/>
                <a:gd name="T61" fmla="*/ 2147483647 h 216"/>
                <a:gd name="T62" fmla="*/ 2147483647 w 186"/>
                <a:gd name="T63" fmla="*/ 2147483647 h 216"/>
                <a:gd name="T64" fmla="*/ 2147483647 w 186"/>
                <a:gd name="T65" fmla="*/ 2147483647 h 216"/>
                <a:gd name="T66" fmla="*/ 2147483647 w 186"/>
                <a:gd name="T67" fmla="*/ 2147483647 h 216"/>
                <a:gd name="T68" fmla="*/ 2147483647 w 186"/>
                <a:gd name="T69" fmla="*/ 2147483647 h 2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6"/>
                <a:gd name="T106" fmla="*/ 0 h 216"/>
                <a:gd name="T107" fmla="*/ 186 w 186"/>
                <a:gd name="T108" fmla="*/ 216 h 2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6" h="216">
                  <a:moveTo>
                    <a:pt x="28" y="2"/>
                  </a:moveTo>
                  <a:lnTo>
                    <a:pt x="65" y="0"/>
                  </a:lnTo>
                  <a:lnTo>
                    <a:pt x="73" y="6"/>
                  </a:lnTo>
                  <a:lnTo>
                    <a:pt x="79" y="27"/>
                  </a:lnTo>
                  <a:lnTo>
                    <a:pt x="93" y="43"/>
                  </a:lnTo>
                  <a:lnTo>
                    <a:pt x="113" y="40"/>
                  </a:lnTo>
                  <a:lnTo>
                    <a:pt x="117" y="22"/>
                  </a:lnTo>
                  <a:lnTo>
                    <a:pt x="136" y="21"/>
                  </a:lnTo>
                  <a:lnTo>
                    <a:pt x="136" y="25"/>
                  </a:lnTo>
                  <a:lnTo>
                    <a:pt x="148" y="27"/>
                  </a:lnTo>
                  <a:lnTo>
                    <a:pt x="150" y="32"/>
                  </a:lnTo>
                  <a:lnTo>
                    <a:pt x="152" y="68"/>
                  </a:lnTo>
                  <a:lnTo>
                    <a:pt x="158" y="85"/>
                  </a:lnTo>
                  <a:lnTo>
                    <a:pt x="153" y="92"/>
                  </a:lnTo>
                  <a:lnTo>
                    <a:pt x="156" y="97"/>
                  </a:lnTo>
                  <a:lnTo>
                    <a:pt x="184" y="89"/>
                  </a:lnTo>
                  <a:lnTo>
                    <a:pt x="183" y="124"/>
                  </a:lnTo>
                  <a:lnTo>
                    <a:pt x="186" y="127"/>
                  </a:lnTo>
                  <a:lnTo>
                    <a:pt x="155" y="130"/>
                  </a:lnTo>
                  <a:lnTo>
                    <a:pt x="155" y="192"/>
                  </a:lnTo>
                  <a:lnTo>
                    <a:pt x="170" y="209"/>
                  </a:lnTo>
                  <a:lnTo>
                    <a:pt x="148" y="216"/>
                  </a:lnTo>
                  <a:lnTo>
                    <a:pt x="110" y="213"/>
                  </a:lnTo>
                  <a:lnTo>
                    <a:pt x="98" y="205"/>
                  </a:lnTo>
                  <a:lnTo>
                    <a:pt x="35" y="205"/>
                  </a:lnTo>
                  <a:lnTo>
                    <a:pt x="24" y="197"/>
                  </a:lnTo>
                  <a:lnTo>
                    <a:pt x="0" y="205"/>
                  </a:lnTo>
                  <a:lnTo>
                    <a:pt x="3" y="181"/>
                  </a:lnTo>
                  <a:lnTo>
                    <a:pt x="14" y="135"/>
                  </a:lnTo>
                  <a:lnTo>
                    <a:pt x="30" y="116"/>
                  </a:lnTo>
                  <a:lnTo>
                    <a:pt x="32" y="97"/>
                  </a:lnTo>
                  <a:lnTo>
                    <a:pt x="20" y="62"/>
                  </a:lnTo>
                  <a:lnTo>
                    <a:pt x="25" y="51"/>
                  </a:lnTo>
                  <a:lnTo>
                    <a:pt x="13" y="11"/>
                  </a:lnTo>
                  <a:lnTo>
                    <a:pt x="28" y="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5" name="Freeform 116"/>
            <p:cNvSpPr>
              <a:spLocks/>
            </p:cNvSpPr>
            <p:nvPr/>
          </p:nvSpPr>
          <p:spPr bwMode="auto">
            <a:xfrm>
              <a:off x="4572000" y="3932263"/>
              <a:ext cx="333375" cy="336550"/>
            </a:xfrm>
            <a:custGeom>
              <a:avLst/>
              <a:gdLst>
                <a:gd name="T0" fmla="*/ 2147483647 w 186"/>
                <a:gd name="T1" fmla="*/ 2147483647 h 216"/>
                <a:gd name="T2" fmla="*/ 2147483647 w 186"/>
                <a:gd name="T3" fmla="*/ 0 h 216"/>
                <a:gd name="T4" fmla="*/ 2147483647 w 186"/>
                <a:gd name="T5" fmla="*/ 2147483647 h 216"/>
                <a:gd name="T6" fmla="*/ 2147483647 w 186"/>
                <a:gd name="T7" fmla="*/ 2147483647 h 216"/>
                <a:gd name="T8" fmla="*/ 2147483647 w 186"/>
                <a:gd name="T9" fmla="*/ 2147483647 h 216"/>
                <a:gd name="T10" fmla="*/ 2147483647 w 186"/>
                <a:gd name="T11" fmla="*/ 2147483647 h 216"/>
                <a:gd name="T12" fmla="*/ 2147483647 w 186"/>
                <a:gd name="T13" fmla="*/ 2147483647 h 216"/>
                <a:gd name="T14" fmla="*/ 2147483647 w 186"/>
                <a:gd name="T15" fmla="*/ 2147483647 h 216"/>
                <a:gd name="T16" fmla="*/ 2147483647 w 186"/>
                <a:gd name="T17" fmla="*/ 2147483647 h 216"/>
                <a:gd name="T18" fmla="*/ 2147483647 w 186"/>
                <a:gd name="T19" fmla="*/ 2147483647 h 216"/>
                <a:gd name="T20" fmla="*/ 2147483647 w 186"/>
                <a:gd name="T21" fmla="*/ 2147483647 h 216"/>
                <a:gd name="T22" fmla="*/ 2147483647 w 186"/>
                <a:gd name="T23" fmla="*/ 2147483647 h 216"/>
                <a:gd name="T24" fmla="*/ 2147483647 w 186"/>
                <a:gd name="T25" fmla="*/ 2147483647 h 216"/>
                <a:gd name="T26" fmla="*/ 2147483647 w 186"/>
                <a:gd name="T27" fmla="*/ 2147483647 h 216"/>
                <a:gd name="T28" fmla="*/ 2147483647 w 186"/>
                <a:gd name="T29" fmla="*/ 2147483647 h 216"/>
                <a:gd name="T30" fmla="*/ 2147483647 w 186"/>
                <a:gd name="T31" fmla="*/ 2147483647 h 216"/>
                <a:gd name="T32" fmla="*/ 2147483647 w 186"/>
                <a:gd name="T33" fmla="*/ 2147483647 h 216"/>
                <a:gd name="T34" fmla="*/ 2147483647 w 186"/>
                <a:gd name="T35" fmla="*/ 2147483647 h 216"/>
                <a:gd name="T36" fmla="*/ 2147483647 w 186"/>
                <a:gd name="T37" fmla="*/ 2147483647 h 216"/>
                <a:gd name="T38" fmla="*/ 2147483647 w 186"/>
                <a:gd name="T39" fmla="*/ 2147483647 h 216"/>
                <a:gd name="T40" fmla="*/ 2147483647 w 186"/>
                <a:gd name="T41" fmla="*/ 2147483647 h 216"/>
                <a:gd name="T42" fmla="*/ 2147483647 w 186"/>
                <a:gd name="T43" fmla="*/ 2147483647 h 216"/>
                <a:gd name="T44" fmla="*/ 2147483647 w 186"/>
                <a:gd name="T45" fmla="*/ 2147483647 h 216"/>
                <a:gd name="T46" fmla="*/ 2147483647 w 186"/>
                <a:gd name="T47" fmla="*/ 2147483647 h 216"/>
                <a:gd name="T48" fmla="*/ 2147483647 w 186"/>
                <a:gd name="T49" fmla="*/ 2147483647 h 216"/>
                <a:gd name="T50" fmla="*/ 2147483647 w 186"/>
                <a:gd name="T51" fmla="*/ 2147483647 h 216"/>
                <a:gd name="T52" fmla="*/ 0 w 186"/>
                <a:gd name="T53" fmla="*/ 2147483647 h 216"/>
                <a:gd name="T54" fmla="*/ 2147483647 w 186"/>
                <a:gd name="T55" fmla="*/ 2147483647 h 216"/>
                <a:gd name="T56" fmla="*/ 2147483647 w 186"/>
                <a:gd name="T57" fmla="*/ 2147483647 h 216"/>
                <a:gd name="T58" fmla="*/ 2147483647 w 186"/>
                <a:gd name="T59" fmla="*/ 2147483647 h 216"/>
                <a:gd name="T60" fmla="*/ 2147483647 w 186"/>
                <a:gd name="T61" fmla="*/ 2147483647 h 216"/>
                <a:gd name="T62" fmla="*/ 2147483647 w 186"/>
                <a:gd name="T63" fmla="*/ 2147483647 h 216"/>
                <a:gd name="T64" fmla="*/ 2147483647 w 186"/>
                <a:gd name="T65" fmla="*/ 2147483647 h 216"/>
                <a:gd name="T66" fmla="*/ 2147483647 w 186"/>
                <a:gd name="T67" fmla="*/ 2147483647 h 216"/>
                <a:gd name="T68" fmla="*/ 2147483647 w 186"/>
                <a:gd name="T69" fmla="*/ 2147483647 h 2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6"/>
                <a:gd name="T106" fmla="*/ 0 h 216"/>
                <a:gd name="T107" fmla="*/ 186 w 186"/>
                <a:gd name="T108" fmla="*/ 216 h 2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6" h="216">
                  <a:moveTo>
                    <a:pt x="28" y="2"/>
                  </a:moveTo>
                  <a:lnTo>
                    <a:pt x="65" y="0"/>
                  </a:lnTo>
                  <a:lnTo>
                    <a:pt x="73" y="6"/>
                  </a:lnTo>
                  <a:lnTo>
                    <a:pt x="79" y="27"/>
                  </a:lnTo>
                  <a:lnTo>
                    <a:pt x="93" y="43"/>
                  </a:lnTo>
                  <a:lnTo>
                    <a:pt x="113" y="40"/>
                  </a:lnTo>
                  <a:lnTo>
                    <a:pt x="117" y="22"/>
                  </a:lnTo>
                  <a:lnTo>
                    <a:pt x="136" y="21"/>
                  </a:lnTo>
                  <a:lnTo>
                    <a:pt x="136" y="25"/>
                  </a:lnTo>
                  <a:lnTo>
                    <a:pt x="148" y="27"/>
                  </a:lnTo>
                  <a:lnTo>
                    <a:pt x="150" y="32"/>
                  </a:lnTo>
                  <a:lnTo>
                    <a:pt x="152" y="68"/>
                  </a:lnTo>
                  <a:lnTo>
                    <a:pt x="158" y="85"/>
                  </a:lnTo>
                  <a:lnTo>
                    <a:pt x="153" y="92"/>
                  </a:lnTo>
                  <a:lnTo>
                    <a:pt x="156" y="97"/>
                  </a:lnTo>
                  <a:lnTo>
                    <a:pt x="184" y="89"/>
                  </a:lnTo>
                  <a:lnTo>
                    <a:pt x="183" y="124"/>
                  </a:lnTo>
                  <a:lnTo>
                    <a:pt x="186" y="127"/>
                  </a:lnTo>
                  <a:lnTo>
                    <a:pt x="155" y="130"/>
                  </a:lnTo>
                  <a:lnTo>
                    <a:pt x="155" y="192"/>
                  </a:lnTo>
                  <a:lnTo>
                    <a:pt x="170" y="209"/>
                  </a:lnTo>
                  <a:lnTo>
                    <a:pt x="148" y="216"/>
                  </a:lnTo>
                  <a:lnTo>
                    <a:pt x="110" y="213"/>
                  </a:lnTo>
                  <a:lnTo>
                    <a:pt x="98" y="205"/>
                  </a:lnTo>
                  <a:lnTo>
                    <a:pt x="35" y="205"/>
                  </a:lnTo>
                  <a:lnTo>
                    <a:pt x="24" y="197"/>
                  </a:lnTo>
                  <a:lnTo>
                    <a:pt x="0" y="205"/>
                  </a:lnTo>
                  <a:lnTo>
                    <a:pt x="3" y="181"/>
                  </a:lnTo>
                  <a:lnTo>
                    <a:pt x="14" y="135"/>
                  </a:lnTo>
                  <a:lnTo>
                    <a:pt x="30" y="116"/>
                  </a:lnTo>
                  <a:lnTo>
                    <a:pt x="32" y="97"/>
                  </a:lnTo>
                  <a:lnTo>
                    <a:pt x="20" y="62"/>
                  </a:lnTo>
                  <a:lnTo>
                    <a:pt x="25" y="51"/>
                  </a:lnTo>
                  <a:lnTo>
                    <a:pt x="13" y="11"/>
                  </a:lnTo>
                  <a:lnTo>
                    <a:pt x="28" y="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6" name="Freeform 117"/>
            <p:cNvSpPr>
              <a:spLocks/>
            </p:cNvSpPr>
            <p:nvPr/>
          </p:nvSpPr>
          <p:spPr bwMode="auto">
            <a:xfrm>
              <a:off x="4584700" y="3895750"/>
              <a:ext cx="23813" cy="42863"/>
            </a:xfrm>
            <a:custGeom>
              <a:avLst/>
              <a:gdLst>
                <a:gd name="T0" fmla="*/ 2147483647 w 14"/>
                <a:gd name="T1" fmla="*/ 2147483647 h 26"/>
                <a:gd name="T2" fmla="*/ 2147483647 w 14"/>
                <a:gd name="T3" fmla="*/ 2147483647 h 26"/>
                <a:gd name="T4" fmla="*/ 2147483647 w 14"/>
                <a:gd name="T5" fmla="*/ 2147483647 h 26"/>
                <a:gd name="T6" fmla="*/ 2147483647 w 14"/>
                <a:gd name="T7" fmla="*/ 2147483647 h 26"/>
                <a:gd name="T8" fmla="*/ 0 w 14"/>
                <a:gd name="T9" fmla="*/ 2147483647 h 26"/>
                <a:gd name="T10" fmla="*/ 2147483647 w 14"/>
                <a:gd name="T11" fmla="*/ 0 h 26"/>
                <a:gd name="T12" fmla="*/ 2147483647 w 14"/>
                <a:gd name="T13" fmla="*/ 2147483647 h 26"/>
                <a:gd name="T14" fmla="*/ 0 60000 65536"/>
                <a:gd name="T15" fmla="*/ 0 60000 65536"/>
                <a:gd name="T16" fmla="*/ 0 60000 65536"/>
                <a:gd name="T17" fmla="*/ 0 60000 65536"/>
                <a:gd name="T18" fmla="*/ 0 60000 65536"/>
                <a:gd name="T19" fmla="*/ 0 60000 65536"/>
                <a:gd name="T20" fmla="*/ 0 60000 65536"/>
                <a:gd name="T21" fmla="*/ 0 w 14"/>
                <a:gd name="T22" fmla="*/ 0 h 26"/>
                <a:gd name="T23" fmla="*/ 14 w 14"/>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6">
                  <a:moveTo>
                    <a:pt x="14" y="4"/>
                  </a:moveTo>
                  <a:lnTo>
                    <a:pt x="7" y="10"/>
                  </a:lnTo>
                  <a:lnTo>
                    <a:pt x="4" y="26"/>
                  </a:lnTo>
                  <a:lnTo>
                    <a:pt x="1" y="16"/>
                  </a:lnTo>
                  <a:lnTo>
                    <a:pt x="0" y="10"/>
                  </a:lnTo>
                  <a:lnTo>
                    <a:pt x="10" y="0"/>
                  </a:lnTo>
                  <a:lnTo>
                    <a:pt x="14"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7" name="Freeform 118"/>
            <p:cNvSpPr>
              <a:spLocks/>
            </p:cNvSpPr>
            <p:nvPr/>
          </p:nvSpPr>
          <p:spPr bwMode="auto">
            <a:xfrm>
              <a:off x="4584700" y="3895750"/>
              <a:ext cx="23813" cy="42863"/>
            </a:xfrm>
            <a:custGeom>
              <a:avLst/>
              <a:gdLst>
                <a:gd name="T0" fmla="*/ 2147483647 w 14"/>
                <a:gd name="T1" fmla="*/ 2147483647 h 26"/>
                <a:gd name="T2" fmla="*/ 2147483647 w 14"/>
                <a:gd name="T3" fmla="*/ 2147483647 h 26"/>
                <a:gd name="T4" fmla="*/ 2147483647 w 14"/>
                <a:gd name="T5" fmla="*/ 2147483647 h 26"/>
                <a:gd name="T6" fmla="*/ 2147483647 w 14"/>
                <a:gd name="T7" fmla="*/ 2147483647 h 26"/>
                <a:gd name="T8" fmla="*/ 0 w 14"/>
                <a:gd name="T9" fmla="*/ 2147483647 h 26"/>
                <a:gd name="T10" fmla="*/ 2147483647 w 14"/>
                <a:gd name="T11" fmla="*/ 0 h 26"/>
                <a:gd name="T12" fmla="*/ 2147483647 w 14"/>
                <a:gd name="T13" fmla="*/ 2147483647 h 26"/>
                <a:gd name="T14" fmla="*/ 0 60000 65536"/>
                <a:gd name="T15" fmla="*/ 0 60000 65536"/>
                <a:gd name="T16" fmla="*/ 0 60000 65536"/>
                <a:gd name="T17" fmla="*/ 0 60000 65536"/>
                <a:gd name="T18" fmla="*/ 0 60000 65536"/>
                <a:gd name="T19" fmla="*/ 0 60000 65536"/>
                <a:gd name="T20" fmla="*/ 0 60000 65536"/>
                <a:gd name="T21" fmla="*/ 0 w 14"/>
                <a:gd name="T22" fmla="*/ 0 h 26"/>
                <a:gd name="T23" fmla="*/ 14 w 14"/>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6">
                  <a:moveTo>
                    <a:pt x="14" y="4"/>
                  </a:moveTo>
                  <a:lnTo>
                    <a:pt x="7" y="10"/>
                  </a:lnTo>
                  <a:lnTo>
                    <a:pt x="4" y="26"/>
                  </a:lnTo>
                  <a:lnTo>
                    <a:pt x="1" y="16"/>
                  </a:lnTo>
                  <a:lnTo>
                    <a:pt x="0" y="10"/>
                  </a:lnTo>
                  <a:lnTo>
                    <a:pt x="10" y="0"/>
                  </a:lnTo>
                  <a:lnTo>
                    <a:pt x="14"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8" name="Freeform 119"/>
            <p:cNvSpPr>
              <a:spLocks/>
            </p:cNvSpPr>
            <p:nvPr/>
          </p:nvSpPr>
          <p:spPr bwMode="auto">
            <a:xfrm>
              <a:off x="4489450" y="3414738"/>
              <a:ext cx="201613" cy="314325"/>
            </a:xfrm>
            <a:custGeom>
              <a:avLst/>
              <a:gdLst>
                <a:gd name="T0" fmla="*/ 2147483647 w 114"/>
                <a:gd name="T1" fmla="*/ 0 h 202"/>
                <a:gd name="T2" fmla="*/ 2147483647 w 114"/>
                <a:gd name="T3" fmla="*/ 2147483647 h 202"/>
                <a:gd name="T4" fmla="*/ 2147483647 w 114"/>
                <a:gd name="T5" fmla="*/ 2147483647 h 202"/>
                <a:gd name="T6" fmla="*/ 2147483647 w 114"/>
                <a:gd name="T7" fmla="*/ 2147483647 h 202"/>
                <a:gd name="T8" fmla="*/ 2147483647 w 114"/>
                <a:gd name="T9" fmla="*/ 2147483647 h 202"/>
                <a:gd name="T10" fmla="*/ 2147483647 w 114"/>
                <a:gd name="T11" fmla="*/ 2147483647 h 202"/>
                <a:gd name="T12" fmla="*/ 2147483647 w 114"/>
                <a:gd name="T13" fmla="*/ 2147483647 h 202"/>
                <a:gd name="T14" fmla="*/ 2147483647 w 114"/>
                <a:gd name="T15" fmla="*/ 2147483647 h 202"/>
                <a:gd name="T16" fmla="*/ 2147483647 w 114"/>
                <a:gd name="T17" fmla="*/ 2147483647 h 202"/>
                <a:gd name="T18" fmla="*/ 2147483647 w 114"/>
                <a:gd name="T19" fmla="*/ 2147483647 h 202"/>
                <a:gd name="T20" fmla="*/ 0 w 114"/>
                <a:gd name="T21" fmla="*/ 2147483647 h 202"/>
                <a:gd name="T22" fmla="*/ 2147483647 w 114"/>
                <a:gd name="T23" fmla="*/ 2147483647 h 202"/>
                <a:gd name="T24" fmla="*/ 2147483647 w 114"/>
                <a:gd name="T25" fmla="*/ 2147483647 h 202"/>
                <a:gd name="T26" fmla="*/ 2147483647 w 114"/>
                <a:gd name="T27" fmla="*/ 2147483647 h 202"/>
                <a:gd name="T28" fmla="*/ 2147483647 w 114"/>
                <a:gd name="T29" fmla="*/ 2147483647 h 202"/>
                <a:gd name="T30" fmla="*/ 2147483647 w 114"/>
                <a:gd name="T31" fmla="*/ 2147483647 h 202"/>
                <a:gd name="T32" fmla="*/ 2147483647 w 114"/>
                <a:gd name="T33" fmla="*/ 2147483647 h 202"/>
                <a:gd name="T34" fmla="*/ 2147483647 w 114"/>
                <a:gd name="T35" fmla="*/ 2147483647 h 202"/>
                <a:gd name="T36" fmla="*/ 2147483647 w 114"/>
                <a:gd name="T37" fmla="*/ 2147483647 h 202"/>
                <a:gd name="T38" fmla="*/ 2147483647 w 114"/>
                <a:gd name="T39" fmla="*/ 2147483647 h 202"/>
                <a:gd name="T40" fmla="*/ 2147483647 w 114"/>
                <a:gd name="T41" fmla="*/ 2147483647 h 202"/>
                <a:gd name="T42" fmla="*/ 2147483647 w 114"/>
                <a:gd name="T43" fmla="*/ 2147483647 h 202"/>
                <a:gd name="T44" fmla="*/ 2147483647 w 114"/>
                <a:gd name="T45" fmla="*/ 2147483647 h 202"/>
                <a:gd name="T46" fmla="*/ 2147483647 w 114"/>
                <a:gd name="T47" fmla="*/ 2147483647 h 202"/>
                <a:gd name="T48" fmla="*/ 2147483647 w 114"/>
                <a:gd name="T49" fmla="*/ 2147483647 h 202"/>
                <a:gd name="T50" fmla="*/ 2147483647 w 114"/>
                <a:gd name="T51" fmla="*/ 2147483647 h 202"/>
                <a:gd name="T52" fmla="*/ 2147483647 w 114"/>
                <a:gd name="T53" fmla="*/ 2147483647 h 202"/>
                <a:gd name="T54" fmla="*/ 2147483647 w 114"/>
                <a:gd name="T55" fmla="*/ 2147483647 h 202"/>
                <a:gd name="T56" fmla="*/ 2147483647 w 114"/>
                <a:gd name="T57" fmla="*/ 0 h 2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4"/>
                <a:gd name="T88" fmla="*/ 0 h 202"/>
                <a:gd name="T89" fmla="*/ 114 w 114"/>
                <a:gd name="T90" fmla="*/ 202 h 20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4" h="202">
                  <a:moveTo>
                    <a:pt x="83" y="0"/>
                  </a:moveTo>
                  <a:lnTo>
                    <a:pt x="83" y="11"/>
                  </a:lnTo>
                  <a:lnTo>
                    <a:pt x="87" y="24"/>
                  </a:lnTo>
                  <a:lnTo>
                    <a:pt x="73" y="40"/>
                  </a:lnTo>
                  <a:lnTo>
                    <a:pt x="64" y="75"/>
                  </a:lnTo>
                  <a:lnTo>
                    <a:pt x="57" y="81"/>
                  </a:lnTo>
                  <a:lnTo>
                    <a:pt x="45" y="113"/>
                  </a:lnTo>
                  <a:lnTo>
                    <a:pt x="38" y="118"/>
                  </a:lnTo>
                  <a:lnTo>
                    <a:pt x="31" y="110"/>
                  </a:lnTo>
                  <a:lnTo>
                    <a:pt x="19" y="110"/>
                  </a:lnTo>
                  <a:lnTo>
                    <a:pt x="0" y="148"/>
                  </a:lnTo>
                  <a:lnTo>
                    <a:pt x="7" y="160"/>
                  </a:lnTo>
                  <a:lnTo>
                    <a:pt x="14" y="163"/>
                  </a:lnTo>
                  <a:lnTo>
                    <a:pt x="23" y="178"/>
                  </a:lnTo>
                  <a:lnTo>
                    <a:pt x="19" y="194"/>
                  </a:lnTo>
                  <a:lnTo>
                    <a:pt x="41" y="194"/>
                  </a:lnTo>
                  <a:lnTo>
                    <a:pt x="75" y="194"/>
                  </a:lnTo>
                  <a:lnTo>
                    <a:pt x="114" y="202"/>
                  </a:lnTo>
                  <a:lnTo>
                    <a:pt x="114" y="182"/>
                  </a:lnTo>
                  <a:lnTo>
                    <a:pt x="93" y="147"/>
                  </a:lnTo>
                  <a:lnTo>
                    <a:pt x="90" y="129"/>
                  </a:lnTo>
                  <a:lnTo>
                    <a:pt x="103" y="100"/>
                  </a:lnTo>
                  <a:lnTo>
                    <a:pt x="97" y="78"/>
                  </a:lnTo>
                  <a:lnTo>
                    <a:pt x="83" y="65"/>
                  </a:lnTo>
                  <a:lnTo>
                    <a:pt x="87" y="55"/>
                  </a:lnTo>
                  <a:lnTo>
                    <a:pt x="102" y="52"/>
                  </a:lnTo>
                  <a:lnTo>
                    <a:pt x="94" y="36"/>
                  </a:lnTo>
                  <a:lnTo>
                    <a:pt x="90" y="5"/>
                  </a:lnTo>
                  <a:lnTo>
                    <a:pt x="83"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9" name="Freeform 120"/>
            <p:cNvSpPr>
              <a:spLocks/>
            </p:cNvSpPr>
            <p:nvPr/>
          </p:nvSpPr>
          <p:spPr bwMode="auto">
            <a:xfrm>
              <a:off x="4489450" y="3414738"/>
              <a:ext cx="201613" cy="314325"/>
            </a:xfrm>
            <a:custGeom>
              <a:avLst/>
              <a:gdLst>
                <a:gd name="T0" fmla="*/ 2147483647 w 114"/>
                <a:gd name="T1" fmla="*/ 0 h 202"/>
                <a:gd name="T2" fmla="*/ 2147483647 w 114"/>
                <a:gd name="T3" fmla="*/ 2147483647 h 202"/>
                <a:gd name="T4" fmla="*/ 2147483647 w 114"/>
                <a:gd name="T5" fmla="*/ 2147483647 h 202"/>
                <a:gd name="T6" fmla="*/ 2147483647 w 114"/>
                <a:gd name="T7" fmla="*/ 2147483647 h 202"/>
                <a:gd name="T8" fmla="*/ 2147483647 w 114"/>
                <a:gd name="T9" fmla="*/ 2147483647 h 202"/>
                <a:gd name="T10" fmla="*/ 2147483647 w 114"/>
                <a:gd name="T11" fmla="*/ 2147483647 h 202"/>
                <a:gd name="T12" fmla="*/ 2147483647 w 114"/>
                <a:gd name="T13" fmla="*/ 2147483647 h 202"/>
                <a:gd name="T14" fmla="*/ 2147483647 w 114"/>
                <a:gd name="T15" fmla="*/ 2147483647 h 202"/>
                <a:gd name="T16" fmla="*/ 2147483647 w 114"/>
                <a:gd name="T17" fmla="*/ 2147483647 h 202"/>
                <a:gd name="T18" fmla="*/ 2147483647 w 114"/>
                <a:gd name="T19" fmla="*/ 2147483647 h 202"/>
                <a:gd name="T20" fmla="*/ 0 w 114"/>
                <a:gd name="T21" fmla="*/ 2147483647 h 202"/>
                <a:gd name="T22" fmla="*/ 2147483647 w 114"/>
                <a:gd name="T23" fmla="*/ 2147483647 h 202"/>
                <a:gd name="T24" fmla="*/ 2147483647 w 114"/>
                <a:gd name="T25" fmla="*/ 2147483647 h 202"/>
                <a:gd name="T26" fmla="*/ 2147483647 w 114"/>
                <a:gd name="T27" fmla="*/ 2147483647 h 202"/>
                <a:gd name="T28" fmla="*/ 2147483647 w 114"/>
                <a:gd name="T29" fmla="*/ 2147483647 h 202"/>
                <a:gd name="T30" fmla="*/ 2147483647 w 114"/>
                <a:gd name="T31" fmla="*/ 2147483647 h 202"/>
                <a:gd name="T32" fmla="*/ 2147483647 w 114"/>
                <a:gd name="T33" fmla="*/ 2147483647 h 202"/>
                <a:gd name="T34" fmla="*/ 2147483647 w 114"/>
                <a:gd name="T35" fmla="*/ 2147483647 h 202"/>
                <a:gd name="T36" fmla="*/ 2147483647 w 114"/>
                <a:gd name="T37" fmla="*/ 2147483647 h 202"/>
                <a:gd name="T38" fmla="*/ 2147483647 w 114"/>
                <a:gd name="T39" fmla="*/ 2147483647 h 202"/>
                <a:gd name="T40" fmla="*/ 2147483647 w 114"/>
                <a:gd name="T41" fmla="*/ 2147483647 h 202"/>
                <a:gd name="T42" fmla="*/ 2147483647 w 114"/>
                <a:gd name="T43" fmla="*/ 2147483647 h 202"/>
                <a:gd name="T44" fmla="*/ 2147483647 w 114"/>
                <a:gd name="T45" fmla="*/ 2147483647 h 202"/>
                <a:gd name="T46" fmla="*/ 2147483647 w 114"/>
                <a:gd name="T47" fmla="*/ 2147483647 h 202"/>
                <a:gd name="T48" fmla="*/ 2147483647 w 114"/>
                <a:gd name="T49" fmla="*/ 2147483647 h 202"/>
                <a:gd name="T50" fmla="*/ 2147483647 w 114"/>
                <a:gd name="T51" fmla="*/ 2147483647 h 202"/>
                <a:gd name="T52" fmla="*/ 2147483647 w 114"/>
                <a:gd name="T53" fmla="*/ 2147483647 h 202"/>
                <a:gd name="T54" fmla="*/ 2147483647 w 114"/>
                <a:gd name="T55" fmla="*/ 2147483647 h 202"/>
                <a:gd name="T56" fmla="*/ 2147483647 w 114"/>
                <a:gd name="T57" fmla="*/ 0 h 2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4"/>
                <a:gd name="T88" fmla="*/ 0 h 202"/>
                <a:gd name="T89" fmla="*/ 114 w 114"/>
                <a:gd name="T90" fmla="*/ 202 h 20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4" h="202">
                  <a:moveTo>
                    <a:pt x="83" y="0"/>
                  </a:moveTo>
                  <a:lnTo>
                    <a:pt x="83" y="11"/>
                  </a:lnTo>
                  <a:lnTo>
                    <a:pt x="87" y="24"/>
                  </a:lnTo>
                  <a:lnTo>
                    <a:pt x="73" y="40"/>
                  </a:lnTo>
                  <a:lnTo>
                    <a:pt x="64" y="75"/>
                  </a:lnTo>
                  <a:lnTo>
                    <a:pt x="57" y="81"/>
                  </a:lnTo>
                  <a:lnTo>
                    <a:pt x="45" y="113"/>
                  </a:lnTo>
                  <a:lnTo>
                    <a:pt x="38" y="118"/>
                  </a:lnTo>
                  <a:lnTo>
                    <a:pt x="31" y="110"/>
                  </a:lnTo>
                  <a:lnTo>
                    <a:pt x="19" y="110"/>
                  </a:lnTo>
                  <a:lnTo>
                    <a:pt x="0" y="148"/>
                  </a:lnTo>
                  <a:lnTo>
                    <a:pt x="7" y="160"/>
                  </a:lnTo>
                  <a:lnTo>
                    <a:pt x="14" y="163"/>
                  </a:lnTo>
                  <a:lnTo>
                    <a:pt x="23" y="178"/>
                  </a:lnTo>
                  <a:lnTo>
                    <a:pt x="19" y="194"/>
                  </a:lnTo>
                  <a:lnTo>
                    <a:pt x="41" y="194"/>
                  </a:lnTo>
                  <a:lnTo>
                    <a:pt x="75" y="194"/>
                  </a:lnTo>
                  <a:lnTo>
                    <a:pt x="114" y="202"/>
                  </a:lnTo>
                  <a:lnTo>
                    <a:pt x="114" y="182"/>
                  </a:lnTo>
                  <a:lnTo>
                    <a:pt x="93" y="147"/>
                  </a:lnTo>
                  <a:lnTo>
                    <a:pt x="90" y="129"/>
                  </a:lnTo>
                  <a:lnTo>
                    <a:pt x="103" y="100"/>
                  </a:lnTo>
                  <a:lnTo>
                    <a:pt x="97" y="78"/>
                  </a:lnTo>
                  <a:lnTo>
                    <a:pt x="83" y="65"/>
                  </a:lnTo>
                  <a:lnTo>
                    <a:pt x="87" y="55"/>
                  </a:lnTo>
                  <a:lnTo>
                    <a:pt x="102" y="52"/>
                  </a:lnTo>
                  <a:lnTo>
                    <a:pt x="94" y="36"/>
                  </a:lnTo>
                  <a:lnTo>
                    <a:pt x="90" y="5"/>
                  </a:lnTo>
                  <a:lnTo>
                    <a:pt x="83"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0" name="Freeform 121"/>
            <p:cNvSpPr>
              <a:spLocks/>
            </p:cNvSpPr>
            <p:nvPr/>
          </p:nvSpPr>
          <p:spPr bwMode="auto">
            <a:xfrm>
              <a:off x="4562475" y="3675088"/>
              <a:ext cx="195263" cy="239712"/>
            </a:xfrm>
            <a:custGeom>
              <a:avLst/>
              <a:gdLst>
                <a:gd name="T0" fmla="*/ 2147483647 w 109"/>
                <a:gd name="T1" fmla="*/ 2147483647 h 153"/>
                <a:gd name="T2" fmla="*/ 2147483647 w 109"/>
                <a:gd name="T3" fmla="*/ 2147483647 h 153"/>
                <a:gd name="T4" fmla="*/ 2147483647 w 109"/>
                <a:gd name="T5" fmla="*/ 2147483647 h 153"/>
                <a:gd name="T6" fmla="*/ 2147483647 w 109"/>
                <a:gd name="T7" fmla="*/ 2147483647 h 153"/>
                <a:gd name="T8" fmla="*/ 2147483647 w 109"/>
                <a:gd name="T9" fmla="*/ 2147483647 h 153"/>
                <a:gd name="T10" fmla="*/ 2147483647 w 109"/>
                <a:gd name="T11" fmla="*/ 2147483647 h 153"/>
                <a:gd name="T12" fmla="*/ 2147483647 w 109"/>
                <a:gd name="T13" fmla="*/ 2147483647 h 153"/>
                <a:gd name="T14" fmla="*/ 2147483647 w 109"/>
                <a:gd name="T15" fmla="*/ 2147483647 h 153"/>
                <a:gd name="T16" fmla="*/ 2147483647 w 109"/>
                <a:gd name="T17" fmla="*/ 2147483647 h 153"/>
                <a:gd name="T18" fmla="*/ 2147483647 w 109"/>
                <a:gd name="T19" fmla="*/ 0 h 153"/>
                <a:gd name="T20" fmla="*/ 2147483647 w 109"/>
                <a:gd name="T21" fmla="*/ 2147483647 h 153"/>
                <a:gd name="T22" fmla="*/ 2147483647 w 109"/>
                <a:gd name="T23" fmla="*/ 0 h 153"/>
                <a:gd name="T24" fmla="*/ 2147483647 w 109"/>
                <a:gd name="T25" fmla="*/ 2147483647 h 153"/>
                <a:gd name="T26" fmla="*/ 2147483647 w 109"/>
                <a:gd name="T27" fmla="*/ 2147483647 h 153"/>
                <a:gd name="T28" fmla="*/ 2147483647 w 109"/>
                <a:gd name="T29" fmla="*/ 2147483647 h 153"/>
                <a:gd name="T30" fmla="*/ 2147483647 w 109"/>
                <a:gd name="T31" fmla="*/ 2147483647 h 153"/>
                <a:gd name="T32" fmla="*/ 2147483647 w 109"/>
                <a:gd name="T33" fmla="*/ 2147483647 h 153"/>
                <a:gd name="T34" fmla="*/ 2147483647 w 109"/>
                <a:gd name="T35" fmla="*/ 2147483647 h 153"/>
                <a:gd name="T36" fmla="*/ 2147483647 w 109"/>
                <a:gd name="T37" fmla="*/ 2147483647 h 153"/>
                <a:gd name="T38" fmla="*/ 2147483647 w 109"/>
                <a:gd name="T39" fmla="*/ 2147483647 h 153"/>
                <a:gd name="T40" fmla="*/ 2147483647 w 109"/>
                <a:gd name="T41" fmla="*/ 2147483647 h 153"/>
                <a:gd name="T42" fmla="*/ 2147483647 w 109"/>
                <a:gd name="T43" fmla="*/ 2147483647 h 153"/>
                <a:gd name="T44" fmla="*/ 2147483647 w 109"/>
                <a:gd name="T45" fmla="*/ 2147483647 h 153"/>
                <a:gd name="T46" fmla="*/ 2147483647 w 109"/>
                <a:gd name="T47" fmla="*/ 2147483647 h 153"/>
                <a:gd name="T48" fmla="*/ 2147483647 w 109"/>
                <a:gd name="T49" fmla="*/ 2147483647 h 153"/>
                <a:gd name="T50" fmla="*/ 0 w 109"/>
                <a:gd name="T51" fmla="*/ 2147483647 h 153"/>
                <a:gd name="T52" fmla="*/ 2147483647 w 109"/>
                <a:gd name="T53" fmla="*/ 2147483647 h 153"/>
                <a:gd name="T54" fmla="*/ 2147483647 w 109"/>
                <a:gd name="T55" fmla="*/ 2147483647 h 1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9"/>
                <a:gd name="T85" fmla="*/ 0 h 153"/>
                <a:gd name="T86" fmla="*/ 109 w 109"/>
                <a:gd name="T87" fmla="*/ 153 h 1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9" h="153">
                  <a:moveTo>
                    <a:pt x="21" y="143"/>
                  </a:moveTo>
                  <a:lnTo>
                    <a:pt x="25" y="147"/>
                  </a:lnTo>
                  <a:lnTo>
                    <a:pt x="33" y="150"/>
                  </a:lnTo>
                  <a:lnTo>
                    <a:pt x="44" y="143"/>
                  </a:lnTo>
                  <a:lnTo>
                    <a:pt x="47" y="150"/>
                  </a:lnTo>
                  <a:lnTo>
                    <a:pt x="68" y="134"/>
                  </a:lnTo>
                  <a:lnTo>
                    <a:pt x="75" y="102"/>
                  </a:lnTo>
                  <a:lnTo>
                    <a:pt x="95" y="77"/>
                  </a:lnTo>
                  <a:lnTo>
                    <a:pt x="99" y="31"/>
                  </a:lnTo>
                  <a:lnTo>
                    <a:pt x="109" y="0"/>
                  </a:lnTo>
                  <a:lnTo>
                    <a:pt x="99" y="6"/>
                  </a:lnTo>
                  <a:lnTo>
                    <a:pt x="91" y="0"/>
                  </a:lnTo>
                  <a:lnTo>
                    <a:pt x="78" y="6"/>
                  </a:lnTo>
                  <a:lnTo>
                    <a:pt x="71" y="16"/>
                  </a:lnTo>
                  <a:lnTo>
                    <a:pt x="71" y="36"/>
                  </a:lnTo>
                  <a:lnTo>
                    <a:pt x="32" y="28"/>
                  </a:lnTo>
                  <a:lnTo>
                    <a:pt x="40" y="34"/>
                  </a:lnTo>
                  <a:lnTo>
                    <a:pt x="37" y="38"/>
                  </a:lnTo>
                  <a:lnTo>
                    <a:pt x="44" y="44"/>
                  </a:lnTo>
                  <a:lnTo>
                    <a:pt x="40" y="61"/>
                  </a:lnTo>
                  <a:lnTo>
                    <a:pt x="43" y="85"/>
                  </a:lnTo>
                  <a:lnTo>
                    <a:pt x="40" y="107"/>
                  </a:lnTo>
                  <a:lnTo>
                    <a:pt x="19" y="99"/>
                  </a:lnTo>
                  <a:lnTo>
                    <a:pt x="2" y="112"/>
                  </a:lnTo>
                  <a:lnTo>
                    <a:pt x="5" y="127"/>
                  </a:lnTo>
                  <a:lnTo>
                    <a:pt x="0" y="137"/>
                  </a:lnTo>
                  <a:lnTo>
                    <a:pt x="11" y="153"/>
                  </a:lnTo>
                  <a:lnTo>
                    <a:pt x="21" y="14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1" name="Freeform 122"/>
            <p:cNvSpPr>
              <a:spLocks/>
            </p:cNvSpPr>
            <p:nvPr/>
          </p:nvSpPr>
          <p:spPr bwMode="auto">
            <a:xfrm>
              <a:off x="4562475" y="3675088"/>
              <a:ext cx="195263" cy="239712"/>
            </a:xfrm>
            <a:custGeom>
              <a:avLst/>
              <a:gdLst>
                <a:gd name="T0" fmla="*/ 2147483647 w 109"/>
                <a:gd name="T1" fmla="*/ 2147483647 h 153"/>
                <a:gd name="T2" fmla="*/ 2147483647 w 109"/>
                <a:gd name="T3" fmla="*/ 2147483647 h 153"/>
                <a:gd name="T4" fmla="*/ 2147483647 w 109"/>
                <a:gd name="T5" fmla="*/ 2147483647 h 153"/>
                <a:gd name="T6" fmla="*/ 2147483647 w 109"/>
                <a:gd name="T7" fmla="*/ 2147483647 h 153"/>
                <a:gd name="T8" fmla="*/ 2147483647 w 109"/>
                <a:gd name="T9" fmla="*/ 2147483647 h 153"/>
                <a:gd name="T10" fmla="*/ 2147483647 w 109"/>
                <a:gd name="T11" fmla="*/ 2147483647 h 153"/>
                <a:gd name="T12" fmla="*/ 2147483647 w 109"/>
                <a:gd name="T13" fmla="*/ 2147483647 h 153"/>
                <a:gd name="T14" fmla="*/ 2147483647 w 109"/>
                <a:gd name="T15" fmla="*/ 2147483647 h 153"/>
                <a:gd name="T16" fmla="*/ 2147483647 w 109"/>
                <a:gd name="T17" fmla="*/ 2147483647 h 153"/>
                <a:gd name="T18" fmla="*/ 2147483647 w 109"/>
                <a:gd name="T19" fmla="*/ 0 h 153"/>
                <a:gd name="T20" fmla="*/ 2147483647 w 109"/>
                <a:gd name="T21" fmla="*/ 2147483647 h 153"/>
                <a:gd name="T22" fmla="*/ 2147483647 w 109"/>
                <a:gd name="T23" fmla="*/ 0 h 153"/>
                <a:gd name="T24" fmla="*/ 2147483647 w 109"/>
                <a:gd name="T25" fmla="*/ 2147483647 h 153"/>
                <a:gd name="T26" fmla="*/ 2147483647 w 109"/>
                <a:gd name="T27" fmla="*/ 2147483647 h 153"/>
                <a:gd name="T28" fmla="*/ 2147483647 w 109"/>
                <a:gd name="T29" fmla="*/ 2147483647 h 153"/>
                <a:gd name="T30" fmla="*/ 2147483647 w 109"/>
                <a:gd name="T31" fmla="*/ 2147483647 h 153"/>
                <a:gd name="T32" fmla="*/ 2147483647 w 109"/>
                <a:gd name="T33" fmla="*/ 2147483647 h 153"/>
                <a:gd name="T34" fmla="*/ 2147483647 w 109"/>
                <a:gd name="T35" fmla="*/ 2147483647 h 153"/>
                <a:gd name="T36" fmla="*/ 2147483647 w 109"/>
                <a:gd name="T37" fmla="*/ 2147483647 h 153"/>
                <a:gd name="T38" fmla="*/ 2147483647 w 109"/>
                <a:gd name="T39" fmla="*/ 2147483647 h 153"/>
                <a:gd name="T40" fmla="*/ 2147483647 w 109"/>
                <a:gd name="T41" fmla="*/ 2147483647 h 153"/>
                <a:gd name="T42" fmla="*/ 2147483647 w 109"/>
                <a:gd name="T43" fmla="*/ 2147483647 h 153"/>
                <a:gd name="T44" fmla="*/ 2147483647 w 109"/>
                <a:gd name="T45" fmla="*/ 2147483647 h 153"/>
                <a:gd name="T46" fmla="*/ 2147483647 w 109"/>
                <a:gd name="T47" fmla="*/ 2147483647 h 153"/>
                <a:gd name="T48" fmla="*/ 2147483647 w 109"/>
                <a:gd name="T49" fmla="*/ 2147483647 h 153"/>
                <a:gd name="T50" fmla="*/ 0 w 109"/>
                <a:gd name="T51" fmla="*/ 2147483647 h 153"/>
                <a:gd name="T52" fmla="*/ 2147483647 w 109"/>
                <a:gd name="T53" fmla="*/ 2147483647 h 153"/>
                <a:gd name="T54" fmla="*/ 2147483647 w 109"/>
                <a:gd name="T55" fmla="*/ 2147483647 h 1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9"/>
                <a:gd name="T85" fmla="*/ 0 h 153"/>
                <a:gd name="T86" fmla="*/ 109 w 109"/>
                <a:gd name="T87" fmla="*/ 153 h 1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9" h="153">
                  <a:moveTo>
                    <a:pt x="21" y="143"/>
                  </a:moveTo>
                  <a:lnTo>
                    <a:pt x="25" y="147"/>
                  </a:lnTo>
                  <a:lnTo>
                    <a:pt x="33" y="150"/>
                  </a:lnTo>
                  <a:lnTo>
                    <a:pt x="44" y="143"/>
                  </a:lnTo>
                  <a:lnTo>
                    <a:pt x="47" y="150"/>
                  </a:lnTo>
                  <a:lnTo>
                    <a:pt x="68" y="134"/>
                  </a:lnTo>
                  <a:lnTo>
                    <a:pt x="75" y="102"/>
                  </a:lnTo>
                  <a:lnTo>
                    <a:pt x="95" y="77"/>
                  </a:lnTo>
                  <a:lnTo>
                    <a:pt x="99" y="31"/>
                  </a:lnTo>
                  <a:lnTo>
                    <a:pt x="109" y="0"/>
                  </a:lnTo>
                  <a:lnTo>
                    <a:pt x="99" y="6"/>
                  </a:lnTo>
                  <a:lnTo>
                    <a:pt x="91" y="0"/>
                  </a:lnTo>
                  <a:lnTo>
                    <a:pt x="78" y="6"/>
                  </a:lnTo>
                  <a:lnTo>
                    <a:pt x="71" y="16"/>
                  </a:lnTo>
                  <a:lnTo>
                    <a:pt x="71" y="36"/>
                  </a:lnTo>
                  <a:lnTo>
                    <a:pt x="32" y="28"/>
                  </a:lnTo>
                  <a:lnTo>
                    <a:pt x="40" y="34"/>
                  </a:lnTo>
                  <a:lnTo>
                    <a:pt x="37" y="38"/>
                  </a:lnTo>
                  <a:lnTo>
                    <a:pt x="44" y="44"/>
                  </a:lnTo>
                  <a:lnTo>
                    <a:pt x="40" y="61"/>
                  </a:lnTo>
                  <a:lnTo>
                    <a:pt x="43" y="85"/>
                  </a:lnTo>
                  <a:lnTo>
                    <a:pt x="40" y="107"/>
                  </a:lnTo>
                  <a:lnTo>
                    <a:pt x="19" y="99"/>
                  </a:lnTo>
                  <a:lnTo>
                    <a:pt x="2" y="112"/>
                  </a:lnTo>
                  <a:lnTo>
                    <a:pt x="5" y="127"/>
                  </a:lnTo>
                  <a:lnTo>
                    <a:pt x="0" y="137"/>
                  </a:lnTo>
                  <a:lnTo>
                    <a:pt x="11" y="153"/>
                  </a:lnTo>
                  <a:lnTo>
                    <a:pt x="21" y="14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2" name="Freeform 123"/>
            <p:cNvSpPr>
              <a:spLocks/>
            </p:cNvSpPr>
            <p:nvPr/>
          </p:nvSpPr>
          <p:spPr bwMode="auto">
            <a:xfrm>
              <a:off x="4497388" y="3717950"/>
              <a:ext cx="146050" cy="169863"/>
            </a:xfrm>
            <a:custGeom>
              <a:avLst/>
              <a:gdLst>
                <a:gd name="T0" fmla="*/ 2147483647 w 82"/>
                <a:gd name="T1" fmla="*/ 2147483647 h 109"/>
                <a:gd name="T2" fmla="*/ 2147483647 w 82"/>
                <a:gd name="T3" fmla="*/ 2147483647 h 109"/>
                <a:gd name="T4" fmla="*/ 2147483647 w 82"/>
                <a:gd name="T5" fmla="*/ 2147483647 h 109"/>
                <a:gd name="T6" fmla="*/ 2147483647 w 82"/>
                <a:gd name="T7" fmla="*/ 2147483647 h 109"/>
                <a:gd name="T8" fmla="*/ 2147483647 w 82"/>
                <a:gd name="T9" fmla="*/ 2147483647 h 109"/>
                <a:gd name="T10" fmla="*/ 2147483647 w 82"/>
                <a:gd name="T11" fmla="*/ 2147483647 h 109"/>
                <a:gd name="T12" fmla="*/ 2147483647 w 82"/>
                <a:gd name="T13" fmla="*/ 2147483647 h 109"/>
                <a:gd name="T14" fmla="*/ 2147483647 w 82"/>
                <a:gd name="T15" fmla="*/ 2147483647 h 109"/>
                <a:gd name="T16" fmla="*/ 2147483647 w 82"/>
                <a:gd name="T17" fmla="*/ 2147483647 h 109"/>
                <a:gd name="T18" fmla="*/ 2147483647 w 82"/>
                <a:gd name="T19" fmla="*/ 2147483647 h 109"/>
                <a:gd name="T20" fmla="*/ 2147483647 w 82"/>
                <a:gd name="T21" fmla="*/ 2147483647 h 109"/>
                <a:gd name="T22" fmla="*/ 0 w 82"/>
                <a:gd name="T23" fmla="*/ 2147483647 h 109"/>
                <a:gd name="T24" fmla="*/ 2147483647 w 82"/>
                <a:gd name="T25" fmla="*/ 2147483647 h 109"/>
                <a:gd name="T26" fmla="*/ 2147483647 w 82"/>
                <a:gd name="T27" fmla="*/ 2147483647 h 109"/>
                <a:gd name="T28" fmla="*/ 2147483647 w 82"/>
                <a:gd name="T29" fmla="*/ 2147483647 h 109"/>
                <a:gd name="T30" fmla="*/ 2147483647 w 82"/>
                <a:gd name="T31" fmla="*/ 2147483647 h 109"/>
                <a:gd name="T32" fmla="*/ 2147483647 w 82"/>
                <a:gd name="T33" fmla="*/ 0 h 109"/>
                <a:gd name="T34" fmla="*/ 2147483647 w 82"/>
                <a:gd name="T35" fmla="*/ 0 h 109"/>
                <a:gd name="T36" fmla="*/ 2147483647 w 82"/>
                <a:gd name="T37" fmla="*/ 214748364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09"/>
                <a:gd name="T59" fmla="*/ 82 w 82"/>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09">
                  <a:moveTo>
                    <a:pt x="78" y="6"/>
                  </a:moveTo>
                  <a:lnTo>
                    <a:pt x="75" y="10"/>
                  </a:lnTo>
                  <a:lnTo>
                    <a:pt x="82" y="16"/>
                  </a:lnTo>
                  <a:lnTo>
                    <a:pt x="78" y="33"/>
                  </a:lnTo>
                  <a:lnTo>
                    <a:pt x="81" y="57"/>
                  </a:lnTo>
                  <a:lnTo>
                    <a:pt x="78" y="79"/>
                  </a:lnTo>
                  <a:lnTo>
                    <a:pt x="57" y="71"/>
                  </a:lnTo>
                  <a:lnTo>
                    <a:pt x="40" y="84"/>
                  </a:lnTo>
                  <a:lnTo>
                    <a:pt x="43" y="99"/>
                  </a:lnTo>
                  <a:lnTo>
                    <a:pt x="38" y="109"/>
                  </a:lnTo>
                  <a:lnTo>
                    <a:pt x="16" y="86"/>
                  </a:lnTo>
                  <a:lnTo>
                    <a:pt x="0" y="52"/>
                  </a:lnTo>
                  <a:lnTo>
                    <a:pt x="7" y="45"/>
                  </a:lnTo>
                  <a:lnTo>
                    <a:pt x="9" y="38"/>
                  </a:lnTo>
                  <a:lnTo>
                    <a:pt x="14" y="22"/>
                  </a:lnTo>
                  <a:lnTo>
                    <a:pt x="38" y="17"/>
                  </a:lnTo>
                  <a:lnTo>
                    <a:pt x="36" y="0"/>
                  </a:lnTo>
                  <a:lnTo>
                    <a:pt x="70" y="0"/>
                  </a:lnTo>
                  <a:lnTo>
                    <a:pt x="78"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3" name="Freeform 124"/>
            <p:cNvSpPr>
              <a:spLocks/>
            </p:cNvSpPr>
            <p:nvPr/>
          </p:nvSpPr>
          <p:spPr bwMode="auto">
            <a:xfrm>
              <a:off x="4497388" y="3717950"/>
              <a:ext cx="146050" cy="169863"/>
            </a:xfrm>
            <a:custGeom>
              <a:avLst/>
              <a:gdLst>
                <a:gd name="T0" fmla="*/ 2147483647 w 82"/>
                <a:gd name="T1" fmla="*/ 2147483647 h 109"/>
                <a:gd name="T2" fmla="*/ 2147483647 w 82"/>
                <a:gd name="T3" fmla="*/ 2147483647 h 109"/>
                <a:gd name="T4" fmla="*/ 2147483647 w 82"/>
                <a:gd name="T5" fmla="*/ 2147483647 h 109"/>
                <a:gd name="T6" fmla="*/ 2147483647 w 82"/>
                <a:gd name="T7" fmla="*/ 2147483647 h 109"/>
                <a:gd name="T8" fmla="*/ 2147483647 w 82"/>
                <a:gd name="T9" fmla="*/ 2147483647 h 109"/>
                <a:gd name="T10" fmla="*/ 2147483647 w 82"/>
                <a:gd name="T11" fmla="*/ 2147483647 h 109"/>
                <a:gd name="T12" fmla="*/ 2147483647 w 82"/>
                <a:gd name="T13" fmla="*/ 2147483647 h 109"/>
                <a:gd name="T14" fmla="*/ 2147483647 w 82"/>
                <a:gd name="T15" fmla="*/ 2147483647 h 109"/>
                <a:gd name="T16" fmla="*/ 2147483647 w 82"/>
                <a:gd name="T17" fmla="*/ 2147483647 h 109"/>
                <a:gd name="T18" fmla="*/ 2147483647 w 82"/>
                <a:gd name="T19" fmla="*/ 2147483647 h 109"/>
                <a:gd name="T20" fmla="*/ 2147483647 w 82"/>
                <a:gd name="T21" fmla="*/ 2147483647 h 109"/>
                <a:gd name="T22" fmla="*/ 0 w 82"/>
                <a:gd name="T23" fmla="*/ 2147483647 h 109"/>
                <a:gd name="T24" fmla="*/ 2147483647 w 82"/>
                <a:gd name="T25" fmla="*/ 2147483647 h 109"/>
                <a:gd name="T26" fmla="*/ 2147483647 w 82"/>
                <a:gd name="T27" fmla="*/ 2147483647 h 109"/>
                <a:gd name="T28" fmla="*/ 2147483647 w 82"/>
                <a:gd name="T29" fmla="*/ 2147483647 h 109"/>
                <a:gd name="T30" fmla="*/ 2147483647 w 82"/>
                <a:gd name="T31" fmla="*/ 2147483647 h 109"/>
                <a:gd name="T32" fmla="*/ 2147483647 w 82"/>
                <a:gd name="T33" fmla="*/ 0 h 109"/>
                <a:gd name="T34" fmla="*/ 2147483647 w 82"/>
                <a:gd name="T35" fmla="*/ 0 h 109"/>
                <a:gd name="T36" fmla="*/ 2147483647 w 82"/>
                <a:gd name="T37" fmla="*/ 214748364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09"/>
                <a:gd name="T59" fmla="*/ 82 w 82"/>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09">
                  <a:moveTo>
                    <a:pt x="78" y="6"/>
                  </a:moveTo>
                  <a:lnTo>
                    <a:pt x="75" y="10"/>
                  </a:lnTo>
                  <a:lnTo>
                    <a:pt x="82" y="16"/>
                  </a:lnTo>
                  <a:lnTo>
                    <a:pt x="78" y="33"/>
                  </a:lnTo>
                  <a:lnTo>
                    <a:pt x="81" y="57"/>
                  </a:lnTo>
                  <a:lnTo>
                    <a:pt x="78" y="79"/>
                  </a:lnTo>
                  <a:lnTo>
                    <a:pt x="57" y="71"/>
                  </a:lnTo>
                  <a:lnTo>
                    <a:pt x="40" y="84"/>
                  </a:lnTo>
                  <a:lnTo>
                    <a:pt x="43" y="99"/>
                  </a:lnTo>
                  <a:lnTo>
                    <a:pt x="38" y="109"/>
                  </a:lnTo>
                  <a:lnTo>
                    <a:pt x="16" y="86"/>
                  </a:lnTo>
                  <a:lnTo>
                    <a:pt x="0" y="52"/>
                  </a:lnTo>
                  <a:lnTo>
                    <a:pt x="7" y="45"/>
                  </a:lnTo>
                  <a:lnTo>
                    <a:pt x="9" y="38"/>
                  </a:lnTo>
                  <a:lnTo>
                    <a:pt x="14" y="22"/>
                  </a:lnTo>
                  <a:lnTo>
                    <a:pt x="38" y="17"/>
                  </a:lnTo>
                  <a:lnTo>
                    <a:pt x="36" y="0"/>
                  </a:lnTo>
                  <a:lnTo>
                    <a:pt x="70" y="0"/>
                  </a:lnTo>
                  <a:lnTo>
                    <a:pt x="78"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4" name="Freeform 125"/>
            <p:cNvSpPr>
              <a:spLocks/>
            </p:cNvSpPr>
            <p:nvPr/>
          </p:nvSpPr>
          <p:spPr bwMode="auto">
            <a:xfrm>
              <a:off x="4510088" y="3717950"/>
              <a:ext cx="52387" cy="34925"/>
            </a:xfrm>
            <a:custGeom>
              <a:avLst/>
              <a:gdLst>
                <a:gd name="T0" fmla="*/ 2147483647 w 31"/>
                <a:gd name="T1" fmla="*/ 2147483647 h 22"/>
                <a:gd name="T2" fmla="*/ 2147483647 w 31"/>
                <a:gd name="T3" fmla="*/ 0 h 22"/>
                <a:gd name="T4" fmla="*/ 2147483647 w 31"/>
                <a:gd name="T5" fmla="*/ 0 h 22"/>
                <a:gd name="T6" fmla="*/ 0 w 31"/>
                <a:gd name="T7" fmla="*/ 2147483647 h 22"/>
                <a:gd name="T8" fmla="*/ 2147483647 w 31"/>
                <a:gd name="T9" fmla="*/ 2147483647 h 22"/>
                <a:gd name="T10" fmla="*/ 2147483647 w 31"/>
                <a:gd name="T11" fmla="*/ 2147483647 h 22"/>
                <a:gd name="T12" fmla="*/ 0 60000 65536"/>
                <a:gd name="T13" fmla="*/ 0 60000 65536"/>
                <a:gd name="T14" fmla="*/ 0 60000 65536"/>
                <a:gd name="T15" fmla="*/ 0 60000 65536"/>
                <a:gd name="T16" fmla="*/ 0 60000 65536"/>
                <a:gd name="T17" fmla="*/ 0 60000 65536"/>
                <a:gd name="T18" fmla="*/ 0 w 31"/>
                <a:gd name="T19" fmla="*/ 0 h 22"/>
                <a:gd name="T20" fmla="*/ 31 w 31"/>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1" h="22">
                  <a:moveTo>
                    <a:pt x="31" y="17"/>
                  </a:moveTo>
                  <a:lnTo>
                    <a:pt x="29" y="0"/>
                  </a:lnTo>
                  <a:lnTo>
                    <a:pt x="7" y="0"/>
                  </a:lnTo>
                  <a:lnTo>
                    <a:pt x="0" y="17"/>
                  </a:lnTo>
                  <a:lnTo>
                    <a:pt x="5" y="22"/>
                  </a:lnTo>
                  <a:lnTo>
                    <a:pt x="31" y="1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5" name="Freeform 126"/>
            <p:cNvSpPr>
              <a:spLocks/>
            </p:cNvSpPr>
            <p:nvPr/>
          </p:nvSpPr>
          <p:spPr bwMode="auto">
            <a:xfrm>
              <a:off x="4510088" y="3717950"/>
              <a:ext cx="52387" cy="34925"/>
            </a:xfrm>
            <a:custGeom>
              <a:avLst/>
              <a:gdLst>
                <a:gd name="T0" fmla="*/ 2147483647 w 31"/>
                <a:gd name="T1" fmla="*/ 2147483647 h 22"/>
                <a:gd name="T2" fmla="*/ 2147483647 w 31"/>
                <a:gd name="T3" fmla="*/ 0 h 22"/>
                <a:gd name="T4" fmla="*/ 2147483647 w 31"/>
                <a:gd name="T5" fmla="*/ 0 h 22"/>
                <a:gd name="T6" fmla="*/ 0 w 31"/>
                <a:gd name="T7" fmla="*/ 2147483647 h 22"/>
                <a:gd name="T8" fmla="*/ 2147483647 w 31"/>
                <a:gd name="T9" fmla="*/ 2147483647 h 22"/>
                <a:gd name="T10" fmla="*/ 2147483647 w 31"/>
                <a:gd name="T11" fmla="*/ 2147483647 h 22"/>
                <a:gd name="T12" fmla="*/ 0 60000 65536"/>
                <a:gd name="T13" fmla="*/ 0 60000 65536"/>
                <a:gd name="T14" fmla="*/ 0 60000 65536"/>
                <a:gd name="T15" fmla="*/ 0 60000 65536"/>
                <a:gd name="T16" fmla="*/ 0 60000 65536"/>
                <a:gd name="T17" fmla="*/ 0 60000 65536"/>
                <a:gd name="T18" fmla="*/ 0 w 31"/>
                <a:gd name="T19" fmla="*/ 0 h 22"/>
                <a:gd name="T20" fmla="*/ 31 w 31"/>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1" h="22">
                  <a:moveTo>
                    <a:pt x="31" y="17"/>
                  </a:moveTo>
                  <a:lnTo>
                    <a:pt x="29" y="0"/>
                  </a:lnTo>
                  <a:lnTo>
                    <a:pt x="7" y="0"/>
                  </a:lnTo>
                  <a:lnTo>
                    <a:pt x="0" y="17"/>
                  </a:lnTo>
                  <a:lnTo>
                    <a:pt x="5" y="22"/>
                  </a:lnTo>
                  <a:lnTo>
                    <a:pt x="31" y="1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6" name="Freeform 127"/>
            <p:cNvSpPr>
              <a:spLocks/>
            </p:cNvSpPr>
            <p:nvPr/>
          </p:nvSpPr>
          <p:spPr bwMode="auto">
            <a:xfrm>
              <a:off x="4173538" y="3468713"/>
              <a:ext cx="119062" cy="176212"/>
            </a:xfrm>
            <a:custGeom>
              <a:avLst/>
              <a:gdLst>
                <a:gd name="T0" fmla="*/ 2147483647 w 66"/>
                <a:gd name="T1" fmla="*/ 2147483647 h 112"/>
                <a:gd name="T2" fmla="*/ 2147483647 w 66"/>
                <a:gd name="T3" fmla="*/ 2147483647 h 112"/>
                <a:gd name="T4" fmla="*/ 2147483647 w 66"/>
                <a:gd name="T5" fmla="*/ 0 h 112"/>
                <a:gd name="T6" fmla="*/ 2147483647 w 66"/>
                <a:gd name="T7" fmla="*/ 2147483647 h 112"/>
                <a:gd name="T8" fmla="*/ 2147483647 w 66"/>
                <a:gd name="T9" fmla="*/ 2147483647 h 112"/>
                <a:gd name="T10" fmla="*/ 2147483647 w 66"/>
                <a:gd name="T11" fmla="*/ 2147483647 h 112"/>
                <a:gd name="T12" fmla="*/ 2147483647 w 66"/>
                <a:gd name="T13" fmla="*/ 2147483647 h 112"/>
                <a:gd name="T14" fmla="*/ 2147483647 w 66"/>
                <a:gd name="T15" fmla="*/ 2147483647 h 112"/>
                <a:gd name="T16" fmla="*/ 2147483647 w 66"/>
                <a:gd name="T17" fmla="*/ 2147483647 h 112"/>
                <a:gd name="T18" fmla="*/ 0 w 66"/>
                <a:gd name="T19" fmla="*/ 2147483647 h 112"/>
                <a:gd name="T20" fmla="*/ 2147483647 w 66"/>
                <a:gd name="T21" fmla="*/ 2147483647 h 112"/>
                <a:gd name="T22" fmla="*/ 2147483647 w 66"/>
                <a:gd name="T23" fmla="*/ 2147483647 h 112"/>
                <a:gd name="T24" fmla="*/ 2147483647 w 66"/>
                <a:gd name="T25" fmla="*/ 2147483647 h 112"/>
                <a:gd name="T26" fmla="*/ 2147483647 w 66"/>
                <a:gd name="T27" fmla="*/ 2147483647 h 112"/>
                <a:gd name="T28" fmla="*/ 2147483647 w 66"/>
                <a:gd name="T29" fmla="*/ 2147483647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112"/>
                <a:gd name="T47" fmla="*/ 66 w 66"/>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112">
                  <a:moveTo>
                    <a:pt x="59" y="75"/>
                  </a:moveTo>
                  <a:lnTo>
                    <a:pt x="56" y="38"/>
                  </a:lnTo>
                  <a:lnTo>
                    <a:pt x="45" y="0"/>
                  </a:lnTo>
                  <a:lnTo>
                    <a:pt x="9" y="3"/>
                  </a:lnTo>
                  <a:lnTo>
                    <a:pt x="6" y="5"/>
                  </a:lnTo>
                  <a:lnTo>
                    <a:pt x="9" y="27"/>
                  </a:lnTo>
                  <a:lnTo>
                    <a:pt x="13" y="51"/>
                  </a:lnTo>
                  <a:lnTo>
                    <a:pt x="1" y="80"/>
                  </a:lnTo>
                  <a:lnTo>
                    <a:pt x="9" y="105"/>
                  </a:lnTo>
                  <a:lnTo>
                    <a:pt x="0" y="108"/>
                  </a:lnTo>
                  <a:lnTo>
                    <a:pt x="18" y="112"/>
                  </a:lnTo>
                  <a:lnTo>
                    <a:pt x="52" y="94"/>
                  </a:lnTo>
                  <a:lnTo>
                    <a:pt x="63" y="94"/>
                  </a:lnTo>
                  <a:lnTo>
                    <a:pt x="66" y="89"/>
                  </a:lnTo>
                  <a:lnTo>
                    <a:pt x="59" y="7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7" name="Freeform 128"/>
            <p:cNvSpPr>
              <a:spLocks/>
            </p:cNvSpPr>
            <p:nvPr/>
          </p:nvSpPr>
          <p:spPr bwMode="auto">
            <a:xfrm>
              <a:off x="4173538" y="3468713"/>
              <a:ext cx="119062" cy="176212"/>
            </a:xfrm>
            <a:custGeom>
              <a:avLst/>
              <a:gdLst>
                <a:gd name="T0" fmla="*/ 2147483647 w 66"/>
                <a:gd name="T1" fmla="*/ 2147483647 h 112"/>
                <a:gd name="T2" fmla="*/ 2147483647 w 66"/>
                <a:gd name="T3" fmla="*/ 2147483647 h 112"/>
                <a:gd name="T4" fmla="*/ 2147483647 w 66"/>
                <a:gd name="T5" fmla="*/ 0 h 112"/>
                <a:gd name="T6" fmla="*/ 2147483647 w 66"/>
                <a:gd name="T7" fmla="*/ 2147483647 h 112"/>
                <a:gd name="T8" fmla="*/ 2147483647 w 66"/>
                <a:gd name="T9" fmla="*/ 2147483647 h 112"/>
                <a:gd name="T10" fmla="*/ 2147483647 w 66"/>
                <a:gd name="T11" fmla="*/ 2147483647 h 112"/>
                <a:gd name="T12" fmla="*/ 2147483647 w 66"/>
                <a:gd name="T13" fmla="*/ 2147483647 h 112"/>
                <a:gd name="T14" fmla="*/ 2147483647 w 66"/>
                <a:gd name="T15" fmla="*/ 2147483647 h 112"/>
                <a:gd name="T16" fmla="*/ 2147483647 w 66"/>
                <a:gd name="T17" fmla="*/ 2147483647 h 112"/>
                <a:gd name="T18" fmla="*/ 0 w 66"/>
                <a:gd name="T19" fmla="*/ 2147483647 h 112"/>
                <a:gd name="T20" fmla="*/ 2147483647 w 66"/>
                <a:gd name="T21" fmla="*/ 2147483647 h 112"/>
                <a:gd name="T22" fmla="*/ 2147483647 w 66"/>
                <a:gd name="T23" fmla="*/ 2147483647 h 112"/>
                <a:gd name="T24" fmla="*/ 2147483647 w 66"/>
                <a:gd name="T25" fmla="*/ 2147483647 h 112"/>
                <a:gd name="T26" fmla="*/ 2147483647 w 66"/>
                <a:gd name="T27" fmla="*/ 2147483647 h 112"/>
                <a:gd name="T28" fmla="*/ 2147483647 w 66"/>
                <a:gd name="T29" fmla="*/ 2147483647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112"/>
                <a:gd name="T47" fmla="*/ 66 w 66"/>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112">
                  <a:moveTo>
                    <a:pt x="59" y="75"/>
                  </a:moveTo>
                  <a:lnTo>
                    <a:pt x="56" y="38"/>
                  </a:lnTo>
                  <a:lnTo>
                    <a:pt x="45" y="0"/>
                  </a:lnTo>
                  <a:lnTo>
                    <a:pt x="9" y="3"/>
                  </a:lnTo>
                  <a:lnTo>
                    <a:pt x="6" y="5"/>
                  </a:lnTo>
                  <a:lnTo>
                    <a:pt x="9" y="27"/>
                  </a:lnTo>
                  <a:lnTo>
                    <a:pt x="13" y="51"/>
                  </a:lnTo>
                  <a:lnTo>
                    <a:pt x="1" y="80"/>
                  </a:lnTo>
                  <a:lnTo>
                    <a:pt x="9" y="105"/>
                  </a:lnTo>
                  <a:lnTo>
                    <a:pt x="0" y="108"/>
                  </a:lnTo>
                  <a:lnTo>
                    <a:pt x="18" y="112"/>
                  </a:lnTo>
                  <a:lnTo>
                    <a:pt x="52" y="94"/>
                  </a:lnTo>
                  <a:lnTo>
                    <a:pt x="63" y="94"/>
                  </a:lnTo>
                  <a:lnTo>
                    <a:pt x="66" y="89"/>
                  </a:lnTo>
                  <a:lnTo>
                    <a:pt x="59" y="7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8" name="Freeform 129"/>
            <p:cNvSpPr>
              <a:spLocks/>
            </p:cNvSpPr>
            <p:nvPr/>
          </p:nvSpPr>
          <p:spPr bwMode="auto">
            <a:xfrm>
              <a:off x="4254500" y="3468713"/>
              <a:ext cx="55563" cy="138112"/>
            </a:xfrm>
            <a:custGeom>
              <a:avLst/>
              <a:gdLst>
                <a:gd name="T0" fmla="*/ 2147483647 w 32"/>
                <a:gd name="T1" fmla="*/ 2147483647 h 89"/>
                <a:gd name="T2" fmla="*/ 2147483647 w 32"/>
                <a:gd name="T3" fmla="*/ 2147483647 h 89"/>
                <a:gd name="T4" fmla="*/ 0 w 32"/>
                <a:gd name="T5" fmla="*/ 0 h 89"/>
                <a:gd name="T6" fmla="*/ 2147483647 w 32"/>
                <a:gd name="T7" fmla="*/ 2147483647 h 89"/>
                <a:gd name="T8" fmla="*/ 2147483647 w 32"/>
                <a:gd name="T9" fmla="*/ 2147483647 h 89"/>
                <a:gd name="T10" fmla="*/ 2147483647 w 32"/>
                <a:gd name="T11" fmla="*/ 2147483647 h 89"/>
                <a:gd name="T12" fmla="*/ 2147483647 w 32"/>
                <a:gd name="T13" fmla="*/ 2147483647 h 89"/>
                <a:gd name="T14" fmla="*/ 2147483647 w 32"/>
                <a:gd name="T15" fmla="*/ 2147483647 h 89"/>
                <a:gd name="T16" fmla="*/ 2147483647 w 32"/>
                <a:gd name="T17" fmla="*/ 2147483647 h 89"/>
                <a:gd name="T18" fmla="*/ 2147483647 w 32"/>
                <a:gd name="T19" fmla="*/ 2147483647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89"/>
                <a:gd name="T32" fmla="*/ 32 w 32"/>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89">
                  <a:moveTo>
                    <a:pt x="14" y="75"/>
                  </a:moveTo>
                  <a:lnTo>
                    <a:pt x="11" y="38"/>
                  </a:lnTo>
                  <a:lnTo>
                    <a:pt x="0" y="0"/>
                  </a:lnTo>
                  <a:lnTo>
                    <a:pt x="17" y="3"/>
                  </a:lnTo>
                  <a:lnTo>
                    <a:pt x="14" y="13"/>
                  </a:lnTo>
                  <a:lnTo>
                    <a:pt x="24" y="24"/>
                  </a:lnTo>
                  <a:lnTo>
                    <a:pt x="30" y="45"/>
                  </a:lnTo>
                  <a:lnTo>
                    <a:pt x="32" y="87"/>
                  </a:lnTo>
                  <a:lnTo>
                    <a:pt x="21" y="89"/>
                  </a:lnTo>
                  <a:lnTo>
                    <a:pt x="14" y="7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9" name="Freeform 130"/>
            <p:cNvSpPr>
              <a:spLocks/>
            </p:cNvSpPr>
            <p:nvPr/>
          </p:nvSpPr>
          <p:spPr bwMode="auto">
            <a:xfrm>
              <a:off x="4254500" y="3468713"/>
              <a:ext cx="55563" cy="138112"/>
            </a:xfrm>
            <a:custGeom>
              <a:avLst/>
              <a:gdLst>
                <a:gd name="T0" fmla="*/ 2147483647 w 32"/>
                <a:gd name="T1" fmla="*/ 2147483647 h 89"/>
                <a:gd name="T2" fmla="*/ 2147483647 w 32"/>
                <a:gd name="T3" fmla="*/ 2147483647 h 89"/>
                <a:gd name="T4" fmla="*/ 0 w 32"/>
                <a:gd name="T5" fmla="*/ 0 h 89"/>
                <a:gd name="T6" fmla="*/ 2147483647 w 32"/>
                <a:gd name="T7" fmla="*/ 2147483647 h 89"/>
                <a:gd name="T8" fmla="*/ 2147483647 w 32"/>
                <a:gd name="T9" fmla="*/ 2147483647 h 89"/>
                <a:gd name="T10" fmla="*/ 2147483647 w 32"/>
                <a:gd name="T11" fmla="*/ 2147483647 h 89"/>
                <a:gd name="T12" fmla="*/ 2147483647 w 32"/>
                <a:gd name="T13" fmla="*/ 2147483647 h 89"/>
                <a:gd name="T14" fmla="*/ 2147483647 w 32"/>
                <a:gd name="T15" fmla="*/ 2147483647 h 89"/>
                <a:gd name="T16" fmla="*/ 2147483647 w 32"/>
                <a:gd name="T17" fmla="*/ 2147483647 h 89"/>
                <a:gd name="T18" fmla="*/ 2147483647 w 32"/>
                <a:gd name="T19" fmla="*/ 2147483647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89"/>
                <a:gd name="T32" fmla="*/ 32 w 32"/>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89">
                  <a:moveTo>
                    <a:pt x="14" y="75"/>
                  </a:moveTo>
                  <a:lnTo>
                    <a:pt x="11" y="38"/>
                  </a:lnTo>
                  <a:lnTo>
                    <a:pt x="0" y="0"/>
                  </a:lnTo>
                  <a:lnTo>
                    <a:pt x="17" y="3"/>
                  </a:lnTo>
                  <a:lnTo>
                    <a:pt x="14" y="13"/>
                  </a:lnTo>
                  <a:lnTo>
                    <a:pt x="24" y="24"/>
                  </a:lnTo>
                  <a:lnTo>
                    <a:pt x="30" y="45"/>
                  </a:lnTo>
                  <a:lnTo>
                    <a:pt x="32" y="87"/>
                  </a:lnTo>
                  <a:lnTo>
                    <a:pt x="21" y="89"/>
                  </a:lnTo>
                  <a:lnTo>
                    <a:pt x="14" y="7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80" name="Freeform 131"/>
            <p:cNvSpPr>
              <a:spLocks/>
            </p:cNvSpPr>
            <p:nvPr/>
          </p:nvSpPr>
          <p:spPr bwMode="auto">
            <a:xfrm>
              <a:off x="4330700" y="3394100"/>
              <a:ext cx="312738" cy="263525"/>
            </a:xfrm>
            <a:custGeom>
              <a:avLst/>
              <a:gdLst>
                <a:gd name="T0" fmla="*/ 2147483647 w 174"/>
                <a:gd name="T1" fmla="*/ 2147483647 h 168"/>
                <a:gd name="T2" fmla="*/ 2147483647 w 174"/>
                <a:gd name="T3" fmla="*/ 0 h 168"/>
                <a:gd name="T4" fmla="*/ 2147483647 w 174"/>
                <a:gd name="T5" fmla="*/ 0 h 168"/>
                <a:gd name="T6" fmla="*/ 2147483647 w 174"/>
                <a:gd name="T7" fmla="*/ 2147483647 h 168"/>
                <a:gd name="T8" fmla="*/ 2147483647 w 174"/>
                <a:gd name="T9" fmla="*/ 2147483647 h 168"/>
                <a:gd name="T10" fmla="*/ 2147483647 w 174"/>
                <a:gd name="T11" fmla="*/ 2147483647 h 168"/>
                <a:gd name="T12" fmla="*/ 2147483647 w 174"/>
                <a:gd name="T13" fmla="*/ 2147483647 h 168"/>
                <a:gd name="T14" fmla="*/ 2147483647 w 174"/>
                <a:gd name="T15" fmla="*/ 2147483647 h 168"/>
                <a:gd name="T16" fmla="*/ 2147483647 w 174"/>
                <a:gd name="T17" fmla="*/ 0 h 168"/>
                <a:gd name="T18" fmla="*/ 2147483647 w 174"/>
                <a:gd name="T19" fmla="*/ 2147483647 h 168"/>
                <a:gd name="T20" fmla="*/ 2147483647 w 174"/>
                <a:gd name="T21" fmla="*/ 2147483647 h 168"/>
                <a:gd name="T22" fmla="*/ 2147483647 w 174"/>
                <a:gd name="T23" fmla="*/ 2147483647 h 168"/>
                <a:gd name="T24" fmla="*/ 2147483647 w 174"/>
                <a:gd name="T25" fmla="*/ 2147483647 h 168"/>
                <a:gd name="T26" fmla="*/ 2147483647 w 174"/>
                <a:gd name="T27" fmla="*/ 2147483647 h 168"/>
                <a:gd name="T28" fmla="*/ 0 w 174"/>
                <a:gd name="T29" fmla="*/ 2147483647 h 168"/>
                <a:gd name="T30" fmla="*/ 2147483647 w 174"/>
                <a:gd name="T31" fmla="*/ 2147483647 h 168"/>
                <a:gd name="T32" fmla="*/ 2147483647 w 174"/>
                <a:gd name="T33" fmla="*/ 2147483647 h 168"/>
                <a:gd name="T34" fmla="*/ 2147483647 w 174"/>
                <a:gd name="T35" fmla="*/ 2147483647 h 168"/>
                <a:gd name="T36" fmla="*/ 2147483647 w 174"/>
                <a:gd name="T37" fmla="*/ 2147483647 h 168"/>
                <a:gd name="T38" fmla="*/ 2147483647 w 174"/>
                <a:gd name="T39" fmla="*/ 2147483647 h 168"/>
                <a:gd name="T40" fmla="*/ 2147483647 w 174"/>
                <a:gd name="T41" fmla="*/ 2147483647 h 168"/>
                <a:gd name="T42" fmla="*/ 2147483647 w 174"/>
                <a:gd name="T43" fmla="*/ 2147483647 h 168"/>
                <a:gd name="T44" fmla="*/ 2147483647 w 174"/>
                <a:gd name="T45" fmla="*/ 2147483647 h 168"/>
                <a:gd name="T46" fmla="*/ 2147483647 w 174"/>
                <a:gd name="T47" fmla="*/ 2147483647 h 168"/>
                <a:gd name="T48" fmla="*/ 2147483647 w 174"/>
                <a:gd name="T49" fmla="*/ 2147483647 h 168"/>
                <a:gd name="T50" fmla="*/ 2147483647 w 174"/>
                <a:gd name="T51" fmla="*/ 2147483647 h 168"/>
                <a:gd name="T52" fmla="*/ 2147483647 w 174"/>
                <a:gd name="T53" fmla="*/ 2147483647 h 168"/>
                <a:gd name="T54" fmla="*/ 2147483647 w 174"/>
                <a:gd name="T55" fmla="*/ 2147483647 h 168"/>
                <a:gd name="T56" fmla="*/ 2147483647 w 174"/>
                <a:gd name="T57" fmla="*/ 2147483647 h 168"/>
                <a:gd name="T58" fmla="*/ 2147483647 w 174"/>
                <a:gd name="T59" fmla="*/ 2147483647 h 1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4"/>
                <a:gd name="T91" fmla="*/ 0 h 168"/>
                <a:gd name="T92" fmla="*/ 174 w 174"/>
                <a:gd name="T93" fmla="*/ 168 h 1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4" h="168">
                  <a:moveTo>
                    <a:pt x="170" y="12"/>
                  </a:moveTo>
                  <a:lnTo>
                    <a:pt x="162" y="0"/>
                  </a:lnTo>
                  <a:lnTo>
                    <a:pt x="158" y="0"/>
                  </a:lnTo>
                  <a:lnTo>
                    <a:pt x="144" y="10"/>
                  </a:lnTo>
                  <a:lnTo>
                    <a:pt x="117" y="7"/>
                  </a:lnTo>
                  <a:lnTo>
                    <a:pt x="99" y="17"/>
                  </a:lnTo>
                  <a:lnTo>
                    <a:pt x="79" y="7"/>
                  </a:lnTo>
                  <a:lnTo>
                    <a:pt x="66" y="14"/>
                  </a:lnTo>
                  <a:lnTo>
                    <a:pt x="45" y="0"/>
                  </a:lnTo>
                  <a:lnTo>
                    <a:pt x="33" y="1"/>
                  </a:lnTo>
                  <a:lnTo>
                    <a:pt x="17" y="20"/>
                  </a:lnTo>
                  <a:lnTo>
                    <a:pt x="16" y="36"/>
                  </a:lnTo>
                  <a:lnTo>
                    <a:pt x="18" y="55"/>
                  </a:lnTo>
                  <a:lnTo>
                    <a:pt x="3" y="93"/>
                  </a:lnTo>
                  <a:lnTo>
                    <a:pt x="0" y="133"/>
                  </a:lnTo>
                  <a:lnTo>
                    <a:pt x="21" y="130"/>
                  </a:lnTo>
                  <a:lnTo>
                    <a:pt x="37" y="139"/>
                  </a:lnTo>
                  <a:lnTo>
                    <a:pt x="42" y="163"/>
                  </a:lnTo>
                  <a:lnTo>
                    <a:pt x="49" y="168"/>
                  </a:lnTo>
                  <a:lnTo>
                    <a:pt x="87" y="160"/>
                  </a:lnTo>
                  <a:lnTo>
                    <a:pt x="106" y="122"/>
                  </a:lnTo>
                  <a:lnTo>
                    <a:pt x="118" y="122"/>
                  </a:lnTo>
                  <a:lnTo>
                    <a:pt x="125" y="130"/>
                  </a:lnTo>
                  <a:lnTo>
                    <a:pt x="132" y="125"/>
                  </a:lnTo>
                  <a:lnTo>
                    <a:pt x="144" y="93"/>
                  </a:lnTo>
                  <a:lnTo>
                    <a:pt x="151" y="87"/>
                  </a:lnTo>
                  <a:lnTo>
                    <a:pt x="160" y="52"/>
                  </a:lnTo>
                  <a:lnTo>
                    <a:pt x="174" y="36"/>
                  </a:lnTo>
                  <a:lnTo>
                    <a:pt x="170" y="23"/>
                  </a:lnTo>
                  <a:lnTo>
                    <a:pt x="170" y="1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81" name="Freeform 132"/>
            <p:cNvSpPr>
              <a:spLocks/>
            </p:cNvSpPr>
            <p:nvPr/>
          </p:nvSpPr>
          <p:spPr bwMode="auto">
            <a:xfrm>
              <a:off x="4330700" y="3394100"/>
              <a:ext cx="312738" cy="263525"/>
            </a:xfrm>
            <a:custGeom>
              <a:avLst/>
              <a:gdLst>
                <a:gd name="T0" fmla="*/ 2147483647 w 174"/>
                <a:gd name="T1" fmla="*/ 2147483647 h 168"/>
                <a:gd name="T2" fmla="*/ 2147483647 w 174"/>
                <a:gd name="T3" fmla="*/ 0 h 168"/>
                <a:gd name="T4" fmla="*/ 2147483647 w 174"/>
                <a:gd name="T5" fmla="*/ 0 h 168"/>
                <a:gd name="T6" fmla="*/ 2147483647 w 174"/>
                <a:gd name="T7" fmla="*/ 2147483647 h 168"/>
                <a:gd name="T8" fmla="*/ 2147483647 w 174"/>
                <a:gd name="T9" fmla="*/ 2147483647 h 168"/>
                <a:gd name="T10" fmla="*/ 2147483647 w 174"/>
                <a:gd name="T11" fmla="*/ 2147483647 h 168"/>
                <a:gd name="T12" fmla="*/ 2147483647 w 174"/>
                <a:gd name="T13" fmla="*/ 2147483647 h 168"/>
                <a:gd name="T14" fmla="*/ 2147483647 w 174"/>
                <a:gd name="T15" fmla="*/ 2147483647 h 168"/>
                <a:gd name="T16" fmla="*/ 2147483647 w 174"/>
                <a:gd name="T17" fmla="*/ 0 h 168"/>
                <a:gd name="T18" fmla="*/ 2147483647 w 174"/>
                <a:gd name="T19" fmla="*/ 2147483647 h 168"/>
                <a:gd name="T20" fmla="*/ 2147483647 w 174"/>
                <a:gd name="T21" fmla="*/ 2147483647 h 168"/>
                <a:gd name="T22" fmla="*/ 2147483647 w 174"/>
                <a:gd name="T23" fmla="*/ 2147483647 h 168"/>
                <a:gd name="T24" fmla="*/ 2147483647 w 174"/>
                <a:gd name="T25" fmla="*/ 2147483647 h 168"/>
                <a:gd name="T26" fmla="*/ 2147483647 w 174"/>
                <a:gd name="T27" fmla="*/ 2147483647 h 168"/>
                <a:gd name="T28" fmla="*/ 0 w 174"/>
                <a:gd name="T29" fmla="*/ 2147483647 h 168"/>
                <a:gd name="T30" fmla="*/ 2147483647 w 174"/>
                <a:gd name="T31" fmla="*/ 2147483647 h 168"/>
                <a:gd name="T32" fmla="*/ 2147483647 w 174"/>
                <a:gd name="T33" fmla="*/ 2147483647 h 168"/>
                <a:gd name="T34" fmla="*/ 2147483647 w 174"/>
                <a:gd name="T35" fmla="*/ 2147483647 h 168"/>
                <a:gd name="T36" fmla="*/ 2147483647 w 174"/>
                <a:gd name="T37" fmla="*/ 2147483647 h 168"/>
                <a:gd name="T38" fmla="*/ 2147483647 w 174"/>
                <a:gd name="T39" fmla="*/ 2147483647 h 168"/>
                <a:gd name="T40" fmla="*/ 2147483647 w 174"/>
                <a:gd name="T41" fmla="*/ 2147483647 h 168"/>
                <a:gd name="T42" fmla="*/ 2147483647 w 174"/>
                <a:gd name="T43" fmla="*/ 2147483647 h 168"/>
                <a:gd name="T44" fmla="*/ 2147483647 w 174"/>
                <a:gd name="T45" fmla="*/ 2147483647 h 168"/>
                <a:gd name="T46" fmla="*/ 2147483647 w 174"/>
                <a:gd name="T47" fmla="*/ 2147483647 h 168"/>
                <a:gd name="T48" fmla="*/ 2147483647 w 174"/>
                <a:gd name="T49" fmla="*/ 2147483647 h 168"/>
                <a:gd name="T50" fmla="*/ 2147483647 w 174"/>
                <a:gd name="T51" fmla="*/ 2147483647 h 168"/>
                <a:gd name="T52" fmla="*/ 2147483647 w 174"/>
                <a:gd name="T53" fmla="*/ 2147483647 h 168"/>
                <a:gd name="T54" fmla="*/ 2147483647 w 174"/>
                <a:gd name="T55" fmla="*/ 2147483647 h 168"/>
                <a:gd name="T56" fmla="*/ 2147483647 w 174"/>
                <a:gd name="T57" fmla="*/ 2147483647 h 168"/>
                <a:gd name="T58" fmla="*/ 2147483647 w 174"/>
                <a:gd name="T59" fmla="*/ 2147483647 h 1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4"/>
                <a:gd name="T91" fmla="*/ 0 h 168"/>
                <a:gd name="T92" fmla="*/ 174 w 174"/>
                <a:gd name="T93" fmla="*/ 168 h 1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4" h="168">
                  <a:moveTo>
                    <a:pt x="170" y="12"/>
                  </a:moveTo>
                  <a:lnTo>
                    <a:pt x="162" y="0"/>
                  </a:lnTo>
                  <a:lnTo>
                    <a:pt x="158" y="0"/>
                  </a:lnTo>
                  <a:lnTo>
                    <a:pt x="144" y="10"/>
                  </a:lnTo>
                  <a:lnTo>
                    <a:pt x="117" y="7"/>
                  </a:lnTo>
                  <a:lnTo>
                    <a:pt x="99" y="17"/>
                  </a:lnTo>
                  <a:lnTo>
                    <a:pt x="79" y="7"/>
                  </a:lnTo>
                  <a:lnTo>
                    <a:pt x="66" y="14"/>
                  </a:lnTo>
                  <a:lnTo>
                    <a:pt x="45" y="0"/>
                  </a:lnTo>
                  <a:lnTo>
                    <a:pt x="33" y="1"/>
                  </a:lnTo>
                  <a:lnTo>
                    <a:pt x="17" y="20"/>
                  </a:lnTo>
                  <a:lnTo>
                    <a:pt x="16" y="36"/>
                  </a:lnTo>
                  <a:lnTo>
                    <a:pt x="18" y="55"/>
                  </a:lnTo>
                  <a:lnTo>
                    <a:pt x="3" y="93"/>
                  </a:lnTo>
                  <a:lnTo>
                    <a:pt x="0" y="133"/>
                  </a:lnTo>
                  <a:lnTo>
                    <a:pt x="21" y="130"/>
                  </a:lnTo>
                  <a:lnTo>
                    <a:pt x="37" y="139"/>
                  </a:lnTo>
                  <a:lnTo>
                    <a:pt x="42" y="163"/>
                  </a:lnTo>
                  <a:lnTo>
                    <a:pt x="49" y="168"/>
                  </a:lnTo>
                  <a:lnTo>
                    <a:pt x="87" y="160"/>
                  </a:lnTo>
                  <a:lnTo>
                    <a:pt x="106" y="122"/>
                  </a:lnTo>
                  <a:lnTo>
                    <a:pt x="118" y="122"/>
                  </a:lnTo>
                  <a:lnTo>
                    <a:pt x="125" y="130"/>
                  </a:lnTo>
                  <a:lnTo>
                    <a:pt x="132" y="125"/>
                  </a:lnTo>
                  <a:lnTo>
                    <a:pt x="144" y="93"/>
                  </a:lnTo>
                  <a:lnTo>
                    <a:pt x="151" y="87"/>
                  </a:lnTo>
                  <a:lnTo>
                    <a:pt x="160" y="52"/>
                  </a:lnTo>
                  <a:lnTo>
                    <a:pt x="174" y="36"/>
                  </a:lnTo>
                  <a:lnTo>
                    <a:pt x="170" y="23"/>
                  </a:lnTo>
                  <a:lnTo>
                    <a:pt x="170" y="1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82" name="Freeform 133"/>
            <p:cNvSpPr>
              <a:spLocks/>
            </p:cNvSpPr>
            <p:nvPr/>
          </p:nvSpPr>
          <p:spPr bwMode="auto">
            <a:xfrm>
              <a:off x="4281488" y="3436963"/>
              <a:ext cx="84137" cy="166687"/>
            </a:xfrm>
            <a:custGeom>
              <a:avLst/>
              <a:gdLst>
                <a:gd name="T0" fmla="*/ 2147483647 w 46"/>
                <a:gd name="T1" fmla="*/ 2147483647 h 108"/>
                <a:gd name="T2" fmla="*/ 2147483647 w 46"/>
                <a:gd name="T3" fmla="*/ 2147483647 h 108"/>
                <a:gd name="T4" fmla="*/ 0 w 46"/>
                <a:gd name="T5" fmla="*/ 2147483647 h 108"/>
                <a:gd name="T6" fmla="*/ 2147483647 w 46"/>
                <a:gd name="T7" fmla="*/ 2147483647 h 108"/>
                <a:gd name="T8" fmla="*/ 2147483647 w 46"/>
                <a:gd name="T9" fmla="*/ 2147483647 h 108"/>
                <a:gd name="T10" fmla="*/ 2147483647 w 46"/>
                <a:gd name="T11" fmla="*/ 2147483647 h 108"/>
                <a:gd name="T12" fmla="*/ 2147483647 w 46"/>
                <a:gd name="T13" fmla="*/ 2147483647 h 108"/>
                <a:gd name="T14" fmla="*/ 2147483647 w 46"/>
                <a:gd name="T15" fmla="*/ 0 h 108"/>
                <a:gd name="T16" fmla="*/ 2147483647 w 46"/>
                <a:gd name="T17" fmla="*/ 0 h 108"/>
                <a:gd name="T18" fmla="*/ 2147483647 w 46"/>
                <a:gd name="T19" fmla="*/ 2147483647 h 108"/>
                <a:gd name="T20" fmla="*/ 2147483647 w 46"/>
                <a:gd name="T21" fmla="*/ 2147483647 h 108"/>
                <a:gd name="T22" fmla="*/ 2147483647 w 46"/>
                <a:gd name="T23" fmla="*/ 2147483647 h 108"/>
                <a:gd name="T24" fmla="*/ 2147483647 w 46"/>
                <a:gd name="T25" fmla="*/ 2147483647 h 108"/>
                <a:gd name="T26" fmla="*/ 2147483647 w 46"/>
                <a:gd name="T27" fmla="*/ 2147483647 h 108"/>
                <a:gd name="T28" fmla="*/ 2147483647 w 46"/>
                <a:gd name="T29" fmla="*/ 2147483647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108"/>
                <a:gd name="T47" fmla="*/ 46 w 46"/>
                <a:gd name="T48" fmla="*/ 108 h 1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108">
                  <a:moveTo>
                    <a:pt x="16" y="66"/>
                  </a:moveTo>
                  <a:lnTo>
                    <a:pt x="10" y="45"/>
                  </a:lnTo>
                  <a:lnTo>
                    <a:pt x="0" y="34"/>
                  </a:lnTo>
                  <a:lnTo>
                    <a:pt x="3" y="24"/>
                  </a:lnTo>
                  <a:lnTo>
                    <a:pt x="11" y="15"/>
                  </a:lnTo>
                  <a:lnTo>
                    <a:pt x="18" y="16"/>
                  </a:lnTo>
                  <a:lnTo>
                    <a:pt x="25" y="7"/>
                  </a:lnTo>
                  <a:lnTo>
                    <a:pt x="28" y="0"/>
                  </a:lnTo>
                  <a:lnTo>
                    <a:pt x="38" y="0"/>
                  </a:lnTo>
                  <a:lnTo>
                    <a:pt x="44" y="10"/>
                  </a:lnTo>
                  <a:lnTo>
                    <a:pt x="46" y="29"/>
                  </a:lnTo>
                  <a:lnTo>
                    <a:pt x="31" y="67"/>
                  </a:lnTo>
                  <a:lnTo>
                    <a:pt x="28" y="107"/>
                  </a:lnTo>
                  <a:lnTo>
                    <a:pt x="18" y="108"/>
                  </a:lnTo>
                  <a:lnTo>
                    <a:pt x="16" y="6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83" name="Freeform 134"/>
            <p:cNvSpPr>
              <a:spLocks/>
            </p:cNvSpPr>
            <p:nvPr/>
          </p:nvSpPr>
          <p:spPr bwMode="auto">
            <a:xfrm>
              <a:off x="4281488" y="3436963"/>
              <a:ext cx="84137" cy="166687"/>
            </a:xfrm>
            <a:custGeom>
              <a:avLst/>
              <a:gdLst>
                <a:gd name="T0" fmla="*/ 2147483647 w 46"/>
                <a:gd name="T1" fmla="*/ 2147483647 h 108"/>
                <a:gd name="T2" fmla="*/ 2147483647 w 46"/>
                <a:gd name="T3" fmla="*/ 2147483647 h 108"/>
                <a:gd name="T4" fmla="*/ 0 w 46"/>
                <a:gd name="T5" fmla="*/ 2147483647 h 108"/>
                <a:gd name="T6" fmla="*/ 2147483647 w 46"/>
                <a:gd name="T7" fmla="*/ 2147483647 h 108"/>
                <a:gd name="T8" fmla="*/ 2147483647 w 46"/>
                <a:gd name="T9" fmla="*/ 2147483647 h 108"/>
                <a:gd name="T10" fmla="*/ 2147483647 w 46"/>
                <a:gd name="T11" fmla="*/ 2147483647 h 108"/>
                <a:gd name="T12" fmla="*/ 2147483647 w 46"/>
                <a:gd name="T13" fmla="*/ 2147483647 h 108"/>
                <a:gd name="T14" fmla="*/ 2147483647 w 46"/>
                <a:gd name="T15" fmla="*/ 0 h 108"/>
                <a:gd name="T16" fmla="*/ 2147483647 w 46"/>
                <a:gd name="T17" fmla="*/ 0 h 108"/>
                <a:gd name="T18" fmla="*/ 2147483647 w 46"/>
                <a:gd name="T19" fmla="*/ 2147483647 h 108"/>
                <a:gd name="T20" fmla="*/ 2147483647 w 46"/>
                <a:gd name="T21" fmla="*/ 2147483647 h 108"/>
                <a:gd name="T22" fmla="*/ 2147483647 w 46"/>
                <a:gd name="T23" fmla="*/ 2147483647 h 108"/>
                <a:gd name="T24" fmla="*/ 2147483647 w 46"/>
                <a:gd name="T25" fmla="*/ 2147483647 h 108"/>
                <a:gd name="T26" fmla="*/ 2147483647 w 46"/>
                <a:gd name="T27" fmla="*/ 2147483647 h 108"/>
                <a:gd name="T28" fmla="*/ 2147483647 w 46"/>
                <a:gd name="T29" fmla="*/ 2147483647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108"/>
                <a:gd name="T47" fmla="*/ 46 w 46"/>
                <a:gd name="T48" fmla="*/ 108 h 1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108">
                  <a:moveTo>
                    <a:pt x="16" y="66"/>
                  </a:moveTo>
                  <a:lnTo>
                    <a:pt x="10" y="45"/>
                  </a:lnTo>
                  <a:lnTo>
                    <a:pt x="0" y="34"/>
                  </a:lnTo>
                  <a:lnTo>
                    <a:pt x="3" y="24"/>
                  </a:lnTo>
                  <a:lnTo>
                    <a:pt x="11" y="15"/>
                  </a:lnTo>
                  <a:lnTo>
                    <a:pt x="18" y="16"/>
                  </a:lnTo>
                  <a:lnTo>
                    <a:pt x="25" y="7"/>
                  </a:lnTo>
                  <a:lnTo>
                    <a:pt x="28" y="0"/>
                  </a:lnTo>
                  <a:lnTo>
                    <a:pt x="38" y="0"/>
                  </a:lnTo>
                  <a:lnTo>
                    <a:pt x="44" y="10"/>
                  </a:lnTo>
                  <a:lnTo>
                    <a:pt x="46" y="29"/>
                  </a:lnTo>
                  <a:lnTo>
                    <a:pt x="31" y="67"/>
                  </a:lnTo>
                  <a:lnTo>
                    <a:pt x="28" y="107"/>
                  </a:lnTo>
                  <a:lnTo>
                    <a:pt x="18" y="108"/>
                  </a:lnTo>
                  <a:lnTo>
                    <a:pt x="16" y="6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84" name="Freeform 135"/>
            <p:cNvSpPr>
              <a:spLocks/>
            </p:cNvSpPr>
            <p:nvPr/>
          </p:nvSpPr>
          <p:spPr bwMode="auto">
            <a:xfrm>
              <a:off x="4035425" y="3483000"/>
              <a:ext cx="161925" cy="171450"/>
            </a:xfrm>
            <a:custGeom>
              <a:avLst/>
              <a:gdLst>
                <a:gd name="T0" fmla="*/ 2147483647 w 90"/>
                <a:gd name="T1" fmla="*/ 2147483647 h 111"/>
                <a:gd name="T2" fmla="*/ 2147483647 w 90"/>
                <a:gd name="T3" fmla="*/ 2147483647 h 111"/>
                <a:gd name="T4" fmla="*/ 2147483647 w 90"/>
                <a:gd name="T5" fmla="*/ 2147483647 h 111"/>
                <a:gd name="T6" fmla="*/ 2147483647 w 90"/>
                <a:gd name="T7" fmla="*/ 2147483647 h 111"/>
                <a:gd name="T8" fmla="*/ 2147483647 w 90"/>
                <a:gd name="T9" fmla="*/ 2147483647 h 111"/>
                <a:gd name="T10" fmla="*/ 2147483647 w 90"/>
                <a:gd name="T11" fmla="*/ 2147483647 h 111"/>
                <a:gd name="T12" fmla="*/ 2147483647 w 90"/>
                <a:gd name="T13" fmla="*/ 2147483647 h 111"/>
                <a:gd name="T14" fmla="*/ 2147483647 w 90"/>
                <a:gd name="T15" fmla="*/ 2147483647 h 111"/>
                <a:gd name="T16" fmla="*/ 2147483647 w 90"/>
                <a:gd name="T17" fmla="*/ 0 h 111"/>
                <a:gd name="T18" fmla="*/ 2147483647 w 90"/>
                <a:gd name="T19" fmla="*/ 2147483647 h 111"/>
                <a:gd name="T20" fmla="*/ 2147483647 w 90"/>
                <a:gd name="T21" fmla="*/ 2147483647 h 111"/>
                <a:gd name="T22" fmla="*/ 2147483647 w 90"/>
                <a:gd name="T23" fmla="*/ 2147483647 h 111"/>
                <a:gd name="T24" fmla="*/ 2147483647 w 90"/>
                <a:gd name="T25" fmla="*/ 2147483647 h 111"/>
                <a:gd name="T26" fmla="*/ 2147483647 w 90"/>
                <a:gd name="T27" fmla="*/ 2147483647 h 111"/>
                <a:gd name="T28" fmla="*/ 2147483647 w 90"/>
                <a:gd name="T29" fmla="*/ 2147483647 h 111"/>
                <a:gd name="T30" fmla="*/ 2147483647 w 90"/>
                <a:gd name="T31" fmla="*/ 2147483647 h 111"/>
                <a:gd name="T32" fmla="*/ 0 w 90"/>
                <a:gd name="T33" fmla="*/ 2147483647 h 111"/>
                <a:gd name="T34" fmla="*/ 0 w 90"/>
                <a:gd name="T35" fmla="*/ 2147483647 h 111"/>
                <a:gd name="T36" fmla="*/ 2147483647 w 90"/>
                <a:gd name="T37" fmla="*/ 2147483647 h 111"/>
                <a:gd name="T38" fmla="*/ 2147483647 w 90"/>
                <a:gd name="T39" fmla="*/ 2147483647 h 111"/>
                <a:gd name="T40" fmla="*/ 2147483647 w 90"/>
                <a:gd name="T41" fmla="*/ 2147483647 h 111"/>
                <a:gd name="T42" fmla="*/ 2147483647 w 90"/>
                <a:gd name="T43" fmla="*/ 2147483647 h 111"/>
                <a:gd name="T44" fmla="*/ 2147483647 w 90"/>
                <a:gd name="T45" fmla="*/ 2147483647 h 111"/>
                <a:gd name="T46" fmla="*/ 2147483647 w 90"/>
                <a:gd name="T47" fmla="*/ 2147483647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0"/>
                <a:gd name="T73" fmla="*/ 0 h 111"/>
                <a:gd name="T74" fmla="*/ 90 w 90"/>
                <a:gd name="T75" fmla="*/ 111 h 1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0" h="111">
                  <a:moveTo>
                    <a:pt x="86" y="97"/>
                  </a:moveTo>
                  <a:lnTo>
                    <a:pt x="78" y="72"/>
                  </a:lnTo>
                  <a:lnTo>
                    <a:pt x="90" y="43"/>
                  </a:lnTo>
                  <a:lnTo>
                    <a:pt x="86" y="19"/>
                  </a:lnTo>
                  <a:lnTo>
                    <a:pt x="71" y="12"/>
                  </a:lnTo>
                  <a:lnTo>
                    <a:pt x="53" y="13"/>
                  </a:lnTo>
                  <a:lnTo>
                    <a:pt x="49" y="6"/>
                  </a:lnTo>
                  <a:lnTo>
                    <a:pt x="36" y="8"/>
                  </a:lnTo>
                  <a:lnTo>
                    <a:pt x="31" y="0"/>
                  </a:lnTo>
                  <a:lnTo>
                    <a:pt x="18" y="8"/>
                  </a:lnTo>
                  <a:lnTo>
                    <a:pt x="11" y="5"/>
                  </a:lnTo>
                  <a:lnTo>
                    <a:pt x="7" y="8"/>
                  </a:lnTo>
                  <a:lnTo>
                    <a:pt x="5" y="18"/>
                  </a:lnTo>
                  <a:lnTo>
                    <a:pt x="11" y="37"/>
                  </a:lnTo>
                  <a:lnTo>
                    <a:pt x="3" y="43"/>
                  </a:lnTo>
                  <a:lnTo>
                    <a:pt x="5" y="51"/>
                  </a:lnTo>
                  <a:lnTo>
                    <a:pt x="0" y="56"/>
                  </a:lnTo>
                  <a:lnTo>
                    <a:pt x="0" y="75"/>
                  </a:lnTo>
                  <a:lnTo>
                    <a:pt x="14" y="88"/>
                  </a:lnTo>
                  <a:lnTo>
                    <a:pt x="11" y="111"/>
                  </a:lnTo>
                  <a:lnTo>
                    <a:pt x="36" y="100"/>
                  </a:lnTo>
                  <a:lnTo>
                    <a:pt x="60" y="97"/>
                  </a:lnTo>
                  <a:lnTo>
                    <a:pt x="77" y="100"/>
                  </a:lnTo>
                  <a:lnTo>
                    <a:pt x="86" y="9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85" name="Freeform 136"/>
            <p:cNvSpPr>
              <a:spLocks/>
            </p:cNvSpPr>
            <p:nvPr/>
          </p:nvSpPr>
          <p:spPr bwMode="auto">
            <a:xfrm>
              <a:off x="4035425" y="3483000"/>
              <a:ext cx="161925" cy="171450"/>
            </a:xfrm>
            <a:custGeom>
              <a:avLst/>
              <a:gdLst>
                <a:gd name="T0" fmla="*/ 2147483647 w 90"/>
                <a:gd name="T1" fmla="*/ 2147483647 h 111"/>
                <a:gd name="T2" fmla="*/ 2147483647 w 90"/>
                <a:gd name="T3" fmla="*/ 2147483647 h 111"/>
                <a:gd name="T4" fmla="*/ 2147483647 w 90"/>
                <a:gd name="T5" fmla="*/ 2147483647 h 111"/>
                <a:gd name="T6" fmla="*/ 2147483647 w 90"/>
                <a:gd name="T7" fmla="*/ 2147483647 h 111"/>
                <a:gd name="T8" fmla="*/ 2147483647 w 90"/>
                <a:gd name="T9" fmla="*/ 2147483647 h 111"/>
                <a:gd name="T10" fmla="*/ 2147483647 w 90"/>
                <a:gd name="T11" fmla="*/ 2147483647 h 111"/>
                <a:gd name="T12" fmla="*/ 2147483647 w 90"/>
                <a:gd name="T13" fmla="*/ 2147483647 h 111"/>
                <a:gd name="T14" fmla="*/ 2147483647 w 90"/>
                <a:gd name="T15" fmla="*/ 2147483647 h 111"/>
                <a:gd name="T16" fmla="*/ 2147483647 w 90"/>
                <a:gd name="T17" fmla="*/ 0 h 111"/>
                <a:gd name="T18" fmla="*/ 2147483647 w 90"/>
                <a:gd name="T19" fmla="*/ 2147483647 h 111"/>
                <a:gd name="T20" fmla="*/ 2147483647 w 90"/>
                <a:gd name="T21" fmla="*/ 2147483647 h 111"/>
                <a:gd name="T22" fmla="*/ 2147483647 w 90"/>
                <a:gd name="T23" fmla="*/ 2147483647 h 111"/>
                <a:gd name="T24" fmla="*/ 2147483647 w 90"/>
                <a:gd name="T25" fmla="*/ 2147483647 h 111"/>
                <a:gd name="T26" fmla="*/ 2147483647 w 90"/>
                <a:gd name="T27" fmla="*/ 2147483647 h 111"/>
                <a:gd name="T28" fmla="*/ 2147483647 w 90"/>
                <a:gd name="T29" fmla="*/ 2147483647 h 111"/>
                <a:gd name="T30" fmla="*/ 2147483647 w 90"/>
                <a:gd name="T31" fmla="*/ 2147483647 h 111"/>
                <a:gd name="T32" fmla="*/ 0 w 90"/>
                <a:gd name="T33" fmla="*/ 2147483647 h 111"/>
                <a:gd name="T34" fmla="*/ 0 w 90"/>
                <a:gd name="T35" fmla="*/ 2147483647 h 111"/>
                <a:gd name="T36" fmla="*/ 2147483647 w 90"/>
                <a:gd name="T37" fmla="*/ 2147483647 h 111"/>
                <a:gd name="T38" fmla="*/ 2147483647 w 90"/>
                <a:gd name="T39" fmla="*/ 2147483647 h 111"/>
                <a:gd name="T40" fmla="*/ 2147483647 w 90"/>
                <a:gd name="T41" fmla="*/ 2147483647 h 111"/>
                <a:gd name="T42" fmla="*/ 2147483647 w 90"/>
                <a:gd name="T43" fmla="*/ 2147483647 h 111"/>
                <a:gd name="T44" fmla="*/ 2147483647 w 90"/>
                <a:gd name="T45" fmla="*/ 2147483647 h 111"/>
                <a:gd name="T46" fmla="*/ 2147483647 w 90"/>
                <a:gd name="T47" fmla="*/ 2147483647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0"/>
                <a:gd name="T73" fmla="*/ 0 h 111"/>
                <a:gd name="T74" fmla="*/ 90 w 90"/>
                <a:gd name="T75" fmla="*/ 111 h 1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0" h="111">
                  <a:moveTo>
                    <a:pt x="86" y="97"/>
                  </a:moveTo>
                  <a:lnTo>
                    <a:pt x="78" y="72"/>
                  </a:lnTo>
                  <a:lnTo>
                    <a:pt x="90" y="43"/>
                  </a:lnTo>
                  <a:lnTo>
                    <a:pt x="86" y="19"/>
                  </a:lnTo>
                  <a:lnTo>
                    <a:pt x="71" y="12"/>
                  </a:lnTo>
                  <a:lnTo>
                    <a:pt x="53" y="13"/>
                  </a:lnTo>
                  <a:lnTo>
                    <a:pt x="49" y="6"/>
                  </a:lnTo>
                  <a:lnTo>
                    <a:pt x="36" y="8"/>
                  </a:lnTo>
                  <a:lnTo>
                    <a:pt x="31" y="0"/>
                  </a:lnTo>
                  <a:lnTo>
                    <a:pt x="18" y="8"/>
                  </a:lnTo>
                  <a:lnTo>
                    <a:pt x="11" y="5"/>
                  </a:lnTo>
                  <a:lnTo>
                    <a:pt x="7" y="8"/>
                  </a:lnTo>
                  <a:lnTo>
                    <a:pt x="5" y="18"/>
                  </a:lnTo>
                  <a:lnTo>
                    <a:pt x="11" y="37"/>
                  </a:lnTo>
                  <a:lnTo>
                    <a:pt x="3" y="43"/>
                  </a:lnTo>
                  <a:lnTo>
                    <a:pt x="5" y="51"/>
                  </a:lnTo>
                  <a:lnTo>
                    <a:pt x="0" y="56"/>
                  </a:lnTo>
                  <a:lnTo>
                    <a:pt x="0" y="75"/>
                  </a:lnTo>
                  <a:lnTo>
                    <a:pt x="14" y="88"/>
                  </a:lnTo>
                  <a:lnTo>
                    <a:pt x="11" y="111"/>
                  </a:lnTo>
                  <a:lnTo>
                    <a:pt x="36" y="100"/>
                  </a:lnTo>
                  <a:lnTo>
                    <a:pt x="60" y="97"/>
                  </a:lnTo>
                  <a:lnTo>
                    <a:pt x="77" y="100"/>
                  </a:lnTo>
                  <a:lnTo>
                    <a:pt x="86" y="9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86" name="Freeform 137"/>
            <p:cNvSpPr>
              <a:spLocks/>
            </p:cNvSpPr>
            <p:nvPr/>
          </p:nvSpPr>
          <p:spPr bwMode="auto">
            <a:xfrm>
              <a:off x="3952875" y="3543325"/>
              <a:ext cx="109538" cy="111125"/>
            </a:xfrm>
            <a:custGeom>
              <a:avLst/>
              <a:gdLst>
                <a:gd name="T0" fmla="*/ 2147483647 w 61"/>
                <a:gd name="T1" fmla="*/ 2147483647 h 73"/>
                <a:gd name="T2" fmla="*/ 2147483647 w 61"/>
                <a:gd name="T3" fmla="*/ 2147483647 h 73"/>
                <a:gd name="T4" fmla="*/ 2147483647 w 61"/>
                <a:gd name="T5" fmla="*/ 2147483647 h 73"/>
                <a:gd name="T6" fmla="*/ 2147483647 w 61"/>
                <a:gd name="T7" fmla="*/ 2147483647 h 73"/>
                <a:gd name="T8" fmla="*/ 2147483647 w 61"/>
                <a:gd name="T9" fmla="*/ 2147483647 h 73"/>
                <a:gd name="T10" fmla="*/ 0 w 61"/>
                <a:gd name="T11" fmla="*/ 2147483647 h 73"/>
                <a:gd name="T12" fmla="*/ 0 w 61"/>
                <a:gd name="T13" fmla="*/ 2147483647 h 73"/>
                <a:gd name="T14" fmla="*/ 2147483647 w 61"/>
                <a:gd name="T15" fmla="*/ 2147483647 h 73"/>
                <a:gd name="T16" fmla="*/ 2147483647 w 61"/>
                <a:gd name="T17" fmla="*/ 0 h 73"/>
                <a:gd name="T18" fmla="*/ 2147483647 w 61"/>
                <a:gd name="T19" fmla="*/ 2147483647 h 73"/>
                <a:gd name="T20" fmla="*/ 2147483647 w 61"/>
                <a:gd name="T21" fmla="*/ 2147483647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73"/>
                <a:gd name="T35" fmla="*/ 61 w 61"/>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73">
                  <a:moveTo>
                    <a:pt x="47" y="18"/>
                  </a:moveTo>
                  <a:lnTo>
                    <a:pt x="47" y="37"/>
                  </a:lnTo>
                  <a:lnTo>
                    <a:pt x="61" y="50"/>
                  </a:lnTo>
                  <a:lnTo>
                    <a:pt x="58" y="73"/>
                  </a:lnTo>
                  <a:lnTo>
                    <a:pt x="47" y="72"/>
                  </a:lnTo>
                  <a:lnTo>
                    <a:pt x="0" y="29"/>
                  </a:lnTo>
                  <a:lnTo>
                    <a:pt x="0" y="27"/>
                  </a:lnTo>
                  <a:lnTo>
                    <a:pt x="19" y="3"/>
                  </a:lnTo>
                  <a:lnTo>
                    <a:pt x="29" y="0"/>
                  </a:lnTo>
                  <a:lnTo>
                    <a:pt x="37" y="24"/>
                  </a:lnTo>
                  <a:lnTo>
                    <a:pt x="47" y="18"/>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187" name="Freeform 138"/>
            <p:cNvSpPr>
              <a:spLocks/>
            </p:cNvSpPr>
            <p:nvPr/>
          </p:nvSpPr>
          <p:spPr bwMode="auto">
            <a:xfrm>
              <a:off x="3952875" y="3543325"/>
              <a:ext cx="109538" cy="111125"/>
            </a:xfrm>
            <a:custGeom>
              <a:avLst/>
              <a:gdLst>
                <a:gd name="T0" fmla="*/ 2147483647 w 61"/>
                <a:gd name="T1" fmla="*/ 2147483647 h 73"/>
                <a:gd name="T2" fmla="*/ 2147483647 w 61"/>
                <a:gd name="T3" fmla="*/ 2147483647 h 73"/>
                <a:gd name="T4" fmla="*/ 2147483647 w 61"/>
                <a:gd name="T5" fmla="*/ 2147483647 h 73"/>
                <a:gd name="T6" fmla="*/ 2147483647 w 61"/>
                <a:gd name="T7" fmla="*/ 2147483647 h 73"/>
                <a:gd name="T8" fmla="*/ 2147483647 w 61"/>
                <a:gd name="T9" fmla="*/ 2147483647 h 73"/>
                <a:gd name="T10" fmla="*/ 0 w 61"/>
                <a:gd name="T11" fmla="*/ 2147483647 h 73"/>
                <a:gd name="T12" fmla="*/ 0 w 61"/>
                <a:gd name="T13" fmla="*/ 2147483647 h 73"/>
                <a:gd name="T14" fmla="*/ 2147483647 w 61"/>
                <a:gd name="T15" fmla="*/ 2147483647 h 73"/>
                <a:gd name="T16" fmla="*/ 2147483647 w 61"/>
                <a:gd name="T17" fmla="*/ 0 h 73"/>
                <a:gd name="T18" fmla="*/ 2147483647 w 61"/>
                <a:gd name="T19" fmla="*/ 2147483647 h 73"/>
                <a:gd name="T20" fmla="*/ 2147483647 w 61"/>
                <a:gd name="T21" fmla="*/ 2147483647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73"/>
                <a:gd name="T35" fmla="*/ 61 w 61"/>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73">
                  <a:moveTo>
                    <a:pt x="47" y="18"/>
                  </a:moveTo>
                  <a:lnTo>
                    <a:pt x="47" y="37"/>
                  </a:lnTo>
                  <a:lnTo>
                    <a:pt x="61" y="50"/>
                  </a:lnTo>
                  <a:lnTo>
                    <a:pt x="58" y="73"/>
                  </a:lnTo>
                  <a:lnTo>
                    <a:pt x="47" y="72"/>
                  </a:lnTo>
                  <a:lnTo>
                    <a:pt x="0" y="29"/>
                  </a:lnTo>
                  <a:lnTo>
                    <a:pt x="0" y="27"/>
                  </a:lnTo>
                  <a:lnTo>
                    <a:pt x="19" y="3"/>
                  </a:lnTo>
                  <a:lnTo>
                    <a:pt x="29" y="0"/>
                  </a:lnTo>
                  <a:lnTo>
                    <a:pt x="37" y="24"/>
                  </a:lnTo>
                  <a:lnTo>
                    <a:pt x="47" y="18"/>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188" name="Freeform 139"/>
            <p:cNvSpPr>
              <a:spLocks/>
            </p:cNvSpPr>
            <p:nvPr/>
          </p:nvSpPr>
          <p:spPr bwMode="auto">
            <a:xfrm>
              <a:off x="3802063" y="3319488"/>
              <a:ext cx="160337" cy="115887"/>
            </a:xfrm>
            <a:custGeom>
              <a:avLst/>
              <a:gdLst>
                <a:gd name="T0" fmla="*/ 2147483647 w 90"/>
                <a:gd name="T1" fmla="*/ 2147483647 h 75"/>
                <a:gd name="T2" fmla="*/ 2147483647 w 90"/>
                <a:gd name="T3" fmla="*/ 2147483647 h 75"/>
                <a:gd name="T4" fmla="*/ 2147483647 w 90"/>
                <a:gd name="T5" fmla="*/ 2147483647 h 75"/>
                <a:gd name="T6" fmla="*/ 2147483647 w 90"/>
                <a:gd name="T7" fmla="*/ 2147483647 h 75"/>
                <a:gd name="T8" fmla="*/ 2147483647 w 90"/>
                <a:gd name="T9" fmla="*/ 2147483647 h 75"/>
                <a:gd name="T10" fmla="*/ 2147483647 w 90"/>
                <a:gd name="T11" fmla="*/ 2147483647 h 75"/>
                <a:gd name="T12" fmla="*/ 2147483647 w 90"/>
                <a:gd name="T13" fmla="*/ 2147483647 h 75"/>
                <a:gd name="T14" fmla="*/ 2147483647 w 90"/>
                <a:gd name="T15" fmla="*/ 2147483647 h 75"/>
                <a:gd name="T16" fmla="*/ 2147483647 w 90"/>
                <a:gd name="T17" fmla="*/ 2147483647 h 75"/>
                <a:gd name="T18" fmla="*/ 2147483647 w 90"/>
                <a:gd name="T19" fmla="*/ 2147483647 h 75"/>
                <a:gd name="T20" fmla="*/ 2147483647 w 90"/>
                <a:gd name="T21" fmla="*/ 2147483647 h 75"/>
                <a:gd name="T22" fmla="*/ 2147483647 w 90"/>
                <a:gd name="T23" fmla="*/ 2147483647 h 75"/>
                <a:gd name="T24" fmla="*/ 2147483647 w 90"/>
                <a:gd name="T25" fmla="*/ 2147483647 h 75"/>
                <a:gd name="T26" fmla="*/ 2147483647 w 90"/>
                <a:gd name="T27" fmla="*/ 2147483647 h 75"/>
                <a:gd name="T28" fmla="*/ 0 w 90"/>
                <a:gd name="T29" fmla="*/ 2147483647 h 75"/>
                <a:gd name="T30" fmla="*/ 2147483647 w 90"/>
                <a:gd name="T31" fmla="*/ 2147483647 h 75"/>
                <a:gd name="T32" fmla="*/ 2147483647 w 90"/>
                <a:gd name="T33" fmla="*/ 2147483647 h 75"/>
                <a:gd name="T34" fmla="*/ 2147483647 w 90"/>
                <a:gd name="T35" fmla="*/ 0 h 75"/>
                <a:gd name="T36" fmla="*/ 2147483647 w 90"/>
                <a:gd name="T37" fmla="*/ 2147483647 h 75"/>
                <a:gd name="T38" fmla="*/ 2147483647 w 90"/>
                <a:gd name="T39" fmla="*/ 2147483647 h 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75"/>
                <a:gd name="T62" fmla="*/ 90 w 90"/>
                <a:gd name="T63" fmla="*/ 75 h 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75">
                  <a:moveTo>
                    <a:pt x="78" y="34"/>
                  </a:moveTo>
                  <a:lnTo>
                    <a:pt x="90" y="73"/>
                  </a:lnTo>
                  <a:lnTo>
                    <a:pt x="54" y="70"/>
                  </a:lnTo>
                  <a:lnTo>
                    <a:pt x="10" y="73"/>
                  </a:lnTo>
                  <a:lnTo>
                    <a:pt x="8" y="75"/>
                  </a:lnTo>
                  <a:lnTo>
                    <a:pt x="8" y="62"/>
                  </a:lnTo>
                  <a:lnTo>
                    <a:pt x="10" y="63"/>
                  </a:lnTo>
                  <a:lnTo>
                    <a:pt x="32" y="54"/>
                  </a:lnTo>
                  <a:lnTo>
                    <a:pt x="50" y="57"/>
                  </a:lnTo>
                  <a:lnTo>
                    <a:pt x="52" y="54"/>
                  </a:lnTo>
                  <a:lnTo>
                    <a:pt x="31" y="48"/>
                  </a:lnTo>
                  <a:lnTo>
                    <a:pt x="11" y="51"/>
                  </a:lnTo>
                  <a:lnTo>
                    <a:pt x="10" y="51"/>
                  </a:lnTo>
                  <a:lnTo>
                    <a:pt x="10" y="47"/>
                  </a:lnTo>
                  <a:lnTo>
                    <a:pt x="0" y="34"/>
                  </a:lnTo>
                  <a:lnTo>
                    <a:pt x="15" y="13"/>
                  </a:lnTo>
                  <a:lnTo>
                    <a:pt x="26" y="3"/>
                  </a:lnTo>
                  <a:lnTo>
                    <a:pt x="42" y="0"/>
                  </a:lnTo>
                  <a:lnTo>
                    <a:pt x="62" y="12"/>
                  </a:lnTo>
                  <a:lnTo>
                    <a:pt x="78" y="34"/>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189" name="Freeform 140"/>
            <p:cNvSpPr>
              <a:spLocks/>
            </p:cNvSpPr>
            <p:nvPr/>
          </p:nvSpPr>
          <p:spPr bwMode="auto">
            <a:xfrm>
              <a:off x="3802063" y="3319488"/>
              <a:ext cx="160337" cy="115887"/>
            </a:xfrm>
            <a:custGeom>
              <a:avLst/>
              <a:gdLst>
                <a:gd name="T0" fmla="*/ 2147483647 w 90"/>
                <a:gd name="T1" fmla="*/ 2147483647 h 75"/>
                <a:gd name="T2" fmla="*/ 2147483647 w 90"/>
                <a:gd name="T3" fmla="*/ 2147483647 h 75"/>
                <a:gd name="T4" fmla="*/ 2147483647 w 90"/>
                <a:gd name="T5" fmla="*/ 2147483647 h 75"/>
                <a:gd name="T6" fmla="*/ 2147483647 w 90"/>
                <a:gd name="T7" fmla="*/ 2147483647 h 75"/>
                <a:gd name="T8" fmla="*/ 2147483647 w 90"/>
                <a:gd name="T9" fmla="*/ 2147483647 h 75"/>
                <a:gd name="T10" fmla="*/ 2147483647 w 90"/>
                <a:gd name="T11" fmla="*/ 2147483647 h 75"/>
                <a:gd name="T12" fmla="*/ 2147483647 w 90"/>
                <a:gd name="T13" fmla="*/ 2147483647 h 75"/>
                <a:gd name="T14" fmla="*/ 2147483647 w 90"/>
                <a:gd name="T15" fmla="*/ 2147483647 h 75"/>
                <a:gd name="T16" fmla="*/ 2147483647 w 90"/>
                <a:gd name="T17" fmla="*/ 2147483647 h 75"/>
                <a:gd name="T18" fmla="*/ 2147483647 w 90"/>
                <a:gd name="T19" fmla="*/ 2147483647 h 75"/>
                <a:gd name="T20" fmla="*/ 2147483647 w 90"/>
                <a:gd name="T21" fmla="*/ 2147483647 h 75"/>
                <a:gd name="T22" fmla="*/ 2147483647 w 90"/>
                <a:gd name="T23" fmla="*/ 2147483647 h 75"/>
                <a:gd name="T24" fmla="*/ 2147483647 w 90"/>
                <a:gd name="T25" fmla="*/ 2147483647 h 75"/>
                <a:gd name="T26" fmla="*/ 2147483647 w 90"/>
                <a:gd name="T27" fmla="*/ 2147483647 h 75"/>
                <a:gd name="T28" fmla="*/ 0 w 90"/>
                <a:gd name="T29" fmla="*/ 2147483647 h 75"/>
                <a:gd name="T30" fmla="*/ 2147483647 w 90"/>
                <a:gd name="T31" fmla="*/ 2147483647 h 75"/>
                <a:gd name="T32" fmla="*/ 2147483647 w 90"/>
                <a:gd name="T33" fmla="*/ 2147483647 h 75"/>
                <a:gd name="T34" fmla="*/ 2147483647 w 90"/>
                <a:gd name="T35" fmla="*/ 0 h 75"/>
                <a:gd name="T36" fmla="*/ 2147483647 w 90"/>
                <a:gd name="T37" fmla="*/ 2147483647 h 75"/>
                <a:gd name="T38" fmla="*/ 2147483647 w 90"/>
                <a:gd name="T39" fmla="*/ 2147483647 h 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75"/>
                <a:gd name="T62" fmla="*/ 90 w 90"/>
                <a:gd name="T63" fmla="*/ 75 h 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75">
                  <a:moveTo>
                    <a:pt x="78" y="34"/>
                  </a:moveTo>
                  <a:lnTo>
                    <a:pt x="90" y="73"/>
                  </a:lnTo>
                  <a:lnTo>
                    <a:pt x="54" y="70"/>
                  </a:lnTo>
                  <a:lnTo>
                    <a:pt x="10" y="73"/>
                  </a:lnTo>
                  <a:lnTo>
                    <a:pt x="8" y="75"/>
                  </a:lnTo>
                  <a:lnTo>
                    <a:pt x="8" y="62"/>
                  </a:lnTo>
                  <a:lnTo>
                    <a:pt x="10" y="63"/>
                  </a:lnTo>
                  <a:lnTo>
                    <a:pt x="32" y="54"/>
                  </a:lnTo>
                  <a:lnTo>
                    <a:pt x="50" y="57"/>
                  </a:lnTo>
                  <a:lnTo>
                    <a:pt x="52" y="54"/>
                  </a:lnTo>
                  <a:lnTo>
                    <a:pt x="31" y="48"/>
                  </a:lnTo>
                  <a:lnTo>
                    <a:pt x="11" y="51"/>
                  </a:lnTo>
                  <a:lnTo>
                    <a:pt x="10" y="51"/>
                  </a:lnTo>
                  <a:lnTo>
                    <a:pt x="10" y="47"/>
                  </a:lnTo>
                  <a:lnTo>
                    <a:pt x="0" y="34"/>
                  </a:lnTo>
                  <a:lnTo>
                    <a:pt x="15" y="13"/>
                  </a:lnTo>
                  <a:lnTo>
                    <a:pt x="26" y="3"/>
                  </a:lnTo>
                  <a:lnTo>
                    <a:pt x="42" y="0"/>
                  </a:lnTo>
                  <a:lnTo>
                    <a:pt x="62" y="12"/>
                  </a:lnTo>
                  <a:lnTo>
                    <a:pt x="78" y="34"/>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190" name="Freeform 141"/>
            <p:cNvSpPr>
              <a:spLocks/>
            </p:cNvSpPr>
            <p:nvPr/>
          </p:nvSpPr>
          <p:spPr bwMode="auto">
            <a:xfrm>
              <a:off x="3821113" y="3028975"/>
              <a:ext cx="322262" cy="344488"/>
            </a:xfrm>
            <a:custGeom>
              <a:avLst/>
              <a:gdLst>
                <a:gd name="T0" fmla="*/ 2147483647 w 180"/>
                <a:gd name="T1" fmla="*/ 2147483647 h 221"/>
                <a:gd name="T2" fmla="*/ 2147483647 w 180"/>
                <a:gd name="T3" fmla="*/ 2147483647 h 221"/>
                <a:gd name="T4" fmla="*/ 2147483647 w 180"/>
                <a:gd name="T5" fmla="*/ 2147483647 h 221"/>
                <a:gd name="T6" fmla="*/ 2147483647 w 180"/>
                <a:gd name="T7" fmla="*/ 2147483647 h 221"/>
                <a:gd name="T8" fmla="*/ 2147483647 w 180"/>
                <a:gd name="T9" fmla="*/ 2147483647 h 221"/>
                <a:gd name="T10" fmla="*/ 2147483647 w 180"/>
                <a:gd name="T11" fmla="*/ 2147483647 h 221"/>
                <a:gd name="T12" fmla="*/ 2147483647 w 180"/>
                <a:gd name="T13" fmla="*/ 2147483647 h 221"/>
                <a:gd name="T14" fmla="*/ 2147483647 w 180"/>
                <a:gd name="T15" fmla="*/ 2147483647 h 221"/>
                <a:gd name="T16" fmla="*/ 0 w 180"/>
                <a:gd name="T17" fmla="*/ 2147483647 h 221"/>
                <a:gd name="T18" fmla="*/ 2147483647 w 180"/>
                <a:gd name="T19" fmla="*/ 2147483647 h 221"/>
                <a:gd name="T20" fmla="*/ 2147483647 w 180"/>
                <a:gd name="T21" fmla="*/ 2147483647 h 221"/>
                <a:gd name="T22" fmla="*/ 2147483647 w 180"/>
                <a:gd name="T23" fmla="*/ 2147483647 h 221"/>
                <a:gd name="T24" fmla="*/ 2147483647 w 180"/>
                <a:gd name="T25" fmla="*/ 2147483647 h 221"/>
                <a:gd name="T26" fmla="*/ 2147483647 w 180"/>
                <a:gd name="T27" fmla="*/ 2147483647 h 221"/>
                <a:gd name="T28" fmla="*/ 2147483647 w 180"/>
                <a:gd name="T29" fmla="*/ 2147483647 h 221"/>
                <a:gd name="T30" fmla="*/ 2147483647 w 180"/>
                <a:gd name="T31" fmla="*/ 0 h 221"/>
                <a:gd name="T32" fmla="*/ 2147483647 w 180"/>
                <a:gd name="T33" fmla="*/ 2147483647 h 221"/>
                <a:gd name="T34" fmla="*/ 2147483647 w 180"/>
                <a:gd name="T35" fmla="*/ 2147483647 h 221"/>
                <a:gd name="T36" fmla="*/ 2147483647 w 180"/>
                <a:gd name="T37" fmla="*/ 2147483647 h 221"/>
                <a:gd name="T38" fmla="*/ 2147483647 w 180"/>
                <a:gd name="T39" fmla="*/ 2147483647 h 221"/>
                <a:gd name="T40" fmla="*/ 2147483647 w 180"/>
                <a:gd name="T41" fmla="*/ 2147483647 h 221"/>
                <a:gd name="T42" fmla="*/ 2147483647 w 180"/>
                <a:gd name="T43" fmla="*/ 2147483647 h 221"/>
                <a:gd name="T44" fmla="*/ 2147483647 w 180"/>
                <a:gd name="T45" fmla="*/ 2147483647 h 2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0"/>
                <a:gd name="T70" fmla="*/ 0 h 221"/>
                <a:gd name="T71" fmla="*/ 180 w 180"/>
                <a:gd name="T72" fmla="*/ 221 h 2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0" h="221">
                  <a:moveTo>
                    <a:pt x="67" y="221"/>
                  </a:moveTo>
                  <a:lnTo>
                    <a:pt x="51" y="199"/>
                  </a:lnTo>
                  <a:lnTo>
                    <a:pt x="31" y="187"/>
                  </a:lnTo>
                  <a:lnTo>
                    <a:pt x="15" y="190"/>
                  </a:lnTo>
                  <a:lnTo>
                    <a:pt x="4" y="200"/>
                  </a:lnTo>
                  <a:lnTo>
                    <a:pt x="11" y="162"/>
                  </a:lnTo>
                  <a:lnTo>
                    <a:pt x="6" y="138"/>
                  </a:lnTo>
                  <a:lnTo>
                    <a:pt x="10" y="122"/>
                  </a:lnTo>
                  <a:lnTo>
                    <a:pt x="0" y="108"/>
                  </a:lnTo>
                  <a:lnTo>
                    <a:pt x="8" y="103"/>
                  </a:lnTo>
                  <a:lnTo>
                    <a:pt x="59" y="101"/>
                  </a:lnTo>
                  <a:lnTo>
                    <a:pt x="59" y="75"/>
                  </a:lnTo>
                  <a:lnTo>
                    <a:pt x="77" y="62"/>
                  </a:lnTo>
                  <a:lnTo>
                    <a:pt x="79" y="19"/>
                  </a:lnTo>
                  <a:lnTo>
                    <a:pt x="126" y="19"/>
                  </a:lnTo>
                  <a:lnTo>
                    <a:pt x="128" y="0"/>
                  </a:lnTo>
                  <a:lnTo>
                    <a:pt x="180" y="38"/>
                  </a:lnTo>
                  <a:lnTo>
                    <a:pt x="155" y="38"/>
                  </a:lnTo>
                  <a:lnTo>
                    <a:pt x="166" y="206"/>
                  </a:lnTo>
                  <a:lnTo>
                    <a:pt x="101" y="206"/>
                  </a:lnTo>
                  <a:lnTo>
                    <a:pt x="88" y="212"/>
                  </a:lnTo>
                  <a:lnTo>
                    <a:pt x="79" y="200"/>
                  </a:lnTo>
                  <a:lnTo>
                    <a:pt x="67" y="22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1" name="Freeform 142"/>
            <p:cNvSpPr>
              <a:spLocks/>
            </p:cNvSpPr>
            <p:nvPr/>
          </p:nvSpPr>
          <p:spPr bwMode="auto">
            <a:xfrm>
              <a:off x="3821113" y="3028975"/>
              <a:ext cx="322262" cy="344488"/>
            </a:xfrm>
            <a:custGeom>
              <a:avLst/>
              <a:gdLst>
                <a:gd name="T0" fmla="*/ 2147483647 w 180"/>
                <a:gd name="T1" fmla="*/ 2147483647 h 221"/>
                <a:gd name="T2" fmla="*/ 2147483647 w 180"/>
                <a:gd name="T3" fmla="*/ 2147483647 h 221"/>
                <a:gd name="T4" fmla="*/ 2147483647 w 180"/>
                <a:gd name="T5" fmla="*/ 2147483647 h 221"/>
                <a:gd name="T6" fmla="*/ 2147483647 w 180"/>
                <a:gd name="T7" fmla="*/ 2147483647 h 221"/>
                <a:gd name="T8" fmla="*/ 2147483647 w 180"/>
                <a:gd name="T9" fmla="*/ 2147483647 h 221"/>
                <a:gd name="T10" fmla="*/ 2147483647 w 180"/>
                <a:gd name="T11" fmla="*/ 2147483647 h 221"/>
                <a:gd name="T12" fmla="*/ 2147483647 w 180"/>
                <a:gd name="T13" fmla="*/ 2147483647 h 221"/>
                <a:gd name="T14" fmla="*/ 2147483647 w 180"/>
                <a:gd name="T15" fmla="*/ 2147483647 h 221"/>
                <a:gd name="T16" fmla="*/ 0 w 180"/>
                <a:gd name="T17" fmla="*/ 2147483647 h 221"/>
                <a:gd name="T18" fmla="*/ 2147483647 w 180"/>
                <a:gd name="T19" fmla="*/ 2147483647 h 221"/>
                <a:gd name="T20" fmla="*/ 2147483647 w 180"/>
                <a:gd name="T21" fmla="*/ 2147483647 h 221"/>
                <a:gd name="T22" fmla="*/ 2147483647 w 180"/>
                <a:gd name="T23" fmla="*/ 2147483647 h 221"/>
                <a:gd name="T24" fmla="*/ 2147483647 w 180"/>
                <a:gd name="T25" fmla="*/ 2147483647 h 221"/>
                <a:gd name="T26" fmla="*/ 2147483647 w 180"/>
                <a:gd name="T27" fmla="*/ 2147483647 h 221"/>
                <a:gd name="T28" fmla="*/ 2147483647 w 180"/>
                <a:gd name="T29" fmla="*/ 2147483647 h 221"/>
                <a:gd name="T30" fmla="*/ 2147483647 w 180"/>
                <a:gd name="T31" fmla="*/ 0 h 221"/>
                <a:gd name="T32" fmla="*/ 2147483647 w 180"/>
                <a:gd name="T33" fmla="*/ 2147483647 h 221"/>
                <a:gd name="T34" fmla="*/ 2147483647 w 180"/>
                <a:gd name="T35" fmla="*/ 2147483647 h 221"/>
                <a:gd name="T36" fmla="*/ 2147483647 w 180"/>
                <a:gd name="T37" fmla="*/ 2147483647 h 221"/>
                <a:gd name="T38" fmla="*/ 2147483647 w 180"/>
                <a:gd name="T39" fmla="*/ 2147483647 h 221"/>
                <a:gd name="T40" fmla="*/ 2147483647 w 180"/>
                <a:gd name="T41" fmla="*/ 2147483647 h 221"/>
                <a:gd name="T42" fmla="*/ 2147483647 w 180"/>
                <a:gd name="T43" fmla="*/ 2147483647 h 221"/>
                <a:gd name="T44" fmla="*/ 2147483647 w 180"/>
                <a:gd name="T45" fmla="*/ 2147483647 h 2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0"/>
                <a:gd name="T70" fmla="*/ 0 h 221"/>
                <a:gd name="T71" fmla="*/ 180 w 180"/>
                <a:gd name="T72" fmla="*/ 221 h 2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0" h="221">
                  <a:moveTo>
                    <a:pt x="67" y="221"/>
                  </a:moveTo>
                  <a:lnTo>
                    <a:pt x="51" y="199"/>
                  </a:lnTo>
                  <a:lnTo>
                    <a:pt x="31" y="187"/>
                  </a:lnTo>
                  <a:lnTo>
                    <a:pt x="15" y="190"/>
                  </a:lnTo>
                  <a:lnTo>
                    <a:pt x="4" y="200"/>
                  </a:lnTo>
                  <a:lnTo>
                    <a:pt x="11" y="162"/>
                  </a:lnTo>
                  <a:lnTo>
                    <a:pt x="6" y="138"/>
                  </a:lnTo>
                  <a:lnTo>
                    <a:pt x="10" y="122"/>
                  </a:lnTo>
                  <a:lnTo>
                    <a:pt x="0" y="108"/>
                  </a:lnTo>
                  <a:lnTo>
                    <a:pt x="8" y="103"/>
                  </a:lnTo>
                  <a:lnTo>
                    <a:pt x="59" y="101"/>
                  </a:lnTo>
                  <a:lnTo>
                    <a:pt x="59" y="75"/>
                  </a:lnTo>
                  <a:lnTo>
                    <a:pt x="77" y="62"/>
                  </a:lnTo>
                  <a:lnTo>
                    <a:pt x="79" y="19"/>
                  </a:lnTo>
                  <a:lnTo>
                    <a:pt x="126" y="19"/>
                  </a:lnTo>
                  <a:lnTo>
                    <a:pt x="128" y="0"/>
                  </a:lnTo>
                  <a:lnTo>
                    <a:pt x="180" y="38"/>
                  </a:lnTo>
                  <a:lnTo>
                    <a:pt x="155" y="38"/>
                  </a:lnTo>
                  <a:lnTo>
                    <a:pt x="166" y="206"/>
                  </a:lnTo>
                  <a:lnTo>
                    <a:pt x="101" y="206"/>
                  </a:lnTo>
                  <a:lnTo>
                    <a:pt x="88" y="212"/>
                  </a:lnTo>
                  <a:lnTo>
                    <a:pt x="79" y="200"/>
                  </a:lnTo>
                  <a:lnTo>
                    <a:pt x="67" y="22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2" name="Freeform 143"/>
            <p:cNvSpPr>
              <a:spLocks/>
            </p:cNvSpPr>
            <p:nvPr/>
          </p:nvSpPr>
          <p:spPr bwMode="auto">
            <a:xfrm>
              <a:off x="3821113" y="3011513"/>
              <a:ext cx="230187" cy="184150"/>
            </a:xfrm>
            <a:custGeom>
              <a:avLst/>
              <a:gdLst>
                <a:gd name="T0" fmla="*/ 2147483647 w 128"/>
                <a:gd name="T1" fmla="*/ 0 h 116"/>
                <a:gd name="T2" fmla="*/ 2147483647 w 128"/>
                <a:gd name="T3" fmla="*/ 2147483647 h 116"/>
                <a:gd name="T4" fmla="*/ 2147483647 w 128"/>
                <a:gd name="T5" fmla="*/ 2147483647 h 116"/>
                <a:gd name="T6" fmla="*/ 2147483647 w 128"/>
                <a:gd name="T7" fmla="*/ 2147483647 h 116"/>
                <a:gd name="T8" fmla="*/ 2147483647 w 128"/>
                <a:gd name="T9" fmla="*/ 2147483647 h 116"/>
                <a:gd name="T10" fmla="*/ 2147483647 w 128"/>
                <a:gd name="T11" fmla="*/ 2147483647 h 116"/>
                <a:gd name="T12" fmla="*/ 2147483647 w 128"/>
                <a:gd name="T13" fmla="*/ 2147483647 h 116"/>
                <a:gd name="T14" fmla="*/ 2147483647 w 128"/>
                <a:gd name="T15" fmla="*/ 2147483647 h 116"/>
                <a:gd name="T16" fmla="*/ 0 w 128"/>
                <a:gd name="T17" fmla="*/ 2147483647 h 116"/>
                <a:gd name="T18" fmla="*/ 2147483647 w 128"/>
                <a:gd name="T19" fmla="*/ 2147483647 h 116"/>
                <a:gd name="T20" fmla="*/ 2147483647 w 128"/>
                <a:gd name="T21" fmla="*/ 2147483647 h 116"/>
                <a:gd name="T22" fmla="*/ 2147483647 w 128"/>
                <a:gd name="T23" fmla="*/ 2147483647 h 116"/>
                <a:gd name="T24" fmla="*/ 2147483647 w 128"/>
                <a:gd name="T25" fmla="*/ 2147483647 h 116"/>
                <a:gd name="T26" fmla="*/ 2147483647 w 128"/>
                <a:gd name="T27" fmla="*/ 0 h 116"/>
                <a:gd name="T28" fmla="*/ 2147483647 w 128"/>
                <a:gd name="T29" fmla="*/ 0 h 1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
                <a:gd name="T46" fmla="*/ 0 h 116"/>
                <a:gd name="T47" fmla="*/ 128 w 128"/>
                <a:gd name="T48" fmla="*/ 116 h 1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 h="116">
                  <a:moveTo>
                    <a:pt x="128" y="0"/>
                  </a:moveTo>
                  <a:lnTo>
                    <a:pt x="128" y="8"/>
                  </a:lnTo>
                  <a:lnTo>
                    <a:pt x="126" y="27"/>
                  </a:lnTo>
                  <a:lnTo>
                    <a:pt x="79" y="27"/>
                  </a:lnTo>
                  <a:lnTo>
                    <a:pt x="77" y="70"/>
                  </a:lnTo>
                  <a:lnTo>
                    <a:pt x="59" y="83"/>
                  </a:lnTo>
                  <a:lnTo>
                    <a:pt x="59" y="109"/>
                  </a:lnTo>
                  <a:lnTo>
                    <a:pt x="8" y="111"/>
                  </a:lnTo>
                  <a:lnTo>
                    <a:pt x="0" y="116"/>
                  </a:lnTo>
                  <a:lnTo>
                    <a:pt x="3" y="99"/>
                  </a:lnTo>
                  <a:lnTo>
                    <a:pt x="31" y="54"/>
                  </a:lnTo>
                  <a:lnTo>
                    <a:pt x="41" y="27"/>
                  </a:lnTo>
                  <a:lnTo>
                    <a:pt x="52" y="19"/>
                  </a:lnTo>
                  <a:lnTo>
                    <a:pt x="63" y="0"/>
                  </a:lnTo>
                  <a:lnTo>
                    <a:pt x="128"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3" name="Freeform 144"/>
            <p:cNvSpPr>
              <a:spLocks/>
            </p:cNvSpPr>
            <p:nvPr/>
          </p:nvSpPr>
          <p:spPr bwMode="auto">
            <a:xfrm>
              <a:off x="3821113" y="3011513"/>
              <a:ext cx="230187" cy="184150"/>
            </a:xfrm>
            <a:custGeom>
              <a:avLst/>
              <a:gdLst>
                <a:gd name="T0" fmla="*/ 2147483647 w 128"/>
                <a:gd name="T1" fmla="*/ 0 h 116"/>
                <a:gd name="T2" fmla="*/ 2147483647 w 128"/>
                <a:gd name="T3" fmla="*/ 2147483647 h 116"/>
                <a:gd name="T4" fmla="*/ 2147483647 w 128"/>
                <a:gd name="T5" fmla="*/ 2147483647 h 116"/>
                <a:gd name="T6" fmla="*/ 2147483647 w 128"/>
                <a:gd name="T7" fmla="*/ 2147483647 h 116"/>
                <a:gd name="T8" fmla="*/ 2147483647 w 128"/>
                <a:gd name="T9" fmla="*/ 2147483647 h 116"/>
                <a:gd name="T10" fmla="*/ 2147483647 w 128"/>
                <a:gd name="T11" fmla="*/ 2147483647 h 116"/>
                <a:gd name="T12" fmla="*/ 2147483647 w 128"/>
                <a:gd name="T13" fmla="*/ 2147483647 h 116"/>
                <a:gd name="T14" fmla="*/ 2147483647 w 128"/>
                <a:gd name="T15" fmla="*/ 2147483647 h 116"/>
                <a:gd name="T16" fmla="*/ 0 w 128"/>
                <a:gd name="T17" fmla="*/ 2147483647 h 116"/>
                <a:gd name="T18" fmla="*/ 2147483647 w 128"/>
                <a:gd name="T19" fmla="*/ 2147483647 h 116"/>
                <a:gd name="T20" fmla="*/ 2147483647 w 128"/>
                <a:gd name="T21" fmla="*/ 2147483647 h 116"/>
                <a:gd name="T22" fmla="*/ 2147483647 w 128"/>
                <a:gd name="T23" fmla="*/ 2147483647 h 116"/>
                <a:gd name="T24" fmla="*/ 2147483647 w 128"/>
                <a:gd name="T25" fmla="*/ 2147483647 h 116"/>
                <a:gd name="T26" fmla="*/ 2147483647 w 128"/>
                <a:gd name="T27" fmla="*/ 0 h 116"/>
                <a:gd name="T28" fmla="*/ 2147483647 w 128"/>
                <a:gd name="T29" fmla="*/ 0 h 1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
                <a:gd name="T46" fmla="*/ 0 h 116"/>
                <a:gd name="T47" fmla="*/ 128 w 128"/>
                <a:gd name="T48" fmla="*/ 116 h 1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 h="116">
                  <a:moveTo>
                    <a:pt x="128" y="0"/>
                  </a:moveTo>
                  <a:lnTo>
                    <a:pt x="128" y="8"/>
                  </a:lnTo>
                  <a:lnTo>
                    <a:pt x="126" y="27"/>
                  </a:lnTo>
                  <a:lnTo>
                    <a:pt x="79" y="27"/>
                  </a:lnTo>
                  <a:lnTo>
                    <a:pt x="77" y="70"/>
                  </a:lnTo>
                  <a:lnTo>
                    <a:pt x="59" y="83"/>
                  </a:lnTo>
                  <a:lnTo>
                    <a:pt x="59" y="109"/>
                  </a:lnTo>
                  <a:lnTo>
                    <a:pt x="8" y="111"/>
                  </a:lnTo>
                  <a:lnTo>
                    <a:pt x="0" y="116"/>
                  </a:lnTo>
                  <a:lnTo>
                    <a:pt x="3" y="99"/>
                  </a:lnTo>
                  <a:lnTo>
                    <a:pt x="31" y="54"/>
                  </a:lnTo>
                  <a:lnTo>
                    <a:pt x="41" y="27"/>
                  </a:lnTo>
                  <a:lnTo>
                    <a:pt x="52" y="19"/>
                  </a:lnTo>
                  <a:lnTo>
                    <a:pt x="63" y="0"/>
                  </a:lnTo>
                  <a:lnTo>
                    <a:pt x="128"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4" name="Freeform 145"/>
            <p:cNvSpPr>
              <a:spLocks/>
            </p:cNvSpPr>
            <p:nvPr/>
          </p:nvSpPr>
          <p:spPr bwMode="auto">
            <a:xfrm>
              <a:off x="4468813" y="2749575"/>
              <a:ext cx="90487" cy="190500"/>
            </a:xfrm>
            <a:custGeom>
              <a:avLst/>
              <a:gdLst>
                <a:gd name="T0" fmla="*/ 2147483647 w 52"/>
                <a:gd name="T1" fmla="*/ 2147483647 h 122"/>
                <a:gd name="T2" fmla="*/ 2147483647 w 52"/>
                <a:gd name="T3" fmla="*/ 2147483647 h 122"/>
                <a:gd name="T4" fmla="*/ 2147483647 w 52"/>
                <a:gd name="T5" fmla="*/ 2147483647 h 122"/>
                <a:gd name="T6" fmla="*/ 2147483647 w 52"/>
                <a:gd name="T7" fmla="*/ 2147483647 h 122"/>
                <a:gd name="T8" fmla="*/ 2147483647 w 52"/>
                <a:gd name="T9" fmla="*/ 2147483647 h 122"/>
                <a:gd name="T10" fmla="*/ 2147483647 w 52"/>
                <a:gd name="T11" fmla="*/ 2147483647 h 122"/>
                <a:gd name="T12" fmla="*/ 2147483647 w 52"/>
                <a:gd name="T13" fmla="*/ 2147483647 h 122"/>
                <a:gd name="T14" fmla="*/ 0 w 52"/>
                <a:gd name="T15" fmla="*/ 2147483647 h 122"/>
                <a:gd name="T16" fmla="*/ 2147483647 w 52"/>
                <a:gd name="T17" fmla="*/ 2147483647 h 122"/>
                <a:gd name="T18" fmla="*/ 2147483647 w 52"/>
                <a:gd name="T19" fmla="*/ 2147483647 h 122"/>
                <a:gd name="T20" fmla="*/ 2147483647 w 52"/>
                <a:gd name="T21" fmla="*/ 2147483647 h 122"/>
                <a:gd name="T22" fmla="*/ 2147483647 w 52"/>
                <a:gd name="T23" fmla="*/ 0 h 122"/>
                <a:gd name="T24" fmla="*/ 2147483647 w 52"/>
                <a:gd name="T25" fmla="*/ 2147483647 h 122"/>
                <a:gd name="T26" fmla="*/ 2147483647 w 52"/>
                <a:gd name="T27" fmla="*/ 2147483647 h 122"/>
                <a:gd name="T28" fmla="*/ 2147483647 w 52"/>
                <a:gd name="T29" fmla="*/ 2147483647 h 122"/>
                <a:gd name="T30" fmla="*/ 2147483647 w 52"/>
                <a:gd name="T31" fmla="*/ 2147483647 h 122"/>
                <a:gd name="T32" fmla="*/ 2147483647 w 52"/>
                <a:gd name="T33" fmla="*/ 2147483647 h 122"/>
                <a:gd name="T34" fmla="*/ 2147483647 w 52"/>
                <a:gd name="T35" fmla="*/ 2147483647 h 122"/>
                <a:gd name="T36" fmla="*/ 2147483647 w 52"/>
                <a:gd name="T37" fmla="*/ 2147483647 h 122"/>
                <a:gd name="T38" fmla="*/ 2147483647 w 52"/>
                <a:gd name="T39" fmla="*/ 2147483647 h 122"/>
                <a:gd name="T40" fmla="*/ 2147483647 w 52"/>
                <a:gd name="T41" fmla="*/ 2147483647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22"/>
                <a:gd name="T65" fmla="*/ 52 w 52"/>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22">
                  <a:moveTo>
                    <a:pt x="49" y="71"/>
                  </a:moveTo>
                  <a:lnTo>
                    <a:pt x="52" y="84"/>
                  </a:lnTo>
                  <a:lnTo>
                    <a:pt x="35" y="101"/>
                  </a:lnTo>
                  <a:lnTo>
                    <a:pt x="35" y="117"/>
                  </a:lnTo>
                  <a:lnTo>
                    <a:pt x="25" y="122"/>
                  </a:lnTo>
                  <a:lnTo>
                    <a:pt x="21" y="95"/>
                  </a:lnTo>
                  <a:lnTo>
                    <a:pt x="10" y="83"/>
                  </a:lnTo>
                  <a:lnTo>
                    <a:pt x="0" y="61"/>
                  </a:lnTo>
                  <a:lnTo>
                    <a:pt x="11" y="42"/>
                  </a:lnTo>
                  <a:lnTo>
                    <a:pt x="11" y="11"/>
                  </a:lnTo>
                  <a:lnTo>
                    <a:pt x="18" y="4"/>
                  </a:lnTo>
                  <a:lnTo>
                    <a:pt x="30" y="0"/>
                  </a:lnTo>
                  <a:lnTo>
                    <a:pt x="37" y="1"/>
                  </a:lnTo>
                  <a:lnTo>
                    <a:pt x="41" y="10"/>
                  </a:lnTo>
                  <a:lnTo>
                    <a:pt x="49" y="6"/>
                  </a:lnTo>
                  <a:lnTo>
                    <a:pt x="41" y="16"/>
                  </a:lnTo>
                  <a:lnTo>
                    <a:pt x="49" y="36"/>
                  </a:lnTo>
                  <a:lnTo>
                    <a:pt x="35" y="54"/>
                  </a:lnTo>
                  <a:lnTo>
                    <a:pt x="37" y="61"/>
                  </a:lnTo>
                  <a:lnTo>
                    <a:pt x="49" y="64"/>
                  </a:lnTo>
                  <a:lnTo>
                    <a:pt x="49" y="7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5" name="Freeform 146"/>
            <p:cNvSpPr>
              <a:spLocks/>
            </p:cNvSpPr>
            <p:nvPr/>
          </p:nvSpPr>
          <p:spPr bwMode="auto">
            <a:xfrm>
              <a:off x="4468813" y="2749575"/>
              <a:ext cx="90487" cy="190500"/>
            </a:xfrm>
            <a:custGeom>
              <a:avLst/>
              <a:gdLst>
                <a:gd name="T0" fmla="*/ 2147483647 w 52"/>
                <a:gd name="T1" fmla="*/ 2147483647 h 122"/>
                <a:gd name="T2" fmla="*/ 2147483647 w 52"/>
                <a:gd name="T3" fmla="*/ 2147483647 h 122"/>
                <a:gd name="T4" fmla="*/ 2147483647 w 52"/>
                <a:gd name="T5" fmla="*/ 2147483647 h 122"/>
                <a:gd name="T6" fmla="*/ 2147483647 w 52"/>
                <a:gd name="T7" fmla="*/ 2147483647 h 122"/>
                <a:gd name="T8" fmla="*/ 2147483647 w 52"/>
                <a:gd name="T9" fmla="*/ 2147483647 h 122"/>
                <a:gd name="T10" fmla="*/ 2147483647 w 52"/>
                <a:gd name="T11" fmla="*/ 2147483647 h 122"/>
                <a:gd name="T12" fmla="*/ 2147483647 w 52"/>
                <a:gd name="T13" fmla="*/ 2147483647 h 122"/>
                <a:gd name="T14" fmla="*/ 0 w 52"/>
                <a:gd name="T15" fmla="*/ 2147483647 h 122"/>
                <a:gd name="T16" fmla="*/ 2147483647 w 52"/>
                <a:gd name="T17" fmla="*/ 2147483647 h 122"/>
                <a:gd name="T18" fmla="*/ 2147483647 w 52"/>
                <a:gd name="T19" fmla="*/ 2147483647 h 122"/>
                <a:gd name="T20" fmla="*/ 2147483647 w 52"/>
                <a:gd name="T21" fmla="*/ 2147483647 h 122"/>
                <a:gd name="T22" fmla="*/ 2147483647 w 52"/>
                <a:gd name="T23" fmla="*/ 0 h 122"/>
                <a:gd name="T24" fmla="*/ 2147483647 w 52"/>
                <a:gd name="T25" fmla="*/ 2147483647 h 122"/>
                <a:gd name="T26" fmla="*/ 2147483647 w 52"/>
                <a:gd name="T27" fmla="*/ 2147483647 h 122"/>
                <a:gd name="T28" fmla="*/ 2147483647 w 52"/>
                <a:gd name="T29" fmla="*/ 2147483647 h 122"/>
                <a:gd name="T30" fmla="*/ 2147483647 w 52"/>
                <a:gd name="T31" fmla="*/ 2147483647 h 122"/>
                <a:gd name="T32" fmla="*/ 2147483647 w 52"/>
                <a:gd name="T33" fmla="*/ 2147483647 h 122"/>
                <a:gd name="T34" fmla="*/ 2147483647 w 52"/>
                <a:gd name="T35" fmla="*/ 2147483647 h 122"/>
                <a:gd name="T36" fmla="*/ 2147483647 w 52"/>
                <a:gd name="T37" fmla="*/ 2147483647 h 122"/>
                <a:gd name="T38" fmla="*/ 2147483647 w 52"/>
                <a:gd name="T39" fmla="*/ 2147483647 h 122"/>
                <a:gd name="T40" fmla="*/ 2147483647 w 52"/>
                <a:gd name="T41" fmla="*/ 2147483647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22"/>
                <a:gd name="T65" fmla="*/ 52 w 52"/>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22">
                  <a:moveTo>
                    <a:pt x="49" y="71"/>
                  </a:moveTo>
                  <a:lnTo>
                    <a:pt x="52" y="84"/>
                  </a:lnTo>
                  <a:lnTo>
                    <a:pt x="35" y="101"/>
                  </a:lnTo>
                  <a:lnTo>
                    <a:pt x="35" y="117"/>
                  </a:lnTo>
                  <a:lnTo>
                    <a:pt x="25" y="122"/>
                  </a:lnTo>
                  <a:lnTo>
                    <a:pt x="21" y="95"/>
                  </a:lnTo>
                  <a:lnTo>
                    <a:pt x="10" y="83"/>
                  </a:lnTo>
                  <a:lnTo>
                    <a:pt x="0" y="61"/>
                  </a:lnTo>
                  <a:lnTo>
                    <a:pt x="11" y="42"/>
                  </a:lnTo>
                  <a:lnTo>
                    <a:pt x="11" y="11"/>
                  </a:lnTo>
                  <a:lnTo>
                    <a:pt x="18" y="4"/>
                  </a:lnTo>
                  <a:lnTo>
                    <a:pt x="30" y="0"/>
                  </a:lnTo>
                  <a:lnTo>
                    <a:pt x="37" y="1"/>
                  </a:lnTo>
                  <a:lnTo>
                    <a:pt x="41" y="10"/>
                  </a:lnTo>
                  <a:lnTo>
                    <a:pt x="49" y="6"/>
                  </a:lnTo>
                  <a:lnTo>
                    <a:pt x="41" y="16"/>
                  </a:lnTo>
                  <a:lnTo>
                    <a:pt x="49" y="36"/>
                  </a:lnTo>
                  <a:lnTo>
                    <a:pt x="35" y="54"/>
                  </a:lnTo>
                  <a:lnTo>
                    <a:pt x="37" y="61"/>
                  </a:lnTo>
                  <a:lnTo>
                    <a:pt x="49" y="64"/>
                  </a:lnTo>
                  <a:lnTo>
                    <a:pt x="49" y="7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6" name="Freeform 147"/>
            <p:cNvSpPr>
              <a:spLocks/>
            </p:cNvSpPr>
            <p:nvPr/>
          </p:nvSpPr>
          <p:spPr bwMode="auto">
            <a:xfrm>
              <a:off x="4067175" y="2574950"/>
              <a:ext cx="298450" cy="206375"/>
            </a:xfrm>
            <a:custGeom>
              <a:avLst/>
              <a:gdLst>
                <a:gd name="T0" fmla="*/ 2147483647 w 167"/>
                <a:gd name="T1" fmla="*/ 2147483647 h 134"/>
                <a:gd name="T2" fmla="*/ 2147483647 w 167"/>
                <a:gd name="T3" fmla="*/ 2147483647 h 134"/>
                <a:gd name="T4" fmla="*/ 2147483647 w 167"/>
                <a:gd name="T5" fmla="*/ 2147483647 h 134"/>
                <a:gd name="T6" fmla="*/ 2147483647 w 167"/>
                <a:gd name="T7" fmla="*/ 2147483647 h 134"/>
                <a:gd name="T8" fmla="*/ 2147483647 w 167"/>
                <a:gd name="T9" fmla="*/ 2147483647 h 134"/>
                <a:gd name="T10" fmla="*/ 2147483647 w 167"/>
                <a:gd name="T11" fmla="*/ 2147483647 h 134"/>
                <a:gd name="T12" fmla="*/ 2147483647 w 167"/>
                <a:gd name="T13" fmla="*/ 2147483647 h 134"/>
                <a:gd name="T14" fmla="*/ 2147483647 w 167"/>
                <a:gd name="T15" fmla="*/ 2147483647 h 134"/>
                <a:gd name="T16" fmla="*/ 2147483647 w 167"/>
                <a:gd name="T17" fmla="*/ 2147483647 h 134"/>
                <a:gd name="T18" fmla="*/ 2147483647 w 167"/>
                <a:gd name="T19" fmla="*/ 2147483647 h 134"/>
                <a:gd name="T20" fmla="*/ 2147483647 w 167"/>
                <a:gd name="T21" fmla="*/ 2147483647 h 134"/>
                <a:gd name="T22" fmla="*/ 2147483647 w 167"/>
                <a:gd name="T23" fmla="*/ 2147483647 h 134"/>
                <a:gd name="T24" fmla="*/ 2147483647 w 167"/>
                <a:gd name="T25" fmla="*/ 2147483647 h 134"/>
                <a:gd name="T26" fmla="*/ 2147483647 w 167"/>
                <a:gd name="T27" fmla="*/ 2147483647 h 134"/>
                <a:gd name="T28" fmla="*/ 2147483647 w 167"/>
                <a:gd name="T29" fmla="*/ 2147483647 h 134"/>
                <a:gd name="T30" fmla="*/ 2147483647 w 167"/>
                <a:gd name="T31" fmla="*/ 2147483647 h 134"/>
                <a:gd name="T32" fmla="*/ 2147483647 w 167"/>
                <a:gd name="T33" fmla="*/ 2147483647 h 134"/>
                <a:gd name="T34" fmla="*/ 0 w 167"/>
                <a:gd name="T35" fmla="*/ 2147483647 h 134"/>
                <a:gd name="T36" fmla="*/ 2147483647 w 167"/>
                <a:gd name="T37" fmla="*/ 2147483647 h 134"/>
                <a:gd name="T38" fmla="*/ 2147483647 w 167"/>
                <a:gd name="T39" fmla="*/ 0 h 134"/>
                <a:gd name="T40" fmla="*/ 2147483647 w 167"/>
                <a:gd name="T41" fmla="*/ 2147483647 h 134"/>
                <a:gd name="T42" fmla="*/ 2147483647 w 167"/>
                <a:gd name="T43" fmla="*/ 2147483647 h 134"/>
                <a:gd name="T44" fmla="*/ 2147483647 w 167"/>
                <a:gd name="T45" fmla="*/ 2147483647 h 134"/>
                <a:gd name="T46" fmla="*/ 2147483647 w 167"/>
                <a:gd name="T47" fmla="*/ 2147483647 h 1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7"/>
                <a:gd name="T73" fmla="*/ 0 h 134"/>
                <a:gd name="T74" fmla="*/ 167 w 167"/>
                <a:gd name="T75" fmla="*/ 134 h 1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7" h="134">
                  <a:moveTo>
                    <a:pt x="121" y="15"/>
                  </a:moveTo>
                  <a:lnTo>
                    <a:pt x="166" y="20"/>
                  </a:lnTo>
                  <a:lnTo>
                    <a:pt x="167" y="31"/>
                  </a:lnTo>
                  <a:lnTo>
                    <a:pt x="137" y="47"/>
                  </a:lnTo>
                  <a:lnTo>
                    <a:pt x="117" y="74"/>
                  </a:lnTo>
                  <a:lnTo>
                    <a:pt x="125" y="88"/>
                  </a:lnTo>
                  <a:lnTo>
                    <a:pt x="90" y="123"/>
                  </a:lnTo>
                  <a:lnTo>
                    <a:pt x="56" y="124"/>
                  </a:lnTo>
                  <a:lnTo>
                    <a:pt x="42" y="134"/>
                  </a:lnTo>
                  <a:lnTo>
                    <a:pt x="23" y="114"/>
                  </a:lnTo>
                  <a:lnTo>
                    <a:pt x="28" y="96"/>
                  </a:lnTo>
                  <a:lnTo>
                    <a:pt x="23" y="71"/>
                  </a:lnTo>
                  <a:lnTo>
                    <a:pt x="31" y="66"/>
                  </a:lnTo>
                  <a:lnTo>
                    <a:pt x="33" y="50"/>
                  </a:lnTo>
                  <a:lnTo>
                    <a:pt x="41" y="39"/>
                  </a:lnTo>
                  <a:lnTo>
                    <a:pt x="38" y="32"/>
                  </a:lnTo>
                  <a:lnTo>
                    <a:pt x="7" y="31"/>
                  </a:lnTo>
                  <a:lnTo>
                    <a:pt x="0" y="12"/>
                  </a:lnTo>
                  <a:lnTo>
                    <a:pt x="3" y="9"/>
                  </a:lnTo>
                  <a:lnTo>
                    <a:pt x="17" y="0"/>
                  </a:lnTo>
                  <a:lnTo>
                    <a:pt x="65" y="7"/>
                  </a:lnTo>
                  <a:lnTo>
                    <a:pt x="96" y="7"/>
                  </a:lnTo>
                  <a:lnTo>
                    <a:pt x="103" y="7"/>
                  </a:lnTo>
                  <a:lnTo>
                    <a:pt x="121"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7" name="Freeform 148"/>
            <p:cNvSpPr>
              <a:spLocks/>
            </p:cNvSpPr>
            <p:nvPr/>
          </p:nvSpPr>
          <p:spPr bwMode="auto">
            <a:xfrm>
              <a:off x="4067175" y="2568600"/>
              <a:ext cx="298450" cy="206375"/>
            </a:xfrm>
            <a:custGeom>
              <a:avLst/>
              <a:gdLst>
                <a:gd name="T0" fmla="*/ 2147483647 w 167"/>
                <a:gd name="T1" fmla="*/ 2147483647 h 134"/>
                <a:gd name="T2" fmla="*/ 2147483647 w 167"/>
                <a:gd name="T3" fmla="*/ 2147483647 h 134"/>
                <a:gd name="T4" fmla="*/ 2147483647 w 167"/>
                <a:gd name="T5" fmla="*/ 2147483647 h 134"/>
                <a:gd name="T6" fmla="*/ 2147483647 w 167"/>
                <a:gd name="T7" fmla="*/ 2147483647 h 134"/>
                <a:gd name="T8" fmla="*/ 2147483647 w 167"/>
                <a:gd name="T9" fmla="*/ 2147483647 h 134"/>
                <a:gd name="T10" fmla="*/ 2147483647 w 167"/>
                <a:gd name="T11" fmla="*/ 2147483647 h 134"/>
                <a:gd name="T12" fmla="*/ 2147483647 w 167"/>
                <a:gd name="T13" fmla="*/ 2147483647 h 134"/>
                <a:gd name="T14" fmla="*/ 2147483647 w 167"/>
                <a:gd name="T15" fmla="*/ 2147483647 h 134"/>
                <a:gd name="T16" fmla="*/ 2147483647 w 167"/>
                <a:gd name="T17" fmla="*/ 2147483647 h 134"/>
                <a:gd name="T18" fmla="*/ 2147483647 w 167"/>
                <a:gd name="T19" fmla="*/ 2147483647 h 134"/>
                <a:gd name="T20" fmla="*/ 2147483647 w 167"/>
                <a:gd name="T21" fmla="*/ 2147483647 h 134"/>
                <a:gd name="T22" fmla="*/ 2147483647 w 167"/>
                <a:gd name="T23" fmla="*/ 2147483647 h 134"/>
                <a:gd name="T24" fmla="*/ 2147483647 w 167"/>
                <a:gd name="T25" fmla="*/ 2147483647 h 134"/>
                <a:gd name="T26" fmla="*/ 2147483647 w 167"/>
                <a:gd name="T27" fmla="*/ 2147483647 h 134"/>
                <a:gd name="T28" fmla="*/ 2147483647 w 167"/>
                <a:gd name="T29" fmla="*/ 2147483647 h 134"/>
                <a:gd name="T30" fmla="*/ 2147483647 w 167"/>
                <a:gd name="T31" fmla="*/ 2147483647 h 134"/>
                <a:gd name="T32" fmla="*/ 2147483647 w 167"/>
                <a:gd name="T33" fmla="*/ 2147483647 h 134"/>
                <a:gd name="T34" fmla="*/ 0 w 167"/>
                <a:gd name="T35" fmla="*/ 2147483647 h 134"/>
                <a:gd name="T36" fmla="*/ 2147483647 w 167"/>
                <a:gd name="T37" fmla="*/ 2147483647 h 134"/>
                <a:gd name="T38" fmla="*/ 2147483647 w 167"/>
                <a:gd name="T39" fmla="*/ 0 h 134"/>
                <a:gd name="T40" fmla="*/ 2147483647 w 167"/>
                <a:gd name="T41" fmla="*/ 2147483647 h 134"/>
                <a:gd name="T42" fmla="*/ 2147483647 w 167"/>
                <a:gd name="T43" fmla="*/ 2147483647 h 134"/>
                <a:gd name="T44" fmla="*/ 2147483647 w 167"/>
                <a:gd name="T45" fmla="*/ 2147483647 h 134"/>
                <a:gd name="T46" fmla="*/ 2147483647 w 167"/>
                <a:gd name="T47" fmla="*/ 2147483647 h 1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7"/>
                <a:gd name="T73" fmla="*/ 0 h 134"/>
                <a:gd name="T74" fmla="*/ 167 w 167"/>
                <a:gd name="T75" fmla="*/ 134 h 1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7" h="134">
                  <a:moveTo>
                    <a:pt x="121" y="15"/>
                  </a:moveTo>
                  <a:lnTo>
                    <a:pt x="166" y="20"/>
                  </a:lnTo>
                  <a:lnTo>
                    <a:pt x="167" y="31"/>
                  </a:lnTo>
                  <a:lnTo>
                    <a:pt x="137" y="47"/>
                  </a:lnTo>
                  <a:lnTo>
                    <a:pt x="117" y="74"/>
                  </a:lnTo>
                  <a:lnTo>
                    <a:pt x="125" y="88"/>
                  </a:lnTo>
                  <a:lnTo>
                    <a:pt x="90" y="123"/>
                  </a:lnTo>
                  <a:lnTo>
                    <a:pt x="56" y="124"/>
                  </a:lnTo>
                  <a:lnTo>
                    <a:pt x="42" y="134"/>
                  </a:lnTo>
                  <a:lnTo>
                    <a:pt x="23" y="114"/>
                  </a:lnTo>
                  <a:lnTo>
                    <a:pt x="28" y="96"/>
                  </a:lnTo>
                  <a:lnTo>
                    <a:pt x="23" y="71"/>
                  </a:lnTo>
                  <a:lnTo>
                    <a:pt x="31" y="66"/>
                  </a:lnTo>
                  <a:lnTo>
                    <a:pt x="33" y="50"/>
                  </a:lnTo>
                  <a:lnTo>
                    <a:pt x="41" y="39"/>
                  </a:lnTo>
                  <a:lnTo>
                    <a:pt x="38" y="32"/>
                  </a:lnTo>
                  <a:lnTo>
                    <a:pt x="7" y="31"/>
                  </a:lnTo>
                  <a:lnTo>
                    <a:pt x="0" y="12"/>
                  </a:lnTo>
                  <a:lnTo>
                    <a:pt x="3" y="9"/>
                  </a:lnTo>
                  <a:lnTo>
                    <a:pt x="17" y="0"/>
                  </a:lnTo>
                  <a:lnTo>
                    <a:pt x="65" y="7"/>
                  </a:lnTo>
                  <a:lnTo>
                    <a:pt x="96" y="7"/>
                  </a:lnTo>
                  <a:lnTo>
                    <a:pt x="103" y="7"/>
                  </a:lnTo>
                  <a:lnTo>
                    <a:pt x="121" y="15"/>
                  </a:lnTo>
                </a:path>
              </a:pathLst>
            </a:custGeom>
            <a:solidFill>
              <a:srgbClr val="FFCCFF"/>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8" name="Freeform 149"/>
            <p:cNvSpPr>
              <a:spLocks/>
            </p:cNvSpPr>
            <p:nvPr/>
          </p:nvSpPr>
          <p:spPr bwMode="auto">
            <a:xfrm>
              <a:off x="4051300" y="2622575"/>
              <a:ext cx="85725" cy="130175"/>
            </a:xfrm>
            <a:custGeom>
              <a:avLst/>
              <a:gdLst>
                <a:gd name="T0" fmla="*/ 2147483647 w 49"/>
                <a:gd name="T1" fmla="*/ 2147483647 h 84"/>
                <a:gd name="T2" fmla="*/ 2147483647 w 49"/>
                <a:gd name="T3" fmla="*/ 2147483647 h 84"/>
                <a:gd name="T4" fmla="*/ 2147483647 w 49"/>
                <a:gd name="T5" fmla="*/ 2147483647 h 84"/>
                <a:gd name="T6" fmla="*/ 2147483647 w 49"/>
                <a:gd name="T7" fmla="*/ 2147483647 h 84"/>
                <a:gd name="T8" fmla="*/ 2147483647 w 49"/>
                <a:gd name="T9" fmla="*/ 2147483647 h 84"/>
                <a:gd name="T10" fmla="*/ 2147483647 w 49"/>
                <a:gd name="T11" fmla="*/ 2147483647 h 84"/>
                <a:gd name="T12" fmla="*/ 2147483647 w 49"/>
                <a:gd name="T13" fmla="*/ 0 h 84"/>
                <a:gd name="T14" fmla="*/ 2147483647 w 49"/>
                <a:gd name="T15" fmla="*/ 2147483647 h 84"/>
                <a:gd name="T16" fmla="*/ 0 w 49"/>
                <a:gd name="T17" fmla="*/ 2147483647 h 84"/>
                <a:gd name="T18" fmla="*/ 2147483647 w 49"/>
                <a:gd name="T19" fmla="*/ 2147483647 h 84"/>
                <a:gd name="T20" fmla="*/ 2147483647 w 49"/>
                <a:gd name="T21" fmla="*/ 2147483647 h 84"/>
                <a:gd name="T22" fmla="*/ 2147483647 w 49"/>
                <a:gd name="T23" fmla="*/ 2147483647 h 84"/>
                <a:gd name="T24" fmla="*/ 2147483647 w 49"/>
                <a:gd name="T25" fmla="*/ 2147483647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84"/>
                <a:gd name="T41" fmla="*/ 49 w 49"/>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84">
                  <a:moveTo>
                    <a:pt x="36" y="65"/>
                  </a:moveTo>
                  <a:lnTo>
                    <a:pt x="31" y="40"/>
                  </a:lnTo>
                  <a:lnTo>
                    <a:pt x="39" y="35"/>
                  </a:lnTo>
                  <a:lnTo>
                    <a:pt x="41" y="19"/>
                  </a:lnTo>
                  <a:lnTo>
                    <a:pt x="49" y="8"/>
                  </a:lnTo>
                  <a:lnTo>
                    <a:pt x="46" y="1"/>
                  </a:lnTo>
                  <a:lnTo>
                    <a:pt x="15" y="0"/>
                  </a:lnTo>
                  <a:lnTo>
                    <a:pt x="14" y="13"/>
                  </a:lnTo>
                  <a:lnTo>
                    <a:pt x="0" y="55"/>
                  </a:lnTo>
                  <a:lnTo>
                    <a:pt x="10" y="61"/>
                  </a:lnTo>
                  <a:lnTo>
                    <a:pt x="4" y="84"/>
                  </a:lnTo>
                  <a:lnTo>
                    <a:pt x="31" y="83"/>
                  </a:lnTo>
                  <a:lnTo>
                    <a:pt x="36" y="6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9" name="Freeform 150"/>
            <p:cNvSpPr>
              <a:spLocks/>
            </p:cNvSpPr>
            <p:nvPr/>
          </p:nvSpPr>
          <p:spPr bwMode="auto">
            <a:xfrm>
              <a:off x="4051300" y="2616225"/>
              <a:ext cx="85725" cy="130175"/>
            </a:xfrm>
            <a:custGeom>
              <a:avLst/>
              <a:gdLst>
                <a:gd name="T0" fmla="*/ 2147483647 w 49"/>
                <a:gd name="T1" fmla="*/ 2147483647 h 84"/>
                <a:gd name="T2" fmla="*/ 2147483647 w 49"/>
                <a:gd name="T3" fmla="*/ 2147483647 h 84"/>
                <a:gd name="T4" fmla="*/ 2147483647 w 49"/>
                <a:gd name="T5" fmla="*/ 2147483647 h 84"/>
                <a:gd name="T6" fmla="*/ 2147483647 w 49"/>
                <a:gd name="T7" fmla="*/ 2147483647 h 84"/>
                <a:gd name="T8" fmla="*/ 2147483647 w 49"/>
                <a:gd name="T9" fmla="*/ 2147483647 h 84"/>
                <a:gd name="T10" fmla="*/ 2147483647 w 49"/>
                <a:gd name="T11" fmla="*/ 2147483647 h 84"/>
                <a:gd name="T12" fmla="*/ 2147483647 w 49"/>
                <a:gd name="T13" fmla="*/ 0 h 84"/>
                <a:gd name="T14" fmla="*/ 2147483647 w 49"/>
                <a:gd name="T15" fmla="*/ 2147483647 h 84"/>
                <a:gd name="T16" fmla="*/ 0 w 49"/>
                <a:gd name="T17" fmla="*/ 2147483647 h 84"/>
                <a:gd name="T18" fmla="*/ 2147483647 w 49"/>
                <a:gd name="T19" fmla="*/ 2147483647 h 84"/>
                <a:gd name="T20" fmla="*/ 2147483647 w 49"/>
                <a:gd name="T21" fmla="*/ 2147483647 h 84"/>
                <a:gd name="T22" fmla="*/ 2147483647 w 49"/>
                <a:gd name="T23" fmla="*/ 2147483647 h 84"/>
                <a:gd name="T24" fmla="*/ 2147483647 w 49"/>
                <a:gd name="T25" fmla="*/ 2147483647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84"/>
                <a:gd name="T41" fmla="*/ 49 w 49"/>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84">
                  <a:moveTo>
                    <a:pt x="36" y="65"/>
                  </a:moveTo>
                  <a:lnTo>
                    <a:pt x="31" y="40"/>
                  </a:lnTo>
                  <a:lnTo>
                    <a:pt x="39" y="35"/>
                  </a:lnTo>
                  <a:lnTo>
                    <a:pt x="41" y="19"/>
                  </a:lnTo>
                  <a:lnTo>
                    <a:pt x="49" y="8"/>
                  </a:lnTo>
                  <a:lnTo>
                    <a:pt x="46" y="1"/>
                  </a:lnTo>
                  <a:lnTo>
                    <a:pt x="15" y="0"/>
                  </a:lnTo>
                  <a:lnTo>
                    <a:pt x="14" y="13"/>
                  </a:lnTo>
                  <a:lnTo>
                    <a:pt x="0" y="55"/>
                  </a:lnTo>
                  <a:lnTo>
                    <a:pt x="10" y="61"/>
                  </a:lnTo>
                  <a:lnTo>
                    <a:pt x="4" y="84"/>
                  </a:lnTo>
                  <a:lnTo>
                    <a:pt x="31" y="83"/>
                  </a:lnTo>
                  <a:lnTo>
                    <a:pt x="36" y="65"/>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0" name="Freeform 151"/>
            <p:cNvSpPr>
              <a:spLocks/>
            </p:cNvSpPr>
            <p:nvPr/>
          </p:nvSpPr>
          <p:spPr bwMode="auto">
            <a:xfrm>
              <a:off x="4186238" y="2373338"/>
              <a:ext cx="300037" cy="233362"/>
            </a:xfrm>
            <a:custGeom>
              <a:avLst/>
              <a:gdLst>
                <a:gd name="T0" fmla="*/ 2147483647 w 167"/>
                <a:gd name="T1" fmla="*/ 2147483647 h 147"/>
                <a:gd name="T2" fmla="*/ 2147483647 w 167"/>
                <a:gd name="T3" fmla="*/ 2147483647 h 147"/>
                <a:gd name="T4" fmla="*/ 2147483647 w 167"/>
                <a:gd name="T5" fmla="*/ 2147483647 h 147"/>
                <a:gd name="T6" fmla="*/ 2147483647 w 167"/>
                <a:gd name="T7" fmla="*/ 2147483647 h 147"/>
                <a:gd name="T8" fmla="*/ 2147483647 w 167"/>
                <a:gd name="T9" fmla="*/ 2147483647 h 147"/>
                <a:gd name="T10" fmla="*/ 2147483647 w 167"/>
                <a:gd name="T11" fmla="*/ 2147483647 h 147"/>
                <a:gd name="T12" fmla="*/ 2147483647 w 167"/>
                <a:gd name="T13" fmla="*/ 2147483647 h 147"/>
                <a:gd name="T14" fmla="*/ 2147483647 w 167"/>
                <a:gd name="T15" fmla="*/ 0 h 147"/>
                <a:gd name="T16" fmla="*/ 2147483647 w 167"/>
                <a:gd name="T17" fmla="*/ 0 h 147"/>
                <a:gd name="T18" fmla="*/ 2147483647 w 167"/>
                <a:gd name="T19" fmla="*/ 2147483647 h 147"/>
                <a:gd name="T20" fmla="*/ 2147483647 w 167"/>
                <a:gd name="T21" fmla="*/ 2147483647 h 147"/>
                <a:gd name="T22" fmla="*/ 2147483647 w 167"/>
                <a:gd name="T23" fmla="*/ 2147483647 h 147"/>
                <a:gd name="T24" fmla="*/ 2147483647 w 167"/>
                <a:gd name="T25" fmla="*/ 2147483647 h 147"/>
                <a:gd name="T26" fmla="*/ 2147483647 w 167"/>
                <a:gd name="T27" fmla="*/ 2147483647 h 147"/>
                <a:gd name="T28" fmla="*/ 2147483647 w 167"/>
                <a:gd name="T29" fmla="*/ 2147483647 h 147"/>
                <a:gd name="T30" fmla="*/ 2147483647 w 167"/>
                <a:gd name="T31" fmla="*/ 2147483647 h 147"/>
                <a:gd name="T32" fmla="*/ 2147483647 w 167"/>
                <a:gd name="T33" fmla="*/ 2147483647 h 147"/>
                <a:gd name="T34" fmla="*/ 2147483647 w 167"/>
                <a:gd name="T35" fmla="*/ 2147483647 h 147"/>
                <a:gd name="T36" fmla="*/ 2147483647 w 167"/>
                <a:gd name="T37" fmla="*/ 2147483647 h 147"/>
                <a:gd name="T38" fmla="*/ 0 w 167"/>
                <a:gd name="T39" fmla="*/ 2147483647 h 147"/>
                <a:gd name="T40" fmla="*/ 0 w 167"/>
                <a:gd name="T41" fmla="*/ 2147483647 h 147"/>
                <a:gd name="T42" fmla="*/ 2147483647 w 167"/>
                <a:gd name="T43" fmla="*/ 2147483647 h 147"/>
                <a:gd name="T44" fmla="*/ 2147483647 w 167"/>
                <a:gd name="T45" fmla="*/ 2147483647 h 147"/>
                <a:gd name="T46" fmla="*/ 2147483647 w 167"/>
                <a:gd name="T47" fmla="*/ 2147483647 h 147"/>
                <a:gd name="T48" fmla="*/ 2147483647 w 167"/>
                <a:gd name="T49" fmla="*/ 2147483647 h 147"/>
                <a:gd name="T50" fmla="*/ 2147483647 w 167"/>
                <a:gd name="T51" fmla="*/ 2147483647 h 147"/>
                <a:gd name="T52" fmla="*/ 2147483647 w 167"/>
                <a:gd name="T53" fmla="*/ 2147483647 h 147"/>
                <a:gd name="T54" fmla="*/ 2147483647 w 167"/>
                <a:gd name="T55" fmla="*/ 2147483647 h 147"/>
                <a:gd name="T56" fmla="*/ 2147483647 w 167"/>
                <a:gd name="T57" fmla="*/ 2147483647 h 147"/>
                <a:gd name="T58" fmla="*/ 2147483647 w 167"/>
                <a:gd name="T59" fmla="*/ 2147483647 h 147"/>
                <a:gd name="T60" fmla="*/ 2147483647 w 167"/>
                <a:gd name="T61" fmla="*/ 2147483647 h 147"/>
                <a:gd name="T62" fmla="*/ 2147483647 w 167"/>
                <a:gd name="T63" fmla="*/ 2147483647 h 147"/>
                <a:gd name="T64" fmla="*/ 2147483647 w 167"/>
                <a:gd name="T65" fmla="*/ 2147483647 h 147"/>
                <a:gd name="T66" fmla="*/ 2147483647 w 167"/>
                <a:gd name="T67" fmla="*/ 2147483647 h 147"/>
                <a:gd name="T68" fmla="*/ 2147483647 w 167"/>
                <a:gd name="T69" fmla="*/ 2147483647 h 147"/>
                <a:gd name="T70" fmla="*/ 2147483647 w 167"/>
                <a:gd name="T71" fmla="*/ 2147483647 h 147"/>
                <a:gd name="T72" fmla="*/ 2147483647 w 167"/>
                <a:gd name="T73" fmla="*/ 2147483647 h 147"/>
                <a:gd name="T74" fmla="*/ 2147483647 w 167"/>
                <a:gd name="T75" fmla="*/ 2147483647 h 147"/>
                <a:gd name="T76" fmla="*/ 2147483647 w 167"/>
                <a:gd name="T77" fmla="*/ 2147483647 h 147"/>
                <a:gd name="T78" fmla="*/ 2147483647 w 167"/>
                <a:gd name="T79" fmla="*/ 2147483647 h 1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7"/>
                <a:gd name="T121" fmla="*/ 0 h 147"/>
                <a:gd name="T122" fmla="*/ 167 w 167"/>
                <a:gd name="T123" fmla="*/ 147 h 1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7" h="147">
                  <a:moveTo>
                    <a:pt x="160" y="58"/>
                  </a:moveTo>
                  <a:lnTo>
                    <a:pt x="167" y="39"/>
                  </a:lnTo>
                  <a:lnTo>
                    <a:pt x="144" y="26"/>
                  </a:lnTo>
                  <a:lnTo>
                    <a:pt x="137" y="26"/>
                  </a:lnTo>
                  <a:lnTo>
                    <a:pt x="129" y="23"/>
                  </a:lnTo>
                  <a:lnTo>
                    <a:pt x="128" y="17"/>
                  </a:lnTo>
                  <a:lnTo>
                    <a:pt x="118" y="19"/>
                  </a:lnTo>
                  <a:lnTo>
                    <a:pt x="102" y="0"/>
                  </a:lnTo>
                  <a:lnTo>
                    <a:pt x="101" y="0"/>
                  </a:lnTo>
                  <a:lnTo>
                    <a:pt x="87" y="4"/>
                  </a:lnTo>
                  <a:lnTo>
                    <a:pt x="83" y="17"/>
                  </a:lnTo>
                  <a:lnTo>
                    <a:pt x="64" y="23"/>
                  </a:lnTo>
                  <a:lnTo>
                    <a:pt x="63" y="32"/>
                  </a:lnTo>
                  <a:lnTo>
                    <a:pt x="49" y="32"/>
                  </a:lnTo>
                  <a:lnTo>
                    <a:pt x="46" y="23"/>
                  </a:lnTo>
                  <a:lnTo>
                    <a:pt x="38" y="23"/>
                  </a:lnTo>
                  <a:lnTo>
                    <a:pt x="43" y="42"/>
                  </a:lnTo>
                  <a:lnTo>
                    <a:pt x="28" y="45"/>
                  </a:lnTo>
                  <a:lnTo>
                    <a:pt x="22" y="39"/>
                  </a:lnTo>
                  <a:lnTo>
                    <a:pt x="0" y="45"/>
                  </a:lnTo>
                  <a:lnTo>
                    <a:pt x="0" y="54"/>
                  </a:lnTo>
                  <a:lnTo>
                    <a:pt x="28" y="61"/>
                  </a:lnTo>
                  <a:lnTo>
                    <a:pt x="43" y="83"/>
                  </a:lnTo>
                  <a:lnTo>
                    <a:pt x="46" y="90"/>
                  </a:lnTo>
                  <a:lnTo>
                    <a:pt x="38" y="127"/>
                  </a:lnTo>
                  <a:lnTo>
                    <a:pt x="35" y="134"/>
                  </a:lnTo>
                  <a:lnTo>
                    <a:pt x="53" y="142"/>
                  </a:lnTo>
                  <a:lnTo>
                    <a:pt x="98" y="147"/>
                  </a:lnTo>
                  <a:lnTo>
                    <a:pt x="98" y="139"/>
                  </a:lnTo>
                  <a:lnTo>
                    <a:pt x="111" y="131"/>
                  </a:lnTo>
                  <a:lnTo>
                    <a:pt x="144" y="139"/>
                  </a:lnTo>
                  <a:lnTo>
                    <a:pt x="160" y="125"/>
                  </a:lnTo>
                  <a:lnTo>
                    <a:pt x="149" y="107"/>
                  </a:lnTo>
                  <a:lnTo>
                    <a:pt x="153" y="90"/>
                  </a:lnTo>
                  <a:lnTo>
                    <a:pt x="149" y="80"/>
                  </a:lnTo>
                  <a:lnTo>
                    <a:pt x="142" y="85"/>
                  </a:lnTo>
                  <a:lnTo>
                    <a:pt x="140" y="79"/>
                  </a:lnTo>
                  <a:lnTo>
                    <a:pt x="153" y="61"/>
                  </a:lnTo>
                  <a:lnTo>
                    <a:pt x="161" y="60"/>
                  </a:lnTo>
                  <a:lnTo>
                    <a:pt x="160" y="5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1" name="Freeform 152"/>
            <p:cNvSpPr>
              <a:spLocks/>
            </p:cNvSpPr>
            <p:nvPr/>
          </p:nvSpPr>
          <p:spPr bwMode="auto">
            <a:xfrm>
              <a:off x="4186238" y="2373338"/>
              <a:ext cx="300037" cy="233362"/>
            </a:xfrm>
            <a:custGeom>
              <a:avLst/>
              <a:gdLst>
                <a:gd name="T0" fmla="*/ 2147483647 w 167"/>
                <a:gd name="T1" fmla="*/ 2147483647 h 147"/>
                <a:gd name="T2" fmla="*/ 2147483647 w 167"/>
                <a:gd name="T3" fmla="*/ 2147483647 h 147"/>
                <a:gd name="T4" fmla="*/ 2147483647 w 167"/>
                <a:gd name="T5" fmla="*/ 2147483647 h 147"/>
                <a:gd name="T6" fmla="*/ 2147483647 w 167"/>
                <a:gd name="T7" fmla="*/ 2147483647 h 147"/>
                <a:gd name="T8" fmla="*/ 2147483647 w 167"/>
                <a:gd name="T9" fmla="*/ 2147483647 h 147"/>
                <a:gd name="T10" fmla="*/ 2147483647 w 167"/>
                <a:gd name="T11" fmla="*/ 2147483647 h 147"/>
                <a:gd name="T12" fmla="*/ 2147483647 w 167"/>
                <a:gd name="T13" fmla="*/ 2147483647 h 147"/>
                <a:gd name="T14" fmla="*/ 2147483647 w 167"/>
                <a:gd name="T15" fmla="*/ 0 h 147"/>
                <a:gd name="T16" fmla="*/ 2147483647 w 167"/>
                <a:gd name="T17" fmla="*/ 0 h 147"/>
                <a:gd name="T18" fmla="*/ 2147483647 w 167"/>
                <a:gd name="T19" fmla="*/ 2147483647 h 147"/>
                <a:gd name="T20" fmla="*/ 2147483647 w 167"/>
                <a:gd name="T21" fmla="*/ 2147483647 h 147"/>
                <a:gd name="T22" fmla="*/ 2147483647 w 167"/>
                <a:gd name="T23" fmla="*/ 2147483647 h 147"/>
                <a:gd name="T24" fmla="*/ 2147483647 w 167"/>
                <a:gd name="T25" fmla="*/ 2147483647 h 147"/>
                <a:gd name="T26" fmla="*/ 2147483647 w 167"/>
                <a:gd name="T27" fmla="*/ 2147483647 h 147"/>
                <a:gd name="T28" fmla="*/ 2147483647 w 167"/>
                <a:gd name="T29" fmla="*/ 2147483647 h 147"/>
                <a:gd name="T30" fmla="*/ 2147483647 w 167"/>
                <a:gd name="T31" fmla="*/ 2147483647 h 147"/>
                <a:gd name="T32" fmla="*/ 2147483647 w 167"/>
                <a:gd name="T33" fmla="*/ 2147483647 h 147"/>
                <a:gd name="T34" fmla="*/ 2147483647 w 167"/>
                <a:gd name="T35" fmla="*/ 2147483647 h 147"/>
                <a:gd name="T36" fmla="*/ 2147483647 w 167"/>
                <a:gd name="T37" fmla="*/ 2147483647 h 147"/>
                <a:gd name="T38" fmla="*/ 0 w 167"/>
                <a:gd name="T39" fmla="*/ 2147483647 h 147"/>
                <a:gd name="T40" fmla="*/ 0 w 167"/>
                <a:gd name="T41" fmla="*/ 2147483647 h 147"/>
                <a:gd name="T42" fmla="*/ 2147483647 w 167"/>
                <a:gd name="T43" fmla="*/ 2147483647 h 147"/>
                <a:gd name="T44" fmla="*/ 2147483647 w 167"/>
                <a:gd name="T45" fmla="*/ 2147483647 h 147"/>
                <a:gd name="T46" fmla="*/ 2147483647 w 167"/>
                <a:gd name="T47" fmla="*/ 2147483647 h 147"/>
                <a:gd name="T48" fmla="*/ 2147483647 w 167"/>
                <a:gd name="T49" fmla="*/ 2147483647 h 147"/>
                <a:gd name="T50" fmla="*/ 2147483647 w 167"/>
                <a:gd name="T51" fmla="*/ 2147483647 h 147"/>
                <a:gd name="T52" fmla="*/ 2147483647 w 167"/>
                <a:gd name="T53" fmla="*/ 2147483647 h 147"/>
                <a:gd name="T54" fmla="*/ 2147483647 w 167"/>
                <a:gd name="T55" fmla="*/ 2147483647 h 147"/>
                <a:gd name="T56" fmla="*/ 2147483647 w 167"/>
                <a:gd name="T57" fmla="*/ 2147483647 h 147"/>
                <a:gd name="T58" fmla="*/ 2147483647 w 167"/>
                <a:gd name="T59" fmla="*/ 2147483647 h 147"/>
                <a:gd name="T60" fmla="*/ 2147483647 w 167"/>
                <a:gd name="T61" fmla="*/ 2147483647 h 147"/>
                <a:gd name="T62" fmla="*/ 2147483647 w 167"/>
                <a:gd name="T63" fmla="*/ 2147483647 h 147"/>
                <a:gd name="T64" fmla="*/ 2147483647 w 167"/>
                <a:gd name="T65" fmla="*/ 2147483647 h 147"/>
                <a:gd name="T66" fmla="*/ 2147483647 w 167"/>
                <a:gd name="T67" fmla="*/ 2147483647 h 147"/>
                <a:gd name="T68" fmla="*/ 2147483647 w 167"/>
                <a:gd name="T69" fmla="*/ 2147483647 h 147"/>
                <a:gd name="T70" fmla="*/ 2147483647 w 167"/>
                <a:gd name="T71" fmla="*/ 2147483647 h 147"/>
                <a:gd name="T72" fmla="*/ 2147483647 w 167"/>
                <a:gd name="T73" fmla="*/ 2147483647 h 147"/>
                <a:gd name="T74" fmla="*/ 2147483647 w 167"/>
                <a:gd name="T75" fmla="*/ 2147483647 h 147"/>
                <a:gd name="T76" fmla="*/ 2147483647 w 167"/>
                <a:gd name="T77" fmla="*/ 2147483647 h 147"/>
                <a:gd name="T78" fmla="*/ 2147483647 w 167"/>
                <a:gd name="T79" fmla="*/ 2147483647 h 1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7"/>
                <a:gd name="T121" fmla="*/ 0 h 147"/>
                <a:gd name="T122" fmla="*/ 167 w 167"/>
                <a:gd name="T123" fmla="*/ 147 h 1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7" h="147">
                  <a:moveTo>
                    <a:pt x="160" y="58"/>
                  </a:moveTo>
                  <a:lnTo>
                    <a:pt x="167" y="39"/>
                  </a:lnTo>
                  <a:lnTo>
                    <a:pt x="144" y="26"/>
                  </a:lnTo>
                  <a:lnTo>
                    <a:pt x="137" y="26"/>
                  </a:lnTo>
                  <a:lnTo>
                    <a:pt x="129" y="23"/>
                  </a:lnTo>
                  <a:lnTo>
                    <a:pt x="128" y="17"/>
                  </a:lnTo>
                  <a:lnTo>
                    <a:pt x="118" y="19"/>
                  </a:lnTo>
                  <a:lnTo>
                    <a:pt x="102" y="0"/>
                  </a:lnTo>
                  <a:lnTo>
                    <a:pt x="101" y="0"/>
                  </a:lnTo>
                  <a:lnTo>
                    <a:pt x="87" y="4"/>
                  </a:lnTo>
                  <a:lnTo>
                    <a:pt x="83" y="17"/>
                  </a:lnTo>
                  <a:lnTo>
                    <a:pt x="64" y="23"/>
                  </a:lnTo>
                  <a:lnTo>
                    <a:pt x="63" y="32"/>
                  </a:lnTo>
                  <a:lnTo>
                    <a:pt x="49" y="32"/>
                  </a:lnTo>
                  <a:lnTo>
                    <a:pt x="46" y="23"/>
                  </a:lnTo>
                  <a:lnTo>
                    <a:pt x="38" y="23"/>
                  </a:lnTo>
                  <a:lnTo>
                    <a:pt x="43" y="42"/>
                  </a:lnTo>
                  <a:lnTo>
                    <a:pt x="28" y="45"/>
                  </a:lnTo>
                  <a:lnTo>
                    <a:pt x="22" y="39"/>
                  </a:lnTo>
                  <a:lnTo>
                    <a:pt x="0" y="45"/>
                  </a:lnTo>
                  <a:lnTo>
                    <a:pt x="0" y="54"/>
                  </a:lnTo>
                  <a:lnTo>
                    <a:pt x="28" y="61"/>
                  </a:lnTo>
                  <a:lnTo>
                    <a:pt x="43" y="83"/>
                  </a:lnTo>
                  <a:lnTo>
                    <a:pt x="46" y="90"/>
                  </a:lnTo>
                  <a:lnTo>
                    <a:pt x="38" y="127"/>
                  </a:lnTo>
                  <a:lnTo>
                    <a:pt x="35" y="134"/>
                  </a:lnTo>
                  <a:lnTo>
                    <a:pt x="53" y="142"/>
                  </a:lnTo>
                  <a:lnTo>
                    <a:pt x="98" y="147"/>
                  </a:lnTo>
                  <a:lnTo>
                    <a:pt x="98" y="139"/>
                  </a:lnTo>
                  <a:lnTo>
                    <a:pt x="111" y="131"/>
                  </a:lnTo>
                  <a:lnTo>
                    <a:pt x="144" y="139"/>
                  </a:lnTo>
                  <a:lnTo>
                    <a:pt x="160" y="125"/>
                  </a:lnTo>
                  <a:lnTo>
                    <a:pt x="149" y="107"/>
                  </a:lnTo>
                  <a:lnTo>
                    <a:pt x="153" y="90"/>
                  </a:lnTo>
                  <a:lnTo>
                    <a:pt x="149" y="80"/>
                  </a:lnTo>
                  <a:lnTo>
                    <a:pt x="142" y="85"/>
                  </a:lnTo>
                  <a:lnTo>
                    <a:pt x="140" y="79"/>
                  </a:lnTo>
                  <a:lnTo>
                    <a:pt x="153" y="61"/>
                  </a:lnTo>
                  <a:lnTo>
                    <a:pt x="161" y="60"/>
                  </a:lnTo>
                  <a:lnTo>
                    <a:pt x="160" y="58"/>
                  </a:lnTo>
                </a:path>
              </a:pathLst>
            </a:custGeom>
            <a:solidFill>
              <a:srgbClr val="FFCCFF"/>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2" name="Freeform 153"/>
            <p:cNvSpPr>
              <a:spLocks/>
            </p:cNvSpPr>
            <p:nvPr/>
          </p:nvSpPr>
          <p:spPr bwMode="auto">
            <a:xfrm>
              <a:off x="4454525" y="2484463"/>
              <a:ext cx="285750" cy="249237"/>
            </a:xfrm>
            <a:custGeom>
              <a:avLst/>
              <a:gdLst>
                <a:gd name="T0" fmla="*/ 0 w 160"/>
                <a:gd name="T1" fmla="*/ 2147483647 h 159"/>
                <a:gd name="T2" fmla="*/ 2147483647 w 160"/>
                <a:gd name="T3" fmla="*/ 2147483647 h 159"/>
                <a:gd name="T4" fmla="*/ 2147483647 w 160"/>
                <a:gd name="T5" fmla="*/ 2147483647 h 159"/>
                <a:gd name="T6" fmla="*/ 2147483647 w 160"/>
                <a:gd name="T7" fmla="*/ 2147483647 h 159"/>
                <a:gd name="T8" fmla="*/ 2147483647 w 160"/>
                <a:gd name="T9" fmla="*/ 2147483647 h 159"/>
                <a:gd name="T10" fmla="*/ 2147483647 w 160"/>
                <a:gd name="T11" fmla="*/ 2147483647 h 159"/>
                <a:gd name="T12" fmla="*/ 2147483647 w 160"/>
                <a:gd name="T13" fmla="*/ 2147483647 h 159"/>
                <a:gd name="T14" fmla="*/ 2147483647 w 160"/>
                <a:gd name="T15" fmla="*/ 2147483647 h 159"/>
                <a:gd name="T16" fmla="*/ 2147483647 w 160"/>
                <a:gd name="T17" fmla="*/ 0 h 159"/>
                <a:gd name="T18" fmla="*/ 2147483647 w 160"/>
                <a:gd name="T19" fmla="*/ 2147483647 h 159"/>
                <a:gd name="T20" fmla="*/ 2147483647 w 160"/>
                <a:gd name="T21" fmla="*/ 2147483647 h 159"/>
                <a:gd name="T22" fmla="*/ 2147483647 w 160"/>
                <a:gd name="T23" fmla="*/ 2147483647 h 159"/>
                <a:gd name="T24" fmla="*/ 2147483647 w 160"/>
                <a:gd name="T25" fmla="*/ 2147483647 h 159"/>
                <a:gd name="T26" fmla="*/ 2147483647 w 160"/>
                <a:gd name="T27" fmla="*/ 2147483647 h 159"/>
                <a:gd name="T28" fmla="*/ 2147483647 w 160"/>
                <a:gd name="T29" fmla="*/ 2147483647 h 159"/>
                <a:gd name="T30" fmla="*/ 2147483647 w 160"/>
                <a:gd name="T31" fmla="*/ 2147483647 h 159"/>
                <a:gd name="T32" fmla="*/ 2147483647 w 160"/>
                <a:gd name="T33" fmla="*/ 2147483647 h 159"/>
                <a:gd name="T34" fmla="*/ 2147483647 w 160"/>
                <a:gd name="T35" fmla="*/ 2147483647 h 159"/>
                <a:gd name="T36" fmla="*/ 2147483647 w 160"/>
                <a:gd name="T37" fmla="*/ 2147483647 h 159"/>
                <a:gd name="T38" fmla="*/ 2147483647 w 160"/>
                <a:gd name="T39" fmla="*/ 2147483647 h 159"/>
                <a:gd name="T40" fmla="*/ 2147483647 w 160"/>
                <a:gd name="T41" fmla="*/ 2147483647 h 159"/>
                <a:gd name="T42" fmla="*/ 2147483647 w 160"/>
                <a:gd name="T43" fmla="*/ 2147483647 h 159"/>
                <a:gd name="T44" fmla="*/ 2147483647 w 160"/>
                <a:gd name="T45" fmla="*/ 2147483647 h 159"/>
                <a:gd name="T46" fmla="*/ 2147483647 w 160"/>
                <a:gd name="T47" fmla="*/ 2147483647 h 159"/>
                <a:gd name="T48" fmla="*/ 2147483647 w 160"/>
                <a:gd name="T49" fmla="*/ 2147483647 h 159"/>
                <a:gd name="T50" fmla="*/ 2147483647 w 160"/>
                <a:gd name="T51" fmla="*/ 2147483647 h 159"/>
                <a:gd name="T52" fmla="*/ 2147483647 w 160"/>
                <a:gd name="T53" fmla="*/ 2147483647 h 159"/>
                <a:gd name="T54" fmla="*/ 2147483647 w 160"/>
                <a:gd name="T55" fmla="*/ 2147483647 h 159"/>
                <a:gd name="T56" fmla="*/ 2147483647 w 160"/>
                <a:gd name="T57" fmla="*/ 2147483647 h 159"/>
                <a:gd name="T58" fmla="*/ 2147483647 w 160"/>
                <a:gd name="T59" fmla="*/ 2147483647 h 159"/>
                <a:gd name="T60" fmla="*/ 2147483647 w 160"/>
                <a:gd name="T61" fmla="*/ 2147483647 h 159"/>
                <a:gd name="T62" fmla="*/ 2147483647 w 160"/>
                <a:gd name="T63" fmla="*/ 2147483647 h 159"/>
                <a:gd name="T64" fmla="*/ 2147483647 w 160"/>
                <a:gd name="T65" fmla="*/ 2147483647 h 159"/>
                <a:gd name="T66" fmla="*/ 2147483647 w 160"/>
                <a:gd name="T67" fmla="*/ 2147483647 h 159"/>
                <a:gd name="T68" fmla="*/ 2147483647 w 160"/>
                <a:gd name="T69" fmla="*/ 2147483647 h 159"/>
                <a:gd name="T70" fmla="*/ 2147483647 w 160"/>
                <a:gd name="T71" fmla="*/ 2147483647 h 159"/>
                <a:gd name="T72" fmla="*/ 2147483647 w 160"/>
                <a:gd name="T73" fmla="*/ 2147483647 h 159"/>
                <a:gd name="T74" fmla="*/ 2147483647 w 160"/>
                <a:gd name="T75" fmla="*/ 2147483647 h 159"/>
                <a:gd name="T76" fmla="*/ 2147483647 w 160"/>
                <a:gd name="T77" fmla="*/ 2147483647 h 159"/>
                <a:gd name="T78" fmla="*/ 2147483647 w 160"/>
                <a:gd name="T79" fmla="*/ 2147483647 h 159"/>
                <a:gd name="T80" fmla="*/ 2147483647 w 160"/>
                <a:gd name="T81" fmla="*/ 2147483647 h 159"/>
                <a:gd name="T82" fmla="*/ 0 w 160"/>
                <a:gd name="T83" fmla="*/ 2147483647 h 1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0"/>
                <a:gd name="T127" fmla="*/ 0 h 159"/>
                <a:gd name="T128" fmla="*/ 160 w 160"/>
                <a:gd name="T129" fmla="*/ 159 h 1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0" h="159">
                  <a:moveTo>
                    <a:pt x="0" y="37"/>
                  </a:moveTo>
                  <a:lnTo>
                    <a:pt x="4" y="20"/>
                  </a:lnTo>
                  <a:lnTo>
                    <a:pt x="24" y="12"/>
                  </a:lnTo>
                  <a:lnTo>
                    <a:pt x="31" y="18"/>
                  </a:lnTo>
                  <a:lnTo>
                    <a:pt x="36" y="10"/>
                  </a:lnTo>
                  <a:lnTo>
                    <a:pt x="45" y="12"/>
                  </a:lnTo>
                  <a:lnTo>
                    <a:pt x="49" y="1"/>
                  </a:lnTo>
                  <a:lnTo>
                    <a:pt x="50" y="1"/>
                  </a:lnTo>
                  <a:lnTo>
                    <a:pt x="71" y="0"/>
                  </a:lnTo>
                  <a:lnTo>
                    <a:pt x="73" y="4"/>
                  </a:lnTo>
                  <a:lnTo>
                    <a:pt x="92" y="9"/>
                  </a:lnTo>
                  <a:lnTo>
                    <a:pt x="91" y="15"/>
                  </a:lnTo>
                  <a:lnTo>
                    <a:pt x="95" y="23"/>
                  </a:lnTo>
                  <a:lnTo>
                    <a:pt x="92" y="25"/>
                  </a:lnTo>
                  <a:lnTo>
                    <a:pt x="92" y="26"/>
                  </a:lnTo>
                  <a:lnTo>
                    <a:pt x="85" y="22"/>
                  </a:lnTo>
                  <a:lnTo>
                    <a:pt x="73" y="26"/>
                  </a:lnTo>
                  <a:lnTo>
                    <a:pt x="74" y="48"/>
                  </a:lnTo>
                  <a:lnTo>
                    <a:pt x="92" y="63"/>
                  </a:lnTo>
                  <a:lnTo>
                    <a:pt x="99" y="82"/>
                  </a:lnTo>
                  <a:lnTo>
                    <a:pt x="115" y="91"/>
                  </a:lnTo>
                  <a:lnTo>
                    <a:pt x="128" y="91"/>
                  </a:lnTo>
                  <a:lnTo>
                    <a:pt x="123" y="96"/>
                  </a:lnTo>
                  <a:lnTo>
                    <a:pt x="160" y="120"/>
                  </a:lnTo>
                  <a:lnTo>
                    <a:pt x="157" y="124"/>
                  </a:lnTo>
                  <a:lnTo>
                    <a:pt x="139" y="114"/>
                  </a:lnTo>
                  <a:lnTo>
                    <a:pt x="133" y="128"/>
                  </a:lnTo>
                  <a:lnTo>
                    <a:pt x="140" y="133"/>
                  </a:lnTo>
                  <a:lnTo>
                    <a:pt x="140" y="140"/>
                  </a:lnTo>
                  <a:lnTo>
                    <a:pt x="133" y="143"/>
                  </a:lnTo>
                  <a:lnTo>
                    <a:pt x="128" y="159"/>
                  </a:lnTo>
                  <a:lnTo>
                    <a:pt x="122" y="159"/>
                  </a:lnTo>
                  <a:lnTo>
                    <a:pt x="128" y="143"/>
                  </a:lnTo>
                  <a:lnTo>
                    <a:pt x="122" y="123"/>
                  </a:lnTo>
                  <a:lnTo>
                    <a:pt x="92" y="101"/>
                  </a:lnTo>
                  <a:lnTo>
                    <a:pt x="77" y="96"/>
                  </a:lnTo>
                  <a:lnTo>
                    <a:pt x="64" y="82"/>
                  </a:lnTo>
                  <a:lnTo>
                    <a:pt x="57" y="82"/>
                  </a:lnTo>
                  <a:lnTo>
                    <a:pt x="45" y="53"/>
                  </a:lnTo>
                  <a:lnTo>
                    <a:pt x="26" y="47"/>
                  </a:lnTo>
                  <a:lnTo>
                    <a:pt x="11" y="55"/>
                  </a:lnTo>
                  <a:lnTo>
                    <a:pt x="0" y="3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3" name="Freeform 154"/>
            <p:cNvSpPr>
              <a:spLocks/>
            </p:cNvSpPr>
            <p:nvPr/>
          </p:nvSpPr>
          <p:spPr bwMode="auto">
            <a:xfrm>
              <a:off x="4454525" y="2484463"/>
              <a:ext cx="285750" cy="249237"/>
            </a:xfrm>
            <a:custGeom>
              <a:avLst/>
              <a:gdLst>
                <a:gd name="T0" fmla="*/ 0 w 160"/>
                <a:gd name="T1" fmla="*/ 2147483647 h 159"/>
                <a:gd name="T2" fmla="*/ 2147483647 w 160"/>
                <a:gd name="T3" fmla="*/ 2147483647 h 159"/>
                <a:gd name="T4" fmla="*/ 2147483647 w 160"/>
                <a:gd name="T5" fmla="*/ 2147483647 h 159"/>
                <a:gd name="T6" fmla="*/ 2147483647 w 160"/>
                <a:gd name="T7" fmla="*/ 2147483647 h 159"/>
                <a:gd name="T8" fmla="*/ 2147483647 w 160"/>
                <a:gd name="T9" fmla="*/ 2147483647 h 159"/>
                <a:gd name="T10" fmla="*/ 2147483647 w 160"/>
                <a:gd name="T11" fmla="*/ 2147483647 h 159"/>
                <a:gd name="T12" fmla="*/ 2147483647 w 160"/>
                <a:gd name="T13" fmla="*/ 2147483647 h 159"/>
                <a:gd name="T14" fmla="*/ 2147483647 w 160"/>
                <a:gd name="T15" fmla="*/ 2147483647 h 159"/>
                <a:gd name="T16" fmla="*/ 2147483647 w 160"/>
                <a:gd name="T17" fmla="*/ 0 h 159"/>
                <a:gd name="T18" fmla="*/ 2147483647 w 160"/>
                <a:gd name="T19" fmla="*/ 2147483647 h 159"/>
                <a:gd name="T20" fmla="*/ 2147483647 w 160"/>
                <a:gd name="T21" fmla="*/ 2147483647 h 159"/>
                <a:gd name="T22" fmla="*/ 2147483647 w 160"/>
                <a:gd name="T23" fmla="*/ 2147483647 h 159"/>
                <a:gd name="T24" fmla="*/ 2147483647 w 160"/>
                <a:gd name="T25" fmla="*/ 2147483647 h 159"/>
                <a:gd name="T26" fmla="*/ 2147483647 w 160"/>
                <a:gd name="T27" fmla="*/ 2147483647 h 159"/>
                <a:gd name="T28" fmla="*/ 2147483647 w 160"/>
                <a:gd name="T29" fmla="*/ 2147483647 h 159"/>
                <a:gd name="T30" fmla="*/ 2147483647 w 160"/>
                <a:gd name="T31" fmla="*/ 2147483647 h 159"/>
                <a:gd name="T32" fmla="*/ 2147483647 w 160"/>
                <a:gd name="T33" fmla="*/ 2147483647 h 159"/>
                <a:gd name="T34" fmla="*/ 2147483647 w 160"/>
                <a:gd name="T35" fmla="*/ 2147483647 h 159"/>
                <a:gd name="T36" fmla="*/ 2147483647 w 160"/>
                <a:gd name="T37" fmla="*/ 2147483647 h 159"/>
                <a:gd name="T38" fmla="*/ 2147483647 w 160"/>
                <a:gd name="T39" fmla="*/ 2147483647 h 159"/>
                <a:gd name="T40" fmla="*/ 2147483647 w 160"/>
                <a:gd name="T41" fmla="*/ 2147483647 h 159"/>
                <a:gd name="T42" fmla="*/ 2147483647 w 160"/>
                <a:gd name="T43" fmla="*/ 2147483647 h 159"/>
                <a:gd name="T44" fmla="*/ 2147483647 w 160"/>
                <a:gd name="T45" fmla="*/ 2147483647 h 159"/>
                <a:gd name="T46" fmla="*/ 2147483647 w 160"/>
                <a:gd name="T47" fmla="*/ 2147483647 h 159"/>
                <a:gd name="T48" fmla="*/ 2147483647 w 160"/>
                <a:gd name="T49" fmla="*/ 2147483647 h 159"/>
                <a:gd name="T50" fmla="*/ 2147483647 w 160"/>
                <a:gd name="T51" fmla="*/ 2147483647 h 159"/>
                <a:gd name="T52" fmla="*/ 2147483647 w 160"/>
                <a:gd name="T53" fmla="*/ 2147483647 h 159"/>
                <a:gd name="T54" fmla="*/ 2147483647 w 160"/>
                <a:gd name="T55" fmla="*/ 2147483647 h 159"/>
                <a:gd name="T56" fmla="*/ 2147483647 w 160"/>
                <a:gd name="T57" fmla="*/ 2147483647 h 159"/>
                <a:gd name="T58" fmla="*/ 2147483647 w 160"/>
                <a:gd name="T59" fmla="*/ 2147483647 h 159"/>
                <a:gd name="T60" fmla="*/ 2147483647 w 160"/>
                <a:gd name="T61" fmla="*/ 2147483647 h 159"/>
                <a:gd name="T62" fmla="*/ 2147483647 w 160"/>
                <a:gd name="T63" fmla="*/ 2147483647 h 159"/>
                <a:gd name="T64" fmla="*/ 2147483647 w 160"/>
                <a:gd name="T65" fmla="*/ 2147483647 h 159"/>
                <a:gd name="T66" fmla="*/ 2147483647 w 160"/>
                <a:gd name="T67" fmla="*/ 2147483647 h 159"/>
                <a:gd name="T68" fmla="*/ 2147483647 w 160"/>
                <a:gd name="T69" fmla="*/ 2147483647 h 159"/>
                <a:gd name="T70" fmla="*/ 2147483647 w 160"/>
                <a:gd name="T71" fmla="*/ 2147483647 h 159"/>
                <a:gd name="T72" fmla="*/ 2147483647 w 160"/>
                <a:gd name="T73" fmla="*/ 2147483647 h 159"/>
                <a:gd name="T74" fmla="*/ 2147483647 w 160"/>
                <a:gd name="T75" fmla="*/ 2147483647 h 159"/>
                <a:gd name="T76" fmla="*/ 2147483647 w 160"/>
                <a:gd name="T77" fmla="*/ 2147483647 h 159"/>
                <a:gd name="T78" fmla="*/ 2147483647 w 160"/>
                <a:gd name="T79" fmla="*/ 2147483647 h 159"/>
                <a:gd name="T80" fmla="*/ 2147483647 w 160"/>
                <a:gd name="T81" fmla="*/ 2147483647 h 159"/>
                <a:gd name="T82" fmla="*/ 0 w 160"/>
                <a:gd name="T83" fmla="*/ 2147483647 h 1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0"/>
                <a:gd name="T127" fmla="*/ 0 h 159"/>
                <a:gd name="T128" fmla="*/ 160 w 160"/>
                <a:gd name="T129" fmla="*/ 159 h 1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0" h="159">
                  <a:moveTo>
                    <a:pt x="0" y="37"/>
                  </a:moveTo>
                  <a:lnTo>
                    <a:pt x="4" y="20"/>
                  </a:lnTo>
                  <a:lnTo>
                    <a:pt x="24" y="12"/>
                  </a:lnTo>
                  <a:lnTo>
                    <a:pt x="31" y="18"/>
                  </a:lnTo>
                  <a:lnTo>
                    <a:pt x="36" y="10"/>
                  </a:lnTo>
                  <a:lnTo>
                    <a:pt x="45" y="12"/>
                  </a:lnTo>
                  <a:lnTo>
                    <a:pt x="49" y="1"/>
                  </a:lnTo>
                  <a:lnTo>
                    <a:pt x="50" y="1"/>
                  </a:lnTo>
                  <a:lnTo>
                    <a:pt x="71" y="0"/>
                  </a:lnTo>
                  <a:lnTo>
                    <a:pt x="73" y="4"/>
                  </a:lnTo>
                  <a:lnTo>
                    <a:pt x="92" y="9"/>
                  </a:lnTo>
                  <a:lnTo>
                    <a:pt x="91" y="15"/>
                  </a:lnTo>
                  <a:lnTo>
                    <a:pt x="95" y="23"/>
                  </a:lnTo>
                  <a:lnTo>
                    <a:pt x="92" y="25"/>
                  </a:lnTo>
                  <a:lnTo>
                    <a:pt x="92" y="26"/>
                  </a:lnTo>
                  <a:lnTo>
                    <a:pt x="85" y="22"/>
                  </a:lnTo>
                  <a:lnTo>
                    <a:pt x="73" y="26"/>
                  </a:lnTo>
                  <a:lnTo>
                    <a:pt x="74" y="48"/>
                  </a:lnTo>
                  <a:lnTo>
                    <a:pt x="92" y="63"/>
                  </a:lnTo>
                  <a:lnTo>
                    <a:pt x="99" y="82"/>
                  </a:lnTo>
                  <a:lnTo>
                    <a:pt x="115" y="91"/>
                  </a:lnTo>
                  <a:lnTo>
                    <a:pt x="128" y="91"/>
                  </a:lnTo>
                  <a:lnTo>
                    <a:pt x="123" y="96"/>
                  </a:lnTo>
                  <a:lnTo>
                    <a:pt x="160" y="120"/>
                  </a:lnTo>
                  <a:lnTo>
                    <a:pt x="157" y="124"/>
                  </a:lnTo>
                  <a:lnTo>
                    <a:pt x="139" y="114"/>
                  </a:lnTo>
                  <a:lnTo>
                    <a:pt x="133" y="128"/>
                  </a:lnTo>
                  <a:lnTo>
                    <a:pt x="140" y="133"/>
                  </a:lnTo>
                  <a:lnTo>
                    <a:pt x="140" y="140"/>
                  </a:lnTo>
                  <a:lnTo>
                    <a:pt x="133" y="143"/>
                  </a:lnTo>
                  <a:lnTo>
                    <a:pt x="128" y="159"/>
                  </a:lnTo>
                  <a:lnTo>
                    <a:pt x="122" y="159"/>
                  </a:lnTo>
                  <a:lnTo>
                    <a:pt x="128" y="143"/>
                  </a:lnTo>
                  <a:lnTo>
                    <a:pt x="122" y="123"/>
                  </a:lnTo>
                  <a:lnTo>
                    <a:pt x="92" y="101"/>
                  </a:lnTo>
                  <a:lnTo>
                    <a:pt x="77" y="96"/>
                  </a:lnTo>
                  <a:lnTo>
                    <a:pt x="64" y="82"/>
                  </a:lnTo>
                  <a:lnTo>
                    <a:pt x="57" y="82"/>
                  </a:lnTo>
                  <a:lnTo>
                    <a:pt x="45" y="53"/>
                  </a:lnTo>
                  <a:lnTo>
                    <a:pt x="26" y="47"/>
                  </a:lnTo>
                  <a:lnTo>
                    <a:pt x="11" y="55"/>
                  </a:lnTo>
                  <a:lnTo>
                    <a:pt x="0" y="37"/>
                  </a:lnTo>
                </a:path>
              </a:pathLst>
            </a:custGeom>
            <a:solidFill>
              <a:srgbClr val="FFCCFF"/>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4" name="Freeform 155"/>
            <p:cNvSpPr>
              <a:spLocks/>
            </p:cNvSpPr>
            <p:nvPr/>
          </p:nvSpPr>
          <p:spPr bwMode="auto">
            <a:xfrm>
              <a:off x="4829175" y="2562250"/>
              <a:ext cx="152400" cy="76200"/>
            </a:xfrm>
            <a:custGeom>
              <a:avLst/>
              <a:gdLst>
                <a:gd name="T0" fmla="*/ 2147483647 w 86"/>
                <a:gd name="T1" fmla="*/ 0 h 51"/>
                <a:gd name="T2" fmla="*/ 2147483647 w 86"/>
                <a:gd name="T3" fmla="*/ 2147483647 h 51"/>
                <a:gd name="T4" fmla="*/ 2147483647 w 86"/>
                <a:gd name="T5" fmla="*/ 2147483647 h 51"/>
                <a:gd name="T6" fmla="*/ 2147483647 w 86"/>
                <a:gd name="T7" fmla="*/ 0 h 51"/>
                <a:gd name="T8" fmla="*/ 0 w 86"/>
                <a:gd name="T9" fmla="*/ 2147483647 h 51"/>
                <a:gd name="T10" fmla="*/ 2147483647 w 86"/>
                <a:gd name="T11" fmla="*/ 2147483647 h 51"/>
                <a:gd name="T12" fmla="*/ 2147483647 w 86"/>
                <a:gd name="T13" fmla="*/ 2147483647 h 51"/>
                <a:gd name="T14" fmla="*/ 2147483647 w 86"/>
                <a:gd name="T15" fmla="*/ 2147483647 h 51"/>
                <a:gd name="T16" fmla="*/ 2147483647 w 86"/>
                <a:gd name="T17" fmla="*/ 2147483647 h 51"/>
                <a:gd name="T18" fmla="*/ 2147483647 w 86"/>
                <a:gd name="T19" fmla="*/ 2147483647 h 51"/>
                <a:gd name="T20" fmla="*/ 2147483647 w 86"/>
                <a:gd name="T21" fmla="*/ 2147483647 h 51"/>
                <a:gd name="T22" fmla="*/ 2147483647 w 86"/>
                <a:gd name="T23" fmla="*/ 2147483647 h 51"/>
                <a:gd name="T24" fmla="*/ 2147483647 w 86"/>
                <a:gd name="T25" fmla="*/ 2147483647 h 51"/>
                <a:gd name="T26" fmla="*/ 2147483647 w 86"/>
                <a:gd name="T27" fmla="*/ 2147483647 h 51"/>
                <a:gd name="T28" fmla="*/ 2147483647 w 86"/>
                <a:gd name="T29" fmla="*/ 2147483647 h 51"/>
                <a:gd name="T30" fmla="*/ 2147483647 w 86"/>
                <a:gd name="T31" fmla="*/ 2147483647 h 51"/>
                <a:gd name="T32" fmla="*/ 2147483647 w 86"/>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51"/>
                <a:gd name="T53" fmla="*/ 86 w 86"/>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51">
                  <a:moveTo>
                    <a:pt x="62" y="0"/>
                  </a:moveTo>
                  <a:lnTo>
                    <a:pt x="43" y="7"/>
                  </a:lnTo>
                  <a:lnTo>
                    <a:pt x="22" y="5"/>
                  </a:lnTo>
                  <a:lnTo>
                    <a:pt x="5" y="0"/>
                  </a:lnTo>
                  <a:lnTo>
                    <a:pt x="0" y="5"/>
                  </a:lnTo>
                  <a:lnTo>
                    <a:pt x="5" y="22"/>
                  </a:lnTo>
                  <a:lnTo>
                    <a:pt x="3" y="32"/>
                  </a:lnTo>
                  <a:lnTo>
                    <a:pt x="12" y="48"/>
                  </a:lnTo>
                  <a:lnTo>
                    <a:pt x="31" y="43"/>
                  </a:lnTo>
                  <a:lnTo>
                    <a:pt x="47" y="51"/>
                  </a:lnTo>
                  <a:lnTo>
                    <a:pt x="57" y="41"/>
                  </a:lnTo>
                  <a:lnTo>
                    <a:pt x="81" y="39"/>
                  </a:lnTo>
                  <a:lnTo>
                    <a:pt x="72" y="29"/>
                  </a:lnTo>
                  <a:lnTo>
                    <a:pt x="78" y="14"/>
                  </a:lnTo>
                  <a:lnTo>
                    <a:pt x="85" y="13"/>
                  </a:lnTo>
                  <a:lnTo>
                    <a:pt x="86" y="7"/>
                  </a:lnTo>
                  <a:lnTo>
                    <a:pt x="62"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5" name="Freeform 156"/>
            <p:cNvSpPr>
              <a:spLocks/>
            </p:cNvSpPr>
            <p:nvPr/>
          </p:nvSpPr>
          <p:spPr bwMode="auto">
            <a:xfrm>
              <a:off x="4829175" y="2562250"/>
              <a:ext cx="152400" cy="76200"/>
            </a:xfrm>
            <a:custGeom>
              <a:avLst/>
              <a:gdLst>
                <a:gd name="T0" fmla="*/ 2147483647 w 86"/>
                <a:gd name="T1" fmla="*/ 0 h 51"/>
                <a:gd name="T2" fmla="*/ 2147483647 w 86"/>
                <a:gd name="T3" fmla="*/ 2147483647 h 51"/>
                <a:gd name="T4" fmla="*/ 2147483647 w 86"/>
                <a:gd name="T5" fmla="*/ 2147483647 h 51"/>
                <a:gd name="T6" fmla="*/ 2147483647 w 86"/>
                <a:gd name="T7" fmla="*/ 0 h 51"/>
                <a:gd name="T8" fmla="*/ 0 w 86"/>
                <a:gd name="T9" fmla="*/ 2147483647 h 51"/>
                <a:gd name="T10" fmla="*/ 2147483647 w 86"/>
                <a:gd name="T11" fmla="*/ 2147483647 h 51"/>
                <a:gd name="T12" fmla="*/ 2147483647 w 86"/>
                <a:gd name="T13" fmla="*/ 2147483647 h 51"/>
                <a:gd name="T14" fmla="*/ 2147483647 w 86"/>
                <a:gd name="T15" fmla="*/ 2147483647 h 51"/>
                <a:gd name="T16" fmla="*/ 2147483647 w 86"/>
                <a:gd name="T17" fmla="*/ 2147483647 h 51"/>
                <a:gd name="T18" fmla="*/ 2147483647 w 86"/>
                <a:gd name="T19" fmla="*/ 2147483647 h 51"/>
                <a:gd name="T20" fmla="*/ 2147483647 w 86"/>
                <a:gd name="T21" fmla="*/ 2147483647 h 51"/>
                <a:gd name="T22" fmla="*/ 2147483647 w 86"/>
                <a:gd name="T23" fmla="*/ 2147483647 h 51"/>
                <a:gd name="T24" fmla="*/ 2147483647 w 86"/>
                <a:gd name="T25" fmla="*/ 2147483647 h 51"/>
                <a:gd name="T26" fmla="*/ 2147483647 w 86"/>
                <a:gd name="T27" fmla="*/ 2147483647 h 51"/>
                <a:gd name="T28" fmla="*/ 2147483647 w 86"/>
                <a:gd name="T29" fmla="*/ 2147483647 h 51"/>
                <a:gd name="T30" fmla="*/ 2147483647 w 86"/>
                <a:gd name="T31" fmla="*/ 2147483647 h 51"/>
                <a:gd name="T32" fmla="*/ 2147483647 w 86"/>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51"/>
                <a:gd name="T53" fmla="*/ 86 w 86"/>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51">
                  <a:moveTo>
                    <a:pt x="62" y="0"/>
                  </a:moveTo>
                  <a:lnTo>
                    <a:pt x="43" y="7"/>
                  </a:lnTo>
                  <a:lnTo>
                    <a:pt x="22" y="5"/>
                  </a:lnTo>
                  <a:lnTo>
                    <a:pt x="5" y="0"/>
                  </a:lnTo>
                  <a:lnTo>
                    <a:pt x="0" y="5"/>
                  </a:lnTo>
                  <a:lnTo>
                    <a:pt x="5" y="22"/>
                  </a:lnTo>
                  <a:lnTo>
                    <a:pt x="3" y="32"/>
                  </a:lnTo>
                  <a:lnTo>
                    <a:pt x="12" y="48"/>
                  </a:lnTo>
                  <a:lnTo>
                    <a:pt x="31" y="43"/>
                  </a:lnTo>
                  <a:lnTo>
                    <a:pt x="47" y="51"/>
                  </a:lnTo>
                  <a:lnTo>
                    <a:pt x="57" y="41"/>
                  </a:lnTo>
                  <a:lnTo>
                    <a:pt x="81" y="39"/>
                  </a:lnTo>
                  <a:lnTo>
                    <a:pt x="72" y="29"/>
                  </a:lnTo>
                  <a:lnTo>
                    <a:pt x="78" y="14"/>
                  </a:lnTo>
                  <a:lnTo>
                    <a:pt x="85" y="13"/>
                  </a:lnTo>
                  <a:lnTo>
                    <a:pt x="86" y="7"/>
                  </a:lnTo>
                  <a:lnTo>
                    <a:pt x="62" y="0"/>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6" name="Freeform 157"/>
            <p:cNvSpPr>
              <a:spLocks/>
            </p:cNvSpPr>
            <p:nvPr/>
          </p:nvSpPr>
          <p:spPr bwMode="auto">
            <a:xfrm>
              <a:off x="4779963" y="2625750"/>
              <a:ext cx="150812" cy="114300"/>
            </a:xfrm>
            <a:custGeom>
              <a:avLst/>
              <a:gdLst>
                <a:gd name="T0" fmla="*/ 2147483647 w 85"/>
                <a:gd name="T1" fmla="*/ 0 h 74"/>
                <a:gd name="T2" fmla="*/ 2147483647 w 85"/>
                <a:gd name="T3" fmla="*/ 2147483647 h 74"/>
                <a:gd name="T4" fmla="*/ 2147483647 w 85"/>
                <a:gd name="T5" fmla="*/ 2147483647 h 74"/>
                <a:gd name="T6" fmla="*/ 2147483647 w 85"/>
                <a:gd name="T7" fmla="*/ 2147483647 h 74"/>
                <a:gd name="T8" fmla="*/ 2147483647 w 85"/>
                <a:gd name="T9" fmla="*/ 2147483647 h 74"/>
                <a:gd name="T10" fmla="*/ 2147483647 w 85"/>
                <a:gd name="T11" fmla="*/ 2147483647 h 74"/>
                <a:gd name="T12" fmla="*/ 0 w 85"/>
                <a:gd name="T13" fmla="*/ 2147483647 h 74"/>
                <a:gd name="T14" fmla="*/ 0 w 85"/>
                <a:gd name="T15" fmla="*/ 2147483647 h 74"/>
                <a:gd name="T16" fmla="*/ 2147483647 w 85"/>
                <a:gd name="T17" fmla="*/ 2147483647 h 74"/>
                <a:gd name="T18" fmla="*/ 2147483647 w 85"/>
                <a:gd name="T19" fmla="*/ 2147483647 h 74"/>
                <a:gd name="T20" fmla="*/ 2147483647 w 85"/>
                <a:gd name="T21" fmla="*/ 2147483647 h 74"/>
                <a:gd name="T22" fmla="*/ 2147483647 w 85"/>
                <a:gd name="T23" fmla="*/ 2147483647 h 74"/>
                <a:gd name="T24" fmla="*/ 2147483647 w 85"/>
                <a:gd name="T25" fmla="*/ 2147483647 h 74"/>
                <a:gd name="T26" fmla="*/ 2147483647 w 85"/>
                <a:gd name="T27" fmla="*/ 2147483647 h 74"/>
                <a:gd name="T28" fmla="*/ 2147483647 w 85"/>
                <a:gd name="T29" fmla="*/ 2147483647 h 74"/>
                <a:gd name="T30" fmla="*/ 2147483647 w 85"/>
                <a:gd name="T31" fmla="*/ 2147483647 h 74"/>
                <a:gd name="T32" fmla="*/ 2147483647 w 85"/>
                <a:gd name="T33" fmla="*/ 2147483647 h 74"/>
                <a:gd name="T34" fmla="*/ 2147483647 w 85"/>
                <a:gd name="T35" fmla="*/ 2147483647 h 74"/>
                <a:gd name="T36" fmla="*/ 2147483647 w 85"/>
                <a:gd name="T37" fmla="*/ 2147483647 h 74"/>
                <a:gd name="T38" fmla="*/ 2147483647 w 85"/>
                <a:gd name="T39" fmla="*/ 2147483647 h 74"/>
                <a:gd name="T40" fmla="*/ 2147483647 w 85"/>
                <a:gd name="T41" fmla="*/ 2147483647 h 74"/>
                <a:gd name="T42" fmla="*/ 2147483647 w 85"/>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5"/>
                <a:gd name="T67" fmla="*/ 0 h 74"/>
                <a:gd name="T68" fmla="*/ 85 w 85"/>
                <a:gd name="T69" fmla="*/ 74 h 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5" h="74">
                  <a:moveTo>
                    <a:pt x="85" y="0"/>
                  </a:moveTo>
                  <a:lnTo>
                    <a:pt x="75" y="10"/>
                  </a:lnTo>
                  <a:lnTo>
                    <a:pt x="59" y="2"/>
                  </a:lnTo>
                  <a:lnTo>
                    <a:pt x="40" y="7"/>
                  </a:lnTo>
                  <a:lnTo>
                    <a:pt x="13" y="16"/>
                  </a:lnTo>
                  <a:lnTo>
                    <a:pt x="13" y="21"/>
                  </a:lnTo>
                  <a:lnTo>
                    <a:pt x="0" y="36"/>
                  </a:lnTo>
                  <a:lnTo>
                    <a:pt x="0" y="37"/>
                  </a:lnTo>
                  <a:lnTo>
                    <a:pt x="16" y="61"/>
                  </a:lnTo>
                  <a:lnTo>
                    <a:pt x="37" y="61"/>
                  </a:lnTo>
                  <a:lnTo>
                    <a:pt x="57" y="74"/>
                  </a:lnTo>
                  <a:lnTo>
                    <a:pt x="57" y="64"/>
                  </a:lnTo>
                  <a:lnTo>
                    <a:pt x="64" y="67"/>
                  </a:lnTo>
                  <a:lnTo>
                    <a:pt x="47" y="51"/>
                  </a:lnTo>
                  <a:lnTo>
                    <a:pt x="33" y="32"/>
                  </a:lnTo>
                  <a:lnTo>
                    <a:pt x="35" y="21"/>
                  </a:lnTo>
                  <a:lnTo>
                    <a:pt x="48" y="29"/>
                  </a:lnTo>
                  <a:lnTo>
                    <a:pt x="47" y="20"/>
                  </a:lnTo>
                  <a:lnTo>
                    <a:pt x="57" y="16"/>
                  </a:lnTo>
                  <a:lnTo>
                    <a:pt x="78" y="17"/>
                  </a:lnTo>
                  <a:lnTo>
                    <a:pt x="83" y="23"/>
                  </a:lnTo>
                  <a:lnTo>
                    <a:pt x="85"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7" name="Freeform 158"/>
            <p:cNvSpPr>
              <a:spLocks/>
            </p:cNvSpPr>
            <p:nvPr/>
          </p:nvSpPr>
          <p:spPr bwMode="auto">
            <a:xfrm>
              <a:off x="4779963" y="2625750"/>
              <a:ext cx="150812" cy="114300"/>
            </a:xfrm>
            <a:custGeom>
              <a:avLst/>
              <a:gdLst>
                <a:gd name="T0" fmla="*/ 2147483647 w 85"/>
                <a:gd name="T1" fmla="*/ 0 h 74"/>
                <a:gd name="T2" fmla="*/ 2147483647 w 85"/>
                <a:gd name="T3" fmla="*/ 2147483647 h 74"/>
                <a:gd name="T4" fmla="*/ 2147483647 w 85"/>
                <a:gd name="T5" fmla="*/ 2147483647 h 74"/>
                <a:gd name="T6" fmla="*/ 2147483647 w 85"/>
                <a:gd name="T7" fmla="*/ 2147483647 h 74"/>
                <a:gd name="T8" fmla="*/ 2147483647 w 85"/>
                <a:gd name="T9" fmla="*/ 2147483647 h 74"/>
                <a:gd name="T10" fmla="*/ 2147483647 w 85"/>
                <a:gd name="T11" fmla="*/ 2147483647 h 74"/>
                <a:gd name="T12" fmla="*/ 0 w 85"/>
                <a:gd name="T13" fmla="*/ 2147483647 h 74"/>
                <a:gd name="T14" fmla="*/ 0 w 85"/>
                <a:gd name="T15" fmla="*/ 2147483647 h 74"/>
                <a:gd name="T16" fmla="*/ 2147483647 w 85"/>
                <a:gd name="T17" fmla="*/ 2147483647 h 74"/>
                <a:gd name="T18" fmla="*/ 2147483647 w 85"/>
                <a:gd name="T19" fmla="*/ 2147483647 h 74"/>
                <a:gd name="T20" fmla="*/ 2147483647 w 85"/>
                <a:gd name="T21" fmla="*/ 2147483647 h 74"/>
                <a:gd name="T22" fmla="*/ 2147483647 w 85"/>
                <a:gd name="T23" fmla="*/ 2147483647 h 74"/>
                <a:gd name="T24" fmla="*/ 2147483647 w 85"/>
                <a:gd name="T25" fmla="*/ 2147483647 h 74"/>
                <a:gd name="T26" fmla="*/ 2147483647 w 85"/>
                <a:gd name="T27" fmla="*/ 2147483647 h 74"/>
                <a:gd name="T28" fmla="*/ 2147483647 w 85"/>
                <a:gd name="T29" fmla="*/ 2147483647 h 74"/>
                <a:gd name="T30" fmla="*/ 2147483647 w 85"/>
                <a:gd name="T31" fmla="*/ 2147483647 h 74"/>
                <a:gd name="T32" fmla="*/ 2147483647 w 85"/>
                <a:gd name="T33" fmla="*/ 2147483647 h 74"/>
                <a:gd name="T34" fmla="*/ 2147483647 w 85"/>
                <a:gd name="T35" fmla="*/ 2147483647 h 74"/>
                <a:gd name="T36" fmla="*/ 2147483647 w 85"/>
                <a:gd name="T37" fmla="*/ 2147483647 h 74"/>
                <a:gd name="T38" fmla="*/ 2147483647 w 85"/>
                <a:gd name="T39" fmla="*/ 2147483647 h 74"/>
                <a:gd name="T40" fmla="*/ 2147483647 w 85"/>
                <a:gd name="T41" fmla="*/ 2147483647 h 74"/>
                <a:gd name="T42" fmla="*/ 2147483647 w 85"/>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5"/>
                <a:gd name="T67" fmla="*/ 0 h 74"/>
                <a:gd name="T68" fmla="*/ 85 w 85"/>
                <a:gd name="T69" fmla="*/ 74 h 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5" h="74">
                  <a:moveTo>
                    <a:pt x="85" y="0"/>
                  </a:moveTo>
                  <a:lnTo>
                    <a:pt x="75" y="10"/>
                  </a:lnTo>
                  <a:lnTo>
                    <a:pt x="59" y="2"/>
                  </a:lnTo>
                  <a:lnTo>
                    <a:pt x="40" y="7"/>
                  </a:lnTo>
                  <a:lnTo>
                    <a:pt x="13" y="16"/>
                  </a:lnTo>
                  <a:lnTo>
                    <a:pt x="13" y="21"/>
                  </a:lnTo>
                  <a:lnTo>
                    <a:pt x="0" y="36"/>
                  </a:lnTo>
                  <a:lnTo>
                    <a:pt x="0" y="37"/>
                  </a:lnTo>
                  <a:lnTo>
                    <a:pt x="16" y="61"/>
                  </a:lnTo>
                  <a:lnTo>
                    <a:pt x="37" y="61"/>
                  </a:lnTo>
                  <a:lnTo>
                    <a:pt x="57" y="74"/>
                  </a:lnTo>
                  <a:lnTo>
                    <a:pt x="57" y="64"/>
                  </a:lnTo>
                  <a:lnTo>
                    <a:pt x="64" y="67"/>
                  </a:lnTo>
                  <a:lnTo>
                    <a:pt x="47" y="51"/>
                  </a:lnTo>
                  <a:lnTo>
                    <a:pt x="33" y="32"/>
                  </a:lnTo>
                  <a:lnTo>
                    <a:pt x="35" y="21"/>
                  </a:lnTo>
                  <a:lnTo>
                    <a:pt x="48" y="29"/>
                  </a:lnTo>
                  <a:lnTo>
                    <a:pt x="47" y="20"/>
                  </a:lnTo>
                  <a:lnTo>
                    <a:pt x="57" y="16"/>
                  </a:lnTo>
                  <a:lnTo>
                    <a:pt x="78" y="17"/>
                  </a:lnTo>
                  <a:lnTo>
                    <a:pt x="83" y="23"/>
                  </a:lnTo>
                  <a:lnTo>
                    <a:pt x="85" y="0"/>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8" name="Freeform 159"/>
            <p:cNvSpPr>
              <a:spLocks/>
            </p:cNvSpPr>
            <p:nvPr/>
          </p:nvSpPr>
          <p:spPr bwMode="auto">
            <a:xfrm>
              <a:off x="4775200" y="2449538"/>
              <a:ext cx="228600" cy="125412"/>
            </a:xfrm>
            <a:custGeom>
              <a:avLst/>
              <a:gdLst>
                <a:gd name="T0" fmla="*/ 2147483647 w 127"/>
                <a:gd name="T1" fmla="*/ 2147483647 h 79"/>
                <a:gd name="T2" fmla="*/ 2147483647 w 127"/>
                <a:gd name="T3" fmla="*/ 2147483647 h 79"/>
                <a:gd name="T4" fmla="*/ 2147483647 w 127"/>
                <a:gd name="T5" fmla="*/ 2147483647 h 79"/>
                <a:gd name="T6" fmla="*/ 2147483647 w 127"/>
                <a:gd name="T7" fmla="*/ 2147483647 h 79"/>
                <a:gd name="T8" fmla="*/ 2147483647 w 127"/>
                <a:gd name="T9" fmla="*/ 2147483647 h 79"/>
                <a:gd name="T10" fmla="*/ 2147483647 w 127"/>
                <a:gd name="T11" fmla="*/ 2147483647 h 79"/>
                <a:gd name="T12" fmla="*/ 2147483647 w 127"/>
                <a:gd name="T13" fmla="*/ 2147483647 h 79"/>
                <a:gd name="T14" fmla="*/ 2147483647 w 127"/>
                <a:gd name="T15" fmla="*/ 2147483647 h 79"/>
                <a:gd name="T16" fmla="*/ 2147483647 w 127"/>
                <a:gd name="T17" fmla="*/ 2147483647 h 79"/>
                <a:gd name="T18" fmla="*/ 2147483647 w 127"/>
                <a:gd name="T19" fmla="*/ 2147483647 h 79"/>
                <a:gd name="T20" fmla="*/ 2147483647 w 127"/>
                <a:gd name="T21" fmla="*/ 2147483647 h 79"/>
                <a:gd name="T22" fmla="*/ 2147483647 w 127"/>
                <a:gd name="T23" fmla="*/ 2147483647 h 79"/>
                <a:gd name="T24" fmla="*/ 0 w 127"/>
                <a:gd name="T25" fmla="*/ 2147483647 h 79"/>
                <a:gd name="T26" fmla="*/ 0 w 127"/>
                <a:gd name="T27" fmla="*/ 2147483647 h 79"/>
                <a:gd name="T28" fmla="*/ 2147483647 w 127"/>
                <a:gd name="T29" fmla="*/ 2147483647 h 79"/>
                <a:gd name="T30" fmla="*/ 2147483647 w 127"/>
                <a:gd name="T31" fmla="*/ 2147483647 h 79"/>
                <a:gd name="T32" fmla="*/ 2147483647 w 127"/>
                <a:gd name="T33" fmla="*/ 2147483647 h 79"/>
                <a:gd name="T34" fmla="*/ 2147483647 w 127"/>
                <a:gd name="T35" fmla="*/ 2147483647 h 79"/>
                <a:gd name="T36" fmla="*/ 2147483647 w 127"/>
                <a:gd name="T37" fmla="*/ 0 h 79"/>
                <a:gd name="T38" fmla="*/ 2147483647 w 127"/>
                <a:gd name="T39" fmla="*/ 2147483647 h 79"/>
                <a:gd name="T40" fmla="*/ 2147483647 w 127"/>
                <a:gd name="T41" fmla="*/ 2147483647 h 79"/>
                <a:gd name="T42" fmla="*/ 2147483647 w 127"/>
                <a:gd name="T43" fmla="*/ 2147483647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7"/>
                <a:gd name="T67" fmla="*/ 0 h 79"/>
                <a:gd name="T68" fmla="*/ 127 w 127"/>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7" h="79">
                  <a:moveTo>
                    <a:pt x="109" y="45"/>
                  </a:moveTo>
                  <a:lnTo>
                    <a:pt x="111" y="51"/>
                  </a:lnTo>
                  <a:lnTo>
                    <a:pt x="127" y="51"/>
                  </a:lnTo>
                  <a:lnTo>
                    <a:pt x="126" y="61"/>
                  </a:lnTo>
                  <a:lnTo>
                    <a:pt x="115" y="69"/>
                  </a:lnTo>
                  <a:lnTo>
                    <a:pt x="116" y="79"/>
                  </a:lnTo>
                  <a:lnTo>
                    <a:pt x="92" y="72"/>
                  </a:lnTo>
                  <a:lnTo>
                    <a:pt x="73" y="79"/>
                  </a:lnTo>
                  <a:lnTo>
                    <a:pt x="52" y="77"/>
                  </a:lnTo>
                  <a:lnTo>
                    <a:pt x="35" y="72"/>
                  </a:lnTo>
                  <a:lnTo>
                    <a:pt x="30" y="61"/>
                  </a:lnTo>
                  <a:lnTo>
                    <a:pt x="18" y="59"/>
                  </a:lnTo>
                  <a:lnTo>
                    <a:pt x="0" y="37"/>
                  </a:lnTo>
                  <a:lnTo>
                    <a:pt x="12" y="34"/>
                  </a:lnTo>
                  <a:lnTo>
                    <a:pt x="23" y="10"/>
                  </a:lnTo>
                  <a:lnTo>
                    <a:pt x="33" y="6"/>
                  </a:lnTo>
                  <a:lnTo>
                    <a:pt x="61" y="7"/>
                  </a:lnTo>
                  <a:lnTo>
                    <a:pt x="81" y="0"/>
                  </a:lnTo>
                  <a:lnTo>
                    <a:pt x="87" y="3"/>
                  </a:lnTo>
                  <a:lnTo>
                    <a:pt x="104" y="23"/>
                  </a:lnTo>
                  <a:lnTo>
                    <a:pt x="109" y="4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9" name="Freeform 160"/>
            <p:cNvSpPr>
              <a:spLocks/>
            </p:cNvSpPr>
            <p:nvPr/>
          </p:nvSpPr>
          <p:spPr bwMode="auto">
            <a:xfrm>
              <a:off x="4775200" y="2449538"/>
              <a:ext cx="228600" cy="125412"/>
            </a:xfrm>
            <a:custGeom>
              <a:avLst/>
              <a:gdLst>
                <a:gd name="T0" fmla="*/ 2147483647 w 127"/>
                <a:gd name="T1" fmla="*/ 2147483647 h 79"/>
                <a:gd name="T2" fmla="*/ 2147483647 w 127"/>
                <a:gd name="T3" fmla="*/ 2147483647 h 79"/>
                <a:gd name="T4" fmla="*/ 2147483647 w 127"/>
                <a:gd name="T5" fmla="*/ 2147483647 h 79"/>
                <a:gd name="T6" fmla="*/ 2147483647 w 127"/>
                <a:gd name="T7" fmla="*/ 2147483647 h 79"/>
                <a:gd name="T8" fmla="*/ 2147483647 w 127"/>
                <a:gd name="T9" fmla="*/ 2147483647 h 79"/>
                <a:gd name="T10" fmla="*/ 2147483647 w 127"/>
                <a:gd name="T11" fmla="*/ 2147483647 h 79"/>
                <a:gd name="T12" fmla="*/ 2147483647 w 127"/>
                <a:gd name="T13" fmla="*/ 2147483647 h 79"/>
                <a:gd name="T14" fmla="*/ 2147483647 w 127"/>
                <a:gd name="T15" fmla="*/ 2147483647 h 79"/>
                <a:gd name="T16" fmla="*/ 2147483647 w 127"/>
                <a:gd name="T17" fmla="*/ 2147483647 h 79"/>
                <a:gd name="T18" fmla="*/ 2147483647 w 127"/>
                <a:gd name="T19" fmla="*/ 2147483647 h 79"/>
                <a:gd name="T20" fmla="*/ 2147483647 w 127"/>
                <a:gd name="T21" fmla="*/ 2147483647 h 79"/>
                <a:gd name="T22" fmla="*/ 2147483647 w 127"/>
                <a:gd name="T23" fmla="*/ 2147483647 h 79"/>
                <a:gd name="T24" fmla="*/ 0 w 127"/>
                <a:gd name="T25" fmla="*/ 2147483647 h 79"/>
                <a:gd name="T26" fmla="*/ 0 w 127"/>
                <a:gd name="T27" fmla="*/ 2147483647 h 79"/>
                <a:gd name="T28" fmla="*/ 2147483647 w 127"/>
                <a:gd name="T29" fmla="*/ 2147483647 h 79"/>
                <a:gd name="T30" fmla="*/ 2147483647 w 127"/>
                <a:gd name="T31" fmla="*/ 2147483647 h 79"/>
                <a:gd name="T32" fmla="*/ 2147483647 w 127"/>
                <a:gd name="T33" fmla="*/ 2147483647 h 79"/>
                <a:gd name="T34" fmla="*/ 2147483647 w 127"/>
                <a:gd name="T35" fmla="*/ 2147483647 h 79"/>
                <a:gd name="T36" fmla="*/ 2147483647 w 127"/>
                <a:gd name="T37" fmla="*/ 0 h 79"/>
                <a:gd name="T38" fmla="*/ 2147483647 w 127"/>
                <a:gd name="T39" fmla="*/ 2147483647 h 79"/>
                <a:gd name="T40" fmla="*/ 2147483647 w 127"/>
                <a:gd name="T41" fmla="*/ 2147483647 h 79"/>
                <a:gd name="T42" fmla="*/ 2147483647 w 127"/>
                <a:gd name="T43" fmla="*/ 2147483647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7"/>
                <a:gd name="T67" fmla="*/ 0 h 79"/>
                <a:gd name="T68" fmla="*/ 127 w 127"/>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7" h="79">
                  <a:moveTo>
                    <a:pt x="109" y="45"/>
                  </a:moveTo>
                  <a:lnTo>
                    <a:pt x="111" y="51"/>
                  </a:lnTo>
                  <a:lnTo>
                    <a:pt x="127" y="51"/>
                  </a:lnTo>
                  <a:lnTo>
                    <a:pt x="126" y="61"/>
                  </a:lnTo>
                  <a:lnTo>
                    <a:pt x="115" y="69"/>
                  </a:lnTo>
                  <a:lnTo>
                    <a:pt x="116" y="79"/>
                  </a:lnTo>
                  <a:lnTo>
                    <a:pt x="92" y="72"/>
                  </a:lnTo>
                  <a:lnTo>
                    <a:pt x="73" y="79"/>
                  </a:lnTo>
                  <a:lnTo>
                    <a:pt x="52" y="77"/>
                  </a:lnTo>
                  <a:lnTo>
                    <a:pt x="35" y="72"/>
                  </a:lnTo>
                  <a:lnTo>
                    <a:pt x="30" y="61"/>
                  </a:lnTo>
                  <a:lnTo>
                    <a:pt x="18" y="59"/>
                  </a:lnTo>
                  <a:lnTo>
                    <a:pt x="0" y="37"/>
                  </a:lnTo>
                  <a:lnTo>
                    <a:pt x="12" y="34"/>
                  </a:lnTo>
                  <a:lnTo>
                    <a:pt x="23" y="10"/>
                  </a:lnTo>
                  <a:lnTo>
                    <a:pt x="33" y="6"/>
                  </a:lnTo>
                  <a:lnTo>
                    <a:pt x="61" y="7"/>
                  </a:lnTo>
                  <a:lnTo>
                    <a:pt x="81" y="0"/>
                  </a:lnTo>
                  <a:lnTo>
                    <a:pt x="87" y="3"/>
                  </a:lnTo>
                  <a:lnTo>
                    <a:pt x="104" y="23"/>
                  </a:lnTo>
                  <a:lnTo>
                    <a:pt x="109" y="45"/>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0" name="Freeform 161"/>
            <p:cNvSpPr>
              <a:spLocks/>
            </p:cNvSpPr>
            <p:nvPr/>
          </p:nvSpPr>
          <p:spPr bwMode="auto">
            <a:xfrm>
              <a:off x="4616450" y="2484463"/>
              <a:ext cx="66675" cy="42862"/>
            </a:xfrm>
            <a:custGeom>
              <a:avLst/>
              <a:gdLst>
                <a:gd name="T0" fmla="*/ 2147483647 w 37"/>
                <a:gd name="T1" fmla="*/ 2147483647 h 27"/>
                <a:gd name="T2" fmla="*/ 2147483647 w 37"/>
                <a:gd name="T3" fmla="*/ 2147483647 h 27"/>
                <a:gd name="T4" fmla="*/ 2147483647 w 37"/>
                <a:gd name="T5" fmla="*/ 2147483647 h 27"/>
                <a:gd name="T6" fmla="*/ 0 w 37"/>
                <a:gd name="T7" fmla="*/ 2147483647 h 27"/>
                <a:gd name="T8" fmla="*/ 2147483647 w 37"/>
                <a:gd name="T9" fmla="*/ 2147483647 h 27"/>
                <a:gd name="T10" fmla="*/ 2147483647 w 37"/>
                <a:gd name="T11" fmla="*/ 0 h 27"/>
                <a:gd name="T12" fmla="*/ 2147483647 w 37"/>
                <a:gd name="T13" fmla="*/ 2147483647 h 27"/>
                <a:gd name="T14" fmla="*/ 2147483647 w 37"/>
                <a:gd name="T15" fmla="*/ 2147483647 h 27"/>
                <a:gd name="T16" fmla="*/ 2147483647 w 37"/>
                <a:gd name="T17" fmla="*/ 2147483647 h 27"/>
                <a:gd name="T18" fmla="*/ 2147483647 w 37"/>
                <a:gd name="T19" fmla="*/ 2147483647 h 27"/>
                <a:gd name="T20" fmla="*/ 2147483647 w 37"/>
                <a:gd name="T21" fmla="*/ 2147483647 h 27"/>
                <a:gd name="T22" fmla="*/ 2147483647 w 37"/>
                <a:gd name="T23" fmla="*/ 2147483647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27"/>
                <a:gd name="T38" fmla="*/ 37 w 3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27">
                  <a:moveTo>
                    <a:pt x="1" y="25"/>
                  </a:moveTo>
                  <a:lnTo>
                    <a:pt x="1" y="24"/>
                  </a:lnTo>
                  <a:lnTo>
                    <a:pt x="4" y="22"/>
                  </a:lnTo>
                  <a:lnTo>
                    <a:pt x="0" y="14"/>
                  </a:lnTo>
                  <a:lnTo>
                    <a:pt x="1" y="8"/>
                  </a:lnTo>
                  <a:lnTo>
                    <a:pt x="34" y="0"/>
                  </a:lnTo>
                  <a:lnTo>
                    <a:pt x="37" y="3"/>
                  </a:lnTo>
                  <a:lnTo>
                    <a:pt x="24" y="14"/>
                  </a:lnTo>
                  <a:lnTo>
                    <a:pt x="24" y="21"/>
                  </a:lnTo>
                  <a:lnTo>
                    <a:pt x="15" y="19"/>
                  </a:lnTo>
                  <a:lnTo>
                    <a:pt x="6" y="27"/>
                  </a:lnTo>
                  <a:lnTo>
                    <a:pt x="1" y="25"/>
                  </a:lnTo>
                  <a:close/>
                </a:path>
              </a:pathLst>
            </a:custGeom>
            <a:solidFill>
              <a:srgbClr val="FFCCFF"/>
            </a:solid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1" name="Freeform 162"/>
            <p:cNvSpPr>
              <a:spLocks/>
            </p:cNvSpPr>
            <p:nvPr/>
          </p:nvSpPr>
          <p:spPr bwMode="auto">
            <a:xfrm>
              <a:off x="4616450" y="2484463"/>
              <a:ext cx="66675" cy="42862"/>
            </a:xfrm>
            <a:custGeom>
              <a:avLst/>
              <a:gdLst>
                <a:gd name="T0" fmla="*/ 2147483647 w 37"/>
                <a:gd name="T1" fmla="*/ 2147483647 h 27"/>
                <a:gd name="T2" fmla="*/ 2147483647 w 37"/>
                <a:gd name="T3" fmla="*/ 2147483647 h 27"/>
                <a:gd name="T4" fmla="*/ 2147483647 w 37"/>
                <a:gd name="T5" fmla="*/ 2147483647 h 27"/>
                <a:gd name="T6" fmla="*/ 0 w 37"/>
                <a:gd name="T7" fmla="*/ 2147483647 h 27"/>
                <a:gd name="T8" fmla="*/ 2147483647 w 37"/>
                <a:gd name="T9" fmla="*/ 2147483647 h 27"/>
                <a:gd name="T10" fmla="*/ 2147483647 w 37"/>
                <a:gd name="T11" fmla="*/ 0 h 27"/>
                <a:gd name="T12" fmla="*/ 2147483647 w 37"/>
                <a:gd name="T13" fmla="*/ 2147483647 h 27"/>
                <a:gd name="T14" fmla="*/ 2147483647 w 37"/>
                <a:gd name="T15" fmla="*/ 2147483647 h 27"/>
                <a:gd name="T16" fmla="*/ 2147483647 w 37"/>
                <a:gd name="T17" fmla="*/ 2147483647 h 27"/>
                <a:gd name="T18" fmla="*/ 2147483647 w 37"/>
                <a:gd name="T19" fmla="*/ 2147483647 h 27"/>
                <a:gd name="T20" fmla="*/ 2147483647 w 37"/>
                <a:gd name="T21" fmla="*/ 2147483647 h 27"/>
                <a:gd name="T22" fmla="*/ 2147483647 w 37"/>
                <a:gd name="T23" fmla="*/ 2147483647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27"/>
                <a:gd name="T38" fmla="*/ 37 w 3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27">
                  <a:moveTo>
                    <a:pt x="1" y="25"/>
                  </a:moveTo>
                  <a:lnTo>
                    <a:pt x="1" y="24"/>
                  </a:lnTo>
                  <a:lnTo>
                    <a:pt x="4" y="22"/>
                  </a:lnTo>
                  <a:lnTo>
                    <a:pt x="0" y="14"/>
                  </a:lnTo>
                  <a:lnTo>
                    <a:pt x="1" y="8"/>
                  </a:lnTo>
                  <a:lnTo>
                    <a:pt x="34" y="0"/>
                  </a:lnTo>
                  <a:lnTo>
                    <a:pt x="37" y="3"/>
                  </a:lnTo>
                  <a:lnTo>
                    <a:pt x="24" y="14"/>
                  </a:lnTo>
                  <a:lnTo>
                    <a:pt x="24" y="21"/>
                  </a:lnTo>
                  <a:lnTo>
                    <a:pt x="15" y="19"/>
                  </a:lnTo>
                  <a:lnTo>
                    <a:pt x="6" y="27"/>
                  </a:lnTo>
                  <a:lnTo>
                    <a:pt x="1" y="2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2" name="Freeform 163"/>
            <p:cNvSpPr>
              <a:spLocks/>
            </p:cNvSpPr>
            <p:nvPr/>
          </p:nvSpPr>
          <p:spPr bwMode="auto">
            <a:xfrm>
              <a:off x="4616450" y="2489225"/>
              <a:ext cx="136525" cy="117475"/>
            </a:xfrm>
            <a:custGeom>
              <a:avLst/>
              <a:gdLst>
                <a:gd name="T0" fmla="*/ 2147483647 w 76"/>
                <a:gd name="T1" fmla="*/ 2147483647 h 73"/>
                <a:gd name="T2" fmla="*/ 2147483647 w 76"/>
                <a:gd name="T3" fmla="*/ 2147483647 h 73"/>
                <a:gd name="T4" fmla="*/ 2147483647 w 76"/>
                <a:gd name="T5" fmla="*/ 0 h 73"/>
                <a:gd name="T6" fmla="*/ 2147483647 w 76"/>
                <a:gd name="T7" fmla="*/ 2147483647 h 73"/>
                <a:gd name="T8" fmla="*/ 2147483647 w 76"/>
                <a:gd name="T9" fmla="*/ 2147483647 h 73"/>
                <a:gd name="T10" fmla="*/ 2147483647 w 76"/>
                <a:gd name="T11" fmla="*/ 2147483647 h 73"/>
                <a:gd name="T12" fmla="*/ 2147483647 w 76"/>
                <a:gd name="T13" fmla="*/ 2147483647 h 73"/>
                <a:gd name="T14" fmla="*/ 0 w 76"/>
                <a:gd name="T15" fmla="*/ 2147483647 h 73"/>
                <a:gd name="T16" fmla="*/ 2147483647 w 76"/>
                <a:gd name="T17" fmla="*/ 2147483647 h 73"/>
                <a:gd name="T18" fmla="*/ 2147483647 w 76"/>
                <a:gd name="T19" fmla="*/ 2147483647 h 73"/>
                <a:gd name="T20" fmla="*/ 2147483647 w 76"/>
                <a:gd name="T21" fmla="*/ 2147483647 h 73"/>
                <a:gd name="T22" fmla="*/ 2147483647 w 76"/>
                <a:gd name="T23" fmla="*/ 2147483647 h 73"/>
                <a:gd name="T24" fmla="*/ 2147483647 w 76"/>
                <a:gd name="T25" fmla="*/ 2147483647 h 73"/>
                <a:gd name="T26" fmla="*/ 2147483647 w 76"/>
                <a:gd name="T27" fmla="*/ 2147483647 h 73"/>
                <a:gd name="T28" fmla="*/ 2147483647 w 76"/>
                <a:gd name="T29" fmla="*/ 2147483647 h 73"/>
                <a:gd name="T30" fmla="*/ 2147483647 w 76"/>
                <a:gd name="T31" fmla="*/ 2147483647 h 73"/>
                <a:gd name="T32" fmla="*/ 2147483647 w 76"/>
                <a:gd name="T33" fmla="*/ 2147483647 h 73"/>
                <a:gd name="T34" fmla="*/ 2147483647 w 76"/>
                <a:gd name="T35" fmla="*/ 2147483647 h 73"/>
                <a:gd name="T36" fmla="*/ 2147483647 w 76"/>
                <a:gd name="T37" fmla="*/ 2147483647 h 73"/>
                <a:gd name="T38" fmla="*/ 2147483647 w 76"/>
                <a:gd name="T39" fmla="*/ 2147483647 h 73"/>
                <a:gd name="T40" fmla="*/ 2147483647 w 76"/>
                <a:gd name="T41" fmla="*/ 2147483647 h 73"/>
                <a:gd name="T42" fmla="*/ 2147483647 w 76"/>
                <a:gd name="T43" fmla="*/ 2147483647 h 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
                <a:gd name="T67" fmla="*/ 0 h 73"/>
                <a:gd name="T68" fmla="*/ 76 w 76"/>
                <a:gd name="T69" fmla="*/ 73 h 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 h="73">
                  <a:moveTo>
                    <a:pt x="69" y="16"/>
                  </a:moveTo>
                  <a:lnTo>
                    <a:pt x="58" y="16"/>
                  </a:lnTo>
                  <a:lnTo>
                    <a:pt x="36" y="0"/>
                  </a:lnTo>
                  <a:lnTo>
                    <a:pt x="23" y="11"/>
                  </a:lnTo>
                  <a:lnTo>
                    <a:pt x="23" y="18"/>
                  </a:lnTo>
                  <a:lnTo>
                    <a:pt x="14" y="16"/>
                  </a:lnTo>
                  <a:lnTo>
                    <a:pt x="5" y="24"/>
                  </a:lnTo>
                  <a:lnTo>
                    <a:pt x="0" y="22"/>
                  </a:lnTo>
                  <a:lnTo>
                    <a:pt x="2" y="35"/>
                  </a:lnTo>
                  <a:lnTo>
                    <a:pt x="7" y="25"/>
                  </a:lnTo>
                  <a:lnTo>
                    <a:pt x="16" y="33"/>
                  </a:lnTo>
                  <a:lnTo>
                    <a:pt x="21" y="49"/>
                  </a:lnTo>
                  <a:lnTo>
                    <a:pt x="61" y="73"/>
                  </a:lnTo>
                  <a:lnTo>
                    <a:pt x="64" y="69"/>
                  </a:lnTo>
                  <a:lnTo>
                    <a:pt x="37" y="46"/>
                  </a:lnTo>
                  <a:lnTo>
                    <a:pt x="33" y="35"/>
                  </a:lnTo>
                  <a:lnTo>
                    <a:pt x="34" y="27"/>
                  </a:lnTo>
                  <a:lnTo>
                    <a:pt x="64" y="30"/>
                  </a:lnTo>
                  <a:lnTo>
                    <a:pt x="73" y="33"/>
                  </a:lnTo>
                  <a:lnTo>
                    <a:pt x="76" y="28"/>
                  </a:lnTo>
                  <a:lnTo>
                    <a:pt x="72" y="25"/>
                  </a:lnTo>
                  <a:lnTo>
                    <a:pt x="69"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3" name="Freeform 164"/>
            <p:cNvSpPr>
              <a:spLocks/>
            </p:cNvSpPr>
            <p:nvPr/>
          </p:nvSpPr>
          <p:spPr bwMode="auto">
            <a:xfrm>
              <a:off x="4616450" y="2489225"/>
              <a:ext cx="136525" cy="117475"/>
            </a:xfrm>
            <a:custGeom>
              <a:avLst/>
              <a:gdLst>
                <a:gd name="T0" fmla="*/ 2147483647 w 76"/>
                <a:gd name="T1" fmla="*/ 2147483647 h 73"/>
                <a:gd name="T2" fmla="*/ 2147483647 w 76"/>
                <a:gd name="T3" fmla="*/ 2147483647 h 73"/>
                <a:gd name="T4" fmla="*/ 2147483647 w 76"/>
                <a:gd name="T5" fmla="*/ 0 h 73"/>
                <a:gd name="T6" fmla="*/ 2147483647 w 76"/>
                <a:gd name="T7" fmla="*/ 2147483647 h 73"/>
                <a:gd name="T8" fmla="*/ 2147483647 w 76"/>
                <a:gd name="T9" fmla="*/ 2147483647 h 73"/>
                <a:gd name="T10" fmla="*/ 2147483647 w 76"/>
                <a:gd name="T11" fmla="*/ 2147483647 h 73"/>
                <a:gd name="T12" fmla="*/ 2147483647 w 76"/>
                <a:gd name="T13" fmla="*/ 2147483647 h 73"/>
                <a:gd name="T14" fmla="*/ 0 w 76"/>
                <a:gd name="T15" fmla="*/ 2147483647 h 73"/>
                <a:gd name="T16" fmla="*/ 2147483647 w 76"/>
                <a:gd name="T17" fmla="*/ 2147483647 h 73"/>
                <a:gd name="T18" fmla="*/ 2147483647 w 76"/>
                <a:gd name="T19" fmla="*/ 2147483647 h 73"/>
                <a:gd name="T20" fmla="*/ 2147483647 w 76"/>
                <a:gd name="T21" fmla="*/ 2147483647 h 73"/>
                <a:gd name="T22" fmla="*/ 2147483647 w 76"/>
                <a:gd name="T23" fmla="*/ 2147483647 h 73"/>
                <a:gd name="T24" fmla="*/ 2147483647 w 76"/>
                <a:gd name="T25" fmla="*/ 2147483647 h 73"/>
                <a:gd name="T26" fmla="*/ 2147483647 w 76"/>
                <a:gd name="T27" fmla="*/ 2147483647 h 73"/>
                <a:gd name="T28" fmla="*/ 2147483647 w 76"/>
                <a:gd name="T29" fmla="*/ 2147483647 h 73"/>
                <a:gd name="T30" fmla="*/ 2147483647 w 76"/>
                <a:gd name="T31" fmla="*/ 2147483647 h 73"/>
                <a:gd name="T32" fmla="*/ 2147483647 w 76"/>
                <a:gd name="T33" fmla="*/ 2147483647 h 73"/>
                <a:gd name="T34" fmla="*/ 2147483647 w 76"/>
                <a:gd name="T35" fmla="*/ 2147483647 h 73"/>
                <a:gd name="T36" fmla="*/ 2147483647 w 76"/>
                <a:gd name="T37" fmla="*/ 2147483647 h 73"/>
                <a:gd name="T38" fmla="*/ 2147483647 w 76"/>
                <a:gd name="T39" fmla="*/ 2147483647 h 73"/>
                <a:gd name="T40" fmla="*/ 2147483647 w 76"/>
                <a:gd name="T41" fmla="*/ 2147483647 h 73"/>
                <a:gd name="T42" fmla="*/ 2147483647 w 76"/>
                <a:gd name="T43" fmla="*/ 2147483647 h 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
                <a:gd name="T67" fmla="*/ 0 h 73"/>
                <a:gd name="T68" fmla="*/ 76 w 76"/>
                <a:gd name="T69" fmla="*/ 73 h 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 h="73">
                  <a:moveTo>
                    <a:pt x="69" y="16"/>
                  </a:moveTo>
                  <a:lnTo>
                    <a:pt x="58" y="16"/>
                  </a:lnTo>
                  <a:lnTo>
                    <a:pt x="36" y="0"/>
                  </a:lnTo>
                  <a:lnTo>
                    <a:pt x="23" y="11"/>
                  </a:lnTo>
                  <a:lnTo>
                    <a:pt x="23" y="18"/>
                  </a:lnTo>
                  <a:lnTo>
                    <a:pt x="14" y="16"/>
                  </a:lnTo>
                  <a:lnTo>
                    <a:pt x="5" y="24"/>
                  </a:lnTo>
                  <a:lnTo>
                    <a:pt x="0" y="22"/>
                  </a:lnTo>
                  <a:lnTo>
                    <a:pt x="2" y="35"/>
                  </a:lnTo>
                  <a:lnTo>
                    <a:pt x="7" y="25"/>
                  </a:lnTo>
                  <a:lnTo>
                    <a:pt x="16" y="33"/>
                  </a:lnTo>
                  <a:lnTo>
                    <a:pt x="21" y="49"/>
                  </a:lnTo>
                  <a:lnTo>
                    <a:pt x="61" y="73"/>
                  </a:lnTo>
                  <a:lnTo>
                    <a:pt x="64" y="69"/>
                  </a:lnTo>
                  <a:lnTo>
                    <a:pt x="37" y="46"/>
                  </a:lnTo>
                  <a:lnTo>
                    <a:pt x="33" y="35"/>
                  </a:lnTo>
                  <a:lnTo>
                    <a:pt x="34" y="27"/>
                  </a:lnTo>
                  <a:lnTo>
                    <a:pt x="64" y="30"/>
                  </a:lnTo>
                  <a:lnTo>
                    <a:pt x="73" y="33"/>
                  </a:lnTo>
                  <a:lnTo>
                    <a:pt x="76" y="28"/>
                  </a:lnTo>
                  <a:lnTo>
                    <a:pt x="72" y="25"/>
                  </a:lnTo>
                  <a:lnTo>
                    <a:pt x="69" y="16"/>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4" name="Freeform 165"/>
            <p:cNvSpPr>
              <a:spLocks/>
            </p:cNvSpPr>
            <p:nvPr/>
          </p:nvSpPr>
          <p:spPr bwMode="auto">
            <a:xfrm>
              <a:off x="4676775" y="2530500"/>
              <a:ext cx="87313" cy="66675"/>
            </a:xfrm>
            <a:custGeom>
              <a:avLst/>
              <a:gdLst>
                <a:gd name="T0" fmla="*/ 2147483647 w 48"/>
                <a:gd name="T1" fmla="*/ 2147483647 h 42"/>
                <a:gd name="T2" fmla="*/ 2147483647 w 48"/>
                <a:gd name="T3" fmla="*/ 2147483647 h 42"/>
                <a:gd name="T4" fmla="*/ 2147483647 w 48"/>
                <a:gd name="T5" fmla="*/ 2147483647 h 42"/>
                <a:gd name="T6" fmla="*/ 2147483647 w 48"/>
                <a:gd name="T7" fmla="*/ 2147483647 h 42"/>
                <a:gd name="T8" fmla="*/ 2147483647 w 48"/>
                <a:gd name="T9" fmla="*/ 2147483647 h 42"/>
                <a:gd name="T10" fmla="*/ 2147483647 w 48"/>
                <a:gd name="T11" fmla="*/ 2147483647 h 42"/>
                <a:gd name="T12" fmla="*/ 2147483647 w 48"/>
                <a:gd name="T13" fmla="*/ 2147483647 h 42"/>
                <a:gd name="T14" fmla="*/ 2147483647 w 48"/>
                <a:gd name="T15" fmla="*/ 2147483647 h 42"/>
                <a:gd name="T16" fmla="*/ 0 w 48"/>
                <a:gd name="T17" fmla="*/ 2147483647 h 42"/>
                <a:gd name="T18" fmla="*/ 2147483647 w 48"/>
                <a:gd name="T19" fmla="*/ 0 h 42"/>
                <a:gd name="T20" fmla="*/ 2147483647 w 48"/>
                <a:gd name="T21" fmla="*/ 2147483647 h 42"/>
                <a:gd name="T22" fmla="*/ 2147483647 w 48"/>
                <a:gd name="T23" fmla="*/ 2147483647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42"/>
                <a:gd name="T38" fmla="*/ 48 w 48"/>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42">
                  <a:moveTo>
                    <a:pt x="40" y="6"/>
                  </a:moveTo>
                  <a:lnTo>
                    <a:pt x="45" y="8"/>
                  </a:lnTo>
                  <a:lnTo>
                    <a:pt x="43" y="19"/>
                  </a:lnTo>
                  <a:lnTo>
                    <a:pt x="48" y="19"/>
                  </a:lnTo>
                  <a:lnTo>
                    <a:pt x="43" y="29"/>
                  </a:lnTo>
                  <a:lnTo>
                    <a:pt x="35" y="29"/>
                  </a:lnTo>
                  <a:lnTo>
                    <a:pt x="31" y="42"/>
                  </a:lnTo>
                  <a:lnTo>
                    <a:pt x="4" y="19"/>
                  </a:lnTo>
                  <a:lnTo>
                    <a:pt x="0" y="8"/>
                  </a:lnTo>
                  <a:lnTo>
                    <a:pt x="1" y="0"/>
                  </a:lnTo>
                  <a:lnTo>
                    <a:pt x="31" y="3"/>
                  </a:lnTo>
                  <a:lnTo>
                    <a:pt x="4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5" name="Freeform 166"/>
            <p:cNvSpPr>
              <a:spLocks/>
            </p:cNvSpPr>
            <p:nvPr/>
          </p:nvSpPr>
          <p:spPr bwMode="auto">
            <a:xfrm>
              <a:off x="4676775" y="2530500"/>
              <a:ext cx="87313" cy="66675"/>
            </a:xfrm>
            <a:custGeom>
              <a:avLst/>
              <a:gdLst>
                <a:gd name="T0" fmla="*/ 2147483647 w 48"/>
                <a:gd name="T1" fmla="*/ 2147483647 h 42"/>
                <a:gd name="T2" fmla="*/ 2147483647 w 48"/>
                <a:gd name="T3" fmla="*/ 2147483647 h 42"/>
                <a:gd name="T4" fmla="*/ 2147483647 w 48"/>
                <a:gd name="T5" fmla="*/ 2147483647 h 42"/>
                <a:gd name="T6" fmla="*/ 2147483647 w 48"/>
                <a:gd name="T7" fmla="*/ 2147483647 h 42"/>
                <a:gd name="T8" fmla="*/ 2147483647 w 48"/>
                <a:gd name="T9" fmla="*/ 2147483647 h 42"/>
                <a:gd name="T10" fmla="*/ 2147483647 w 48"/>
                <a:gd name="T11" fmla="*/ 2147483647 h 42"/>
                <a:gd name="T12" fmla="*/ 2147483647 w 48"/>
                <a:gd name="T13" fmla="*/ 2147483647 h 42"/>
                <a:gd name="T14" fmla="*/ 2147483647 w 48"/>
                <a:gd name="T15" fmla="*/ 2147483647 h 42"/>
                <a:gd name="T16" fmla="*/ 0 w 48"/>
                <a:gd name="T17" fmla="*/ 2147483647 h 42"/>
                <a:gd name="T18" fmla="*/ 2147483647 w 48"/>
                <a:gd name="T19" fmla="*/ 0 h 42"/>
                <a:gd name="T20" fmla="*/ 2147483647 w 48"/>
                <a:gd name="T21" fmla="*/ 2147483647 h 42"/>
                <a:gd name="T22" fmla="*/ 2147483647 w 48"/>
                <a:gd name="T23" fmla="*/ 2147483647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42"/>
                <a:gd name="T38" fmla="*/ 48 w 48"/>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42">
                  <a:moveTo>
                    <a:pt x="40" y="6"/>
                  </a:moveTo>
                  <a:lnTo>
                    <a:pt x="45" y="8"/>
                  </a:lnTo>
                  <a:lnTo>
                    <a:pt x="43" y="19"/>
                  </a:lnTo>
                  <a:lnTo>
                    <a:pt x="48" y="19"/>
                  </a:lnTo>
                  <a:lnTo>
                    <a:pt x="43" y="29"/>
                  </a:lnTo>
                  <a:lnTo>
                    <a:pt x="35" y="29"/>
                  </a:lnTo>
                  <a:lnTo>
                    <a:pt x="31" y="42"/>
                  </a:lnTo>
                  <a:lnTo>
                    <a:pt x="4" y="19"/>
                  </a:lnTo>
                  <a:lnTo>
                    <a:pt x="0" y="8"/>
                  </a:lnTo>
                  <a:lnTo>
                    <a:pt x="1" y="0"/>
                  </a:lnTo>
                  <a:lnTo>
                    <a:pt x="31" y="3"/>
                  </a:lnTo>
                  <a:lnTo>
                    <a:pt x="40" y="6"/>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6" name="Freeform 167"/>
            <p:cNvSpPr>
              <a:spLocks/>
            </p:cNvSpPr>
            <p:nvPr/>
          </p:nvSpPr>
          <p:spPr bwMode="auto">
            <a:xfrm>
              <a:off x="4727575" y="2576538"/>
              <a:ext cx="47625" cy="46037"/>
            </a:xfrm>
            <a:custGeom>
              <a:avLst/>
              <a:gdLst>
                <a:gd name="T0" fmla="*/ 0 w 27"/>
                <a:gd name="T1" fmla="*/ 2147483647 h 29"/>
                <a:gd name="T2" fmla="*/ 2147483647 w 27"/>
                <a:gd name="T3" fmla="*/ 2147483647 h 29"/>
                <a:gd name="T4" fmla="*/ 2147483647 w 27"/>
                <a:gd name="T5" fmla="*/ 2147483647 h 29"/>
                <a:gd name="T6" fmla="*/ 2147483647 w 27"/>
                <a:gd name="T7" fmla="*/ 2147483647 h 29"/>
                <a:gd name="T8" fmla="*/ 2147483647 w 27"/>
                <a:gd name="T9" fmla="*/ 0 h 29"/>
                <a:gd name="T10" fmla="*/ 2147483647 w 27"/>
                <a:gd name="T11" fmla="*/ 0 h 29"/>
                <a:gd name="T12" fmla="*/ 2147483647 w 27"/>
                <a:gd name="T13" fmla="*/ 2147483647 h 29"/>
                <a:gd name="T14" fmla="*/ 0 w 27"/>
                <a:gd name="T15" fmla="*/ 2147483647 h 29"/>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9"/>
                <a:gd name="T26" fmla="*/ 27 w 27"/>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9">
                  <a:moveTo>
                    <a:pt x="0" y="17"/>
                  </a:moveTo>
                  <a:lnTo>
                    <a:pt x="18" y="29"/>
                  </a:lnTo>
                  <a:lnTo>
                    <a:pt x="22" y="16"/>
                  </a:lnTo>
                  <a:lnTo>
                    <a:pt x="27" y="9"/>
                  </a:lnTo>
                  <a:lnTo>
                    <a:pt x="15" y="0"/>
                  </a:lnTo>
                  <a:lnTo>
                    <a:pt x="7" y="0"/>
                  </a:lnTo>
                  <a:lnTo>
                    <a:pt x="3" y="13"/>
                  </a:lnTo>
                  <a:lnTo>
                    <a:pt x="0" y="1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7" name="Freeform 168"/>
            <p:cNvSpPr>
              <a:spLocks/>
            </p:cNvSpPr>
            <p:nvPr/>
          </p:nvSpPr>
          <p:spPr bwMode="auto">
            <a:xfrm>
              <a:off x="4727575" y="2576538"/>
              <a:ext cx="47625" cy="46037"/>
            </a:xfrm>
            <a:custGeom>
              <a:avLst/>
              <a:gdLst>
                <a:gd name="T0" fmla="*/ 0 w 27"/>
                <a:gd name="T1" fmla="*/ 2147483647 h 29"/>
                <a:gd name="T2" fmla="*/ 2147483647 w 27"/>
                <a:gd name="T3" fmla="*/ 2147483647 h 29"/>
                <a:gd name="T4" fmla="*/ 2147483647 w 27"/>
                <a:gd name="T5" fmla="*/ 2147483647 h 29"/>
                <a:gd name="T6" fmla="*/ 2147483647 w 27"/>
                <a:gd name="T7" fmla="*/ 2147483647 h 29"/>
                <a:gd name="T8" fmla="*/ 2147483647 w 27"/>
                <a:gd name="T9" fmla="*/ 0 h 29"/>
                <a:gd name="T10" fmla="*/ 2147483647 w 27"/>
                <a:gd name="T11" fmla="*/ 0 h 29"/>
                <a:gd name="T12" fmla="*/ 2147483647 w 27"/>
                <a:gd name="T13" fmla="*/ 2147483647 h 29"/>
                <a:gd name="T14" fmla="*/ 0 w 27"/>
                <a:gd name="T15" fmla="*/ 2147483647 h 29"/>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9"/>
                <a:gd name="T26" fmla="*/ 27 w 27"/>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9">
                  <a:moveTo>
                    <a:pt x="0" y="17"/>
                  </a:moveTo>
                  <a:lnTo>
                    <a:pt x="18" y="29"/>
                  </a:lnTo>
                  <a:lnTo>
                    <a:pt x="22" y="16"/>
                  </a:lnTo>
                  <a:lnTo>
                    <a:pt x="27" y="9"/>
                  </a:lnTo>
                  <a:lnTo>
                    <a:pt x="15" y="0"/>
                  </a:lnTo>
                  <a:lnTo>
                    <a:pt x="7" y="0"/>
                  </a:lnTo>
                  <a:lnTo>
                    <a:pt x="3" y="13"/>
                  </a:lnTo>
                  <a:lnTo>
                    <a:pt x="0" y="1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8" name="Freeform 169"/>
            <p:cNvSpPr>
              <a:spLocks/>
            </p:cNvSpPr>
            <p:nvPr/>
          </p:nvSpPr>
          <p:spPr bwMode="auto">
            <a:xfrm>
              <a:off x="4743450" y="2506688"/>
              <a:ext cx="95250" cy="122237"/>
            </a:xfrm>
            <a:custGeom>
              <a:avLst/>
              <a:gdLst>
                <a:gd name="T0" fmla="*/ 2147483647 w 54"/>
                <a:gd name="T1" fmla="*/ 2147483647 h 77"/>
                <a:gd name="T2" fmla="*/ 2147483647 w 54"/>
                <a:gd name="T3" fmla="*/ 2147483647 h 77"/>
                <a:gd name="T4" fmla="*/ 2147483647 w 54"/>
                <a:gd name="T5" fmla="*/ 2147483647 h 77"/>
                <a:gd name="T6" fmla="*/ 2147483647 w 54"/>
                <a:gd name="T7" fmla="*/ 2147483647 h 77"/>
                <a:gd name="T8" fmla="*/ 2147483647 w 54"/>
                <a:gd name="T9" fmla="*/ 2147483647 h 77"/>
                <a:gd name="T10" fmla="*/ 2147483647 w 54"/>
                <a:gd name="T11" fmla="*/ 2147483647 h 77"/>
                <a:gd name="T12" fmla="*/ 2147483647 w 54"/>
                <a:gd name="T13" fmla="*/ 2147483647 h 77"/>
                <a:gd name="T14" fmla="*/ 2147483647 w 54"/>
                <a:gd name="T15" fmla="*/ 2147483647 h 77"/>
                <a:gd name="T16" fmla="*/ 2147483647 w 54"/>
                <a:gd name="T17" fmla="*/ 2147483647 h 77"/>
                <a:gd name="T18" fmla="*/ 2147483647 w 54"/>
                <a:gd name="T19" fmla="*/ 2147483647 h 77"/>
                <a:gd name="T20" fmla="*/ 2147483647 w 54"/>
                <a:gd name="T21" fmla="*/ 2147483647 h 77"/>
                <a:gd name="T22" fmla="*/ 0 w 54"/>
                <a:gd name="T23" fmla="*/ 2147483647 h 77"/>
                <a:gd name="T24" fmla="*/ 2147483647 w 54"/>
                <a:gd name="T25" fmla="*/ 0 h 77"/>
                <a:gd name="T26" fmla="*/ 2147483647 w 54"/>
                <a:gd name="T27" fmla="*/ 2147483647 h 77"/>
                <a:gd name="T28" fmla="*/ 2147483647 w 54"/>
                <a:gd name="T29" fmla="*/ 2147483647 h 77"/>
                <a:gd name="T30" fmla="*/ 2147483647 w 54"/>
                <a:gd name="T31" fmla="*/ 2147483647 h 77"/>
                <a:gd name="T32" fmla="*/ 2147483647 w 54"/>
                <a:gd name="T33" fmla="*/ 2147483647 h 77"/>
                <a:gd name="T34" fmla="*/ 2147483647 w 54"/>
                <a:gd name="T35" fmla="*/ 2147483647 h 77"/>
                <a:gd name="T36" fmla="*/ 2147483647 w 54"/>
                <a:gd name="T37" fmla="*/ 2147483647 h 77"/>
                <a:gd name="T38" fmla="*/ 2147483647 w 54"/>
                <a:gd name="T39" fmla="*/ 2147483647 h 77"/>
                <a:gd name="T40" fmla="*/ 2147483647 w 54"/>
                <a:gd name="T41" fmla="*/ 2147483647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77"/>
                <a:gd name="T65" fmla="*/ 54 w 54"/>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77">
                  <a:moveTo>
                    <a:pt x="27" y="77"/>
                  </a:moveTo>
                  <a:lnTo>
                    <a:pt x="20" y="64"/>
                  </a:lnTo>
                  <a:lnTo>
                    <a:pt x="14" y="61"/>
                  </a:lnTo>
                  <a:lnTo>
                    <a:pt x="19" y="54"/>
                  </a:lnTo>
                  <a:lnTo>
                    <a:pt x="7" y="45"/>
                  </a:lnTo>
                  <a:lnTo>
                    <a:pt x="12" y="35"/>
                  </a:lnTo>
                  <a:lnTo>
                    <a:pt x="7" y="35"/>
                  </a:lnTo>
                  <a:lnTo>
                    <a:pt x="9" y="24"/>
                  </a:lnTo>
                  <a:lnTo>
                    <a:pt x="4" y="22"/>
                  </a:lnTo>
                  <a:lnTo>
                    <a:pt x="7" y="17"/>
                  </a:lnTo>
                  <a:lnTo>
                    <a:pt x="3" y="14"/>
                  </a:lnTo>
                  <a:lnTo>
                    <a:pt x="0" y="5"/>
                  </a:lnTo>
                  <a:lnTo>
                    <a:pt x="19" y="0"/>
                  </a:lnTo>
                  <a:lnTo>
                    <a:pt x="37" y="22"/>
                  </a:lnTo>
                  <a:lnTo>
                    <a:pt x="49" y="24"/>
                  </a:lnTo>
                  <a:lnTo>
                    <a:pt x="54" y="35"/>
                  </a:lnTo>
                  <a:lnTo>
                    <a:pt x="49" y="40"/>
                  </a:lnTo>
                  <a:lnTo>
                    <a:pt x="54" y="57"/>
                  </a:lnTo>
                  <a:lnTo>
                    <a:pt x="52" y="67"/>
                  </a:lnTo>
                  <a:lnTo>
                    <a:pt x="38" y="68"/>
                  </a:lnTo>
                  <a:lnTo>
                    <a:pt x="27" y="7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9" name="Freeform 170"/>
            <p:cNvSpPr>
              <a:spLocks/>
            </p:cNvSpPr>
            <p:nvPr/>
          </p:nvSpPr>
          <p:spPr bwMode="auto">
            <a:xfrm>
              <a:off x="4743450" y="2506688"/>
              <a:ext cx="95250" cy="122237"/>
            </a:xfrm>
            <a:custGeom>
              <a:avLst/>
              <a:gdLst>
                <a:gd name="T0" fmla="*/ 2147483647 w 54"/>
                <a:gd name="T1" fmla="*/ 2147483647 h 77"/>
                <a:gd name="T2" fmla="*/ 2147483647 w 54"/>
                <a:gd name="T3" fmla="*/ 2147483647 h 77"/>
                <a:gd name="T4" fmla="*/ 2147483647 w 54"/>
                <a:gd name="T5" fmla="*/ 2147483647 h 77"/>
                <a:gd name="T6" fmla="*/ 2147483647 w 54"/>
                <a:gd name="T7" fmla="*/ 2147483647 h 77"/>
                <a:gd name="T8" fmla="*/ 2147483647 w 54"/>
                <a:gd name="T9" fmla="*/ 2147483647 h 77"/>
                <a:gd name="T10" fmla="*/ 2147483647 w 54"/>
                <a:gd name="T11" fmla="*/ 2147483647 h 77"/>
                <a:gd name="T12" fmla="*/ 2147483647 w 54"/>
                <a:gd name="T13" fmla="*/ 2147483647 h 77"/>
                <a:gd name="T14" fmla="*/ 2147483647 w 54"/>
                <a:gd name="T15" fmla="*/ 2147483647 h 77"/>
                <a:gd name="T16" fmla="*/ 2147483647 w 54"/>
                <a:gd name="T17" fmla="*/ 2147483647 h 77"/>
                <a:gd name="T18" fmla="*/ 2147483647 w 54"/>
                <a:gd name="T19" fmla="*/ 2147483647 h 77"/>
                <a:gd name="T20" fmla="*/ 2147483647 w 54"/>
                <a:gd name="T21" fmla="*/ 2147483647 h 77"/>
                <a:gd name="T22" fmla="*/ 0 w 54"/>
                <a:gd name="T23" fmla="*/ 2147483647 h 77"/>
                <a:gd name="T24" fmla="*/ 2147483647 w 54"/>
                <a:gd name="T25" fmla="*/ 0 h 77"/>
                <a:gd name="T26" fmla="*/ 2147483647 w 54"/>
                <a:gd name="T27" fmla="*/ 2147483647 h 77"/>
                <a:gd name="T28" fmla="*/ 2147483647 w 54"/>
                <a:gd name="T29" fmla="*/ 2147483647 h 77"/>
                <a:gd name="T30" fmla="*/ 2147483647 w 54"/>
                <a:gd name="T31" fmla="*/ 2147483647 h 77"/>
                <a:gd name="T32" fmla="*/ 2147483647 w 54"/>
                <a:gd name="T33" fmla="*/ 2147483647 h 77"/>
                <a:gd name="T34" fmla="*/ 2147483647 w 54"/>
                <a:gd name="T35" fmla="*/ 2147483647 h 77"/>
                <a:gd name="T36" fmla="*/ 2147483647 w 54"/>
                <a:gd name="T37" fmla="*/ 2147483647 h 77"/>
                <a:gd name="T38" fmla="*/ 2147483647 w 54"/>
                <a:gd name="T39" fmla="*/ 2147483647 h 77"/>
                <a:gd name="T40" fmla="*/ 2147483647 w 54"/>
                <a:gd name="T41" fmla="*/ 2147483647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77"/>
                <a:gd name="T65" fmla="*/ 54 w 54"/>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77">
                  <a:moveTo>
                    <a:pt x="27" y="77"/>
                  </a:moveTo>
                  <a:lnTo>
                    <a:pt x="20" y="64"/>
                  </a:lnTo>
                  <a:lnTo>
                    <a:pt x="14" y="61"/>
                  </a:lnTo>
                  <a:lnTo>
                    <a:pt x="19" y="54"/>
                  </a:lnTo>
                  <a:lnTo>
                    <a:pt x="7" y="45"/>
                  </a:lnTo>
                  <a:lnTo>
                    <a:pt x="12" y="35"/>
                  </a:lnTo>
                  <a:lnTo>
                    <a:pt x="7" y="35"/>
                  </a:lnTo>
                  <a:lnTo>
                    <a:pt x="9" y="24"/>
                  </a:lnTo>
                  <a:lnTo>
                    <a:pt x="4" y="22"/>
                  </a:lnTo>
                  <a:lnTo>
                    <a:pt x="7" y="17"/>
                  </a:lnTo>
                  <a:lnTo>
                    <a:pt x="3" y="14"/>
                  </a:lnTo>
                  <a:lnTo>
                    <a:pt x="0" y="5"/>
                  </a:lnTo>
                  <a:lnTo>
                    <a:pt x="19" y="0"/>
                  </a:lnTo>
                  <a:lnTo>
                    <a:pt x="37" y="22"/>
                  </a:lnTo>
                  <a:lnTo>
                    <a:pt x="49" y="24"/>
                  </a:lnTo>
                  <a:lnTo>
                    <a:pt x="54" y="35"/>
                  </a:lnTo>
                  <a:lnTo>
                    <a:pt x="49" y="40"/>
                  </a:lnTo>
                  <a:lnTo>
                    <a:pt x="54" y="57"/>
                  </a:lnTo>
                  <a:lnTo>
                    <a:pt x="52" y="67"/>
                  </a:lnTo>
                  <a:lnTo>
                    <a:pt x="38" y="68"/>
                  </a:lnTo>
                  <a:lnTo>
                    <a:pt x="27" y="77"/>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0" name="Freeform 171"/>
            <p:cNvSpPr>
              <a:spLocks/>
            </p:cNvSpPr>
            <p:nvPr/>
          </p:nvSpPr>
          <p:spPr bwMode="auto">
            <a:xfrm>
              <a:off x="4789488" y="2611463"/>
              <a:ext cx="60325" cy="39687"/>
            </a:xfrm>
            <a:custGeom>
              <a:avLst/>
              <a:gdLst>
                <a:gd name="T0" fmla="*/ 2147483647 w 34"/>
                <a:gd name="T1" fmla="*/ 2147483647 h 25"/>
                <a:gd name="T2" fmla="*/ 2147483647 w 34"/>
                <a:gd name="T3" fmla="*/ 0 h 25"/>
                <a:gd name="T4" fmla="*/ 2147483647 w 34"/>
                <a:gd name="T5" fmla="*/ 2147483647 h 25"/>
                <a:gd name="T6" fmla="*/ 0 w 34"/>
                <a:gd name="T7" fmla="*/ 2147483647 h 25"/>
                <a:gd name="T8" fmla="*/ 2147483647 w 34"/>
                <a:gd name="T9" fmla="*/ 2147483647 h 25"/>
                <a:gd name="T10" fmla="*/ 2147483647 w 34"/>
                <a:gd name="T11" fmla="*/ 2147483647 h 25"/>
                <a:gd name="T12" fmla="*/ 0 60000 65536"/>
                <a:gd name="T13" fmla="*/ 0 60000 65536"/>
                <a:gd name="T14" fmla="*/ 0 60000 65536"/>
                <a:gd name="T15" fmla="*/ 0 60000 65536"/>
                <a:gd name="T16" fmla="*/ 0 60000 65536"/>
                <a:gd name="T17" fmla="*/ 0 60000 65536"/>
                <a:gd name="T18" fmla="*/ 0 w 34"/>
                <a:gd name="T19" fmla="*/ 0 h 25"/>
                <a:gd name="T20" fmla="*/ 34 w 34"/>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34" h="25">
                  <a:moveTo>
                    <a:pt x="34" y="16"/>
                  </a:moveTo>
                  <a:lnTo>
                    <a:pt x="25" y="0"/>
                  </a:lnTo>
                  <a:lnTo>
                    <a:pt x="11" y="1"/>
                  </a:lnTo>
                  <a:lnTo>
                    <a:pt x="0" y="10"/>
                  </a:lnTo>
                  <a:lnTo>
                    <a:pt x="7" y="25"/>
                  </a:lnTo>
                  <a:lnTo>
                    <a:pt x="34"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1" name="Freeform 172"/>
            <p:cNvSpPr>
              <a:spLocks/>
            </p:cNvSpPr>
            <p:nvPr/>
          </p:nvSpPr>
          <p:spPr bwMode="auto">
            <a:xfrm>
              <a:off x="4789488" y="2611463"/>
              <a:ext cx="60325" cy="39687"/>
            </a:xfrm>
            <a:custGeom>
              <a:avLst/>
              <a:gdLst>
                <a:gd name="T0" fmla="*/ 2147483647 w 34"/>
                <a:gd name="T1" fmla="*/ 2147483647 h 25"/>
                <a:gd name="T2" fmla="*/ 2147483647 w 34"/>
                <a:gd name="T3" fmla="*/ 0 h 25"/>
                <a:gd name="T4" fmla="*/ 2147483647 w 34"/>
                <a:gd name="T5" fmla="*/ 2147483647 h 25"/>
                <a:gd name="T6" fmla="*/ 0 w 34"/>
                <a:gd name="T7" fmla="*/ 2147483647 h 25"/>
                <a:gd name="T8" fmla="*/ 2147483647 w 34"/>
                <a:gd name="T9" fmla="*/ 2147483647 h 25"/>
                <a:gd name="T10" fmla="*/ 2147483647 w 34"/>
                <a:gd name="T11" fmla="*/ 2147483647 h 25"/>
                <a:gd name="T12" fmla="*/ 0 60000 65536"/>
                <a:gd name="T13" fmla="*/ 0 60000 65536"/>
                <a:gd name="T14" fmla="*/ 0 60000 65536"/>
                <a:gd name="T15" fmla="*/ 0 60000 65536"/>
                <a:gd name="T16" fmla="*/ 0 60000 65536"/>
                <a:gd name="T17" fmla="*/ 0 60000 65536"/>
                <a:gd name="T18" fmla="*/ 0 w 34"/>
                <a:gd name="T19" fmla="*/ 0 h 25"/>
                <a:gd name="T20" fmla="*/ 34 w 34"/>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34" h="25">
                  <a:moveTo>
                    <a:pt x="34" y="16"/>
                  </a:moveTo>
                  <a:lnTo>
                    <a:pt x="25" y="0"/>
                  </a:lnTo>
                  <a:lnTo>
                    <a:pt x="11" y="1"/>
                  </a:lnTo>
                  <a:lnTo>
                    <a:pt x="0" y="10"/>
                  </a:lnTo>
                  <a:lnTo>
                    <a:pt x="7" y="25"/>
                  </a:lnTo>
                  <a:lnTo>
                    <a:pt x="34" y="16"/>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2" name="Freeform 173"/>
            <p:cNvSpPr>
              <a:spLocks/>
            </p:cNvSpPr>
            <p:nvPr/>
          </p:nvSpPr>
          <p:spPr bwMode="auto">
            <a:xfrm>
              <a:off x="4625975" y="2281263"/>
              <a:ext cx="230188" cy="146050"/>
            </a:xfrm>
            <a:custGeom>
              <a:avLst/>
              <a:gdLst>
                <a:gd name="T0" fmla="*/ 2147483647 w 128"/>
                <a:gd name="T1" fmla="*/ 2147483647 h 95"/>
                <a:gd name="T2" fmla="*/ 2147483647 w 128"/>
                <a:gd name="T3" fmla="*/ 2147483647 h 95"/>
                <a:gd name="T4" fmla="*/ 2147483647 w 128"/>
                <a:gd name="T5" fmla="*/ 2147483647 h 95"/>
                <a:gd name="T6" fmla="*/ 2147483647 w 128"/>
                <a:gd name="T7" fmla="*/ 2147483647 h 95"/>
                <a:gd name="T8" fmla="*/ 2147483647 w 128"/>
                <a:gd name="T9" fmla="*/ 2147483647 h 95"/>
                <a:gd name="T10" fmla="*/ 2147483647 w 128"/>
                <a:gd name="T11" fmla="*/ 2147483647 h 95"/>
                <a:gd name="T12" fmla="*/ 2147483647 w 128"/>
                <a:gd name="T13" fmla="*/ 2147483647 h 95"/>
                <a:gd name="T14" fmla="*/ 2147483647 w 128"/>
                <a:gd name="T15" fmla="*/ 2147483647 h 95"/>
                <a:gd name="T16" fmla="*/ 2147483647 w 128"/>
                <a:gd name="T17" fmla="*/ 0 h 95"/>
                <a:gd name="T18" fmla="*/ 0 w 128"/>
                <a:gd name="T19" fmla="*/ 2147483647 h 95"/>
                <a:gd name="T20" fmla="*/ 2147483647 w 128"/>
                <a:gd name="T21" fmla="*/ 2147483647 h 95"/>
                <a:gd name="T22" fmla="*/ 2147483647 w 128"/>
                <a:gd name="T23" fmla="*/ 2147483647 h 95"/>
                <a:gd name="T24" fmla="*/ 2147483647 w 128"/>
                <a:gd name="T25" fmla="*/ 2147483647 h 95"/>
                <a:gd name="T26" fmla="*/ 2147483647 w 128"/>
                <a:gd name="T27" fmla="*/ 2147483647 h 95"/>
                <a:gd name="T28" fmla="*/ 2147483647 w 128"/>
                <a:gd name="T29" fmla="*/ 2147483647 h 95"/>
                <a:gd name="T30" fmla="*/ 2147483647 w 128"/>
                <a:gd name="T31" fmla="*/ 2147483647 h 95"/>
                <a:gd name="T32" fmla="*/ 2147483647 w 128"/>
                <a:gd name="T33" fmla="*/ 2147483647 h 95"/>
                <a:gd name="T34" fmla="*/ 2147483647 w 128"/>
                <a:gd name="T35" fmla="*/ 2147483647 h 95"/>
                <a:gd name="T36" fmla="*/ 2147483647 w 128"/>
                <a:gd name="T37" fmla="*/ 2147483647 h 95"/>
                <a:gd name="T38" fmla="*/ 2147483647 w 128"/>
                <a:gd name="T39" fmla="*/ 2147483647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8"/>
                <a:gd name="T61" fmla="*/ 0 h 95"/>
                <a:gd name="T62" fmla="*/ 128 w 128"/>
                <a:gd name="T63" fmla="*/ 95 h 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8" h="95">
                  <a:moveTo>
                    <a:pt x="120" y="52"/>
                  </a:moveTo>
                  <a:lnTo>
                    <a:pt x="118" y="42"/>
                  </a:lnTo>
                  <a:lnTo>
                    <a:pt x="123" y="30"/>
                  </a:lnTo>
                  <a:lnTo>
                    <a:pt x="118" y="11"/>
                  </a:lnTo>
                  <a:lnTo>
                    <a:pt x="108" y="5"/>
                  </a:lnTo>
                  <a:lnTo>
                    <a:pt x="67" y="4"/>
                  </a:lnTo>
                  <a:lnTo>
                    <a:pt x="64" y="7"/>
                  </a:lnTo>
                  <a:lnTo>
                    <a:pt x="56" y="7"/>
                  </a:lnTo>
                  <a:lnTo>
                    <a:pt x="52" y="0"/>
                  </a:lnTo>
                  <a:lnTo>
                    <a:pt x="0" y="17"/>
                  </a:lnTo>
                  <a:lnTo>
                    <a:pt x="7" y="65"/>
                  </a:lnTo>
                  <a:lnTo>
                    <a:pt x="21" y="65"/>
                  </a:lnTo>
                  <a:lnTo>
                    <a:pt x="35" y="77"/>
                  </a:lnTo>
                  <a:lnTo>
                    <a:pt x="36" y="73"/>
                  </a:lnTo>
                  <a:lnTo>
                    <a:pt x="52" y="80"/>
                  </a:lnTo>
                  <a:lnTo>
                    <a:pt x="77" y="93"/>
                  </a:lnTo>
                  <a:lnTo>
                    <a:pt x="97" y="89"/>
                  </a:lnTo>
                  <a:lnTo>
                    <a:pt x="109" y="95"/>
                  </a:lnTo>
                  <a:lnTo>
                    <a:pt x="128" y="73"/>
                  </a:lnTo>
                  <a:lnTo>
                    <a:pt x="120" y="5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3" name="Freeform 174"/>
            <p:cNvSpPr>
              <a:spLocks/>
            </p:cNvSpPr>
            <p:nvPr/>
          </p:nvSpPr>
          <p:spPr bwMode="auto">
            <a:xfrm>
              <a:off x="4625975" y="2281263"/>
              <a:ext cx="230188" cy="146050"/>
            </a:xfrm>
            <a:custGeom>
              <a:avLst/>
              <a:gdLst>
                <a:gd name="T0" fmla="*/ 2147483647 w 128"/>
                <a:gd name="T1" fmla="*/ 2147483647 h 95"/>
                <a:gd name="T2" fmla="*/ 2147483647 w 128"/>
                <a:gd name="T3" fmla="*/ 2147483647 h 95"/>
                <a:gd name="T4" fmla="*/ 2147483647 w 128"/>
                <a:gd name="T5" fmla="*/ 2147483647 h 95"/>
                <a:gd name="T6" fmla="*/ 2147483647 w 128"/>
                <a:gd name="T7" fmla="*/ 2147483647 h 95"/>
                <a:gd name="T8" fmla="*/ 2147483647 w 128"/>
                <a:gd name="T9" fmla="*/ 2147483647 h 95"/>
                <a:gd name="T10" fmla="*/ 2147483647 w 128"/>
                <a:gd name="T11" fmla="*/ 2147483647 h 95"/>
                <a:gd name="T12" fmla="*/ 2147483647 w 128"/>
                <a:gd name="T13" fmla="*/ 2147483647 h 95"/>
                <a:gd name="T14" fmla="*/ 2147483647 w 128"/>
                <a:gd name="T15" fmla="*/ 2147483647 h 95"/>
                <a:gd name="T16" fmla="*/ 2147483647 w 128"/>
                <a:gd name="T17" fmla="*/ 0 h 95"/>
                <a:gd name="T18" fmla="*/ 0 w 128"/>
                <a:gd name="T19" fmla="*/ 2147483647 h 95"/>
                <a:gd name="T20" fmla="*/ 2147483647 w 128"/>
                <a:gd name="T21" fmla="*/ 2147483647 h 95"/>
                <a:gd name="T22" fmla="*/ 2147483647 w 128"/>
                <a:gd name="T23" fmla="*/ 2147483647 h 95"/>
                <a:gd name="T24" fmla="*/ 2147483647 w 128"/>
                <a:gd name="T25" fmla="*/ 2147483647 h 95"/>
                <a:gd name="T26" fmla="*/ 2147483647 w 128"/>
                <a:gd name="T27" fmla="*/ 2147483647 h 95"/>
                <a:gd name="T28" fmla="*/ 2147483647 w 128"/>
                <a:gd name="T29" fmla="*/ 2147483647 h 95"/>
                <a:gd name="T30" fmla="*/ 2147483647 w 128"/>
                <a:gd name="T31" fmla="*/ 2147483647 h 95"/>
                <a:gd name="T32" fmla="*/ 2147483647 w 128"/>
                <a:gd name="T33" fmla="*/ 2147483647 h 95"/>
                <a:gd name="T34" fmla="*/ 2147483647 w 128"/>
                <a:gd name="T35" fmla="*/ 2147483647 h 95"/>
                <a:gd name="T36" fmla="*/ 2147483647 w 128"/>
                <a:gd name="T37" fmla="*/ 2147483647 h 95"/>
                <a:gd name="T38" fmla="*/ 2147483647 w 128"/>
                <a:gd name="T39" fmla="*/ 2147483647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8"/>
                <a:gd name="T61" fmla="*/ 0 h 95"/>
                <a:gd name="T62" fmla="*/ 128 w 128"/>
                <a:gd name="T63" fmla="*/ 95 h 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8" h="95">
                  <a:moveTo>
                    <a:pt x="120" y="52"/>
                  </a:moveTo>
                  <a:lnTo>
                    <a:pt x="118" y="42"/>
                  </a:lnTo>
                  <a:lnTo>
                    <a:pt x="123" y="30"/>
                  </a:lnTo>
                  <a:lnTo>
                    <a:pt x="118" y="11"/>
                  </a:lnTo>
                  <a:lnTo>
                    <a:pt x="108" y="5"/>
                  </a:lnTo>
                  <a:lnTo>
                    <a:pt x="67" y="4"/>
                  </a:lnTo>
                  <a:lnTo>
                    <a:pt x="64" y="7"/>
                  </a:lnTo>
                  <a:lnTo>
                    <a:pt x="56" y="7"/>
                  </a:lnTo>
                  <a:lnTo>
                    <a:pt x="52" y="0"/>
                  </a:lnTo>
                  <a:lnTo>
                    <a:pt x="0" y="17"/>
                  </a:lnTo>
                  <a:lnTo>
                    <a:pt x="7" y="65"/>
                  </a:lnTo>
                  <a:lnTo>
                    <a:pt x="21" y="65"/>
                  </a:lnTo>
                  <a:lnTo>
                    <a:pt x="35" y="77"/>
                  </a:lnTo>
                  <a:lnTo>
                    <a:pt x="36" y="73"/>
                  </a:lnTo>
                  <a:lnTo>
                    <a:pt x="52" y="80"/>
                  </a:lnTo>
                  <a:lnTo>
                    <a:pt x="77" y="93"/>
                  </a:lnTo>
                  <a:lnTo>
                    <a:pt x="97" y="89"/>
                  </a:lnTo>
                  <a:lnTo>
                    <a:pt x="109" y="95"/>
                  </a:lnTo>
                  <a:lnTo>
                    <a:pt x="128" y="73"/>
                  </a:lnTo>
                  <a:lnTo>
                    <a:pt x="120" y="52"/>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4" name="Freeform 175"/>
            <p:cNvSpPr>
              <a:spLocks/>
            </p:cNvSpPr>
            <p:nvPr/>
          </p:nvSpPr>
          <p:spPr bwMode="auto">
            <a:xfrm>
              <a:off x="4440238" y="2278088"/>
              <a:ext cx="198437" cy="192087"/>
            </a:xfrm>
            <a:custGeom>
              <a:avLst/>
              <a:gdLst>
                <a:gd name="T0" fmla="*/ 2147483647 w 111"/>
                <a:gd name="T1" fmla="*/ 2147483647 h 124"/>
                <a:gd name="T2" fmla="*/ 2147483647 w 111"/>
                <a:gd name="T3" fmla="*/ 0 h 124"/>
                <a:gd name="T4" fmla="*/ 2147483647 w 111"/>
                <a:gd name="T5" fmla="*/ 0 h 124"/>
                <a:gd name="T6" fmla="*/ 2147483647 w 111"/>
                <a:gd name="T7" fmla="*/ 2147483647 h 124"/>
                <a:gd name="T8" fmla="*/ 2147483647 w 111"/>
                <a:gd name="T9" fmla="*/ 2147483647 h 124"/>
                <a:gd name="T10" fmla="*/ 2147483647 w 111"/>
                <a:gd name="T11" fmla="*/ 2147483647 h 124"/>
                <a:gd name="T12" fmla="*/ 2147483647 w 111"/>
                <a:gd name="T13" fmla="*/ 2147483647 h 124"/>
                <a:gd name="T14" fmla="*/ 2147483647 w 111"/>
                <a:gd name="T15" fmla="*/ 2147483647 h 124"/>
                <a:gd name="T16" fmla="*/ 0 w 111"/>
                <a:gd name="T17" fmla="*/ 2147483647 h 124"/>
                <a:gd name="T18" fmla="*/ 0 w 111"/>
                <a:gd name="T19" fmla="*/ 2147483647 h 124"/>
                <a:gd name="T20" fmla="*/ 0 w 111"/>
                <a:gd name="T21" fmla="*/ 2147483647 h 124"/>
                <a:gd name="T22" fmla="*/ 2147483647 w 111"/>
                <a:gd name="T23" fmla="*/ 2147483647 h 124"/>
                <a:gd name="T24" fmla="*/ 2147483647 w 111"/>
                <a:gd name="T25" fmla="*/ 2147483647 h 124"/>
                <a:gd name="T26" fmla="*/ 2147483647 w 111"/>
                <a:gd name="T27" fmla="*/ 2147483647 h 124"/>
                <a:gd name="T28" fmla="*/ 2147483647 w 111"/>
                <a:gd name="T29" fmla="*/ 2147483647 h 124"/>
                <a:gd name="T30" fmla="*/ 2147483647 w 111"/>
                <a:gd name="T31" fmla="*/ 2147483647 h 124"/>
                <a:gd name="T32" fmla="*/ 2147483647 w 111"/>
                <a:gd name="T33" fmla="*/ 2147483647 h 124"/>
                <a:gd name="T34" fmla="*/ 2147483647 w 111"/>
                <a:gd name="T35" fmla="*/ 2147483647 h 124"/>
                <a:gd name="T36" fmla="*/ 2147483647 w 111"/>
                <a:gd name="T37" fmla="*/ 2147483647 h 124"/>
                <a:gd name="T38" fmla="*/ 2147483647 w 111"/>
                <a:gd name="T39" fmla="*/ 2147483647 h 124"/>
                <a:gd name="T40" fmla="*/ 2147483647 w 111"/>
                <a:gd name="T41" fmla="*/ 2147483647 h 124"/>
                <a:gd name="T42" fmla="*/ 2147483647 w 111"/>
                <a:gd name="T43" fmla="*/ 2147483647 h 124"/>
                <a:gd name="T44" fmla="*/ 2147483647 w 111"/>
                <a:gd name="T45" fmla="*/ 2147483647 h 124"/>
                <a:gd name="T46" fmla="*/ 2147483647 w 111"/>
                <a:gd name="T47" fmla="*/ 2147483647 h 124"/>
                <a:gd name="T48" fmla="*/ 2147483647 w 111"/>
                <a:gd name="T49" fmla="*/ 2147483647 h 124"/>
                <a:gd name="T50" fmla="*/ 2147483647 w 111"/>
                <a:gd name="T51" fmla="*/ 2147483647 h 124"/>
                <a:gd name="T52" fmla="*/ 2147483647 w 111"/>
                <a:gd name="T53" fmla="*/ 2147483647 h 124"/>
                <a:gd name="T54" fmla="*/ 2147483647 w 111"/>
                <a:gd name="T55" fmla="*/ 2147483647 h 124"/>
                <a:gd name="T56" fmla="*/ 2147483647 w 111"/>
                <a:gd name="T57" fmla="*/ 2147483647 h 1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1"/>
                <a:gd name="T88" fmla="*/ 0 h 124"/>
                <a:gd name="T89" fmla="*/ 111 w 111"/>
                <a:gd name="T90" fmla="*/ 124 h 1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1" h="124">
                  <a:moveTo>
                    <a:pt x="64" y="10"/>
                  </a:moveTo>
                  <a:lnTo>
                    <a:pt x="46" y="0"/>
                  </a:lnTo>
                  <a:lnTo>
                    <a:pt x="38" y="0"/>
                  </a:lnTo>
                  <a:lnTo>
                    <a:pt x="40" y="6"/>
                  </a:lnTo>
                  <a:lnTo>
                    <a:pt x="33" y="22"/>
                  </a:lnTo>
                  <a:lnTo>
                    <a:pt x="18" y="19"/>
                  </a:lnTo>
                  <a:lnTo>
                    <a:pt x="9" y="38"/>
                  </a:lnTo>
                  <a:lnTo>
                    <a:pt x="14" y="43"/>
                  </a:lnTo>
                  <a:lnTo>
                    <a:pt x="0" y="51"/>
                  </a:lnTo>
                  <a:lnTo>
                    <a:pt x="0" y="70"/>
                  </a:lnTo>
                  <a:lnTo>
                    <a:pt x="0" y="79"/>
                  </a:lnTo>
                  <a:lnTo>
                    <a:pt x="2" y="89"/>
                  </a:lnTo>
                  <a:lnTo>
                    <a:pt x="25" y="102"/>
                  </a:lnTo>
                  <a:lnTo>
                    <a:pt x="18" y="121"/>
                  </a:lnTo>
                  <a:lnTo>
                    <a:pt x="19" y="123"/>
                  </a:lnTo>
                  <a:lnTo>
                    <a:pt x="45" y="124"/>
                  </a:lnTo>
                  <a:lnTo>
                    <a:pt x="88" y="121"/>
                  </a:lnTo>
                  <a:lnTo>
                    <a:pt x="87" y="114"/>
                  </a:lnTo>
                  <a:lnTo>
                    <a:pt x="99" y="102"/>
                  </a:lnTo>
                  <a:lnTo>
                    <a:pt x="84" y="89"/>
                  </a:lnTo>
                  <a:lnTo>
                    <a:pt x="76" y="76"/>
                  </a:lnTo>
                  <a:lnTo>
                    <a:pt x="106" y="63"/>
                  </a:lnTo>
                  <a:lnTo>
                    <a:pt x="111" y="67"/>
                  </a:lnTo>
                  <a:lnTo>
                    <a:pt x="104" y="19"/>
                  </a:lnTo>
                  <a:lnTo>
                    <a:pt x="92" y="12"/>
                  </a:lnTo>
                  <a:lnTo>
                    <a:pt x="98" y="9"/>
                  </a:lnTo>
                  <a:lnTo>
                    <a:pt x="94" y="3"/>
                  </a:lnTo>
                  <a:lnTo>
                    <a:pt x="63" y="18"/>
                  </a:lnTo>
                  <a:lnTo>
                    <a:pt x="64"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5" name="Freeform 176"/>
            <p:cNvSpPr>
              <a:spLocks/>
            </p:cNvSpPr>
            <p:nvPr/>
          </p:nvSpPr>
          <p:spPr bwMode="auto">
            <a:xfrm>
              <a:off x="4440238" y="2278088"/>
              <a:ext cx="198437" cy="192087"/>
            </a:xfrm>
            <a:custGeom>
              <a:avLst/>
              <a:gdLst>
                <a:gd name="T0" fmla="*/ 2147483647 w 111"/>
                <a:gd name="T1" fmla="*/ 2147483647 h 124"/>
                <a:gd name="T2" fmla="*/ 2147483647 w 111"/>
                <a:gd name="T3" fmla="*/ 0 h 124"/>
                <a:gd name="T4" fmla="*/ 2147483647 w 111"/>
                <a:gd name="T5" fmla="*/ 0 h 124"/>
                <a:gd name="T6" fmla="*/ 2147483647 w 111"/>
                <a:gd name="T7" fmla="*/ 2147483647 h 124"/>
                <a:gd name="T8" fmla="*/ 2147483647 w 111"/>
                <a:gd name="T9" fmla="*/ 2147483647 h 124"/>
                <a:gd name="T10" fmla="*/ 2147483647 w 111"/>
                <a:gd name="T11" fmla="*/ 2147483647 h 124"/>
                <a:gd name="T12" fmla="*/ 2147483647 w 111"/>
                <a:gd name="T13" fmla="*/ 2147483647 h 124"/>
                <a:gd name="T14" fmla="*/ 2147483647 w 111"/>
                <a:gd name="T15" fmla="*/ 2147483647 h 124"/>
                <a:gd name="T16" fmla="*/ 0 w 111"/>
                <a:gd name="T17" fmla="*/ 2147483647 h 124"/>
                <a:gd name="T18" fmla="*/ 0 w 111"/>
                <a:gd name="T19" fmla="*/ 2147483647 h 124"/>
                <a:gd name="T20" fmla="*/ 0 w 111"/>
                <a:gd name="T21" fmla="*/ 2147483647 h 124"/>
                <a:gd name="T22" fmla="*/ 2147483647 w 111"/>
                <a:gd name="T23" fmla="*/ 2147483647 h 124"/>
                <a:gd name="T24" fmla="*/ 2147483647 w 111"/>
                <a:gd name="T25" fmla="*/ 2147483647 h 124"/>
                <a:gd name="T26" fmla="*/ 2147483647 w 111"/>
                <a:gd name="T27" fmla="*/ 2147483647 h 124"/>
                <a:gd name="T28" fmla="*/ 2147483647 w 111"/>
                <a:gd name="T29" fmla="*/ 2147483647 h 124"/>
                <a:gd name="T30" fmla="*/ 2147483647 w 111"/>
                <a:gd name="T31" fmla="*/ 2147483647 h 124"/>
                <a:gd name="T32" fmla="*/ 2147483647 w 111"/>
                <a:gd name="T33" fmla="*/ 2147483647 h 124"/>
                <a:gd name="T34" fmla="*/ 2147483647 w 111"/>
                <a:gd name="T35" fmla="*/ 2147483647 h 124"/>
                <a:gd name="T36" fmla="*/ 2147483647 w 111"/>
                <a:gd name="T37" fmla="*/ 2147483647 h 124"/>
                <a:gd name="T38" fmla="*/ 2147483647 w 111"/>
                <a:gd name="T39" fmla="*/ 2147483647 h 124"/>
                <a:gd name="T40" fmla="*/ 2147483647 w 111"/>
                <a:gd name="T41" fmla="*/ 2147483647 h 124"/>
                <a:gd name="T42" fmla="*/ 2147483647 w 111"/>
                <a:gd name="T43" fmla="*/ 2147483647 h 124"/>
                <a:gd name="T44" fmla="*/ 2147483647 w 111"/>
                <a:gd name="T45" fmla="*/ 2147483647 h 124"/>
                <a:gd name="T46" fmla="*/ 2147483647 w 111"/>
                <a:gd name="T47" fmla="*/ 2147483647 h 124"/>
                <a:gd name="T48" fmla="*/ 2147483647 w 111"/>
                <a:gd name="T49" fmla="*/ 2147483647 h 124"/>
                <a:gd name="T50" fmla="*/ 2147483647 w 111"/>
                <a:gd name="T51" fmla="*/ 2147483647 h 124"/>
                <a:gd name="T52" fmla="*/ 2147483647 w 111"/>
                <a:gd name="T53" fmla="*/ 2147483647 h 124"/>
                <a:gd name="T54" fmla="*/ 2147483647 w 111"/>
                <a:gd name="T55" fmla="*/ 2147483647 h 124"/>
                <a:gd name="T56" fmla="*/ 2147483647 w 111"/>
                <a:gd name="T57" fmla="*/ 2147483647 h 1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1"/>
                <a:gd name="T88" fmla="*/ 0 h 124"/>
                <a:gd name="T89" fmla="*/ 111 w 111"/>
                <a:gd name="T90" fmla="*/ 124 h 1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1" h="124">
                  <a:moveTo>
                    <a:pt x="64" y="10"/>
                  </a:moveTo>
                  <a:lnTo>
                    <a:pt x="46" y="0"/>
                  </a:lnTo>
                  <a:lnTo>
                    <a:pt x="38" y="0"/>
                  </a:lnTo>
                  <a:lnTo>
                    <a:pt x="40" y="6"/>
                  </a:lnTo>
                  <a:lnTo>
                    <a:pt x="33" y="22"/>
                  </a:lnTo>
                  <a:lnTo>
                    <a:pt x="18" y="19"/>
                  </a:lnTo>
                  <a:lnTo>
                    <a:pt x="9" y="38"/>
                  </a:lnTo>
                  <a:lnTo>
                    <a:pt x="14" y="43"/>
                  </a:lnTo>
                  <a:lnTo>
                    <a:pt x="0" y="51"/>
                  </a:lnTo>
                  <a:lnTo>
                    <a:pt x="0" y="70"/>
                  </a:lnTo>
                  <a:lnTo>
                    <a:pt x="0" y="79"/>
                  </a:lnTo>
                  <a:lnTo>
                    <a:pt x="2" y="89"/>
                  </a:lnTo>
                  <a:lnTo>
                    <a:pt x="25" y="102"/>
                  </a:lnTo>
                  <a:lnTo>
                    <a:pt x="18" y="121"/>
                  </a:lnTo>
                  <a:lnTo>
                    <a:pt x="19" y="123"/>
                  </a:lnTo>
                  <a:lnTo>
                    <a:pt x="45" y="124"/>
                  </a:lnTo>
                  <a:lnTo>
                    <a:pt x="88" y="121"/>
                  </a:lnTo>
                  <a:lnTo>
                    <a:pt x="87" y="114"/>
                  </a:lnTo>
                  <a:lnTo>
                    <a:pt x="99" y="102"/>
                  </a:lnTo>
                  <a:lnTo>
                    <a:pt x="84" y="89"/>
                  </a:lnTo>
                  <a:lnTo>
                    <a:pt x="76" y="76"/>
                  </a:lnTo>
                  <a:lnTo>
                    <a:pt x="106" y="63"/>
                  </a:lnTo>
                  <a:lnTo>
                    <a:pt x="111" y="67"/>
                  </a:lnTo>
                  <a:lnTo>
                    <a:pt x="104" y="19"/>
                  </a:lnTo>
                  <a:lnTo>
                    <a:pt x="92" y="12"/>
                  </a:lnTo>
                  <a:lnTo>
                    <a:pt x="98" y="9"/>
                  </a:lnTo>
                  <a:lnTo>
                    <a:pt x="94" y="3"/>
                  </a:lnTo>
                  <a:lnTo>
                    <a:pt x="63" y="18"/>
                  </a:lnTo>
                  <a:lnTo>
                    <a:pt x="64" y="10"/>
                  </a:lnTo>
                </a:path>
              </a:pathLst>
            </a:custGeom>
            <a:solidFill>
              <a:srgbClr val="FFCCFF"/>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6" name="Freeform 177"/>
            <p:cNvSpPr>
              <a:spLocks/>
            </p:cNvSpPr>
            <p:nvPr/>
          </p:nvSpPr>
          <p:spPr bwMode="auto">
            <a:xfrm>
              <a:off x="4368800" y="2365400"/>
              <a:ext cx="71438" cy="50800"/>
            </a:xfrm>
            <a:custGeom>
              <a:avLst/>
              <a:gdLst>
                <a:gd name="T0" fmla="*/ 2147483647 w 40"/>
                <a:gd name="T1" fmla="*/ 0 h 32"/>
                <a:gd name="T2" fmla="*/ 2147483647 w 40"/>
                <a:gd name="T3" fmla="*/ 2147483647 h 32"/>
                <a:gd name="T4" fmla="*/ 2147483647 w 40"/>
                <a:gd name="T5" fmla="*/ 2147483647 h 32"/>
                <a:gd name="T6" fmla="*/ 2147483647 w 40"/>
                <a:gd name="T7" fmla="*/ 2147483647 h 32"/>
                <a:gd name="T8" fmla="*/ 2147483647 w 40"/>
                <a:gd name="T9" fmla="*/ 2147483647 h 32"/>
                <a:gd name="T10" fmla="*/ 2147483647 w 40"/>
                <a:gd name="T11" fmla="*/ 2147483647 h 32"/>
                <a:gd name="T12" fmla="*/ 2147483647 w 40"/>
                <a:gd name="T13" fmla="*/ 2147483647 h 32"/>
                <a:gd name="T14" fmla="*/ 2147483647 w 40"/>
                <a:gd name="T15" fmla="*/ 2147483647 h 32"/>
                <a:gd name="T16" fmla="*/ 0 w 40"/>
                <a:gd name="T17" fmla="*/ 2147483647 h 32"/>
                <a:gd name="T18" fmla="*/ 2147483647 w 40"/>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2"/>
                <a:gd name="T32" fmla="*/ 40 w 40"/>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2">
                  <a:moveTo>
                    <a:pt x="12" y="0"/>
                  </a:moveTo>
                  <a:lnTo>
                    <a:pt x="28" y="2"/>
                  </a:lnTo>
                  <a:lnTo>
                    <a:pt x="40" y="13"/>
                  </a:lnTo>
                  <a:lnTo>
                    <a:pt x="40" y="22"/>
                  </a:lnTo>
                  <a:lnTo>
                    <a:pt x="35" y="32"/>
                  </a:lnTo>
                  <a:lnTo>
                    <a:pt x="27" y="29"/>
                  </a:lnTo>
                  <a:lnTo>
                    <a:pt x="26" y="23"/>
                  </a:lnTo>
                  <a:lnTo>
                    <a:pt x="16" y="25"/>
                  </a:lnTo>
                  <a:lnTo>
                    <a:pt x="0" y="6"/>
                  </a:lnTo>
                  <a:lnTo>
                    <a:pt x="12"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7" name="Freeform 178"/>
            <p:cNvSpPr>
              <a:spLocks/>
            </p:cNvSpPr>
            <p:nvPr/>
          </p:nvSpPr>
          <p:spPr bwMode="auto">
            <a:xfrm>
              <a:off x="4368800" y="2365400"/>
              <a:ext cx="71438" cy="50800"/>
            </a:xfrm>
            <a:custGeom>
              <a:avLst/>
              <a:gdLst>
                <a:gd name="T0" fmla="*/ 2147483647 w 40"/>
                <a:gd name="T1" fmla="*/ 0 h 32"/>
                <a:gd name="T2" fmla="*/ 2147483647 w 40"/>
                <a:gd name="T3" fmla="*/ 2147483647 h 32"/>
                <a:gd name="T4" fmla="*/ 2147483647 w 40"/>
                <a:gd name="T5" fmla="*/ 2147483647 h 32"/>
                <a:gd name="T6" fmla="*/ 2147483647 w 40"/>
                <a:gd name="T7" fmla="*/ 2147483647 h 32"/>
                <a:gd name="T8" fmla="*/ 2147483647 w 40"/>
                <a:gd name="T9" fmla="*/ 2147483647 h 32"/>
                <a:gd name="T10" fmla="*/ 2147483647 w 40"/>
                <a:gd name="T11" fmla="*/ 2147483647 h 32"/>
                <a:gd name="T12" fmla="*/ 2147483647 w 40"/>
                <a:gd name="T13" fmla="*/ 2147483647 h 32"/>
                <a:gd name="T14" fmla="*/ 2147483647 w 40"/>
                <a:gd name="T15" fmla="*/ 2147483647 h 32"/>
                <a:gd name="T16" fmla="*/ 0 w 40"/>
                <a:gd name="T17" fmla="*/ 2147483647 h 32"/>
                <a:gd name="T18" fmla="*/ 2147483647 w 40"/>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2"/>
                <a:gd name="T32" fmla="*/ 40 w 40"/>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2">
                  <a:moveTo>
                    <a:pt x="12" y="0"/>
                  </a:moveTo>
                  <a:lnTo>
                    <a:pt x="28" y="2"/>
                  </a:lnTo>
                  <a:lnTo>
                    <a:pt x="40" y="13"/>
                  </a:lnTo>
                  <a:lnTo>
                    <a:pt x="40" y="22"/>
                  </a:lnTo>
                  <a:lnTo>
                    <a:pt x="35" y="32"/>
                  </a:lnTo>
                  <a:lnTo>
                    <a:pt x="27" y="29"/>
                  </a:lnTo>
                  <a:lnTo>
                    <a:pt x="26" y="23"/>
                  </a:lnTo>
                  <a:lnTo>
                    <a:pt x="16" y="25"/>
                  </a:lnTo>
                  <a:lnTo>
                    <a:pt x="0" y="6"/>
                  </a:lnTo>
                  <a:lnTo>
                    <a:pt x="12" y="0"/>
                  </a:lnTo>
                </a:path>
              </a:pathLst>
            </a:custGeom>
            <a:solidFill>
              <a:srgbClr val="FFCCFF"/>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8" name="Freeform 179"/>
            <p:cNvSpPr>
              <a:spLocks/>
            </p:cNvSpPr>
            <p:nvPr/>
          </p:nvSpPr>
          <p:spPr bwMode="auto">
            <a:xfrm>
              <a:off x="4425950" y="1871688"/>
              <a:ext cx="514350" cy="322262"/>
            </a:xfrm>
            <a:custGeom>
              <a:avLst/>
              <a:gdLst>
                <a:gd name="T0" fmla="*/ 2147483647 w 288"/>
                <a:gd name="T1" fmla="*/ 2147483647 h 205"/>
                <a:gd name="T2" fmla="*/ 2147483647 w 288"/>
                <a:gd name="T3" fmla="*/ 2147483647 h 205"/>
                <a:gd name="T4" fmla="*/ 2147483647 w 288"/>
                <a:gd name="T5" fmla="*/ 2147483647 h 205"/>
                <a:gd name="T6" fmla="*/ 2147483647 w 288"/>
                <a:gd name="T7" fmla="*/ 2147483647 h 205"/>
                <a:gd name="T8" fmla="*/ 2147483647 w 288"/>
                <a:gd name="T9" fmla="*/ 2147483647 h 205"/>
                <a:gd name="T10" fmla="*/ 2147483647 w 288"/>
                <a:gd name="T11" fmla="*/ 2147483647 h 205"/>
                <a:gd name="T12" fmla="*/ 2147483647 w 288"/>
                <a:gd name="T13" fmla="*/ 2147483647 h 205"/>
                <a:gd name="T14" fmla="*/ 2147483647 w 288"/>
                <a:gd name="T15" fmla="*/ 2147483647 h 205"/>
                <a:gd name="T16" fmla="*/ 2147483647 w 288"/>
                <a:gd name="T17" fmla="*/ 2147483647 h 205"/>
                <a:gd name="T18" fmla="*/ 2147483647 w 288"/>
                <a:gd name="T19" fmla="*/ 2147483647 h 205"/>
                <a:gd name="T20" fmla="*/ 2147483647 w 288"/>
                <a:gd name="T21" fmla="*/ 2147483647 h 205"/>
                <a:gd name="T22" fmla="*/ 2147483647 w 288"/>
                <a:gd name="T23" fmla="*/ 2147483647 h 205"/>
                <a:gd name="T24" fmla="*/ 0 w 288"/>
                <a:gd name="T25" fmla="*/ 2147483647 h 205"/>
                <a:gd name="T26" fmla="*/ 2147483647 w 288"/>
                <a:gd name="T27" fmla="*/ 2147483647 h 205"/>
                <a:gd name="T28" fmla="*/ 2147483647 w 288"/>
                <a:gd name="T29" fmla="*/ 2147483647 h 205"/>
                <a:gd name="T30" fmla="*/ 2147483647 w 288"/>
                <a:gd name="T31" fmla="*/ 2147483647 h 205"/>
                <a:gd name="T32" fmla="*/ 2147483647 w 288"/>
                <a:gd name="T33" fmla="*/ 2147483647 h 205"/>
                <a:gd name="T34" fmla="*/ 2147483647 w 288"/>
                <a:gd name="T35" fmla="*/ 2147483647 h 205"/>
                <a:gd name="T36" fmla="*/ 2147483647 w 288"/>
                <a:gd name="T37" fmla="*/ 2147483647 h 205"/>
                <a:gd name="T38" fmla="*/ 2147483647 w 288"/>
                <a:gd name="T39" fmla="*/ 2147483647 h 205"/>
                <a:gd name="T40" fmla="*/ 2147483647 w 288"/>
                <a:gd name="T41" fmla="*/ 2147483647 h 205"/>
                <a:gd name="T42" fmla="*/ 2147483647 w 288"/>
                <a:gd name="T43" fmla="*/ 2147483647 h 205"/>
                <a:gd name="T44" fmla="*/ 2147483647 w 288"/>
                <a:gd name="T45" fmla="*/ 2147483647 h 205"/>
                <a:gd name="T46" fmla="*/ 2147483647 w 288"/>
                <a:gd name="T47" fmla="*/ 2147483647 h 205"/>
                <a:gd name="T48" fmla="*/ 2147483647 w 288"/>
                <a:gd name="T49" fmla="*/ 0 h 205"/>
                <a:gd name="T50" fmla="*/ 2147483647 w 288"/>
                <a:gd name="T51" fmla="*/ 2147483647 h 205"/>
                <a:gd name="T52" fmla="*/ 2147483647 w 288"/>
                <a:gd name="T53" fmla="*/ 2147483647 h 205"/>
                <a:gd name="T54" fmla="*/ 2147483647 w 288"/>
                <a:gd name="T55" fmla="*/ 2147483647 h 205"/>
                <a:gd name="T56" fmla="*/ 2147483647 w 288"/>
                <a:gd name="T57" fmla="*/ 2147483647 h 205"/>
                <a:gd name="T58" fmla="*/ 2147483647 w 288"/>
                <a:gd name="T59" fmla="*/ 2147483647 h 205"/>
                <a:gd name="T60" fmla="*/ 2147483647 w 288"/>
                <a:gd name="T61" fmla="*/ 2147483647 h 205"/>
                <a:gd name="T62" fmla="*/ 2147483647 w 288"/>
                <a:gd name="T63" fmla="*/ 2147483647 h 205"/>
                <a:gd name="T64" fmla="*/ 2147483647 w 288"/>
                <a:gd name="T65" fmla="*/ 2147483647 h 2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8"/>
                <a:gd name="T100" fmla="*/ 0 h 205"/>
                <a:gd name="T101" fmla="*/ 288 w 288"/>
                <a:gd name="T102" fmla="*/ 205 h 2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8" h="205">
                  <a:moveTo>
                    <a:pt x="177" y="31"/>
                  </a:moveTo>
                  <a:lnTo>
                    <a:pt x="173" y="41"/>
                  </a:lnTo>
                  <a:lnTo>
                    <a:pt x="155" y="40"/>
                  </a:lnTo>
                  <a:lnTo>
                    <a:pt x="151" y="46"/>
                  </a:lnTo>
                  <a:lnTo>
                    <a:pt x="138" y="48"/>
                  </a:lnTo>
                  <a:lnTo>
                    <a:pt x="129" y="65"/>
                  </a:lnTo>
                  <a:lnTo>
                    <a:pt x="114" y="76"/>
                  </a:lnTo>
                  <a:lnTo>
                    <a:pt x="104" y="98"/>
                  </a:lnTo>
                  <a:lnTo>
                    <a:pt x="108" y="107"/>
                  </a:lnTo>
                  <a:lnTo>
                    <a:pt x="86" y="114"/>
                  </a:lnTo>
                  <a:lnTo>
                    <a:pt x="85" y="133"/>
                  </a:lnTo>
                  <a:lnTo>
                    <a:pt x="92" y="154"/>
                  </a:lnTo>
                  <a:lnTo>
                    <a:pt x="86" y="156"/>
                  </a:lnTo>
                  <a:lnTo>
                    <a:pt x="89" y="173"/>
                  </a:lnTo>
                  <a:lnTo>
                    <a:pt x="80" y="178"/>
                  </a:lnTo>
                  <a:lnTo>
                    <a:pt x="78" y="190"/>
                  </a:lnTo>
                  <a:lnTo>
                    <a:pt x="73" y="189"/>
                  </a:lnTo>
                  <a:lnTo>
                    <a:pt x="68" y="183"/>
                  </a:lnTo>
                  <a:lnTo>
                    <a:pt x="34" y="205"/>
                  </a:lnTo>
                  <a:lnTo>
                    <a:pt x="13" y="200"/>
                  </a:lnTo>
                  <a:lnTo>
                    <a:pt x="9" y="196"/>
                  </a:lnTo>
                  <a:lnTo>
                    <a:pt x="16" y="183"/>
                  </a:lnTo>
                  <a:lnTo>
                    <a:pt x="6" y="186"/>
                  </a:lnTo>
                  <a:lnTo>
                    <a:pt x="9" y="174"/>
                  </a:lnTo>
                  <a:lnTo>
                    <a:pt x="3" y="167"/>
                  </a:lnTo>
                  <a:lnTo>
                    <a:pt x="0" y="154"/>
                  </a:lnTo>
                  <a:lnTo>
                    <a:pt x="6" y="148"/>
                  </a:lnTo>
                  <a:lnTo>
                    <a:pt x="2" y="142"/>
                  </a:lnTo>
                  <a:lnTo>
                    <a:pt x="27" y="126"/>
                  </a:lnTo>
                  <a:lnTo>
                    <a:pt x="38" y="124"/>
                  </a:lnTo>
                  <a:lnTo>
                    <a:pt x="49" y="113"/>
                  </a:lnTo>
                  <a:lnTo>
                    <a:pt x="56" y="117"/>
                  </a:lnTo>
                  <a:lnTo>
                    <a:pt x="86" y="89"/>
                  </a:lnTo>
                  <a:lnTo>
                    <a:pt x="104" y="63"/>
                  </a:lnTo>
                  <a:lnTo>
                    <a:pt x="125" y="44"/>
                  </a:lnTo>
                  <a:lnTo>
                    <a:pt x="94" y="50"/>
                  </a:lnTo>
                  <a:lnTo>
                    <a:pt x="118" y="41"/>
                  </a:lnTo>
                  <a:lnTo>
                    <a:pt x="111" y="38"/>
                  </a:lnTo>
                  <a:lnTo>
                    <a:pt x="129" y="28"/>
                  </a:lnTo>
                  <a:lnTo>
                    <a:pt x="127" y="35"/>
                  </a:lnTo>
                  <a:lnTo>
                    <a:pt x="134" y="32"/>
                  </a:lnTo>
                  <a:lnTo>
                    <a:pt x="135" y="38"/>
                  </a:lnTo>
                  <a:lnTo>
                    <a:pt x="145" y="32"/>
                  </a:lnTo>
                  <a:lnTo>
                    <a:pt x="138" y="31"/>
                  </a:lnTo>
                  <a:lnTo>
                    <a:pt x="138" y="27"/>
                  </a:lnTo>
                  <a:lnTo>
                    <a:pt x="158" y="16"/>
                  </a:lnTo>
                  <a:lnTo>
                    <a:pt x="187" y="13"/>
                  </a:lnTo>
                  <a:lnTo>
                    <a:pt x="204" y="5"/>
                  </a:lnTo>
                  <a:lnTo>
                    <a:pt x="215" y="9"/>
                  </a:lnTo>
                  <a:lnTo>
                    <a:pt x="229" y="0"/>
                  </a:lnTo>
                  <a:lnTo>
                    <a:pt x="229" y="9"/>
                  </a:lnTo>
                  <a:lnTo>
                    <a:pt x="239" y="5"/>
                  </a:lnTo>
                  <a:lnTo>
                    <a:pt x="242" y="10"/>
                  </a:lnTo>
                  <a:lnTo>
                    <a:pt x="252" y="2"/>
                  </a:lnTo>
                  <a:lnTo>
                    <a:pt x="266" y="5"/>
                  </a:lnTo>
                  <a:lnTo>
                    <a:pt x="288" y="10"/>
                  </a:lnTo>
                  <a:lnTo>
                    <a:pt x="264" y="15"/>
                  </a:lnTo>
                  <a:lnTo>
                    <a:pt x="288" y="22"/>
                  </a:lnTo>
                  <a:lnTo>
                    <a:pt x="270" y="32"/>
                  </a:lnTo>
                  <a:lnTo>
                    <a:pt x="270" y="22"/>
                  </a:lnTo>
                  <a:lnTo>
                    <a:pt x="255" y="18"/>
                  </a:lnTo>
                  <a:lnTo>
                    <a:pt x="238" y="21"/>
                  </a:lnTo>
                  <a:lnTo>
                    <a:pt x="233" y="32"/>
                  </a:lnTo>
                  <a:lnTo>
                    <a:pt x="225" y="37"/>
                  </a:lnTo>
                  <a:lnTo>
                    <a:pt x="200" y="35"/>
                  </a:lnTo>
                  <a:lnTo>
                    <a:pt x="184" y="27"/>
                  </a:lnTo>
                  <a:lnTo>
                    <a:pt x="177" y="3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9" name="Freeform 180"/>
            <p:cNvSpPr>
              <a:spLocks/>
            </p:cNvSpPr>
            <p:nvPr/>
          </p:nvSpPr>
          <p:spPr bwMode="auto">
            <a:xfrm>
              <a:off x="4425950" y="1871688"/>
              <a:ext cx="514350" cy="322262"/>
            </a:xfrm>
            <a:custGeom>
              <a:avLst/>
              <a:gdLst>
                <a:gd name="T0" fmla="*/ 2147483647 w 288"/>
                <a:gd name="T1" fmla="*/ 2147483647 h 205"/>
                <a:gd name="T2" fmla="*/ 2147483647 w 288"/>
                <a:gd name="T3" fmla="*/ 2147483647 h 205"/>
                <a:gd name="T4" fmla="*/ 2147483647 w 288"/>
                <a:gd name="T5" fmla="*/ 2147483647 h 205"/>
                <a:gd name="T6" fmla="*/ 2147483647 w 288"/>
                <a:gd name="T7" fmla="*/ 2147483647 h 205"/>
                <a:gd name="T8" fmla="*/ 2147483647 w 288"/>
                <a:gd name="T9" fmla="*/ 2147483647 h 205"/>
                <a:gd name="T10" fmla="*/ 2147483647 w 288"/>
                <a:gd name="T11" fmla="*/ 2147483647 h 205"/>
                <a:gd name="T12" fmla="*/ 2147483647 w 288"/>
                <a:gd name="T13" fmla="*/ 2147483647 h 205"/>
                <a:gd name="T14" fmla="*/ 2147483647 w 288"/>
                <a:gd name="T15" fmla="*/ 2147483647 h 205"/>
                <a:gd name="T16" fmla="*/ 2147483647 w 288"/>
                <a:gd name="T17" fmla="*/ 2147483647 h 205"/>
                <a:gd name="T18" fmla="*/ 2147483647 w 288"/>
                <a:gd name="T19" fmla="*/ 2147483647 h 205"/>
                <a:gd name="T20" fmla="*/ 2147483647 w 288"/>
                <a:gd name="T21" fmla="*/ 2147483647 h 205"/>
                <a:gd name="T22" fmla="*/ 2147483647 w 288"/>
                <a:gd name="T23" fmla="*/ 2147483647 h 205"/>
                <a:gd name="T24" fmla="*/ 0 w 288"/>
                <a:gd name="T25" fmla="*/ 2147483647 h 205"/>
                <a:gd name="T26" fmla="*/ 2147483647 w 288"/>
                <a:gd name="T27" fmla="*/ 2147483647 h 205"/>
                <a:gd name="T28" fmla="*/ 2147483647 w 288"/>
                <a:gd name="T29" fmla="*/ 2147483647 h 205"/>
                <a:gd name="T30" fmla="*/ 2147483647 w 288"/>
                <a:gd name="T31" fmla="*/ 2147483647 h 205"/>
                <a:gd name="T32" fmla="*/ 2147483647 w 288"/>
                <a:gd name="T33" fmla="*/ 2147483647 h 205"/>
                <a:gd name="T34" fmla="*/ 2147483647 w 288"/>
                <a:gd name="T35" fmla="*/ 2147483647 h 205"/>
                <a:gd name="T36" fmla="*/ 2147483647 w 288"/>
                <a:gd name="T37" fmla="*/ 2147483647 h 205"/>
                <a:gd name="T38" fmla="*/ 2147483647 w 288"/>
                <a:gd name="T39" fmla="*/ 2147483647 h 205"/>
                <a:gd name="T40" fmla="*/ 2147483647 w 288"/>
                <a:gd name="T41" fmla="*/ 2147483647 h 205"/>
                <a:gd name="T42" fmla="*/ 2147483647 w 288"/>
                <a:gd name="T43" fmla="*/ 2147483647 h 205"/>
                <a:gd name="T44" fmla="*/ 2147483647 w 288"/>
                <a:gd name="T45" fmla="*/ 2147483647 h 205"/>
                <a:gd name="T46" fmla="*/ 2147483647 w 288"/>
                <a:gd name="T47" fmla="*/ 2147483647 h 205"/>
                <a:gd name="T48" fmla="*/ 2147483647 w 288"/>
                <a:gd name="T49" fmla="*/ 0 h 205"/>
                <a:gd name="T50" fmla="*/ 2147483647 w 288"/>
                <a:gd name="T51" fmla="*/ 2147483647 h 205"/>
                <a:gd name="T52" fmla="*/ 2147483647 w 288"/>
                <a:gd name="T53" fmla="*/ 2147483647 h 205"/>
                <a:gd name="T54" fmla="*/ 2147483647 w 288"/>
                <a:gd name="T55" fmla="*/ 2147483647 h 205"/>
                <a:gd name="T56" fmla="*/ 2147483647 w 288"/>
                <a:gd name="T57" fmla="*/ 2147483647 h 205"/>
                <a:gd name="T58" fmla="*/ 2147483647 w 288"/>
                <a:gd name="T59" fmla="*/ 2147483647 h 205"/>
                <a:gd name="T60" fmla="*/ 2147483647 w 288"/>
                <a:gd name="T61" fmla="*/ 2147483647 h 205"/>
                <a:gd name="T62" fmla="*/ 2147483647 w 288"/>
                <a:gd name="T63" fmla="*/ 2147483647 h 205"/>
                <a:gd name="T64" fmla="*/ 2147483647 w 288"/>
                <a:gd name="T65" fmla="*/ 2147483647 h 2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8"/>
                <a:gd name="T100" fmla="*/ 0 h 205"/>
                <a:gd name="T101" fmla="*/ 288 w 288"/>
                <a:gd name="T102" fmla="*/ 205 h 2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8" h="205">
                  <a:moveTo>
                    <a:pt x="177" y="31"/>
                  </a:moveTo>
                  <a:lnTo>
                    <a:pt x="173" y="41"/>
                  </a:lnTo>
                  <a:lnTo>
                    <a:pt x="155" y="40"/>
                  </a:lnTo>
                  <a:lnTo>
                    <a:pt x="151" y="46"/>
                  </a:lnTo>
                  <a:lnTo>
                    <a:pt x="138" y="48"/>
                  </a:lnTo>
                  <a:lnTo>
                    <a:pt x="129" y="65"/>
                  </a:lnTo>
                  <a:lnTo>
                    <a:pt x="114" y="76"/>
                  </a:lnTo>
                  <a:lnTo>
                    <a:pt x="104" y="98"/>
                  </a:lnTo>
                  <a:lnTo>
                    <a:pt x="108" y="107"/>
                  </a:lnTo>
                  <a:lnTo>
                    <a:pt x="86" y="114"/>
                  </a:lnTo>
                  <a:lnTo>
                    <a:pt x="85" y="133"/>
                  </a:lnTo>
                  <a:lnTo>
                    <a:pt x="92" y="154"/>
                  </a:lnTo>
                  <a:lnTo>
                    <a:pt x="86" y="156"/>
                  </a:lnTo>
                  <a:lnTo>
                    <a:pt x="89" y="173"/>
                  </a:lnTo>
                  <a:lnTo>
                    <a:pt x="80" y="178"/>
                  </a:lnTo>
                  <a:lnTo>
                    <a:pt x="78" y="190"/>
                  </a:lnTo>
                  <a:lnTo>
                    <a:pt x="73" y="189"/>
                  </a:lnTo>
                  <a:lnTo>
                    <a:pt x="68" y="183"/>
                  </a:lnTo>
                  <a:lnTo>
                    <a:pt x="34" y="205"/>
                  </a:lnTo>
                  <a:lnTo>
                    <a:pt x="13" y="200"/>
                  </a:lnTo>
                  <a:lnTo>
                    <a:pt x="9" y="196"/>
                  </a:lnTo>
                  <a:lnTo>
                    <a:pt x="16" y="183"/>
                  </a:lnTo>
                  <a:lnTo>
                    <a:pt x="6" y="186"/>
                  </a:lnTo>
                  <a:lnTo>
                    <a:pt x="9" y="174"/>
                  </a:lnTo>
                  <a:lnTo>
                    <a:pt x="3" y="167"/>
                  </a:lnTo>
                  <a:lnTo>
                    <a:pt x="0" y="154"/>
                  </a:lnTo>
                  <a:lnTo>
                    <a:pt x="6" y="148"/>
                  </a:lnTo>
                  <a:lnTo>
                    <a:pt x="2" y="142"/>
                  </a:lnTo>
                  <a:lnTo>
                    <a:pt x="27" y="126"/>
                  </a:lnTo>
                  <a:lnTo>
                    <a:pt x="38" y="124"/>
                  </a:lnTo>
                  <a:lnTo>
                    <a:pt x="49" y="113"/>
                  </a:lnTo>
                  <a:lnTo>
                    <a:pt x="56" y="117"/>
                  </a:lnTo>
                  <a:lnTo>
                    <a:pt x="86" y="89"/>
                  </a:lnTo>
                  <a:lnTo>
                    <a:pt x="104" y="63"/>
                  </a:lnTo>
                  <a:lnTo>
                    <a:pt x="125" y="44"/>
                  </a:lnTo>
                  <a:lnTo>
                    <a:pt x="94" y="50"/>
                  </a:lnTo>
                  <a:lnTo>
                    <a:pt x="118" y="41"/>
                  </a:lnTo>
                  <a:lnTo>
                    <a:pt x="111" y="38"/>
                  </a:lnTo>
                  <a:lnTo>
                    <a:pt x="129" y="28"/>
                  </a:lnTo>
                  <a:lnTo>
                    <a:pt x="127" y="35"/>
                  </a:lnTo>
                  <a:lnTo>
                    <a:pt x="134" y="32"/>
                  </a:lnTo>
                  <a:lnTo>
                    <a:pt x="135" y="38"/>
                  </a:lnTo>
                  <a:lnTo>
                    <a:pt x="145" y="32"/>
                  </a:lnTo>
                  <a:lnTo>
                    <a:pt x="138" y="31"/>
                  </a:lnTo>
                  <a:lnTo>
                    <a:pt x="138" y="27"/>
                  </a:lnTo>
                  <a:lnTo>
                    <a:pt x="158" y="16"/>
                  </a:lnTo>
                  <a:lnTo>
                    <a:pt x="187" y="13"/>
                  </a:lnTo>
                  <a:lnTo>
                    <a:pt x="204" y="5"/>
                  </a:lnTo>
                  <a:lnTo>
                    <a:pt x="215" y="9"/>
                  </a:lnTo>
                  <a:lnTo>
                    <a:pt x="229" y="0"/>
                  </a:lnTo>
                  <a:lnTo>
                    <a:pt x="229" y="9"/>
                  </a:lnTo>
                  <a:lnTo>
                    <a:pt x="239" y="5"/>
                  </a:lnTo>
                  <a:lnTo>
                    <a:pt x="242" y="10"/>
                  </a:lnTo>
                  <a:lnTo>
                    <a:pt x="252" y="2"/>
                  </a:lnTo>
                  <a:lnTo>
                    <a:pt x="266" y="5"/>
                  </a:lnTo>
                  <a:lnTo>
                    <a:pt x="288" y="10"/>
                  </a:lnTo>
                  <a:lnTo>
                    <a:pt x="264" y="15"/>
                  </a:lnTo>
                  <a:lnTo>
                    <a:pt x="288" y="22"/>
                  </a:lnTo>
                  <a:lnTo>
                    <a:pt x="270" y="32"/>
                  </a:lnTo>
                  <a:lnTo>
                    <a:pt x="270" y="22"/>
                  </a:lnTo>
                  <a:lnTo>
                    <a:pt x="255" y="18"/>
                  </a:lnTo>
                  <a:lnTo>
                    <a:pt x="238" y="21"/>
                  </a:lnTo>
                  <a:lnTo>
                    <a:pt x="233" y="32"/>
                  </a:lnTo>
                  <a:lnTo>
                    <a:pt x="225" y="37"/>
                  </a:lnTo>
                  <a:lnTo>
                    <a:pt x="200" y="35"/>
                  </a:lnTo>
                  <a:lnTo>
                    <a:pt x="184" y="27"/>
                  </a:lnTo>
                  <a:lnTo>
                    <a:pt x="177" y="31"/>
                  </a:lnTo>
                </a:path>
              </a:pathLst>
            </a:custGeom>
            <a:solidFill>
              <a:srgbClr val="FFCCFF"/>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30" name="Freeform 181"/>
            <p:cNvSpPr>
              <a:spLocks/>
            </p:cNvSpPr>
            <p:nvPr/>
          </p:nvSpPr>
          <p:spPr bwMode="auto">
            <a:xfrm>
              <a:off x="4554538" y="1922488"/>
              <a:ext cx="258762" cy="338137"/>
            </a:xfrm>
            <a:custGeom>
              <a:avLst/>
              <a:gdLst>
                <a:gd name="T0" fmla="*/ 2147483647 w 146"/>
                <a:gd name="T1" fmla="*/ 2147483647 h 216"/>
                <a:gd name="T2" fmla="*/ 2147483647 w 146"/>
                <a:gd name="T3" fmla="*/ 2147483647 h 216"/>
                <a:gd name="T4" fmla="*/ 2147483647 w 146"/>
                <a:gd name="T5" fmla="*/ 2147483647 h 216"/>
                <a:gd name="T6" fmla="*/ 2147483647 w 146"/>
                <a:gd name="T7" fmla="*/ 2147483647 h 216"/>
                <a:gd name="T8" fmla="*/ 2147483647 w 146"/>
                <a:gd name="T9" fmla="*/ 2147483647 h 216"/>
                <a:gd name="T10" fmla="*/ 2147483647 w 146"/>
                <a:gd name="T11" fmla="*/ 2147483647 h 216"/>
                <a:gd name="T12" fmla="*/ 2147483647 w 146"/>
                <a:gd name="T13" fmla="*/ 2147483647 h 216"/>
                <a:gd name="T14" fmla="*/ 2147483647 w 146"/>
                <a:gd name="T15" fmla="*/ 2147483647 h 216"/>
                <a:gd name="T16" fmla="*/ 2147483647 w 146"/>
                <a:gd name="T17" fmla="*/ 2147483647 h 216"/>
                <a:gd name="T18" fmla="*/ 2147483647 w 146"/>
                <a:gd name="T19" fmla="*/ 2147483647 h 216"/>
                <a:gd name="T20" fmla="*/ 2147483647 w 146"/>
                <a:gd name="T21" fmla="*/ 2147483647 h 216"/>
                <a:gd name="T22" fmla="*/ 2147483647 w 146"/>
                <a:gd name="T23" fmla="*/ 2147483647 h 216"/>
                <a:gd name="T24" fmla="*/ 2147483647 w 146"/>
                <a:gd name="T25" fmla="*/ 2147483647 h 216"/>
                <a:gd name="T26" fmla="*/ 2147483647 w 146"/>
                <a:gd name="T27" fmla="*/ 2147483647 h 216"/>
                <a:gd name="T28" fmla="*/ 2147483647 w 146"/>
                <a:gd name="T29" fmla="*/ 2147483647 h 216"/>
                <a:gd name="T30" fmla="*/ 2147483647 w 146"/>
                <a:gd name="T31" fmla="*/ 0 h 216"/>
                <a:gd name="T32" fmla="*/ 2147483647 w 146"/>
                <a:gd name="T33" fmla="*/ 2147483647 h 216"/>
                <a:gd name="T34" fmla="*/ 2147483647 w 146"/>
                <a:gd name="T35" fmla="*/ 2147483647 h 216"/>
                <a:gd name="T36" fmla="*/ 2147483647 w 146"/>
                <a:gd name="T37" fmla="*/ 2147483647 h 216"/>
                <a:gd name="T38" fmla="*/ 2147483647 w 146"/>
                <a:gd name="T39" fmla="*/ 2147483647 h 216"/>
                <a:gd name="T40" fmla="*/ 2147483647 w 146"/>
                <a:gd name="T41" fmla="*/ 2147483647 h 216"/>
                <a:gd name="T42" fmla="*/ 2147483647 w 146"/>
                <a:gd name="T43" fmla="*/ 2147483647 h 216"/>
                <a:gd name="T44" fmla="*/ 2147483647 w 146"/>
                <a:gd name="T45" fmla="*/ 2147483647 h 216"/>
                <a:gd name="T46" fmla="*/ 2147483647 w 146"/>
                <a:gd name="T47" fmla="*/ 2147483647 h 216"/>
                <a:gd name="T48" fmla="*/ 2147483647 w 146"/>
                <a:gd name="T49" fmla="*/ 2147483647 h 216"/>
                <a:gd name="T50" fmla="*/ 2147483647 w 146"/>
                <a:gd name="T51" fmla="*/ 2147483647 h 216"/>
                <a:gd name="T52" fmla="*/ 2147483647 w 146"/>
                <a:gd name="T53" fmla="*/ 2147483647 h 216"/>
                <a:gd name="T54" fmla="*/ 2147483647 w 146"/>
                <a:gd name="T55" fmla="*/ 2147483647 h 216"/>
                <a:gd name="T56" fmla="*/ 2147483647 w 146"/>
                <a:gd name="T57" fmla="*/ 2147483647 h 216"/>
                <a:gd name="T58" fmla="*/ 2147483647 w 146"/>
                <a:gd name="T59" fmla="*/ 2147483647 h 216"/>
                <a:gd name="T60" fmla="*/ 2147483647 w 146"/>
                <a:gd name="T61" fmla="*/ 2147483647 h 216"/>
                <a:gd name="T62" fmla="*/ 2147483647 w 146"/>
                <a:gd name="T63" fmla="*/ 2147483647 h 216"/>
                <a:gd name="T64" fmla="*/ 2147483647 w 146"/>
                <a:gd name="T65" fmla="*/ 2147483647 h 216"/>
                <a:gd name="T66" fmla="*/ 0 w 146"/>
                <a:gd name="T67" fmla="*/ 2147483647 h 216"/>
                <a:gd name="T68" fmla="*/ 2147483647 w 146"/>
                <a:gd name="T69" fmla="*/ 2147483647 h 2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6"/>
                <a:gd name="T106" fmla="*/ 0 h 216"/>
                <a:gd name="T107" fmla="*/ 146 w 146"/>
                <a:gd name="T108" fmla="*/ 216 h 2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6" h="216">
                  <a:moveTo>
                    <a:pt x="5" y="159"/>
                  </a:moveTo>
                  <a:lnTo>
                    <a:pt x="7" y="147"/>
                  </a:lnTo>
                  <a:lnTo>
                    <a:pt x="16" y="142"/>
                  </a:lnTo>
                  <a:lnTo>
                    <a:pt x="13" y="125"/>
                  </a:lnTo>
                  <a:lnTo>
                    <a:pt x="19" y="123"/>
                  </a:lnTo>
                  <a:lnTo>
                    <a:pt x="12" y="102"/>
                  </a:lnTo>
                  <a:lnTo>
                    <a:pt x="13" y="83"/>
                  </a:lnTo>
                  <a:lnTo>
                    <a:pt x="35" y="76"/>
                  </a:lnTo>
                  <a:lnTo>
                    <a:pt x="31" y="67"/>
                  </a:lnTo>
                  <a:lnTo>
                    <a:pt x="41" y="45"/>
                  </a:lnTo>
                  <a:lnTo>
                    <a:pt x="56" y="34"/>
                  </a:lnTo>
                  <a:lnTo>
                    <a:pt x="65" y="17"/>
                  </a:lnTo>
                  <a:lnTo>
                    <a:pt x="78" y="15"/>
                  </a:lnTo>
                  <a:lnTo>
                    <a:pt x="82" y="9"/>
                  </a:lnTo>
                  <a:lnTo>
                    <a:pt x="100" y="10"/>
                  </a:lnTo>
                  <a:lnTo>
                    <a:pt x="104" y="0"/>
                  </a:lnTo>
                  <a:lnTo>
                    <a:pt x="137" y="15"/>
                  </a:lnTo>
                  <a:lnTo>
                    <a:pt x="146" y="50"/>
                  </a:lnTo>
                  <a:lnTo>
                    <a:pt x="130" y="50"/>
                  </a:lnTo>
                  <a:lnTo>
                    <a:pt x="114" y="66"/>
                  </a:lnTo>
                  <a:lnTo>
                    <a:pt x="123" y="70"/>
                  </a:lnTo>
                  <a:lnTo>
                    <a:pt x="76" y="105"/>
                  </a:lnTo>
                  <a:lnTo>
                    <a:pt x="75" y="128"/>
                  </a:lnTo>
                  <a:lnTo>
                    <a:pt x="93" y="144"/>
                  </a:lnTo>
                  <a:lnTo>
                    <a:pt x="85" y="152"/>
                  </a:lnTo>
                  <a:lnTo>
                    <a:pt x="89" y="155"/>
                  </a:lnTo>
                  <a:lnTo>
                    <a:pt x="71" y="165"/>
                  </a:lnTo>
                  <a:lnTo>
                    <a:pt x="61" y="204"/>
                  </a:lnTo>
                  <a:lnTo>
                    <a:pt x="45" y="204"/>
                  </a:lnTo>
                  <a:lnTo>
                    <a:pt x="40" y="216"/>
                  </a:lnTo>
                  <a:lnTo>
                    <a:pt x="24" y="216"/>
                  </a:lnTo>
                  <a:lnTo>
                    <a:pt x="20" y="204"/>
                  </a:lnTo>
                  <a:lnTo>
                    <a:pt x="23" y="200"/>
                  </a:lnTo>
                  <a:lnTo>
                    <a:pt x="0" y="158"/>
                  </a:lnTo>
                  <a:lnTo>
                    <a:pt x="5" y="15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31" name="Freeform 182"/>
            <p:cNvSpPr>
              <a:spLocks/>
            </p:cNvSpPr>
            <p:nvPr/>
          </p:nvSpPr>
          <p:spPr bwMode="auto">
            <a:xfrm>
              <a:off x="4554538" y="1922488"/>
              <a:ext cx="258762" cy="338137"/>
            </a:xfrm>
            <a:custGeom>
              <a:avLst/>
              <a:gdLst>
                <a:gd name="T0" fmla="*/ 2147483647 w 146"/>
                <a:gd name="T1" fmla="*/ 2147483647 h 216"/>
                <a:gd name="T2" fmla="*/ 2147483647 w 146"/>
                <a:gd name="T3" fmla="*/ 2147483647 h 216"/>
                <a:gd name="T4" fmla="*/ 2147483647 w 146"/>
                <a:gd name="T5" fmla="*/ 2147483647 h 216"/>
                <a:gd name="T6" fmla="*/ 2147483647 w 146"/>
                <a:gd name="T7" fmla="*/ 2147483647 h 216"/>
                <a:gd name="T8" fmla="*/ 2147483647 w 146"/>
                <a:gd name="T9" fmla="*/ 2147483647 h 216"/>
                <a:gd name="T10" fmla="*/ 2147483647 w 146"/>
                <a:gd name="T11" fmla="*/ 2147483647 h 216"/>
                <a:gd name="T12" fmla="*/ 2147483647 w 146"/>
                <a:gd name="T13" fmla="*/ 2147483647 h 216"/>
                <a:gd name="T14" fmla="*/ 2147483647 w 146"/>
                <a:gd name="T15" fmla="*/ 2147483647 h 216"/>
                <a:gd name="T16" fmla="*/ 2147483647 w 146"/>
                <a:gd name="T17" fmla="*/ 2147483647 h 216"/>
                <a:gd name="T18" fmla="*/ 2147483647 w 146"/>
                <a:gd name="T19" fmla="*/ 2147483647 h 216"/>
                <a:gd name="T20" fmla="*/ 2147483647 w 146"/>
                <a:gd name="T21" fmla="*/ 2147483647 h 216"/>
                <a:gd name="T22" fmla="*/ 2147483647 w 146"/>
                <a:gd name="T23" fmla="*/ 2147483647 h 216"/>
                <a:gd name="T24" fmla="*/ 2147483647 w 146"/>
                <a:gd name="T25" fmla="*/ 2147483647 h 216"/>
                <a:gd name="T26" fmla="*/ 2147483647 w 146"/>
                <a:gd name="T27" fmla="*/ 2147483647 h 216"/>
                <a:gd name="T28" fmla="*/ 2147483647 w 146"/>
                <a:gd name="T29" fmla="*/ 2147483647 h 216"/>
                <a:gd name="T30" fmla="*/ 2147483647 w 146"/>
                <a:gd name="T31" fmla="*/ 0 h 216"/>
                <a:gd name="T32" fmla="*/ 2147483647 w 146"/>
                <a:gd name="T33" fmla="*/ 2147483647 h 216"/>
                <a:gd name="T34" fmla="*/ 2147483647 w 146"/>
                <a:gd name="T35" fmla="*/ 2147483647 h 216"/>
                <a:gd name="T36" fmla="*/ 2147483647 w 146"/>
                <a:gd name="T37" fmla="*/ 2147483647 h 216"/>
                <a:gd name="T38" fmla="*/ 2147483647 w 146"/>
                <a:gd name="T39" fmla="*/ 2147483647 h 216"/>
                <a:gd name="T40" fmla="*/ 2147483647 w 146"/>
                <a:gd name="T41" fmla="*/ 2147483647 h 216"/>
                <a:gd name="T42" fmla="*/ 2147483647 w 146"/>
                <a:gd name="T43" fmla="*/ 2147483647 h 216"/>
                <a:gd name="T44" fmla="*/ 2147483647 w 146"/>
                <a:gd name="T45" fmla="*/ 2147483647 h 216"/>
                <a:gd name="T46" fmla="*/ 2147483647 w 146"/>
                <a:gd name="T47" fmla="*/ 2147483647 h 216"/>
                <a:gd name="T48" fmla="*/ 2147483647 w 146"/>
                <a:gd name="T49" fmla="*/ 2147483647 h 216"/>
                <a:gd name="T50" fmla="*/ 2147483647 w 146"/>
                <a:gd name="T51" fmla="*/ 2147483647 h 216"/>
                <a:gd name="T52" fmla="*/ 2147483647 w 146"/>
                <a:gd name="T53" fmla="*/ 2147483647 h 216"/>
                <a:gd name="T54" fmla="*/ 2147483647 w 146"/>
                <a:gd name="T55" fmla="*/ 2147483647 h 216"/>
                <a:gd name="T56" fmla="*/ 2147483647 w 146"/>
                <a:gd name="T57" fmla="*/ 2147483647 h 216"/>
                <a:gd name="T58" fmla="*/ 2147483647 w 146"/>
                <a:gd name="T59" fmla="*/ 2147483647 h 216"/>
                <a:gd name="T60" fmla="*/ 2147483647 w 146"/>
                <a:gd name="T61" fmla="*/ 2147483647 h 216"/>
                <a:gd name="T62" fmla="*/ 2147483647 w 146"/>
                <a:gd name="T63" fmla="*/ 2147483647 h 216"/>
                <a:gd name="T64" fmla="*/ 2147483647 w 146"/>
                <a:gd name="T65" fmla="*/ 2147483647 h 216"/>
                <a:gd name="T66" fmla="*/ 0 w 146"/>
                <a:gd name="T67" fmla="*/ 2147483647 h 216"/>
                <a:gd name="T68" fmla="*/ 2147483647 w 146"/>
                <a:gd name="T69" fmla="*/ 2147483647 h 2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6"/>
                <a:gd name="T106" fmla="*/ 0 h 216"/>
                <a:gd name="T107" fmla="*/ 146 w 146"/>
                <a:gd name="T108" fmla="*/ 216 h 2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6" h="216">
                  <a:moveTo>
                    <a:pt x="5" y="159"/>
                  </a:moveTo>
                  <a:lnTo>
                    <a:pt x="7" y="147"/>
                  </a:lnTo>
                  <a:lnTo>
                    <a:pt x="16" y="142"/>
                  </a:lnTo>
                  <a:lnTo>
                    <a:pt x="13" y="125"/>
                  </a:lnTo>
                  <a:lnTo>
                    <a:pt x="19" y="123"/>
                  </a:lnTo>
                  <a:lnTo>
                    <a:pt x="12" y="102"/>
                  </a:lnTo>
                  <a:lnTo>
                    <a:pt x="13" y="83"/>
                  </a:lnTo>
                  <a:lnTo>
                    <a:pt x="35" y="76"/>
                  </a:lnTo>
                  <a:lnTo>
                    <a:pt x="31" y="67"/>
                  </a:lnTo>
                  <a:lnTo>
                    <a:pt x="41" y="45"/>
                  </a:lnTo>
                  <a:lnTo>
                    <a:pt x="56" y="34"/>
                  </a:lnTo>
                  <a:lnTo>
                    <a:pt x="65" y="17"/>
                  </a:lnTo>
                  <a:lnTo>
                    <a:pt x="78" y="15"/>
                  </a:lnTo>
                  <a:lnTo>
                    <a:pt x="82" y="9"/>
                  </a:lnTo>
                  <a:lnTo>
                    <a:pt x="100" y="10"/>
                  </a:lnTo>
                  <a:lnTo>
                    <a:pt x="104" y="0"/>
                  </a:lnTo>
                  <a:lnTo>
                    <a:pt x="137" y="15"/>
                  </a:lnTo>
                  <a:lnTo>
                    <a:pt x="146" y="50"/>
                  </a:lnTo>
                  <a:lnTo>
                    <a:pt x="130" y="50"/>
                  </a:lnTo>
                  <a:lnTo>
                    <a:pt x="114" y="66"/>
                  </a:lnTo>
                  <a:lnTo>
                    <a:pt x="123" y="70"/>
                  </a:lnTo>
                  <a:lnTo>
                    <a:pt x="76" y="105"/>
                  </a:lnTo>
                  <a:lnTo>
                    <a:pt x="75" y="128"/>
                  </a:lnTo>
                  <a:lnTo>
                    <a:pt x="93" y="144"/>
                  </a:lnTo>
                  <a:lnTo>
                    <a:pt x="85" y="152"/>
                  </a:lnTo>
                  <a:lnTo>
                    <a:pt x="89" y="155"/>
                  </a:lnTo>
                  <a:lnTo>
                    <a:pt x="71" y="165"/>
                  </a:lnTo>
                  <a:lnTo>
                    <a:pt x="61" y="204"/>
                  </a:lnTo>
                  <a:lnTo>
                    <a:pt x="45" y="204"/>
                  </a:lnTo>
                  <a:lnTo>
                    <a:pt x="40" y="216"/>
                  </a:lnTo>
                  <a:lnTo>
                    <a:pt x="24" y="216"/>
                  </a:lnTo>
                  <a:lnTo>
                    <a:pt x="20" y="204"/>
                  </a:lnTo>
                  <a:lnTo>
                    <a:pt x="23" y="200"/>
                  </a:lnTo>
                  <a:lnTo>
                    <a:pt x="0" y="158"/>
                  </a:lnTo>
                  <a:lnTo>
                    <a:pt x="5" y="159"/>
                  </a:lnTo>
                </a:path>
              </a:pathLst>
            </a:custGeom>
            <a:solidFill>
              <a:srgbClr val="FFCCFF"/>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32" name="Freeform 183"/>
            <p:cNvSpPr>
              <a:spLocks/>
            </p:cNvSpPr>
            <p:nvPr/>
          </p:nvSpPr>
          <p:spPr bwMode="auto">
            <a:xfrm>
              <a:off x="4743450" y="1903438"/>
              <a:ext cx="238125" cy="239712"/>
            </a:xfrm>
            <a:custGeom>
              <a:avLst/>
              <a:gdLst>
                <a:gd name="T0" fmla="*/ 2147483647 w 134"/>
                <a:gd name="T1" fmla="*/ 2147483647 h 155"/>
                <a:gd name="T2" fmla="*/ 2147483647 w 134"/>
                <a:gd name="T3" fmla="*/ 2147483647 h 155"/>
                <a:gd name="T4" fmla="*/ 2147483647 w 134"/>
                <a:gd name="T5" fmla="*/ 2147483647 h 155"/>
                <a:gd name="T6" fmla="*/ 2147483647 w 134"/>
                <a:gd name="T7" fmla="*/ 2147483647 h 155"/>
                <a:gd name="T8" fmla="*/ 2147483647 w 134"/>
                <a:gd name="T9" fmla="*/ 2147483647 h 155"/>
                <a:gd name="T10" fmla="*/ 2147483647 w 134"/>
                <a:gd name="T11" fmla="*/ 2147483647 h 155"/>
                <a:gd name="T12" fmla="*/ 2147483647 w 134"/>
                <a:gd name="T13" fmla="*/ 2147483647 h 155"/>
                <a:gd name="T14" fmla="*/ 2147483647 w 134"/>
                <a:gd name="T15" fmla="*/ 2147483647 h 155"/>
                <a:gd name="T16" fmla="*/ 2147483647 w 134"/>
                <a:gd name="T17" fmla="*/ 2147483647 h 155"/>
                <a:gd name="T18" fmla="*/ 2147483647 w 134"/>
                <a:gd name="T19" fmla="*/ 2147483647 h 155"/>
                <a:gd name="T20" fmla="*/ 2147483647 w 134"/>
                <a:gd name="T21" fmla="*/ 2147483647 h 155"/>
                <a:gd name="T22" fmla="*/ 2147483647 w 134"/>
                <a:gd name="T23" fmla="*/ 2147483647 h 155"/>
                <a:gd name="T24" fmla="*/ 2147483647 w 134"/>
                <a:gd name="T25" fmla="*/ 2147483647 h 155"/>
                <a:gd name="T26" fmla="*/ 2147483647 w 134"/>
                <a:gd name="T27" fmla="*/ 2147483647 h 155"/>
                <a:gd name="T28" fmla="*/ 2147483647 w 134"/>
                <a:gd name="T29" fmla="*/ 2147483647 h 155"/>
                <a:gd name="T30" fmla="*/ 2147483647 w 134"/>
                <a:gd name="T31" fmla="*/ 2147483647 h 155"/>
                <a:gd name="T32" fmla="*/ 2147483647 w 134"/>
                <a:gd name="T33" fmla="*/ 2147483647 h 155"/>
                <a:gd name="T34" fmla="*/ 2147483647 w 134"/>
                <a:gd name="T35" fmla="*/ 2147483647 h 155"/>
                <a:gd name="T36" fmla="*/ 2147483647 w 134"/>
                <a:gd name="T37" fmla="*/ 2147483647 h 155"/>
                <a:gd name="T38" fmla="*/ 2147483647 w 134"/>
                <a:gd name="T39" fmla="*/ 2147483647 h 155"/>
                <a:gd name="T40" fmla="*/ 2147483647 w 134"/>
                <a:gd name="T41" fmla="*/ 2147483647 h 155"/>
                <a:gd name="T42" fmla="*/ 0 w 134"/>
                <a:gd name="T43" fmla="*/ 2147483647 h 155"/>
                <a:gd name="T44" fmla="*/ 2147483647 w 134"/>
                <a:gd name="T45" fmla="*/ 2147483647 h 155"/>
                <a:gd name="T46" fmla="*/ 2147483647 w 134"/>
                <a:gd name="T47" fmla="*/ 2147483647 h 155"/>
                <a:gd name="T48" fmla="*/ 2147483647 w 134"/>
                <a:gd name="T49" fmla="*/ 2147483647 h 155"/>
                <a:gd name="T50" fmla="*/ 2147483647 w 134"/>
                <a:gd name="T51" fmla="*/ 2147483647 h 155"/>
                <a:gd name="T52" fmla="*/ 2147483647 w 134"/>
                <a:gd name="T53" fmla="*/ 2147483647 h 155"/>
                <a:gd name="T54" fmla="*/ 2147483647 w 134"/>
                <a:gd name="T55" fmla="*/ 0 h 155"/>
                <a:gd name="T56" fmla="*/ 2147483647 w 134"/>
                <a:gd name="T57" fmla="*/ 2147483647 h 155"/>
                <a:gd name="T58" fmla="*/ 2147483647 w 134"/>
                <a:gd name="T59" fmla="*/ 2147483647 h 1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4"/>
                <a:gd name="T91" fmla="*/ 0 h 155"/>
                <a:gd name="T92" fmla="*/ 134 w 134"/>
                <a:gd name="T93" fmla="*/ 155 h 1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4" h="155">
                  <a:moveTo>
                    <a:pt x="93" y="14"/>
                  </a:moveTo>
                  <a:lnTo>
                    <a:pt x="89" y="16"/>
                  </a:lnTo>
                  <a:lnTo>
                    <a:pt x="90" y="25"/>
                  </a:lnTo>
                  <a:lnTo>
                    <a:pt x="106" y="33"/>
                  </a:lnTo>
                  <a:lnTo>
                    <a:pt x="100" y="44"/>
                  </a:lnTo>
                  <a:lnTo>
                    <a:pt x="111" y="60"/>
                  </a:lnTo>
                  <a:lnTo>
                    <a:pt x="110" y="76"/>
                  </a:lnTo>
                  <a:lnTo>
                    <a:pt x="121" y="87"/>
                  </a:lnTo>
                  <a:lnTo>
                    <a:pt x="118" y="95"/>
                  </a:lnTo>
                  <a:lnTo>
                    <a:pt x="134" y="111"/>
                  </a:lnTo>
                  <a:lnTo>
                    <a:pt x="94" y="146"/>
                  </a:lnTo>
                  <a:lnTo>
                    <a:pt x="45" y="155"/>
                  </a:lnTo>
                  <a:lnTo>
                    <a:pt x="19" y="143"/>
                  </a:lnTo>
                  <a:lnTo>
                    <a:pt x="21" y="130"/>
                  </a:lnTo>
                  <a:lnTo>
                    <a:pt x="14" y="115"/>
                  </a:lnTo>
                  <a:lnTo>
                    <a:pt x="19" y="106"/>
                  </a:lnTo>
                  <a:lnTo>
                    <a:pt x="59" y="76"/>
                  </a:lnTo>
                  <a:lnTo>
                    <a:pt x="58" y="67"/>
                  </a:lnTo>
                  <a:lnTo>
                    <a:pt x="49" y="63"/>
                  </a:lnTo>
                  <a:lnTo>
                    <a:pt x="42" y="63"/>
                  </a:lnTo>
                  <a:lnTo>
                    <a:pt x="33" y="28"/>
                  </a:lnTo>
                  <a:lnTo>
                    <a:pt x="0" y="13"/>
                  </a:lnTo>
                  <a:lnTo>
                    <a:pt x="7" y="9"/>
                  </a:lnTo>
                  <a:lnTo>
                    <a:pt x="23" y="17"/>
                  </a:lnTo>
                  <a:lnTo>
                    <a:pt x="48" y="19"/>
                  </a:lnTo>
                  <a:lnTo>
                    <a:pt x="56" y="14"/>
                  </a:lnTo>
                  <a:lnTo>
                    <a:pt x="61" y="3"/>
                  </a:lnTo>
                  <a:lnTo>
                    <a:pt x="78" y="0"/>
                  </a:lnTo>
                  <a:lnTo>
                    <a:pt x="93" y="4"/>
                  </a:lnTo>
                  <a:lnTo>
                    <a:pt x="93" y="1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33" name="Freeform 184"/>
            <p:cNvSpPr>
              <a:spLocks/>
            </p:cNvSpPr>
            <p:nvPr/>
          </p:nvSpPr>
          <p:spPr bwMode="auto">
            <a:xfrm>
              <a:off x="4743450" y="1903438"/>
              <a:ext cx="238125" cy="239712"/>
            </a:xfrm>
            <a:custGeom>
              <a:avLst/>
              <a:gdLst>
                <a:gd name="T0" fmla="*/ 2147483647 w 134"/>
                <a:gd name="T1" fmla="*/ 2147483647 h 155"/>
                <a:gd name="T2" fmla="*/ 2147483647 w 134"/>
                <a:gd name="T3" fmla="*/ 2147483647 h 155"/>
                <a:gd name="T4" fmla="*/ 2147483647 w 134"/>
                <a:gd name="T5" fmla="*/ 2147483647 h 155"/>
                <a:gd name="T6" fmla="*/ 2147483647 w 134"/>
                <a:gd name="T7" fmla="*/ 2147483647 h 155"/>
                <a:gd name="T8" fmla="*/ 2147483647 w 134"/>
                <a:gd name="T9" fmla="*/ 2147483647 h 155"/>
                <a:gd name="T10" fmla="*/ 2147483647 w 134"/>
                <a:gd name="T11" fmla="*/ 2147483647 h 155"/>
                <a:gd name="T12" fmla="*/ 2147483647 w 134"/>
                <a:gd name="T13" fmla="*/ 2147483647 h 155"/>
                <a:gd name="T14" fmla="*/ 2147483647 w 134"/>
                <a:gd name="T15" fmla="*/ 2147483647 h 155"/>
                <a:gd name="T16" fmla="*/ 2147483647 w 134"/>
                <a:gd name="T17" fmla="*/ 2147483647 h 155"/>
                <a:gd name="T18" fmla="*/ 2147483647 w 134"/>
                <a:gd name="T19" fmla="*/ 2147483647 h 155"/>
                <a:gd name="T20" fmla="*/ 2147483647 w 134"/>
                <a:gd name="T21" fmla="*/ 2147483647 h 155"/>
                <a:gd name="T22" fmla="*/ 2147483647 w 134"/>
                <a:gd name="T23" fmla="*/ 2147483647 h 155"/>
                <a:gd name="T24" fmla="*/ 2147483647 w 134"/>
                <a:gd name="T25" fmla="*/ 2147483647 h 155"/>
                <a:gd name="T26" fmla="*/ 2147483647 w 134"/>
                <a:gd name="T27" fmla="*/ 2147483647 h 155"/>
                <a:gd name="T28" fmla="*/ 2147483647 w 134"/>
                <a:gd name="T29" fmla="*/ 2147483647 h 155"/>
                <a:gd name="T30" fmla="*/ 2147483647 w 134"/>
                <a:gd name="T31" fmla="*/ 2147483647 h 155"/>
                <a:gd name="T32" fmla="*/ 2147483647 w 134"/>
                <a:gd name="T33" fmla="*/ 2147483647 h 155"/>
                <a:gd name="T34" fmla="*/ 2147483647 w 134"/>
                <a:gd name="T35" fmla="*/ 2147483647 h 155"/>
                <a:gd name="T36" fmla="*/ 2147483647 w 134"/>
                <a:gd name="T37" fmla="*/ 2147483647 h 155"/>
                <a:gd name="T38" fmla="*/ 2147483647 w 134"/>
                <a:gd name="T39" fmla="*/ 2147483647 h 155"/>
                <a:gd name="T40" fmla="*/ 2147483647 w 134"/>
                <a:gd name="T41" fmla="*/ 2147483647 h 155"/>
                <a:gd name="T42" fmla="*/ 0 w 134"/>
                <a:gd name="T43" fmla="*/ 2147483647 h 155"/>
                <a:gd name="T44" fmla="*/ 2147483647 w 134"/>
                <a:gd name="T45" fmla="*/ 2147483647 h 155"/>
                <a:gd name="T46" fmla="*/ 2147483647 w 134"/>
                <a:gd name="T47" fmla="*/ 2147483647 h 155"/>
                <a:gd name="T48" fmla="*/ 2147483647 w 134"/>
                <a:gd name="T49" fmla="*/ 2147483647 h 155"/>
                <a:gd name="T50" fmla="*/ 2147483647 w 134"/>
                <a:gd name="T51" fmla="*/ 2147483647 h 155"/>
                <a:gd name="T52" fmla="*/ 2147483647 w 134"/>
                <a:gd name="T53" fmla="*/ 2147483647 h 155"/>
                <a:gd name="T54" fmla="*/ 2147483647 w 134"/>
                <a:gd name="T55" fmla="*/ 0 h 155"/>
                <a:gd name="T56" fmla="*/ 2147483647 w 134"/>
                <a:gd name="T57" fmla="*/ 2147483647 h 155"/>
                <a:gd name="T58" fmla="*/ 2147483647 w 134"/>
                <a:gd name="T59" fmla="*/ 2147483647 h 1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4"/>
                <a:gd name="T91" fmla="*/ 0 h 155"/>
                <a:gd name="T92" fmla="*/ 134 w 134"/>
                <a:gd name="T93" fmla="*/ 155 h 1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4" h="155">
                  <a:moveTo>
                    <a:pt x="93" y="14"/>
                  </a:moveTo>
                  <a:lnTo>
                    <a:pt x="89" y="16"/>
                  </a:lnTo>
                  <a:lnTo>
                    <a:pt x="90" y="25"/>
                  </a:lnTo>
                  <a:lnTo>
                    <a:pt x="106" y="33"/>
                  </a:lnTo>
                  <a:lnTo>
                    <a:pt x="100" y="44"/>
                  </a:lnTo>
                  <a:lnTo>
                    <a:pt x="111" y="60"/>
                  </a:lnTo>
                  <a:lnTo>
                    <a:pt x="110" y="76"/>
                  </a:lnTo>
                  <a:lnTo>
                    <a:pt x="121" y="87"/>
                  </a:lnTo>
                  <a:lnTo>
                    <a:pt x="118" y="95"/>
                  </a:lnTo>
                  <a:lnTo>
                    <a:pt x="134" y="111"/>
                  </a:lnTo>
                  <a:lnTo>
                    <a:pt x="94" y="146"/>
                  </a:lnTo>
                  <a:lnTo>
                    <a:pt x="45" y="155"/>
                  </a:lnTo>
                  <a:lnTo>
                    <a:pt x="19" y="143"/>
                  </a:lnTo>
                  <a:lnTo>
                    <a:pt x="21" y="130"/>
                  </a:lnTo>
                  <a:lnTo>
                    <a:pt x="14" y="115"/>
                  </a:lnTo>
                  <a:lnTo>
                    <a:pt x="19" y="106"/>
                  </a:lnTo>
                  <a:lnTo>
                    <a:pt x="59" y="76"/>
                  </a:lnTo>
                  <a:lnTo>
                    <a:pt x="58" y="67"/>
                  </a:lnTo>
                  <a:lnTo>
                    <a:pt x="49" y="63"/>
                  </a:lnTo>
                  <a:lnTo>
                    <a:pt x="42" y="63"/>
                  </a:lnTo>
                  <a:lnTo>
                    <a:pt x="33" y="28"/>
                  </a:lnTo>
                  <a:lnTo>
                    <a:pt x="0" y="13"/>
                  </a:lnTo>
                  <a:lnTo>
                    <a:pt x="7" y="9"/>
                  </a:lnTo>
                  <a:lnTo>
                    <a:pt x="23" y="17"/>
                  </a:lnTo>
                  <a:lnTo>
                    <a:pt x="48" y="19"/>
                  </a:lnTo>
                  <a:lnTo>
                    <a:pt x="56" y="14"/>
                  </a:lnTo>
                  <a:lnTo>
                    <a:pt x="61" y="3"/>
                  </a:lnTo>
                  <a:lnTo>
                    <a:pt x="78" y="0"/>
                  </a:lnTo>
                  <a:lnTo>
                    <a:pt x="93" y="4"/>
                  </a:lnTo>
                  <a:lnTo>
                    <a:pt x="93" y="14"/>
                  </a:lnTo>
                </a:path>
              </a:pathLst>
            </a:custGeom>
            <a:solidFill>
              <a:srgbClr val="FFCCFF"/>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34" name="Freeform 185"/>
            <p:cNvSpPr>
              <a:spLocks/>
            </p:cNvSpPr>
            <p:nvPr/>
          </p:nvSpPr>
          <p:spPr bwMode="auto">
            <a:xfrm>
              <a:off x="1309688" y="1809775"/>
              <a:ext cx="1722437" cy="815975"/>
            </a:xfrm>
            <a:custGeom>
              <a:avLst/>
              <a:gdLst>
                <a:gd name="T0" fmla="*/ 2147483647 w 964"/>
                <a:gd name="T1" fmla="*/ 2147483647 h 523"/>
                <a:gd name="T2" fmla="*/ 2147483647 w 964"/>
                <a:gd name="T3" fmla="*/ 2147483647 h 523"/>
                <a:gd name="T4" fmla="*/ 2147483647 w 964"/>
                <a:gd name="T5" fmla="*/ 2147483647 h 523"/>
                <a:gd name="T6" fmla="*/ 2147483647 w 964"/>
                <a:gd name="T7" fmla="*/ 2147483647 h 523"/>
                <a:gd name="T8" fmla="*/ 2147483647 w 964"/>
                <a:gd name="T9" fmla="*/ 2147483647 h 523"/>
                <a:gd name="T10" fmla="*/ 2147483647 w 964"/>
                <a:gd name="T11" fmla="*/ 2147483647 h 523"/>
                <a:gd name="T12" fmla="*/ 2147483647 w 964"/>
                <a:gd name="T13" fmla="*/ 2147483647 h 523"/>
                <a:gd name="T14" fmla="*/ 2147483647 w 964"/>
                <a:gd name="T15" fmla="*/ 2147483647 h 523"/>
                <a:gd name="T16" fmla="*/ 2147483647 w 964"/>
                <a:gd name="T17" fmla="*/ 2147483647 h 523"/>
                <a:gd name="T18" fmla="*/ 2147483647 w 964"/>
                <a:gd name="T19" fmla="*/ 2147483647 h 523"/>
                <a:gd name="T20" fmla="*/ 2147483647 w 964"/>
                <a:gd name="T21" fmla="*/ 2147483647 h 523"/>
                <a:gd name="T22" fmla="*/ 2147483647 w 964"/>
                <a:gd name="T23" fmla="*/ 2147483647 h 523"/>
                <a:gd name="T24" fmla="*/ 2147483647 w 964"/>
                <a:gd name="T25" fmla="*/ 2147483647 h 523"/>
                <a:gd name="T26" fmla="*/ 2147483647 w 964"/>
                <a:gd name="T27" fmla="*/ 2147483647 h 523"/>
                <a:gd name="T28" fmla="*/ 2147483647 w 964"/>
                <a:gd name="T29" fmla="*/ 2147483647 h 523"/>
                <a:gd name="T30" fmla="*/ 2147483647 w 964"/>
                <a:gd name="T31" fmla="*/ 2147483647 h 523"/>
                <a:gd name="T32" fmla="*/ 2147483647 w 964"/>
                <a:gd name="T33" fmla="*/ 2147483647 h 523"/>
                <a:gd name="T34" fmla="*/ 2147483647 w 964"/>
                <a:gd name="T35" fmla="*/ 2147483647 h 523"/>
                <a:gd name="T36" fmla="*/ 2147483647 w 964"/>
                <a:gd name="T37" fmla="*/ 2147483647 h 523"/>
                <a:gd name="T38" fmla="*/ 2147483647 w 964"/>
                <a:gd name="T39" fmla="*/ 2147483647 h 523"/>
                <a:gd name="T40" fmla="*/ 2147483647 w 964"/>
                <a:gd name="T41" fmla="*/ 2147483647 h 523"/>
                <a:gd name="T42" fmla="*/ 2147483647 w 964"/>
                <a:gd name="T43" fmla="*/ 2147483647 h 523"/>
                <a:gd name="T44" fmla="*/ 2147483647 w 964"/>
                <a:gd name="T45" fmla="*/ 2147483647 h 523"/>
                <a:gd name="T46" fmla="*/ 2147483647 w 964"/>
                <a:gd name="T47" fmla="*/ 2147483647 h 523"/>
                <a:gd name="T48" fmla="*/ 2147483647 w 964"/>
                <a:gd name="T49" fmla="*/ 2147483647 h 523"/>
                <a:gd name="T50" fmla="*/ 2147483647 w 964"/>
                <a:gd name="T51" fmla="*/ 2147483647 h 523"/>
                <a:gd name="T52" fmla="*/ 2147483647 w 964"/>
                <a:gd name="T53" fmla="*/ 0 h 523"/>
                <a:gd name="T54" fmla="*/ 2147483647 w 964"/>
                <a:gd name="T55" fmla="*/ 2147483647 h 523"/>
                <a:gd name="T56" fmla="*/ 2147483647 w 964"/>
                <a:gd name="T57" fmla="*/ 2147483647 h 523"/>
                <a:gd name="T58" fmla="*/ 2147483647 w 964"/>
                <a:gd name="T59" fmla="*/ 2147483647 h 523"/>
                <a:gd name="T60" fmla="*/ 2147483647 w 964"/>
                <a:gd name="T61" fmla="*/ 2147483647 h 523"/>
                <a:gd name="T62" fmla="*/ 2147483647 w 964"/>
                <a:gd name="T63" fmla="*/ 2147483647 h 523"/>
                <a:gd name="T64" fmla="*/ 2147483647 w 964"/>
                <a:gd name="T65" fmla="*/ 2147483647 h 523"/>
                <a:gd name="T66" fmla="*/ 2147483647 w 964"/>
                <a:gd name="T67" fmla="*/ 2147483647 h 523"/>
                <a:gd name="T68" fmla="*/ 2147483647 w 964"/>
                <a:gd name="T69" fmla="*/ 2147483647 h 523"/>
                <a:gd name="T70" fmla="*/ 2147483647 w 964"/>
                <a:gd name="T71" fmla="*/ 2147483647 h 523"/>
                <a:gd name="T72" fmla="*/ 2147483647 w 964"/>
                <a:gd name="T73" fmla="*/ 2147483647 h 523"/>
                <a:gd name="T74" fmla="*/ 0 w 964"/>
                <a:gd name="T75" fmla="*/ 2147483647 h 523"/>
                <a:gd name="T76" fmla="*/ 2147483647 w 964"/>
                <a:gd name="T77" fmla="*/ 2147483647 h 523"/>
                <a:gd name="T78" fmla="*/ 2147483647 w 964"/>
                <a:gd name="T79" fmla="*/ 2147483647 h 523"/>
                <a:gd name="T80" fmla="*/ 2147483647 w 964"/>
                <a:gd name="T81" fmla="*/ 2147483647 h 523"/>
                <a:gd name="T82" fmla="*/ 2147483647 w 964"/>
                <a:gd name="T83" fmla="*/ 2147483647 h 523"/>
                <a:gd name="T84" fmla="*/ 2147483647 w 964"/>
                <a:gd name="T85" fmla="*/ 2147483647 h 523"/>
                <a:gd name="T86" fmla="*/ 2147483647 w 964"/>
                <a:gd name="T87" fmla="*/ 2147483647 h 523"/>
                <a:gd name="T88" fmla="*/ 2147483647 w 964"/>
                <a:gd name="T89" fmla="*/ 2147483647 h 523"/>
                <a:gd name="T90" fmla="*/ 2147483647 w 964"/>
                <a:gd name="T91" fmla="*/ 2147483647 h 523"/>
                <a:gd name="T92" fmla="*/ 2147483647 w 964"/>
                <a:gd name="T93" fmla="*/ 2147483647 h 523"/>
                <a:gd name="T94" fmla="*/ 2147483647 w 964"/>
                <a:gd name="T95" fmla="*/ 2147483647 h 523"/>
                <a:gd name="T96" fmla="*/ 2147483647 w 964"/>
                <a:gd name="T97" fmla="*/ 2147483647 h 523"/>
                <a:gd name="T98" fmla="*/ 2147483647 w 964"/>
                <a:gd name="T99" fmla="*/ 2147483647 h 5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4"/>
                <a:gd name="T151" fmla="*/ 0 h 523"/>
                <a:gd name="T152" fmla="*/ 964 w 964"/>
                <a:gd name="T153" fmla="*/ 523 h 52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4" h="523">
                  <a:moveTo>
                    <a:pt x="765" y="464"/>
                  </a:moveTo>
                  <a:lnTo>
                    <a:pt x="799" y="455"/>
                  </a:lnTo>
                  <a:lnTo>
                    <a:pt x="796" y="461"/>
                  </a:lnTo>
                  <a:lnTo>
                    <a:pt x="804" y="460"/>
                  </a:lnTo>
                  <a:lnTo>
                    <a:pt x="772" y="482"/>
                  </a:lnTo>
                  <a:lnTo>
                    <a:pt x="776" y="493"/>
                  </a:lnTo>
                  <a:lnTo>
                    <a:pt x="800" y="476"/>
                  </a:lnTo>
                  <a:lnTo>
                    <a:pt x="845" y="464"/>
                  </a:lnTo>
                  <a:lnTo>
                    <a:pt x="867" y="450"/>
                  </a:lnTo>
                  <a:lnTo>
                    <a:pt x="860" y="444"/>
                  </a:lnTo>
                  <a:lnTo>
                    <a:pt x="862" y="432"/>
                  </a:lnTo>
                  <a:lnTo>
                    <a:pt x="844" y="454"/>
                  </a:lnTo>
                  <a:lnTo>
                    <a:pt x="820" y="454"/>
                  </a:lnTo>
                  <a:lnTo>
                    <a:pt x="804" y="445"/>
                  </a:lnTo>
                  <a:lnTo>
                    <a:pt x="804" y="436"/>
                  </a:lnTo>
                  <a:lnTo>
                    <a:pt x="811" y="420"/>
                  </a:lnTo>
                  <a:lnTo>
                    <a:pt x="800" y="422"/>
                  </a:lnTo>
                  <a:lnTo>
                    <a:pt x="793" y="413"/>
                  </a:lnTo>
                  <a:lnTo>
                    <a:pt x="825" y="407"/>
                  </a:lnTo>
                  <a:lnTo>
                    <a:pt x="825" y="401"/>
                  </a:lnTo>
                  <a:lnTo>
                    <a:pt x="816" y="394"/>
                  </a:lnTo>
                  <a:lnTo>
                    <a:pt x="765" y="407"/>
                  </a:lnTo>
                  <a:lnTo>
                    <a:pt x="721" y="436"/>
                  </a:lnTo>
                  <a:lnTo>
                    <a:pt x="758" y="404"/>
                  </a:lnTo>
                  <a:lnTo>
                    <a:pt x="780" y="393"/>
                  </a:lnTo>
                  <a:lnTo>
                    <a:pt x="789" y="393"/>
                  </a:lnTo>
                  <a:lnTo>
                    <a:pt x="801" y="379"/>
                  </a:lnTo>
                  <a:lnTo>
                    <a:pt x="839" y="375"/>
                  </a:lnTo>
                  <a:lnTo>
                    <a:pt x="891" y="378"/>
                  </a:lnTo>
                  <a:lnTo>
                    <a:pt x="915" y="362"/>
                  </a:lnTo>
                  <a:lnTo>
                    <a:pt x="959" y="346"/>
                  </a:lnTo>
                  <a:lnTo>
                    <a:pt x="964" y="328"/>
                  </a:lnTo>
                  <a:lnTo>
                    <a:pt x="959" y="318"/>
                  </a:lnTo>
                  <a:lnTo>
                    <a:pt x="950" y="318"/>
                  </a:lnTo>
                  <a:lnTo>
                    <a:pt x="952" y="312"/>
                  </a:lnTo>
                  <a:lnTo>
                    <a:pt x="938" y="311"/>
                  </a:lnTo>
                  <a:lnTo>
                    <a:pt x="953" y="305"/>
                  </a:lnTo>
                  <a:lnTo>
                    <a:pt x="936" y="301"/>
                  </a:lnTo>
                  <a:lnTo>
                    <a:pt x="936" y="295"/>
                  </a:lnTo>
                  <a:lnTo>
                    <a:pt x="922" y="292"/>
                  </a:lnTo>
                  <a:lnTo>
                    <a:pt x="922" y="286"/>
                  </a:lnTo>
                  <a:lnTo>
                    <a:pt x="912" y="276"/>
                  </a:lnTo>
                  <a:lnTo>
                    <a:pt x="925" y="263"/>
                  </a:lnTo>
                  <a:lnTo>
                    <a:pt x="910" y="209"/>
                  </a:lnTo>
                  <a:lnTo>
                    <a:pt x="894" y="219"/>
                  </a:lnTo>
                  <a:lnTo>
                    <a:pt x="894" y="223"/>
                  </a:lnTo>
                  <a:lnTo>
                    <a:pt x="887" y="231"/>
                  </a:lnTo>
                  <a:lnTo>
                    <a:pt x="853" y="245"/>
                  </a:lnTo>
                  <a:lnTo>
                    <a:pt x="842" y="228"/>
                  </a:lnTo>
                  <a:lnTo>
                    <a:pt x="858" y="200"/>
                  </a:lnTo>
                  <a:lnTo>
                    <a:pt x="834" y="194"/>
                  </a:lnTo>
                  <a:lnTo>
                    <a:pt x="841" y="190"/>
                  </a:lnTo>
                  <a:lnTo>
                    <a:pt x="823" y="175"/>
                  </a:lnTo>
                  <a:lnTo>
                    <a:pt x="780" y="175"/>
                  </a:lnTo>
                  <a:lnTo>
                    <a:pt x="769" y="178"/>
                  </a:lnTo>
                  <a:lnTo>
                    <a:pt x="765" y="184"/>
                  </a:lnTo>
                  <a:lnTo>
                    <a:pt x="769" y="190"/>
                  </a:lnTo>
                  <a:lnTo>
                    <a:pt x="754" y="203"/>
                  </a:lnTo>
                  <a:lnTo>
                    <a:pt x="758" y="206"/>
                  </a:lnTo>
                  <a:lnTo>
                    <a:pt x="751" y="222"/>
                  </a:lnTo>
                  <a:lnTo>
                    <a:pt x="727" y="235"/>
                  </a:lnTo>
                  <a:lnTo>
                    <a:pt x="735" y="242"/>
                  </a:lnTo>
                  <a:lnTo>
                    <a:pt x="724" y="280"/>
                  </a:lnTo>
                  <a:lnTo>
                    <a:pt x="676" y="302"/>
                  </a:lnTo>
                  <a:lnTo>
                    <a:pt x="668" y="344"/>
                  </a:lnTo>
                  <a:lnTo>
                    <a:pt x="643" y="358"/>
                  </a:lnTo>
                  <a:lnTo>
                    <a:pt x="641" y="365"/>
                  </a:lnTo>
                  <a:lnTo>
                    <a:pt x="624" y="331"/>
                  </a:lnTo>
                  <a:lnTo>
                    <a:pt x="647" y="298"/>
                  </a:lnTo>
                  <a:lnTo>
                    <a:pt x="613" y="292"/>
                  </a:lnTo>
                  <a:lnTo>
                    <a:pt x="560" y="260"/>
                  </a:lnTo>
                  <a:lnTo>
                    <a:pt x="540" y="266"/>
                  </a:lnTo>
                  <a:lnTo>
                    <a:pt x="551" y="236"/>
                  </a:lnTo>
                  <a:lnTo>
                    <a:pt x="536" y="236"/>
                  </a:lnTo>
                  <a:lnTo>
                    <a:pt x="536" y="231"/>
                  </a:lnTo>
                  <a:lnTo>
                    <a:pt x="567" y="198"/>
                  </a:lnTo>
                  <a:lnTo>
                    <a:pt x="599" y="182"/>
                  </a:lnTo>
                  <a:lnTo>
                    <a:pt x="605" y="174"/>
                  </a:lnTo>
                  <a:lnTo>
                    <a:pt x="631" y="168"/>
                  </a:lnTo>
                  <a:lnTo>
                    <a:pt x="651" y="150"/>
                  </a:lnTo>
                  <a:lnTo>
                    <a:pt x="668" y="150"/>
                  </a:lnTo>
                  <a:lnTo>
                    <a:pt x="696" y="136"/>
                  </a:lnTo>
                  <a:lnTo>
                    <a:pt x="721" y="118"/>
                  </a:lnTo>
                  <a:lnTo>
                    <a:pt x="717" y="112"/>
                  </a:lnTo>
                  <a:lnTo>
                    <a:pt x="733" y="111"/>
                  </a:lnTo>
                  <a:lnTo>
                    <a:pt x="747" y="118"/>
                  </a:lnTo>
                  <a:lnTo>
                    <a:pt x="783" y="105"/>
                  </a:lnTo>
                  <a:lnTo>
                    <a:pt x="793" y="96"/>
                  </a:lnTo>
                  <a:lnTo>
                    <a:pt x="780" y="92"/>
                  </a:lnTo>
                  <a:lnTo>
                    <a:pt x="808" y="71"/>
                  </a:lnTo>
                  <a:lnTo>
                    <a:pt x="796" y="69"/>
                  </a:lnTo>
                  <a:lnTo>
                    <a:pt x="797" y="64"/>
                  </a:lnTo>
                  <a:lnTo>
                    <a:pt x="772" y="63"/>
                  </a:lnTo>
                  <a:lnTo>
                    <a:pt x="752" y="88"/>
                  </a:lnTo>
                  <a:lnTo>
                    <a:pt x="721" y="102"/>
                  </a:lnTo>
                  <a:lnTo>
                    <a:pt x="719" y="92"/>
                  </a:lnTo>
                  <a:lnTo>
                    <a:pt x="731" y="77"/>
                  </a:lnTo>
                  <a:lnTo>
                    <a:pt x="727" y="70"/>
                  </a:lnTo>
                  <a:lnTo>
                    <a:pt x="709" y="80"/>
                  </a:lnTo>
                  <a:lnTo>
                    <a:pt x="703" y="67"/>
                  </a:lnTo>
                  <a:lnTo>
                    <a:pt x="696" y="63"/>
                  </a:lnTo>
                  <a:lnTo>
                    <a:pt x="713" y="57"/>
                  </a:lnTo>
                  <a:lnTo>
                    <a:pt x="707" y="32"/>
                  </a:lnTo>
                  <a:lnTo>
                    <a:pt x="719" y="28"/>
                  </a:lnTo>
                  <a:lnTo>
                    <a:pt x="719" y="22"/>
                  </a:lnTo>
                  <a:lnTo>
                    <a:pt x="742" y="20"/>
                  </a:lnTo>
                  <a:lnTo>
                    <a:pt x="776" y="4"/>
                  </a:lnTo>
                  <a:lnTo>
                    <a:pt x="749" y="0"/>
                  </a:lnTo>
                  <a:lnTo>
                    <a:pt x="716" y="7"/>
                  </a:lnTo>
                  <a:lnTo>
                    <a:pt x="696" y="35"/>
                  </a:lnTo>
                  <a:lnTo>
                    <a:pt x="658" y="52"/>
                  </a:lnTo>
                  <a:lnTo>
                    <a:pt x="662" y="63"/>
                  </a:lnTo>
                  <a:lnTo>
                    <a:pt x="675" y="69"/>
                  </a:lnTo>
                  <a:lnTo>
                    <a:pt x="662" y="74"/>
                  </a:lnTo>
                  <a:lnTo>
                    <a:pt x="660" y="82"/>
                  </a:lnTo>
                  <a:lnTo>
                    <a:pt x="629" y="98"/>
                  </a:lnTo>
                  <a:lnTo>
                    <a:pt x="623" y="92"/>
                  </a:lnTo>
                  <a:lnTo>
                    <a:pt x="629" y="83"/>
                  </a:lnTo>
                  <a:lnTo>
                    <a:pt x="648" y="77"/>
                  </a:lnTo>
                  <a:lnTo>
                    <a:pt x="647" y="69"/>
                  </a:lnTo>
                  <a:lnTo>
                    <a:pt x="638" y="63"/>
                  </a:lnTo>
                  <a:lnTo>
                    <a:pt x="608" y="74"/>
                  </a:lnTo>
                  <a:lnTo>
                    <a:pt x="620" y="80"/>
                  </a:lnTo>
                  <a:lnTo>
                    <a:pt x="599" y="95"/>
                  </a:lnTo>
                  <a:lnTo>
                    <a:pt x="567" y="93"/>
                  </a:lnTo>
                  <a:lnTo>
                    <a:pt x="544" y="85"/>
                  </a:lnTo>
                  <a:lnTo>
                    <a:pt x="540" y="76"/>
                  </a:lnTo>
                  <a:lnTo>
                    <a:pt x="494" y="85"/>
                  </a:lnTo>
                  <a:lnTo>
                    <a:pt x="502" y="89"/>
                  </a:lnTo>
                  <a:lnTo>
                    <a:pt x="494" y="96"/>
                  </a:lnTo>
                  <a:lnTo>
                    <a:pt x="475" y="89"/>
                  </a:lnTo>
                  <a:lnTo>
                    <a:pt x="440" y="95"/>
                  </a:lnTo>
                  <a:lnTo>
                    <a:pt x="418" y="92"/>
                  </a:lnTo>
                  <a:lnTo>
                    <a:pt x="437" y="85"/>
                  </a:lnTo>
                  <a:lnTo>
                    <a:pt x="440" y="79"/>
                  </a:lnTo>
                  <a:lnTo>
                    <a:pt x="401" y="71"/>
                  </a:lnTo>
                  <a:lnTo>
                    <a:pt x="384" y="63"/>
                  </a:lnTo>
                  <a:lnTo>
                    <a:pt x="367" y="63"/>
                  </a:lnTo>
                  <a:lnTo>
                    <a:pt x="353" y="69"/>
                  </a:lnTo>
                  <a:lnTo>
                    <a:pt x="345" y="69"/>
                  </a:lnTo>
                  <a:lnTo>
                    <a:pt x="355" y="60"/>
                  </a:lnTo>
                  <a:lnTo>
                    <a:pt x="333" y="69"/>
                  </a:lnTo>
                  <a:lnTo>
                    <a:pt x="328" y="66"/>
                  </a:lnTo>
                  <a:lnTo>
                    <a:pt x="332" y="58"/>
                  </a:lnTo>
                  <a:lnTo>
                    <a:pt x="326" y="51"/>
                  </a:lnTo>
                  <a:lnTo>
                    <a:pt x="298" y="63"/>
                  </a:lnTo>
                  <a:lnTo>
                    <a:pt x="300" y="55"/>
                  </a:lnTo>
                  <a:lnTo>
                    <a:pt x="246" y="69"/>
                  </a:lnTo>
                  <a:lnTo>
                    <a:pt x="229" y="67"/>
                  </a:lnTo>
                  <a:lnTo>
                    <a:pt x="207" y="77"/>
                  </a:lnTo>
                  <a:lnTo>
                    <a:pt x="170" y="64"/>
                  </a:lnTo>
                  <a:lnTo>
                    <a:pt x="0" y="207"/>
                  </a:lnTo>
                  <a:lnTo>
                    <a:pt x="0" y="212"/>
                  </a:lnTo>
                  <a:lnTo>
                    <a:pt x="20" y="209"/>
                  </a:lnTo>
                  <a:lnTo>
                    <a:pt x="16" y="215"/>
                  </a:lnTo>
                  <a:lnTo>
                    <a:pt x="20" y="231"/>
                  </a:lnTo>
                  <a:lnTo>
                    <a:pt x="55" y="219"/>
                  </a:lnTo>
                  <a:lnTo>
                    <a:pt x="52" y="233"/>
                  </a:lnTo>
                  <a:lnTo>
                    <a:pt x="57" y="236"/>
                  </a:lnTo>
                  <a:lnTo>
                    <a:pt x="47" y="270"/>
                  </a:lnTo>
                  <a:lnTo>
                    <a:pt x="61" y="283"/>
                  </a:lnTo>
                  <a:lnTo>
                    <a:pt x="45" y="298"/>
                  </a:lnTo>
                  <a:lnTo>
                    <a:pt x="23" y="315"/>
                  </a:lnTo>
                  <a:lnTo>
                    <a:pt x="23" y="337"/>
                  </a:lnTo>
                  <a:lnTo>
                    <a:pt x="30" y="342"/>
                  </a:lnTo>
                  <a:lnTo>
                    <a:pt x="23" y="362"/>
                  </a:lnTo>
                  <a:lnTo>
                    <a:pt x="41" y="374"/>
                  </a:lnTo>
                  <a:lnTo>
                    <a:pt x="61" y="398"/>
                  </a:lnTo>
                  <a:lnTo>
                    <a:pt x="419" y="398"/>
                  </a:lnTo>
                  <a:lnTo>
                    <a:pt x="428" y="391"/>
                  </a:lnTo>
                  <a:lnTo>
                    <a:pt x="430" y="404"/>
                  </a:lnTo>
                  <a:lnTo>
                    <a:pt x="484" y="416"/>
                  </a:lnTo>
                  <a:lnTo>
                    <a:pt x="482" y="417"/>
                  </a:lnTo>
                  <a:lnTo>
                    <a:pt x="515" y="398"/>
                  </a:lnTo>
                  <a:lnTo>
                    <a:pt x="533" y="401"/>
                  </a:lnTo>
                  <a:lnTo>
                    <a:pt x="536" y="417"/>
                  </a:lnTo>
                  <a:lnTo>
                    <a:pt x="547" y="417"/>
                  </a:lnTo>
                  <a:lnTo>
                    <a:pt x="541" y="441"/>
                  </a:lnTo>
                  <a:lnTo>
                    <a:pt x="546" y="445"/>
                  </a:lnTo>
                  <a:lnTo>
                    <a:pt x="544" y="445"/>
                  </a:lnTo>
                  <a:lnTo>
                    <a:pt x="586" y="452"/>
                  </a:lnTo>
                  <a:lnTo>
                    <a:pt x="592" y="471"/>
                  </a:lnTo>
                  <a:lnTo>
                    <a:pt x="585" y="476"/>
                  </a:lnTo>
                  <a:lnTo>
                    <a:pt x="571" y="464"/>
                  </a:lnTo>
                  <a:lnTo>
                    <a:pt x="554" y="496"/>
                  </a:lnTo>
                  <a:lnTo>
                    <a:pt x="543" y="501"/>
                  </a:lnTo>
                  <a:lnTo>
                    <a:pt x="544" y="501"/>
                  </a:lnTo>
                  <a:lnTo>
                    <a:pt x="522" y="523"/>
                  </a:lnTo>
                  <a:lnTo>
                    <a:pt x="553" y="509"/>
                  </a:lnTo>
                  <a:lnTo>
                    <a:pt x="591" y="504"/>
                  </a:lnTo>
                  <a:lnTo>
                    <a:pt x="589" y="496"/>
                  </a:lnTo>
                  <a:lnTo>
                    <a:pt x="581" y="498"/>
                  </a:lnTo>
                  <a:lnTo>
                    <a:pt x="588" y="489"/>
                  </a:lnTo>
                  <a:lnTo>
                    <a:pt x="623" y="487"/>
                  </a:lnTo>
                  <a:lnTo>
                    <a:pt x="638" y="479"/>
                  </a:lnTo>
                  <a:lnTo>
                    <a:pt x="660" y="469"/>
                  </a:lnTo>
                  <a:lnTo>
                    <a:pt x="700" y="469"/>
                  </a:lnTo>
                  <a:lnTo>
                    <a:pt x="719" y="463"/>
                  </a:lnTo>
                  <a:lnTo>
                    <a:pt x="747" y="425"/>
                  </a:lnTo>
                  <a:lnTo>
                    <a:pt x="766" y="432"/>
                  </a:lnTo>
                  <a:lnTo>
                    <a:pt x="761" y="455"/>
                  </a:lnTo>
                  <a:lnTo>
                    <a:pt x="766" y="464"/>
                  </a:lnTo>
                  <a:lnTo>
                    <a:pt x="765" y="46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35" name="Freeform 186"/>
            <p:cNvSpPr>
              <a:spLocks/>
            </p:cNvSpPr>
            <p:nvPr/>
          </p:nvSpPr>
          <p:spPr bwMode="auto">
            <a:xfrm>
              <a:off x="1309688" y="1809775"/>
              <a:ext cx="1722437" cy="815975"/>
            </a:xfrm>
            <a:custGeom>
              <a:avLst/>
              <a:gdLst>
                <a:gd name="T0" fmla="*/ 2147483647 w 964"/>
                <a:gd name="T1" fmla="*/ 2147483647 h 523"/>
                <a:gd name="T2" fmla="*/ 2147483647 w 964"/>
                <a:gd name="T3" fmla="*/ 2147483647 h 523"/>
                <a:gd name="T4" fmla="*/ 2147483647 w 964"/>
                <a:gd name="T5" fmla="*/ 2147483647 h 523"/>
                <a:gd name="T6" fmla="*/ 2147483647 w 964"/>
                <a:gd name="T7" fmla="*/ 2147483647 h 523"/>
                <a:gd name="T8" fmla="*/ 2147483647 w 964"/>
                <a:gd name="T9" fmla="*/ 2147483647 h 523"/>
                <a:gd name="T10" fmla="*/ 2147483647 w 964"/>
                <a:gd name="T11" fmla="*/ 2147483647 h 523"/>
                <a:gd name="T12" fmla="*/ 2147483647 w 964"/>
                <a:gd name="T13" fmla="*/ 2147483647 h 523"/>
                <a:gd name="T14" fmla="*/ 2147483647 w 964"/>
                <a:gd name="T15" fmla="*/ 2147483647 h 523"/>
                <a:gd name="T16" fmla="*/ 2147483647 w 964"/>
                <a:gd name="T17" fmla="*/ 2147483647 h 523"/>
                <a:gd name="T18" fmla="*/ 2147483647 w 964"/>
                <a:gd name="T19" fmla="*/ 2147483647 h 523"/>
                <a:gd name="T20" fmla="*/ 2147483647 w 964"/>
                <a:gd name="T21" fmla="*/ 2147483647 h 523"/>
                <a:gd name="T22" fmla="*/ 2147483647 w 964"/>
                <a:gd name="T23" fmla="*/ 2147483647 h 523"/>
                <a:gd name="T24" fmla="*/ 2147483647 w 964"/>
                <a:gd name="T25" fmla="*/ 2147483647 h 523"/>
                <a:gd name="T26" fmla="*/ 2147483647 w 964"/>
                <a:gd name="T27" fmla="*/ 2147483647 h 523"/>
                <a:gd name="T28" fmla="*/ 2147483647 w 964"/>
                <a:gd name="T29" fmla="*/ 2147483647 h 523"/>
                <a:gd name="T30" fmla="*/ 2147483647 w 964"/>
                <a:gd name="T31" fmla="*/ 2147483647 h 523"/>
                <a:gd name="T32" fmla="*/ 2147483647 w 964"/>
                <a:gd name="T33" fmla="*/ 2147483647 h 523"/>
                <a:gd name="T34" fmla="*/ 2147483647 w 964"/>
                <a:gd name="T35" fmla="*/ 2147483647 h 523"/>
                <a:gd name="T36" fmla="*/ 2147483647 w 964"/>
                <a:gd name="T37" fmla="*/ 2147483647 h 523"/>
                <a:gd name="T38" fmla="*/ 2147483647 w 964"/>
                <a:gd name="T39" fmla="*/ 2147483647 h 523"/>
                <a:gd name="T40" fmla="*/ 2147483647 w 964"/>
                <a:gd name="T41" fmla="*/ 2147483647 h 523"/>
                <a:gd name="T42" fmla="*/ 2147483647 w 964"/>
                <a:gd name="T43" fmla="*/ 2147483647 h 523"/>
                <a:gd name="T44" fmla="*/ 2147483647 w 964"/>
                <a:gd name="T45" fmla="*/ 2147483647 h 523"/>
                <a:gd name="T46" fmla="*/ 2147483647 w 964"/>
                <a:gd name="T47" fmla="*/ 2147483647 h 523"/>
                <a:gd name="T48" fmla="*/ 2147483647 w 964"/>
                <a:gd name="T49" fmla="*/ 2147483647 h 523"/>
                <a:gd name="T50" fmla="*/ 2147483647 w 964"/>
                <a:gd name="T51" fmla="*/ 2147483647 h 523"/>
                <a:gd name="T52" fmla="*/ 2147483647 w 964"/>
                <a:gd name="T53" fmla="*/ 0 h 523"/>
                <a:gd name="T54" fmla="*/ 2147483647 w 964"/>
                <a:gd name="T55" fmla="*/ 2147483647 h 523"/>
                <a:gd name="T56" fmla="*/ 2147483647 w 964"/>
                <a:gd name="T57" fmla="*/ 2147483647 h 523"/>
                <a:gd name="T58" fmla="*/ 2147483647 w 964"/>
                <a:gd name="T59" fmla="*/ 2147483647 h 523"/>
                <a:gd name="T60" fmla="*/ 2147483647 w 964"/>
                <a:gd name="T61" fmla="*/ 2147483647 h 523"/>
                <a:gd name="T62" fmla="*/ 2147483647 w 964"/>
                <a:gd name="T63" fmla="*/ 2147483647 h 523"/>
                <a:gd name="T64" fmla="*/ 2147483647 w 964"/>
                <a:gd name="T65" fmla="*/ 2147483647 h 523"/>
                <a:gd name="T66" fmla="*/ 2147483647 w 964"/>
                <a:gd name="T67" fmla="*/ 2147483647 h 523"/>
                <a:gd name="T68" fmla="*/ 2147483647 w 964"/>
                <a:gd name="T69" fmla="*/ 2147483647 h 523"/>
                <a:gd name="T70" fmla="*/ 2147483647 w 964"/>
                <a:gd name="T71" fmla="*/ 2147483647 h 523"/>
                <a:gd name="T72" fmla="*/ 2147483647 w 964"/>
                <a:gd name="T73" fmla="*/ 2147483647 h 523"/>
                <a:gd name="T74" fmla="*/ 0 w 964"/>
                <a:gd name="T75" fmla="*/ 2147483647 h 523"/>
                <a:gd name="T76" fmla="*/ 2147483647 w 964"/>
                <a:gd name="T77" fmla="*/ 2147483647 h 523"/>
                <a:gd name="T78" fmla="*/ 2147483647 w 964"/>
                <a:gd name="T79" fmla="*/ 2147483647 h 523"/>
                <a:gd name="T80" fmla="*/ 2147483647 w 964"/>
                <a:gd name="T81" fmla="*/ 2147483647 h 523"/>
                <a:gd name="T82" fmla="*/ 2147483647 w 964"/>
                <a:gd name="T83" fmla="*/ 2147483647 h 523"/>
                <a:gd name="T84" fmla="*/ 2147483647 w 964"/>
                <a:gd name="T85" fmla="*/ 2147483647 h 523"/>
                <a:gd name="T86" fmla="*/ 2147483647 w 964"/>
                <a:gd name="T87" fmla="*/ 2147483647 h 523"/>
                <a:gd name="T88" fmla="*/ 2147483647 w 964"/>
                <a:gd name="T89" fmla="*/ 2147483647 h 523"/>
                <a:gd name="T90" fmla="*/ 2147483647 w 964"/>
                <a:gd name="T91" fmla="*/ 2147483647 h 523"/>
                <a:gd name="T92" fmla="*/ 2147483647 w 964"/>
                <a:gd name="T93" fmla="*/ 2147483647 h 523"/>
                <a:gd name="T94" fmla="*/ 2147483647 w 964"/>
                <a:gd name="T95" fmla="*/ 2147483647 h 523"/>
                <a:gd name="T96" fmla="*/ 2147483647 w 964"/>
                <a:gd name="T97" fmla="*/ 2147483647 h 523"/>
                <a:gd name="T98" fmla="*/ 2147483647 w 964"/>
                <a:gd name="T99" fmla="*/ 2147483647 h 5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4"/>
                <a:gd name="T151" fmla="*/ 0 h 523"/>
                <a:gd name="T152" fmla="*/ 964 w 964"/>
                <a:gd name="T153" fmla="*/ 523 h 52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4" h="523">
                  <a:moveTo>
                    <a:pt x="765" y="464"/>
                  </a:moveTo>
                  <a:lnTo>
                    <a:pt x="799" y="455"/>
                  </a:lnTo>
                  <a:lnTo>
                    <a:pt x="796" y="461"/>
                  </a:lnTo>
                  <a:lnTo>
                    <a:pt x="804" y="460"/>
                  </a:lnTo>
                  <a:lnTo>
                    <a:pt x="772" y="482"/>
                  </a:lnTo>
                  <a:lnTo>
                    <a:pt x="776" y="493"/>
                  </a:lnTo>
                  <a:lnTo>
                    <a:pt x="800" y="476"/>
                  </a:lnTo>
                  <a:lnTo>
                    <a:pt x="845" y="464"/>
                  </a:lnTo>
                  <a:lnTo>
                    <a:pt x="867" y="450"/>
                  </a:lnTo>
                  <a:lnTo>
                    <a:pt x="860" y="444"/>
                  </a:lnTo>
                  <a:lnTo>
                    <a:pt x="862" y="432"/>
                  </a:lnTo>
                  <a:lnTo>
                    <a:pt x="844" y="454"/>
                  </a:lnTo>
                  <a:lnTo>
                    <a:pt x="820" y="454"/>
                  </a:lnTo>
                  <a:lnTo>
                    <a:pt x="804" y="445"/>
                  </a:lnTo>
                  <a:lnTo>
                    <a:pt x="804" y="436"/>
                  </a:lnTo>
                  <a:lnTo>
                    <a:pt x="811" y="420"/>
                  </a:lnTo>
                  <a:lnTo>
                    <a:pt x="800" y="422"/>
                  </a:lnTo>
                  <a:lnTo>
                    <a:pt x="793" y="413"/>
                  </a:lnTo>
                  <a:lnTo>
                    <a:pt x="825" y="407"/>
                  </a:lnTo>
                  <a:lnTo>
                    <a:pt x="825" y="401"/>
                  </a:lnTo>
                  <a:lnTo>
                    <a:pt x="816" y="394"/>
                  </a:lnTo>
                  <a:lnTo>
                    <a:pt x="765" y="407"/>
                  </a:lnTo>
                  <a:lnTo>
                    <a:pt x="721" y="436"/>
                  </a:lnTo>
                  <a:lnTo>
                    <a:pt x="758" y="404"/>
                  </a:lnTo>
                  <a:lnTo>
                    <a:pt x="780" y="393"/>
                  </a:lnTo>
                  <a:lnTo>
                    <a:pt x="789" y="393"/>
                  </a:lnTo>
                  <a:lnTo>
                    <a:pt x="801" y="379"/>
                  </a:lnTo>
                  <a:lnTo>
                    <a:pt x="839" y="375"/>
                  </a:lnTo>
                  <a:lnTo>
                    <a:pt x="891" y="378"/>
                  </a:lnTo>
                  <a:lnTo>
                    <a:pt x="915" y="362"/>
                  </a:lnTo>
                  <a:lnTo>
                    <a:pt x="959" y="346"/>
                  </a:lnTo>
                  <a:lnTo>
                    <a:pt x="964" y="328"/>
                  </a:lnTo>
                  <a:lnTo>
                    <a:pt x="959" y="318"/>
                  </a:lnTo>
                  <a:lnTo>
                    <a:pt x="950" y="318"/>
                  </a:lnTo>
                  <a:lnTo>
                    <a:pt x="952" y="312"/>
                  </a:lnTo>
                  <a:lnTo>
                    <a:pt x="938" y="311"/>
                  </a:lnTo>
                  <a:lnTo>
                    <a:pt x="953" y="305"/>
                  </a:lnTo>
                  <a:lnTo>
                    <a:pt x="936" y="301"/>
                  </a:lnTo>
                  <a:lnTo>
                    <a:pt x="936" y="295"/>
                  </a:lnTo>
                  <a:lnTo>
                    <a:pt x="922" y="292"/>
                  </a:lnTo>
                  <a:lnTo>
                    <a:pt x="922" y="286"/>
                  </a:lnTo>
                  <a:lnTo>
                    <a:pt x="912" y="276"/>
                  </a:lnTo>
                  <a:lnTo>
                    <a:pt x="925" y="263"/>
                  </a:lnTo>
                  <a:lnTo>
                    <a:pt x="910" y="209"/>
                  </a:lnTo>
                  <a:lnTo>
                    <a:pt x="894" y="219"/>
                  </a:lnTo>
                  <a:lnTo>
                    <a:pt x="894" y="223"/>
                  </a:lnTo>
                  <a:lnTo>
                    <a:pt x="887" y="231"/>
                  </a:lnTo>
                  <a:lnTo>
                    <a:pt x="853" y="245"/>
                  </a:lnTo>
                  <a:lnTo>
                    <a:pt x="842" y="228"/>
                  </a:lnTo>
                  <a:lnTo>
                    <a:pt x="858" y="200"/>
                  </a:lnTo>
                  <a:lnTo>
                    <a:pt x="834" y="194"/>
                  </a:lnTo>
                  <a:lnTo>
                    <a:pt x="841" y="190"/>
                  </a:lnTo>
                  <a:lnTo>
                    <a:pt x="823" y="175"/>
                  </a:lnTo>
                  <a:lnTo>
                    <a:pt x="780" y="175"/>
                  </a:lnTo>
                  <a:lnTo>
                    <a:pt x="769" y="178"/>
                  </a:lnTo>
                  <a:lnTo>
                    <a:pt x="765" y="184"/>
                  </a:lnTo>
                  <a:lnTo>
                    <a:pt x="769" y="190"/>
                  </a:lnTo>
                  <a:lnTo>
                    <a:pt x="754" y="203"/>
                  </a:lnTo>
                  <a:lnTo>
                    <a:pt x="758" y="206"/>
                  </a:lnTo>
                  <a:lnTo>
                    <a:pt x="751" y="222"/>
                  </a:lnTo>
                  <a:lnTo>
                    <a:pt x="727" y="235"/>
                  </a:lnTo>
                  <a:lnTo>
                    <a:pt x="735" y="242"/>
                  </a:lnTo>
                  <a:lnTo>
                    <a:pt x="724" y="280"/>
                  </a:lnTo>
                  <a:lnTo>
                    <a:pt x="676" y="302"/>
                  </a:lnTo>
                  <a:lnTo>
                    <a:pt x="668" y="344"/>
                  </a:lnTo>
                  <a:lnTo>
                    <a:pt x="643" y="358"/>
                  </a:lnTo>
                  <a:lnTo>
                    <a:pt x="641" y="365"/>
                  </a:lnTo>
                  <a:lnTo>
                    <a:pt x="624" y="331"/>
                  </a:lnTo>
                  <a:lnTo>
                    <a:pt x="647" y="298"/>
                  </a:lnTo>
                  <a:lnTo>
                    <a:pt x="613" y="292"/>
                  </a:lnTo>
                  <a:lnTo>
                    <a:pt x="560" y="260"/>
                  </a:lnTo>
                  <a:lnTo>
                    <a:pt x="540" y="266"/>
                  </a:lnTo>
                  <a:lnTo>
                    <a:pt x="551" y="236"/>
                  </a:lnTo>
                  <a:lnTo>
                    <a:pt x="536" y="236"/>
                  </a:lnTo>
                  <a:lnTo>
                    <a:pt x="536" y="231"/>
                  </a:lnTo>
                  <a:lnTo>
                    <a:pt x="567" y="198"/>
                  </a:lnTo>
                  <a:lnTo>
                    <a:pt x="599" y="182"/>
                  </a:lnTo>
                  <a:lnTo>
                    <a:pt x="605" y="174"/>
                  </a:lnTo>
                  <a:lnTo>
                    <a:pt x="631" y="168"/>
                  </a:lnTo>
                  <a:lnTo>
                    <a:pt x="651" y="150"/>
                  </a:lnTo>
                  <a:lnTo>
                    <a:pt x="668" y="150"/>
                  </a:lnTo>
                  <a:lnTo>
                    <a:pt x="696" y="136"/>
                  </a:lnTo>
                  <a:lnTo>
                    <a:pt x="721" y="118"/>
                  </a:lnTo>
                  <a:lnTo>
                    <a:pt x="717" y="112"/>
                  </a:lnTo>
                  <a:lnTo>
                    <a:pt x="733" y="111"/>
                  </a:lnTo>
                  <a:lnTo>
                    <a:pt x="747" y="118"/>
                  </a:lnTo>
                  <a:lnTo>
                    <a:pt x="783" y="105"/>
                  </a:lnTo>
                  <a:lnTo>
                    <a:pt x="793" y="96"/>
                  </a:lnTo>
                  <a:lnTo>
                    <a:pt x="780" y="92"/>
                  </a:lnTo>
                  <a:lnTo>
                    <a:pt x="808" y="71"/>
                  </a:lnTo>
                  <a:lnTo>
                    <a:pt x="796" y="69"/>
                  </a:lnTo>
                  <a:lnTo>
                    <a:pt x="797" y="64"/>
                  </a:lnTo>
                  <a:lnTo>
                    <a:pt x="772" y="63"/>
                  </a:lnTo>
                  <a:lnTo>
                    <a:pt x="752" y="88"/>
                  </a:lnTo>
                  <a:lnTo>
                    <a:pt x="721" y="102"/>
                  </a:lnTo>
                  <a:lnTo>
                    <a:pt x="719" y="92"/>
                  </a:lnTo>
                  <a:lnTo>
                    <a:pt x="731" y="77"/>
                  </a:lnTo>
                  <a:lnTo>
                    <a:pt x="727" y="70"/>
                  </a:lnTo>
                  <a:lnTo>
                    <a:pt x="709" y="80"/>
                  </a:lnTo>
                  <a:lnTo>
                    <a:pt x="703" y="67"/>
                  </a:lnTo>
                  <a:lnTo>
                    <a:pt x="696" y="63"/>
                  </a:lnTo>
                  <a:lnTo>
                    <a:pt x="713" y="57"/>
                  </a:lnTo>
                  <a:lnTo>
                    <a:pt x="707" y="32"/>
                  </a:lnTo>
                  <a:lnTo>
                    <a:pt x="719" y="28"/>
                  </a:lnTo>
                  <a:lnTo>
                    <a:pt x="719" y="22"/>
                  </a:lnTo>
                  <a:lnTo>
                    <a:pt x="742" y="20"/>
                  </a:lnTo>
                  <a:lnTo>
                    <a:pt x="776" y="4"/>
                  </a:lnTo>
                  <a:lnTo>
                    <a:pt x="749" y="0"/>
                  </a:lnTo>
                  <a:lnTo>
                    <a:pt x="716" y="7"/>
                  </a:lnTo>
                  <a:lnTo>
                    <a:pt x="696" y="35"/>
                  </a:lnTo>
                  <a:lnTo>
                    <a:pt x="658" y="52"/>
                  </a:lnTo>
                  <a:lnTo>
                    <a:pt x="662" y="63"/>
                  </a:lnTo>
                  <a:lnTo>
                    <a:pt x="675" y="69"/>
                  </a:lnTo>
                  <a:lnTo>
                    <a:pt x="662" y="74"/>
                  </a:lnTo>
                  <a:lnTo>
                    <a:pt x="660" y="82"/>
                  </a:lnTo>
                  <a:lnTo>
                    <a:pt x="629" y="98"/>
                  </a:lnTo>
                  <a:lnTo>
                    <a:pt x="623" y="92"/>
                  </a:lnTo>
                  <a:lnTo>
                    <a:pt x="629" y="83"/>
                  </a:lnTo>
                  <a:lnTo>
                    <a:pt x="648" y="77"/>
                  </a:lnTo>
                  <a:lnTo>
                    <a:pt x="647" y="69"/>
                  </a:lnTo>
                  <a:lnTo>
                    <a:pt x="638" y="63"/>
                  </a:lnTo>
                  <a:lnTo>
                    <a:pt x="608" y="74"/>
                  </a:lnTo>
                  <a:lnTo>
                    <a:pt x="620" y="80"/>
                  </a:lnTo>
                  <a:lnTo>
                    <a:pt x="599" y="95"/>
                  </a:lnTo>
                  <a:lnTo>
                    <a:pt x="567" y="93"/>
                  </a:lnTo>
                  <a:lnTo>
                    <a:pt x="544" y="85"/>
                  </a:lnTo>
                  <a:lnTo>
                    <a:pt x="540" y="76"/>
                  </a:lnTo>
                  <a:lnTo>
                    <a:pt x="494" y="85"/>
                  </a:lnTo>
                  <a:lnTo>
                    <a:pt x="502" y="89"/>
                  </a:lnTo>
                  <a:lnTo>
                    <a:pt x="494" y="96"/>
                  </a:lnTo>
                  <a:lnTo>
                    <a:pt x="475" y="89"/>
                  </a:lnTo>
                  <a:lnTo>
                    <a:pt x="440" y="95"/>
                  </a:lnTo>
                  <a:lnTo>
                    <a:pt x="418" y="92"/>
                  </a:lnTo>
                  <a:lnTo>
                    <a:pt x="437" y="85"/>
                  </a:lnTo>
                  <a:lnTo>
                    <a:pt x="440" y="79"/>
                  </a:lnTo>
                  <a:lnTo>
                    <a:pt x="401" y="71"/>
                  </a:lnTo>
                  <a:lnTo>
                    <a:pt x="384" y="63"/>
                  </a:lnTo>
                  <a:lnTo>
                    <a:pt x="367" y="63"/>
                  </a:lnTo>
                  <a:lnTo>
                    <a:pt x="353" y="69"/>
                  </a:lnTo>
                  <a:lnTo>
                    <a:pt x="345" y="69"/>
                  </a:lnTo>
                  <a:lnTo>
                    <a:pt x="355" y="60"/>
                  </a:lnTo>
                  <a:lnTo>
                    <a:pt x="333" y="69"/>
                  </a:lnTo>
                  <a:lnTo>
                    <a:pt x="328" y="66"/>
                  </a:lnTo>
                  <a:lnTo>
                    <a:pt x="332" y="58"/>
                  </a:lnTo>
                  <a:lnTo>
                    <a:pt x="326" y="51"/>
                  </a:lnTo>
                  <a:lnTo>
                    <a:pt x="298" y="63"/>
                  </a:lnTo>
                  <a:lnTo>
                    <a:pt x="300" y="55"/>
                  </a:lnTo>
                  <a:lnTo>
                    <a:pt x="246" y="69"/>
                  </a:lnTo>
                  <a:lnTo>
                    <a:pt x="229" y="67"/>
                  </a:lnTo>
                  <a:lnTo>
                    <a:pt x="207" y="77"/>
                  </a:lnTo>
                  <a:lnTo>
                    <a:pt x="170" y="64"/>
                  </a:lnTo>
                  <a:lnTo>
                    <a:pt x="0" y="207"/>
                  </a:lnTo>
                  <a:lnTo>
                    <a:pt x="0" y="212"/>
                  </a:lnTo>
                  <a:lnTo>
                    <a:pt x="20" y="209"/>
                  </a:lnTo>
                  <a:lnTo>
                    <a:pt x="16" y="215"/>
                  </a:lnTo>
                  <a:lnTo>
                    <a:pt x="20" y="231"/>
                  </a:lnTo>
                  <a:lnTo>
                    <a:pt x="55" y="219"/>
                  </a:lnTo>
                  <a:lnTo>
                    <a:pt x="52" y="233"/>
                  </a:lnTo>
                  <a:lnTo>
                    <a:pt x="57" y="236"/>
                  </a:lnTo>
                  <a:lnTo>
                    <a:pt x="47" y="270"/>
                  </a:lnTo>
                  <a:lnTo>
                    <a:pt x="61" y="283"/>
                  </a:lnTo>
                  <a:lnTo>
                    <a:pt x="45" y="298"/>
                  </a:lnTo>
                  <a:lnTo>
                    <a:pt x="23" y="315"/>
                  </a:lnTo>
                  <a:lnTo>
                    <a:pt x="23" y="337"/>
                  </a:lnTo>
                  <a:lnTo>
                    <a:pt x="30" y="342"/>
                  </a:lnTo>
                  <a:lnTo>
                    <a:pt x="23" y="362"/>
                  </a:lnTo>
                  <a:lnTo>
                    <a:pt x="41" y="374"/>
                  </a:lnTo>
                  <a:lnTo>
                    <a:pt x="61" y="398"/>
                  </a:lnTo>
                  <a:lnTo>
                    <a:pt x="419" y="398"/>
                  </a:lnTo>
                  <a:lnTo>
                    <a:pt x="428" y="391"/>
                  </a:lnTo>
                  <a:lnTo>
                    <a:pt x="430" y="404"/>
                  </a:lnTo>
                  <a:lnTo>
                    <a:pt x="484" y="416"/>
                  </a:lnTo>
                  <a:lnTo>
                    <a:pt x="482" y="417"/>
                  </a:lnTo>
                  <a:lnTo>
                    <a:pt x="515" y="398"/>
                  </a:lnTo>
                  <a:lnTo>
                    <a:pt x="533" y="401"/>
                  </a:lnTo>
                  <a:lnTo>
                    <a:pt x="536" y="417"/>
                  </a:lnTo>
                  <a:lnTo>
                    <a:pt x="547" y="417"/>
                  </a:lnTo>
                  <a:lnTo>
                    <a:pt x="541" y="441"/>
                  </a:lnTo>
                  <a:lnTo>
                    <a:pt x="546" y="445"/>
                  </a:lnTo>
                  <a:lnTo>
                    <a:pt x="544" y="445"/>
                  </a:lnTo>
                  <a:lnTo>
                    <a:pt x="586" y="452"/>
                  </a:lnTo>
                  <a:lnTo>
                    <a:pt x="592" y="471"/>
                  </a:lnTo>
                  <a:lnTo>
                    <a:pt x="585" y="476"/>
                  </a:lnTo>
                  <a:lnTo>
                    <a:pt x="571" y="464"/>
                  </a:lnTo>
                  <a:lnTo>
                    <a:pt x="554" y="496"/>
                  </a:lnTo>
                  <a:lnTo>
                    <a:pt x="543" y="501"/>
                  </a:lnTo>
                  <a:lnTo>
                    <a:pt x="544" y="501"/>
                  </a:lnTo>
                  <a:lnTo>
                    <a:pt x="522" y="523"/>
                  </a:lnTo>
                  <a:lnTo>
                    <a:pt x="553" y="509"/>
                  </a:lnTo>
                  <a:lnTo>
                    <a:pt x="591" y="504"/>
                  </a:lnTo>
                  <a:lnTo>
                    <a:pt x="589" y="496"/>
                  </a:lnTo>
                  <a:lnTo>
                    <a:pt x="581" y="498"/>
                  </a:lnTo>
                  <a:lnTo>
                    <a:pt x="588" y="489"/>
                  </a:lnTo>
                  <a:lnTo>
                    <a:pt x="623" y="487"/>
                  </a:lnTo>
                  <a:lnTo>
                    <a:pt x="638" y="479"/>
                  </a:lnTo>
                  <a:lnTo>
                    <a:pt x="660" y="469"/>
                  </a:lnTo>
                  <a:lnTo>
                    <a:pt x="700" y="469"/>
                  </a:lnTo>
                  <a:lnTo>
                    <a:pt x="719" y="463"/>
                  </a:lnTo>
                  <a:lnTo>
                    <a:pt x="747" y="425"/>
                  </a:lnTo>
                  <a:lnTo>
                    <a:pt x="766" y="432"/>
                  </a:lnTo>
                  <a:lnTo>
                    <a:pt x="761" y="455"/>
                  </a:lnTo>
                  <a:lnTo>
                    <a:pt x="766" y="464"/>
                  </a:lnTo>
                  <a:lnTo>
                    <a:pt x="765" y="464"/>
                  </a:lnTo>
                </a:path>
              </a:pathLst>
            </a:custGeom>
            <a:solidFill>
              <a:srgbClr val="92D050"/>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36" name="Freeform 187"/>
            <p:cNvSpPr>
              <a:spLocks/>
            </p:cNvSpPr>
            <p:nvPr/>
          </p:nvSpPr>
          <p:spPr bwMode="auto">
            <a:xfrm>
              <a:off x="593725" y="1871688"/>
              <a:ext cx="1020763" cy="419100"/>
            </a:xfrm>
            <a:custGeom>
              <a:avLst/>
              <a:gdLst>
                <a:gd name="T0" fmla="*/ 2147483647 w 570"/>
                <a:gd name="T1" fmla="*/ 2147483647 h 267"/>
                <a:gd name="T2" fmla="*/ 2147483647 w 570"/>
                <a:gd name="T3" fmla="*/ 2147483647 h 267"/>
                <a:gd name="T4" fmla="*/ 2147483647 w 570"/>
                <a:gd name="T5" fmla="*/ 2147483647 h 267"/>
                <a:gd name="T6" fmla="*/ 2147483647 w 570"/>
                <a:gd name="T7" fmla="*/ 2147483647 h 267"/>
                <a:gd name="T8" fmla="*/ 2147483647 w 570"/>
                <a:gd name="T9" fmla="*/ 2147483647 h 267"/>
                <a:gd name="T10" fmla="*/ 2147483647 w 570"/>
                <a:gd name="T11" fmla="*/ 2147483647 h 267"/>
                <a:gd name="T12" fmla="*/ 2147483647 w 570"/>
                <a:gd name="T13" fmla="*/ 2147483647 h 267"/>
                <a:gd name="T14" fmla="*/ 2147483647 w 570"/>
                <a:gd name="T15" fmla="*/ 2147483647 h 267"/>
                <a:gd name="T16" fmla="*/ 2147483647 w 570"/>
                <a:gd name="T17" fmla="*/ 2147483647 h 267"/>
                <a:gd name="T18" fmla="*/ 2147483647 w 570"/>
                <a:gd name="T19" fmla="*/ 2147483647 h 267"/>
                <a:gd name="T20" fmla="*/ 2147483647 w 570"/>
                <a:gd name="T21" fmla="*/ 2147483647 h 267"/>
                <a:gd name="T22" fmla="*/ 2147483647 w 570"/>
                <a:gd name="T23" fmla="*/ 2147483647 h 267"/>
                <a:gd name="T24" fmla="*/ 2147483647 w 570"/>
                <a:gd name="T25" fmla="*/ 2147483647 h 267"/>
                <a:gd name="T26" fmla="*/ 2147483647 w 570"/>
                <a:gd name="T27" fmla="*/ 2147483647 h 267"/>
                <a:gd name="T28" fmla="*/ 2147483647 w 570"/>
                <a:gd name="T29" fmla="*/ 2147483647 h 267"/>
                <a:gd name="T30" fmla="*/ 2147483647 w 570"/>
                <a:gd name="T31" fmla="*/ 2147483647 h 267"/>
                <a:gd name="T32" fmla="*/ 2147483647 w 570"/>
                <a:gd name="T33" fmla="*/ 2147483647 h 267"/>
                <a:gd name="T34" fmla="*/ 2147483647 w 570"/>
                <a:gd name="T35" fmla="*/ 2147483647 h 267"/>
                <a:gd name="T36" fmla="*/ 2147483647 w 570"/>
                <a:gd name="T37" fmla="*/ 2147483647 h 267"/>
                <a:gd name="T38" fmla="*/ 2147483647 w 570"/>
                <a:gd name="T39" fmla="*/ 2147483647 h 267"/>
                <a:gd name="T40" fmla="*/ 2147483647 w 570"/>
                <a:gd name="T41" fmla="*/ 2147483647 h 267"/>
                <a:gd name="T42" fmla="*/ 2147483647 w 570"/>
                <a:gd name="T43" fmla="*/ 2147483647 h 267"/>
                <a:gd name="T44" fmla="*/ 2147483647 w 570"/>
                <a:gd name="T45" fmla="*/ 2147483647 h 267"/>
                <a:gd name="T46" fmla="*/ 2147483647 w 570"/>
                <a:gd name="T47" fmla="*/ 2147483647 h 267"/>
                <a:gd name="T48" fmla="*/ 2147483647 w 570"/>
                <a:gd name="T49" fmla="*/ 2147483647 h 267"/>
                <a:gd name="T50" fmla="*/ 2147483647 w 570"/>
                <a:gd name="T51" fmla="*/ 2147483647 h 267"/>
                <a:gd name="T52" fmla="*/ 2147483647 w 570"/>
                <a:gd name="T53" fmla="*/ 2147483647 h 267"/>
                <a:gd name="T54" fmla="*/ 2147483647 w 570"/>
                <a:gd name="T55" fmla="*/ 2147483647 h 267"/>
                <a:gd name="T56" fmla="*/ 2147483647 w 570"/>
                <a:gd name="T57" fmla="*/ 2147483647 h 267"/>
                <a:gd name="T58" fmla="*/ 2147483647 w 570"/>
                <a:gd name="T59" fmla="*/ 2147483647 h 267"/>
                <a:gd name="T60" fmla="*/ 2147483647 w 570"/>
                <a:gd name="T61" fmla="*/ 2147483647 h 267"/>
                <a:gd name="T62" fmla="*/ 2147483647 w 570"/>
                <a:gd name="T63" fmla="*/ 2147483647 h 267"/>
                <a:gd name="T64" fmla="*/ 2147483647 w 570"/>
                <a:gd name="T65" fmla="*/ 2147483647 h 267"/>
                <a:gd name="T66" fmla="*/ 2147483647 w 570"/>
                <a:gd name="T67" fmla="*/ 2147483647 h 267"/>
                <a:gd name="T68" fmla="*/ 2147483647 w 570"/>
                <a:gd name="T69" fmla="*/ 2147483647 h 267"/>
                <a:gd name="T70" fmla="*/ 2147483647 w 570"/>
                <a:gd name="T71" fmla="*/ 2147483647 h 267"/>
                <a:gd name="T72" fmla="*/ 2147483647 w 570"/>
                <a:gd name="T73" fmla="*/ 2147483647 h 267"/>
                <a:gd name="T74" fmla="*/ 2147483647 w 570"/>
                <a:gd name="T75" fmla="*/ 0 h 267"/>
                <a:gd name="T76" fmla="*/ 2147483647 w 570"/>
                <a:gd name="T77" fmla="*/ 2147483647 h 267"/>
                <a:gd name="T78" fmla="*/ 2147483647 w 570"/>
                <a:gd name="T79" fmla="*/ 2147483647 h 267"/>
                <a:gd name="T80" fmla="*/ 2147483647 w 570"/>
                <a:gd name="T81" fmla="*/ 2147483647 h 2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0"/>
                <a:gd name="T124" fmla="*/ 0 h 267"/>
                <a:gd name="T125" fmla="*/ 570 w 570"/>
                <a:gd name="T126" fmla="*/ 267 h 2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0" h="267">
                  <a:moveTo>
                    <a:pt x="400" y="166"/>
                  </a:moveTo>
                  <a:lnTo>
                    <a:pt x="400" y="171"/>
                  </a:lnTo>
                  <a:lnTo>
                    <a:pt x="420" y="168"/>
                  </a:lnTo>
                  <a:lnTo>
                    <a:pt x="416" y="174"/>
                  </a:lnTo>
                  <a:lnTo>
                    <a:pt x="420" y="190"/>
                  </a:lnTo>
                  <a:lnTo>
                    <a:pt x="455" y="178"/>
                  </a:lnTo>
                  <a:lnTo>
                    <a:pt x="452" y="192"/>
                  </a:lnTo>
                  <a:lnTo>
                    <a:pt x="457" y="195"/>
                  </a:lnTo>
                  <a:lnTo>
                    <a:pt x="447" y="229"/>
                  </a:lnTo>
                  <a:lnTo>
                    <a:pt x="461" y="242"/>
                  </a:lnTo>
                  <a:lnTo>
                    <a:pt x="445" y="257"/>
                  </a:lnTo>
                  <a:lnTo>
                    <a:pt x="434" y="260"/>
                  </a:lnTo>
                  <a:lnTo>
                    <a:pt x="431" y="257"/>
                  </a:lnTo>
                  <a:lnTo>
                    <a:pt x="434" y="242"/>
                  </a:lnTo>
                  <a:lnTo>
                    <a:pt x="438" y="238"/>
                  </a:lnTo>
                  <a:lnTo>
                    <a:pt x="430" y="235"/>
                  </a:lnTo>
                  <a:lnTo>
                    <a:pt x="426" y="251"/>
                  </a:lnTo>
                  <a:lnTo>
                    <a:pt x="417" y="261"/>
                  </a:lnTo>
                  <a:lnTo>
                    <a:pt x="413" y="249"/>
                  </a:lnTo>
                  <a:lnTo>
                    <a:pt x="423" y="233"/>
                  </a:lnTo>
                  <a:lnTo>
                    <a:pt x="416" y="235"/>
                  </a:lnTo>
                  <a:lnTo>
                    <a:pt x="420" y="226"/>
                  </a:lnTo>
                  <a:lnTo>
                    <a:pt x="431" y="222"/>
                  </a:lnTo>
                  <a:lnTo>
                    <a:pt x="438" y="225"/>
                  </a:lnTo>
                  <a:lnTo>
                    <a:pt x="441" y="213"/>
                  </a:lnTo>
                  <a:lnTo>
                    <a:pt x="423" y="223"/>
                  </a:lnTo>
                  <a:lnTo>
                    <a:pt x="443" y="195"/>
                  </a:lnTo>
                  <a:lnTo>
                    <a:pt x="429" y="201"/>
                  </a:lnTo>
                  <a:lnTo>
                    <a:pt x="430" y="209"/>
                  </a:lnTo>
                  <a:lnTo>
                    <a:pt x="406" y="236"/>
                  </a:lnTo>
                  <a:lnTo>
                    <a:pt x="417" y="204"/>
                  </a:lnTo>
                  <a:lnTo>
                    <a:pt x="400" y="182"/>
                  </a:lnTo>
                  <a:lnTo>
                    <a:pt x="407" y="175"/>
                  </a:lnTo>
                  <a:lnTo>
                    <a:pt x="396" y="178"/>
                  </a:lnTo>
                  <a:lnTo>
                    <a:pt x="355" y="174"/>
                  </a:lnTo>
                  <a:lnTo>
                    <a:pt x="340" y="160"/>
                  </a:lnTo>
                  <a:lnTo>
                    <a:pt x="323" y="157"/>
                  </a:lnTo>
                  <a:lnTo>
                    <a:pt x="299" y="175"/>
                  </a:lnTo>
                  <a:lnTo>
                    <a:pt x="247" y="187"/>
                  </a:lnTo>
                  <a:lnTo>
                    <a:pt x="284" y="162"/>
                  </a:lnTo>
                  <a:lnTo>
                    <a:pt x="309" y="153"/>
                  </a:lnTo>
                  <a:lnTo>
                    <a:pt x="301" y="153"/>
                  </a:lnTo>
                  <a:lnTo>
                    <a:pt x="229" y="182"/>
                  </a:lnTo>
                  <a:lnTo>
                    <a:pt x="219" y="190"/>
                  </a:lnTo>
                  <a:lnTo>
                    <a:pt x="225" y="192"/>
                  </a:lnTo>
                  <a:lnTo>
                    <a:pt x="212" y="198"/>
                  </a:lnTo>
                  <a:lnTo>
                    <a:pt x="149" y="223"/>
                  </a:lnTo>
                  <a:lnTo>
                    <a:pt x="105" y="239"/>
                  </a:lnTo>
                  <a:lnTo>
                    <a:pt x="0" y="267"/>
                  </a:lnTo>
                  <a:lnTo>
                    <a:pt x="147" y="213"/>
                  </a:lnTo>
                  <a:lnTo>
                    <a:pt x="173" y="194"/>
                  </a:lnTo>
                  <a:lnTo>
                    <a:pt x="147" y="198"/>
                  </a:lnTo>
                  <a:lnTo>
                    <a:pt x="149" y="192"/>
                  </a:lnTo>
                  <a:lnTo>
                    <a:pt x="122" y="194"/>
                  </a:lnTo>
                  <a:lnTo>
                    <a:pt x="142" y="172"/>
                  </a:lnTo>
                  <a:lnTo>
                    <a:pt x="114" y="178"/>
                  </a:lnTo>
                  <a:lnTo>
                    <a:pt x="124" y="149"/>
                  </a:lnTo>
                  <a:lnTo>
                    <a:pt x="170" y="125"/>
                  </a:lnTo>
                  <a:lnTo>
                    <a:pt x="223" y="118"/>
                  </a:lnTo>
                  <a:lnTo>
                    <a:pt x="250" y="96"/>
                  </a:lnTo>
                  <a:lnTo>
                    <a:pt x="223" y="103"/>
                  </a:lnTo>
                  <a:lnTo>
                    <a:pt x="198" y="102"/>
                  </a:lnTo>
                  <a:lnTo>
                    <a:pt x="187" y="99"/>
                  </a:lnTo>
                  <a:lnTo>
                    <a:pt x="199" y="89"/>
                  </a:lnTo>
                  <a:lnTo>
                    <a:pt x="188" y="86"/>
                  </a:lnTo>
                  <a:lnTo>
                    <a:pt x="244" y="71"/>
                  </a:lnTo>
                  <a:lnTo>
                    <a:pt x="254" y="71"/>
                  </a:lnTo>
                  <a:lnTo>
                    <a:pt x="244" y="77"/>
                  </a:lnTo>
                  <a:lnTo>
                    <a:pt x="275" y="71"/>
                  </a:lnTo>
                  <a:lnTo>
                    <a:pt x="271" y="61"/>
                  </a:lnTo>
                  <a:lnTo>
                    <a:pt x="275" y="54"/>
                  </a:lnTo>
                  <a:lnTo>
                    <a:pt x="267" y="44"/>
                  </a:lnTo>
                  <a:lnTo>
                    <a:pt x="280" y="36"/>
                  </a:lnTo>
                  <a:lnTo>
                    <a:pt x="312" y="32"/>
                  </a:lnTo>
                  <a:lnTo>
                    <a:pt x="361" y="14"/>
                  </a:lnTo>
                  <a:lnTo>
                    <a:pt x="438" y="0"/>
                  </a:lnTo>
                  <a:lnTo>
                    <a:pt x="451" y="3"/>
                  </a:lnTo>
                  <a:lnTo>
                    <a:pt x="450" y="7"/>
                  </a:lnTo>
                  <a:lnTo>
                    <a:pt x="469" y="7"/>
                  </a:lnTo>
                  <a:lnTo>
                    <a:pt x="472" y="11"/>
                  </a:lnTo>
                  <a:lnTo>
                    <a:pt x="558" y="17"/>
                  </a:lnTo>
                  <a:lnTo>
                    <a:pt x="570" y="23"/>
                  </a:lnTo>
                  <a:lnTo>
                    <a:pt x="400" y="16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37" name="Freeform 188"/>
            <p:cNvSpPr>
              <a:spLocks/>
            </p:cNvSpPr>
            <p:nvPr/>
          </p:nvSpPr>
          <p:spPr bwMode="auto">
            <a:xfrm>
              <a:off x="593725" y="1871688"/>
              <a:ext cx="1020763" cy="419100"/>
            </a:xfrm>
            <a:custGeom>
              <a:avLst/>
              <a:gdLst>
                <a:gd name="T0" fmla="*/ 2147483647 w 570"/>
                <a:gd name="T1" fmla="*/ 2147483647 h 267"/>
                <a:gd name="T2" fmla="*/ 2147483647 w 570"/>
                <a:gd name="T3" fmla="*/ 2147483647 h 267"/>
                <a:gd name="T4" fmla="*/ 2147483647 w 570"/>
                <a:gd name="T5" fmla="*/ 2147483647 h 267"/>
                <a:gd name="T6" fmla="*/ 2147483647 w 570"/>
                <a:gd name="T7" fmla="*/ 2147483647 h 267"/>
                <a:gd name="T8" fmla="*/ 2147483647 w 570"/>
                <a:gd name="T9" fmla="*/ 2147483647 h 267"/>
                <a:gd name="T10" fmla="*/ 2147483647 w 570"/>
                <a:gd name="T11" fmla="*/ 2147483647 h 267"/>
                <a:gd name="T12" fmla="*/ 2147483647 w 570"/>
                <a:gd name="T13" fmla="*/ 2147483647 h 267"/>
                <a:gd name="T14" fmla="*/ 2147483647 w 570"/>
                <a:gd name="T15" fmla="*/ 2147483647 h 267"/>
                <a:gd name="T16" fmla="*/ 2147483647 w 570"/>
                <a:gd name="T17" fmla="*/ 2147483647 h 267"/>
                <a:gd name="T18" fmla="*/ 2147483647 w 570"/>
                <a:gd name="T19" fmla="*/ 2147483647 h 267"/>
                <a:gd name="T20" fmla="*/ 2147483647 w 570"/>
                <a:gd name="T21" fmla="*/ 2147483647 h 267"/>
                <a:gd name="T22" fmla="*/ 2147483647 w 570"/>
                <a:gd name="T23" fmla="*/ 2147483647 h 267"/>
                <a:gd name="T24" fmla="*/ 2147483647 w 570"/>
                <a:gd name="T25" fmla="*/ 2147483647 h 267"/>
                <a:gd name="T26" fmla="*/ 2147483647 w 570"/>
                <a:gd name="T27" fmla="*/ 2147483647 h 267"/>
                <a:gd name="T28" fmla="*/ 2147483647 w 570"/>
                <a:gd name="T29" fmla="*/ 2147483647 h 267"/>
                <a:gd name="T30" fmla="*/ 2147483647 w 570"/>
                <a:gd name="T31" fmla="*/ 2147483647 h 267"/>
                <a:gd name="T32" fmla="*/ 2147483647 w 570"/>
                <a:gd name="T33" fmla="*/ 2147483647 h 267"/>
                <a:gd name="T34" fmla="*/ 2147483647 w 570"/>
                <a:gd name="T35" fmla="*/ 2147483647 h 267"/>
                <a:gd name="T36" fmla="*/ 2147483647 w 570"/>
                <a:gd name="T37" fmla="*/ 2147483647 h 267"/>
                <a:gd name="T38" fmla="*/ 2147483647 w 570"/>
                <a:gd name="T39" fmla="*/ 2147483647 h 267"/>
                <a:gd name="T40" fmla="*/ 2147483647 w 570"/>
                <a:gd name="T41" fmla="*/ 2147483647 h 267"/>
                <a:gd name="T42" fmla="*/ 2147483647 w 570"/>
                <a:gd name="T43" fmla="*/ 2147483647 h 267"/>
                <a:gd name="T44" fmla="*/ 2147483647 w 570"/>
                <a:gd name="T45" fmla="*/ 2147483647 h 267"/>
                <a:gd name="T46" fmla="*/ 2147483647 w 570"/>
                <a:gd name="T47" fmla="*/ 2147483647 h 267"/>
                <a:gd name="T48" fmla="*/ 2147483647 w 570"/>
                <a:gd name="T49" fmla="*/ 2147483647 h 267"/>
                <a:gd name="T50" fmla="*/ 2147483647 w 570"/>
                <a:gd name="T51" fmla="*/ 2147483647 h 267"/>
                <a:gd name="T52" fmla="*/ 2147483647 w 570"/>
                <a:gd name="T53" fmla="*/ 2147483647 h 267"/>
                <a:gd name="T54" fmla="*/ 2147483647 w 570"/>
                <a:gd name="T55" fmla="*/ 2147483647 h 267"/>
                <a:gd name="T56" fmla="*/ 2147483647 w 570"/>
                <a:gd name="T57" fmla="*/ 2147483647 h 267"/>
                <a:gd name="T58" fmla="*/ 2147483647 w 570"/>
                <a:gd name="T59" fmla="*/ 2147483647 h 267"/>
                <a:gd name="T60" fmla="*/ 2147483647 w 570"/>
                <a:gd name="T61" fmla="*/ 2147483647 h 267"/>
                <a:gd name="T62" fmla="*/ 2147483647 w 570"/>
                <a:gd name="T63" fmla="*/ 2147483647 h 267"/>
                <a:gd name="T64" fmla="*/ 2147483647 w 570"/>
                <a:gd name="T65" fmla="*/ 2147483647 h 267"/>
                <a:gd name="T66" fmla="*/ 2147483647 w 570"/>
                <a:gd name="T67" fmla="*/ 2147483647 h 267"/>
                <a:gd name="T68" fmla="*/ 2147483647 w 570"/>
                <a:gd name="T69" fmla="*/ 2147483647 h 267"/>
                <a:gd name="T70" fmla="*/ 2147483647 w 570"/>
                <a:gd name="T71" fmla="*/ 2147483647 h 267"/>
                <a:gd name="T72" fmla="*/ 2147483647 w 570"/>
                <a:gd name="T73" fmla="*/ 2147483647 h 267"/>
                <a:gd name="T74" fmla="*/ 2147483647 w 570"/>
                <a:gd name="T75" fmla="*/ 0 h 267"/>
                <a:gd name="T76" fmla="*/ 2147483647 w 570"/>
                <a:gd name="T77" fmla="*/ 2147483647 h 267"/>
                <a:gd name="T78" fmla="*/ 2147483647 w 570"/>
                <a:gd name="T79" fmla="*/ 2147483647 h 267"/>
                <a:gd name="T80" fmla="*/ 2147483647 w 570"/>
                <a:gd name="T81" fmla="*/ 2147483647 h 2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0"/>
                <a:gd name="T124" fmla="*/ 0 h 267"/>
                <a:gd name="T125" fmla="*/ 570 w 570"/>
                <a:gd name="T126" fmla="*/ 267 h 2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0" h="267">
                  <a:moveTo>
                    <a:pt x="400" y="166"/>
                  </a:moveTo>
                  <a:lnTo>
                    <a:pt x="400" y="171"/>
                  </a:lnTo>
                  <a:lnTo>
                    <a:pt x="420" y="168"/>
                  </a:lnTo>
                  <a:lnTo>
                    <a:pt x="416" y="174"/>
                  </a:lnTo>
                  <a:lnTo>
                    <a:pt x="420" y="190"/>
                  </a:lnTo>
                  <a:lnTo>
                    <a:pt x="455" y="178"/>
                  </a:lnTo>
                  <a:lnTo>
                    <a:pt x="452" y="192"/>
                  </a:lnTo>
                  <a:lnTo>
                    <a:pt x="457" y="195"/>
                  </a:lnTo>
                  <a:lnTo>
                    <a:pt x="447" y="229"/>
                  </a:lnTo>
                  <a:lnTo>
                    <a:pt x="461" y="242"/>
                  </a:lnTo>
                  <a:lnTo>
                    <a:pt x="445" y="257"/>
                  </a:lnTo>
                  <a:lnTo>
                    <a:pt x="434" y="260"/>
                  </a:lnTo>
                  <a:lnTo>
                    <a:pt x="431" y="257"/>
                  </a:lnTo>
                  <a:lnTo>
                    <a:pt x="434" y="242"/>
                  </a:lnTo>
                  <a:lnTo>
                    <a:pt x="438" y="238"/>
                  </a:lnTo>
                  <a:lnTo>
                    <a:pt x="430" y="235"/>
                  </a:lnTo>
                  <a:lnTo>
                    <a:pt x="426" y="251"/>
                  </a:lnTo>
                  <a:lnTo>
                    <a:pt x="417" y="261"/>
                  </a:lnTo>
                  <a:lnTo>
                    <a:pt x="413" y="249"/>
                  </a:lnTo>
                  <a:lnTo>
                    <a:pt x="423" y="233"/>
                  </a:lnTo>
                  <a:lnTo>
                    <a:pt x="416" y="235"/>
                  </a:lnTo>
                  <a:lnTo>
                    <a:pt x="420" y="226"/>
                  </a:lnTo>
                  <a:lnTo>
                    <a:pt x="431" y="222"/>
                  </a:lnTo>
                  <a:lnTo>
                    <a:pt x="438" y="225"/>
                  </a:lnTo>
                  <a:lnTo>
                    <a:pt x="441" y="213"/>
                  </a:lnTo>
                  <a:lnTo>
                    <a:pt x="423" y="223"/>
                  </a:lnTo>
                  <a:lnTo>
                    <a:pt x="443" y="195"/>
                  </a:lnTo>
                  <a:lnTo>
                    <a:pt x="429" y="201"/>
                  </a:lnTo>
                  <a:lnTo>
                    <a:pt x="430" y="209"/>
                  </a:lnTo>
                  <a:lnTo>
                    <a:pt x="406" y="236"/>
                  </a:lnTo>
                  <a:lnTo>
                    <a:pt x="417" y="204"/>
                  </a:lnTo>
                  <a:lnTo>
                    <a:pt x="400" y="182"/>
                  </a:lnTo>
                  <a:lnTo>
                    <a:pt x="407" y="175"/>
                  </a:lnTo>
                  <a:lnTo>
                    <a:pt x="396" y="178"/>
                  </a:lnTo>
                  <a:lnTo>
                    <a:pt x="355" y="174"/>
                  </a:lnTo>
                  <a:lnTo>
                    <a:pt x="340" y="160"/>
                  </a:lnTo>
                  <a:lnTo>
                    <a:pt x="323" y="157"/>
                  </a:lnTo>
                  <a:lnTo>
                    <a:pt x="299" y="175"/>
                  </a:lnTo>
                  <a:lnTo>
                    <a:pt x="247" y="187"/>
                  </a:lnTo>
                  <a:lnTo>
                    <a:pt x="284" y="162"/>
                  </a:lnTo>
                  <a:lnTo>
                    <a:pt x="309" y="153"/>
                  </a:lnTo>
                  <a:lnTo>
                    <a:pt x="301" y="153"/>
                  </a:lnTo>
                  <a:lnTo>
                    <a:pt x="229" y="182"/>
                  </a:lnTo>
                  <a:lnTo>
                    <a:pt x="219" y="190"/>
                  </a:lnTo>
                  <a:lnTo>
                    <a:pt x="225" y="192"/>
                  </a:lnTo>
                  <a:lnTo>
                    <a:pt x="212" y="198"/>
                  </a:lnTo>
                  <a:lnTo>
                    <a:pt x="149" y="223"/>
                  </a:lnTo>
                  <a:lnTo>
                    <a:pt x="105" y="239"/>
                  </a:lnTo>
                  <a:lnTo>
                    <a:pt x="0" y="267"/>
                  </a:lnTo>
                  <a:lnTo>
                    <a:pt x="147" y="213"/>
                  </a:lnTo>
                  <a:lnTo>
                    <a:pt x="173" y="194"/>
                  </a:lnTo>
                  <a:lnTo>
                    <a:pt x="147" y="198"/>
                  </a:lnTo>
                  <a:lnTo>
                    <a:pt x="149" y="192"/>
                  </a:lnTo>
                  <a:lnTo>
                    <a:pt x="122" y="194"/>
                  </a:lnTo>
                  <a:lnTo>
                    <a:pt x="142" y="172"/>
                  </a:lnTo>
                  <a:lnTo>
                    <a:pt x="114" y="178"/>
                  </a:lnTo>
                  <a:lnTo>
                    <a:pt x="124" y="149"/>
                  </a:lnTo>
                  <a:lnTo>
                    <a:pt x="170" y="125"/>
                  </a:lnTo>
                  <a:lnTo>
                    <a:pt x="223" y="118"/>
                  </a:lnTo>
                  <a:lnTo>
                    <a:pt x="250" y="96"/>
                  </a:lnTo>
                  <a:lnTo>
                    <a:pt x="223" y="103"/>
                  </a:lnTo>
                  <a:lnTo>
                    <a:pt x="198" y="102"/>
                  </a:lnTo>
                  <a:lnTo>
                    <a:pt x="187" y="99"/>
                  </a:lnTo>
                  <a:lnTo>
                    <a:pt x="199" y="89"/>
                  </a:lnTo>
                  <a:lnTo>
                    <a:pt x="188" y="86"/>
                  </a:lnTo>
                  <a:lnTo>
                    <a:pt x="244" y="71"/>
                  </a:lnTo>
                  <a:lnTo>
                    <a:pt x="254" y="71"/>
                  </a:lnTo>
                  <a:lnTo>
                    <a:pt x="244" y="77"/>
                  </a:lnTo>
                  <a:lnTo>
                    <a:pt x="275" y="71"/>
                  </a:lnTo>
                  <a:lnTo>
                    <a:pt x="271" y="61"/>
                  </a:lnTo>
                  <a:lnTo>
                    <a:pt x="275" y="54"/>
                  </a:lnTo>
                  <a:lnTo>
                    <a:pt x="267" y="44"/>
                  </a:lnTo>
                  <a:lnTo>
                    <a:pt x="280" y="36"/>
                  </a:lnTo>
                  <a:lnTo>
                    <a:pt x="312" y="32"/>
                  </a:lnTo>
                  <a:lnTo>
                    <a:pt x="361" y="14"/>
                  </a:lnTo>
                  <a:lnTo>
                    <a:pt x="438" y="0"/>
                  </a:lnTo>
                  <a:lnTo>
                    <a:pt x="451" y="3"/>
                  </a:lnTo>
                  <a:lnTo>
                    <a:pt x="450" y="7"/>
                  </a:lnTo>
                  <a:lnTo>
                    <a:pt x="469" y="7"/>
                  </a:lnTo>
                  <a:lnTo>
                    <a:pt x="472" y="11"/>
                  </a:lnTo>
                  <a:lnTo>
                    <a:pt x="558" y="17"/>
                  </a:lnTo>
                  <a:lnTo>
                    <a:pt x="570" y="23"/>
                  </a:lnTo>
                  <a:lnTo>
                    <a:pt x="400" y="166"/>
                  </a:lnTo>
                </a:path>
              </a:pathLst>
            </a:custGeom>
            <a:solidFill>
              <a:srgbClr val="FFCCFF"/>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grpSp>
          <p:nvGrpSpPr>
            <p:cNvPr id="3" name="Group 190"/>
            <p:cNvGrpSpPr>
              <a:grpSpLocks/>
            </p:cNvGrpSpPr>
            <p:nvPr/>
          </p:nvGrpSpPr>
          <p:grpSpPr bwMode="auto">
            <a:xfrm>
              <a:off x="1300163" y="2874988"/>
              <a:ext cx="700087" cy="500062"/>
              <a:chOff x="340" y="2115"/>
              <a:chExt cx="408" cy="333"/>
            </a:xfrm>
            <a:solidFill>
              <a:srgbClr val="92D050"/>
            </a:solidFill>
          </p:grpSpPr>
          <p:sp>
            <p:nvSpPr>
              <p:cNvPr id="2780" name="Freeform 189"/>
              <p:cNvSpPr>
                <a:spLocks/>
              </p:cNvSpPr>
              <p:nvPr/>
            </p:nvSpPr>
            <p:spPr bwMode="auto">
              <a:xfrm>
                <a:off x="340" y="2115"/>
                <a:ext cx="408" cy="333"/>
              </a:xfrm>
              <a:custGeom>
                <a:avLst/>
                <a:gdLst>
                  <a:gd name="T0" fmla="*/ 2147483647 w 390"/>
                  <a:gd name="T1" fmla="*/ 2147483647 h 318"/>
                  <a:gd name="T2" fmla="*/ 2147483647 w 390"/>
                  <a:gd name="T3" fmla="*/ 2147483647 h 318"/>
                  <a:gd name="T4" fmla="*/ 2147483647 w 390"/>
                  <a:gd name="T5" fmla="*/ 2147483647 h 318"/>
                  <a:gd name="T6" fmla="*/ 2147483647 w 390"/>
                  <a:gd name="T7" fmla="*/ 2147483647 h 318"/>
                  <a:gd name="T8" fmla="*/ 2147483647 w 390"/>
                  <a:gd name="T9" fmla="*/ 2147483647 h 318"/>
                  <a:gd name="T10" fmla="*/ 2147483647 w 390"/>
                  <a:gd name="T11" fmla="*/ 2147483647 h 318"/>
                  <a:gd name="T12" fmla="*/ 2147483647 w 390"/>
                  <a:gd name="T13" fmla="*/ 2147483647 h 318"/>
                  <a:gd name="T14" fmla="*/ 2147483647 w 390"/>
                  <a:gd name="T15" fmla="*/ 2147483647 h 318"/>
                  <a:gd name="T16" fmla="*/ 2147483647 w 390"/>
                  <a:gd name="T17" fmla="*/ 2147483647 h 318"/>
                  <a:gd name="T18" fmla="*/ 2147483647 w 390"/>
                  <a:gd name="T19" fmla="*/ 2147483647 h 318"/>
                  <a:gd name="T20" fmla="*/ 2147483647 w 390"/>
                  <a:gd name="T21" fmla="*/ 2147483647 h 318"/>
                  <a:gd name="T22" fmla="*/ 2147483647 w 390"/>
                  <a:gd name="T23" fmla="*/ 2147483647 h 318"/>
                  <a:gd name="T24" fmla="*/ 2147483647 w 390"/>
                  <a:gd name="T25" fmla="*/ 2147483647 h 318"/>
                  <a:gd name="T26" fmla="*/ 2147483647 w 390"/>
                  <a:gd name="T27" fmla="*/ 2147483647 h 318"/>
                  <a:gd name="T28" fmla="*/ 2147483647 w 390"/>
                  <a:gd name="T29" fmla="*/ 2147483647 h 318"/>
                  <a:gd name="T30" fmla="*/ 2147483647 w 390"/>
                  <a:gd name="T31" fmla="*/ 2147483647 h 318"/>
                  <a:gd name="T32" fmla="*/ 2147483647 w 390"/>
                  <a:gd name="T33" fmla="*/ 2147483647 h 318"/>
                  <a:gd name="T34" fmla="*/ 2147483647 w 390"/>
                  <a:gd name="T35" fmla="*/ 2147483647 h 318"/>
                  <a:gd name="T36" fmla="*/ 2147483647 w 390"/>
                  <a:gd name="T37" fmla="*/ 2147483647 h 318"/>
                  <a:gd name="T38" fmla="*/ 2147483647 w 390"/>
                  <a:gd name="T39" fmla="*/ 2147483647 h 318"/>
                  <a:gd name="T40" fmla="*/ 2147483647 w 390"/>
                  <a:gd name="T41" fmla="*/ 2147483647 h 318"/>
                  <a:gd name="T42" fmla="*/ 2147483647 w 390"/>
                  <a:gd name="T43" fmla="*/ 2147483647 h 318"/>
                  <a:gd name="T44" fmla="*/ 2147483647 w 390"/>
                  <a:gd name="T45" fmla="*/ 2147483647 h 318"/>
                  <a:gd name="T46" fmla="*/ 2147483647 w 390"/>
                  <a:gd name="T47" fmla="*/ 2147483647 h 318"/>
                  <a:gd name="T48" fmla="*/ 2147483647 w 390"/>
                  <a:gd name="T49" fmla="*/ 2147483647 h 318"/>
                  <a:gd name="T50" fmla="*/ 2147483647 w 390"/>
                  <a:gd name="T51" fmla="*/ 2147483647 h 318"/>
                  <a:gd name="T52" fmla="*/ 2147483647 w 390"/>
                  <a:gd name="T53" fmla="*/ 2147483647 h 318"/>
                  <a:gd name="T54" fmla="*/ 2147483647 w 390"/>
                  <a:gd name="T55" fmla="*/ 2147483647 h 318"/>
                  <a:gd name="T56" fmla="*/ 2147483647 w 390"/>
                  <a:gd name="T57" fmla="*/ 2147483647 h 318"/>
                  <a:gd name="T58" fmla="*/ 2147483647 w 390"/>
                  <a:gd name="T59" fmla="*/ 2147483647 h 318"/>
                  <a:gd name="T60" fmla="*/ 2147483647 w 390"/>
                  <a:gd name="T61" fmla="*/ 2147483647 h 318"/>
                  <a:gd name="T62" fmla="*/ 2147483647 w 390"/>
                  <a:gd name="T63" fmla="*/ 2147483647 h 318"/>
                  <a:gd name="T64" fmla="*/ 2147483647 w 390"/>
                  <a:gd name="T65" fmla="*/ 2147483647 h 318"/>
                  <a:gd name="T66" fmla="*/ 2147483647 w 390"/>
                  <a:gd name="T67" fmla="*/ 2147483647 h 318"/>
                  <a:gd name="T68" fmla="*/ 2147483647 w 390"/>
                  <a:gd name="T69" fmla="*/ 2147483647 h 318"/>
                  <a:gd name="T70" fmla="*/ 0 w 390"/>
                  <a:gd name="T71" fmla="*/ 2147483647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0"/>
                  <a:gd name="T109" fmla="*/ 0 h 318"/>
                  <a:gd name="T110" fmla="*/ 390 w 390"/>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0" h="318">
                    <a:moveTo>
                      <a:pt x="0" y="4"/>
                    </a:moveTo>
                    <a:lnTo>
                      <a:pt x="2" y="53"/>
                    </a:lnTo>
                    <a:lnTo>
                      <a:pt x="19" y="75"/>
                    </a:lnTo>
                    <a:lnTo>
                      <a:pt x="10" y="88"/>
                    </a:lnTo>
                    <a:lnTo>
                      <a:pt x="2" y="86"/>
                    </a:lnTo>
                    <a:lnTo>
                      <a:pt x="9" y="98"/>
                    </a:lnTo>
                    <a:lnTo>
                      <a:pt x="33" y="115"/>
                    </a:lnTo>
                    <a:lnTo>
                      <a:pt x="34" y="123"/>
                    </a:lnTo>
                    <a:lnTo>
                      <a:pt x="27" y="139"/>
                    </a:lnTo>
                    <a:lnTo>
                      <a:pt x="51" y="162"/>
                    </a:lnTo>
                    <a:lnTo>
                      <a:pt x="54" y="174"/>
                    </a:lnTo>
                    <a:lnTo>
                      <a:pt x="65" y="165"/>
                    </a:lnTo>
                    <a:lnTo>
                      <a:pt x="57" y="149"/>
                    </a:lnTo>
                    <a:lnTo>
                      <a:pt x="50" y="149"/>
                    </a:lnTo>
                    <a:lnTo>
                      <a:pt x="45" y="108"/>
                    </a:lnTo>
                    <a:lnTo>
                      <a:pt x="19" y="44"/>
                    </a:lnTo>
                    <a:lnTo>
                      <a:pt x="27" y="16"/>
                    </a:lnTo>
                    <a:lnTo>
                      <a:pt x="40" y="19"/>
                    </a:lnTo>
                    <a:lnTo>
                      <a:pt x="48" y="26"/>
                    </a:lnTo>
                    <a:lnTo>
                      <a:pt x="48" y="64"/>
                    </a:lnTo>
                    <a:lnTo>
                      <a:pt x="59" y="83"/>
                    </a:lnTo>
                    <a:lnTo>
                      <a:pt x="65" y="85"/>
                    </a:lnTo>
                    <a:lnTo>
                      <a:pt x="64" y="93"/>
                    </a:lnTo>
                    <a:lnTo>
                      <a:pt x="79" y="112"/>
                    </a:lnTo>
                    <a:lnTo>
                      <a:pt x="73" y="123"/>
                    </a:lnTo>
                    <a:lnTo>
                      <a:pt x="87" y="131"/>
                    </a:lnTo>
                    <a:lnTo>
                      <a:pt x="116" y="183"/>
                    </a:lnTo>
                    <a:lnTo>
                      <a:pt x="120" y="197"/>
                    </a:lnTo>
                    <a:lnTo>
                      <a:pt x="110" y="218"/>
                    </a:lnTo>
                    <a:lnTo>
                      <a:pt x="113" y="228"/>
                    </a:lnTo>
                    <a:lnTo>
                      <a:pt x="135" y="254"/>
                    </a:lnTo>
                    <a:lnTo>
                      <a:pt x="156" y="258"/>
                    </a:lnTo>
                    <a:lnTo>
                      <a:pt x="170" y="273"/>
                    </a:lnTo>
                    <a:lnTo>
                      <a:pt x="211" y="293"/>
                    </a:lnTo>
                    <a:lnTo>
                      <a:pt x="236" y="301"/>
                    </a:lnTo>
                    <a:lnTo>
                      <a:pt x="255" y="291"/>
                    </a:lnTo>
                    <a:lnTo>
                      <a:pt x="267" y="293"/>
                    </a:lnTo>
                    <a:lnTo>
                      <a:pt x="294" y="318"/>
                    </a:lnTo>
                    <a:lnTo>
                      <a:pt x="310" y="292"/>
                    </a:lnTo>
                    <a:lnTo>
                      <a:pt x="324" y="289"/>
                    </a:lnTo>
                    <a:lnTo>
                      <a:pt x="314" y="270"/>
                    </a:lnTo>
                    <a:lnTo>
                      <a:pt x="325" y="261"/>
                    </a:lnTo>
                    <a:lnTo>
                      <a:pt x="346" y="261"/>
                    </a:lnTo>
                    <a:lnTo>
                      <a:pt x="359" y="251"/>
                    </a:lnTo>
                    <a:lnTo>
                      <a:pt x="360" y="250"/>
                    </a:lnTo>
                    <a:lnTo>
                      <a:pt x="366" y="261"/>
                    </a:lnTo>
                    <a:lnTo>
                      <a:pt x="370" y="251"/>
                    </a:lnTo>
                    <a:lnTo>
                      <a:pt x="390" y="200"/>
                    </a:lnTo>
                    <a:lnTo>
                      <a:pt x="374" y="197"/>
                    </a:lnTo>
                    <a:lnTo>
                      <a:pt x="343" y="203"/>
                    </a:lnTo>
                    <a:lnTo>
                      <a:pt x="338" y="206"/>
                    </a:lnTo>
                    <a:lnTo>
                      <a:pt x="328" y="238"/>
                    </a:lnTo>
                    <a:lnTo>
                      <a:pt x="317" y="245"/>
                    </a:lnTo>
                    <a:lnTo>
                      <a:pt x="318" y="250"/>
                    </a:lnTo>
                    <a:lnTo>
                      <a:pt x="310" y="251"/>
                    </a:lnTo>
                    <a:lnTo>
                      <a:pt x="301" y="247"/>
                    </a:lnTo>
                    <a:lnTo>
                      <a:pt x="269" y="257"/>
                    </a:lnTo>
                    <a:lnTo>
                      <a:pt x="248" y="238"/>
                    </a:lnTo>
                    <a:lnTo>
                      <a:pt x="229" y="183"/>
                    </a:lnTo>
                    <a:lnTo>
                      <a:pt x="238" y="148"/>
                    </a:lnTo>
                    <a:lnTo>
                      <a:pt x="253" y="120"/>
                    </a:lnTo>
                    <a:lnTo>
                      <a:pt x="228" y="111"/>
                    </a:lnTo>
                    <a:lnTo>
                      <a:pt x="208" y="53"/>
                    </a:lnTo>
                    <a:lnTo>
                      <a:pt x="190" y="51"/>
                    </a:lnTo>
                    <a:lnTo>
                      <a:pt x="179" y="64"/>
                    </a:lnTo>
                    <a:lnTo>
                      <a:pt x="170" y="63"/>
                    </a:lnTo>
                    <a:lnTo>
                      <a:pt x="161" y="51"/>
                    </a:lnTo>
                    <a:lnTo>
                      <a:pt x="161" y="37"/>
                    </a:lnTo>
                    <a:lnTo>
                      <a:pt x="148" y="18"/>
                    </a:lnTo>
                    <a:lnTo>
                      <a:pt x="79" y="25"/>
                    </a:lnTo>
                    <a:lnTo>
                      <a:pt x="31" y="0"/>
                    </a:lnTo>
                    <a:lnTo>
                      <a:pt x="0" y="4"/>
                    </a:lnTo>
                    <a:close/>
                  </a:path>
                </a:pathLst>
              </a:custGeom>
              <a:grp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81" name="Freeform 190"/>
              <p:cNvSpPr>
                <a:spLocks/>
              </p:cNvSpPr>
              <p:nvPr/>
            </p:nvSpPr>
            <p:spPr bwMode="auto">
              <a:xfrm>
                <a:off x="340" y="2115"/>
                <a:ext cx="407" cy="332"/>
              </a:xfrm>
              <a:custGeom>
                <a:avLst/>
                <a:gdLst>
                  <a:gd name="T0" fmla="*/ 2147483647 w 390"/>
                  <a:gd name="T1" fmla="*/ 2147483647 h 318"/>
                  <a:gd name="T2" fmla="*/ 2147483647 w 390"/>
                  <a:gd name="T3" fmla="*/ 2147483647 h 318"/>
                  <a:gd name="T4" fmla="*/ 2147483647 w 390"/>
                  <a:gd name="T5" fmla="*/ 2147483647 h 318"/>
                  <a:gd name="T6" fmla="*/ 2147483647 w 390"/>
                  <a:gd name="T7" fmla="*/ 2147483647 h 318"/>
                  <a:gd name="T8" fmla="*/ 2147483647 w 390"/>
                  <a:gd name="T9" fmla="*/ 2147483647 h 318"/>
                  <a:gd name="T10" fmla="*/ 2147483647 w 390"/>
                  <a:gd name="T11" fmla="*/ 2147483647 h 318"/>
                  <a:gd name="T12" fmla="*/ 2147483647 w 390"/>
                  <a:gd name="T13" fmla="*/ 2147483647 h 318"/>
                  <a:gd name="T14" fmla="*/ 2147483647 w 390"/>
                  <a:gd name="T15" fmla="*/ 2147483647 h 318"/>
                  <a:gd name="T16" fmla="*/ 2147483647 w 390"/>
                  <a:gd name="T17" fmla="*/ 2147483647 h 318"/>
                  <a:gd name="T18" fmla="*/ 2147483647 w 390"/>
                  <a:gd name="T19" fmla="*/ 2147483647 h 318"/>
                  <a:gd name="T20" fmla="*/ 2147483647 w 390"/>
                  <a:gd name="T21" fmla="*/ 2147483647 h 318"/>
                  <a:gd name="T22" fmla="*/ 2147483647 w 390"/>
                  <a:gd name="T23" fmla="*/ 2147483647 h 318"/>
                  <a:gd name="T24" fmla="*/ 2147483647 w 390"/>
                  <a:gd name="T25" fmla="*/ 2147483647 h 318"/>
                  <a:gd name="T26" fmla="*/ 2147483647 w 390"/>
                  <a:gd name="T27" fmla="*/ 2147483647 h 318"/>
                  <a:gd name="T28" fmla="*/ 2147483647 w 390"/>
                  <a:gd name="T29" fmla="*/ 2147483647 h 318"/>
                  <a:gd name="T30" fmla="*/ 2147483647 w 390"/>
                  <a:gd name="T31" fmla="*/ 2147483647 h 318"/>
                  <a:gd name="T32" fmla="*/ 2147483647 w 390"/>
                  <a:gd name="T33" fmla="*/ 2147483647 h 318"/>
                  <a:gd name="T34" fmla="*/ 2147483647 w 390"/>
                  <a:gd name="T35" fmla="*/ 2147483647 h 318"/>
                  <a:gd name="T36" fmla="*/ 2147483647 w 390"/>
                  <a:gd name="T37" fmla="*/ 2147483647 h 318"/>
                  <a:gd name="T38" fmla="*/ 2147483647 w 390"/>
                  <a:gd name="T39" fmla="*/ 2147483647 h 318"/>
                  <a:gd name="T40" fmla="*/ 2147483647 w 390"/>
                  <a:gd name="T41" fmla="*/ 2147483647 h 318"/>
                  <a:gd name="T42" fmla="*/ 2147483647 w 390"/>
                  <a:gd name="T43" fmla="*/ 2147483647 h 318"/>
                  <a:gd name="T44" fmla="*/ 2147483647 w 390"/>
                  <a:gd name="T45" fmla="*/ 2147483647 h 318"/>
                  <a:gd name="T46" fmla="*/ 2147483647 w 390"/>
                  <a:gd name="T47" fmla="*/ 2147483647 h 318"/>
                  <a:gd name="T48" fmla="*/ 2147483647 w 390"/>
                  <a:gd name="T49" fmla="*/ 2147483647 h 318"/>
                  <a:gd name="T50" fmla="*/ 2147483647 w 390"/>
                  <a:gd name="T51" fmla="*/ 2147483647 h 318"/>
                  <a:gd name="T52" fmla="*/ 2147483647 w 390"/>
                  <a:gd name="T53" fmla="*/ 2147483647 h 318"/>
                  <a:gd name="T54" fmla="*/ 2147483647 w 390"/>
                  <a:gd name="T55" fmla="*/ 2147483647 h 318"/>
                  <a:gd name="T56" fmla="*/ 2147483647 w 390"/>
                  <a:gd name="T57" fmla="*/ 2147483647 h 318"/>
                  <a:gd name="T58" fmla="*/ 2147483647 w 390"/>
                  <a:gd name="T59" fmla="*/ 2147483647 h 318"/>
                  <a:gd name="T60" fmla="*/ 2147483647 w 390"/>
                  <a:gd name="T61" fmla="*/ 2147483647 h 318"/>
                  <a:gd name="T62" fmla="*/ 2147483647 w 390"/>
                  <a:gd name="T63" fmla="*/ 2147483647 h 318"/>
                  <a:gd name="T64" fmla="*/ 2147483647 w 390"/>
                  <a:gd name="T65" fmla="*/ 2147483647 h 318"/>
                  <a:gd name="T66" fmla="*/ 2147483647 w 390"/>
                  <a:gd name="T67" fmla="*/ 2147483647 h 318"/>
                  <a:gd name="T68" fmla="*/ 2147483647 w 390"/>
                  <a:gd name="T69" fmla="*/ 2147483647 h 318"/>
                  <a:gd name="T70" fmla="*/ 0 w 390"/>
                  <a:gd name="T71" fmla="*/ 2147483647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0"/>
                  <a:gd name="T109" fmla="*/ 0 h 318"/>
                  <a:gd name="T110" fmla="*/ 390 w 390"/>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0" h="318">
                    <a:moveTo>
                      <a:pt x="0" y="4"/>
                    </a:moveTo>
                    <a:lnTo>
                      <a:pt x="2" y="53"/>
                    </a:lnTo>
                    <a:lnTo>
                      <a:pt x="19" y="75"/>
                    </a:lnTo>
                    <a:lnTo>
                      <a:pt x="10" y="88"/>
                    </a:lnTo>
                    <a:lnTo>
                      <a:pt x="2" y="86"/>
                    </a:lnTo>
                    <a:lnTo>
                      <a:pt x="9" y="98"/>
                    </a:lnTo>
                    <a:lnTo>
                      <a:pt x="33" y="115"/>
                    </a:lnTo>
                    <a:lnTo>
                      <a:pt x="34" y="123"/>
                    </a:lnTo>
                    <a:lnTo>
                      <a:pt x="27" y="139"/>
                    </a:lnTo>
                    <a:lnTo>
                      <a:pt x="51" y="162"/>
                    </a:lnTo>
                    <a:lnTo>
                      <a:pt x="54" y="174"/>
                    </a:lnTo>
                    <a:lnTo>
                      <a:pt x="65" y="165"/>
                    </a:lnTo>
                    <a:lnTo>
                      <a:pt x="57" y="149"/>
                    </a:lnTo>
                    <a:lnTo>
                      <a:pt x="50" y="149"/>
                    </a:lnTo>
                    <a:lnTo>
                      <a:pt x="45" y="108"/>
                    </a:lnTo>
                    <a:lnTo>
                      <a:pt x="19" y="44"/>
                    </a:lnTo>
                    <a:lnTo>
                      <a:pt x="27" y="16"/>
                    </a:lnTo>
                    <a:lnTo>
                      <a:pt x="40" y="19"/>
                    </a:lnTo>
                    <a:lnTo>
                      <a:pt x="48" y="26"/>
                    </a:lnTo>
                    <a:lnTo>
                      <a:pt x="48" y="64"/>
                    </a:lnTo>
                    <a:lnTo>
                      <a:pt x="59" y="83"/>
                    </a:lnTo>
                    <a:lnTo>
                      <a:pt x="65" y="85"/>
                    </a:lnTo>
                    <a:lnTo>
                      <a:pt x="64" y="93"/>
                    </a:lnTo>
                    <a:lnTo>
                      <a:pt x="79" y="112"/>
                    </a:lnTo>
                    <a:lnTo>
                      <a:pt x="73" y="123"/>
                    </a:lnTo>
                    <a:lnTo>
                      <a:pt x="87" y="131"/>
                    </a:lnTo>
                    <a:lnTo>
                      <a:pt x="116" y="183"/>
                    </a:lnTo>
                    <a:lnTo>
                      <a:pt x="120" y="197"/>
                    </a:lnTo>
                    <a:lnTo>
                      <a:pt x="110" y="218"/>
                    </a:lnTo>
                    <a:lnTo>
                      <a:pt x="113" y="228"/>
                    </a:lnTo>
                    <a:lnTo>
                      <a:pt x="135" y="254"/>
                    </a:lnTo>
                    <a:lnTo>
                      <a:pt x="156" y="258"/>
                    </a:lnTo>
                    <a:lnTo>
                      <a:pt x="170" y="273"/>
                    </a:lnTo>
                    <a:lnTo>
                      <a:pt x="211" y="293"/>
                    </a:lnTo>
                    <a:lnTo>
                      <a:pt x="236" y="301"/>
                    </a:lnTo>
                    <a:lnTo>
                      <a:pt x="255" y="291"/>
                    </a:lnTo>
                    <a:lnTo>
                      <a:pt x="267" y="293"/>
                    </a:lnTo>
                    <a:lnTo>
                      <a:pt x="294" y="318"/>
                    </a:lnTo>
                    <a:lnTo>
                      <a:pt x="310" y="292"/>
                    </a:lnTo>
                    <a:lnTo>
                      <a:pt x="324" y="289"/>
                    </a:lnTo>
                    <a:lnTo>
                      <a:pt x="314" y="270"/>
                    </a:lnTo>
                    <a:lnTo>
                      <a:pt x="325" y="261"/>
                    </a:lnTo>
                    <a:lnTo>
                      <a:pt x="346" y="261"/>
                    </a:lnTo>
                    <a:lnTo>
                      <a:pt x="359" y="251"/>
                    </a:lnTo>
                    <a:lnTo>
                      <a:pt x="360" y="250"/>
                    </a:lnTo>
                    <a:lnTo>
                      <a:pt x="366" y="261"/>
                    </a:lnTo>
                    <a:lnTo>
                      <a:pt x="370" y="251"/>
                    </a:lnTo>
                    <a:lnTo>
                      <a:pt x="390" y="200"/>
                    </a:lnTo>
                    <a:lnTo>
                      <a:pt x="374" y="197"/>
                    </a:lnTo>
                    <a:lnTo>
                      <a:pt x="343" y="203"/>
                    </a:lnTo>
                    <a:lnTo>
                      <a:pt x="338" y="206"/>
                    </a:lnTo>
                    <a:lnTo>
                      <a:pt x="328" y="238"/>
                    </a:lnTo>
                    <a:lnTo>
                      <a:pt x="317" y="245"/>
                    </a:lnTo>
                    <a:lnTo>
                      <a:pt x="318" y="250"/>
                    </a:lnTo>
                    <a:lnTo>
                      <a:pt x="310" y="251"/>
                    </a:lnTo>
                    <a:lnTo>
                      <a:pt x="301" y="247"/>
                    </a:lnTo>
                    <a:lnTo>
                      <a:pt x="269" y="257"/>
                    </a:lnTo>
                    <a:lnTo>
                      <a:pt x="248" y="238"/>
                    </a:lnTo>
                    <a:lnTo>
                      <a:pt x="229" y="183"/>
                    </a:lnTo>
                    <a:lnTo>
                      <a:pt x="238" y="148"/>
                    </a:lnTo>
                    <a:lnTo>
                      <a:pt x="253" y="120"/>
                    </a:lnTo>
                    <a:lnTo>
                      <a:pt x="228" y="111"/>
                    </a:lnTo>
                    <a:lnTo>
                      <a:pt x="208" y="53"/>
                    </a:lnTo>
                    <a:lnTo>
                      <a:pt x="190" y="51"/>
                    </a:lnTo>
                    <a:lnTo>
                      <a:pt x="179" y="64"/>
                    </a:lnTo>
                    <a:lnTo>
                      <a:pt x="170" y="63"/>
                    </a:lnTo>
                    <a:lnTo>
                      <a:pt x="161" y="51"/>
                    </a:lnTo>
                    <a:lnTo>
                      <a:pt x="161" y="37"/>
                    </a:lnTo>
                    <a:lnTo>
                      <a:pt x="148" y="18"/>
                    </a:lnTo>
                    <a:lnTo>
                      <a:pt x="79" y="25"/>
                    </a:lnTo>
                    <a:lnTo>
                      <a:pt x="31" y="0"/>
                    </a:lnTo>
                    <a:lnTo>
                      <a:pt x="0" y="4"/>
                    </a:lnTo>
                  </a:path>
                </a:pathLst>
              </a:custGeom>
              <a:grp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grpSp>
        <p:sp>
          <p:nvSpPr>
            <p:cNvPr id="2239" name="Freeform 191"/>
            <p:cNvSpPr>
              <a:spLocks/>
            </p:cNvSpPr>
            <p:nvPr/>
          </p:nvSpPr>
          <p:spPr bwMode="auto">
            <a:xfrm>
              <a:off x="1223963" y="2419375"/>
              <a:ext cx="1473200" cy="663575"/>
            </a:xfrm>
            <a:custGeom>
              <a:avLst/>
              <a:gdLst>
                <a:gd name="T0" fmla="*/ 2147483647 w 823"/>
                <a:gd name="T1" fmla="*/ 2147483647 h 426"/>
                <a:gd name="T2" fmla="*/ 2147483647 w 823"/>
                <a:gd name="T3" fmla="*/ 2147483647 h 426"/>
                <a:gd name="T4" fmla="*/ 2147483647 w 823"/>
                <a:gd name="T5" fmla="*/ 2147483647 h 426"/>
                <a:gd name="T6" fmla="*/ 2147483647 w 823"/>
                <a:gd name="T7" fmla="*/ 2147483647 h 426"/>
                <a:gd name="T8" fmla="*/ 2147483647 w 823"/>
                <a:gd name="T9" fmla="*/ 2147483647 h 426"/>
                <a:gd name="T10" fmla="*/ 2147483647 w 823"/>
                <a:gd name="T11" fmla="*/ 2147483647 h 426"/>
                <a:gd name="T12" fmla="*/ 2147483647 w 823"/>
                <a:gd name="T13" fmla="*/ 2147483647 h 426"/>
                <a:gd name="T14" fmla="*/ 2147483647 w 823"/>
                <a:gd name="T15" fmla="*/ 2147483647 h 426"/>
                <a:gd name="T16" fmla="*/ 2147483647 w 823"/>
                <a:gd name="T17" fmla="*/ 2147483647 h 426"/>
                <a:gd name="T18" fmla="*/ 2147483647 w 823"/>
                <a:gd name="T19" fmla="*/ 2147483647 h 426"/>
                <a:gd name="T20" fmla="*/ 2147483647 w 823"/>
                <a:gd name="T21" fmla="*/ 2147483647 h 426"/>
                <a:gd name="T22" fmla="*/ 2147483647 w 823"/>
                <a:gd name="T23" fmla="*/ 2147483647 h 426"/>
                <a:gd name="T24" fmla="*/ 2147483647 w 823"/>
                <a:gd name="T25" fmla="*/ 2147483647 h 426"/>
                <a:gd name="T26" fmla="*/ 2147483647 w 823"/>
                <a:gd name="T27" fmla="*/ 2147483647 h 426"/>
                <a:gd name="T28" fmla="*/ 2147483647 w 823"/>
                <a:gd name="T29" fmla="*/ 2147483647 h 426"/>
                <a:gd name="T30" fmla="*/ 2147483647 w 823"/>
                <a:gd name="T31" fmla="*/ 2147483647 h 426"/>
                <a:gd name="T32" fmla="*/ 2147483647 w 823"/>
                <a:gd name="T33" fmla="*/ 2147483647 h 426"/>
                <a:gd name="T34" fmla="*/ 2147483647 w 823"/>
                <a:gd name="T35" fmla="*/ 2147483647 h 426"/>
                <a:gd name="T36" fmla="*/ 2147483647 w 823"/>
                <a:gd name="T37" fmla="*/ 2147483647 h 426"/>
                <a:gd name="T38" fmla="*/ 2147483647 w 823"/>
                <a:gd name="T39" fmla="*/ 2147483647 h 426"/>
                <a:gd name="T40" fmla="*/ 2147483647 w 823"/>
                <a:gd name="T41" fmla="*/ 2147483647 h 426"/>
                <a:gd name="T42" fmla="*/ 2147483647 w 823"/>
                <a:gd name="T43" fmla="*/ 2147483647 h 426"/>
                <a:gd name="T44" fmla="*/ 2147483647 w 823"/>
                <a:gd name="T45" fmla="*/ 2147483647 h 426"/>
                <a:gd name="T46" fmla="*/ 2147483647 w 823"/>
                <a:gd name="T47" fmla="*/ 2147483647 h 426"/>
                <a:gd name="T48" fmla="*/ 2147483647 w 823"/>
                <a:gd name="T49" fmla="*/ 2147483647 h 426"/>
                <a:gd name="T50" fmla="*/ 2147483647 w 823"/>
                <a:gd name="T51" fmla="*/ 2147483647 h 426"/>
                <a:gd name="T52" fmla="*/ 2147483647 w 823"/>
                <a:gd name="T53" fmla="*/ 2147483647 h 426"/>
                <a:gd name="T54" fmla="*/ 2147483647 w 823"/>
                <a:gd name="T55" fmla="*/ 2147483647 h 426"/>
                <a:gd name="T56" fmla="*/ 2147483647 w 823"/>
                <a:gd name="T57" fmla="*/ 2147483647 h 426"/>
                <a:gd name="T58" fmla="*/ 2147483647 w 823"/>
                <a:gd name="T59" fmla="*/ 2147483647 h 426"/>
                <a:gd name="T60" fmla="*/ 2147483647 w 823"/>
                <a:gd name="T61" fmla="*/ 2147483647 h 426"/>
                <a:gd name="T62" fmla="*/ 2147483647 w 823"/>
                <a:gd name="T63" fmla="*/ 2147483647 h 426"/>
                <a:gd name="T64" fmla="*/ 2147483647 w 823"/>
                <a:gd name="T65" fmla="*/ 2147483647 h 426"/>
                <a:gd name="T66" fmla="*/ 2147483647 w 823"/>
                <a:gd name="T67" fmla="*/ 2147483647 h 426"/>
                <a:gd name="T68" fmla="*/ 2147483647 w 823"/>
                <a:gd name="T69" fmla="*/ 2147483647 h 426"/>
                <a:gd name="T70" fmla="*/ 2147483647 w 823"/>
                <a:gd name="T71" fmla="*/ 2147483647 h 426"/>
                <a:gd name="T72" fmla="*/ 2147483647 w 823"/>
                <a:gd name="T73" fmla="*/ 2147483647 h 426"/>
                <a:gd name="T74" fmla="*/ 2147483647 w 823"/>
                <a:gd name="T75" fmla="*/ 2147483647 h 426"/>
                <a:gd name="T76" fmla="*/ 2147483647 w 823"/>
                <a:gd name="T77" fmla="*/ 2147483647 h 426"/>
                <a:gd name="T78" fmla="*/ 2147483647 w 823"/>
                <a:gd name="T79" fmla="*/ 2147483647 h 426"/>
                <a:gd name="T80" fmla="*/ 2147483647 w 823"/>
                <a:gd name="T81" fmla="*/ 2147483647 h 426"/>
                <a:gd name="T82" fmla="*/ 2147483647 w 823"/>
                <a:gd name="T83" fmla="*/ 2147483647 h 426"/>
                <a:gd name="T84" fmla="*/ 0 w 823"/>
                <a:gd name="T85" fmla="*/ 2147483647 h 426"/>
                <a:gd name="T86" fmla="*/ 2147483647 w 823"/>
                <a:gd name="T87" fmla="*/ 2147483647 h 426"/>
                <a:gd name="T88" fmla="*/ 2147483647 w 823"/>
                <a:gd name="T89" fmla="*/ 2147483647 h 426"/>
                <a:gd name="T90" fmla="*/ 2147483647 w 823"/>
                <a:gd name="T91" fmla="*/ 2147483647 h 426"/>
                <a:gd name="T92" fmla="*/ 2147483647 w 823"/>
                <a:gd name="T93" fmla="*/ 2147483647 h 426"/>
                <a:gd name="T94" fmla="*/ 2147483647 w 823"/>
                <a:gd name="T95" fmla="*/ 2147483647 h 426"/>
                <a:gd name="T96" fmla="*/ 2147483647 w 823"/>
                <a:gd name="T97" fmla="*/ 2147483647 h 426"/>
                <a:gd name="T98" fmla="*/ 2147483647 w 823"/>
                <a:gd name="T99" fmla="*/ 2147483647 h 4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3"/>
                <a:gd name="T151" fmla="*/ 0 h 426"/>
                <a:gd name="T152" fmla="*/ 823 w 823"/>
                <a:gd name="T153" fmla="*/ 426 h 4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3" h="426">
                  <a:moveTo>
                    <a:pt x="301" y="380"/>
                  </a:moveTo>
                  <a:lnTo>
                    <a:pt x="343" y="352"/>
                  </a:lnTo>
                  <a:lnTo>
                    <a:pt x="341" y="345"/>
                  </a:lnTo>
                  <a:lnTo>
                    <a:pt x="347" y="343"/>
                  </a:lnTo>
                  <a:lnTo>
                    <a:pt x="346" y="350"/>
                  </a:lnTo>
                  <a:lnTo>
                    <a:pt x="360" y="345"/>
                  </a:lnTo>
                  <a:lnTo>
                    <a:pt x="382" y="348"/>
                  </a:lnTo>
                  <a:lnTo>
                    <a:pt x="389" y="343"/>
                  </a:lnTo>
                  <a:lnTo>
                    <a:pt x="395" y="355"/>
                  </a:lnTo>
                  <a:lnTo>
                    <a:pt x="416" y="352"/>
                  </a:lnTo>
                  <a:lnTo>
                    <a:pt x="423" y="356"/>
                  </a:lnTo>
                  <a:lnTo>
                    <a:pt x="426" y="355"/>
                  </a:lnTo>
                  <a:lnTo>
                    <a:pt x="420" y="349"/>
                  </a:lnTo>
                  <a:lnTo>
                    <a:pt x="427" y="339"/>
                  </a:lnTo>
                  <a:lnTo>
                    <a:pt x="412" y="339"/>
                  </a:lnTo>
                  <a:lnTo>
                    <a:pt x="417" y="331"/>
                  </a:lnTo>
                  <a:lnTo>
                    <a:pt x="423" y="334"/>
                  </a:lnTo>
                  <a:lnTo>
                    <a:pt x="448" y="329"/>
                  </a:lnTo>
                  <a:lnTo>
                    <a:pt x="448" y="334"/>
                  </a:lnTo>
                  <a:lnTo>
                    <a:pt x="471" y="331"/>
                  </a:lnTo>
                  <a:lnTo>
                    <a:pt x="482" y="339"/>
                  </a:lnTo>
                  <a:lnTo>
                    <a:pt x="482" y="345"/>
                  </a:lnTo>
                  <a:lnTo>
                    <a:pt x="504" y="339"/>
                  </a:lnTo>
                  <a:lnTo>
                    <a:pt x="516" y="356"/>
                  </a:lnTo>
                  <a:lnTo>
                    <a:pt x="513" y="391"/>
                  </a:lnTo>
                  <a:lnTo>
                    <a:pt x="527" y="426"/>
                  </a:lnTo>
                  <a:lnTo>
                    <a:pt x="532" y="425"/>
                  </a:lnTo>
                  <a:lnTo>
                    <a:pt x="544" y="412"/>
                  </a:lnTo>
                  <a:lnTo>
                    <a:pt x="548" y="393"/>
                  </a:lnTo>
                  <a:lnTo>
                    <a:pt x="544" y="321"/>
                  </a:lnTo>
                  <a:lnTo>
                    <a:pt x="563" y="296"/>
                  </a:lnTo>
                  <a:lnTo>
                    <a:pt x="642" y="245"/>
                  </a:lnTo>
                  <a:lnTo>
                    <a:pt x="648" y="235"/>
                  </a:lnTo>
                  <a:lnTo>
                    <a:pt x="635" y="235"/>
                  </a:lnTo>
                  <a:lnTo>
                    <a:pt x="646" y="232"/>
                  </a:lnTo>
                  <a:lnTo>
                    <a:pt x="652" y="238"/>
                  </a:lnTo>
                  <a:lnTo>
                    <a:pt x="646" y="213"/>
                  </a:lnTo>
                  <a:lnTo>
                    <a:pt x="652" y="200"/>
                  </a:lnTo>
                  <a:lnTo>
                    <a:pt x="645" y="194"/>
                  </a:lnTo>
                  <a:lnTo>
                    <a:pt x="652" y="196"/>
                  </a:lnTo>
                  <a:lnTo>
                    <a:pt x="659" y="174"/>
                  </a:lnTo>
                  <a:lnTo>
                    <a:pt x="665" y="172"/>
                  </a:lnTo>
                  <a:lnTo>
                    <a:pt x="655" y="191"/>
                  </a:lnTo>
                  <a:lnTo>
                    <a:pt x="659" y="194"/>
                  </a:lnTo>
                  <a:lnTo>
                    <a:pt x="657" y="199"/>
                  </a:lnTo>
                  <a:lnTo>
                    <a:pt x="662" y="199"/>
                  </a:lnTo>
                  <a:lnTo>
                    <a:pt x="656" y="212"/>
                  </a:lnTo>
                  <a:lnTo>
                    <a:pt x="673" y="191"/>
                  </a:lnTo>
                  <a:lnTo>
                    <a:pt x="672" y="172"/>
                  </a:lnTo>
                  <a:lnTo>
                    <a:pt x="676" y="181"/>
                  </a:lnTo>
                  <a:lnTo>
                    <a:pt x="684" y="174"/>
                  </a:lnTo>
                  <a:lnTo>
                    <a:pt x="701" y="149"/>
                  </a:lnTo>
                  <a:lnTo>
                    <a:pt x="739" y="139"/>
                  </a:lnTo>
                  <a:lnTo>
                    <a:pt x="743" y="132"/>
                  </a:lnTo>
                  <a:lnTo>
                    <a:pt x="745" y="137"/>
                  </a:lnTo>
                  <a:lnTo>
                    <a:pt x="760" y="134"/>
                  </a:lnTo>
                  <a:lnTo>
                    <a:pt x="763" y="129"/>
                  </a:lnTo>
                  <a:lnTo>
                    <a:pt x="754" y="132"/>
                  </a:lnTo>
                  <a:lnTo>
                    <a:pt x="750" y="123"/>
                  </a:lnTo>
                  <a:lnTo>
                    <a:pt x="770" y="98"/>
                  </a:lnTo>
                  <a:lnTo>
                    <a:pt x="794" y="86"/>
                  </a:lnTo>
                  <a:lnTo>
                    <a:pt x="812" y="83"/>
                  </a:lnTo>
                  <a:lnTo>
                    <a:pt x="822" y="73"/>
                  </a:lnTo>
                  <a:lnTo>
                    <a:pt x="823" y="73"/>
                  </a:lnTo>
                  <a:lnTo>
                    <a:pt x="818" y="64"/>
                  </a:lnTo>
                  <a:lnTo>
                    <a:pt x="823" y="41"/>
                  </a:lnTo>
                  <a:lnTo>
                    <a:pt x="804" y="34"/>
                  </a:lnTo>
                  <a:lnTo>
                    <a:pt x="776" y="72"/>
                  </a:lnTo>
                  <a:lnTo>
                    <a:pt x="757" y="78"/>
                  </a:lnTo>
                  <a:lnTo>
                    <a:pt x="717" y="78"/>
                  </a:lnTo>
                  <a:lnTo>
                    <a:pt x="695" y="88"/>
                  </a:lnTo>
                  <a:lnTo>
                    <a:pt x="688" y="102"/>
                  </a:lnTo>
                  <a:lnTo>
                    <a:pt x="646" y="105"/>
                  </a:lnTo>
                  <a:lnTo>
                    <a:pt x="648" y="113"/>
                  </a:lnTo>
                  <a:lnTo>
                    <a:pt x="600" y="136"/>
                  </a:lnTo>
                  <a:lnTo>
                    <a:pt x="583" y="137"/>
                  </a:lnTo>
                  <a:lnTo>
                    <a:pt x="576" y="132"/>
                  </a:lnTo>
                  <a:lnTo>
                    <a:pt x="579" y="132"/>
                  </a:lnTo>
                  <a:lnTo>
                    <a:pt x="601" y="110"/>
                  </a:lnTo>
                  <a:lnTo>
                    <a:pt x="600" y="110"/>
                  </a:lnTo>
                  <a:lnTo>
                    <a:pt x="601" y="94"/>
                  </a:lnTo>
                  <a:lnTo>
                    <a:pt x="584" y="101"/>
                  </a:lnTo>
                  <a:lnTo>
                    <a:pt x="598" y="86"/>
                  </a:lnTo>
                  <a:lnTo>
                    <a:pt x="603" y="70"/>
                  </a:lnTo>
                  <a:lnTo>
                    <a:pt x="584" y="64"/>
                  </a:lnTo>
                  <a:lnTo>
                    <a:pt x="566" y="78"/>
                  </a:lnTo>
                  <a:lnTo>
                    <a:pt x="553" y="94"/>
                  </a:lnTo>
                  <a:lnTo>
                    <a:pt x="539" y="126"/>
                  </a:lnTo>
                  <a:lnTo>
                    <a:pt x="527" y="134"/>
                  </a:lnTo>
                  <a:lnTo>
                    <a:pt x="520" y="134"/>
                  </a:lnTo>
                  <a:lnTo>
                    <a:pt x="520" y="126"/>
                  </a:lnTo>
                  <a:lnTo>
                    <a:pt x="527" y="108"/>
                  </a:lnTo>
                  <a:lnTo>
                    <a:pt x="549" y="78"/>
                  </a:lnTo>
                  <a:lnTo>
                    <a:pt x="537" y="83"/>
                  </a:lnTo>
                  <a:lnTo>
                    <a:pt x="559" y="63"/>
                  </a:lnTo>
                  <a:lnTo>
                    <a:pt x="600" y="61"/>
                  </a:lnTo>
                  <a:lnTo>
                    <a:pt x="601" y="54"/>
                  </a:lnTo>
                  <a:lnTo>
                    <a:pt x="603" y="54"/>
                  </a:lnTo>
                  <a:lnTo>
                    <a:pt x="598" y="50"/>
                  </a:lnTo>
                  <a:lnTo>
                    <a:pt x="593" y="50"/>
                  </a:lnTo>
                  <a:lnTo>
                    <a:pt x="594" y="45"/>
                  </a:lnTo>
                  <a:lnTo>
                    <a:pt x="559" y="51"/>
                  </a:lnTo>
                  <a:lnTo>
                    <a:pt x="559" y="45"/>
                  </a:lnTo>
                  <a:lnTo>
                    <a:pt x="548" y="45"/>
                  </a:lnTo>
                  <a:lnTo>
                    <a:pt x="562" y="34"/>
                  </a:lnTo>
                  <a:lnTo>
                    <a:pt x="518" y="50"/>
                  </a:lnTo>
                  <a:lnTo>
                    <a:pt x="517" y="42"/>
                  </a:lnTo>
                  <a:lnTo>
                    <a:pt x="500" y="47"/>
                  </a:lnTo>
                  <a:lnTo>
                    <a:pt x="539" y="26"/>
                  </a:lnTo>
                  <a:lnTo>
                    <a:pt x="541" y="25"/>
                  </a:lnTo>
                  <a:lnTo>
                    <a:pt x="487" y="13"/>
                  </a:lnTo>
                  <a:lnTo>
                    <a:pt x="485" y="0"/>
                  </a:lnTo>
                  <a:lnTo>
                    <a:pt x="476" y="7"/>
                  </a:lnTo>
                  <a:lnTo>
                    <a:pt x="118" y="7"/>
                  </a:lnTo>
                  <a:lnTo>
                    <a:pt x="118" y="13"/>
                  </a:lnTo>
                  <a:lnTo>
                    <a:pt x="104" y="32"/>
                  </a:lnTo>
                  <a:lnTo>
                    <a:pt x="97" y="32"/>
                  </a:lnTo>
                  <a:lnTo>
                    <a:pt x="107" y="26"/>
                  </a:lnTo>
                  <a:lnTo>
                    <a:pt x="102" y="22"/>
                  </a:lnTo>
                  <a:lnTo>
                    <a:pt x="86" y="16"/>
                  </a:lnTo>
                  <a:lnTo>
                    <a:pt x="81" y="22"/>
                  </a:lnTo>
                  <a:lnTo>
                    <a:pt x="70" y="56"/>
                  </a:lnTo>
                  <a:lnTo>
                    <a:pt x="26" y="113"/>
                  </a:lnTo>
                  <a:lnTo>
                    <a:pt x="19" y="137"/>
                  </a:lnTo>
                  <a:lnTo>
                    <a:pt x="1" y="158"/>
                  </a:lnTo>
                  <a:lnTo>
                    <a:pt x="5" y="169"/>
                  </a:lnTo>
                  <a:lnTo>
                    <a:pt x="0" y="183"/>
                  </a:lnTo>
                  <a:lnTo>
                    <a:pt x="5" y="193"/>
                  </a:lnTo>
                  <a:lnTo>
                    <a:pt x="0" y="199"/>
                  </a:lnTo>
                  <a:lnTo>
                    <a:pt x="12" y="197"/>
                  </a:lnTo>
                  <a:lnTo>
                    <a:pt x="3" y="212"/>
                  </a:lnTo>
                  <a:lnTo>
                    <a:pt x="4" y="216"/>
                  </a:lnTo>
                  <a:lnTo>
                    <a:pt x="8" y="216"/>
                  </a:lnTo>
                  <a:lnTo>
                    <a:pt x="1" y="228"/>
                  </a:lnTo>
                  <a:lnTo>
                    <a:pt x="11" y="250"/>
                  </a:lnTo>
                  <a:lnTo>
                    <a:pt x="7" y="259"/>
                  </a:lnTo>
                  <a:lnTo>
                    <a:pt x="34" y="267"/>
                  </a:lnTo>
                  <a:lnTo>
                    <a:pt x="34" y="273"/>
                  </a:lnTo>
                  <a:lnTo>
                    <a:pt x="42" y="280"/>
                  </a:lnTo>
                  <a:lnTo>
                    <a:pt x="43" y="296"/>
                  </a:lnTo>
                  <a:lnTo>
                    <a:pt x="74" y="292"/>
                  </a:lnTo>
                  <a:lnTo>
                    <a:pt x="122" y="317"/>
                  </a:lnTo>
                  <a:lnTo>
                    <a:pt x="191" y="310"/>
                  </a:lnTo>
                  <a:lnTo>
                    <a:pt x="204" y="329"/>
                  </a:lnTo>
                  <a:lnTo>
                    <a:pt x="204" y="343"/>
                  </a:lnTo>
                  <a:lnTo>
                    <a:pt x="213" y="355"/>
                  </a:lnTo>
                  <a:lnTo>
                    <a:pt x="222" y="356"/>
                  </a:lnTo>
                  <a:lnTo>
                    <a:pt x="233" y="343"/>
                  </a:lnTo>
                  <a:lnTo>
                    <a:pt x="251" y="345"/>
                  </a:lnTo>
                  <a:lnTo>
                    <a:pt x="271" y="403"/>
                  </a:lnTo>
                  <a:lnTo>
                    <a:pt x="296" y="412"/>
                  </a:lnTo>
                  <a:lnTo>
                    <a:pt x="301" y="38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40" name="Freeform 192"/>
            <p:cNvSpPr>
              <a:spLocks/>
            </p:cNvSpPr>
            <p:nvPr/>
          </p:nvSpPr>
          <p:spPr bwMode="auto">
            <a:xfrm>
              <a:off x="1217613" y="2419375"/>
              <a:ext cx="1473200" cy="663575"/>
            </a:xfrm>
            <a:custGeom>
              <a:avLst/>
              <a:gdLst>
                <a:gd name="T0" fmla="*/ 2147483647 w 823"/>
                <a:gd name="T1" fmla="*/ 2147483647 h 426"/>
                <a:gd name="T2" fmla="*/ 2147483647 w 823"/>
                <a:gd name="T3" fmla="*/ 2147483647 h 426"/>
                <a:gd name="T4" fmla="*/ 2147483647 w 823"/>
                <a:gd name="T5" fmla="*/ 2147483647 h 426"/>
                <a:gd name="T6" fmla="*/ 2147483647 w 823"/>
                <a:gd name="T7" fmla="*/ 2147483647 h 426"/>
                <a:gd name="T8" fmla="*/ 2147483647 w 823"/>
                <a:gd name="T9" fmla="*/ 2147483647 h 426"/>
                <a:gd name="T10" fmla="*/ 2147483647 w 823"/>
                <a:gd name="T11" fmla="*/ 2147483647 h 426"/>
                <a:gd name="T12" fmla="*/ 2147483647 w 823"/>
                <a:gd name="T13" fmla="*/ 2147483647 h 426"/>
                <a:gd name="T14" fmla="*/ 2147483647 w 823"/>
                <a:gd name="T15" fmla="*/ 2147483647 h 426"/>
                <a:gd name="T16" fmla="*/ 2147483647 w 823"/>
                <a:gd name="T17" fmla="*/ 2147483647 h 426"/>
                <a:gd name="T18" fmla="*/ 2147483647 w 823"/>
                <a:gd name="T19" fmla="*/ 2147483647 h 426"/>
                <a:gd name="T20" fmla="*/ 2147483647 w 823"/>
                <a:gd name="T21" fmla="*/ 2147483647 h 426"/>
                <a:gd name="T22" fmla="*/ 2147483647 w 823"/>
                <a:gd name="T23" fmla="*/ 2147483647 h 426"/>
                <a:gd name="T24" fmla="*/ 2147483647 w 823"/>
                <a:gd name="T25" fmla="*/ 2147483647 h 426"/>
                <a:gd name="T26" fmla="*/ 2147483647 w 823"/>
                <a:gd name="T27" fmla="*/ 2147483647 h 426"/>
                <a:gd name="T28" fmla="*/ 2147483647 w 823"/>
                <a:gd name="T29" fmla="*/ 2147483647 h 426"/>
                <a:gd name="T30" fmla="*/ 2147483647 w 823"/>
                <a:gd name="T31" fmla="*/ 2147483647 h 426"/>
                <a:gd name="T32" fmla="*/ 2147483647 w 823"/>
                <a:gd name="T33" fmla="*/ 2147483647 h 426"/>
                <a:gd name="T34" fmla="*/ 2147483647 w 823"/>
                <a:gd name="T35" fmla="*/ 2147483647 h 426"/>
                <a:gd name="T36" fmla="*/ 2147483647 w 823"/>
                <a:gd name="T37" fmla="*/ 2147483647 h 426"/>
                <a:gd name="T38" fmla="*/ 2147483647 w 823"/>
                <a:gd name="T39" fmla="*/ 2147483647 h 426"/>
                <a:gd name="T40" fmla="*/ 2147483647 w 823"/>
                <a:gd name="T41" fmla="*/ 2147483647 h 426"/>
                <a:gd name="T42" fmla="*/ 2147483647 w 823"/>
                <a:gd name="T43" fmla="*/ 2147483647 h 426"/>
                <a:gd name="T44" fmla="*/ 2147483647 w 823"/>
                <a:gd name="T45" fmla="*/ 2147483647 h 426"/>
                <a:gd name="T46" fmla="*/ 2147483647 w 823"/>
                <a:gd name="T47" fmla="*/ 2147483647 h 426"/>
                <a:gd name="T48" fmla="*/ 2147483647 w 823"/>
                <a:gd name="T49" fmla="*/ 2147483647 h 426"/>
                <a:gd name="T50" fmla="*/ 2147483647 w 823"/>
                <a:gd name="T51" fmla="*/ 2147483647 h 426"/>
                <a:gd name="T52" fmla="*/ 2147483647 w 823"/>
                <a:gd name="T53" fmla="*/ 2147483647 h 426"/>
                <a:gd name="T54" fmla="*/ 2147483647 w 823"/>
                <a:gd name="T55" fmla="*/ 2147483647 h 426"/>
                <a:gd name="T56" fmla="*/ 2147483647 w 823"/>
                <a:gd name="T57" fmla="*/ 2147483647 h 426"/>
                <a:gd name="T58" fmla="*/ 2147483647 w 823"/>
                <a:gd name="T59" fmla="*/ 2147483647 h 426"/>
                <a:gd name="T60" fmla="*/ 2147483647 w 823"/>
                <a:gd name="T61" fmla="*/ 2147483647 h 426"/>
                <a:gd name="T62" fmla="*/ 2147483647 w 823"/>
                <a:gd name="T63" fmla="*/ 2147483647 h 426"/>
                <a:gd name="T64" fmla="*/ 2147483647 w 823"/>
                <a:gd name="T65" fmla="*/ 2147483647 h 426"/>
                <a:gd name="T66" fmla="*/ 2147483647 w 823"/>
                <a:gd name="T67" fmla="*/ 2147483647 h 426"/>
                <a:gd name="T68" fmla="*/ 2147483647 w 823"/>
                <a:gd name="T69" fmla="*/ 2147483647 h 426"/>
                <a:gd name="T70" fmla="*/ 2147483647 w 823"/>
                <a:gd name="T71" fmla="*/ 2147483647 h 426"/>
                <a:gd name="T72" fmla="*/ 2147483647 w 823"/>
                <a:gd name="T73" fmla="*/ 2147483647 h 426"/>
                <a:gd name="T74" fmla="*/ 2147483647 w 823"/>
                <a:gd name="T75" fmla="*/ 2147483647 h 426"/>
                <a:gd name="T76" fmla="*/ 2147483647 w 823"/>
                <a:gd name="T77" fmla="*/ 2147483647 h 426"/>
                <a:gd name="T78" fmla="*/ 2147483647 w 823"/>
                <a:gd name="T79" fmla="*/ 2147483647 h 426"/>
                <a:gd name="T80" fmla="*/ 2147483647 w 823"/>
                <a:gd name="T81" fmla="*/ 2147483647 h 426"/>
                <a:gd name="T82" fmla="*/ 2147483647 w 823"/>
                <a:gd name="T83" fmla="*/ 2147483647 h 426"/>
                <a:gd name="T84" fmla="*/ 0 w 823"/>
                <a:gd name="T85" fmla="*/ 2147483647 h 426"/>
                <a:gd name="T86" fmla="*/ 2147483647 w 823"/>
                <a:gd name="T87" fmla="*/ 2147483647 h 426"/>
                <a:gd name="T88" fmla="*/ 2147483647 w 823"/>
                <a:gd name="T89" fmla="*/ 2147483647 h 426"/>
                <a:gd name="T90" fmla="*/ 2147483647 w 823"/>
                <a:gd name="T91" fmla="*/ 2147483647 h 426"/>
                <a:gd name="T92" fmla="*/ 2147483647 w 823"/>
                <a:gd name="T93" fmla="*/ 2147483647 h 426"/>
                <a:gd name="T94" fmla="*/ 2147483647 w 823"/>
                <a:gd name="T95" fmla="*/ 2147483647 h 426"/>
                <a:gd name="T96" fmla="*/ 2147483647 w 823"/>
                <a:gd name="T97" fmla="*/ 2147483647 h 426"/>
                <a:gd name="T98" fmla="*/ 2147483647 w 823"/>
                <a:gd name="T99" fmla="*/ 2147483647 h 4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3"/>
                <a:gd name="T151" fmla="*/ 0 h 426"/>
                <a:gd name="T152" fmla="*/ 823 w 823"/>
                <a:gd name="T153" fmla="*/ 426 h 4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3" h="426">
                  <a:moveTo>
                    <a:pt x="301" y="380"/>
                  </a:moveTo>
                  <a:lnTo>
                    <a:pt x="343" y="352"/>
                  </a:lnTo>
                  <a:lnTo>
                    <a:pt x="341" y="345"/>
                  </a:lnTo>
                  <a:lnTo>
                    <a:pt x="347" y="343"/>
                  </a:lnTo>
                  <a:lnTo>
                    <a:pt x="346" y="350"/>
                  </a:lnTo>
                  <a:lnTo>
                    <a:pt x="360" y="345"/>
                  </a:lnTo>
                  <a:lnTo>
                    <a:pt x="382" y="348"/>
                  </a:lnTo>
                  <a:lnTo>
                    <a:pt x="389" y="343"/>
                  </a:lnTo>
                  <a:lnTo>
                    <a:pt x="395" y="355"/>
                  </a:lnTo>
                  <a:lnTo>
                    <a:pt x="416" y="352"/>
                  </a:lnTo>
                  <a:lnTo>
                    <a:pt x="423" y="356"/>
                  </a:lnTo>
                  <a:lnTo>
                    <a:pt x="426" y="355"/>
                  </a:lnTo>
                  <a:lnTo>
                    <a:pt x="420" y="349"/>
                  </a:lnTo>
                  <a:lnTo>
                    <a:pt x="427" y="339"/>
                  </a:lnTo>
                  <a:lnTo>
                    <a:pt x="412" y="339"/>
                  </a:lnTo>
                  <a:lnTo>
                    <a:pt x="417" y="331"/>
                  </a:lnTo>
                  <a:lnTo>
                    <a:pt x="423" y="334"/>
                  </a:lnTo>
                  <a:lnTo>
                    <a:pt x="448" y="329"/>
                  </a:lnTo>
                  <a:lnTo>
                    <a:pt x="448" y="334"/>
                  </a:lnTo>
                  <a:lnTo>
                    <a:pt x="471" y="331"/>
                  </a:lnTo>
                  <a:lnTo>
                    <a:pt x="482" y="339"/>
                  </a:lnTo>
                  <a:lnTo>
                    <a:pt x="482" y="345"/>
                  </a:lnTo>
                  <a:lnTo>
                    <a:pt x="504" y="339"/>
                  </a:lnTo>
                  <a:lnTo>
                    <a:pt x="516" y="356"/>
                  </a:lnTo>
                  <a:lnTo>
                    <a:pt x="513" y="391"/>
                  </a:lnTo>
                  <a:lnTo>
                    <a:pt x="527" y="426"/>
                  </a:lnTo>
                  <a:lnTo>
                    <a:pt x="532" y="425"/>
                  </a:lnTo>
                  <a:lnTo>
                    <a:pt x="544" y="412"/>
                  </a:lnTo>
                  <a:lnTo>
                    <a:pt x="548" y="393"/>
                  </a:lnTo>
                  <a:lnTo>
                    <a:pt x="544" y="321"/>
                  </a:lnTo>
                  <a:lnTo>
                    <a:pt x="563" y="296"/>
                  </a:lnTo>
                  <a:lnTo>
                    <a:pt x="642" y="245"/>
                  </a:lnTo>
                  <a:lnTo>
                    <a:pt x="648" y="235"/>
                  </a:lnTo>
                  <a:lnTo>
                    <a:pt x="635" y="235"/>
                  </a:lnTo>
                  <a:lnTo>
                    <a:pt x="646" y="232"/>
                  </a:lnTo>
                  <a:lnTo>
                    <a:pt x="652" y="238"/>
                  </a:lnTo>
                  <a:lnTo>
                    <a:pt x="646" y="213"/>
                  </a:lnTo>
                  <a:lnTo>
                    <a:pt x="652" y="200"/>
                  </a:lnTo>
                  <a:lnTo>
                    <a:pt x="645" y="194"/>
                  </a:lnTo>
                  <a:lnTo>
                    <a:pt x="652" y="196"/>
                  </a:lnTo>
                  <a:lnTo>
                    <a:pt x="659" y="174"/>
                  </a:lnTo>
                  <a:lnTo>
                    <a:pt x="665" y="172"/>
                  </a:lnTo>
                  <a:lnTo>
                    <a:pt x="655" y="191"/>
                  </a:lnTo>
                  <a:lnTo>
                    <a:pt x="659" y="194"/>
                  </a:lnTo>
                  <a:lnTo>
                    <a:pt x="657" y="199"/>
                  </a:lnTo>
                  <a:lnTo>
                    <a:pt x="662" y="199"/>
                  </a:lnTo>
                  <a:lnTo>
                    <a:pt x="656" y="212"/>
                  </a:lnTo>
                  <a:lnTo>
                    <a:pt x="673" y="191"/>
                  </a:lnTo>
                  <a:lnTo>
                    <a:pt x="672" y="172"/>
                  </a:lnTo>
                  <a:lnTo>
                    <a:pt x="676" y="181"/>
                  </a:lnTo>
                  <a:lnTo>
                    <a:pt x="684" y="174"/>
                  </a:lnTo>
                  <a:lnTo>
                    <a:pt x="701" y="149"/>
                  </a:lnTo>
                  <a:lnTo>
                    <a:pt x="739" y="139"/>
                  </a:lnTo>
                  <a:lnTo>
                    <a:pt x="743" y="132"/>
                  </a:lnTo>
                  <a:lnTo>
                    <a:pt x="745" y="137"/>
                  </a:lnTo>
                  <a:lnTo>
                    <a:pt x="760" y="134"/>
                  </a:lnTo>
                  <a:lnTo>
                    <a:pt x="763" y="129"/>
                  </a:lnTo>
                  <a:lnTo>
                    <a:pt x="754" y="132"/>
                  </a:lnTo>
                  <a:lnTo>
                    <a:pt x="750" y="123"/>
                  </a:lnTo>
                  <a:lnTo>
                    <a:pt x="770" y="98"/>
                  </a:lnTo>
                  <a:lnTo>
                    <a:pt x="794" y="86"/>
                  </a:lnTo>
                  <a:lnTo>
                    <a:pt x="812" y="83"/>
                  </a:lnTo>
                  <a:lnTo>
                    <a:pt x="822" y="73"/>
                  </a:lnTo>
                  <a:lnTo>
                    <a:pt x="823" y="73"/>
                  </a:lnTo>
                  <a:lnTo>
                    <a:pt x="818" y="64"/>
                  </a:lnTo>
                  <a:lnTo>
                    <a:pt x="823" y="41"/>
                  </a:lnTo>
                  <a:lnTo>
                    <a:pt x="804" y="34"/>
                  </a:lnTo>
                  <a:lnTo>
                    <a:pt x="776" y="72"/>
                  </a:lnTo>
                  <a:lnTo>
                    <a:pt x="757" y="78"/>
                  </a:lnTo>
                  <a:lnTo>
                    <a:pt x="717" y="78"/>
                  </a:lnTo>
                  <a:lnTo>
                    <a:pt x="695" y="88"/>
                  </a:lnTo>
                  <a:lnTo>
                    <a:pt x="688" y="102"/>
                  </a:lnTo>
                  <a:lnTo>
                    <a:pt x="646" y="105"/>
                  </a:lnTo>
                  <a:lnTo>
                    <a:pt x="648" y="113"/>
                  </a:lnTo>
                  <a:lnTo>
                    <a:pt x="600" y="136"/>
                  </a:lnTo>
                  <a:lnTo>
                    <a:pt x="583" y="137"/>
                  </a:lnTo>
                  <a:lnTo>
                    <a:pt x="576" y="132"/>
                  </a:lnTo>
                  <a:lnTo>
                    <a:pt x="579" y="132"/>
                  </a:lnTo>
                  <a:lnTo>
                    <a:pt x="601" y="110"/>
                  </a:lnTo>
                  <a:lnTo>
                    <a:pt x="600" y="110"/>
                  </a:lnTo>
                  <a:lnTo>
                    <a:pt x="601" y="94"/>
                  </a:lnTo>
                  <a:lnTo>
                    <a:pt x="584" y="101"/>
                  </a:lnTo>
                  <a:lnTo>
                    <a:pt x="598" y="86"/>
                  </a:lnTo>
                  <a:lnTo>
                    <a:pt x="603" y="70"/>
                  </a:lnTo>
                  <a:lnTo>
                    <a:pt x="584" y="64"/>
                  </a:lnTo>
                  <a:lnTo>
                    <a:pt x="566" y="78"/>
                  </a:lnTo>
                  <a:lnTo>
                    <a:pt x="553" y="94"/>
                  </a:lnTo>
                  <a:lnTo>
                    <a:pt x="539" y="126"/>
                  </a:lnTo>
                  <a:lnTo>
                    <a:pt x="527" y="134"/>
                  </a:lnTo>
                  <a:lnTo>
                    <a:pt x="520" y="134"/>
                  </a:lnTo>
                  <a:lnTo>
                    <a:pt x="520" y="126"/>
                  </a:lnTo>
                  <a:lnTo>
                    <a:pt x="527" y="108"/>
                  </a:lnTo>
                  <a:lnTo>
                    <a:pt x="549" y="78"/>
                  </a:lnTo>
                  <a:lnTo>
                    <a:pt x="537" y="83"/>
                  </a:lnTo>
                  <a:lnTo>
                    <a:pt x="559" y="63"/>
                  </a:lnTo>
                  <a:lnTo>
                    <a:pt x="600" y="61"/>
                  </a:lnTo>
                  <a:lnTo>
                    <a:pt x="601" y="54"/>
                  </a:lnTo>
                  <a:lnTo>
                    <a:pt x="603" y="54"/>
                  </a:lnTo>
                  <a:lnTo>
                    <a:pt x="598" y="50"/>
                  </a:lnTo>
                  <a:lnTo>
                    <a:pt x="593" y="50"/>
                  </a:lnTo>
                  <a:lnTo>
                    <a:pt x="594" y="45"/>
                  </a:lnTo>
                  <a:lnTo>
                    <a:pt x="559" y="51"/>
                  </a:lnTo>
                  <a:lnTo>
                    <a:pt x="559" y="45"/>
                  </a:lnTo>
                  <a:lnTo>
                    <a:pt x="548" y="45"/>
                  </a:lnTo>
                  <a:lnTo>
                    <a:pt x="562" y="34"/>
                  </a:lnTo>
                  <a:lnTo>
                    <a:pt x="518" y="50"/>
                  </a:lnTo>
                  <a:lnTo>
                    <a:pt x="517" y="42"/>
                  </a:lnTo>
                  <a:lnTo>
                    <a:pt x="500" y="47"/>
                  </a:lnTo>
                  <a:lnTo>
                    <a:pt x="539" y="26"/>
                  </a:lnTo>
                  <a:lnTo>
                    <a:pt x="541" y="25"/>
                  </a:lnTo>
                  <a:lnTo>
                    <a:pt x="487" y="13"/>
                  </a:lnTo>
                  <a:lnTo>
                    <a:pt x="485" y="0"/>
                  </a:lnTo>
                  <a:lnTo>
                    <a:pt x="476" y="7"/>
                  </a:lnTo>
                  <a:lnTo>
                    <a:pt x="118" y="7"/>
                  </a:lnTo>
                  <a:lnTo>
                    <a:pt x="118" y="13"/>
                  </a:lnTo>
                  <a:lnTo>
                    <a:pt x="104" y="32"/>
                  </a:lnTo>
                  <a:lnTo>
                    <a:pt x="97" y="32"/>
                  </a:lnTo>
                  <a:lnTo>
                    <a:pt x="107" y="26"/>
                  </a:lnTo>
                  <a:lnTo>
                    <a:pt x="102" y="22"/>
                  </a:lnTo>
                  <a:lnTo>
                    <a:pt x="86" y="16"/>
                  </a:lnTo>
                  <a:lnTo>
                    <a:pt x="81" y="22"/>
                  </a:lnTo>
                  <a:lnTo>
                    <a:pt x="70" y="56"/>
                  </a:lnTo>
                  <a:lnTo>
                    <a:pt x="26" y="113"/>
                  </a:lnTo>
                  <a:lnTo>
                    <a:pt x="19" y="137"/>
                  </a:lnTo>
                  <a:lnTo>
                    <a:pt x="1" y="158"/>
                  </a:lnTo>
                  <a:lnTo>
                    <a:pt x="5" y="169"/>
                  </a:lnTo>
                  <a:lnTo>
                    <a:pt x="0" y="183"/>
                  </a:lnTo>
                  <a:lnTo>
                    <a:pt x="5" y="193"/>
                  </a:lnTo>
                  <a:lnTo>
                    <a:pt x="0" y="199"/>
                  </a:lnTo>
                  <a:lnTo>
                    <a:pt x="12" y="197"/>
                  </a:lnTo>
                  <a:lnTo>
                    <a:pt x="3" y="212"/>
                  </a:lnTo>
                  <a:lnTo>
                    <a:pt x="4" y="216"/>
                  </a:lnTo>
                  <a:lnTo>
                    <a:pt x="8" y="216"/>
                  </a:lnTo>
                  <a:lnTo>
                    <a:pt x="1" y="228"/>
                  </a:lnTo>
                  <a:lnTo>
                    <a:pt x="11" y="250"/>
                  </a:lnTo>
                  <a:lnTo>
                    <a:pt x="7" y="259"/>
                  </a:lnTo>
                  <a:lnTo>
                    <a:pt x="34" y="267"/>
                  </a:lnTo>
                  <a:lnTo>
                    <a:pt x="34" y="273"/>
                  </a:lnTo>
                  <a:lnTo>
                    <a:pt x="42" y="280"/>
                  </a:lnTo>
                  <a:lnTo>
                    <a:pt x="43" y="296"/>
                  </a:lnTo>
                  <a:lnTo>
                    <a:pt x="74" y="292"/>
                  </a:lnTo>
                  <a:lnTo>
                    <a:pt x="122" y="317"/>
                  </a:lnTo>
                  <a:lnTo>
                    <a:pt x="191" y="310"/>
                  </a:lnTo>
                  <a:lnTo>
                    <a:pt x="204" y="329"/>
                  </a:lnTo>
                  <a:lnTo>
                    <a:pt x="204" y="343"/>
                  </a:lnTo>
                  <a:lnTo>
                    <a:pt x="213" y="355"/>
                  </a:lnTo>
                  <a:lnTo>
                    <a:pt x="222" y="356"/>
                  </a:lnTo>
                  <a:lnTo>
                    <a:pt x="233" y="343"/>
                  </a:lnTo>
                  <a:lnTo>
                    <a:pt x="251" y="345"/>
                  </a:lnTo>
                  <a:lnTo>
                    <a:pt x="271" y="403"/>
                  </a:lnTo>
                  <a:lnTo>
                    <a:pt x="296" y="412"/>
                  </a:lnTo>
                  <a:lnTo>
                    <a:pt x="301" y="380"/>
                  </a:lnTo>
                </a:path>
              </a:pathLst>
            </a:custGeom>
            <a:solidFill>
              <a:srgbClr val="FFCCFF"/>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41" name="Freeform 193"/>
            <p:cNvSpPr>
              <a:spLocks/>
            </p:cNvSpPr>
            <p:nvPr/>
          </p:nvSpPr>
          <p:spPr bwMode="auto">
            <a:xfrm>
              <a:off x="1825625" y="3281388"/>
              <a:ext cx="109538" cy="115887"/>
            </a:xfrm>
            <a:custGeom>
              <a:avLst/>
              <a:gdLst>
                <a:gd name="T0" fmla="*/ 2147483647 w 61"/>
                <a:gd name="T1" fmla="*/ 2147483647 h 73"/>
                <a:gd name="T2" fmla="*/ 2147483647 w 61"/>
                <a:gd name="T3" fmla="*/ 2147483647 h 73"/>
                <a:gd name="T4" fmla="*/ 2147483647 w 61"/>
                <a:gd name="T5" fmla="*/ 2147483647 h 73"/>
                <a:gd name="T6" fmla="*/ 0 w 61"/>
                <a:gd name="T7" fmla="*/ 2147483647 h 73"/>
                <a:gd name="T8" fmla="*/ 2147483647 w 61"/>
                <a:gd name="T9" fmla="*/ 2147483647 h 73"/>
                <a:gd name="T10" fmla="*/ 2147483647 w 61"/>
                <a:gd name="T11" fmla="*/ 2147483647 h 73"/>
                <a:gd name="T12" fmla="*/ 2147483647 w 61"/>
                <a:gd name="T13" fmla="*/ 2147483647 h 73"/>
                <a:gd name="T14" fmla="*/ 2147483647 w 61"/>
                <a:gd name="T15" fmla="*/ 0 h 73"/>
                <a:gd name="T16" fmla="*/ 2147483647 w 61"/>
                <a:gd name="T17" fmla="*/ 0 h 73"/>
                <a:gd name="T18" fmla="*/ 2147483647 w 61"/>
                <a:gd name="T19" fmla="*/ 2147483647 h 73"/>
                <a:gd name="T20" fmla="*/ 2147483647 w 61"/>
                <a:gd name="T21" fmla="*/ 2147483647 h 73"/>
                <a:gd name="T22" fmla="*/ 2147483647 w 61"/>
                <a:gd name="T23" fmla="*/ 2147483647 h 73"/>
                <a:gd name="T24" fmla="*/ 2147483647 w 61"/>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73"/>
                <a:gd name="T41" fmla="*/ 61 w 61"/>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73">
                  <a:moveTo>
                    <a:pt x="41" y="60"/>
                  </a:moveTo>
                  <a:lnTo>
                    <a:pt x="31" y="73"/>
                  </a:lnTo>
                  <a:lnTo>
                    <a:pt x="3" y="63"/>
                  </a:lnTo>
                  <a:lnTo>
                    <a:pt x="0" y="57"/>
                  </a:lnTo>
                  <a:lnTo>
                    <a:pt x="16" y="31"/>
                  </a:lnTo>
                  <a:lnTo>
                    <a:pt x="30" y="28"/>
                  </a:lnTo>
                  <a:lnTo>
                    <a:pt x="20" y="9"/>
                  </a:lnTo>
                  <a:lnTo>
                    <a:pt x="31" y="0"/>
                  </a:lnTo>
                  <a:lnTo>
                    <a:pt x="52" y="0"/>
                  </a:lnTo>
                  <a:lnTo>
                    <a:pt x="46" y="30"/>
                  </a:lnTo>
                  <a:lnTo>
                    <a:pt x="52" y="34"/>
                  </a:lnTo>
                  <a:lnTo>
                    <a:pt x="61" y="38"/>
                  </a:lnTo>
                  <a:lnTo>
                    <a:pt x="41" y="60"/>
                  </a:lnTo>
                  <a:close/>
                </a:path>
              </a:pathLst>
            </a:custGeom>
            <a:solidFill>
              <a:srgbClr val="92D050"/>
            </a:solid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42" name="Freeform 195"/>
            <p:cNvSpPr>
              <a:spLocks/>
            </p:cNvSpPr>
            <p:nvPr/>
          </p:nvSpPr>
          <p:spPr bwMode="auto">
            <a:xfrm>
              <a:off x="1876425" y="3376638"/>
              <a:ext cx="61913" cy="38100"/>
            </a:xfrm>
            <a:custGeom>
              <a:avLst/>
              <a:gdLst>
                <a:gd name="T0" fmla="*/ 2147483647 w 34"/>
                <a:gd name="T1" fmla="*/ 2147483647 h 24"/>
                <a:gd name="T2" fmla="*/ 2147483647 w 34"/>
                <a:gd name="T3" fmla="*/ 0 h 24"/>
                <a:gd name="T4" fmla="*/ 0 w 34"/>
                <a:gd name="T5" fmla="*/ 2147483647 h 24"/>
                <a:gd name="T6" fmla="*/ 2147483647 w 34"/>
                <a:gd name="T7" fmla="*/ 2147483647 h 24"/>
                <a:gd name="T8" fmla="*/ 2147483647 w 34"/>
                <a:gd name="T9" fmla="*/ 2147483647 h 24"/>
                <a:gd name="T10" fmla="*/ 2147483647 w 34"/>
                <a:gd name="T11" fmla="*/ 2147483647 h 24"/>
                <a:gd name="T12" fmla="*/ 2147483647 w 34"/>
                <a:gd name="T13" fmla="*/ 2147483647 h 24"/>
                <a:gd name="T14" fmla="*/ 0 60000 65536"/>
                <a:gd name="T15" fmla="*/ 0 60000 65536"/>
                <a:gd name="T16" fmla="*/ 0 60000 65536"/>
                <a:gd name="T17" fmla="*/ 0 60000 65536"/>
                <a:gd name="T18" fmla="*/ 0 60000 65536"/>
                <a:gd name="T19" fmla="*/ 0 60000 65536"/>
                <a:gd name="T20" fmla="*/ 0 60000 65536"/>
                <a:gd name="T21" fmla="*/ 0 w 34"/>
                <a:gd name="T22" fmla="*/ 0 h 24"/>
                <a:gd name="T23" fmla="*/ 34 w 3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4">
                  <a:moveTo>
                    <a:pt x="34" y="13"/>
                  </a:moveTo>
                  <a:lnTo>
                    <a:pt x="10" y="0"/>
                  </a:lnTo>
                  <a:lnTo>
                    <a:pt x="0" y="13"/>
                  </a:lnTo>
                  <a:lnTo>
                    <a:pt x="4" y="19"/>
                  </a:lnTo>
                  <a:lnTo>
                    <a:pt x="31" y="24"/>
                  </a:lnTo>
                  <a:lnTo>
                    <a:pt x="34" y="19"/>
                  </a:lnTo>
                  <a:lnTo>
                    <a:pt x="34" y="13"/>
                  </a:lnTo>
                  <a:close/>
                </a:path>
              </a:pathLst>
            </a:custGeom>
            <a:solidFill>
              <a:srgbClr val="92D050"/>
            </a:solid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43" name="Freeform 197"/>
            <p:cNvSpPr>
              <a:spLocks/>
            </p:cNvSpPr>
            <p:nvPr/>
          </p:nvSpPr>
          <p:spPr bwMode="auto">
            <a:xfrm>
              <a:off x="2120900" y="3519513"/>
              <a:ext cx="12700" cy="17462"/>
            </a:xfrm>
            <a:custGeom>
              <a:avLst/>
              <a:gdLst>
                <a:gd name="T0" fmla="*/ 0 w 8"/>
                <a:gd name="T1" fmla="*/ 0 h 10"/>
                <a:gd name="T2" fmla="*/ 2147483647 w 8"/>
                <a:gd name="T3" fmla="*/ 0 h 10"/>
                <a:gd name="T4" fmla="*/ 2147483647 w 8"/>
                <a:gd name="T5" fmla="*/ 2147483647 h 10"/>
                <a:gd name="T6" fmla="*/ 2147483647 w 8"/>
                <a:gd name="T7" fmla="*/ 2147483647 h 10"/>
                <a:gd name="T8" fmla="*/ 0 w 8"/>
                <a:gd name="T9" fmla="*/ 0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0"/>
                  </a:moveTo>
                  <a:lnTo>
                    <a:pt x="3" y="0"/>
                  </a:lnTo>
                  <a:lnTo>
                    <a:pt x="8" y="7"/>
                  </a:lnTo>
                  <a:lnTo>
                    <a:pt x="7" y="1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44" name="Freeform 198"/>
            <p:cNvSpPr>
              <a:spLocks/>
            </p:cNvSpPr>
            <p:nvPr/>
          </p:nvSpPr>
          <p:spPr bwMode="auto">
            <a:xfrm>
              <a:off x="2120900" y="3519513"/>
              <a:ext cx="12700" cy="17462"/>
            </a:xfrm>
            <a:custGeom>
              <a:avLst/>
              <a:gdLst>
                <a:gd name="T0" fmla="*/ 0 w 8"/>
                <a:gd name="T1" fmla="*/ 0 h 10"/>
                <a:gd name="T2" fmla="*/ 2147483647 w 8"/>
                <a:gd name="T3" fmla="*/ 0 h 10"/>
                <a:gd name="T4" fmla="*/ 2147483647 w 8"/>
                <a:gd name="T5" fmla="*/ 2147483647 h 10"/>
                <a:gd name="T6" fmla="*/ 2147483647 w 8"/>
                <a:gd name="T7" fmla="*/ 2147483647 h 10"/>
                <a:gd name="T8" fmla="*/ 0 w 8"/>
                <a:gd name="T9" fmla="*/ 0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0"/>
                  </a:moveTo>
                  <a:lnTo>
                    <a:pt x="3" y="0"/>
                  </a:lnTo>
                  <a:lnTo>
                    <a:pt x="8" y="7"/>
                  </a:lnTo>
                  <a:lnTo>
                    <a:pt x="7" y="10"/>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45" name="Freeform 199"/>
            <p:cNvSpPr>
              <a:spLocks/>
            </p:cNvSpPr>
            <p:nvPr/>
          </p:nvSpPr>
          <p:spPr bwMode="auto">
            <a:xfrm>
              <a:off x="2127250" y="3511575"/>
              <a:ext cx="66675" cy="65088"/>
            </a:xfrm>
            <a:custGeom>
              <a:avLst/>
              <a:gdLst>
                <a:gd name="T0" fmla="*/ 2147483647 w 39"/>
                <a:gd name="T1" fmla="*/ 2147483647 h 41"/>
                <a:gd name="T2" fmla="*/ 2147483647 w 39"/>
                <a:gd name="T3" fmla="*/ 2147483647 h 41"/>
                <a:gd name="T4" fmla="*/ 2147483647 w 39"/>
                <a:gd name="T5" fmla="*/ 0 h 41"/>
                <a:gd name="T6" fmla="*/ 0 w 39"/>
                <a:gd name="T7" fmla="*/ 2147483647 h 41"/>
                <a:gd name="T8" fmla="*/ 2147483647 w 39"/>
                <a:gd name="T9" fmla="*/ 2147483647 h 41"/>
                <a:gd name="T10" fmla="*/ 2147483647 w 39"/>
                <a:gd name="T11" fmla="*/ 2147483647 h 41"/>
                <a:gd name="T12" fmla="*/ 2147483647 w 39"/>
                <a:gd name="T13" fmla="*/ 2147483647 h 41"/>
                <a:gd name="T14" fmla="*/ 2147483647 w 39"/>
                <a:gd name="T15" fmla="*/ 2147483647 h 41"/>
                <a:gd name="T16" fmla="*/ 2147483647 w 39"/>
                <a:gd name="T17" fmla="*/ 2147483647 h 41"/>
                <a:gd name="T18" fmla="*/ 2147483647 w 39"/>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41"/>
                <a:gd name="T32" fmla="*/ 39 w 39"/>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41">
                  <a:moveTo>
                    <a:pt x="36" y="18"/>
                  </a:moveTo>
                  <a:lnTo>
                    <a:pt x="25" y="5"/>
                  </a:lnTo>
                  <a:lnTo>
                    <a:pt x="12" y="0"/>
                  </a:lnTo>
                  <a:lnTo>
                    <a:pt x="0" y="6"/>
                  </a:lnTo>
                  <a:lnTo>
                    <a:pt x="5" y="13"/>
                  </a:lnTo>
                  <a:lnTo>
                    <a:pt x="25" y="22"/>
                  </a:lnTo>
                  <a:lnTo>
                    <a:pt x="21" y="30"/>
                  </a:lnTo>
                  <a:lnTo>
                    <a:pt x="28" y="41"/>
                  </a:lnTo>
                  <a:lnTo>
                    <a:pt x="39" y="27"/>
                  </a:lnTo>
                  <a:lnTo>
                    <a:pt x="36" y="18"/>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46" name="Freeform 200"/>
            <p:cNvSpPr>
              <a:spLocks/>
            </p:cNvSpPr>
            <p:nvPr/>
          </p:nvSpPr>
          <p:spPr bwMode="auto">
            <a:xfrm>
              <a:off x="2127250" y="3511575"/>
              <a:ext cx="66675" cy="65088"/>
            </a:xfrm>
            <a:custGeom>
              <a:avLst/>
              <a:gdLst>
                <a:gd name="T0" fmla="*/ 2147483647 w 39"/>
                <a:gd name="T1" fmla="*/ 2147483647 h 41"/>
                <a:gd name="T2" fmla="*/ 2147483647 w 39"/>
                <a:gd name="T3" fmla="*/ 2147483647 h 41"/>
                <a:gd name="T4" fmla="*/ 2147483647 w 39"/>
                <a:gd name="T5" fmla="*/ 0 h 41"/>
                <a:gd name="T6" fmla="*/ 0 w 39"/>
                <a:gd name="T7" fmla="*/ 2147483647 h 41"/>
                <a:gd name="T8" fmla="*/ 2147483647 w 39"/>
                <a:gd name="T9" fmla="*/ 2147483647 h 41"/>
                <a:gd name="T10" fmla="*/ 2147483647 w 39"/>
                <a:gd name="T11" fmla="*/ 2147483647 h 41"/>
                <a:gd name="T12" fmla="*/ 2147483647 w 39"/>
                <a:gd name="T13" fmla="*/ 2147483647 h 41"/>
                <a:gd name="T14" fmla="*/ 2147483647 w 39"/>
                <a:gd name="T15" fmla="*/ 2147483647 h 41"/>
                <a:gd name="T16" fmla="*/ 2147483647 w 39"/>
                <a:gd name="T17" fmla="*/ 2147483647 h 41"/>
                <a:gd name="T18" fmla="*/ 2147483647 w 39"/>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41"/>
                <a:gd name="T32" fmla="*/ 39 w 39"/>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41">
                  <a:moveTo>
                    <a:pt x="36" y="18"/>
                  </a:moveTo>
                  <a:lnTo>
                    <a:pt x="25" y="5"/>
                  </a:lnTo>
                  <a:lnTo>
                    <a:pt x="12" y="0"/>
                  </a:lnTo>
                  <a:lnTo>
                    <a:pt x="0" y="6"/>
                  </a:lnTo>
                  <a:lnTo>
                    <a:pt x="5" y="13"/>
                  </a:lnTo>
                  <a:lnTo>
                    <a:pt x="25" y="22"/>
                  </a:lnTo>
                  <a:lnTo>
                    <a:pt x="21" y="30"/>
                  </a:lnTo>
                  <a:lnTo>
                    <a:pt x="28" y="41"/>
                  </a:lnTo>
                  <a:lnTo>
                    <a:pt x="39" y="27"/>
                  </a:lnTo>
                  <a:lnTo>
                    <a:pt x="36" y="18"/>
                  </a:lnTo>
                </a:path>
              </a:pathLst>
            </a:custGeom>
            <a:solidFill>
              <a:srgbClr val="C00000"/>
            </a:solid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47" name="Freeform 201"/>
            <p:cNvSpPr>
              <a:spLocks/>
            </p:cNvSpPr>
            <p:nvPr/>
          </p:nvSpPr>
          <p:spPr bwMode="auto">
            <a:xfrm>
              <a:off x="2043113" y="3511575"/>
              <a:ext cx="87312" cy="68263"/>
            </a:xfrm>
            <a:custGeom>
              <a:avLst/>
              <a:gdLst>
                <a:gd name="T0" fmla="*/ 2147483647 w 51"/>
                <a:gd name="T1" fmla="*/ 2147483647 h 43"/>
                <a:gd name="T2" fmla="*/ 2147483647 w 51"/>
                <a:gd name="T3" fmla="*/ 0 h 43"/>
                <a:gd name="T4" fmla="*/ 2147483647 w 51"/>
                <a:gd name="T5" fmla="*/ 2147483647 h 43"/>
                <a:gd name="T6" fmla="*/ 2147483647 w 51"/>
                <a:gd name="T7" fmla="*/ 2147483647 h 43"/>
                <a:gd name="T8" fmla="*/ 2147483647 w 51"/>
                <a:gd name="T9" fmla="*/ 2147483647 h 43"/>
                <a:gd name="T10" fmla="*/ 2147483647 w 51"/>
                <a:gd name="T11" fmla="*/ 2147483647 h 43"/>
                <a:gd name="T12" fmla="*/ 2147483647 w 51"/>
                <a:gd name="T13" fmla="*/ 2147483647 h 43"/>
                <a:gd name="T14" fmla="*/ 2147483647 w 51"/>
                <a:gd name="T15" fmla="*/ 2147483647 h 43"/>
                <a:gd name="T16" fmla="*/ 2147483647 w 51"/>
                <a:gd name="T17" fmla="*/ 2147483647 h 43"/>
                <a:gd name="T18" fmla="*/ 2147483647 w 51"/>
                <a:gd name="T19" fmla="*/ 2147483647 h 43"/>
                <a:gd name="T20" fmla="*/ 0 w 51"/>
                <a:gd name="T21" fmla="*/ 2147483647 h 43"/>
                <a:gd name="T22" fmla="*/ 2147483647 w 51"/>
                <a:gd name="T23" fmla="*/ 2147483647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43"/>
                <a:gd name="T38" fmla="*/ 51 w 51"/>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43">
                  <a:moveTo>
                    <a:pt x="2" y="2"/>
                  </a:moveTo>
                  <a:lnTo>
                    <a:pt x="7" y="0"/>
                  </a:lnTo>
                  <a:lnTo>
                    <a:pt x="13" y="11"/>
                  </a:lnTo>
                  <a:lnTo>
                    <a:pt x="23" y="16"/>
                  </a:lnTo>
                  <a:lnTo>
                    <a:pt x="44" y="6"/>
                  </a:lnTo>
                  <a:lnTo>
                    <a:pt x="51" y="16"/>
                  </a:lnTo>
                  <a:lnTo>
                    <a:pt x="35" y="25"/>
                  </a:lnTo>
                  <a:lnTo>
                    <a:pt x="44" y="37"/>
                  </a:lnTo>
                  <a:lnTo>
                    <a:pt x="28" y="43"/>
                  </a:lnTo>
                  <a:lnTo>
                    <a:pt x="28" y="32"/>
                  </a:lnTo>
                  <a:lnTo>
                    <a:pt x="0" y="24"/>
                  </a:lnTo>
                  <a:lnTo>
                    <a:pt x="2" y="2"/>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48" name="Freeform 202"/>
            <p:cNvSpPr>
              <a:spLocks/>
            </p:cNvSpPr>
            <p:nvPr/>
          </p:nvSpPr>
          <p:spPr bwMode="auto">
            <a:xfrm>
              <a:off x="2043113" y="3511575"/>
              <a:ext cx="87312" cy="68263"/>
            </a:xfrm>
            <a:custGeom>
              <a:avLst/>
              <a:gdLst>
                <a:gd name="T0" fmla="*/ 2147483647 w 51"/>
                <a:gd name="T1" fmla="*/ 2147483647 h 43"/>
                <a:gd name="T2" fmla="*/ 2147483647 w 51"/>
                <a:gd name="T3" fmla="*/ 0 h 43"/>
                <a:gd name="T4" fmla="*/ 2147483647 w 51"/>
                <a:gd name="T5" fmla="*/ 2147483647 h 43"/>
                <a:gd name="T6" fmla="*/ 2147483647 w 51"/>
                <a:gd name="T7" fmla="*/ 2147483647 h 43"/>
                <a:gd name="T8" fmla="*/ 2147483647 w 51"/>
                <a:gd name="T9" fmla="*/ 2147483647 h 43"/>
                <a:gd name="T10" fmla="*/ 2147483647 w 51"/>
                <a:gd name="T11" fmla="*/ 2147483647 h 43"/>
                <a:gd name="T12" fmla="*/ 2147483647 w 51"/>
                <a:gd name="T13" fmla="*/ 2147483647 h 43"/>
                <a:gd name="T14" fmla="*/ 2147483647 w 51"/>
                <a:gd name="T15" fmla="*/ 2147483647 h 43"/>
                <a:gd name="T16" fmla="*/ 2147483647 w 51"/>
                <a:gd name="T17" fmla="*/ 2147483647 h 43"/>
                <a:gd name="T18" fmla="*/ 2147483647 w 51"/>
                <a:gd name="T19" fmla="*/ 2147483647 h 43"/>
                <a:gd name="T20" fmla="*/ 0 w 51"/>
                <a:gd name="T21" fmla="*/ 2147483647 h 43"/>
                <a:gd name="T22" fmla="*/ 2147483647 w 51"/>
                <a:gd name="T23" fmla="*/ 2147483647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43"/>
                <a:gd name="T38" fmla="*/ 51 w 51"/>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43">
                  <a:moveTo>
                    <a:pt x="2" y="2"/>
                  </a:moveTo>
                  <a:lnTo>
                    <a:pt x="7" y="0"/>
                  </a:lnTo>
                  <a:lnTo>
                    <a:pt x="13" y="11"/>
                  </a:lnTo>
                  <a:lnTo>
                    <a:pt x="23" y="16"/>
                  </a:lnTo>
                  <a:lnTo>
                    <a:pt x="44" y="6"/>
                  </a:lnTo>
                  <a:lnTo>
                    <a:pt x="51" y="16"/>
                  </a:lnTo>
                  <a:lnTo>
                    <a:pt x="35" y="25"/>
                  </a:lnTo>
                  <a:lnTo>
                    <a:pt x="44" y="37"/>
                  </a:lnTo>
                  <a:lnTo>
                    <a:pt x="28" y="43"/>
                  </a:lnTo>
                  <a:lnTo>
                    <a:pt x="28" y="32"/>
                  </a:lnTo>
                  <a:lnTo>
                    <a:pt x="0" y="24"/>
                  </a:lnTo>
                  <a:lnTo>
                    <a:pt x="2" y="2"/>
                  </a:lnTo>
                </a:path>
              </a:pathLst>
            </a:custGeom>
            <a:solidFill>
              <a:srgbClr val="7030A0"/>
            </a:solid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49" name="Freeform 203"/>
            <p:cNvSpPr>
              <a:spLocks/>
            </p:cNvSpPr>
            <p:nvPr/>
          </p:nvSpPr>
          <p:spPr bwMode="auto">
            <a:xfrm>
              <a:off x="1970088" y="3471888"/>
              <a:ext cx="84137" cy="77787"/>
            </a:xfrm>
            <a:custGeom>
              <a:avLst/>
              <a:gdLst>
                <a:gd name="T0" fmla="*/ 2147483647 w 46"/>
                <a:gd name="T1" fmla="*/ 2147483647 h 50"/>
                <a:gd name="T2" fmla="*/ 2147483647 w 46"/>
                <a:gd name="T3" fmla="*/ 2147483647 h 50"/>
                <a:gd name="T4" fmla="*/ 2147483647 w 46"/>
                <a:gd name="T5" fmla="*/ 2147483647 h 50"/>
                <a:gd name="T6" fmla="*/ 2147483647 w 46"/>
                <a:gd name="T7" fmla="*/ 2147483647 h 50"/>
                <a:gd name="T8" fmla="*/ 2147483647 w 46"/>
                <a:gd name="T9" fmla="*/ 0 h 50"/>
                <a:gd name="T10" fmla="*/ 0 w 46"/>
                <a:gd name="T11" fmla="*/ 2147483647 h 50"/>
                <a:gd name="T12" fmla="*/ 2147483647 w 46"/>
                <a:gd name="T13" fmla="*/ 2147483647 h 50"/>
                <a:gd name="T14" fmla="*/ 2147483647 w 46"/>
                <a:gd name="T15" fmla="*/ 2147483647 h 50"/>
                <a:gd name="T16" fmla="*/ 2147483647 w 46"/>
                <a:gd name="T17" fmla="*/ 2147483647 h 50"/>
                <a:gd name="T18" fmla="*/ 2147483647 w 46"/>
                <a:gd name="T19" fmla="*/ 2147483647 h 50"/>
                <a:gd name="T20" fmla="*/ 2147483647 w 46"/>
                <a:gd name="T21" fmla="*/ 2147483647 h 50"/>
                <a:gd name="T22" fmla="*/ 2147483647 w 46"/>
                <a:gd name="T23" fmla="*/ 2147483647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50"/>
                <a:gd name="T38" fmla="*/ 46 w 46"/>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50">
                  <a:moveTo>
                    <a:pt x="41" y="28"/>
                  </a:moveTo>
                  <a:lnTo>
                    <a:pt x="46" y="26"/>
                  </a:lnTo>
                  <a:lnTo>
                    <a:pt x="38" y="20"/>
                  </a:lnTo>
                  <a:lnTo>
                    <a:pt x="31" y="3"/>
                  </a:lnTo>
                  <a:lnTo>
                    <a:pt x="1" y="0"/>
                  </a:lnTo>
                  <a:lnTo>
                    <a:pt x="0" y="20"/>
                  </a:lnTo>
                  <a:lnTo>
                    <a:pt x="8" y="25"/>
                  </a:lnTo>
                  <a:lnTo>
                    <a:pt x="13" y="20"/>
                  </a:lnTo>
                  <a:lnTo>
                    <a:pt x="28" y="37"/>
                  </a:lnTo>
                  <a:lnTo>
                    <a:pt x="27" y="45"/>
                  </a:lnTo>
                  <a:lnTo>
                    <a:pt x="39" y="50"/>
                  </a:lnTo>
                  <a:lnTo>
                    <a:pt x="41" y="28"/>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0" name="Freeform 204"/>
            <p:cNvSpPr>
              <a:spLocks/>
            </p:cNvSpPr>
            <p:nvPr/>
          </p:nvSpPr>
          <p:spPr bwMode="auto">
            <a:xfrm>
              <a:off x="1970088" y="3471888"/>
              <a:ext cx="84137" cy="77787"/>
            </a:xfrm>
            <a:custGeom>
              <a:avLst/>
              <a:gdLst>
                <a:gd name="T0" fmla="*/ 2147483647 w 46"/>
                <a:gd name="T1" fmla="*/ 2147483647 h 50"/>
                <a:gd name="T2" fmla="*/ 2147483647 w 46"/>
                <a:gd name="T3" fmla="*/ 2147483647 h 50"/>
                <a:gd name="T4" fmla="*/ 2147483647 w 46"/>
                <a:gd name="T5" fmla="*/ 2147483647 h 50"/>
                <a:gd name="T6" fmla="*/ 2147483647 w 46"/>
                <a:gd name="T7" fmla="*/ 2147483647 h 50"/>
                <a:gd name="T8" fmla="*/ 2147483647 w 46"/>
                <a:gd name="T9" fmla="*/ 0 h 50"/>
                <a:gd name="T10" fmla="*/ 0 w 46"/>
                <a:gd name="T11" fmla="*/ 2147483647 h 50"/>
                <a:gd name="T12" fmla="*/ 2147483647 w 46"/>
                <a:gd name="T13" fmla="*/ 2147483647 h 50"/>
                <a:gd name="T14" fmla="*/ 2147483647 w 46"/>
                <a:gd name="T15" fmla="*/ 2147483647 h 50"/>
                <a:gd name="T16" fmla="*/ 2147483647 w 46"/>
                <a:gd name="T17" fmla="*/ 2147483647 h 50"/>
                <a:gd name="T18" fmla="*/ 2147483647 w 46"/>
                <a:gd name="T19" fmla="*/ 2147483647 h 50"/>
                <a:gd name="T20" fmla="*/ 2147483647 w 46"/>
                <a:gd name="T21" fmla="*/ 2147483647 h 50"/>
                <a:gd name="T22" fmla="*/ 2147483647 w 46"/>
                <a:gd name="T23" fmla="*/ 2147483647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50"/>
                <a:gd name="T38" fmla="*/ 46 w 46"/>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50">
                  <a:moveTo>
                    <a:pt x="41" y="28"/>
                  </a:moveTo>
                  <a:lnTo>
                    <a:pt x="46" y="26"/>
                  </a:lnTo>
                  <a:lnTo>
                    <a:pt x="38" y="20"/>
                  </a:lnTo>
                  <a:lnTo>
                    <a:pt x="31" y="3"/>
                  </a:lnTo>
                  <a:lnTo>
                    <a:pt x="1" y="0"/>
                  </a:lnTo>
                  <a:lnTo>
                    <a:pt x="0" y="20"/>
                  </a:lnTo>
                  <a:lnTo>
                    <a:pt x="8" y="25"/>
                  </a:lnTo>
                  <a:lnTo>
                    <a:pt x="13" y="20"/>
                  </a:lnTo>
                  <a:lnTo>
                    <a:pt x="28" y="37"/>
                  </a:lnTo>
                  <a:lnTo>
                    <a:pt x="27" y="45"/>
                  </a:lnTo>
                  <a:lnTo>
                    <a:pt x="39" y="50"/>
                  </a:lnTo>
                  <a:lnTo>
                    <a:pt x="41" y="28"/>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1" name="Freeform 205"/>
            <p:cNvSpPr>
              <a:spLocks/>
            </p:cNvSpPr>
            <p:nvPr/>
          </p:nvSpPr>
          <p:spPr bwMode="auto">
            <a:xfrm>
              <a:off x="1935956" y="3360763"/>
              <a:ext cx="114300" cy="114300"/>
            </a:xfrm>
            <a:custGeom>
              <a:avLst/>
              <a:gdLst>
                <a:gd name="T0" fmla="*/ 2147483647 w 63"/>
                <a:gd name="T1" fmla="*/ 2147483647 h 74"/>
                <a:gd name="T2" fmla="*/ 2147483647 w 63"/>
                <a:gd name="T3" fmla="*/ 2147483647 h 74"/>
                <a:gd name="T4" fmla="*/ 2147483647 w 63"/>
                <a:gd name="T5" fmla="*/ 2147483647 h 74"/>
                <a:gd name="T6" fmla="*/ 2147483647 w 63"/>
                <a:gd name="T7" fmla="*/ 0 h 74"/>
                <a:gd name="T8" fmla="*/ 2147483647 w 63"/>
                <a:gd name="T9" fmla="*/ 2147483647 h 74"/>
                <a:gd name="T10" fmla="*/ 0 w 63"/>
                <a:gd name="T11" fmla="*/ 2147483647 h 74"/>
                <a:gd name="T12" fmla="*/ 2147483647 w 63"/>
                <a:gd name="T13" fmla="*/ 2147483647 h 74"/>
                <a:gd name="T14" fmla="*/ 2147483647 w 63"/>
                <a:gd name="T15" fmla="*/ 2147483647 h 74"/>
                <a:gd name="T16" fmla="*/ 2147483647 w 63"/>
                <a:gd name="T17" fmla="*/ 214748364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74"/>
                <a:gd name="T29" fmla="*/ 63 w 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74">
                  <a:moveTo>
                    <a:pt x="52" y="74"/>
                  </a:moveTo>
                  <a:lnTo>
                    <a:pt x="49" y="68"/>
                  </a:lnTo>
                  <a:lnTo>
                    <a:pt x="63" y="14"/>
                  </a:lnTo>
                  <a:lnTo>
                    <a:pt x="62" y="0"/>
                  </a:lnTo>
                  <a:lnTo>
                    <a:pt x="39" y="8"/>
                  </a:lnTo>
                  <a:lnTo>
                    <a:pt x="0" y="36"/>
                  </a:lnTo>
                  <a:lnTo>
                    <a:pt x="1" y="46"/>
                  </a:lnTo>
                  <a:lnTo>
                    <a:pt x="22" y="71"/>
                  </a:lnTo>
                  <a:lnTo>
                    <a:pt x="52" y="74"/>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2" name="Freeform 206"/>
            <p:cNvSpPr>
              <a:spLocks/>
            </p:cNvSpPr>
            <p:nvPr/>
          </p:nvSpPr>
          <p:spPr bwMode="auto">
            <a:xfrm>
              <a:off x="1938338" y="3360763"/>
              <a:ext cx="115887" cy="114300"/>
            </a:xfrm>
            <a:custGeom>
              <a:avLst/>
              <a:gdLst>
                <a:gd name="T0" fmla="*/ 2147483647 w 63"/>
                <a:gd name="T1" fmla="*/ 2147483647 h 74"/>
                <a:gd name="T2" fmla="*/ 2147483647 w 63"/>
                <a:gd name="T3" fmla="*/ 2147483647 h 74"/>
                <a:gd name="T4" fmla="*/ 2147483647 w 63"/>
                <a:gd name="T5" fmla="*/ 2147483647 h 74"/>
                <a:gd name="T6" fmla="*/ 2147483647 w 63"/>
                <a:gd name="T7" fmla="*/ 0 h 74"/>
                <a:gd name="T8" fmla="*/ 2147483647 w 63"/>
                <a:gd name="T9" fmla="*/ 2147483647 h 74"/>
                <a:gd name="T10" fmla="*/ 0 w 63"/>
                <a:gd name="T11" fmla="*/ 2147483647 h 74"/>
                <a:gd name="T12" fmla="*/ 2147483647 w 63"/>
                <a:gd name="T13" fmla="*/ 2147483647 h 74"/>
                <a:gd name="T14" fmla="*/ 2147483647 w 63"/>
                <a:gd name="T15" fmla="*/ 2147483647 h 74"/>
                <a:gd name="T16" fmla="*/ 2147483647 w 63"/>
                <a:gd name="T17" fmla="*/ 214748364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74"/>
                <a:gd name="T29" fmla="*/ 63 w 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74">
                  <a:moveTo>
                    <a:pt x="52" y="74"/>
                  </a:moveTo>
                  <a:lnTo>
                    <a:pt x="49" y="68"/>
                  </a:lnTo>
                  <a:lnTo>
                    <a:pt x="63" y="14"/>
                  </a:lnTo>
                  <a:lnTo>
                    <a:pt x="62" y="0"/>
                  </a:lnTo>
                  <a:lnTo>
                    <a:pt x="39" y="8"/>
                  </a:lnTo>
                  <a:lnTo>
                    <a:pt x="0" y="36"/>
                  </a:lnTo>
                  <a:lnTo>
                    <a:pt x="1" y="46"/>
                  </a:lnTo>
                  <a:lnTo>
                    <a:pt x="22" y="71"/>
                  </a:lnTo>
                  <a:lnTo>
                    <a:pt x="52" y="74"/>
                  </a:lnTo>
                </a:path>
              </a:pathLst>
            </a:custGeom>
            <a:noFill/>
            <a:ln w="1651" algn="ctr">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3" name="Freeform 207"/>
            <p:cNvSpPr>
              <a:spLocks/>
            </p:cNvSpPr>
            <p:nvPr/>
          </p:nvSpPr>
          <p:spPr bwMode="auto">
            <a:xfrm>
              <a:off x="1893888" y="3338538"/>
              <a:ext cx="161925" cy="76200"/>
            </a:xfrm>
            <a:custGeom>
              <a:avLst/>
              <a:gdLst>
                <a:gd name="T0" fmla="*/ 2147483647 w 90"/>
                <a:gd name="T1" fmla="*/ 2147483647 h 50"/>
                <a:gd name="T2" fmla="*/ 2147483647 w 90"/>
                <a:gd name="T3" fmla="*/ 0 h 50"/>
                <a:gd name="T4" fmla="*/ 2147483647 w 90"/>
                <a:gd name="T5" fmla="*/ 2147483647 h 50"/>
                <a:gd name="T6" fmla="*/ 2147483647 w 90"/>
                <a:gd name="T7" fmla="*/ 2147483647 h 50"/>
                <a:gd name="T8" fmla="*/ 2147483647 w 90"/>
                <a:gd name="T9" fmla="*/ 2147483647 h 50"/>
                <a:gd name="T10" fmla="*/ 2147483647 w 90"/>
                <a:gd name="T11" fmla="*/ 2147483647 h 50"/>
                <a:gd name="T12" fmla="*/ 2147483647 w 90"/>
                <a:gd name="T13" fmla="*/ 2147483647 h 50"/>
                <a:gd name="T14" fmla="*/ 0 w 90"/>
                <a:gd name="T15" fmla="*/ 2147483647 h 50"/>
                <a:gd name="T16" fmla="*/ 2147483647 w 90"/>
                <a:gd name="T17" fmla="*/ 214748364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50"/>
                <a:gd name="T29" fmla="*/ 90 w 9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50">
                  <a:moveTo>
                    <a:pt x="20" y="3"/>
                  </a:moveTo>
                  <a:lnTo>
                    <a:pt x="69" y="0"/>
                  </a:lnTo>
                  <a:lnTo>
                    <a:pt x="90" y="14"/>
                  </a:lnTo>
                  <a:lnTo>
                    <a:pt x="67" y="22"/>
                  </a:lnTo>
                  <a:lnTo>
                    <a:pt x="28" y="50"/>
                  </a:lnTo>
                  <a:lnTo>
                    <a:pt x="24" y="44"/>
                  </a:lnTo>
                  <a:lnTo>
                    <a:pt x="24" y="38"/>
                  </a:lnTo>
                  <a:lnTo>
                    <a:pt x="0" y="25"/>
                  </a:lnTo>
                  <a:lnTo>
                    <a:pt x="20" y="3"/>
                  </a:lnTo>
                  <a:close/>
                </a:path>
              </a:pathLst>
            </a:custGeom>
            <a:solidFill>
              <a:srgbClr val="92D050"/>
            </a:solid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4" name="Freeform 209"/>
            <p:cNvSpPr>
              <a:spLocks/>
            </p:cNvSpPr>
            <p:nvPr/>
          </p:nvSpPr>
          <p:spPr bwMode="auto">
            <a:xfrm>
              <a:off x="2362200" y="3230588"/>
              <a:ext cx="100013" cy="61912"/>
            </a:xfrm>
            <a:custGeom>
              <a:avLst/>
              <a:gdLst>
                <a:gd name="T0" fmla="*/ 2147483647 w 54"/>
                <a:gd name="T1" fmla="*/ 0 h 39"/>
                <a:gd name="T2" fmla="*/ 2147483647 w 54"/>
                <a:gd name="T3" fmla="*/ 2147483647 h 39"/>
                <a:gd name="T4" fmla="*/ 2147483647 w 54"/>
                <a:gd name="T5" fmla="*/ 2147483647 h 39"/>
                <a:gd name="T6" fmla="*/ 2147483647 w 54"/>
                <a:gd name="T7" fmla="*/ 2147483647 h 39"/>
                <a:gd name="T8" fmla="*/ 2147483647 w 54"/>
                <a:gd name="T9" fmla="*/ 2147483647 h 39"/>
                <a:gd name="T10" fmla="*/ 2147483647 w 54"/>
                <a:gd name="T11" fmla="*/ 2147483647 h 39"/>
                <a:gd name="T12" fmla="*/ 2147483647 w 54"/>
                <a:gd name="T13" fmla="*/ 2147483647 h 39"/>
                <a:gd name="T14" fmla="*/ 2147483647 w 54"/>
                <a:gd name="T15" fmla="*/ 2147483647 h 39"/>
                <a:gd name="T16" fmla="*/ 2147483647 w 54"/>
                <a:gd name="T17" fmla="*/ 2147483647 h 39"/>
                <a:gd name="T18" fmla="*/ 2147483647 w 54"/>
                <a:gd name="T19" fmla="*/ 2147483647 h 39"/>
                <a:gd name="T20" fmla="*/ 2147483647 w 54"/>
                <a:gd name="T21" fmla="*/ 2147483647 h 39"/>
                <a:gd name="T22" fmla="*/ 2147483647 w 54"/>
                <a:gd name="T23" fmla="*/ 2147483647 h 39"/>
                <a:gd name="T24" fmla="*/ 2147483647 w 54"/>
                <a:gd name="T25" fmla="*/ 2147483647 h 39"/>
                <a:gd name="T26" fmla="*/ 0 w 54"/>
                <a:gd name="T27" fmla="*/ 2147483647 h 39"/>
                <a:gd name="T28" fmla="*/ 2147483647 w 54"/>
                <a:gd name="T29" fmla="*/ 0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39"/>
                <a:gd name="T47" fmla="*/ 54 w 54"/>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39">
                  <a:moveTo>
                    <a:pt x="4" y="0"/>
                  </a:moveTo>
                  <a:lnTo>
                    <a:pt x="31" y="3"/>
                  </a:lnTo>
                  <a:lnTo>
                    <a:pt x="34" y="7"/>
                  </a:lnTo>
                  <a:lnTo>
                    <a:pt x="42" y="7"/>
                  </a:lnTo>
                  <a:lnTo>
                    <a:pt x="35" y="13"/>
                  </a:lnTo>
                  <a:lnTo>
                    <a:pt x="47" y="14"/>
                  </a:lnTo>
                  <a:lnTo>
                    <a:pt x="54" y="22"/>
                  </a:lnTo>
                  <a:lnTo>
                    <a:pt x="47" y="29"/>
                  </a:lnTo>
                  <a:lnTo>
                    <a:pt x="42" y="23"/>
                  </a:lnTo>
                  <a:lnTo>
                    <a:pt x="19" y="29"/>
                  </a:lnTo>
                  <a:lnTo>
                    <a:pt x="20" y="23"/>
                  </a:lnTo>
                  <a:lnTo>
                    <a:pt x="11" y="26"/>
                  </a:lnTo>
                  <a:lnTo>
                    <a:pt x="6" y="39"/>
                  </a:lnTo>
                  <a:lnTo>
                    <a:pt x="0" y="29"/>
                  </a:lnTo>
                  <a:lnTo>
                    <a:pt x="4" y="0"/>
                  </a:lnTo>
                  <a:close/>
                </a:path>
              </a:pathLst>
            </a:custGeom>
            <a:solidFill>
              <a:srgbClr val="7030A0"/>
            </a:solid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5" name="Freeform 210"/>
            <p:cNvSpPr>
              <a:spLocks/>
            </p:cNvSpPr>
            <p:nvPr/>
          </p:nvSpPr>
          <p:spPr bwMode="auto">
            <a:xfrm>
              <a:off x="2362200" y="3230588"/>
              <a:ext cx="100013" cy="61912"/>
            </a:xfrm>
            <a:custGeom>
              <a:avLst/>
              <a:gdLst>
                <a:gd name="T0" fmla="*/ 2147483647 w 54"/>
                <a:gd name="T1" fmla="*/ 0 h 39"/>
                <a:gd name="T2" fmla="*/ 2147483647 w 54"/>
                <a:gd name="T3" fmla="*/ 2147483647 h 39"/>
                <a:gd name="T4" fmla="*/ 2147483647 w 54"/>
                <a:gd name="T5" fmla="*/ 2147483647 h 39"/>
                <a:gd name="T6" fmla="*/ 2147483647 w 54"/>
                <a:gd name="T7" fmla="*/ 2147483647 h 39"/>
                <a:gd name="T8" fmla="*/ 2147483647 w 54"/>
                <a:gd name="T9" fmla="*/ 2147483647 h 39"/>
                <a:gd name="T10" fmla="*/ 2147483647 w 54"/>
                <a:gd name="T11" fmla="*/ 2147483647 h 39"/>
                <a:gd name="T12" fmla="*/ 2147483647 w 54"/>
                <a:gd name="T13" fmla="*/ 2147483647 h 39"/>
                <a:gd name="T14" fmla="*/ 2147483647 w 54"/>
                <a:gd name="T15" fmla="*/ 2147483647 h 39"/>
                <a:gd name="T16" fmla="*/ 2147483647 w 54"/>
                <a:gd name="T17" fmla="*/ 2147483647 h 39"/>
                <a:gd name="T18" fmla="*/ 2147483647 w 54"/>
                <a:gd name="T19" fmla="*/ 2147483647 h 39"/>
                <a:gd name="T20" fmla="*/ 2147483647 w 54"/>
                <a:gd name="T21" fmla="*/ 2147483647 h 39"/>
                <a:gd name="T22" fmla="*/ 2147483647 w 54"/>
                <a:gd name="T23" fmla="*/ 2147483647 h 39"/>
                <a:gd name="T24" fmla="*/ 2147483647 w 54"/>
                <a:gd name="T25" fmla="*/ 2147483647 h 39"/>
                <a:gd name="T26" fmla="*/ 0 w 54"/>
                <a:gd name="T27" fmla="*/ 2147483647 h 39"/>
                <a:gd name="T28" fmla="*/ 2147483647 w 54"/>
                <a:gd name="T29" fmla="*/ 0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39"/>
                <a:gd name="T47" fmla="*/ 54 w 54"/>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39">
                  <a:moveTo>
                    <a:pt x="4" y="0"/>
                  </a:moveTo>
                  <a:lnTo>
                    <a:pt x="31" y="3"/>
                  </a:lnTo>
                  <a:lnTo>
                    <a:pt x="34" y="7"/>
                  </a:lnTo>
                  <a:lnTo>
                    <a:pt x="42" y="7"/>
                  </a:lnTo>
                  <a:lnTo>
                    <a:pt x="35" y="13"/>
                  </a:lnTo>
                  <a:lnTo>
                    <a:pt x="47" y="14"/>
                  </a:lnTo>
                  <a:lnTo>
                    <a:pt x="54" y="22"/>
                  </a:lnTo>
                  <a:lnTo>
                    <a:pt x="47" y="29"/>
                  </a:lnTo>
                  <a:lnTo>
                    <a:pt x="42" y="23"/>
                  </a:lnTo>
                  <a:lnTo>
                    <a:pt x="19" y="29"/>
                  </a:lnTo>
                  <a:lnTo>
                    <a:pt x="20" y="23"/>
                  </a:lnTo>
                  <a:lnTo>
                    <a:pt x="11" y="26"/>
                  </a:lnTo>
                  <a:lnTo>
                    <a:pt x="6" y="39"/>
                  </a:lnTo>
                  <a:lnTo>
                    <a:pt x="0" y="29"/>
                  </a:lnTo>
                  <a:lnTo>
                    <a:pt x="4"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6" name="Freeform 211"/>
            <p:cNvSpPr>
              <a:spLocks/>
            </p:cNvSpPr>
            <p:nvPr/>
          </p:nvSpPr>
          <p:spPr bwMode="auto">
            <a:xfrm>
              <a:off x="2293938" y="3227413"/>
              <a:ext cx="74612" cy="50800"/>
            </a:xfrm>
            <a:custGeom>
              <a:avLst/>
              <a:gdLst>
                <a:gd name="T0" fmla="*/ 2147483647 w 42"/>
                <a:gd name="T1" fmla="*/ 2147483647 h 33"/>
                <a:gd name="T2" fmla="*/ 2147483647 w 42"/>
                <a:gd name="T3" fmla="*/ 0 h 33"/>
                <a:gd name="T4" fmla="*/ 2147483647 w 42"/>
                <a:gd name="T5" fmla="*/ 2147483647 h 33"/>
                <a:gd name="T6" fmla="*/ 2147483647 w 42"/>
                <a:gd name="T7" fmla="*/ 2147483647 h 33"/>
                <a:gd name="T8" fmla="*/ 2147483647 w 42"/>
                <a:gd name="T9" fmla="*/ 2147483647 h 33"/>
                <a:gd name="T10" fmla="*/ 2147483647 w 42"/>
                <a:gd name="T11" fmla="*/ 2147483647 h 33"/>
                <a:gd name="T12" fmla="*/ 2147483647 w 42"/>
                <a:gd name="T13" fmla="*/ 2147483647 h 33"/>
                <a:gd name="T14" fmla="*/ 0 w 42"/>
                <a:gd name="T15" fmla="*/ 2147483647 h 33"/>
                <a:gd name="T16" fmla="*/ 2147483647 w 42"/>
                <a:gd name="T17" fmla="*/ 2147483647 h 33"/>
                <a:gd name="T18" fmla="*/ 2147483647 w 42"/>
                <a:gd name="T19" fmla="*/ 2147483647 h 33"/>
                <a:gd name="T20" fmla="*/ 2147483647 w 42"/>
                <a:gd name="T21" fmla="*/ 214748364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33"/>
                <a:gd name="T35" fmla="*/ 42 w 42"/>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33">
                  <a:moveTo>
                    <a:pt x="42" y="3"/>
                  </a:moveTo>
                  <a:lnTo>
                    <a:pt x="23" y="0"/>
                  </a:lnTo>
                  <a:lnTo>
                    <a:pt x="19" y="6"/>
                  </a:lnTo>
                  <a:lnTo>
                    <a:pt x="24" y="6"/>
                  </a:lnTo>
                  <a:lnTo>
                    <a:pt x="31" y="25"/>
                  </a:lnTo>
                  <a:lnTo>
                    <a:pt x="19" y="29"/>
                  </a:lnTo>
                  <a:lnTo>
                    <a:pt x="5" y="25"/>
                  </a:lnTo>
                  <a:lnTo>
                    <a:pt x="0" y="29"/>
                  </a:lnTo>
                  <a:lnTo>
                    <a:pt x="9" y="33"/>
                  </a:lnTo>
                  <a:lnTo>
                    <a:pt x="38" y="32"/>
                  </a:lnTo>
                  <a:lnTo>
                    <a:pt x="42"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7" name="Freeform 212"/>
            <p:cNvSpPr>
              <a:spLocks/>
            </p:cNvSpPr>
            <p:nvPr/>
          </p:nvSpPr>
          <p:spPr bwMode="auto">
            <a:xfrm>
              <a:off x="2293938" y="3227413"/>
              <a:ext cx="74612" cy="50800"/>
            </a:xfrm>
            <a:custGeom>
              <a:avLst/>
              <a:gdLst>
                <a:gd name="T0" fmla="*/ 2147483647 w 42"/>
                <a:gd name="T1" fmla="*/ 2147483647 h 33"/>
                <a:gd name="T2" fmla="*/ 2147483647 w 42"/>
                <a:gd name="T3" fmla="*/ 0 h 33"/>
                <a:gd name="T4" fmla="*/ 2147483647 w 42"/>
                <a:gd name="T5" fmla="*/ 2147483647 h 33"/>
                <a:gd name="T6" fmla="*/ 2147483647 w 42"/>
                <a:gd name="T7" fmla="*/ 2147483647 h 33"/>
                <a:gd name="T8" fmla="*/ 2147483647 w 42"/>
                <a:gd name="T9" fmla="*/ 2147483647 h 33"/>
                <a:gd name="T10" fmla="*/ 2147483647 w 42"/>
                <a:gd name="T11" fmla="*/ 2147483647 h 33"/>
                <a:gd name="T12" fmla="*/ 2147483647 w 42"/>
                <a:gd name="T13" fmla="*/ 2147483647 h 33"/>
                <a:gd name="T14" fmla="*/ 0 w 42"/>
                <a:gd name="T15" fmla="*/ 2147483647 h 33"/>
                <a:gd name="T16" fmla="*/ 2147483647 w 42"/>
                <a:gd name="T17" fmla="*/ 2147483647 h 33"/>
                <a:gd name="T18" fmla="*/ 2147483647 w 42"/>
                <a:gd name="T19" fmla="*/ 2147483647 h 33"/>
                <a:gd name="T20" fmla="*/ 2147483647 w 42"/>
                <a:gd name="T21" fmla="*/ 214748364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33"/>
                <a:gd name="T35" fmla="*/ 42 w 42"/>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33">
                  <a:moveTo>
                    <a:pt x="42" y="3"/>
                  </a:moveTo>
                  <a:lnTo>
                    <a:pt x="23" y="0"/>
                  </a:lnTo>
                  <a:lnTo>
                    <a:pt x="19" y="6"/>
                  </a:lnTo>
                  <a:lnTo>
                    <a:pt x="24" y="6"/>
                  </a:lnTo>
                  <a:lnTo>
                    <a:pt x="31" y="25"/>
                  </a:lnTo>
                  <a:lnTo>
                    <a:pt x="19" y="29"/>
                  </a:lnTo>
                  <a:lnTo>
                    <a:pt x="5" y="25"/>
                  </a:lnTo>
                  <a:lnTo>
                    <a:pt x="0" y="29"/>
                  </a:lnTo>
                  <a:lnTo>
                    <a:pt x="9" y="33"/>
                  </a:lnTo>
                  <a:lnTo>
                    <a:pt x="38" y="32"/>
                  </a:lnTo>
                  <a:lnTo>
                    <a:pt x="42" y="3"/>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8" name="Freeform 213"/>
            <p:cNvSpPr>
              <a:spLocks/>
            </p:cNvSpPr>
            <p:nvPr/>
          </p:nvSpPr>
          <p:spPr bwMode="auto">
            <a:xfrm>
              <a:off x="2787650" y="4610125"/>
              <a:ext cx="130175" cy="123825"/>
            </a:xfrm>
            <a:custGeom>
              <a:avLst/>
              <a:gdLst>
                <a:gd name="T0" fmla="*/ 2147483647 w 73"/>
                <a:gd name="T1" fmla="*/ 2147483647 h 81"/>
                <a:gd name="T2" fmla="*/ 0 w 73"/>
                <a:gd name="T3" fmla="*/ 0 h 81"/>
                <a:gd name="T4" fmla="*/ 2147483647 w 73"/>
                <a:gd name="T5" fmla="*/ 0 h 81"/>
                <a:gd name="T6" fmla="*/ 2147483647 w 73"/>
                <a:gd name="T7" fmla="*/ 2147483647 h 81"/>
                <a:gd name="T8" fmla="*/ 2147483647 w 73"/>
                <a:gd name="T9" fmla="*/ 2147483647 h 81"/>
                <a:gd name="T10" fmla="*/ 2147483647 w 73"/>
                <a:gd name="T11" fmla="*/ 2147483647 h 81"/>
                <a:gd name="T12" fmla="*/ 2147483647 w 73"/>
                <a:gd name="T13" fmla="*/ 2147483647 h 81"/>
                <a:gd name="T14" fmla="*/ 2147483647 w 73"/>
                <a:gd name="T15" fmla="*/ 2147483647 h 81"/>
                <a:gd name="T16" fmla="*/ 2147483647 w 73"/>
                <a:gd name="T17" fmla="*/ 2147483647 h 81"/>
                <a:gd name="T18" fmla="*/ 2147483647 w 73"/>
                <a:gd name="T19" fmla="*/ 2147483647 h 81"/>
                <a:gd name="T20" fmla="*/ 2147483647 w 73"/>
                <a:gd name="T21" fmla="*/ 2147483647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81"/>
                <a:gd name="T35" fmla="*/ 73 w 73"/>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81">
                  <a:moveTo>
                    <a:pt x="5" y="68"/>
                  </a:moveTo>
                  <a:lnTo>
                    <a:pt x="0" y="0"/>
                  </a:lnTo>
                  <a:lnTo>
                    <a:pt x="14" y="0"/>
                  </a:lnTo>
                  <a:lnTo>
                    <a:pt x="28" y="14"/>
                  </a:lnTo>
                  <a:lnTo>
                    <a:pt x="33" y="11"/>
                  </a:lnTo>
                  <a:lnTo>
                    <a:pt x="62" y="31"/>
                  </a:lnTo>
                  <a:lnTo>
                    <a:pt x="73" y="46"/>
                  </a:lnTo>
                  <a:lnTo>
                    <a:pt x="73" y="62"/>
                  </a:lnTo>
                  <a:lnTo>
                    <a:pt x="66" y="75"/>
                  </a:lnTo>
                  <a:lnTo>
                    <a:pt x="37" y="81"/>
                  </a:lnTo>
                  <a:lnTo>
                    <a:pt x="5" y="68"/>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9" name="Freeform 214"/>
            <p:cNvSpPr>
              <a:spLocks/>
            </p:cNvSpPr>
            <p:nvPr/>
          </p:nvSpPr>
          <p:spPr bwMode="auto">
            <a:xfrm>
              <a:off x="2787650" y="4610125"/>
              <a:ext cx="130175" cy="123825"/>
            </a:xfrm>
            <a:custGeom>
              <a:avLst/>
              <a:gdLst>
                <a:gd name="T0" fmla="*/ 2147483647 w 73"/>
                <a:gd name="T1" fmla="*/ 2147483647 h 81"/>
                <a:gd name="T2" fmla="*/ 0 w 73"/>
                <a:gd name="T3" fmla="*/ 0 h 81"/>
                <a:gd name="T4" fmla="*/ 2147483647 w 73"/>
                <a:gd name="T5" fmla="*/ 0 h 81"/>
                <a:gd name="T6" fmla="*/ 2147483647 w 73"/>
                <a:gd name="T7" fmla="*/ 2147483647 h 81"/>
                <a:gd name="T8" fmla="*/ 2147483647 w 73"/>
                <a:gd name="T9" fmla="*/ 2147483647 h 81"/>
                <a:gd name="T10" fmla="*/ 2147483647 w 73"/>
                <a:gd name="T11" fmla="*/ 2147483647 h 81"/>
                <a:gd name="T12" fmla="*/ 2147483647 w 73"/>
                <a:gd name="T13" fmla="*/ 2147483647 h 81"/>
                <a:gd name="T14" fmla="*/ 2147483647 w 73"/>
                <a:gd name="T15" fmla="*/ 2147483647 h 81"/>
                <a:gd name="T16" fmla="*/ 2147483647 w 73"/>
                <a:gd name="T17" fmla="*/ 2147483647 h 81"/>
                <a:gd name="T18" fmla="*/ 2147483647 w 73"/>
                <a:gd name="T19" fmla="*/ 2147483647 h 81"/>
                <a:gd name="T20" fmla="*/ 2147483647 w 73"/>
                <a:gd name="T21" fmla="*/ 2147483647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81"/>
                <a:gd name="T35" fmla="*/ 73 w 73"/>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81">
                  <a:moveTo>
                    <a:pt x="5" y="68"/>
                  </a:moveTo>
                  <a:lnTo>
                    <a:pt x="0" y="0"/>
                  </a:lnTo>
                  <a:lnTo>
                    <a:pt x="14" y="0"/>
                  </a:lnTo>
                  <a:lnTo>
                    <a:pt x="28" y="14"/>
                  </a:lnTo>
                  <a:lnTo>
                    <a:pt x="33" y="11"/>
                  </a:lnTo>
                  <a:lnTo>
                    <a:pt x="62" y="31"/>
                  </a:lnTo>
                  <a:lnTo>
                    <a:pt x="73" y="46"/>
                  </a:lnTo>
                  <a:lnTo>
                    <a:pt x="73" y="62"/>
                  </a:lnTo>
                  <a:lnTo>
                    <a:pt x="66" y="75"/>
                  </a:lnTo>
                  <a:lnTo>
                    <a:pt x="37" y="81"/>
                  </a:lnTo>
                  <a:lnTo>
                    <a:pt x="5" y="68"/>
                  </a:lnTo>
                </a:path>
              </a:pathLst>
            </a:custGeom>
            <a:solidFill>
              <a:srgbClr val="92D050"/>
            </a:solid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1" name="Freeform 216"/>
            <p:cNvSpPr>
              <a:spLocks/>
            </p:cNvSpPr>
            <p:nvPr/>
          </p:nvSpPr>
          <p:spPr bwMode="auto">
            <a:xfrm>
              <a:off x="2287588" y="3633813"/>
              <a:ext cx="1041400" cy="1071562"/>
            </a:xfrm>
            <a:custGeom>
              <a:avLst/>
              <a:gdLst>
                <a:gd name="T0" fmla="*/ 2147483647 w 583"/>
                <a:gd name="T1" fmla="*/ 2147483647 h 686"/>
                <a:gd name="T2" fmla="*/ 2147483647 w 583"/>
                <a:gd name="T3" fmla="*/ 2147483647 h 686"/>
                <a:gd name="T4" fmla="*/ 2147483647 w 583"/>
                <a:gd name="T5" fmla="*/ 2147483647 h 686"/>
                <a:gd name="T6" fmla="*/ 2147483647 w 583"/>
                <a:gd name="T7" fmla="*/ 2147483647 h 686"/>
                <a:gd name="T8" fmla="*/ 2147483647 w 583"/>
                <a:gd name="T9" fmla="*/ 2147483647 h 686"/>
                <a:gd name="T10" fmla="*/ 2147483647 w 583"/>
                <a:gd name="T11" fmla="*/ 2147483647 h 686"/>
                <a:gd name="T12" fmla="*/ 2147483647 w 583"/>
                <a:gd name="T13" fmla="*/ 0 h 686"/>
                <a:gd name="T14" fmla="*/ 2147483647 w 583"/>
                <a:gd name="T15" fmla="*/ 2147483647 h 686"/>
                <a:gd name="T16" fmla="*/ 2147483647 w 583"/>
                <a:gd name="T17" fmla="*/ 2147483647 h 686"/>
                <a:gd name="T18" fmla="*/ 2147483647 w 583"/>
                <a:gd name="T19" fmla="*/ 2147483647 h 686"/>
                <a:gd name="T20" fmla="*/ 2147483647 w 583"/>
                <a:gd name="T21" fmla="*/ 2147483647 h 686"/>
                <a:gd name="T22" fmla="*/ 2147483647 w 583"/>
                <a:gd name="T23" fmla="*/ 2147483647 h 686"/>
                <a:gd name="T24" fmla="*/ 2147483647 w 583"/>
                <a:gd name="T25" fmla="*/ 2147483647 h 686"/>
                <a:gd name="T26" fmla="*/ 2147483647 w 583"/>
                <a:gd name="T27" fmla="*/ 2147483647 h 686"/>
                <a:gd name="T28" fmla="*/ 2147483647 w 583"/>
                <a:gd name="T29" fmla="*/ 2147483647 h 686"/>
                <a:gd name="T30" fmla="*/ 2147483647 w 583"/>
                <a:gd name="T31" fmla="*/ 2147483647 h 686"/>
                <a:gd name="T32" fmla="*/ 2147483647 w 583"/>
                <a:gd name="T33" fmla="*/ 2147483647 h 686"/>
                <a:gd name="T34" fmla="*/ 2147483647 w 583"/>
                <a:gd name="T35" fmla="*/ 2147483647 h 686"/>
                <a:gd name="T36" fmla="*/ 2147483647 w 583"/>
                <a:gd name="T37" fmla="*/ 2147483647 h 686"/>
                <a:gd name="T38" fmla="*/ 2147483647 w 583"/>
                <a:gd name="T39" fmla="*/ 2147483647 h 686"/>
                <a:gd name="T40" fmla="*/ 2147483647 w 583"/>
                <a:gd name="T41" fmla="*/ 2147483647 h 686"/>
                <a:gd name="T42" fmla="*/ 2147483647 w 583"/>
                <a:gd name="T43" fmla="*/ 2147483647 h 686"/>
                <a:gd name="T44" fmla="*/ 2147483647 w 583"/>
                <a:gd name="T45" fmla="*/ 2147483647 h 686"/>
                <a:gd name="T46" fmla="*/ 2147483647 w 583"/>
                <a:gd name="T47" fmla="*/ 2147483647 h 686"/>
                <a:gd name="T48" fmla="*/ 2147483647 w 583"/>
                <a:gd name="T49" fmla="*/ 2147483647 h 686"/>
                <a:gd name="T50" fmla="*/ 2147483647 w 583"/>
                <a:gd name="T51" fmla="*/ 2147483647 h 686"/>
                <a:gd name="T52" fmla="*/ 2147483647 w 583"/>
                <a:gd name="T53" fmla="*/ 2147483647 h 686"/>
                <a:gd name="T54" fmla="*/ 2147483647 w 583"/>
                <a:gd name="T55" fmla="*/ 2147483647 h 686"/>
                <a:gd name="T56" fmla="*/ 2147483647 w 583"/>
                <a:gd name="T57" fmla="*/ 2147483647 h 686"/>
                <a:gd name="T58" fmla="*/ 2147483647 w 583"/>
                <a:gd name="T59" fmla="*/ 2147483647 h 686"/>
                <a:gd name="T60" fmla="*/ 2147483647 w 583"/>
                <a:gd name="T61" fmla="*/ 2147483647 h 686"/>
                <a:gd name="T62" fmla="*/ 2147483647 w 583"/>
                <a:gd name="T63" fmla="*/ 2147483647 h 686"/>
                <a:gd name="T64" fmla="*/ 2147483647 w 583"/>
                <a:gd name="T65" fmla="*/ 2147483647 h 686"/>
                <a:gd name="T66" fmla="*/ 2147483647 w 583"/>
                <a:gd name="T67" fmla="*/ 2147483647 h 686"/>
                <a:gd name="T68" fmla="*/ 2147483647 w 583"/>
                <a:gd name="T69" fmla="*/ 2147483647 h 686"/>
                <a:gd name="T70" fmla="*/ 2147483647 w 583"/>
                <a:gd name="T71" fmla="*/ 2147483647 h 686"/>
                <a:gd name="T72" fmla="*/ 2147483647 w 583"/>
                <a:gd name="T73" fmla="*/ 2147483647 h 686"/>
                <a:gd name="T74" fmla="*/ 2147483647 w 583"/>
                <a:gd name="T75" fmla="*/ 2147483647 h 686"/>
                <a:gd name="T76" fmla="*/ 2147483647 w 583"/>
                <a:gd name="T77" fmla="*/ 2147483647 h 686"/>
                <a:gd name="T78" fmla="*/ 2147483647 w 583"/>
                <a:gd name="T79" fmla="*/ 2147483647 h 686"/>
                <a:gd name="T80" fmla="*/ 2147483647 w 583"/>
                <a:gd name="T81" fmla="*/ 2147483647 h 686"/>
                <a:gd name="T82" fmla="*/ 2147483647 w 583"/>
                <a:gd name="T83" fmla="*/ 2147483647 h 686"/>
                <a:gd name="T84" fmla="*/ 2147483647 w 583"/>
                <a:gd name="T85" fmla="*/ 2147483647 h 686"/>
                <a:gd name="T86" fmla="*/ 2147483647 w 583"/>
                <a:gd name="T87" fmla="*/ 2147483647 h 686"/>
                <a:gd name="T88" fmla="*/ 2147483647 w 583"/>
                <a:gd name="T89" fmla="*/ 2147483647 h 686"/>
                <a:gd name="T90" fmla="*/ 2147483647 w 583"/>
                <a:gd name="T91" fmla="*/ 2147483647 h 686"/>
                <a:gd name="T92" fmla="*/ 2147483647 w 583"/>
                <a:gd name="T93" fmla="*/ 2147483647 h 686"/>
                <a:gd name="T94" fmla="*/ 2147483647 w 583"/>
                <a:gd name="T95" fmla="*/ 2147483647 h 686"/>
                <a:gd name="T96" fmla="*/ 2147483647 w 583"/>
                <a:gd name="T97" fmla="*/ 2147483647 h 686"/>
                <a:gd name="T98" fmla="*/ 2147483647 w 583"/>
                <a:gd name="T99" fmla="*/ 2147483647 h 686"/>
                <a:gd name="T100" fmla="*/ 2147483647 w 583"/>
                <a:gd name="T101" fmla="*/ 2147483647 h 686"/>
                <a:gd name="T102" fmla="*/ 2147483647 w 583"/>
                <a:gd name="T103" fmla="*/ 2147483647 h 686"/>
                <a:gd name="T104" fmla="*/ 2147483647 w 583"/>
                <a:gd name="T105" fmla="*/ 2147483647 h 686"/>
                <a:gd name="T106" fmla="*/ 2147483647 w 583"/>
                <a:gd name="T107" fmla="*/ 2147483647 h 686"/>
                <a:gd name="T108" fmla="*/ 2147483647 w 583"/>
                <a:gd name="T109" fmla="*/ 2147483647 h 686"/>
                <a:gd name="T110" fmla="*/ 2147483647 w 583"/>
                <a:gd name="T111" fmla="*/ 2147483647 h 686"/>
                <a:gd name="T112" fmla="*/ 2147483647 w 583"/>
                <a:gd name="T113" fmla="*/ 2147483647 h 686"/>
                <a:gd name="T114" fmla="*/ 2147483647 w 583"/>
                <a:gd name="T115" fmla="*/ 2147483647 h 6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3"/>
                <a:gd name="T175" fmla="*/ 0 h 686"/>
                <a:gd name="T176" fmla="*/ 583 w 583"/>
                <a:gd name="T177" fmla="*/ 686 h 6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3" h="686">
                  <a:moveTo>
                    <a:pt x="330" y="20"/>
                  </a:moveTo>
                  <a:lnTo>
                    <a:pt x="309" y="51"/>
                  </a:lnTo>
                  <a:lnTo>
                    <a:pt x="295" y="57"/>
                  </a:lnTo>
                  <a:lnTo>
                    <a:pt x="286" y="51"/>
                  </a:lnTo>
                  <a:lnTo>
                    <a:pt x="268" y="48"/>
                  </a:lnTo>
                  <a:lnTo>
                    <a:pt x="262" y="60"/>
                  </a:lnTo>
                  <a:lnTo>
                    <a:pt x="257" y="57"/>
                  </a:lnTo>
                  <a:lnTo>
                    <a:pt x="247" y="57"/>
                  </a:lnTo>
                  <a:lnTo>
                    <a:pt x="222" y="70"/>
                  </a:lnTo>
                  <a:lnTo>
                    <a:pt x="215" y="67"/>
                  </a:lnTo>
                  <a:lnTo>
                    <a:pt x="205" y="45"/>
                  </a:lnTo>
                  <a:lnTo>
                    <a:pt x="209" y="19"/>
                  </a:lnTo>
                  <a:lnTo>
                    <a:pt x="205" y="3"/>
                  </a:lnTo>
                  <a:lnTo>
                    <a:pt x="196" y="0"/>
                  </a:lnTo>
                  <a:lnTo>
                    <a:pt x="191" y="11"/>
                  </a:lnTo>
                  <a:lnTo>
                    <a:pt x="157" y="23"/>
                  </a:lnTo>
                  <a:lnTo>
                    <a:pt x="132" y="20"/>
                  </a:lnTo>
                  <a:lnTo>
                    <a:pt x="140" y="29"/>
                  </a:lnTo>
                  <a:lnTo>
                    <a:pt x="140" y="45"/>
                  </a:lnTo>
                  <a:lnTo>
                    <a:pt x="150" y="54"/>
                  </a:lnTo>
                  <a:lnTo>
                    <a:pt x="116" y="79"/>
                  </a:lnTo>
                  <a:lnTo>
                    <a:pt x="106" y="79"/>
                  </a:lnTo>
                  <a:lnTo>
                    <a:pt x="99" y="70"/>
                  </a:lnTo>
                  <a:lnTo>
                    <a:pt x="90" y="60"/>
                  </a:lnTo>
                  <a:lnTo>
                    <a:pt x="56" y="62"/>
                  </a:lnTo>
                  <a:lnTo>
                    <a:pt x="56" y="71"/>
                  </a:lnTo>
                  <a:lnTo>
                    <a:pt x="66" y="81"/>
                  </a:lnTo>
                  <a:lnTo>
                    <a:pt x="52" y="86"/>
                  </a:lnTo>
                  <a:lnTo>
                    <a:pt x="62" y="115"/>
                  </a:lnTo>
                  <a:lnTo>
                    <a:pt x="54" y="165"/>
                  </a:lnTo>
                  <a:lnTo>
                    <a:pt x="21" y="179"/>
                  </a:lnTo>
                  <a:lnTo>
                    <a:pt x="10" y="195"/>
                  </a:lnTo>
                  <a:lnTo>
                    <a:pt x="0" y="227"/>
                  </a:lnTo>
                  <a:lnTo>
                    <a:pt x="14" y="249"/>
                  </a:lnTo>
                  <a:lnTo>
                    <a:pt x="12" y="255"/>
                  </a:lnTo>
                  <a:lnTo>
                    <a:pt x="29" y="268"/>
                  </a:lnTo>
                  <a:lnTo>
                    <a:pt x="47" y="257"/>
                  </a:lnTo>
                  <a:lnTo>
                    <a:pt x="52" y="284"/>
                  </a:lnTo>
                  <a:lnTo>
                    <a:pt x="64" y="284"/>
                  </a:lnTo>
                  <a:lnTo>
                    <a:pt x="85" y="284"/>
                  </a:lnTo>
                  <a:lnTo>
                    <a:pt x="106" y="264"/>
                  </a:lnTo>
                  <a:lnTo>
                    <a:pt x="125" y="262"/>
                  </a:lnTo>
                  <a:lnTo>
                    <a:pt x="128" y="289"/>
                  </a:lnTo>
                  <a:lnTo>
                    <a:pt x="135" y="303"/>
                  </a:lnTo>
                  <a:lnTo>
                    <a:pt x="198" y="330"/>
                  </a:lnTo>
                  <a:lnTo>
                    <a:pt x="208" y="351"/>
                  </a:lnTo>
                  <a:lnTo>
                    <a:pt x="206" y="360"/>
                  </a:lnTo>
                  <a:lnTo>
                    <a:pt x="212" y="376"/>
                  </a:lnTo>
                  <a:lnTo>
                    <a:pt x="239" y="381"/>
                  </a:lnTo>
                  <a:lnTo>
                    <a:pt x="240" y="391"/>
                  </a:lnTo>
                  <a:lnTo>
                    <a:pt x="253" y="411"/>
                  </a:lnTo>
                  <a:lnTo>
                    <a:pt x="250" y="446"/>
                  </a:lnTo>
                  <a:lnTo>
                    <a:pt x="254" y="477"/>
                  </a:lnTo>
                  <a:lnTo>
                    <a:pt x="284" y="484"/>
                  </a:lnTo>
                  <a:lnTo>
                    <a:pt x="289" y="487"/>
                  </a:lnTo>
                  <a:lnTo>
                    <a:pt x="295" y="512"/>
                  </a:lnTo>
                  <a:lnTo>
                    <a:pt x="312" y="515"/>
                  </a:lnTo>
                  <a:lnTo>
                    <a:pt x="314" y="543"/>
                  </a:lnTo>
                  <a:lnTo>
                    <a:pt x="321" y="543"/>
                  </a:lnTo>
                  <a:lnTo>
                    <a:pt x="327" y="568"/>
                  </a:lnTo>
                  <a:lnTo>
                    <a:pt x="314" y="576"/>
                  </a:lnTo>
                  <a:lnTo>
                    <a:pt x="279" y="624"/>
                  </a:lnTo>
                  <a:lnTo>
                    <a:pt x="293" y="624"/>
                  </a:lnTo>
                  <a:lnTo>
                    <a:pt x="307" y="638"/>
                  </a:lnTo>
                  <a:lnTo>
                    <a:pt x="312" y="635"/>
                  </a:lnTo>
                  <a:lnTo>
                    <a:pt x="341" y="655"/>
                  </a:lnTo>
                  <a:lnTo>
                    <a:pt x="352" y="670"/>
                  </a:lnTo>
                  <a:lnTo>
                    <a:pt x="352" y="686"/>
                  </a:lnTo>
                  <a:lnTo>
                    <a:pt x="364" y="665"/>
                  </a:lnTo>
                  <a:lnTo>
                    <a:pt x="379" y="646"/>
                  </a:lnTo>
                  <a:lnTo>
                    <a:pt x="390" y="611"/>
                  </a:lnTo>
                  <a:lnTo>
                    <a:pt x="404" y="594"/>
                  </a:lnTo>
                  <a:lnTo>
                    <a:pt x="400" y="547"/>
                  </a:lnTo>
                  <a:lnTo>
                    <a:pt x="423" y="516"/>
                  </a:lnTo>
                  <a:lnTo>
                    <a:pt x="437" y="509"/>
                  </a:lnTo>
                  <a:lnTo>
                    <a:pt x="442" y="512"/>
                  </a:lnTo>
                  <a:lnTo>
                    <a:pt x="448" y="503"/>
                  </a:lnTo>
                  <a:lnTo>
                    <a:pt x="454" y="503"/>
                  </a:lnTo>
                  <a:lnTo>
                    <a:pt x="452" y="496"/>
                  </a:lnTo>
                  <a:lnTo>
                    <a:pt x="490" y="496"/>
                  </a:lnTo>
                  <a:lnTo>
                    <a:pt x="490" y="487"/>
                  </a:lnTo>
                  <a:lnTo>
                    <a:pt x="506" y="478"/>
                  </a:lnTo>
                  <a:lnTo>
                    <a:pt x="506" y="462"/>
                  </a:lnTo>
                  <a:lnTo>
                    <a:pt x="521" y="435"/>
                  </a:lnTo>
                  <a:lnTo>
                    <a:pt x="521" y="408"/>
                  </a:lnTo>
                  <a:lnTo>
                    <a:pt x="525" y="401"/>
                  </a:lnTo>
                  <a:lnTo>
                    <a:pt x="524" y="327"/>
                  </a:lnTo>
                  <a:lnTo>
                    <a:pt x="572" y="260"/>
                  </a:lnTo>
                  <a:lnTo>
                    <a:pt x="583" y="236"/>
                  </a:lnTo>
                  <a:lnTo>
                    <a:pt x="583" y="214"/>
                  </a:lnTo>
                  <a:lnTo>
                    <a:pt x="572" y="184"/>
                  </a:lnTo>
                  <a:lnTo>
                    <a:pt x="549" y="181"/>
                  </a:lnTo>
                  <a:lnTo>
                    <a:pt x="503" y="141"/>
                  </a:lnTo>
                  <a:lnTo>
                    <a:pt x="480" y="144"/>
                  </a:lnTo>
                  <a:lnTo>
                    <a:pt x="451" y="134"/>
                  </a:lnTo>
                  <a:lnTo>
                    <a:pt x="434" y="141"/>
                  </a:lnTo>
                  <a:lnTo>
                    <a:pt x="437" y="133"/>
                  </a:lnTo>
                  <a:lnTo>
                    <a:pt x="431" y="118"/>
                  </a:lnTo>
                  <a:lnTo>
                    <a:pt x="423" y="121"/>
                  </a:lnTo>
                  <a:lnTo>
                    <a:pt x="421" y="115"/>
                  </a:lnTo>
                  <a:lnTo>
                    <a:pt x="395" y="103"/>
                  </a:lnTo>
                  <a:lnTo>
                    <a:pt x="381" y="106"/>
                  </a:lnTo>
                  <a:lnTo>
                    <a:pt x="376" y="119"/>
                  </a:lnTo>
                  <a:lnTo>
                    <a:pt x="372" y="116"/>
                  </a:lnTo>
                  <a:lnTo>
                    <a:pt x="376" y="97"/>
                  </a:lnTo>
                  <a:lnTo>
                    <a:pt x="368" y="95"/>
                  </a:lnTo>
                  <a:lnTo>
                    <a:pt x="345" y="99"/>
                  </a:lnTo>
                  <a:lnTo>
                    <a:pt x="345" y="121"/>
                  </a:lnTo>
                  <a:lnTo>
                    <a:pt x="340" y="109"/>
                  </a:lnTo>
                  <a:lnTo>
                    <a:pt x="331" y="114"/>
                  </a:lnTo>
                  <a:lnTo>
                    <a:pt x="336" y="95"/>
                  </a:lnTo>
                  <a:lnTo>
                    <a:pt x="352" y="74"/>
                  </a:lnTo>
                  <a:lnTo>
                    <a:pt x="355" y="61"/>
                  </a:lnTo>
                  <a:lnTo>
                    <a:pt x="345" y="60"/>
                  </a:lnTo>
                  <a:lnTo>
                    <a:pt x="338" y="26"/>
                  </a:lnTo>
                  <a:lnTo>
                    <a:pt x="330" y="20"/>
                  </a:lnTo>
                </a:path>
              </a:pathLst>
            </a:custGeom>
            <a:solidFill>
              <a:srgbClr val="92D050"/>
            </a:solid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2" name="Freeform 217"/>
            <p:cNvSpPr>
              <a:spLocks/>
            </p:cNvSpPr>
            <p:nvPr/>
          </p:nvSpPr>
          <p:spPr bwMode="auto">
            <a:xfrm>
              <a:off x="2733675" y="5219725"/>
              <a:ext cx="109538" cy="77788"/>
            </a:xfrm>
            <a:custGeom>
              <a:avLst/>
              <a:gdLst>
                <a:gd name="T0" fmla="*/ 0 w 62"/>
                <a:gd name="T1" fmla="*/ 0 h 51"/>
                <a:gd name="T2" fmla="*/ 2147483647 w 62"/>
                <a:gd name="T3" fmla="*/ 2147483647 h 51"/>
                <a:gd name="T4" fmla="*/ 2147483647 w 62"/>
                <a:gd name="T5" fmla="*/ 2147483647 h 51"/>
                <a:gd name="T6" fmla="*/ 2147483647 w 62"/>
                <a:gd name="T7" fmla="*/ 2147483647 h 51"/>
                <a:gd name="T8" fmla="*/ 2147483647 w 62"/>
                <a:gd name="T9" fmla="*/ 2147483647 h 51"/>
                <a:gd name="T10" fmla="*/ 2147483647 w 62"/>
                <a:gd name="T11" fmla="*/ 2147483647 h 51"/>
                <a:gd name="T12" fmla="*/ 2147483647 w 62"/>
                <a:gd name="T13" fmla="*/ 2147483647 h 51"/>
                <a:gd name="T14" fmla="*/ 0 w 62"/>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1"/>
                <a:gd name="T26" fmla="*/ 62 w 62"/>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1">
                  <a:moveTo>
                    <a:pt x="0" y="0"/>
                  </a:moveTo>
                  <a:lnTo>
                    <a:pt x="18" y="18"/>
                  </a:lnTo>
                  <a:lnTo>
                    <a:pt x="62" y="34"/>
                  </a:lnTo>
                  <a:lnTo>
                    <a:pt x="57" y="40"/>
                  </a:lnTo>
                  <a:lnTo>
                    <a:pt x="29" y="44"/>
                  </a:lnTo>
                  <a:lnTo>
                    <a:pt x="34" y="51"/>
                  </a:lnTo>
                  <a:lnTo>
                    <a:pt x="22" y="5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3" name="Freeform 218"/>
            <p:cNvSpPr>
              <a:spLocks/>
            </p:cNvSpPr>
            <p:nvPr/>
          </p:nvSpPr>
          <p:spPr bwMode="auto">
            <a:xfrm>
              <a:off x="2733675" y="5219725"/>
              <a:ext cx="109538" cy="77788"/>
            </a:xfrm>
            <a:custGeom>
              <a:avLst/>
              <a:gdLst>
                <a:gd name="T0" fmla="*/ 0 w 62"/>
                <a:gd name="T1" fmla="*/ 0 h 51"/>
                <a:gd name="T2" fmla="*/ 2147483647 w 62"/>
                <a:gd name="T3" fmla="*/ 2147483647 h 51"/>
                <a:gd name="T4" fmla="*/ 2147483647 w 62"/>
                <a:gd name="T5" fmla="*/ 2147483647 h 51"/>
                <a:gd name="T6" fmla="*/ 2147483647 w 62"/>
                <a:gd name="T7" fmla="*/ 2147483647 h 51"/>
                <a:gd name="T8" fmla="*/ 2147483647 w 62"/>
                <a:gd name="T9" fmla="*/ 2147483647 h 51"/>
                <a:gd name="T10" fmla="*/ 2147483647 w 62"/>
                <a:gd name="T11" fmla="*/ 2147483647 h 51"/>
                <a:gd name="T12" fmla="*/ 2147483647 w 62"/>
                <a:gd name="T13" fmla="*/ 2147483647 h 51"/>
                <a:gd name="T14" fmla="*/ 0 w 62"/>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1"/>
                <a:gd name="T26" fmla="*/ 62 w 62"/>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1">
                  <a:moveTo>
                    <a:pt x="0" y="0"/>
                  </a:moveTo>
                  <a:lnTo>
                    <a:pt x="18" y="18"/>
                  </a:lnTo>
                  <a:lnTo>
                    <a:pt x="62" y="34"/>
                  </a:lnTo>
                  <a:lnTo>
                    <a:pt x="57" y="40"/>
                  </a:lnTo>
                  <a:lnTo>
                    <a:pt x="29" y="44"/>
                  </a:lnTo>
                  <a:lnTo>
                    <a:pt x="34" y="51"/>
                  </a:lnTo>
                  <a:lnTo>
                    <a:pt x="22" y="50"/>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4" name="Freeform 219"/>
            <p:cNvSpPr>
              <a:spLocks/>
            </p:cNvSpPr>
            <p:nvPr/>
          </p:nvSpPr>
          <p:spPr bwMode="auto">
            <a:xfrm>
              <a:off x="2635250" y="5219725"/>
              <a:ext cx="138113" cy="74613"/>
            </a:xfrm>
            <a:custGeom>
              <a:avLst/>
              <a:gdLst>
                <a:gd name="T0" fmla="*/ 2147483647 w 78"/>
                <a:gd name="T1" fmla="*/ 0 h 50"/>
                <a:gd name="T2" fmla="*/ 2147483647 w 78"/>
                <a:gd name="T3" fmla="*/ 2147483647 h 50"/>
                <a:gd name="T4" fmla="*/ 2147483647 w 78"/>
                <a:gd name="T5" fmla="*/ 2147483647 h 50"/>
                <a:gd name="T6" fmla="*/ 2147483647 w 78"/>
                <a:gd name="T7" fmla="*/ 2147483647 h 50"/>
                <a:gd name="T8" fmla="*/ 2147483647 w 78"/>
                <a:gd name="T9" fmla="*/ 2147483647 h 50"/>
                <a:gd name="T10" fmla="*/ 2147483647 w 78"/>
                <a:gd name="T11" fmla="*/ 2147483647 h 50"/>
                <a:gd name="T12" fmla="*/ 2147483647 w 78"/>
                <a:gd name="T13" fmla="*/ 2147483647 h 50"/>
                <a:gd name="T14" fmla="*/ 0 w 78"/>
                <a:gd name="T15" fmla="*/ 2147483647 h 50"/>
                <a:gd name="T16" fmla="*/ 0 w 78"/>
                <a:gd name="T17" fmla="*/ 2147483647 h 50"/>
                <a:gd name="T18" fmla="*/ 2147483647 w 78"/>
                <a:gd name="T19" fmla="*/ 2147483647 h 50"/>
                <a:gd name="T20" fmla="*/ 2147483647 w 78"/>
                <a:gd name="T21" fmla="*/ 2147483647 h 50"/>
                <a:gd name="T22" fmla="*/ 2147483647 w 78"/>
                <a:gd name="T23" fmla="*/ 2147483647 h 50"/>
                <a:gd name="T24" fmla="*/ 2147483647 w 78"/>
                <a:gd name="T25" fmla="*/ 2147483647 h 50"/>
                <a:gd name="T26" fmla="*/ 2147483647 w 78"/>
                <a:gd name="T27" fmla="*/ 2147483647 h 50"/>
                <a:gd name="T28" fmla="*/ 2147483647 w 78"/>
                <a:gd name="T29" fmla="*/ 2147483647 h 50"/>
                <a:gd name="T30" fmla="*/ 2147483647 w 78"/>
                <a:gd name="T31" fmla="*/ 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50"/>
                <a:gd name="T50" fmla="*/ 78 w 78"/>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50">
                  <a:moveTo>
                    <a:pt x="56" y="0"/>
                  </a:moveTo>
                  <a:lnTo>
                    <a:pt x="38" y="5"/>
                  </a:lnTo>
                  <a:lnTo>
                    <a:pt x="40" y="12"/>
                  </a:lnTo>
                  <a:lnTo>
                    <a:pt x="56" y="15"/>
                  </a:lnTo>
                  <a:lnTo>
                    <a:pt x="47" y="21"/>
                  </a:lnTo>
                  <a:lnTo>
                    <a:pt x="42" y="18"/>
                  </a:lnTo>
                  <a:lnTo>
                    <a:pt x="39" y="25"/>
                  </a:lnTo>
                  <a:lnTo>
                    <a:pt x="0" y="12"/>
                  </a:lnTo>
                  <a:lnTo>
                    <a:pt x="0" y="16"/>
                  </a:lnTo>
                  <a:lnTo>
                    <a:pt x="9" y="25"/>
                  </a:lnTo>
                  <a:lnTo>
                    <a:pt x="18" y="25"/>
                  </a:lnTo>
                  <a:lnTo>
                    <a:pt x="45" y="40"/>
                  </a:lnTo>
                  <a:lnTo>
                    <a:pt x="59" y="40"/>
                  </a:lnTo>
                  <a:lnTo>
                    <a:pt x="64" y="45"/>
                  </a:lnTo>
                  <a:lnTo>
                    <a:pt x="78" y="50"/>
                  </a:lnTo>
                  <a:lnTo>
                    <a:pt x="56"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5" name="Freeform 220"/>
            <p:cNvSpPr>
              <a:spLocks/>
            </p:cNvSpPr>
            <p:nvPr/>
          </p:nvSpPr>
          <p:spPr bwMode="auto">
            <a:xfrm>
              <a:off x="2635250" y="5219725"/>
              <a:ext cx="138113" cy="74613"/>
            </a:xfrm>
            <a:custGeom>
              <a:avLst/>
              <a:gdLst>
                <a:gd name="T0" fmla="*/ 2147483647 w 78"/>
                <a:gd name="T1" fmla="*/ 0 h 50"/>
                <a:gd name="T2" fmla="*/ 2147483647 w 78"/>
                <a:gd name="T3" fmla="*/ 2147483647 h 50"/>
                <a:gd name="T4" fmla="*/ 2147483647 w 78"/>
                <a:gd name="T5" fmla="*/ 2147483647 h 50"/>
                <a:gd name="T6" fmla="*/ 2147483647 w 78"/>
                <a:gd name="T7" fmla="*/ 2147483647 h 50"/>
                <a:gd name="T8" fmla="*/ 2147483647 w 78"/>
                <a:gd name="T9" fmla="*/ 2147483647 h 50"/>
                <a:gd name="T10" fmla="*/ 2147483647 w 78"/>
                <a:gd name="T11" fmla="*/ 2147483647 h 50"/>
                <a:gd name="T12" fmla="*/ 2147483647 w 78"/>
                <a:gd name="T13" fmla="*/ 2147483647 h 50"/>
                <a:gd name="T14" fmla="*/ 0 w 78"/>
                <a:gd name="T15" fmla="*/ 2147483647 h 50"/>
                <a:gd name="T16" fmla="*/ 0 w 78"/>
                <a:gd name="T17" fmla="*/ 2147483647 h 50"/>
                <a:gd name="T18" fmla="*/ 2147483647 w 78"/>
                <a:gd name="T19" fmla="*/ 2147483647 h 50"/>
                <a:gd name="T20" fmla="*/ 2147483647 w 78"/>
                <a:gd name="T21" fmla="*/ 2147483647 h 50"/>
                <a:gd name="T22" fmla="*/ 2147483647 w 78"/>
                <a:gd name="T23" fmla="*/ 2147483647 h 50"/>
                <a:gd name="T24" fmla="*/ 2147483647 w 78"/>
                <a:gd name="T25" fmla="*/ 2147483647 h 50"/>
                <a:gd name="T26" fmla="*/ 2147483647 w 78"/>
                <a:gd name="T27" fmla="*/ 2147483647 h 50"/>
                <a:gd name="T28" fmla="*/ 2147483647 w 78"/>
                <a:gd name="T29" fmla="*/ 2147483647 h 50"/>
                <a:gd name="T30" fmla="*/ 2147483647 w 78"/>
                <a:gd name="T31" fmla="*/ 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50"/>
                <a:gd name="T50" fmla="*/ 78 w 78"/>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50">
                  <a:moveTo>
                    <a:pt x="56" y="0"/>
                  </a:moveTo>
                  <a:lnTo>
                    <a:pt x="38" y="5"/>
                  </a:lnTo>
                  <a:lnTo>
                    <a:pt x="40" y="12"/>
                  </a:lnTo>
                  <a:lnTo>
                    <a:pt x="56" y="15"/>
                  </a:lnTo>
                  <a:lnTo>
                    <a:pt x="47" y="21"/>
                  </a:lnTo>
                  <a:lnTo>
                    <a:pt x="42" y="18"/>
                  </a:lnTo>
                  <a:lnTo>
                    <a:pt x="39" y="25"/>
                  </a:lnTo>
                  <a:lnTo>
                    <a:pt x="0" y="12"/>
                  </a:lnTo>
                  <a:lnTo>
                    <a:pt x="0" y="16"/>
                  </a:lnTo>
                  <a:lnTo>
                    <a:pt x="9" y="25"/>
                  </a:lnTo>
                  <a:lnTo>
                    <a:pt x="18" y="25"/>
                  </a:lnTo>
                  <a:lnTo>
                    <a:pt x="45" y="40"/>
                  </a:lnTo>
                  <a:lnTo>
                    <a:pt x="59" y="40"/>
                  </a:lnTo>
                  <a:lnTo>
                    <a:pt x="64" y="45"/>
                  </a:lnTo>
                  <a:lnTo>
                    <a:pt x="78" y="50"/>
                  </a:lnTo>
                  <a:lnTo>
                    <a:pt x="56"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6" name="Freeform 221"/>
            <p:cNvSpPr>
              <a:spLocks/>
            </p:cNvSpPr>
            <p:nvPr/>
          </p:nvSpPr>
          <p:spPr bwMode="auto">
            <a:xfrm>
              <a:off x="2078038" y="3779863"/>
              <a:ext cx="354012" cy="498475"/>
            </a:xfrm>
            <a:custGeom>
              <a:avLst/>
              <a:gdLst>
                <a:gd name="T0" fmla="*/ 2147483647 w 197"/>
                <a:gd name="T1" fmla="*/ 2147483647 h 320"/>
                <a:gd name="T2" fmla="*/ 0 w 197"/>
                <a:gd name="T3" fmla="*/ 2147483647 h 320"/>
                <a:gd name="T4" fmla="*/ 2147483647 w 197"/>
                <a:gd name="T5" fmla="*/ 2147483647 h 320"/>
                <a:gd name="T6" fmla="*/ 2147483647 w 197"/>
                <a:gd name="T7" fmla="*/ 2147483647 h 320"/>
                <a:gd name="T8" fmla="*/ 2147483647 w 197"/>
                <a:gd name="T9" fmla="*/ 2147483647 h 320"/>
                <a:gd name="T10" fmla="*/ 2147483647 w 197"/>
                <a:gd name="T11" fmla="*/ 2147483647 h 320"/>
                <a:gd name="T12" fmla="*/ 2147483647 w 197"/>
                <a:gd name="T13" fmla="*/ 2147483647 h 320"/>
                <a:gd name="T14" fmla="*/ 2147483647 w 197"/>
                <a:gd name="T15" fmla="*/ 2147483647 h 320"/>
                <a:gd name="T16" fmla="*/ 2147483647 w 197"/>
                <a:gd name="T17" fmla="*/ 2147483647 h 320"/>
                <a:gd name="T18" fmla="*/ 2147483647 w 197"/>
                <a:gd name="T19" fmla="*/ 2147483647 h 320"/>
                <a:gd name="T20" fmla="*/ 2147483647 w 197"/>
                <a:gd name="T21" fmla="*/ 2147483647 h 320"/>
                <a:gd name="T22" fmla="*/ 2147483647 w 197"/>
                <a:gd name="T23" fmla="*/ 2147483647 h 320"/>
                <a:gd name="T24" fmla="*/ 2147483647 w 197"/>
                <a:gd name="T25" fmla="*/ 2147483647 h 320"/>
                <a:gd name="T26" fmla="*/ 2147483647 w 197"/>
                <a:gd name="T27" fmla="*/ 2147483647 h 320"/>
                <a:gd name="T28" fmla="*/ 2147483647 w 197"/>
                <a:gd name="T29" fmla="*/ 2147483647 h 320"/>
                <a:gd name="T30" fmla="*/ 2147483647 w 197"/>
                <a:gd name="T31" fmla="*/ 2147483647 h 320"/>
                <a:gd name="T32" fmla="*/ 2147483647 w 197"/>
                <a:gd name="T33" fmla="*/ 2147483647 h 320"/>
                <a:gd name="T34" fmla="*/ 2147483647 w 197"/>
                <a:gd name="T35" fmla="*/ 2147483647 h 320"/>
                <a:gd name="T36" fmla="*/ 2147483647 w 197"/>
                <a:gd name="T37" fmla="*/ 2147483647 h 320"/>
                <a:gd name="T38" fmla="*/ 2147483647 w 197"/>
                <a:gd name="T39" fmla="*/ 2147483647 h 320"/>
                <a:gd name="T40" fmla="*/ 2147483647 w 197"/>
                <a:gd name="T41" fmla="*/ 2147483647 h 320"/>
                <a:gd name="T42" fmla="*/ 2147483647 w 197"/>
                <a:gd name="T43" fmla="*/ 2147483647 h 320"/>
                <a:gd name="T44" fmla="*/ 2147483647 w 197"/>
                <a:gd name="T45" fmla="*/ 2147483647 h 320"/>
                <a:gd name="T46" fmla="*/ 2147483647 w 197"/>
                <a:gd name="T47" fmla="*/ 2147483647 h 320"/>
                <a:gd name="T48" fmla="*/ 2147483647 w 197"/>
                <a:gd name="T49" fmla="*/ 2147483647 h 320"/>
                <a:gd name="T50" fmla="*/ 2147483647 w 197"/>
                <a:gd name="T51" fmla="*/ 2147483647 h 320"/>
                <a:gd name="T52" fmla="*/ 2147483647 w 197"/>
                <a:gd name="T53" fmla="*/ 2147483647 h 320"/>
                <a:gd name="T54" fmla="*/ 2147483647 w 197"/>
                <a:gd name="T55" fmla="*/ 2147483647 h 320"/>
                <a:gd name="T56" fmla="*/ 2147483647 w 197"/>
                <a:gd name="T57" fmla="*/ 0 h 320"/>
                <a:gd name="T58" fmla="*/ 2147483647 w 197"/>
                <a:gd name="T59" fmla="*/ 2147483647 h 320"/>
                <a:gd name="T60" fmla="*/ 2147483647 w 197"/>
                <a:gd name="T61" fmla="*/ 2147483647 h 320"/>
                <a:gd name="T62" fmla="*/ 2147483647 w 197"/>
                <a:gd name="T63" fmla="*/ 2147483647 h 320"/>
                <a:gd name="T64" fmla="*/ 2147483647 w 197"/>
                <a:gd name="T65" fmla="*/ 2147483647 h 320"/>
                <a:gd name="T66" fmla="*/ 2147483647 w 197"/>
                <a:gd name="T67" fmla="*/ 2147483647 h 320"/>
                <a:gd name="T68" fmla="*/ 2147483647 w 197"/>
                <a:gd name="T69" fmla="*/ 2147483647 h 320"/>
                <a:gd name="T70" fmla="*/ 2147483647 w 197"/>
                <a:gd name="T71" fmla="*/ 2147483647 h 320"/>
                <a:gd name="T72" fmla="*/ 2147483647 w 197"/>
                <a:gd name="T73" fmla="*/ 2147483647 h 3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7"/>
                <a:gd name="T112" fmla="*/ 0 h 320"/>
                <a:gd name="T113" fmla="*/ 197 w 197"/>
                <a:gd name="T114" fmla="*/ 320 h 3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7" h="320">
                  <a:moveTo>
                    <a:pt x="14" y="60"/>
                  </a:moveTo>
                  <a:lnTo>
                    <a:pt x="0" y="73"/>
                  </a:lnTo>
                  <a:lnTo>
                    <a:pt x="7" y="98"/>
                  </a:lnTo>
                  <a:lnTo>
                    <a:pt x="3" y="105"/>
                  </a:lnTo>
                  <a:lnTo>
                    <a:pt x="22" y="118"/>
                  </a:lnTo>
                  <a:lnTo>
                    <a:pt x="44" y="150"/>
                  </a:lnTo>
                  <a:lnTo>
                    <a:pt x="93" y="258"/>
                  </a:lnTo>
                  <a:lnTo>
                    <a:pt x="178" y="320"/>
                  </a:lnTo>
                  <a:lnTo>
                    <a:pt x="192" y="308"/>
                  </a:lnTo>
                  <a:lnTo>
                    <a:pt x="197" y="289"/>
                  </a:lnTo>
                  <a:lnTo>
                    <a:pt x="190" y="275"/>
                  </a:lnTo>
                  <a:lnTo>
                    <a:pt x="194" y="216"/>
                  </a:lnTo>
                  <a:lnTo>
                    <a:pt x="180" y="191"/>
                  </a:lnTo>
                  <a:lnTo>
                    <a:pt x="168" y="191"/>
                  </a:lnTo>
                  <a:lnTo>
                    <a:pt x="163" y="164"/>
                  </a:lnTo>
                  <a:lnTo>
                    <a:pt x="145" y="175"/>
                  </a:lnTo>
                  <a:lnTo>
                    <a:pt x="128" y="162"/>
                  </a:lnTo>
                  <a:lnTo>
                    <a:pt x="130" y="156"/>
                  </a:lnTo>
                  <a:lnTo>
                    <a:pt x="116" y="134"/>
                  </a:lnTo>
                  <a:lnTo>
                    <a:pt x="126" y="102"/>
                  </a:lnTo>
                  <a:lnTo>
                    <a:pt x="137" y="86"/>
                  </a:lnTo>
                  <a:lnTo>
                    <a:pt x="170" y="72"/>
                  </a:lnTo>
                  <a:lnTo>
                    <a:pt x="161" y="61"/>
                  </a:lnTo>
                  <a:lnTo>
                    <a:pt x="168" y="50"/>
                  </a:lnTo>
                  <a:lnTo>
                    <a:pt x="165" y="45"/>
                  </a:lnTo>
                  <a:lnTo>
                    <a:pt x="156" y="40"/>
                  </a:lnTo>
                  <a:lnTo>
                    <a:pt x="124" y="42"/>
                  </a:lnTo>
                  <a:lnTo>
                    <a:pt x="114" y="22"/>
                  </a:lnTo>
                  <a:lnTo>
                    <a:pt x="89" y="0"/>
                  </a:lnTo>
                  <a:lnTo>
                    <a:pt x="85" y="4"/>
                  </a:lnTo>
                  <a:lnTo>
                    <a:pt x="90" y="13"/>
                  </a:lnTo>
                  <a:lnTo>
                    <a:pt x="83" y="29"/>
                  </a:lnTo>
                  <a:lnTo>
                    <a:pt x="72" y="42"/>
                  </a:lnTo>
                  <a:lnTo>
                    <a:pt x="51" y="53"/>
                  </a:lnTo>
                  <a:lnTo>
                    <a:pt x="31" y="86"/>
                  </a:lnTo>
                  <a:lnTo>
                    <a:pt x="13" y="76"/>
                  </a:lnTo>
                  <a:lnTo>
                    <a:pt x="14" y="6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7" name="Freeform 222"/>
            <p:cNvSpPr>
              <a:spLocks/>
            </p:cNvSpPr>
            <p:nvPr/>
          </p:nvSpPr>
          <p:spPr bwMode="auto">
            <a:xfrm>
              <a:off x="2078038" y="3779863"/>
              <a:ext cx="354012" cy="498475"/>
            </a:xfrm>
            <a:custGeom>
              <a:avLst/>
              <a:gdLst>
                <a:gd name="T0" fmla="*/ 2147483647 w 197"/>
                <a:gd name="T1" fmla="*/ 2147483647 h 320"/>
                <a:gd name="T2" fmla="*/ 0 w 197"/>
                <a:gd name="T3" fmla="*/ 2147483647 h 320"/>
                <a:gd name="T4" fmla="*/ 2147483647 w 197"/>
                <a:gd name="T5" fmla="*/ 2147483647 h 320"/>
                <a:gd name="T6" fmla="*/ 2147483647 w 197"/>
                <a:gd name="T7" fmla="*/ 2147483647 h 320"/>
                <a:gd name="T8" fmla="*/ 2147483647 w 197"/>
                <a:gd name="T9" fmla="*/ 2147483647 h 320"/>
                <a:gd name="T10" fmla="*/ 2147483647 w 197"/>
                <a:gd name="T11" fmla="*/ 2147483647 h 320"/>
                <a:gd name="T12" fmla="*/ 2147483647 w 197"/>
                <a:gd name="T13" fmla="*/ 2147483647 h 320"/>
                <a:gd name="T14" fmla="*/ 2147483647 w 197"/>
                <a:gd name="T15" fmla="*/ 2147483647 h 320"/>
                <a:gd name="T16" fmla="*/ 2147483647 w 197"/>
                <a:gd name="T17" fmla="*/ 2147483647 h 320"/>
                <a:gd name="T18" fmla="*/ 2147483647 w 197"/>
                <a:gd name="T19" fmla="*/ 2147483647 h 320"/>
                <a:gd name="T20" fmla="*/ 2147483647 w 197"/>
                <a:gd name="T21" fmla="*/ 2147483647 h 320"/>
                <a:gd name="T22" fmla="*/ 2147483647 w 197"/>
                <a:gd name="T23" fmla="*/ 2147483647 h 320"/>
                <a:gd name="T24" fmla="*/ 2147483647 w 197"/>
                <a:gd name="T25" fmla="*/ 2147483647 h 320"/>
                <a:gd name="T26" fmla="*/ 2147483647 w 197"/>
                <a:gd name="T27" fmla="*/ 2147483647 h 320"/>
                <a:gd name="T28" fmla="*/ 2147483647 w 197"/>
                <a:gd name="T29" fmla="*/ 2147483647 h 320"/>
                <a:gd name="T30" fmla="*/ 2147483647 w 197"/>
                <a:gd name="T31" fmla="*/ 2147483647 h 320"/>
                <a:gd name="T32" fmla="*/ 2147483647 w 197"/>
                <a:gd name="T33" fmla="*/ 2147483647 h 320"/>
                <a:gd name="T34" fmla="*/ 2147483647 w 197"/>
                <a:gd name="T35" fmla="*/ 2147483647 h 320"/>
                <a:gd name="T36" fmla="*/ 2147483647 w 197"/>
                <a:gd name="T37" fmla="*/ 2147483647 h 320"/>
                <a:gd name="T38" fmla="*/ 2147483647 w 197"/>
                <a:gd name="T39" fmla="*/ 2147483647 h 320"/>
                <a:gd name="T40" fmla="*/ 2147483647 w 197"/>
                <a:gd name="T41" fmla="*/ 2147483647 h 320"/>
                <a:gd name="T42" fmla="*/ 2147483647 w 197"/>
                <a:gd name="T43" fmla="*/ 2147483647 h 320"/>
                <a:gd name="T44" fmla="*/ 2147483647 w 197"/>
                <a:gd name="T45" fmla="*/ 2147483647 h 320"/>
                <a:gd name="T46" fmla="*/ 2147483647 w 197"/>
                <a:gd name="T47" fmla="*/ 2147483647 h 320"/>
                <a:gd name="T48" fmla="*/ 2147483647 w 197"/>
                <a:gd name="T49" fmla="*/ 2147483647 h 320"/>
                <a:gd name="T50" fmla="*/ 2147483647 w 197"/>
                <a:gd name="T51" fmla="*/ 2147483647 h 320"/>
                <a:gd name="T52" fmla="*/ 2147483647 w 197"/>
                <a:gd name="T53" fmla="*/ 2147483647 h 320"/>
                <a:gd name="T54" fmla="*/ 2147483647 w 197"/>
                <a:gd name="T55" fmla="*/ 2147483647 h 320"/>
                <a:gd name="T56" fmla="*/ 2147483647 w 197"/>
                <a:gd name="T57" fmla="*/ 0 h 320"/>
                <a:gd name="T58" fmla="*/ 2147483647 w 197"/>
                <a:gd name="T59" fmla="*/ 2147483647 h 320"/>
                <a:gd name="T60" fmla="*/ 2147483647 w 197"/>
                <a:gd name="T61" fmla="*/ 2147483647 h 320"/>
                <a:gd name="T62" fmla="*/ 2147483647 w 197"/>
                <a:gd name="T63" fmla="*/ 2147483647 h 320"/>
                <a:gd name="T64" fmla="*/ 2147483647 w 197"/>
                <a:gd name="T65" fmla="*/ 2147483647 h 320"/>
                <a:gd name="T66" fmla="*/ 2147483647 w 197"/>
                <a:gd name="T67" fmla="*/ 2147483647 h 320"/>
                <a:gd name="T68" fmla="*/ 2147483647 w 197"/>
                <a:gd name="T69" fmla="*/ 2147483647 h 320"/>
                <a:gd name="T70" fmla="*/ 2147483647 w 197"/>
                <a:gd name="T71" fmla="*/ 2147483647 h 320"/>
                <a:gd name="T72" fmla="*/ 2147483647 w 197"/>
                <a:gd name="T73" fmla="*/ 2147483647 h 3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7"/>
                <a:gd name="T112" fmla="*/ 0 h 320"/>
                <a:gd name="T113" fmla="*/ 197 w 197"/>
                <a:gd name="T114" fmla="*/ 320 h 3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7" h="320">
                  <a:moveTo>
                    <a:pt x="14" y="60"/>
                  </a:moveTo>
                  <a:lnTo>
                    <a:pt x="0" y="73"/>
                  </a:lnTo>
                  <a:lnTo>
                    <a:pt x="7" y="98"/>
                  </a:lnTo>
                  <a:lnTo>
                    <a:pt x="3" y="105"/>
                  </a:lnTo>
                  <a:lnTo>
                    <a:pt x="22" y="118"/>
                  </a:lnTo>
                  <a:lnTo>
                    <a:pt x="44" y="150"/>
                  </a:lnTo>
                  <a:lnTo>
                    <a:pt x="93" y="258"/>
                  </a:lnTo>
                  <a:lnTo>
                    <a:pt x="178" y="320"/>
                  </a:lnTo>
                  <a:lnTo>
                    <a:pt x="192" y="308"/>
                  </a:lnTo>
                  <a:lnTo>
                    <a:pt x="197" y="289"/>
                  </a:lnTo>
                  <a:lnTo>
                    <a:pt x="190" y="275"/>
                  </a:lnTo>
                  <a:lnTo>
                    <a:pt x="194" y="216"/>
                  </a:lnTo>
                  <a:lnTo>
                    <a:pt x="180" y="191"/>
                  </a:lnTo>
                  <a:lnTo>
                    <a:pt x="168" y="191"/>
                  </a:lnTo>
                  <a:lnTo>
                    <a:pt x="163" y="164"/>
                  </a:lnTo>
                  <a:lnTo>
                    <a:pt x="145" y="175"/>
                  </a:lnTo>
                  <a:lnTo>
                    <a:pt x="128" y="162"/>
                  </a:lnTo>
                  <a:lnTo>
                    <a:pt x="130" y="156"/>
                  </a:lnTo>
                  <a:lnTo>
                    <a:pt x="116" y="134"/>
                  </a:lnTo>
                  <a:lnTo>
                    <a:pt x="126" y="102"/>
                  </a:lnTo>
                  <a:lnTo>
                    <a:pt x="137" y="86"/>
                  </a:lnTo>
                  <a:lnTo>
                    <a:pt x="170" y="72"/>
                  </a:lnTo>
                  <a:lnTo>
                    <a:pt x="161" y="61"/>
                  </a:lnTo>
                  <a:lnTo>
                    <a:pt x="168" y="50"/>
                  </a:lnTo>
                  <a:lnTo>
                    <a:pt x="165" y="45"/>
                  </a:lnTo>
                  <a:lnTo>
                    <a:pt x="156" y="40"/>
                  </a:lnTo>
                  <a:lnTo>
                    <a:pt x="124" y="42"/>
                  </a:lnTo>
                  <a:lnTo>
                    <a:pt x="114" y="22"/>
                  </a:lnTo>
                  <a:lnTo>
                    <a:pt x="89" y="0"/>
                  </a:lnTo>
                  <a:lnTo>
                    <a:pt x="85" y="4"/>
                  </a:lnTo>
                  <a:lnTo>
                    <a:pt x="90" y="13"/>
                  </a:lnTo>
                  <a:lnTo>
                    <a:pt x="83" y="29"/>
                  </a:lnTo>
                  <a:lnTo>
                    <a:pt x="72" y="42"/>
                  </a:lnTo>
                  <a:lnTo>
                    <a:pt x="51" y="53"/>
                  </a:lnTo>
                  <a:lnTo>
                    <a:pt x="31" y="86"/>
                  </a:lnTo>
                  <a:lnTo>
                    <a:pt x="13" y="76"/>
                  </a:lnTo>
                  <a:lnTo>
                    <a:pt x="14" y="60"/>
                  </a:lnTo>
                </a:path>
              </a:pathLst>
            </a:custGeom>
            <a:solidFill>
              <a:srgbClr val="92D050"/>
            </a:solidFill>
            <a:ln w="1651" algn="ctr">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8" name="Freeform 223"/>
            <p:cNvSpPr>
              <a:spLocks/>
            </p:cNvSpPr>
            <p:nvPr/>
          </p:nvSpPr>
          <p:spPr bwMode="auto">
            <a:xfrm>
              <a:off x="2087563" y="3743350"/>
              <a:ext cx="152400" cy="171450"/>
            </a:xfrm>
            <a:custGeom>
              <a:avLst/>
              <a:gdLst>
                <a:gd name="T0" fmla="*/ 2147483647 w 85"/>
                <a:gd name="T1" fmla="*/ 2147483647 h 109"/>
                <a:gd name="T2" fmla="*/ 2147483647 w 85"/>
                <a:gd name="T3" fmla="*/ 2147483647 h 109"/>
                <a:gd name="T4" fmla="*/ 2147483647 w 85"/>
                <a:gd name="T5" fmla="*/ 2147483647 h 109"/>
                <a:gd name="T6" fmla="*/ 2147483647 w 85"/>
                <a:gd name="T7" fmla="*/ 2147483647 h 109"/>
                <a:gd name="T8" fmla="*/ 2147483647 w 85"/>
                <a:gd name="T9" fmla="*/ 2147483647 h 109"/>
                <a:gd name="T10" fmla="*/ 2147483647 w 85"/>
                <a:gd name="T11" fmla="*/ 2147483647 h 109"/>
                <a:gd name="T12" fmla="*/ 2147483647 w 85"/>
                <a:gd name="T13" fmla="*/ 2147483647 h 109"/>
                <a:gd name="T14" fmla="*/ 2147483647 w 85"/>
                <a:gd name="T15" fmla="*/ 2147483647 h 109"/>
                <a:gd name="T16" fmla="*/ 2147483647 w 85"/>
                <a:gd name="T17" fmla="*/ 2147483647 h 109"/>
                <a:gd name="T18" fmla="*/ 2147483647 w 85"/>
                <a:gd name="T19" fmla="*/ 2147483647 h 109"/>
                <a:gd name="T20" fmla="*/ 2147483647 w 85"/>
                <a:gd name="T21" fmla="*/ 2147483647 h 109"/>
                <a:gd name="T22" fmla="*/ 2147483647 w 85"/>
                <a:gd name="T23" fmla="*/ 0 h 109"/>
                <a:gd name="T24" fmla="*/ 2147483647 w 85"/>
                <a:gd name="T25" fmla="*/ 2147483647 h 109"/>
                <a:gd name="T26" fmla="*/ 2147483647 w 85"/>
                <a:gd name="T27" fmla="*/ 2147483647 h 109"/>
                <a:gd name="T28" fmla="*/ 2147483647 w 85"/>
                <a:gd name="T29" fmla="*/ 2147483647 h 109"/>
                <a:gd name="T30" fmla="*/ 2147483647 w 85"/>
                <a:gd name="T31" fmla="*/ 2147483647 h 109"/>
                <a:gd name="T32" fmla="*/ 0 w 85"/>
                <a:gd name="T33" fmla="*/ 2147483647 h 109"/>
                <a:gd name="T34" fmla="*/ 2147483647 w 85"/>
                <a:gd name="T35" fmla="*/ 2147483647 h 109"/>
                <a:gd name="T36" fmla="*/ 2147483647 w 85"/>
                <a:gd name="T37" fmla="*/ 2147483647 h 109"/>
                <a:gd name="T38" fmla="*/ 2147483647 w 85"/>
                <a:gd name="T39" fmla="*/ 2147483647 h 109"/>
                <a:gd name="T40" fmla="*/ 2147483647 w 85"/>
                <a:gd name="T41" fmla="*/ 2147483647 h 109"/>
                <a:gd name="T42" fmla="*/ 2147483647 w 85"/>
                <a:gd name="T43" fmla="*/ 2147483647 h 109"/>
                <a:gd name="T44" fmla="*/ 2147483647 w 85"/>
                <a:gd name="T45" fmla="*/ 2147483647 h 1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5"/>
                <a:gd name="T70" fmla="*/ 0 h 109"/>
                <a:gd name="T71" fmla="*/ 85 w 85"/>
                <a:gd name="T72" fmla="*/ 109 h 10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5" h="109">
                  <a:moveTo>
                    <a:pt x="9" y="83"/>
                  </a:moveTo>
                  <a:lnTo>
                    <a:pt x="8" y="99"/>
                  </a:lnTo>
                  <a:lnTo>
                    <a:pt x="26" y="109"/>
                  </a:lnTo>
                  <a:lnTo>
                    <a:pt x="46" y="76"/>
                  </a:lnTo>
                  <a:lnTo>
                    <a:pt x="67" y="65"/>
                  </a:lnTo>
                  <a:lnTo>
                    <a:pt x="78" y="52"/>
                  </a:lnTo>
                  <a:lnTo>
                    <a:pt x="85" y="36"/>
                  </a:lnTo>
                  <a:lnTo>
                    <a:pt x="80" y="27"/>
                  </a:lnTo>
                  <a:lnTo>
                    <a:pt x="84" y="23"/>
                  </a:lnTo>
                  <a:lnTo>
                    <a:pt x="74" y="17"/>
                  </a:lnTo>
                  <a:lnTo>
                    <a:pt x="56" y="20"/>
                  </a:lnTo>
                  <a:lnTo>
                    <a:pt x="31" y="0"/>
                  </a:lnTo>
                  <a:lnTo>
                    <a:pt x="14" y="10"/>
                  </a:lnTo>
                  <a:lnTo>
                    <a:pt x="12" y="22"/>
                  </a:lnTo>
                  <a:lnTo>
                    <a:pt x="5" y="27"/>
                  </a:lnTo>
                  <a:lnTo>
                    <a:pt x="5" y="36"/>
                  </a:lnTo>
                  <a:lnTo>
                    <a:pt x="0" y="39"/>
                  </a:lnTo>
                  <a:lnTo>
                    <a:pt x="1" y="63"/>
                  </a:lnTo>
                  <a:lnTo>
                    <a:pt x="12" y="74"/>
                  </a:lnTo>
                  <a:lnTo>
                    <a:pt x="14" y="65"/>
                  </a:lnTo>
                  <a:lnTo>
                    <a:pt x="19" y="65"/>
                  </a:lnTo>
                  <a:lnTo>
                    <a:pt x="15" y="80"/>
                  </a:lnTo>
                  <a:lnTo>
                    <a:pt x="9" y="83"/>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9" name="Freeform 224"/>
            <p:cNvSpPr>
              <a:spLocks/>
            </p:cNvSpPr>
            <p:nvPr/>
          </p:nvSpPr>
          <p:spPr bwMode="auto">
            <a:xfrm>
              <a:off x="2087563" y="3743350"/>
              <a:ext cx="152400" cy="171450"/>
            </a:xfrm>
            <a:custGeom>
              <a:avLst/>
              <a:gdLst>
                <a:gd name="T0" fmla="*/ 2147483647 w 85"/>
                <a:gd name="T1" fmla="*/ 2147483647 h 109"/>
                <a:gd name="T2" fmla="*/ 2147483647 w 85"/>
                <a:gd name="T3" fmla="*/ 2147483647 h 109"/>
                <a:gd name="T4" fmla="*/ 2147483647 w 85"/>
                <a:gd name="T5" fmla="*/ 2147483647 h 109"/>
                <a:gd name="T6" fmla="*/ 2147483647 w 85"/>
                <a:gd name="T7" fmla="*/ 2147483647 h 109"/>
                <a:gd name="T8" fmla="*/ 2147483647 w 85"/>
                <a:gd name="T9" fmla="*/ 2147483647 h 109"/>
                <a:gd name="T10" fmla="*/ 2147483647 w 85"/>
                <a:gd name="T11" fmla="*/ 2147483647 h 109"/>
                <a:gd name="T12" fmla="*/ 2147483647 w 85"/>
                <a:gd name="T13" fmla="*/ 2147483647 h 109"/>
                <a:gd name="T14" fmla="*/ 2147483647 w 85"/>
                <a:gd name="T15" fmla="*/ 2147483647 h 109"/>
                <a:gd name="T16" fmla="*/ 2147483647 w 85"/>
                <a:gd name="T17" fmla="*/ 2147483647 h 109"/>
                <a:gd name="T18" fmla="*/ 2147483647 w 85"/>
                <a:gd name="T19" fmla="*/ 2147483647 h 109"/>
                <a:gd name="T20" fmla="*/ 2147483647 w 85"/>
                <a:gd name="T21" fmla="*/ 2147483647 h 109"/>
                <a:gd name="T22" fmla="*/ 2147483647 w 85"/>
                <a:gd name="T23" fmla="*/ 0 h 109"/>
                <a:gd name="T24" fmla="*/ 2147483647 w 85"/>
                <a:gd name="T25" fmla="*/ 2147483647 h 109"/>
                <a:gd name="T26" fmla="*/ 2147483647 w 85"/>
                <a:gd name="T27" fmla="*/ 2147483647 h 109"/>
                <a:gd name="T28" fmla="*/ 2147483647 w 85"/>
                <a:gd name="T29" fmla="*/ 2147483647 h 109"/>
                <a:gd name="T30" fmla="*/ 2147483647 w 85"/>
                <a:gd name="T31" fmla="*/ 2147483647 h 109"/>
                <a:gd name="T32" fmla="*/ 0 w 85"/>
                <a:gd name="T33" fmla="*/ 2147483647 h 109"/>
                <a:gd name="T34" fmla="*/ 2147483647 w 85"/>
                <a:gd name="T35" fmla="*/ 2147483647 h 109"/>
                <a:gd name="T36" fmla="*/ 2147483647 w 85"/>
                <a:gd name="T37" fmla="*/ 2147483647 h 109"/>
                <a:gd name="T38" fmla="*/ 2147483647 w 85"/>
                <a:gd name="T39" fmla="*/ 2147483647 h 109"/>
                <a:gd name="T40" fmla="*/ 2147483647 w 85"/>
                <a:gd name="T41" fmla="*/ 2147483647 h 109"/>
                <a:gd name="T42" fmla="*/ 2147483647 w 85"/>
                <a:gd name="T43" fmla="*/ 2147483647 h 109"/>
                <a:gd name="T44" fmla="*/ 2147483647 w 85"/>
                <a:gd name="T45" fmla="*/ 2147483647 h 1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5"/>
                <a:gd name="T70" fmla="*/ 0 h 109"/>
                <a:gd name="T71" fmla="*/ 85 w 85"/>
                <a:gd name="T72" fmla="*/ 109 h 10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5" h="109">
                  <a:moveTo>
                    <a:pt x="9" y="83"/>
                  </a:moveTo>
                  <a:lnTo>
                    <a:pt x="8" y="99"/>
                  </a:lnTo>
                  <a:lnTo>
                    <a:pt x="26" y="109"/>
                  </a:lnTo>
                  <a:lnTo>
                    <a:pt x="46" y="76"/>
                  </a:lnTo>
                  <a:lnTo>
                    <a:pt x="67" y="65"/>
                  </a:lnTo>
                  <a:lnTo>
                    <a:pt x="78" y="52"/>
                  </a:lnTo>
                  <a:lnTo>
                    <a:pt x="85" y="36"/>
                  </a:lnTo>
                  <a:lnTo>
                    <a:pt x="80" y="27"/>
                  </a:lnTo>
                  <a:lnTo>
                    <a:pt x="84" y="23"/>
                  </a:lnTo>
                  <a:lnTo>
                    <a:pt x="74" y="17"/>
                  </a:lnTo>
                  <a:lnTo>
                    <a:pt x="56" y="20"/>
                  </a:lnTo>
                  <a:lnTo>
                    <a:pt x="31" y="0"/>
                  </a:lnTo>
                  <a:lnTo>
                    <a:pt x="14" y="10"/>
                  </a:lnTo>
                  <a:lnTo>
                    <a:pt x="12" y="22"/>
                  </a:lnTo>
                  <a:lnTo>
                    <a:pt x="5" y="27"/>
                  </a:lnTo>
                  <a:lnTo>
                    <a:pt x="5" y="36"/>
                  </a:lnTo>
                  <a:lnTo>
                    <a:pt x="0" y="39"/>
                  </a:lnTo>
                  <a:lnTo>
                    <a:pt x="1" y="63"/>
                  </a:lnTo>
                  <a:lnTo>
                    <a:pt x="12" y="74"/>
                  </a:lnTo>
                  <a:lnTo>
                    <a:pt x="14" y="65"/>
                  </a:lnTo>
                  <a:lnTo>
                    <a:pt x="19" y="65"/>
                  </a:lnTo>
                  <a:lnTo>
                    <a:pt x="15" y="80"/>
                  </a:lnTo>
                  <a:lnTo>
                    <a:pt x="9" y="83"/>
                  </a:lnTo>
                </a:path>
              </a:pathLst>
            </a:custGeom>
            <a:solidFill>
              <a:srgbClr val="92D050"/>
            </a:solidFill>
            <a:ln w="1651" algn="ctr">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0" name="Freeform 225"/>
            <p:cNvSpPr>
              <a:spLocks/>
            </p:cNvSpPr>
            <p:nvPr/>
          </p:nvSpPr>
          <p:spPr bwMode="auto">
            <a:xfrm>
              <a:off x="2141538" y="3435375"/>
              <a:ext cx="322262" cy="455613"/>
            </a:xfrm>
            <a:custGeom>
              <a:avLst/>
              <a:gdLst>
                <a:gd name="T0" fmla="*/ 2147483647 w 181"/>
                <a:gd name="T1" fmla="*/ 2147483647 h 292"/>
                <a:gd name="T2" fmla="*/ 0 w 181"/>
                <a:gd name="T3" fmla="*/ 2147483647 h 292"/>
                <a:gd name="T4" fmla="*/ 2147483647 w 181"/>
                <a:gd name="T5" fmla="*/ 2147483647 h 292"/>
                <a:gd name="T6" fmla="*/ 2147483647 w 181"/>
                <a:gd name="T7" fmla="*/ 2147483647 h 292"/>
                <a:gd name="T8" fmla="*/ 2147483647 w 181"/>
                <a:gd name="T9" fmla="*/ 2147483647 h 292"/>
                <a:gd name="T10" fmla="*/ 2147483647 w 181"/>
                <a:gd name="T11" fmla="*/ 2147483647 h 292"/>
                <a:gd name="T12" fmla="*/ 2147483647 w 181"/>
                <a:gd name="T13" fmla="*/ 2147483647 h 292"/>
                <a:gd name="T14" fmla="*/ 2147483647 w 181"/>
                <a:gd name="T15" fmla="*/ 2147483647 h 292"/>
                <a:gd name="T16" fmla="*/ 2147483647 w 181"/>
                <a:gd name="T17" fmla="*/ 2147483647 h 292"/>
                <a:gd name="T18" fmla="*/ 2147483647 w 181"/>
                <a:gd name="T19" fmla="*/ 2147483647 h 292"/>
                <a:gd name="T20" fmla="*/ 2147483647 w 181"/>
                <a:gd name="T21" fmla="*/ 2147483647 h 292"/>
                <a:gd name="T22" fmla="*/ 2147483647 w 181"/>
                <a:gd name="T23" fmla="*/ 2147483647 h 292"/>
                <a:gd name="T24" fmla="*/ 2147483647 w 181"/>
                <a:gd name="T25" fmla="*/ 2147483647 h 292"/>
                <a:gd name="T26" fmla="*/ 2147483647 w 181"/>
                <a:gd name="T27" fmla="*/ 2147483647 h 292"/>
                <a:gd name="T28" fmla="*/ 2147483647 w 181"/>
                <a:gd name="T29" fmla="*/ 2147483647 h 292"/>
                <a:gd name="T30" fmla="*/ 2147483647 w 181"/>
                <a:gd name="T31" fmla="*/ 2147483647 h 292"/>
                <a:gd name="T32" fmla="*/ 2147483647 w 181"/>
                <a:gd name="T33" fmla="*/ 2147483647 h 292"/>
                <a:gd name="T34" fmla="*/ 2147483647 w 181"/>
                <a:gd name="T35" fmla="*/ 2147483647 h 292"/>
                <a:gd name="T36" fmla="*/ 2147483647 w 181"/>
                <a:gd name="T37" fmla="*/ 0 h 292"/>
                <a:gd name="T38" fmla="*/ 2147483647 w 181"/>
                <a:gd name="T39" fmla="*/ 2147483647 h 292"/>
                <a:gd name="T40" fmla="*/ 2147483647 w 181"/>
                <a:gd name="T41" fmla="*/ 2147483647 h 292"/>
                <a:gd name="T42" fmla="*/ 2147483647 w 181"/>
                <a:gd name="T43" fmla="*/ 2147483647 h 292"/>
                <a:gd name="T44" fmla="*/ 2147483647 w 181"/>
                <a:gd name="T45" fmla="*/ 2147483647 h 292"/>
                <a:gd name="T46" fmla="*/ 2147483647 w 181"/>
                <a:gd name="T47" fmla="*/ 2147483647 h 292"/>
                <a:gd name="T48" fmla="*/ 2147483647 w 181"/>
                <a:gd name="T49" fmla="*/ 2147483647 h 292"/>
                <a:gd name="T50" fmla="*/ 2147483647 w 181"/>
                <a:gd name="T51" fmla="*/ 2147483647 h 292"/>
                <a:gd name="T52" fmla="*/ 2147483647 w 181"/>
                <a:gd name="T53" fmla="*/ 2147483647 h 292"/>
                <a:gd name="T54" fmla="*/ 2147483647 w 181"/>
                <a:gd name="T55" fmla="*/ 2147483647 h 292"/>
                <a:gd name="T56" fmla="*/ 2147483647 w 181"/>
                <a:gd name="T57" fmla="*/ 2147483647 h 292"/>
                <a:gd name="T58" fmla="*/ 2147483647 w 181"/>
                <a:gd name="T59" fmla="*/ 2147483647 h 292"/>
                <a:gd name="T60" fmla="*/ 2147483647 w 181"/>
                <a:gd name="T61" fmla="*/ 2147483647 h 292"/>
                <a:gd name="T62" fmla="*/ 2147483647 w 181"/>
                <a:gd name="T63" fmla="*/ 2147483647 h 292"/>
                <a:gd name="T64" fmla="*/ 2147483647 w 181"/>
                <a:gd name="T65" fmla="*/ 2147483647 h 292"/>
                <a:gd name="T66" fmla="*/ 2147483647 w 181"/>
                <a:gd name="T67" fmla="*/ 2147483647 h 292"/>
                <a:gd name="T68" fmla="*/ 2147483647 w 181"/>
                <a:gd name="T69" fmla="*/ 2147483647 h 292"/>
                <a:gd name="T70" fmla="*/ 2147483647 w 181"/>
                <a:gd name="T71" fmla="*/ 2147483647 h 292"/>
                <a:gd name="T72" fmla="*/ 2147483647 w 181"/>
                <a:gd name="T73" fmla="*/ 2147483647 h 292"/>
                <a:gd name="T74" fmla="*/ 2147483647 w 181"/>
                <a:gd name="T75" fmla="*/ 2147483647 h 292"/>
                <a:gd name="T76" fmla="*/ 2147483647 w 181"/>
                <a:gd name="T77" fmla="*/ 2147483647 h 292"/>
                <a:gd name="T78" fmla="*/ 2147483647 w 181"/>
                <a:gd name="T79" fmla="*/ 2147483647 h 292"/>
                <a:gd name="T80" fmla="*/ 2147483647 w 181"/>
                <a:gd name="T81" fmla="*/ 2147483647 h 292"/>
                <a:gd name="T82" fmla="*/ 2147483647 w 181"/>
                <a:gd name="T83" fmla="*/ 2147483647 h 292"/>
                <a:gd name="T84" fmla="*/ 2147483647 w 181"/>
                <a:gd name="T85" fmla="*/ 2147483647 h 292"/>
                <a:gd name="T86" fmla="*/ 2147483647 w 181"/>
                <a:gd name="T87" fmla="*/ 2147483647 h 292"/>
                <a:gd name="T88" fmla="*/ 2147483647 w 181"/>
                <a:gd name="T89" fmla="*/ 2147483647 h 292"/>
                <a:gd name="T90" fmla="*/ 2147483647 w 181"/>
                <a:gd name="T91" fmla="*/ 2147483647 h 292"/>
                <a:gd name="T92" fmla="*/ 2147483647 w 181"/>
                <a:gd name="T93" fmla="*/ 2147483647 h 292"/>
                <a:gd name="T94" fmla="*/ 2147483647 w 181"/>
                <a:gd name="T95" fmla="*/ 2147483647 h 292"/>
                <a:gd name="T96" fmla="*/ 2147483647 w 181"/>
                <a:gd name="T97" fmla="*/ 2147483647 h 292"/>
                <a:gd name="T98" fmla="*/ 2147483647 w 181"/>
                <a:gd name="T99" fmla="*/ 2147483647 h 2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1"/>
                <a:gd name="T151" fmla="*/ 0 h 292"/>
                <a:gd name="T152" fmla="*/ 181 w 181"/>
                <a:gd name="T153" fmla="*/ 292 h 2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1" h="292">
                  <a:moveTo>
                    <a:pt x="2" y="197"/>
                  </a:moveTo>
                  <a:lnTo>
                    <a:pt x="0" y="189"/>
                  </a:lnTo>
                  <a:lnTo>
                    <a:pt x="7" y="188"/>
                  </a:lnTo>
                  <a:lnTo>
                    <a:pt x="10" y="172"/>
                  </a:lnTo>
                  <a:lnTo>
                    <a:pt x="20" y="172"/>
                  </a:lnTo>
                  <a:lnTo>
                    <a:pt x="28" y="154"/>
                  </a:lnTo>
                  <a:lnTo>
                    <a:pt x="24" y="147"/>
                  </a:lnTo>
                  <a:lnTo>
                    <a:pt x="27" y="102"/>
                  </a:lnTo>
                  <a:lnTo>
                    <a:pt x="20" y="90"/>
                  </a:lnTo>
                  <a:lnTo>
                    <a:pt x="31" y="76"/>
                  </a:lnTo>
                  <a:lnTo>
                    <a:pt x="28" y="67"/>
                  </a:lnTo>
                  <a:lnTo>
                    <a:pt x="38" y="81"/>
                  </a:lnTo>
                  <a:lnTo>
                    <a:pt x="38" y="67"/>
                  </a:lnTo>
                  <a:lnTo>
                    <a:pt x="56" y="51"/>
                  </a:lnTo>
                  <a:lnTo>
                    <a:pt x="63" y="27"/>
                  </a:lnTo>
                  <a:lnTo>
                    <a:pt x="76" y="26"/>
                  </a:lnTo>
                  <a:lnTo>
                    <a:pt x="79" y="20"/>
                  </a:lnTo>
                  <a:lnTo>
                    <a:pt x="90" y="22"/>
                  </a:lnTo>
                  <a:lnTo>
                    <a:pt x="118" y="0"/>
                  </a:lnTo>
                  <a:lnTo>
                    <a:pt x="125" y="6"/>
                  </a:lnTo>
                  <a:lnTo>
                    <a:pt x="114" y="16"/>
                  </a:lnTo>
                  <a:lnTo>
                    <a:pt x="103" y="26"/>
                  </a:lnTo>
                  <a:lnTo>
                    <a:pt x="92" y="52"/>
                  </a:lnTo>
                  <a:lnTo>
                    <a:pt x="103" y="76"/>
                  </a:lnTo>
                  <a:lnTo>
                    <a:pt x="103" y="89"/>
                  </a:lnTo>
                  <a:lnTo>
                    <a:pt x="110" y="95"/>
                  </a:lnTo>
                  <a:lnTo>
                    <a:pt x="136" y="95"/>
                  </a:lnTo>
                  <a:lnTo>
                    <a:pt x="149" y="111"/>
                  </a:lnTo>
                  <a:lnTo>
                    <a:pt x="174" y="111"/>
                  </a:lnTo>
                  <a:lnTo>
                    <a:pt x="167" y="138"/>
                  </a:lnTo>
                  <a:lnTo>
                    <a:pt x="174" y="162"/>
                  </a:lnTo>
                  <a:lnTo>
                    <a:pt x="167" y="169"/>
                  </a:lnTo>
                  <a:lnTo>
                    <a:pt x="181" y="197"/>
                  </a:lnTo>
                  <a:lnTo>
                    <a:pt x="172" y="187"/>
                  </a:lnTo>
                  <a:lnTo>
                    <a:pt x="138" y="189"/>
                  </a:lnTo>
                  <a:lnTo>
                    <a:pt x="138" y="198"/>
                  </a:lnTo>
                  <a:lnTo>
                    <a:pt x="148" y="208"/>
                  </a:lnTo>
                  <a:lnTo>
                    <a:pt x="134" y="213"/>
                  </a:lnTo>
                  <a:lnTo>
                    <a:pt x="144" y="242"/>
                  </a:lnTo>
                  <a:lnTo>
                    <a:pt x="136" y="292"/>
                  </a:lnTo>
                  <a:lnTo>
                    <a:pt x="127" y="281"/>
                  </a:lnTo>
                  <a:lnTo>
                    <a:pt x="134" y="270"/>
                  </a:lnTo>
                  <a:lnTo>
                    <a:pt x="131" y="265"/>
                  </a:lnTo>
                  <a:lnTo>
                    <a:pt x="122" y="260"/>
                  </a:lnTo>
                  <a:lnTo>
                    <a:pt x="90" y="262"/>
                  </a:lnTo>
                  <a:lnTo>
                    <a:pt x="80" y="242"/>
                  </a:lnTo>
                  <a:lnTo>
                    <a:pt x="55" y="220"/>
                  </a:lnTo>
                  <a:lnTo>
                    <a:pt x="45" y="214"/>
                  </a:lnTo>
                  <a:lnTo>
                    <a:pt x="27" y="217"/>
                  </a:lnTo>
                  <a:lnTo>
                    <a:pt x="2" y="197"/>
                  </a:lnTo>
                  <a:close/>
                </a:path>
              </a:pathLst>
            </a:custGeom>
            <a:solidFill>
              <a:srgbClr val="FF9900"/>
            </a:solid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1" name="Freeform 226"/>
            <p:cNvSpPr>
              <a:spLocks/>
            </p:cNvSpPr>
            <p:nvPr/>
          </p:nvSpPr>
          <p:spPr bwMode="auto">
            <a:xfrm>
              <a:off x="2141538" y="3435375"/>
              <a:ext cx="322262" cy="455613"/>
            </a:xfrm>
            <a:custGeom>
              <a:avLst/>
              <a:gdLst>
                <a:gd name="T0" fmla="*/ 2147483647 w 181"/>
                <a:gd name="T1" fmla="*/ 2147483647 h 292"/>
                <a:gd name="T2" fmla="*/ 0 w 181"/>
                <a:gd name="T3" fmla="*/ 2147483647 h 292"/>
                <a:gd name="T4" fmla="*/ 2147483647 w 181"/>
                <a:gd name="T5" fmla="*/ 2147483647 h 292"/>
                <a:gd name="T6" fmla="*/ 2147483647 w 181"/>
                <a:gd name="T7" fmla="*/ 2147483647 h 292"/>
                <a:gd name="T8" fmla="*/ 2147483647 w 181"/>
                <a:gd name="T9" fmla="*/ 2147483647 h 292"/>
                <a:gd name="T10" fmla="*/ 2147483647 w 181"/>
                <a:gd name="T11" fmla="*/ 2147483647 h 292"/>
                <a:gd name="T12" fmla="*/ 2147483647 w 181"/>
                <a:gd name="T13" fmla="*/ 2147483647 h 292"/>
                <a:gd name="T14" fmla="*/ 2147483647 w 181"/>
                <a:gd name="T15" fmla="*/ 2147483647 h 292"/>
                <a:gd name="T16" fmla="*/ 2147483647 w 181"/>
                <a:gd name="T17" fmla="*/ 2147483647 h 292"/>
                <a:gd name="T18" fmla="*/ 2147483647 w 181"/>
                <a:gd name="T19" fmla="*/ 2147483647 h 292"/>
                <a:gd name="T20" fmla="*/ 2147483647 w 181"/>
                <a:gd name="T21" fmla="*/ 2147483647 h 292"/>
                <a:gd name="T22" fmla="*/ 2147483647 w 181"/>
                <a:gd name="T23" fmla="*/ 2147483647 h 292"/>
                <a:gd name="T24" fmla="*/ 2147483647 w 181"/>
                <a:gd name="T25" fmla="*/ 2147483647 h 292"/>
                <a:gd name="T26" fmla="*/ 2147483647 w 181"/>
                <a:gd name="T27" fmla="*/ 2147483647 h 292"/>
                <a:gd name="T28" fmla="*/ 2147483647 w 181"/>
                <a:gd name="T29" fmla="*/ 2147483647 h 292"/>
                <a:gd name="T30" fmla="*/ 2147483647 w 181"/>
                <a:gd name="T31" fmla="*/ 2147483647 h 292"/>
                <a:gd name="T32" fmla="*/ 2147483647 w 181"/>
                <a:gd name="T33" fmla="*/ 2147483647 h 292"/>
                <a:gd name="T34" fmla="*/ 2147483647 w 181"/>
                <a:gd name="T35" fmla="*/ 2147483647 h 292"/>
                <a:gd name="T36" fmla="*/ 2147483647 w 181"/>
                <a:gd name="T37" fmla="*/ 0 h 292"/>
                <a:gd name="T38" fmla="*/ 2147483647 w 181"/>
                <a:gd name="T39" fmla="*/ 2147483647 h 292"/>
                <a:gd name="T40" fmla="*/ 2147483647 w 181"/>
                <a:gd name="T41" fmla="*/ 2147483647 h 292"/>
                <a:gd name="T42" fmla="*/ 2147483647 w 181"/>
                <a:gd name="T43" fmla="*/ 2147483647 h 292"/>
                <a:gd name="T44" fmla="*/ 2147483647 w 181"/>
                <a:gd name="T45" fmla="*/ 2147483647 h 292"/>
                <a:gd name="T46" fmla="*/ 2147483647 w 181"/>
                <a:gd name="T47" fmla="*/ 2147483647 h 292"/>
                <a:gd name="T48" fmla="*/ 2147483647 w 181"/>
                <a:gd name="T49" fmla="*/ 2147483647 h 292"/>
                <a:gd name="T50" fmla="*/ 2147483647 w 181"/>
                <a:gd name="T51" fmla="*/ 2147483647 h 292"/>
                <a:gd name="T52" fmla="*/ 2147483647 w 181"/>
                <a:gd name="T53" fmla="*/ 2147483647 h 292"/>
                <a:gd name="T54" fmla="*/ 2147483647 w 181"/>
                <a:gd name="T55" fmla="*/ 2147483647 h 292"/>
                <a:gd name="T56" fmla="*/ 2147483647 w 181"/>
                <a:gd name="T57" fmla="*/ 2147483647 h 292"/>
                <a:gd name="T58" fmla="*/ 2147483647 w 181"/>
                <a:gd name="T59" fmla="*/ 2147483647 h 292"/>
                <a:gd name="T60" fmla="*/ 2147483647 w 181"/>
                <a:gd name="T61" fmla="*/ 2147483647 h 292"/>
                <a:gd name="T62" fmla="*/ 2147483647 w 181"/>
                <a:gd name="T63" fmla="*/ 2147483647 h 292"/>
                <a:gd name="T64" fmla="*/ 2147483647 w 181"/>
                <a:gd name="T65" fmla="*/ 2147483647 h 292"/>
                <a:gd name="T66" fmla="*/ 2147483647 w 181"/>
                <a:gd name="T67" fmla="*/ 2147483647 h 292"/>
                <a:gd name="T68" fmla="*/ 2147483647 w 181"/>
                <a:gd name="T69" fmla="*/ 2147483647 h 292"/>
                <a:gd name="T70" fmla="*/ 2147483647 w 181"/>
                <a:gd name="T71" fmla="*/ 2147483647 h 292"/>
                <a:gd name="T72" fmla="*/ 2147483647 w 181"/>
                <a:gd name="T73" fmla="*/ 2147483647 h 292"/>
                <a:gd name="T74" fmla="*/ 2147483647 w 181"/>
                <a:gd name="T75" fmla="*/ 2147483647 h 292"/>
                <a:gd name="T76" fmla="*/ 2147483647 w 181"/>
                <a:gd name="T77" fmla="*/ 2147483647 h 292"/>
                <a:gd name="T78" fmla="*/ 2147483647 w 181"/>
                <a:gd name="T79" fmla="*/ 2147483647 h 292"/>
                <a:gd name="T80" fmla="*/ 2147483647 w 181"/>
                <a:gd name="T81" fmla="*/ 2147483647 h 292"/>
                <a:gd name="T82" fmla="*/ 2147483647 w 181"/>
                <a:gd name="T83" fmla="*/ 2147483647 h 292"/>
                <a:gd name="T84" fmla="*/ 2147483647 w 181"/>
                <a:gd name="T85" fmla="*/ 2147483647 h 292"/>
                <a:gd name="T86" fmla="*/ 2147483647 w 181"/>
                <a:gd name="T87" fmla="*/ 2147483647 h 292"/>
                <a:gd name="T88" fmla="*/ 2147483647 w 181"/>
                <a:gd name="T89" fmla="*/ 2147483647 h 292"/>
                <a:gd name="T90" fmla="*/ 2147483647 w 181"/>
                <a:gd name="T91" fmla="*/ 2147483647 h 292"/>
                <a:gd name="T92" fmla="*/ 2147483647 w 181"/>
                <a:gd name="T93" fmla="*/ 2147483647 h 292"/>
                <a:gd name="T94" fmla="*/ 2147483647 w 181"/>
                <a:gd name="T95" fmla="*/ 2147483647 h 292"/>
                <a:gd name="T96" fmla="*/ 2147483647 w 181"/>
                <a:gd name="T97" fmla="*/ 2147483647 h 292"/>
                <a:gd name="T98" fmla="*/ 2147483647 w 181"/>
                <a:gd name="T99" fmla="*/ 2147483647 h 2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1"/>
                <a:gd name="T151" fmla="*/ 0 h 292"/>
                <a:gd name="T152" fmla="*/ 181 w 181"/>
                <a:gd name="T153" fmla="*/ 292 h 2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1" h="292">
                  <a:moveTo>
                    <a:pt x="2" y="197"/>
                  </a:moveTo>
                  <a:lnTo>
                    <a:pt x="0" y="189"/>
                  </a:lnTo>
                  <a:lnTo>
                    <a:pt x="7" y="188"/>
                  </a:lnTo>
                  <a:lnTo>
                    <a:pt x="10" y="172"/>
                  </a:lnTo>
                  <a:lnTo>
                    <a:pt x="20" y="172"/>
                  </a:lnTo>
                  <a:lnTo>
                    <a:pt x="28" y="154"/>
                  </a:lnTo>
                  <a:lnTo>
                    <a:pt x="24" y="147"/>
                  </a:lnTo>
                  <a:lnTo>
                    <a:pt x="27" y="102"/>
                  </a:lnTo>
                  <a:lnTo>
                    <a:pt x="20" y="90"/>
                  </a:lnTo>
                  <a:lnTo>
                    <a:pt x="31" y="76"/>
                  </a:lnTo>
                  <a:lnTo>
                    <a:pt x="28" y="67"/>
                  </a:lnTo>
                  <a:lnTo>
                    <a:pt x="38" y="81"/>
                  </a:lnTo>
                  <a:lnTo>
                    <a:pt x="38" y="67"/>
                  </a:lnTo>
                  <a:lnTo>
                    <a:pt x="56" y="51"/>
                  </a:lnTo>
                  <a:lnTo>
                    <a:pt x="63" y="27"/>
                  </a:lnTo>
                  <a:lnTo>
                    <a:pt x="76" y="26"/>
                  </a:lnTo>
                  <a:lnTo>
                    <a:pt x="79" y="20"/>
                  </a:lnTo>
                  <a:lnTo>
                    <a:pt x="90" y="22"/>
                  </a:lnTo>
                  <a:lnTo>
                    <a:pt x="118" y="0"/>
                  </a:lnTo>
                  <a:lnTo>
                    <a:pt x="125" y="6"/>
                  </a:lnTo>
                  <a:lnTo>
                    <a:pt x="114" y="16"/>
                  </a:lnTo>
                  <a:lnTo>
                    <a:pt x="103" y="26"/>
                  </a:lnTo>
                  <a:lnTo>
                    <a:pt x="92" y="52"/>
                  </a:lnTo>
                  <a:lnTo>
                    <a:pt x="103" y="76"/>
                  </a:lnTo>
                  <a:lnTo>
                    <a:pt x="103" y="89"/>
                  </a:lnTo>
                  <a:lnTo>
                    <a:pt x="110" y="95"/>
                  </a:lnTo>
                  <a:lnTo>
                    <a:pt x="136" y="95"/>
                  </a:lnTo>
                  <a:lnTo>
                    <a:pt x="149" y="111"/>
                  </a:lnTo>
                  <a:lnTo>
                    <a:pt x="174" y="111"/>
                  </a:lnTo>
                  <a:lnTo>
                    <a:pt x="167" y="138"/>
                  </a:lnTo>
                  <a:lnTo>
                    <a:pt x="174" y="162"/>
                  </a:lnTo>
                  <a:lnTo>
                    <a:pt x="167" y="169"/>
                  </a:lnTo>
                  <a:lnTo>
                    <a:pt x="181" y="197"/>
                  </a:lnTo>
                  <a:lnTo>
                    <a:pt x="172" y="187"/>
                  </a:lnTo>
                  <a:lnTo>
                    <a:pt x="138" y="189"/>
                  </a:lnTo>
                  <a:lnTo>
                    <a:pt x="138" y="198"/>
                  </a:lnTo>
                  <a:lnTo>
                    <a:pt x="148" y="208"/>
                  </a:lnTo>
                  <a:lnTo>
                    <a:pt x="134" y="213"/>
                  </a:lnTo>
                  <a:lnTo>
                    <a:pt x="144" y="242"/>
                  </a:lnTo>
                  <a:lnTo>
                    <a:pt x="136" y="292"/>
                  </a:lnTo>
                  <a:lnTo>
                    <a:pt x="127" y="281"/>
                  </a:lnTo>
                  <a:lnTo>
                    <a:pt x="134" y="270"/>
                  </a:lnTo>
                  <a:lnTo>
                    <a:pt x="131" y="265"/>
                  </a:lnTo>
                  <a:lnTo>
                    <a:pt x="122" y="260"/>
                  </a:lnTo>
                  <a:lnTo>
                    <a:pt x="90" y="262"/>
                  </a:lnTo>
                  <a:lnTo>
                    <a:pt x="80" y="242"/>
                  </a:lnTo>
                  <a:lnTo>
                    <a:pt x="55" y="220"/>
                  </a:lnTo>
                  <a:lnTo>
                    <a:pt x="45" y="214"/>
                  </a:lnTo>
                  <a:lnTo>
                    <a:pt x="27" y="217"/>
                  </a:lnTo>
                  <a:lnTo>
                    <a:pt x="2" y="197"/>
                  </a:lnTo>
                </a:path>
              </a:pathLst>
            </a:custGeom>
            <a:noFill/>
            <a:ln w="1651">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2" name="Freeform 227"/>
            <p:cNvSpPr>
              <a:spLocks/>
            </p:cNvSpPr>
            <p:nvPr/>
          </p:nvSpPr>
          <p:spPr bwMode="auto">
            <a:xfrm>
              <a:off x="2301875" y="3440138"/>
              <a:ext cx="357188" cy="317500"/>
            </a:xfrm>
            <a:custGeom>
              <a:avLst/>
              <a:gdLst>
                <a:gd name="T0" fmla="*/ 2147483647 w 199"/>
                <a:gd name="T1" fmla="*/ 2147483647 h 202"/>
                <a:gd name="T2" fmla="*/ 2147483647 w 199"/>
                <a:gd name="T3" fmla="*/ 2147483647 h 202"/>
                <a:gd name="T4" fmla="*/ 2147483647 w 199"/>
                <a:gd name="T5" fmla="*/ 2147483647 h 202"/>
                <a:gd name="T6" fmla="*/ 2147483647 w 199"/>
                <a:gd name="T7" fmla="*/ 2147483647 h 202"/>
                <a:gd name="T8" fmla="*/ 2147483647 w 199"/>
                <a:gd name="T9" fmla="*/ 2147483647 h 202"/>
                <a:gd name="T10" fmla="*/ 2147483647 w 199"/>
                <a:gd name="T11" fmla="*/ 2147483647 h 202"/>
                <a:gd name="T12" fmla="*/ 2147483647 w 199"/>
                <a:gd name="T13" fmla="*/ 2147483647 h 202"/>
                <a:gd name="T14" fmla="*/ 2147483647 w 199"/>
                <a:gd name="T15" fmla="*/ 2147483647 h 202"/>
                <a:gd name="T16" fmla="*/ 2147483647 w 199"/>
                <a:gd name="T17" fmla="*/ 2147483647 h 202"/>
                <a:gd name="T18" fmla="*/ 2147483647 w 199"/>
                <a:gd name="T19" fmla="*/ 2147483647 h 202"/>
                <a:gd name="T20" fmla="*/ 2147483647 w 199"/>
                <a:gd name="T21" fmla="*/ 2147483647 h 202"/>
                <a:gd name="T22" fmla="*/ 2147483647 w 199"/>
                <a:gd name="T23" fmla="*/ 2147483647 h 202"/>
                <a:gd name="T24" fmla="*/ 2147483647 w 199"/>
                <a:gd name="T25" fmla="*/ 2147483647 h 202"/>
                <a:gd name="T26" fmla="*/ 2147483647 w 199"/>
                <a:gd name="T27" fmla="*/ 2147483647 h 202"/>
                <a:gd name="T28" fmla="*/ 2147483647 w 199"/>
                <a:gd name="T29" fmla="*/ 2147483647 h 202"/>
                <a:gd name="T30" fmla="*/ 2147483647 w 199"/>
                <a:gd name="T31" fmla="*/ 2147483647 h 202"/>
                <a:gd name="T32" fmla="*/ 2147483647 w 199"/>
                <a:gd name="T33" fmla="*/ 2147483647 h 202"/>
                <a:gd name="T34" fmla="*/ 2147483647 w 199"/>
                <a:gd name="T35" fmla="*/ 2147483647 h 202"/>
                <a:gd name="T36" fmla="*/ 2147483647 w 199"/>
                <a:gd name="T37" fmla="*/ 2147483647 h 202"/>
                <a:gd name="T38" fmla="*/ 2147483647 w 199"/>
                <a:gd name="T39" fmla="*/ 2147483647 h 202"/>
                <a:gd name="T40" fmla="*/ 2147483647 w 199"/>
                <a:gd name="T41" fmla="*/ 2147483647 h 202"/>
                <a:gd name="T42" fmla="*/ 2147483647 w 199"/>
                <a:gd name="T43" fmla="*/ 2147483647 h 202"/>
                <a:gd name="T44" fmla="*/ 2147483647 w 199"/>
                <a:gd name="T45" fmla="*/ 2147483647 h 202"/>
                <a:gd name="T46" fmla="*/ 2147483647 w 199"/>
                <a:gd name="T47" fmla="*/ 2147483647 h 202"/>
                <a:gd name="T48" fmla="*/ 2147483647 w 199"/>
                <a:gd name="T49" fmla="*/ 2147483647 h 202"/>
                <a:gd name="T50" fmla="*/ 0 w 199"/>
                <a:gd name="T51" fmla="*/ 2147483647 h 202"/>
                <a:gd name="T52" fmla="*/ 2147483647 w 199"/>
                <a:gd name="T53" fmla="*/ 2147483647 h 202"/>
                <a:gd name="T54" fmla="*/ 2147483647 w 199"/>
                <a:gd name="T55" fmla="*/ 2147483647 h 202"/>
                <a:gd name="T56" fmla="*/ 2147483647 w 199"/>
                <a:gd name="T57" fmla="*/ 2147483647 h 202"/>
                <a:gd name="T58" fmla="*/ 2147483647 w 199"/>
                <a:gd name="T59" fmla="*/ 2147483647 h 202"/>
                <a:gd name="T60" fmla="*/ 2147483647 w 199"/>
                <a:gd name="T61" fmla="*/ 2147483647 h 202"/>
                <a:gd name="T62" fmla="*/ 2147483647 w 199"/>
                <a:gd name="T63" fmla="*/ 2147483647 h 202"/>
                <a:gd name="T64" fmla="*/ 2147483647 w 199"/>
                <a:gd name="T65" fmla="*/ 2147483647 h 202"/>
                <a:gd name="T66" fmla="*/ 2147483647 w 199"/>
                <a:gd name="T67" fmla="*/ 2147483647 h 202"/>
                <a:gd name="T68" fmla="*/ 2147483647 w 199"/>
                <a:gd name="T69" fmla="*/ 2147483647 h 202"/>
                <a:gd name="T70" fmla="*/ 2147483647 w 199"/>
                <a:gd name="T71" fmla="*/ 0 h 202"/>
                <a:gd name="T72" fmla="*/ 2147483647 w 199"/>
                <a:gd name="T73" fmla="*/ 2147483647 h 202"/>
                <a:gd name="T74" fmla="*/ 2147483647 w 199"/>
                <a:gd name="T75" fmla="*/ 2147483647 h 202"/>
                <a:gd name="T76" fmla="*/ 2147483647 w 199"/>
                <a:gd name="T77" fmla="*/ 2147483647 h 202"/>
                <a:gd name="T78" fmla="*/ 2147483647 w 199"/>
                <a:gd name="T79" fmla="*/ 2147483647 h 202"/>
                <a:gd name="T80" fmla="*/ 2147483647 w 199"/>
                <a:gd name="T81" fmla="*/ 2147483647 h 202"/>
                <a:gd name="T82" fmla="*/ 2147483647 w 199"/>
                <a:gd name="T83" fmla="*/ 2147483647 h 202"/>
                <a:gd name="T84" fmla="*/ 2147483647 w 199"/>
                <a:gd name="T85" fmla="*/ 2147483647 h 202"/>
                <a:gd name="T86" fmla="*/ 2147483647 w 199"/>
                <a:gd name="T87" fmla="*/ 2147483647 h 202"/>
                <a:gd name="T88" fmla="*/ 2147483647 w 199"/>
                <a:gd name="T89" fmla="*/ 2147483647 h 202"/>
                <a:gd name="T90" fmla="*/ 2147483647 w 199"/>
                <a:gd name="T91" fmla="*/ 2147483647 h 202"/>
                <a:gd name="T92" fmla="*/ 2147483647 w 199"/>
                <a:gd name="T93" fmla="*/ 2147483647 h 202"/>
                <a:gd name="T94" fmla="*/ 2147483647 w 199"/>
                <a:gd name="T95" fmla="*/ 2147483647 h 202"/>
                <a:gd name="T96" fmla="*/ 2147483647 w 199"/>
                <a:gd name="T97" fmla="*/ 2147483647 h 2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02"/>
                <a:gd name="T149" fmla="*/ 199 w 199"/>
                <a:gd name="T150" fmla="*/ 202 h 2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02">
                  <a:moveTo>
                    <a:pt x="199" y="69"/>
                  </a:moveTo>
                  <a:lnTo>
                    <a:pt x="186" y="79"/>
                  </a:lnTo>
                  <a:lnTo>
                    <a:pt x="184" y="88"/>
                  </a:lnTo>
                  <a:lnTo>
                    <a:pt x="188" y="91"/>
                  </a:lnTo>
                  <a:lnTo>
                    <a:pt x="179" y="96"/>
                  </a:lnTo>
                  <a:lnTo>
                    <a:pt x="177" y="110"/>
                  </a:lnTo>
                  <a:lnTo>
                    <a:pt x="186" y="123"/>
                  </a:lnTo>
                  <a:lnTo>
                    <a:pt x="181" y="134"/>
                  </a:lnTo>
                  <a:lnTo>
                    <a:pt x="147" y="146"/>
                  </a:lnTo>
                  <a:lnTo>
                    <a:pt x="122" y="143"/>
                  </a:lnTo>
                  <a:lnTo>
                    <a:pt x="130" y="152"/>
                  </a:lnTo>
                  <a:lnTo>
                    <a:pt x="130" y="168"/>
                  </a:lnTo>
                  <a:lnTo>
                    <a:pt x="140" y="177"/>
                  </a:lnTo>
                  <a:lnTo>
                    <a:pt x="106" y="202"/>
                  </a:lnTo>
                  <a:lnTo>
                    <a:pt x="96" y="202"/>
                  </a:lnTo>
                  <a:lnTo>
                    <a:pt x="89" y="193"/>
                  </a:lnTo>
                  <a:lnTo>
                    <a:pt x="75" y="165"/>
                  </a:lnTo>
                  <a:lnTo>
                    <a:pt x="82" y="158"/>
                  </a:lnTo>
                  <a:lnTo>
                    <a:pt x="75" y="134"/>
                  </a:lnTo>
                  <a:lnTo>
                    <a:pt x="82" y="107"/>
                  </a:lnTo>
                  <a:lnTo>
                    <a:pt x="57" y="107"/>
                  </a:lnTo>
                  <a:lnTo>
                    <a:pt x="44" y="91"/>
                  </a:lnTo>
                  <a:lnTo>
                    <a:pt x="18" y="91"/>
                  </a:lnTo>
                  <a:lnTo>
                    <a:pt x="11" y="85"/>
                  </a:lnTo>
                  <a:lnTo>
                    <a:pt x="11" y="72"/>
                  </a:lnTo>
                  <a:lnTo>
                    <a:pt x="0" y="48"/>
                  </a:lnTo>
                  <a:lnTo>
                    <a:pt x="11" y="22"/>
                  </a:lnTo>
                  <a:lnTo>
                    <a:pt x="22" y="12"/>
                  </a:lnTo>
                  <a:lnTo>
                    <a:pt x="26" y="28"/>
                  </a:lnTo>
                  <a:lnTo>
                    <a:pt x="18" y="42"/>
                  </a:lnTo>
                  <a:lnTo>
                    <a:pt x="22" y="56"/>
                  </a:lnTo>
                  <a:lnTo>
                    <a:pt x="30" y="53"/>
                  </a:lnTo>
                  <a:lnTo>
                    <a:pt x="29" y="22"/>
                  </a:lnTo>
                  <a:lnTo>
                    <a:pt x="47" y="12"/>
                  </a:lnTo>
                  <a:lnTo>
                    <a:pt x="46" y="4"/>
                  </a:lnTo>
                  <a:lnTo>
                    <a:pt x="52" y="0"/>
                  </a:lnTo>
                  <a:lnTo>
                    <a:pt x="54" y="12"/>
                  </a:lnTo>
                  <a:lnTo>
                    <a:pt x="73" y="18"/>
                  </a:lnTo>
                  <a:lnTo>
                    <a:pt x="75" y="31"/>
                  </a:lnTo>
                  <a:lnTo>
                    <a:pt x="106" y="28"/>
                  </a:lnTo>
                  <a:lnTo>
                    <a:pt x="123" y="37"/>
                  </a:lnTo>
                  <a:lnTo>
                    <a:pt x="137" y="26"/>
                  </a:lnTo>
                  <a:lnTo>
                    <a:pt x="165" y="26"/>
                  </a:lnTo>
                  <a:lnTo>
                    <a:pt x="153" y="29"/>
                  </a:lnTo>
                  <a:lnTo>
                    <a:pt x="163" y="42"/>
                  </a:lnTo>
                  <a:lnTo>
                    <a:pt x="182" y="47"/>
                  </a:lnTo>
                  <a:lnTo>
                    <a:pt x="181" y="67"/>
                  </a:lnTo>
                  <a:lnTo>
                    <a:pt x="193" y="63"/>
                  </a:lnTo>
                  <a:lnTo>
                    <a:pt x="199" y="69"/>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3" name="Freeform 228"/>
            <p:cNvSpPr>
              <a:spLocks/>
            </p:cNvSpPr>
            <p:nvPr/>
          </p:nvSpPr>
          <p:spPr bwMode="auto">
            <a:xfrm>
              <a:off x="2301875" y="3440138"/>
              <a:ext cx="357188" cy="317500"/>
            </a:xfrm>
            <a:custGeom>
              <a:avLst/>
              <a:gdLst>
                <a:gd name="T0" fmla="*/ 2147483647 w 199"/>
                <a:gd name="T1" fmla="*/ 2147483647 h 202"/>
                <a:gd name="T2" fmla="*/ 2147483647 w 199"/>
                <a:gd name="T3" fmla="*/ 2147483647 h 202"/>
                <a:gd name="T4" fmla="*/ 2147483647 w 199"/>
                <a:gd name="T5" fmla="*/ 2147483647 h 202"/>
                <a:gd name="T6" fmla="*/ 2147483647 w 199"/>
                <a:gd name="T7" fmla="*/ 2147483647 h 202"/>
                <a:gd name="T8" fmla="*/ 2147483647 w 199"/>
                <a:gd name="T9" fmla="*/ 2147483647 h 202"/>
                <a:gd name="T10" fmla="*/ 2147483647 w 199"/>
                <a:gd name="T11" fmla="*/ 2147483647 h 202"/>
                <a:gd name="T12" fmla="*/ 2147483647 w 199"/>
                <a:gd name="T13" fmla="*/ 2147483647 h 202"/>
                <a:gd name="T14" fmla="*/ 2147483647 w 199"/>
                <a:gd name="T15" fmla="*/ 2147483647 h 202"/>
                <a:gd name="T16" fmla="*/ 2147483647 w 199"/>
                <a:gd name="T17" fmla="*/ 2147483647 h 202"/>
                <a:gd name="T18" fmla="*/ 2147483647 w 199"/>
                <a:gd name="T19" fmla="*/ 2147483647 h 202"/>
                <a:gd name="T20" fmla="*/ 2147483647 w 199"/>
                <a:gd name="T21" fmla="*/ 2147483647 h 202"/>
                <a:gd name="T22" fmla="*/ 2147483647 w 199"/>
                <a:gd name="T23" fmla="*/ 2147483647 h 202"/>
                <a:gd name="T24" fmla="*/ 2147483647 w 199"/>
                <a:gd name="T25" fmla="*/ 2147483647 h 202"/>
                <a:gd name="T26" fmla="*/ 2147483647 w 199"/>
                <a:gd name="T27" fmla="*/ 2147483647 h 202"/>
                <a:gd name="T28" fmla="*/ 2147483647 w 199"/>
                <a:gd name="T29" fmla="*/ 2147483647 h 202"/>
                <a:gd name="T30" fmla="*/ 2147483647 w 199"/>
                <a:gd name="T31" fmla="*/ 2147483647 h 202"/>
                <a:gd name="T32" fmla="*/ 2147483647 w 199"/>
                <a:gd name="T33" fmla="*/ 2147483647 h 202"/>
                <a:gd name="T34" fmla="*/ 2147483647 w 199"/>
                <a:gd name="T35" fmla="*/ 2147483647 h 202"/>
                <a:gd name="T36" fmla="*/ 2147483647 w 199"/>
                <a:gd name="T37" fmla="*/ 2147483647 h 202"/>
                <a:gd name="T38" fmla="*/ 2147483647 w 199"/>
                <a:gd name="T39" fmla="*/ 2147483647 h 202"/>
                <a:gd name="T40" fmla="*/ 2147483647 w 199"/>
                <a:gd name="T41" fmla="*/ 2147483647 h 202"/>
                <a:gd name="T42" fmla="*/ 2147483647 w 199"/>
                <a:gd name="T43" fmla="*/ 2147483647 h 202"/>
                <a:gd name="T44" fmla="*/ 2147483647 w 199"/>
                <a:gd name="T45" fmla="*/ 2147483647 h 202"/>
                <a:gd name="T46" fmla="*/ 2147483647 w 199"/>
                <a:gd name="T47" fmla="*/ 2147483647 h 202"/>
                <a:gd name="T48" fmla="*/ 2147483647 w 199"/>
                <a:gd name="T49" fmla="*/ 2147483647 h 202"/>
                <a:gd name="T50" fmla="*/ 0 w 199"/>
                <a:gd name="T51" fmla="*/ 2147483647 h 202"/>
                <a:gd name="T52" fmla="*/ 2147483647 w 199"/>
                <a:gd name="T53" fmla="*/ 2147483647 h 202"/>
                <a:gd name="T54" fmla="*/ 2147483647 w 199"/>
                <a:gd name="T55" fmla="*/ 2147483647 h 202"/>
                <a:gd name="T56" fmla="*/ 2147483647 w 199"/>
                <a:gd name="T57" fmla="*/ 2147483647 h 202"/>
                <a:gd name="T58" fmla="*/ 2147483647 w 199"/>
                <a:gd name="T59" fmla="*/ 2147483647 h 202"/>
                <a:gd name="T60" fmla="*/ 2147483647 w 199"/>
                <a:gd name="T61" fmla="*/ 2147483647 h 202"/>
                <a:gd name="T62" fmla="*/ 2147483647 w 199"/>
                <a:gd name="T63" fmla="*/ 2147483647 h 202"/>
                <a:gd name="T64" fmla="*/ 2147483647 w 199"/>
                <a:gd name="T65" fmla="*/ 2147483647 h 202"/>
                <a:gd name="T66" fmla="*/ 2147483647 w 199"/>
                <a:gd name="T67" fmla="*/ 2147483647 h 202"/>
                <a:gd name="T68" fmla="*/ 2147483647 w 199"/>
                <a:gd name="T69" fmla="*/ 2147483647 h 202"/>
                <a:gd name="T70" fmla="*/ 2147483647 w 199"/>
                <a:gd name="T71" fmla="*/ 0 h 202"/>
                <a:gd name="T72" fmla="*/ 2147483647 w 199"/>
                <a:gd name="T73" fmla="*/ 2147483647 h 202"/>
                <a:gd name="T74" fmla="*/ 2147483647 w 199"/>
                <a:gd name="T75" fmla="*/ 2147483647 h 202"/>
                <a:gd name="T76" fmla="*/ 2147483647 w 199"/>
                <a:gd name="T77" fmla="*/ 2147483647 h 202"/>
                <a:gd name="T78" fmla="*/ 2147483647 w 199"/>
                <a:gd name="T79" fmla="*/ 2147483647 h 202"/>
                <a:gd name="T80" fmla="*/ 2147483647 w 199"/>
                <a:gd name="T81" fmla="*/ 2147483647 h 202"/>
                <a:gd name="T82" fmla="*/ 2147483647 w 199"/>
                <a:gd name="T83" fmla="*/ 2147483647 h 202"/>
                <a:gd name="T84" fmla="*/ 2147483647 w 199"/>
                <a:gd name="T85" fmla="*/ 2147483647 h 202"/>
                <a:gd name="T86" fmla="*/ 2147483647 w 199"/>
                <a:gd name="T87" fmla="*/ 2147483647 h 202"/>
                <a:gd name="T88" fmla="*/ 2147483647 w 199"/>
                <a:gd name="T89" fmla="*/ 2147483647 h 202"/>
                <a:gd name="T90" fmla="*/ 2147483647 w 199"/>
                <a:gd name="T91" fmla="*/ 2147483647 h 202"/>
                <a:gd name="T92" fmla="*/ 2147483647 w 199"/>
                <a:gd name="T93" fmla="*/ 2147483647 h 202"/>
                <a:gd name="T94" fmla="*/ 2147483647 w 199"/>
                <a:gd name="T95" fmla="*/ 2147483647 h 202"/>
                <a:gd name="T96" fmla="*/ 2147483647 w 199"/>
                <a:gd name="T97" fmla="*/ 2147483647 h 2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02"/>
                <a:gd name="T149" fmla="*/ 199 w 199"/>
                <a:gd name="T150" fmla="*/ 202 h 2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02">
                  <a:moveTo>
                    <a:pt x="199" y="69"/>
                  </a:moveTo>
                  <a:lnTo>
                    <a:pt x="186" y="79"/>
                  </a:lnTo>
                  <a:lnTo>
                    <a:pt x="184" y="88"/>
                  </a:lnTo>
                  <a:lnTo>
                    <a:pt x="188" y="91"/>
                  </a:lnTo>
                  <a:lnTo>
                    <a:pt x="179" y="96"/>
                  </a:lnTo>
                  <a:lnTo>
                    <a:pt x="177" y="110"/>
                  </a:lnTo>
                  <a:lnTo>
                    <a:pt x="186" y="123"/>
                  </a:lnTo>
                  <a:lnTo>
                    <a:pt x="181" y="134"/>
                  </a:lnTo>
                  <a:lnTo>
                    <a:pt x="147" y="146"/>
                  </a:lnTo>
                  <a:lnTo>
                    <a:pt x="122" y="143"/>
                  </a:lnTo>
                  <a:lnTo>
                    <a:pt x="130" y="152"/>
                  </a:lnTo>
                  <a:lnTo>
                    <a:pt x="130" y="168"/>
                  </a:lnTo>
                  <a:lnTo>
                    <a:pt x="140" y="177"/>
                  </a:lnTo>
                  <a:lnTo>
                    <a:pt x="106" y="202"/>
                  </a:lnTo>
                  <a:lnTo>
                    <a:pt x="96" y="202"/>
                  </a:lnTo>
                  <a:lnTo>
                    <a:pt x="89" y="193"/>
                  </a:lnTo>
                  <a:lnTo>
                    <a:pt x="75" y="165"/>
                  </a:lnTo>
                  <a:lnTo>
                    <a:pt x="82" y="158"/>
                  </a:lnTo>
                  <a:lnTo>
                    <a:pt x="75" y="134"/>
                  </a:lnTo>
                  <a:lnTo>
                    <a:pt x="82" y="107"/>
                  </a:lnTo>
                  <a:lnTo>
                    <a:pt x="57" y="107"/>
                  </a:lnTo>
                  <a:lnTo>
                    <a:pt x="44" y="91"/>
                  </a:lnTo>
                  <a:lnTo>
                    <a:pt x="18" y="91"/>
                  </a:lnTo>
                  <a:lnTo>
                    <a:pt x="11" y="85"/>
                  </a:lnTo>
                  <a:lnTo>
                    <a:pt x="11" y="72"/>
                  </a:lnTo>
                  <a:lnTo>
                    <a:pt x="0" y="48"/>
                  </a:lnTo>
                  <a:lnTo>
                    <a:pt x="11" y="22"/>
                  </a:lnTo>
                  <a:lnTo>
                    <a:pt x="22" y="12"/>
                  </a:lnTo>
                  <a:lnTo>
                    <a:pt x="26" y="28"/>
                  </a:lnTo>
                  <a:lnTo>
                    <a:pt x="18" y="42"/>
                  </a:lnTo>
                  <a:lnTo>
                    <a:pt x="22" y="56"/>
                  </a:lnTo>
                  <a:lnTo>
                    <a:pt x="30" y="53"/>
                  </a:lnTo>
                  <a:lnTo>
                    <a:pt x="29" y="22"/>
                  </a:lnTo>
                  <a:lnTo>
                    <a:pt x="47" y="12"/>
                  </a:lnTo>
                  <a:lnTo>
                    <a:pt x="46" y="4"/>
                  </a:lnTo>
                  <a:lnTo>
                    <a:pt x="52" y="0"/>
                  </a:lnTo>
                  <a:lnTo>
                    <a:pt x="54" y="12"/>
                  </a:lnTo>
                  <a:lnTo>
                    <a:pt x="73" y="18"/>
                  </a:lnTo>
                  <a:lnTo>
                    <a:pt x="75" y="31"/>
                  </a:lnTo>
                  <a:lnTo>
                    <a:pt x="106" y="28"/>
                  </a:lnTo>
                  <a:lnTo>
                    <a:pt x="123" y="37"/>
                  </a:lnTo>
                  <a:lnTo>
                    <a:pt x="137" y="26"/>
                  </a:lnTo>
                  <a:lnTo>
                    <a:pt x="165" y="26"/>
                  </a:lnTo>
                  <a:lnTo>
                    <a:pt x="153" y="29"/>
                  </a:lnTo>
                  <a:lnTo>
                    <a:pt x="163" y="42"/>
                  </a:lnTo>
                  <a:lnTo>
                    <a:pt x="182" y="47"/>
                  </a:lnTo>
                  <a:lnTo>
                    <a:pt x="181" y="67"/>
                  </a:lnTo>
                  <a:lnTo>
                    <a:pt x="193" y="63"/>
                  </a:lnTo>
                  <a:lnTo>
                    <a:pt x="199" y="69"/>
                  </a:lnTo>
                </a:path>
              </a:pathLst>
            </a:custGeom>
            <a:solidFill>
              <a:srgbClr val="C00000"/>
            </a:solidFill>
            <a:ln w="1651" algn="ctr">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4" name="Freeform 229"/>
            <p:cNvSpPr>
              <a:spLocks/>
            </p:cNvSpPr>
            <p:nvPr/>
          </p:nvSpPr>
          <p:spPr bwMode="auto">
            <a:xfrm>
              <a:off x="2797175" y="3624288"/>
              <a:ext cx="80963" cy="96837"/>
            </a:xfrm>
            <a:custGeom>
              <a:avLst/>
              <a:gdLst>
                <a:gd name="T0" fmla="*/ 2147483647 w 44"/>
                <a:gd name="T1" fmla="*/ 2147483647 h 63"/>
                <a:gd name="T2" fmla="*/ 2147483647 w 44"/>
                <a:gd name="T3" fmla="*/ 2147483647 h 63"/>
                <a:gd name="T4" fmla="*/ 2147483647 w 44"/>
                <a:gd name="T5" fmla="*/ 2147483647 h 63"/>
                <a:gd name="T6" fmla="*/ 0 w 44"/>
                <a:gd name="T7" fmla="*/ 2147483647 h 63"/>
                <a:gd name="T8" fmla="*/ 2147483647 w 44"/>
                <a:gd name="T9" fmla="*/ 2147483647 h 63"/>
                <a:gd name="T10" fmla="*/ 2147483647 w 44"/>
                <a:gd name="T11" fmla="*/ 2147483647 h 63"/>
                <a:gd name="T12" fmla="*/ 2147483647 w 44"/>
                <a:gd name="T13" fmla="*/ 0 h 63"/>
                <a:gd name="T14" fmla="*/ 2147483647 w 44"/>
                <a:gd name="T15" fmla="*/ 2147483647 h 63"/>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63"/>
                <a:gd name="T26" fmla="*/ 44 w 44"/>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63">
                  <a:moveTo>
                    <a:pt x="44" y="26"/>
                  </a:moveTo>
                  <a:lnTo>
                    <a:pt x="23" y="57"/>
                  </a:lnTo>
                  <a:lnTo>
                    <a:pt x="9" y="63"/>
                  </a:lnTo>
                  <a:lnTo>
                    <a:pt x="0" y="57"/>
                  </a:lnTo>
                  <a:lnTo>
                    <a:pt x="9" y="35"/>
                  </a:lnTo>
                  <a:lnTo>
                    <a:pt x="3" y="10"/>
                  </a:lnTo>
                  <a:lnTo>
                    <a:pt x="9" y="0"/>
                  </a:lnTo>
                  <a:lnTo>
                    <a:pt x="44" y="26"/>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5" name="Freeform 230"/>
            <p:cNvSpPr>
              <a:spLocks/>
            </p:cNvSpPr>
            <p:nvPr/>
          </p:nvSpPr>
          <p:spPr bwMode="auto">
            <a:xfrm>
              <a:off x="2797175" y="3624288"/>
              <a:ext cx="80963" cy="96837"/>
            </a:xfrm>
            <a:custGeom>
              <a:avLst/>
              <a:gdLst>
                <a:gd name="T0" fmla="*/ 2147483647 w 44"/>
                <a:gd name="T1" fmla="*/ 2147483647 h 63"/>
                <a:gd name="T2" fmla="*/ 2147483647 w 44"/>
                <a:gd name="T3" fmla="*/ 2147483647 h 63"/>
                <a:gd name="T4" fmla="*/ 2147483647 w 44"/>
                <a:gd name="T5" fmla="*/ 2147483647 h 63"/>
                <a:gd name="T6" fmla="*/ 0 w 44"/>
                <a:gd name="T7" fmla="*/ 2147483647 h 63"/>
                <a:gd name="T8" fmla="*/ 2147483647 w 44"/>
                <a:gd name="T9" fmla="*/ 2147483647 h 63"/>
                <a:gd name="T10" fmla="*/ 2147483647 w 44"/>
                <a:gd name="T11" fmla="*/ 2147483647 h 63"/>
                <a:gd name="T12" fmla="*/ 2147483647 w 44"/>
                <a:gd name="T13" fmla="*/ 0 h 63"/>
                <a:gd name="T14" fmla="*/ 2147483647 w 44"/>
                <a:gd name="T15" fmla="*/ 2147483647 h 63"/>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63"/>
                <a:gd name="T26" fmla="*/ 44 w 44"/>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63">
                  <a:moveTo>
                    <a:pt x="44" y="26"/>
                  </a:moveTo>
                  <a:lnTo>
                    <a:pt x="23" y="57"/>
                  </a:lnTo>
                  <a:lnTo>
                    <a:pt x="9" y="63"/>
                  </a:lnTo>
                  <a:lnTo>
                    <a:pt x="0" y="57"/>
                  </a:lnTo>
                  <a:lnTo>
                    <a:pt x="9" y="35"/>
                  </a:lnTo>
                  <a:lnTo>
                    <a:pt x="3" y="10"/>
                  </a:lnTo>
                  <a:lnTo>
                    <a:pt x="9" y="0"/>
                  </a:lnTo>
                  <a:lnTo>
                    <a:pt x="44" y="26"/>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6" name="Freeform 231"/>
            <p:cNvSpPr>
              <a:spLocks/>
            </p:cNvSpPr>
            <p:nvPr/>
          </p:nvSpPr>
          <p:spPr bwMode="auto">
            <a:xfrm>
              <a:off x="2703513" y="3613175"/>
              <a:ext cx="111125" cy="112713"/>
            </a:xfrm>
            <a:custGeom>
              <a:avLst/>
              <a:gdLst>
                <a:gd name="T0" fmla="*/ 2147483647 w 62"/>
                <a:gd name="T1" fmla="*/ 2147483647 h 73"/>
                <a:gd name="T2" fmla="*/ 2147483647 w 62"/>
                <a:gd name="T3" fmla="*/ 0 h 73"/>
                <a:gd name="T4" fmla="*/ 2147483647 w 62"/>
                <a:gd name="T5" fmla="*/ 0 h 73"/>
                <a:gd name="T6" fmla="*/ 0 w 62"/>
                <a:gd name="T7" fmla="*/ 2147483647 h 73"/>
                <a:gd name="T8" fmla="*/ 2147483647 w 62"/>
                <a:gd name="T9" fmla="*/ 2147483647 h 73"/>
                <a:gd name="T10" fmla="*/ 2147483647 w 62"/>
                <a:gd name="T11" fmla="*/ 2147483647 h 73"/>
                <a:gd name="T12" fmla="*/ 2147483647 w 62"/>
                <a:gd name="T13" fmla="*/ 2147483647 h 73"/>
                <a:gd name="T14" fmla="*/ 2147483647 w 62"/>
                <a:gd name="T15" fmla="*/ 2147483647 h 73"/>
                <a:gd name="T16" fmla="*/ 2147483647 w 62"/>
                <a:gd name="T17" fmla="*/ 2147483647 h 73"/>
                <a:gd name="T18" fmla="*/ 2147483647 w 62"/>
                <a:gd name="T19" fmla="*/ 2147483647 h 73"/>
                <a:gd name="T20" fmla="*/ 2147483647 w 62"/>
                <a:gd name="T21" fmla="*/ 2147483647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73"/>
                <a:gd name="T35" fmla="*/ 62 w 62"/>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73">
                  <a:moveTo>
                    <a:pt x="62" y="7"/>
                  </a:moveTo>
                  <a:lnTo>
                    <a:pt x="46" y="0"/>
                  </a:lnTo>
                  <a:lnTo>
                    <a:pt x="15" y="0"/>
                  </a:lnTo>
                  <a:lnTo>
                    <a:pt x="0" y="29"/>
                  </a:lnTo>
                  <a:lnTo>
                    <a:pt x="24" y="70"/>
                  </a:lnTo>
                  <a:lnTo>
                    <a:pt x="29" y="73"/>
                  </a:lnTo>
                  <a:lnTo>
                    <a:pt x="35" y="61"/>
                  </a:lnTo>
                  <a:lnTo>
                    <a:pt x="53" y="64"/>
                  </a:lnTo>
                  <a:lnTo>
                    <a:pt x="62" y="42"/>
                  </a:lnTo>
                  <a:lnTo>
                    <a:pt x="56" y="17"/>
                  </a:lnTo>
                  <a:lnTo>
                    <a:pt x="62"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7" name="Freeform 232"/>
            <p:cNvSpPr>
              <a:spLocks/>
            </p:cNvSpPr>
            <p:nvPr/>
          </p:nvSpPr>
          <p:spPr bwMode="auto">
            <a:xfrm>
              <a:off x="2703513" y="3613175"/>
              <a:ext cx="111125" cy="112713"/>
            </a:xfrm>
            <a:custGeom>
              <a:avLst/>
              <a:gdLst>
                <a:gd name="T0" fmla="*/ 2147483647 w 62"/>
                <a:gd name="T1" fmla="*/ 2147483647 h 73"/>
                <a:gd name="T2" fmla="*/ 2147483647 w 62"/>
                <a:gd name="T3" fmla="*/ 0 h 73"/>
                <a:gd name="T4" fmla="*/ 2147483647 w 62"/>
                <a:gd name="T5" fmla="*/ 0 h 73"/>
                <a:gd name="T6" fmla="*/ 0 w 62"/>
                <a:gd name="T7" fmla="*/ 2147483647 h 73"/>
                <a:gd name="T8" fmla="*/ 2147483647 w 62"/>
                <a:gd name="T9" fmla="*/ 2147483647 h 73"/>
                <a:gd name="T10" fmla="*/ 2147483647 w 62"/>
                <a:gd name="T11" fmla="*/ 2147483647 h 73"/>
                <a:gd name="T12" fmla="*/ 2147483647 w 62"/>
                <a:gd name="T13" fmla="*/ 2147483647 h 73"/>
                <a:gd name="T14" fmla="*/ 2147483647 w 62"/>
                <a:gd name="T15" fmla="*/ 2147483647 h 73"/>
                <a:gd name="T16" fmla="*/ 2147483647 w 62"/>
                <a:gd name="T17" fmla="*/ 2147483647 h 73"/>
                <a:gd name="T18" fmla="*/ 2147483647 w 62"/>
                <a:gd name="T19" fmla="*/ 2147483647 h 73"/>
                <a:gd name="T20" fmla="*/ 2147483647 w 62"/>
                <a:gd name="T21" fmla="*/ 2147483647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73"/>
                <a:gd name="T35" fmla="*/ 62 w 62"/>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73">
                  <a:moveTo>
                    <a:pt x="62" y="7"/>
                  </a:moveTo>
                  <a:lnTo>
                    <a:pt x="46" y="0"/>
                  </a:lnTo>
                  <a:lnTo>
                    <a:pt x="15" y="0"/>
                  </a:lnTo>
                  <a:lnTo>
                    <a:pt x="0" y="29"/>
                  </a:lnTo>
                  <a:lnTo>
                    <a:pt x="24" y="70"/>
                  </a:lnTo>
                  <a:lnTo>
                    <a:pt x="29" y="73"/>
                  </a:lnTo>
                  <a:lnTo>
                    <a:pt x="35" y="61"/>
                  </a:lnTo>
                  <a:lnTo>
                    <a:pt x="53" y="64"/>
                  </a:lnTo>
                  <a:lnTo>
                    <a:pt x="62" y="42"/>
                  </a:lnTo>
                  <a:lnTo>
                    <a:pt x="56" y="17"/>
                  </a:lnTo>
                  <a:lnTo>
                    <a:pt x="62" y="7"/>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8" name="Freeform 233"/>
            <p:cNvSpPr>
              <a:spLocks/>
            </p:cNvSpPr>
            <p:nvPr/>
          </p:nvSpPr>
          <p:spPr bwMode="auto">
            <a:xfrm>
              <a:off x="2398713" y="4259288"/>
              <a:ext cx="314325" cy="990600"/>
            </a:xfrm>
            <a:custGeom>
              <a:avLst/>
              <a:gdLst>
                <a:gd name="T0" fmla="*/ 2147483647 w 175"/>
                <a:gd name="T1" fmla="*/ 0 h 634"/>
                <a:gd name="T2" fmla="*/ 2147483647 w 175"/>
                <a:gd name="T3" fmla="*/ 2147483647 h 634"/>
                <a:gd name="T4" fmla="*/ 2147483647 w 175"/>
                <a:gd name="T5" fmla="*/ 2147483647 h 634"/>
                <a:gd name="T6" fmla="*/ 2147483647 w 175"/>
                <a:gd name="T7" fmla="*/ 2147483647 h 634"/>
                <a:gd name="T8" fmla="*/ 2147483647 w 175"/>
                <a:gd name="T9" fmla="*/ 2147483647 h 634"/>
                <a:gd name="T10" fmla="*/ 2147483647 w 175"/>
                <a:gd name="T11" fmla="*/ 2147483647 h 634"/>
                <a:gd name="T12" fmla="*/ 2147483647 w 175"/>
                <a:gd name="T13" fmla="*/ 2147483647 h 634"/>
                <a:gd name="T14" fmla="*/ 2147483647 w 175"/>
                <a:gd name="T15" fmla="*/ 2147483647 h 634"/>
                <a:gd name="T16" fmla="*/ 2147483647 w 175"/>
                <a:gd name="T17" fmla="*/ 2147483647 h 634"/>
                <a:gd name="T18" fmla="*/ 2147483647 w 175"/>
                <a:gd name="T19" fmla="*/ 2147483647 h 634"/>
                <a:gd name="T20" fmla="*/ 2147483647 w 175"/>
                <a:gd name="T21" fmla="*/ 2147483647 h 634"/>
                <a:gd name="T22" fmla="*/ 2147483647 w 175"/>
                <a:gd name="T23" fmla="*/ 2147483647 h 634"/>
                <a:gd name="T24" fmla="*/ 2147483647 w 175"/>
                <a:gd name="T25" fmla="*/ 2147483647 h 634"/>
                <a:gd name="T26" fmla="*/ 2147483647 w 175"/>
                <a:gd name="T27" fmla="*/ 2147483647 h 634"/>
                <a:gd name="T28" fmla="*/ 2147483647 w 175"/>
                <a:gd name="T29" fmla="*/ 2147483647 h 634"/>
                <a:gd name="T30" fmla="*/ 2147483647 w 175"/>
                <a:gd name="T31" fmla="*/ 2147483647 h 634"/>
                <a:gd name="T32" fmla="*/ 2147483647 w 175"/>
                <a:gd name="T33" fmla="*/ 2147483647 h 634"/>
                <a:gd name="T34" fmla="*/ 2147483647 w 175"/>
                <a:gd name="T35" fmla="*/ 2147483647 h 634"/>
                <a:gd name="T36" fmla="*/ 2147483647 w 175"/>
                <a:gd name="T37" fmla="*/ 2147483647 h 634"/>
                <a:gd name="T38" fmla="*/ 2147483647 w 175"/>
                <a:gd name="T39" fmla="*/ 2147483647 h 634"/>
                <a:gd name="T40" fmla="*/ 2147483647 w 175"/>
                <a:gd name="T41" fmla="*/ 2147483647 h 634"/>
                <a:gd name="T42" fmla="*/ 2147483647 w 175"/>
                <a:gd name="T43" fmla="*/ 2147483647 h 634"/>
                <a:gd name="T44" fmla="*/ 2147483647 w 175"/>
                <a:gd name="T45" fmla="*/ 2147483647 h 634"/>
                <a:gd name="T46" fmla="*/ 2147483647 w 175"/>
                <a:gd name="T47" fmla="*/ 2147483647 h 634"/>
                <a:gd name="T48" fmla="*/ 2147483647 w 175"/>
                <a:gd name="T49" fmla="*/ 2147483647 h 634"/>
                <a:gd name="T50" fmla="*/ 2147483647 w 175"/>
                <a:gd name="T51" fmla="*/ 2147483647 h 634"/>
                <a:gd name="T52" fmla="*/ 2147483647 w 175"/>
                <a:gd name="T53" fmla="*/ 2147483647 h 634"/>
                <a:gd name="T54" fmla="*/ 2147483647 w 175"/>
                <a:gd name="T55" fmla="*/ 2147483647 h 634"/>
                <a:gd name="T56" fmla="*/ 2147483647 w 175"/>
                <a:gd name="T57" fmla="*/ 2147483647 h 634"/>
                <a:gd name="T58" fmla="*/ 2147483647 w 175"/>
                <a:gd name="T59" fmla="*/ 2147483647 h 634"/>
                <a:gd name="T60" fmla="*/ 2147483647 w 175"/>
                <a:gd name="T61" fmla="*/ 2147483647 h 634"/>
                <a:gd name="T62" fmla="*/ 2147483647 w 175"/>
                <a:gd name="T63" fmla="*/ 2147483647 h 634"/>
                <a:gd name="T64" fmla="*/ 2147483647 w 175"/>
                <a:gd name="T65" fmla="*/ 2147483647 h 634"/>
                <a:gd name="T66" fmla="*/ 2147483647 w 175"/>
                <a:gd name="T67" fmla="*/ 2147483647 h 634"/>
                <a:gd name="T68" fmla="*/ 2147483647 w 175"/>
                <a:gd name="T69" fmla="*/ 2147483647 h 634"/>
                <a:gd name="T70" fmla="*/ 2147483647 w 175"/>
                <a:gd name="T71" fmla="*/ 2147483647 h 634"/>
                <a:gd name="T72" fmla="*/ 2147483647 w 175"/>
                <a:gd name="T73" fmla="*/ 2147483647 h 634"/>
                <a:gd name="T74" fmla="*/ 2147483647 w 175"/>
                <a:gd name="T75" fmla="*/ 2147483647 h 634"/>
                <a:gd name="T76" fmla="*/ 2147483647 w 175"/>
                <a:gd name="T77" fmla="*/ 2147483647 h 634"/>
                <a:gd name="T78" fmla="*/ 2147483647 w 175"/>
                <a:gd name="T79" fmla="*/ 2147483647 h 634"/>
                <a:gd name="T80" fmla="*/ 2147483647 w 175"/>
                <a:gd name="T81" fmla="*/ 2147483647 h 634"/>
                <a:gd name="T82" fmla="*/ 2147483647 w 175"/>
                <a:gd name="T83" fmla="*/ 2147483647 h 634"/>
                <a:gd name="T84" fmla="*/ 2147483647 w 175"/>
                <a:gd name="T85" fmla="*/ 2147483647 h 6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5"/>
                <a:gd name="T130" fmla="*/ 0 h 634"/>
                <a:gd name="T131" fmla="*/ 175 w 175"/>
                <a:gd name="T132" fmla="*/ 634 h 6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5" h="634">
                  <a:moveTo>
                    <a:pt x="0" y="12"/>
                  </a:moveTo>
                  <a:lnTo>
                    <a:pt x="14" y="0"/>
                  </a:lnTo>
                  <a:lnTo>
                    <a:pt x="30" y="29"/>
                  </a:lnTo>
                  <a:lnTo>
                    <a:pt x="30" y="44"/>
                  </a:lnTo>
                  <a:lnTo>
                    <a:pt x="49" y="94"/>
                  </a:lnTo>
                  <a:lnTo>
                    <a:pt x="59" y="94"/>
                  </a:lnTo>
                  <a:lnTo>
                    <a:pt x="59" y="114"/>
                  </a:lnTo>
                  <a:lnTo>
                    <a:pt x="44" y="124"/>
                  </a:lnTo>
                  <a:lnTo>
                    <a:pt x="52" y="161"/>
                  </a:lnTo>
                  <a:lnTo>
                    <a:pt x="39" y="190"/>
                  </a:lnTo>
                  <a:lnTo>
                    <a:pt x="36" y="242"/>
                  </a:lnTo>
                  <a:lnTo>
                    <a:pt x="57" y="288"/>
                  </a:lnTo>
                  <a:lnTo>
                    <a:pt x="54" y="312"/>
                  </a:lnTo>
                  <a:lnTo>
                    <a:pt x="59" y="326"/>
                  </a:lnTo>
                  <a:lnTo>
                    <a:pt x="53" y="340"/>
                  </a:lnTo>
                  <a:lnTo>
                    <a:pt x="63" y="371"/>
                  </a:lnTo>
                  <a:lnTo>
                    <a:pt x="66" y="415"/>
                  </a:lnTo>
                  <a:lnTo>
                    <a:pt x="74" y="431"/>
                  </a:lnTo>
                  <a:lnTo>
                    <a:pt x="74" y="447"/>
                  </a:lnTo>
                  <a:lnTo>
                    <a:pt x="88" y="472"/>
                  </a:lnTo>
                  <a:lnTo>
                    <a:pt x="96" y="480"/>
                  </a:lnTo>
                  <a:lnTo>
                    <a:pt x="92" y="479"/>
                  </a:lnTo>
                  <a:lnTo>
                    <a:pt x="105" y="512"/>
                  </a:lnTo>
                  <a:lnTo>
                    <a:pt x="106" y="566"/>
                  </a:lnTo>
                  <a:lnTo>
                    <a:pt x="113" y="581"/>
                  </a:lnTo>
                  <a:lnTo>
                    <a:pt x="126" y="580"/>
                  </a:lnTo>
                  <a:lnTo>
                    <a:pt x="143" y="603"/>
                  </a:lnTo>
                  <a:lnTo>
                    <a:pt x="175" y="607"/>
                  </a:lnTo>
                  <a:lnTo>
                    <a:pt x="175" y="612"/>
                  </a:lnTo>
                  <a:lnTo>
                    <a:pt x="164" y="616"/>
                  </a:lnTo>
                  <a:lnTo>
                    <a:pt x="168" y="634"/>
                  </a:lnTo>
                  <a:lnTo>
                    <a:pt x="165" y="634"/>
                  </a:lnTo>
                  <a:lnTo>
                    <a:pt x="150" y="626"/>
                  </a:lnTo>
                  <a:lnTo>
                    <a:pt x="158" y="622"/>
                  </a:lnTo>
                  <a:lnTo>
                    <a:pt x="160" y="618"/>
                  </a:lnTo>
                  <a:lnTo>
                    <a:pt x="153" y="616"/>
                  </a:lnTo>
                  <a:lnTo>
                    <a:pt x="146" y="626"/>
                  </a:lnTo>
                  <a:lnTo>
                    <a:pt x="115" y="606"/>
                  </a:lnTo>
                  <a:lnTo>
                    <a:pt x="112" y="610"/>
                  </a:lnTo>
                  <a:lnTo>
                    <a:pt x="104" y="607"/>
                  </a:lnTo>
                  <a:lnTo>
                    <a:pt x="101" y="599"/>
                  </a:lnTo>
                  <a:lnTo>
                    <a:pt x="109" y="600"/>
                  </a:lnTo>
                  <a:lnTo>
                    <a:pt x="109" y="594"/>
                  </a:lnTo>
                  <a:lnTo>
                    <a:pt x="104" y="585"/>
                  </a:lnTo>
                  <a:lnTo>
                    <a:pt x="104" y="591"/>
                  </a:lnTo>
                  <a:lnTo>
                    <a:pt x="95" y="596"/>
                  </a:lnTo>
                  <a:lnTo>
                    <a:pt x="92" y="580"/>
                  </a:lnTo>
                  <a:lnTo>
                    <a:pt x="99" y="581"/>
                  </a:lnTo>
                  <a:lnTo>
                    <a:pt x="92" y="568"/>
                  </a:lnTo>
                  <a:lnTo>
                    <a:pt x="88" y="581"/>
                  </a:lnTo>
                  <a:lnTo>
                    <a:pt x="85" y="566"/>
                  </a:lnTo>
                  <a:lnTo>
                    <a:pt x="78" y="566"/>
                  </a:lnTo>
                  <a:lnTo>
                    <a:pt x="67" y="537"/>
                  </a:lnTo>
                  <a:lnTo>
                    <a:pt x="66" y="531"/>
                  </a:lnTo>
                  <a:lnTo>
                    <a:pt x="70" y="530"/>
                  </a:lnTo>
                  <a:lnTo>
                    <a:pt x="80" y="540"/>
                  </a:lnTo>
                  <a:lnTo>
                    <a:pt x="77" y="514"/>
                  </a:lnTo>
                  <a:lnTo>
                    <a:pt x="61" y="511"/>
                  </a:lnTo>
                  <a:lnTo>
                    <a:pt x="57" y="515"/>
                  </a:lnTo>
                  <a:lnTo>
                    <a:pt x="54" y="511"/>
                  </a:lnTo>
                  <a:lnTo>
                    <a:pt x="61" y="504"/>
                  </a:lnTo>
                  <a:lnTo>
                    <a:pt x="56" y="499"/>
                  </a:lnTo>
                  <a:lnTo>
                    <a:pt x="61" y="496"/>
                  </a:lnTo>
                  <a:lnTo>
                    <a:pt x="54" y="469"/>
                  </a:lnTo>
                  <a:lnTo>
                    <a:pt x="57" y="463"/>
                  </a:lnTo>
                  <a:lnTo>
                    <a:pt x="63" y="469"/>
                  </a:lnTo>
                  <a:lnTo>
                    <a:pt x="66" y="483"/>
                  </a:lnTo>
                  <a:lnTo>
                    <a:pt x="73" y="492"/>
                  </a:lnTo>
                  <a:lnTo>
                    <a:pt x="70" y="461"/>
                  </a:lnTo>
                  <a:lnTo>
                    <a:pt x="61" y="425"/>
                  </a:lnTo>
                  <a:lnTo>
                    <a:pt x="54" y="422"/>
                  </a:lnTo>
                  <a:lnTo>
                    <a:pt x="54" y="428"/>
                  </a:lnTo>
                  <a:lnTo>
                    <a:pt x="47" y="426"/>
                  </a:lnTo>
                  <a:lnTo>
                    <a:pt x="39" y="413"/>
                  </a:lnTo>
                  <a:lnTo>
                    <a:pt x="39" y="387"/>
                  </a:lnTo>
                  <a:lnTo>
                    <a:pt x="23" y="355"/>
                  </a:lnTo>
                  <a:lnTo>
                    <a:pt x="21" y="345"/>
                  </a:lnTo>
                  <a:lnTo>
                    <a:pt x="28" y="345"/>
                  </a:lnTo>
                  <a:lnTo>
                    <a:pt x="30" y="283"/>
                  </a:lnTo>
                  <a:lnTo>
                    <a:pt x="30" y="264"/>
                  </a:lnTo>
                  <a:lnTo>
                    <a:pt x="18" y="232"/>
                  </a:lnTo>
                  <a:lnTo>
                    <a:pt x="21" y="219"/>
                  </a:lnTo>
                  <a:lnTo>
                    <a:pt x="15" y="202"/>
                  </a:lnTo>
                  <a:lnTo>
                    <a:pt x="19" y="153"/>
                  </a:lnTo>
                  <a:lnTo>
                    <a:pt x="12" y="95"/>
                  </a:lnTo>
                  <a:lnTo>
                    <a:pt x="15" y="70"/>
                  </a:lnTo>
                  <a:lnTo>
                    <a:pt x="0" y="12"/>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9" name="Freeform 234"/>
            <p:cNvSpPr>
              <a:spLocks/>
            </p:cNvSpPr>
            <p:nvPr/>
          </p:nvSpPr>
          <p:spPr bwMode="auto">
            <a:xfrm>
              <a:off x="2405063" y="4264050"/>
              <a:ext cx="315912" cy="990600"/>
            </a:xfrm>
            <a:custGeom>
              <a:avLst/>
              <a:gdLst>
                <a:gd name="T0" fmla="*/ 2147483647 w 175"/>
                <a:gd name="T1" fmla="*/ 0 h 634"/>
                <a:gd name="T2" fmla="*/ 2147483647 w 175"/>
                <a:gd name="T3" fmla="*/ 2147483647 h 634"/>
                <a:gd name="T4" fmla="*/ 2147483647 w 175"/>
                <a:gd name="T5" fmla="*/ 2147483647 h 634"/>
                <a:gd name="T6" fmla="*/ 2147483647 w 175"/>
                <a:gd name="T7" fmla="*/ 2147483647 h 634"/>
                <a:gd name="T8" fmla="*/ 2147483647 w 175"/>
                <a:gd name="T9" fmla="*/ 2147483647 h 634"/>
                <a:gd name="T10" fmla="*/ 2147483647 w 175"/>
                <a:gd name="T11" fmla="*/ 2147483647 h 634"/>
                <a:gd name="T12" fmla="*/ 2147483647 w 175"/>
                <a:gd name="T13" fmla="*/ 2147483647 h 634"/>
                <a:gd name="T14" fmla="*/ 2147483647 w 175"/>
                <a:gd name="T15" fmla="*/ 2147483647 h 634"/>
                <a:gd name="T16" fmla="*/ 2147483647 w 175"/>
                <a:gd name="T17" fmla="*/ 2147483647 h 634"/>
                <a:gd name="T18" fmla="*/ 2147483647 w 175"/>
                <a:gd name="T19" fmla="*/ 2147483647 h 634"/>
                <a:gd name="T20" fmla="*/ 2147483647 w 175"/>
                <a:gd name="T21" fmla="*/ 2147483647 h 634"/>
                <a:gd name="T22" fmla="*/ 2147483647 w 175"/>
                <a:gd name="T23" fmla="*/ 2147483647 h 634"/>
                <a:gd name="T24" fmla="*/ 2147483647 w 175"/>
                <a:gd name="T25" fmla="*/ 2147483647 h 634"/>
                <a:gd name="T26" fmla="*/ 2147483647 w 175"/>
                <a:gd name="T27" fmla="*/ 2147483647 h 634"/>
                <a:gd name="T28" fmla="*/ 2147483647 w 175"/>
                <a:gd name="T29" fmla="*/ 2147483647 h 634"/>
                <a:gd name="T30" fmla="*/ 2147483647 w 175"/>
                <a:gd name="T31" fmla="*/ 2147483647 h 634"/>
                <a:gd name="T32" fmla="*/ 2147483647 w 175"/>
                <a:gd name="T33" fmla="*/ 2147483647 h 634"/>
                <a:gd name="T34" fmla="*/ 2147483647 w 175"/>
                <a:gd name="T35" fmla="*/ 2147483647 h 634"/>
                <a:gd name="T36" fmla="*/ 2147483647 w 175"/>
                <a:gd name="T37" fmla="*/ 2147483647 h 634"/>
                <a:gd name="T38" fmla="*/ 2147483647 w 175"/>
                <a:gd name="T39" fmla="*/ 2147483647 h 634"/>
                <a:gd name="T40" fmla="*/ 2147483647 w 175"/>
                <a:gd name="T41" fmla="*/ 2147483647 h 634"/>
                <a:gd name="T42" fmla="*/ 2147483647 w 175"/>
                <a:gd name="T43" fmla="*/ 2147483647 h 634"/>
                <a:gd name="T44" fmla="*/ 2147483647 w 175"/>
                <a:gd name="T45" fmla="*/ 2147483647 h 634"/>
                <a:gd name="T46" fmla="*/ 2147483647 w 175"/>
                <a:gd name="T47" fmla="*/ 2147483647 h 634"/>
                <a:gd name="T48" fmla="*/ 2147483647 w 175"/>
                <a:gd name="T49" fmla="*/ 2147483647 h 634"/>
                <a:gd name="T50" fmla="*/ 2147483647 w 175"/>
                <a:gd name="T51" fmla="*/ 2147483647 h 634"/>
                <a:gd name="T52" fmla="*/ 2147483647 w 175"/>
                <a:gd name="T53" fmla="*/ 2147483647 h 634"/>
                <a:gd name="T54" fmla="*/ 2147483647 w 175"/>
                <a:gd name="T55" fmla="*/ 2147483647 h 634"/>
                <a:gd name="T56" fmla="*/ 2147483647 w 175"/>
                <a:gd name="T57" fmla="*/ 2147483647 h 634"/>
                <a:gd name="T58" fmla="*/ 2147483647 w 175"/>
                <a:gd name="T59" fmla="*/ 2147483647 h 634"/>
                <a:gd name="T60" fmla="*/ 2147483647 w 175"/>
                <a:gd name="T61" fmla="*/ 2147483647 h 634"/>
                <a:gd name="T62" fmla="*/ 2147483647 w 175"/>
                <a:gd name="T63" fmla="*/ 2147483647 h 634"/>
                <a:gd name="T64" fmla="*/ 2147483647 w 175"/>
                <a:gd name="T65" fmla="*/ 2147483647 h 634"/>
                <a:gd name="T66" fmla="*/ 2147483647 w 175"/>
                <a:gd name="T67" fmla="*/ 2147483647 h 634"/>
                <a:gd name="T68" fmla="*/ 2147483647 w 175"/>
                <a:gd name="T69" fmla="*/ 2147483647 h 634"/>
                <a:gd name="T70" fmla="*/ 2147483647 w 175"/>
                <a:gd name="T71" fmla="*/ 2147483647 h 634"/>
                <a:gd name="T72" fmla="*/ 2147483647 w 175"/>
                <a:gd name="T73" fmla="*/ 2147483647 h 634"/>
                <a:gd name="T74" fmla="*/ 2147483647 w 175"/>
                <a:gd name="T75" fmla="*/ 2147483647 h 634"/>
                <a:gd name="T76" fmla="*/ 2147483647 w 175"/>
                <a:gd name="T77" fmla="*/ 2147483647 h 634"/>
                <a:gd name="T78" fmla="*/ 2147483647 w 175"/>
                <a:gd name="T79" fmla="*/ 2147483647 h 634"/>
                <a:gd name="T80" fmla="*/ 2147483647 w 175"/>
                <a:gd name="T81" fmla="*/ 2147483647 h 634"/>
                <a:gd name="T82" fmla="*/ 2147483647 w 175"/>
                <a:gd name="T83" fmla="*/ 2147483647 h 634"/>
                <a:gd name="T84" fmla="*/ 2147483647 w 175"/>
                <a:gd name="T85" fmla="*/ 2147483647 h 6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5"/>
                <a:gd name="T130" fmla="*/ 0 h 634"/>
                <a:gd name="T131" fmla="*/ 175 w 175"/>
                <a:gd name="T132" fmla="*/ 634 h 6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5" h="634">
                  <a:moveTo>
                    <a:pt x="0" y="12"/>
                  </a:moveTo>
                  <a:lnTo>
                    <a:pt x="14" y="0"/>
                  </a:lnTo>
                  <a:lnTo>
                    <a:pt x="30" y="29"/>
                  </a:lnTo>
                  <a:lnTo>
                    <a:pt x="30" y="44"/>
                  </a:lnTo>
                  <a:lnTo>
                    <a:pt x="49" y="94"/>
                  </a:lnTo>
                  <a:lnTo>
                    <a:pt x="59" y="94"/>
                  </a:lnTo>
                  <a:lnTo>
                    <a:pt x="59" y="114"/>
                  </a:lnTo>
                  <a:lnTo>
                    <a:pt x="44" y="124"/>
                  </a:lnTo>
                  <a:lnTo>
                    <a:pt x="52" y="161"/>
                  </a:lnTo>
                  <a:lnTo>
                    <a:pt x="39" y="190"/>
                  </a:lnTo>
                  <a:lnTo>
                    <a:pt x="36" y="242"/>
                  </a:lnTo>
                  <a:lnTo>
                    <a:pt x="57" y="288"/>
                  </a:lnTo>
                  <a:lnTo>
                    <a:pt x="54" y="312"/>
                  </a:lnTo>
                  <a:lnTo>
                    <a:pt x="59" y="326"/>
                  </a:lnTo>
                  <a:lnTo>
                    <a:pt x="53" y="340"/>
                  </a:lnTo>
                  <a:lnTo>
                    <a:pt x="63" y="371"/>
                  </a:lnTo>
                  <a:lnTo>
                    <a:pt x="66" y="415"/>
                  </a:lnTo>
                  <a:lnTo>
                    <a:pt x="74" y="431"/>
                  </a:lnTo>
                  <a:lnTo>
                    <a:pt x="74" y="447"/>
                  </a:lnTo>
                  <a:lnTo>
                    <a:pt x="88" y="472"/>
                  </a:lnTo>
                  <a:lnTo>
                    <a:pt x="96" y="480"/>
                  </a:lnTo>
                  <a:lnTo>
                    <a:pt x="92" y="479"/>
                  </a:lnTo>
                  <a:lnTo>
                    <a:pt x="105" y="512"/>
                  </a:lnTo>
                  <a:lnTo>
                    <a:pt x="106" y="566"/>
                  </a:lnTo>
                  <a:lnTo>
                    <a:pt x="113" y="581"/>
                  </a:lnTo>
                  <a:lnTo>
                    <a:pt x="126" y="580"/>
                  </a:lnTo>
                  <a:lnTo>
                    <a:pt x="143" y="603"/>
                  </a:lnTo>
                  <a:lnTo>
                    <a:pt x="175" y="607"/>
                  </a:lnTo>
                  <a:lnTo>
                    <a:pt x="175" y="612"/>
                  </a:lnTo>
                  <a:lnTo>
                    <a:pt x="164" y="616"/>
                  </a:lnTo>
                  <a:lnTo>
                    <a:pt x="168" y="634"/>
                  </a:lnTo>
                  <a:lnTo>
                    <a:pt x="165" y="634"/>
                  </a:lnTo>
                  <a:lnTo>
                    <a:pt x="150" y="626"/>
                  </a:lnTo>
                  <a:lnTo>
                    <a:pt x="158" y="622"/>
                  </a:lnTo>
                  <a:lnTo>
                    <a:pt x="160" y="618"/>
                  </a:lnTo>
                  <a:lnTo>
                    <a:pt x="153" y="616"/>
                  </a:lnTo>
                  <a:lnTo>
                    <a:pt x="146" y="626"/>
                  </a:lnTo>
                  <a:lnTo>
                    <a:pt x="115" y="606"/>
                  </a:lnTo>
                  <a:lnTo>
                    <a:pt x="112" y="610"/>
                  </a:lnTo>
                  <a:lnTo>
                    <a:pt x="104" y="607"/>
                  </a:lnTo>
                  <a:lnTo>
                    <a:pt x="101" y="599"/>
                  </a:lnTo>
                  <a:lnTo>
                    <a:pt x="109" y="600"/>
                  </a:lnTo>
                  <a:lnTo>
                    <a:pt x="109" y="594"/>
                  </a:lnTo>
                  <a:lnTo>
                    <a:pt x="104" y="585"/>
                  </a:lnTo>
                  <a:lnTo>
                    <a:pt x="104" y="591"/>
                  </a:lnTo>
                  <a:lnTo>
                    <a:pt x="95" y="596"/>
                  </a:lnTo>
                  <a:lnTo>
                    <a:pt x="92" y="580"/>
                  </a:lnTo>
                  <a:lnTo>
                    <a:pt x="99" y="581"/>
                  </a:lnTo>
                  <a:lnTo>
                    <a:pt x="92" y="568"/>
                  </a:lnTo>
                  <a:lnTo>
                    <a:pt x="88" y="581"/>
                  </a:lnTo>
                  <a:lnTo>
                    <a:pt x="85" y="566"/>
                  </a:lnTo>
                  <a:lnTo>
                    <a:pt x="78" y="566"/>
                  </a:lnTo>
                  <a:lnTo>
                    <a:pt x="67" y="537"/>
                  </a:lnTo>
                  <a:lnTo>
                    <a:pt x="66" y="531"/>
                  </a:lnTo>
                  <a:lnTo>
                    <a:pt x="70" y="530"/>
                  </a:lnTo>
                  <a:lnTo>
                    <a:pt x="80" y="540"/>
                  </a:lnTo>
                  <a:lnTo>
                    <a:pt x="77" y="514"/>
                  </a:lnTo>
                  <a:lnTo>
                    <a:pt x="61" y="511"/>
                  </a:lnTo>
                  <a:lnTo>
                    <a:pt x="57" y="515"/>
                  </a:lnTo>
                  <a:lnTo>
                    <a:pt x="54" y="511"/>
                  </a:lnTo>
                  <a:lnTo>
                    <a:pt x="61" y="504"/>
                  </a:lnTo>
                  <a:lnTo>
                    <a:pt x="56" y="499"/>
                  </a:lnTo>
                  <a:lnTo>
                    <a:pt x="61" y="496"/>
                  </a:lnTo>
                  <a:lnTo>
                    <a:pt x="54" y="469"/>
                  </a:lnTo>
                  <a:lnTo>
                    <a:pt x="57" y="463"/>
                  </a:lnTo>
                  <a:lnTo>
                    <a:pt x="63" y="469"/>
                  </a:lnTo>
                  <a:lnTo>
                    <a:pt x="66" y="483"/>
                  </a:lnTo>
                  <a:lnTo>
                    <a:pt x="73" y="492"/>
                  </a:lnTo>
                  <a:lnTo>
                    <a:pt x="70" y="461"/>
                  </a:lnTo>
                  <a:lnTo>
                    <a:pt x="61" y="425"/>
                  </a:lnTo>
                  <a:lnTo>
                    <a:pt x="54" y="422"/>
                  </a:lnTo>
                  <a:lnTo>
                    <a:pt x="54" y="428"/>
                  </a:lnTo>
                  <a:lnTo>
                    <a:pt x="47" y="426"/>
                  </a:lnTo>
                  <a:lnTo>
                    <a:pt x="39" y="413"/>
                  </a:lnTo>
                  <a:lnTo>
                    <a:pt x="39" y="387"/>
                  </a:lnTo>
                  <a:lnTo>
                    <a:pt x="23" y="355"/>
                  </a:lnTo>
                  <a:lnTo>
                    <a:pt x="21" y="345"/>
                  </a:lnTo>
                  <a:lnTo>
                    <a:pt x="28" y="345"/>
                  </a:lnTo>
                  <a:lnTo>
                    <a:pt x="30" y="283"/>
                  </a:lnTo>
                  <a:lnTo>
                    <a:pt x="30" y="264"/>
                  </a:lnTo>
                  <a:lnTo>
                    <a:pt x="18" y="232"/>
                  </a:lnTo>
                  <a:lnTo>
                    <a:pt x="21" y="219"/>
                  </a:lnTo>
                  <a:lnTo>
                    <a:pt x="15" y="202"/>
                  </a:lnTo>
                  <a:lnTo>
                    <a:pt x="19" y="153"/>
                  </a:lnTo>
                  <a:lnTo>
                    <a:pt x="12" y="95"/>
                  </a:lnTo>
                  <a:lnTo>
                    <a:pt x="15" y="70"/>
                  </a:lnTo>
                  <a:lnTo>
                    <a:pt x="0" y="12"/>
                  </a:lnTo>
                </a:path>
              </a:pathLst>
            </a:custGeom>
            <a:solidFill>
              <a:srgbClr val="92D050"/>
            </a:solidFill>
            <a:ln w="1651" algn="ctr">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80" name="Freeform 235"/>
            <p:cNvSpPr>
              <a:spLocks/>
            </p:cNvSpPr>
            <p:nvPr/>
          </p:nvSpPr>
          <p:spPr bwMode="auto">
            <a:xfrm>
              <a:off x="4521200" y="2470175"/>
              <a:ext cx="7938" cy="14288"/>
            </a:xfrm>
            <a:custGeom>
              <a:avLst/>
              <a:gdLst>
                <a:gd name="T0" fmla="*/ 0 w 4"/>
                <a:gd name="T1" fmla="*/ 0 h 10"/>
                <a:gd name="T2" fmla="*/ 2147483647 w 4"/>
                <a:gd name="T3" fmla="*/ 2147483647 h 10"/>
                <a:gd name="T4" fmla="*/ 2147483647 w 4"/>
                <a:gd name="T5" fmla="*/ 2147483647 h 10"/>
                <a:gd name="T6" fmla="*/ 2147483647 w 4"/>
                <a:gd name="T7" fmla="*/ 2147483647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0" y="0"/>
                  </a:moveTo>
                  <a:lnTo>
                    <a:pt x="4" y="10"/>
                  </a:lnTo>
                  <a:lnTo>
                    <a:pt x="4" y="6"/>
                  </a:lnTo>
                  <a:lnTo>
                    <a:pt x="1" y="2"/>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81" name="Freeform 236"/>
            <p:cNvSpPr>
              <a:spLocks/>
            </p:cNvSpPr>
            <p:nvPr/>
          </p:nvSpPr>
          <p:spPr bwMode="auto">
            <a:xfrm>
              <a:off x="4521200" y="2470175"/>
              <a:ext cx="7938" cy="14288"/>
            </a:xfrm>
            <a:custGeom>
              <a:avLst/>
              <a:gdLst>
                <a:gd name="T0" fmla="*/ 0 w 4"/>
                <a:gd name="T1" fmla="*/ 0 h 10"/>
                <a:gd name="T2" fmla="*/ 2147483647 w 4"/>
                <a:gd name="T3" fmla="*/ 2147483647 h 10"/>
                <a:gd name="T4" fmla="*/ 2147483647 w 4"/>
                <a:gd name="T5" fmla="*/ 2147483647 h 10"/>
                <a:gd name="T6" fmla="*/ 2147483647 w 4"/>
                <a:gd name="T7" fmla="*/ 2147483647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0" y="0"/>
                  </a:moveTo>
                  <a:lnTo>
                    <a:pt x="4" y="10"/>
                  </a:lnTo>
                  <a:lnTo>
                    <a:pt x="4" y="6"/>
                  </a:lnTo>
                  <a:lnTo>
                    <a:pt x="1" y="2"/>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82" name="Freeform 237"/>
            <p:cNvSpPr>
              <a:spLocks/>
            </p:cNvSpPr>
            <p:nvPr/>
          </p:nvSpPr>
          <p:spPr bwMode="auto">
            <a:xfrm>
              <a:off x="4813300" y="2338413"/>
              <a:ext cx="422275" cy="219075"/>
            </a:xfrm>
            <a:custGeom>
              <a:avLst/>
              <a:gdLst>
                <a:gd name="T0" fmla="*/ 2147483647 w 235"/>
                <a:gd name="T1" fmla="*/ 2147483647 h 139"/>
                <a:gd name="T2" fmla="*/ 2147483647 w 235"/>
                <a:gd name="T3" fmla="*/ 2147483647 h 139"/>
                <a:gd name="T4" fmla="*/ 2147483647 w 235"/>
                <a:gd name="T5" fmla="*/ 2147483647 h 139"/>
                <a:gd name="T6" fmla="*/ 2147483647 w 235"/>
                <a:gd name="T7" fmla="*/ 2147483647 h 139"/>
                <a:gd name="T8" fmla="*/ 2147483647 w 235"/>
                <a:gd name="T9" fmla="*/ 2147483647 h 139"/>
                <a:gd name="T10" fmla="*/ 2147483647 w 235"/>
                <a:gd name="T11" fmla="*/ 2147483647 h 139"/>
                <a:gd name="T12" fmla="*/ 2147483647 w 235"/>
                <a:gd name="T13" fmla="*/ 2147483647 h 139"/>
                <a:gd name="T14" fmla="*/ 2147483647 w 235"/>
                <a:gd name="T15" fmla="*/ 2147483647 h 139"/>
                <a:gd name="T16" fmla="*/ 2147483647 w 235"/>
                <a:gd name="T17" fmla="*/ 2147483647 h 139"/>
                <a:gd name="T18" fmla="*/ 2147483647 w 235"/>
                <a:gd name="T19" fmla="*/ 2147483647 h 139"/>
                <a:gd name="T20" fmla="*/ 2147483647 w 235"/>
                <a:gd name="T21" fmla="*/ 2147483647 h 139"/>
                <a:gd name="T22" fmla="*/ 2147483647 w 235"/>
                <a:gd name="T23" fmla="*/ 2147483647 h 139"/>
                <a:gd name="T24" fmla="*/ 2147483647 w 235"/>
                <a:gd name="T25" fmla="*/ 2147483647 h 139"/>
                <a:gd name="T26" fmla="*/ 2147483647 w 235"/>
                <a:gd name="T27" fmla="*/ 2147483647 h 139"/>
                <a:gd name="T28" fmla="*/ 2147483647 w 235"/>
                <a:gd name="T29" fmla="*/ 2147483647 h 139"/>
                <a:gd name="T30" fmla="*/ 2147483647 w 235"/>
                <a:gd name="T31" fmla="*/ 2147483647 h 139"/>
                <a:gd name="T32" fmla="*/ 2147483647 w 235"/>
                <a:gd name="T33" fmla="*/ 2147483647 h 139"/>
                <a:gd name="T34" fmla="*/ 2147483647 w 235"/>
                <a:gd name="T35" fmla="*/ 2147483647 h 139"/>
                <a:gd name="T36" fmla="*/ 2147483647 w 235"/>
                <a:gd name="T37" fmla="*/ 2147483647 h 139"/>
                <a:gd name="T38" fmla="*/ 2147483647 w 235"/>
                <a:gd name="T39" fmla="*/ 2147483647 h 139"/>
                <a:gd name="T40" fmla="*/ 2147483647 w 235"/>
                <a:gd name="T41" fmla="*/ 2147483647 h 139"/>
                <a:gd name="T42" fmla="*/ 2147483647 w 235"/>
                <a:gd name="T43" fmla="*/ 2147483647 h 139"/>
                <a:gd name="T44" fmla="*/ 2147483647 w 235"/>
                <a:gd name="T45" fmla="*/ 2147483647 h 139"/>
                <a:gd name="T46" fmla="*/ 2147483647 w 235"/>
                <a:gd name="T47" fmla="*/ 2147483647 h 139"/>
                <a:gd name="T48" fmla="*/ 2147483647 w 235"/>
                <a:gd name="T49" fmla="*/ 2147483647 h 139"/>
                <a:gd name="T50" fmla="*/ 2147483647 w 235"/>
                <a:gd name="T51" fmla="*/ 2147483647 h 139"/>
                <a:gd name="T52" fmla="*/ 2147483647 w 235"/>
                <a:gd name="T53" fmla="*/ 2147483647 h 139"/>
                <a:gd name="T54" fmla="*/ 2147483647 w 235"/>
                <a:gd name="T55" fmla="*/ 2147483647 h 139"/>
                <a:gd name="T56" fmla="*/ 2147483647 w 235"/>
                <a:gd name="T57" fmla="*/ 2147483647 h 139"/>
                <a:gd name="T58" fmla="*/ 2147483647 w 235"/>
                <a:gd name="T59" fmla="*/ 2147483647 h 139"/>
                <a:gd name="T60" fmla="*/ 2147483647 w 235"/>
                <a:gd name="T61" fmla="*/ 2147483647 h 139"/>
                <a:gd name="T62" fmla="*/ 2147483647 w 235"/>
                <a:gd name="T63" fmla="*/ 2147483647 h 139"/>
                <a:gd name="T64" fmla="*/ 2147483647 w 235"/>
                <a:gd name="T65" fmla="*/ 2147483647 h 139"/>
                <a:gd name="T66" fmla="*/ 2147483647 w 235"/>
                <a:gd name="T67" fmla="*/ 0 h 139"/>
                <a:gd name="T68" fmla="*/ 2147483647 w 235"/>
                <a:gd name="T69" fmla="*/ 2147483647 h 139"/>
                <a:gd name="T70" fmla="*/ 2147483647 w 235"/>
                <a:gd name="T71" fmla="*/ 2147483647 h 139"/>
                <a:gd name="T72" fmla="*/ 2147483647 w 235"/>
                <a:gd name="T73" fmla="*/ 2147483647 h 139"/>
                <a:gd name="T74" fmla="*/ 2147483647 w 235"/>
                <a:gd name="T75" fmla="*/ 2147483647 h 139"/>
                <a:gd name="T76" fmla="*/ 2147483647 w 235"/>
                <a:gd name="T77" fmla="*/ 2147483647 h 139"/>
                <a:gd name="T78" fmla="*/ 2147483647 w 235"/>
                <a:gd name="T79" fmla="*/ 2147483647 h 139"/>
                <a:gd name="T80" fmla="*/ 2147483647 w 235"/>
                <a:gd name="T81" fmla="*/ 2147483647 h 139"/>
                <a:gd name="T82" fmla="*/ 2147483647 w 235"/>
                <a:gd name="T83" fmla="*/ 2147483647 h 139"/>
                <a:gd name="T84" fmla="*/ 2147483647 w 235"/>
                <a:gd name="T85" fmla="*/ 2147483647 h 139"/>
                <a:gd name="T86" fmla="*/ 0 w 235"/>
                <a:gd name="T87" fmla="*/ 2147483647 h 139"/>
                <a:gd name="T88" fmla="*/ 2147483647 w 235"/>
                <a:gd name="T89" fmla="*/ 2147483647 h 139"/>
                <a:gd name="T90" fmla="*/ 2147483647 w 235"/>
                <a:gd name="T91" fmla="*/ 2147483647 h 139"/>
                <a:gd name="T92" fmla="*/ 2147483647 w 235"/>
                <a:gd name="T93" fmla="*/ 2147483647 h 139"/>
                <a:gd name="T94" fmla="*/ 2147483647 w 235"/>
                <a:gd name="T95" fmla="*/ 2147483647 h 139"/>
                <a:gd name="T96" fmla="*/ 2147483647 w 235"/>
                <a:gd name="T97" fmla="*/ 2147483647 h 139"/>
                <a:gd name="T98" fmla="*/ 2147483647 w 235"/>
                <a:gd name="T99" fmla="*/ 2147483647 h 139"/>
                <a:gd name="T100" fmla="*/ 2147483647 w 235"/>
                <a:gd name="T101" fmla="*/ 2147483647 h 139"/>
                <a:gd name="T102" fmla="*/ 2147483647 w 235"/>
                <a:gd name="T103" fmla="*/ 2147483647 h 139"/>
                <a:gd name="T104" fmla="*/ 2147483647 w 235"/>
                <a:gd name="T105" fmla="*/ 2147483647 h 139"/>
                <a:gd name="T106" fmla="*/ 2147483647 w 235"/>
                <a:gd name="T107" fmla="*/ 2147483647 h 139"/>
                <a:gd name="T108" fmla="*/ 2147483647 w 235"/>
                <a:gd name="T109" fmla="*/ 2147483647 h 1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5"/>
                <a:gd name="T166" fmla="*/ 0 h 139"/>
                <a:gd name="T167" fmla="*/ 235 w 235"/>
                <a:gd name="T168" fmla="*/ 139 h 1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5" h="139">
                  <a:moveTo>
                    <a:pt x="87" y="115"/>
                  </a:moveTo>
                  <a:lnTo>
                    <a:pt x="89" y="121"/>
                  </a:lnTo>
                  <a:lnTo>
                    <a:pt x="105" y="121"/>
                  </a:lnTo>
                  <a:lnTo>
                    <a:pt x="104" y="115"/>
                  </a:lnTo>
                  <a:lnTo>
                    <a:pt x="111" y="112"/>
                  </a:lnTo>
                  <a:lnTo>
                    <a:pt x="119" y="99"/>
                  </a:lnTo>
                  <a:lnTo>
                    <a:pt x="135" y="99"/>
                  </a:lnTo>
                  <a:lnTo>
                    <a:pt x="134" y="105"/>
                  </a:lnTo>
                  <a:lnTo>
                    <a:pt x="159" y="112"/>
                  </a:lnTo>
                  <a:lnTo>
                    <a:pt x="145" y="121"/>
                  </a:lnTo>
                  <a:lnTo>
                    <a:pt x="157" y="129"/>
                  </a:lnTo>
                  <a:lnTo>
                    <a:pt x="157" y="134"/>
                  </a:lnTo>
                  <a:lnTo>
                    <a:pt x="162" y="139"/>
                  </a:lnTo>
                  <a:lnTo>
                    <a:pt x="186" y="126"/>
                  </a:lnTo>
                  <a:lnTo>
                    <a:pt x="197" y="126"/>
                  </a:lnTo>
                  <a:lnTo>
                    <a:pt x="197" y="123"/>
                  </a:lnTo>
                  <a:lnTo>
                    <a:pt x="184" y="123"/>
                  </a:lnTo>
                  <a:lnTo>
                    <a:pt x="169" y="112"/>
                  </a:lnTo>
                  <a:lnTo>
                    <a:pt x="207" y="92"/>
                  </a:lnTo>
                  <a:lnTo>
                    <a:pt x="215" y="92"/>
                  </a:lnTo>
                  <a:lnTo>
                    <a:pt x="215" y="82"/>
                  </a:lnTo>
                  <a:lnTo>
                    <a:pt x="222" y="77"/>
                  </a:lnTo>
                  <a:lnTo>
                    <a:pt x="233" y="77"/>
                  </a:lnTo>
                  <a:lnTo>
                    <a:pt x="231" y="61"/>
                  </a:lnTo>
                  <a:lnTo>
                    <a:pt x="235" y="61"/>
                  </a:lnTo>
                  <a:lnTo>
                    <a:pt x="231" y="58"/>
                  </a:lnTo>
                  <a:lnTo>
                    <a:pt x="235" y="48"/>
                  </a:lnTo>
                  <a:lnTo>
                    <a:pt x="207" y="41"/>
                  </a:lnTo>
                  <a:lnTo>
                    <a:pt x="197" y="32"/>
                  </a:lnTo>
                  <a:lnTo>
                    <a:pt x="173" y="32"/>
                  </a:lnTo>
                  <a:lnTo>
                    <a:pt x="164" y="19"/>
                  </a:lnTo>
                  <a:lnTo>
                    <a:pt x="153" y="18"/>
                  </a:lnTo>
                  <a:lnTo>
                    <a:pt x="155" y="10"/>
                  </a:lnTo>
                  <a:lnTo>
                    <a:pt x="145" y="0"/>
                  </a:lnTo>
                  <a:lnTo>
                    <a:pt x="121" y="4"/>
                  </a:lnTo>
                  <a:lnTo>
                    <a:pt x="111" y="6"/>
                  </a:lnTo>
                  <a:lnTo>
                    <a:pt x="104" y="18"/>
                  </a:lnTo>
                  <a:lnTo>
                    <a:pt x="86" y="13"/>
                  </a:lnTo>
                  <a:lnTo>
                    <a:pt x="69" y="16"/>
                  </a:lnTo>
                  <a:lnTo>
                    <a:pt x="45" y="7"/>
                  </a:lnTo>
                  <a:lnTo>
                    <a:pt x="15" y="13"/>
                  </a:lnTo>
                  <a:lnTo>
                    <a:pt x="23" y="34"/>
                  </a:lnTo>
                  <a:lnTo>
                    <a:pt x="4" y="56"/>
                  </a:lnTo>
                  <a:lnTo>
                    <a:pt x="0" y="67"/>
                  </a:lnTo>
                  <a:lnTo>
                    <a:pt x="1" y="69"/>
                  </a:lnTo>
                  <a:lnTo>
                    <a:pt x="11" y="76"/>
                  </a:lnTo>
                  <a:lnTo>
                    <a:pt x="39" y="77"/>
                  </a:lnTo>
                  <a:lnTo>
                    <a:pt x="59" y="70"/>
                  </a:lnTo>
                  <a:lnTo>
                    <a:pt x="70" y="67"/>
                  </a:lnTo>
                  <a:lnTo>
                    <a:pt x="93" y="74"/>
                  </a:lnTo>
                  <a:lnTo>
                    <a:pt x="94" y="82"/>
                  </a:lnTo>
                  <a:lnTo>
                    <a:pt x="107" y="96"/>
                  </a:lnTo>
                  <a:lnTo>
                    <a:pt x="107" y="102"/>
                  </a:lnTo>
                  <a:lnTo>
                    <a:pt x="96" y="102"/>
                  </a:lnTo>
                  <a:lnTo>
                    <a:pt x="87" y="1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83" name="Freeform 238"/>
            <p:cNvSpPr>
              <a:spLocks/>
            </p:cNvSpPr>
            <p:nvPr/>
          </p:nvSpPr>
          <p:spPr bwMode="auto">
            <a:xfrm>
              <a:off x="4813300" y="2338413"/>
              <a:ext cx="422275" cy="219075"/>
            </a:xfrm>
            <a:custGeom>
              <a:avLst/>
              <a:gdLst>
                <a:gd name="T0" fmla="*/ 2147483647 w 235"/>
                <a:gd name="T1" fmla="*/ 2147483647 h 139"/>
                <a:gd name="T2" fmla="*/ 2147483647 w 235"/>
                <a:gd name="T3" fmla="*/ 2147483647 h 139"/>
                <a:gd name="T4" fmla="*/ 2147483647 w 235"/>
                <a:gd name="T5" fmla="*/ 2147483647 h 139"/>
                <a:gd name="T6" fmla="*/ 2147483647 w 235"/>
                <a:gd name="T7" fmla="*/ 2147483647 h 139"/>
                <a:gd name="T8" fmla="*/ 2147483647 w 235"/>
                <a:gd name="T9" fmla="*/ 2147483647 h 139"/>
                <a:gd name="T10" fmla="*/ 2147483647 w 235"/>
                <a:gd name="T11" fmla="*/ 2147483647 h 139"/>
                <a:gd name="T12" fmla="*/ 2147483647 w 235"/>
                <a:gd name="T13" fmla="*/ 2147483647 h 139"/>
                <a:gd name="T14" fmla="*/ 2147483647 w 235"/>
                <a:gd name="T15" fmla="*/ 2147483647 h 139"/>
                <a:gd name="T16" fmla="*/ 2147483647 w 235"/>
                <a:gd name="T17" fmla="*/ 2147483647 h 139"/>
                <a:gd name="T18" fmla="*/ 2147483647 w 235"/>
                <a:gd name="T19" fmla="*/ 2147483647 h 139"/>
                <a:gd name="T20" fmla="*/ 2147483647 w 235"/>
                <a:gd name="T21" fmla="*/ 2147483647 h 139"/>
                <a:gd name="T22" fmla="*/ 2147483647 w 235"/>
                <a:gd name="T23" fmla="*/ 2147483647 h 139"/>
                <a:gd name="T24" fmla="*/ 2147483647 w 235"/>
                <a:gd name="T25" fmla="*/ 2147483647 h 139"/>
                <a:gd name="T26" fmla="*/ 2147483647 w 235"/>
                <a:gd name="T27" fmla="*/ 2147483647 h 139"/>
                <a:gd name="T28" fmla="*/ 2147483647 w 235"/>
                <a:gd name="T29" fmla="*/ 2147483647 h 139"/>
                <a:gd name="T30" fmla="*/ 2147483647 w 235"/>
                <a:gd name="T31" fmla="*/ 2147483647 h 139"/>
                <a:gd name="T32" fmla="*/ 2147483647 w 235"/>
                <a:gd name="T33" fmla="*/ 2147483647 h 139"/>
                <a:gd name="T34" fmla="*/ 2147483647 w 235"/>
                <a:gd name="T35" fmla="*/ 2147483647 h 139"/>
                <a:gd name="T36" fmla="*/ 2147483647 w 235"/>
                <a:gd name="T37" fmla="*/ 2147483647 h 139"/>
                <a:gd name="T38" fmla="*/ 2147483647 w 235"/>
                <a:gd name="T39" fmla="*/ 2147483647 h 139"/>
                <a:gd name="T40" fmla="*/ 2147483647 w 235"/>
                <a:gd name="T41" fmla="*/ 2147483647 h 139"/>
                <a:gd name="T42" fmla="*/ 2147483647 w 235"/>
                <a:gd name="T43" fmla="*/ 2147483647 h 139"/>
                <a:gd name="T44" fmla="*/ 2147483647 w 235"/>
                <a:gd name="T45" fmla="*/ 2147483647 h 139"/>
                <a:gd name="T46" fmla="*/ 2147483647 w 235"/>
                <a:gd name="T47" fmla="*/ 2147483647 h 139"/>
                <a:gd name="T48" fmla="*/ 2147483647 w 235"/>
                <a:gd name="T49" fmla="*/ 2147483647 h 139"/>
                <a:gd name="T50" fmla="*/ 2147483647 w 235"/>
                <a:gd name="T51" fmla="*/ 2147483647 h 139"/>
                <a:gd name="T52" fmla="*/ 2147483647 w 235"/>
                <a:gd name="T53" fmla="*/ 2147483647 h 139"/>
                <a:gd name="T54" fmla="*/ 2147483647 w 235"/>
                <a:gd name="T55" fmla="*/ 2147483647 h 139"/>
                <a:gd name="T56" fmla="*/ 2147483647 w 235"/>
                <a:gd name="T57" fmla="*/ 2147483647 h 139"/>
                <a:gd name="T58" fmla="*/ 2147483647 w 235"/>
                <a:gd name="T59" fmla="*/ 2147483647 h 139"/>
                <a:gd name="T60" fmla="*/ 2147483647 w 235"/>
                <a:gd name="T61" fmla="*/ 2147483647 h 139"/>
                <a:gd name="T62" fmla="*/ 2147483647 w 235"/>
                <a:gd name="T63" fmla="*/ 2147483647 h 139"/>
                <a:gd name="T64" fmla="*/ 2147483647 w 235"/>
                <a:gd name="T65" fmla="*/ 2147483647 h 139"/>
                <a:gd name="T66" fmla="*/ 2147483647 w 235"/>
                <a:gd name="T67" fmla="*/ 0 h 139"/>
                <a:gd name="T68" fmla="*/ 2147483647 w 235"/>
                <a:gd name="T69" fmla="*/ 2147483647 h 139"/>
                <a:gd name="T70" fmla="*/ 2147483647 w 235"/>
                <a:gd name="T71" fmla="*/ 2147483647 h 139"/>
                <a:gd name="T72" fmla="*/ 2147483647 w 235"/>
                <a:gd name="T73" fmla="*/ 2147483647 h 139"/>
                <a:gd name="T74" fmla="*/ 2147483647 w 235"/>
                <a:gd name="T75" fmla="*/ 2147483647 h 139"/>
                <a:gd name="T76" fmla="*/ 2147483647 w 235"/>
                <a:gd name="T77" fmla="*/ 2147483647 h 139"/>
                <a:gd name="T78" fmla="*/ 2147483647 w 235"/>
                <a:gd name="T79" fmla="*/ 2147483647 h 139"/>
                <a:gd name="T80" fmla="*/ 2147483647 w 235"/>
                <a:gd name="T81" fmla="*/ 2147483647 h 139"/>
                <a:gd name="T82" fmla="*/ 2147483647 w 235"/>
                <a:gd name="T83" fmla="*/ 2147483647 h 139"/>
                <a:gd name="T84" fmla="*/ 2147483647 w 235"/>
                <a:gd name="T85" fmla="*/ 2147483647 h 139"/>
                <a:gd name="T86" fmla="*/ 0 w 235"/>
                <a:gd name="T87" fmla="*/ 2147483647 h 139"/>
                <a:gd name="T88" fmla="*/ 2147483647 w 235"/>
                <a:gd name="T89" fmla="*/ 2147483647 h 139"/>
                <a:gd name="T90" fmla="*/ 2147483647 w 235"/>
                <a:gd name="T91" fmla="*/ 2147483647 h 139"/>
                <a:gd name="T92" fmla="*/ 2147483647 w 235"/>
                <a:gd name="T93" fmla="*/ 2147483647 h 139"/>
                <a:gd name="T94" fmla="*/ 2147483647 w 235"/>
                <a:gd name="T95" fmla="*/ 2147483647 h 139"/>
                <a:gd name="T96" fmla="*/ 2147483647 w 235"/>
                <a:gd name="T97" fmla="*/ 2147483647 h 139"/>
                <a:gd name="T98" fmla="*/ 2147483647 w 235"/>
                <a:gd name="T99" fmla="*/ 2147483647 h 139"/>
                <a:gd name="T100" fmla="*/ 2147483647 w 235"/>
                <a:gd name="T101" fmla="*/ 2147483647 h 139"/>
                <a:gd name="T102" fmla="*/ 2147483647 w 235"/>
                <a:gd name="T103" fmla="*/ 2147483647 h 139"/>
                <a:gd name="T104" fmla="*/ 2147483647 w 235"/>
                <a:gd name="T105" fmla="*/ 2147483647 h 139"/>
                <a:gd name="T106" fmla="*/ 2147483647 w 235"/>
                <a:gd name="T107" fmla="*/ 2147483647 h 139"/>
                <a:gd name="T108" fmla="*/ 2147483647 w 235"/>
                <a:gd name="T109" fmla="*/ 2147483647 h 1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5"/>
                <a:gd name="T166" fmla="*/ 0 h 139"/>
                <a:gd name="T167" fmla="*/ 235 w 235"/>
                <a:gd name="T168" fmla="*/ 139 h 1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5" h="139">
                  <a:moveTo>
                    <a:pt x="87" y="115"/>
                  </a:moveTo>
                  <a:lnTo>
                    <a:pt x="89" y="121"/>
                  </a:lnTo>
                  <a:lnTo>
                    <a:pt x="105" y="121"/>
                  </a:lnTo>
                  <a:lnTo>
                    <a:pt x="104" y="115"/>
                  </a:lnTo>
                  <a:lnTo>
                    <a:pt x="111" y="112"/>
                  </a:lnTo>
                  <a:lnTo>
                    <a:pt x="119" y="99"/>
                  </a:lnTo>
                  <a:lnTo>
                    <a:pt x="135" y="99"/>
                  </a:lnTo>
                  <a:lnTo>
                    <a:pt x="134" y="105"/>
                  </a:lnTo>
                  <a:lnTo>
                    <a:pt x="159" y="112"/>
                  </a:lnTo>
                  <a:lnTo>
                    <a:pt x="145" y="121"/>
                  </a:lnTo>
                  <a:lnTo>
                    <a:pt x="157" y="129"/>
                  </a:lnTo>
                  <a:lnTo>
                    <a:pt x="157" y="134"/>
                  </a:lnTo>
                  <a:lnTo>
                    <a:pt x="162" y="139"/>
                  </a:lnTo>
                  <a:lnTo>
                    <a:pt x="186" y="126"/>
                  </a:lnTo>
                  <a:lnTo>
                    <a:pt x="197" y="126"/>
                  </a:lnTo>
                  <a:lnTo>
                    <a:pt x="197" y="123"/>
                  </a:lnTo>
                  <a:lnTo>
                    <a:pt x="184" y="123"/>
                  </a:lnTo>
                  <a:lnTo>
                    <a:pt x="169" y="112"/>
                  </a:lnTo>
                  <a:lnTo>
                    <a:pt x="207" y="92"/>
                  </a:lnTo>
                  <a:lnTo>
                    <a:pt x="215" y="92"/>
                  </a:lnTo>
                  <a:lnTo>
                    <a:pt x="215" y="82"/>
                  </a:lnTo>
                  <a:lnTo>
                    <a:pt x="222" y="77"/>
                  </a:lnTo>
                  <a:lnTo>
                    <a:pt x="233" y="77"/>
                  </a:lnTo>
                  <a:lnTo>
                    <a:pt x="231" y="61"/>
                  </a:lnTo>
                  <a:lnTo>
                    <a:pt x="235" y="61"/>
                  </a:lnTo>
                  <a:lnTo>
                    <a:pt x="231" y="58"/>
                  </a:lnTo>
                  <a:lnTo>
                    <a:pt x="235" y="48"/>
                  </a:lnTo>
                  <a:lnTo>
                    <a:pt x="207" y="41"/>
                  </a:lnTo>
                  <a:lnTo>
                    <a:pt x="197" y="32"/>
                  </a:lnTo>
                  <a:lnTo>
                    <a:pt x="173" y="32"/>
                  </a:lnTo>
                  <a:lnTo>
                    <a:pt x="164" y="19"/>
                  </a:lnTo>
                  <a:lnTo>
                    <a:pt x="153" y="18"/>
                  </a:lnTo>
                  <a:lnTo>
                    <a:pt x="155" y="10"/>
                  </a:lnTo>
                  <a:lnTo>
                    <a:pt x="145" y="0"/>
                  </a:lnTo>
                  <a:lnTo>
                    <a:pt x="121" y="4"/>
                  </a:lnTo>
                  <a:lnTo>
                    <a:pt x="111" y="6"/>
                  </a:lnTo>
                  <a:lnTo>
                    <a:pt x="104" y="18"/>
                  </a:lnTo>
                  <a:lnTo>
                    <a:pt x="86" y="13"/>
                  </a:lnTo>
                  <a:lnTo>
                    <a:pt x="69" y="16"/>
                  </a:lnTo>
                  <a:lnTo>
                    <a:pt x="45" y="7"/>
                  </a:lnTo>
                  <a:lnTo>
                    <a:pt x="15" y="13"/>
                  </a:lnTo>
                  <a:lnTo>
                    <a:pt x="23" y="34"/>
                  </a:lnTo>
                  <a:lnTo>
                    <a:pt x="4" y="56"/>
                  </a:lnTo>
                  <a:lnTo>
                    <a:pt x="0" y="67"/>
                  </a:lnTo>
                  <a:lnTo>
                    <a:pt x="1" y="69"/>
                  </a:lnTo>
                  <a:lnTo>
                    <a:pt x="11" y="76"/>
                  </a:lnTo>
                  <a:lnTo>
                    <a:pt x="39" y="77"/>
                  </a:lnTo>
                  <a:lnTo>
                    <a:pt x="59" y="70"/>
                  </a:lnTo>
                  <a:lnTo>
                    <a:pt x="70" y="67"/>
                  </a:lnTo>
                  <a:lnTo>
                    <a:pt x="93" y="74"/>
                  </a:lnTo>
                  <a:lnTo>
                    <a:pt x="94" y="82"/>
                  </a:lnTo>
                  <a:lnTo>
                    <a:pt x="107" y="96"/>
                  </a:lnTo>
                  <a:lnTo>
                    <a:pt x="107" y="102"/>
                  </a:lnTo>
                  <a:lnTo>
                    <a:pt x="96" y="102"/>
                  </a:lnTo>
                  <a:lnTo>
                    <a:pt x="87" y="115"/>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84" name="Freeform 239"/>
            <p:cNvSpPr>
              <a:spLocks/>
            </p:cNvSpPr>
            <p:nvPr/>
          </p:nvSpPr>
          <p:spPr bwMode="auto">
            <a:xfrm>
              <a:off x="5392738" y="2260625"/>
              <a:ext cx="944562" cy="385763"/>
            </a:xfrm>
            <a:custGeom>
              <a:avLst/>
              <a:gdLst>
                <a:gd name="T0" fmla="*/ 2147483647 w 530"/>
                <a:gd name="T1" fmla="*/ 2147483647 h 247"/>
                <a:gd name="T2" fmla="*/ 2147483647 w 530"/>
                <a:gd name="T3" fmla="*/ 2147483647 h 247"/>
                <a:gd name="T4" fmla="*/ 2147483647 w 530"/>
                <a:gd name="T5" fmla="*/ 2147483647 h 247"/>
                <a:gd name="T6" fmla="*/ 2147483647 w 530"/>
                <a:gd name="T7" fmla="*/ 2147483647 h 247"/>
                <a:gd name="T8" fmla="*/ 2147483647 w 530"/>
                <a:gd name="T9" fmla="*/ 2147483647 h 247"/>
                <a:gd name="T10" fmla="*/ 2147483647 w 530"/>
                <a:gd name="T11" fmla="*/ 2147483647 h 247"/>
                <a:gd name="T12" fmla="*/ 2147483647 w 530"/>
                <a:gd name="T13" fmla="*/ 2147483647 h 247"/>
                <a:gd name="T14" fmla="*/ 2147483647 w 530"/>
                <a:gd name="T15" fmla="*/ 2147483647 h 247"/>
                <a:gd name="T16" fmla="*/ 2147483647 w 530"/>
                <a:gd name="T17" fmla="*/ 2147483647 h 247"/>
                <a:gd name="T18" fmla="*/ 2147483647 w 530"/>
                <a:gd name="T19" fmla="*/ 2147483647 h 247"/>
                <a:gd name="T20" fmla="*/ 2147483647 w 530"/>
                <a:gd name="T21" fmla="*/ 0 h 247"/>
                <a:gd name="T22" fmla="*/ 2147483647 w 530"/>
                <a:gd name="T23" fmla="*/ 2147483647 h 247"/>
                <a:gd name="T24" fmla="*/ 2147483647 w 530"/>
                <a:gd name="T25" fmla="*/ 2147483647 h 247"/>
                <a:gd name="T26" fmla="*/ 2147483647 w 530"/>
                <a:gd name="T27" fmla="*/ 2147483647 h 247"/>
                <a:gd name="T28" fmla="*/ 2147483647 w 530"/>
                <a:gd name="T29" fmla="*/ 2147483647 h 247"/>
                <a:gd name="T30" fmla="*/ 2147483647 w 530"/>
                <a:gd name="T31" fmla="*/ 2147483647 h 247"/>
                <a:gd name="T32" fmla="*/ 2147483647 w 530"/>
                <a:gd name="T33" fmla="*/ 2147483647 h 247"/>
                <a:gd name="T34" fmla="*/ 2147483647 w 530"/>
                <a:gd name="T35" fmla="*/ 2147483647 h 247"/>
                <a:gd name="T36" fmla="*/ 2147483647 w 530"/>
                <a:gd name="T37" fmla="*/ 2147483647 h 247"/>
                <a:gd name="T38" fmla="*/ 2147483647 w 530"/>
                <a:gd name="T39" fmla="*/ 2147483647 h 247"/>
                <a:gd name="T40" fmla="*/ 2147483647 w 530"/>
                <a:gd name="T41" fmla="*/ 2147483647 h 247"/>
                <a:gd name="T42" fmla="*/ 2147483647 w 530"/>
                <a:gd name="T43" fmla="*/ 2147483647 h 247"/>
                <a:gd name="T44" fmla="*/ 2147483647 w 530"/>
                <a:gd name="T45" fmla="*/ 2147483647 h 247"/>
                <a:gd name="T46" fmla="*/ 2147483647 w 530"/>
                <a:gd name="T47" fmla="*/ 2147483647 h 247"/>
                <a:gd name="T48" fmla="*/ 0 w 530"/>
                <a:gd name="T49" fmla="*/ 2147483647 h 247"/>
                <a:gd name="T50" fmla="*/ 2147483647 w 530"/>
                <a:gd name="T51" fmla="*/ 2147483647 h 247"/>
                <a:gd name="T52" fmla="*/ 2147483647 w 530"/>
                <a:gd name="T53" fmla="*/ 2147483647 h 247"/>
                <a:gd name="T54" fmla="*/ 2147483647 w 530"/>
                <a:gd name="T55" fmla="*/ 2147483647 h 247"/>
                <a:gd name="T56" fmla="*/ 2147483647 w 530"/>
                <a:gd name="T57" fmla="*/ 2147483647 h 247"/>
                <a:gd name="T58" fmla="*/ 2147483647 w 530"/>
                <a:gd name="T59" fmla="*/ 2147483647 h 247"/>
                <a:gd name="T60" fmla="*/ 2147483647 w 530"/>
                <a:gd name="T61" fmla="*/ 2147483647 h 247"/>
                <a:gd name="T62" fmla="*/ 2147483647 w 530"/>
                <a:gd name="T63" fmla="*/ 2147483647 h 247"/>
                <a:gd name="T64" fmla="*/ 2147483647 w 530"/>
                <a:gd name="T65" fmla="*/ 2147483647 h 247"/>
                <a:gd name="T66" fmla="*/ 2147483647 w 530"/>
                <a:gd name="T67" fmla="*/ 2147483647 h 247"/>
                <a:gd name="T68" fmla="*/ 2147483647 w 530"/>
                <a:gd name="T69" fmla="*/ 2147483647 h 247"/>
                <a:gd name="T70" fmla="*/ 2147483647 w 530"/>
                <a:gd name="T71" fmla="*/ 2147483647 h 247"/>
                <a:gd name="T72" fmla="*/ 2147483647 w 530"/>
                <a:gd name="T73" fmla="*/ 2147483647 h 247"/>
                <a:gd name="T74" fmla="*/ 2147483647 w 530"/>
                <a:gd name="T75" fmla="*/ 2147483647 h 247"/>
                <a:gd name="T76" fmla="*/ 2147483647 w 530"/>
                <a:gd name="T77" fmla="*/ 2147483647 h 247"/>
                <a:gd name="T78" fmla="*/ 2147483647 w 530"/>
                <a:gd name="T79" fmla="*/ 2147483647 h 247"/>
                <a:gd name="T80" fmla="*/ 2147483647 w 530"/>
                <a:gd name="T81" fmla="*/ 2147483647 h 247"/>
                <a:gd name="T82" fmla="*/ 2147483647 w 530"/>
                <a:gd name="T83" fmla="*/ 2147483647 h 247"/>
                <a:gd name="T84" fmla="*/ 2147483647 w 530"/>
                <a:gd name="T85" fmla="*/ 2147483647 h 247"/>
                <a:gd name="T86" fmla="*/ 2147483647 w 530"/>
                <a:gd name="T87" fmla="*/ 2147483647 h 247"/>
                <a:gd name="T88" fmla="*/ 2147483647 w 530"/>
                <a:gd name="T89" fmla="*/ 2147483647 h 247"/>
                <a:gd name="T90" fmla="*/ 2147483647 w 530"/>
                <a:gd name="T91" fmla="*/ 2147483647 h 247"/>
                <a:gd name="T92" fmla="*/ 2147483647 w 530"/>
                <a:gd name="T93" fmla="*/ 2147483647 h 247"/>
                <a:gd name="T94" fmla="*/ 2147483647 w 530"/>
                <a:gd name="T95" fmla="*/ 2147483647 h 247"/>
                <a:gd name="T96" fmla="*/ 2147483647 w 530"/>
                <a:gd name="T97" fmla="*/ 2147483647 h 247"/>
                <a:gd name="T98" fmla="*/ 2147483647 w 530"/>
                <a:gd name="T99" fmla="*/ 2147483647 h 247"/>
                <a:gd name="T100" fmla="*/ 2147483647 w 530"/>
                <a:gd name="T101" fmla="*/ 2147483647 h 2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0"/>
                <a:gd name="T154" fmla="*/ 0 h 247"/>
                <a:gd name="T155" fmla="*/ 530 w 530"/>
                <a:gd name="T156" fmla="*/ 247 h 2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0" h="247">
                  <a:moveTo>
                    <a:pt x="528" y="115"/>
                  </a:moveTo>
                  <a:lnTo>
                    <a:pt x="530" y="107"/>
                  </a:lnTo>
                  <a:lnTo>
                    <a:pt x="520" y="96"/>
                  </a:lnTo>
                  <a:lnTo>
                    <a:pt x="516" y="101"/>
                  </a:lnTo>
                  <a:lnTo>
                    <a:pt x="502" y="99"/>
                  </a:lnTo>
                  <a:lnTo>
                    <a:pt x="469" y="76"/>
                  </a:lnTo>
                  <a:lnTo>
                    <a:pt x="444" y="80"/>
                  </a:lnTo>
                  <a:lnTo>
                    <a:pt x="431" y="70"/>
                  </a:lnTo>
                  <a:lnTo>
                    <a:pt x="427" y="77"/>
                  </a:lnTo>
                  <a:lnTo>
                    <a:pt x="382" y="36"/>
                  </a:lnTo>
                  <a:lnTo>
                    <a:pt x="360" y="25"/>
                  </a:lnTo>
                  <a:lnTo>
                    <a:pt x="360" y="17"/>
                  </a:lnTo>
                  <a:lnTo>
                    <a:pt x="347" y="22"/>
                  </a:lnTo>
                  <a:lnTo>
                    <a:pt x="337" y="32"/>
                  </a:lnTo>
                  <a:lnTo>
                    <a:pt x="324" y="32"/>
                  </a:lnTo>
                  <a:lnTo>
                    <a:pt x="323" y="23"/>
                  </a:lnTo>
                  <a:lnTo>
                    <a:pt x="308" y="25"/>
                  </a:lnTo>
                  <a:lnTo>
                    <a:pt x="302" y="17"/>
                  </a:lnTo>
                  <a:lnTo>
                    <a:pt x="291" y="22"/>
                  </a:lnTo>
                  <a:lnTo>
                    <a:pt x="289" y="13"/>
                  </a:lnTo>
                  <a:lnTo>
                    <a:pt x="280" y="3"/>
                  </a:lnTo>
                  <a:lnTo>
                    <a:pt x="256" y="0"/>
                  </a:lnTo>
                  <a:lnTo>
                    <a:pt x="249" y="9"/>
                  </a:lnTo>
                  <a:lnTo>
                    <a:pt x="223" y="13"/>
                  </a:lnTo>
                  <a:lnTo>
                    <a:pt x="183" y="26"/>
                  </a:lnTo>
                  <a:lnTo>
                    <a:pt x="164" y="25"/>
                  </a:lnTo>
                  <a:lnTo>
                    <a:pt x="167" y="32"/>
                  </a:lnTo>
                  <a:lnTo>
                    <a:pt x="173" y="32"/>
                  </a:lnTo>
                  <a:lnTo>
                    <a:pt x="170" y="42"/>
                  </a:lnTo>
                  <a:lnTo>
                    <a:pt x="167" y="45"/>
                  </a:lnTo>
                  <a:lnTo>
                    <a:pt x="171" y="54"/>
                  </a:lnTo>
                  <a:lnTo>
                    <a:pt x="161" y="61"/>
                  </a:lnTo>
                  <a:lnTo>
                    <a:pt x="184" y="69"/>
                  </a:lnTo>
                  <a:lnTo>
                    <a:pt x="180" y="80"/>
                  </a:lnTo>
                  <a:lnTo>
                    <a:pt x="159" y="80"/>
                  </a:lnTo>
                  <a:lnTo>
                    <a:pt x="142" y="73"/>
                  </a:lnTo>
                  <a:lnTo>
                    <a:pt x="122" y="74"/>
                  </a:lnTo>
                  <a:lnTo>
                    <a:pt x="111" y="83"/>
                  </a:lnTo>
                  <a:lnTo>
                    <a:pt x="97" y="74"/>
                  </a:lnTo>
                  <a:lnTo>
                    <a:pt x="97" y="83"/>
                  </a:lnTo>
                  <a:lnTo>
                    <a:pt x="79" y="66"/>
                  </a:lnTo>
                  <a:lnTo>
                    <a:pt x="62" y="61"/>
                  </a:lnTo>
                  <a:lnTo>
                    <a:pt x="56" y="66"/>
                  </a:lnTo>
                  <a:lnTo>
                    <a:pt x="42" y="64"/>
                  </a:lnTo>
                  <a:lnTo>
                    <a:pt x="28" y="73"/>
                  </a:lnTo>
                  <a:lnTo>
                    <a:pt x="18" y="83"/>
                  </a:lnTo>
                  <a:lnTo>
                    <a:pt x="24" y="92"/>
                  </a:lnTo>
                  <a:lnTo>
                    <a:pt x="20" y="96"/>
                  </a:lnTo>
                  <a:lnTo>
                    <a:pt x="5" y="83"/>
                  </a:lnTo>
                  <a:lnTo>
                    <a:pt x="0" y="118"/>
                  </a:lnTo>
                  <a:lnTo>
                    <a:pt x="7" y="121"/>
                  </a:lnTo>
                  <a:lnTo>
                    <a:pt x="14" y="131"/>
                  </a:lnTo>
                  <a:lnTo>
                    <a:pt x="24" y="131"/>
                  </a:lnTo>
                  <a:lnTo>
                    <a:pt x="36" y="147"/>
                  </a:lnTo>
                  <a:lnTo>
                    <a:pt x="29" y="150"/>
                  </a:lnTo>
                  <a:lnTo>
                    <a:pt x="39" y="155"/>
                  </a:lnTo>
                  <a:lnTo>
                    <a:pt x="38" y="150"/>
                  </a:lnTo>
                  <a:lnTo>
                    <a:pt x="62" y="140"/>
                  </a:lnTo>
                  <a:lnTo>
                    <a:pt x="84" y="142"/>
                  </a:lnTo>
                  <a:lnTo>
                    <a:pt x="102" y="153"/>
                  </a:lnTo>
                  <a:lnTo>
                    <a:pt x="114" y="174"/>
                  </a:lnTo>
                  <a:lnTo>
                    <a:pt x="79" y="172"/>
                  </a:lnTo>
                  <a:lnTo>
                    <a:pt x="73" y="180"/>
                  </a:lnTo>
                  <a:lnTo>
                    <a:pt x="79" y="187"/>
                  </a:lnTo>
                  <a:lnTo>
                    <a:pt x="62" y="185"/>
                  </a:lnTo>
                  <a:lnTo>
                    <a:pt x="62" y="190"/>
                  </a:lnTo>
                  <a:lnTo>
                    <a:pt x="70" y="193"/>
                  </a:lnTo>
                  <a:lnTo>
                    <a:pt x="88" y="215"/>
                  </a:lnTo>
                  <a:lnTo>
                    <a:pt x="98" y="215"/>
                  </a:lnTo>
                  <a:lnTo>
                    <a:pt x="98" y="228"/>
                  </a:lnTo>
                  <a:lnTo>
                    <a:pt x="100" y="231"/>
                  </a:lnTo>
                  <a:lnTo>
                    <a:pt x="107" y="225"/>
                  </a:lnTo>
                  <a:lnTo>
                    <a:pt x="119" y="223"/>
                  </a:lnTo>
                  <a:lnTo>
                    <a:pt x="142" y="244"/>
                  </a:lnTo>
                  <a:lnTo>
                    <a:pt x="150" y="244"/>
                  </a:lnTo>
                  <a:lnTo>
                    <a:pt x="135" y="177"/>
                  </a:lnTo>
                  <a:lnTo>
                    <a:pt x="168" y="166"/>
                  </a:lnTo>
                  <a:lnTo>
                    <a:pt x="223" y="203"/>
                  </a:lnTo>
                  <a:lnTo>
                    <a:pt x="264" y="200"/>
                  </a:lnTo>
                  <a:lnTo>
                    <a:pt x="282" y="215"/>
                  </a:lnTo>
                  <a:lnTo>
                    <a:pt x="285" y="231"/>
                  </a:lnTo>
                  <a:lnTo>
                    <a:pt x="295" y="232"/>
                  </a:lnTo>
                  <a:lnTo>
                    <a:pt x="299" y="244"/>
                  </a:lnTo>
                  <a:lnTo>
                    <a:pt x="326" y="247"/>
                  </a:lnTo>
                  <a:lnTo>
                    <a:pt x="347" y="228"/>
                  </a:lnTo>
                  <a:lnTo>
                    <a:pt x="348" y="225"/>
                  </a:lnTo>
                  <a:lnTo>
                    <a:pt x="350" y="217"/>
                  </a:lnTo>
                  <a:lnTo>
                    <a:pt x="381" y="222"/>
                  </a:lnTo>
                  <a:lnTo>
                    <a:pt x="382" y="212"/>
                  </a:lnTo>
                  <a:lnTo>
                    <a:pt x="391" y="210"/>
                  </a:lnTo>
                  <a:lnTo>
                    <a:pt x="409" y="215"/>
                  </a:lnTo>
                  <a:lnTo>
                    <a:pt x="461" y="216"/>
                  </a:lnTo>
                  <a:lnTo>
                    <a:pt x="478" y="225"/>
                  </a:lnTo>
                  <a:lnTo>
                    <a:pt x="480" y="210"/>
                  </a:lnTo>
                  <a:lnTo>
                    <a:pt x="464" y="182"/>
                  </a:lnTo>
                  <a:lnTo>
                    <a:pt x="466" y="177"/>
                  </a:lnTo>
                  <a:lnTo>
                    <a:pt x="489" y="175"/>
                  </a:lnTo>
                  <a:lnTo>
                    <a:pt x="486" y="140"/>
                  </a:lnTo>
                  <a:lnTo>
                    <a:pt x="514" y="144"/>
                  </a:lnTo>
                  <a:lnTo>
                    <a:pt x="523" y="143"/>
                  </a:lnTo>
                  <a:lnTo>
                    <a:pt x="517" y="120"/>
                  </a:lnTo>
                  <a:lnTo>
                    <a:pt x="528" y="1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85" name="Freeform 240"/>
            <p:cNvSpPr>
              <a:spLocks/>
            </p:cNvSpPr>
            <p:nvPr/>
          </p:nvSpPr>
          <p:spPr bwMode="auto">
            <a:xfrm>
              <a:off x="5392738" y="2260625"/>
              <a:ext cx="944562" cy="385763"/>
            </a:xfrm>
            <a:custGeom>
              <a:avLst/>
              <a:gdLst>
                <a:gd name="T0" fmla="*/ 2147483647 w 530"/>
                <a:gd name="T1" fmla="*/ 2147483647 h 247"/>
                <a:gd name="T2" fmla="*/ 2147483647 w 530"/>
                <a:gd name="T3" fmla="*/ 2147483647 h 247"/>
                <a:gd name="T4" fmla="*/ 2147483647 w 530"/>
                <a:gd name="T5" fmla="*/ 2147483647 h 247"/>
                <a:gd name="T6" fmla="*/ 2147483647 w 530"/>
                <a:gd name="T7" fmla="*/ 2147483647 h 247"/>
                <a:gd name="T8" fmla="*/ 2147483647 w 530"/>
                <a:gd name="T9" fmla="*/ 2147483647 h 247"/>
                <a:gd name="T10" fmla="*/ 2147483647 w 530"/>
                <a:gd name="T11" fmla="*/ 2147483647 h 247"/>
                <a:gd name="T12" fmla="*/ 2147483647 w 530"/>
                <a:gd name="T13" fmla="*/ 2147483647 h 247"/>
                <a:gd name="T14" fmla="*/ 2147483647 w 530"/>
                <a:gd name="T15" fmla="*/ 2147483647 h 247"/>
                <a:gd name="T16" fmla="*/ 2147483647 w 530"/>
                <a:gd name="T17" fmla="*/ 2147483647 h 247"/>
                <a:gd name="T18" fmla="*/ 2147483647 w 530"/>
                <a:gd name="T19" fmla="*/ 2147483647 h 247"/>
                <a:gd name="T20" fmla="*/ 2147483647 w 530"/>
                <a:gd name="T21" fmla="*/ 0 h 247"/>
                <a:gd name="T22" fmla="*/ 2147483647 w 530"/>
                <a:gd name="T23" fmla="*/ 2147483647 h 247"/>
                <a:gd name="T24" fmla="*/ 2147483647 w 530"/>
                <a:gd name="T25" fmla="*/ 2147483647 h 247"/>
                <a:gd name="T26" fmla="*/ 2147483647 w 530"/>
                <a:gd name="T27" fmla="*/ 2147483647 h 247"/>
                <a:gd name="T28" fmla="*/ 2147483647 w 530"/>
                <a:gd name="T29" fmla="*/ 2147483647 h 247"/>
                <a:gd name="T30" fmla="*/ 2147483647 w 530"/>
                <a:gd name="T31" fmla="*/ 2147483647 h 247"/>
                <a:gd name="T32" fmla="*/ 2147483647 w 530"/>
                <a:gd name="T33" fmla="*/ 2147483647 h 247"/>
                <a:gd name="T34" fmla="*/ 2147483647 w 530"/>
                <a:gd name="T35" fmla="*/ 2147483647 h 247"/>
                <a:gd name="T36" fmla="*/ 2147483647 w 530"/>
                <a:gd name="T37" fmla="*/ 2147483647 h 247"/>
                <a:gd name="T38" fmla="*/ 2147483647 w 530"/>
                <a:gd name="T39" fmla="*/ 2147483647 h 247"/>
                <a:gd name="T40" fmla="*/ 2147483647 w 530"/>
                <a:gd name="T41" fmla="*/ 2147483647 h 247"/>
                <a:gd name="T42" fmla="*/ 2147483647 w 530"/>
                <a:gd name="T43" fmla="*/ 2147483647 h 247"/>
                <a:gd name="T44" fmla="*/ 2147483647 w 530"/>
                <a:gd name="T45" fmla="*/ 2147483647 h 247"/>
                <a:gd name="T46" fmla="*/ 2147483647 w 530"/>
                <a:gd name="T47" fmla="*/ 2147483647 h 247"/>
                <a:gd name="T48" fmla="*/ 0 w 530"/>
                <a:gd name="T49" fmla="*/ 2147483647 h 247"/>
                <a:gd name="T50" fmla="*/ 2147483647 w 530"/>
                <a:gd name="T51" fmla="*/ 2147483647 h 247"/>
                <a:gd name="T52" fmla="*/ 2147483647 w 530"/>
                <a:gd name="T53" fmla="*/ 2147483647 h 247"/>
                <a:gd name="T54" fmla="*/ 2147483647 w 530"/>
                <a:gd name="T55" fmla="*/ 2147483647 h 247"/>
                <a:gd name="T56" fmla="*/ 2147483647 w 530"/>
                <a:gd name="T57" fmla="*/ 2147483647 h 247"/>
                <a:gd name="T58" fmla="*/ 2147483647 w 530"/>
                <a:gd name="T59" fmla="*/ 2147483647 h 247"/>
                <a:gd name="T60" fmla="*/ 2147483647 w 530"/>
                <a:gd name="T61" fmla="*/ 2147483647 h 247"/>
                <a:gd name="T62" fmla="*/ 2147483647 w 530"/>
                <a:gd name="T63" fmla="*/ 2147483647 h 247"/>
                <a:gd name="T64" fmla="*/ 2147483647 w 530"/>
                <a:gd name="T65" fmla="*/ 2147483647 h 247"/>
                <a:gd name="T66" fmla="*/ 2147483647 w 530"/>
                <a:gd name="T67" fmla="*/ 2147483647 h 247"/>
                <a:gd name="T68" fmla="*/ 2147483647 w 530"/>
                <a:gd name="T69" fmla="*/ 2147483647 h 247"/>
                <a:gd name="T70" fmla="*/ 2147483647 w 530"/>
                <a:gd name="T71" fmla="*/ 2147483647 h 247"/>
                <a:gd name="T72" fmla="*/ 2147483647 w 530"/>
                <a:gd name="T73" fmla="*/ 2147483647 h 247"/>
                <a:gd name="T74" fmla="*/ 2147483647 w 530"/>
                <a:gd name="T75" fmla="*/ 2147483647 h 247"/>
                <a:gd name="T76" fmla="*/ 2147483647 w 530"/>
                <a:gd name="T77" fmla="*/ 2147483647 h 247"/>
                <a:gd name="T78" fmla="*/ 2147483647 w 530"/>
                <a:gd name="T79" fmla="*/ 2147483647 h 247"/>
                <a:gd name="T80" fmla="*/ 2147483647 w 530"/>
                <a:gd name="T81" fmla="*/ 2147483647 h 247"/>
                <a:gd name="T82" fmla="*/ 2147483647 w 530"/>
                <a:gd name="T83" fmla="*/ 2147483647 h 247"/>
                <a:gd name="T84" fmla="*/ 2147483647 w 530"/>
                <a:gd name="T85" fmla="*/ 2147483647 h 247"/>
                <a:gd name="T86" fmla="*/ 2147483647 w 530"/>
                <a:gd name="T87" fmla="*/ 2147483647 h 247"/>
                <a:gd name="T88" fmla="*/ 2147483647 w 530"/>
                <a:gd name="T89" fmla="*/ 2147483647 h 247"/>
                <a:gd name="T90" fmla="*/ 2147483647 w 530"/>
                <a:gd name="T91" fmla="*/ 2147483647 h 247"/>
                <a:gd name="T92" fmla="*/ 2147483647 w 530"/>
                <a:gd name="T93" fmla="*/ 2147483647 h 247"/>
                <a:gd name="T94" fmla="*/ 2147483647 w 530"/>
                <a:gd name="T95" fmla="*/ 2147483647 h 247"/>
                <a:gd name="T96" fmla="*/ 2147483647 w 530"/>
                <a:gd name="T97" fmla="*/ 2147483647 h 247"/>
                <a:gd name="T98" fmla="*/ 2147483647 w 530"/>
                <a:gd name="T99" fmla="*/ 2147483647 h 247"/>
                <a:gd name="T100" fmla="*/ 2147483647 w 530"/>
                <a:gd name="T101" fmla="*/ 2147483647 h 2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0"/>
                <a:gd name="T154" fmla="*/ 0 h 247"/>
                <a:gd name="T155" fmla="*/ 530 w 530"/>
                <a:gd name="T156" fmla="*/ 247 h 2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0" h="247">
                  <a:moveTo>
                    <a:pt x="528" y="115"/>
                  </a:moveTo>
                  <a:lnTo>
                    <a:pt x="530" y="107"/>
                  </a:lnTo>
                  <a:lnTo>
                    <a:pt x="520" y="96"/>
                  </a:lnTo>
                  <a:lnTo>
                    <a:pt x="516" y="101"/>
                  </a:lnTo>
                  <a:lnTo>
                    <a:pt x="502" y="99"/>
                  </a:lnTo>
                  <a:lnTo>
                    <a:pt x="469" y="76"/>
                  </a:lnTo>
                  <a:lnTo>
                    <a:pt x="444" y="80"/>
                  </a:lnTo>
                  <a:lnTo>
                    <a:pt x="431" y="70"/>
                  </a:lnTo>
                  <a:lnTo>
                    <a:pt x="427" y="77"/>
                  </a:lnTo>
                  <a:lnTo>
                    <a:pt x="382" y="36"/>
                  </a:lnTo>
                  <a:lnTo>
                    <a:pt x="360" y="25"/>
                  </a:lnTo>
                  <a:lnTo>
                    <a:pt x="360" y="17"/>
                  </a:lnTo>
                  <a:lnTo>
                    <a:pt x="347" y="22"/>
                  </a:lnTo>
                  <a:lnTo>
                    <a:pt x="337" y="32"/>
                  </a:lnTo>
                  <a:lnTo>
                    <a:pt x="324" y="32"/>
                  </a:lnTo>
                  <a:lnTo>
                    <a:pt x="323" y="23"/>
                  </a:lnTo>
                  <a:lnTo>
                    <a:pt x="308" y="25"/>
                  </a:lnTo>
                  <a:lnTo>
                    <a:pt x="302" y="17"/>
                  </a:lnTo>
                  <a:lnTo>
                    <a:pt x="291" y="22"/>
                  </a:lnTo>
                  <a:lnTo>
                    <a:pt x="289" y="13"/>
                  </a:lnTo>
                  <a:lnTo>
                    <a:pt x="280" y="3"/>
                  </a:lnTo>
                  <a:lnTo>
                    <a:pt x="256" y="0"/>
                  </a:lnTo>
                  <a:lnTo>
                    <a:pt x="249" y="9"/>
                  </a:lnTo>
                  <a:lnTo>
                    <a:pt x="223" y="13"/>
                  </a:lnTo>
                  <a:lnTo>
                    <a:pt x="183" y="26"/>
                  </a:lnTo>
                  <a:lnTo>
                    <a:pt x="164" y="25"/>
                  </a:lnTo>
                  <a:lnTo>
                    <a:pt x="167" y="32"/>
                  </a:lnTo>
                  <a:lnTo>
                    <a:pt x="173" y="32"/>
                  </a:lnTo>
                  <a:lnTo>
                    <a:pt x="170" y="42"/>
                  </a:lnTo>
                  <a:lnTo>
                    <a:pt x="167" y="45"/>
                  </a:lnTo>
                  <a:lnTo>
                    <a:pt x="171" y="54"/>
                  </a:lnTo>
                  <a:lnTo>
                    <a:pt x="161" y="61"/>
                  </a:lnTo>
                  <a:lnTo>
                    <a:pt x="184" y="69"/>
                  </a:lnTo>
                  <a:lnTo>
                    <a:pt x="180" y="80"/>
                  </a:lnTo>
                  <a:lnTo>
                    <a:pt x="159" y="80"/>
                  </a:lnTo>
                  <a:lnTo>
                    <a:pt x="142" y="73"/>
                  </a:lnTo>
                  <a:lnTo>
                    <a:pt x="122" y="74"/>
                  </a:lnTo>
                  <a:lnTo>
                    <a:pt x="111" y="83"/>
                  </a:lnTo>
                  <a:lnTo>
                    <a:pt x="97" y="74"/>
                  </a:lnTo>
                  <a:lnTo>
                    <a:pt x="97" y="83"/>
                  </a:lnTo>
                  <a:lnTo>
                    <a:pt x="79" y="66"/>
                  </a:lnTo>
                  <a:lnTo>
                    <a:pt x="62" y="61"/>
                  </a:lnTo>
                  <a:lnTo>
                    <a:pt x="56" y="66"/>
                  </a:lnTo>
                  <a:lnTo>
                    <a:pt x="42" y="64"/>
                  </a:lnTo>
                  <a:lnTo>
                    <a:pt x="28" y="73"/>
                  </a:lnTo>
                  <a:lnTo>
                    <a:pt x="18" y="83"/>
                  </a:lnTo>
                  <a:lnTo>
                    <a:pt x="24" y="92"/>
                  </a:lnTo>
                  <a:lnTo>
                    <a:pt x="20" y="96"/>
                  </a:lnTo>
                  <a:lnTo>
                    <a:pt x="5" y="83"/>
                  </a:lnTo>
                  <a:lnTo>
                    <a:pt x="0" y="118"/>
                  </a:lnTo>
                  <a:lnTo>
                    <a:pt x="7" y="121"/>
                  </a:lnTo>
                  <a:lnTo>
                    <a:pt x="14" y="131"/>
                  </a:lnTo>
                  <a:lnTo>
                    <a:pt x="24" y="131"/>
                  </a:lnTo>
                  <a:lnTo>
                    <a:pt x="36" y="147"/>
                  </a:lnTo>
                  <a:lnTo>
                    <a:pt x="29" y="150"/>
                  </a:lnTo>
                  <a:lnTo>
                    <a:pt x="39" y="155"/>
                  </a:lnTo>
                  <a:lnTo>
                    <a:pt x="38" y="150"/>
                  </a:lnTo>
                  <a:lnTo>
                    <a:pt x="62" y="140"/>
                  </a:lnTo>
                  <a:lnTo>
                    <a:pt x="84" y="142"/>
                  </a:lnTo>
                  <a:lnTo>
                    <a:pt x="102" y="153"/>
                  </a:lnTo>
                  <a:lnTo>
                    <a:pt x="114" y="174"/>
                  </a:lnTo>
                  <a:lnTo>
                    <a:pt x="79" y="172"/>
                  </a:lnTo>
                  <a:lnTo>
                    <a:pt x="73" y="180"/>
                  </a:lnTo>
                  <a:lnTo>
                    <a:pt x="79" y="187"/>
                  </a:lnTo>
                  <a:lnTo>
                    <a:pt x="62" y="185"/>
                  </a:lnTo>
                  <a:lnTo>
                    <a:pt x="62" y="190"/>
                  </a:lnTo>
                  <a:lnTo>
                    <a:pt x="70" y="193"/>
                  </a:lnTo>
                  <a:lnTo>
                    <a:pt x="88" y="215"/>
                  </a:lnTo>
                  <a:lnTo>
                    <a:pt x="98" y="215"/>
                  </a:lnTo>
                  <a:lnTo>
                    <a:pt x="98" y="228"/>
                  </a:lnTo>
                  <a:lnTo>
                    <a:pt x="100" y="231"/>
                  </a:lnTo>
                  <a:lnTo>
                    <a:pt x="107" y="225"/>
                  </a:lnTo>
                  <a:lnTo>
                    <a:pt x="119" y="223"/>
                  </a:lnTo>
                  <a:lnTo>
                    <a:pt x="142" y="244"/>
                  </a:lnTo>
                  <a:lnTo>
                    <a:pt x="150" y="244"/>
                  </a:lnTo>
                  <a:lnTo>
                    <a:pt x="135" y="177"/>
                  </a:lnTo>
                  <a:lnTo>
                    <a:pt x="168" y="166"/>
                  </a:lnTo>
                  <a:lnTo>
                    <a:pt x="223" y="203"/>
                  </a:lnTo>
                  <a:lnTo>
                    <a:pt x="264" y="200"/>
                  </a:lnTo>
                  <a:lnTo>
                    <a:pt x="282" y="215"/>
                  </a:lnTo>
                  <a:lnTo>
                    <a:pt x="285" y="231"/>
                  </a:lnTo>
                  <a:lnTo>
                    <a:pt x="295" y="232"/>
                  </a:lnTo>
                  <a:lnTo>
                    <a:pt x="299" y="244"/>
                  </a:lnTo>
                  <a:lnTo>
                    <a:pt x="326" y="247"/>
                  </a:lnTo>
                  <a:lnTo>
                    <a:pt x="347" y="228"/>
                  </a:lnTo>
                  <a:lnTo>
                    <a:pt x="348" y="225"/>
                  </a:lnTo>
                  <a:lnTo>
                    <a:pt x="350" y="217"/>
                  </a:lnTo>
                  <a:lnTo>
                    <a:pt x="381" y="222"/>
                  </a:lnTo>
                  <a:lnTo>
                    <a:pt x="382" y="212"/>
                  </a:lnTo>
                  <a:lnTo>
                    <a:pt x="391" y="210"/>
                  </a:lnTo>
                  <a:lnTo>
                    <a:pt x="409" y="215"/>
                  </a:lnTo>
                  <a:lnTo>
                    <a:pt x="461" y="216"/>
                  </a:lnTo>
                  <a:lnTo>
                    <a:pt x="478" y="225"/>
                  </a:lnTo>
                  <a:lnTo>
                    <a:pt x="480" y="210"/>
                  </a:lnTo>
                  <a:lnTo>
                    <a:pt x="464" y="182"/>
                  </a:lnTo>
                  <a:lnTo>
                    <a:pt x="466" y="177"/>
                  </a:lnTo>
                  <a:lnTo>
                    <a:pt x="489" y="175"/>
                  </a:lnTo>
                  <a:lnTo>
                    <a:pt x="486" y="140"/>
                  </a:lnTo>
                  <a:lnTo>
                    <a:pt x="514" y="144"/>
                  </a:lnTo>
                  <a:lnTo>
                    <a:pt x="523" y="143"/>
                  </a:lnTo>
                  <a:lnTo>
                    <a:pt x="517" y="120"/>
                  </a:lnTo>
                  <a:lnTo>
                    <a:pt x="528" y="11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86" name="Freeform 241"/>
            <p:cNvSpPr>
              <a:spLocks/>
            </p:cNvSpPr>
            <p:nvPr/>
          </p:nvSpPr>
          <p:spPr bwMode="auto">
            <a:xfrm>
              <a:off x="4895850" y="1733575"/>
              <a:ext cx="3278188" cy="904875"/>
            </a:xfrm>
            <a:custGeom>
              <a:avLst/>
              <a:gdLst>
                <a:gd name="T0" fmla="*/ 2147483647 w 1830"/>
                <a:gd name="T1" fmla="*/ 2147483647 h 581"/>
                <a:gd name="T2" fmla="*/ 2147483647 w 1830"/>
                <a:gd name="T3" fmla="*/ 2147483647 h 581"/>
                <a:gd name="T4" fmla="*/ 2147483647 w 1830"/>
                <a:gd name="T5" fmla="*/ 2147483647 h 581"/>
                <a:gd name="T6" fmla="*/ 2147483647 w 1830"/>
                <a:gd name="T7" fmla="*/ 2147483647 h 581"/>
                <a:gd name="T8" fmla="*/ 2147483647 w 1830"/>
                <a:gd name="T9" fmla="*/ 2147483647 h 581"/>
                <a:gd name="T10" fmla="*/ 2147483647 w 1830"/>
                <a:gd name="T11" fmla="*/ 2147483647 h 581"/>
                <a:gd name="T12" fmla="*/ 2147483647 w 1830"/>
                <a:gd name="T13" fmla="*/ 2147483647 h 581"/>
                <a:gd name="T14" fmla="*/ 2147483647 w 1830"/>
                <a:gd name="T15" fmla="*/ 2147483647 h 581"/>
                <a:gd name="T16" fmla="*/ 2147483647 w 1830"/>
                <a:gd name="T17" fmla="*/ 2147483647 h 581"/>
                <a:gd name="T18" fmla="*/ 2147483647 w 1830"/>
                <a:gd name="T19" fmla="*/ 2147483647 h 581"/>
                <a:gd name="T20" fmla="*/ 2147483647 w 1830"/>
                <a:gd name="T21" fmla="*/ 2147483647 h 581"/>
                <a:gd name="T22" fmla="*/ 2147483647 w 1830"/>
                <a:gd name="T23" fmla="*/ 2147483647 h 581"/>
                <a:gd name="T24" fmla="*/ 2147483647 w 1830"/>
                <a:gd name="T25" fmla="*/ 2147483647 h 581"/>
                <a:gd name="T26" fmla="*/ 2147483647 w 1830"/>
                <a:gd name="T27" fmla="*/ 2147483647 h 581"/>
                <a:gd name="T28" fmla="*/ 2147483647 w 1830"/>
                <a:gd name="T29" fmla="*/ 2147483647 h 581"/>
                <a:gd name="T30" fmla="*/ 2147483647 w 1830"/>
                <a:gd name="T31" fmla="*/ 2147483647 h 581"/>
                <a:gd name="T32" fmla="*/ 2147483647 w 1830"/>
                <a:gd name="T33" fmla="*/ 2147483647 h 581"/>
                <a:gd name="T34" fmla="*/ 2147483647 w 1830"/>
                <a:gd name="T35" fmla="*/ 2147483647 h 581"/>
                <a:gd name="T36" fmla="*/ 2147483647 w 1830"/>
                <a:gd name="T37" fmla="*/ 2147483647 h 581"/>
                <a:gd name="T38" fmla="*/ 2147483647 w 1830"/>
                <a:gd name="T39" fmla="*/ 2147483647 h 581"/>
                <a:gd name="T40" fmla="*/ 2147483647 w 1830"/>
                <a:gd name="T41" fmla="*/ 2147483647 h 581"/>
                <a:gd name="T42" fmla="*/ 2147483647 w 1830"/>
                <a:gd name="T43" fmla="*/ 2147483647 h 581"/>
                <a:gd name="T44" fmla="*/ 2147483647 w 1830"/>
                <a:gd name="T45" fmla="*/ 2147483647 h 581"/>
                <a:gd name="T46" fmla="*/ 2147483647 w 1830"/>
                <a:gd name="T47" fmla="*/ 2147483647 h 581"/>
                <a:gd name="T48" fmla="*/ 2147483647 w 1830"/>
                <a:gd name="T49" fmla="*/ 2147483647 h 581"/>
                <a:gd name="T50" fmla="*/ 2147483647 w 1830"/>
                <a:gd name="T51" fmla="*/ 2147483647 h 581"/>
                <a:gd name="T52" fmla="*/ 2147483647 w 1830"/>
                <a:gd name="T53" fmla="*/ 2147483647 h 581"/>
                <a:gd name="T54" fmla="*/ 2147483647 w 1830"/>
                <a:gd name="T55" fmla="*/ 2147483647 h 581"/>
                <a:gd name="T56" fmla="*/ 2147483647 w 1830"/>
                <a:gd name="T57" fmla="*/ 2147483647 h 581"/>
                <a:gd name="T58" fmla="*/ 2147483647 w 1830"/>
                <a:gd name="T59" fmla="*/ 2147483647 h 581"/>
                <a:gd name="T60" fmla="*/ 2147483647 w 1830"/>
                <a:gd name="T61" fmla="*/ 2147483647 h 581"/>
                <a:gd name="T62" fmla="*/ 2147483647 w 1830"/>
                <a:gd name="T63" fmla="*/ 2147483647 h 581"/>
                <a:gd name="T64" fmla="*/ 2147483647 w 1830"/>
                <a:gd name="T65" fmla="*/ 2147483647 h 581"/>
                <a:gd name="T66" fmla="*/ 2147483647 w 1830"/>
                <a:gd name="T67" fmla="*/ 2147483647 h 581"/>
                <a:gd name="T68" fmla="*/ 2147483647 w 1830"/>
                <a:gd name="T69" fmla="*/ 2147483647 h 581"/>
                <a:gd name="T70" fmla="*/ 2147483647 w 1830"/>
                <a:gd name="T71" fmla="*/ 2147483647 h 581"/>
                <a:gd name="T72" fmla="*/ 2147483647 w 1830"/>
                <a:gd name="T73" fmla="*/ 2147483647 h 581"/>
                <a:gd name="T74" fmla="*/ 2147483647 w 1830"/>
                <a:gd name="T75" fmla="*/ 2147483647 h 581"/>
                <a:gd name="T76" fmla="*/ 2147483647 w 1830"/>
                <a:gd name="T77" fmla="*/ 2147483647 h 581"/>
                <a:gd name="T78" fmla="*/ 2147483647 w 1830"/>
                <a:gd name="T79" fmla="*/ 2147483647 h 581"/>
                <a:gd name="T80" fmla="*/ 2147483647 w 1830"/>
                <a:gd name="T81" fmla="*/ 2147483647 h 581"/>
                <a:gd name="T82" fmla="*/ 2147483647 w 1830"/>
                <a:gd name="T83" fmla="*/ 2147483647 h 581"/>
                <a:gd name="T84" fmla="*/ 2147483647 w 1830"/>
                <a:gd name="T85" fmla="*/ 2147483647 h 581"/>
                <a:gd name="T86" fmla="*/ 2147483647 w 1830"/>
                <a:gd name="T87" fmla="*/ 2147483647 h 581"/>
                <a:gd name="T88" fmla="*/ 2147483647 w 1830"/>
                <a:gd name="T89" fmla="*/ 2147483647 h 581"/>
                <a:gd name="T90" fmla="*/ 2147483647 w 1830"/>
                <a:gd name="T91" fmla="*/ 2147483647 h 581"/>
                <a:gd name="T92" fmla="*/ 2147483647 w 1830"/>
                <a:gd name="T93" fmla="*/ 2147483647 h 581"/>
                <a:gd name="T94" fmla="*/ 2147483647 w 1830"/>
                <a:gd name="T95" fmla="*/ 2147483647 h 581"/>
                <a:gd name="T96" fmla="*/ 2147483647 w 1830"/>
                <a:gd name="T97" fmla="*/ 2147483647 h 581"/>
                <a:gd name="T98" fmla="*/ 2147483647 w 1830"/>
                <a:gd name="T99" fmla="*/ 2147483647 h 581"/>
                <a:gd name="T100" fmla="*/ 2147483647 w 1830"/>
                <a:gd name="T101" fmla="*/ 2147483647 h 581"/>
                <a:gd name="T102" fmla="*/ 2147483647 w 1830"/>
                <a:gd name="T103" fmla="*/ 2147483647 h 581"/>
                <a:gd name="T104" fmla="*/ 2147483647 w 1830"/>
                <a:gd name="T105" fmla="*/ 2147483647 h 581"/>
                <a:gd name="T106" fmla="*/ 2147483647 w 1830"/>
                <a:gd name="T107" fmla="*/ 2147483647 h 581"/>
                <a:gd name="T108" fmla="*/ 2147483647 w 1830"/>
                <a:gd name="T109" fmla="*/ 2147483647 h 581"/>
                <a:gd name="T110" fmla="*/ 2147483647 w 1830"/>
                <a:gd name="T111" fmla="*/ 2147483647 h 581"/>
                <a:gd name="T112" fmla="*/ 2147483647 w 1830"/>
                <a:gd name="T113" fmla="*/ 2147483647 h 581"/>
                <a:gd name="T114" fmla="*/ 2147483647 w 1830"/>
                <a:gd name="T115" fmla="*/ 2147483647 h 581"/>
                <a:gd name="T116" fmla="*/ 2147483647 w 1830"/>
                <a:gd name="T117" fmla="*/ 0 h 581"/>
                <a:gd name="T118" fmla="*/ 2147483647 w 1830"/>
                <a:gd name="T119" fmla="*/ 2147483647 h 581"/>
                <a:gd name="T120" fmla="*/ 2147483647 w 1830"/>
                <a:gd name="T121" fmla="*/ 2147483647 h 5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0"/>
                <a:gd name="T184" fmla="*/ 0 h 581"/>
                <a:gd name="T185" fmla="*/ 1830 w 1830"/>
                <a:gd name="T186" fmla="*/ 581 h 5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0" h="581">
                  <a:moveTo>
                    <a:pt x="481" y="74"/>
                  </a:moveTo>
                  <a:lnTo>
                    <a:pt x="468" y="89"/>
                  </a:lnTo>
                  <a:lnTo>
                    <a:pt x="487" y="99"/>
                  </a:lnTo>
                  <a:lnTo>
                    <a:pt x="487" y="112"/>
                  </a:lnTo>
                  <a:lnTo>
                    <a:pt x="494" y="121"/>
                  </a:lnTo>
                  <a:lnTo>
                    <a:pt x="505" y="125"/>
                  </a:lnTo>
                  <a:lnTo>
                    <a:pt x="516" y="143"/>
                  </a:lnTo>
                  <a:lnTo>
                    <a:pt x="506" y="155"/>
                  </a:lnTo>
                  <a:lnTo>
                    <a:pt x="489" y="163"/>
                  </a:lnTo>
                  <a:lnTo>
                    <a:pt x="474" y="157"/>
                  </a:lnTo>
                  <a:lnTo>
                    <a:pt x="492" y="147"/>
                  </a:lnTo>
                  <a:lnTo>
                    <a:pt x="494" y="128"/>
                  </a:lnTo>
                  <a:lnTo>
                    <a:pt x="480" y="122"/>
                  </a:lnTo>
                  <a:lnTo>
                    <a:pt x="464" y="92"/>
                  </a:lnTo>
                  <a:lnTo>
                    <a:pt x="453" y="86"/>
                  </a:lnTo>
                  <a:lnTo>
                    <a:pt x="453" y="68"/>
                  </a:lnTo>
                  <a:lnTo>
                    <a:pt x="437" y="63"/>
                  </a:lnTo>
                  <a:lnTo>
                    <a:pt x="429" y="57"/>
                  </a:lnTo>
                  <a:lnTo>
                    <a:pt x="419" y="60"/>
                  </a:lnTo>
                  <a:lnTo>
                    <a:pt x="404" y="89"/>
                  </a:lnTo>
                  <a:lnTo>
                    <a:pt x="412" y="100"/>
                  </a:lnTo>
                  <a:lnTo>
                    <a:pt x="414" y="112"/>
                  </a:lnTo>
                  <a:lnTo>
                    <a:pt x="444" y="125"/>
                  </a:lnTo>
                  <a:lnTo>
                    <a:pt x="443" y="133"/>
                  </a:lnTo>
                  <a:lnTo>
                    <a:pt x="324" y="100"/>
                  </a:lnTo>
                  <a:lnTo>
                    <a:pt x="321" y="105"/>
                  </a:lnTo>
                  <a:lnTo>
                    <a:pt x="355" y="122"/>
                  </a:lnTo>
                  <a:lnTo>
                    <a:pt x="343" y="128"/>
                  </a:lnTo>
                  <a:lnTo>
                    <a:pt x="345" y="133"/>
                  </a:lnTo>
                  <a:lnTo>
                    <a:pt x="336" y="131"/>
                  </a:lnTo>
                  <a:lnTo>
                    <a:pt x="333" y="122"/>
                  </a:lnTo>
                  <a:lnTo>
                    <a:pt x="294" y="130"/>
                  </a:lnTo>
                  <a:lnTo>
                    <a:pt x="291" y="136"/>
                  </a:lnTo>
                  <a:lnTo>
                    <a:pt x="277" y="122"/>
                  </a:lnTo>
                  <a:lnTo>
                    <a:pt x="221" y="143"/>
                  </a:lnTo>
                  <a:lnTo>
                    <a:pt x="222" y="152"/>
                  </a:lnTo>
                  <a:lnTo>
                    <a:pt x="214" y="155"/>
                  </a:lnTo>
                  <a:lnTo>
                    <a:pt x="186" y="147"/>
                  </a:lnTo>
                  <a:lnTo>
                    <a:pt x="203" y="140"/>
                  </a:lnTo>
                  <a:lnTo>
                    <a:pt x="197" y="133"/>
                  </a:lnTo>
                  <a:lnTo>
                    <a:pt x="162" y="128"/>
                  </a:lnTo>
                  <a:lnTo>
                    <a:pt x="173" y="133"/>
                  </a:lnTo>
                  <a:lnTo>
                    <a:pt x="173" y="150"/>
                  </a:lnTo>
                  <a:lnTo>
                    <a:pt x="182" y="153"/>
                  </a:lnTo>
                  <a:lnTo>
                    <a:pt x="185" y="160"/>
                  </a:lnTo>
                  <a:lnTo>
                    <a:pt x="179" y="166"/>
                  </a:lnTo>
                  <a:lnTo>
                    <a:pt x="158" y="160"/>
                  </a:lnTo>
                  <a:lnTo>
                    <a:pt x="134" y="175"/>
                  </a:lnTo>
                  <a:lnTo>
                    <a:pt x="148" y="190"/>
                  </a:lnTo>
                  <a:lnTo>
                    <a:pt x="104" y="181"/>
                  </a:lnTo>
                  <a:lnTo>
                    <a:pt x="99" y="185"/>
                  </a:lnTo>
                  <a:lnTo>
                    <a:pt x="118" y="192"/>
                  </a:lnTo>
                  <a:lnTo>
                    <a:pt x="120" y="200"/>
                  </a:lnTo>
                  <a:lnTo>
                    <a:pt x="106" y="200"/>
                  </a:lnTo>
                  <a:lnTo>
                    <a:pt x="81" y="190"/>
                  </a:lnTo>
                  <a:lnTo>
                    <a:pt x="76" y="168"/>
                  </a:lnTo>
                  <a:lnTo>
                    <a:pt x="45" y="150"/>
                  </a:lnTo>
                  <a:lnTo>
                    <a:pt x="117" y="166"/>
                  </a:lnTo>
                  <a:lnTo>
                    <a:pt x="147" y="156"/>
                  </a:lnTo>
                  <a:lnTo>
                    <a:pt x="141" y="143"/>
                  </a:lnTo>
                  <a:lnTo>
                    <a:pt x="92" y="124"/>
                  </a:lnTo>
                  <a:lnTo>
                    <a:pt x="47" y="111"/>
                  </a:lnTo>
                  <a:lnTo>
                    <a:pt x="24" y="112"/>
                  </a:lnTo>
                  <a:lnTo>
                    <a:pt x="6" y="122"/>
                  </a:lnTo>
                  <a:lnTo>
                    <a:pt x="2" y="124"/>
                  </a:lnTo>
                  <a:lnTo>
                    <a:pt x="3" y="133"/>
                  </a:lnTo>
                  <a:lnTo>
                    <a:pt x="19" y="141"/>
                  </a:lnTo>
                  <a:lnTo>
                    <a:pt x="13" y="152"/>
                  </a:lnTo>
                  <a:lnTo>
                    <a:pt x="24" y="168"/>
                  </a:lnTo>
                  <a:lnTo>
                    <a:pt x="23" y="184"/>
                  </a:lnTo>
                  <a:lnTo>
                    <a:pt x="34" y="195"/>
                  </a:lnTo>
                  <a:lnTo>
                    <a:pt x="31" y="203"/>
                  </a:lnTo>
                  <a:lnTo>
                    <a:pt x="47" y="219"/>
                  </a:lnTo>
                  <a:lnTo>
                    <a:pt x="7" y="254"/>
                  </a:lnTo>
                  <a:lnTo>
                    <a:pt x="16" y="254"/>
                  </a:lnTo>
                  <a:lnTo>
                    <a:pt x="27" y="263"/>
                  </a:lnTo>
                  <a:lnTo>
                    <a:pt x="13" y="271"/>
                  </a:lnTo>
                  <a:lnTo>
                    <a:pt x="12" y="279"/>
                  </a:lnTo>
                  <a:lnTo>
                    <a:pt x="0" y="281"/>
                  </a:lnTo>
                  <a:lnTo>
                    <a:pt x="12" y="295"/>
                  </a:lnTo>
                  <a:lnTo>
                    <a:pt x="9" y="300"/>
                  </a:lnTo>
                  <a:lnTo>
                    <a:pt x="21" y="324"/>
                  </a:lnTo>
                  <a:lnTo>
                    <a:pt x="57" y="334"/>
                  </a:lnTo>
                  <a:lnTo>
                    <a:pt x="58" y="349"/>
                  </a:lnTo>
                  <a:lnTo>
                    <a:pt x="72" y="365"/>
                  </a:lnTo>
                  <a:lnTo>
                    <a:pt x="83" y="369"/>
                  </a:lnTo>
                  <a:lnTo>
                    <a:pt x="78" y="376"/>
                  </a:lnTo>
                  <a:lnTo>
                    <a:pt x="65" y="376"/>
                  </a:lnTo>
                  <a:lnTo>
                    <a:pt x="75" y="392"/>
                  </a:lnTo>
                  <a:lnTo>
                    <a:pt x="99" y="388"/>
                  </a:lnTo>
                  <a:lnTo>
                    <a:pt x="109" y="398"/>
                  </a:lnTo>
                  <a:lnTo>
                    <a:pt x="107" y="406"/>
                  </a:lnTo>
                  <a:lnTo>
                    <a:pt x="118" y="407"/>
                  </a:lnTo>
                  <a:lnTo>
                    <a:pt x="127" y="420"/>
                  </a:lnTo>
                  <a:lnTo>
                    <a:pt x="151" y="420"/>
                  </a:lnTo>
                  <a:lnTo>
                    <a:pt x="161" y="429"/>
                  </a:lnTo>
                  <a:lnTo>
                    <a:pt x="189" y="436"/>
                  </a:lnTo>
                  <a:lnTo>
                    <a:pt x="185" y="446"/>
                  </a:lnTo>
                  <a:lnTo>
                    <a:pt x="189" y="449"/>
                  </a:lnTo>
                  <a:lnTo>
                    <a:pt x="185" y="449"/>
                  </a:lnTo>
                  <a:lnTo>
                    <a:pt x="187" y="465"/>
                  </a:lnTo>
                  <a:lnTo>
                    <a:pt x="176" y="465"/>
                  </a:lnTo>
                  <a:lnTo>
                    <a:pt x="169" y="470"/>
                  </a:lnTo>
                  <a:lnTo>
                    <a:pt x="169" y="480"/>
                  </a:lnTo>
                  <a:lnTo>
                    <a:pt x="185" y="480"/>
                  </a:lnTo>
                  <a:lnTo>
                    <a:pt x="165" y="486"/>
                  </a:lnTo>
                  <a:lnTo>
                    <a:pt x="172" y="493"/>
                  </a:lnTo>
                  <a:lnTo>
                    <a:pt x="162" y="509"/>
                  </a:lnTo>
                  <a:lnTo>
                    <a:pt x="156" y="511"/>
                  </a:lnTo>
                  <a:lnTo>
                    <a:pt x="156" y="514"/>
                  </a:lnTo>
                  <a:lnTo>
                    <a:pt x="158" y="514"/>
                  </a:lnTo>
                  <a:lnTo>
                    <a:pt x="203" y="541"/>
                  </a:lnTo>
                  <a:lnTo>
                    <a:pt x="241" y="547"/>
                  </a:lnTo>
                  <a:lnTo>
                    <a:pt x="256" y="556"/>
                  </a:lnTo>
                  <a:lnTo>
                    <a:pt x="273" y="554"/>
                  </a:lnTo>
                  <a:lnTo>
                    <a:pt x="291" y="568"/>
                  </a:lnTo>
                  <a:lnTo>
                    <a:pt x="305" y="581"/>
                  </a:lnTo>
                  <a:lnTo>
                    <a:pt x="314" y="581"/>
                  </a:lnTo>
                  <a:lnTo>
                    <a:pt x="321" y="569"/>
                  </a:lnTo>
                  <a:lnTo>
                    <a:pt x="304" y="549"/>
                  </a:lnTo>
                  <a:lnTo>
                    <a:pt x="303" y="537"/>
                  </a:lnTo>
                  <a:lnTo>
                    <a:pt x="290" y="519"/>
                  </a:lnTo>
                  <a:lnTo>
                    <a:pt x="298" y="498"/>
                  </a:lnTo>
                  <a:lnTo>
                    <a:pt x="307" y="500"/>
                  </a:lnTo>
                  <a:lnTo>
                    <a:pt x="315" y="492"/>
                  </a:lnTo>
                  <a:lnTo>
                    <a:pt x="305" y="487"/>
                  </a:lnTo>
                  <a:lnTo>
                    <a:pt x="312" y="484"/>
                  </a:lnTo>
                  <a:lnTo>
                    <a:pt x="300" y="468"/>
                  </a:lnTo>
                  <a:lnTo>
                    <a:pt x="290" y="468"/>
                  </a:lnTo>
                  <a:lnTo>
                    <a:pt x="283" y="458"/>
                  </a:lnTo>
                  <a:lnTo>
                    <a:pt x="276" y="455"/>
                  </a:lnTo>
                  <a:lnTo>
                    <a:pt x="281" y="420"/>
                  </a:lnTo>
                  <a:lnTo>
                    <a:pt x="296" y="433"/>
                  </a:lnTo>
                  <a:lnTo>
                    <a:pt x="300" y="429"/>
                  </a:lnTo>
                  <a:lnTo>
                    <a:pt x="294" y="420"/>
                  </a:lnTo>
                  <a:lnTo>
                    <a:pt x="304" y="410"/>
                  </a:lnTo>
                  <a:lnTo>
                    <a:pt x="318" y="401"/>
                  </a:lnTo>
                  <a:lnTo>
                    <a:pt x="332" y="403"/>
                  </a:lnTo>
                  <a:lnTo>
                    <a:pt x="338" y="398"/>
                  </a:lnTo>
                  <a:lnTo>
                    <a:pt x="355" y="403"/>
                  </a:lnTo>
                  <a:lnTo>
                    <a:pt x="373" y="420"/>
                  </a:lnTo>
                  <a:lnTo>
                    <a:pt x="373" y="411"/>
                  </a:lnTo>
                  <a:lnTo>
                    <a:pt x="387" y="420"/>
                  </a:lnTo>
                  <a:lnTo>
                    <a:pt x="398" y="411"/>
                  </a:lnTo>
                  <a:lnTo>
                    <a:pt x="418" y="410"/>
                  </a:lnTo>
                  <a:lnTo>
                    <a:pt x="435" y="417"/>
                  </a:lnTo>
                  <a:lnTo>
                    <a:pt x="456" y="417"/>
                  </a:lnTo>
                  <a:lnTo>
                    <a:pt x="460" y="406"/>
                  </a:lnTo>
                  <a:lnTo>
                    <a:pt x="437" y="398"/>
                  </a:lnTo>
                  <a:lnTo>
                    <a:pt x="447" y="391"/>
                  </a:lnTo>
                  <a:lnTo>
                    <a:pt x="443" y="382"/>
                  </a:lnTo>
                  <a:lnTo>
                    <a:pt x="446" y="379"/>
                  </a:lnTo>
                  <a:lnTo>
                    <a:pt x="449" y="369"/>
                  </a:lnTo>
                  <a:lnTo>
                    <a:pt x="443" y="369"/>
                  </a:lnTo>
                  <a:lnTo>
                    <a:pt x="440" y="362"/>
                  </a:lnTo>
                  <a:lnTo>
                    <a:pt x="459" y="363"/>
                  </a:lnTo>
                  <a:lnTo>
                    <a:pt x="499" y="350"/>
                  </a:lnTo>
                  <a:lnTo>
                    <a:pt x="525" y="346"/>
                  </a:lnTo>
                  <a:lnTo>
                    <a:pt x="532" y="337"/>
                  </a:lnTo>
                  <a:lnTo>
                    <a:pt x="556" y="340"/>
                  </a:lnTo>
                  <a:lnTo>
                    <a:pt x="565" y="350"/>
                  </a:lnTo>
                  <a:lnTo>
                    <a:pt x="567" y="359"/>
                  </a:lnTo>
                  <a:lnTo>
                    <a:pt x="578" y="354"/>
                  </a:lnTo>
                  <a:lnTo>
                    <a:pt x="584" y="362"/>
                  </a:lnTo>
                  <a:lnTo>
                    <a:pt x="599" y="360"/>
                  </a:lnTo>
                  <a:lnTo>
                    <a:pt x="600" y="369"/>
                  </a:lnTo>
                  <a:lnTo>
                    <a:pt x="613" y="369"/>
                  </a:lnTo>
                  <a:lnTo>
                    <a:pt x="623" y="359"/>
                  </a:lnTo>
                  <a:lnTo>
                    <a:pt x="636" y="354"/>
                  </a:lnTo>
                  <a:lnTo>
                    <a:pt x="636" y="362"/>
                  </a:lnTo>
                  <a:lnTo>
                    <a:pt x="658" y="373"/>
                  </a:lnTo>
                  <a:lnTo>
                    <a:pt x="703" y="414"/>
                  </a:lnTo>
                  <a:lnTo>
                    <a:pt x="707" y="407"/>
                  </a:lnTo>
                  <a:lnTo>
                    <a:pt x="720" y="417"/>
                  </a:lnTo>
                  <a:lnTo>
                    <a:pt x="745" y="413"/>
                  </a:lnTo>
                  <a:lnTo>
                    <a:pt x="778" y="436"/>
                  </a:lnTo>
                  <a:lnTo>
                    <a:pt x="792" y="438"/>
                  </a:lnTo>
                  <a:lnTo>
                    <a:pt x="796" y="433"/>
                  </a:lnTo>
                  <a:lnTo>
                    <a:pt x="806" y="444"/>
                  </a:lnTo>
                  <a:lnTo>
                    <a:pt x="804" y="452"/>
                  </a:lnTo>
                  <a:lnTo>
                    <a:pt x="816" y="446"/>
                  </a:lnTo>
                  <a:lnTo>
                    <a:pt x="818" y="438"/>
                  </a:lnTo>
                  <a:lnTo>
                    <a:pt x="858" y="420"/>
                  </a:lnTo>
                  <a:lnTo>
                    <a:pt x="889" y="422"/>
                  </a:lnTo>
                  <a:lnTo>
                    <a:pt x="905" y="430"/>
                  </a:lnTo>
                  <a:lnTo>
                    <a:pt x="938" y="429"/>
                  </a:lnTo>
                  <a:lnTo>
                    <a:pt x="938" y="417"/>
                  </a:lnTo>
                  <a:lnTo>
                    <a:pt x="929" y="404"/>
                  </a:lnTo>
                  <a:lnTo>
                    <a:pt x="941" y="392"/>
                  </a:lnTo>
                  <a:lnTo>
                    <a:pt x="980" y="403"/>
                  </a:lnTo>
                  <a:lnTo>
                    <a:pt x="1002" y="422"/>
                  </a:lnTo>
                  <a:lnTo>
                    <a:pt x="1036" y="420"/>
                  </a:lnTo>
                  <a:lnTo>
                    <a:pt x="1105" y="442"/>
                  </a:lnTo>
                  <a:lnTo>
                    <a:pt x="1140" y="436"/>
                  </a:lnTo>
                  <a:lnTo>
                    <a:pt x="1157" y="425"/>
                  </a:lnTo>
                  <a:lnTo>
                    <a:pt x="1182" y="430"/>
                  </a:lnTo>
                  <a:lnTo>
                    <a:pt x="1203" y="436"/>
                  </a:lnTo>
                  <a:lnTo>
                    <a:pt x="1216" y="427"/>
                  </a:lnTo>
                  <a:lnTo>
                    <a:pt x="1212" y="403"/>
                  </a:lnTo>
                  <a:lnTo>
                    <a:pt x="1216" y="398"/>
                  </a:lnTo>
                  <a:lnTo>
                    <a:pt x="1202" y="382"/>
                  </a:lnTo>
                  <a:lnTo>
                    <a:pt x="1206" y="376"/>
                  </a:lnTo>
                  <a:lnTo>
                    <a:pt x="1234" y="371"/>
                  </a:lnTo>
                  <a:lnTo>
                    <a:pt x="1272" y="382"/>
                  </a:lnTo>
                  <a:lnTo>
                    <a:pt x="1312" y="414"/>
                  </a:lnTo>
                  <a:lnTo>
                    <a:pt x="1330" y="436"/>
                  </a:lnTo>
                  <a:lnTo>
                    <a:pt x="1354" y="438"/>
                  </a:lnTo>
                  <a:lnTo>
                    <a:pt x="1379" y="449"/>
                  </a:lnTo>
                  <a:lnTo>
                    <a:pt x="1397" y="468"/>
                  </a:lnTo>
                  <a:lnTo>
                    <a:pt x="1410" y="468"/>
                  </a:lnTo>
                  <a:lnTo>
                    <a:pt x="1438" y="455"/>
                  </a:lnTo>
                  <a:lnTo>
                    <a:pt x="1446" y="470"/>
                  </a:lnTo>
                  <a:lnTo>
                    <a:pt x="1442" y="476"/>
                  </a:lnTo>
                  <a:lnTo>
                    <a:pt x="1448" y="514"/>
                  </a:lnTo>
                  <a:lnTo>
                    <a:pt x="1432" y="512"/>
                  </a:lnTo>
                  <a:lnTo>
                    <a:pt x="1425" y="521"/>
                  </a:lnTo>
                  <a:lnTo>
                    <a:pt x="1441" y="544"/>
                  </a:lnTo>
                  <a:lnTo>
                    <a:pt x="1442" y="557"/>
                  </a:lnTo>
                  <a:lnTo>
                    <a:pt x="1446" y="557"/>
                  </a:lnTo>
                  <a:lnTo>
                    <a:pt x="1449" y="546"/>
                  </a:lnTo>
                  <a:lnTo>
                    <a:pt x="1473" y="556"/>
                  </a:lnTo>
                  <a:lnTo>
                    <a:pt x="1491" y="543"/>
                  </a:lnTo>
                  <a:lnTo>
                    <a:pt x="1491" y="527"/>
                  </a:lnTo>
                  <a:lnTo>
                    <a:pt x="1503" y="503"/>
                  </a:lnTo>
                  <a:lnTo>
                    <a:pt x="1507" y="455"/>
                  </a:lnTo>
                  <a:lnTo>
                    <a:pt x="1482" y="413"/>
                  </a:lnTo>
                  <a:lnTo>
                    <a:pt x="1465" y="373"/>
                  </a:lnTo>
                  <a:lnTo>
                    <a:pt x="1430" y="359"/>
                  </a:lnTo>
                  <a:lnTo>
                    <a:pt x="1420" y="359"/>
                  </a:lnTo>
                  <a:lnTo>
                    <a:pt x="1420" y="366"/>
                  </a:lnTo>
                  <a:lnTo>
                    <a:pt x="1411" y="369"/>
                  </a:lnTo>
                  <a:lnTo>
                    <a:pt x="1404" y="357"/>
                  </a:lnTo>
                  <a:lnTo>
                    <a:pt x="1399" y="359"/>
                  </a:lnTo>
                  <a:lnTo>
                    <a:pt x="1400" y="366"/>
                  </a:lnTo>
                  <a:lnTo>
                    <a:pt x="1387" y="350"/>
                  </a:lnTo>
                  <a:lnTo>
                    <a:pt x="1365" y="346"/>
                  </a:lnTo>
                  <a:lnTo>
                    <a:pt x="1378" y="330"/>
                  </a:lnTo>
                  <a:lnTo>
                    <a:pt x="1393" y="279"/>
                  </a:lnTo>
                  <a:lnTo>
                    <a:pt x="1409" y="273"/>
                  </a:lnTo>
                  <a:lnTo>
                    <a:pt x="1472" y="276"/>
                  </a:lnTo>
                  <a:lnTo>
                    <a:pt x="1466" y="267"/>
                  </a:lnTo>
                  <a:lnTo>
                    <a:pt x="1472" y="267"/>
                  </a:lnTo>
                  <a:lnTo>
                    <a:pt x="1496" y="270"/>
                  </a:lnTo>
                  <a:lnTo>
                    <a:pt x="1508" y="281"/>
                  </a:lnTo>
                  <a:lnTo>
                    <a:pt x="1549" y="276"/>
                  </a:lnTo>
                  <a:lnTo>
                    <a:pt x="1532" y="270"/>
                  </a:lnTo>
                  <a:lnTo>
                    <a:pt x="1528" y="263"/>
                  </a:lnTo>
                  <a:lnTo>
                    <a:pt x="1531" y="238"/>
                  </a:lnTo>
                  <a:lnTo>
                    <a:pt x="1566" y="232"/>
                  </a:lnTo>
                  <a:lnTo>
                    <a:pt x="1572" y="242"/>
                  </a:lnTo>
                  <a:lnTo>
                    <a:pt x="1587" y="254"/>
                  </a:lnTo>
                  <a:lnTo>
                    <a:pt x="1594" y="238"/>
                  </a:lnTo>
                  <a:lnTo>
                    <a:pt x="1600" y="235"/>
                  </a:lnTo>
                  <a:lnTo>
                    <a:pt x="1588" y="223"/>
                  </a:lnTo>
                  <a:lnTo>
                    <a:pt x="1607" y="223"/>
                  </a:lnTo>
                  <a:lnTo>
                    <a:pt x="1602" y="226"/>
                  </a:lnTo>
                  <a:lnTo>
                    <a:pt x="1621" y="249"/>
                  </a:lnTo>
                  <a:lnTo>
                    <a:pt x="1610" y="257"/>
                  </a:lnTo>
                  <a:lnTo>
                    <a:pt x="1605" y="295"/>
                  </a:lnTo>
                  <a:lnTo>
                    <a:pt x="1593" y="299"/>
                  </a:lnTo>
                  <a:lnTo>
                    <a:pt x="1602" y="312"/>
                  </a:lnTo>
                  <a:lnTo>
                    <a:pt x="1597" y="315"/>
                  </a:lnTo>
                  <a:lnTo>
                    <a:pt x="1614" y="340"/>
                  </a:lnTo>
                  <a:lnTo>
                    <a:pt x="1692" y="413"/>
                  </a:lnTo>
                  <a:lnTo>
                    <a:pt x="1698" y="401"/>
                  </a:lnTo>
                  <a:lnTo>
                    <a:pt x="1690" y="382"/>
                  </a:lnTo>
                  <a:lnTo>
                    <a:pt x="1692" y="376"/>
                  </a:lnTo>
                  <a:lnTo>
                    <a:pt x="1702" y="376"/>
                  </a:lnTo>
                  <a:lnTo>
                    <a:pt x="1688" y="360"/>
                  </a:lnTo>
                  <a:lnTo>
                    <a:pt x="1690" y="354"/>
                  </a:lnTo>
                  <a:lnTo>
                    <a:pt x="1704" y="353"/>
                  </a:lnTo>
                  <a:lnTo>
                    <a:pt x="1705" y="349"/>
                  </a:lnTo>
                  <a:lnTo>
                    <a:pt x="1683" y="327"/>
                  </a:lnTo>
                  <a:lnTo>
                    <a:pt x="1698" y="325"/>
                  </a:lnTo>
                  <a:lnTo>
                    <a:pt x="1680" y="315"/>
                  </a:lnTo>
                  <a:lnTo>
                    <a:pt x="1671" y="300"/>
                  </a:lnTo>
                  <a:lnTo>
                    <a:pt x="1657" y="299"/>
                  </a:lnTo>
                  <a:lnTo>
                    <a:pt x="1649" y="293"/>
                  </a:lnTo>
                  <a:lnTo>
                    <a:pt x="1646" y="279"/>
                  </a:lnTo>
                  <a:lnTo>
                    <a:pt x="1636" y="265"/>
                  </a:lnTo>
                  <a:lnTo>
                    <a:pt x="1653" y="265"/>
                  </a:lnTo>
                  <a:lnTo>
                    <a:pt x="1662" y="257"/>
                  </a:lnTo>
                  <a:lnTo>
                    <a:pt x="1671" y="267"/>
                  </a:lnTo>
                  <a:lnTo>
                    <a:pt x="1673" y="260"/>
                  </a:lnTo>
                  <a:lnTo>
                    <a:pt x="1683" y="254"/>
                  </a:lnTo>
                  <a:lnTo>
                    <a:pt x="1718" y="264"/>
                  </a:lnTo>
                  <a:lnTo>
                    <a:pt x="1715" y="257"/>
                  </a:lnTo>
                  <a:lnTo>
                    <a:pt x="1737" y="230"/>
                  </a:lnTo>
                  <a:lnTo>
                    <a:pt x="1749" y="223"/>
                  </a:lnTo>
                  <a:lnTo>
                    <a:pt x="1778" y="226"/>
                  </a:lnTo>
                  <a:lnTo>
                    <a:pt x="1778" y="220"/>
                  </a:lnTo>
                  <a:lnTo>
                    <a:pt x="1711" y="187"/>
                  </a:lnTo>
                  <a:lnTo>
                    <a:pt x="1726" y="188"/>
                  </a:lnTo>
                  <a:lnTo>
                    <a:pt x="1733" y="182"/>
                  </a:lnTo>
                  <a:lnTo>
                    <a:pt x="1729" y="173"/>
                  </a:lnTo>
                  <a:lnTo>
                    <a:pt x="1715" y="168"/>
                  </a:lnTo>
                  <a:lnTo>
                    <a:pt x="1718" y="163"/>
                  </a:lnTo>
                  <a:lnTo>
                    <a:pt x="1742" y="175"/>
                  </a:lnTo>
                  <a:lnTo>
                    <a:pt x="1771" y="176"/>
                  </a:lnTo>
                  <a:lnTo>
                    <a:pt x="1830" y="195"/>
                  </a:lnTo>
                  <a:lnTo>
                    <a:pt x="1813" y="175"/>
                  </a:lnTo>
                  <a:lnTo>
                    <a:pt x="1826" y="175"/>
                  </a:lnTo>
                  <a:lnTo>
                    <a:pt x="1827" y="166"/>
                  </a:lnTo>
                  <a:lnTo>
                    <a:pt x="1788" y="155"/>
                  </a:lnTo>
                  <a:lnTo>
                    <a:pt x="1753" y="152"/>
                  </a:lnTo>
                  <a:lnTo>
                    <a:pt x="1650" y="121"/>
                  </a:lnTo>
                  <a:lnTo>
                    <a:pt x="1593" y="111"/>
                  </a:lnTo>
                  <a:lnTo>
                    <a:pt x="1527" y="106"/>
                  </a:lnTo>
                  <a:lnTo>
                    <a:pt x="1552" y="121"/>
                  </a:lnTo>
                  <a:lnTo>
                    <a:pt x="1542" y="125"/>
                  </a:lnTo>
                  <a:lnTo>
                    <a:pt x="1511" y="114"/>
                  </a:lnTo>
                  <a:lnTo>
                    <a:pt x="1522" y="114"/>
                  </a:lnTo>
                  <a:lnTo>
                    <a:pt x="1520" y="111"/>
                  </a:lnTo>
                  <a:lnTo>
                    <a:pt x="1504" y="108"/>
                  </a:lnTo>
                  <a:lnTo>
                    <a:pt x="1501" y="117"/>
                  </a:lnTo>
                  <a:lnTo>
                    <a:pt x="1430" y="114"/>
                  </a:lnTo>
                  <a:lnTo>
                    <a:pt x="1410" y="103"/>
                  </a:lnTo>
                  <a:lnTo>
                    <a:pt x="1385" y="95"/>
                  </a:lnTo>
                  <a:lnTo>
                    <a:pt x="1317" y="96"/>
                  </a:lnTo>
                  <a:lnTo>
                    <a:pt x="1265" y="77"/>
                  </a:lnTo>
                  <a:lnTo>
                    <a:pt x="1157" y="67"/>
                  </a:lnTo>
                  <a:lnTo>
                    <a:pt x="1154" y="71"/>
                  </a:lnTo>
                  <a:lnTo>
                    <a:pt x="1154" y="76"/>
                  </a:lnTo>
                  <a:lnTo>
                    <a:pt x="1175" y="86"/>
                  </a:lnTo>
                  <a:lnTo>
                    <a:pt x="1127" y="83"/>
                  </a:lnTo>
                  <a:lnTo>
                    <a:pt x="1118" y="89"/>
                  </a:lnTo>
                  <a:lnTo>
                    <a:pt x="1088" y="80"/>
                  </a:lnTo>
                  <a:lnTo>
                    <a:pt x="1097" y="92"/>
                  </a:lnTo>
                  <a:lnTo>
                    <a:pt x="1094" y="96"/>
                  </a:lnTo>
                  <a:lnTo>
                    <a:pt x="1049" y="82"/>
                  </a:lnTo>
                  <a:lnTo>
                    <a:pt x="1046" y="68"/>
                  </a:lnTo>
                  <a:lnTo>
                    <a:pt x="1025" y="61"/>
                  </a:lnTo>
                  <a:lnTo>
                    <a:pt x="960" y="55"/>
                  </a:lnTo>
                  <a:lnTo>
                    <a:pt x="976" y="64"/>
                  </a:lnTo>
                  <a:lnTo>
                    <a:pt x="941" y="64"/>
                  </a:lnTo>
                  <a:lnTo>
                    <a:pt x="922" y="63"/>
                  </a:lnTo>
                  <a:lnTo>
                    <a:pt x="918" y="55"/>
                  </a:lnTo>
                  <a:lnTo>
                    <a:pt x="867" y="57"/>
                  </a:lnTo>
                  <a:lnTo>
                    <a:pt x="851" y="45"/>
                  </a:lnTo>
                  <a:lnTo>
                    <a:pt x="837" y="44"/>
                  </a:lnTo>
                  <a:lnTo>
                    <a:pt x="834" y="45"/>
                  </a:lnTo>
                  <a:lnTo>
                    <a:pt x="858" y="55"/>
                  </a:lnTo>
                  <a:lnTo>
                    <a:pt x="825" y="49"/>
                  </a:lnTo>
                  <a:lnTo>
                    <a:pt x="821" y="54"/>
                  </a:lnTo>
                  <a:lnTo>
                    <a:pt x="831" y="57"/>
                  </a:lnTo>
                  <a:lnTo>
                    <a:pt x="799" y="63"/>
                  </a:lnTo>
                  <a:lnTo>
                    <a:pt x="799" y="55"/>
                  </a:lnTo>
                  <a:lnTo>
                    <a:pt x="842" y="33"/>
                  </a:lnTo>
                  <a:lnTo>
                    <a:pt x="837" y="26"/>
                  </a:lnTo>
                  <a:lnTo>
                    <a:pt x="796" y="14"/>
                  </a:lnTo>
                  <a:lnTo>
                    <a:pt x="751" y="16"/>
                  </a:lnTo>
                  <a:lnTo>
                    <a:pt x="754" y="10"/>
                  </a:lnTo>
                  <a:lnTo>
                    <a:pt x="734" y="4"/>
                  </a:lnTo>
                  <a:lnTo>
                    <a:pt x="710" y="0"/>
                  </a:lnTo>
                  <a:lnTo>
                    <a:pt x="690" y="10"/>
                  </a:lnTo>
                  <a:lnTo>
                    <a:pt x="688" y="20"/>
                  </a:lnTo>
                  <a:lnTo>
                    <a:pt x="626" y="22"/>
                  </a:lnTo>
                  <a:lnTo>
                    <a:pt x="589" y="32"/>
                  </a:lnTo>
                  <a:lnTo>
                    <a:pt x="575" y="41"/>
                  </a:lnTo>
                  <a:lnTo>
                    <a:pt x="586" y="51"/>
                  </a:lnTo>
                  <a:lnTo>
                    <a:pt x="525" y="57"/>
                  </a:lnTo>
                  <a:lnTo>
                    <a:pt x="540" y="73"/>
                  </a:lnTo>
                  <a:lnTo>
                    <a:pt x="567" y="82"/>
                  </a:lnTo>
                  <a:lnTo>
                    <a:pt x="556" y="83"/>
                  </a:lnTo>
                  <a:lnTo>
                    <a:pt x="505" y="70"/>
                  </a:lnTo>
                  <a:lnTo>
                    <a:pt x="494" y="80"/>
                  </a:lnTo>
                  <a:lnTo>
                    <a:pt x="527" y="93"/>
                  </a:lnTo>
                  <a:lnTo>
                    <a:pt x="491" y="89"/>
                  </a:lnTo>
                  <a:lnTo>
                    <a:pt x="481" y="7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88" name="Freeform 243"/>
            <p:cNvSpPr>
              <a:spLocks/>
            </p:cNvSpPr>
            <p:nvPr/>
          </p:nvSpPr>
          <p:spPr bwMode="auto">
            <a:xfrm>
              <a:off x="5630863" y="2517800"/>
              <a:ext cx="455612" cy="234950"/>
            </a:xfrm>
            <a:custGeom>
              <a:avLst/>
              <a:gdLst>
                <a:gd name="T0" fmla="*/ 2147483647 w 253"/>
                <a:gd name="T1" fmla="*/ 2147483647 h 149"/>
                <a:gd name="T2" fmla="*/ 2147483647 w 253"/>
                <a:gd name="T3" fmla="*/ 2147483647 h 149"/>
                <a:gd name="T4" fmla="*/ 2147483647 w 253"/>
                <a:gd name="T5" fmla="*/ 2147483647 h 149"/>
                <a:gd name="T6" fmla="*/ 2147483647 w 253"/>
                <a:gd name="T7" fmla="*/ 2147483647 h 149"/>
                <a:gd name="T8" fmla="*/ 2147483647 w 253"/>
                <a:gd name="T9" fmla="*/ 2147483647 h 149"/>
                <a:gd name="T10" fmla="*/ 2147483647 w 253"/>
                <a:gd name="T11" fmla="*/ 2147483647 h 149"/>
                <a:gd name="T12" fmla="*/ 2147483647 w 253"/>
                <a:gd name="T13" fmla="*/ 2147483647 h 149"/>
                <a:gd name="T14" fmla="*/ 2147483647 w 253"/>
                <a:gd name="T15" fmla="*/ 2147483647 h 149"/>
                <a:gd name="T16" fmla="*/ 2147483647 w 253"/>
                <a:gd name="T17" fmla="*/ 2147483647 h 149"/>
                <a:gd name="T18" fmla="*/ 2147483647 w 253"/>
                <a:gd name="T19" fmla="*/ 2147483647 h 149"/>
                <a:gd name="T20" fmla="*/ 2147483647 w 253"/>
                <a:gd name="T21" fmla="*/ 2147483647 h 149"/>
                <a:gd name="T22" fmla="*/ 2147483647 w 253"/>
                <a:gd name="T23" fmla="*/ 2147483647 h 149"/>
                <a:gd name="T24" fmla="*/ 2147483647 w 253"/>
                <a:gd name="T25" fmla="*/ 2147483647 h 149"/>
                <a:gd name="T26" fmla="*/ 2147483647 w 253"/>
                <a:gd name="T27" fmla="*/ 2147483647 h 149"/>
                <a:gd name="T28" fmla="*/ 2147483647 w 253"/>
                <a:gd name="T29" fmla="*/ 2147483647 h 149"/>
                <a:gd name="T30" fmla="*/ 2147483647 w 253"/>
                <a:gd name="T31" fmla="*/ 2147483647 h 149"/>
                <a:gd name="T32" fmla="*/ 2147483647 w 253"/>
                <a:gd name="T33" fmla="*/ 2147483647 h 149"/>
                <a:gd name="T34" fmla="*/ 2147483647 w 253"/>
                <a:gd name="T35" fmla="*/ 2147483647 h 149"/>
                <a:gd name="T36" fmla="*/ 2147483647 w 253"/>
                <a:gd name="T37" fmla="*/ 2147483647 h 149"/>
                <a:gd name="T38" fmla="*/ 2147483647 w 253"/>
                <a:gd name="T39" fmla="*/ 2147483647 h 149"/>
                <a:gd name="T40" fmla="*/ 2147483647 w 253"/>
                <a:gd name="T41" fmla="*/ 2147483647 h 149"/>
                <a:gd name="T42" fmla="*/ 2147483647 w 253"/>
                <a:gd name="T43" fmla="*/ 2147483647 h 149"/>
                <a:gd name="T44" fmla="*/ 2147483647 w 253"/>
                <a:gd name="T45" fmla="*/ 2147483647 h 149"/>
                <a:gd name="T46" fmla="*/ 2147483647 w 253"/>
                <a:gd name="T47" fmla="*/ 2147483647 h 149"/>
                <a:gd name="T48" fmla="*/ 2147483647 w 253"/>
                <a:gd name="T49" fmla="*/ 2147483647 h 149"/>
                <a:gd name="T50" fmla="*/ 2147483647 w 253"/>
                <a:gd name="T51" fmla="*/ 2147483647 h 149"/>
                <a:gd name="T52" fmla="*/ 2147483647 w 253"/>
                <a:gd name="T53" fmla="*/ 2147483647 h 149"/>
                <a:gd name="T54" fmla="*/ 2147483647 w 253"/>
                <a:gd name="T55" fmla="*/ 2147483647 h 149"/>
                <a:gd name="T56" fmla="*/ 2147483647 w 253"/>
                <a:gd name="T57" fmla="*/ 0 h 149"/>
                <a:gd name="T58" fmla="*/ 0 w 253"/>
                <a:gd name="T59" fmla="*/ 2147483647 h 149"/>
                <a:gd name="T60" fmla="*/ 2147483647 w 253"/>
                <a:gd name="T61" fmla="*/ 2147483647 h 149"/>
                <a:gd name="T62" fmla="*/ 2147483647 w 253"/>
                <a:gd name="T63" fmla="*/ 2147483647 h 149"/>
                <a:gd name="T64" fmla="*/ 2147483647 w 253"/>
                <a:gd name="T65" fmla="*/ 2147483647 h 149"/>
                <a:gd name="T66" fmla="*/ 2147483647 w 253"/>
                <a:gd name="T67" fmla="*/ 2147483647 h 149"/>
                <a:gd name="T68" fmla="*/ 2147483647 w 253"/>
                <a:gd name="T69" fmla="*/ 2147483647 h 149"/>
                <a:gd name="T70" fmla="*/ 2147483647 w 253"/>
                <a:gd name="T71" fmla="*/ 2147483647 h 149"/>
                <a:gd name="T72" fmla="*/ 2147483647 w 253"/>
                <a:gd name="T73" fmla="*/ 2147483647 h 149"/>
                <a:gd name="T74" fmla="*/ 2147483647 w 253"/>
                <a:gd name="T75" fmla="*/ 2147483647 h 149"/>
                <a:gd name="T76" fmla="*/ 2147483647 w 253"/>
                <a:gd name="T77" fmla="*/ 2147483647 h 149"/>
                <a:gd name="T78" fmla="*/ 2147483647 w 253"/>
                <a:gd name="T79" fmla="*/ 2147483647 h 149"/>
                <a:gd name="T80" fmla="*/ 2147483647 w 253"/>
                <a:gd name="T81" fmla="*/ 2147483647 h 149"/>
                <a:gd name="T82" fmla="*/ 2147483647 w 253"/>
                <a:gd name="T83" fmla="*/ 2147483647 h 149"/>
                <a:gd name="T84" fmla="*/ 2147483647 w 253"/>
                <a:gd name="T85" fmla="*/ 2147483647 h 1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3"/>
                <a:gd name="T130" fmla="*/ 0 h 149"/>
                <a:gd name="T131" fmla="*/ 253 w 253"/>
                <a:gd name="T132" fmla="*/ 149 h 1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3" h="149">
                  <a:moveTo>
                    <a:pt x="174" y="146"/>
                  </a:moveTo>
                  <a:lnTo>
                    <a:pt x="191" y="149"/>
                  </a:lnTo>
                  <a:lnTo>
                    <a:pt x="197" y="132"/>
                  </a:lnTo>
                  <a:lnTo>
                    <a:pt x="191" y="117"/>
                  </a:lnTo>
                  <a:lnTo>
                    <a:pt x="178" y="110"/>
                  </a:lnTo>
                  <a:lnTo>
                    <a:pt x="181" y="107"/>
                  </a:lnTo>
                  <a:lnTo>
                    <a:pt x="194" y="105"/>
                  </a:lnTo>
                  <a:lnTo>
                    <a:pt x="194" y="100"/>
                  </a:lnTo>
                  <a:lnTo>
                    <a:pt x="202" y="97"/>
                  </a:lnTo>
                  <a:lnTo>
                    <a:pt x="201" y="86"/>
                  </a:lnTo>
                  <a:lnTo>
                    <a:pt x="213" y="81"/>
                  </a:lnTo>
                  <a:lnTo>
                    <a:pt x="220" y="97"/>
                  </a:lnTo>
                  <a:lnTo>
                    <a:pt x="225" y="97"/>
                  </a:lnTo>
                  <a:lnTo>
                    <a:pt x="239" y="94"/>
                  </a:lnTo>
                  <a:lnTo>
                    <a:pt x="253" y="84"/>
                  </a:lnTo>
                  <a:lnTo>
                    <a:pt x="229" y="72"/>
                  </a:lnTo>
                  <a:lnTo>
                    <a:pt x="227" y="81"/>
                  </a:lnTo>
                  <a:lnTo>
                    <a:pt x="209" y="73"/>
                  </a:lnTo>
                  <a:lnTo>
                    <a:pt x="220" y="62"/>
                  </a:lnTo>
                  <a:lnTo>
                    <a:pt x="213" y="59"/>
                  </a:lnTo>
                  <a:lnTo>
                    <a:pt x="212" y="62"/>
                  </a:lnTo>
                  <a:lnTo>
                    <a:pt x="191" y="81"/>
                  </a:lnTo>
                  <a:lnTo>
                    <a:pt x="164" y="78"/>
                  </a:lnTo>
                  <a:lnTo>
                    <a:pt x="160" y="66"/>
                  </a:lnTo>
                  <a:lnTo>
                    <a:pt x="150" y="65"/>
                  </a:lnTo>
                  <a:lnTo>
                    <a:pt x="147" y="49"/>
                  </a:lnTo>
                  <a:lnTo>
                    <a:pt x="129" y="34"/>
                  </a:lnTo>
                  <a:lnTo>
                    <a:pt x="88" y="37"/>
                  </a:lnTo>
                  <a:lnTo>
                    <a:pt x="33" y="0"/>
                  </a:lnTo>
                  <a:lnTo>
                    <a:pt x="0" y="11"/>
                  </a:lnTo>
                  <a:lnTo>
                    <a:pt x="15" y="78"/>
                  </a:lnTo>
                  <a:lnTo>
                    <a:pt x="28" y="78"/>
                  </a:lnTo>
                  <a:lnTo>
                    <a:pt x="26" y="65"/>
                  </a:lnTo>
                  <a:lnTo>
                    <a:pt x="38" y="56"/>
                  </a:lnTo>
                  <a:lnTo>
                    <a:pt x="41" y="53"/>
                  </a:lnTo>
                  <a:lnTo>
                    <a:pt x="45" y="49"/>
                  </a:lnTo>
                  <a:lnTo>
                    <a:pt x="64" y="60"/>
                  </a:lnTo>
                  <a:lnTo>
                    <a:pt x="70" y="75"/>
                  </a:lnTo>
                  <a:lnTo>
                    <a:pt x="95" y="81"/>
                  </a:lnTo>
                  <a:lnTo>
                    <a:pt x="112" y="101"/>
                  </a:lnTo>
                  <a:lnTo>
                    <a:pt x="157" y="130"/>
                  </a:lnTo>
                  <a:lnTo>
                    <a:pt x="171" y="133"/>
                  </a:lnTo>
                  <a:lnTo>
                    <a:pt x="174" y="14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89" name="Freeform 244"/>
            <p:cNvSpPr>
              <a:spLocks/>
            </p:cNvSpPr>
            <p:nvPr/>
          </p:nvSpPr>
          <p:spPr bwMode="auto">
            <a:xfrm>
              <a:off x="5630863" y="2517800"/>
              <a:ext cx="455612" cy="234950"/>
            </a:xfrm>
            <a:custGeom>
              <a:avLst/>
              <a:gdLst>
                <a:gd name="T0" fmla="*/ 2147483647 w 253"/>
                <a:gd name="T1" fmla="*/ 2147483647 h 149"/>
                <a:gd name="T2" fmla="*/ 2147483647 w 253"/>
                <a:gd name="T3" fmla="*/ 2147483647 h 149"/>
                <a:gd name="T4" fmla="*/ 2147483647 w 253"/>
                <a:gd name="T5" fmla="*/ 2147483647 h 149"/>
                <a:gd name="T6" fmla="*/ 2147483647 w 253"/>
                <a:gd name="T7" fmla="*/ 2147483647 h 149"/>
                <a:gd name="T8" fmla="*/ 2147483647 w 253"/>
                <a:gd name="T9" fmla="*/ 2147483647 h 149"/>
                <a:gd name="T10" fmla="*/ 2147483647 w 253"/>
                <a:gd name="T11" fmla="*/ 2147483647 h 149"/>
                <a:gd name="T12" fmla="*/ 2147483647 w 253"/>
                <a:gd name="T13" fmla="*/ 2147483647 h 149"/>
                <a:gd name="T14" fmla="*/ 2147483647 w 253"/>
                <a:gd name="T15" fmla="*/ 2147483647 h 149"/>
                <a:gd name="T16" fmla="*/ 2147483647 w 253"/>
                <a:gd name="T17" fmla="*/ 2147483647 h 149"/>
                <a:gd name="T18" fmla="*/ 2147483647 w 253"/>
                <a:gd name="T19" fmla="*/ 2147483647 h 149"/>
                <a:gd name="T20" fmla="*/ 2147483647 w 253"/>
                <a:gd name="T21" fmla="*/ 2147483647 h 149"/>
                <a:gd name="T22" fmla="*/ 2147483647 w 253"/>
                <a:gd name="T23" fmla="*/ 2147483647 h 149"/>
                <a:gd name="T24" fmla="*/ 2147483647 w 253"/>
                <a:gd name="T25" fmla="*/ 2147483647 h 149"/>
                <a:gd name="T26" fmla="*/ 2147483647 w 253"/>
                <a:gd name="T27" fmla="*/ 2147483647 h 149"/>
                <a:gd name="T28" fmla="*/ 2147483647 w 253"/>
                <a:gd name="T29" fmla="*/ 2147483647 h 149"/>
                <a:gd name="T30" fmla="*/ 2147483647 w 253"/>
                <a:gd name="T31" fmla="*/ 2147483647 h 149"/>
                <a:gd name="T32" fmla="*/ 2147483647 w 253"/>
                <a:gd name="T33" fmla="*/ 2147483647 h 149"/>
                <a:gd name="T34" fmla="*/ 2147483647 w 253"/>
                <a:gd name="T35" fmla="*/ 2147483647 h 149"/>
                <a:gd name="T36" fmla="*/ 2147483647 w 253"/>
                <a:gd name="T37" fmla="*/ 2147483647 h 149"/>
                <a:gd name="T38" fmla="*/ 2147483647 w 253"/>
                <a:gd name="T39" fmla="*/ 2147483647 h 149"/>
                <a:gd name="T40" fmla="*/ 2147483647 w 253"/>
                <a:gd name="T41" fmla="*/ 2147483647 h 149"/>
                <a:gd name="T42" fmla="*/ 2147483647 w 253"/>
                <a:gd name="T43" fmla="*/ 2147483647 h 149"/>
                <a:gd name="T44" fmla="*/ 2147483647 w 253"/>
                <a:gd name="T45" fmla="*/ 2147483647 h 149"/>
                <a:gd name="T46" fmla="*/ 2147483647 w 253"/>
                <a:gd name="T47" fmla="*/ 2147483647 h 149"/>
                <a:gd name="T48" fmla="*/ 2147483647 w 253"/>
                <a:gd name="T49" fmla="*/ 2147483647 h 149"/>
                <a:gd name="T50" fmla="*/ 2147483647 w 253"/>
                <a:gd name="T51" fmla="*/ 2147483647 h 149"/>
                <a:gd name="T52" fmla="*/ 2147483647 w 253"/>
                <a:gd name="T53" fmla="*/ 2147483647 h 149"/>
                <a:gd name="T54" fmla="*/ 2147483647 w 253"/>
                <a:gd name="T55" fmla="*/ 2147483647 h 149"/>
                <a:gd name="T56" fmla="*/ 2147483647 w 253"/>
                <a:gd name="T57" fmla="*/ 0 h 149"/>
                <a:gd name="T58" fmla="*/ 0 w 253"/>
                <a:gd name="T59" fmla="*/ 2147483647 h 149"/>
                <a:gd name="T60" fmla="*/ 2147483647 w 253"/>
                <a:gd name="T61" fmla="*/ 2147483647 h 149"/>
                <a:gd name="T62" fmla="*/ 2147483647 w 253"/>
                <a:gd name="T63" fmla="*/ 2147483647 h 149"/>
                <a:gd name="T64" fmla="*/ 2147483647 w 253"/>
                <a:gd name="T65" fmla="*/ 2147483647 h 149"/>
                <a:gd name="T66" fmla="*/ 2147483647 w 253"/>
                <a:gd name="T67" fmla="*/ 2147483647 h 149"/>
                <a:gd name="T68" fmla="*/ 2147483647 w 253"/>
                <a:gd name="T69" fmla="*/ 2147483647 h 149"/>
                <a:gd name="T70" fmla="*/ 2147483647 w 253"/>
                <a:gd name="T71" fmla="*/ 2147483647 h 149"/>
                <a:gd name="T72" fmla="*/ 2147483647 w 253"/>
                <a:gd name="T73" fmla="*/ 2147483647 h 149"/>
                <a:gd name="T74" fmla="*/ 2147483647 w 253"/>
                <a:gd name="T75" fmla="*/ 2147483647 h 149"/>
                <a:gd name="T76" fmla="*/ 2147483647 w 253"/>
                <a:gd name="T77" fmla="*/ 2147483647 h 149"/>
                <a:gd name="T78" fmla="*/ 2147483647 w 253"/>
                <a:gd name="T79" fmla="*/ 2147483647 h 149"/>
                <a:gd name="T80" fmla="*/ 2147483647 w 253"/>
                <a:gd name="T81" fmla="*/ 2147483647 h 149"/>
                <a:gd name="T82" fmla="*/ 2147483647 w 253"/>
                <a:gd name="T83" fmla="*/ 2147483647 h 149"/>
                <a:gd name="T84" fmla="*/ 2147483647 w 253"/>
                <a:gd name="T85" fmla="*/ 2147483647 h 1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3"/>
                <a:gd name="T130" fmla="*/ 0 h 149"/>
                <a:gd name="T131" fmla="*/ 253 w 253"/>
                <a:gd name="T132" fmla="*/ 149 h 1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3" h="149">
                  <a:moveTo>
                    <a:pt x="174" y="146"/>
                  </a:moveTo>
                  <a:lnTo>
                    <a:pt x="191" y="149"/>
                  </a:lnTo>
                  <a:lnTo>
                    <a:pt x="197" y="132"/>
                  </a:lnTo>
                  <a:lnTo>
                    <a:pt x="191" y="117"/>
                  </a:lnTo>
                  <a:lnTo>
                    <a:pt x="178" y="110"/>
                  </a:lnTo>
                  <a:lnTo>
                    <a:pt x="181" y="107"/>
                  </a:lnTo>
                  <a:lnTo>
                    <a:pt x="194" y="105"/>
                  </a:lnTo>
                  <a:lnTo>
                    <a:pt x="194" y="100"/>
                  </a:lnTo>
                  <a:lnTo>
                    <a:pt x="202" y="97"/>
                  </a:lnTo>
                  <a:lnTo>
                    <a:pt x="201" y="86"/>
                  </a:lnTo>
                  <a:lnTo>
                    <a:pt x="213" y="81"/>
                  </a:lnTo>
                  <a:lnTo>
                    <a:pt x="220" y="97"/>
                  </a:lnTo>
                  <a:lnTo>
                    <a:pt x="225" y="97"/>
                  </a:lnTo>
                  <a:lnTo>
                    <a:pt x="239" y="94"/>
                  </a:lnTo>
                  <a:lnTo>
                    <a:pt x="253" y="84"/>
                  </a:lnTo>
                  <a:lnTo>
                    <a:pt x="229" y="72"/>
                  </a:lnTo>
                  <a:lnTo>
                    <a:pt x="227" y="81"/>
                  </a:lnTo>
                  <a:lnTo>
                    <a:pt x="209" y="73"/>
                  </a:lnTo>
                  <a:lnTo>
                    <a:pt x="220" y="62"/>
                  </a:lnTo>
                  <a:lnTo>
                    <a:pt x="213" y="59"/>
                  </a:lnTo>
                  <a:lnTo>
                    <a:pt x="212" y="62"/>
                  </a:lnTo>
                  <a:lnTo>
                    <a:pt x="191" y="81"/>
                  </a:lnTo>
                  <a:lnTo>
                    <a:pt x="164" y="78"/>
                  </a:lnTo>
                  <a:lnTo>
                    <a:pt x="160" y="66"/>
                  </a:lnTo>
                  <a:lnTo>
                    <a:pt x="150" y="65"/>
                  </a:lnTo>
                  <a:lnTo>
                    <a:pt x="147" y="49"/>
                  </a:lnTo>
                  <a:lnTo>
                    <a:pt x="129" y="34"/>
                  </a:lnTo>
                  <a:lnTo>
                    <a:pt x="88" y="37"/>
                  </a:lnTo>
                  <a:lnTo>
                    <a:pt x="33" y="0"/>
                  </a:lnTo>
                  <a:lnTo>
                    <a:pt x="0" y="11"/>
                  </a:lnTo>
                  <a:lnTo>
                    <a:pt x="15" y="78"/>
                  </a:lnTo>
                  <a:lnTo>
                    <a:pt x="28" y="78"/>
                  </a:lnTo>
                  <a:lnTo>
                    <a:pt x="26" y="65"/>
                  </a:lnTo>
                  <a:lnTo>
                    <a:pt x="38" y="56"/>
                  </a:lnTo>
                  <a:lnTo>
                    <a:pt x="41" y="53"/>
                  </a:lnTo>
                  <a:lnTo>
                    <a:pt x="45" y="49"/>
                  </a:lnTo>
                  <a:lnTo>
                    <a:pt x="64" y="60"/>
                  </a:lnTo>
                  <a:lnTo>
                    <a:pt x="70" y="75"/>
                  </a:lnTo>
                  <a:lnTo>
                    <a:pt x="95" y="81"/>
                  </a:lnTo>
                  <a:lnTo>
                    <a:pt x="112" y="101"/>
                  </a:lnTo>
                  <a:lnTo>
                    <a:pt x="157" y="130"/>
                  </a:lnTo>
                  <a:lnTo>
                    <a:pt x="171" y="133"/>
                  </a:lnTo>
                  <a:lnTo>
                    <a:pt x="174" y="14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0" name="Freeform 245"/>
            <p:cNvSpPr>
              <a:spLocks/>
            </p:cNvSpPr>
            <p:nvPr/>
          </p:nvSpPr>
          <p:spPr bwMode="auto">
            <a:xfrm>
              <a:off x="5953125" y="2646388"/>
              <a:ext cx="203200" cy="120650"/>
            </a:xfrm>
            <a:custGeom>
              <a:avLst/>
              <a:gdLst>
                <a:gd name="T0" fmla="*/ 2147483647 w 114"/>
                <a:gd name="T1" fmla="*/ 2147483647 h 76"/>
                <a:gd name="T2" fmla="*/ 2147483647 w 114"/>
                <a:gd name="T3" fmla="*/ 2147483647 h 76"/>
                <a:gd name="T4" fmla="*/ 2147483647 w 114"/>
                <a:gd name="T5" fmla="*/ 2147483647 h 76"/>
                <a:gd name="T6" fmla="*/ 2147483647 w 114"/>
                <a:gd name="T7" fmla="*/ 2147483647 h 76"/>
                <a:gd name="T8" fmla="*/ 2147483647 w 114"/>
                <a:gd name="T9" fmla="*/ 2147483647 h 76"/>
                <a:gd name="T10" fmla="*/ 2147483647 w 114"/>
                <a:gd name="T11" fmla="*/ 2147483647 h 76"/>
                <a:gd name="T12" fmla="*/ 2147483647 w 114"/>
                <a:gd name="T13" fmla="*/ 2147483647 h 76"/>
                <a:gd name="T14" fmla="*/ 2147483647 w 114"/>
                <a:gd name="T15" fmla="*/ 2147483647 h 76"/>
                <a:gd name="T16" fmla="*/ 2147483647 w 114"/>
                <a:gd name="T17" fmla="*/ 2147483647 h 76"/>
                <a:gd name="T18" fmla="*/ 2147483647 w 114"/>
                <a:gd name="T19" fmla="*/ 2147483647 h 76"/>
                <a:gd name="T20" fmla="*/ 2147483647 w 114"/>
                <a:gd name="T21" fmla="*/ 2147483647 h 76"/>
                <a:gd name="T22" fmla="*/ 2147483647 w 114"/>
                <a:gd name="T23" fmla="*/ 2147483647 h 76"/>
                <a:gd name="T24" fmla="*/ 2147483647 w 114"/>
                <a:gd name="T25" fmla="*/ 2147483647 h 76"/>
                <a:gd name="T26" fmla="*/ 2147483647 w 114"/>
                <a:gd name="T27" fmla="*/ 2147483647 h 76"/>
                <a:gd name="T28" fmla="*/ 2147483647 w 114"/>
                <a:gd name="T29" fmla="*/ 2147483647 h 76"/>
                <a:gd name="T30" fmla="*/ 2147483647 w 114"/>
                <a:gd name="T31" fmla="*/ 2147483647 h 76"/>
                <a:gd name="T32" fmla="*/ 2147483647 w 114"/>
                <a:gd name="T33" fmla="*/ 2147483647 h 76"/>
                <a:gd name="T34" fmla="*/ 2147483647 w 114"/>
                <a:gd name="T35" fmla="*/ 2147483647 h 76"/>
                <a:gd name="T36" fmla="*/ 2147483647 w 114"/>
                <a:gd name="T37" fmla="*/ 2147483647 h 76"/>
                <a:gd name="T38" fmla="*/ 2147483647 w 114"/>
                <a:gd name="T39" fmla="*/ 2147483647 h 76"/>
                <a:gd name="T40" fmla="*/ 2147483647 w 114"/>
                <a:gd name="T41" fmla="*/ 0 h 76"/>
                <a:gd name="T42" fmla="*/ 2147483647 w 114"/>
                <a:gd name="T43" fmla="*/ 2147483647 h 76"/>
                <a:gd name="T44" fmla="*/ 2147483647 w 114"/>
                <a:gd name="T45" fmla="*/ 2147483647 h 76"/>
                <a:gd name="T46" fmla="*/ 2147483647 w 114"/>
                <a:gd name="T47" fmla="*/ 2147483647 h 76"/>
                <a:gd name="T48" fmla="*/ 2147483647 w 114"/>
                <a:gd name="T49" fmla="*/ 2147483647 h 76"/>
                <a:gd name="T50" fmla="*/ 2147483647 w 114"/>
                <a:gd name="T51" fmla="*/ 2147483647 h 76"/>
                <a:gd name="T52" fmla="*/ 0 w 114"/>
                <a:gd name="T53" fmla="*/ 2147483647 h 76"/>
                <a:gd name="T54" fmla="*/ 2147483647 w 114"/>
                <a:gd name="T55" fmla="*/ 2147483647 h 76"/>
                <a:gd name="T56" fmla="*/ 2147483647 w 114"/>
                <a:gd name="T57" fmla="*/ 2147483647 h 76"/>
                <a:gd name="T58" fmla="*/ 2147483647 w 114"/>
                <a:gd name="T59" fmla="*/ 2147483647 h 76"/>
                <a:gd name="T60" fmla="*/ 2147483647 w 114"/>
                <a:gd name="T61" fmla="*/ 2147483647 h 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
                <a:gd name="T94" fmla="*/ 0 h 76"/>
                <a:gd name="T95" fmla="*/ 114 w 114"/>
                <a:gd name="T96" fmla="*/ 76 h 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 h="76">
                  <a:moveTo>
                    <a:pt x="19" y="71"/>
                  </a:moveTo>
                  <a:lnTo>
                    <a:pt x="34" y="68"/>
                  </a:lnTo>
                  <a:lnTo>
                    <a:pt x="38" y="61"/>
                  </a:lnTo>
                  <a:lnTo>
                    <a:pt x="47" y="61"/>
                  </a:lnTo>
                  <a:lnTo>
                    <a:pt x="54" y="45"/>
                  </a:lnTo>
                  <a:lnTo>
                    <a:pt x="65" y="55"/>
                  </a:lnTo>
                  <a:lnTo>
                    <a:pt x="71" y="76"/>
                  </a:lnTo>
                  <a:lnTo>
                    <a:pt x="93" y="64"/>
                  </a:lnTo>
                  <a:lnTo>
                    <a:pt x="114" y="67"/>
                  </a:lnTo>
                  <a:lnTo>
                    <a:pt x="108" y="46"/>
                  </a:lnTo>
                  <a:lnTo>
                    <a:pt x="96" y="45"/>
                  </a:lnTo>
                  <a:lnTo>
                    <a:pt x="92" y="39"/>
                  </a:lnTo>
                  <a:lnTo>
                    <a:pt x="92" y="27"/>
                  </a:lnTo>
                  <a:lnTo>
                    <a:pt x="68" y="32"/>
                  </a:lnTo>
                  <a:lnTo>
                    <a:pt x="56" y="26"/>
                  </a:lnTo>
                  <a:lnTo>
                    <a:pt x="28" y="26"/>
                  </a:lnTo>
                  <a:lnTo>
                    <a:pt x="24" y="19"/>
                  </a:lnTo>
                  <a:lnTo>
                    <a:pt x="42" y="19"/>
                  </a:lnTo>
                  <a:lnTo>
                    <a:pt x="47" y="16"/>
                  </a:lnTo>
                  <a:lnTo>
                    <a:pt x="42" y="16"/>
                  </a:lnTo>
                  <a:lnTo>
                    <a:pt x="35" y="0"/>
                  </a:lnTo>
                  <a:lnTo>
                    <a:pt x="23" y="5"/>
                  </a:lnTo>
                  <a:lnTo>
                    <a:pt x="24" y="16"/>
                  </a:lnTo>
                  <a:lnTo>
                    <a:pt x="16" y="19"/>
                  </a:lnTo>
                  <a:lnTo>
                    <a:pt x="16" y="24"/>
                  </a:lnTo>
                  <a:lnTo>
                    <a:pt x="3" y="26"/>
                  </a:lnTo>
                  <a:lnTo>
                    <a:pt x="0" y="29"/>
                  </a:lnTo>
                  <a:lnTo>
                    <a:pt x="13" y="36"/>
                  </a:lnTo>
                  <a:lnTo>
                    <a:pt x="19" y="51"/>
                  </a:lnTo>
                  <a:lnTo>
                    <a:pt x="13" y="68"/>
                  </a:lnTo>
                  <a:lnTo>
                    <a:pt x="19" y="7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1" name="Freeform 246"/>
            <p:cNvSpPr>
              <a:spLocks/>
            </p:cNvSpPr>
            <p:nvPr/>
          </p:nvSpPr>
          <p:spPr bwMode="auto">
            <a:xfrm>
              <a:off x="5953125" y="2646388"/>
              <a:ext cx="203200" cy="120650"/>
            </a:xfrm>
            <a:custGeom>
              <a:avLst/>
              <a:gdLst>
                <a:gd name="T0" fmla="*/ 2147483647 w 114"/>
                <a:gd name="T1" fmla="*/ 2147483647 h 76"/>
                <a:gd name="T2" fmla="*/ 2147483647 w 114"/>
                <a:gd name="T3" fmla="*/ 2147483647 h 76"/>
                <a:gd name="T4" fmla="*/ 2147483647 w 114"/>
                <a:gd name="T5" fmla="*/ 2147483647 h 76"/>
                <a:gd name="T6" fmla="*/ 2147483647 w 114"/>
                <a:gd name="T7" fmla="*/ 2147483647 h 76"/>
                <a:gd name="T8" fmla="*/ 2147483647 w 114"/>
                <a:gd name="T9" fmla="*/ 2147483647 h 76"/>
                <a:gd name="T10" fmla="*/ 2147483647 w 114"/>
                <a:gd name="T11" fmla="*/ 2147483647 h 76"/>
                <a:gd name="T12" fmla="*/ 2147483647 w 114"/>
                <a:gd name="T13" fmla="*/ 2147483647 h 76"/>
                <a:gd name="T14" fmla="*/ 2147483647 w 114"/>
                <a:gd name="T15" fmla="*/ 2147483647 h 76"/>
                <a:gd name="T16" fmla="*/ 2147483647 w 114"/>
                <a:gd name="T17" fmla="*/ 2147483647 h 76"/>
                <a:gd name="T18" fmla="*/ 2147483647 w 114"/>
                <a:gd name="T19" fmla="*/ 2147483647 h 76"/>
                <a:gd name="T20" fmla="*/ 2147483647 w 114"/>
                <a:gd name="T21" fmla="*/ 2147483647 h 76"/>
                <a:gd name="T22" fmla="*/ 2147483647 w 114"/>
                <a:gd name="T23" fmla="*/ 2147483647 h 76"/>
                <a:gd name="T24" fmla="*/ 2147483647 w 114"/>
                <a:gd name="T25" fmla="*/ 2147483647 h 76"/>
                <a:gd name="T26" fmla="*/ 2147483647 w 114"/>
                <a:gd name="T27" fmla="*/ 2147483647 h 76"/>
                <a:gd name="T28" fmla="*/ 2147483647 w 114"/>
                <a:gd name="T29" fmla="*/ 2147483647 h 76"/>
                <a:gd name="T30" fmla="*/ 2147483647 w 114"/>
                <a:gd name="T31" fmla="*/ 2147483647 h 76"/>
                <a:gd name="T32" fmla="*/ 2147483647 w 114"/>
                <a:gd name="T33" fmla="*/ 2147483647 h 76"/>
                <a:gd name="T34" fmla="*/ 2147483647 w 114"/>
                <a:gd name="T35" fmla="*/ 2147483647 h 76"/>
                <a:gd name="T36" fmla="*/ 2147483647 w 114"/>
                <a:gd name="T37" fmla="*/ 2147483647 h 76"/>
                <a:gd name="T38" fmla="*/ 2147483647 w 114"/>
                <a:gd name="T39" fmla="*/ 2147483647 h 76"/>
                <a:gd name="T40" fmla="*/ 2147483647 w 114"/>
                <a:gd name="T41" fmla="*/ 0 h 76"/>
                <a:gd name="T42" fmla="*/ 2147483647 w 114"/>
                <a:gd name="T43" fmla="*/ 2147483647 h 76"/>
                <a:gd name="T44" fmla="*/ 2147483647 w 114"/>
                <a:gd name="T45" fmla="*/ 2147483647 h 76"/>
                <a:gd name="T46" fmla="*/ 2147483647 w 114"/>
                <a:gd name="T47" fmla="*/ 2147483647 h 76"/>
                <a:gd name="T48" fmla="*/ 2147483647 w 114"/>
                <a:gd name="T49" fmla="*/ 2147483647 h 76"/>
                <a:gd name="T50" fmla="*/ 2147483647 w 114"/>
                <a:gd name="T51" fmla="*/ 2147483647 h 76"/>
                <a:gd name="T52" fmla="*/ 0 w 114"/>
                <a:gd name="T53" fmla="*/ 2147483647 h 76"/>
                <a:gd name="T54" fmla="*/ 2147483647 w 114"/>
                <a:gd name="T55" fmla="*/ 2147483647 h 76"/>
                <a:gd name="T56" fmla="*/ 2147483647 w 114"/>
                <a:gd name="T57" fmla="*/ 2147483647 h 76"/>
                <a:gd name="T58" fmla="*/ 2147483647 w 114"/>
                <a:gd name="T59" fmla="*/ 2147483647 h 76"/>
                <a:gd name="T60" fmla="*/ 2147483647 w 114"/>
                <a:gd name="T61" fmla="*/ 2147483647 h 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
                <a:gd name="T94" fmla="*/ 0 h 76"/>
                <a:gd name="T95" fmla="*/ 114 w 114"/>
                <a:gd name="T96" fmla="*/ 76 h 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 h="76">
                  <a:moveTo>
                    <a:pt x="19" y="71"/>
                  </a:moveTo>
                  <a:lnTo>
                    <a:pt x="34" y="68"/>
                  </a:lnTo>
                  <a:lnTo>
                    <a:pt x="38" y="61"/>
                  </a:lnTo>
                  <a:lnTo>
                    <a:pt x="47" y="61"/>
                  </a:lnTo>
                  <a:lnTo>
                    <a:pt x="54" y="45"/>
                  </a:lnTo>
                  <a:lnTo>
                    <a:pt x="65" y="55"/>
                  </a:lnTo>
                  <a:lnTo>
                    <a:pt x="71" y="76"/>
                  </a:lnTo>
                  <a:lnTo>
                    <a:pt x="93" y="64"/>
                  </a:lnTo>
                  <a:lnTo>
                    <a:pt x="114" y="67"/>
                  </a:lnTo>
                  <a:lnTo>
                    <a:pt x="108" y="46"/>
                  </a:lnTo>
                  <a:lnTo>
                    <a:pt x="96" y="45"/>
                  </a:lnTo>
                  <a:lnTo>
                    <a:pt x="92" y="39"/>
                  </a:lnTo>
                  <a:lnTo>
                    <a:pt x="92" y="27"/>
                  </a:lnTo>
                  <a:lnTo>
                    <a:pt x="68" y="32"/>
                  </a:lnTo>
                  <a:lnTo>
                    <a:pt x="56" y="26"/>
                  </a:lnTo>
                  <a:lnTo>
                    <a:pt x="28" y="26"/>
                  </a:lnTo>
                  <a:lnTo>
                    <a:pt x="24" y="19"/>
                  </a:lnTo>
                  <a:lnTo>
                    <a:pt x="42" y="19"/>
                  </a:lnTo>
                  <a:lnTo>
                    <a:pt x="47" y="16"/>
                  </a:lnTo>
                  <a:lnTo>
                    <a:pt x="42" y="16"/>
                  </a:lnTo>
                  <a:lnTo>
                    <a:pt x="35" y="0"/>
                  </a:lnTo>
                  <a:lnTo>
                    <a:pt x="23" y="5"/>
                  </a:lnTo>
                  <a:lnTo>
                    <a:pt x="24" y="16"/>
                  </a:lnTo>
                  <a:lnTo>
                    <a:pt x="16" y="19"/>
                  </a:lnTo>
                  <a:lnTo>
                    <a:pt x="16" y="24"/>
                  </a:lnTo>
                  <a:lnTo>
                    <a:pt x="3" y="26"/>
                  </a:lnTo>
                  <a:lnTo>
                    <a:pt x="0" y="29"/>
                  </a:lnTo>
                  <a:lnTo>
                    <a:pt x="13" y="36"/>
                  </a:lnTo>
                  <a:lnTo>
                    <a:pt x="19" y="51"/>
                  </a:lnTo>
                  <a:lnTo>
                    <a:pt x="13" y="68"/>
                  </a:lnTo>
                  <a:lnTo>
                    <a:pt x="19" y="7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2" name="Freeform 247"/>
            <p:cNvSpPr>
              <a:spLocks/>
            </p:cNvSpPr>
            <p:nvPr/>
          </p:nvSpPr>
          <p:spPr bwMode="auto">
            <a:xfrm>
              <a:off x="5995988" y="2589238"/>
              <a:ext cx="254000" cy="106362"/>
            </a:xfrm>
            <a:custGeom>
              <a:avLst/>
              <a:gdLst>
                <a:gd name="T0" fmla="*/ 2147483647 w 141"/>
                <a:gd name="T1" fmla="*/ 2147483647 h 69"/>
                <a:gd name="T2" fmla="*/ 2147483647 w 141"/>
                <a:gd name="T3" fmla="*/ 2147483647 h 69"/>
                <a:gd name="T4" fmla="*/ 0 w 141"/>
                <a:gd name="T5" fmla="*/ 2147483647 h 69"/>
                <a:gd name="T6" fmla="*/ 2147483647 w 141"/>
                <a:gd name="T7" fmla="*/ 2147483647 h 69"/>
                <a:gd name="T8" fmla="*/ 2147483647 w 141"/>
                <a:gd name="T9" fmla="*/ 2147483647 h 69"/>
                <a:gd name="T10" fmla="*/ 2147483647 w 141"/>
                <a:gd name="T11" fmla="*/ 2147483647 h 69"/>
                <a:gd name="T12" fmla="*/ 2147483647 w 141"/>
                <a:gd name="T13" fmla="*/ 2147483647 h 69"/>
                <a:gd name="T14" fmla="*/ 2147483647 w 141"/>
                <a:gd name="T15" fmla="*/ 2147483647 h 69"/>
                <a:gd name="T16" fmla="*/ 2147483647 w 141"/>
                <a:gd name="T17" fmla="*/ 2147483647 h 69"/>
                <a:gd name="T18" fmla="*/ 2147483647 w 141"/>
                <a:gd name="T19" fmla="*/ 2147483647 h 69"/>
                <a:gd name="T20" fmla="*/ 2147483647 w 141"/>
                <a:gd name="T21" fmla="*/ 2147483647 h 69"/>
                <a:gd name="T22" fmla="*/ 2147483647 w 141"/>
                <a:gd name="T23" fmla="*/ 2147483647 h 69"/>
                <a:gd name="T24" fmla="*/ 2147483647 w 141"/>
                <a:gd name="T25" fmla="*/ 2147483647 h 69"/>
                <a:gd name="T26" fmla="*/ 2147483647 w 141"/>
                <a:gd name="T27" fmla="*/ 2147483647 h 69"/>
                <a:gd name="T28" fmla="*/ 2147483647 w 141"/>
                <a:gd name="T29" fmla="*/ 2147483647 h 69"/>
                <a:gd name="T30" fmla="*/ 2147483647 w 141"/>
                <a:gd name="T31" fmla="*/ 2147483647 h 69"/>
                <a:gd name="T32" fmla="*/ 2147483647 w 141"/>
                <a:gd name="T33" fmla="*/ 0 h 69"/>
                <a:gd name="T34" fmla="*/ 2147483647 w 141"/>
                <a:gd name="T35" fmla="*/ 2147483647 h 69"/>
                <a:gd name="T36" fmla="*/ 2147483647 w 141"/>
                <a:gd name="T37" fmla="*/ 2147483647 h 69"/>
                <a:gd name="T38" fmla="*/ 2147483647 w 141"/>
                <a:gd name="T39" fmla="*/ 2147483647 h 69"/>
                <a:gd name="T40" fmla="*/ 2147483647 w 141"/>
                <a:gd name="T41" fmla="*/ 2147483647 h 69"/>
                <a:gd name="T42" fmla="*/ 2147483647 w 141"/>
                <a:gd name="T43" fmla="*/ 2147483647 h 69"/>
                <a:gd name="T44" fmla="*/ 2147483647 w 141"/>
                <a:gd name="T45" fmla="*/ 2147483647 h 69"/>
                <a:gd name="T46" fmla="*/ 2147483647 w 141"/>
                <a:gd name="T47" fmla="*/ 2147483647 h 69"/>
                <a:gd name="T48" fmla="*/ 2147483647 w 141"/>
                <a:gd name="T49" fmla="*/ 2147483647 h 69"/>
                <a:gd name="T50" fmla="*/ 2147483647 w 141"/>
                <a:gd name="T51" fmla="*/ 2147483647 h 69"/>
                <a:gd name="T52" fmla="*/ 2147483647 w 141"/>
                <a:gd name="T53" fmla="*/ 2147483647 h 69"/>
                <a:gd name="T54" fmla="*/ 2147483647 w 141"/>
                <a:gd name="T55" fmla="*/ 2147483647 h 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1"/>
                <a:gd name="T85" fmla="*/ 0 h 69"/>
                <a:gd name="T86" fmla="*/ 141 w 141"/>
                <a:gd name="T87" fmla="*/ 69 h 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1" h="69">
                  <a:moveTo>
                    <a:pt x="23" y="53"/>
                  </a:moveTo>
                  <a:lnTo>
                    <a:pt x="18" y="56"/>
                  </a:lnTo>
                  <a:lnTo>
                    <a:pt x="0" y="56"/>
                  </a:lnTo>
                  <a:lnTo>
                    <a:pt x="4" y="63"/>
                  </a:lnTo>
                  <a:lnTo>
                    <a:pt x="32" y="63"/>
                  </a:lnTo>
                  <a:lnTo>
                    <a:pt x="44" y="69"/>
                  </a:lnTo>
                  <a:lnTo>
                    <a:pt x="68" y="64"/>
                  </a:lnTo>
                  <a:lnTo>
                    <a:pt x="68" y="56"/>
                  </a:lnTo>
                  <a:lnTo>
                    <a:pt x="76" y="47"/>
                  </a:lnTo>
                  <a:lnTo>
                    <a:pt x="100" y="47"/>
                  </a:lnTo>
                  <a:lnTo>
                    <a:pt x="103" y="40"/>
                  </a:lnTo>
                  <a:lnTo>
                    <a:pt x="118" y="37"/>
                  </a:lnTo>
                  <a:lnTo>
                    <a:pt x="139" y="21"/>
                  </a:lnTo>
                  <a:lnTo>
                    <a:pt x="141" y="15"/>
                  </a:lnTo>
                  <a:lnTo>
                    <a:pt x="124" y="6"/>
                  </a:lnTo>
                  <a:lnTo>
                    <a:pt x="72" y="5"/>
                  </a:lnTo>
                  <a:lnTo>
                    <a:pt x="54" y="0"/>
                  </a:lnTo>
                  <a:lnTo>
                    <a:pt x="45" y="2"/>
                  </a:lnTo>
                  <a:lnTo>
                    <a:pt x="44" y="12"/>
                  </a:lnTo>
                  <a:lnTo>
                    <a:pt x="13" y="7"/>
                  </a:lnTo>
                  <a:lnTo>
                    <a:pt x="11" y="15"/>
                  </a:lnTo>
                  <a:lnTo>
                    <a:pt x="18" y="18"/>
                  </a:lnTo>
                  <a:lnTo>
                    <a:pt x="7" y="29"/>
                  </a:lnTo>
                  <a:lnTo>
                    <a:pt x="25" y="37"/>
                  </a:lnTo>
                  <a:lnTo>
                    <a:pt x="27" y="28"/>
                  </a:lnTo>
                  <a:lnTo>
                    <a:pt x="51" y="40"/>
                  </a:lnTo>
                  <a:lnTo>
                    <a:pt x="37" y="50"/>
                  </a:lnTo>
                  <a:lnTo>
                    <a:pt x="23" y="5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3" name="Freeform 248"/>
            <p:cNvSpPr>
              <a:spLocks/>
            </p:cNvSpPr>
            <p:nvPr/>
          </p:nvSpPr>
          <p:spPr bwMode="auto">
            <a:xfrm>
              <a:off x="5995988" y="2589238"/>
              <a:ext cx="254000" cy="106362"/>
            </a:xfrm>
            <a:custGeom>
              <a:avLst/>
              <a:gdLst>
                <a:gd name="T0" fmla="*/ 2147483647 w 141"/>
                <a:gd name="T1" fmla="*/ 2147483647 h 69"/>
                <a:gd name="T2" fmla="*/ 2147483647 w 141"/>
                <a:gd name="T3" fmla="*/ 2147483647 h 69"/>
                <a:gd name="T4" fmla="*/ 0 w 141"/>
                <a:gd name="T5" fmla="*/ 2147483647 h 69"/>
                <a:gd name="T6" fmla="*/ 2147483647 w 141"/>
                <a:gd name="T7" fmla="*/ 2147483647 h 69"/>
                <a:gd name="T8" fmla="*/ 2147483647 w 141"/>
                <a:gd name="T9" fmla="*/ 2147483647 h 69"/>
                <a:gd name="T10" fmla="*/ 2147483647 w 141"/>
                <a:gd name="T11" fmla="*/ 2147483647 h 69"/>
                <a:gd name="T12" fmla="*/ 2147483647 w 141"/>
                <a:gd name="T13" fmla="*/ 2147483647 h 69"/>
                <a:gd name="T14" fmla="*/ 2147483647 w 141"/>
                <a:gd name="T15" fmla="*/ 2147483647 h 69"/>
                <a:gd name="T16" fmla="*/ 2147483647 w 141"/>
                <a:gd name="T17" fmla="*/ 2147483647 h 69"/>
                <a:gd name="T18" fmla="*/ 2147483647 w 141"/>
                <a:gd name="T19" fmla="*/ 2147483647 h 69"/>
                <a:gd name="T20" fmla="*/ 2147483647 w 141"/>
                <a:gd name="T21" fmla="*/ 2147483647 h 69"/>
                <a:gd name="T22" fmla="*/ 2147483647 w 141"/>
                <a:gd name="T23" fmla="*/ 2147483647 h 69"/>
                <a:gd name="T24" fmla="*/ 2147483647 w 141"/>
                <a:gd name="T25" fmla="*/ 2147483647 h 69"/>
                <a:gd name="T26" fmla="*/ 2147483647 w 141"/>
                <a:gd name="T27" fmla="*/ 2147483647 h 69"/>
                <a:gd name="T28" fmla="*/ 2147483647 w 141"/>
                <a:gd name="T29" fmla="*/ 2147483647 h 69"/>
                <a:gd name="T30" fmla="*/ 2147483647 w 141"/>
                <a:gd name="T31" fmla="*/ 2147483647 h 69"/>
                <a:gd name="T32" fmla="*/ 2147483647 w 141"/>
                <a:gd name="T33" fmla="*/ 0 h 69"/>
                <a:gd name="T34" fmla="*/ 2147483647 w 141"/>
                <a:gd name="T35" fmla="*/ 2147483647 h 69"/>
                <a:gd name="T36" fmla="*/ 2147483647 w 141"/>
                <a:gd name="T37" fmla="*/ 2147483647 h 69"/>
                <a:gd name="T38" fmla="*/ 2147483647 w 141"/>
                <a:gd name="T39" fmla="*/ 2147483647 h 69"/>
                <a:gd name="T40" fmla="*/ 2147483647 w 141"/>
                <a:gd name="T41" fmla="*/ 2147483647 h 69"/>
                <a:gd name="T42" fmla="*/ 2147483647 w 141"/>
                <a:gd name="T43" fmla="*/ 2147483647 h 69"/>
                <a:gd name="T44" fmla="*/ 2147483647 w 141"/>
                <a:gd name="T45" fmla="*/ 2147483647 h 69"/>
                <a:gd name="T46" fmla="*/ 2147483647 w 141"/>
                <a:gd name="T47" fmla="*/ 2147483647 h 69"/>
                <a:gd name="T48" fmla="*/ 2147483647 w 141"/>
                <a:gd name="T49" fmla="*/ 2147483647 h 69"/>
                <a:gd name="T50" fmla="*/ 2147483647 w 141"/>
                <a:gd name="T51" fmla="*/ 2147483647 h 69"/>
                <a:gd name="T52" fmla="*/ 2147483647 w 141"/>
                <a:gd name="T53" fmla="*/ 2147483647 h 69"/>
                <a:gd name="T54" fmla="*/ 2147483647 w 141"/>
                <a:gd name="T55" fmla="*/ 2147483647 h 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1"/>
                <a:gd name="T85" fmla="*/ 0 h 69"/>
                <a:gd name="T86" fmla="*/ 141 w 141"/>
                <a:gd name="T87" fmla="*/ 69 h 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1" h="69">
                  <a:moveTo>
                    <a:pt x="23" y="53"/>
                  </a:moveTo>
                  <a:lnTo>
                    <a:pt x="18" y="56"/>
                  </a:lnTo>
                  <a:lnTo>
                    <a:pt x="0" y="56"/>
                  </a:lnTo>
                  <a:lnTo>
                    <a:pt x="4" y="63"/>
                  </a:lnTo>
                  <a:lnTo>
                    <a:pt x="32" y="63"/>
                  </a:lnTo>
                  <a:lnTo>
                    <a:pt x="44" y="69"/>
                  </a:lnTo>
                  <a:lnTo>
                    <a:pt x="68" y="64"/>
                  </a:lnTo>
                  <a:lnTo>
                    <a:pt x="68" y="56"/>
                  </a:lnTo>
                  <a:lnTo>
                    <a:pt x="76" y="47"/>
                  </a:lnTo>
                  <a:lnTo>
                    <a:pt x="100" y="47"/>
                  </a:lnTo>
                  <a:lnTo>
                    <a:pt x="103" y="40"/>
                  </a:lnTo>
                  <a:lnTo>
                    <a:pt x="118" y="37"/>
                  </a:lnTo>
                  <a:lnTo>
                    <a:pt x="139" y="21"/>
                  </a:lnTo>
                  <a:lnTo>
                    <a:pt x="141" y="15"/>
                  </a:lnTo>
                  <a:lnTo>
                    <a:pt x="124" y="6"/>
                  </a:lnTo>
                  <a:lnTo>
                    <a:pt x="72" y="5"/>
                  </a:lnTo>
                  <a:lnTo>
                    <a:pt x="54" y="0"/>
                  </a:lnTo>
                  <a:lnTo>
                    <a:pt x="45" y="2"/>
                  </a:lnTo>
                  <a:lnTo>
                    <a:pt x="44" y="12"/>
                  </a:lnTo>
                  <a:lnTo>
                    <a:pt x="13" y="7"/>
                  </a:lnTo>
                  <a:lnTo>
                    <a:pt x="11" y="15"/>
                  </a:lnTo>
                  <a:lnTo>
                    <a:pt x="18" y="18"/>
                  </a:lnTo>
                  <a:lnTo>
                    <a:pt x="7" y="29"/>
                  </a:lnTo>
                  <a:lnTo>
                    <a:pt x="25" y="37"/>
                  </a:lnTo>
                  <a:lnTo>
                    <a:pt x="27" y="28"/>
                  </a:lnTo>
                  <a:lnTo>
                    <a:pt x="51" y="40"/>
                  </a:lnTo>
                  <a:lnTo>
                    <a:pt x="37" y="50"/>
                  </a:lnTo>
                  <a:lnTo>
                    <a:pt x="23" y="5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4" name="Freeform 249"/>
            <p:cNvSpPr>
              <a:spLocks/>
            </p:cNvSpPr>
            <p:nvPr/>
          </p:nvSpPr>
          <p:spPr bwMode="auto">
            <a:xfrm>
              <a:off x="5568950" y="2594000"/>
              <a:ext cx="376238" cy="203200"/>
            </a:xfrm>
            <a:custGeom>
              <a:avLst/>
              <a:gdLst>
                <a:gd name="T0" fmla="*/ 2147483647 w 209"/>
                <a:gd name="T1" fmla="*/ 2147483647 h 129"/>
                <a:gd name="T2" fmla="*/ 2147483647 w 209"/>
                <a:gd name="T3" fmla="*/ 2147483647 h 129"/>
                <a:gd name="T4" fmla="*/ 2147483647 w 209"/>
                <a:gd name="T5" fmla="*/ 2147483647 h 129"/>
                <a:gd name="T6" fmla="*/ 2147483647 w 209"/>
                <a:gd name="T7" fmla="*/ 2147483647 h 129"/>
                <a:gd name="T8" fmla="*/ 2147483647 w 209"/>
                <a:gd name="T9" fmla="*/ 2147483647 h 129"/>
                <a:gd name="T10" fmla="*/ 2147483647 w 209"/>
                <a:gd name="T11" fmla="*/ 0 h 129"/>
                <a:gd name="T12" fmla="*/ 2147483647 w 209"/>
                <a:gd name="T13" fmla="*/ 2147483647 h 129"/>
                <a:gd name="T14" fmla="*/ 2147483647 w 209"/>
                <a:gd name="T15" fmla="*/ 2147483647 h 129"/>
                <a:gd name="T16" fmla="*/ 2147483647 w 209"/>
                <a:gd name="T17" fmla="*/ 2147483647 h 129"/>
                <a:gd name="T18" fmla="*/ 2147483647 w 209"/>
                <a:gd name="T19" fmla="*/ 2147483647 h 129"/>
                <a:gd name="T20" fmla="*/ 2147483647 w 209"/>
                <a:gd name="T21" fmla="*/ 2147483647 h 129"/>
                <a:gd name="T22" fmla="*/ 2147483647 w 209"/>
                <a:gd name="T23" fmla="*/ 2147483647 h 129"/>
                <a:gd name="T24" fmla="*/ 2147483647 w 209"/>
                <a:gd name="T25" fmla="*/ 2147483647 h 129"/>
                <a:gd name="T26" fmla="*/ 2147483647 w 209"/>
                <a:gd name="T27" fmla="*/ 2147483647 h 129"/>
                <a:gd name="T28" fmla="*/ 2147483647 w 209"/>
                <a:gd name="T29" fmla="*/ 2147483647 h 129"/>
                <a:gd name="T30" fmla="*/ 2147483647 w 209"/>
                <a:gd name="T31" fmla="*/ 2147483647 h 129"/>
                <a:gd name="T32" fmla="*/ 2147483647 w 209"/>
                <a:gd name="T33" fmla="*/ 2147483647 h 129"/>
                <a:gd name="T34" fmla="*/ 2147483647 w 209"/>
                <a:gd name="T35" fmla="*/ 2147483647 h 129"/>
                <a:gd name="T36" fmla="*/ 2147483647 w 209"/>
                <a:gd name="T37" fmla="*/ 2147483647 h 129"/>
                <a:gd name="T38" fmla="*/ 2147483647 w 209"/>
                <a:gd name="T39" fmla="*/ 2147483647 h 129"/>
                <a:gd name="T40" fmla="*/ 2147483647 w 209"/>
                <a:gd name="T41" fmla="*/ 2147483647 h 129"/>
                <a:gd name="T42" fmla="*/ 2147483647 w 209"/>
                <a:gd name="T43" fmla="*/ 2147483647 h 129"/>
                <a:gd name="T44" fmla="*/ 2147483647 w 209"/>
                <a:gd name="T45" fmla="*/ 2147483647 h 129"/>
                <a:gd name="T46" fmla="*/ 2147483647 w 209"/>
                <a:gd name="T47" fmla="*/ 2147483647 h 129"/>
                <a:gd name="T48" fmla="*/ 2147483647 w 209"/>
                <a:gd name="T49" fmla="*/ 2147483647 h 129"/>
                <a:gd name="T50" fmla="*/ 2147483647 w 209"/>
                <a:gd name="T51" fmla="*/ 2147483647 h 129"/>
                <a:gd name="T52" fmla="*/ 2147483647 w 209"/>
                <a:gd name="T53" fmla="*/ 2147483647 h 129"/>
                <a:gd name="T54" fmla="*/ 2147483647 w 209"/>
                <a:gd name="T55" fmla="*/ 2147483647 h 129"/>
                <a:gd name="T56" fmla="*/ 2147483647 w 209"/>
                <a:gd name="T57" fmla="*/ 2147483647 h 129"/>
                <a:gd name="T58" fmla="*/ 2147483647 w 209"/>
                <a:gd name="T59" fmla="*/ 2147483647 h 129"/>
                <a:gd name="T60" fmla="*/ 2147483647 w 209"/>
                <a:gd name="T61" fmla="*/ 2147483647 h 129"/>
                <a:gd name="T62" fmla="*/ 2147483647 w 209"/>
                <a:gd name="T63" fmla="*/ 2147483647 h 129"/>
                <a:gd name="T64" fmla="*/ 2147483647 w 209"/>
                <a:gd name="T65" fmla="*/ 2147483647 h 129"/>
                <a:gd name="T66" fmla="*/ 2147483647 w 209"/>
                <a:gd name="T67" fmla="*/ 2147483647 h 129"/>
                <a:gd name="T68" fmla="*/ 2147483647 w 209"/>
                <a:gd name="T69" fmla="*/ 2147483647 h 129"/>
                <a:gd name="T70" fmla="*/ 0 w 209"/>
                <a:gd name="T71" fmla="*/ 2147483647 h 129"/>
                <a:gd name="T72" fmla="*/ 2147483647 w 209"/>
                <a:gd name="T73" fmla="*/ 2147483647 h 129"/>
                <a:gd name="T74" fmla="*/ 2147483647 w 209"/>
                <a:gd name="T75" fmla="*/ 2147483647 h 129"/>
                <a:gd name="T76" fmla="*/ 2147483647 w 209"/>
                <a:gd name="T77" fmla="*/ 2147483647 h 129"/>
                <a:gd name="T78" fmla="*/ 2147483647 w 209"/>
                <a:gd name="T79" fmla="*/ 2147483647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9"/>
                <a:gd name="T121" fmla="*/ 0 h 129"/>
                <a:gd name="T122" fmla="*/ 209 w 209"/>
                <a:gd name="T123" fmla="*/ 129 h 1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9" h="129">
                  <a:moveTo>
                    <a:pt x="50" y="29"/>
                  </a:moveTo>
                  <a:lnTo>
                    <a:pt x="63" y="29"/>
                  </a:lnTo>
                  <a:lnTo>
                    <a:pt x="61" y="16"/>
                  </a:lnTo>
                  <a:lnTo>
                    <a:pt x="73" y="7"/>
                  </a:lnTo>
                  <a:lnTo>
                    <a:pt x="76" y="4"/>
                  </a:lnTo>
                  <a:lnTo>
                    <a:pt x="80" y="0"/>
                  </a:lnTo>
                  <a:lnTo>
                    <a:pt x="99" y="11"/>
                  </a:lnTo>
                  <a:lnTo>
                    <a:pt x="105" y="26"/>
                  </a:lnTo>
                  <a:lnTo>
                    <a:pt x="130" y="32"/>
                  </a:lnTo>
                  <a:lnTo>
                    <a:pt x="147" y="52"/>
                  </a:lnTo>
                  <a:lnTo>
                    <a:pt x="192" y="81"/>
                  </a:lnTo>
                  <a:lnTo>
                    <a:pt x="206" y="84"/>
                  </a:lnTo>
                  <a:lnTo>
                    <a:pt x="209" y="97"/>
                  </a:lnTo>
                  <a:lnTo>
                    <a:pt x="198" y="93"/>
                  </a:lnTo>
                  <a:lnTo>
                    <a:pt x="195" y="99"/>
                  </a:lnTo>
                  <a:lnTo>
                    <a:pt x="188" y="99"/>
                  </a:lnTo>
                  <a:lnTo>
                    <a:pt x="185" y="115"/>
                  </a:lnTo>
                  <a:lnTo>
                    <a:pt x="170" y="122"/>
                  </a:lnTo>
                  <a:lnTo>
                    <a:pt x="164" y="129"/>
                  </a:lnTo>
                  <a:lnTo>
                    <a:pt x="142" y="122"/>
                  </a:lnTo>
                  <a:lnTo>
                    <a:pt x="140" y="115"/>
                  </a:lnTo>
                  <a:lnTo>
                    <a:pt x="76" y="80"/>
                  </a:lnTo>
                  <a:lnTo>
                    <a:pt x="53" y="83"/>
                  </a:lnTo>
                  <a:lnTo>
                    <a:pt x="33" y="96"/>
                  </a:lnTo>
                  <a:lnTo>
                    <a:pt x="31" y="67"/>
                  </a:lnTo>
                  <a:lnTo>
                    <a:pt x="25" y="64"/>
                  </a:lnTo>
                  <a:lnTo>
                    <a:pt x="19" y="51"/>
                  </a:lnTo>
                  <a:lnTo>
                    <a:pt x="9" y="51"/>
                  </a:lnTo>
                  <a:lnTo>
                    <a:pt x="8" y="45"/>
                  </a:lnTo>
                  <a:lnTo>
                    <a:pt x="9" y="36"/>
                  </a:lnTo>
                  <a:lnTo>
                    <a:pt x="28" y="39"/>
                  </a:lnTo>
                  <a:lnTo>
                    <a:pt x="35" y="32"/>
                  </a:lnTo>
                  <a:lnTo>
                    <a:pt x="15" y="13"/>
                  </a:lnTo>
                  <a:lnTo>
                    <a:pt x="7" y="16"/>
                  </a:lnTo>
                  <a:lnTo>
                    <a:pt x="7" y="29"/>
                  </a:lnTo>
                  <a:lnTo>
                    <a:pt x="0" y="16"/>
                  </a:lnTo>
                  <a:lnTo>
                    <a:pt x="7" y="10"/>
                  </a:lnTo>
                  <a:lnTo>
                    <a:pt x="19" y="8"/>
                  </a:lnTo>
                  <a:lnTo>
                    <a:pt x="42" y="29"/>
                  </a:lnTo>
                  <a:lnTo>
                    <a:pt x="50" y="2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5" name="Freeform 250"/>
            <p:cNvSpPr>
              <a:spLocks/>
            </p:cNvSpPr>
            <p:nvPr/>
          </p:nvSpPr>
          <p:spPr bwMode="auto">
            <a:xfrm>
              <a:off x="5568950" y="2594000"/>
              <a:ext cx="376238" cy="203200"/>
            </a:xfrm>
            <a:custGeom>
              <a:avLst/>
              <a:gdLst>
                <a:gd name="T0" fmla="*/ 2147483647 w 209"/>
                <a:gd name="T1" fmla="*/ 2147483647 h 129"/>
                <a:gd name="T2" fmla="*/ 2147483647 w 209"/>
                <a:gd name="T3" fmla="*/ 2147483647 h 129"/>
                <a:gd name="T4" fmla="*/ 2147483647 w 209"/>
                <a:gd name="T5" fmla="*/ 2147483647 h 129"/>
                <a:gd name="T6" fmla="*/ 2147483647 w 209"/>
                <a:gd name="T7" fmla="*/ 2147483647 h 129"/>
                <a:gd name="T8" fmla="*/ 2147483647 w 209"/>
                <a:gd name="T9" fmla="*/ 2147483647 h 129"/>
                <a:gd name="T10" fmla="*/ 2147483647 w 209"/>
                <a:gd name="T11" fmla="*/ 0 h 129"/>
                <a:gd name="T12" fmla="*/ 2147483647 w 209"/>
                <a:gd name="T13" fmla="*/ 2147483647 h 129"/>
                <a:gd name="T14" fmla="*/ 2147483647 w 209"/>
                <a:gd name="T15" fmla="*/ 2147483647 h 129"/>
                <a:gd name="T16" fmla="*/ 2147483647 w 209"/>
                <a:gd name="T17" fmla="*/ 2147483647 h 129"/>
                <a:gd name="T18" fmla="*/ 2147483647 w 209"/>
                <a:gd name="T19" fmla="*/ 2147483647 h 129"/>
                <a:gd name="T20" fmla="*/ 2147483647 w 209"/>
                <a:gd name="T21" fmla="*/ 2147483647 h 129"/>
                <a:gd name="T22" fmla="*/ 2147483647 w 209"/>
                <a:gd name="T23" fmla="*/ 2147483647 h 129"/>
                <a:gd name="T24" fmla="*/ 2147483647 w 209"/>
                <a:gd name="T25" fmla="*/ 2147483647 h 129"/>
                <a:gd name="T26" fmla="*/ 2147483647 w 209"/>
                <a:gd name="T27" fmla="*/ 2147483647 h 129"/>
                <a:gd name="T28" fmla="*/ 2147483647 w 209"/>
                <a:gd name="T29" fmla="*/ 2147483647 h 129"/>
                <a:gd name="T30" fmla="*/ 2147483647 w 209"/>
                <a:gd name="T31" fmla="*/ 2147483647 h 129"/>
                <a:gd name="T32" fmla="*/ 2147483647 w 209"/>
                <a:gd name="T33" fmla="*/ 2147483647 h 129"/>
                <a:gd name="T34" fmla="*/ 2147483647 w 209"/>
                <a:gd name="T35" fmla="*/ 2147483647 h 129"/>
                <a:gd name="T36" fmla="*/ 2147483647 w 209"/>
                <a:gd name="T37" fmla="*/ 2147483647 h 129"/>
                <a:gd name="T38" fmla="*/ 2147483647 w 209"/>
                <a:gd name="T39" fmla="*/ 2147483647 h 129"/>
                <a:gd name="T40" fmla="*/ 2147483647 w 209"/>
                <a:gd name="T41" fmla="*/ 2147483647 h 129"/>
                <a:gd name="T42" fmla="*/ 2147483647 w 209"/>
                <a:gd name="T43" fmla="*/ 2147483647 h 129"/>
                <a:gd name="T44" fmla="*/ 2147483647 w 209"/>
                <a:gd name="T45" fmla="*/ 2147483647 h 129"/>
                <a:gd name="T46" fmla="*/ 2147483647 w 209"/>
                <a:gd name="T47" fmla="*/ 2147483647 h 129"/>
                <a:gd name="T48" fmla="*/ 2147483647 w 209"/>
                <a:gd name="T49" fmla="*/ 2147483647 h 129"/>
                <a:gd name="T50" fmla="*/ 2147483647 w 209"/>
                <a:gd name="T51" fmla="*/ 2147483647 h 129"/>
                <a:gd name="T52" fmla="*/ 2147483647 w 209"/>
                <a:gd name="T53" fmla="*/ 2147483647 h 129"/>
                <a:gd name="T54" fmla="*/ 2147483647 w 209"/>
                <a:gd name="T55" fmla="*/ 2147483647 h 129"/>
                <a:gd name="T56" fmla="*/ 2147483647 w 209"/>
                <a:gd name="T57" fmla="*/ 2147483647 h 129"/>
                <a:gd name="T58" fmla="*/ 2147483647 w 209"/>
                <a:gd name="T59" fmla="*/ 2147483647 h 129"/>
                <a:gd name="T60" fmla="*/ 2147483647 w 209"/>
                <a:gd name="T61" fmla="*/ 2147483647 h 129"/>
                <a:gd name="T62" fmla="*/ 2147483647 w 209"/>
                <a:gd name="T63" fmla="*/ 2147483647 h 129"/>
                <a:gd name="T64" fmla="*/ 2147483647 w 209"/>
                <a:gd name="T65" fmla="*/ 2147483647 h 129"/>
                <a:gd name="T66" fmla="*/ 2147483647 w 209"/>
                <a:gd name="T67" fmla="*/ 2147483647 h 129"/>
                <a:gd name="T68" fmla="*/ 2147483647 w 209"/>
                <a:gd name="T69" fmla="*/ 2147483647 h 129"/>
                <a:gd name="T70" fmla="*/ 0 w 209"/>
                <a:gd name="T71" fmla="*/ 2147483647 h 129"/>
                <a:gd name="T72" fmla="*/ 2147483647 w 209"/>
                <a:gd name="T73" fmla="*/ 2147483647 h 129"/>
                <a:gd name="T74" fmla="*/ 2147483647 w 209"/>
                <a:gd name="T75" fmla="*/ 2147483647 h 129"/>
                <a:gd name="T76" fmla="*/ 2147483647 w 209"/>
                <a:gd name="T77" fmla="*/ 2147483647 h 129"/>
                <a:gd name="T78" fmla="*/ 2147483647 w 209"/>
                <a:gd name="T79" fmla="*/ 2147483647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9"/>
                <a:gd name="T121" fmla="*/ 0 h 129"/>
                <a:gd name="T122" fmla="*/ 209 w 209"/>
                <a:gd name="T123" fmla="*/ 129 h 1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9" h="129">
                  <a:moveTo>
                    <a:pt x="50" y="29"/>
                  </a:moveTo>
                  <a:lnTo>
                    <a:pt x="63" y="29"/>
                  </a:lnTo>
                  <a:lnTo>
                    <a:pt x="61" y="16"/>
                  </a:lnTo>
                  <a:lnTo>
                    <a:pt x="73" y="7"/>
                  </a:lnTo>
                  <a:lnTo>
                    <a:pt x="76" y="4"/>
                  </a:lnTo>
                  <a:lnTo>
                    <a:pt x="80" y="0"/>
                  </a:lnTo>
                  <a:lnTo>
                    <a:pt x="99" y="11"/>
                  </a:lnTo>
                  <a:lnTo>
                    <a:pt x="105" y="26"/>
                  </a:lnTo>
                  <a:lnTo>
                    <a:pt x="130" y="32"/>
                  </a:lnTo>
                  <a:lnTo>
                    <a:pt x="147" y="52"/>
                  </a:lnTo>
                  <a:lnTo>
                    <a:pt x="192" y="81"/>
                  </a:lnTo>
                  <a:lnTo>
                    <a:pt x="206" y="84"/>
                  </a:lnTo>
                  <a:lnTo>
                    <a:pt x="209" y="97"/>
                  </a:lnTo>
                  <a:lnTo>
                    <a:pt x="198" y="93"/>
                  </a:lnTo>
                  <a:lnTo>
                    <a:pt x="195" y="99"/>
                  </a:lnTo>
                  <a:lnTo>
                    <a:pt x="188" y="99"/>
                  </a:lnTo>
                  <a:lnTo>
                    <a:pt x="185" y="115"/>
                  </a:lnTo>
                  <a:lnTo>
                    <a:pt x="170" y="122"/>
                  </a:lnTo>
                  <a:lnTo>
                    <a:pt x="164" y="129"/>
                  </a:lnTo>
                  <a:lnTo>
                    <a:pt x="142" y="122"/>
                  </a:lnTo>
                  <a:lnTo>
                    <a:pt x="140" y="115"/>
                  </a:lnTo>
                  <a:lnTo>
                    <a:pt x="76" y="80"/>
                  </a:lnTo>
                  <a:lnTo>
                    <a:pt x="53" y="83"/>
                  </a:lnTo>
                  <a:lnTo>
                    <a:pt x="33" y="96"/>
                  </a:lnTo>
                  <a:lnTo>
                    <a:pt x="31" y="67"/>
                  </a:lnTo>
                  <a:lnTo>
                    <a:pt x="25" y="64"/>
                  </a:lnTo>
                  <a:lnTo>
                    <a:pt x="19" y="51"/>
                  </a:lnTo>
                  <a:lnTo>
                    <a:pt x="9" y="51"/>
                  </a:lnTo>
                  <a:lnTo>
                    <a:pt x="8" y="45"/>
                  </a:lnTo>
                  <a:lnTo>
                    <a:pt x="9" y="36"/>
                  </a:lnTo>
                  <a:lnTo>
                    <a:pt x="28" y="39"/>
                  </a:lnTo>
                  <a:lnTo>
                    <a:pt x="35" y="32"/>
                  </a:lnTo>
                  <a:lnTo>
                    <a:pt x="15" y="13"/>
                  </a:lnTo>
                  <a:lnTo>
                    <a:pt x="7" y="16"/>
                  </a:lnTo>
                  <a:lnTo>
                    <a:pt x="7" y="29"/>
                  </a:lnTo>
                  <a:lnTo>
                    <a:pt x="0" y="16"/>
                  </a:lnTo>
                  <a:lnTo>
                    <a:pt x="7" y="10"/>
                  </a:lnTo>
                  <a:lnTo>
                    <a:pt x="19" y="8"/>
                  </a:lnTo>
                  <a:lnTo>
                    <a:pt x="42" y="29"/>
                  </a:lnTo>
                  <a:lnTo>
                    <a:pt x="50" y="2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6" name="Freeform 251"/>
            <p:cNvSpPr>
              <a:spLocks/>
            </p:cNvSpPr>
            <p:nvPr/>
          </p:nvSpPr>
          <p:spPr bwMode="auto">
            <a:xfrm>
              <a:off x="4838700" y="2239988"/>
              <a:ext cx="206375" cy="127000"/>
            </a:xfrm>
            <a:custGeom>
              <a:avLst/>
              <a:gdLst>
                <a:gd name="T0" fmla="*/ 2147483647 w 116"/>
                <a:gd name="T1" fmla="*/ 2147483647 h 82"/>
                <a:gd name="T2" fmla="*/ 0 w 116"/>
                <a:gd name="T3" fmla="*/ 2147483647 h 82"/>
                <a:gd name="T4" fmla="*/ 2147483647 w 116"/>
                <a:gd name="T5" fmla="*/ 2147483647 h 82"/>
                <a:gd name="T6" fmla="*/ 2147483647 w 116"/>
                <a:gd name="T7" fmla="*/ 2147483647 h 82"/>
                <a:gd name="T8" fmla="*/ 2147483647 w 116"/>
                <a:gd name="T9" fmla="*/ 2147483647 h 82"/>
                <a:gd name="T10" fmla="*/ 2147483647 w 116"/>
                <a:gd name="T11" fmla="*/ 2147483647 h 82"/>
                <a:gd name="T12" fmla="*/ 2147483647 w 116"/>
                <a:gd name="T13" fmla="*/ 2147483647 h 82"/>
                <a:gd name="T14" fmla="*/ 2147483647 w 116"/>
                <a:gd name="T15" fmla="*/ 2147483647 h 82"/>
                <a:gd name="T16" fmla="*/ 2147483647 w 116"/>
                <a:gd name="T17" fmla="*/ 2147483647 h 82"/>
                <a:gd name="T18" fmla="*/ 2147483647 w 116"/>
                <a:gd name="T19" fmla="*/ 2147483647 h 82"/>
                <a:gd name="T20" fmla="*/ 2147483647 w 116"/>
                <a:gd name="T21" fmla="*/ 2147483647 h 82"/>
                <a:gd name="T22" fmla="*/ 2147483647 w 116"/>
                <a:gd name="T23" fmla="*/ 2147483647 h 82"/>
                <a:gd name="T24" fmla="*/ 2147483647 w 116"/>
                <a:gd name="T25" fmla="*/ 2147483647 h 82"/>
                <a:gd name="T26" fmla="*/ 2147483647 w 116"/>
                <a:gd name="T27" fmla="*/ 2147483647 h 82"/>
                <a:gd name="T28" fmla="*/ 2147483647 w 116"/>
                <a:gd name="T29" fmla="*/ 2147483647 h 82"/>
                <a:gd name="T30" fmla="*/ 2147483647 w 116"/>
                <a:gd name="T31" fmla="*/ 0 h 82"/>
                <a:gd name="T32" fmla="*/ 2147483647 w 116"/>
                <a:gd name="T33" fmla="*/ 2147483647 h 82"/>
                <a:gd name="T34" fmla="*/ 2147483647 w 116"/>
                <a:gd name="T35" fmla="*/ 2147483647 h 82"/>
                <a:gd name="T36" fmla="*/ 2147483647 w 116"/>
                <a:gd name="T37" fmla="*/ 2147483647 h 82"/>
                <a:gd name="T38" fmla="*/ 2147483647 w 116"/>
                <a:gd name="T39" fmla="*/ 2147483647 h 82"/>
                <a:gd name="T40" fmla="*/ 0 w 116"/>
                <a:gd name="T41" fmla="*/ 2147483647 h 82"/>
                <a:gd name="T42" fmla="*/ 2147483647 w 116"/>
                <a:gd name="T43" fmla="*/ 2147483647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6"/>
                <a:gd name="T67" fmla="*/ 0 h 82"/>
                <a:gd name="T68" fmla="*/ 116 w 116"/>
                <a:gd name="T69" fmla="*/ 82 h 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6" h="82">
                  <a:moveTo>
                    <a:pt x="5" y="55"/>
                  </a:moveTo>
                  <a:lnTo>
                    <a:pt x="0" y="67"/>
                  </a:lnTo>
                  <a:lnTo>
                    <a:pt x="2" y="77"/>
                  </a:lnTo>
                  <a:lnTo>
                    <a:pt x="32" y="71"/>
                  </a:lnTo>
                  <a:lnTo>
                    <a:pt x="56" y="80"/>
                  </a:lnTo>
                  <a:lnTo>
                    <a:pt x="73" y="77"/>
                  </a:lnTo>
                  <a:lnTo>
                    <a:pt x="91" y="82"/>
                  </a:lnTo>
                  <a:lnTo>
                    <a:pt x="98" y="70"/>
                  </a:lnTo>
                  <a:lnTo>
                    <a:pt x="108" y="68"/>
                  </a:lnTo>
                  <a:lnTo>
                    <a:pt x="98" y="52"/>
                  </a:lnTo>
                  <a:lnTo>
                    <a:pt x="111" y="52"/>
                  </a:lnTo>
                  <a:lnTo>
                    <a:pt x="116" y="45"/>
                  </a:lnTo>
                  <a:lnTo>
                    <a:pt x="105" y="41"/>
                  </a:lnTo>
                  <a:lnTo>
                    <a:pt x="91" y="25"/>
                  </a:lnTo>
                  <a:lnTo>
                    <a:pt x="90" y="10"/>
                  </a:lnTo>
                  <a:lnTo>
                    <a:pt x="54" y="0"/>
                  </a:lnTo>
                  <a:lnTo>
                    <a:pt x="38" y="10"/>
                  </a:lnTo>
                  <a:lnTo>
                    <a:pt x="36" y="19"/>
                  </a:lnTo>
                  <a:lnTo>
                    <a:pt x="26" y="22"/>
                  </a:lnTo>
                  <a:lnTo>
                    <a:pt x="28" y="33"/>
                  </a:lnTo>
                  <a:lnTo>
                    <a:pt x="0" y="36"/>
                  </a:lnTo>
                  <a:lnTo>
                    <a:pt x="5" y="5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7" name="Freeform 252"/>
            <p:cNvSpPr>
              <a:spLocks/>
            </p:cNvSpPr>
            <p:nvPr/>
          </p:nvSpPr>
          <p:spPr bwMode="auto">
            <a:xfrm>
              <a:off x="4838700" y="2239988"/>
              <a:ext cx="206375" cy="127000"/>
            </a:xfrm>
            <a:custGeom>
              <a:avLst/>
              <a:gdLst>
                <a:gd name="T0" fmla="*/ 2147483647 w 116"/>
                <a:gd name="T1" fmla="*/ 2147483647 h 82"/>
                <a:gd name="T2" fmla="*/ 0 w 116"/>
                <a:gd name="T3" fmla="*/ 2147483647 h 82"/>
                <a:gd name="T4" fmla="*/ 2147483647 w 116"/>
                <a:gd name="T5" fmla="*/ 2147483647 h 82"/>
                <a:gd name="T6" fmla="*/ 2147483647 w 116"/>
                <a:gd name="T7" fmla="*/ 2147483647 h 82"/>
                <a:gd name="T8" fmla="*/ 2147483647 w 116"/>
                <a:gd name="T9" fmla="*/ 2147483647 h 82"/>
                <a:gd name="T10" fmla="*/ 2147483647 w 116"/>
                <a:gd name="T11" fmla="*/ 2147483647 h 82"/>
                <a:gd name="T12" fmla="*/ 2147483647 w 116"/>
                <a:gd name="T13" fmla="*/ 2147483647 h 82"/>
                <a:gd name="T14" fmla="*/ 2147483647 w 116"/>
                <a:gd name="T15" fmla="*/ 2147483647 h 82"/>
                <a:gd name="T16" fmla="*/ 2147483647 w 116"/>
                <a:gd name="T17" fmla="*/ 2147483647 h 82"/>
                <a:gd name="T18" fmla="*/ 2147483647 w 116"/>
                <a:gd name="T19" fmla="*/ 2147483647 h 82"/>
                <a:gd name="T20" fmla="*/ 2147483647 w 116"/>
                <a:gd name="T21" fmla="*/ 2147483647 h 82"/>
                <a:gd name="T22" fmla="*/ 2147483647 w 116"/>
                <a:gd name="T23" fmla="*/ 2147483647 h 82"/>
                <a:gd name="T24" fmla="*/ 2147483647 w 116"/>
                <a:gd name="T25" fmla="*/ 2147483647 h 82"/>
                <a:gd name="T26" fmla="*/ 2147483647 w 116"/>
                <a:gd name="T27" fmla="*/ 2147483647 h 82"/>
                <a:gd name="T28" fmla="*/ 2147483647 w 116"/>
                <a:gd name="T29" fmla="*/ 2147483647 h 82"/>
                <a:gd name="T30" fmla="*/ 2147483647 w 116"/>
                <a:gd name="T31" fmla="*/ 0 h 82"/>
                <a:gd name="T32" fmla="*/ 2147483647 w 116"/>
                <a:gd name="T33" fmla="*/ 2147483647 h 82"/>
                <a:gd name="T34" fmla="*/ 2147483647 w 116"/>
                <a:gd name="T35" fmla="*/ 2147483647 h 82"/>
                <a:gd name="T36" fmla="*/ 2147483647 w 116"/>
                <a:gd name="T37" fmla="*/ 2147483647 h 82"/>
                <a:gd name="T38" fmla="*/ 2147483647 w 116"/>
                <a:gd name="T39" fmla="*/ 2147483647 h 82"/>
                <a:gd name="T40" fmla="*/ 0 w 116"/>
                <a:gd name="T41" fmla="*/ 2147483647 h 82"/>
                <a:gd name="T42" fmla="*/ 2147483647 w 116"/>
                <a:gd name="T43" fmla="*/ 2147483647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6"/>
                <a:gd name="T67" fmla="*/ 0 h 82"/>
                <a:gd name="T68" fmla="*/ 116 w 116"/>
                <a:gd name="T69" fmla="*/ 82 h 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6" h="82">
                  <a:moveTo>
                    <a:pt x="5" y="55"/>
                  </a:moveTo>
                  <a:lnTo>
                    <a:pt x="0" y="67"/>
                  </a:lnTo>
                  <a:lnTo>
                    <a:pt x="2" y="77"/>
                  </a:lnTo>
                  <a:lnTo>
                    <a:pt x="32" y="71"/>
                  </a:lnTo>
                  <a:lnTo>
                    <a:pt x="56" y="80"/>
                  </a:lnTo>
                  <a:lnTo>
                    <a:pt x="73" y="77"/>
                  </a:lnTo>
                  <a:lnTo>
                    <a:pt x="91" y="82"/>
                  </a:lnTo>
                  <a:lnTo>
                    <a:pt x="98" y="70"/>
                  </a:lnTo>
                  <a:lnTo>
                    <a:pt x="108" y="68"/>
                  </a:lnTo>
                  <a:lnTo>
                    <a:pt x="98" y="52"/>
                  </a:lnTo>
                  <a:lnTo>
                    <a:pt x="111" y="52"/>
                  </a:lnTo>
                  <a:lnTo>
                    <a:pt x="116" y="45"/>
                  </a:lnTo>
                  <a:lnTo>
                    <a:pt x="105" y="41"/>
                  </a:lnTo>
                  <a:lnTo>
                    <a:pt x="91" y="25"/>
                  </a:lnTo>
                  <a:lnTo>
                    <a:pt x="90" y="10"/>
                  </a:lnTo>
                  <a:lnTo>
                    <a:pt x="54" y="0"/>
                  </a:lnTo>
                  <a:lnTo>
                    <a:pt x="38" y="10"/>
                  </a:lnTo>
                  <a:lnTo>
                    <a:pt x="36" y="19"/>
                  </a:lnTo>
                  <a:lnTo>
                    <a:pt x="26" y="22"/>
                  </a:lnTo>
                  <a:lnTo>
                    <a:pt x="28" y="33"/>
                  </a:lnTo>
                  <a:lnTo>
                    <a:pt x="0" y="36"/>
                  </a:lnTo>
                  <a:lnTo>
                    <a:pt x="5" y="55"/>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8" name="Freeform 253"/>
            <p:cNvSpPr>
              <a:spLocks/>
            </p:cNvSpPr>
            <p:nvPr/>
          </p:nvSpPr>
          <p:spPr bwMode="auto">
            <a:xfrm>
              <a:off x="4824413" y="2155850"/>
              <a:ext cx="95250" cy="44450"/>
            </a:xfrm>
            <a:custGeom>
              <a:avLst/>
              <a:gdLst>
                <a:gd name="T0" fmla="*/ 2147483647 w 53"/>
                <a:gd name="T1" fmla="*/ 2147483647 h 30"/>
                <a:gd name="T2" fmla="*/ 2147483647 w 53"/>
                <a:gd name="T3" fmla="*/ 2147483647 h 30"/>
                <a:gd name="T4" fmla="*/ 2147483647 w 53"/>
                <a:gd name="T5" fmla="*/ 2147483647 h 30"/>
                <a:gd name="T6" fmla="*/ 0 w 53"/>
                <a:gd name="T7" fmla="*/ 2147483647 h 30"/>
                <a:gd name="T8" fmla="*/ 2147483647 w 53"/>
                <a:gd name="T9" fmla="*/ 0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
                <a:gd name="T37" fmla="*/ 0 h 30"/>
                <a:gd name="T38" fmla="*/ 53 w 53"/>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 h="30">
                  <a:moveTo>
                    <a:pt x="12" y="28"/>
                  </a:moveTo>
                  <a:lnTo>
                    <a:pt x="11" y="20"/>
                  </a:lnTo>
                  <a:lnTo>
                    <a:pt x="5" y="20"/>
                  </a:lnTo>
                  <a:lnTo>
                    <a:pt x="0" y="6"/>
                  </a:lnTo>
                  <a:lnTo>
                    <a:pt x="28" y="0"/>
                  </a:lnTo>
                  <a:lnTo>
                    <a:pt x="53" y="1"/>
                  </a:lnTo>
                  <a:lnTo>
                    <a:pt x="52" y="9"/>
                  </a:lnTo>
                  <a:lnTo>
                    <a:pt x="40" y="11"/>
                  </a:lnTo>
                  <a:lnTo>
                    <a:pt x="52" y="25"/>
                  </a:lnTo>
                  <a:lnTo>
                    <a:pt x="49" y="30"/>
                  </a:lnTo>
                  <a:lnTo>
                    <a:pt x="21" y="25"/>
                  </a:lnTo>
                  <a:lnTo>
                    <a:pt x="12" y="2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9" name="Freeform 254"/>
            <p:cNvSpPr>
              <a:spLocks/>
            </p:cNvSpPr>
            <p:nvPr/>
          </p:nvSpPr>
          <p:spPr bwMode="auto">
            <a:xfrm>
              <a:off x="4824413" y="2155850"/>
              <a:ext cx="95250" cy="44450"/>
            </a:xfrm>
            <a:custGeom>
              <a:avLst/>
              <a:gdLst>
                <a:gd name="T0" fmla="*/ 2147483647 w 53"/>
                <a:gd name="T1" fmla="*/ 2147483647 h 30"/>
                <a:gd name="T2" fmla="*/ 2147483647 w 53"/>
                <a:gd name="T3" fmla="*/ 2147483647 h 30"/>
                <a:gd name="T4" fmla="*/ 2147483647 w 53"/>
                <a:gd name="T5" fmla="*/ 2147483647 h 30"/>
                <a:gd name="T6" fmla="*/ 0 w 53"/>
                <a:gd name="T7" fmla="*/ 2147483647 h 30"/>
                <a:gd name="T8" fmla="*/ 2147483647 w 53"/>
                <a:gd name="T9" fmla="*/ 0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
                <a:gd name="T37" fmla="*/ 0 h 30"/>
                <a:gd name="T38" fmla="*/ 53 w 53"/>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 h="30">
                  <a:moveTo>
                    <a:pt x="12" y="28"/>
                  </a:moveTo>
                  <a:lnTo>
                    <a:pt x="11" y="20"/>
                  </a:lnTo>
                  <a:lnTo>
                    <a:pt x="5" y="20"/>
                  </a:lnTo>
                  <a:lnTo>
                    <a:pt x="0" y="6"/>
                  </a:lnTo>
                  <a:lnTo>
                    <a:pt x="28" y="0"/>
                  </a:lnTo>
                  <a:lnTo>
                    <a:pt x="53" y="1"/>
                  </a:lnTo>
                  <a:lnTo>
                    <a:pt x="52" y="9"/>
                  </a:lnTo>
                  <a:lnTo>
                    <a:pt x="40" y="11"/>
                  </a:lnTo>
                  <a:lnTo>
                    <a:pt x="52" y="25"/>
                  </a:lnTo>
                  <a:lnTo>
                    <a:pt x="49" y="30"/>
                  </a:lnTo>
                  <a:lnTo>
                    <a:pt x="21" y="25"/>
                  </a:lnTo>
                  <a:lnTo>
                    <a:pt x="12" y="28"/>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0" name="Freeform 255"/>
            <p:cNvSpPr>
              <a:spLocks/>
            </p:cNvSpPr>
            <p:nvPr/>
          </p:nvSpPr>
          <p:spPr bwMode="auto">
            <a:xfrm>
              <a:off x="4775200" y="2193950"/>
              <a:ext cx="158750" cy="60325"/>
            </a:xfrm>
            <a:custGeom>
              <a:avLst/>
              <a:gdLst>
                <a:gd name="T0" fmla="*/ 0 w 89"/>
                <a:gd name="T1" fmla="*/ 2147483647 h 39"/>
                <a:gd name="T2" fmla="*/ 2147483647 w 89"/>
                <a:gd name="T3" fmla="*/ 2147483647 h 39"/>
                <a:gd name="T4" fmla="*/ 2147483647 w 89"/>
                <a:gd name="T5" fmla="*/ 2147483647 h 39"/>
                <a:gd name="T6" fmla="*/ 2147483647 w 89"/>
                <a:gd name="T7" fmla="*/ 2147483647 h 39"/>
                <a:gd name="T8" fmla="*/ 2147483647 w 89"/>
                <a:gd name="T9" fmla="*/ 2147483647 h 39"/>
                <a:gd name="T10" fmla="*/ 2147483647 w 89"/>
                <a:gd name="T11" fmla="*/ 2147483647 h 39"/>
                <a:gd name="T12" fmla="*/ 2147483647 w 89"/>
                <a:gd name="T13" fmla="*/ 2147483647 h 39"/>
                <a:gd name="T14" fmla="*/ 2147483647 w 89"/>
                <a:gd name="T15" fmla="*/ 0 h 39"/>
                <a:gd name="T16" fmla="*/ 2147483647 w 89"/>
                <a:gd name="T17" fmla="*/ 2147483647 h 39"/>
                <a:gd name="T18" fmla="*/ 2147483647 w 89"/>
                <a:gd name="T19" fmla="*/ 2147483647 h 39"/>
                <a:gd name="T20" fmla="*/ 2147483647 w 89"/>
                <a:gd name="T21" fmla="*/ 2147483647 h 39"/>
                <a:gd name="T22" fmla="*/ 2147483647 w 89"/>
                <a:gd name="T23" fmla="*/ 2147483647 h 39"/>
                <a:gd name="T24" fmla="*/ 2147483647 w 89"/>
                <a:gd name="T25" fmla="*/ 2147483647 h 39"/>
                <a:gd name="T26" fmla="*/ 0 w 89"/>
                <a:gd name="T27" fmla="*/ 2147483647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39"/>
                <a:gd name="T44" fmla="*/ 89 w 89"/>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39">
                  <a:moveTo>
                    <a:pt x="0" y="32"/>
                  </a:moveTo>
                  <a:lnTo>
                    <a:pt x="1" y="20"/>
                  </a:lnTo>
                  <a:lnTo>
                    <a:pt x="8" y="7"/>
                  </a:lnTo>
                  <a:lnTo>
                    <a:pt x="18" y="5"/>
                  </a:lnTo>
                  <a:lnTo>
                    <a:pt x="35" y="17"/>
                  </a:lnTo>
                  <a:lnTo>
                    <a:pt x="42" y="13"/>
                  </a:lnTo>
                  <a:lnTo>
                    <a:pt x="40" y="3"/>
                  </a:lnTo>
                  <a:lnTo>
                    <a:pt x="49" y="0"/>
                  </a:lnTo>
                  <a:lnTo>
                    <a:pt x="77" y="5"/>
                  </a:lnTo>
                  <a:lnTo>
                    <a:pt x="89" y="29"/>
                  </a:lnTo>
                  <a:lnTo>
                    <a:pt x="73" y="39"/>
                  </a:lnTo>
                  <a:lnTo>
                    <a:pt x="47" y="26"/>
                  </a:lnTo>
                  <a:lnTo>
                    <a:pt x="14" y="26"/>
                  </a:lnTo>
                  <a:lnTo>
                    <a:pt x="0" y="3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1" name="Freeform 256"/>
            <p:cNvSpPr>
              <a:spLocks/>
            </p:cNvSpPr>
            <p:nvPr/>
          </p:nvSpPr>
          <p:spPr bwMode="auto">
            <a:xfrm>
              <a:off x="4775200" y="2193950"/>
              <a:ext cx="158750" cy="60325"/>
            </a:xfrm>
            <a:custGeom>
              <a:avLst/>
              <a:gdLst>
                <a:gd name="T0" fmla="*/ 0 w 89"/>
                <a:gd name="T1" fmla="*/ 2147483647 h 39"/>
                <a:gd name="T2" fmla="*/ 2147483647 w 89"/>
                <a:gd name="T3" fmla="*/ 2147483647 h 39"/>
                <a:gd name="T4" fmla="*/ 2147483647 w 89"/>
                <a:gd name="T5" fmla="*/ 2147483647 h 39"/>
                <a:gd name="T6" fmla="*/ 2147483647 w 89"/>
                <a:gd name="T7" fmla="*/ 2147483647 h 39"/>
                <a:gd name="T8" fmla="*/ 2147483647 w 89"/>
                <a:gd name="T9" fmla="*/ 2147483647 h 39"/>
                <a:gd name="T10" fmla="*/ 2147483647 w 89"/>
                <a:gd name="T11" fmla="*/ 2147483647 h 39"/>
                <a:gd name="T12" fmla="*/ 2147483647 w 89"/>
                <a:gd name="T13" fmla="*/ 2147483647 h 39"/>
                <a:gd name="T14" fmla="*/ 2147483647 w 89"/>
                <a:gd name="T15" fmla="*/ 0 h 39"/>
                <a:gd name="T16" fmla="*/ 2147483647 w 89"/>
                <a:gd name="T17" fmla="*/ 2147483647 h 39"/>
                <a:gd name="T18" fmla="*/ 2147483647 w 89"/>
                <a:gd name="T19" fmla="*/ 2147483647 h 39"/>
                <a:gd name="T20" fmla="*/ 2147483647 w 89"/>
                <a:gd name="T21" fmla="*/ 2147483647 h 39"/>
                <a:gd name="T22" fmla="*/ 2147483647 w 89"/>
                <a:gd name="T23" fmla="*/ 2147483647 h 39"/>
                <a:gd name="T24" fmla="*/ 2147483647 w 89"/>
                <a:gd name="T25" fmla="*/ 2147483647 h 39"/>
                <a:gd name="T26" fmla="*/ 0 w 89"/>
                <a:gd name="T27" fmla="*/ 2147483647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39"/>
                <a:gd name="T44" fmla="*/ 89 w 89"/>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39">
                  <a:moveTo>
                    <a:pt x="0" y="32"/>
                  </a:moveTo>
                  <a:lnTo>
                    <a:pt x="1" y="20"/>
                  </a:lnTo>
                  <a:lnTo>
                    <a:pt x="8" y="7"/>
                  </a:lnTo>
                  <a:lnTo>
                    <a:pt x="18" y="5"/>
                  </a:lnTo>
                  <a:lnTo>
                    <a:pt x="35" y="17"/>
                  </a:lnTo>
                  <a:lnTo>
                    <a:pt x="42" y="13"/>
                  </a:lnTo>
                  <a:lnTo>
                    <a:pt x="40" y="3"/>
                  </a:lnTo>
                  <a:lnTo>
                    <a:pt x="49" y="0"/>
                  </a:lnTo>
                  <a:lnTo>
                    <a:pt x="77" y="5"/>
                  </a:lnTo>
                  <a:lnTo>
                    <a:pt x="89" y="29"/>
                  </a:lnTo>
                  <a:lnTo>
                    <a:pt x="73" y="39"/>
                  </a:lnTo>
                  <a:lnTo>
                    <a:pt x="47" y="26"/>
                  </a:lnTo>
                  <a:lnTo>
                    <a:pt x="14" y="26"/>
                  </a:lnTo>
                  <a:lnTo>
                    <a:pt x="0" y="32"/>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2" name="Freeform 257"/>
            <p:cNvSpPr>
              <a:spLocks/>
            </p:cNvSpPr>
            <p:nvPr/>
          </p:nvSpPr>
          <p:spPr bwMode="auto">
            <a:xfrm>
              <a:off x="4775200" y="2233638"/>
              <a:ext cx="130175" cy="60325"/>
            </a:xfrm>
            <a:custGeom>
              <a:avLst/>
              <a:gdLst>
                <a:gd name="T0" fmla="*/ 2147483647 w 73"/>
                <a:gd name="T1" fmla="*/ 2147483647 h 39"/>
                <a:gd name="T2" fmla="*/ 2147483647 w 73"/>
                <a:gd name="T3" fmla="*/ 2147483647 h 39"/>
                <a:gd name="T4" fmla="*/ 2147483647 w 73"/>
                <a:gd name="T5" fmla="*/ 2147483647 h 39"/>
                <a:gd name="T6" fmla="*/ 0 w 73"/>
                <a:gd name="T7" fmla="*/ 2147483647 h 39"/>
                <a:gd name="T8" fmla="*/ 0 w 73"/>
                <a:gd name="T9" fmla="*/ 2147483647 h 39"/>
                <a:gd name="T10" fmla="*/ 2147483647 w 73"/>
                <a:gd name="T11" fmla="*/ 0 h 39"/>
                <a:gd name="T12" fmla="*/ 2147483647 w 73"/>
                <a:gd name="T13" fmla="*/ 0 h 39"/>
                <a:gd name="T14" fmla="*/ 2147483647 w 73"/>
                <a:gd name="T15" fmla="*/ 2147483647 h 39"/>
                <a:gd name="T16" fmla="*/ 2147483647 w 73"/>
                <a:gd name="T17" fmla="*/ 2147483647 h 39"/>
                <a:gd name="T18" fmla="*/ 2147483647 w 73"/>
                <a:gd name="T19" fmla="*/ 2147483647 h 39"/>
                <a:gd name="T20" fmla="*/ 2147483647 w 73"/>
                <a:gd name="T21" fmla="*/ 2147483647 h 39"/>
                <a:gd name="T22" fmla="*/ 2147483647 w 73"/>
                <a:gd name="T23" fmla="*/ 2147483647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39"/>
                <a:gd name="T38" fmla="*/ 73 w 73"/>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39">
                  <a:moveTo>
                    <a:pt x="35" y="39"/>
                  </a:moveTo>
                  <a:lnTo>
                    <a:pt x="25" y="33"/>
                  </a:lnTo>
                  <a:lnTo>
                    <a:pt x="22" y="23"/>
                  </a:lnTo>
                  <a:lnTo>
                    <a:pt x="0" y="22"/>
                  </a:lnTo>
                  <a:lnTo>
                    <a:pt x="0" y="6"/>
                  </a:lnTo>
                  <a:lnTo>
                    <a:pt x="14" y="0"/>
                  </a:lnTo>
                  <a:lnTo>
                    <a:pt x="47" y="0"/>
                  </a:lnTo>
                  <a:lnTo>
                    <a:pt x="73" y="13"/>
                  </a:lnTo>
                  <a:lnTo>
                    <a:pt x="71" y="22"/>
                  </a:lnTo>
                  <a:lnTo>
                    <a:pt x="61" y="25"/>
                  </a:lnTo>
                  <a:lnTo>
                    <a:pt x="63" y="36"/>
                  </a:lnTo>
                  <a:lnTo>
                    <a:pt x="35" y="3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3" name="Freeform 258"/>
            <p:cNvSpPr>
              <a:spLocks/>
            </p:cNvSpPr>
            <p:nvPr/>
          </p:nvSpPr>
          <p:spPr bwMode="auto">
            <a:xfrm>
              <a:off x="4775200" y="2233638"/>
              <a:ext cx="130175" cy="60325"/>
            </a:xfrm>
            <a:custGeom>
              <a:avLst/>
              <a:gdLst>
                <a:gd name="T0" fmla="*/ 2147483647 w 73"/>
                <a:gd name="T1" fmla="*/ 2147483647 h 39"/>
                <a:gd name="T2" fmla="*/ 2147483647 w 73"/>
                <a:gd name="T3" fmla="*/ 2147483647 h 39"/>
                <a:gd name="T4" fmla="*/ 2147483647 w 73"/>
                <a:gd name="T5" fmla="*/ 2147483647 h 39"/>
                <a:gd name="T6" fmla="*/ 0 w 73"/>
                <a:gd name="T7" fmla="*/ 2147483647 h 39"/>
                <a:gd name="T8" fmla="*/ 0 w 73"/>
                <a:gd name="T9" fmla="*/ 2147483647 h 39"/>
                <a:gd name="T10" fmla="*/ 2147483647 w 73"/>
                <a:gd name="T11" fmla="*/ 0 h 39"/>
                <a:gd name="T12" fmla="*/ 2147483647 w 73"/>
                <a:gd name="T13" fmla="*/ 0 h 39"/>
                <a:gd name="T14" fmla="*/ 2147483647 w 73"/>
                <a:gd name="T15" fmla="*/ 2147483647 h 39"/>
                <a:gd name="T16" fmla="*/ 2147483647 w 73"/>
                <a:gd name="T17" fmla="*/ 2147483647 h 39"/>
                <a:gd name="T18" fmla="*/ 2147483647 w 73"/>
                <a:gd name="T19" fmla="*/ 2147483647 h 39"/>
                <a:gd name="T20" fmla="*/ 2147483647 w 73"/>
                <a:gd name="T21" fmla="*/ 2147483647 h 39"/>
                <a:gd name="T22" fmla="*/ 2147483647 w 73"/>
                <a:gd name="T23" fmla="*/ 2147483647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39"/>
                <a:gd name="T38" fmla="*/ 73 w 73"/>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39">
                  <a:moveTo>
                    <a:pt x="35" y="39"/>
                  </a:moveTo>
                  <a:lnTo>
                    <a:pt x="25" y="33"/>
                  </a:lnTo>
                  <a:lnTo>
                    <a:pt x="22" y="23"/>
                  </a:lnTo>
                  <a:lnTo>
                    <a:pt x="0" y="22"/>
                  </a:lnTo>
                  <a:lnTo>
                    <a:pt x="0" y="6"/>
                  </a:lnTo>
                  <a:lnTo>
                    <a:pt x="14" y="0"/>
                  </a:lnTo>
                  <a:lnTo>
                    <a:pt x="47" y="0"/>
                  </a:lnTo>
                  <a:lnTo>
                    <a:pt x="73" y="13"/>
                  </a:lnTo>
                  <a:lnTo>
                    <a:pt x="71" y="22"/>
                  </a:lnTo>
                  <a:lnTo>
                    <a:pt x="61" y="25"/>
                  </a:lnTo>
                  <a:lnTo>
                    <a:pt x="63" y="36"/>
                  </a:lnTo>
                  <a:lnTo>
                    <a:pt x="35" y="39"/>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4" name="Freeform 259"/>
            <p:cNvSpPr>
              <a:spLocks/>
            </p:cNvSpPr>
            <p:nvPr/>
          </p:nvSpPr>
          <p:spPr bwMode="auto">
            <a:xfrm>
              <a:off x="4746625" y="2268563"/>
              <a:ext cx="74613" cy="15875"/>
            </a:xfrm>
            <a:custGeom>
              <a:avLst/>
              <a:gdLst>
                <a:gd name="T0" fmla="*/ 0 w 41"/>
                <a:gd name="T1" fmla="*/ 2147483647 h 11"/>
                <a:gd name="T2" fmla="*/ 2147483647 w 41"/>
                <a:gd name="T3" fmla="*/ 2147483647 h 11"/>
                <a:gd name="T4" fmla="*/ 2147483647 w 41"/>
                <a:gd name="T5" fmla="*/ 2147483647 h 11"/>
                <a:gd name="T6" fmla="*/ 2147483647 w 41"/>
                <a:gd name="T7" fmla="*/ 0 h 11"/>
                <a:gd name="T8" fmla="*/ 0 w 41"/>
                <a:gd name="T9" fmla="*/ 2147483647 h 11"/>
                <a:gd name="T10" fmla="*/ 0 60000 65536"/>
                <a:gd name="T11" fmla="*/ 0 60000 65536"/>
                <a:gd name="T12" fmla="*/ 0 60000 65536"/>
                <a:gd name="T13" fmla="*/ 0 60000 65536"/>
                <a:gd name="T14" fmla="*/ 0 60000 65536"/>
                <a:gd name="T15" fmla="*/ 0 w 41"/>
                <a:gd name="T16" fmla="*/ 0 h 11"/>
                <a:gd name="T17" fmla="*/ 41 w 41"/>
                <a:gd name="T18" fmla="*/ 11 h 11"/>
              </a:gdLst>
              <a:ahLst/>
              <a:cxnLst>
                <a:cxn ang="T10">
                  <a:pos x="T0" y="T1"/>
                </a:cxn>
                <a:cxn ang="T11">
                  <a:pos x="T2" y="T3"/>
                </a:cxn>
                <a:cxn ang="T12">
                  <a:pos x="T4" y="T5"/>
                </a:cxn>
                <a:cxn ang="T13">
                  <a:pos x="T6" y="T7"/>
                </a:cxn>
                <a:cxn ang="T14">
                  <a:pos x="T8" y="T9"/>
                </a:cxn>
              </a:cxnLst>
              <a:rect l="T15" t="T16" r="T17" b="T18"/>
              <a:pathLst>
                <a:path w="41" h="11">
                  <a:moveTo>
                    <a:pt x="0" y="10"/>
                  </a:moveTo>
                  <a:lnTo>
                    <a:pt x="41" y="11"/>
                  </a:lnTo>
                  <a:lnTo>
                    <a:pt x="38" y="1"/>
                  </a:lnTo>
                  <a:lnTo>
                    <a:pt x="16" y="0"/>
                  </a:lnTo>
                  <a:lnTo>
                    <a:pt x="0"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5" name="Freeform 260"/>
            <p:cNvSpPr>
              <a:spLocks/>
            </p:cNvSpPr>
            <p:nvPr/>
          </p:nvSpPr>
          <p:spPr bwMode="auto">
            <a:xfrm>
              <a:off x="4746625" y="2268563"/>
              <a:ext cx="74613" cy="15875"/>
            </a:xfrm>
            <a:custGeom>
              <a:avLst/>
              <a:gdLst>
                <a:gd name="T0" fmla="*/ 0 w 41"/>
                <a:gd name="T1" fmla="*/ 2147483647 h 11"/>
                <a:gd name="T2" fmla="*/ 2147483647 w 41"/>
                <a:gd name="T3" fmla="*/ 2147483647 h 11"/>
                <a:gd name="T4" fmla="*/ 2147483647 w 41"/>
                <a:gd name="T5" fmla="*/ 2147483647 h 11"/>
                <a:gd name="T6" fmla="*/ 2147483647 w 41"/>
                <a:gd name="T7" fmla="*/ 0 h 11"/>
                <a:gd name="T8" fmla="*/ 0 w 41"/>
                <a:gd name="T9" fmla="*/ 2147483647 h 11"/>
                <a:gd name="T10" fmla="*/ 0 60000 65536"/>
                <a:gd name="T11" fmla="*/ 0 60000 65536"/>
                <a:gd name="T12" fmla="*/ 0 60000 65536"/>
                <a:gd name="T13" fmla="*/ 0 60000 65536"/>
                <a:gd name="T14" fmla="*/ 0 60000 65536"/>
                <a:gd name="T15" fmla="*/ 0 w 41"/>
                <a:gd name="T16" fmla="*/ 0 h 11"/>
                <a:gd name="T17" fmla="*/ 41 w 41"/>
                <a:gd name="T18" fmla="*/ 11 h 11"/>
              </a:gdLst>
              <a:ahLst/>
              <a:cxnLst>
                <a:cxn ang="T10">
                  <a:pos x="T0" y="T1"/>
                </a:cxn>
                <a:cxn ang="T11">
                  <a:pos x="T2" y="T3"/>
                </a:cxn>
                <a:cxn ang="T12">
                  <a:pos x="T4" y="T5"/>
                </a:cxn>
                <a:cxn ang="T13">
                  <a:pos x="T6" y="T7"/>
                </a:cxn>
                <a:cxn ang="T14">
                  <a:pos x="T8" y="T9"/>
                </a:cxn>
              </a:cxnLst>
              <a:rect l="T15" t="T16" r="T17" b="T18"/>
              <a:pathLst>
                <a:path w="41" h="11">
                  <a:moveTo>
                    <a:pt x="0" y="10"/>
                  </a:moveTo>
                  <a:lnTo>
                    <a:pt x="41" y="11"/>
                  </a:lnTo>
                  <a:lnTo>
                    <a:pt x="38" y="1"/>
                  </a:lnTo>
                  <a:lnTo>
                    <a:pt x="16" y="0"/>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6" name="Freeform 261"/>
            <p:cNvSpPr>
              <a:spLocks/>
            </p:cNvSpPr>
            <p:nvPr/>
          </p:nvSpPr>
          <p:spPr bwMode="auto">
            <a:xfrm>
              <a:off x="4919663" y="2444775"/>
              <a:ext cx="85725" cy="73025"/>
            </a:xfrm>
            <a:custGeom>
              <a:avLst/>
              <a:gdLst>
                <a:gd name="T0" fmla="*/ 2147483647 w 48"/>
                <a:gd name="T1" fmla="*/ 2147483647 h 48"/>
                <a:gd name="T2" fmla="*/ 2147483647 w 48"/>
                <a:gd name="T3" fmla="*/ 2147483647 h 48"/>
                <a:gd name="T4" fmla="*/ 2147483647 w 48"/>
                <a:gd name="T5" fmla="*/ 2147483647 h 48"/>
                <a:gd name="T6" fmla="*/ 0 w 48"/>
                <a:gd name="T7" fmla="*/ 2147483647 h 48"/>
                <a:gd name="T8" fmla="*/ 2147483647 w 48"/>
                <a:gd name="T9" fmla="*/ 0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8"/>
                <a:gd name="T35" fmla="*/ 48 w 48"/>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8">
                  <a:moveTo>
                    <a:pt x="28" y="48"/>
                  </a:moveTo>
                  <a:lnTo>
                    <a:pt x="23" y="26"/>
                  </a:lnTo>
                  <a:lnTo>
                    <a:pt x="6" y="6"/>
                  </a:lnTo>
                  <a:lnTo>
                    <a:pt x="0" y="3"/>
                  </a:lnTo>
                  <a:lnTo>
                    <a:pt x="11" y="0"/>
                  </a:lnTo>
                  <a:lnTo>
                    <a:pt x="34" y="7"/>
                  </a:lnTo>
                  <a:lnTo>
                    <a:pt x="35" y="15"/>
                  </a:lnTo>
                  <a:lnTo>
                    <a:pt x="48" y="29"/>
                  </a:lnTo>
                  <a:lnTo>
                    <a:pt x="48" y="35"/>
                  </a:lnTo>
                  <a:lnTo>
                    <a:pt x="37" y="35"/>
                  </a:lnTo>
                  <a:lnTo>
                    <a:pt x="28" y="4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7" name="Freeform 262"/>
            <p:cNvSpPr>
              <a:spLocks/>
            </p:cNvSpPr>
            <p:nvPr/>
          </p:nvSpPr>
          <p:spPr bwMode="auto">
            <a:xfrm>
              <a:off x="4919663" y="2444775"/>
              <a:ext cx="85725" cy="73025"/>
            </a:xfrm>
            <a:custGeom>
              <a:avLst/>
              <a:gdLst>
                <a:gd name="T0" fmla="*/ 2147483647 w 48"/>
                <a:gd name="T1" fmla="*/ 2147483647 h 48"/>
                <a:gd name="T2" fmla="*/ 2147483647 w 48"/>
                <a:gd name="T3" fmla="*/ 2147483647 h 48"/>
                <a:gd name="T4" fmla="*/ 2147483647 w 48"/>
                <a:gd name="T5" fmla="*/ 2147483647 h 48"/>
                <a:gd name="T6" fmla="*/ 0 w 48"/>
                <a:gd name="T7" fmla="*/ 2147483647 h 48"/>
                <a:gd name="T8" fmla="*/ 2147483647 w 48"/>
                <a:gd name="T9" fmla="*/ 0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8"/>
                <a:gd name="T35" fmla="*/ 48 w 48"/>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8">
                  <a:moveTo>
                    <a:pt x="28" y="48"/>
                  </a:moveTo>
                  <a:lnTo>
                    <a:pt x="23" y="26"/>
                  </a:lnTo>
                  <a:lnTo>
                    <a:pt x="6" y="6"/>
                  </a:lnTo>
                  <a:lnTo>
                    <a:pt x="0" y="3"/>
                  </a:lnTo>
                  <a:lnTo>
                    <a:pt x="11" y="0"/>
                  </a:lnTo>
                  <a:lnTo>
                    <a:pt x="34" y="7"/>
                  </a:lnTo>
                  <a:lnTo>
                    <a:pt x="35" y="15"/>
                  </a:lnTo>
                  <a:lnTo>
                    <a:pt x="48" y="29"/>
                  </a:lnTo>
                  <a:lnTo>
                    <a:pt x="48" y="35"/>
                  </a:lnTo>
                  <a:lnTo>
                    <a:pt x="37" y="35"/>
                  </a:lnTo>
                  <a:lnTo>
                    <a:pt x="28" y="48"/>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8" name="Freeform 263"/>
            <p:cNvSpPr>
              <a:spLocks/>
            </p:cNvSpPr>
            <p:nvPr/>
          </p:nvSpPr>
          <p:spPr bwMode="auto">
            <a:xfrm>
              <a:off x="5262563" y="2576538"/>
              <a:ext cx="166687" cy="69850"/>
            </a:xfrm>
            <a:custGeom>
              <a:avLst/>
              <a:gdLst>
                <a:gd name="T0" fmla="*/ 2147483647 w 93"/>
                <a:gd name="T1" fmla="*/ 2147483647 h 43"/>
                <a:gd name="T2" fmla="*/ 2147483647 w 93"/>
                <a:gd name="T3" fmla="*/ 2147483647 h 43"/>
                <a:gd name="T4" fmla="*/ 2147483647 w 93"/>
                <a:gd name="T5" fmla="*/ 2147483647 h 43"/>
                <a:gd name="T6" fmla="*/ 2147483647 w 93"/>
                <a:gd name="T7" fmla="*/ 2147483647 h 43"/>
                <a:gd name="T8" fmla="*/ 2147483647 w 93"/>
                <a:gd name="T9" fmla="*/ 2147483647 h 43"/>
                <a:gd name="T10" fmla="*/ 2147483647 w 93"/>
                <a:gd name="T11" fmla="*/ 2147483647 h 43"/>
                <a:gd name="T12" fmla="*/ 2147483647 w 93"/>
                <a:gd name="T13" fmla="*/ 2147483647 h 43"/>
                <a:gd name="T14" fmla="*/ 2147483647 w 93"/>
                <a:gd name="T15" fmla="*/ 2147483647 h 43"/>
                <a:gd name="T16" fmla="*/ 0 w 93"/>
                <a:gd name="T17" fmla="*/ 0 h 43"/>
                <a:gd name="T18" fmla="*/ 2147483647 w 93"/>
                <a:gd name="T19" fmla="*/ 2147483647 h 43"/>
                <a:gd name="T20" fmla="*/ 2147483647 w 93"/>
                <a:gd name="T21" fmla="*/ 2147483647 h 43"/>
                <a:gd name="T22" fmla="*/ 2147483647 w 93"/>
                <a:gd name="T23" fmla="*/ 2147483647 h 43"/>
                <a:gd name="T24" fmla="*/ 2147483647 w 93"/>
                <a:gd name="T25" fmla="*/ 2147483647 h 43"/>
                <a:gd name="T26" fmla="*/ 2147483647 w 93"/>
                <a:gd name="T27" fmla="*/ 2147483647 h 43"/>
                <a:gd name="T28" fmla="*/ 2147483647 w 93"/>
                <a:gd name="T29" fmla="*/ 2147483647 h 43"/>
                <a:gd name="T30" fmla="*/ 2147483647 w 93"/>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
                <a:gd name="T49" fmla="*/ 0 h 43"/>
                <a:gd name="T50" fmla="*/ 93 w 93"/>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 h="43">
                  <a:moveTo>
                    <a:pt x="70" y="37"/>
                  </a:moveTo>
                  <a:lnTo>
                    <a:pt x="76" y="35"/>
                  </a:lnTo>
                  <a:lnTo>
                    <a:pt x="93" y="40"/>
                  </a:lnTo>
                  <a:lnTo>
                    <a:pt x="87" y="32"/>
                  </a:lnTo>
                  <a:lnTo>
                    <a:pt x="88" y="27"/>
                  </a:lnTo>
                  <a:lnTo>
                    <a:pt x="70" y="13"/>
                  </a:lnTo>
                  <a:lnTo>
                    <a:pt x="53" y="15"/>
                  </a:lnTo>
                  <a:lnTo>
                    <a:pt x="38" y="6"/>
                  </a:lnTo>
                  <a:lnTo>
                    <a:pt x="0" y="0"/>
                  </a:lnTo>
                  <a:lnTo>
                    <a:pt x="14" y="11"/>
                  </a:lnTo>
                  <a:lnTo>
                    <a:pt x="25" y="27"/>
                  </a:lnTo>
                  <a:lnTo>
                    <a:pt x="25" y="32"/>
                  </a:lnTo>
                  <a:lnTo>
                    <a:pt x="45" y="34"/>
                  </a:lnTo>
                  <a:lnTo>
                    <a:pt x="50" y="43"/>
                  </a:lnTo>
                  <a:lnTo>
                    <a:pt x="70" y="3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9" name="Freeform 264"/>
            <p:cNvSpPr>
              <a:spLocks/>
            </p:cNvSpPr>
            <p:nvPr/>
          </p:nvSpPr>
          <p:spPr bwMode="auto">
            <a:xfrm>
              <a:off x="5262563" y="2576538"/>
              <a:ext cx="166687" cy="69850"/>
            </a:xfrm>
            <a:custGeom>
              <a:avLst/>
              <a:gdLst>
                <a:gd name="T0" fmla="*/ 2147483647 w 93"/>
                <a:gd name="T1" fmla="*/ 2147483647 h 43"/>
                <a:gd name="T2" fmla="*/ 2147483647 w 93"/>
                <a:gd name="T3" fmla="*/ 2147483647 h 43"/>
                <a:gd name="T4" fmla="*/ 2147483647 w 93"/>
                <a:gd name="T5" fmla="*/ 2147483647 h 43"/>
                <a:gd name="T6" fmla="*/ 2147483647 w 93"/>
                <a:gd name="T7" fmla="*/ 2147483647 h 43"/>
                <a:gd name="T8" fmla="*/ 2147483647 w 93"/>
                <a:gd name="T9" fmla="*/ 2147483647 h 43"/>
                <a:gd name="T10" fmla="*/ 2147483647 w 93"/>
                <a:gd name="T11" fmla="*/ 2147483647 h 43"/>
                <a:gd name="T12" fmla="*/ 2147483647 w 93"/>
                <a:gd name="T13" fmla="*/ 2147483647 h 43"/>
                <a:gd name="T14" fmla="*/ 2147483647 w 93"/>
                <a:gd name="T15" fmla="*/ 2147483647 h 43"/>
                <a:gd name="T16" fmla="*/ 0 w 93"/>
                <a:gd name="T17" fmla="*/ 0 h 43"/>
                <a:gd name="T18" fmla="*/ 2147483647 w 93"/>
                <a:gd name="T19" fmla="*/ 2147483647 h 43"/>
                <a:gd name="T20" fmla="*/ 2147483647 w 93"/>
                <a:gd name="T21" fmla="*/ 2147483647 h 43"/>
                <a:gd name="T22" fmla="*/ 2147483647 w 93"/>
                <a:gd name="T23" fmla="*/ 2147483647 h 43"/>
                <a:gd name="T24" fmla="*/ 2147483647 w 93"/>
                <a:gd name="T25" fmla="*/ 2147483647 h 43"/>
                <a:gd name="T26" fmla="*/ 2147483647 w 93"/>
                <a:gd name="T27" fmla="*/ 2147483647 h 43"/>
                <a:gd name="T28" fmla="*/ 2147483647 w 93"/>
                <a:gd name="T29" fmla="*/ 2147483647 h 43"/>
                <a:gd name="T30" fmla="*/ 2147483647 w 93"/>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
                <a:gd name="T49" fmla="*/ 0 h 43"/>
                <a:gd name="T50" fmla="*/ 93 w 93"/>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 h="43">
                  <a:moveTo>
                    <a:pt x="70" y="37"/>
                  </a:moveTo>
                  <a:lnTo>
                    <a:pt x="76" y="35"/>
                  </a:lnTo>
                  <a:lnTo>
                    <a:pt x="93" y="40"/>
                  </a:lnTo>
                  <a:lnTo>
                    <a:pt x="87" y="32"/>
                  </a:lnTo>
                  <a:lnTo>
                    <a:pt x="88" y="27"/>
                  </a:lnTo>
                  <a:lnTo>
                    <a:pt x="70" y="13"/>
                  </a:lnTo>
                  <a:lnTo>
                    <a:pt x="53" y="15"/>
                  </a:lnTo>
                  <a:lnTo>
                    <a:pt x="38" y="6"/>
                  </a:lnTo>
                  <a:lnTo>
                    <a:pt x="0" y="0"/>
                  </a:lnTo>
                  <a:lnTo>
                    <a:pt x="14" y="11"/>
                  </a:lnTo>
                  <a:lnTo>
                    <a:pt x="25" y="27"/>
                  </a:lnTo>
                  <a:lnTo>
                    <a:pt x="25" y="32"/>
                  </a:lnTo>
                  <a:lnTo>
                    <a:pt x="45" y="34"/>
                  </a:lnTo>
                  <a:lnTo>
                    <a:pt x="50" y="43"/>
                  </a:lnTo>
                  <a:lnTo>
                    <a:pt x="70" y="3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10" name="Freeform 265"/>
            <p:cNvSpPr>
              <a:spLocks/>
            </p:cNvSpPr>
            <p:nvPr/>
          </p:nvSpPr>
          <p:spPr bwMode="auto">
            <a:xfrm>
              <a:off x="5349875" y="2635275"/>
              <a:ext cx="87313" cy="66675"/>
            </a:xfrm>
            <a:custGeom>
              <a:avLst/>
              <a:gdLst>
                <a:gd name="T0" fmla="*/ 2147483647 w 48"/>
                <a:gd name="T1" fmla="*/ 2147483647 h 42"/>
                <a:gd name="T2" fmla="*/ 2147483647 w 48"/>
                <a:gd name="T3" fmla="*/ 2147483647 h 42"/>
                <a:gd name="T4" fmla="*/ 0 w 48"/>
                <a:gd name="T5" fmla="*/ 2147483647 h 42"/>
                <a:gd name="T6" fmla="*/ 0 w 48"/>
                <a:gd name="T7" fmla="*/ 2147483647 h 42"/>
                <a:gd name="T8" fmla="*/ 2147483647 w 48"/>
                <a:gd name="T9" fmla="*/ 0 h 42"/>
                <a:gd name="T10" fmla="*/ 2147483647 w 48"/>
                <a:gd name="T11" fmla="*/ 2147483647 h 42"/>
                <a:gd name="T12" fmla="*/ 2147483647 w 48"/>
                <a:gd name="T13" fmla="*/ 2147483647 h 42"/>
                <a:gd name="T14" fmla="*/ 2147483647 w 48"/>
                <a:gd name="T15" fmla="*/ 2147483647 h 42"/>
                <a:gd name="T16" fmla="*/ 2147483647 w 48"/>
                <a:gd name="T17" fmla="*/ 2147483647 h 42"/>
                <a:gd name="T18" fmla="*/ 2147483647 w 48"/>
                <a:gd name="T19" fmla="*/ 2147483647 h 42"/>
                <a:gd name="T20" fmla="*/ 2147483647 w 48"/>
                <a:gd name="T21" fmla="*/ 2147483647 h 42"/>
                <a:gd name="T22" fmla="*/ 2147483647 w 48"/>
                <a:gd name="T23" fmla="*/ 2147483647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42"/>
                <a:gd name="T38" fmla="*/ 48 w 48"/>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42">
                  <a:moveTo>
                    <a:pt x="20" y="26"/>
                  </a:moveTo>
                  <a:lnTo>
                    <a:pt x="10" y="19"/>
                  </a:lnTo>
                  <a:lnTo>
                    <a:pt x="0" y="6"/>
                  </a:lnTo>
                  <a:lnTo>
                    <a:pt x="20" y="0"/>
                  </a:lnTo>
                  <a:lnTo>
                    <a:pt x="37" y="16"/>
                  </a:lnTo>
                  <a:lnTo>
                    <a:pt x="34" y="22"/>
                  </a:lnTo>
                  <a:lnTo>
                    <a:pt x="45" y="26"/>
                  </a:lnTo>
                  <a:lnTo>
                    <a:pt x="48" y="42"/>
                  </a:lnTo>
                  <a:lnTo>
                    <a:pt x="43" y="42"/>
                  </a:lnTo>
                  <a:lnTo>
                    <a:pt x="37" y="29"/>
                  </a:lnTo>
                  <a:lnTo>
                    <a:pt x="20" y="2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11" name="Freeform 266"/>
            <p:cNvSpPr>
              <a:spLocks/>
            </p:cNvSpPr>
            <p:nvPr/>
          </p:nvSpPr>
          <p:spPr bwMode="auto">
            <a:xfrm>
              <a:off x="5349875" y="2635275"/>
              <a:ext cx="87313" cy="66675"/>
            </a:xfrm>
            <a:custGeom>
              <a:avLst/>
              <a:gdLst>
                <a:gd name="T0" fmla="*/ 2147483647 w 48"/>
                <a:gd name="T1" fmla="*/ 2147483647 h 42"/>
                <a:gd name="T2" fmla="*/ 2147483647 w 48"/>
                <a:gd name="T3" fmla="*/ 2147483647 h 42"/>
                <a:gd name="T4" fmla="*/ 0 w 48"/>
                <a:gd name="T5" fmla="*/ 2147483647 h 42"/>
                <a:gd name="T6" fmla="*/ 0 w 48"/>
                <a:gd name="T7" fmla="*/ 2147483647 h 42"/>
                <a:gd name="T8" fmla="*/ 2147483647 w 48"/>
                <a:gd name="T9" fmla="*/ 0 h 42"/>
                <a:gd name="T10" fmla="*/ 2147483647 w 48"/>
                <a:gd name="T11" fmla="*/ 2147483647 h 42"/>
                <a:gd name="T12" fmla="*/ 2147483647 w 48"/>
                <a:gd name="T13" fmla="*/ 2147483647 h 42"/>
                <a:gd name="T14" fmla="*/ 2147483647 w 48"/>
                <a:gd name="T15" fmla="*/ 2147483647 h 42"/>
                <a:gd name="T16" fmla="*/ 2147483647 w 48"/>
                <a:gd name="T17" fmla="*/ 2147483647 h 42"/>
                <a:gd name="T18" fmla="*/ 2147483647 w 48"/>
                <a:gd name="T19" fmla="*/ 2147483647 h 42"/>
                <a:gd name="T20" fmla="*/ 2147483647 w 48"/>
                <a:gd name="T21" fmla="*/ 2147483647 h 42"/>
                <a:gd name="T22" fmla="*/ 2147483647 w 48"/>
                <a:gd name="T23" fmla="*/ 2147483647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42"/>
                <a:gd name="T38" fmla="*/ 48 w 48"/>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42">
                  <a:moveTo>
                    <a:pt x="20" y="26"/>
                  </a:moveTo>
                  <a:lnTo>
                    <a:pt x="10" y="19"/>
                  </a:lnTo>
                  <a:lnTo>
                    <a:pt x="0" y="6"/>
                  </a:lnTo>
                  <a:lnTo>
                    <a:pt x="20" y="0"/>
                  </a:lnTo>
                  <a:lnTo>
                    <a:pt x="37" y="16"/>
                  </a:lnTo>
                  <a:lnTo>
                    <a:pt x="34" y="22"/>
                  </a:lnTo>
                  <a:lnTo>
                    <a:pt x="45" y="26"/>
                  </a:lnTo>
                  <a:lnTo>
                    <a:pt x="48" y="42"/>
                  </a:lnTo>
                  <a:lnTo>
                    <a:pt x="43" y="42"/>
                  </a:lnTo>
                  <a:lnTo>
                    <a:pt x="37" y="29"/>
                  </a:lnTo>
                  <a:lnTo>
                    <a:pt x="20" y="2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12" name="Freeform 267"/>
            <p:cNvSpPr>
              <a:spLocks/>
            </p:cNvSpPr>
            <p:nvPr/>
          </p:nvSpPr>
          <p:spPr bwMode="auto">
            <a:xfrm>
              <a:off x="5386388" y="2676550"/>
              <a:ext cx="42862" cy="25400"/>
            </a:xfrm>
            <a:custGeom>
              <a:avLst/>
              <a:gdLst>
                <a:gd name="T0" fmla="*/ 2147483647 w 23"/>
                <a:gd name="T1" fmla="*/ 2147483647 h 16"/>
                <a:gd name="T2" fmla="*/ 2147483647 w 23"/>
                <a:gd name="T3" fmla="*/ 2147483647 h 16"/>
                <a:gd name="T4" fmla="*/ 0 w 23"/>
                <a:gd name="T5" fmla="*/ 0 h 16"/>
                <a:gd name="T6" fmla="*/ 2147483647 w 23"/>
                <a:gd name="T7" fmla="*/ 2147483647 h 16"/>
                <a:gd name="T8" fmla="*/ 2147483647 w 23"/>
                <a:gd name="T9" fmla="*/ 2147483647 h 16"/>
                <a:gd name="T10" fmla="*/ 0 60000 65536"/>
                <a:gd name="T11" fmla="*/ 0 60000 65536"/>
                <a:gd name="T12" fmla="*/ 0 60000 65536"/>
                <a:gd name="T13" fmla="*/ 0 60000 65536"/>
                <a:gd name="T14" fmla="*/ 0 60000 65536"/>
                <a:gd name="T15" fmla="*/ 0 w 23"/>
                <a:gd name="T16" fmla="*/ 0 h 16"/>
                <a:gd name="T17" fmla="*/ 23 w 23"/>
                <a:gd name="T18" fmla="*/ 16 h 16"/>
              </a:gdLst>
              <a:ahLst/>
              <a:cxnLst>
                <a:cxn ang="T10">
                  <a:pos x="T0" y="T1"/>
                </a:cxn>
                <a:cxn ang="T11">
                  <a:pos x="T2" y="T3"/>
                </a:cxn>
                <a:cxn ang="T12">
                  <a:pos x="T4" y="T5"/>
                </a:cxn>
                <a:cxn ang="T13">
                  <a:pos x="T6" y="T7"/>
                </a:cxn>
                <a:cxn ang="T14">
                  <a:pos x="T8" y="T9"/>
                </a:cxn>
              </a:cxnLst>
              <a:rect l="T15" t="T16" r="T17" b="T18"/>
              <a:pathLst>
                <a:path w="23" h="16">
                  <a:moveTo>
                    <a:pt x="23" y="16"/>
                  </a:moveTo>
                  <a:lnTo>
                    <a:pt x="14" y="16"/>
                  </a:lnTo>
                  <a:lnTo>
                    <a:pt x="0" y="0"/>
                  </a:lnTo>
                  <a:lnTo>
                    <a:pt x="17" y="3"/>
                  </a:lnTo>
                  <a:lnTo>
                    <a:pt x="23"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13" name="Freeform 268"/>
            <p:cNvSpPr>
              <a:spLocks/>
            </p:cNvSpPr>
            <p:nvPr/>
          </p:nvSpPr>
          <p:spPr bwMode="auto">
            <a:xfrm>
              <a:off x="5386388" y="2676550"/>
              <a:ext cx="42862" cy="25400"/>
            </a:xfrm>
            <a:custGeom>
              <a:avLst/>
              <a:gdLst>
                <a:gd name="T0" fmla="*/ 2147483647 w 23"/>
                <a:gd name="T1" fmla="*/ 2147483647 h 16"/>
                <a:gd name="T2" fmla="*/ 2147483647 w 23"/>
                <a:gd name="T3" fmla="*/ 2147483647 h 16"/>
                <a:gd name="T4" fmla="*/ 0 w 23"/>
                <a:gd name="T5" fmla="*/ 0 h 16"/>
                <a:gd name="T6" fmla="*/ 2147483647 w 23"/>
                <a:gd name="T7" fmla="*/ 2147483647 h 16"/>
                <a:gd name="T8" fmla="*/ 2147483647 w 23"/>
                <a:gd name="T9" fmla="*/ 2147483647 h 16"/>
                <a:gd name="T10" fmla="*/ 0 60000 65536"/>
                <a:gd name="T11" fmla="*/ 0 60000 65536"/>
                <a:gd name="T12" fmla="*/ 0 60000 65536"/>
                <a:gd name="T13" fmla="*/ 0 60000 65536"/>
                <a:gd name="T14" fmla="*/ 0 60000 65536"/>
                <a:gd name="T15" fmla="*/ 0 w 23"/>
                <a:gd name="T16" fmla="*/ 0 h 16"/>
                <a:gd name="T17" fmla="*/ 23 w 23"/>
                <a:gd name="T18" fmla="*/ 16 h 16"/>
              </a:gdLst>
              <a:ahLst/>
              <a:cxnLst>
                <a:cxn ang="T10">
                  <a:pos x="T0" y="T1"/>
                </a:cxn>
                <a:cxn ang="T11">
                  <a:pos x="T2" y="T3"/>
                </a:cxn>
                <a:cxn ang="T12">
                  <a:pos x="T4" y="T5"/>
                </a:cxn>
                <a:cxn ang="T13">
                  <a:pos x="T6" y="T7"/>
                </a:cxn>
                <a:cxn ang="T14">
                  <a:pos x="T8" y="T9"/>
                </a:cxn>
              </a:cxnLst>
              <a:rect l="T15" t="T16" r="T17" b="T18"/>
              <a:pathLst>
                <a:path w="23" h="16">
                  <a:moveTo>
                    <a:pt x="23" y="16"/>
                  </a:moveTo>
                  <a:lnTo>
                    <a:pt x="14" y="16"/>
                  </a:lnTo>
                  <a:lnTo>
                    <a:pt x="0" y="0"/>
                  </a:lnTo>
                  <a:lnTo>
                    <a:pt x="17" y="3"/>
                  </a:lnTo>
                  <a:lnTo>
                    <a:pt x="23" y="1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14" name="Freeform 269"/>
            <p:cNvSpPr>
              <a:spLocks/>
            </p:cNvSpPr>
            <p:nvPr/>
          </p:nvSpPr>
          <p:spPr bwMode="auto">
            <a:xfrm>
              <a:off x="5386388" y="2622575"/>
              <a:ext cx="136525" cy="92075"/>
            </a:xfrm>
            <a:custGeom>
              <a:avLst/>
              <a:gdLst>
                <a:gd name="T0" fmla="*/ 2147483647 w 77"/>
                <a:gd name="T1" fmla="*/ 2147483647 h 61"/>
                <a:gd name="T2" fmla="*/ 2147483647 w 77"/>
                <a:gd name="T3" fmla="*/ 2147483647 h 61"/>
                <a:gd name="T4" fmla="*/ 2147483647 w 77"/>
                <a:gd name="T5" fmla="*/ 2147483647 h 61"/>
                <a:gd name="T6" fmla="*/ 2147483647 w 77"/>
                <a:gd name="T7" fmla="*/ 2147483647 h 61"/>
                <a:gd name="T8" fmla="*/ 2147483647 w 77"/>
                <a:gd name="T9" fmla="*/ 2147483647 h 61"/>
                <a:gd name="T10" fmla="*/ 2147483647 w 77"/>
                <a:gd name="T11" fmla="*/ 2147483647 h 61"/>
                <a:gd name="T12" fmla="*/ 2147483647 w 77"/>
                <a:gd name="T13" fmla="*/ 2147483647 h 61"/>
                <a:gd name="T14" fmla="*/ 2147483647 w 77"/>
                <a:gd name="T15" fmla="*/ 2147483647 h 61"/>
                <a:gd name="T16" fmla="*/ 2147483647 w 77"/>
                <a:gd name="T17" fmla="*/ 2147483647 h 61"/>
                <a:gd name="T18" fmla="*/ 2147483647 w 77"/>
                <a:gd name="T19" fmla="*/ 2147483647 h 61"/>
                <a:gd name="T20" fmla="*/ 2147483647 w 77"/>
                <a:gd name="T21" fmla="*/ 2147483647 h 61"/>
                <a:gd name="T22" fmla="*/ 2147483647 w 77"/>
                <a:gd name="T23" fmla="*/ 2147483647 h 61"/>
                <a:gd name="T24" fmla="*/ 2147483647 w 77"/>
                <a:gd name="T25" fmla="*/ 2147483647 h 61"/>
                <a:gd name="T26" fmla="*/ 2147483647 w 77"/>
                <a:gd name="T27" fmla="*/ 2147483647 h 61"/>
                <a:gd name="T28" fmla="*/ 2147483647 w 77"/>
                <a:gd name="T29" fmla="*/ 2147483647 h 61"/>
                <a:gd name="T30" fmla="*/ 0 w 77"/>
                <a:gd name="T31" fmla="*/ 2147483647 h 61"/>
                <a:gd name="T32" fmla="*/ 2147483647 w 77"/>
                <a:gd name="T33" fmla="*/ 2147483647 h 61"/>
                <a:gd name="T34" fmla="*/ 2147483647 w 77"/>
                <a:gd name="T35" fmla="*/ 2147483647 h 61"/>
                <a:gd name="T36" fmla="*/ 2147483647 w 77"/>
                <a:gd name="T37" fmla="*/ 2147483647 h 61"/>
                <a:gd name="T38" fmla="*/ 2147483647 w 77"/>
                <a:gd name="T39" fmla="*/ 0 h 61"/>
                <a:gd name="T40" fmla="*/ 2147483647 w 77"/>
                <a:gd name="T41" fmla="*/ 2147483647 h 61"/>
                <a:gd name="T42" fmla="*/ 2147483647 w 77"/>
                <a:gd name="T43" fmla="*/ 2147483647 h 61"/>
                <a:gd name="T44" fmla="*/ 2147483647 w 77"/>
                <a:gd name="T45" fmla="*/ 2147483647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
                <a:gd name="T70" fmla="*/ 0 h 61"/>
                <a:gd name="T71" fmla="*/ 77 w 77"/>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 h="61">
                  <a:moveTo>
                    <a:pt x="48" y="1"/>
                  </a:moveTo>
                  <a:lnTo>
                    <a:pt x="60" y="16"/>
                  </a:lnTo>
                  <a:lnTo>
                    <a:pt x="77" y="27"/>
                  </a:lnTo>
                  <a:lnTo>
                    <a:pt x="67" y="35"/>
                  </a:lnTo>
                  <a:lnTo>
                    <a:pt x="66" y="48"/>
                  </a:lnTo>
                  <a:lnTo>
                    <a:pt x="60" y="48"/>
                  </a:lnTo>
                  <a:lnTo>
                    <a:pt x="63" y="61"/>
                  </a:lnTo>
                  <a:lnTo>
                    <a:pt x="51" y="52"/>
                  </a:lnTo>
                  <a:lnTo>
                    <a:pt x="51" y="42"/>
                  </a:lnTo>
                  <a:lnTo>
                    <a:pt x="46" y="39"/>
                  </a:lnTo>
                  <a:lnTo>
                    <a:pt x="32" y="52"/>
                  </a:lnTo>
                  <a:lnTo>
                    <a:pt x="28" y="52"/>
                  </a:lnTo>
                  <a:lnTo>
                    <a:pt x="25" y="36"/>
                  </a:lnTo>
                  <a:lnTo>
                    <a:pt x="14" y="32"/>
                  </a:lnTo>
                  <a:lnTo>
                    <a:pt x="17" y="26"/>
                  </a:lnTo>
                  <a:lnTo>
                    <a:pt x="0" y="10"/>
                  </a:lnTo>
                  <a:lnTo>
                    <a:pt x="6" y="8"/>
                  </a:lnTo>
                  <a:lnTo>
                    <a:pt x="23" y="13"/>
                  </a:lnTo>
                  <a:lnTo>
                    <a:pt x="17" y="5"/>
                  </a:lnTo>
                  <a:lnTo>
                    <a:pt x="18" y="0"/>
                  </a:lnTo>
                  <a:lnTo>
                    <a:pt x="32" y="13"/>
                  </a:lnTo>
                  <a:lnTo>
                    <a:pt x="41" y="13"/>
                  </a:lnTo>
                  <a:lnTo>
                    <a:pt x="48" y="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15" name="Freeform 270"/>
            <p:cNvSpPr>
              <a:spLocks/>
            </p:cNvSpPr>
            <p:nvPr/>
          </p:nvSpPr>
          <p:spPr bwMode="auto">
            <a:xfrm>
              <a:off x="5386388" y="2622575"/>
              <a:ext cx="136525" cy="92075"/>
            </a:xfrm>
            <a:custGeom>
              <a:avLst/>
              <a:gdLst>
                <a:gd name="T0" fmla="*/ 2147483647 w 77"/>
                <a:gd name="T1" fmla="*/ 2147483647 h 61"/>
                <a:gd name="T2" fmla="*/ 2147483647 w 77"/>
                <a:gd name="T3" fmla="*/ 2147483647 h 61"/>
                <a:gd name="T4" fmla="*/ 2147483647 w 77"/>
                <a:gd name="T5" fmla="*/ 2147483647 h 61"/>
                <a:gd name="T6" fmla="*/ 2147483647 w 77"/>
                <a:gd name="T7" fmla="*/ 2147483647 h 61"/>
                <a:gd name="T8" fmla="*/ 2147483647 w 77"/>
                <a:gd name="T9" fmla="*/ 2147483647 h 61"/>
                <a:gd name="T10" fmla="*/ 2147483647 w 77"/>
                <a:gd name="T11" fmla="*/ 2147483647 h 61"/>
                <a:gd name="T12" fmla="*/ 2147483647 w 77"/>
                <a:gd name="T13" fmla="*/ 2147483647 h 61"/>
                <a:gd name="T14" fmla="*/ 2147483647 w 77"/>
                <a:gd name="T15" fmla="*/ 2147483647 h 61"/>
                <a:gd name="T16" fmla="*/ 2147483647 w 77"/>
                <a:gd name="T17" fmla="*/ 2147483647 h 61"/>
                <a:gd name="T18" fmla="*/ 2147483647 w 77"/>
                <a:gd name="T19" fmla="*/ 2147483647 h 61"/>
                <a:gd name="T20" fmla="*/ 2147483647 w 77"/>
                <a:gd name="T21" fmla="*/ 2147483647 h 61"/>
                <a:gd name="T22" fmla="*/ 2147483647 w 77"/>
                <a:gd name="T23" fmla="*/ 2147483647 h 61"/>
                <a:gd name="T24" fmla="*/ 2147483647 w 77"/>
                <a:gd name="T25" fmla="*/ 2147483647 h 61"/>
                <a:gd name="T26" fmla="*/ 2147483647 w 77"/>
                <a:gd name="T27" fmla="*/ 2147483647 h 61"/>
                <a:gd name="T28" fmla="*/ 2147483647 w 77"/>
                <a:gd name="T29" fmla="*/ 2147483647 h 61"/>
                <a:gd name="T30" fmla="*/ 0 w 77"/>
                <a:gd name="T31" fmla="*/ 2147483647 h 61"/>
                <a:gd name="T32" fmla="*/ 2147483647 w 77"/>
                <a:gd name="T33" fmla="*/ 2147483647 h 61"/>
                <a:gd name="T34" fmla="*/ 2147483647 w 77"/>
                <a:gd name="T35" fmla="*/ 2147483647 h 61"/>
                <a:gd name="T36" fmla="*/ 2147483647 w 77"/>
                <a:gd name="T37" fmla="*/ 2147483647 h 61"/>
                <a:gd name="T38" fmla="*/ 2147483647 w 77"/>
                <a:gd name="T39" fmla="*/ 0 h 61"/>
                <a:gd name="T40" fmla="*/ 2147483647 w 77"/>
                <a:gd name="T41" fmla="*/ 2147483647 h 61"/>
                <a:gd name="T42" fmla="*/ 2147483647 w 77"/>
                <a:gd name="T43" fmla="*/ 2147483647 h 61"/>
                <a:gd name="T44" fmla="*/ 2147483647 w 77"/>
                <a:gd name="T45" fmla="*/ 2147483647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
                <a:gd name="T70" fmla="*/ 0 h 61"/>
                <a:gd name="T71" fmla="*/ 77 w 77"/>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 h="61">
                  <a:moveTo>
                    <a:pt x="48" y="1"/>
                  </a:moveTo>
                  <a:lnTo>
                    <a:pt x="60" y="16"/>
                  </a:lnTo>
                  <a:lnTo>
                    <a:pt x="77" y="27"/>
                  </a:lnTo>
                  <a:lnTo>
                    <a:pt x="67" y="35"/>
                  </a:lnTo>
                  <a:lnTo>
                    <a:pt x="66" y="48"/>
                  </a:lnTo>
                  <a:lnTo>
                    <a:pt x="60" y="48"/>
                  </a:lnTo>
                  <a:lnTo>
                    <a:pt x="63" y="61"/>
                  </a:lnTo>
                  <a:lnTo>
                    <a:pt x="51" y="52"/>
                  </a:lnTo>
                  <a:lnTo>
                    <a:pt x="51" y="42"/>
                  </a:lnTo>
                  <a:lnTo>
                    <a:pt x="46" y="39"/>
                  </a:lnTo>
                  <a:lnTo>
                    <a:pt x="32" y="52"/>
                  </a:lnTo>
                  <a:lnTo>
                    <a:pt x="28" y="52"/>
                  </a:lnTo>
                  <a:lnTo>
                    <a:pt x="25" y="36"/>
                  </a:lnTo>
                  <a:lnTo>
                    <a:pt x="14" y="32"/>
                  </a:lnTo>
                  <a:lnTo>
                    <a:pt x="17" y="26"/>
                  </a:lnTo>
                  <a:lnTo>
                    <a:pt x="0" y="10"/>
                  </a:lnTo>
                  <a:lnTo>
                    <a:pt x="6" y="8"/>
                  </a:lnTo>
                  <a:lnTo>
                    <a:pt x="23" y="13"/>
                  </a:lnTo>
                  <a:lnTo>
                    <a:pt x="17" y="5"/>
                  </a:lnTo>
                  <a:lnTo>
                    <a:pt x="18" y="0"/>
                  </a:lnTo>
                  <a:lnTo>
                    <a:pt x="32" y="13"/>
                  </a:lnTo>
                  <a:lnTo>
                    <a:pt x="41" y="13"/>
                  </a:lnTo>
                  <a:lnTo>
                    <a:pt x="48" y="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16" name="Freeform 271"/>
            <p:cNvSpPr>
              <a:spLocks/>
            </p:cNvSpPr>
            <p:nvPr/>
          </p:nvSpPr>
          <p:spPr bwMode="auto">
            <a:xfrm>
              <a:off x="2401888" y="4043388"/>
              <a:ext cx="338137" cy="365125"/>
            </a:xfrm>
            <a:custGeom>
              <a:avLst/>
              <a:gdLst>
                <a:gd name="T0" fmla="*/ 0 w 189"/>
                <a:gd name="T1" fmla="*/ 2147483647 h 233"/>
                <a:gd name="T2" fmla="*/ 2147483647 w 189"/>
                <a:gd name="T3" fmla="*/ 2147483647 h 233"/>
                <a:gd name="T4" fmla="*/ 2147483647 w 189"/>
                <a:gd name="T5" fmla="*/ 2147483647 h 233"/>
                <a:gd name="T6" fmla="*/ 2147483647 w 189"/>
                <a:gd name="T7" fmla="*/ 0 h 233"/>
                <a:gd name="T8" fmla="*/ 2147483647 w 189"/>
                <a:gd name="T9" fmla="*/ 2147483647 h 233"/>
                <a:gd name="T10" fmla="*/ 2147483647 w 189"/>
                <a:gd name="T11" fmla="*/ 2147483647 h 233"/>
                <a:gd name="T12" fmla="*/ 2147483647 w 189"/>
                <a:gd name="T13" fmla="*/ 2147483647 h 233"/>
                <a:gd name="T14" fmla="*/ 2147483647 w 189"/>
                <a:gd name="T15" fmla="*/ 2147483647 h 233"/>
                <a:gd name="T16" fmla="*/ 2147483647 w 189"/>
                <a:gd name="T17" fmla="*/ 2147483647 h 233"/>
                <a:gd name="T18" fmla="*/ 2147483647 w 189"/>
                <a:gd name="T19" fmla="*/ 2147483647 h 233"/>
                <a:gd name="T20" fmla="*/ 2147483647 w 189"/>
                <a:gd name="T21" fmla="*/ 2147483647 h 233"/>
                <a:gd name="T22" fmla="*/ 2147483647 w 189"/>
                <a:gd name="T23" fmla="*/ 2147483647 h 233"/>
                <a:gd name="T24" fmla="*/ 2147483647 w 189"/>
                <a:gd name="T25" fmla="*/ 2147483647 h 233"/>
                <a:gd name="T26" fmla="*/ 2147483647 w 189"/>
                <a:gd name="T27" fmla="*/ 2147483647 h 233"/>
                <a:gd name="T28" fmla="*/ 2147483647 w 189"/>
                <a:gd name="T29" fmla="*/ 2147483647 h 233"/>
                <a:gd name="T30" fmla="*/ 2147483647 w 189"/>
                <a:gd name="T31" fmla="*/ 2147483647 h 233"/>
                <a:gd name="T32" fmla="*/ 2147483647 w 189"/>
                <a:gd name="T33" fmla="*/ 2147483647 h 233"/>
                <a:gd name="T34" fmla="*/ 2147483647 w 189"/>
                <a:gd name="T35" fmla="*/ 2147483647 h 233"/>
                <a:gd name="T36" fmla="*/ 2147483647 w 189"/>
                <a:gd name="T37" fmla="*/ 2147483647 h 233"/>
                <a:gd name="T38" fmla="*/ 2147483647 w 189"/>
                <a:gd name="T39" fmla="*/ 2147483647 h 233"/>
                <a:gd name="T40" fmla="*/ 2147483647 w 189"/>
                <a:gd name="T41" fmla="*/ 2147483647 h 233"/>
                <a:gd name="T42" fmla="*/ 2147483647 w 189"/>
                <a:gd name="T43" fmla="*/ 2147483647 h 233"/>
                <a:gd name="T44" fmla="*/ 2147483647 w 189"/>
                <a:gd name="T45" fmla="*/ 2147483647 h 233"/>
                <a:gd name="T46" fmla="*/ 2147483647 w 189"/>
                <a:gd name="T47" fmla="*/ 2147483647 h 233"/>
                <a:gd name="T48" fmla="*/ 2147483647 w 189"/>
                <a:gd name="T49" fmla="*/ 2147483647 h 233"/>
                <a:gd name="T50" fmla="*/ 2147483647 w 189"/>
                <a:gd name="T51" fmla="*/ 2147483647 h 233"/>
                <a:gd name="T52" fmla="*/ 2147483647 w 189"/>
                <a:gd name="T53" fmla="*/ 2147483647 h 233"/>
                <a:gd name="T54" fmla="*/ 2147483647 w 189"/>
                <a:gd name="T55" fmla="*/ 2147483647 h 233"/>
                <a:gd name="T56" fmla="*/ 0 w 189"/>
                <a:gd name="T57" fmla="*/ 2147483647 h 2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9"/>
                <a:gd name="T88" fmla="*/ 0 h 233"/>
                <a:gd name="T89" fmla="*/ 189 w 189"/>
                <a:gd name="T90" fmla="*/ 233 h 2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9" h="233">
                  <a:moveTo>
                    <a:pt x="0" y="22"/>
                  </a:moveTo>
                  <a:lnTo>
                    <a:pt x="21" y="22"/>
                  </a:lnTo>
                  <a:lnTo>
                    <a:pt x="42" y="2"/>
                  </a:lnTo>
                  <a:lnTo>
                    <a:pt x="61" y="0"/>
                  </a:lnTo>
                  <a:lnTo>
                    <a:pt x="64" y="27"/>
                  </a:lnTo>
                  <a:lnTo>
                    <a:pt x="71" y="41"/>
                  </a:lnTo>
                  <a:lnTo>
                    <a:pt x="134" y="68"/>
                  </a:lnTo>
                  <a:lnTo>
                    <a:pt x="144" y="89"/>
                  </a:lnTo>
                  <a:lnTo>
                    <a:pt x="142" y="98"/>
                  </a:lnTo>
                  <a:lnTo>
                    <a:pt x="148" y="114"/>
                  </a:lnTo>
                  <a:lnTo>
                    <a:pt x="175" y="119"/>
                  </a:lnTo>
                  <a:lnTo>
                    <a:pt x="176" y="129"/>
                  </a:lnTo>
                  <a:lnTo>
                    <a:pt x="189" y="149"/>
                  </a:lnTo>
                  <a:lnTo>
                    <a:pt x="186" y="184"/>
                  </a:lnTo>
                  <a:lnTo>
                    <a:pt x="169" y="168"/>
                  </a:lnTo>
                  <a:lnTo>
                    <a:pt x="130" y="179"/>
                  </a:lnTo>
                  <a:lnTo>
                    <a:pt x="121" y="222"/>
                  </a:lnTo>
                  <a:lnTo>
                    <a:pt x="103" y="218"/>
                  </a:lnTo>
                  <a:lnTo>
                    <a:pt x="99" y="225"/>
                  </a:lnTo>
                  <a:lnTo>
                    <a:pt x="71" y="214"/>
                  </a:lnTo>
                  <a:lnTo>
                    <a:pt x="57" y="233"/>
                  </a:lnTo>
                  <a:lnTo>
                    <a:pt x="47" y="233"/>
                  </a:lnTo>
                  <a:lnTo>
                    <a:pt x="28" y="183"/>
                  </a:lnTo>
                  <a:lnTo>
                    <a:pt x="28" y="168"/>
                  </a:lnTo>
                  <a:lnTo>
                    <a:pt x="12" y="139"/>
                  </a:lnTo>
                  <a:lnTo>
                    <a:pt x="17" y="120"/>
                  </a:lnTo>
                  <a:lnTo>
                    <a:pt x="10" y="106"/>
                  </a:lnTo>
                  <a:lnTo>
                    <a:pt x="14" y="47"/>
                  </a:lnTo>
                  <a:lnTo>
                    <a:pt x="0" y="22"/>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17" name="Freeform 272"/>
            <p:cNvSpPr>
              <a:spLocks/>
            </p:cNvSpPr>
            <p:nvPr/>
          </p:nvSpPr>
          <p:spPr bwMode="auto">
            <a:xfrm>
              <a:off x="2401888" y="4043388"/>
              <a:ext cx="338137" cy="365125"/>
            </a:xfrm>
            <a:custGeom>
              <a:avLst/>
              <a:gdLst>
                <a:gd name="T0" fmla="*/ 0 w 189"/>
                <a:gd name="T1" fmla="*/ 2147483647 h 233"/>
                <a:gd name="T2" fmla="*/ 2147483647 w 189"/>
                <a:gd name="T3" fmla="*/ 2147483647 h 233"/>
                <a:gd name="T4" fmla="*/ 2147483647 w 189"/>
                <a:gd name="T5" fmla="*/ 2147483647 h 233"/>
                <a:gd name="T6" fmla="*/ 2147483647 w 189"/>
                <a:gd name="T7" fmla="*/ 0 h 233"/>
                <a:gd name="T8" fmla="*/ 2147483647 w 189"/>
                <a:gd name="T9" fmla="*/ 2147483647 h 233"/>
                <a:gd name="T10" fmla="*/ 2147483647 w 189"/>
                <a:gd name="T11" fmla="*/ 2147483647 h 233"/>
                <a:gd name="T12" fmla="*/ 2147483647 w 189"/>
                <a:gd name="T13" fmla="*/ 2147483647 h 233"/>
                <a:gd name="T14" fmla="*/ 2147483647 w 189"/>
                <a:gd name="T15" fmla="*/ 2147483647 h 233"/>
                <a:gd name="T16" fmla="*/ 2147483647 w 189"/>
                <a:gd name="T17" fmla="*/ 2147483647 h 233"/>
                <a:gd name="T18" fmla="*/ 2147483647 w 189"/>
                <a:gd name="T19" fmla="*/ 2147483647 h 233"/>
                <a:gd name="T20" fmla="*/ 2147483647 w 189"/>
                <a:gd name="T21" fmla="*/ 2147483647 h 233"/>
                <a:gd name="T22" fmla="*/ 2147483647 w 189"/>
                <a:gd name="T23" fmla="*/ 2147483647 h 233"/>
                <a:gd name="T24" fmla="*/ 2147483647 w 189"/>
                <a:gd name="T25" fmla="*/ 2147483647 h 233"/>
                <a:gd name="T26" fmla="*/ 2147483647 w 189"/>
                <a:gd name="T27" fmla="*/ 2147483647 h 233"/>
                <a:gd name="T28" fmla="*/ 2147483647 w 189"/>
                <a:gd name="T29" fmla="*/ 2147483647 h 233"/>
                <a:gd name="T30" fmla="*/ 2147483647 w 189"/>
                <a:gd name="T31" fmla="*/ 2147483647 h 233"/>
                <a:gd name="T32" fmla="*/ 2147483647 w 189"/>
                <a:gd name="T33" fmla="*/ 2147483647 h 233"/>
                <a:gd name="T34" fmla="*/ 2147483647 w 189"/>
                <a:gd name="T35" fmla="*/ 2147483647 h 233"/>
                <a:gd name="T36" fmla="*/ 2147483647 w 189"/>
                <a:gd name="T37" fmla="*/ 2147483647 h 233"/>
                <a:gd name="T38" fmla="*/ 2147483647 w 189"/>
                <a:gd name="T39" fmla="*/ 2147483647 h 233"/>
                <a:gd name="T40" fmla="*/ 2147483647 w 189"/>
                <a:gd name="T41" fmla="*/ 2147483647 h 233"/>
                <a:gd name="T42" fmla="*/ 2147483647 w 189"/>
                <a:gd name="T43" fmla="*/ 2147483647 h 233"/>
                <a:gd name="T44" fmla="*/ 2147483647 w 189"/>
                <a:gd name="T45" fmla="*/ 2147483647 h 233"/>
                <a:gd name="T46" fmla="*/ 2147483647 w 189"/>
                <a:gd name="T47" fmla="*/ 2147483647 h 233"/>
                <a:gd name="T48" fmla="*/ 2147483647 w 189"/>
                <a:gd name="T49" fmla="*/ 2147483647 h 233"/>
                <a:gd name="T50" fmla="*/ 2147483647 w 189"/>
                <a:gd name="T51" fmla="*/ 2147483647 h 233"/>
                <a:gd name="T52" fmla="*/ 2147483647 w 189"/>
                <a:gd name="T53" fmla="*/ 2147483647 h 233"/>
                <a:gd name="T54" fmla="*/ 2147483647 w 189"/>
                <a:gd name="T55" fmla="*/ 2147483647 h 233"/>
                <a:gd name="T56" fmla="*/ 0 w 189"/>
                <a:gd name="T57" fmla="*/ 2147483647 h 2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9"/>
                <a:gd name="T88" fmla="*/ 0 h 233"/>
                <a:gd name="T89" fmla="*/ 189 w 189"/>
                <a:gd name="T90" fmla="*/ 233 h 2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9" h="233">
                  <a:moveTo>
                    <a:pt x="0" y="22"/>
                  </a:moveTo>
                  <a:lnTo>
                    <a:pt x="21" y="22"/>
                  </a:lnTo>
                  <a:lnTo>
                    <a:pt x="42" y="2"/>
                  </a:lnTo>
                  <a:lnTo>
                    <a:pt x="61" y="0"/>
                  </a:lnTo>
                  <a:lnTo>
                    <a:pt x="64" y="27"/>
                  </a:lnTo>
                  <a:lnTo>
                    <a:pt x="71" y="41"/>
                  </a:lnTo>
                  <a:lnTo>
                    <a:pt x="134" y="68"/>
                  </a:lnTo>
                  <a:lnTo>
                    <a:pt x="144" y="89"/>
                  </a:lnTo>
                  <a:lnTo>
                    <a:pt x="142" y="98"/>
                  </a:lnTo>
                  <a:lnTo>
                    <a:pt x="148" y="114"/>
                  </a:lnTo>
                  <a:lnTo>
                    <a:pt x="175" y="119"/>
                  </a:lnTo>
                  <a:lnTo>
                    <a:pt x="176" y="129"/>
                  </a:lnTo>
                  <a:lnTo>
                    <a:pt x="189" y="149"/>
                  </a:lnTo>
                  <a:lnTo>
                    <a:pt x="186" y="184"/>
                  </a:lnTo>
                  <a:lnTo>
                    <a:pt x="169" y="168"/>
                  </a:lnTo>
                  <a:lnTo>
                    <a:pt x="130" y="179"/>
                  </a:lnTo>
                  <a:lnTo>
                    <a:pt x="121" y="222"/>
                  </a:lnTo>
                  <a:lnTo>
                    <a:pt x="103" y="218"/>
                  </a:lnTo>
                  <a:lnTo>
                    <a:pt x="99" y="225"/>
                  </a:lnTo>
                  <a:lnTo>
                    <a:pt x="71" y="214"/>
                  </a:lnTo>
                  <a:lnTo>
                    <a:pt x="57" y="233"/>
                  </a:lnTo>
                  <a:lnTo>
                    <a:pt x="47" y="233"/>
                  </a:lnTo>
                  <a:lnTo>
                    <a:pt x="28" y="183"/>
                  </a:lnTo>
                  <a:lnTo>
                    <a:pt x="28" y="168"/>
                  </a:lnTo>
                  <a:lnTo>
                    <a:pt x="12" y="139"/>
                  </a:lnTo>
                  <a:lnTo>
                    <a:pt x="17" y="120"/>
                  </a:lnTo>
                  <a:lnTo>
                    <a:pt x="10" y="106"/>
                  </a:lnTo>
                  <a:lnTo>
                    <a:pt x="14" y="47"/>
                  </a:lnTo>
                  <a:lnTo>
                    <a:pt x="0" y="22"/>
                  </a:lnTo>
                </a:path>
              </a:pathLst>
            </a:custGeom>
            <a:solidFill>
              <a:srgbClr val="92D050"/>
            </a:solidFill>
            <a:ln w="1651">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18" name="Freeform 273"/>
            <p:cNvSpPr>
              <a:spLocks/>
            </p:cNvSpPr>
            <p:nvPr/>
          </p:nvSpPr>
          <p:spPr bwMode="auto">
            <a:xfrm>
              <a:off x="2616200" y="4303738"/>
              <a:ext cx="234950" cy="230187"/>
            </a:xfrm>
            <a:custGeom>
              <a:avLst/>
              <a:gdLst>
                <a:gd name="T0" fmla="*/ 2147483647 w 129"/>
                <a:gd name="T1" fmla="*/ 2147483647 h 146"/>
                <a:gd name="T2" fmla="*/ 2147483647 w 129"/>
                <a:gd name="T3" fmla="*/ 2147483647 h 146"/>
                <a:gd name="T4" fmla="*/ 2147483647 w 129"/>
                <a:gd name="T5" fmla="*/ 2147483647 h 146"/>
                <a:gd name="T6" fmla="*/ 2147483647 w 129"/>
                <a:gd name="T7" fmla="*/ 2147483647 h 146"/>
                <a:gd name="T8" fmla="*/ 2147483647 w 129"/>
                <a:gd name="T9" fmla="*/ 2147483647 h 146"/>
                <a:gd name="T10" fmla="*/ 2147483647 w 129"/>
                <a:gd name="T11" fmla="*/ 2147483647 h 146"/>
                <a:gd name="T12" fmla="*/ 2147483647 w 129"/>
                <a:gd name="T13" fmla="*/ 2147483647 h 146"/>
                <a:gd name="T14" fmla="*/ 2147483647 w 129"/>
                <a:gd name="T15" fmla="*/ 0 h 146"/>
                <a:gd name="T16" fmla="*/ 2147483647 w 129"/>
                <a:gd name="T17" fmla="*/ 2147483647 h 146"/>
                <a:gd name="T18" fmla="*/ 0 w 129"/>
                <a:gd name="T19" fmla="*/ 2147483647 h 146"/>
                <a:gd name="T20" fmla="*/ 2147483647 w 129"/>
                <a:gd name="T21" fmla="*/ 2147483647 h 146"/>
                <a:gd name="T22" fmla="*/ 2147483647 w 129"/>
                <a:gd name="T23" fmla="*/ 2147483647 h 146"/>
                <a:gd name="T24" fmla="*/ 2147483647 w 129"/>
                <a:gd name="T25" fmla="*/ 2147483647 h 146"/>
                <a:gd name="T26" fmla="*/ 2147483647 w 129"/>
                <a:gd name="T27" fmla="*/ 2147483647 h 146"/>
                <a:gd name="T28" fmla="*/ 2147483647 w 129"/>
                <a:gd name="T29" fmla="*/ 2147483647 h 146"/>
                <a:gd name="T30" fmla="*/ 2147483647 w 129"/>
                <a:gd name="T31" fmla="*/ 2147483647 h 146"/>
                <a:gd name="T32" fmla="*/ 2147483647 w 129"/>
                <a:gd name="T33" fmla="*/ 2147483647 h 146"/>
                <a:gd name="T34" fmla="*/ 2147483647 w 129"/>
                <a:gd name="T35" fmla="*/ 2147483647 h 146"/>
                <a:gd name="T36" fmla="*/ 2147483647 w 129"/>
                <a:gd name="T37" fmla="*/ 2147483647 h 1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146"/>
                <a:gd name="T59" fmla="*/ 129 w 129"/>
                <a:gd name="T60" fmla="*/ 146 h 1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146">
                  <a:moveTo>
                    <a:pt x="129" y="113"/>
                  </a:moveTo>
                  <a:lnTo>
                    <a:pt x="127" y="85"/>
                  </a:lnTo>
                  <a:lnTo>
                    <a:pt x="110" y="82"/>
                  </a:lnTo>
                  <a:lnTo>
                    <a:pt x="104" y="57"/>
                  </a:lnTo>
                  <a:lnTo>
                    <a:pt x="99" y="54"/>
                  </a:lnTo>
                  <a:lnTo>
                    <a:pt x="69" y="47"/>
                  </a:lnTo>
                  <a:lnTo>
                    <a:pt x="65" y="16"/>
                  </a:lnTo>
                  <a:lnTo>
                    <a:pt x="48" y="0"/>
                  </a:lnTo>
                  <a:lnTo>
                    <a:pt x="9" y="11"/>
                  </a:lnTo>
                  <a:lnTo>
                    <a:pt x="0" y="54"/>
                  </a:lnTo>
                  <a:lnTo>
                    <a:pt x="31" y="85"/>
                  </a:lnTo>
                  <a:lnTo>
                    <a:pt x="51" y="89"/>
                  </a:lnTo>
                  <a:lnTo>
                    <a:pt x="76" y="105"/>
                  </a:lnTo>
                  <a:lnTo>
                    <a:pt x="80" y="116"/>
                  </a:lnTo>
                  <a:lnTo>
                    <a:pt x="73" y="139"/>
                  </a:lnTo>
                  <a:lnTo>
                    <a:pt x="103" y="146"/>
                  </a:lnTo>
                  <a:lnTo>
                    <a:pt x="113" y="143"/>
                  </a:lnTo>
                  <a:lnTo>
                    <a:pt x="127" y="130"/>
                  </a:lnTo>
                  <a:lnTo>
                    <a:pt x="129" y="1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19" name="Freeform 274"/>
            <p:cNvSpPr>
              <a:spLocks/>
            </p:cNvSpPr>
            <p:nvPr/>
          </p:nvSpPr>
          <p:spPr bwMode="auto">
            <a:xfrm>
              <a:off x="2616200" y="4303738"/>
              <a:ext cx="234950" cy="230187"/>
            </a:xfrm>
            <a:custGeom>
              <a:avLst/>
              <a:gdLst>
                <a:gd name="T0" fmla="*/ 2147483647 w 129"/>
                <a:gd name="T1" fmla="*/ 2147483647 h 146"/>
                <a:gd name="T2" fmla="*/ 2147483647 w 129"/>
                <a:gd name="T3" fmla="*/ 2147483647 h 146"/>
                <a:gd name="T4" fmla="*/ 2147483647 w 129"/>
                <a:gd name="T5" fmla="*/ 2147483647 h 146"/>
                <a:gd name="T6" fmla="*/ 2147483647 w 129"/>
                <a:gd name="T7" fmla="*/ 2147483647 h 146"/>
                <a:gd name="T8" fmla="*/ 2147483647 w 129"/>
                <a:gd name="T9" fmla="*/ 2147483647 h 146"/>
                <a:gd name="T10" fmla="*/ 2147483647 w 129"/>
                <a:gd name="T11" fmla="*/ 2147483647 h 146"/>
                <a:gd name="T12" fmla="*/ 2147483647 w 129"/>
                <a:gd name="T13" fmla="*/ 2147483647 h 146"/>
                <a:gd name="T14" fmla="*/ 2147483647 w 129"/>
                <a:gd name="T15" fmla="*/ 0 h 146"/>
                <a:gd name="T16" fmla="*/ 2147483647 w 129"/>
                <a:gd name="T17" fmla="*/ 2147483647 h 146"/>
                <a:gd name="T18" fmla="*/ 0 w 129"/>
                <a:gd name="T19" fmla="*/ 2147483647 h 146"/>
                <a:gd name="T20" fmla="*/ 2147483647 w 129"/>
                <a:gd name="T21" fmla="*/ 2147483647 h 146"/>
                <a:gd name="T22" fmla="*/ 2147483647 w 129"/>
                <a:gd name="T23" fmla="*/ 2147483647 h 146"/>
                <a:gd name="T24" fmla="*/ 2147483647 w 129"/>
                <a:gd name="T25" fmla="*/ 2147483647 h 146"/>
                <a:gd name="T26" fmla="*/ 2147483647 w 129"/>
                <a:gd name="T27" fmla="*/ 2147483647 h 146"/>
                <a:gd name="T28" fmla="*/ 2147483647 w 129"/>
                <a:gd name="T29" fmla="*/ 2147483647 h 146"/>
                <a:gd name="T30" fmla="*/ 2147483647 w 129"/>
                <a:gd name="T31" fmla="*/ 2147483647 h 146"/>
                <a:gd name="T32" fmla="*/ 2147483647 w 129"/>
                <a:gd name="T33" fmla="*/ 2147483647 h 146"/>
                <a:gd name="T34" fmla="*/ 2147483647 w 129"/>
                <a:gd name="T35" fmla="*/ 2147483647 h 146"/>
                <a:gd name="T36" fmla="*/ 2147483647 w 129"/>
                <a:gd name="T37" fmla="*/ 2147483647 h 1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146"/>
                <a:gd name="T59" fmla="*/ 129 w 129"/>
                <a:gd name="T60" fmla="*/ 146 h 1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146">
                  <a:moveTo>
                    <a:pt x="129" y="113"/>
                  </a:moveTo>
                  <a:lnTo>
                    <a:pt x="127" y="85"/>
                  </a:lnTo>
                  <a:lnTo>
                    <a:pt x="110" y="82"/>
                  </a:lnTo>
                  <a:lnTo>
                    <a:pt x="104" y="57"/>
                  </a:lnTo>
                  <a:lnTo>
                    <a:pt x="99" y="54"/>
                  </a:lnTo>
                  <a:lnTo>
                    <a:pt x="69" y="47"/>
                  </a:lnTo>
                  <a:lnTo>
                    <a:pt x="65" y="16"/>
                  </a:lnTo>
                  <a:lnTo>
                    <a:pt x="48" y="0"/>
                  </a:lnTo>
                  <a:lnTo>
                    <a:pt x="9" y="11"/>
                  </a:lnTo>
                  <a:lnTo>
                    <a:pt x="0" y="54"/>
                  </a:lnTo>
                  <a:lnTo>
                    <a:pt x="31" y="85"/>
                  </a:lnTo>
                  <a:lnTo>
                    <a:pt x="51" y="89"/>
                  </a:lnTo>
                  <a:lnTo>
                    <a:pt x="76" y="105"/>
                  </a:lnTo>
                  <a:lnTo>
                    <a:pt x="80" y="116"/>
                  </a:lnTo>
                  <a:lnTo>
                    <a:pt x="73" y="139"/>
                  </a:lnTo>
                  <a:lnTo>
                    <a:pt x="103" y="146"/>
                  </a:lnTo>
                  <a:lnTo>
                    <a:pt x="113" y="143"/>
                  </a:lnTo>
                  <a:lnTo>
                    <a:pt x="127" y="130"/>
                  </a:lnTo>
                  <a:lnTo>
                    <a:pt x="129" y="113"/>
                  </a:lnTo>
                </a:path>
              </a:pathLst>
            </a:custGeom>
            <a:solidFill>
              <a:srgbClr val="92D050"/>
            </a:solid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20" name="Freeform 275"/>
            <p:cNvSpPr>
              <a:spLocks/>
            </p:cNvSpPr>
            <p:nvPr/>
          </p:nvSpPr>
          <p:spPr bwMode="auto">
            <a:xfrm>
              <a:off x="2462213" y="4376763"/>
              <a:ext cx="409575" cy="831850"/>
            </a:xfrm>
            <a:custGeom>
              <a:avLst/>
              <a:gdLst>
                <a:gd name="T0" fmla="*/ 2147483647 w 229"/>
                <a:gd name="T1" fmla="*/ 2147483647 h 534"/>
                <a:gd name="T2" fmla="*/ 2147483647 w 229"/>
                <a:gd name="T3" fmla="*/ 2147483647 h 534"/>
                <a:gd name="T4" fmla="*/ 2147483647 w 229"/>
                <a:gd name="T5" fmla="*/ 2147483647 h 534"/>
                <a:gd name="T6" fmla="*/ 2147483647 w 229"/>
                <a:gd name="T7" fmla="*/ 2147483647 h 534"/>
                <a:gd name="T8" fmla="*/ 2147483647 w 229"/>
                <a:gd name="T9" fmla="*/ 2147483647 h 534"/>
                <a:gd name="T10" fmla="*/ 2147483647 w 229"/>
                <a:gd name="T11" fmla="*/ 2147483647 h 534"/>
                <a:gd name="T12" fmla="*/ 2147483647 w 229"/>
                <a:gd name="T13" fmla="*/ 2147483647 h 534"/>
                <a:gd name="T14" fmla="*/ 2147483647 w 229"/>
                <a:gd name="T15" fmla="*/ 2147483647 h 534"/>
                <a:gd name="T16" fmla="*/ 2147483647 w 229"/>
                <a:gd name="T17" fmla="*/ 2147483647 h 534"/>
                <a:gd name="T18" fmla="*/ 2147483647 w 229"/>
                <a:gd name="T19" fmla="*/ 2147483647 h 534"/>
                <a:gd name="T20" fmla="*/ 2147483647 w 229"/>
                <a:gd name="T21" fmla="*/ 2147483647 h 534"/>
                <a:gd name="T22" fmla="*/ 2147483647 w 229"/>
                <a:gd name="T23" fmla="*/ 2147483647 h 534"/>
                <a:gd name="T24" fmla="*/ 2147483647 w 229"/>
                <a:gd name="T25" fmla="*/ 2147483647 h 534"/>
                <a:gd name="T26" fmla="*/ 2147483647 w 229"/>
                <a:gd name="T27" fmla="*/ 2147483647 h 534"/>
                <a:gd name="T28" fmla="*/ 2147483647 w 229"/>
                <a:gd name="T29" fmla="*/ 2147483647 h 534"/>
                <a:gd name="T30" fmla="*/ 2147483647 w 229"/>
                <a:gd name="T31" fmla="*/ 2147483647 h 534"/>
                <a:gd name="T32" fmla="*/ 2147483647 w 229"/>
                <a:gd name="T33" fmla="*/ 2147483647 h 534"/>
                <a:gd name="T34" fmla="*/ 2147483647 w 229"/>
                <a:gd name="T35" fmla="*/ 2147483647 h 534"/>
                <a:gd name="T36" fmla="*/ 2147483647 w 229"/>
                <a:gd name="T37" fmla="*/ 2147483647 h 534"/>
                <a:gd name="T38" fmla="*/ 2147483647 w 229"/>
                <a:gd name="T39" fmla="*/ 2147483647 h 534"/>
                <a:gd name="T40" fmla="*/ 2147483647 w 229"/>
                <a:gd name="T41" fmla="*/ 2147483647 h 534"/>
                <a:gd name="T42" fmla="*/ 2147483647 w 229"/>
                <a:gd name="T43" fmla="*/ 2147483647 h 534"/>
                <a:gd name="T44" fmla="*/ 2147483647 w 229"/>
                <a:gd name="T45" fmla="*/ 2147483647 h 534"/>
                <a:gd name="T46" fmla="*/ 2147483647 w 229"/>
                <a:gd name="T47" fmla="*/ 2147483647 h 534"/>
                <a:gd name="T48" fmla="*/ 2147483647 w 229"/>
                <a:gd name="T49" fmla="*/ 2147483647 h 534"/>
                <a:gd name="T50" fmla="*/ 2147483647 w 229"/>
                <a:gd name="T51" fmla="*/ 2147483647 h 534"/>
                <a:gd name="T52" fmla="*/ 2147483647 w 229"/>
                <a:gd name="T53" fmla="*/ 2147483647 h 534"/>
                <a:gd name="T54" fmla="*/ 2147483647 w 229"/>
                <a:gd name="T55" fmla="*/ 2147483647 h 534"/>
                <a:gd name="T56" fmla="*/ 2147483647 w 229"/>
                <a:gd name="T57" fmla="*/ 2147483647 h 534"/>
                <a:gd name="T58" fmla="*/ 2147483647 w 229"/>
                <a:gd name="T59" fmla="*/ 2147483647 h 534"/>
                <a:gd name="T60" fmla="*/ 2147483647 w 229"/>
                <a:gd name="T61" fmla="*/ 2147483647 h 534"/>
                <a:gd name="T62" fmla="*/ 2147483647 w 229"/>
                <a:gd name="T63" fmla="*/ 2147483647 h 534"/>
                <a:gd name="T64" fmla="*/ 2147483647 w 229"/>
                <a:gd name="T65" fmla="*/ 2147483647 h 534"/>
                <a:gd name="T66" fmla="*/ 2147483647 w 229"/>
                <a:gd name="T67" fmla="*/ 2147483647 h 534"/>
                <a:gd name="T68" fmla="*/ 2147483647 w 229"/>
                <a:gd name="T69" fmla="*/ 2147483647 h 534"/>
                <a:gd name="T70" fmla="*/ 2147483647 w 229"/>
                <a:gd name="T71" fmla="*/ 2147483647 h 534"/>
                <a:gd name="T72" fmla="*/ 2147483647 w 229"/>
                <a:gd name="T73" fmla="*/ 2147483647 h 534"/>
                <a:gd name="T74" fmla="*/ 2147483647 w 229"/>
                <a:gd name="T75" fmla="*/ 2147483647 h 534"/>
                <a:gd name="T76" fmla="*/ 2147483647 w 229"/>
                <a:gd name="T77" fmla="*/ 2147483647 h 534"/>
                <a:gd name="T78" fmla="*/ 2147483647 w 229"/>
                <a:gd name="T79" fmla="*/ 2147483647 h 5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9"/>
                <a:gd name="T121" fmla="*/ 0 h 534"/>
                <a:gd name="T122" fmla="*/ 229 w 229"/>
                <a:gd name="T123" fmla="*/ 534 h 5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9" h="534">
                  <a:moveTo>
                    <a:pt x="181" y="148"/>
                  </a:moveTo>
                  <a:lnTo>
                    <a:pt x="186" y="216"/>
                  </a:lnTo>
                  <a:lnTo>
                    <a:pt x="188" y="226"/>
                  </a:lnTo>
                  <a:lnTo>
                    <a:pt x="207" y="239"/>
                  </a:lnTo>
                  <a:lnTo>
                    <a:pt x="205" y="246"/>
                  </a:lnTo>
                  <a:lnTo>
                    <a:pt x="216" y="256"/>
                  </a:lnTo>
                  <a:lnTo>
                    <a:pt x="221" y="265"/>
                  </a:lnTo>
                  <a:lnTo>
                    <a:pt x="214" y="289"/>
                  </a:lnTo>
                  <a:lnTo>
                    <a:pt x="176" y="302"/>
                  </a:lnTo>
                  <a:lnTo>
                    <a:pt x="156" y="302"/>
                  </a:lnTo>
                  <a:lnTo>
                    <a:pt x="150" y="299"/>
                  </a:lnTo>
                  <a:lnTo>
                    <a:pt x="157" y="312"/>
                  </a:lnTo>
                  <a:lnTo>
                    <a:pt x="160" y="337"/>
                  </a:lnTo>
                  <a:lnTo>
                    <a:pt x="142" y="341"/>
                  </a:lnTo>
                  <a:lnTo>
                    <a:pt x="125" y="334"/>
                  </a:lnTo>
                  <a:lnTo>
                    <a:pt x="121" y="338"/>
                  </a:lnTo>
                  <a:lnTo>
                    <a:pt x="131" y="357"/>
                  </a:lnTo>
                  <a:lnTo>
                    <a:pt x="139" y="362"/>
                  </a:lnTo>
                  <a:lnTo>
                    <a:pt x="148" y="357"/>
                  </a:lnTo>
                  <a:lnTo>
                    <a:pt x="153" y="366"/>
                  </a:lnTo>
                  <a:lnTo>
                    <a:pt x="153" y="370"/>
                  </a:lnTo>
                  <a:lnTo>
                    <a:pt x="146" y="370"/>
                  </a:lnTo>
                  <a:lnTo>
                    <a:pt x="139" y="364"/>
                  </a:lnTo>
                  <a:lnTo>
                    <a:pt x="135" y="370"/>
                  </a:lnTo>
                  <a:lnTo>
                    <a:pt x="145" y="373"/>
                  </a:lnTo>
                  <a:lnTo>
                    <a:pt x="136" y="385"/>
                  </a:lnTo>
                  <a:lnTo>
                    <a:pt x="142" y="399"/>
                  </a:lnTo>
                  <a:lnTo>
                    <a:pt x="138" y="402"/>
                  </a:lnTo>
                  <a:lnTo>
                    <a:pt x="139" y="408"/>
                  </a:lnTo>
                  <a:lnTo>
                    <a:pt x="125" y="413"/>
                  </a:lnTo>
                  <a:lnTo>
                    <a:pt x="121" y="424"/>
                  </a:lnTo>
                  <a:lnTo>
                    <a:pt x="125" y="433"/>
                  </a:lnTo>
                  <a:lnTo>
                    <a:pt x="142" y="445"/>
                  </a:lnTo>
                  <a:lnTo>
                    <a:pt x="152" y="445"/>
                  </a:lnTo>
                  <a:lnTo>
                    <a:pt x="155" y="451"/>
                  </a:lnTo>
                  <a:lnTo>
                    <a:pt x="156" y="459"/>
                  </a:lnTo>
                  <a:lnTo>
                    <a:pt x="141" y="477"/>
                  </a:lnTo>
                  <a:lnTo>
                    <a:pt x="143" y="493"/>
                  </a:lnTo>
                  <a:lnTo>
                    <a:pt x="132" y="503"/>
                  </a:lnTo>
                  <a:lnTo>
                    <a:pt x="134" y="510"/>
                  </a:lnTo>
                  <a:lnTo>
                    <a:pt x="155" y="534"/>
                  </a:lnTo>
                  <a:lnTo>
                    <a:pt x="139" y="532"/>
                  </a:lnTo>
                  <a:lnTo>
                    <a:pt x="107" y="528"/>
                  </a:lnTo>
                  <a:lnTo>
                    <a:pt x="90" y="505"/>
                  </a:lnTo>
                  <a:lnTo>
                    <a:pt x="77" y="506"/>
                  </a:lnTo>
                  <a:lnTo>
                    <a:pt x="70" y="491"/>
                  </a:lnTo>
                  <a:lnTo>
                    <a:pt x="69" y="437"/>
                  </a:lnTo>
                  <a:lnTo>
                    <a:pt x="56" y="404"/>
                  </a:lnTo>
                  <a:lnTo>
                    <a:pt x="60" y="405"/>
                  </a:lnTo>
                  <a:lnTo>
                    <a:pt x="52" y="397"/>
                  </a:lnTo>
                  <a:lnTo>
                    <a:pt x="38" y="372"/>
                  </a:lnTo>
                  <a:lnTo>
                    <a:pt x="38" y="356"/>
                  </a:lnTo>
                  <a:lnTo>
                    <a:pt x="30" y="340"/>
                  </a:lnTo>
                  <a:lnTo>
                    <a:pt x="27" y="296"/>
                  </a:lnTo>
                  <a:lnTo>
                    <a:pt x="17" y="265"/>
                  </a:lnTo>
                  <a:lnTo>
                    <a:pt x="23" y="251"/>
                  </a:lnTo>
                  <a:lnTo>
                    <a:pt x="18" y="237"/>
                  </a:lnTo>
                  <a:lnTo>
                    <a:pt x="21" y="213"/>
                  </a:lnTo>
                  <a:lnTo>
                    <a:pt x="0" y="167"/>
                  </a:lnTo>
                  <a:lnTo>
                    <a:pt x="3" y="115"/>
                  </a:lnTo>
                  <a:lnTo>
                    <a:pt x="16" y="86"/>
                  </a:lnTo>
                  <a:lnTo>
                    <a:pt x="8" y="49"/>
                  </a:lnTo>
                  <a:lnTo>
                    <a:pt x="23" y="39"/>
                  </a:lnTo>
                  <a:lnTo>
                    <a:pt x="23" y="19"/>
                  </a:lnTo>
                  <a:lnTo>
                    <a:pt x="37" y="0"/>
                  </a:lnTo>
                  <a:lnTo>
                    <a:pt x="65" y="11"/>
                  </a:lnTo>
                  <a:lnTo>
                    <a:pt x="69" y="4"/>
                  </a:lnTo>
                  <a:lnTo>
                    <a:pt x="87" y="8"/>
                  </a:lnTo>
                  <a:lnTo>
                    <a:pt x="118" y="39"/>
                  </a:lnTo>
                  <a:lnTo>
                    <a:pt x="138" y="43"/>
                  </a:lnTo>
                  <a:lnTo>
                    <a:pt x="163" y="59"/>
                  </a:lnTo>
                  <a:lnTo>
                    <a:pt x="167" y="70"/>
                  </a:lnTo>
                  <a:lnTo>
                    <a:pt x="160" y="93"/>
                  </a:lnTo>
                  <a:lnTo>
                    <a:pt x="190" y="100"/>
                  </a:lnTo>
                  <a:lnTo>
                    <a:pt x="200" y="97"/>
                  </a:lnTo>
                  <a:lnTo>
                    <a:pt x="214" y="84"/>
                  </a:lnTo>
                  <a:lnTo>
                    <a:pt x="216" y="67"/>
                  </a:lnTo>
                  <a:lnTo>
                    <a:pt x="223" y="67"/>
                  </a:lnTo>
                  <a:lnTo>
                    <a:pt x="229" y="92"/>
                  </a:lnTo>
                  <a:lnTo>
                    <a:pt x="216" y="100"/>
                  </a:lnTo>
                  <a:lnTo>
                    <a:pt x="181" y="148"/>
                  </a:lnTo>
                  <a:close/>
                </a:path>
              </a:pathLst>
            </a:custGeom>
            <a:solidFill>
              <a:srgbClr val="92D050"/>
            </a:solid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21" name="Freeform 276"/>
            <p:cNvSpPr>
              <a:spLocks/>
            </p:cNvSpPr>
            <p:nvPr/>
          </p:nvSpPr>
          <p:spPr bwMode="auto">
            <a:xfrm>
              <a:off x="2462213" y="4376763"/>
              <a:ext cx="409575" cy="831850"/>
            </a:xfrm>
            <a:custGeom>
              <a:avLst/>
              <a:gdLst>
                <a:gd name="T0" fmla="*/ 2147483647 w 229"/>
                <a:gd name="T1" fmla="*/ 2147483647 h 534"/>
                <a:gd name="T2" fmla="*/ 2147483647 w 229"/>
                <a:gd name="T3" fmla="*/ 2147483647 h 534"/>
                <a:gd name="T4" fmla="*/ 2147483647 w 229"/>
                <a:gd name="T5" fmla="*/ 2147483647 h 534"/>
                <a:gd name="T6" fmla="*/ 2147483647 w 229"/>
                <a:gd name="T7" fmla="*/ 2147483647 h 534"/>
                <a:gd name="T8" fmla="*/ 2147483647 w 229"/>
                <a:gd name="T9" fmla="*/ 2147483647 h 534"/>
                <a:gd name="T10" fmla="*/ 2147483647 w 229"/>
                <a:gd name="T11" fmla="*/ 2147483647 h 534"/>
                <a:gd name="T12" fmla="*/ 2147483647 w 229"/>
                <a:gd name="T13" fmla="*/ 2147483647 h 534"/>
                <a:gd name="T14" fmla="*/ 2147483647 w 229"/>
                <a:gd name="T15" fmla="*/ 2147483647 h 534"/>
                <a:gd name="T16" fmla="*/ 2147483647 w 229"/>
                <a:gd name="T17" fmla="*/ 2147483647 h 534"/>
                <a:gd name="T18" fmla="*/ 2147483647 w 229"/>
                <a:gd name="T19" fmla="*/ 2147483647 h 534"/>
                <a:gd name="T20" fmla="*/ 2147483647 w 229"/>
                <a:gd name="T21" fmla="*/ 2147483647 h 534"/>
                <a:gd name="T22" fmla="*/ 2147483647 w 229"/>
                <a:gd name="T23" fmla="*/ 2147483647 h 534"/>
                <a:gd name="T24" fmla="*/ 2147483647 w 229"/>
                <a:gd name="T25" fmla="*/ 2147483647 h 534"/>
                <a:gd name="T26" fmla="*/ 2147483647 w 229"/>
                <a:gd name="T27" fmla="*/ 2147483647 h 534"/>
                <a:gd name="T28" fmla="*/ 2147483647 w 229"/>
                <a:gd name="T29" fmla="*/ 2147483647 h 534"/>
                <a:gd name="T30" fmla="*/ 2147483647 w 229"/>
                <a:gd name="T31" fmla="*/ 2147483647 h 534"/>
                <a:gd name="T32" fmla="*/ 2147483647 w 229"/>
                <a:gd name="T33" fmla="*/ 2147483647 h 534"/>
                <a:gd name="T34" fmla="*/ 2147483647 w 229"/>
                <a:gd name="T35" fmla="*/ 2147483647 h 534"/>
                <a:gd name="T36" fmla="*/ 2147483647 w 229"/>
                <a:gd name="T37" fmla="*/ 2147483647 h 534"/>
                <a:gd name="T38" fmla="*/ 2147483647 w 229"/>
                <a:gd name="T39" fmla="*/ 2147483647 h 534"/>
                <a:gd name="T40" fmla="*/ 2147483647 w 229"/>
                <a:gd name="T41" fmla="*/ 2147483647 h 534"/>
                <a:gd name="T42" fmla="*/ 2147483647 w 229"/>
                <a:gd name="T43" fmla="*/ 2147483647 h 534"/>
                <a:gd name="T44" fmla="*/ 2147483647 w 229"/>
                <a:gd name="T45" fmla="*/ 2147483647 h 534"/>
                <a:gd name="T46" fmla="*/ 2147483647 w 229"/>
                <a:gd name="T47" fmla="*/ 2147483647 h 534"/>
                <a:gd name="T48" fmla="*/ 2147483647 w 229"/>
                <a:gd name="T49" fmla="*/ 2147483647 h 534"/>
                <a:gd name="T50" fmla="*/ 2147483647 w 229"/>
                <a:gd name="T51" fmla="*/ 2147483647 h 534"/>
                <a:gd name="T52" fmla="*/ 2147483647 w 229"/>
                <a:gd name="T53" fmla="*/ 2147483647 h 534"/>
                <a:gd name="T54" fmla="*/ 2147483647 w 229"/>
                <a:gd name="T55" fmla="*/ 2147483647 h 534"/>
                <a:gd name="T56" fmla="*/ 2147483647 w 229"/>
                <a:gd name="T57" fmla="*/ 2147483647 h 534"/>
                <a:gd name="T58" fmla="*/ 2147483647 w 229"/>
                <a:gd name="T59" fmla="*/ 2147483647 h 534"/>
                <a:gd name="T60" fmla="*/ 2147483647 w 229"/>
                <a:gd name="T61" fmla="*/ 2147483647 h 534"/>
                <a:gd name="T62" fmla="*/ 2147483647 w 229"/>
                <a:gd name="T63" fmla="*/ 2147483647 h 534"/>
                <a:gd name="T64" fmla="*/ 2147483647 w 229"/>
                <a:gd name="T65" fmla="*/ 2147483647 h 534"/>
                <a:gd name="T66" fmla="*/ 2147483647 w 229"/>
                <a:gd name="T67" fmla="*/ 2147483647 h 534"/>
                <a:gd name="T68" fmla="*/ 2147483647 w 229"/>
                <a:gd name="T69" fmla="*/ 2147483647 h 534"/>
                <a:gd name="T70" fmla="*/ 2147483647 w 229"/>
                <a:gd name="T71" fmla="*/ 2147483647 h 534"/>
                <a:gd name="T72" fmla="*/ 2147483647 w 229"/>
                <a:gd name="T73" fmla="*/ 2147483647 h 534"/>
                <a:gd name="T74" fmla="*/ 2147483647 w 229"/>
                <a:gd name="T75" fmla="*/ 2147483647 h 534"/>
                <a:gd name="T76" fmla="*/ 2147483647 w 229"/>
                <a:gd name="T77" fmla="*/ 2147483647 h 534"/>
                <a:gd name="T78" fmla="*/ 2147483647 w 229"/>
                <a:gd name="T79" fmla="*/ 2147483647 h 5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9"/>
                <a:gd name="T121" fmla="*/ 0 h 534"/>
                <a:gd name="T122" fmla="*/ 229 w 229"/>
                <a:gd name="T123" fmla="*/ 534 h 5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9" h="534">
                  <a:moveTo>
                    <a:pt x="181" y="148"/>
                  </a:moveTo>
                  <a:lnTo>
                    <a:pt x="186" y="216"/>
                  </a:lnTo>
                  <a:lnTo>
                    <a:pt x="188" y="226"/>
                  </a:lnTo>
                  <a:lnTo>
                    <a:pt x="207" y="239"/>
                  </a:lnTo>
                  <a:lnTo>
                    <a:pt x="205" y="246"/>
                  </a:lnTo>
                  <a:lnTo>
                    <a:pt x="216" y="256"/>
                  </a:lnTo>
                  <a:lnTo>
                    <a:pt x="221" y="265"/>
                  </a:lnTo>
                  <a:lnTo>
                    <a:pt x="214" y="289"/>
                  </a:lnTo>
                  <a:lnTo>
                    <a:pt x="176" y="302"/>
                  </a:lnTo>
                  <a:lnTo>
                    <a:pt x="156" y="302"/>
                  </a:lnTo>
                  <a:lnTo>
                    <a:pt x="150" y="299"/>
                  </a:lnTo>
                  <a:lnTo>
                    <a:pt x="157" y="312"/>
                  </a:lnTo>
                  <a:lnTo>
                    <a:pt x="160" y="337"/>
                  </a:lnTo>
                  <a:lnTo>
                    <a:pt x="142" y="341"/>
                  </a:lnTo>
                  <a:lnTo>
                    <a:pt x="125" y="334"/>
                  </a:lnTo>
                  <a:lnTo>
                    <a:pt x="121" y="338"/>
                  </a:lnTo>
                  <a:lnTo>
                    <a:pt x="131" y="357"/>
                  </a:lnTo>
                  <a:lnTo>
                    <a:pt x="139" y="362"/>
                  </a:lnTo>
                  <a:lnTo>
                    <a:pt x="148" y="357"/>
                  </a:lnTo>
                  <a:lnTo>
                    <a:pt x="153" y="366"/>
                  </a:lnTo>
                  <a:lnTo>
                    <a:pt x="153" y="370"/>
                  </a:lnTo>
                  <a:lnTo>
                    <a:pt x="146" y="370"/>
                  </a:lnTo>
                  <a:lnTo>
                    <a:pt x="139" y="364"/>
                  </a:lnTo>
                  <a:lnTo>
                    <a:pt x="135" y="370"/>
                  </a:lnTo>
                  <a:lnTo>
                    <a:pt x="145" y="373"/>
                  </a:lnTo>
                  <a:lnTo>
                    <a:pt x="136" y="385"/>
                  </a:lnTo>
                  <a:lnTo>
                    <a:pt x="142" y="399"/>
                  </a:lnTo>
                  <a:lnTo>
                    <a:pt x="138" y="402"/>
                  </a:lnTo>
                  <a:lnTo>
                    <a:pt x="139" y="408"/>
                  </a:lnTo>
                  <a:lnTo>
                    <a:pt x="125" y="413"/>
                  </a:lnTo>
                  <a:lnTo>
                    <a:pt x="121" y="424"/>
                  </a:lnTo>
                  <a:lnTo>
                    <a:pt x="125" y="433"/>
                  </a:lnTo>
                  <a:lnTo>
                    <a:pt x="142" y="445"/>
                  </a:lnTo>
                  <a:lnTo>
                    <a:pt x="152" y="445"/>
                  </a:lnTo>
                  <a:lnTo>
                    <a:pt x="155" y="451"/>
                  </a:lnTo>
                  <a:lnTo>
                    <a:pt x="156" y="459"/>
                  </a:lnTo>
                  <a:lnTo>
                    <a:pt x="141" y="477"/>
                  </a:lnTo>
                  <a:lnTo>
                    <a:pt x="143" y="493"/>
                  </a:lnTo>
                  <a:lnTo>
                    <a:pt x="132" y="503"/>
                  </a:lnTo>
                  <a:lnTo>
                    <a:pt x="134" y="510"/>
                  </a:lnTo>
                  <a:lnTo>
                    <a:pt x="155" y="534"/>
                  </a:lnTo>
                  <a:lnTo>
                    <a:pt x="139" y="532"/>
                  </a:lnTo>
                  <a:lnTo>
                    <a:pt x="107" y="528"/>
                  </a:lnTo>
                  <a:lnTo>
                    <a:pt x="90" y="505"/>
                  </a:lnTo>
                  <a:lnTo>
                    <a:pt x="77" y="506"/>
                  </a:lnTo>
                  <a:lnTo>
                    <a:pt x="70" y="491"/>
                  </a:lnTo>
                  <a:lnTo>
                    <a:pt x="69" y="437"/>
                  </a:lnTo>
                  <a:lnTo>
                    <a:pt x="56" y="404"/>
                  </a:lnTo>
                  <a:lnTo>
                    <a:pt x="60" y="405"/>
                  </a:lnTo>
                  <a:lnTo>
                    <a:pt x="52" y="397"/>
                  </a:lnTo>
                  <a:lnTo>
                    <a:pt x="38" y="372"/>
                  </a:lnTo>
                  <a:lnTo>
                    <a:pt x="38" y="356"/>
                  </a:lnTo>
                  <a:lnTo>
                    <a:pt x="30" y="340"/>
                  </a:lnTo>
                  <a:lnTo>
                    <a:pt x="27" y="296"/>
                  </a:lnTo>
                  <a:lnTo>
                    <a:pt x="17" y="265"/>
                  </a:lnTo>
                  <a:lnTo>
                    <a:pt x="23" y="251"/>
                  </a:lnTo>
                  <a:lnTo>
                    <a:pt x="18" y="237"/>
                  </a:lnTo>
                  <a:lnTo>
                    <a:pt x="21" y="213"/>
                  </a:lnTo>
                  <a:lnTo>
                    <a:pt x="0" y="167"/>
                  </a:lnTo>
                  <a:lnTo>
                    <a:pt x="3" y="115"/>
                  </a:lnTo>
                  <a:lnTo>
                    <a:pt x="16" y="86"/>
                  </a:lnTo>
                  <a:lnTo>
                    <a:pt x="8" y="49"/>
                  </a:lnTo>
                  <a:lnTo>
                    <a:pt x="23" y="39"/>
                  </a:lnTo>
                  <a:lnTo>
                    <a:pt x="23" y="19"/>
                  </a:lnTo>
                  <a:lnTo>
                    <a:pt x="37" y="0"/>
                  </a:lnTo>
                  <a:lnTo>
                    <a:pt x="65" y="11"/>
                  </a:lnTo>
                  <a:lnTo>
                    <a:pt x="69" y="4"/>
                  </a:lnTo>
                  <a:lnTo>
                    <a:pt x="87" y="8"/>
                  </a:lnTo>
                  <a:lnTo>
                    <a:pt x="118" y="39"/>
                  </a:lnTo>
                  <a:lnTo>
                    <a:pt x="138" y="43"/>
                  </a:lnTo>
                  <a:lnTo>
                    <a:pt x="163" y="59"/>
                  </a:lnTo>
                  <a:lnTo>
                    <a:pt x="167" y="70"/>
                  </a:lnTo>
                  <a:lnTo>
                    <a:pt x="160" y="93"/>
                  </a:lnTo>
                  <a:lnTo>
                    <a:pt x="190" y="100"/>
                  </a:lnTo>
                  <a:lnTo>
                    <a:pt x="200" y="97"/>
                  </a:lnTo>
                  <a:lnTo>
                    <a:pt x="214" y="84"/>
                  </a:lnTo>
                  <a:lnTo>
                    <a:pt x="216" y="67"/>
                  </a:lnTo>
                  <a:lnTo>
                    <a:pt x="223" y="67"/>
                  </a:lnTo>
                  <a:lnTo>
                    <a:pt x="229" y="92"/>
                  </a:lnTo>
                  <a:lnTo>
                    <a:pt x="216" y="100"/>
                  </a:lnTo>
                  <a:lnTo>
                    <a:pt x="181" y="148"/>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22" name="Freeform 277"/>
            <p:cNvSpPr>
              <a:spLocks/>
            </p:cNvSpPr>
            <p:nvPr/>
          </p:nvSpPr>
          <p:spPr bwMode="auto">
            <a:xfrm>
              <a:off x="2624138" y="3549675"/>
              <a:ext cx="122237" cy="193675"/>
            </a:xfrm>
            <a:custGeom>
              <a:avLst/>
              <a:gdLst>
                <a:gd name="T0" fmla="*/ 2147483647 w 70"/>
                <a:gd name="T1" fmla="*/ 0 h 124"/>
                <a:gd name="T2" fmla="*/ 2147483647 w 70"/>
                <a:gd name="T3" fmla="*/ 2147483647 h 124"/>
                <a:gd name="T4" fmla="*/ 2147483647 w 70"/>
                <a:gd name="T5" fmla="*/ 2147483647 h 124"/>
                <a:gd name="T6" fmla="*/ 2147483647 w 70"/>
                <a:gd name="T7" fmla="*/ 2147483647 h 124"/>
                <a:gd name="T8" fmla="*/ 2147483647 w 70"/>
                <a:gd name="T9" fmla="*/ 2147483647 h 124"/>
                <a:gd name="T10" fmla="*/ 0 w 70"/>
                <a:gd name="T11" fmla="*/ 2147483647 h 124"/>
                <a:gd name="T12" fmla="*/ 2147483647 w 70"/>
                <a:gd name="T13" fmla="*/ 2147483647 h 124"/>
                <a:gd name="T14" fmla="*/ 2147483647 w 70"/>
                <a:gd name="T15" fmla="*/ 2147483647 h 124"/>
                <a:gd name="T16" fmla="*/ 2147483647 w 70"/>
                <a:gd name="T17" fmla="*/ 2147483647 h 124"/>
                <a:gd name="T18" fmla="*/ 2147483647 w 70"/>
                <a:gd name="T19" fmla="*/ 2147483647 h 124"/>
                <a:gd name="T20" fmla="*/ 2147483647 w 70"/>
                <a:gd name="T21" fmla="*/ 2147483647 h 124"/>
                <a:gd name="T22" fmla="*/ 2147483647 w 70"/>
                <a:gd name="T23" fmla="*/ 2147483647 h 124"/>
                <a:gd name="T24" fmla="*/ 2147483647 w 70"/>
                <a:gd name="T25" fmla="*/ 2147483647 h 124"/>
                <a:gd name="T26" fmla="*/ 2147483647 w 70"/>
                <a:gd name="T27" fmla="*/ 2147483647 h 124"/>
                <a:gd name="T28" fmla="*/ 2147483647 w 70"/>
                <a:gd name="T29" fmla="*/ 2147483647 h 124"/>
                <a:gd name="T30" fmla="*/ 2147483647 w 70"/>
                <a:gd name="T31" fmla="*/ 2147483647 h 124"/>
                <a:gd name="T32" fmla="*/ 2147483647 w 70"/>
                <a:gd name="T33" fmla="*/ 2147483647 h 124"/>
                <a:gd name="T34" fmla="*/ 2147483647 w 70"/>
                <a:gd name="T35" fmla="*/ 2147483647 h 124"/>
                <a:gd name="T36" fmla="*/ 2147483647 w 70"/>
                <a:gd name="T37" fmla="*/ 2147483647 h 124"/>
                <a:gd name="T38" fmla="*/ 2147483647 w 70"/>
                <a:gd name="T39" fmla="*/ 0 h 1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
                <a:gd name="T61" fmla="*/ 0 h 124"/>
                <a:gd name="T62" fmla="*/ 70 w 70"/>
                <a:gd name="T63" fmla="*/ 124 h 1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 h="124">
                  <a:moveTo>
                    <a:pt x="22" y="0"/>
                  </a:moveTo>
                  <a:lnTo>
                    <a:pt x="9" y="10"/>
                  </a:lnTo>
                  <a:lnTo>
                    <a:pt x="7" y="19"/>
                  </a:lnTo>
                  <a:lnTo>
                    <a:pt x="11" y="22"/>
                  </a:lnTo>
                  <a:lnTo>
                    <a:pt x="2" y="27"/>
                  </a:lnTo>
                  <a:lnTo>
                    <a:pt x="0" y="41"/>
                  </a:lnTo>
                  <a:lnTo>
                    <a:pt x="9" y="54"/>
                  </a:lnTo>
                  <a:lnTo>
                    <a:pt x="18" y="57"/>
                  </a:lnTo>
                  <a:lnTo>
                    <a:pt x="22" y="73"/>
                  </a:lnTo>
                  <a:lnTo>
                    <a:pt x="18" y="99"/>
                  </a:lnTo>
                  <a:lnTo>
                    <a:pt x="28" y="121"/>
                  </a:lnTo>
                  <a:lnTo>
                    <a:pt x="35" y="124"/>
                  </a:lnTo>
                  <a:lnTo>
                    <a:pt x="60" y="111"/>
                  </a:lnTo>
                  <a:lnTo>
                    <a:pt x="70" y="111"/>
                  </a:lnTo>
                  <a:lnTo>
                    <a:pt x="46" y="70"/>
                  </a:lnTo>
                  <a:lnTo>
                    <a:pt x="61" y="41"/>
                  </a:lnTo>
                  <a:lnTo>
                    <a:pt x="45" y="24"/>
                  </a:lnTo>
                  <a:lnTo>
                    <a:pt x="39" y="26"/>
                  </a:lnTo>
                  <a:lnTo>
                    <a:pt x="39" y="11"/>
                  </a:lnTo>
                  <a:lnTo>
                    <a:pt x="22"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23" name="Freeform 278"/>
            <p:cNvSpPr>
              <a:spLocks/>
            </p:cNvSpPr>
            <p:nvPr/>
          </p:nvSpPr>
          <p:spPr bwMode="auto">
            <a:xfrm>
              <a:off x="2624138" y="3549675"/>
              <a:ext cx="122237" cy="193675"/>
            </a:xfrm>
            <a:custGeom>
              <a:avLst/>
              <a:gdLst>
                <a:gd name="T0" fmla="*/ 2147483647 w 70"/>
                <a:gd name="T1" fmla="*/ 0 h 124"/>
                <a:gd name="T2" fmla="*/ 2147483647 w 70"/>
                <a:gd name="T3" fmla="*/ 2147483647 h 124"/>
                <a:gd name="T4" fmla="*/ 2147483647 w 70"/>
                <a:gd name="T5" fmla="*/ 2147483647 h 124"/>
                <a:gd name="T6" fmla="*/ 2147483647 w 70"/>
                <a:gd name="T7" fmla="*/ 2147483647 h 124"/>
                <a:gd name="T8" fmla="*/ 2147483647 w 70"/>
                <a:gd name="T9" fmla="*/ 2147483647 h 124"/>
                <a:gd name="T10" fmla="*/ 0 w 70"/>
                <a:gd name="T11" fmla="*/ 2147483647 h 124"/>
                <a:gd name="T12" fmla="*/ 2147483647 w 70"/>
                <a:gd name="T13" fmla="*/ 2147483647 h 124"/>
                <a:gd name="T14" fmla="*/ 2147483647 w 70"/>
                <a:gd name="T15" fmla="*/ 2147483647 h 124"/>
                <a:gd name="T16" fmla="*/ 2147483647 w 70"/>
                <a:gd name="T17" fmla="*/ 2147483647 h 124"/>
                <a:gd name="T18" fmla="*/ 2147483647 w 70"/>
                <a:gd name="T19" fmla="*/ 2147483647 h 124"/>
                <a:gd name="T20" fmla="*/ 2147483647 w 70"/>
                <a:gd name="T21" fmla="*/ 2147483647 h 124"/>
                <a:gd name="T22" fmla="*/ 2147483647 w 70"/>
                <a:gd name="T23" fmla="*/ 2147483647 h 124"/>
                <a:gd name="T24" fmla="*/ 2147483647 w 70"/>
                <a:gd name="T25" fmla="*/ 2147483647 h 124"/>
                <a:gd name="T26" fmla="*/ 2147483647 w 70"/>
                <a:gd name="T27" fmla="*/ 2147483647 h 124"/>
                <a:gd name="T28" fmla="*/ 2147483647 w 70"/>
                <a:gd name="T29" fmla="*/ 2147483647 h 124"/>
                <a:gd name="T30" fmla="*/ 2147483647 w 70"/>
                <a:gd name="T31" fmla="*/ 2147483647 h 124"/>
                <a:gd name="T32" fmla="*/ 2147483647 w 70"/>
                <a:gd name="T33" fmla="*/ 2147483647 h 124"/>
                <a:gd name="T34" fmla="*/ 2147483647 w 70"/>
                <a:gd name="T35" fmla="*/ 2147483647 h 124"/>
                <a:gd name="T36" fmla="*/ 2147483647 w 70"/>
                <a:gd name="T37" fmla="*/ 2147483647 h 124"/>
                <a:gd name="T38" fmla="*/ 2147483647 w 70"/>
                <a:gd name="T39" fmla="*/ 0 h 1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
                <a:gd name="T61" fmla="*/ 0 h 124"/>
                <a:gd name="T62" fmla="*/ 70 w 70"/>
                <a:gd name="T63" fmla="*/ 124 h 1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 h="124">
                  <a:moveTo>
                    <a:pt x="22" y="0"/>
                  </a:moveTo>
                  <a:lnTo>
                    <a:pt x="9" y="10"/>
                  </a:lnTo>
                  <a:lnTo>
                    <a:pt x="7" y="19"/>
                  </a:lnTo>
                  <a:lnTo>
                    <a:pt x="11" y="22"/>
                  </a:lnTo>
                  <a:lnTo>
                    <a:pt x="2" y="27"/>
                  </a:lnTo>
                  <a:lnTo>
                    <a:pt x="0" y="41"/>
                  </a:lnTo>
                  <a:lnTo>
                    <a:pt x="9" y="54"/>
                  </a:lnTo>
                  <a:lnTo>
                    <a:pt x="18" y="57"/>
                  </a:lnTo>
                  <a:lnTo>
                    <a:pt x="22" y="73"/>
                  </a:lnTo>
                  <a:lnTo>
                    <a:pt x="18" y="99"/>
                  </a:lnTo>
                  <a:lnTo>
                    <a:pt x="28" y="121"/>
                  </a:lnTo>
                  <a:lnTo>
                    <a:pt x="35" y="124"/>
                  </a:lnTo>
                  <a:lnTo>
                    <a:pt x="60" y="111"/>
                  </a:lnTo>
                  <a:lnTo>
                    <a:pt x="70" y="111"/>
                  </a:lnTo>
                  <a:lnTo>
                    <a:pt x="46" y="70"/>
                  </a:lnTo>
                  <a:lnTo>
                    <a:pt x="61" y="41"/>
                  </a:lnTo>
                  <a:lnTo>
                    <a:pt x="45" y="24"/>
                  </a:lnTo>
                  <a:lnTo>
                    <a:pt x="39" y="26"/>
                  </a:lnTo>
                  <a:lnTo>
                    <a:pt x="39" y="11"/>
                  </a:lnTo>
                  <a:lnTo>
                    <a:pt x="22"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24" name="Freeform 279"/>
            <p:cNvSpPr>
              <a:spLocks/>
            </p:cNvSpPr>
            <p:nvPr/>
          </p:nvSpPr>
          <p:spPr bwMode="auto">
            <a:xfrm>
              <a:off x="4132263" y="2268563"/>
              <a:ext cx="47625" cy="30162"/>
            </a:xfrm>
            <a:custGeom>
              <a:avLst/>
              <a:gdLst>
                <a:gd name="T0" fmla="*/ 2147483647 w 28"/>
                <a:gd name="T1" fmla="*/ 0 h 19"/>
                <a:gd name="T2" fmla="*/ 0 w 28"/>
                <a:gd name="T3" fmla="*/ 2147483647 h 19"/>
                <a:gd name="T4" fmla="*/ 2147483647 w 28"/>
                <a:gd name="T5" fmla="*/ 2147483647 h 19"/>
                <a:gd name="T6" fmla="*/ 2147483647 w 28"/>
                <a:gd name="T7" fmla="*/ 2147483647 h 19"/>
                <a:gd name="T8" fmla="*/ 2147483647 w 28"/>
                <a:gd name="T9" fmla="*/ 2147483647 h 19"/>
                <a:gd name="T10" fmla="*/ 2147483647 w 28"/>
                <a:gd name="T11" fmla="*/ 2147483647 h 19"/>
                <a:gd name="T12" fmla="*/ 2147483647 w 28"/>
                <a:gd name="T13" fmla="*/ 0 h 19"/>
                <a:gd name="T14" fmla="*/ 2147483647 w 28"/>
                <a:gd name="T15" fmla="*/ 0 h 19"/>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19"/>
                <a:gd name="T26" fmla="*/ 28 w 28"/>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19">
                  <a:moveTo>
                    <a:pt x="4" y="0"/>
                  </a:moveTo>
                  <a:lnTo>
                    <a:pt x="0" y="10"/>
                  </a:lnTo>
                  <a:lnTo>
                    <a:pt x="7" y="17"/>
                  </a:lnTo>
                  <a:lnTo>
                    <a:pt x="19" y="11"/>
                  </a:lnTo>
                  <a:lnTo>
                    <a:pt x="22" y="19"/>
                  </a:lnTo>
                  <a:lnTo>
                    <a:pt x="28" y="14"/>
                  </a:lnTo>
                  <a:lnTo>
                    <a:pt x="24" y="0"/>
                  </a:lnTo>
                  <a:lnTo>
                    <a:pt x="4"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25" name="Freeform 280"/>
            <p:cNvSpPr>
              <a:spLocks/>
            </p:cNvSpPr>
            <p:nvPr/>
          </p:nvSpPr>
          <p:spPr bwMode="auto">
            <a:xfrm>
              <a:off x="4132263" y="2268563"/>
              <a:ext cx="47625" cy="30162"/>
            </a:xfrm>
            <a:custGeom>
              <a:avLst/>
              <a:gdLst>
                <a:gd name="T0" fmla="*/ 2147483647 w 28"/>
                <a:gd name="T1" fmla="*/ 0 h 19"/>
                <a:gd name="T2" fmla="*/ 0 w 28"/>
                <a:gd name="T3" fmla="*/ 2147483647 h 19"/>
                <a:gd name="T4" fmla="*/ 2147483647 w 28"/>
                <a:gd name="T5" fmla="*/ 2147483647 h 19"/>
                <a:gd name="T6" fmla="*/ 2147483647 w 28"/>
                <a:gd name="T7" fmla="*/ 2147483647 h 19"/>
                <a:gd name="T8" fmla="*/ 2147483647 w 28"/>
                <a:gd name="T9" fmla="*/ 2147483647 h 19"/>
                <a:gd name="T10" fmla="*/ 2147483647 w 28"/>
                <a:gd name="T11" fmla="*/ 2147483647 h 19"/>
                <a:gd name="T12" fmla="*/ 2147483647 w 28"/>
                <a:gd name="T13" fmla="*/ 0 h 19"/>
                <a:gd name="T14" fmla="*/ 2147483647 w 28"/>
                <a:gd name="T15" fmla="*/ 0 h 19"/>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19"/>
                <a:gd name="T26" fmla="*/ 28 w 28"/>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19">
                  <a:moveTo>
                    <a:pt x="4" y="0"/>
                  </a:moveTo>
                  <a:lnTo>
                    <a:pt x="0" y="10"/>
                  </a:lnTo>
                  <a:lnTo>
                    <a:pt x="7" y="17"/>
                  </a:lnTo>
                  <a:lnTo>
                    <a:pt x="19" y="11"/>
                  </a:lnTo>
                  <a:lnTo>
                    <a:pt x="22" y="19"/>
                  </a:lnTo>
                  <a:lnTo>
                    <a:pt x="28" y="14"/>
                  </a:lnTo>
                  <a:lnTo>
                    <a:pt x="24" y="0"/>
                  </a:lnTo>
                  <a:lnTo>
                    <a:pt x="4" y="0"/>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26" name="Freeform 281"/>
            <p:cNvSpPr>
              <a:spLocks/>
            </p:cNvSpPr>
            <p:nvPr/>
          </p:nvSpPr>
          <p:spPr bwMode="auto">
            <a:xfrm>
              <a:off x="4491038" y="2206650"/>
              <a:ext cx="63500" cy="71438"/>
            </a:xfrm>
            <a:custGeom>
              <a:avLst/>
              <a:gdLst>
                <a:gd name="T0" fmla="*/ 2147483647 w 34"/>
                <a:gd name="T1" fmla="*/ 2147483647 h 45"/>
                <a:gd name="T2" fmla="*/ 2147483647 w 34"/>
                <a:gd name="T3" fmla="*/ 2147483647 h 45"/>
                <a:gd name="T4" fmla="*/ 2147483647 w 34"/>
                <a:gd name="T5" fmla="*/ 2147483647 h 45"/>
                <a:gd name="T6" fmla="*/ 2147483647 w 34"/>
                <a:gd name="T7" fmla="*/ 2147483647 h 45"/>
                <a:gd name="T8" fmla="*/ 2147483647 w 34"/>
                <a:gd name="T9" fmla="*/ 2147483647 h 45"/>
                <a:gd name="T10" fmla="*/ 2147483647 w 34"/>
                <a:gd name="T11" fmla="*/ 2147483647 h 45"/>
                <a:gd name="T12" fmla="*/ 2147483647 w 34"/>
                <a:gd name="T13" fmla="*/ 2147483647 h 45"/>
                <a:gd name="T14" fmla="*/ 2147483647 w 34"/>
                <a:gd name="T15" fmla="*/ 0 h 45"/>
                <a:gd name="T16" fmla="*/ 2147483647 w 34"/>
                <a:gd name="T17" fmla="*/ 2147483647 h 45"/>
                <a:gd name="T18" fmla="*/ 0 w 34"/>
                <a:gd name="T19" fmla="*/ 2147483647 h 45"/>
                <a:gd name="T20" fmla="*/ 0 w 34"/>
                <a:gd name="T21" fmla="*/ 2147483647 h 45"/>
                <a:gd name="T22" fmla="*/ 2147483647 w 34"/>
                <a:gd name="T23" fmla="*/ 2147483647 h 45"/>
                <a:gd name="T24" fmla="*/ 2147483647 w 34"/>
                <a:gd name="T25" fmla="*/ 2147483647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45"/>
                <a:gd name="T41" fmla="*/ 34 w 34"/>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45">
                  <a:moveTo>
                    <a:pt x="9" y="45"/>
                  </a:moveTo>
                  <a:lnTo>
                    <a:pt x="17" y="45"/>
                  </a:lnTo>
                  <a:lnTo>
                    <a:pt x="24" y="26"/>
                  </a:lnTo>
                  <a:lnTo>
                    <a:pt x="34" y="23"/>
                  </a:lnTo>
                  <a:lnTo>
                    <a:pt x="34" y="19"/>
                  </a:lnTo>
                  <a:lnTo>
                    <a:pt x="27" y="19"/>
                  </a:lnTo>
                  <a:lnTo>
                    <a:pt x="30" y="0"/>
                  </a:lnTo>
                  <a:lnTo>
                    <a:pt x="6" y="9"/>
                  </a:lnTo>
                  <a:lnTo>
                    <a:pt x="0" y="19"/>
                  </a:lnTo>
                  <a:lnTo>
                    <a:pt x="0" y="32"/>
                  </a:lnTo>
                  <a:lnTo>
                    <a:pt x="6" y="36"/>
                  </a:lnTo>
                  <a:lnTo>
                    <a:pt x="9" y="45"/>
                  </a:lnTo>
                  <a:close/>
                </a:path>
              </a:pathLst>
            </a:custGeom>
            <a:solidFill>
              <a:srgbClr val="FFCCFF"/>
            </a:solid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27" name="Freeform 282"/>
            <p:cNvSpPr>
              <a:spLocks/>
            </p:cNvSpPr>
            <p:nvPr/>
          </p:nvSpPr>
          <p:spPr bwMode="auto">
            <a:xfrm>
              <a:off x="4491038" y="2206650"/>
              <a:ext cx="63500" cy="71438"/>
            </a:xfrm>
            <a:custGeom>
              <a:avLst/>
              <a:gdLst>
                <a:gd name="T0" fmla="*/ 2147483647 w 34"/>
                <a:gd name="T1" fmla="*/ 2147483647 h 45"/>
                <a:gd name="T2" fmla="*/ 2147483647 w 34"/>
                <a:gd name="T3" fmla="*/ 2147483647 h 45"/>
                <a:gd name="T4" fmla="*/ 2147483647 w 34"/>
                <a:gd name="T5" fmla="*/ 2147483647 h 45"/>
                <a:gd name="T6" fmla="*/ 2147483647 w 34"/>
                <a:gd name="T7" fmla="*/ 2147483647 h 45"/>
                <a:gd name="T8" fmla="*/ 2147483647 w 34"/>
                <a:gd name="T9" fmla="*/ 2147483647 h 45"/>
                <a:gd name="T10" fmla="*/ 2147483647 w 34"/>
                <a:gd name="T11" fmla="*/ 2147483647 h 45"/>
                <a:gd name="T12" fmla="*/ 2147483647 w 34"/>
                <a:gd name="T13" fmla="*/ 2147483647 h 45"/>
                <a:gd name="T14" fmla="*/ 2147483647 w 34"/>
                <a:gd name="T15" fmla="*/ 0 h 45"/>
                <a:gd name="T16" fmla="*/ 2147483647 w 34"/>
                <a:gd name="T17" fmla="*/ 2147483647 h 45"/>
                <a:gd name="T18" fmla="*/ 0 w 34"/>
                <a:gd name="T19" fmla="*/ 2147483647 h 45"/>
                <a:gd name="T20" fmla="*/ 0 w 34"/>
                <a:gd name="T21" fmla="*/ 2147483647 h 45"/>
                <a:gd name="T22" fmla="*/ 2147483647 w 34"/>
                <a:gd name="T23" fmla="*/ 2147483647 h 45"/>
                <a:gd name="T24" fmla="*/ 2147483647 w 34"/>
                <a:gd name="T25" fmla="*/ 2147483647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45"/>
                <a:gd name="T41" fmla="*/ 34 w 34"/>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45">
                  <a:moveTo>
                    <a:pt x="9" y="45"/>
                  </a:moveTo>
                  <a:lnTo>
                    <a:pt x="17" y="45"/>
                  </a:lnTo>
                  <a:lnTo>
                    <a:pt x="24" y="26"/>
                  </a:lnTo>
                  <a:lnTo>
                    <a:pt x="34" y="23"/>
                  </a:lnTo>
                  <a:lnTo>
                    <a:pt x="34" y="19"/>
                  </a:lnTo>
                  <a:lnTo>
                    <a:pt x="27" y="19"/>
                  </a:lnTo>
                  <a:lnTo>
                    <a:pt x="30" y="0"/>
                  </a:lnTo>
                  <a:lnTo>
                    <a:pt x="6" y="9"/>
                  </a:lnTo>
                  <a:lnTo>
                    <a:pt x="0" y="19"/>
                  </a:lnTo>
                  <a:lnTo>
                    <a:pt x="0" y="32"/>
                  </a:lnTo>
                  <a:lnTo>
                    <a:pt x="6" y="36"/>
                  </a:lnTo>
                  <a:lnTo>
                    <a:pt x="9" y="4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28" name="Freeform 283"/>
            <p:cNvSpPr>
              <a:spLocks/>
            </p:cNvSpPr>
            <p:nvPr/>
          </p:nvSpPr>
          <p:spPr bwMode="auto">
            <a:xfrm>
              <a:off x="4430713" y="2398738"/>
              <a:ext cx="14287" cy="17462"/>
            </a:xfrm>
            <a:custGeom>
              <a:avLst/>
              <a:gdLst>
                <a:gd name="T0" fmla="*/ 0 w 7"/>
                <a:gd name="T1" fmla="*/ 2147483647 h 10"/>
                <a:gd name="T2" fmla="*/ 2147483647 w 7"/>
                <a:gd name="T3" fmla="*/ 0 h 10"/>
                <a:gd name="T4" fmla="*/ 2147483647 w 7"/>
                <a:gd name="T5" fmla="*/ 2147483647 h 10"/>
                <a:gd name="T6" fmla="*/ 0 w 7"/>
                <a:gd name="T7" fmla="*/ 2147483647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0" y="10"/>
                  </a:moveTo>
                  <a:lnTo>
                    <a:pt x="5" y="0"/>
                  </a:lnTo>
                  <a:lnTo>
                    <a:pt x="7" y="10"/>
                  </a:lnTo>
                  <a:lnTo>
                    <a:pt x="0"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29" name="Freeform 284"/>
            <p:cNvSpPr>
              <a:spLocks/>
            </p:cNvSpPr>
            <p:nvPr/>
          </p:nvSpPr>
          <p:spPr bwMode="auto">
            <a:xfrm>
              <a:off x="4430713" y="2398738"/>
              <a:ext cx="14287" cy="17462"/>
            </a:xfrm>
            <a:custGeom>
              <a:avLst/>
              <a:gdLst>
                <a:gd name="T0" fmla="*/ 0 w 7"/>
                <a:gd name="T1" fmla="*/ 2147483647 h 10"/>
                <a:gd name="T2" fmla="*/ 2147483647 w 7"/>
                <a:gd name="T3" fmla="*/ 0 h 10"/>
                <a:gd name="T4" fmla="*/ 2147483647 w 7"/>
                <a:gd name="T5" fmla="*/ 2147483647 h 10"/>
                <a:gd name="T6" fmla="*/ 0 w 7"/>
                <a:gd name="T7" fmla="*/ 2147483647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0" y="10"/>
                  </a:moveTo>
                  <a:lnTo>
                    <a:pt x="5" y="0"/>
                  </a:lnTo>
                  <a:lnTo>
                    <a:pt x="7" y="10"/>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0" name="Freeform 285"/>
            <p:cNvSpPr>
              <a:spLocks/>
            </p:cNvSpPr>
            <p:nvPr/>
          </p:nvSpPr>
          <p:spPr bwMode="auto">
            <a:xfrm>
              <a:off x="4521200" y="2430488"/>
              <a:ext cx="177800" cy="68262"/>
            </a:xfrm>
            <a:custGeom>
              <a:avLst/>
              <a:gdLst>
                <a:gd name="T0" fmla="*/ 0 w 99"/>
                <a:gd name="T1" fmla="*/ 2147483647 h 43"/>
                <a:gd name="T2" fmla="*/ 2147483647 w 99"/>
                <a:gd name="T3" fmla="*/ 2147483647 h 43"/>
                <a:gd name="T4" fmla="*/ 2147483647 w 99"/>
                <a:gd name="T5" fmla="*/ 2147483647 h 43"/>
                <a:gd name="T6" fmla="*/ 2147483647 w 99"/>
                <a:gd name="T7" fmla="*/ 2147483647 h 43"/>
                <a:gd name="T8" fmla="*/ 2147483647 w 99"/>
                <a:gd name="T9" fmla="*/ 2147483647 h 43"/>
                <a:gd name="T10" fmla="*/ 2147483647 w 99"/>
                <a:gd name="T11" fmla="*/ 2147483647 h 43"/>
                <a:gd name="T12" fmla="*/ 2147483647 w 99"/>
                <a:gd name="T13" fmla="*/ 2147483647 h 43"/>
                <a:gd name="T14" fmla="*/ 2147483647 w 99"/>
                <a:gd name="T15" fmla="*/ 2147483647 h 43"/>
                <a:gd name="T16" fmla="*/ 2147483647 w 99"/>
                <a:gd name="T17" fmla="*/ 2147483647 h 43"/>
                <a:gd name="T18" fmla="*/ 2147483647 w 99"/>
                <a:gd name="T19" fmla="*/ 2147483647 h 43"/>
                <a:gd name="T20" fmla="*/ 2147483647 w 99"/>
                <a:gd name="T21" fmla="*/ 2147483647 h 43"/>
                <a:gd name="T22" fmla="*/ 2147483647 w 99"/>
                <a:gd name="T23" fmla="*/ 2147483647 h 43"/>
                <a:gd name="T24" fmla="*/ 2147483647 w 99"/>
                <a:gd name="T25" fmla="*/ 0 h 43"/>
                <a:gd name="T26" fmla="*/ 2147483647 w 99"/>
                <a:gd name="T27" fmla="*/ 2147483647 h 43"/>
                <a:gd name="T28" fmla="*/ 2147483647 w 99"/>
                <a:gd name="T29" fmla="*/ 2147483647 h 43"/>
                <a:gd name="T30" fmla="*/ 2147483647 w 99"/>
                <a:gd name="T31" fmla="*/ 2147483647 h 43"/>
                <a:gd name="T32" fmla="*/ 2147483647 w 99"/>
                <a:gd name="T33" fmla="*/ 2147483647 h 43"/>
                <a:gd name="T34" fmla="*/ 0 w 99"/>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9"/>
                <a:gd name="T55" fmla="*/ 0 h 43"/>
                <a:gd name="T56" fmla="*/ 99 w 99"/>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9" h="43">
                  <a:moveTo>
                    <a:pt x="0" y="25"/>
                  </a:moveTo>
                  <a:lnTo>
                    <a:pt x="1" y="27"/>
                  </a:lnTo>
                  <a:lnTo>
                    <a:pt x="4" y="31"/>
                  </a:lnTo>
                  <a:lnTo>
                    <a:pt x="4" y="35"/>
                  </a:lnTo>
                  <a:lnTo>
                    <a:pt x="11" y="35"/>
                  </a:lnTo>
                  <a:lnTo>
                    <a:pt x="12" y="35"/>
                  </a:lnTo>
                  <a:lnTo>
                    <a:pt x="33" y="34"/>
                  </a:lnTo>
                  <a:lnTo>
                    <a:pt x="35" y="38"/>
                  </a:lnTo>
                  <a:lnTo>
                    <a:pt x="54" y="43"/>
                  </a:lnTo>
                  <a:lnTo>
                    <a:pt x="87" y="35"/>
                  </a:lnTo>
                  <a:lnTo>
                    <a:pt x="99" y="15"/>
                  </a:lnTo>
                  <a:lnTo>
                    <a:pt x="95" y="3"/>
                  </a:lnTo>
                  <a:lnTo>
                    <a:pt x="71" y="0"/>
                  </a:lnTo>
                  <a:lnTo>
                    <a:pt x="67" y="6"/>
                  </a:lnTo>
                  <a:lnTo>
                    <a:pt x="54" y="3"/>
                  </a:lnTo>
                  <a:lnTo>
                    <a:pt x="42" y="15"/>
                  </a:lnTo>
                  <a:lnTo>
                    <a:pt x="43" y="22"/>
                  </a:lnTo>
                  <a:lnTo>
                    <a:pt x="0" y="2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1" name="Freeform 286"/>
            <p:cNvSpPr>
              <a:spLocks/>
            </p:cNvSpPr>
            <p:nvPr/>
          </p:nvSpPr>
          <p:spPr bwMode="auto">
            <a:xfrm>
              <a:off x="4521200" y="2430488"/>
              <a:ext cx="177800" cy="68262"/>
            </a:xfrm>
            <a:custGeom>
              <a:avLst/>
              <a:gdLst>
                <a:gd name="T0" fmla="*/ 0 w 99"/>
                <a:gd name="T1" fmla="*/ 2147483647 h 43"/>
                <a:gd name="T2" fmla="*/ 2147483647 w 99"/>
                <a:gd name="T3" fmla="*/ 2147483647 h 43"/>
                <a:gd name="T4" fmla="*/ 2147483647 w 99"/>
                <a:gd name="T5" fmla="*/ 2147483647 h 43"/>
                <a:gd name="T6" fmla="*/ 2147483647 w 99"/>
                <a:gd name="T7" fmla="*/ 2147483647 h 43"/>
                <a:gd name="T8" fmla="*/ 2147483647 w 99"/>
                <a:gd name="T9" fmla="*/ 2147483647 h 43"/>
                <a:gd name="T10" fmla="*/ 2147483647 w 99"/>
                <a:gd name="T11" fmla="*/ 2147483647 h 43"/>
                <a:gd name="T12" fmla="*/ 2147483647 w 99"/>
                <a:gd name="T13" fmla="*/ 2147483647 h 43"/>
                <a:gd name="T14" fmla="*/ 2147483647 w 99"/>
                <a:gd name="T15" fmla="*/ 2147483647 h 43"/>
                <a:gd name="T16" fmla="*/ 2147483647 w 99"/>
                <a:gd name="T17" fmla="*/ 2147483647 h 43"/>
                <a:gd name="T18" fmla="*/ 2147483647 w 99"/>
                <a:gd name="T19" fmla="*/ 2147483647 h 43"/>
                <a:gd name="T20" fmla="*/ 2147483647 w 99"/>
                <a:gd name="T21" fmla="*/ 2147483647 h 43"/>
                <a:gd name="T22" fmla="*/ 2147483647 w 99"/>
                <a:gd name="T23" fmla="*/ 2147483647 h 43"/>
                <a:gd name="T24" fmla="*/ 2147483647 w 99"/>
                <a:gd name="T25" fmla="*/ 0 h 43"/>
                <a:gd name="T26" fmla="*/ 2147483647 w 99"/>
                <a:gd name="T27" fmla="*/ 2147483647 h 43"/>
                <a:gd name="T28" fmla="*/ 2147483647 w 99"/>
                <a:gd name="T29" fmla="*/ 2147483647 h 43"/>
                <a:gd name="T30" fmla="*/ 2147483647 w 99"/>
                <a:gd name="T31" fmla="*/ 2147483647 h 43"/>
                <a:gd name="T32" fmla="*/ 2147483647 w 99"/>
                <a:gd name="T33" fmla="*/ 2147483647 h 43"/>
                <a:gd name="T34" fmla="*/ 0 w 99"/>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9"/>
                <a:gd name="T55" fmla="*/ 0 h 43"/>
                <a:gd name="T56" fmla="*/ 99 w 99"/>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9" h="43">
                  <a:moveTo>
                    <a:pt x="0" y="25"/>
                  </a:moveTo>
                  <a:lnTo>
                    <a:pt x="1" y="27"/>
                  </a:lnTo>
                  <a:lnTo>
                    <a:pt x="4" y="31"/>
                  </a:lnTo>
                  <a:lnTo>
                    <a:pt x="4" y="35"/>
                  </a:lnTo>
                  <a:lnTo>
                    <a:pt x="11" y="35"/>
                  </a:lnTo>
                  <a:lnTo>
                    <a:pt x="12" y="35"/>
                  </a:lnTo>
                  <a:lnTo>
                    <a:pt x="33" y="34"/>
                  </a:lnTo>
                  <a:lnTo>
                    <a:pt x="35" y="38"/>
                  </a:lnTo>
                  <a:lnTo>
                    <a:pt x="54" y="43"/>
                  </a:lnTo>
                  <a:lnTo>
                    <a:pt x="87" y="35"/>
                  </a:lnTo>
                  <a:lnTo>
                    <a:pt x="99" y="15"/>
                  </a:lnTo>
                  <a:lnTo>
                    <a:pt x="95" y="3"/>
                  </a:lnTo>
                  <a:lnTo>
                    <a:pt x="71" y="0"/>
                  </a:lnTo>
                  <a:lnTo>
                    <a:pt x="67" y="6"/>
                  </a:lnTo>
                  <a:lnTo>
                    <a:pt x="54" y="3"/>
                  </a:lnTo>
                  <a:lnTo>
                    <a:pt x="42" y="15"/>
                  </a:lnTo>
                  <a:lnTo>
                    <a:pt x="43" y="22"/>
                  </a:lnTo>
                  <a:lnTo>
                    <a:pt x="0" y="25"/>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2" name="Freeform 287"/>
            <p:cNvSpPr>
              <a:spLocks/>
            </p:cNvSpPr>
            <p:nvPr/>
          </p:nvSpPr>
          <p:spPr bwMode="auto">
            <a:xfrm>
              <a:off x="4437063" y="2467000"/>
              <a:ext cx="101600" cy="47625"/>
            </a:xfrm>
            <a:custGeom>
              <a:avLst/>
              <a:gdLst>
                <a:gd name="T0" fmla="*/ 2147483647 w 58"/>
                <a:gd name="T1" fmla="*/ 2147483647 h 30"/>
                <a:gd name="T2" fmla="*/ 2147483647 w 58"/>
                <a:gd name="T3" fmla="*/ 2147483647 h 30"/>
                <a:gd name="T4" fmla="*/ 2147483647 w 58"/>
                <a:gd name="T5" fmla="*/ 2147483647 h 30"/>
                <a:gd name="T6" fmla="*/ 0 w 58"/>
                <a:gd name="T7" fmla="*/ 2147483647 h 30"/>
                <a:gd name="T8" fmla="*/ 2147483647 w 58"/>
                <a:gd name="T9" fmla="*/ 2147483647 h 30"/>
                <a:gd name="T10" fmla="*/ 2147483647 w 58"/>
                <a:gd name="T11" fmla="*/ 0 h 30"/>
                <a:gd name="T12" fmla="*/ 2147483647 w 58"/>
                <a:gd name="T13" fmla="*/ 2147483647 h 30"/>
                <a:gd name="T14" fmla="*/ 2147483647 w 58"/>
                <a:gd name="T15" fmla="*/ 2147483647 h 30"/>
                <a:gd name="T16" fmla="*/ 2147483647 w 58"/>
                <a:gd name="T17" fmla="*/ 2147483647 h 30"/>
                <a:gd name="T18" fmla="*/ 2147483647 w 58"/>
                <a:gd name="T19" fmla="*/ 2147483647 h 30"/>
                <a:gd name="T20" fmla="*/ 2147483647 w 58"/>
                <a:gd name="T21" fmla="*/ 2147483647 h 30"/>
                <a:gd name="T22" fmla="*/ 2147483647 w 58"/>
                <a:gd name="T23" fmla="*/ 2147483647 h 30"/>
                <a:gd name="T24" fmla="*/ 2147483647 w 58"/>
                <a:gd name="T25" fmla="*/ 2147483647 h 30"/>
                <a:gd name="T26" fmla="*/ 2147483647 w 58"/>
                <a:gd name="T27" fmla="*/ 2147483647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
                <a:gd name="T43" fmla="*/ 0 h 30"/>
                <a:gd name="T44" fmla="*/ 58 w 58"/>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 h="30">
                  <a:moveTo>
                    <a:pt x="13" y="30"/>
                  </a:moveTo>
                  <a:lnTo>
                    <a:pt x="9" y="20"/>
                  </a:lnTo>
                  <a:lnTo>
                    <a:pt x="2" y="25"/>
                  </a:lnTo>
                  <a:lnTo>
                    <a:pt x="0" y="19"/>
                  </a:lnTo>
                  <a:lnTo>
                    <a:pt x="13" y="1"/>
                  </a:lnTo>
                  <a:lnTo>
                    <a:pt x="21" y="0"/>
                  </a:lnTo>
                  <a:lnTo>
                    <a:pt x="47" y="1"/>
                  </a:lnTo>
                  <a:lnTo>
                    <a:pt x="51" y="11"/>
                  </a:lnTo>
                  <a:lnTo>
                    <a:pt x="58" y="11"/>
                  </a:lnTo>
                  <a:lnTo>
                    <a:pt x="54" y="22"/>
                  </a:lnTo>
                  <a:lnTo>
                    <a:pt x="45" y="20"/>
                  </a:lnTo>
                  <a:lnTo>
                    <a:pt x="40" y="28"/>
                  </a:lnTo>
                  <a:lnTo>
                    <a:pt x="33" y="22"/>
                  </a:lnTo>
                  <a:lnTo>
                    <a:pt x="13" y="3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3" name="Freeform 288"/>
            <p:cNvSpPr>
              <a:spLocks/>
            </p:cNvSpPr>
            <p:nvPr/>
          </p:nvSpPr>
          <p:spPr bwMode="auto">
            <a:xfrm>
              <a:off x="4437063" y="2467000"/>
              <a:ext cx="101600" cy="47625"/>
            </a:xfrm>
            <a:custGeom>
              <a:avLst/>
              <a:gdLst>
                <a:gd name="T0" fmla="*/ 2147483647 w 58"/>
                <a:gd name="T1" fmla="*/ 2147483647 h 30"/>
                <a:gd name="T2" fmla="*/ 2147483647 w 58"/>
                <a:gd name="T3" fmla="*/ 2147483647 h 30"/>
                <a:gd name="T4" fmla="*/ 2147483647 w 58"/>
                <a:gd name="T5" fmla="*/ 2147483647 h 30"/>
                <a:gd name="T6" fmla="*/ 0 w 58"/>
                <a:gd name="T7" fmla="*/ 2147483647 h 30"/>
                <a:gd name="T8" fmla="*/ 2147483647 w 58"/>
                <a:gd name="T9" fmla="*/ 2147483647 h 30"/>
                <a:gd name="T10" fmla="*/ 2147483647 w 58"/>
                <a:gd name="T11" fmla="*/ 0 h 30"/>
                <a:gd name="T12" fmla="*/ 2147483647 w 58"/>
                <a:gd name="T13" fmla="*/ 2147483647 h 30"/>
                <a:gd name="T14" fmla="*/ 2147483647 w 58"/>
                <a:gd name="T15" fmla="*/ 2147483647 h 30"/>
                <a:gd name="T16" fmla="*/ 2147483647 w 58"/>
                <a:gd name="T17" fmla="*/ 2147483647 h 30"/>
                <a:gd name="T18" fmla="*/ 2147483647 w 58"/>
                <a:gd name="T19" fmla="*/ 2147483647 h 30"/>
                <a:gd name="T20" fmla="*/ 2147483647 w 58"/>
                <a:gd name="T21" fmla="*/ 2147483647 h 30"/>
                <a:gd name="T22" fmla="*/ 2147483647 w 58"/>
                <a:gd name="T23" fmla="*/ 2147483647 h 30"/>
                <a:gd name="T24" fmla="*/ 2147483647 w 58"/>
                <a:gd name="T25" fmla="*/ 2147483647 h 30"/>
                <a:gd name="T26" fmla="*/ 2147483647 w 58"/>
                <a:gd name="T27" fmla="*/ 2147483647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
                <a:gd name="T43" fmla="*/ 0 h 30"/>
                <a:gd name="T44" fmla="*/ 58 w 58"/>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 h="30">
                  <a:moveTo>
                    <a:pt x="13" y="30"/>
                  </a:moveTo>
                  <a:lnTo>
                    <a:pt x="9" y="20"/>
                  </a:lnTo>
                  <a:lnTo>
                    <a:pt x="2" y="25"/>
                  </a:lnTo>
                  <a:lnTo>
                    <a:pt x="0" y="19"/>
                  </a:lnTo>
                  <a:lnTo>
                    <a:pt x="13" y="1"/>
                  </a:lnTo>
                  <a:lnTo>
                    <a:pt x="21" y="0"/>
                  </a:lnTo>
                  <a:lnTo>
                    <a:pt x="47" y="1"/>
                  </a:lnTo>
                  <a:lnTo>
                    <a:pt x="51" y="11"/>
                  </a:lnTo>
                  <a:lnTo>
                    <a:pt x="58" y="11"/>
                  </a:lnTo>
                  <a:lnTo>
                    <a:pt x="54" y="22"/>
                  </a:lnTo>
                  <a:lnTo>
                    <a:pt x="45" y="20"/>
                  </a:lnTo>
                  <a:lnTo>
                    <a:pt x="40" y="28"/>
                  </a:lnTo>
                  <a:lnTo>
                    <a:pt x="33" y="22"/>
                  </a:lnTo>
                  <a:lnTo>
                    <a:pt x="13" y="30"/>
                  </a:lnTo>
                </a:path>
              </a:pathLst>
            </a:custGeom>
            <a:solidFill>
              <a:srgbClr val="92D050"/>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4" name="Freeform 289"/>
            <p:cNvSpPr>
              <a:spLocks/>
            </p:cNvSpPr>
            <p:nvPr/>
          </p:nvSpPr>
          <p:spPr bwMode="auto">
            <a:xfrm>
              <a:off x="4757738" y="2603525"/>
              <a:ext cx="46037" cy="80963"/>
            </a:xfrm>
            <a:custGeom>
              <a:avLst/>
              <a:gdLst>
                <a:gd name="T0" fmla="*/ 2147483647 w 24"/>
                <a:gd name="T1" fmla="*/ 2147483647 h 52"/>
                <a:gd name="T2" fmla="*/ 2147483647 w 24"/>
                <a:gd name="T3" fmla="*/ 2147483647 h 52"/>
                <a:gd name="T4" fmla="*/ 2147483647 w 24"/>
                <a:gd name="T5" fmla="*/ 2147483647 h 52"/>
                <a:gd name="T6" fmla="*/ 2147483647 w 24"/>
                <a:gd name="T7" fmla="*/ 2147483647 h 52"/>
                <a:gd name="T8" fmla="*/ 2147483647 w 24"/>
                <a:gd name="T9" fmla="*/ 2147483647 h 52"/>
                <a:gd name="T10" fmla="*/ 0 w 24"/>
                <a:gd name="T11" fmla="*/ 2147483647 h 52"/>
                <a:gd name="T12" fmla="*/ 0 w 24"/>
                <a:gd name="T13" fmla="*/ 2147483647 h 52"/>
                <a:gd name="T14" fmla="*/ 2147483647 w 24"/>
                <a:gd name="T15" fmla="*/ 0 h 52"/>
                <a:gd name="T16" fmla="*/ 2147483647 w 24"/>
                <a:gd name="T17" fmla="*/ 2147483647 h 52"/>
                <a:gd name="T18" fmla="*/ 2147483647 w 24"/>
                <a:gd name="T19" fmla="*/ 214748364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52"/>
                <a:gd name="T32" fmla="*/ 24 w 24"/>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52">
                  <a:moveTo>
                    <a:pt x="17" y="16"/>
                  </a:moveTo>
                  <a:lnTo>
                    <a:pt x="24" y="31"/>
                  </a:lnTo>
                  <a:lnTo>
                    <a:pt x="24" y="36"/>
                  </a:lnTo>
                  <a:lnTo>
                    <a:pt x="11" y="51"/>
                  </a:lnTo>
                  <a:lnTo>
                    <a:pt x="11" y="52"/>
                  </a:lnTo>
                  <a:lnTo>
                    <a:pt x="0" y="41"/>
                  </a:lnTo>
                  <a:lnTo>
                    <a:pt x="0" y="13"/>
                  </a:lnTo>
                  <a:lnTo>
                    <a:pt x="4" y="0"/>
                  </a:lnTo>
                  <a:lnTo>
                    <a:pt x="10" y="3"/>
                  </a:lnTo>
                  <a:lnTo>
                    <a:pt x="17"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5" name="Freeform 290"/>
            <p:cNvSpPr>
              <a:spLocks/>
            </p:cNvSpPr>
            <p:nvPr/>
          </p:nvSpPr>
          <p:spPr bwMode="auto">
            <a:xfrm>
              <a:off x="4757738" y="2603525"/>
              <a:ext cx="46037" cy="80963"/>
            </a:xfrm>
            <a:custGeom>
              <a:avLst/>
              <a:gdLst>
                <a:gd name="T0" fmla="*/ 2147483647 w 24"/>
                <a:gd name="T1" fmla="*/ 2147483647 h 52"/>
                <a:gd name="T2" fmla="*/ 2147483647 w 24"/>
                <a:gd name="T3" fmla="*/ 2147483647 h 52"/>
                <a:gd name="T4" fmla="*/ 2147483647 w 24"/>
                <a:gd name="T5" fmla="*/ 2147483647 h 52"/>
                <a:gd name="T6" fmla="*/ 2147483647 w 24"/>
                <a:gd name="T7" fmla="*/ 2147483647 h 52"/>
                <a:gd name="T8" fmla="*/ 2147483647 w 24"/>
                <a:gd name="T9" fmla="*/ 2147483647 h 52"/>
                <a:gd name="T10" fmla="*/ 0 w 24"/>
                <a:gd name="T11" fmla="*/ 2147483647 h 52"/>
                <a:gd name="T12" fmla="*/ 0 w 24"/>
                <a:gd name="T13" fmla="*/ 2147483647 h 52"/>
                <a:gd name="T14" fmla="*/ 2147483647 w 24"/>
                <a:gd name="T15" fmla="*/ 0 h 52"/>
                <a:gd name="T16" fmla="*/ 2147483647 w 24"/>
                <a:gd name="T17" fmla="*/ 2147483647 h 52"/>
                <a:gd name="T18" fmla="*/ 2147483647 w 24"/>
                <a:gd name="T19" fmla="*/ 214748364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52"/>
                <a:gd name="T32" fmla="*/ 24 w 24"/>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52">
                  <a:moveTo>
                    <a:pt x="17" y="16"/>
                  </a:moveTo>
                  <a:lnTo>
                    <a:pt x="24" y="31"/>
                  </a:lnTo>
                  <a:lnTo>
                    <a:pt x="24" y="36"/>
                  </a:lnTo>
                  <a:lnTo>
                    <a:pt x="11" y="51"/>
                  </a:lnTo>
                  <a:lnTo>
                    <a:pt x="11" y="52"/>
                  </a:lnTo>
                  <a:lnTo>
                    <a:pt x="0" y="41"/>
                  </a:lnTo>
                  <a:lnTo>
                    <a:pt x="0" y="13"/>
                  </a:lnTo>
                  <a:lnTo>
                    <a:pt x="4" y="0"/>
                  </a:lnTo>
                  <a:lnTo>
                    <a:pt x="10" y="3"/>
                  </a:lnTo>
                  <a:lnTo>
                    <a:pt x="17" y="16"/>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6" name="Freeform 291"/>
            <p:cNvSpPr>
              <a:spLocks/>
            </p:cNvSpPr>
            <p:nvPr/>
          </p:nvSpPr>
          <p:spPr bwMode="auto">
            <a:xfrm>
              <a:off x="4676775" y="2444775"/>
              <a:ext cx="155575" cy="69850"/>
            </a:xfrm>
            <a:custGeom>
              <a:avLst/>
              <a:gdLst>
                <a:gd name="T0" fmla="*/ 2147483647 w 88"/>
                <a:gd name="T1" fmla="*/ 2147483647 h 46"/>
                <a:gd name="T2" fmla="*/ 2147483647 w 88"/>
                <a:gd name="T3" fmla="*/ 2147483647 h 46"/>
                <a:gd name="T4" fmla="*/ 2147483647 w 88"/>
                <a:gd name="T5" fmla="*/ 2147483647 h 46"/>
                <a:gd name="T6" fmla="*/ 2147483647 w 88"/>
                <a:gd name="T7" fmla="*/ 2147483647 h 46"/>
                <a:gd name="T8" fmla="*/ 2147483647 w 88"/>
                <a:gd name="T9" fmla="*/ 2147483647 h 46"/>
                <a:gd name="T10" fmla="*/ 2147483647 w 88"/>
                <a:gd name="T11" fmla="*/ 2147483647 h 46"/>
                <a:gd name="T12" fmla="*/ 2147483647 w 88"/>
                <a:gd name="T13" fmla="*/ 2147483647 h 46"/>
                <a:gd name="T14" fmla="*/ 2147483647 w 88"/>
                <a:gd name="T15" fmla="*/ 2147483647 h 46"/>
                <a:gd name="T16" fmla="*/ 2147483647 w 88"/>
                <a:gd name="T17" fmla="*/ 0 h 46"/>
                <a:gd name="T18" fmla="*/ 2147483647 w 88"/>
                <a:gd name="T19" fmla="*/ 2147483647 h 46"/>
                <a:gd name="T20" fmla="*/ 2147483647 w 88"/>
                <a:gd name="T21" fmla="*/ 2147483647 h 46"/>
                <a:gd name="T22" fmla="*/ 0 w 88"/>
                <a:gd name="T23" fmla="*/ 2147483647 h 46"/>
                <a:gd name="T24" fmla="*/ 2147483647 w 88"/>
                <a:gd name="T25" fmla="*/ 2147483647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
                <a:gd name="T40" fmla="*/ 0 h 46"/>
                <a:gd name="T41" fmla="*/ 88 w 8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 h="46">
                  <a:moveTo>
                    <a:pt x="3" y="30"/>
                  </a:moveTo>
                  <a:lnTo>
                    <a:pt x="25" y="46"/>
                  </a:lnTo>
                  <a:lnTo>
                    <a:pt x="55" y="41"/>
                  </a:lnTo>
                  <a:lnTo>
                    <a:pt x="67" y="38"/>
                  </a:lnTo>
                  <a:lnTo>
                    <a:pt x="78" y="14"/>
                  </a:lnTo>
                  <a:lnTo>
                    <a:pt x="88" y="10"/>
                  </a:lnTo>
                  <a:lnTo>
                    <a:pt x="78" y="3"/>
                  </a:lnTo>
                  <a:lnTo>
                    <a:pt x="77" y="1"/>
                  </a:lnTo>
                  <a:lnTo>
                    <a:pt x="59" y="0"/>
                  </a:lnTo>
                  <a:lnTo>
                    <a:pt x="28" y="14"/>
                  </a:lnTo>
                  <a:lnTo>
                    <a:pt x="12" y="7"/>
                  </a:lnTo>
                  <a:lnTo>
                    <a:pt x="0" y="27"/>
                  </a:lnTo>
                  <a:lnTo>
                    <a:pt x="3" y="3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7" name="Freeform 292"/>
            <p:cNvSpPr>
              <a:spLocks/>
            </p:cNvSpPr>
            <p:nvPr/>
          </p:nvSpPr>
          <p:spPr bwMode="auto">
            <a:xfrm>
              <a:off x="4676775" y="2444775"/>
              <a:ext cx="155575" cy="69850"/>
            </a:xfrm>
            <a:custGeom>
              <a:avLst/>
              <a:gdLst>
                <a:gd name="T0" fmla="*/ 2147483647 w 88"/>
                <a:gd name="T1" fmla="*/ 2147483647 h 46"/>
                <a:gd name="T2" fmla="*/ 2147483647 w 88"/>
                <a:gd name="T3" fmla="*/ 2147483647 h 46"/>
                <a:gd name="T4" fmla="*/ 2147483647 w 88"/>
                <a:gd name="T5" fmla="*/ 2147483647 h 46"/>
                <a:gd name="T6" fmla="*/ 2147483647 w 88"/>
                <a:gd name="T7" fmla="*/ 2147483647 h 46"/>
                <a:gd name="T8" fmla="*/ 2147483647 w 88"/>
                <a:gd name="T9" fmla="*/ 2147483647 h 46"/>
                <a:gd name="T10" fmla="*/ 2147483647 w 88"/>
                <a:gd name="T11" fmla="*/ 2147483647 h 46"/>
                <a:gd name="T12" fmla="*/ 2147483647 w 88"/>
                <a:gd name="T13" fmla="*/ 2147483647 h 46"/>
                <a:gd name="T14" fmla="*/ 2147483647 w 88"/>
                <a:gd name="T15" fmla="*/ 2147483647 h 46"/>
                <a:gd name="T16" fmla="*/ 2147483647 w 88"/>
                <a:gd name="T17" fmla="*/ 0 h 46"/>
                <a:gd name="T18" fmla="*/ 2147483647 w 88"/>
                <a:gd name="T19" fmla="*/ 2147483647 h 46"/>
                <a:gd name="T20" fmla="*/ 2147483647 w 88"/>
                <a:gd name="T21" fmla="*/ 2147483647 h 46"/>
                <a:gd name="T22" fmla="*/ 0 w 88"/>
                <a:gd name="T23" fmla="*/ 2147483647 h 46"/>
                <a:gd name="T24" fmla="*/ 2147483647 w 88"/>
                <a:gd name="T25" fmla="*/ 2147483647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
                <a:gd name="T40" fmla="*/ 0 h 46"/>
                <a:gd name="T41" fmla="*/ 88 w 8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 h="46">
                  <a:moveTo>
                    <a:pt x="3" y="30"/>
                  </a:moveTo>
                  <a:lnTo>
                    <a:pt x="25" y="46"/>
                  </a:lnTo>
                  <a:lnTo>
                    <a:pt x="55" y="41"/>
                  </a:lnTo>
                  <a:lnTo>
                    <a:pt x="67" y="38"/>
                  </a:lnTo>
                  <a:lnTo>
                    <a:pt x="78" y="14"/>
                  </a:lnTo>
                  <a:lnTo>
                    <a:pt x="88" y="10"/>
                  </a:lnTo>
                  <a:lnTo>
                    <a:pt x="78" y="3"/>
                  </a:lnTo>
                  <a:lnTo>
                    <a:pt x="77" y="1"/>
                  </a:lnTo>
                  <a:lnTo>
                    <a:pt x="59" y="0"/>
                  </a:lnTo>
                  <a:lnTo>
                    <a:pt x="28" y="14"/>
                  </a:lnTo>
                  <a:lnTo>
                    <a:pt x="12" y="7"/>
                  </a:lnTo>
                  <a:lnTo>
                    <a:pt x="0" y="27"/>
                  </a:lnTo>
                  <a:lnTo>
                    <a:pt x="3" y="30"/>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8" name="Freeform 293"/>
            <p:cNvSpPr>
              <a:spLocks/>
            </p:cNvSpPr>
            <p:nvPr/>
          </p:nvSpPr>
          <p:spPr bwMode="auto">
            <a:xfrm>
              <a:off x="5473700" y="2951188"/>
              <a:ext cx="47625" cy="39687"/>
            </a:xfrm>
            <a:custGeom>
              <a:avLst/>
              <a:gdLst>
                <a:gd name="T0" fmla="*/ 0 w 27"/>
                <a:gd name="T1" fmla="*/ 2147483647 h 25"/>
                <a:gd name="T2" fmla="*/ 2147483647 w 27"/>
                <a:gd name="T3" fmla="*/ 0 h 25"/>
                <a:gd name="T4" fmla="*/ 2147483647 w 27"/>
                <a:gd name="T5" fmla="*/ 0 h 25"/>
                <a:gd name="T6" fmla="*/ 2147483647 w 27"/>
                <a:gd name="T7" fmla="*/ 2147483647 h 25"/>
                <a:gd name="T8" fmla="*/ 2147483647 w 27"/>
                <a:gd name="T9" fmla="*/ 2147483647 h 25"/>
                <a:gd name="T10" fmla="*/ 2147483647 w 27"/>
                <a:gd name="T11" fmla="*/ 2147483647 h 25"/>
                <a:gd name="T12" fmla="*/ 2147483647 w 27"/>
                <a:gd name="T13" fmla="*/ 2147483647 h 25"/>
                <a:gd name="T14" fmla="*/ 0 w 27"/>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5"/>
                <a:gd name="T26" fmla="*/ 27 w 27"/>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5">
                  <a:moveTo>
                    <a:pt x="0" y="15"/>
                  </a:moveTo>
                  <a:lnTo>
                    <a:pt x="11" y="0"/>
                  </a:lnTo>
                  <a:lnTo>
                    <a:pt x="27" y="0"/>
                  </a:lnTo>
                  <a:lnTo>
                    <a:pt x="26" y="8"/>
                  </a:lnTo>
                  <a:lnTo>
                    <a:pt x="17" y="10"/>
                  </a:lnTo>
                  <a:lnTo>
                    <a:pt x="27" y="25"/>
                  </a:lnTo>
                  <a:lnTo>
                    <a:pt x="27" y="24"/>
                  </a:lnTo>
                  <a:lnTo>
                    <a:pt x="0"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9" name="Freeform 294"/>
            <p:cNvSpPr>
              <a:spLocks/>
            </p:cNvSpPr>
            <p:nvPr/>
          </p:nvSpPr>
          <p:spPr bwMode="auto">
            <a:xfrm>
              <a:off x="5473700" y="2951188"/>
              <a:ext cx="47625" cy="39687"/>
            </a:xfrm>
            <a:custGeom>
              <a:avLst/>
              <a:gdLst>
                <a:gd name="T0" fmla="*/ 0 w 27"/>
                <a:gd name="T1" fmla="*/ 2147483647 h 25"/>
                <a:gd name="T2" fmla="*/ 2147483647 w 27"/>
                <a:gd name="T3" fmla="*/ 0 h 25"/>
                <a:gd name="T4" fmla="*/ 2147483647 w 27"/>
                <a:gd name="T5" fmla="*/ 0 h 25"/>
                <a:gd name="T6" fmla="*/ 2147483647 w 27"/>
                <a:gd name="T7" fmla="*/ 2147483647 h 25"/>
                <a:gd name="T8" fmla="*/ 2147483647 w 27"/>
                <a:gd name="T9" fmla="*/ 2147483647 h 25"/>
                <a:gd name="T10" fmla="*/ 2147483647 w 27"/>
                <a:gd name="T11" fmla="*/ 2147483647 h 25"/>
                <a:gd name="T12" fmla="*/ 2147483647 w 27"/>
                <a:gd name="T13" fmla="*/ 2147483647 h 25"/>
                <a:gd name="T14" fmla="*/ 0 w 27"/>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5"/>
                <a:gd name="T26" fmla="*/ 27 w 27"/>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5">
                  <a:moveTo>
                    <a:pt x="0" y="15"/>
                  </a:moveTo>
                  <a:lnTo>
                    <a:pt x="11" y="0"/>
                  </a:lnTo>
                  <a:lnTo>
                    <a:pt x="27" y="0"/>
                  </a:lnTo>
                  <a:lnTo>
                    <a:pt x="26" y="8"/>
                  </a:lnTo>
                  <a:lnTo>
                    <a:pt x="17" y="10"/>
                  </a:lnTo>
                  <a:lnTo>
                    <a:pt x="27" y="25"/>
                  </a:lnTo>
                  <a:lnTo>
                    <a:pt x="27" y="24"/>
                  </a:lnTo>
                  <a:lnTo>
                    <a:pt x="0" y="1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0" name="Freeform 295"/>
            <p:cNvSpPr>
              <a:spLocks/>
            </p:cNvSpPr>
            <p:nvPr/>
          </p:nvSpPr>
          <p:spPr bwMode="auto">
            <a:xfrm>
              <a:off x="5429250" y="2963888"/>
              <a:ext cx="44450" cy="20637"/>
            </a:xfrm>
            <a:custGeom>
              <a:avLst/>
              <a:gdLst>
                <a:gd name="T0" fmla="*/ 0 w 25"/>
                <a:gd name="T1" fmla="*/ 2147483647 h 13"/>
                <a:gd name="T2" fmla="*/ 2147483647 w 25"/>
                <a:gd name="T3" fmla="*/ 0 h 13"/>
                <a:gd name="T4" fmla="*/ 2147483647 w 25"/>
                <a:gd name="T5" fmla="*/ 2147483647 h 13"/>
                <a:gd name="T6" fmla="*/ 2147483647 w 25"/>
                <a:gd name="T7" fmla="*/ 2147483647 h 13"/>
                <a:gd name="T8" fmla="*/ 0 w 25"/>
                <a:gd name="T9" fmla="*/ 2147483647 h 13"/>
                <a:gd name="T10" fmla="*/ 0 60000 65536"/>
                <a:gd name="T11" fmla="*/ 0 60000 65536"/>
                <a:gd name="T12" fmla="*/ 0 60000 65536"/>
                <a:gd name="T13" fmla="*/ 0 60000 65536"/>
                <a:gd name="T14" fmla="*/ 0 60000 65536"/>
                <a:gd name="T15" fmla="*/ 0 w 25"/>
                <a:gd name="T16" fmla="*/ 0 h 13"/>
                <a:gd name="T17" fmla="*/ 25 w 25"/>
                <a:gd name="T18" fmla="*/ 13 h 13"/>
              </a:gdLst>
              <a:ahLst/>
              <a:cxnLst>
                <a:cxn ang="T10">
                  <a:pos x="T0" y="T1"/>
                </a:cxn>
                <a:cxn ang="T11">
                  <a:pos x="T2" y="T3"/>
                </a:cxn>
                <a:cxn ang="T12">
                  <a:pos x="T4" y="T5"/>
                </a:cxn>
                <a:cxn ang="T13">
                  <a:pos x="T6" y="T7"/>
                </a:cxn>
                <a:cxn ang="T14">
                  <a:pos x="T8" y="T9"/>
                </a:cxn>
              </a:cxnLst>
              <a:rect l="T15" t="T16" r="T17" b="T18"/>
              <a:pathLst>
                <a:path w="25" h="13">
                  <a:moveTo>
                    <a:pt x="0" y="4"/>
                  </a:moveTo>
                  <a:lnTo>
                    <a:pt x="10" y="0"/>
                  </a:lnTo>
                  <a:lnTo>
                    <a:pt x="25" y="6"/>
                  </a:lnTo>
                  <a:lnTo>
                    <a:pt x="11" y="13"/>
                  </a:lnTo>
                  <a:lnTo>
                    <a:pt x="0"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1" name="Freeform 296"/>
            <p:cNvSpPr>
              <a:spLocks/>
            </p:cNvSpPr>
            <p:nvPr/>
          </p:nvSpPr>
          <p:spPr bwMode="auto">
            <a:xfrm>
              <a:off x="5429250" y="2963888"/>
              <a:ext cx="44450" cy="20637"/>
            </a:xfrm>
            <a:custGeom>
              <a:avLst/>
              <a:gdLst>
                <a:gd name="T0" fmla="*/ 0 w 25"/>
                <a:gd name="T1" fmla="*/ 2147483647 h 13"/>
                <a:gd name="T2" fmla="*/ 2147483647 w 25"/>
                <a:gd name="T3" fmla="*/ 0 h 13"/>
                <a:gd name="T4" fmla="*/ 2147483647 w 25"/>
                <a:gd name="T5" fmla="*/ 2147483647 h 13"/>
                <a:gd name="T6" fmla="*/ 2147483647 w 25"/>
                <a:gd name="T7" fmla="*/ 2147483647 h 13"/>
                <a:gd name="T8" fmla="*/ 0 w 25"/>
                <a:gd name="T9" fmla="*/ 2147483647 h 13"/>
                <a:gd name="T10" fmla="*/ 0 60000 65536"/>
                <a:gd name="T11" fmla="*/ 0 60000 65536"/>
                <a:gd name="T12" fmla="*/ 0 60000 65536"/>
                <a:gd name="T13" fmla="*/ 0 60000 65536"/>
                <a:gd name="T14" fmla="*/ 0 60000 65536"/>
                <a:gd name="T15" fmla="*/ 0 w 25"/>
                <a:gd name="T16" fmla="*/ 0 h 13"/>
                <a:gd name="T17" fmla="*/ 25 w 25"/>
                <a:gd name="T18" fmla="*/ 13 h 13"/>
              </a:gdLst>
              <a:ahLst/>
              <a:cxnLst>
                <a:cxn ang="T10">
                  <a:pos x="T0" y="T1"/>
                </a:cxn>
                <a:cxn ang="T11">
                  <a:pos x="T2" y="T3"/>
                </a:cxn>
                <a:cxn ang="T12">
                  <a:pos x="T4" y="T5"/>
                </a:cxn>
                <a:cxn ang="T13">
                  <a:pos x="T6" y="T7"/>
                </a:cxn>
                <a:cxn ang="T14">
                  <a:pos x="T8" y="T9"/>
                </a:cxn>
              </a:cxnLst>
              <a:rect l="T15" t="T16" r="T17" b="T18"/>
              <a:pathLst>
                <a:path w="25" h="13">
                  <a:moveTo>
                    <a:pt x="0" y="4"/>
                  </a:moveTo>
                  <a:lnTo>
                    <a:pt x="10" y="0"/>
                  </a:lnTo>
                  <a:lnTo>
                    <a:pt x="25" y="6"/>
                  </a:lnTo>
                  <a:lnTo>
                    <a:pt x="11" y="13"/>
                  </a:lnTo>
                  <a:lnTo>
                    <a:pt x="0"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2" name="Freeform 297"/>
            <p:cNvSpPr>
              <a:spLocks/>
            </p:cNvSpPr>
            <p:nvPr/>
          </p:nvSpPr>
          <p:spPr bwMode="auto">
            <a:xfrm>
              <a:off x="3933825" y="2789263"/>
              <a:ext cx="312738" cy="222250"/>
            </a:xfrm>
            <a:custGeom>
              <a:avLst/>
              <a:gdLst>
                <a:gd name="T0" fmla="*/ 2147483647 w 174"/>
                <a:gd name="T1" fmla="*/ 2147483647 h 143"/>
                <a:gd name="T2" fmla="*/ 2147483647 w 174"/>
                <a:gd name="T3" fmla="*/ 2147483647 h 143"/>
                <a:gd name="T4" fmla="*/ 2147483647 w 174"/>
                <a:gd name="T5" fmla="*/ 2147483647 h 143"/>
                <a:gd name="T6" fmla="*/ 2147483647 w 174"/>
                <a:gd name="T7" fmla="*/ 2147483647 h 143"/>
                <a:gd name="T8" fmla="*/ 2147483647 w 174"/>
                <a:gd name="T9" fmla="*/ 2147483647 h 143"/>
                <a:gd name="T10" fmla="*/ 2147483647 w 174"/>
                <a:gd name="T11" fmla="*/ 2147483647 h 143"/>
                <a:gd name="T12" fmla="*/ 2147483647 w 174"/>
                <a:gd name="T13" fmla="*/ 2147483647 h 143"/>
                <a:gd name="T14" fmla="*/ 2147483647 w 174"/>
                <a:gd name="T15" fmla="*/ 2147483647 h 143"/>
                <a:gd name="T16" fmla="*/ 0 w 174"/>
                <a:gd name="T17" fmla="*/ 2147483647 h 143"/>
                <a:gd name="T18" fmla="*/ 2147483647 w 174"/>
                <a:gd name="T19" fmla="*/ 2147483647 h 143"/>
                <a:gd name="T20" fmla="*/ 2147483647 w 174"/>
                <a:gd name="T21" fmla="*/ 2147483647 h 143"/>
                <a:gd name="T22" fmla="*/ 2147483647 w 174"/>
                <a:gd name="T23" fmla="*/ 2147483647 h 143"/>
                <a:gd name="T24" fmla="*/ 2147483647 w 174"/>
                <a:gd name="T25" fmla="*/ 2147483647 h 143"/>
                <a:gd name="T26" fmla="*/ 2147483647 w 174"/>
                <a:gd name="T27" fmla="*/ 2147483647 h 143"/>
                <a:gd name="T28" fmla="*/ 2147483647 w 174"/>
                <a:gd name="T29" fmla="*/ 2147483647 h 143"/>
                <a:gd name="T30" fmla="*/ 2147483647 w 174"/>
                <a:gd name="T31" fmla="*/ 2147483647 h 143"/>
                <a:gd name="T32" fmla="*/ 2147483647 w 174"/>
                <a:gd name="T33" fmla="*/ 2147483647 h 143"/>
                <a:gd name="T34" fmla="*/ 2147483647 w 174"/>
                <a:gd name="T35" fmla="*/ 0 h 143"/>
                <a:gd name="T36" fmla="*/ 2147483647 w 174"/>
                <a:gd name="T37" fmla="*/ 2147483647 h 143"/>
                <a:gd name="T38" fmla="*/ 2147483647 w 174"/>
                <a:gd name="T39" fmla="*/ 2147483647 h 143"/>
                <a:gd name="T40" fmla="*/ 2147483647 w 174"/>
                <a:gd name="T41" fmla="*/ 2147483647 h 143"/>
                <a:gd name="T42" fmla="*/ 2147483647 w 174"/>
                <a:gd name="T43" fmla="*/ 2147483647 h 1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4"/>
                <a:gd name="T67" fmla="*/ 0 h 143"/>
                <a:gd name="T68" fmla="*/ 174 w 174"/>
                <a:gd name="T69" fmla="*/ 143 h 1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4" h="143">
                  <a:moveTo>
                    <a:pt x="169" y="17"/>
                  </a:moveTo>
                  <a:lnTo>
                    <a:pt x="174" y="59"/>
                  </a:lnTo>
                  <a:lnTo>
                    <a:pt x="136" y="71"/>
                  </a:lnTo>
                  <a:lnTo>
                    <a:pt x="138" y="81"/>
                  </a:lnTo>
                  <a:lnTo>
                    <a:pt x="111" y="102"/>
                  </a:lnTo>
                  <a:lnTo>
                    <a:pt x="73" y="115"/>
                  </a:lnTo>
                  <a:lnTo>
                    <a:pt x="65" y="122"/>
                  </a:lnTo>
                  <a:lnTo>
                    <a:pt x="65" y="143"/>
                  </a:lnTo>
                  <a:lnTo>
                    <a:pt x="0" y="143"/>
                  </a:lnTo>
                  <a:lnTo>
                    <a:pt x="21" y="132"/>
                  </a:lnTo>
                  <a:lnTo>
                    <a:pt x="48" y="108"/>
                  </a:lnTo>
                  <a:lnTo>
                    <a:pt x="52" y="97"/>
                  </a:lnTo>
                  <a:lnTo>
                    <a:pt x="49" y="76"/>
                  </a:lnTo>
                  <a:lnTo>
                    <a:pt x="59" y="58"/>
                  </a:lnTo>
                  <a:lnTo>
                    <a:pt x="70" y="46"/>
                  </a:lnTo>
                  <a:lnTo>
                    <a:pt x="94" y="32"/>
                  </a:lnTo>
                  <a:lnTo>
                    <a:pt x="110" y="1"/>
                  </a:lnTo>
                  <a:lnTo>
                    <a:pt x="117" y="0"/>
                  </a:lnTo>
                  <a:lnTo>
                    <a:pt x="129" y="11"/>
                  </a:lnTo>
                  <a:lnTo>
                    <a:pt x="151" y="8"/>
                  </a:lnTo>
                  <a:lnTo>
                    <a:pt x="163" y="10"/>
                  </a:lnTo>
                  <a:lnTo>
                    <a:pt x="169" y="1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3" name="Freeform 298"/>
            <p:cNvSpPr>
              <a:spLocks/>
            </p:cNvSpPr>
            <p:nvPr/>
          </p:nvSpPr>
          <p:spPr bwMode="auto">
            <a:xfrm>
              <a:off x="3933825" y="2789263"/>
              <a:ext cx="312738" cy="222250"/>
            </a:xfrm>
            <a:custGeom>
              <a:avLst/>
              <a:gdLst>
                <a:gd name="T0" fmla="*/ 2147483647 w 174"/>
                <a:gd name="T1" fmla="*/ 2147483647 h 143"/>
                <a:gd name="T2" fmla="*/ 2147483647 w 174"/>
                <a:gd name="T3" fmla="*/ 2147483647 h 143"/>
                <a:gd name="T4" fmla="*/ 2147483647 w 174"/>
                <a:gd name="T5" fmla="*/ 2147483647 h 143"/>
                <a:gd name="T6" fmla="*/ 2147483647 w 174"/>
                <a:gd name="T7" fmla="*/ 2147483647 h 143"/>
                <a:gd name="T8" fmla="*/ 2147483647 w 174"/>
                <a:gd name="T9" fmla="*/ 2147483647 h 143"/>
                <a:gd name="T10" fmla="*/ 2147483647 w 174"/>
                <a:gd name="T11" fmla="*/ 2147483647 h 143"/>
                <a:gd name="T12" fmla="*/ 2147483647 w 174"/>
                <a:gd name="T13" fmla="*/ 2147483647 h 143"/>
                <a:gd name="T14" fmla="*/ 2147483647 w 174"/>
                <a:gd name="T15" fmla="*/ 2147483647 h 143"/>
                <a:gd name="T16" fmla="*/ 0 w 174"/>
                <a:gd name="T17" fmla="*/ 2147483647 h 143"/>
                <a:gd name="T18" fmla="*/ 2147483647 w 174"/>
                <a:gd name="T19" fmla="*/ 2147483647 h 143"/>
                <a:gd name="T20" fmla="*/ 2147483647 w 174"/>
                <a:gd name="T21" fmla="*/ 2147483647 h 143"/>
                <a:gd name="T22" fmla="*/ 2147483647 w 174"/>
                <a:gd name="T23" fmla="*/ 2147483647 h 143"/>
                <a:gd name="T24" fmla="*/ 2147483647 w 174"/>
                <a:gd name="T25" fmla="*/ 2147483647 h 143"/>
                <a:gd name="T26" fmla="*/ 2147483647 w 174"/>
                <a:gd name="T27" fmla="*/ 2147483647 h 143"/>
                <a:gd name="T28" fmla="*/ 2147483647 w 174"/>
                <a:gd name="T29" fmla="*/ 2147483647 h 143"/>
                <a:gd name="T30" fmla="*/ 2147483647 w 174"/>
                <a:gd name="T31" fmla="*/ 2147483647 h 143"/>
                <a:gd name="T32" fmla="*/ 2147483647 w 174"/>
                <a:gd name="T33" fmla="*/ 2147483647 h 143"/>
                <a:gd name="T34" fmla="*/ 2147483647 w 174"/>
                <a:gd name="T35" fmla="*/ 0 h 143"/>
                <a:gd name="T36" fmla="*/ 2147483647 w 174"/>
                <a:gd name="T37" fmla="*/ 2147483647 h 143"/>
                <a:gd name="T38" fmla="*/ 2147483647 w 174"/>
                <a:gd name="T39" fmla="*/ 2147483647 h 143"/>
                <a:gd name="T40" fmla="*/ 2147483647 w 174"/>
                <a:gd name="T41" fmla="*/ 2147483647 h 143"/>
                <a:gd name="T42" fmla="*/ 2147483647 w 174"/>
                <a:gd name="T43" fmla="*/ 2147483647 h 1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4"/>
                <a:gd name="T67" fmla="*/ 0 h 143"/>
                <a:gd name="T68" fmla="*/ 174 w 174"/>
                <a:gd name="T69" fmla="*/ 143 h 1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4" h="143">
                  <a:moveTo>
                    <a:pt x="169" y="17"/>
                  </a:moveTo>
                  <a:lnTo>
                    <a:pt x="174" y="59"/>
                  </a:lnTo>
                  <a:lnTo>
                    <a:pt x="136" y="71"/>
                  </a:lnTo>
                  <a:lnTo>
                    <a:pt x="138" y="81"/>
                  </a:lnTo>
                  <a:lnTo>
                    <a:pt x="111" y="102"/>
                  </a:lnTo>
                  <a:lnTo>
                    <a:pt x="73" y="115"/>
                  </a:lnTo>
                  <a:lnTo>
                    <a:pt x="65" y="122"/>
                  </a:lnTo>
                  <a:lnTo>
                    <a:pt x="65" y="143"/>
                  </a:lnTo>
                  <a:lnTo>
                    <a:pt x="0" y="143"/>
                  </a:lnTo>
                  <a:lnTo>
                    <a:pt x="21" y="132"/>
                  </a:lnTo>
                  <a:lnTo>
                    <a:pt x="48" y="108"/>
                  </a:lnTo>
                  <a:lnTo>
                    <a:pt x="52" y="97"/>
                  </a:lnTo>
                  <a:lnTo>
                    <a:pt x="49" y="76"/>
                  </a:lnTo>
                  <a:lnTo>
                    <a:pt x="59" y="58"/>
                  </a:lnTo>
                  <a:lnTo>
                    <a:pt x="70" y="46"/>
                  </a:lnTo>
                  <a:lnTo>
                    <a:pt x="94" y="32"/>
                  </a:lnTo>
                  <a:lnTo>
                    <a:pt x="110" y="1"/>
                  </a:lnTo>
                  <a:lnTo>
                    <a:pt x="117" y="0"/>
                  </a:lnTo>
                  <a:lnTo>
                    <a:pt x="129" y="11"/>
                  </a:lnTo>
                  <a:lnTo>
                    <a:pt x="151" y="8"/>
                  </a:lnTo>
                  <a:lnTo>
                    <a:pt x="163" y="10"/>
                  </a:lnTo>
                  <a:lnTo>
                    <a:pt x="169" y="1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4" name="Freeform 299"/>
            <p:cNvSpPr>
              <a:spLocks/>
            </p:cNvSpPr>
            <p:nvPr/>
          </p:nvSpPr>
          <p:spPr bwMode="auto">
            <a:xfrm>
              <a:off x="5380038" y="3427438"/>
              <a:ext cx="39687" cy="50800"/>
            </a:xfrm>
            <a:custGeom>
              <a:avLst/>
              <a:gdLst>
                <a:gd name="T0" fmla="*/ 2147483647 w 22"/>
                <a:gd name="T1" fmla="*/ 2147483647 h 32"/>
                <a:gd name="T2" fmla="*/ 2147483647 w 22"/>
                <a:gd name="T3" fmla="*/ 2147483647 h 32"/>
                <a:gd name="T4" fmla="*/ 2147483647 w 22"/>
                <a:gd name="T5" fmla="*/ 2147483647 h 32"/>
                <a:gd name="T6" fmla="*/ 2147483647 w 22"/>
                <a:gd name="T7" fmla="*/ 2147483647 h 32"/>
                <a:gd name="T8" fmla="*/ 2147483647 w 22"/>
                <a:gd name="T9" fmla="*/ 0 h 32"/>
                <a:gd name="T10" fmla="*/ 2147483647 w 22"/>
                <a:gd name="T11" fmla="*/ 2147483647 h 32"/>
                <a:gd name="T12" fmla="*/ 0 w 22"/>
                <a:gd name="T13" fmla="*/ 2147483647 h 32"/>
                <a:gd name="T14" fmla="*/ 0 w 22"/>
                <a:gd name="T15" fmla="*/ 2147483647 h 32"/>
                <a:gd name="T16" fmla="*/ 2147483647 w 22"/>
                <a:gd name="T17" fmla="*/ 2147483647 h 32"/>
                <a:gd name="T18" fmla="*/ 2147483647 w 22"/>
                <a:gd name="T19" fmla="*/ 2147483647 h 32"/>
                <a:gd name="T20" fmla="*/ 2147483647 w 22"/>
                <a:gd name="T21" fmla="*/ 2147483647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32"/>
                <a:gd name="T35" fmla="*/ 22 w 22"/>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32">
                  <a:moveTo>
                    <a:pt x="21" y="22"/>
                  </a:moveTo>
                  <a:lnTo>
                    <a:pt x="15" y="19"/>
                  </a:lnTo>
                  <a:lnTo>
                    <a:pt x="22" y="13"/>
                  </a:lnTo>
                  <a:lnTo>
                    <a:pt x="21" y="5"/>
                  </a:lnTo>
                  <a:lnTo>
                    <a:pt x="15" y="0"/>
                  </a:lnTo>
                  <a:lnTo>
                    <a:pt x="7" y="6"/>
                  </a:lnTo>
                  <a:lnTo>
                    <a:pt x="0" y="25"/>
                  </a:lnTo>
                  <a:lnTo>
                    <a:pt x="0" y="31"/>
                  </a:lnTo>
                  <a:lnTo>
                    <a:pt x="15" y="31"/>
                  </a:lnTo>
                  <a:lnTo>
                    <a:pt x="15" y="32"/>
                  </a:lnTo>
                  <a:lnTo>
                    <a:pt x="21" y="2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5" name="Freeform 300"/>
            <p:cNvSpPr>
              <a:spLocks/>
            </p:cNvSpPr>
            <p:nvPr/>
          </p:nvSpPr>
          <p:spPr bwMode="auto">
            <a:xfrm>
              <a:off x="5380038" y="3427438"/>
              <a:ext cx="39687" cy="50800"/>
            </a:xfrm>
            <a:custGeom>
              <a:avLst/>
              <a:gdLst>
                <a:gd name="T0" fmla="*/ 2147483647 w 22"/>
                <a:gd name="T1" fmla="*/ 2147483647 h 32"/>
                <a:gd name="T2" fmla="*/ 2147483647 w 22"/>
                <a:gd name="T3" fmla="*/ 2147483647 h 32"/>
                <a:gd name="T4" fmla="*/ 2147483647 w 22"/>
                <a:gd name="T5" fmla="*/ 2147483647 h 32"/>
                <a:gd name="T6" fmla="*/ 2147483647 w 22"/>
                <a:gd name="T7" fmla="*/ 2147483647 h 32"/>
                <a:gd name="T8" fmla="*/ 2147483647 w 22"/>
                <a:gd name="T9" fmla="*/ 0 h 32"/>
                <a:gd name="T10" fmla="*/ 2147483647 w 22"/>
                <a:gd name="T11" fmla="*/ 2147483647 h 32"/>
                <a:gd name="T12" fmla="*/ 0 w 22"/>
                <a:gd name="T13" fmla="*/ 2147483647 h 32"/>
                <a:gd name="T14" fmla="*/ 0 w 22"/>
                <a:gd name="T15" fmla="*/ 2147483647 h 32"/>
                <a:gd name="T16" fmla="*/ 2147483647 w 22"/>
                <a:gd name="T17" fmla="*/ 2147483647 h 32"/>
                <a:gd name="T18" fmla="*/ 2147483647 w 22"/>
                <a:gd name="T19" fmla="*/ 2147483647 h 32"/>
                <a:gd name="T20" fmla="*/ 2147483647 w 22"/>
                <a:gd name="T21" fmla="*/ 2147483647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32"/>
                <a:gd name="T35" fmla="*/ 22 w 22"/>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32">
                  <a:moveTo>
                    <a:pt x="21" y="22"/>
                  </a:moveTo>
                  <a:lnTo>
                    <a:pt x="15" y="19"/>
                  </a:lnTo>
                  <a:lnTo>
                    <a:pt x="22" y="13"/>
                  </a:lnTo>
                  <a:lnTo>
                    <a:pt x="21" y="5"/>
                  </a:lnTo>
                  <a:lnTo>
                    <a:pt x="15" y="0"/>
                  </a:lnTo>
                  <a:lnTo>
                    <a:pt x="7" y="6"/>
                  </a:lnTo>
                  <a:lnTo>
                    <a:pt x="0" y="25"/>
                  </a:lnTo>
                  <a:lnTo>
                    <a:pt x="0" y="31"/>
                  </a:lnTo>
                  <a:lnTo>
                    <a:pt x="15" y="31"/>
                  </a:lnTo>
                  <a:lnTo>
                    <a:pt x="15" y="32"/>
                  </a:lnTo>
                  <a:lnTo>
                    <a:pt x="21" y="2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6" name="Freeform 301"/>
            <p:cNvSpPr>
              <a:spLocks/>
            </p:cNvSpPr>
            <p:nvPr/>
          </p:nvSpPr>
          <p:spPr bwMode="auto">
            <a:xfrm>
              <a:off x="5362575" y="3444900"/>
              <a:ext cx="263525" cy="374650"/>
            </a:xfrm>
            <a:custGeom>
              <a:avLst/>
              <a:gdLst>
                <a:gd name="T0" fmla="*/ 2147483647 w 148"/>
                <a:gd name="T1" fmla="*/ 2147483647 h 238"/>
                <a:gd name="T2" fmla="*/ 0 w 148"/>
                <a:gd name="T3" fmla="*/ 2147483647 h 238"/>
                <a:gd name="T4" fmla="*/ 0 w 148"/>
                <a:gd name="T5" fmla="*/ 2147483647 h 238"/>
                <a:gd name="T6" fmla="*/ 2147483647 w 148"/>
                <a:gd name="T7" fmla="*/ 2147483647 h 238"/>
                <a:gd name="T8" fmla="*/ 2147483647 w 148"/>
                <a:gd name="T9" fmla="*/ 2147483647 h 238"/>
                <a:gd name="T10" fmla="*/ 2147483647 w 148"/>
                <a:gd name="T11" fmla="*/ 2147483647 h 238"/>
                <a:gd name="T12" fmla="*/ 2147483647 w 148"/>
                <a:gd name="T13" fmla="*/ 2147483647 h 238"/>
                <a:gd name="T14" fmla="*/ 2147483647 w 148"/>
                <a:gd name="T15" fmla="*/ 2147483647 h 238"/>
                <a:gd name="T16" fmla="*/ 2147483647 w 148"/>
                <a:gd name="T17" fmla="*/ 2147483647 h 238"/>
                <a:gd name="T18" fmla="*/ 2147483647 w 148"/>
                <a:gd name="T19" fmla="*/ 2147483647 h 238"/>
                <a:gd name="T20" fmla="*/ 2147483647 w 148"/>
                <a:gd name="T21" fmla="*/ 2147483647 h 238"/>
                <a:gd name="T22" fmla="*/ 2147483647 w 148"/>
                <a:gd name="T23" fmla="*/ 0 h 238"/>
                <a:gd name="T24" fmla="*/ 2147483647 w 148"/>
                <a:gd name="T25" fmla="*/ 2147483647 h 238"/>
                <a:gd name="T26" fmla="*/ 2147483647 w 148"/>
                <a:gd name="T27" fmla="*/ 2147483647 h 238"/>
                <a:gd name="T28" fmla="*/ 2147483647 w 148"/>
                <a:gd name="T29" fmla="*/ 2147483647 h 238"/>
                <a:gd name="T30" fmla="*/ 2147483647 w 148"/>
                <a:gd name="T31" fmla="*/ 2147483647 h 238"/>
                <a:gd name="T32" fmla="*/ 2147483647 w 148"/>
                <a:gd name="T33" fmla="*/ 2147483647 h 238"/>
                <a:gd name="T34" fmla="*/ 2147483647 w 148"/>
                <a:gd name="T35" fmla="*/ 2147483647 h 238"/>
                <a:gd name="T36" fmla="*/ 2147483647 w 148"/>
                <a:gd name="T37" fmla="*/ 2147483647 h 238"/>
                <a:gd name="T38" fmla="*/ 2147483647 w 148"/>
                <a:gd name="T39" fmla="*/ 2147483647 h 238"/>
                <a:gd name="T40" fmla="*/ 2147483647 w 148"/>
                <a:gd name="T41" fmla="*/ 2147483647 h 238"/>
                <a:gd name="T42" fmla="*/ 2147483647 w 148"/>
                <a:gd name="T43" fmla="*/ 2147483647 h 238"/>
                <a:gd name="T44" fmla="*/ 2147483647 w 148"/>
                <a:gd name="T45" fmla="*/ 2147483647 h 238"/>
                <a:gd name="T46" fmla="*/ 2147483647 w 148"/>
                <a:gd name="T47" fmla="*/ 2147483647 h 238"/>
                <a:gd name="T48" fmla="*/ 2147483647 w 148"/>
                <a:gd name="T49" fmla="*/ 2147483647 h 238"/>
                <a:gd name="T50" fmla="*/ 2147483647 w 148"/>
                <a:gd name="T51" fmla="*/ 2147483647 h 2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238"/>
                <a:gd name="T80" fmla="*/ 148 w 148"/>
                <a:gd name="T81" fmla="*/ 238 h 2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238">
                  <a:moveTo>
                    <a:pt x="13" y="142"/>
                  </a:moveTo>
                  <a:lnTo>
                    <a:pt x="0" y="164"/>
                  </a:lnTo>
                  <a:lnTo>
                    <a:pt x="0" y="222"/>
                  </a:lnTo>
                  <a:lnTo>
                    <a:pt x="8" y="238"/>
                  </a:lnTo>
                  <a:lnTo>
                    <a:pt x="10" y="238"/>
                  </a:lnTo>
                  <a:lnTo>
                    <a:pt x="32" y="202"/>
                  </a:lnTo>
                  <a:lnTo>
                    <a:pt x="77" y="165"/>
                  </a:lnTo>
                  <a:lnTo>
                    <a:pt x="100" y="138"/>
                  </a:lnTo>
                  <a:lnTo>
                    <a:pt x="118" y="108"/>
                  </a:lnTo>
                  <a:lnTo>
                    <a:pt x="148" y="27"/>
                  </a:lnTo>
                  <a:lnTo>
                    <a:pt x="148" y="3"/>
                  </a:lnTo>
                  <a:lnTo>
                    <a:pt x="139" y="0"/>
                  </a:lnTo>
                  <a:lnTo>
                    <a:pt x="135" y="8"/>
                  </a:lnTo>
                  <a:lnTo>
                    <a:pt x="117" y="14"/>
                  </a:lnTo>
                  <a:lnTo>
                    <a:pt x="93" y="15"/>
                  </a:lnTo>
                  <a:lnTo>
                    <a:pt x="55" y="28"/>
                  </a:lnTo>
                  <a:lnTo>
                    <a:pt x="46" y="27"/>
                  </a:lnTo>
                  <a:lnTo>
                    <a:pt x="31" y="9"/>
                  </a:lnTo>
                  <a:lnTo>
                    <a:pt x="25" y="19"/>
                  </a:lnTo>
                  <a:lnTo>
                    <a:pt x="25" y="28"/>
                  </a:lnTo>
                  <a:lnTo>
                    <a:pt x="44" y="52"/>
                  </a:lnTo>
                  <a:lnTo>
                    <a:pt x="90" y="68"/>
                  </a:lnTo>
                  <a:lnTo>
                    <a:pt x="103" y="68"/>
                  </a:lnTo>
                  <a:lnTo>
                    <a:pt x="62" y="122"/>
                  </a:lnTo>
                  <a:lnTo>
                    <a:pt x="39" y="123"/>
                  </a:lnTo>
                  <a:lnTo>
                    <a:pt x="13" y="14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7" name="Freeform 302"/>
            <p:cNvSpPr>
              <a:spLocks/>
            </p:cNvSpPr>
            <p:nvPr/>
          </p:nvSpPr>
          <p:spPr bwMode="auto">
            <a:xfrm>
              <a:off x="5362575" y="3444900"/>
              <a:ext cx="263525" cy="374650"/>
            </a:xfrm>
            <a:custGeom>
              <a:avLst/>
              <a:gdLst>
                <a:gd name="T0" fmla="*/ 2147483647 w 148"/>
                <a:gd name="T1" fmla="*/ 2147483647 h 238"/>
                <a:gd name="T2" fmla="*/ 0 w 148"/>
                <a:gd name="T3" fmla="*/ 2147483647 h 238"/>
                <a:gd name="T4" fmla="*/ 0 w 148"/>
                <a:gd name="T5" fmla="*/ 2147483647 h 238"/>
                <a:gd name="T6" fmla="*/ 2147483647 w 148"/>
                <a:gd name="T7" fmla="*/ 2147483647 h 238"/>
                <a:gd name="T8" fmla="*/ 2147483647 w 148"/>
                <a:gd name="T9" fmla="*/ 2147483647 h 238"/>
                <a:gd name="T10" fmla="*/ 2147483647 w 148"/>
                <a:gd name="T11" fmla="*/ 2147483647 h 238"/>
                <a:gd name="T12" fmla="*/ 2147483647 w 148"/>
                <a:gd name="T13" fmla="*/ 2147483647 h 238"/>
                <a:gd name="T14" fmla="*/ 2147483647 w 148"/>
                <a:gd name="T15" fmla="*/ 2147483647 h 238"/>
                <a:gd name="T16" fmla="*/ 2147483647 w 148"/>
                <a:gd name="T17" fmla="*/ 2147483647 h 238"/>
                <a:gd name="T18" fmla="*/ 2147483647 w 148"/>
                <a:gd name="T19" fmla="*/ 2147483647 h 238"/>
                <a:gd name="T20" fmla="*/ 2147483647 w 148"/>
                <a:gd name="T21" fmla="*/ 2147483647 h 238"/>
                <a:gd name="T22" fmla="*/ 2147483647 w 148"/>
                <a:gd name="T23" fmla="*/ 0 h 238"/>
                <a:gd name="T24" fmla="*/ 2147483647 w 148"/>
                <a:gd name="T25" fmla="*/ 2147483647 h 238"/>
                <a:gd name="T26" fmla="*/ 2147483647 w 148"/>
                <a:gd name="T27" fmla="*/ 2147483647 h 238"/>
                <a:gd name="T28" fmla="*/ 2147483647 w 148"/>
                <a:gd name="T29" fmla="*/ 2147483647 h 238"/>
                <a:gd name="T30" fmla="*/ 2147483647 w 148"/>
                <a:gd name="T31" fmla="*/ 2147483647 h 238"/>
                <a:gd name="T32" fmla="*/ 2147483647 w 148"/>
                <a:gd name="T33" fmla="*/ 2147483647 h 238"/>
                <a:gd name="T34" fmla="*/ 2147483647 w 148"/>
                <a:gd name="T35" fmla="*/ 2147483647 h 238"/>
                <a:gd name="T36" fmla="*/ 2147483647 w 148"/>
                <a:gd name="T37" fmla="*/ 2147483647 h 238"/>
                <a:gd name="T38" fmla="*/ 2147483647 w 148"/>
                <a:gd name="T39" fmla="*/ 2147483647 h 238"/>
                <a:gd name="T40" fmla="*/ 2147483647 w 148"/>
                <a:gd name="T41" fmla="*/ 2147483647 h 238"/>
                <a:gd name="T42" fmla="*/ 2147483647 w 148"/>
                <a:gd name="T43" fmla="*/ 2147483647 h 238"/>
                <a:gd name="T44" fmla="*/ 2147483647 w 148"/>
                <a:gd name="T45" fmla="*/ 2147483647 h 238"/>
                <a:gd name="T46" fmla="*/ 2147483647 w 148"/>
                <a:gd name="T47" fmla="*/ 2147483647 h 238"/>
                <a:gd name="T48" fmla="*/ 2147483647 w 148"/>
                <a:gd name="T49" fmla="*/ 2147483647 h 238"/>
                <a:gd name="T50" fmla="*/ 2147483647 w 148"/>
                <a:gd name="T51" fmla="*/ 2147483647 h 2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238"/>
                <a:gd name="T80" fmla="*/ 148 w 148"/>
                <a:gd name="T81" fmla="*/ 238 h 2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238">
                  <a:moveTo>
                    <a:pt x="13" y="142"/>
                  </a:moveTo>
                  <a:lnTo>
                    <a:pt x="0" y="164"/>
                  </a:lnTo>
                  <a:lnTo>
                    <a:pt x="0" y="222"/>
                  </a:lnTo>
                  <a:lnTo>
                    <a:pt x="8" y="238"/>
                  </a:lnTo>
                  <a:lnTo>
                    <a:pt x="10" y="238"/>
                  </a:lnTo>
                  <a:lnTo>
                    <a:pt x="32" y="202"/>
                  </a:lnTo>
                  <a:lnTo>
                    <a:pt x="77" y="165"/>
                  </a:lnTo>
                  <a:lnTo>
                    <a:pt x="100" y="138"/>
                  </a:lnTo>
                  <a:lnTo>
                    <a:pt x="118" y="108"/>
                  </a:lnTo>
                  <a:lnTo>
                    <a:pt x="148" y="27"/>
                  </a:lnTo>
                  <a:lnTo>
                    <a:pt x="148" y="3"/>
                  </a:lnTo>
                  <a:lnTo>
                    <a:pt x="139" y="0"/>
                  </a:lnTo>
                  <a:lnTo>
                    <a:pt x="135" y="8"/>
                  </a:lnTo>
                  <a:lnTo>
                    <a:pt x="117" y="14"/>
                  </a:lnTo>
                  <a:lnTo>
                    <a:pt x="93" y="15"/>
                  </a:lnTo>
                  <a:lnTo>
                    <a:pt x="55" y="28"/>
                  </a:lnTo>
                  <a:lnTo>
                    <a:pt x="46" y="27"/>
                  </a:lnTo>
                  <a:lnTo>
                    <a:pt x="31" y="9"/>
                  </a:lnTo>
                  <a:lnTo>
                    <a:pt x="25" y="19"/>
                  </a:lnTo>
                  <a:lnTo>
                    <a:pt x="25" y="28"/>
                  </a:lnTo>
                  <a:lnTo>
                    <a:pt x="44" y="52"/>
                  </a:lnTo>
                  <a:lnTo>
                    <a:pt x="90" y="68"/>
                  </a:lnTo>
                  <a:lnTo>
                    <a:pt x="103" y="68"/>
                  </a:lnTo>
                  <a:lnTo>
                    <a:pt x="62" y="122"/>
                  </a:lnTo>
                  <a:lnTo>
                    <a:pt x="39" y="123"/>
                  </a:lnTo>
                  <a:lnTo>
                    <a:pt x="13" y="14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8" name="Freeform 303"/>
            <p:cNvSpPr>
              <a:spLocks/>
            </p:cNvSpPr>
            <p:nvPr/>
          </p:nvSpPr>
          <p:spPr bwMode="auto">
            <a:xfrm>
              <a:off x="3814763" y="3392513"/>
              <a:ext cx="79375" cy="22225"/>
            </a:xfrm>
            <a:custGeom>
              <a:avLst/>
              <a:gdLst>
                <a:gd name="T0" fmla="*/ 2147483647 w 44"/>
                <a:gd name="T1" fmla="*/ 2147483647 h 15"/>
                <a:gd name="T2" fmla="*/ 2147483647 w 44"/>
                <a:gd name="T3" fmla="*/ 2147483647 h 15"/>
                <a:gd name="T4" fmla="*/ 2147483647 w 44"/>
                <a:gd name="T5" fmla="*/ 2147483647 h 15"/>
                <a:gd name="T6" fmla="*/ 2147483647 w 44"/>
                <a:gd name="T7" fmla="*/ 2147483647 h 15"/>
                <a:gd name="T8" fmla="*/ 2147483647 w 44"/>
                <a:gd name="T9" fmla="*/ 0 h 15"/>
                <a:gd name="T10" fmla="*/ 2147483647 w 44"/>
                <a:gd name="T11" fmla="*/ 2147483647 h 15"/>
                <a:gd name="T12" fmla="*/ 2147483647 w 44"/>
                <a:gd name="T13" fmla="*/ 2147483647 h 15"/>
                <a:gd name="T14" fmla="*/ 0 w 44"/>
                <a:gd name="T15" fmla="*/ 2147483647 h 15"/>
                <a:gd name="T16" fmla="*/ 2147483647 w 44"/>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15"/>
                <a:gd name="T29" fmla="*/ 44 w 4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15">
                  <a:moveTo>
                    <a:pt x="2" y="15"/>
                  </a:moveTo>
                  <a:lnTo>
                    <a:pt x="24" y="6"/>
                  </a:lnTo>
                  <a:lnTo>
                    <a:pt x="42" y="9"/>
                  </a:lnTo>
                  <a:lnTo>
                    <a:pt x="44" y="6"/>
                  </a:lnTo>
                  <a:lnTo>
                    <a:pt x="23" y="0"/>
                  </a:lnTo>
                  <a:lnTo>
                    <a:pt x="3" y="3"/>
                  </a:lnTo>
                  <a:lnTo>
                    <a:pt x="2" y="3"/>
                  </a:lnTo>
                  <a:lnTo>
                    <a:pt x="0" y="14"/>
                  </a:lnTo>
                  <a:lnTo>
                    <a:pt x="2"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49" name="Freeform 304"/>
            <p:cNvSpPr>
              <a:spLocks/>
            </p:cNvSpPr>
            <p:nvPr/>
          </p:nvSpPr>
          <p:spPr bwMode="auto">
            <a:xfrm>
              <a:off x="3814763" y="3392513"/>
              <a:ext cx="79375" cy="22225"/>
            </a:xfrm>
            <a:custGeom>
              <a:avLst/>
              <a:gdLst>
                <a:gd name="T0" fmla="*/ 2147483647 w 44"/>
                <a:gd name="T1" fmla="*/ 2147483647 h 15"/>
                <a:gd name="T2" fmla="*/ 2147483647 w 44"/>
                <a:gd name="T3" fmla="*/ 2147483647 h 15"/>
                <a:gd name="T4" fmla="*/ 2147483647 w 44"/>
                <a:gd name="T5" fmla="*/ 2147483647 h 15"/>
                <a:gd name="T6" fmla="*/ 2147483647 w 44"/>
                <a:gd name="T7" fmla="*/ 2147483647 h 15"/>
                <a:gd name="T8" fmla="*/ 2147483647 w 44"/>
                <a:gd name="T9" fmla="*/ 0 h 15"/>
                <a:gd name="T10" fmla="*/ 2147483647 w 44"/>
                <a:gd name="T11" fmla="*/ 2147483647 h 15"/>
                <a:gd name="T12" fmla="*/ 2147483647 w 44"/>
                <a:gd name="T13" fmla="*/ 2147483647 h 15"/>
                <a:gd name="T14" fmla="*/ 0 w 44"/>
                <a:gd name="T15" fmla="*/ 2147483647 h 15"/>
                <a:gd name="T16" fmla="*/ 2147483647 w 44"/>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15"/>
                <a:gd name="T29" fmla="*/ 44 w 4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15">
                  <a:moveTo>
                    <a:pt x="2" y="15"/>
                  </a:moveTo>
                  <a:lnTo>
                    <a:pt x="24" y="6"/>
                  </a:lnTo>
                  <a:lnTo>
                    <a:pt x="42" y="9"/>
                  </a:lnTo>
                  <a:lnTo>
                    <a:pt x="44" y="6"/>
                  </a:lnTo>
                  <a:lnTo>
                    <a:pt x="23" y="0"/>
                  </a:lnTo>
                  <a:lnTo>
                    <a:pt x="3" y="3"/>
                  </a:lnTo>
                  <a:lnTo>
                    <a:pt x="2" y="3"/>
                  </a:lnTo>
                  <a:lnTo>
                    <a:pt x="0" y="14"/>
                  </a:lnTo>
                  <a:lnTo>
                    <a:pt x="2" y="15"/>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50" name="Freeform 305"/>
            <p:cNvSpPr>
              <a:spLocks/>
            </p:cNvSpPr>
            <p:nvPr/>
          </p:nvSpPr>
          <p:spPr bwMode="auto">
            <a:xfrm>
              <a:off x="3814763" y="3427438"/>
              <a:ext cx="84137" cy="47625"/>
            </a:xfrm>
            <a:custGeom>
              <a:avLst/>
              <a:gdLst>
                <a:gd name="T0" fmla="*/ 2147483647 w 46"/>
                <a:gd name="T1" fmla="*/ 0 h 31"/>
                <a:gd name="T2" fmla="*/ 2147483647 w 46"/>
                <a:gd name="T3" fmla="*/ 2147483647 h 31"/>
                <a:gd name="T4" fmla="*/ 2147483647 w 46"/>
                <a:gd name="T5" fmla="*/ 2147483647 h 31"/>
                <a:gd name="T6" fmla="*/ 2147483647 w 46"/>
                <a:gd name="T7" fmla="*/ 2147483647 h 31"/>
                <a:gd name="T8" fmla="*/ 2147483647 w 46"/>
                <a:gd name="T9" fmla="*/ 2147483647 h 31"/>
                <a:gd name="T10" fmla="*/ 2147483647 w 46"/>
                <a:gd name="T11" fmla="*/ 2147483647 h 31"/>
                <a:gd name="T12" fmla="*/ 2147483647 w 46"/>
                <a:gd name="T13" fmla="*/ 2147483647 h 31"/>
                <a:gd name="T14" fmla="*/ 0 w 46"/>
                <a:gd name="T15" fmla="*/ 2147483647 h 31"/>
                <a:gd name="T16" fmla="*/ 2147483647 w 46"/>
                <a:gd name="T17" fmla="*/ 2147483647 h 31"/>
                <a:gd name="T18" fmla="*/ 2147483647 w 46"/>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31"/>
                <a:gd name="T32" fmla="*/ 46 w 46"/>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31">
                  <a:moveTo>
                    <a:pt x="46" y="0"/>
                  </a:moveTo>
                  <a:lnTo>
                    <a:pt x="44" y="16"/>
                  </a:lnTo>
                  <a:lnTo>
                    <a:pt x="31" y="21"/>
                  </a:lnTo>
                  <a:lnTo>
                    <a:pt x="25" y="31"/>
                  </a:lnTo>
                  <a:lnTo>
                    <a:pt x="20" y="25"/>
                  </a:lnTo>
                  <a:lnTo>
                    <a:pt x="18" y="13"/>
                  </a:lnTo>
                  <a:lnTo>
                    <a:pt x="13" y="15"/>
                  </a:lnTo>
                  <a:lnTo>
                    <a:pt x="0" y="5"/>
                  </a:lnTo>
                  <a:lnTo>
                    <a:pt x="2" y="3"/>
                  </a:lnTo>
                  <a:lnTo>
                    <a:pt x="46"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51" name="Freeform 306"/>
            <p:cNvSpPr>
              <a:spLocks/>
            </p:cNvSpPr>
            <p:nvPr/>
          </p:nvSpPr>
          <p:spPr bwMode="auto">
            <a:xfrm>
              <a:off x="3814763" y="3427438"/>
              <a:ext cx="84137" cy="47625"/>
            </a:xfrm>
            <a:custGeom>
              <a:avLst/>
              <a:gdLst>
                <a:gd name="T0" fmla="*/ 2147483647 w 46"/>
                <a:gd name="T1" fmla="*/ 0 h 31"/>
                <a:gd name="T2" fmla="*/ 2147483647 w 46"/>
                <a:gd name="T3" fmla="*/ 2147483647 h 31"/>
                <a:gd name="T4" fmla="*/ 2147483647 w 46"/>
                <a:gd name="T5" fmla="*/ 2147483647 h 31"/>
                <a:gd name="T6" fmla="*/ 2147483647 w 46"/>
                <a:gd name="T7" fmla="*/ 2147483647 h 31"/>
                <a:gd name="T8" fmla="*/ 2147483647 w 46"/>
                <a:gd name="T9" fmla="*/ 2147483647 h 31"/>
                <a:gd name="T10" fmla="*/ 2147483647 w 46"/>
                <a:gd name="T11" fmla="*/ 2147483647 h 31"/>
                <a:gd name="T12" fmla="*/ 2147483647 w 46"/>
                <a:gd name="T13" fmla="*/ 2147483647 h 31"/>
                <a:gd name="T14" fmla="*/ 0 w 46"/>
                <a:gd name="T15" fmla="*/ 2147483647 h 31"/>
                <a:gd name="T16" fmla="*/ 2147483647 w 46"/>
                <a:gd name="T17" fmla="*/ 2147483647 h 31"/>
                <a:gd name="T18" fmla="*/ 2147483647 w 46"/>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31"/>
                <a:gd name="T32" fmla="*/ 46 w 46"/>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31">
                  <a:moveTo>
                    <a:pt x="46" y="0"/>
                  </a:moveTo>
                  <a:lnTo>
                    <a:pt x="44" y="16"/>
                  </a:lnTo>
                  <a:lnTo>
                    <a:pt x="31" y="21"/>
                  </a:lnTo>
                  <a:lnTo>
                    <a:pt x="25" y="31"/>
                  </a:lnTo>
                  <a:lnTo>
                    <a:pt x="20" y="25"/>
                  </a:lnTo>
                  <a:lnTo>
                    <a:pt x="18" y="13"/>
                  </a:lnTo>
                  <a:lnTo>
                    <a:pt x="13" y="15"/>
                  </a:lnTo>
                  <a:lnTo>
                    <a:pt x="0" y="5"/>
                  </a:lnTo>
                  <a:lnTo>
                    <a:pt x="2" y="3"/>
                  </a:lnTo>
                  <a:lnTo>
                    <a:pt x="46"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52" name="Freeform 307"/>
            <p:cNvSpPr>
              <a:spLocks/>
            </p:cNvSpPr>
            <p:nvPr/>
          </p:nvSpPr>
          <p:spPr bwMode="auto">
            <a:xfrm>
              <a:off x="3908425" y="3498875"/>
              <a:ext cx="80963" cy="88900"/>
            </a:xfrm>
            <a:custGeom>
              <a:avLst/>
              <a:gdLst>
                <a:gd name="T0" fmla="*/ 0 w 45"/>
                <a:gd name="T1" fmla="*/ 2147483647 h 55"/>
                <a:gd name="T2" fmla="*/ 2147483647 w 45"/>
                <a:gd name="T3" fmla="*/ 2147483647 h 55"/>
                <a:gd name="T4" fmla="*/ 2147483647 w 45"/>
                <a:gd name="T5" fmla="*/ 2147483647 h 55"/>
                <a:gd name="T6" fmla="*/ 2147483647 w 45"/>
                <a:gd name="T7" fmla="*/ 2147483647 h 55"/>
                <a:gd name="T8" fmla="*/ 2147483647 w 45"/>
                <a:gd name="T9" fmla="*/ 2147483647 h 55"/>
                <a:gd name="T10" fmla="*/ 2147483647 w 45"/>
                <a:gd name="T11" fmla="*/ 2147483647 h 55"/>
                <a:gd name="T12" fmla="*/ 2147483647 w 45"/>
                <a:gd name="T13" fmla="*/ 2147483647 h 55"/>
                <a:gd name="T14" fmla="*/ 2147483647 w 45"/>
                <a:gd name="T15" fmla="*/ 0 h 55"/>
                <a:gd name="T16" fmla="*/ 2147483647 w 45"/>
                <a:gd name="T17" fmla="*/ 2147483647 h 55"/>
                <a:gd name="T18" fmla="*/ 0 w 45"/>
                <a:gd name="T19" fmla="*/ 2147483647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55"/>
                <a:gd name="T32" fmla="*/ 45 w 45"/>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55">
                  <a:moveTo>
                    <a:pt x="0" y="15"/>
                  </a:moveTo>
                  <a:lnTo>
                    <a:pt x="4" y="39"/>
                  </a:lnTo>
                  <a:lnTo>
                    <a:pt x="26" y="55"/>
                  </a:lnTo>
                  <a:lnTo>
                    <a:pt x="26" y="53"/>
                  </a:lnTo>
                  <a:lnTo>
                    <a:pt x="45" y="29"/>
                  </a:lnTo>
                  <a:lnTo>
                    <a:pt x="39" y="29"/>
                  </a:lnTo>
                  <a:lnTo>
                    <a:pt x="42" y="20"/>
                  </a:lnTo>
                  <a:lnTo>
                    <a:pt x="28" y="0"/>
                  </a:lnTo>
                  <a:lnTo>
                    <a:pt x="14" y="1"/>
                  </a:lnTo>
                  <a:lnTo>
                    <a:pt x="0"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53" name="Freeform 308"/>
            <p:cNvSpPr>
              <a:spLocks/>
            </p:cNvSpPr>
            <p:nvPr/>
          </p:nvSpPr>
          <p:spPr bwMode="auto">
            <a:xfrm>
              <a:off x="3908425" y="3498875"/>
              <a:ext cx="80963" cy="88900"/>
            </a:xfrm>
            <a:custGeom>
              <a:avLst/>
              <a:gdLst>
                <a:gd name="T0" fmla="*/ 0 w 45"/>
                <a:gd name="T1" fmla="*/ 2147483647 h 55"/>
                <a:gd name="T2" fmla="*/ 2147483647 w 45"/>
                <a:gd name="T3" fmla="*/ 2147483647 h 55"/>
                <a:gd name="T4" fmla="*/ 2147483647 w 45"/>
                <a:gd name="T5" fmla="*/ 2147483647 h 55"/>
                <a:gd name="T6" fmla="*/ 2147483647 w 45"/>
                <a:gd name="T7" fmla="*/ 2147483647 h 55"/>
                <a:gd name="T8" fmla="*/ 2147483647 w 45"/>
                <a:gd name="T9" fmla="*/ 2147483647 h 55"/>
                <a:gd name="T10" fmla="*/ 2147483647 w 45"/>
                <a:gd name="T11" fmla="*/ 2147483647 h 55"/>
                <a:gd name="T12" fmla="*/ 2147483647 w 45"/>
                <a:gd name="T13" fmla="*/ 2147483647 h 55"/>
                <a:gd name="T14" fmla="*/ 2147483647 w 45"/>
                <a:gd name="T15" fmla="*/ 0 h 55"/>
                <a:gd name="T16" fmla="*/ 2147483647 w 45"/>
                <a:gd name="T17" fmla="*/ 2147483647 h 55"/>
                <a:gd name="T18" fmla="*/ 0 w 45"/>
                <a:gd name="T19" fmla="*/ 2147483647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55"/>
                <a:gd name="T32" fmla="*/ 45 w 45"/>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55">
                  <a:moveTo>
                    <a:pt x="0" y="15"/>
                  </a:moveTo>
                  <a:lnTo>
                    <a:pt x="4" y="39"/>
                  </a:lnTo>
                  <a:lnTo>
                    <a:pt x="26" y="55"/>
                  </a:lnTo>
                  <a:lnTo>
                    <a:pt x="26" y="53"/>
                  </a:lnTo>
                  <a:lnTo>
                    <a:pt x="45" y="29"/>
                  </a:lnTo>
                  <a:lnTo>
                    <a:pt x="39" y="29"/>
                  </a:lnTo>
                  <a:lnTo>
                    <a:pt x="42" y="20"/>
                  </a:lnTo>
                  <a:lnTo>
                    <a:pt x="28" y="0"/>
                  </a:lnTo>
                  <a:lnTo>
                    <a:pt x="14" y="1"/>
                  </a:lnTo>
                  <a:lnTo>
                    <a:pt x="0" y="15"/>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54" name="Freeform 309"/>
            <p:cNvSpPr>
              <a:spLocks/>
            </p:cNvSpPr>
            <p:nvPr/>
          </p:nvSpPr>
          <p:spPr bwMode="auto">
            <a:xfrm>
              <a:off x="5041900" y="3841775"/>
              <a:ext cx="42863" cy="53975"/>
            </a:xfrm>
            <a:custGeom>
              <a:avLst/>
              <a:gdLst>
                <a:gd name="T0" fmla="*/ 0 w 22"/>
                <a:gd name="T1" fmla="*/ 2147483647 h 35"/>
                <a:gd name="T2" fmla="*/ 2147483647 w 22"/>
                <a:gd name="T3" fmla="*/ 0 h 35"/>
                <a:gd name="T4" fmla="*/ 2147483647 w 22"/>
                <a:gd name="T5" fmla="*/ 2147483647 h 35"/>
                <a:gd name="T6" fmla="*/ 2147483647 w 22"/>
                <a:gd name="T7" fmla="*/ 2147483647 h 35"/>
                <a:gd name="T8" fmla="*/ 2147483647 w 22"/>
                <a:gd name="T9" fmla="*/ 2147483647 h 35"/>
                <a:gd name="T10" fmla="*/ 2147483647 w 22"/>
                <a:gd name="T11" fmla="*/ 2147483647 h 35"/>
                <a:gd name="T12" fmla="*/ 0 w 22"/>
                <a:gd name="T13" fmla="*/ 2147483647 h 35"/>
                <a:gd name="T14" fmla="*/ 0 60000 65536"/>
                <a:gd name="T15" fmla="*/ 0 60000 65536"/>
                <a:gd name="T16" fmla="*/ 0 60000 65536"/>
                <a:gd name="T17" fmla="*/ 0 60000 65536"/>
                <a:gd name="T18" fmla="*/ 0 60000 65536"/>
                <a:gd name="T19" fmla="*/ 0 60000 65536"/>
                <a:gd name="T20" fmla="*/ 0 60000 65536"/>
                <a:gd name="T21" fmla="*/ 0 w 22"/>
                <a:gd name="T22" fmla="*/ 0 h 35"/>
                <a:gd name="T23" fmla="*/ 22 w 22"/>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35">
                  <a:moveTo>
                    <a:pt x="0" y="4"/>
                  </a:moveTo>
                  <a:lnTo>
                    <a:pt x="22" y="0"/>
                  </a:lnTo>
                  <a:lnTo>
                    <a:pt x="22" y="16"/>
                  </a:lnTo>
                  <a:lnTo>
                    <a:pt x="7" y="35"/>
                  </a:lnTo>
                  <a:lnTo>
                    <a:pt x="6" y="35"/>
                  </a:lnTo>
                  <a:lnTo>
                    <a:pt x="3" y="16"/>
                  </a:lnTo>
                  <a:lnTo>
                    <a:pt x="0"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55" name="Freeform 310"/>
            <p:cNvSpPr>
              <a:spLocks/>
            </p:cNvSpPr>
            <p:nvPr/>
          </p:nvSpPr>
          <p:spPr bwMode="auto">
            <a:xfrm>
              <a:off x="5041900" y="3841775"/>
              <a:ext cx="42863" cy="53975"/>
            </a:xfrm>
            <a:custGeom>
              <a:avLst/>
              <a:gdLst>
                <a:gd name="T0" fmla="*/ 0 w 22"/>
                <a:gd name="T1" fmla="*/ 2147483647 h 35"/>
                <a:gd name="T2" fmla="*/ 2147483647 w 22"/>
                <a:gd name="T3" fmla="*/ 0 h 35"/>
                <a:gd name="T4" fmla="*/ 2147483647 w 22"/>
                <a:gd name="T5" fmla="*/ 2147483647 h 35"/>
                <a:gd name="T6" fmla="*/ 2147483647 w 22"/>
                <a:gd name="T7" fmla="*/ 2147483647 h 35"/>
                <a:gd name="T8" fmla="*/ 2147483647 w 22"/>
                <a:gd name="T9" fmla="*/ 2147483647 h 35"/>
                <a:gd name="T10" fmla="*/ 2147483647 w 22"/>
                <a:gd name="T11" fmla="*/ 2147483647 h 35"/>
                <a:gd name="T12" fmla="*/ 0 w 22"/>
                <a:gd name="T13" fmla="*/ 2147483647 h 35"/>
                <a:gd name="T14" fmla="*/ 0 60000 65536"/>
                <a:gd name="T15" fmla="*/ 0 60000 65536"/>
                <a:gd name="T16" fmla="*/ 0 60000 65536"/>
                <a:gd name="T17" fmla="*/ 0 60000 65536"/>
                <a:gd name="T18" fmla="*/ 0 60000 65536"/>
                <a:gd name="T19" fmla="*/ 0 60000 65536"/>
                <a:gd name="T20" fmla="*/ 0 60000 65536"/>
                <a:gd name="T21" fmla="*/ 0 w 22"/>
                <a:gd name="T22" fmla="*/ 0 h 35"/>
                <a:gd name="T23" fmla="*/ 22 w 22"/>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35">
                  <a:moveTo>
                    <a:pt x="0" y="4"/>
                  </a:moveTo>
                  <a:lnTo>
                    <a:pt x="22" y="0"/>
                  </a:lnTo>
                  <a:lnTo>
                    <a:pt x="22" y="16"/>
                  </a:lnTo>
                  <a:lnTo>
                    <a:pt x="7" y="35"/>
                  </a:lnTo>
                  <a:lnTo>
                    <a:pt x="6" y="35"/>
                  </a:lnTo>
                  <a:lnTo>
                    <a:pt x="3" y="16"/>
                  </a:lnTo>
                  <a:lnTo>
                    <a:pt x="0"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56" name="Freeform 311"/>
            <p:cNvSpPr>
              <a:spLocks/>
            </p:cNvSpPr>
            <p:nvPr/>
          </p:nvSpPr>
          <p:spPr bwMode="auto">
            <a:xfrm>
              <a:off x="5041900" y="3803675"/>
              <a:ext cx="47625" cy="44450"/>
            </a:xfrm>
            <a:custGeom>
              <a:avLst/>
              <a:gdLst>
                <a:gd name="T0" fmla="*/ 2147483647 w 26"/>
                <a:gd name="T1" fmla="*/ 2147483647 h 29"/>
                <a:gd name="T2" fmla="*/ 2147483647 w 26"/>
                <a:gd name="T3" fmla="*/ 2147483647 h 29"/>
                <a:gd name="T4" fmla="*/ 0 w 26"/>
                <a:gd name="T5" fmla="*/ 2147483647 h 29"/>
                <a:gd name="T6" fmla="*/ 2147483647 w 26"/>
                <a:gd name="T7" fmla="*/ 2147483647 h 29"/>
                <a:gd name="T8" fmla="*/ 2147483647 w 26"/>
                <a:gd name="T9" fmla="*/ 0 h 29"/>
                <a:gd name="T10" fmla="*/ 2147483647 w 26"/>
                <a:gd name="T11" fmla="*/ 2147483647 h 29"/>
                <a:gd name="T12" fmla="*/ 2147483647 w 26"/>
                <a:gd name="T13" fmla="*/ 2147483647 h 29"/>
                <a:gd name="T14" fmla="*/ 0 60000 65536"/>
                <a:gd name="T15" fmla="*/ 0 60000 65536"/>
                <a:gd name="T16" fmla="*/ 0 60000 65536"/>
                <a:gd name="T17" fmla="*/ 0 60000 65536"/>
                <a:gd name="T18" fmla="*/ 0 60000 65536"/>
                <a:gd name="T19" fmla="*/ 0 60000 65536"/>
                <a:gd name="T20" fmla="*/ 0 60000 65536"/>
                <a:gd name="T21" fmla="*/ 0 w 26"/>
                <a:gd name="T22" fmla="*/ 0 h 29"/>
                <a:gd name="T23" fmla="*/ 26 w 26"/>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9">
                  <a:moveTo>
                    <a:pt x="23" y="25"/>
                  </a:moveTo>
                  <a:lnTo>
                    <a:pt x="1" y="29"/>
                  </a:lnTo>
                  <a:lnTo>
                    <a:pt x="0" y="24"/>
                  </a:lnTo>
                  <a:lnTo>
                    <a:pt x="8" y="5"/>
                  </a:lnTo>
                  <a:lnTo>
                    <a:pt x="21" y="0"/>
                  </a:lnTo>
                  <a:lnTo>
                    <a:pt x="26" y="13"/>
                  </a:lnTo>
                  <a:lnTo>
                    <a:pt x="23" y="2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57" name="Freeform 312"/>
            <p:cNvSpPr>
              <a:spLocks/>
            </p:cNvSpPr>
            <p:nvPr/>
          </p:nvSpPr>
          <p:spPr bwMode="auto">
            <a:xfrm>
              <a:off x="5041900" y="3803675"/>
              <a:ext cx="47625" cy="44450"/>
            </a:xfrm>
            <a:custGeom>
              <a:avLst/>
              <a:gdLst>
                <a:gd name="T0" fmla="*/ 2147483647 w 26"/>
                <a:gd name="T1" fmla="*/ 2147483647 h 29"/>
                <a:gd name="T2" fmla="*/ 2147483647 w 26"/>
                <a:gd name="T3" fmla="*/ 2147483647 h 29"/>
                <a:gd name="T4" fmla="*/ 0 w 26"/>
                <a:gd name="T5" fmla="*/ 2147483647 h 29"/>
                <a:gd name="T6" fmla="*/ 2147483647 w 26"/>
                <a:gd name="T7" fmla="*/ 2147483647 h 29"/>
                <a:gd name="T8" fmla="*/ 2147483647 w 26"/>
                <a:gd name="T9" fmla="*/ 0 h 29"/>
                <a:gd name="T10" fmla="*/ 2147483647 w 26"/>
                <a:gd name="T11" fmla="*/ 2147483647 h 29"/>
                <a:gd name="T12" fmla="*/ 2147483647 w 26"/>
                <a:gd name="T13" fmla="*/ 2147483647 h 29"/>
                <a:gd name="T14" fmla="*/ 0 60000 65536"/>
                <a:gd name="T15" fmla="*/ 0 60000 65536"/>
                <a:gd name="T16" fmla="*/ 0 60000 65536"/>
                <a:gd name="T17" fmla="*/ 0 60000 65536"/>
                <a:gd name="T18" fmla="*/ 0 60000 65536"/>
                <a:gd name="T19" fmla="*/ 0 60000 65536"/>
                <a:gd name="T20" fmla="*/ 0 60000 65536"/>
                <a:gd name="T21" fmla="*/ 0 w 26"/>
                <a:gd name="T22" fmla="*/ 0 h 29"/>
                <a:gd name="T23" fmla="*/ 26 w 26"/>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9">
                  <a:moveTo>
                    <a:pt x="23" y="25"/>
                  </a:moveTo>
                  <a:lnTo>
                    <a:pt x="1" y="29"/>
                  </a:lnTo>
                  <a:lnTo>
                    <a:pt x="0" y="24"/>
                  </a:lnTo>
                  <a:lnTo>
                    <a:pt x="8" y="5"/>
                  </a:lnTo>
                  <a:lnTo>
                    <a:pt x="21" y="0"/>
                  </a:lnTo>
                  <a:lnTo>
                    <a:pt x="26" y="13"/>
                  </a:lnTo>
                  <a:lnTo>
                    <a:pt x="23" y="2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58" name="Freeform 313"/>
            <p:cNvSpPr>
              <a:spLocks/>
            </p:cNvSpPr>
            <p:nvPr/>
          </p:nvSpPr>
          <p:spPr bwMode="auto">
            <a:xfrm>
              <a:off x="5075238" y="4487888"/>
              <a:ext cx="26987" cy="36512"/>
            </a:xfrm>
            <a:custGeom>
              <a:avLst/>
              <a:gdLst>
                <a:gd name="T0" fmla="*/ 2147483647 w 15"/>
                <a:gd name="T1" fmla="*/ 2147483647 h 24"/>
                <a:gd name="T2" fmla="*/ 2147483647 w 15"/>
                <a:gd name="T3" fmla="*/ 0 h 24"/>
                <a:gd name="T4" fmla="*/ 2147483647 w 15"/>
                <a:gd name="T5" fmla="*/ 2147483647 h 24"/>
                <a:gd name="T6" fmla="*/ 0 w 15"/>
                <a:gd name="T7" fmla="*/ 2147483647 h 24"/>
                <a:gd name="T8" fmla="*/ 2147483647 w 15"/>
                <a:gd name="T9" fmla="*/ 2147483647 h 24"/>
                <a:gd name="T10" fmla="*/ 2147483647 w 15"/>
                <a:gd name="T11" fmla="*/ 2147483647 h 24"/>
                <a:gd name="T12" fmla="*/ 0 60000 65536"/>
                <a:gd name="T13" fmla="*/ 0 60000 65536"/>
                <a:gd name="T14" fmla="*/ 0 60000 65536"/>
                <a:gd name="T15" fmla="*/ 0 60000 65536"/>
                <a:gd name="T16" fmla="*/ 0 60000 65536"/>
                <a:gd name="T17" fmla="*/ 0 60000 65536"/>
                <a:gd name="T18" fmla="*/ 0 w 15"/>
                <a:gd name="T19" fmla="*/ 0 h 24"/>
                <a:gd name="T20" fmla="*/ 15 w 15"/>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5" h="24">
                  <a:moveTo>
                    <a:pt x="15" y="17"/>
                  </a:moveTo>
                  <a:lnTo>
                    <a:pt x="15" y="0"/>
                  </a:lnTo>
                  <a:lnTo>
                    <a:pt x="4" y="1"/>
                  </a:lnTo>
                  <a:lnTo>
                    <a:pt x="0" y="17"/>
                  </a:lnTo>
                  <a:lnTo>
                    <a:pt x="7" y="24"/>
                  </a:lnTo>
                  <a:lnTo>
                    <a:pt x="15" y="1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59" name="Freeform 314"/>
            <p:cNvSpPr>
              <a:spLocks/>
            </p:cNvSpPr>
            <p:nvPr/>
          </p:nvSpPr>
          <p:spPr bwMode="auto">
            <a:xfrm>
              <a:off x="5075238" y="4487888"/>
              <a:ext cx="26987" cy="36512"/>
            </a:xfrm>
            <a:custGeom>
              <a:avLst/>
              <a:gdLst>
                <a:gd name="T0" fmla="*/ 2147483647 w 15"/>
                <a:gd name="T1" fmla="*/ 2147483647 h 24"/>
                <a:gd name="T2" fmla="*/ 2147483647 w 15"/>
                <a:gd name="T3" fmla="*/ 0 h 24"/>
                <a:gd name="T4" fmla="*/ 2147483647 w 15"/>
                <a:gd name="T5" fmla="*/ 2147483647 h 24"/>
                <a:gd name="T6" fmla="*/ 0 w 15"/>
                <a:gd name="T7" fmla="*/ 2147483647 h 24"/>
                <a:gd name="T8" fmla="*/ 2147483647 w 15"/>
                <a:gd name="T9" fmla="*/ 2147483647 h 24"/>
                <a:gd name="T10" fmla="*/ 2147483647 w 15"/>
                <a:gd name="T11" fmla="*/ 2147483647 h 24"/>
                <a:gd name="T12" fmla="*/ 0 60000 65536"/>
                <a:gd name="T13" fmla="*/ 0 60000 65536"/>
                <a:gd name="T14" fmla="*/ 0 60000 65536"/>
                <a:gd name="T15" fmla="*/ 0 60000 65536"/>
                <a:gd name="T16" fmla="*/ 0 60000 65536"/>
                <a:gd name="T17" fmla="*/ 0 60000 65536"/>
                <a:gd name="T18" fmla="*/ 0 w 15"/>
                <a:gd name="T19" fmla="*/ 0 h 24"/>
                <a:gd name="T20" fmla="*/ 15 w 15"/>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5" h="24">
                  <a:moveTo>
                    <a:pt x="15" y="17"/>
                  </a:moveTo>
                  <a:lnTo>
                    <a:pt x="15" y="0"/>
                  </a:lnTo>
                  <a:lnTo>
                    <a:pt x="4" y="1"/>
                  </a:lnTo>
                  <a:lnTo>
                    <a:pt x="0" y="17"/>
                  </a:lnTo>
                  <a:lnTo>
                    <a:pt x="7" y="24"/>
                  </a:lnTo>
                  <a:lnTo>
                    <a:pt x="15" y="1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60" name="Freeform 315"/>
            <p:cNvSpPr>
              <a:spLocks/>
            </p:cNvSpPr>
            <p:nvPr/>
          </p:nvSpPr>
          <p:spPr bwMode="auto">
            <a:xfrm>
              <a:off x="4787900" y="4267225"/>
              <a:ext cx="249238" cy="246063"/>
            </a:xfrm>
            <a:custGeom>
              <a:avLst/>
              <a:gdLst>
                <a:gd name="T0" fmla="*/ 2147483647 w 139"/>
                <a:gd name="T1" fmla="*/ 0 h 158"/>
                <a:gd name="T2" fmla="*/ 2147483647 w 139"/>
                <a:gd name="T3" fmla="*/ 2147483647 h 158"/>
                <a:gd name="T4" fmla="*/ 2147483647 w 139"/>
                <a:gd name="T5" fmla="*/ 2147483647 h 158"/>
                <a:gd name="T6" fmla="*/ 2147483647 w 139"/>
                <a:gd name="T7" fmla="*/ 2147483647 h 158"/>
                <a:gd name="T8" fmla="*/ 2147483647 w 139"/>
                <a:gd name="T9" fmla="*/ 2147483647 h 158"/>
                <a:gd name="T10" fmla="*/ 2147483647 w 139"/>
                <a:gd name="T11" fmla="*/ 2147483647 h 158"/>
                <a:gd name="T12" fmla="*/ 2147483647 w 139"/>
                <a:gd name="T13" fmla="*/ 2147483647 h 158"/>
                <a:gd name="T14" fmla="*/ 2147483647 w 139"/>
                <a:gd name="T15" fmla="*/ 2147483647 h 158"/>
                <a:gd name="T16" fmla="*/ 2147483647 w 139"/>
                <a:gd name="T17" fmla="*/ 2147483647 h 158"/>
                <a:gd name="T18" fmla="*/ 2147483647 w 139"/>
                <a:gd name="T19" fmla="*/ 2147483647 h 158"/>
                <a:gd name="T20" fmla="*/ 2147483647 w 139"/>
                <a:gd name="T21" fmla="*/ 2147483647 h 158"/>
                <a:gd name="T22" fmla="*/ 2147483647 w 139"/>
                <a:gd name="T23" fmla="*/ 2147483647 h 158"/>
                <a:gd name="T24" fmla="*/ 2147483647 w 139"/>
                <a:gd name="T25" fmla="*/ 2147483647 h 158"/>
                <a:gd name="T26" fmla="*/ 0 w 139"/>
                <a:gd name="T27" fmla="*/ 2147483647 h 158"/>
                <a:gd name="T28" fmla="*/ 0 w 139"/>
                <a:gd name="T29" fmla="*/ 2147483647 h 158"/>
                <a:gd name="T30" fmla="*/ 0 w 139"/>
                <a:gd name="T31" fmla="*/ 2147483647 h 158"/>
                <a:gd name="T32" fmla="*/ 2147483647 w 139"/>
                <a:gd name="T33" fmla="*/ 2147483647 h 158"/>
                <a:gd name="T34" fmla="*/ 2147483647 w 139"/>
                <a:gd name="T35" fmla="*/ 2147483647 h 158"/>
                <a:gd name="T36" fmla="*/ 2147483647 w 139"/>
                <a:gd name="T37" fmla="*/ 2147483647 h 158"/>
                <a:gd name="T38" fmla="*/ 2147483647 w 139"/>
                <a:gd name="T39" fmla="*/ 2147483647 h 158"/>
                <a:gd name="T40" fmla="*/ 2147483647 w 139"/>
                <a:gd name="T41" fmla="*/ 2147483647 h 158"/>
                <a:gd name="T42" fmla="*/ 2147483647 w 139"/>
                <a:gd name="T43" fmla="*/ 2147483647 h 158"/>
                <a:gd name="T44" fmla="*/ 2147483647 w 139"/>
                <a:gd name="T45" fmla="*/ 0 h 1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
                <a:gd name="T70" fmla="*/ 0 h 158"/>
                <a:gd name="T71" fmla="*/ 139 w 139"/>
                <a:gd name="T72" fmla="*/ 158 h 1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 h="158">
                  <a:moveTo>
                    <a:pt x="80" y="0"/>
                  </a:moveTo>
                  <a:lnTo>
                    <a:pt x="92" y="28"/>
                  </a:lnTo>
                  <a:lnTo>
                    <a:pt x="116" y="50"/>
                  </a:lnTo>
                  <a:lnTo>
                    <a:pt x="120" y="68"/>
                  </a:lnTo>
                  <a:lnTo>
                    <a:pt x="139" y="75"/>
                  </a:lnTo>
                  <a:lnTo>
                    <a:pt x="111" y="95"/>
                  </a:lnTo>
                  <a:lnTo>
                    <a:pt x="80" y="138"/>
                  </a:lnTo>
                  <a:lnTo>
                    <a:pt x="66" y="139"/>
                  </a:lnTo>
                  <a:lnTo>
                    <a:pt x="52" y="133"/>
                  </a:lnTo>
                  <a:lnTo>
                    <a:pt x="32" y="155"/>
                  </a:lnTo>
                  <a:lnTo>
                    <a:pt x="16" y="158"/>
                  </a:lnTo>
                  <a:lnTo>
                    <a:pt x="11" y="155"/>
                  </a:lnTo>
                  <a:lnTo>
                    <a:pt x="11" y="135"/>
                  </a:lnTo>
                  <a:lnTo>
                    <a:pt x="0" y="122"/>
                  </a:lnTo>
                  <a:lnTo>
                    <a:pt x="0" y="78"/>
                  </a:lnTo>
                  <a:lnTo>
                    <a:pt x="15" y="71"/>
                  </a:lnTo>
                  <a:lnTo>
                    <a:pt x="16" y="11"/>
                  </a:lnTo>
                  <a:lnTo>
                    <a:pt x="46" y="5"/>
                  </a:lnTo>
                  <a:lnTo>
                    <a:pt x="52" y="6"/>
                  </a:lnTo>
                  <a:lnTo>
                    <a:pt x="54" y="14"/>
                  </a:lnTo>
                  <a:lnTo>
                    <a:pt x="64" y="5"/>
                  </a:lnTo>
                  <a:lnTo>
                    <a:pt x="8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61" name="Freeform 316"/>
            <p:cNvSpPr>
              <a:spLocks/>
            </p:cNvSpPr>
            <p:nvPr/>
          </p:nvSpPr>
          <p:spPr bwMode="auto">
            <a:xfrm>
              <a:off x="4787900" y="4267225"/>
              <a:ext cx="249238" cy="246063"/>
            </a:xfrm>
            <a:custGeom>
              <a:avLst/>
              <a:gdLst>
                <a:gd name="T0" fmla="*/ 2147483647 w 139"/>
                <a:gd name="T1" fmla="*/ 0 h 158"/>
                <a:gd name="T2" fmla="*/ 2147483647 w 139"/>
                <a:gd name="T3" fmla="*/ 2147483647 h 158"/>
                <a:gd name="T4" fmla="*/ 2147483647 w 139"/>
                <a:gd name="T5" fmla="*/ 2147483647 h 158"/>
                <a:gd name="T6" fmla="*/ 2147483647 w 139"/>
                <a:gd name="T7" fmla="*/ 2147483647 h 158"/>
                <a:gd name="T8" fmla="*/ 2147483647 w 139"/>
                <a:gd name="T9" fmla="*/ 2147483647 h 158"/>
                <a:gd name="T10" fmla="*/ 2147483647 w 139"/>
                <a:gd name="T11" fmla="*/ 2147483647 h 158"/>
                <a:gd name="T12" fmla="*/ 2147483647 w 139"/>
                <a:gd name="T13" fmla="*/ 2147483647 h 158"/>
                <a:gd name="T14" fmla="*/ 2147483647 w 139"/>
                <a:gd name="T15" fmla="*/ 2147483647 h 158"/>
                <a:gd name="T16" fmla="*/ 2147483647 w 139"/>
                <a:gd name="T17" fmla="*/ 2147483647 h 158"/>
                <a:gd name="T18" fmla="*/ 2147483647 w 139"/>
                <a:gd name="T19" fmla="*/ 2147483647 h 158"/>
                <a:gd name="T20" fmla="*/ 2147483647 w 139"/>
                <a:gd name="T21" fmla="*/ 2147483647 h 158"/>
                <a:gd name="T22" fmla="*/ 2147483647 w 139"/>
                <a:gd name="T23" fmla="*/ 2147483647 h 158"/>
                <a:gd name="T24" fmla="*/ 2147483647 w 139"/>
                <a:gd name="T25" fmla="*/ 2147483647 h 158"/>
                <a:gd name="T26" fmla="*/ 0 w 139"/>
                <a:gd name="T27" fmla="*/ 2147483647 h 158"/>
                <a:gd name="T28" fmla="*/ 0 w 139"/>
                <a:gd name="T29" fmla="*/ 2147483647 h 158"/>
                <a:gd name="T30" fmla="*/ 0 w 139"/>
                <a:gd name="T31" fmla="*/ 2147483647 h 158"/>
                <a:gd name="T32" fmla="*/ 2147483647 w 139"/>
                <a:gd name="T33" fmla="*/ 2147483647 h 158"/>
                <a:gd name="T34" fmla="*/ 2147483647 w 139"/>
                <a:gd name="T35" fmla="*/ 2147483647 h 158"/>
                <a:gd name="T36" fmla="*/ 2147483647 w 139"/>
                <a:gd name="T37" fmla="*/ 2147483647 h 158"/>
                <a:gd name="T38" fmla="*/ 2147483647 w 139"/>
                <a:gd name="T39" fmla="*/ 2147483647 h 158"/>
                <a:gd name="T40" fmla="*/ 2147483647 w 139"/>
                <a:gd name="T41" fmla="*/ 2147483647 h 158"/>
                <a:gd name="T42" fmla="*/ 2147483647 w 139"/>
                <a:gd name="T43" fmla="*/ 2147483647 h 158"/>
                <a:gd name="T44" fmla="*/ 2147483647 w 139"/>
                <a:gd name="T45" fmla="*/ 0 h 1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
                <a:gd name="T70" fmla="*/ 0 h 158"/>
                <a:gd name="T71" fmla="*/ 139 w 139"/>
                <a:gd name="T72" fmla="*/ 158 h 1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 h="158">
                  <a:moveTo>
                    <a:pt x="80" y="0"/>
                  </a:moveTo>
                  <a:lnTo>
                    <a:pt x="92" y="28"/>
                  </a:lnTo>
                  <a:lnTo>
                    <a:pt x="116" y="50"/>
                  </a:lnTo>
                  <a:lnTo>
                    <a:pt x="120" y="68"/>
                  </a:lnTo>
                  <a:lnTo>
                    <a:pt x="139" y="75"/>
                  </a:lnTo>
                  <a:lnTo>
                    <a:pt x="111" y="95"/>
                  </a:lnTo>
                  <a:lnTo>
                    <a:pt x="80" y="138"/>
                  </a:lnTo>
                  <a:lnTo>
                    <a:pt x="66" y="139"/>
                  </a:lnTo>
                  <a:lnTo>
                    <a:pt x="52" y="133"/>
                  </a:lnTo>
                  <a:lnTo>
                    <a:pt x="32" y="155"/>
                  </a:lnTo>
                  <a:lnTo>
                    <a:pt x="16" y="158"/>
                  </a:lnTo>
                  <a:lnTo>
                    <a:pt x="11" y="155"/>
                  </a:lnTo>
                  <a:lnTo>
                    <a:pt x="11" y="135"/>
                  </a:lnTo>
                  <a:lnTo>
                    <a:pt x="0" y="122"/>
                  </a:lnTo>
                  <a:lnTo>
                    <a:pt x="0" y="78"/>
                  </a:lnTo>
                  <a:lnTo>
                    <a:pt x="15" y="71"/>
                  </a:lnTo>
                  <a:lnTo>
                    <a:pt x="16" y="11"/>
                  </a:lnTo>
                  <a:lnTo>
                    <a:pt x="46" y="5"/>
                  </a:lnTo>
                  <a:lnTo>
                    <a:pt x="52" y="6"/>
                  </a:lnTo>
                  <a:lnTo>
                    <a:pt x="54" y="14"/>
                  </a:lnTo>
                  <a:lnTo>
                    <a:pt x="64" y="5"/>
                  </a:lnTo>
                  <a:lnTo>
                    <a:pt x="8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62" name="Freeform 317"/>
            <p:cNvSpPr>
              <a:spLocks/>
            </p:cNvSpPr>
            <p:nvPr/>
          </p:nvSpPr>
          <p:spPr bwMode="auto">
            <a:xfrm>
              <a:off x="1803400" y="3775100"/>
              <a:ext cx="20638" cy="31750"/>
            </a:xfrm>
            <a:custGeom>
              <a:avLst/>
              <a:gdLst>
                <a:gd name="T0" fmla="*/ 2147483647 w 11"/>
                <a:gd name="T1" fmla="*/ 0 h 21"/>
                <a:gd name="T2" fmla="*/ 0 w 11"/>
                <a:gd name="T3" fmla="*/ 2147483647 h 21"/>
                <a:gd name="T4" fmla="*/ 2147483647 w 11"/>
                <a:gd name="T5" fmla="*/ 2147483647 h 21"/>
                <a:gd name="T6" fmla="*/ 2147483647 w 11"/>
                <a:gd name="T7" fmla="*/ 2147483647 h 21"/>
                <a:gd name="T8" fmla="*/ 2147483647 w 11"/>
                <a:gd name="T9" fmla="*/ 2147483647 h 21"/>
                <a:gd name="T10" fmla="*/ 2147483647 w 11"/>
                <a:gd name="T11" fmla="*/ 2147483647 h 21"/>
                <a:gd name="T12" fmla="*/ 2147483647 w 11"/>
                <a:gd name="T13" fmla="*/ 0 h 21"/>
                <a:gd name="T14" fmla="*/ 0 60000 65536"/>
                <a:gd name="T15" fmla="*/ 0 60000 65536"/>
                <a:gd name="T16" fmla="*/ 0 60000 65536"/>
                <a:gd name="T17" fmla="*/ 0 60000 65536"/>
                <a:gd name="T18" fmla="*/ 0 60000 65536"/>
                <a:gd name="T19" fmla="*/ 0 60000 65536"/>
                <a:gd name="T20" fmla="*/ 0 60000 65536"/>
                <a:gd name="T21" fmla="*/ 0 w 11"/>
                <a:gd name="T22" fmla="*/ 0 h 21"/>
                <a:gd name="T23" fmla="*/ 11 w 1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1">
                  <a:moveTo>
                    <a:pt x="3" y="0"/>
                  </a:moveTo>
                  <a:lnTo>
                    <a:pt x="0" y="9"/>
                  </a:lnTo>
                  <a:lnTo>
                    <a:pt x="5" y="13"/>
                  </a:lnTo>
                  <a:lnTo>
                    <a:pt x="1" y="16"/>
                  </a:lnTo>
                  <a:lnTo>
                    <a:pt x="5" y="21"/>
                  </a:lnTo>
                  <a:lnTo>
                    <a:pt x="11" y="13"/>
                  </a:lnTo>
                  <a:lnTo>
                    <a:pt x="3"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63" name="Freeform 318"/>
            <p:cNvSpPr>
              <a:spLocks/>
            </p:cNvSpPr>
            <p:nvPr/>
          </p:nvSpPr>
          <p:spPr bwMode="auto">
            <a:xfrm>
              <a:off x="1803400" y="3775100"/>
              <a:ext cx="20638" cy="31750"/>
            </a:xfrm>
            <a:custGeom>
              <a:avLst/>
              <a:gdLst>
                <a:gd name="T0" fmla="*/ 2147483647 w 11"/>
                <a:gd name="T1" fmla="*/ 0 h 21"/>
                <a:gd name="T2" fmla="*/ 0 w 11"/>
                <a:gd name="T3" fmla="*/ 2147483647 h 21"/>
                <a:gd name="T4" fmla="*/ 2147483647 w 11"/>
                <a:gd name="T5" fmla="*/ 2147483647 h 21"/>
                <a:gd name="T6" fmla="*/ 2147483647 w 11"/>
                <a:gd name="T7" fmla="*/ 2147483647 h 21"/>
                <a:gd name="T8" fmla="*/ 2147483647 w 11"/>
                <a:gd name="T9" fmla="*/ 2147483647 h 21"/>
                <a:gd name="T10" fmla="*/ 2147483647 w 11"/>
                <a:gd name="T11" fmla="*/ 2147483647 h 21"/>
                <a:gd name="T12" fmla="*/ 2147483647 w 11"/>
                <a:gd name="T13" fmla="*/ 0 h 21"/>
                <a:gd name="T14" fmla="*/ 0 60000 65536"/>
                <a:gd name="T15" fmla="*/ 0 60000 65536"/>
                <a:gd name="T16" fmla="*/ 0 60000 65536"/>
                <a:gd name="T17" fmla="*/ 0 60000 65536"/>
                <a:gd name="T18" fmla="*/ 0 60000 65536"/>
                <a:gd name="T19" fmla="*/ 0 60000 65536"/>
                <a:gd name="T20" fmla="*/ 0 60000 65536"/>
                <a:gd name="T21" fmla="*/ 0 w 11"/>
                <a:gd name="T22" fmla="*/ 0 h 21"/>
                <a:gd name="T23" fmla="*/ 11 w 1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1">
                  <a:moveTo>
                    <a:pt x="3" y="0"/>
                  </a:moveTo>
                  <a:lnTo>
                    <a:pt x="0" y="9"/>
                  </a:lnTo>
                  <a:lnTo>
                    <a:pt x="5" y="13"/>
                  </a:lnTo>
                  <a:lnTo>
                    <a:pt x="1" y="16"/>
                  </a:lnTo>
                  <a:lnTo>
                    <a:pt x="5" y="21"/>
                  </a:lnTo>
                  <a:lnTo>
                    <a:pt x="11" y="13"/>
                  </a:lnTo>
                  <a:lnTo>
                    <a:pt x="3"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64" name="Freeform 319"/>
            <p:cNvSpPr>
              <a:spLocks/>
            </p:cNvSpPr>
            <p:nvPr/>
          </p:nvSpPr>
          <p:spPr bwMode="auto">
            <a:xfrm>
              <a:off x="2473325" y="4929213"/>
              <a:ext cx="23813" cy="42862"/>
            </a:xfrm>
            <a:custGeom>
              <a:avLst/>
              <a:gdLst>
                <a:gd name="T0" fmla="*/ 0 w 14"/>
                <a:gd name="T1" fmla="*/ 0 h 28"/>
                <a:gd name="T2" fmla="*/ 2147483647 w 14"/>
                <a:gd name="T3" fmla="*/ 2147483647 h 28"/>
                <a:gd name="T4" fmla="*/ 2147483647 w 14"/>
                <a:gd name="T5" fmla="*/ 2147483647 h 28"/>
                <a:gd name="T6" fmla="*/ 2147483647 w 14"/>
                <a:gd name="T7" fmla="*/ 2147483647 h 28"/>
                <a:gd name="T8" fmla="*/ 0 w 14"/>
                <a:gd name="T9" fmla="*/ 0 h 28"/>
                <a:gd name="T10" fmla="*/ 0 60000 65536"/>
                <a:gd name="T11" fmla="*/ 0 60000 65536"/>
                <a:gd name="T12" fmla="*/ 0 60000 65536"/>
                <a:gd name="T13" fmla="*/ 0 60000 65536"/>
                <a:gd name="T14" fmla="*/ 0 60000 65536"/>
                <a:gd name="T15" fmla="*/ 0 w 14"/>
                <a:gd name="T16" fmla="*/ 0 h 28"/>
                <a:gd name="T17" fmla="*/ 14 w 14"/>
                <a:gd name="T18" fmla="*/ 28 h 28"/>
              </a:gdLst>
              <a:ahLst/>
              <a:cxnLst>
                <a:cxn ang="T10">
                  <a:pos x="T0" y="T1"/>
                </a:cxn>
                <a:cxn ang="T11">
                  <a:pos x="T2" y="T3"/>
                </a:cxn>
                <a:cxn ang="T12">
                  <a:pos x="T4" y="T5"/>
                </a:cxn>
                <a:cxn ang="T13">
                  <a:pos x="T6" y="T7"/>
                </a:cxn>
                <a:cxn ang="T14">
                  <a:pos x="T8" y="T9"/>
                </a:cxn>
              </a:cxnLst>
              <a:rect l="T15" t="T16" r="T17" b="T18"/>
              <a:pathLst>
                <a:path w="14" h="28">
                  <a:moveTo>
                    <a:pt x="0" y="0"/>
                  </a:moveTo>
                  <a:lnTo>
                    <a:pt x="5" y="25"/>
                  </a:lnTo>
                  <a:lnTo>
                    <a:pt x="14" y="28"/>
                  </a:lnTo>
                  <a:lnTo>
                    <a:pt x="12" y="9"/>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65" name="Freeform 320"/>
            <p:cNvSpPr>
              <a:spLocks/>
            </p:cNvSpPr>
            <p:nvPr/>
          </p:nvSpPr>
          <p:spPr bwMode="auto">
            <a:xfrm>
              <a:off x="2473325" y="4929213"/>
              <a:ext cx="23813" cy="42862"/>
            </a:xfrm>
            <a:custGeom>
              <a:avLst/>
              <a:gdLst>
                <a:gd name="T0" fmla="*/ 0 w 14"/>
                <a:gd name="T1" fmla="*/ 0 h 28"/>
                <a:gd name="T2" fmla="*/ 2147483647 w 14"/>
                <a:gd name="T3" fmla="*/ 2147483647 h 28"/>
                <a:gd name="T4" fmla="*/ 2147483647 w 14"/>
                <a:gd name="T5" fmla="*/ 2147483647 h 28"/>
                <a:gd name="T6" fmla="*/ 2147483647 w 14"/>
                <a:gd name="T7" fmla="*/ 2147483647 h 28"/>
                <a:gd name="T8" fmla="*/ 0 w 14"/>
                <a:gd name="T9" fmla="*/ 0 h 28"/>
                <a:gd name="T10" fmla="*/ 0 60000 65536"/>
                <a:gd name="T11" fmla="*/ 0 60000 65536"/>
                <a:gd name="T12" fmla="*/ 0 60000 65536"/>
                <a:gd name="T13" fmla="*/ 0 60000 65536"/>
                <a:gd name="T14" fmla="*/ 0 60000 65536"/>
                <a:gd name="T15" fmla="*/ 0 w 14"/>
                <a:gd name="T16" fmla="*/ 0 h 28"/>
                <a:gd name="T17" fmla="*/ 14 w 14"/>
                <a:gd name="T18" fmla="*/ 28 h 28"/>
              </a:gdLst>
              <a:ahLst/>
              <a:cxnLst>
                <a:cxn ang="T10">
                  <a:pos x="T0" y="T1"/>
                </a:cxn>
                <a:cxn ang="T11">
                  <a:pos x="T2" y="T3"/>
                </a:cxn>
                <a:cxn ang="T12">
                  <a:pos x="T4" y="T5"/>
                </a:cxn>
                <a:cxn ang="T13">
                  <a:pos x="T6" y="T7"/>
                </a:cxn>
                <a:cxn ang="T14">
                  <a:pos x="T8" y="T9"/>
                </a:cxn>
              </a:cxnLst>
              <a:rect l="T15" t="T16" r="T17" b="T18"/>
              <a:pathLst>
                <a:path w="14" h="28">
                  <a:moveTo>
                    <a:pt x="0" y="0"/>
                  </a:moveTo>
                  <a:lnTo>
                    <a:pt x="5" y="25"/>
                  </a:lnTo>
                  <a:lnTo>
                    <a:pt x="14" y="28"/>
                  </a:lnTo>
                  <a:lnTo>
                    <a:pt x="12" y="9"/>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66" name="Freeform 321"/>
            <p:cNvSpPr>
              <a:spLocks/>
            </p:cNvSpPr>
            <p:nvPr/>
          </p:nvSpPr>
          <p:spPr bwMode="auto">
            <a:xfrm>
              <a:off x="2895600" y="5184800"/>
              <a:ext cx="80963" cy="23813"/>
            </a:xfrm>
            <a:custGeom>
              <a:avLst/>
              <a:gdLst>
                <a:gd name="T0" fmla="*/ 0 w 44"/>
                <a:gd name="T1" fmla="*/ 2147483647 h 18"/>
                <a:gd name="T2" fmla="*/ 2147483647 w 44"/>
                <a:gd name="T3" fmla="*/ 2147483647 h 18"/>
                <a:gd name="T4" fmla="*/ 2147483647 w 44"/>
                <a:gd name="T5" fmla="*/ 2147483647 h 18"/>
                <a:gd name="T6" fmla="*/ 2147483647 w 44"/>
                <a:gd name="T7" fmla="*/ 0 h 18"/>
                <a:gd name="T8" fmla="*/ 2147483647 w 44"/>
                <a:gd name="T9" fmla="*/ 0 h 18"/>
                <a:gd name="T10" fmla="*/ 2147483647 w 44"/>
                <a:gd name="T11" fmla="*/ 2147483647 h 18"/>
                <a:gd name="T12" fmla="*/ 2147483647 w 44"/>
                <a:gd name="T13" fmla="*/ 2147483647 h 18"/>
                <a:gd name="T14" fmla="*/ 2147483647 w 44"/>
                <a:gd name="T15" fmla="*/ 2147483647 h 18"/>
                <a:gd name="T16" fmla="*/ 0 w 44"/>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18"/>
                <a:gd name="T29" fmla="*/ 44 w 4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18">
                  <a:moveTo>
                    <a:pt x="0" y="9"/>
                  </a:moveTo>
                  <a:lnTo>
                    <a:pt x="24" y="18"/>
                  </a:lnTo>
                  <a:lnTo>
                    <a:pt x="44" y="9"/>
                  </a:lnTo>
                  <a:lnTo>
                    <a:pt x="32" y="0"/>
                  </a:lnTo>
                  <a:lnTo>
                    <a:pt x="16" y="0"/>
                  </a:lnTo>
                  <a:lnTo>
                    <a:pt x="4" y="2"/>
                  </a:lnTo>
                  <a:lnTo>
                    <a:pt x="11" y="8"/>
                  </a:lnTo>
                  <a:lnTo>
                    <a:pt x="10" y="12"/>
                  </a:lnTo>
                  <a:lnTo>
                    <a:pt x="0" y="9"/>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67" name="Freeform 322"/>
            <p:cNvSpPr>
              <a:spLocks/>
            </p:cNvSpPr>
            <p:nvPr/>
          </p:nvSpPr>
          <p:spPr bwMode="auto">
            <a:xfrm>
              <a:off x="2895600" y="5184800"/>
              <a:ext cx="80963" cy="23813"/>
            </a:xfrm>
            <a:custGeom>
              <a:avLst/>
              <a:gdLst>
                <a:gd name="T0" fmla="*/ 0 w 44"/>
                <a:gd name="T1" fmla="*/ 2147483647 h 18"/>
                <a:gd name="T2" fmla="*/ 2147483647 w 44"/>
                <a:gd name="T3" fmla="*/ 2147483647 h 18"/>
                <a:gd name="T4" fmla="*/ 2147483647 w 44"/>
                <a:gd name="T5" fmla="*/ 2147483647 h 18"/>
                <a:gd name="T6" fmla="*/ 2147483647 w 44"/>
                <a:gd name="T7" fmla="*/ 0 h 18"/>
                <a:gd name="T8" fmla="*/ 2147483647 w 44"/>
                <a:gd name="T9" fmla="*/ 0 h 18"/>
                <a:gd name="T10" fmla="*/ 2147483647 w 44"/>
                <a:gd name="T11" fmla="*/ 2147483647 h 18"/>
                <a:gd name="T12" fmla="*/ 2147483647 w 44"/>
                <a:gd name="T13" fmla="*/ 2147483647 h 18"/>
                <a:gd name="T14" fmla="*/ 2147483647 w 44"/>
                <a:gd name="T15" fmla="*/ 2147483647 h 18"/>
                <a:gd name="T16" fmla="*/ 0 w 44"/>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18"/>
                <a:gd name="T29" fmla="*/ 44 w 4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18">
                  <a:moveTo>
                    <a:pt x="0" y="9"/>
                  </a:moveTo>
                  <a:lnTo>
                    <a:pt x="24" y="18"/>
                  </a:lnTo>
                  <a:lnTo>
                    <a:pt x="44" y="9"/>
                  </a:lnTo>
                  <a:lnTo>
                    <a:pt x="32" y="0"/>
                  </a:lnTo>
                  <a:lnTo>
                    <a:pt x="16" y="0"/>
                  </a:lnTo>
                  <a:lnTo>
                    <a:pt x="4" y="2"/>
                  </a:lnTo>
                  <a:lnTo>
                    <a:pt x="11" y="8"/>
                  </a:lnTo>
                  <a:lnTo>
                    <a:pt x="10" y="12"/>
                  </a:lnTo>
                  <a:lnTo>
                    <a:pt x="0" y="9"/>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68" name="Freeform 323"/>
            <p:cNvSpPr>
              <a:spLocks/>
            </p:cNvSpPr>
            <p:nvPr/>
          </p:nvSpPr>
          <p:spPr bwMode="auto">
            <a:xfrm>
              <a:off x="3446463" y="5253063"/>
              <a:ext cx="53975" cy="25400"/>
            </a:xfrm>
            <a:custGeom>
              <a:avLst/>
              <a:gdLst>
                <a:gd name="T0" fmla="*/ 0 w 29"/>
                <a:gd name="T1" fmla="*/ 0 h 16"/>
                <a:gd name="T2" fmla="*/ 2147483647 w 29"/>
                <a:gd name="T3" fmla="*/ 2147483647 h 16"/>
                <a:gd name="T4" fmla="*/ 2147483647 w 29"/>
                <a:gd name="T5" fmla="*/ 2147483647 h 16"/>
                <a:gd name="T6" fmla="*/ 2147483647 w 29"/>
                <a:gd name="T7" fmla="*/ 2147483647 h 16"/>
                <a:gd name="T8" fmla="*/ 0 w 29"/>
                <a:gd name="T9" fmla="*/ 0 h 16"/>
                <a:gd name="T10" fmla="*/ 0 60000 65536"/>
                <a:gd name="T11" fmla="*/ 0 60000 65536"/>
                <a:gd name="T12" fmla="*/ 0 60000 65536"/>
                <a:gd name="T13" fmla="*/ 0 60000 65536"/>
                <a:gd name="T14" fmla="*/ 0 60000 65536"/>
                <a:gd name="T15" fmla="*/ 0 w 29"/>
                <a:gd name="T16" fmla="*/ 0 h 16"/>
                <a:gd name="T17" fmla="*/ 29 w 29"/>
                <a:gd name="T18" fmla="*/ 16 h 16"/>
              </a:gdLst>
              <a:ahLst/>
              <a:cxnLst>
                <a:cxn ang="T10">
                  <a:pos x="T0" y="T1"/>
                </a:cxn>
                <a:cxn ang="T11">
                  <a:pos x="T2" y="T3"/>
                </a:cxn>
                <a:cxn ang="T12">
                  <a:pos x="T4" y="T5"/>
                </a:cxn>
                <a:cxn ang="T13">
                  <a:pos x="T6" y="T7"/>
                </a:cxn>
                <a:cxn ang="T14">
                  <a:pos x="T8" y="T9"/>
                </a:cxn>
              </a:cxnLst>
              <a:rect l="T15" t="T16" r="T17" b="T18"/>
              <a:pathLst>
                <a:path w="29" h="16">
                  <a:moveTo>
                    <a:pt x="0" y="0"/>
                  </a:moveTo>
                  <a:lnTo>
                    <a:pt x="29" y="16"/>
                  </a:lnTo>
                  <a:lnTo>
                    <a:pt x="29" y="12"/>
                  </a:lnTo>
                  <a:lnTo>
                    <a:pt x="24" y="7"/>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69" name="Freeform 324"/>
            <p:cNvSpPr>
              <a:spLocks/>
            </p:cNvSpPr>
            <p:nvPr/>
          </p:nvSpPr>
          <p:spPr bwMode="auto">
            <a:xfrm>
              <a:off x="3446463" y="5253063"/>
              <a:ext cx="53975" cy="25400"/>
            </a:xfrm>
            <a:custGeom>
              <a:avLst/>
              <a:gdLst>
                <a:gd name="T0" fmla="*/ 0 w 29"/>
                <a:gd name="T1" fmla="*/ 0 h 16"/>
                <a:gd name="T2" fmla="*/ 2147483647 w 29"/>
                <a:gd name="T3" fmla="*/ 2147483647 h 16"/>
                <a:gd name="T4" fmla="*/ 2147483647 w 29"/>
                <a:gd name="T5" fmla="*/ 2147483647 h 16"/>
                <a:gd name="T6" fmla="*/ 2147483647 w 29"/>
                <a:gd name="T7" fmla="*/ 2147483647 h 16"/>
                <a:gd name="T8" fmla="*/ 0 w 29"/>
                <a:gd name="T9" fmla="*/ 0 h 16"/>
                <a:gd name="T10" fmla="*/ 0 60000 65536"/>
                <a:gd name="T11" fmla="*/ 0 60000 65536"/>
                <a:gd name="T12" fmla="*/ 0 60000 65536"/>
                <a:gd name="T13" fmla="*/ 0 60000 65536"/>
                <a:gd name="T14" fmla="*/ 0 60000 65536"/>
                <a:gd name="T15" fmla="*/ 0 w 29"/>
                <a:gd name="T16" fmla="*/ 0 h 16"/>
                <a:gd name="T17" fmla="*/ 29 w 29"/>
                <a:gd name="T18" fmla="*/ 16 h 16"/>
              </a:gdLst>
              <a:ahLst/>
              <a:cxnLst>
                <a:cxn ang="T10">
                  <a:pos x="T0" y="T1"/>
                </a:cxn>
                <a:cxn ang="T11">
                  <a:pos x="T2" y="T3"/>
                </a:cxn>
                <a:cxn ang="T12">
                  <a:pos x="T4" y="T5"/>
                </a:cxn>
                <a:cxn ang="T13">
                  <a:pos x="T6" y="T7"/>
                </a:cxn>
                <a:cxn ang="T14">
                  <a:pos x="T8" y="T9"/>
                </a:cxn>
              </a:cxnLst>
              <a:rect l="T15" t="T16" r="T17" b="T18"/>
              <a:pathLst>
                <a:path w="29" h="16">
                  <a:moveTo>
                    <a:pt x="0" y="0"/>
                  </a:moveTo>
                  <a:lnTo>
                    <a:pt x="29" y="16"/>
                  </a:lnTo>
                  <a:lnTo>
                    <a:pt x="29" y="12"/>
                  </a:lnTo>
                  <a:lnTo>
                    <a:pt x="24" y="7"/>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0" name="Freeform 325"/>
            <p:cNvSpPr>
              <a:spLocks/>
            </p:cNvSpPr>
            <p:nvPr/>
          </p:nvSpPr>
          <p:spPr bwMode="auto">
            <a:xfrm>
              <a:off x="2609850" y="3478238"/>
              <a:ext cx="25400" cy="23812"/>
            </a:xfrm>
            <a:custGeom>
              <a:avLst/>
              <a:gdLst>
                <a:gd name="T0" fmla="*/ 0 w 13"/>
                <a:gd name="T1" fmla="*/ 2147483647 h 16"/>
                <a:gd name="T2" fmla="*/ 2147483647 w 13"/>
                <a:gd name="T3" fmla="*/ 2147483647 h 16"/>
                <a:gd name="T4" fmla="*/ 2147483647 w 13"/>
                <a:gd name="T5" fmla="*/ 0 h 16"/>
                <a:gd name="T6" fmla="*/ 2147483647 w 13"/>
                <a:gd name="T7" fmla="*/ 2147483647 h 16"/>
                <a:gd name="T8" fmla="*/ 2147483647 w 13"/>
                <a:gd name="T9" fmla="*/ 2147483647 h 16"/>
                <a:gd name="T10" fmla="*/ 0 w 13"/>
                <a:gd name="T11" fmla="*/ 2147483647 h 16"/>
                <a:gd name="T12" fmla="*/ 0 60000 65536"/>
                <a:gd name="T13" fmla="*/ 0 60000 65536"/>
                <a:gd name="T14" fmla="*/ 0 60000 65536"/>
                <a:gd name="T15" fmla="*/ 0 60000 65536"/>
                <a:gd name="T16" fmla="*/ 0 60000 65536"/>
                <a:gd name="T17" fmla="*/ 0 60000 65536"/>
                <a:gd name="T18" fmla="*/ 0 w 13"/>
                <a:gd name="T19" fmla="*/ 0 h 16"/>
                <a:gd name="T20" fmla="*/ 13 w 1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 h="16">
                  <a:moveTo>
                    <a:pt x="0" y="16"/>
                  </a:moveTo>
                  <a:lnTo>
                    <a:pt x="8" y="16"/>
                  </a:lnTo>
                  <a:lnTo>
                    <a:pt x="13" y="0"/>
                  </a:lnTo>
                  <a:lnTo>
                    <a:pt x="3" y="3"/>
                  </a:lnTo>
                  <a:lnTo>
                    <a:pt x="4" y="14"/>
                  </a:lnTo>
                  <a:lnTo>
                    <a:pt x="0"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1" name="Freeform 326"/>
            <p:cNvSpPr>
              <a:spLocks/>
            </p:cNvSpPr>
            <p:nvPr/>
          </p:nvSpPr>
          <p:spPr bwMode="auto">
            <a:xfrm>
              <a:off x="2609850" y="3478238"/>
              <a:ext cx="25400" cy="23812"/>
            </a:xfrm>
            <a:custGeom>
              <a:avLst/>
              <a:gdLst>
                <a:gd name="T0" fmla="*/ 0 w 13"/>
                <a:gd name="T1" fmla="*/ 2147483647 h 16"/>
                <a:gd name="T2" fmla="*/ 2147483647 w 13"/>
                <a:gd name="T3" fmla="*/ 2147483647 h 16"/>
                <a:gd name="T4" fmla="*/ 2147483647 w 13"/>
                <a:gd name="T5" fmla="*/ 0 h 16"/>
                <a:gd name="T6" fmla="*/ 2147483647 w 13"/>
                <a:gd name="T7" fmla="*/ 2147483647 h 16"/>
                <a:gd name="T8" fmla="*/ 2147483647 w 13"/>
                <a:gd name="T9" fmla="*/ 2147483647 h 16"/>
                <a:gd name="T10" fmla="*/ 0 w 13"/>
                <a:gd name="T11" fmla="*/ 2147483647 h 16"/>
                <a:gd name="T12" fmla="*/ 0 60000 65536"/>
                <a:gd name="T13" fmla="*/ 0 60000 65536"/>
                <a:gd name="T14" fmla="*/ 0 60000 65536"/>
                <a:gd name="T15" fmla="*/ 0 60000 65536"/>
                <a:gd name="T16" fmla="*/ 0 60000 65536"/>
                <a:gd name="T17" fmla="*/ 0 60000 65536"/>
                <a:gd name="T18" fmla="*/ 0 w 13"/>
                <a:gd name="T19" fmla="*/ 0 h 16"/>
                <a:gd name="T20" fmla="*/ 13 w 1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 h="16">
                  <a:moveTo>
                    <a:pt x="0" y="16"/>
                  </a:moveTo>
                  <a:lnTo>
                    <a:pt x="8" y="16"/>
                  </a:lnTo>
                  <a:lnTo>
                    <a:pt x="13" y="0"/>
                  </a:lnTo>
                  <a:lnTo>
                    <a:pt x="3" y="3"/>
                  </a:lnTo>
                  <a:lnTo>
                    <a:pt x="4" y="14"/>
                  </a:lnTo>
                  <a:lnTo>
                    <a:pt x="0" y="16"/>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2" name="Freeform 327"/>
            <p:cNvSpPr>
              <a:spLocks/>
            </p:cNvSpPr>
            <p:nvPr/>
          </p:nvSpPr>
          <p:spPr bwMode="auto">
            <a:xfrm>
              <a:off x="2419350" y="3436963"/>
              <a:ext cx="4763" cy="7937"/>
            </a:xfrm>
            <a:custGeom>
              <a:avLst/>
              <a:gdLst>
                <a:gd name="T0" fmla="*/ 0 w 4"/>
                <a:gd name="T1" fmla="*/ 0 h 6"/>
                <a:gd name="T2" fmla="*/ 2147483647 w 4"/>
                <a:gd name="T3" fmla="*/ 2147483647 h 6"/>
                <a:gd name="T4" fmla="*/ 0 w 4"/>
                <a:gd name="T5" fmla="*/ 0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0"/>
                  </a:moveTo>
                  <a:lnTo>
                    <a:pt x="4" y="6"/>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3" name="Line 328"/>
            <p:cNvSpPr>
              <a:spLocks noChangeShapeType="1"/>
            </p:cNvSpPr>
            <p:nvPr/>
          </p:nvSpPr>
          <p:spPr bwMode="auto">
            <a:xfrm>
              <a:off x="2419350" y="3436963"/>
              <a:ext cx="4763" cy="7937"/>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4" name="Freeform 329"/>
            <p:cNvSpPr>
              <a:spLocks/>
            </p:cNvSpPr>
            <p:nvPr/>
          </p:nvSpPr>
          <p:spPr bwMode="auto">
            <a:xfrm>
              <a:off x="2193925" y="3268688"/>
              <a:ext cx="52388" cy="19050"/>
            </a:xfrm>
            <a:custGeom>
              <a:avLst/>
              <a:gdLst>
                <a:gd name="T0" fmla="*/ 0 w 29"/>
                <a:gd name="T1" fmla="*/ 2147483647 h 14"/>
                <a:gd name="T2" fmla="*/ 2147483647 w 29"/>
                <a:gd name="T3" fmla="*/ 2147483647 h 14"/>
                <a:gd name="T4" fmla="*/ 2147483647 w 29"/>
                <a:gd name="T5" fmla="*/ 2147483647 h 14"/>
                <a:gd name="T6" fmla="*/ 2147483647 w 29"/>
                <a:gd name="T7" fmla="*/ 2147483647 h 14"/>
                <a:gd name="T8" fmla="*/ 2147483647 w 29"/>
                <a:gd name="T9" fmla="*/ 0 h 14"/>
                <a:gd name="T10" fmla="*/ 0 w 29"/>
                <a:gd name="T11" fmla="*/ 2147483647 h 14"/>
                <a:gd name="T12" fmla="*/ 0 60000 65536"/>
                <a:gd name="T13" fmla="*/ 0 60000 65536"/>
                <a:gd name="T14" fmla="*/ 0 60000 65536"/>
                <a:gd name="T15" fmla="*/ 0 60000 65536"/>
                <a:gd name="T16" fmla="*/ 0 60000 65536"/>
                <a:gd name="T17" fmla="*/ 0 60000 65536"/>
                <a:gd name="T18" fmla="*/ 0 w 29"/>
                <a:gd name="T19" fmla="*/ 0 h 14"/>
                <a:gd name="T20" fmla="*/ 29 w 29"/>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9" h="14">
                  <a:moveTo>
                    <a:pt x="0" y="7"/>
                  </a:moveTo>
                  <a:lnTo>
                    <a:pt x="15" y="14"/>
                  </a:lnTo>
                  <a:lnTo>
                    <a:pt x="29" y="11"/>
                  </a:lnTo>
                  <a:lnTo>
                    <a:pt x="28" y="7"/>
                  </a:lnTo>
                  <a:lnTo>
                    <a:pt x="8" y="0"/>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5" name="Freeform 330"/>
            <p:cNvSpPr>
              <a:spLocks/>
            </p:cNvSpPr>
            <p:nvPr/>
          </p:nvSpPr>
          <p:spPr bwMode="auto">
            <a:xfrm>
              <a:off x="2193925" y="3268688"/>
              <a:ext cx="52388" cy="19050"/>
            </a:xfrm>
            <a:custGeom>
              <a:avLst/>
              <a:gdLst>
                <a:gd name="T0" fmla="*/ 0 w 29"/>
                <a:gd name="T1" fmla="*/ 2147483647 h 14"/>
                <a:gd name="T2" fmla="*/ 2147483647 w 29"/>
                <a:gd name="T3" fmla="*/ 2147483647 h 14"/>
                <a:gd name="T4" fmla="*/ 2147483647 w 29"/>
                <a:gd name="T5" fmla="*/ 2147483647 h 14"/>
                <a:gd name="T6" fmla="*/ 2147483647 w 29"/>
                <a:gd name="T7" fmla="*/ 2147483647 h 14"/>
                <a:gd name="T8" fmla="*/ 2147483647 w 29"/>
                <a:gd name="T9" fmla="*/ 0 h 14"/>
                <a:gd name="T10" fmla="*/ 0 w 29"/>
                <a:gd name="T11" fmla="*/ 2147483647 h 14"/>
                <a:gd name="T12" fmla="*/ 0 60000 65536"/>
                <a:gd name="T13" fmla="*/ 0 60000 65536"/>
                <a:gd name="T14" fmla="*/ 0 60000 65536"/>
                <a:gd name="T15" fmla="*/ 0 60000 65536"/>
                <a:gd name="T16" fmla="*/ 0 60000 65536"/>
                <a:gd name="T17" fmla="*/ 0 60000 65536"/>
                <a:gd name="T18" fmla="*/ 0 w 29"/>
                <a:gd name="T19" fmla="*/ 0 h 14"/>
                <a:gd name="T20" fmla="*/ 29 w 29"/>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9" h="14">
                  <a:moveTo>
                    <a:pt x="0" y="7"/>
                  </a:moveTo>
                  <a:lnTo>
                    <a:pt x="15" y="14"/>
                  </a:lnTo>
                  <a:lnTo>
                    <a:pt x="29" y="11"/>
                  </a:lnTo>
                  <a:lnTo>
                    <a:pt x="28" y="7"/>
                  </a:lnTo>
                  <a:lnTo>
                    <a:pt x="8"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6" name="Freeform 331"/>
            <p:cNvSpPr>
              <a:spLocks/>
            </p:cNvSpPr>
            <p:nvPr/>
          </p:nvSpPr>
          <p:spPr bwMode="auto">
            <a:xfrm>
              <a:off x="2081213" y="3173438"/>
              <a:ext cx="15875" cy="14287"/>
            </a:xfrm>
            <a:custGeom>
              <a:avLst/>
              <a:gdLst>
                <a:gd name="T0" fmla="*/ 0 w 8"/>
                <a:gd name="T1" fmla="*/ 2147483647 h 9"/>
                <a:gd name="T2" fmla="*/ 0 w 8"/>
                <a:gd name="T3" fmla="*/ 2147483647 h 9"/>
                <a:gd name="T4" fmla="*/ 2147483647 w 8"/>
                <a:gd name="T5" fmla="*/ 2147483647 h 9"/>
                <a:gd name="T6" fmla="*/ 2147483647 w 8"/>
                <a:gd name="T7" fmla="*/ 0 h 9"/>
                <a:gd name="T8" fmla="*/ 0 w 8"/>
                <a:gd name="T9" fmla="*/ 2147483647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0" y="9"/>
                  </a:lnTo>
                  <a:lnTo>
                    <a:pt x="8" y="7"/>
                  </a:lnTo>
                  <a:lnTo>
                    <a:pt x="4"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7" name="Freeform 332"/>
            <p:cNvSpPr>
              <a:spLocks/>
            </p:cNvSpPr>
            <p:nvPr/>
          </p:nvSpPr>
          <p:spPr bwMode="auto">
            <a:xfrm>
              <a:off x="2081213" y="3173438"/>
              <a:ext cx="15875" cy="14287"/>
            </a:xfrm>
            <a:custGeom>
              <a:avLst/>
              <a:gdLst>
                <a:gd name="T0" fmla="*/ 0 w 8"/>
                <a:gd name="T1" fmla="*/ 2147483647 h 9"/>
                <a:gd name="T2" fmla="*/ 0 w 8"/>
                <a:gd name="T3" fmla="*/ 2147483647 h 9"/>
                <a:gd name="T4" fmla="*/ 2147483647 w 8"/>
                <a:gd name="T5" fmla="*/ 2147483647 h 9"/>
                <a:gd name="T6" fmla="*/ 2147483647 w 8"/>
                <a:gd name="T7" fmla="*/ 0 h 9"/>
                <a:gd name="T8" fmla="*/ 0 w 8"/>
                <a:gd name="T9" fmla="*/ 2147483647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0" y="9"/>
                  </a:lnTo>
                  <a:lnTo>
                    <a:pt x="8" y="7"/>
                  </a:lnTo>
                  <a:lnTo>
                    <a:pt x="4"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8" name="Freeform 333"/>
            <p:cNvSpPr>
              <a:spLocks/>
            </p:cNvSpPr>
            <p:nvPr/>
          </p:nvSpPr>
          <p:spPr bwMode="auto">
            <a:xfrm>
              <a:off x="2036763" y="3141688"/>
              <a:ext cx="274637" cy="88900"/>
            </a:xfrm>
            <a:custGeom>
              <a:avLst/>
              <a:gdLst>
                <a:gd name="T0" fmla="*/ 0 w 153"/>
                <a:gd name="T1" fmla="*/ 2147483647 h 59"/>
                <a:gd name="T2" fmla="*/ 2147483647 w 153"/>
                <a:gd name="T3" fmla="*/ 2147483647 h 59"/>
                <a:gd name="T4" fmla="*/ 2147483647 w 153"/>
                <a:gd name="T5" fmla="*/ 2147483647 h 59"/>
                <a:gd name="T6" fmla="*/ 2147483647 w 153"/>
                <a:gd name="T7" fmla="*/ 2147483647 h 59"/>
                <a:gd name="T8" fmla="*/ 2147483647 w 153"/>
                <a:gd name="T9" fmla="*/ 2147483647 h 59"/>
                <a:gd name="T10" fmla="*/ 2147483647 w 153"/>
                <a:gd name="T11" fmla="*/ 2147483647 h 59"/>
                <a:gd name="T12" fmla="*/ 2147483647 w 153"/>
                <a:gd name="T13" fmla="*/ 2147483647 h 59"/>
                <a:gd name="T14" fmla="*/ 2147483647 w 153"/>
                <a:gd name="T15" fmla="*/ 2147483647 h 59"/>
                <a:gd name="T16" fmla="*/ 2147483647 w 153"/>
                <a:gd name="T17" fmla="*/ 2147483647 h 59"/>
                <a:gd name="T18" fmla="*/ 2147483647 w 153"/>
                <a:gd name="T19" fmla="*/ 2147483647 h 59"/>
                <a:gd name="T20" fmla="*/ 2147483647 w 153"/>
                <a:gd name="T21" fmla="*/ 2147483647 h 59"/>
                <a:gd name="T22" fmla="*/ 2147483647 w 153"/>
                <a:gd name="T23" fmla="*/ 2147483647 h 59"/>
                <a:gd name="T24" fmla="*/ 2147483647 w 153"/>
                <a:gd name="T25" fmla="*/ 2147483647 h 59"/>
                <a:gd name="T26" fmla="*/ 2147483647 w 153"/>
                <a:gd name="T27" fmla="*/ 2147483647 h 59"/>
                <a:gd name="T28" fmla="*/ 2147483647 w 153"/>
                <a:gd name="T29" fmla="*/ 2147483647 h 59"/>
                <a:gd name="T30" fmla="*/ 2147483647 w 153"/>
                <a:gd name="T31" fmla="*/ 2147483647 h 59"/>
                <a:gd name="T32" fmla="*/ 2147483647 w 153"/>
                <a:gd name="T33" fmla="*/ 2147483647 h 59"/>
                <a:gd name="T34" fmla="*/ 2147483647 w 153"/>
                <a:gd name="T35" fmla="*/ 0 h 59"/>
                <a:gd name="T36" fmla="*/ 2147483647 w 153"/>
                <a:gd name="T37" fmla="*/ 2147483647 h 59"/>
                <a:gd name="T38" fmla="*/ 0 w 153"/>
                <a:gd name="T39" fmla="*/ 2147483647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3"/>
                <a:gd name="T61" fmla="*/ 0 h 59"/>
                <a:gd name="T62" fmla="*/ 153 w 153"/>
                <a:gd name="T63" fmla="*/ 59 h 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3" h="59">
                  <a:moveTo>
                    <a:pt x="0" y="22"/>
                  </a:moveTo>
                  <a:lnTo>
                    <a:pt x="9" y="22"/>
                  </a:lnTo>
                  <a:lnTo>
                    <a:pt x="33" y="8"/>
                  </a:lnTo>
                  <a:lnTo>
                    <a:pt x="49" y="11"/>
                  </a:lnTo>
                  <a:lnTo>
                    <a:pt x="42" y="14"/>
                  </a:lnTo>
                  <a:lnTo>
                    <a:pt x="45" y="18"/>
                  </a:lnTo>
                  <a:lnTo>
                    <a:pt x="88" y="28"/>
                  </a:lnTo>
                  <a:lnTo>
                    <a:pt x="98" y="43"/>
                  </a:lnTo>
                  <a:lnTo>
                    <a:pt x="108" y="43"/>
                  </a:lnTo>
                  <a:lnTo>
                    <a:pt x="109" y="49"/>
                  </a:lnTo>
                  <a:lnTo>
                    <a:pt x="99" y="59"/>
                  </a:lnTo>
                  <a:lnTo>
                    <a:pt x="153" y="53"/>
                  </a:lnTo>
                  <a:lnTo>
                    <a:pt x="144" y="44"/>
                  </a:lnTo>
                  <a:lnTo>
                    <a:pt x="132" y="44"/>
                  </a:lnTo>
                  <a:lnTo>
                    <a:pt x="133" y="37"/>
                  </a:lnTo>
                  <a:lnTo>
                    <a:pt x="120" y="34"/>
                  </a:lnTo>
                  <a:lnTo>
                    <a:pt x="95" y="16"/>
                  </a:lnTo>
                  <a:lnTo>
                    <a:pt x="52" y="0"/>
                  </a:lnTo>
                  <a:lnTo>
                    <a:pt x="22" y="5"/>
                  </a:lnTo>
                  <a:lnTo>
                    <a:pt x="0" y="2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79" name="Freeform 334"/>
            <p:cNvSpPr>
              <a:spLocks/>
            </p:cNvSpPr>
            <p:nvPr/>
          </p:nvSpPr>
          <p:spPr bwMode="auto">
            <a:xfrm>
              <a:off x="2036763" y="3141688"/>
              <a:ext cx="274637" cy="88900"/>
            </a:xfrm>
            <a:custGeom>
              <a:avLst/>
              <a:gdLst>
                <a:gd name="T0" fmla="*/ 0 w 153"/>
                <a:gd name="T1" fmla="*/ 2147483647 h 59"/>
                <a:gd name="T2" fmla="*/ 2147483647 w 153"/>
                <a:gd name="T3" fmla="*/ 2147483647 h 59"/>
                <a:gd name="T4" fmla="*/ 2147483647 w 153"/>
                <a:gd name="T5" fmla="*/ 2147483647 h 59"/>
                <a:gd name="T6" fmla="*/ 2147483647 w 153"/>
                <a:gd name="T7" fmla="*/ 2147483647 h 59"/>
                <a:gd name="T8" fmla="*/ 2147483647 w 153"/>
                <a:gd name="T9" fmla="*/ 2147483647 h 59"/>
                <a:gd name="T10" fmla="*/ 2147483647 w 153"/>
                <a:gd name="T11" fmla="*/ 2147483647 h 59"/>
                <a:gd name="T12" fmla="*/ 2147483647 w 153"/>
                <a:gd name="T13" fmla="*/ 2147483647 h 59"/>
                <a:gd name="T14" fmla="*/ 2147483647 w 153"/>
                <a:gd name="T15" fmla="*/ 2147483647 h 59"/>
                <a:gd name="T16" fmla="*/ 2147483647 w 153"/>
                <a:gd name="T17" fmla="*/ 2147483647 h 59"/>
                <a:gd name="T18" fmla="*/ 2147483647 w 153"/>
                <a:gd name="T19" fmla="*/ 2147483647 h 59"/>
                <a:gd name="T20" fmla="*/ 2147483647 w 153"/>
                <a:gd name="T21" fmla="*/ 2147483647 h 59"/>
                <a:gd name="T22" fmla="*/ 2147483647 w 153"/>
                <a:gd name="T23" fmla="*/ 2147483647 h 59"/>
                <a:gd name="T24" fmla="*/ 2147483647 w 153"/>
                <a:gd name="T25" fmla="*/ 2147483647 h 59"/>
                <a:gd name="T26" fmla="*/ 2147483647 w 153"/>
                <a:gd name="T27" fmla="*/ 2147483647 h 59"/>
                <a:gd name="T28" fmla="*/ 2147483647 w 153"/>
                <a:gd name="T29" fmla="*/ 2147483647 h 59"/>
                <a:gd name="T30" fmla="*/ 2147483647 w 153"/>
                <a:gd name="T31" fmla="*/ 2147483647 h 59"/>
                <a:gd name="T32" fmla="*/ 2147483647 w 153"/>
                <a:gd name="T33" fmla="*/ 2147483647 h 59"/>
                <a:gd name="T34" fmla="*/ 2147483647 w 153"/>
                <a:gd name="T35" fmla="*/ 0 h 59"/>
                <a:gd name="T36" fmla="*/ 2147483647 w 153"/>
                <a:gd name="T37" fmla="*/ 2147483647 h 59"/>
                <a:gd name="T38" fmla="*/ 0 w 153"/>
                <a:gd name="T39" fmla="*/ 2147483647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3"/>
                <a:gd name="T61" fmla="*/ 0 h 59"/>
                <a:gd name="T62" fmla="*/ 153 w 153"/>
                <a:gd name="T63" fmla="*/ 59 h 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3" h="59">
                  <a:moveTo>
                    <a:pt x="0" y="22"/>
                  </a:moveTo>
                  <a:lnTo>
                    <a:pt x="9" y="22"/>
                  </a:lnTo>
                  <a:lnTo>
                    <a:pt x="33" y="8"/>
                  </a:lnTo>
                  <a:lnTo>
                    <a:pt x="49" y="11"/>
                  </a:lnTo>
                  <a:lnTo>
                    <a:pt x="42" y="14"/>
                  </a:lnTo>
                  <a:lnTo>
                    <a:pt x="45" y="18"/>
                  </a:lnTo>
                  <a:lnTo>
                    <a:pt x="88" y="28"/>
                  </a:lnTo>
                  <a:lnTo>
                    <a:pt x="98" y="43"/>
                  </a:lnTo>
                  <a:lnTo>
                    <a:pt x="108" y="43"/>
                  </a:lnTo>
                  <a:lnTo>
                    <a:pt x="109" y="49"/>
                  </a:lnTo>
                  <a:lnTo>
                    <a:pt x="99" y="59"/>
                  </a:lnTo>
                  <a:lnTo>
                    <a:pt x="153" y="53"/>
                  </a:lnTo>
                  <a:lnTo>
                    <a:pt x="144" y="44"/>
                  </a:lnTo>
                  <a:lnTo>
                    <a:pt x="132" y="44"/>
                  </a:lnTo>
                  <a:lnTo>
                    <a:pt x="133" y="37"/>
                  </a:lnTo>
                  <a:lnTo>
                    <a:pt x="120" y="34"/>
                  </a:lnTo>
                  <a:lnTo>
                    <a:pt x="95" y="16"/>
                  </a:lnTo>
                  <a:lnTo>
                    <a:pt x="52" y="0"/>
                  </a:lnTo>
                  <a:lnTo>
                    <a:pt x="22" y="5"/>
                  </a:lnTo>
                  <a:lnTo>
                    <a:pt x="0" y="2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80" name="Freeform 335"/>
            <p:cNvSpPr>
              <a:spLocks/>
            </p:cNvSpPr>
            <p:nvPr/>
          </p:nvSpPr>
          <p:spPr bwMode="auto">
            <a:xfrm>
              <a:off x="2487613" y="3268688"/>
              <a:ext cx="38100" cy="9525"/>
            </a:xfrm>
            <a:custGeom>
              <a:avLst/>
              <a:gdLst>
                <a:gd name="T0" fmla="*/ 0 w 23"/>
                <a:gd name="T1" fmla="*/ 2147483647 h 8"/>
                <a:gd name="T2" fmla="*/ 2147483647 w 23"/>
                <a:gd name="T3" fmla="*/ 2147483647 h 8"/>
                <a:gd name="T4" fmla="*/ 2147483647 w 23"/>
                <a:gd name="T5" fmla="*/ 2147483647 h 8"/>
                <a:gd name="T6" fmla="*/ 2147483647 w 23"/>
                <a:gd name="T7" fmla="*/ 0 h 8"/>
                <a:gd name="T8" fmla="*/ 2147483647 w 23"/>
                <a:gd name="T9" fmla="*/ 0 h 8"/>
                <a:gd name="T10" fmla="*/ 0 w 23"/>
                <a:gd name="T11" fmla="*/ 2147483647 h 8"/>
                <a:gd name="T12" fmla="*/ 0 60000 65536"/>
                <a:gd name="T13" fmla="*/ 0 60000 65536"/>
                <a:gd name="T14" fmla="*/ 0 60000 65536"/>
                <a:gd name="T15" fmla="*/ 0 60000 65536"/>
                <a:gd name="T16" fmla="*/ 0 60000 65536"/>
                <a:gd name="T17" fmla="*/ 0 60000 65536"/>
                <a:gd name="T18" fmla="*/ 0 w 23"/>
                <a:gd name="T19" fmla="*/ 0 h 8"/>
                <a:gd name="T20" fmla="*/ 23 w 23"/>
                <a:gd name="T21" fmla="*/ 8 h 8"/>
              </a:gdLst>
              <a:ahLst/>
              <a:cxnLst>
                <a:cxn ang="T12">
                  <a:pos x="T0" y="T1"/>
                </a:cxn>
                <a:cxn ang="T13">
                  <a:pos x="T2" y="T3"/>
                </a:cxn>
                <a:cxn ang="T14">
                  <a:pos x="T4" y="T5"/>
                </a:cxn>
                <a:cxn ang="T15">
                  <a:pos x="T6" y="T7"/>
                </a:cxn>
                <a:cxn ang="T16">
                  <a:pos x="T8" y="T9"/>
                </a:cxn>
                <a:cxn ang="T17">
                  <a:pos x="T10" y="T11"/>
                </a:cxn>
              </a:cxnLst>
              <a:rect l="T18" t="T19" r="T20" b="T21"/>
              <a:pathLst>
                <a:path w="23" h="8">
                  <a:moveTo>
                    <a:pt x="0" y="8"/>
                  </a:moveTo>
                  <a:lnTo>
                    <a:pt x="18" y="8"/>
                  </a:lnTo>
                  <a:lnTo>
                    <a:pt x="23" y="4"/>
                  </a:lnTo>
                  <a:lnTo>
                    <a:pt x="18" y="0"/>
                  </a:lnTo>
                  <a:lnTo>
                    <a:pt x="2" y="0"/>
                  </a:lnTo>
                  <a:lnTo>
                    <a:pt x="0" y="8"/>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81" name="Freeform 336"/>
            <p:cNvSpPr>
              <a:spLocks/>
            </p:cNvSpPr>
            <p:nvPr/>
          </p:nvSpPr>
          <p:spPr bwMode="auto">
            <a:xfrm>
              <a:off x="2487613" y="3268688"/>
              <a:ext cx="38100" cy="9525"/>
            </a:xfrm>
            <a:custGeom>
              <a:avLst/>
              <a:gdLst>
                <a:gd name="T0" fmla="*/ 0 w 23"/>
                <a:gd name="T1" fmla="*/ 2147483647 h 8"/>
                <a:gd name="T2" fmla="*/ 2147483647 w 23"/>
                <a:gd name="T3" fmla="*/ 2147483647 h 8"/>
                <a:gd name="T4" fmla="*/ 2147483647 w 23"/>
                <a:gd name="T5" fmla="*/ 2147483647 h 8"/>
                <a:gd name="T6" fmla="*/ 2147483647 w 23"/>
                <a:gd name="T7" fmla="*/ 0 h 8"/>
                <a:gd name="T8" fmla="*/ 2147483647 w 23"/>
                <a:gd name="T9" fmla="*/ 0 h 8"/>
                <a:gd name="T10" fmla="*/ 0 w 23"/>
                <a:gd name="T11" fmla="*/ 2147483647 h 8"/>
                <a:gd name="T12" fmla="*/ 0 60000 65536"/>
                <a:gd name="T13" fmla="*/ 0 60000 65536"/>
                <a:gd name="T14" fmla="*/ 0 60000 65536"/>
                <a:gd name="T15" fmla="*/ 0 60000 65536"/>
                <a:gd name="T16" fmla="*/ 0 60000 65536"/>
                <a:gd name="T17" fmla="*/ 0 60000 65536"/>
                <a:gd name="T18" fmla="*/ 0 w 23"/>
                <a:gd name="T19" fmla="*/ 0 h 8"/>
                <a:gd name="T20" fmla="*/ 23 w 23"/>
                <a:gd name="T21" fmla="*/ 8 h 8"/>
              </a:gdLst>
              <a:ahLst/>
              <a:cxnLst>
                <a:cxn ang="T12">
                  <a:pos x="T0" y="T1"/>
                </a:cxn>
                <a:cxn ang="T13">
                  <a:pos x="T2" y="T3"/>
                </a:cxn>
                <a:cxn ang="T14">
                  <a:pos x="T4" y="T5"/>
                </a:cxn>
                <a:cxn ang="T15">
                  <a:pos x="T6" y="T7"/>
                </a:cxn>
                <a:cxn ang="T16">
                  <a:pos x="T8" y="T9"/>
                </a:cxn>
                <a:cxn ang="T17">
                  <a:pos x="T10" y="T11"/>
                </a:cxn>
              </a:cxnLst>
              <a:rect l="T18" t="T19" r="T20" b="T21"/>
              <a:pathLst>
                <a:path w="23" h="8">
                  <a:moveTo>
                    <a:pt x="0" y="8"/>
                  </a:moveTo>
                  <a:lnTo>
                    <a:pt x="18" y="8"/>
                  </a:lnTo>
                  <a:lnTo>
                    <a:pt x="23" y="4"/>
                  </a:lnTo>
                  <a:lnTo>
                    <a:pt x="18" y="0"/>
                  </a:lnTo>
                  <a:lnTo>
                    <a:pt x="2" y="0"/>
                  </a:lnTo>
                  <a:lnTo>
                    <a:pt x="0" y="8"/>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82" name="Freeform 337"/>
            <p:cNvSpPr>
              <a:spLocks/>
            </p:cNvSpPr>
            <p:nvPr/>
          </p:nvSpPr>
          <p:spPr bwMode="auto">
            <a:xfrm>
              <a:off x="2624138" y="3322663"/>
              <a:ext cx="12700" cy="15875"/>
            </a:xfrm>
            <a:custGeom>
              <a:avLst/>
              <a:gdLst>
                <a:gd name="T0" fmla="*/ 0 w 8"/>
                <a:gd name="T1" fmla="*/ 2147483647 h 10"/>
                <a:gd name="T2" fmla="*/ 0 w 8"/>
                <a:gd name="T3" fmla="*/ 2147483647 h 10"/>
                <a:gd name="T4" fmla="*/ 2147483647 w 8"/>
                <a:gd name="T5" fmla="*/ 2147483647 h 10"/>
                <a:gd name="T6" fmla="*/ 2147483647 w 8"/>
                <a:gd name="T7" fmla="*/ 0 h 10"/>
                <a:gd name="T8" fmla="*/ 0 w 8"/>
                <a:gd name="T9" fmla="*/ 2147483647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3"/>
                  </a:moveTo>
                  <a:lnTo>
                    <a:pt x="0" y="10"/>
                  </a:lnTo>
                  <a:lnTo>
                    <a:pt x="8" y="5"/>
                  </a:lnTo>
                  <a:lnTo>
                    <a:pt x="6"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83" name="Freeform 338"/>
            <p:cNvSpPr>
              <a:spLocks/>
            </p:cNvSpPr>
            <p:nvPr/>
          </p:nvSpPr>
          <p:spPr bwMode="auto">
            <a:xfrm>
              <a:off x="2624138" y="3322663"/>
              <a:ext cx="12700" cy="15875"/>
            </a:xfrm>
            <a:custGeom>
              <a:avLst/>
              <a:gdLst>
                <a:gd name="T0" fmla="*/ 0 w 8"/>
                <a:gd name="T1" fmla="*/ 2147483647 h 10"/>
                <a:gd name="T2" fmla="*/ 0 w 8"/>
                <a:gd name="T3" fmla="*/ 2147483647 h 10"/>
                <a:gd name="T4" fmla="*/ 2147483647 w 8"/>
                <a:gd name="T5" fmla="*/ 2147483647 h 10"/>
                <a:gd name="T6" fmla="*/ 2147483647 w 8"/>
                <a:gd name="T7" fmla="*/ 0 h 10"/>
                <a:gd name="T8" fmla="*/ 0 w 8"/>
                <a:gd name="T9" fmla="*/ 2147483647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3"/>
                  </a:moveTo>
                  <a:lnTo>
                    <a:pt x="0" y="10"/>
                  </a:lnTo>
                  <a:lnTo>
                    <a:pt x="8" y="5"/>
                  </a:lnTo>
                  <a:lnTo>
                    <a:pt x="6"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84" name="Freeform 339"/>
            <p:cNvSpPr>
              <a:spLocks/>
            </p:cNvSpPr>
            <p:nvPr/>
          </p:nvSpPr>
          <p:spPr bwMode="auto">
            <a:xfrm>
              <a:off x="2636838" y="3367113"/>
              <a:ext cx="9525" cy="9525"/>
            </a:xfrm>
            <a:custGeom>
              <a:avLst/>
              <a:gdLst>
                <a:gd name="T0" fmla="*/ 0 w 5"/>
                <a:gd name="T1" fmla="*/ 0 h 6"/>
                <a:gd name="T2" fmla="*/ 2147483647 w 5"/>
                <a:gd name="T3" fmla="*/ 2147483647 h 6"/>
                <a:gd name="T4" fmla="*/ 0 w 5"/>
                <a:gd name="T5" fmla="*/ 0 h 6"/>
                <a:gd name="T6" fmla="*/ 0 60000 65536"/>
                <a:gd name="T7" fmla="*/ 0 60000 65536"/>
                <a:gd name="T8" fmla="*/ 0 60000 65536"/>
                <a:gd name="T9" fmla="*/ 0 w 5"/>
                <a:gd name="T10" fmla="*/ 0 h 6"/>
                <a:gd name="T11" fmla="*/ 5 w 5"/>
                <a:gd name="T12" fmla="*/ 6 h 6"/>
              </a:gdLst>
              <a:ahLst/>
              <a:cxnLst>
                <a:cxn ang="T6">
                  <a:pos x="T0" y="T1"/>
                </a:cxn>
                <a:cxn ang="T7">
                  <a:pos x="T2" y="T3"/>
                </a:cxn>
                <a:cxn ang="T8">
                  <a:pos x="T4" y="T5"/>
                </a:cxn>
              </a:cxnLst>
              <a:rect l="T9" t="T10" r="T11" b="T12"/>
              <a:pathLst>
                <a:path w="5" h="6">
                  <a:moveTo>
                    <a:pt x="0" y="0"/>
                  </a:moveTo>
                  <a:lnTo>
                    <a:pt x="5" y="6"/>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85" name="Line 340"/>
            <p:cNvSpPr>
              <a:spLocks noChangeShapeType="1"/>
            </p:cNvSpPr>
            <p:nvPr/>
          </p:nvSpPr>
          <p:spPr bwMode="auto">
            <a:xfrm>
              <a:off x="2636838" y="3367113"/>
              <a:ext cx="9525" cy="952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86" name="Freeform 341"/>
            <p:cNvSpPr>
              <a:spLocks/>
            </p:cNvSpPr>
            <p:nvPr/>
          </p:nvSpPr>
          <p:spPr bwMode="auto">
            <a:xfrm>
              <a:off x="2214563" y="3084538"/>
              <a:ext cx="22225" cy="38100"/>
            </a:xfrm>
            <a:custGeom>
              <a:avLst/>
              <a:gdLst>
                <a:gd name="T0" fmla="*/ 2147483647 w 12"/>
                <a:gd name="T1" fmla="*/ 0 h 26"/>
                <a:gd name="T2" fmla="*/ 0 w 12"/>
                <a:gd name="T3" fmla="*/ 2147483647 h 26"/>
                <a:gd name="T4" fmla="*/ 2147483647 w 12"/>
                <a:gd name="T5" fmla="*/ 2147483647 h 26"/>
                <a:gd name="T6" fmla="*/ 2147483647 w 12"/>
                <a:gd name="T7" fmla="*/ 2147483647 h 26"/>
                <a:gd name="T8" fmla="*/ 2147483647 w 12"/>
                <a:gd name="T9" fmla="*/ 0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0"/>
                  </a:moveTo>
                  <a:lnTo>
                    <a:pt x="0" y="10"/>
                  </a:lnTo>
                  <a:lnTo>
                    <a:pt x="10" y="26"/>
                  </a:lnTo>
                  <a:lnTo>
                    <a:pt x="12" y="9"/>
                  </a:lnTo>
                  <a:lnTo>
                    <a:pt x="6"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87" name="Freeform 342"/>
            <p:cNvSpPr>
              <a:spLocks/>
            </p:cNvSpPr>
            <p:nvPr/>
          </p:nvSpPr>
          <p:spPr bwMode="auto">
            <a:xfrm>
              <a:off x="2214563" y="3084538"/>
              <a:ext cx="22225" cy="38100"/>
            </a:xfrm>
            <a:custGeom>
              <a:avLst/>
              <a:gdLst>
                <a:gd name="T0" fmla="*/ 2147483647 w 12"/>
                <a:gd name="T1" fmla="*/ 0 h 26"/>
                <a:gd name="T2" fmla="*/ 0 w 12"/>
                <a:gd name="T3" fmla="*/ 2147483647 h 26"/>
                <a:gd name="T4" fmla="*/ 2147483647 w 12"/>
                <a:gd name="T5" fmla="*/ 2147483647 h 26"/>
                <a:gd name="T6" fmla="*/ 2147483647 w 12"/>
                <a:gd name="T7" fmla="*/ 2147483647 h 26"/>
                <a:gd name="T8" fmla="*/ 2147483647 w 12"/>
                <a:gd name="T9" fmla="*/ 0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0"/>
                  </a:moveTo>
                  <a:lnTo>
                    <a:pt x="0" y="10"/>
                  </a:lnTo>
                  <a:lnTo>
                    <a:pt x="10" y="26"/>
                  </a:lnTo>
                  <a:lnTo>
                    <a:pt x="12" y="9"/>
                  </a:lnTo>
                  <a:lnTo>
                    <a:pt x="6"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88" name="Freeform 343"/>
            <p:cNvSpPr>
              <a:spLocks/>
            </p:cNvSpPr>
            <p:nvPr/>
          </p:nvSpPr>
          <p:spPr bwMode="auto">
            <a:xfrm>
              <a:off x="2328863" y="3187725"/>
              <a:ext cx="19050" cy="12700"/>
            </a:xfrm>
            <a:custGeom>
              <a:avLst/>
              <a:gdLst>
                <a:gd name="T0" fmla="*/ 0 w 9"/>
                <a:gd name="T1" fmla="*/ 2147483647 h 7"/>
                <a:gd name="T2" fmla="*/ 2147483647 w 9"/>
                <a:gd name="T3" fmla="*/ 2147483647 h 7"/>
                <a:gd name="T4" fmla="*/ 2147483647 w 9"/>
                <a:gd name="T5" fmla="*/ 0 h 7"/>
                <a:gd name="T6" fmla="*/ 0 w 9"/>
                <a:gd name="T7" fmla="*/ 2147483647 h 7"/>
                <a:gd name="T8" fmla="*/ 0 60000 65536"/>
                <a:gd name="T9" fmla="*/ 0 60000 65536"/>
                <a:gd name="T10" fmla="*/ 0 60000 65536"/>
                <a:gd name="T11" fmla="*/ 0 60000 65536"/>
                <a:gd name="T12" fmla="*/ 0 w 9"/>
                <a:gd name="T13" fmla="*/ 0 h 7"/>
                <a:gd name="T14" fmla="*/ 9 w 9"/>
                <a:gd name="T15" fmla="*/ 7 h 7"/>
              </a:gdLst>
              <a:ahLst/>
              <a:cxnLst>
                <a:cxn ang="T8">
                  <a:pos x="T0" y="T1"/>
                </a:cxn>
                <a:cxn ang="T9">
                  <a:pos x="T2" y="T3"/>
                </a:cxn>
                <a:cxn ang="T10">
                  <a:pos x="T4" y="T5"/>
                </a:cxn>
                <a:cxn ang="T11">
                  <a:pos x="T6" y="T7"/>
                </a:cxn>
              </a:cxnLst>
              <a:rect l="T12" t="T13" r="T14" b="T15"/>
              <a:pathLst>
                <a:path w="9" h="7">
                  <a:moveTo>
                    <a:pt x="0" y="7"/>
                  </a:moveTo>
                  <a:lnTo>
                    <a:pt x="5" y="7"/>
                  </a:lnTo>
                  <a:lnTo>
                    <a:pt x="9" y="0"/>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89" name="Freeform 344"/>
            <p:cNvSpPr>
              <a:spLocks/>
            </p:cNvSpPr>
            <p:nvPr/>
          </p:nvSpPr>
          <p:spPr bwMode="auto">
            <a:xfrm>
              <a:off x="2328863" y="3187725"/>
              <a:ext cx="19050" cy="12700"/>
            </a:xfrm>
            <a:custGeom>
              <a:avLst/>
              <a:gdLst>
                <a:gd name="T0" fmla="*/ 0 w 9"/>
                <a:gd name="T1" fmla="*/ 2147483647 h 7"/>
                <a:gd name="T2" fmla="*/ 2147483647 w 9"/>
                <a:gd name="T3" fmla="*/ 2147483647 h 7"/>
                <a:gd name="T4" fmla="*/ 2147483647 w 9"/>
                <a:gd name="T5" fmla="*/ 0 h 7"/>
                <a:gd name="T6" fmla="*/ 0 w 9"/>
                <a:gd name="T7" fmla="*/ 2147483647 h 7"/>
                <a:gd name="T8" fmla="*/ 0 60000 65536"/>
                <a:gd name="T9" fmla="*/ 0 60000 65536"/>
                <a:gd name="T10" fmla="*/ 0 60000 65536"/>
                <a:gd name="T11" fmla="*/ 0 60000 65536"/>
                <a:gd name="T12" fmla="*/ 0 w 9"/>
                <a:gd name="T13" fmla="*/ 0 h 7"/>
                <a:gd name="T14" fmla="*/ 9 w 9"/>
                <a:gd name="T15" fmla="*/ 7 h 7"/>
              </a:gdLst>
              <a:ahLst/>
              <a:cxnLst>
                <a:cxn ang="T8">
                  <a:pos x="T0" y="T1"/>
                </a:cxn>
                <a:cxn ang="T9">
                  <a:pos x="T2" y="T3"/>
                </a:cxn>
                <a:cxn ang="T10">
                  <a:pos x="T4" y="T5"/>
                </a:cxn>
                <a:cxn ang="T11">
                  <a:pos x="T6" y="T7"/>
                </a:cxn>
              </a:cxnLst>
              <a:rect l="T12" t="T13" r="T14" b="T15"/>
              <a:pathLst>
                <a:path w="9" h="7">
                  <a:moveTo>
                    <a:pt x="0" y="7"/>
                  </a:moveTo>
                  <a:lnTo>
                    <a:pt x="5" y="7"/>
                  </a:lnTo>
                  <a:lnTo>
                    <a:pt x="9"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90" name="Freeform 345"/>
            <p:cNvSpPr>
              <a:spLocks/>
            </p:cNvSpPr>
            <p:nvPr/>
          </p:nvSpPr>
          <p:spPr bwMode="auto">
            <a:xfrm>
              <a:off x="2212975" y="3044850"/>
              <a:ext cx="30163" cy="1588"/>
            </a:xfrm>
            <a:custGeom>
              <a:avLst/>
              <a:gdLst>
                <a:gd name="T0" fmla="*/ 0 w 17"/>
                <a:gd name="T1" fmla="*/ 0 h 3"/>
                <a:gd name="T2" fmla="*/ 2147483647 w 17"/>
                <a:gd name="T3" fmla="*/ 101287934 h 3"/>
                <a:gd name="T4" fmla="*/ 0 w 17"/>
                <a:gd name="T5" fmla="*/ 0 h 3"/>
                <a:gd name="T6" fmla="*/ 0 60000 65536"/>
                <a:gd name="T7" fmla="*/ 0 60000 65536"/>
                <a:gd name="T8" fmla="*/ 0 60000 65536"/>
                <a:gd name="T9" fmla="*/ 0 w 17"/>
                <a:gd name="T10" fmla="*/ 0 h 3"/>
                <a:gd name="T11" fmla="*/ 17 w 17"/>
                <a:gd name="T12" fmla="*/ 3 h 3"/>
              </a:gdLst>
              <a:ahLst/>
              <a:cxnLst>
                <a:cxn ang="T6">
                  <a:pos x="T0" y="T1"/>
                </a:cxn>
                <a:cxn ang="T7">
                  <a:pos x="T2" y="T3"/>
                </a:cxn>
                <a:cxn ang="T8">
                  <a:pos x="T4" y="T5"/>
                </a:cxn>
              </a:cxnLst>
              <a:rect l="T9" t="T10" r="T11" b="T12"/>
              <a:pathLst>
                <a:path w="17" h="3">
                  <a:moveTo>
                    <a:pt x="0" y="0"/>
                  </a:moveTo>
                  <a:lnTo>
                    <a:pt x="17" y="3"/>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1" name="Line 346"/>
            <p:cNvSpPr>
              <a:spLocks noChangeShapeType="1"/>
            </p:cNvSpPr>
            <p:nvPr/>
          </p:nvSpPr>
          <p:spPr bwMode="auto">
            <a:xfrm>
              <a:off x="2212975" y="3044850"/>
              <a:ext cx="30163" cy="1588"/>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2" name="Freeform 347"/>
            <p:cNvSpPr>
              <a:spLocks/>
            </p:cNvSpPr>
            <p:nvPr/>
          </p:nvSpPr>
          <p:spPr bwMode="auto">
            <a:xfrm>
              <a:off x="2251075" y="3038500"/>
              <a:ext cx="14288" cy="7938"/>
            </a:xfrm>
            <a:custGeom>
              <a:avLst/>
              <a:gdLst>
                <a:gd name="T0" fmla="*/ 0 w 6"/>
                <a:gd name="T1" fmla="*/ 0 h 6"/>
                <a:gd name="T2" fmla="*/ 2147483647 w 6"/>
                <a:gd name="T3" fmla="*/ 2147483647 h 6"/>
                <a:gd name="T4" fmla="*/ 0 w 6"/>
                <a:gd name="T5" fmla="*/ 0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0" y="0"/>
                  </a:moveTo>
                  <a:lnTo>
                    <a:pt x="6" y="6"/>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3" name="Line 348"/>
            <p:cNvSpPr>
              <a:spLocks noChangeShapeType="1"/>
            </p:cNvSpPr>
            <p:nvPr/>
          </p:nvSpPr>
          <p:spPr bwMode="auto">
            <a:xfrm>
              <a:off x="2251075" y="3038500"/>
              <a:ext cx="14288" cy="7938"/>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4" name="Freeform 349"/>
            <p:cNvSpPr>
              <a:spLocks/>
            </p:cNvSpPr>
            <p:nvPr/>
          </p:nvSpPr>
          <p:spPr bwMode="auto">
            <a:xfrm>
              <a:off x="2251075" y="3046438"/>
              <a:ext cx="14288" cy="14287"/>
            </a:xfrm>
            <a:custGeom>
              <a:avLst/>
              <a:gdLst>
                <a:gd name="T0" fmla="*/ 2147483647 w 6"/>
                <a:gd name="T1" fmla="*/ 0 h 8"/>
                <a:gd name="T2" fmla="*/ 0 w 6"/>
                <a:gd name="T3" fmla="*/ 2147483647 h 8"/>
                <a:gd name="T4" fmla="*/ 2147483647 w 6"/>
                <a:gd name="T5" fmla="*/ 0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6" y="0"/>
                  </a:moveTo>
                  <a:lnTo>
                    <a:pt x="0" y="8"/>
                  </a:lnTo>
                  <a:lnTo>
                    <a:pt x="6"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5" name="Line 350"/>
            <p:cNvSpPr>
              <a:spLocks noChangeShapeType="1"/>
            </p:cNvSpPr>
            <p:nvPr/>
          </p:nvSpPr>
          <p:spPr bwMode="auto">
            <a:xfrm flipH="1">
              <a:off x="2251075" y="3046438"/>
              <a:ext cx="14288" cy="14287"/>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6" name="Freeform 351"/>
            <p:cNvSpPr>
              <a:spLocks/>
            </p:cNvSpPr>
            <p:nvPr/>
          </p:nvSpPr>
          <p:spPr bwMode="auto">
            <a:xfrm>
              <a:off x="2266950" y="3075013"/>
              <a:ext cx="14288" cy="9525"/>
            </a:xfrm>
            <a:custGeom>
              <a:avLst/>
              <a:gdLst>
                <a:gd name="T0" fmla="*/ 0 w 9"/>
                <a:gd name="T1" fmla="*/ 0 h 6"/>
                <a:gd name="T2" fmla="*/ 2147483647 w 9"/>
                <a:gd name="T3" fmla="*/ 2147483647 h 6"/>
                <a:gd name="T4" fmla="*/ 0 w 9"/>
                <a:gd name="T5" fmla="*/ 0 h 6"/>
                <a:gd name="T6" fmla="*/ 0 60000 65536"/>
                <a:gd name="T7" fmla="*/ 0 60000 65536"/>
                <a:gd name="T8" fmla="*/ 0 60000 65536"/>
                <a:gd name="T9" fmla="*/ 0 w 9"/>
                <a:gd name="T10" fmla="*/ 0 h 6"/>
                <a:gd name="T11" fmla="*/ 9 w 9"/>
                <a:gd name="T12" fmla="*/ 6 h 6"/>
              </a:gdLst>
              <a:ahLst/>
              <a:cxnLst>
                <a:cxn ang="T6">
                  <a:pos x="T0" y="T1"/>
                </a:cxn>
                <a:cxn ang="T7">
                  <a:pos x="T2" y="T3"/>
                </a:cxn>
                <a:cxn ang="T8">
                  <a:pos x="T4" y="T5"/>
                </a:cxn>
              </a:cxnLst>
              <a:rect l="T9" t="T10" r="T11" b="T12"/>
              <a:pathLst>
                <a:path w="9" h="6">
                  <a:moveTo>
                    <a:pt x="0" y="0"/>
                  </a:moveTo>
                  <a:lnTo>
                    <a:pt x="9" y="6"/>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7" name="Line 352"/>
            <p:cNvSpPr>
              <a:spLocks noChangeShapeType="1"/>
            </p:cNvSpPr>
            <p:nvPr/>
          </p:nvSpPr>
          <p:spPr bwMode="auto">
            <a:xfrm>
              <a:off x="2266950" y="3075013"/>
              <a:ext cx="14288" cy="952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8" name="Freeform 353"/>
            <p:cNvSpPr>
              <a:spLocks/>
            </p:cNvSpPr>
            <p:nvPr/>
          </p:nvSpPr>
          <p:spPr bwMode="auto">
            <a:xfrm>
              <a:off x="2278063" y="3084538"/>
              <a:ext cx="3175" cy="12700"/>
            </a:xfrm>
            <a:custGeom>
              <a:avLst/>
              <a:gdLst>
                <a:gd name="T0" fmla="*/ 2147483647 w 2"/>
                <a:gd name="T1" fmla="*/ 0 h 9"/>
                <a:gd name="T2" fmla="*/ 0 w 2"/>
                <a:gd name="T3" fmla="*/ 2147483647 h 9"/>
                <a:gd name="T4" fmla="*/ 2147483647 w 2"/>
                <a:gd name="T5" fmla="*/ 0 h 9"/>
                <a:gd name="T6" fmla="*/ 0 60000 65536"/>
                <a:gd name="T7" fmla="*/ 0 60000 65536"/>
                <a:gd name="T8" fmla="*/ 0 60000 65536"/>
                <a:gd name="T9" fmla="*/ 0 w 2"/>
                <a:gd name="T10" fmla="*/ 0 h 9"/>
                <a:gd name="T11" fmla="*/ 2 w 2"/>
                <a:gd name="T12" fmla="*/ 9 h 9"/>
              </a:gdLst>
              <a:ahLst/>
              <a:cxnLst>
                <a:cxn ang="T6">
                  <a:pos x="T0" y="T1"/>
                </a:cxn>
                <a:cxn ang="T7">
                  <a:pos x="T2" y="T3"/>
                </a:cxn>
                <a:cxn ang="T8">
                  <a:pos x="T4" y="T5"/>
                </a:cxn>
              </a:cxnLst>
              <a:rect l="T9" t="T10" r="T11" b="T12"/>
              <a:pathLst>
                <a:path w="2" h="9">
                  <a:moveTo>
                    <a:pt x="2" y="0"/>
                  </a:moveTo>
                  <a:lnTo>
                    <a:pt x="0" y="9"/>
                  </a:lnTo>
                  <a:lnTo>
                    <a:pt x="2"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9" name="Line 354"/>
            <p:cNvSpPr>
              <a:spLocks noChangeShapeType="1"/>
            </p:cNvSpPr>
            <p:nvPr/>
          </p:nvSpPr>
          <p:spPr bwMode="auto">
            <a:xfrm flipH="1">
              <a:off x="2278063" y="3084538"/>
              <a:ext cx="3175" cy="1270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0" name="Freeform 355"/>
            <p:cNvSpPr>
              <a:spLocks/>
            </p:cNvSpPr>
            <p:nvPr/>
          </p:nvSpPr>
          <p:spPr bwMode="auto">
            <a:xfrm>
              <a:off x="2290763" y="3097238"/>
              <a:ext cx="7937" cy="15875"/>
            </a:xfrm>
            <a:custGeom>
              <a:avLst/>
              <a:gdLst>
                <a:gd name="T0" fmla="*/ 0 w 5"/>
                <a:gd name="T1" fmla="*/ 0 h 8"/>
                <a:gd name="T2" fmla="*/ 2147483647 w 5"/>
                <a:gd name="T3" fmla="*/ 2147483647 h 8"/>
                <a:gd name="T4" fmla="*/ 0 w 5"/>
                <a:gd name="T5" fmla="*/ 0 h 8"/>
                <a:gd name="T6" fmla="*/ 0 60000 65536"/>
                <a:gd name="T7" fmla="*/ 0 60000 65536"/>
                <a:gd name="T8" fmla="*/ 0 60000 65536"/>
                <a:gd name="T9" fmla="*/ 0 w 5"/>
                <a:gd name="T10" fmla="*/ 0 h 8"/>
                <a:gd name="T11" fmla="*/ 5 w 5"/>
                <a:gd name="T12" fmla="*/ 8 h 8"/>
              </a:gdLst>
              <a:ahLst/>
              <a:cxnLst>
                <a:cxn ang="T6">
                  <a:pos x="T0" y="T1"/>
                </a:cxn>
                <a:cxn ang="T7">
                  <a:pos x="T2" y="T3"/>
                </a:cxn>
                <a:cxn ang="T8">
                  <a:pos x="T4" y="T5"/>
                </a:cxn>
              </a:cxnLst>
              <a:rect l="T9" t="T10" r="T11" b="T12"/>
              <a:pathLst>
                <a:path w="5" h="8">
                  <a:moveTo>
                    <a:pt x="0" y="0"/>
                  </a:moveTo>
                  <a:lnTo>
                    <a:pt x="5" y="8"/>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1" name="Line 356"/>
            <p:cNvSpPr>
              <a:spLocks noChangeShapeType="1"/>
            </p:cNvSpPr>
            <p:nvPr/>
          </p:nvSpPr>
          <p:spPr bwMode="auto">
            <a:xfrm>
              <a:off x="2290763" y="3097238"/>
              <a:ext cx="7937" cy="158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2" name="Freeform 357"/>
            <p:cNvSpPr>
              <a:spLocks/>
            </p:cNvSpPr>
            <p:nvPr/>
          </p:nvSpPr>
          <p:spPr bwMode="auto">
            <a:xfrm>
              <a:off x="2293938" y="3122638"/>
              <a:ext cx="7937" cy="23812"/>
            </a:xfrm>
            <a:custGeom>
              <a:avLst/>
              <a:gdLst>
                <a:gd name="T0" fmla="*/ 0 w 5"/>
                <a:gd name="T1" fmla="*/ 0 h 15"/>
                <a:gd name="T2" fmla="*/ 2147483647 w 5"/>
                <a:gd name="T3" fmla="*/ 2147483647 h 15"/>
                <a:gd name="T4" fmla="*/ 0 w 5"/>
                <a:gd name="T5" fmla="*/ 0 h 15"/>
                <a:gd name="T6" fmla="*/ 0 60000 65536"/>
                <a:gd name="T7" fmla="*/ 0 60000 65536"/>
                <a:gd name="T8" fmla="*/ 0 60000 65536"/>
                <a:gd name="T9" fmla="*/ 0 w 5"/>
                <a:gd name="T10" fmla="*/ 0 h 15"/>
                <a:gd name="T11" fmla="*/ 5 w 5"/>
                <a:gd name="T12" fmla="*/ 15 h 15"/>
              </a:gdLst>
              <a:ahLst/>
              <a:cxnLst>
                <a:cxn ang="T6">
                  <a:pos x="T0" y="T1"/>
                </a:cxn>
                <a:cxn ang="T7">
                  <a:pos x="T2" y="T3"/>
                </a:cxn>
                <a:cxn ang="T8">
                  <a:pos x="T4" y="T5"/>
                </a:cxn>
              </a:cxnLst>
              <a:rect l="T9" t="T10" r="T11" b="T12"/>
              <a:pathLst>
                <a:path w="5" h="15">
                  <a:moveTo>
                    <a:pt x="0" y="0"/>
                  </a:moveTo>
                  <a:lnTo>
                    <a:pt x="5" y="15"/>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3" name="Line 358"/>
            <p:cNvSpPr>
              <a:spLocks noChangeShapeType="1"/>
            </p:cNvSpPr>
            <p:nvPr/>
          </p:nvSpPr>
          <p:spPr bwMode="auto">
            <a:xfrm>
              <a:off x="2293938" y="3122638"/>
              <a:ext cx="7937" cy="23812"/>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4" name="Freeform 359"/>
            <p:cNvSpPr>
              <a:spLocks/>
            </p:cNvSpPr>
            <p:nvPr/>
          </p:nvSpPr>
          <p:spPr bwMode="auto">
            <a:xfrm>
              <a:off x="2317750" y="3146450"/>
              <a:ext cx="11113" cy="7938"/>
            </a:xfrm>
            <a:custGeom>
              <a:avLst/>
              <a:gdLst>
                <a:gd name="T0" fmla="*/ 0 w 7"/>
                <a:gd name="T1" fmla="*/ 0 h 4"/>
                <a:gd name="T2" fmla="*/ 2147483647 w 7"/>
                <a:gd name="T3" fmla="*/ 2147483647 h 4"/>
                <a:gd name="T4" fmla="*/ 0 w 7"/>
                <a:gd name="T5" fmla="*/ 0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0"/>
                  </a:moveTo>
                  <a:lnTo>
                    <a:pt x="7" y="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5" name="Line 360"/>
            <p:cNvSpPr>
              <a:spLocks noChangeShapeType="1"/>
            </p:cNvSpPr>
            <p:nvPr/>
          </p:nvSpPr>
          <p:spPr bwMode="auto">
            <a:xfrm>
              <a:off x="2317750" y="3146450"/>
              <a:ext cx="11113" cy="7938"/>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6" name="Freeform 361"/>
            <p:cNvSpPr>
              <a:spLocks/>
            </p:cNvSpPr>
            <p:nvPr/>
          </p:nvSpPr>
          <p:spPr bwMode="auto">
            <a:xfrm>
              <a:off x="2317750" y="3154388"/>
              <a:ext cx="11113" cy="12700"/>
            </a:xfrm>
            <a:custGeom>
              <a:avLst/>
              <a:gdLst>
                <a:gd name="T0" fmla="*/ 2147483647 w 7"/>
                <a:gd name="T1" fmla="*/ 0 h 7"/>
                <a:gd name="T2" fmla="*/ 0 w 7"/>
                <a:gd name="T3" fmla="*/ 2147483647 h 7"/>
                <a:gd name="T4" fmla="*/ 2147483647 w 7"/>
                <a:gd name="T5" fmla="*/ 0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7" y="0"/>
                  </a:moveTo>
                  <a:lnTo>
                    <a:pt x="0" y="7"/>
                  </a:lnTo>
                  <a:lnTo>
                    <a:pt x="7"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7" name="Line 362"/>
            <p:cNvSpPr>
              <a:spLocks noChangeShapeType="1"/>
            </p:cNvSpPr>
            <p:nvPr/>
          </p:nvSpPr>
          <p:spPr bwMode="auto">
            <a:xfrm flipH="1">
              <a:off x="2317750" y="3154388"/>
              <a:ext cx="11113" cy="1270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8" name="Freeform 363"/>
            <p:cNvSpPr>
              <a:spLocks/>
            </p:cNvSpPr>
            <p:nvPr/>
          </p:nvSpPr>
          <p:spPr bwMode="auto">
            <a:xfrm>
              <a:off x="2347913" y="3160738"/>
              <a:ext cx="7937" cy="3175"/>
            </a:xfrm>
            <a:custGeom>
              <a:avLst/>
              <a:gdLst>
                <a:gd name="T0" fmla="*/ 0 w 6"/>
                <a:gd name="T1" fmla="*/ 0 h 1"/>
                <a:gd name="T2" fmla="*/ 2147483647 w 6"/>
                <a:gd name="T3" fmla="*/ 0 h 1"/>
                <a:gd name="T4" fmla="*/ 0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6"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9" name="Line 364"/>
            <p:cNvSpPr>
              <a:spLocks noChangeShapeType="1"/>
            </p:cNvSpPr>
            <p:nvPr/>
          </p:nvSpPr>
          <p:spPr bwMode="auto">
            <a:xfrm>
              <a:off x="2347913" y="3160738"/>
              <a:ext cx="7937" cy="31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10" name="Freeform 365"/>
            <p:cNvSpPr>
              <a:spLocks/>
            </p:cNvSpPr>
            <p:nvPr/>
          </p:nvSpPr>
          <p:spPr bwMode="auto">
            <a:xfrm>
              <a:off x="2359025" y="3173438"/>
              <a:ext cx="9525" cy="3175"/>
            </a:xfrm>
            <a:custGeom>
              <a:avLst/>
              <a:gdLst>
                <a:gd name="T0" fmla="*/ 0 w 7"/>
                <a:gd name="T1" fmla="*/ 202512085 h 3"/>
                <a:gd name="T2" fmla="*/ 2147483647 w 7"/>
                <a:gd name="T3" fmla="*/ 0 h 3"/>
                <a:gd name="T4" fmla="*/ 0 w 7"/>
                <a:gd name="T5" fmla="*/ 202512085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lnTo>
                    <a:pt x="7"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411" name="Line 366"/>
            <p:cNvSpPr>
              <a:spLocks noChangeShapeType="1"/>
            </p:cNvSpPr>
            <p:nvPr/>
          </p:nvSpPr>
          <p:spPr bwMode="auto">
            <a:xfrm flipV="1">
              <a:off x="2359025" y="3173438"/>
              <a:ext cx="9525" cy="31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412" name="Freeform 367"/>
            <p:cNvSpPr>
              <a:spLocks/>
            </p:cNvSpPr>
            <p:nvPr/>
          </p:nvSpPr>
          <p:spPr bwMode="auto">
            <a:xfrm>
              <a:off x="2368550" y="3173438"/>
              <a:ext cx="15875" cy="3175"/>
            </a:xfrm>
            <a:custGeom>
              <a:avLst/>
              <a:gdLst>
                <a:gd name="T0" fmla="*/ 0 w 9"/>
                <a:gd name="T1" fmla="*/ 0 h 3"/>
                <a:gd name="T2" fmla="*/ 2147483647 w 9"/>
                <a:gd name="T3" fmla="*/ 202512085 h 3"/>
                <a:gd name="T4" fmla="*/ 0 w 9"/>
                <a:gd name="T5" fmla="*/ 0 h 3"/>
                <a:gd name="T6" fmla="*/ 0 60000 65536"/>
                <a:gd name="T7" fmla="*/ 0 60000 65536"/>
                <a:gd name="T8" fmla="*/ 0 60000 65536"/>
                <a:gd name="T9" fmla="*/ 0 w 9"/>
                <a:gd name="T10" fmla="*/ 0 h 3"/>
                <a:gd name="T11" fmla="*/ 9 w 9"/>
                <a:gd name="T12" fmla="*/ 3 h 3"/>
              </a:gdLst>
              <a:ahLst/>
              <a:cxnLst>
                <a:cxn ang="T6">
                  <a:pos x="T0" y="T1"/>
                </a:cxn>
                <a:cxn ang="T7">
                  <a:pos x="T2" y="T3"/>
                </a:cxn>
                <a:cxn ang="T8">
                  <a:pos x="T4" y="T5"/>
                </a:cxn>
              </a:cxnLst>
              <a:rect l="T9" t="T10" r="T11" b="T12"/>
              <a:pathLst>
                <a:path w="9" h="3">
                  <a:moveTo>
                    <a:pt x="0" y="0"/>
                  </a:moveTo>
                  <a:lnTo>
                    <a:pt x="9" y="3"/>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413" name="Line 368"/>
            <p:cNvSpPr>
              <a:spLocks noChangeShapeType="1"/>
            </p:cNvSpPr>
            <p:nvPr/>
          </p:nvSpPr>
          <p:spPr bwMode="auto">
            <a:xfrm>
              <a:off x="2368550" y="3173438"/>
              <a:ext cx="15875" cy="31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414" name="Freeform 369"/>
            <p:cNvSpPr>
              <a:spLocks/>
            </p:cNvSpPr>
            <p:nvPr/>
          </p:nvSpPr>
          <p:spPr bwMode="auto">
            <a:xfrm>
              <a:off x="2130425" y="3097238"/>
              <a:ext cx="14288" cy="0"/>
            </a:xfrm>
            <a:custGeom>
              <a:avLst/>
              <a:gdLst>
                <a:gd name="T0" fmla="*/ 0 w 7"/>
                <a:gd name="T1" fmla="*/ 0 h 1"/>
                <a:gd name="T2" fmla="*/ 2147483647 w 7"/>
                <a:gd name="T3" fmla="*/ 0 h 1"/>
                <a:gd name="T4" fmla="*/ 0 w 7"/>
                <a:gd name="T5" fmla="*/ 0 h 1"/>
                <a:gd name="T6" fmla="*/ 0 60000 65536"/>
                <a:gd name="T7" fmla="*/ 0 60000 65536"/>
                <a:gd name="T8" fmla="*/ 0 60000 65536"/>
                <a:gd name="T9" fmla="*/ 0 w 7"/>
                <a:gd name="T10" fmla="*/ 0 h 1"/>
                <a:gd name="T11" fmla="*/ 7 w 7"/>
                <a:gd name="T12" fmla="*/ 0 h 1"/>
              </a:gdLst>
              <a:ahLst/>
              <a:cxnLst>
                <a:cxn ang="T6">
                  <a:pos x="T0" y="T1"/>
                </a:cxn>
                <a:cxn ang="T7">
                  <a:pos x="T2" y="T3"/>
                </a:cxn>
                <a:cxn ang="T8">
                  <a:pos x="T4" y="T5"/>
                </a:cxn>
              </a:cxnLst>
              <a:rect l="T9" t="T10" r="T11" b="T12"/>
              <a:pathLst>
                <a:path w="7" h="1">
                  <a:moveTo>
                    <a:pt x="0" y="1"/>
                  </a:moveTo>
                  <a:lnTo>
                    <a:pt x="7" y="0"/>
                  </a:lnTo>
                  <a:lnTo>
                    <a:pt x="0" y="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15" name="Line 370"/>
            <p:cNvSpPr>
              <a:spLocks noChangeShapeType="1"/>
            </p:cNvSpPr>
            <p:nvPr/>
          </p:nvSpPr>
          <p:spPr bwMode="auto">
            <a:xfrm flipV="1">
              <a:off x="2130425" y="3097238"/>
              <a:ext cx="14288" cy="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16" name="Freeform 371"/>
            <p:cNvSpPr>
              <a:spLocks/>
            </p:cNvSpPr>
            <p:nvPr/>
          </p:nvSpPr>
          <p:spPr bwMode="auto">
            <a:xfrm>
              <a:off x="2462213" y="2638450"/>
              <a:ext cx="49212" cy="20638"/>
            </a:xfrm>
            <a:custGeom>
              <a:avLst/>
              <a:gdLst>
                <a:gd name="T0" fmla="*/ 0 w 29"/>
                <a:gd name="T1" fmla="*/ 2147483647 h 11"/>
                <a:gd name="T2" fmla="*/ 2147483647 w 29"/>
                <a:gd name="T3" fmla="*/ 2147483647 h 11"/>
                <a:gd name="T4" fmla="*/ 2147483647 w 29"/>
                <a:gd name="T5" fmla="*/ 0 h 11"/>
                <a:gd name="T6" fmla="*/ 0 w 29"/>
                <a:gd name="T7" fmla="*/ 2147483647 h 11"/>
                <a:gd name="T8" fmla="*/ 0 60000 65536"/>
                <a:gd name="T9" fmla="*/ 0 60000 65536"/>
                <a:gd name="T10" fmla="*/ 0 60000 65536"/>
                <a:gd name="T11" fmla="*/ 0 60000 65536"/>
                <a:gd name="T12" fmla="*/ 0 w 29"/>
                <a:gd name="T13" fmla="*/ 0 h 11"/>
                <a:gd name="T14" fmla="*/ 29 w 29"/>
                <a:gd name="T15" fmla="*/ 11 h 11"/>
              </a:gdLst>
              <a:ahLst/>
              <a:cxnLst>
                <a:cxn ang="T8">
                  <a:pos x="T0" y="T1"/>
                </a:cxn>
                <a:cxn ang="T9">
                  <a:pos x="T2" y="T3"/>
                </a:cxn>
                <a:cxn ang="T10">
                  <a:pos x="T4" y="T5"/>
                </a:cxn>
                <a:cxn ang="T11">
                  <a:pos x="T6" y="T7"/>
                </a:cxn>
              </a:cxnLst>
              <a:rect l="T12" t="T13" r="T14" b="T15"/>
              <a:pathLst>
                <a:path w="29" h="11">
                  <a:moveTo>
                    <a:pt x="0" y="11"/>
                  </a:moveTo>
                  <a:lnTo>
                    <a:pt x="29" y="3"/>
                  </a:lnTo>
                  <a:lnTo>
                    <a:pt x="26" y="0"/>
                  </a:lnTo>
                  <a:lnTo>
                    <a:pt x="0" y="1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17" name="Freeform 372"/>
            <p:cNvSpPr>
              <a:spLocks/>
            </p:cNvSpPr>
            <p:nvPr/>
          </p:nvSpPr>
          <p:spPr bwMode="auto">
            <a:xfrm>
              <a:off x="2462213" y="2638450"/>
              <a:ext cx="49212" cy="20638"/>
            </a:xfrm>
            <a:custGeom>
              <a:avLst/>
              <a:gdLst>
                <a:gd name="T0" fmla="*/ 0 w 29"/>
                <a:gd name="T1" fmla="*/ 2147483647 h 11"/>
                <a:gd name="T2" fmla="*/ 2147483647 w 29"/>
                <a:gd name="T3" fmla="*/ 2147483647 h 11"/>
                <a:gd name="T4" fmla="*/ 2147483647 w 29"/>
                <a:gd name="T5" fmla="*/ 0 h 11"/>
                <a:gd name="T6" fmla="*/ 0 w 29"/>
                <a:gd name="T7" fmla="*/ 2147483647 h 11"/>
                <a:gd name="T8" fmla="*/ 0 60000 65536"/>
                <a:gd name="T9" fmla="*/ 0 60000 65536"/>
                <a:gd name="T10" fmla="*/ 0 60000 65536"/>
                <a:gd name="T11" fmla="*/ 0 60000 65536"/>
                <a:gd name="T12" fmla="*/ 0 w 29"/>
                <a:gd name="T13" fmla="*/ 0 h 11"/>
                <a:gd name="T14" fmla="*/ 29 w 29"/>
                <a:gd name="T15" fmla="*/ 11 h 11"/>
              </a:gdLst>
              <a:ahLst/>
              <a:cxnLst>
                <a:cxn ang="T8">
                  <a:pos x="T0" y="T1"/>
                </a:cxn>
                <a:cxn ang="T9">
                  <a:pos x="T2" y="T3"/>
                </a:cxn>
                <a:cxn ang="T10">
                  <a:pos x="T4" y="T5"/>
                </a:cxn>
                <a:cxn ang="T11">
                  <a:pos x="T6" y="T7"/>
                </a:cxn>
              </a:cxnLst>
              <a:rect l="T12" t="T13" r="T14" b="T15"/>
              <a:pathLst>
                <a:path w="29" h="11">
                  <a:moveTo>
                    <a:pt x="0" y="11"/>
                  </a:moveTo>
                  <a:lnTo>
                    <a:pt x="29" y="3"/>
                  </a:lnTo>
                  <a:lnTo>
                    <a:pt x="26" y="0"/>
                  </a:lnTo>
                  <a:lnTo>
                    <a:pt x="0" y="1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18" name="Freeform 373"/>
            <p:cNvSpPr>
              <a:spLocks/>
            </p:cNvSpPr>
            <p:nvPr/>
          </p:nvSpPr>
          <p:spPr bwMode="auto">
            <a:xfrm>
              <a:off x="2794000" y="2403500"/>
              <a:ext cx="60325" cy="26988"/>
            </a:xfrm>
            <a:custGeom>
              <a:avLst/>
              <a:gdLst>
                <a:gd name="T0" fmla="*/ 0 w 32"/>
                <a:gd name="T1" fmla="*/ 0 h 15"/>
                <a:gd name="T2" fmla="*/ 2147483647 w 32"/>
                <a:gd name="T3" fmla="*/ 2147483647 h 15"/>
                <a:gd name="T4" fmla="*/ 2147483647 w 32"/>
                <a:gd name="T5" fmla="*/ 2147483647 h 15"/>
                <a:gd name="T6" fmla="*/ 2147483647 w 32"/>
                <a:gd name="T7" fmla="*/ 2147483647 h 15"/>
                <a:gd name="T8" fmla="*/ 0 w 32"/>
                <a:gd name="T9" fmla="*/ 0 h 15"/>
                <a:gd name="T10" fmla="*/ 0 60000 65536"/>
                <a:gd name="T11" fmla="*/ 0 60000 65536"/>
                <a:gd name="T12" fmla="*/ 0 60000 65536"/>
                <a:gd name="T13" fmla="*/ 0 60000 65536"/>
                <a:gd name="T14" fmla="*/ 0 60000 65536"/>
                <a:gd name="T15" fmla="*/ 0 w 32"/>
                <a:gd name="T16" fmla="*/ 0 h 15"/>
                <a:gd name="T17" fmla="*/ 32 w 32"/>
                <a:gd name="T18" fmla="*/ 15 h 15"/>
              </a:gdLst>
              <a:ahLst/>
              <a:cxnLst>
                <a:cxn ang="T10">
                  <a:pos x="T0" y="T1"/>
                </a:cxn>
                <a:cxn ang="T11">
                  <a:pos x="T2" y="T3"/>
                </a:cxn>
                <a:cxn ang="T12">
                  <a:pos x="T4" y="T5"/>
                </a:cxn>
                <a:cxn ang="T13">
                  <a:pos x="T6" y="T7"/>
                </a:cxn>
                <a:cxn ang="T14">
                  <a:pos x="T8" y="T9"/>
                </a:cxn>
              </a:cxnLst>
              <a:rect l="T15" t="T16" r="T17" b="T18"/>
              <a:pathLst>
                <a:path w="32" h="15">
                  <a:moveTo>
                    <a:pt x="0" y="0"/>
                  </a:moveTo>
                  <a:lnTo>
                    <a:pt x="15" y="14"/>
                  </a:lnTo>
                  <a:lnTo>
                    <a:pt x="32" y="15"/>
                  </a:lnTo>
                  <a:lnTo>
                    <a:pt x="18" y="3"/>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19" name="Freeform 374"/>
            <p:cNvSpPr>
              <a:spLocks/>
            </p:cNvSpPr>
            <p:nvPr/>
          </p:nvSpPr>
          <p:spPr bwMode="auto">
            <a:xfrm>
              <a:off x="2794000" y="2403500"/>
              <a:ext cx="60325" cy="26988"/>
            </a:xfrm>
            <a:custGeom>
              <a:avLst/>
              <a:gdLst>
                <a:gd name="T0" fmla="*/ 0 w 32"/>
                <a:gd name="T1" fmla="*/ 0 h 15"/>
                <a:gd name="T2" fmla="*/ 2147483647 w 32"/>
                <a:gd name="T3" fmla="*/ 2147483647 h 15"/>
                <a:gd name="T4" fmla="*/ 2147483647 w 32"/>
                <a:gd name="T5" fmla="*/ 2147483647 h 15"/>
                <a:gd name="T6" fmla="*/ 2147483647 w 32"/>
                <a:gd name="T7" fmla="*/ 2147483647 h 15"/>
                <a:gd name="T8" fmla="*/ 0 w 32"/>
                <a:gd name="T9" fmla="*/ 0 h 15"/>
                <a:gd name="T10" fmla="*/ 0 60000 65536"/>
                <a:gd name="T11" fmla="*/ 0 60000 65536"/>
                <a:gd name="T12" fmla="*/ 0 60000 65536"/>
                <a:gd name="T13" fmla="*/ 0 60000 65536"/>
                <a:gd name="T14" fmla="*/ 0 60000 65536"/>
                <a:gd name="T15" fmla="*/ 0 w 32"/>
                <a:gd name="T16" fmla="*/ 0 h 15"/>
                <a:gd name="T17" fmla="*/ 32 w 32"/>
                <a:gd name="T18" fmla="*/ 15 h 15"/>
              </a:gdLst>
              <a:ahLst/>
              <a:cxnLst>
                <a:cxn ang="T10">
                  <a:pos x="T0" y="T1"/>
                </a:cxn>
                <a:cxn ang="T11">
                  <a:pos x="T2" y="T3"/>
                </a:cxn>
                <a:cxn ang="T12">
                  <a:pos x="T4" y="T5"/>
                </a:cxn>
                <a:cxn ang="T13">
                  <a:pos x="T6" y="T7"/>
                </a:cxn>
                <a:cxn ang="T14">
                  <a:pos x="T8" y="T9"/>
                </a:cxn>
              </a:cxnLst>
              <a:rect l="T15" t="T16" r="T17" b="T18"/>
              <a:pathLst>
                <a:path w="32" h="15">
                  <a:moveTo>
                    <a:pt x="0" y="0"/>
                  </a:moveTo>
                  <a:lnTo>
                    <a:pt x="15" y="14"/>
                  </a:lnTo>
                  <a:lnTo>
                    <a:pt x="32" y="15"/>
                  </a:lnTo>
                  <a:lnTo>
                    <a:pt x="18" y="3"/>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0" name="Freeform 375"/>
            <p:cNvSpPr>
              <a:spLocks/>
            </p:cNvSpPr>
            <p:nvPr/>
          </p:nvSpPr>
          <p:spPr bwMode="auto">
            <a:xfrm>
              <a:off x="2760663" y="2484463"/>
              <a:ext cx="53975" cy="30162"/>
            </a:xfrm>
            <a:custGeom>
              <a:avLst/>
              <a:gdLst>
                <a:gd name="T0" fmla="*/ 0 w 30"/>
                <a:gd name="T1" fmla="*/ 2147483647 h 19"/>
                <a:gd name="T2" fmla="*/ 2147483647 w 30"/>
                <a:gd name="T3" fmla="*/ 2147483647 h 19"/>
                <a:gd name="T4" fmla="*/ 2147483647 w 30"/>
                <a:gd name="T5" fmla="*/ 2147483647 h 19"/>
                <a:gd name="T6" fmla="*/ 2147483647 w 30"/>
                <a:gd name="T7" fmla="*/ 2147483647 h 19"/>
                <a:gd name="T8" fmla="*/ 2147483647 w 30"/>
                <a:gd name="T9" fmla="*/ 2147483647 h 19"/>
                <a:gd name="T10" fmla="*/ 2147483647 w 30"/>
                <a:gd name="T11" fmla="*/ 0 h 19"/>
                <a:gd name="T12" fmla="*/ 0 w 30"/>
                <a:gd name="T13" fmla="*/ 2147483647 h 19"/>
                <a:gd name="T14" fmla="*/ 0 60000 65536"/>
                <a:gd name="T15" fmla="*/ 0 60000 65536"/>
                <a:gd name="T16" fmla="*/ 0 60000 65536"/>
                <a:gd name="T17" fmla="*/ 0 60000 65536"/>
                <a:gd name="T18" fmla="*/ 0 60000 65536"/>
                <a:gd name="T19" fmla="*/ 0 60000 65536"/>
                <a:gd name="T20" fmla="*/ 0 60000 65536"/>
                <a:gd name="T21" fmla="*/ 0 w 30"/>
                <a:gd name="T22" fmla="*/ 0 h 19"/>
                <a:gd name="T23" fmla="*/ 30 w 30"/>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9">
                  <a:moveTo>
                    <a:pt x="0" y="5"/>
                  </a:moveTo>
                  <a:lnTo>
                    <a:pt x="20" y="19"/>
                  </a:lnTo>
                  <a:lnTo>
                    <a:pt x="30" y="8"/>
                  </a:lnTo>
                  <a:lnTo>
                    <a:pt x="12" y="9"/>
                  </a:lnTo>
                  <a:lnTo>
                    <a:pt x="5" y="6"/>
                  </a:lnTo>
                  <a:lnTo>
                    <a:pt x="6" y="0"/>
                  </a:lnTo>
                  <a:lnTo>
                    <a:pt x="0"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1" name="Freeform 376"/>
            <p:cNvSpPr>
              <a:spLocks/>
            </p:cNvSpPr>
            <p:nvPr/>
          </p:nvSpPr>
          <p:spPr bwMode="auto">
            <a:xfrm>
              <a:off x="2760663" y="2484463"/>
              <a:ext cx="53975" cy="30162"/>
            </a:xfrm>
            <a:custGeom>
              <a:avLst/>
              <a:gdLst>
                <a:gd name="T0" fmla="*/ 0 w 30"/>
                <a:gd name="T1" fmla="*/ 2147483647 h 19"/>
                <a:gd name="T2" fmla="*/ 2147483647 w 30"/>
                <a:gd name="T3" fmla="*/ 2147483647 h 19"/>
                <a:gd name="T4" fmla="*/ 2147483647 w 30"/>
                <a:gd name="T5" fmla="*/ 2147483647 h 19"/>
                <a:gd name="T6" fmla="*/ 2147483647 w 30"/>
                <a:gd name="T7" fmla="*/ 2147483647 h 19"/>
                <a:gd name="T8" fmla="*/ 2147483647 w 30"/>
                <a:gd name="T9" fmla="*/ 2147483647 h 19"/>
                <a:gd name="T10" fmla="*/ 2147483647 w 30"/>
                <a:gd name="T11" fmla="*/ 0 h 19"/>
                <a:gd name="T12" fmla="*/ 0 w 30"/>
                <a:gd name="T13" fmla="*/ 2147483647 h 19"/>
                <a:gd name="T14" fmla="*/ 0 60000 65536"/>
                <a:gd name="T15" fmla="*/ 0 60000 65536"/>
                <a:gd name="T16" fmla="*/ 0 60000 65536"/>
                <a:gd name="T17" fmla="*/ 0 60000 65536"/>
                <a:gd name="T18" fmla="*/ 0 60000 65536"/>
                <a:gd name="T19" fmla="*/ 0 60000 65536"/>
                <a:gd name="T20" fmla="*/ 0 60000 65536"/>
                <a:gd name="T21" fmla="*/ 0 w 30"/>
                <a:gd name="T22" fmla="*/ 0 h 19"/>
                <a:gd name="T23" fmla="*/ 30 w 30"/>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9">
                  <a:moveTo>
                    <a:pt x="0" y="5"/>
                  </a:moveTo>
                  <a:lnTo>
                    <a:pt x="20" y="19"/>
                  </a:lnTo>
                  <a:lnTo>
                    <a:pt x="30" y="8"/>
                  </a:lnTo>
                  <a:lnTo>
                    <a:pt x="12" y="9"/>
                  </a:lnTo>
                  <a:lnTo>
                    <a:pt x="5" y="6"/>
                  </a:lnTo>
                  <a:lnTo>
                    <a:pt x="6" y="0"/>
                  </a:lnTo>
                  <a:lnTo>
                    <a:pt x="0" y="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2" name="Freeform 377"/>
            <p:cNvSpPr>
              <a:spLocks/>
            </p:cNvSpPr>
            <p:nvPr/>
          </p:nvSpPr>
          <p:spPr bwMode="auto">
            <a:xfrm>
              <a:off x="2568575" y="2074888"/>
              <a:ext cx="47625" cy="12700"/>
            </a:xfrm>
            <a:custGeom>
              <a:avLst/>
              <a:gdLst>
                <a:gd name="T0" fmla="*/ 0 w 27"/>
                <a:gd name="T1" fmla="*/ 2147483647 h 8"/>
                <a:gd name="T2" fmla="*/ 2147483647 w 27"/>
                <a:gd name="T3" fmla="*/ 0 h 8"/>
                <a:gd name="T4" fmla="*/ 2147483647 w 27"/>
                <a:gd name="T5" fmla="*/ 2147483647 h 8"/>
                <a:gd name="T6" fmla="*/ 0 w 27"/>
                <a:gd name="T7" fmla="*/ 2147483647 h 8"/>
                <a:gd name="T8" fmla="*/ 0 60000 65536"/>
                <a:gd name="T9" fmla="*/ 0 60000 65536"/>
                <a:gd name="T10" fmla="*/ 0 60000 65536"/>
                <a:gd name="T11" fmla="*/ 0 60000 65536"/>
                <a:gd name="T12" fmla="*/ 0 w 27"/>
                <a:gd name="T13" fmla="*/ 0 h 8"/>
                <a:gd name="T14" fmla="*/ 27 w 27"/>
                <a:gd name="T15" fmla="*/ 8 h 8"/>
              </a:gdLst>
              <a:ahLst/>
              <a:cxnLst>
                <a:cxn ang="T8">
                  <a:pos x="T0" y="T1"/>
                </a:cxn>
                <a:cxn ang="T9">
                  <a:pos x="T2" y="T3"/>
                </a:cxn>
                <a:cxn ang="T10">
                  <a:pos x="T4" y="T5"/>
                </a:cxn>
                <a:cxn ang="T11">
                  <a:pos x="T6" y="T7"/>
                </a:cxn>
              </a:cxnLst>
              <a:rect l="T12" t="T13" r="T14" b="T15"/>
              <a:pathLst>
                <a:path w="27" h="8">
                  <a:moveTo>
                    <a:pt x="0" y="8"/>
                  </a:moveTo>
                  <a:lnTo>
                    <a:pt x="27" y="0"/>
                  </a:lnTo>
                  <a:lnTo>
                    <a:pt x="9" y="3"/>
                  </a:lnTo>
                  <a:lnTo>
                    <a:pt x="0" y="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3" name="Freeform 378"/>
            <p:cNvSpPr>
              <a:spLocks/>
            </p:cNvSpPr>
            <p:nvPr/>
          </p:nvSpPr>
          <p:spPr bwMode="auto">
            <a:xfrm>
              <a:off x="2568575" y="2074888"/>
              <a:ext cx="47625" cy="12700"/>
            </a:xfrm>
            <a:custGeom>
              <a:avLst/>
              <a:gdLst>
                <a:gd name="T0" fmla="*/ 0 w 27"/>
                <a:gd name="T1" fmla="*/ 2147483647 h 8"/>
                <a:gd name="T2" fmla="*/ 2147483647 w 27"/>
                <a:gd name="T3" fmla="*/ 0 h 8"/>
                <a:gd name="T4" fmla="*/ 2147483647 w 27"/>
                <a:gd name="T5" fmla="*/ 2147483647 h 8"/>
                <a:gd name="T6" fmla="*/ 0 w 27"/>
                <a:gd name="T7" fmla="*/ 2147483647 h 8"/>
                <a:gd name="T8" fmla="*/ 0 60000 65536"/>
                <a:gd name="T9" fmla="*/ 0 60000 65536"/>
                <a:gd name="T10" fmla="*/ 0 60000 65536"/>
                <a:gd name="T11" fmla="*/ 0 60000 65536"/>
                <a:gd name="T12" fmla="*/ 0 w 27"/>
                <a:gd name="T13" fmla="*/ 0 h 8"/>
                <a:gd name="T14" fmla="*/ 27 w 27"/>
                <a:gd name="T15" fmla="*/ 8 h 8"/>
              </a:gdLst>
              <a:ahLst/>
              <a:cxnLst>
                <a:cxn ang="T8">
                  <a:pos x="T0" y="T1"/>
                </a:cxn>
                <a:cxn ang="T9">
                  <a:pos x="T2" y="T3"/>
                </a:cxn>
                <a:cxn ang="T10">
                  <a:pos x="T4" y="T5"/>
                </a:cxn>
                <a:cxn ang="T11">
                  <a:pos x="T6" y="T7"/>
                </a:cxn>
              </a:cxnLst>
              <a:rect l="T12" t="T13" r="T14" b="T15"/>
              <a:pathLst>
                <a:path w="27" h="8">
                  <a:moveTo>
                    <a:pt x="0" y="8"/>
                  </a:moveTo>
                  <a:lnTo>
                    <a:pt x="27" y="0"/>
                  </a:lnTo>
                  <a:lnTo>
                    <a:pt x="9" y="3"/>
                  </a:lnTo>
                  <a:lnTo>
                    <a:pt x="0" y="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4" name="Freeform 379"/>
            <p:cNvSpPr>
              <a:spLocks/>
            </p:cNvSpPr>
            <p:nvPr/>
          </p:nvSpPr>
          <p:spPr bwMode="auto">
            <a:xfrm>
              <a:off x="2635250" y="2087588"/>
              <a:ext cx="28575" cy="19050"/>
            </a:xfrm>
            <a:custGeom>
              <a:avLst/>
              <a:gdLst>
                <a:gd name="T0" fmla="*/ 2147483647 w 16"/>
                <a:gd name="T1" fmla="*/ 0 h 12"/>
                <a:gd name="T2" fmla="*/ 0 w 16"/>
                <a:gd name="T3" fmla="*/ 2147483647 h 12"/>
                <a:gd name="T4" fmla="*/ 2147483647 w 16"/>
                <a:gd name="T5" fmla="*/ 2147483647 h 12"/>
                <a:gd name="T6" fmla="*/ 2147483647 w 16"/>
                <a:gd name="T7" fmla="*/ 0 h 12"/>
                <a:gd name="T8" fmla="*/ 2147483647 w 16"/>
                <a:gd name="T9" fmla="*/ 0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7" y="0"/>
                  </a:moveTo>
                  <a:lnTo>
                    <a:pt x="0" y="9"/>
                  </a:lnTo>
                  <a:lnTo>
                    <a:pt x="2" y="12"/>
                  </a:lnTo>
                  <a:lnTo>
                    <a:pt x="16" y="0"/>
                  </a:lnTo>
                  <a:lnTo>
                    <a:pt x="7"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5" name="Freeform 380"/>
            <p:cNvSpPr>
              <a:spLocks/>
            </p:cNvSpPr>
            <p:nvPr/>
          </p:nvSpPr>
          <p:spPr bwMode="auto">
            <a:xfrm>
              <a:off x="2635250" y="2087588"/>
              <a:ext cx="28575" cy="19050"/>
            </a:xfrm>
            <a:custGeom>
              <a:avLst/>
              <a:gdLst>
                <a:gd name="T0" fmla="*/ 2147483647 w 16"/>
                <a:gd name="T1" fmla="*/ 0 h 12"/>
                <a:gd name="T2" fmla="*/ 0 w 16"/>
                <a:gd name="T3" fmla="*/ 2147483647 h 12"/>
                <a:gd name="T4" fmla="*/ 2147483647 w 16"/>
                <a:gd name="T5" fmla="*/ 2147483647 h 12"/>
                <a:gd name="T6" fmla="*/ 2147483647 w 16"/>
                <a:gd name="T7" fmla="*/ 0 h 12"/>
                <a:gd name="T8" fmla="*/ 2147483647 w 16"/>
                <a:gd name="T9" fmla="*/ 0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7" y="0"/>
                  </a:moveTo>
                  <a:lnTo>
                    <a:pt x="0" y="9"/>
                  </a:lnTo>
                  <a:lnTo>
                    <a:pt x="2" y="12"/>
                  </a:lnTo>
                  <a:lnTo>
                    <a:pt x="16" y="0"/>
                  </a:lnTo>
                  <a:lnTo>
                    <a:pt x="7"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6" name="Freeform 381"/>
            <p:cNvSpPr>
              <a:spLocks/>
            </p:cNvSpPr>
            <p:nvPr/>
          </p:nvSpPr>
          <p:spPr bwMode="auto">
            <a:xfrm>
              <a:off x="2895600" y="2359050"/>
              <a:ext cx="152400" cy="133350"/>
            </a:xfrm>
            <a:custGeom>
              <a:avLst/>
              <a:gdLst>
                <a:gd name="T0" fmla="*/ 0 w 85"/>
                <a:gd name="T1" fmla="*/ 2147483647 h 85"/>
                <a:gd name="T2" fmla="*/ 0 w 85"/>
                <a:gd name="T3" fmla="*/ 2147483647 h 85"/>
                <a:gd name="T4" fmla="*/ 2147483647 w 85"/>
                <a:gd name="T5" fmla="*/ 2147483647 h 85"/>
                <a:gd name="T6" fmla="*/ 2147483647 w 85"/>
                <a:gd name="T7" fmla="*/ 2147483647 h 85"/>
                <a:gd name="T8" fmla="*/ 2147483647 w 85"/>
                <a:gd name="T9" fmla="*/ 2147483647 h 85"/>
                <a:gd name="T10" fmla="*/ 2147483647 w 85"/>
                <a:gd name="T11" fmla="*/ 2147483647 h 85"/>
                <a:gd name="T12" fmla="*/ 2147483647 w 85"/>
                <a:gd name="T13" fmla="*/ 2147483647 h 85"/>
                <a:gd name="T14" fmla="*/ 2147483647 w 85"/>
                <a:gd name="T15" fmla="*/ 2147483647 h 85"/>
                <a:gd name="T16" fmla="*/ 2147483647 w 85"/>
                <a:gd name="T17" fmla="*/ 2147483647 h 85"/>
                <a:gd name="T18" fmla="*/ 2147483647 w 85"/>
                <a:gd name="T19" fmla="*/ 2147483647 h 85"/>
                <a:gd name="T20" fmla="*/ 2147483647 w 85"/>
                <a:gd name="T21" fmla="*/ 2147483647 h 85"/>
                <a:gd name="T22" fmla="*/ 2147483647 w 85"/>
                <a:gd name="T23" fmla="*/ 2147483647 h 85"/>
                <a:gd name="T24" fmla="*/ 2147483647 w 85"/>
                <a:gd name="T25" fmla="*/ 2147483647 h 85"/>
                <a:gd name="T26" fmla="*/ 2147483647 w 85"/>
                <a:gd name="T27" fmla="*/ 2147483647 h 85"/>
                <a:gd name="T28" fmla="*/ 2147483647 w 85"/>
                <a:gd name="T29" fmla="*/ 2147483647 h 85"/>
                <a:gd name="T30" fmla="*/ 2147483647 w 85"/>
                <a:gd name="T31" fmla="*/ 2147483647 h 85"/>
                <a:gd name="T32" fmla="*/ 2147483647 w 85"/>
                <a:gd name="T33" fmla="*/ 2147483647 h 85"/>
                <a:gd name="T34" fmla="*/ 2147483647 w 85"/>
                <a:gd name="T35" fmla="*/ 2147483647 h 85"/>
                <a:gd name="T36" fmla="*/ 2147483647 w 85"/>
                <a:gd name="T37" fmla="*/ 2147483647 h 85"/>
                <a:gd name="T38" fmla="*/ 2147483647 w 85"/>
                <a:gd name="T39" fmla="*/ 2147483647 h 85"/>
                <a:gd name="T40" fmla="*/ 2147483647 w 85"/>
                <a:gd name="T41" fmla="*/ 2147483647 h 85"/>
                <a:gd name="T42" fmla="*/ 2147483647 w 85"/>
                <a:gd name="T43" fmla="*/ 2147483647 h 85"/>
                <a:gd name="T44" fmla="*/ 2147483647 w 85"/>
                <a:gd name="T45" fmla="*/ 2147483647 h 85"/>
                <a:gd name="T46" fmla="*/ 2147483647 w 85"/>
                <a:gd name="T47" fmla="*/ 2147483647 h 85"/>
                <a:gd name="T48" fmla="*/ 2147483647 w 85"/>
                <a:gd name="T49" fmla="*/ 2147483647 h 85"/>
                <a:gd name="T50" fmla="*/ 2147483647 w 85"/>
                <a:gd name="T51" fmla="*/ 0 h 85"/>
                <a:gd name="T52" fmla="*/ 2147483647 w 85"/>
                <a:gd name="T53" fmla="*/ 2147483647 h 85"/>
                <a:gd name="T54" fmla="*/ 2147483647 w 85"/>
                <a:gd name="T55" fmla="*/ 2147483647 h 85"/>
                <a:gd name="T56" fmla="*/ 2147483647 w 85"/>
                <a:gd name="T57" fmla="*/ 2147483647 h 85"/>
                <a:gd name="T58" fmla="*/ 0 w 85"/>
                <a:gd name="T59" fmla="*/ 2147483647 h 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5"/>
                <a:gd name="T91" fmla="*/ 0 h 85"/>
                <a:gd name="T92" fmla="*/ 85 w 85"/>
                <a:gd name="T93" fmla="*/ 85 h 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5" h="85">
                  <a:moveTo>
                    <a:pt x="0" y="64"/>
                  </a:moveTo>
                  <a:lnTo>
                    <a:pt x="0" y="70"/>
                  </a:lnTo>
                  <a:lnTo>
                    <a:pt x="49" y="70"/>
                  </a:lnTo>
                  <a:lnTo>
                    <a:pt x="39" y="80"/>
                  </a:lnTo>
                  <a:lnTo>
                    <a:pt x="46" y="83"/>
                  </a:lnTo>
                  <a:lnTo>
                    <a:pt x="56" y="73"/>
                  </a:lnTo>
                  <a:lnTo>
                    <a:pt x="67" y="73"/>
                  </a:lnTo>
                  <a:lnTo>
                    <a:pt x="62" y="83"/>
                  </a:lnTo>
                  <a:lnTo>
                    <a:pt x="70" y="79"/>
                  </a:lnTo>
                  <a:lnTo>
                    <a:pt x="67" y="85"/>
                  </a:lnTo>
                  <a:lnTo>
                    <a:pt x="76" y="85"/>
                  </a:lnTo>
                  <a:lnTo>
                    <a:pt x="85" y="67"/>
                  </a:lnTo>
                  <a:lnTo>
                    <a:pt x="78" y="69"/>
                  </a:lnTo>
                  <a:lnTo>
                    <a:pt x="83" y="60"/>
                  </a:lnTo>
                  <a:lnTo>
                    <a:pt x="71" y="69"/>
                  </a:lnTo>
                  <a:lnTo>
                    <a:pt x="70" y="67"/>
                  </a:lnTo>
                  <a:lnTo>
                    <a:pt x="85" y="51"/>
                  </a:lnTo>
                  <a:lnTo>
                    <a:pt x="76" y="54"/>
                  </a:lnTo>
                  <a:lnTo>
                    <a:pt x="74" y="48"/>
                  </a:lnTo>
                  <a:lnTo>
                    <a:pt x="83" y="41"/>
                  </a:lnTo>
                  <a:lnTo>
                    <a:pt x="60" y="40"/>
                  </a:lnTo>
                  <a:lnTo>
                    <a:pt x="55" y="32"/>
                  </a:lnTo>
                  <a:lnTo>
                    <a:pt x="62" y="29"/>
                  </a:lnTo>
                  <a:lnTo>
                    <a:pt x="55" y="26"/>
                  </a:lnTo>
                  <a:lnTo>
                    <a:pt x="43" y="32"/>
                  </a:lnTo>
                  <a:lnTo>
                    <a:pt x="71" y="0"/>
                  </a:lnTo>
                  <a:lnTo>
                    <a:pt x="56" y="5"/>
                  </a:lnTo>
                  <a:lnTo>
                    <a:pt x="11" y="51"/>
                  </a:lnTo>
                  <a:lnTo>
                    <a:pt x="15" y="54"/>
                  </a:lnTo>
                  <a:lnTo>
                    <a:pt x="0" y="6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7" name="Freeform 382"/>
            <p:cNvSpPr>
              <a:spLocks/>
            </p:cNvSpPr>
            <p:nvPr/>
          </p:nvSpPr>
          <p:spPr bwMode="auto">
            <a:xfrm>
              <a:off x="2895600" y="2359050"/>
              <a:ext cx="152400" cy="133350"/>
            </a:xfrm>
            <a:custGeom>
              <a:avLst/>
              <a:gdLst>
                <a:gd name="T0" fmla="*/ 0 w 85"/>
                <a:gd name="T1" fmla="*/ 2147483647 h 85"/>
                <a:gd name="T2" fmla="*/ 0 w 85"/>
                <a:gd name="T3" fmla="*/ 2147483647 h 85"/>
                <a:gd name="T4" fmla="*/ 2147483647 w 85"/>
                <a:gd name="T5" fmla="*/ 2147483647 h 85"/>
                <a:gd name="T6" fmla="*/ 2147483647 w 85"/>
                <a:gd name="T7" fmla="*/ 2147483647 h 85"/>
                <a:gd name="T8" fmla="*/ 2147483647 w 85"/>
                <a:gd name="T9" fmla="*/ 2147483647 h 85"/>
                <a:gd name="T10" fmla="*/ 2147483647 w 85"/>
                <a:gd name="T11" fmla="*/ 2147483647 h 85"/>
                <a:gd name="T12" fmla="*/ 2147483647 w 85"/>
                <a:gd name="T13" fmla="*/ 2147483647 h 85"/>
                <a:gd name="T14" fmla="*/ 2147483647 w 85"/>
                <a:gd name="T15" fmla="*/ 2147483647 h 85"/>
                <a:gd name="T16" fmla="*/ 2147483647 w 85"/>
                <a:gd name="T17" fmla="*/ 2147483647 h 85"/>
                <a:gd name="T18" fmla="*/ 2147483647 w 85"/>
                <a:gd name="T19" fmla="*/ 2147483647 h 85"/>
                <a:gd name="T20" fmla="*/ 2147483647 w 85"/>
                <a:gd name="T21" fmla="*/ 2147483647 h 85"/>
                <a:gd name="T22" fmla="*/ 2147483647 w 85"/>
                <a:gd name="T23" fmla="*/ 2147483647 h 85"/>
                <a:gd name="T24" fmla="*/ 2147483647 w 85"/>
                <a:gd name="T25" fmla="*/ 2147483647 h 85"/>
                <a:gd name="T26" fmla="*/ 2147483647 w 85"/>
                <a:gd name="T27" fmla="*/ 2147483647 h 85"/>
                <a:gd name="T28" fmla="*/ 2147483647 w 85"/>
                <a:gd name="T29" fmla="*/ 2147483647 h 85"/>
                <a:gd name="T30" fmla="*/ 2147483647 w 85"/>
                <a:gd name="T31" fmla="*/ 2147483647 h 85"/>
                <a:gd name="T32" fmla="*/ 2147483647 w 85"/>
                <a:gd name="T33" fmla="*/ 2147483647 h 85"/>
                <a:gd name="T34" fmla="*/ 2147483647 w 85"/>
                <a:gd name="T35" fmla="*/ 2147483647 h 85"/>
                <a:gd name="T36" fmla="*/ 2147483647 w 85"/>
                <a:gd name="T37" fmla="*/ 2147483647 h 85"/>
                <a:gd name="T38" fmla="*/ 2147483647 w 85"/>
                <a:gd name="T39" fmla="*/ 2147483647 h 85"/>
                <a:gd name="T40" fmla="*/ 2147483647 w 85"/>
                <a:gd name="T41" fmla="*/ 2147483647 h 85"/>
                <a:gd name="T42" fmla="*/ 2147483647 w 85"/>
                <a:gd name="T43" fmla="*/ 2147483647 h 85"/>
                <a:gd name="T44" fmla="*/ 2147483647 w 85"/>
                <a:gd name="T45" fmla="*/ 2147483647 h 85"/>
                <a:gd name="T46" fmla="*/ 2147483647 w 85"/>
                <a:gd name="T47" fmla="*/ 2147483647 h 85"/>
                <a:gd name="T48" fmla="*/ 2147483647 w 85"/>
                <a:gd name="T49" fmla="*/ 2147483647 h 85"/>
                <a:gd name="T50" fmla="*/ 2147483647 w 85"/>
                <a:gd name="T51" fmla="*/ 0 h 85"/>
                <a:gd name="T52" fmla="*/ 2147483647 w 85"/>
                <a:gd name="T53" fmla="*/ 2147483647 h 85"/>
                <a:gd name="T54" fmla="*/ 2147483647 w 85"/>
                <a:gd name="T55" fmla="*/ 2147483647 h 85"/>
                <a:gd name="T56" fmla="*/ 2147483647 w 85"/>
                <a:gd name="T57" fmla="*/ 2147483647 h 85"/>
                <a:gd name="T58" fmla="*/ 0 w 85"/>
                <a:gd name="T59" fmla="*/ 2147483647 h 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5"/>
                <a:gd name="T91" fmla="*/ 0 h 85"/>
                <a:gd name="T92" fmla="*/ 85 w 85"/>
                <a:gd name="T93" fmla="*/ 85 h 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5" h="85">
                  <a:moveTo>
                    <a:pt x="0" y="64"/>
                  </a:moveTo>
                  <a:lnTo>
                    <a:pt x="0" y="70"/>
                  </a:lnTo>
                  <a:lnTo>
                    <a:pt x="49" y="70"/>
                  </a:lnTo>
                  <a:lnTo>
                    <a:pt x="39" y="80"/>
                  </a:lnTo>
                  <a:lnTo>
                    <a:pt x="46" y="83"/>
                  </a:lnTo>
                  <a:lnTo>
                    <a:pt x="56" y="73"/>
                  </a:lnTo>
                  <a:lnTo>
                    <a:pt x="67" y="73"/>
                  </a:lnTo>
                  <a:lnTo>
                    <a:pt x="62" y="83"/>
                  </a:lnTo>
                  <a:lnTo>
                    <a:pt x="70" y="79"/>
                  </a:lnTo>
                  <a:lnTo>
                    <a:pt x="67" y="85"/>
                  </a:lnTo>
                  <a:lnTo>
                    <a:pt x="76" y="85"/>
                  </a:lnTo>
                  <a:lnTo>
                    <a:pt x="85" y="67"/>
                  </a:lnTo>
                  <a:lnTo>
                    <a:pt x="78" y="69"/>
                  </a:lnTo>
                  <a:lnTo>
                    <a:pt x="83" y="60"/>
                  </a:lnTo>
                  <a:lnTo>
                    <a:pt x="71" y="69"/>
                  </a:lnTo>
                  <a:lnTo>
                    <a:pt x="70" y="67"/>
                  </a:lnTo>
                  <a:lnTo>
                    <a:pt x="85" y="51"/>
                  </a:lnTo>
                  <a:lnTo>
                    <a:pt x="76" y="54"/>
                  </a:lnTo>
                  <a:lnTo>
                    <a:pt x="74" y="48"/>
                  </a:lnTo>
                  <a:lnTo>
                    <a:pt x="83" y="41"/>
                  </a:lnTo>
                  <a:lnTo>
                    <a:pt x="60" y="40"/>
                  </a:lnTo>
                  <a:lnTo>
                    <a:pt x="55" y="32"/>
                  </a:lnTo>
                  <a:lnTo>
                    <a:pt x="62" y="29"/>
                  </a:lnTo>
                  <a:lnTo>
                    <a:pt x="55" y="26"/>
                  </a:lnTo>
                  <a:lnTo>
                    <a:pt x="43" y="32"/>
                  </a:lnTo>
                  <a:lnTo>
                    <a:pt x="71" y="0"/>
                  </a:lnTo>
                  <a:lnTo>
                    <a:pt x="56" y="5"/>
                  </a:lnTo>
                  <a:lnTo>
                    <a:pt x="11" y="51"/>
                  </a:lnTo>
                  <a:lnTo>
                    <a:pt x="15" y="54"/>
                  </a:lnTo>
                  <a:lnTo>
                    <a:pt x="0" y="6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8" name="Freeform 383"/>
            <p:cNvSpPr>
              <a:spLocks/>
            </p:cNvSpPr>
            <p:nvPr/>
          </p:nvSpPr>
          <p:spPr bwMode="auto">
            <a:xfrm>
              <a:off x="2525713" y="1993925"/>
              <a:ext cx="144462" cy="68263"/>
            </a:xfrm>
            <a:custGeom>
              <a:avLst/>
              <a:gdLst>
                <a:gd name="T0" fmla="*/ 0 w 80"/>
                <a:gd name="T1" fmla="*/ 2147483647 h 45"/>
                <a:gd name="T2" fmla="*/ 2147483647 w 80"/>
                <a:gd name="T3" fmla="*/ 2147483647 h 45"/>
                <a:gd name="T4" fmla="*/ 2147483647 w 80"/>
                <a:gd name="T5" fmla="*/ 2147483647 h 45"/>
                <a:gd name="T6" fmla="*/ 2147483647 w 80"/>
                <a:gd name="T7" fmla="*/ 2147483647 h 45"/>
                <a:gd name="T8" fmla="*/ 2147483647 w 80"/>
                <a:gd name="T9" fmla="*/ 2147483647 h 45"/>
                <a:gd name="T10" fmla="*/ 2147483647 w 80"/>
                <a:gd name="T11" fmla="*/ 2147483647 h 45"/>
                <a:gd name="T12" fmla="*/ 2147483647 w 80"/>
                <a:gd name="T13" fmla="*/ 2147483647 h 45"/>
                <a:gd name="T14" fmla="*/ 2147483647 w 80"/>
                <a:gd name="T15" fmla="*/ 2147483647 h 45"/>
                <a:gd name="T16" fmla="*/ 2147483647 w 80"/>
                <a:gd name="T17" fmla="*/ 0 h 45"/>
                <a:gd name="T18" fmla="*/ 2147483647 w 80"/>
                <a:gd name="T19" fmla="*/ 2147483647 h 45"/>
                <a:gd name="T20" fmla="*/ 2147483647 w 80"/>
                <a:gd name="T21" fmla="*/ 2147483647 h 45"/>
                <a:gd name="T22" fmla="*/ 0 w 80"/>
                <a:gd name="T23" fmla="*/ 2147483647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45"/>
                <a:gd name="T38" fmla="*/ 80 w 80"/>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45">
                  <a:moveTo>
                    <a:pt x="0" y="38"/>
                  </a:moveTo>
                  <a:lnTo>
                    <a:pt x="15" y="38"/>
                  </a:lnTo>
                  <a:lnTo>
                    <a:pt x="9" y="45"/>
                  </a:lnTo>
                  <a:lnTo>
                    <a:pt x="43" y="32"/>
                  </a:lnTo>
                  <a:lnTo>
                    <a:pt x="53" y="32"/>
                  </a:lnTo>
                  <a:lnTo>
                    <a:pt x="66" y="43"/>
                  </a:lnTo>
                  <a:lnTo>
                    <a:pt x="80" y="35"/>
                  </a:lnTo>
                  <a:lnTo>
                    <a:pt x="49" y="9"/>
                  </a:lnTo>
                  <a:lnTo>
                    <a:pt x="52" y="0"/>
                  </a:lnTo>
                  <a:lnTo>
                    <a:pt x="28" y="13"/>
                  </a:lnTo>
                  <a:lnTo>
                    <a:pt x="15" y="32"/>
                  </a:lnTo>
                  <a:lnTo>
                    <a:pt x="0" y="3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9" name="Freeform 384"/>
            <p:cNvSpPr>
              <a:spLocks/>
            </p:cNvSpPr>
            <p:nvPr/>
          </p:nvSpPr>
          <p:spPr bwMode="auto">
            <a:xfrm>
              <a:off x="2525713" y="1993925"/>
              <a:ext cx="144462" cy="68263"/>
            </a:xfrm>
            <a:custGeom>
              <a:avLst/>
              <a:gdLst>
                <a:gd name="T0" fmla="*/ 0 w 80"/>
                <a:gd name="T1" fmla="*/ 2147483647 h 45"/>
                <a:gd name="T2" fmla="*/ 2147483647 w 80"/>
                <a:gd name="T3" fmla="*/ 2147483647 h 45"/>
                <a:gd name="T4" fmla="*/ 2147483647 w 80"/>
                <a:gd name="T5" fmla="*/ 2147483647 h 45"/>
                <a:gd name="T6" fmla="*/ 2147483647 w 80"/>
                <a:gd name="T7" fmla="*/ 2147483647 h 45"/>
                <a:gd name="T8" fmla="*/ 2147483647 w 80"/>
                <a:gd name="T9" fmla="*/ 2147483647 h 45"/>
                <a:gd name="T10" fmla="*/ 2147483647 w 80"/>
                <a:gd name="T11" fmla="*/ 2147483647 h 45"/>
                <a:gd name="T12" fmla="*/ 2147483647 w 80"/>
                <a:gd name="T13" fmla="*/ 2147483647 h 45"/>
                <a:gd name="T14" fmla="*/ 2147483647 w 80"/>
                <a:gd name="T15" fmla="*/ 2147483647 h 45"/>
                <a:gd name="T16" fmla="*/ 2147483647 w 80"/>
                <a:gd name="T17" fmla="*/ 0 h 45"/>
                <a:gd name="T18" fmla="*/ 2147483647 w 80"/>
                <a:gd name="T19" fmla="*/ 2147483647 h 45"/>
                <a:gd name="T20" fmla="*/ 2147483647 w 80"/>
                <a:gd name="T21" fmla="*/ 2147483647 h 45"/>
                <a:gd name="T22" fmla="*/ 0 w 80"/>
                <a:gd name="T23" fmla="*/ 2147483647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45"/>
                <a:gd name="T38" fmla="*/ 80 w 80"/>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45">
                  <a:moveTo>
                    <a:pt x="0" y="38"/>
                  </a:moveTo>
                  <a:lnTo>
                    <a:pt x="15" y="38"/>
                  </a:lnTo>
                  <a:lnTo>
                    <a:pt x="9" y="45"/>
                  </a:lnTo>
                  <a:lnTo>
                    <a:pt x="43" y="32"/>
                  </a:lnTo>
                  <a:lnTo>
                    <a:pt x="53" y="32"/>
                  </a:lnTo>
                  <a:lnTo>
                    <a:pt x="66" y="43"/>
                  </a:lnTo>
                  <a:lnTo>
                    <a:pt x="80" y="35"/>
                  </a:lnTo>
                  <a:lnTo>
                    <a:pt x="49" y="9"/>
                  </a:lnTo>
                  <a:lnTo>
                    <a:pt x="52" y="0"/>
                  </a:lnTo>
                  <a:lnTo>
                    <a:pt x="28" y="13"/>
                  </a:lnTo>
                  <a:lnTo>
                    <a:pt x="15" y="32"/>
                  </a:lnTo>
                  <a:lnTo>
                    <a:pt x="0" y="3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0" name="Freeform 385"/>
            <p:cNvSpPr>
              <a:spLocks/>
            </p:cNvSpPr>
            <p:nvPr/>
          </p:nvSpPr>
          <p:spPr bwMode="auto">
            <a:xfrm>
              <a:off x="2801938" y="1939950"/>
              <a:ext cx="58737" cy="26988"/>
            </a:xfrm>
            <a:custGeom>
              <a:avLst/>
              <a:gdLst>
                <a:gd name="T0" fmla="*/ 2147483647 w 31"/>
                <a:gd name="T1" fmla="*/ 2147483647 h 17"/>
                <a:gd name="T2" fmla="*/ 0 w 31"/>
                <a:gd name="T3" fmla="*/ 2147483647 h 17"/>
                <a:gd name="T4" fmla="*/ 2147483647 w 31"/>
                <a:gd name="T5" fmla="*/ 2147483647 h 17"/>
                <a:gd name="T6" fmla="*/ 2147483647 w 31"/>
                <a:gd name="T7" fmla="*/ 2147483647 h 17"/>
                <a:gd name="T8" fmla="*/ 2147483647 w 31"/>
                <a:gd name="T9" fmla="*/ 0 h 17"/>
                <a:gd name="T10" fmla="*/ 2147483647 w 31"/>
                <a:gd name="T11" fmla="*/ 0 h 17"/>
                <a:gd name="T12" fmla="*/ 2147483647 w 31"/>
                <a:gd name="T13" fmla="*/ 2147483647 h 17"/>
                <a:gd name="T14" fmla="*/ 0 60000 65536"/>
                <a:gd name="T15" fmla="*/ 0 60000 65536"/>
                <a:gd name="T16" fmla="*/ 0 60000 65536"/>
                <a:gd name="T17" fmla="*/ 0 60000 65536"/>
                <a:gd name="T18" fmla="*/ 0 60000 65536"/>
                <a:gd name="T19" fmla="*/ 0 60000 65536"/>
                <a:gd name="T20" fmla="*/ 0 60000 65536"/>
                <a:gd name="T21" fmla="*/ 0 w 31"/>
                <a:gd name="T22" fmla="*/ 0 h 17"/>
                <a:gd name="T23" fmla="*/ 31 w 3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7">
                  <a:moveTo>
                    <a:pt x="2" y="10"/>
                  </a:moveTo>
                  <a:lnTo>
                    <a:pt x="0" y="17"/>
                  </a:lnTo>
                  <a:lnTo>
                    <a:pt x="16" y="17"/>
                  </a:lnTo>
                  <a:lnTo>
                    <a:pt x="31" y="5"/>
                  </a:lnTo>
                  <a:lnTo>
                    <a:pt x="30" y="0"/>
                  </a:lnTo>
                  <a:lnTo>
                    <a:pt x="16" y="0"/>
                  </a:lnTo>
                  <a:lnTo>
                    <a:pt x="2"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1" name="Freeform 386"/>
            <p:cNvSpPr>
              <a:spLocks/>
            </p:cNvSpPr>
            <p:nvPr/>
          </p:nvSpPr>
          <p:spPr bwMode="auto">
            <a:xfrm>
              <a:off x="2801938" y="1939950"/>
              <a:ext cx="58737" cy="26988"/>
            </a:xfrm>
            <a:custGeom>
              <a:avLst/>
              <a:gdLst>
                <a:gd name="T0" fmla="*/ 2147483647 w 31"/>
                <a:gd name="T1" fmla="*/ 2147483647 h 17"/>
                <a:gd name="T2" fmla="*/ 0 w 31"/>
                <a:gd name="T3" fmla="*/ 2147483647 h 17"/>
                <a:gd name="T4" fmla="*/ 2147483647 w 31"/>
                <a:gd name="T5" fmla="*/ 2147483647 h 17"/>
                <a:gd name="T6" fmla="*/ 2147483647 w 31"/>
                <a:gd name="T7" fmla="*/ 2147483647 h 17"/>
                <a:gd name="T8" fmla="*/ 2147483647 w 31"/>
                <a:gd name="T9" fmla="*/ 0 h 17"/>
                <a:gd name="T10" fmla="*/ 2147483647 w 31"/>
                <a:gd name="T11" fmla="*/ 0 h 17"/>
                <a:gd name="T12" fmla="*/ 2147483647 w 31"/>
                <a:gd name="T13" fmla="*/ 2147483647 h 17"/>
                <a:gd name="T14" fmla="*/ 0 60000 65536"/>
                <a:gd name="T15" fmla="*/ 0 60000 65536"/>
                <a:gd name="T16" fmla="*/ 0 60000 65536"/>
                <a:gd name="T17" fmla="*/ 0 60000 65536"/>
                <a:gd name="T18" fmla="*/ 0 60000 65536"/>
                <a:gd name="T19" fmla="*/ 0 60000 65536"/>
                <a:gd name="T20" fmla="*/ 0 60000 65536"/>
                <a:gd name="T21" fmla="*/ 0 w 31"/>
                <a:gd name="T22" fmla="*/ 0 h 17"/>
                <a:gd name="T23" fmla="*/ 31 w 3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7">
                  <a:moveTo>
                    <a:pt x="2" y="10"/>
                  </a:moveTo>
                  <a:lnTo>
                    <a:pt x="0" y="17"/>
                  </a:lnTo>
                  <a:lnTo>
                    <a:pt x="16" y="17"/>
                  </a:lnTo>
                  <a:lnTo>
                    <a:pt x="31" y="5"/>
                  </a:lnTo>
                  <a:lnTo>
                    <a:pt x="30" y="0"/>
                  </a:lnTo>
                  <a:lnTo>
                    <a:pt x="16" y="0"/>
                  </a:lnTo>
                  <a:lnTo>
                    <a:pt x="2"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2" name="Freeform 387"/>
            <p:cNvSpPr>
              <a:spLocks/>
            </p:cNvSpPr>
            <p:nvPr/>
          </p:nvSpPr>
          <p:spPr bwMode="auto">
            <a:xfrm>
              <a:off x="2646363" y="1814538"/>
              <a:ext cx="455612" cy="282575"/>
            </a:xfrm>
            <a:custGeom>
              <a:avLst/>
              <a:gdLst>
                <a:gd name="T0" fmla="*/ 0 w 255"/>
                <a:gd name="T1" fmla="*/ 2147483647 h 180"/>
                <a:gd name="T2" fmla="*/ 2147483647 w 255"/>
                <a:gd name="T3" fmla="*/ 2147483647 h 180"/>
                <a:gd name="T4" fmla="*/ 2147483647 w 255"/>
                <a:gd name="T5" fmla="*/ 2147483647 h 180"/>
                <a:gd name="T6" fmla="*/ 2147483647 w 255"/>
                <a:gd name="T7" fmla="*/ 2147483647 h 180"/>
                <a:gd name="T8" fmla="*/ 2147483647 w 255"/>
                <a:gd name="T9" fmla="*/ 2147483647 h 180"/>
                <a:gd name="T10" fmla="*/ 2147483647 w 255"/>
                <a:gd name="T11" fmla="*/ 2147483647 h 180"/>
                <a:gd name="T12" fmla="*/ 2147483647 w 255"/>
                <a:gd name="T13" fmla="*/ 2147483647 h 180"/>
                <a:gd name="T14" fmla="*/ 2147483647 w 255"/>
                <a:gd name="T15" fmla="*/ 2147483647 h 180"/>
                <a:gd name="T16" fmla="*/ 2147483647 w 255"/>
                <a:gd name="T17" fmla="*/ 2147483647 h 180"/>
                <a:gd name="T18" fmla="*/ 2147483647 w 255"/>
                <a:gd name="T19" fmla="*/ 2147483647 h 180"/>
                <a:gd name="T20" fmla="*/ 2147483647 w 255"/>
                <a:gd name="T21" fmla="*/ 2147483647 h 180"/>
                <a:gd name="T22" fmla="*/ 2147483647 w 255"/>
                <a:gd name="T23" fmla="*/ 2147483647 h 180"/>
                <a:gd name="T24" fmla="*/ 2147483647 w 255"/>
                <a:gd name="T25" fmla="*/ 2147483647 h 180"/>
                <a:gd name="T26" fmla="*/ 2147483647 w 255"/>
                <a:gd name="T27" fmla="*/ 2147483647 h 180"/>
                <a:gd name="T28" fmla="*/ 2147483647 w 255"/>
                <a:gd name="T29" fmla="*/ 2147483647 h 180"/>
                <a:gd name="T30" fmla="*/ 2147483647 w 255"/>
                <a:gd name="T31" fmla="*/ 2147483647 h 180"/>
                <a:gd name="T32" fmla="*/ 2147483647 w 255"/>
                <a:gd name="T33" fmla="*/ 2147483647 h 180"/>
                <a:gd name="T34" fmla="*/ 2147483647 w 255"/>
                <a:gd name="T35" fmla="*/ 2147483647 h 180"/>
                <a:gd name="T36" fmla="*/ 2147483647 w 255"/>
                <a:gd name="T37" fmla="*/ 2147483647 h 180"/>
                <a:gd name="T38" fmla="*/ 2147483647 w 255"/>
                <a:gd name="T39" fmla="*/ 2147483647 h 180"/>
                <a:gd name="T40" fmla="*/ 2147483647 w 255"/>
                <a:gd name="T41" fmla="*/ 2147483647 h 180"/>
                <a:gd name="T42" fmla="*/ 2147483647 w 255"/>
                <a:gd name="T43" fmla="*/ 2147483647 h 180"/>
                <a:gd name="T44" fmla="*/ 2147483647 w 255"/>
                <a:gd name="T45" fmla="*/ 2147483647 h 180"/>
                <a:gd name="T46" fmla="*/ 2147483647 w 255"/>
                <a:gd name="T47" fmla="*/ 2147483647 h 180"/>
                <a:gd name="T48" fmla="*/ 2147483647 w 255"/>
                <a:gd name="T49" fmla="*/ 2147483647 h 180"/>
                <a:gd name="T50" fmla="*/ 2147483647 w 255"/>
                <a:gd name="T51" fmla="*/ 2147483647 h 180"/>
                <a:gd name="T52" fmla="*/ 2147483647 w 255"/>
                <a:gd name="T53" fmla="*/ 2147483647 h 180"/>
                <a:gd name="T54" fmla="*/ 2147483647 w 255"/>
                <a:gd name="T55" fmla="*/ 2147483647 h 180"/>
                <a:gd name="T56" fmla="*/ 2147483647 w 255"/>
                <a:gd name="T57" fmla="*/ 2147483647 h 180"/>
                <a:gd name="T58" fmla="*/ 2147483647 w 255"/>
                <a:gd name="T59" fmla="*/ 2147483647 h 180"/>
                <a:gd name="T60" fmla="*/ 2147483647 w 255"/>
                <a:gd name="T61" fmla="*/ 2147483647 h 180"/>
                <a:gd name="T62" fmla="*/ 2147483647 w 255"/>
                <a:gd name="T63" fmla="*/ 2147483647 h 180"/>
                <a:gd name="T64" fmla="*/ 2147483647 w 255"/>
                <a:gd name="T65" fmla="*/ 2147483647 h 180"/>
                <a:gd name="T66" fmla="*/ 2147483647 w 255"/>
                <a:gd name="T67" fmla="*/ 2147483647 h 180"/>
                <a:gd name="T68" fmla="*/ 2147483647 w 255"/>
                <a:gd name="T69" fmla="*/ 2147483647 h 180"/>
                <a:gd name="T70" fmla="*/ 2147483647 w 255"/>
                <a:gd name="T71" fmla="*/ 2147483647 h 180"/>
                <a:gd name="T72" fmla="*/ 2147483647 w 255"/>
                <a:gd name="T73" fmla="*/ 2147483647 h 180"/>
                <a:gd name="T74" fmla="*/ 2147483647 w 255"/>
                <a:gd name="T75" fmla="*/ 2147483647 h 180"/>
                <a:gd name="T76" fmla="*/ 2147483647 w 255"/>
                <a:gd name="T77" fmla="*/ 2147483647 h 180"/>
                <a:gd name="T78" fmla="*/ 2147483647 w 255"/>
                <a:gd name="T79" fmla="*/ 2147483647 h 180"/>
                <a:gd name="T80" fmla="*/ 2147483647 w 255"/>
                <a:gd name="T81" fmla="*/ 2147483647 h 180"/>
                <a:gd name="T82" fmla="*/ 2147483647 w 255"/>
                <a:gd name="T83" fmla="*/ 2147483647 h 180"/>
                <a:gd name="T84" fmla="*/ 2147483647 w 255"/>
                <a:gd name="T85" fmla="*/ 2147483647 h 180"/>
                <a:gd name="T86" fmla="*/ 2147483647 w 255"/>
                <a:gd name="T87" fmla="*/ 2147483647 h 180"/>
                <a:gd name="T88" fmla="*/ 2147483647 w 255"/>
                <a:gd name="T89" fmla="*/ 2147483647 h 180"/>
                <a:gd name="T90" fmla="*/ 2147483647 w 255"/>
                <a:gd name="T91" fmla="*/ 2147483647 h 180"/>
                <a:gd name="T92" fmla="*/ 2147483647 w 255"/>
                <a:gd name="T93" fmla="*/ 2147483647 h 180"/>
                <a:gd name="T94" fmla="*/ 2147483647 w 255"/>
                <a:gd name="T95" fmla="*/ 2147483647 h 180"/>
                <a:gd name="T96" fmla="*/ 2147483647 w 255"/>
                <a:gd name="T97" fmla="*/ 2147483647 h 180"/>
                <a:gd name="T98" fmla="*/ 2147483647 w 255"/>
                <a:gd name="T99" fmla="*/ 2147483647 h 180"/>
                <a:gd name="T100" fmla="*/ 2147483647 w 255"/>
                <a:gd name="T101" fmla="*/ 2147483647 h 180"/>
                <a:gd name="T102" fmla="*/ 2147483647 w 255"/>
                <a:gd name="T103" fmla="*/ 2147483647 h 180"/>
                <a:gd name="T104" fmla="*/ 2147483647 w 255"/>
                <a:gd name="T105" fmla="*/ 2147483647 h 180"/>
                <a:gd name="T106" fmla="*/ 2147483647 w 255"/>
                <a:gd name="T107" fmla="*/ 2147483647 h 180"/>
                <a:gd name="T108" fmla="*/ 2147483647 w 255"/>
                <a:gd name="T109" fmla="*/ 2147483647 h 180"/>
                <a:gd name="T110" fmla="*/ 2147483647 w 255"/>
                <a:gd name="T111" fmla="*/ 2147483647 h 180"/>
                <a:gd name="T112" fmla="*/ 2147483647 w 255"/>
                <a:gd name="T113" fmla="*/ 2147483647 h 180"/>
                <a:gd name="T114" fmla="*/ 2147483647 w 255"/>
                <a:gd name="T115" fmla="*/ 2147483647 h 180"/>
                <a:gd name="T116" fmla="*/ 2147483647 w 255"/>
                <a:gd name="T117" fmla="*/ 0 h 180"/>
                <a:gd name="T118" fmla="*/ 2147483647 w 255"/>
                <a:gd name="T119" fmla="*/ 0 h 180"/>
                <a:gd name="T120" fmla="*/ 2147483647 w 255"/>
                <a:gd name="T121" fmla="*/ 2147483647 h 180"/>
                <a:gd name="T122" fmla="*/ 0 w 255"/>
                <a:gd name="T123" fmla="*/ 2147483647 h 1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
                <a:gd name="T187" fmla="*/ 0 h 180"/>
                <a:gd name="T188" fmla="*/ 255 w 255"/>
                <a:gd name="T189" fmla="*/ 180 h 1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 h="180">
                  <a:moveTo>
                    <a:pt x="0" y="31"/>
                  </a:moveTo>
                  <a:lnTo>
                    <a:pt x="11" y="48"/>
                  </a:lnTo>
                  <a:lnTo>
                    <a:pt x="25" y="54"/>
                  </a:lnTo>
                  <a:lnTo>
                    <a:pt x="71" y="56"/>
                  </a:lnTo>
                  <a:lnTo>
                    <a:pt x="83" y="62"/>
                  </a:lnTo>
                  <a:lnTo>
                    <a:pt x="111" y="51"/>
                  </a:lnTo>
                  <a:lnTo>
                    <a:pt x="111" y="59"/>
                  </a:lnTo>
                  <a:lnTo>
                    <a:pt x="125" y="65"/>
                  </a:lnTo>
                  <a:lnTo>
                    <a:pt x="113" y="76"/>
                  </a:lnTo>
                  <a:lnTo>
                    <a:pt x="129" y="70"/>
                  </a:lnTo>
                  <a:lnTo>
                    <a:pt x="132" y="78"/>
                  </a:lnTo>
                  <a:lnTo>
                    <a:pt x="142" y="84"/>
                  </a:lnTo>
                  <a:lnTo>
                    <a:pt x="140" y="98"/>
                  </a:lnTo>
                  <a:lnTo>
                    <a:pt x="104" y="114"/>
                  </a:lnTo>
                  <a:lnTo>
                    <a:pt x="109" y="121"/>
                  </a:lnTo>
                  <a:lnTo>
                    <a:pt x="94" y="126"/>
                  </a:lnTo>
                  <a:lnTo>
                    <a:pt x="64" y="123"/>
                  </a:lnTo>
                  <a:lnTo>
                    <a:pt x="42" y="136"/>
                  </a:lnTo>
                  <a:lnTo>
                    <a:pt x="45" y="143"/>
                  </a:lnTo>
                  <a:lnTo>
                    <a:pt x="73" y="139"/>
                  </a:lnTo>
                  <a:lnTo>
                    <a:pt x="102" y="146"/>
                  </a:lnTo>
                  <a:lnTo>
                    <a:pt x="111" y="151"/>
                  </a:lnTo>
                  <a:lnTo>
                    <a:pt x="105" y="158"/>
                  </a:lnTo>
                  <a:lnTo>
                    <a:pt x="113" y="162"/>
                  </a:lnTo>
                  <a:lnTo>
                    <a:pt x="139" y="175"/>
                  </a:lnTo>
                  <a:lnTo>
                    <a:pt x="160" y="180"/>
                  </a:lnTo>
                  <a:lnTo>
                    <a:pt x="163" y="174"/>
                  </a:lnTo>
                  <a:lnTo>
                    <a:pt x="144" y="157"/>
                  </a:lnTo>
                  <a:lnTo>
                    <a:pt x="144" y="149"/>
                  </a:lnTo>
                  <a:lnTo>
                    <a:pt x="172" y="164"/>
                  </a:lnTo>
                  <a:lnTo>
                    <a:pt x="188" y="164"/>
                  </a:lnTo>
                  <a:lnTo>
                    <a:pt x="196" y="152"/>
                  </a:lnTo>
                  <a:lnTo>
                    <a:pt x="191" y="146"/>
                  </a:lnTo>
                  <a:lnTo>
                    <a:pt x="195" y="139"/>
                  </a:lnTo>
                  <a:lnTo>
                    <a:pt x="180" y="119"/>
                  </a:lnTo>
                  <a:lnTo>
                    <a:pt x="189" y="108"/>
                  </a:lnTo>
                  <a:lnTo>
                    <a:pt x="203" y="119"/>
                  </a:lnTo>
                  <a:lnTo>
                    <a:pt x="203" y="126"/>
                  </a:lnTo>
                  <a:lnTo>
                    <a:pt x="215" y="132"/>
                  </a:lnTo>
                  <a:lnTo>
                    <a:pt x="255" y="105"/>
                  </a:lnTo>
                  <a:lnTo>
                    <a:pt x="226" y="84"/>
                  </a:lnTo>
                  <a:lnTo>
                    <a:pt x="209" y="84"/>
                  </a:lnTo>
                  <a:lnTo>
                    <a:pt x="199" y="78"/>
                  </a:lnTo>
                  <a:lnTo>
                    <a:pt x="205" y="70"/>
                  </a:lnTo>
                  <a:lnTo>
                    <a:pt x="222" y="67"/>
                  </a:lnTo>
                  <a:lnTo>
                    <a:pt x="212" y="62"/>
                  </a:lnTo>
                  <a:lnTo>
                    <a:pt x="222" y="56"/>
                  </a:lnTo>
                  <a:lnTo>
                    <a:pt x="195" y="35"/>
                  </a:lnTo>
                  <a:lnTo>
                    <a:pt x="171" y="31"/>
                  </a:lnTo>
                  <a:lnTo>
                    <a:pt x="175" y="18"/>
                  </a:lnTo>
                  <a:lnTo>
                    <a:pt x="142" y="15"/>
                  </a:lnTo>
                  <a:lnTo>
                    <a:pt x="99" y="25"/>
                  </a:lnTo>
                  <a:lnTo>
                    <a:pt x="118" y="3"/>
                  </a:lnTo>
                  <a:lnTo>
                    <a:pt x="101" y="2"/>
                  </a:lnTo>
                  <a:lnTo>
                    <a:pt x="64" y="12"/>
                  </a:lnTo>
                  <a:lnTo>
                    <a:pt x="49" y="31"/>
                  </a:lnTo>
                  <a:lnTo>
                    <a:pt x="43" y="27"/>
                  </a:lnTo>
                  <a:lnTo>
                    <a:pt x="53" y="15"/>
                  </a:lnTo>
                  <a:lnTo>
                    <a:pt x="91" y="0"/>
                  </a:lnTo>
                  <a:lnTo>
                    <a:pt x="61" y="0"/>
                  </a:lnTo>
                  <a:lnTo>
                    <a:pt x="31" y="11"/>
                  </a:lnTo>
                  <a:lnTo>
                    <a:pt x="0" y="3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3" name="Freeform 388"/>
            <p:cNvSpPr>
              <a:spLocks/>
            </p:cNvSpPr>
            <p:nvPr/>
          </p:nvSpPr>
          <p:spPr bwMode="auto">
            <a:xfrm>
              <a:off x="2646363" y="1814538"/>
              <a:ext cx="455612" cy="282575"/>
            </a:xfrm>
            <a:custGeom>
              <a:avLst/>
              <a:gdLst>
                <a:gd name="T0" fmla="*/ 0 w 255"/>
                <a:gd name="T1" fmla="*/ 2147483647 h 180"/>
                <a:gd name="T2" fmla="*/ 2147483647 w 255"/>
                <a:gd name="T3" fmla="*/ 2147483647 h 180"/>
                <a:gd name="T4" fmla="*/ 2147483647 w 255"/>
                <a:gd name="T5" fmla="*/ 2147483647 h 180"/>
                <a:gd name="T6" fmla="*/ 2147483647 w 255"/>
                <a:gd name="T7" fmla="*/ 2147483647 h 180"/>
                <a:gd name="T8" fmla="*/ 2147483647 w 255"/>
                <a:gd name="T9" fmla="*/ 2147483647 h 180"/>
                <a:gd name="T10" fmla="*/ 2147483647 w 255"/>
                <a:gd name="T11" fmla="*/ 2147483647 h 180"/>
                <a:gd name="T12" fmla="*/ 2147483647 w 255"/>
                <a:gd name="T13" fmla="*/ 2147483647 h 180"/>
                <a:gd name="T14" fmla="*/ 2147483647 w 255"/>
                <a:gd name="T15" fmla="*/ 2147483647 h 180"/>
                <a:gd name="T16" fmla="*/ 2147483647 w 255"/>
                <a:gd name="T17" fmla="*/ 2147483647 h 180"/>
                <a:gd name="T18" fmla="*/ 2147483647 w 255"/>
                <a:gd name="T19" fmla="*/ 2147483647 h 180"/>
                <a:gd name="T20" fmla="*/ 2147483647 w 255"/>
                <a:gd name="T21" fmla="*/ 2147483647 h 180"/>
                <a:gd name="T22" fmla="*/ 2147483647 w 255"/>
                <a:gd name="T23" fmla="*/ 2147483647 h 180"/>
                <a:gd name="T24" fmla="*/ 2147483647 w 255"/>
                <a:gd name="T25" fmla="*/ 2147483647 h 180"/>
                <a:gd name="T26" fmla="*/ 2147483647 w 255"/>
                <a:gd name="T27" fmla="*/ 2147483647 h 180"/>
                <a:gd name="T28" fmla="*/ 2147483647 w 255"/>
                <a:gd name="T29" fmla="*/ 2147483647 h 180"/>
                <a:gd name="T30" fmla="*/ 2147483647 w 255"/>
                <a:gd name="T31" fmla="*/ 2147483647 h 180"/>
                <a:gd name="T32" fmla="*/ 2147483647 w 255"/>
                <a:gd name="T33" fmla="*/ 2147483647 h 180"/>
                <a:gd name="T34" fmla="*/ 2147483647 w 255"/>
                <a:gd name="T35" fmla="*/ 2147483647 h 180"/>
                <a:gd name="T36" fmla="*/ 2147483647 w 255"/>
                <a:gd name="T37" fmla="*/ 2147483647 h 180"/>
                <a:gd name="T38" fmla="*/ 2147483647 w 255"/>
                <a:gd name="T39" fmla="*/ 2147483647 h 180"/>
                <a:gd name="T40" fmla="*/ 2147483647 w 255"/>
                <a:gd name="T41" fmla="*/ 2147483647 h 180"/>
                <a:gd name="T42" fmla="*/ 2147483647 w 255"/>
                <a:gd name="T43" fmla="*/ 2147483647 h 180"/>
                <a:gd name="T44" fmla="*/ 2147483647 w 255"/>
                <a:gd name="T45" fmla="*/ 2147483647 h 180"/>
                <a:gd name="T46" fmla="*/ 2147483647 w 255"/>
                <a:gd name="T47" fmla="*/ 2147483647 h 180"/>
                <a:gd name="T48" fmla="*/ 2147483647 w 255"/>
                <a:gd name="T49" fmla="*/ 2147483647 h 180"/>
                <a:gd name="T50" fmla="*/ 2147483647 w 255"/>
                <a:gd name="T51" fmla="*/ 2147483647 h 180"/>
                <a:gd name="T52" fmla="*/ 2147483647 w 255"/>
                <a:gd name="T53" fmla="*/ 2147483647 h 180"/>
                <a:gd name="T54" fmla="*/ 2147483647 w 255"/>
                <a:gd name="T55" fmla="*/ 2147483647 h 180"/>
                <a:gd name="T56" fmla="*/ 2147483647 w 255"/>
                <a:gd name="T57" fmla="*/ 2147483647 h 180"/>
                <a:gd name="T58" fmla="*/ 2147483647 w 255"/>
                <a:gd name="T59" fmla="*/ 2147483647 h 180"/>
                <a:gd name="T60" fmla="*/ 2147483647 w 255"/>
                <a:gd name="T61" fmla="*/ 2147483647 h 180"/>
                <a:gd name="T62" fmla="*/ 2147483647 w 255"/>
                <a:gd name="T63" fmla="*/ 2147483647 h 180"/>
                <a:gd name="T64" fmla="*/ 2147483647 w 255"/>
                <a:gd name="T65" fmla="*/ 2147483647 h 180"/>
                <a:gd name="T66" fmla="*/ 2147483647 w 255"/>
                <a:gd name="T67" fmla="*/ 2147483647 h 180"/>
                <a:gd name="T68" fmla="*/ 2147483647 w 255"/>
                <a:gd name="T69" fmla="*/ 2147483647 h 180"/>
                <a:gd name="T70" fmla="*/ 2147483647 w 255"/>
                <a:gd name="T71" fmla="*/ 2147483647 h 180"/>
                <a:gd name="T72" fmla="*/ 2147483647 w 255"/>
                <a:gd name="T73" fmla="*/ 2147483647 h 180"/>
                <a:gd name="T74" fmla="*/ 2147483647 w 255"/>
                <a:gd name="T75" fmla="*/ 2147483647 h 180"/>
                <a:gd name="T76" fmla="*/ 2147483647 w 255"/>
                <a:gd name="T77" fmla="*/ 2147483647 h 180"/>
                <a:gd name="T78" fmla="*/ 2147483647 w 255"/>
                <a:gd name="T79" fmla="*/ 2147483647 h 180"/>
                <a:gd name="T80" fmla="*/ 2147483647 w 255"/>
                <a:gd name="T81" fmla="*/ 2147483647 h 180"/>
                <a:gd name="T82" fmla="*/ 2147483647 w 255"/>
                <a:gd name="T83" fmla="*/ 2147483647 h 180"/>
                <a:gd name="T84" fmla="*/ 2147483647 w 255"/>
                <a:gd name="T85" fmla="*/ 2147483647 h 180"/>
                <a:gd name="T86" fmla="*/ 2147483647 w 255"/>
                <a:gd name="T87" fmla="*/ 2147483647 h 180"/>
                <a:gd name="T88" fmla="*/ 2147483647 w 255"/>
                <a:gd name="T89" fmla="*/ 2147483647 h 180"/>
                <a:gd name="T90" fmla="*/ 2147483647 w 255"/>
                <a:gd name="T91" fmla="*/ 2147483647 h 180"/>
                <a:gd name="T92" fmla="*/ 2147483647 w 255"/>
                <a:gd name="T93" fmla="*/ 2147483647 h 180"/>
                <a:gd name="T94" fmla="*/ 2147483647 w 255"/>
                <a:gd name="T95" fmla="*/ 2147483647 h 180"/>
                <a:gd name="T96" fmla="*/ 2147483647 w 255"/>
                <a:gd name="T97" fmla="*/ 2147483647 h 180"/>
                <a:gd name="T98" fmla="*/ 2147483647 w 255"/>
                <a:gd name="T99" fmla="*/ 2147483647 h 180"/>
                <a:gd name="T100" fmla="*/ 2147483647 w 255"/>
                <a:gd name="T101" fmla="*/ 2147483647 h 180"/>
                <a:gd name="T102" fmla="*/ 2147483647 w 255"/>
                <a:gd name="T103" fmla="*/ 2147483647 h 180"/>
                <a:gd name="T104" fmla="*/ 2147483647 w 255"/>
                <a:gd name="T105" fmla="*/ 2147483647 h 180"/>
                <a:gd name="T106" fmla="*/ 2147483647 w 255"/>
                <a:gd name="T107" fmla="*/ 2147483647 h 180"/>
                <a:gd name="T108" fmla="*/ 2147483647 w 255"/>
                <a:gd name="T109" fmla="*/ 2147483647 h 180"/>
                <a:gd name="T110" fmla="*/ 2147483647 w 255"/>
                <a:gd name="T111" fmla="*/ 2147483647 h 180"/>
                <a:gd name="T112" fmla="*/ 2147483647 w 255"/>
                <a:gd name="T113" fmla="*/ 2147483647 h 180"/>
                <a:gd name="T114" fmla="*/ 2147483647 w 255"/>
                <a:gd name="T115" fmla="*/ 2147483647 h 180"/>
                <a:gd name="T116" fmla="*/ 2147483647 w 255"/>
                <a:gd name="T117" fmla="*/ 0 h 180"/>
                <a:gd name="T118" fmla="*/ 2147483647 w 255"/>
                <a:gd name="T119" fmla="*/ 0 h 180"/>
                <a:gd name="T120" fmla="*/ 2147483647 w 255"/>
                <a:gd name="T121" fmla="*/ 2147483647 h 180"/>
                <a:gd name="T122" fmla="*/ 0 w 255"/>
                <a:gd name="T123" fmla="*/ 2147483647 h 1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
                <a:gd name="T187" fmla="*/ 0 h 180"/>
                <a:gd name="T188" fmla="*/ 255 w 255"/>
                <a:gd name="T189" fmla="*/ 180 h 1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 h="180">
                  <a:moveTo>
                    <a:pt x="0" y="31"/>
                  </a:moveTo>
                  <a:lnTo>
                    <a:pt x="11" y="48"/>
                  </a:lnTo>
                  <a:lnTo>
                    <a:pt x="25" y="54"/>
                  </a:lnTo>
                  <a:lnTo>
                    <a:pt x="71" y="56"/>
                  </a:lnTo>
                  <a:lnTo>
                    <a:pt x="83" y="62"/>
                  </a:lnTo>
                  <a:lnTo>
                    <a:pt x="111" y="51"/>
                  </a:lnTo>
                  <a:lnTo>
                    <a:pt x="111" y="59"/>
                  </a:lnTo>
                  <a:lnTo>
                    <a:pt x="125" y="65"/>
                  </a:lnTo>
                  <a:lnTo>
                    <a:pt x="113" y="76"/>
                  </a:lnTo>
                  <a:lnTo>
                    <a:pt x="129" y="70"/>
                  </a:lnTo>
                  <a:lnTo>
                    <a:pt x="132" y="78"/>
                  </a:lnTo>
                  <a:lnTo>
                    <a:pt x="142" y="84"/>
                  </a:lnTo>
                  <a:lnTo>
                    <a:pt x="140" y="98"/>
                  </a:lnTo>
                  <a:lnTo>
                    <a:pt x="104" y="114"/>
                  </a:lnTo>
                  <a:lnTo>
                    <a:pt x="109" y="121"/>
                  </a:lnTo>
                  <a:lnTo>
                    <a:pt x="94" y="126"/>
                  </a:lnTo>
                  <a:lnTo>
                    <a:pt x="64" y="123"/>
                  </a:lnTo>
                  <a:lnTo>
                    <a:pt x="42" y="136"/>
                  </a:lnTo>
                  <a:lnTo>
                    <a:pt x="45" y="143"/>
                  </a:lnTo>
                  <a:lnTo>
                    <a:pt x="73" y="139"/>
                  </a:lnTo>
                  <a:lnTo>
                    <a:pt x="102" y="146"/>
                  </a:lnTo>
                  <a:lnTo>
                    <a:pt x="111" y="151"/>
                  </a:lnTo>
                  <a:lnTo>
                    <a:pt x="105" y="158"/>
                  </a:lnTo>
                  <a:lnTo>
                    <a:pt x="113" y="162"/>
                  </a:lnTo>
                  <a:lnTo>
                    <a:pt x="139" y="175"/>
                  </a:lnTo>
                  <a:lnTo>
                    <a:pt x="160" y="180"/>
                  </a:lnTo>
                  <a:lnTo>
                    <a:pt x="163" y="174"/>
                  </a:lnTo>
                  <a:lnTo>
                    <a:pt x="144" y="157"/>
                  </a:lnTo>
                  <a:lnTo>
                    <a:pt x="144" y="149"/>
                  </a:lnTo>
                  <a:lnTo>
                    <a:pt x="172" y="164"/>
                  </a:lnTo>
                  <a:lnTo>
                    <a:pt x="188" y="164"/>
                  </a:lnTo>
                  <a:lnTo>
                    <a:pt x="196" y="152"/>
                  </a:lnTo>
                  <a:lnTo>
                    <a:pt x="191" y="146"/>
                  </a:lnTo>
                  <a:lnTo>
                    <a:pt x="195" y="139"/>
                  </a:lnTo>
                  <a:lnTo>
                    <a:pt x="180" y="119"/>
                  </a:lnTo>
                  <a:lnTo>
                    <a:pt x="189" y="108"/>
                  </a:lnTo>
                  <a:lnTo>
                    <a:pt x="203" y="119"/>
                  </a:lnTo>
                  <a:lnTo>
                    <a:pt x="203" y="126"/>
                  </a:lnTo>
                  <a:lnTo>
                    <a:pt x="215" y="132"/>
                  </a:lnTo>
                  <a:lnTo>
                    <a:pt x="255" y="105"/>
                  </a:lnTo>
                  <a:lnTo>
                    <a:pt x="226" y="84"/>
                  </a:lnTo>
                  <a:lnTo>
                    <a:pt x="209" y="84"/>
                  </a:lnTo>
                  <a:lnTo>
                    <a:pt x="199" y="78"/>
                  </a:lnTo>
                  <a:lnTo>
                    <a:pt x="205" y="70"/>
                  </a:lnTo>
                  <a:lnTo>
                    <a:pt x="222" y="67"/>
                  </a:lnTo>
                  <a:lnTo>
                    <a:pt x="212" y="62"/>
                  </a:lnTo>
                  <a:lnTo>
                    <a:pt x="222" y="56"/>
                  </a:lnTo>
                  <a:lnTo>
                    <a:pt x="195" y="35"/>
                  </a:lnTo>
                  <a:lnTo>
                    <a:pt x="171" y="31"/>
                  </a:lnTo>
                  <a:lnTo>
                    <a:pt x="175" y="18"/>
                  </a:lnTo>
                  <a:lnTo>
                    <a:pt x="142" y="15"/>
                  </a:lnTo>
                  <a:lnTo>
                    <a:pt x="99" y="25"/>
                  </a:lnTo>
                  <a:lnTo>
                    <a:pt x="118" y="3"/>
                  </a:lnTo>
                  <a:lnTo>
                    <a:pt x="101" y="2"/>
                  </a:lnTo>
                  <a:lnTo>
                    <a:pt x="64" y="12"/>
                  </a:lnTo>
                  <a:lnTo>
                    <a:pt x="49" y="31"/>
                  </a:lnTo>
                  <a:lnTo>
                    <a:pt x="43" y="27"/>
                  </a:lnTo>
                  <a:lnTo>
                    <a:pt x="53" y="15"/>
                  </a:lnTo>
                  <a:lnTo>
                    <a:pt x="91" y="0"/>
                  </a:lnTo>
                  <a:lnTo>
                    <a:pt x="61" y="0"/>
                  </a:lnTo>
                  <a:lnTo>
                    <a:pt x="31" y="11"/>
                  </a:lnTo>
                  <a:lnTo>
                    <a:pt x="0" y="3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4" name="Freeform 389"/>
            <p:cNvSpPr>
              <a:spLocks/>
            </p:cNvSpPr>
            <p:nvPr/>
          </p:nvSpPr>
          <p:spPr bwMode="auto">
            <a:xfrm>
              <a:off x="2854325" y="1817713"/>
              <a:ext cx="87313" cy="20637"/>
            </a:xfrm>
            <a:custGeom>
              <a:avLst/>
              <a:gdLst>
                <a:gd name="T0" fmla="*/ 2147483647 w 47"/>
                <a:gd name="T1" fmla="*/ 0 h 13"/>
                <a:gd name="T2" fmla="*/ 0 w 47"/>
                <a:gd name="T3" fmla="*/ 2147483647 h 13"/>
                <a:gd name="T4" fmla="*/ 2147483647 w 47"/>
                <a:gd name="T5" fmla="*/ 2147483647 h 13"/>
                <a:gd name="T6" fmla="*/ 2147483647 w 47"/>
                <a:gd name="T7" fmla="*/ 2147483647 h 13"/>
                <a:gd name="T8" fmla="*/ 2147483647 w 47"/>
                <a:gd name="T9" fmla="*/ 2147483647 h 13"/>
                <a:gd name="T10" fmla="*/ 2147483647 w 47"/>
                <a:gd name="T11" fmla="*/ 0 h 13"/>
                <a:gd name="T12" fmla="*/ 0 60000 65536"/>
                <a:gd name="T13" fmla="*/ 0 60000 65536"/>
                <a:gd name="T14" fmla="*/ 0 60000 65536"/>
                <a:gd name="T15" fmla="*/ 0 60000 65536"/>
                <a:gd name="T16" fmla="*/ 0 60000 65536"/>
                <a:gd name="T17" fmla="*/ 0 60000 65536"/>
                <a:gd name="T18" fmla="*/ 0 w 47"/>
                <a:gd name="T19" fmla="*/ 0 h 13"/>
                <a:gd name="T20" fmla="*/ 47 w 4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7" h="13">
                  <a:moveTo>
                    <a:pt x="10" y="0"/>
                  </a:moveTo>
                  <a:lnTo>
                    <a:pt x="0" y="10"/>
                  </a:lnTo>
                  <a:lnTo>
                    <a:pt x="13" y="13"/>
                  </a:lnTo>
                  <a:lnTo>
                    <a:pt x="41" y="13"/>
                  </a:lnTo>
                  <a:lnTo>
                    <a:pt x="47" y="1"/>
                  </a:lnTo>
                  <a:lnTo>
                    <a:pt x="1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5" name="Freeform 390"/>
            <p:cNvSpPr>
              <a:spLocks/>
            </p:cNvSpPr>
            <p:nvPr/>
          </p:nvSpPr>
          <p:spPr bwMode="auto">
            <a:xfrm>
              <a:off x="2854325" y="1817713"/>
              <a:ext cx="87313" cy="20637"/>
            </a:xfrm>
            <a:custGeom>
              <a:avLst/>
              <a:gdLst>
                <a:gd name="T0" fmla="*/ 2147483647 w 47"/>
                <a:gd name="T1" fmla="*/ 0 h 13"/>
                <a:gd name="T2" fmla="*/ 0 w 47"/>
                <a:gd name="T3" fmla="*/ 2147483647 h 13"/>
                <a:gd name="T4" fmla="*/ 2147483647 w 47"/>
                <a:gd name="T5" fmla="*/ 2147483647 h 13"/>
                <a:gd name="T6" fmla="*/ 2147483647 w 47"/>
                <a:gd name="T7" fmla="*/ 2147483647 h 13"/>
                <a:gd name="T8" fmla="*/ 2147483647 w 47"/>
                <a:gd name="T9" fmla="*/ 2147483647 h 13"/>
                <a:gd name="T10" fmla="*/ 2147483647 w 47"/>
                <a:gd name="T11" fmla="*/ 0 h 13"/>
                <a:gd name="T12" fmla="*/ 0 60000 65536"/>
                <a:gd name="T13" fmla="*/ 0 60000 65536"/>
                <a:gd name="T14" fmla="*/ 0 60000 65536"/>
                <a:gd name="T15" fmla="*/ 0 60000 65536"/>
                <a:gd name="T16" fmla="*/ 0 60000 65536"/>
                <a:gd name="T17" fmla="*/ 0 60000 65536"/>
                <a:gd name="T18" fmla="*/ 0 w 47"/>
                <a:gd name="T19" fmla="*/ 0 h 13"/>
                <a:gd name="T20" fmla="*/ 47 w 4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7" h="13">
                  <a:moveTo>
                    <a:pt x="10" y="0"/>
                  </a:moveTo>
                  <a:lnTo>
                    <a:pt x="0" y="10"/>
                  </a:lnTo>
                  <a:lnTo>
                    <a:pt x="13" y="13"/>
                  </a:lnTo>
                  <a:lnTo>
                    <a:pt x="41" y="13"/>
                  </a:lnTo>
                  <a:lnTo>
                    <a:pt x="47" y="1"/>
                  </a:lnTo>
                  <a:lnTo>
                    <a:pt x="1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6" name="Freeform 391"/>
            <p:cNvSpPr>
              <a:spLocks/>
            </p:cNvSpPr>
            <p:nvPr/>
          </p:nvSpPr>
          <p:spPr bwMode="auto">
            <a:xfrm>
              <a:off x="2609850" y="1778025"/>
              <a:ext cx="55563" cy="17463"/>
            </a:xfrm>
            <a:custGeom>
              <a:avLst/>
              <a:gdLst>
                <a:gd name="T0" fmla="*/ 0 w 31"/>
                <a:gd name="T1" fmla="*/ 2147483647 h 12"/>
                <a:gd name="T2" fmla="*/ 2147483647 w 31"/>
                <a:gd name="T3" fmla="*/ 2147483647 h 12"/>
                <a:gd name="T4" fmla="*/ 2147483647 w 31"/>
                <a:gd name="T5" fmla="*/ 2147483647 h 12"/>
                <a:gd name="T6" fmla="*/ 2147483647 w 31"/>
                <a:gd name="T7" fmla="*/ 0 h 12"/>
                <a:gd name="T8" fmla="*/ 2147483647 w 31"/>
                <a:gd name="T9" fmla="*/ 0 h 12"/>
                <a:gd name="T10" fmla="*/ 0 w 31"/>
                <a:gd name="T11" fmla="*/ 2147483647 h 12"/>
                <a:gd name="T12" fmla="*/ 0 60000 65536"/>
                <a:gd name="T13" fmla="*/ 0 60000 65536"/>
                <a:gd name="T14" fmla="*/ 0 60000 65536"/>
                <a:gd name="T15" fmla="*/ 0 60000 65536"/>
                <a:gd name="T16" fmla="*/ 0 60000 65536"/>
                <a:gd name="T17" fmla="*/ 0 60000 65536"/>
                <a:gd name="T18" fmla="*/ 0 w 31"/>
                <a:gd name="T19" fmla="*/ 0 h 12"/>
                <a:gd name="T20" fmla="*/ 31 w 3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1" h="12">
                  <a:moveTo>
                    <a:pt x="0" y="7"/>
                  </a:moveTo>
                  <a:lnTo>
                    <a:pt x="24" y="12"/>
                  </a:lnTo>
                  <a:lnTo>
                    <a:pt x="31" y="4"/>
                  </a:lnTo>
                  <a:lnTo>
                    <a:pt x="29" y="0"/>
                  </a:lnTo>
                  <a:lnTo>
                    <a:pt x="18" y="0"/>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7" name="Freeform 392"/>
            <p:cNvSpPr>
              <a:spLocks/>
            </p:cNvSpPr>
            <p:nvPr/>
          </p:nvSpPr>
          <p:spPr bwMode="auto">
            <a:xfrm>
              <a:off x="2609850" y="1778025"/>
              <a:ext cx="55563" cy="17463"/>
            </a:xfrm>
            <a:custGeom>
              <a:avLst/>
              <a:gdLst>
                <a:gd name="T0" fmla="*/ 0 w 31"/>
                <a:gd name="T1" fmla="*/ 2147483647 h 12"/>
                <a:gd name="T2" fmla="*/ 2147483647 w 31"/>
                <a:gd name="T3" fmla="*/ 2147483647 h 12"/>
                <a:gd name="T4" fmla="*/ 2147483647 w 31"/>
                <a:gd name="T5" fmla="*/ 2147483647 h 12"/>
                <a:gd name="T6" fmla="*/ 2147483647 w 31"/>
                <a:gd name="T7" fmla="*/ 0 h 12"/>
                <a:gd name="T8" fmla="*/ 2147483647 w 31"/>
                <a:gd name="T9" fmla="*/ 0 h 12"/>
                <a:gd name="T10" fmla="*/ 0 w 31"/>
                <a:gd name="T11" fmla="*/ 2147483647 h 12"/>
                <a:gd name="T12" fmla="*/ 0 60000 65536"/>
                <a:gd name="T13" fmla="*/ 0 60000 65536"/>
                <a:gd name="T14" fmla="*/ 0 60000 65536"/>
                <a:gd name="T15" fmla="*/ 0 60000 65536"/>
                <a:gd name="T16" fmla="*/ 0 60000 65536"/>
                <a:gd name="T17" fmla="*/ 0 60000 65536"/>
                <a:gd name="T18" fmla="*/ 0 w 31"/>
                <a:gd name="T19" fmla="*/ 0 h 12"/>
                <a:gd name="T20" fmla="*/ 31 w 3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1" h="12">
                  <a:moveTo>
                    <a:pt x="0" y="7"/>
                  </a:moveTo>
                  <a:lnTo>
                    <a:pt x="24" y="12"/>
                  </a:lnTo>
                  <a:lnTo>
                    <a:pt x="31" y="4"/>
                  </a:lnTo>
                  <a:lnTo>
                    <a:pt x="29" y="0"/>
                  </a:lnTo>
                  <a:lnTo>
                    <a:pt x="18"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8" name="Freeform 393"/>
            <p:cNvSpPr>
              <a:spLocks/>
            </p:cNvSpPr>
            <p:nvPr/>
          </p:nvSpPr>
          <p:spPr bwMode="auto">
            <a:xfrm>
              <a:off x="2665413" y="1747863"/>
              <a:ext cx="261937" cy="55562"/>
            </a:xfrm>
            <a:custGeom>
              <a:avLst/>
              <a:gdLst>
                <a:gd name="T0" fmla="*/ 2147483647 w 146"/>
                <a:gd name="T1" fmla="*/ 0 h 35"/>
                <a:gd name="T2" fmla="*/ 0 w 146"/>
                <a:gd name="T3" fmla="*/ 2147483647 h 35"/>
                <a:gd name="T4" fmla="*/ 2147483647 w 146"/>
                <a:gd name="T5" fmla="*/ 2147483647 h 35"/>
                <a:gd name="T6" fmla="*/ 2147483647 w 146"/>
                <a:gd name="T7" fmla="*/ 2147483647 h 35"/>
                <a:gd name="T8" fmla="*/ 2147483647 w 146"/>
                <a:gd name="T9" fmla="*/ 2147483647 h 35"/>
                <a:gd name="T10" fmla="*/ 2147483647 w 146"/>
                <a:gd name="T11" fmla="*/ 2147483647 h 35"/>
                <a:gd name="T12" fmla="*/ 2147483647 w 146"/>
                <a:gd name="T13" fmla="*/ 2147483647 h 35"/>
                <a:gd name="T14" fmla="*/ 2147483647 w 146"/>
                <a:gd name="T15" fmla="*/ 2147483647 h 35"/>
                <a:gd name="T16" fmla="*/ 2147483647 w 146"/>
                <a:gd name="T17" fmla="*/ 2147483647 h 35"/>
                <a:gd name="T18" fmla="*/ 2147483647 w 146"/>
                <a:gd name="T19" fmla="*/ 2147483647 h 35"/>
                <a:gd name="T20" fmla="*/ 2147483647 w 146"/>
                <a:gd name="T21" fmla="*/ 2147483647 h 35"/>
                <a:gd name="T22" fmla="*/ 2147483647 w 146"/>
                <a:gd name="T23" fmla="*/ 2147483647 h 35"/>
                <a:gd name="T24" fmla="*/ 2147483647 w 146"/>
                <a:gd name="T25" fmla="*/ 2147483647 h 35"/>
                <a:gd name="T26" fmla="*/ 2147483647 w 146"/>
                <a:gd name="T27" fmla="*/ 2147483647 h 35"/>
                <a:gd name="T28" fmla="*/ 2147483647 w 146"/>
                <a:gd name="T29" fmla="*/ 2147483647 h 35"/>
                <a:gd name="T30" fmla="*/ 2147483647 w 146"/>
                <a:gd name="T31" fmla="*/ 0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6"/>
                <a:gd name="T49" fmla="*/ 0 h 35"/>
                <a:gd name="T50" fmla="*/ 146 w 146"/>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6" h="35">
                  <a:moveTo>
                    <a:pt x="6" y="0"/>
                  </a:moveTo>
                  <a:lnTo>
                    <a:pt x="0" y="4"/>
                  </a:lnTo>
                  <a:lnTo>
                    <a:pt x="4" y="10"/>
                  </a:lnTo>
                  <a:lnTo>
                    <a:pt x="31" y="12"/>
                  </a:lnTo>
                  <a:lnTo>
                    <a:pt x="13" y="31"/>
                  </a:lnTo>
                  <a:lnTo>
                    <a:pt x="29" y="34"/>
                  </a:lnTo>
                  <a:lnTo>
                    <a:pt x="80" y="35"/>
                  </a:lnTo>
                  <a:lnTo>
                    <a:pt x="97" y="31"/>
                  </a:lnTo>
                  <a:lnTo>
                    <a:pt x="108" y="34"/>
                  </a:lnTo>
                  <a:lnTo>
                    <a:pt x="128" y="31"/>
                  </a:lnTo>
                  <a:lnTo>
                    <a:pt x="146" y="19"/>
                  </a:lnTo>
                  <a:lnTo>
                    <a:pt x="59" y="18"/>
                  </a:lnTo>
                  <a:lnTo>
                    <a:pt x="49" y="13"/>
                  </a:lnTo>
                  <a:lnTo>
                    <a:pt x="56" y="10"/>
                  </a:lnTo>
                  <a:lnTo>
                    <a:pt x="49" y="4"/>
                  </a:lnTo>
                  <a:lnTo>
                    <a:pt x="6"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9" name="Freeform 394"/>
            <p:cNvSpPr>
              <a:spLocks/>
            </p:cNvSpPr>
            <p:nvPr/>
          </p:nvSpPr>
          <p:spPr bwMode="auto">
            <a:xfrm>
              <a:off x="2665413" y="1747863"/>
              <a:ext cx="261937" cy="55562"/>
            </a:xfrm>
            <a:custGeom>
              <a:avLst/>
              <a:gdLst>
                <a:gd name="T0" fmla="*/ 2147483647 w 146"/>
                <a:gd name="T1" fmla="*/ 0 h 35"/>
                <a:gd name="T2" fmla="*/ 0 w 146"/>
                <a:gd name="T3" fmla="*/ 2147483647 h 35"/>
                <a:gd name="T4" fmla="*/ 2147483647 w 146"/>
                <a:gd name="T5" fmla="*/ 2147483647 h 35"/>
                <a:gd name="T6" fmla="*/ 2147483647 w 146"/>
                <a:gd name="T7" fmla="*/ 2147483647 h 35"/>
                <a:gd name="T8" fmla="*/ 2147483647 w 146"/>
                <a:gd name="T9" fmla="*/ 2147483647 h 35"/>
                <a:gd name="T10" fmla="*/ 2147483647 w 146"/>
                <a:gd name="T11" fmla="*/ 2147483647 h 35"/>
                <a:gd name="T12" fmla="*/ 2147483647 w 146"/>
                <a:gd name="T13" fmla="*/ 2147483647 h 35"/>
                <a:gd name="T14" fmla="*/ 2147483647 w 146"/>
                <a:gd name="T15" fmla="*/ 2147483647 h 35"/>
                <a:gd name="T16" fmla="*/ 2147483647 w 146"/>
                <a:gd name="T17" fmla="*/ 2147483647 h 35"/>
                <a:gd name="T18" fmla="*/ 2147483647 w 146"/>
                <a:gd name="T19" fmla="*/ 2147483647 h 35"/>
                <a:gd name="T20" fmla="*/ 2147483647 w 146"/>
                <a:gd name="T21" fmla="*/ 2147483647 h 35"/>
                <a:gd name="T22" fmla="*/ 2147483647 w 146"/>
                <a:gd name="T23" fmla="*/ 2147483647 h 35"/>
                <a:gd name="T24" fmla="*/ 2147483647 w 146"/>
                <a:gd name="T25" fmla="*/ 2147483647 h 35"/>
                <a:gd name="T26" fmla="*/ 2147483647 w 146"/>
                <a:gd name="T27" fmla="*/ 2147483647 h 35"/>
                <a:gd name="T28" fmla="*/ 2147483647 w 146"/>
                <a:gd name="T29" fmla="*/ 2147483647 h 35"/>
                <a:gd name="T30" fmla="*/ 2147483647 w 146"/>
                <a:gd name="T31" fmla="*/ 0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6"/>
                <a:gd name="T49" fmla="*/ 0 h 35"/>
                <a:gd name="T50" fmla="*/ 146 w 146"/>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6" h="35">
                  <a:moveTo>
                    <a:pt x="6" y="0"/>
                  </a:moveTo>
                  <a:lnTo>
                    <a:pt x="0" y="4"/>
                  </a:lnTo>
                  <a:lnTo>
                    <a:pt x="4" y="10"/>
                  </a:lnTo>
                  <a:lnTo>
                    <a:pt x="31" y="12"/>
                  </a:lnTo>
                  <a:lnTo>
                    <a:pt x="13" y="31"/>
                  </a:lnTo>
                  <a:lnTo>
                    <a:pt x="29" y="34"/>
                  </a:lnTo>
                  <a:lnTo>
                    <a:pt x="80" y="35"/>
                  </a:lnTo>
                  <a:lnTo>
                    <a:pt x="97" y="31"/>
                  </a:lnTo>
                  <a:lnTo>
                    <a:pt x="108" y="34"/>
                  </a:lnTo>
                  <a:lnTo>
                    <a:pt x="128" y="31"/>
                  </a:lnTo>
                  <a:lnTo>
                    <a:pt x="146" y="19"/>
                  </a:lnTo>
                  <a:lnTo>
                    <a:pt x="59" y="18"/>
                  </a:lnTo>
                  <a:lnTo>
                    <a:pt x="49" y="13"/>
                  </a:lnTo>
                  <a:lnTo>
                    <a:pt x="56" y="10"/>
                  </a:lnTo>
                  <a:lnTo>
                    <a:pt x="49" y="4"/>
                  </a:lnTo>
                  <a:lnTo>
                    <a:pt x="6"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0" name="Freeform 395"/>
            <p:cNvSpPr>
              <a:spLocks/>
            </p:cNvSpPr>
            <p:nvPr/>
          </p:nvSpPr>
          <p:spPr bwMode="auto">
            <a:xfrm>
              <a:off x="2770188" y="1666900"/>
              <a:ext cx="157162" cy="57150"/>
            </a:xfrm>
            <a:custGeom>
              <a:avLst/>
              <a:gdLst>
                <a:gd name="T0" fmla="*/ 2147483647 w 88"/>
                <a:gd name="T1" fmla="*/ 2147483647 h 38"/>
                <a:gd name="T2" fmla="*/ 2147483647 w 88"/>
                <a:gd name="T3" fmla="*/ 2147483647 h 38"/>
                <a:gd name="T4" fmla="*/ 0 w 88"/>
                <a:gd name="T5" fmla="*/ 2147483647 h 38"/>
                <a:gd name="T6" fmla="*/ 2147483647 w 88"/>
                <a:gd name="T7" fmla="*/ 2147483647 h 38"/>
                <a:gd name="T8" fmla="*/ 2147483647 w 88"/>
                <a:gd name="T9" fmla="*/ 2147483647 h 38"/>
                <a:gd name="T10" fmla="*/ 2147483647 w 88"/>
                <a:gd name="T11" fmla="*/ 2147483647 h 38"/>
                <a:gd name="T12" fmla="*/ 2147483647 w 88"/>
                <a:gd name="T13" fmla="*/ 2147483647 h 38"/>
                <a:gd name="T14" fmla="*/ 2147483647 w 88"/>
                <a:gd name="T15" fmla="*/ 2147483647 h 38"/>
                <a:gd name="T16" fmla="*/ 2147483647 w 88"/>
                <a:gd name="T17" fmla="*/ 2147483647 h 38"/>
                <a:gd name="T18" fmla="*/ 2147483647 w 88"/>
                <a:gd name="T19" fmla="*/ 0 h 38"/>
                <a:gd name="T20" fmla="*/ 2147483647 w 88"/>
                <a:gd name="T21" fmla="*/ 0 h 38"/>
                <a:gd name="T22" fmla="*/ 2147483647 w 88"/>
                <a:gd name="T23" fmla="*/ 2147483647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38"/>
                <a:gd name="T38" fmla="*/ 88 w 88"/>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38">
                  <a:moveTo>
                    <a:pt x="9" y="15"/>
                  </a:moveTo>
                  <a:lnTo>
                    <a:pt x="15" y="22"/>
                  </a:lnTo>
                  <a:lnTo>
                    <a:pt x="0" y="33"/>
                  </a:lnTo>
                  <a:lnTo>
                    <a:pt x="7" y="38"/>
                  </a:lnTo>
                  <a:lnTo>
                    <a:pt x="35" y="38"/>
                  </a:lnTo>
                  <a:lnTo>
                    <a:pt x="88" y="19"/>
                  </a:lnTo>
                  <a:lnTo>
                    <a:pt x="73" y="17"/>
                  </a:lnTo>
                  <a:lnTo>
                    <a:pt x="85" y="12"/>
                  </a:lnTo>
                  <a:lnTo>
                    <a:pt x="61" y="8"/>
                  </a:lnTo>
                  <a:lnTo>
                    <a:pt x="57" y="0"/>
                  </a:lnTo>
                  <a:lnTo>
                    <a:pt x="44" y="0"/>
                  </a:lnTo>
                  <a:lnTo>
                    <a:pt x="9"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1" name="Freeform 396"/>
            <p:cNvSpPr>
              <a:spLocks/>
            </p:cNvSpPr>
            <p:nvPr/>
          </p:nvSpPr>
          <p:spPr bwMode="auto">
            <a:xfrm>
              <a:off x="2770188" y="1666900"/>
              <a:ext cx="157162" cy="57150"/>
            </a:xfrm>
            <a:custGeom>
              <a:avLst/>
              <a:gdLst>
                <a:gd name="T0" fmla="*/ 2147483647 w 88"/>
                <a:gd name="T1" fmla="*/ 2147483647 h 38"/>
                <a:gd name="T2" fmla="*/ 2147483647 w 88"/>
                <a:gd name="T3" fmla="*/ 2147483647 h 38"/>
                <a:gd name="T4" fmla="*/ 0 w 88"/>
                <a:gd name="T5" fmla="*/ 2147483647 h 38"/>
                <a:gd name="T6" fmla="*/ 2147483647 w 88"/>
                <a:gd name="T7" fmla="*/ 2147483647 h 38"/>
                <a:gd name="T8" fmla="*/ 2147483647 w 88"/>
                <a:gd name="T9" fmla="*/ 2147483647 h 38"/>
                <a:gd name="T10" fmla="*/ 2147483647 w 88"/>
                <a:gd name="T11" fmla="*/ 2147483647 h 38"/>
                <a:gd name="T12" fmla="*/ 2147483647 w 88"/>
                <a:gd name="T13" fmla="*/ 2147483647 h 38"/>
                <a:gd name="T14" fmla="*/ 2147483647 w 88"/>
                <a:gd name="T15" fmla="*/ 2147483647 h 38"/>
                <a:gd name="T16" fmla="*/ 2147483647 w 88"/>
                <a:gd name="T17" fmla="*/ 2147483647 h 38"/>
                <a:gd name="T18" fmla="*/ 2147483647 w 88"/>
                <a:gd name="T19" fmla="*/ 0 h 38"/>
                <a:gd name="T20" fmla="*/ 2147483647 w 88"/>
                <a:gd name="T21" fmla="*/ 0 h 38"/>
                <a:gd name="T22" fmla="*/ 2147483647 w 88"/>
                <a:gd name="T23" fmla="*/ 2147483647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38"/>
                <a:gd name="T38" fmla="*/ 88 w 88"/>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38">
                  <a:moveTo>
                    <a:pt x="9" y="15"/>
                  </a:moveTo>
                  <a:lnTo>
                    <a:pt x="15" y="22"/>
                  </a:lnTo>
                  <a:lnTo>
                    <a:pt x="0" y="33"/>
                  </a:lnTo>
                  <a:lnTo>
                    <a:pt x="7" y="38"/>
                  </a:lnTo>
                  <a:lnTo>
                    <a:pt x="35" y="38"/>
                  </a:lnTo>
                  <a:lnTo>
                    <a:pt x="88" y="19"/>
                  </a:lnTo>
                  <a:lnTo>
                    <a:pt x="73" y="17"/>
                  </a:lnTo>
                  <a:lnTo>
                    <a:pt x="85" y="12"/>
                  </a:lnTo>
                  <a:lnTo>
                    <a:pt x="61" y="8"/>
                  </a:lnTo>
                  <a:lnTo>
                    <a:pt x="57" y="0"/>
                  </a:lnTo>
                  <a:lnTo>
                    <a:pt x="44" y="0"/>
                  </a:lnTo>
                  <a:lnTo>
                    <a:pt x="9" y="1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2" name="Freeform 397"/>
            <p:cNvSpPr>
              <a:spLocks/>
            </p:cNvSpPr>
            <p:nvPr/>
          </p:nvSpPr>
          <p:spPr bwMode="auto">
            <a:xfrm>
              <a:off x="2778125" y="1635150"/>
              <a:ext cx="620713" cy="128588"/>
            </a:xfrm>
            <a:custGeom>
              <a:avLst/>
              <a:gdLst>
                <a:gd name="T0" fmla="*/ 2147483647 w 347"/>
                <a:gd name="T1" fmla="*/ 2147483647 h 83"/>
                <a:gd name="T2" fmla="*/ 2147483647 w 347"/>
                <a:gd name="T3" fmla="*/ 2147483647 h 83"/>
                <a:gd name="T4" fmla="*/ 2147483647 w 347"/>
                <a:gd name="T5" fmla="*/ 2147483647 h 83"/>
                <a:gd name="T6" fmla="*/ 2147483647 w 347"/>
                <a:gd name="T7" fmla="*/ 2147483647 h 83"/>
                <a:gd name="T8" fmla="*/ 2147483647 w 347"/>
                <a:gd name="T9" fmla="*/ 2147483647 h 83"/>
                <a:gd name="T10" fmla="*/ 2147483647 w 347"/>
                <a:gd name="T11" fmla="*/ 2147483647 h 83"/>
                <a:gd name="T12" fmla="*/ 2147483647 w 347"/>
                <a:gd name="T13" fmla="*/ 2147483647 h 83"/>
                <a:gd name="T14" fmla="*/ 2147483647 w 347"/>
                <a:gd name="T15" fmla="*/ 2147483647 h 83"/>
                <a:gd name="T16" fmla="*/ 2147483647 w 347"/>
                <a:gd name="T17" fmla="*/ 2147483647 h 83"/>
                <a:gd name="T18" fmla="*/ 2147483647 w 347"/>
                <a:gd name="T19" fmla="*/ 2147483647 h 83"/>
                <a:gd name="T20" fmla="*/ 2147483647 w 347"/>
                <a:gd name="T21" fmla="*/ 2147483647 h 83"/>
                <a:gd name="T22" fmla="*/ 2147483647 w 347"/>
                <a:gd name="T23" fmla="*/ 2147483647 h 83"/>
                <a:gd name="T24" fmla="*/ 2147483647 w 347"/>
                <a:gd name="T25" fmla="*/ 2147483647 h 83"/>
                <a:gd name="T26" fmla="*/ 0 w 347"/>
                <a:gd name="T27" fmla="*/ 2147483647 h 83"/>
                <a:gd name="T28" fmla="*/ 2147483647 w 347"/>
                <a:gd name="T29" fmla="*/ 2147483647 h 83"/>
                <a:gd name="T30" fmla="*/ 2147483647 w 347"/>
                <a:gd name="T31" fmla="*/ 2147483647 h 83"/>
                <a:gd name="T32" fmla="*/ 2147483647 w 347"/>
                <a:gd name="T33" fmla="*/ 2147483647 h 83"/>
                <a:gd name="T34" fmla="*/ 2147483647 w 347"/>
                <a:gd name="T35" fmla="*/ 2147483647 h 83"/>
                <a:gd name="T36" fmla="*/ 2147483647 w 347"/>
                <a:gd name="T37" fmla="*/ 2147483647 h 83"/>
                <a:gd name="T38" fmla="*/ 2147483647 w 347"/>
                <a:gd name="T39" fmla="*/ 2147483647 h 83"/>
                <a:gd name="T40" fmla="*/ 2147483647 w 347"/>
                <a:gd name="T41" fmla="*/ 2147483647 h 83"/>
                <a:gd name="T42" fmla="*/ 2147483647 w 347"/>
                <a:gd name="T43" fmla="*/ 2147483647 h 83"/>
                <a:gd name="T44" fmla="*/ 2147483647 w 347"/>
                <a:gd name="T45" fmla="*/ 2147483647 h 83"/>
                <a:gd name="T46" fmla="*/ 2147483647 w 347"/>
                <a:gd name="T47" fmla="*/ 0 h 83"/>
                <a:gd name="T48" fmla="*/ 2147483647 w 347"/>
                <a:gd name="T49" fmla="*/ 0 h 83"/>
                <a:gd name="T50" fmla="*/ 2147483647 w 347"/>
                <a:gd name="T51" fmla="*/ 2147483647 h 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7"/>
                <a:gd name="T79" fmla="*/ 0 h 83"/>
                <a:gd name="T80" fmla="*/ 347 w 347"/>
                <a:gd name="T81" fmla="*/ 83 h 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7" h="83">
                  <a:moveTo>
                    <a:pt x="71" y="18"/>
                  </a:moveTo>
                  <a:lnTo>
                    <a:pt x="69" y="23"/>
                  </a:lnTo>
                  <a:lnTo>
                    <a:pt x="78" y="28"/>
                  </a:lnTo>
                  <a:lnTo>
                    <a:pt x="98" y="31"/>
                  </a:lnTo>
                  <a:lnTo>
                    <a:pt x="81" y="37"/>
                  </a:lnTo>
                  <a:lnTo>
                    <a:pt x="92" y="38"/>
                  </a:lnTo>
                  <a:lnTo>
                    <a:pt x="84" y="48"/>
                  </a:lnTo>
                  <a:lnTo>
                    <a:pt x="45" y="58"/>
                  </a:lnTo>
                  <a:lnTo>
                    <a:pt x="60" y="60"/>
                  </a:lnTo>
                  <a:lnTo>
                    <a:pt x="38" y="63"/>
                  </a:lnTo>
                  <a:lnTo>
                    <a:pt x="31" y="67"/>
                  </a:lnTo>
                  <a:lnTo>
                    <a:pt x="38" y="70"/>
                  </a:lnTo>
                  <a:lnTo>
                    <a:pt x="7" y="76"/>
                  </a:lnTo>
                  <a:lnTo>
                    <a:pt x="0" y="80"/>
                  </a:lnTo>
                  <a:lnTo>
                    <a:pt x="80" y="79"/>
                  </a:lnTo>
                  <a:lnTo>
                    <a:pt x="81" y="83"/>
                  </a:lnTo>
                  <a:lnTo>
                    <a:pt x="122" y="76"/>
                  </a:lnTo>
                  <a:lnTo>
                    <a:pt x="114" y="70"/>
                  </a:lnTo>
                  <a:lnTo>
                    <a:pt x="133" y="64"/>
                  </a:lnTo>
                  <a:lnTo>
                    <a:pt x="133" y="60"/>
                  </a:lnTo>
                  <a:lnTo>
                    <a:pt x="157" y="60"/>
                  </a:lnTo>
                  <a:lnTo>
                    <a:pt x="195" y="41"/>
                  </a:lnTo>
                  <a:lnTo>
                    <a:pt x="347" y="7"/>
                  </a:lnTo>
                  <a:lnTo>
                    <a:pt x="278" y="0"/>
                  </a:lnTo>
                  <a:lnTo>
                    <a:pt x="216" y="0"/>
                  </a:lnTo>
                  <a:lnTo>
                    <a:pt x="71" y="1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3" name="Freeform 398"/>
            <p:cNvSpPr>
              <a:spLocks/>
            </p:cNvSpPr>
            <p:nvPr/>
          </p:nvSpPr>
          <p:spPr bwMode="auto">
            <a:xfrm>
              <a:off x="2778125" y="1635150"/>
              <a:ext cx="620713" cy="128588"/>
            </a:xfrm>
            <a:custGeom>
              <a:avLst/>
              <a:gdLst>
                <a:gd name="T0" fmla="*/ 2147483647 w 347"/>
                <a:gd name="T1" fmla="*/ 2147483647 h 83"/>
                <a:gd name="T2" fmla="*/ 2147483647 w 347"/>
                <a:gd name="T3" fmla="*/ 2147483647 h 83"/>
                <a:gd name="T4" fmla="*/ 2147483647 w 347"/>
                <a:gd name="T5" fmla="*/ 2147483647 h 83"/>
                <a:gd name="T6" fmla="*/ 2147483647 w 347"/>
                <a:gd name="T7" fmla="*/ 2147483647 h 83"/>
                <a:gd name="T8" fmla="*/ 2147483647 w 347"/>
                <a:gd name="T9" fmla="*/ 2147483647 h 83"/>
                <a:gd name="T10" fmla="*/ 2147483647 w 347"/>
                <a:gd name="T11" fmla="*/ 2147483647 h 83"/>
                <a:gd name="T12" fmla="*/ 2147483647 w 347"/>
                <a:gd name="T13" fmla="*/ 2147483647 h 83"/>
                <a:gd name="T14" fmla="*/ 2147483647 w 347"/>
                <a:gd name="T15" fmla="*/ 2147483647 h 83"/>
                <a:gd name="T16" fmla="*/ 2147483647 w 347"/>
                <a:gd name="T17" fmla="*/ 2147483647 h 83"/>
                <a:gd name="T18" fmla="*/ 2147483647 w 347"/>
                <a:gd name="T19" fmla="*/ 2147483647 h 83"/>
                <a:gd name="T20" fmla="*/ 2147483647 w 347"/>
                <a:gd name="T21" fmla="*/ 2147483647 h 83"/>
                <a:gd name="T22" fmla="*/ 2147483647 w 347"/>
                <a:gd name="T23" fmla="*/ 2147483647 h 83"/>
                <a:gd name="T24" fmla="*/ 2147483647 w 347"/>
                <a:gd name="T25" fmla="*/ 2147483647 h 83"/>
                <a:gd name="T26" fmla="*/ 0 w 347"/>
                <a:gd name="T27" fmla="*/ 2147483647 h 83"/>
                <a:gd name="T28" fmla="*/ 2147483647 w 347"/>
                <a:gd name="T29" fmla="*/ 2147483647 h 83"/>
                <a:gd name="T30" fmla="*/ 2147483647 w 347"/>
                <a:gd name="T31" fmla="*/ 2147483647 h 83"/>
                <a:gd name="T32" fmla="*/ 2147483647 w 347"/>
                <a:gd name="T33" fmla="*/ 2147483647 h 83"/>
                <a:gd name="T34" fmla="*/ 2147483647 w 347"/>
                <a:gd name="T35" fmla="*/ 2147483647 h 83"/>
                <a:gd name="T36" fmla="*/ 2147483647 w 347"/>
                <a:gd name="T37" fmla="*/ 2147483647 h 83"/>
                <a:gd name="T38" fmla="*/ 2147483647 w 347"/>
                <a:gd name="T39" fmla="*/ 2147483647 h 83"/>
                <a:gd name="T40" fmla="*/ 2147483647 w 347"/>
                <a:gd name="T41" fmla="*/ 2147483647 h 83"/>
                <a:gd name="T42" fmla="*/ 2147483647 w 347"/>
                <a:gd name="T43" fmla="*/ 2147483647 h 83"/>
                <a:gd name="T44" fmla="*/ 2147483647 w 347"/>
                <a:gd name="T45" fmla="*/ 2147483647 h 83"/>
                <a:gd name="T46" fmla="*/ 2147483647 w 347"/>
                <a:gd name="T47" fmla="*/ 0 h 83"/>
                <a:gd name="T48" fmla="*/ 2147483647 w 347"/>
                <a:gd name="T49" fmla="*/ 0 h 83"/>
                <a:gd name="T50" fmla="*/ 2147483647 w 347"/>
                <a:gd name="T51" fmla="*/ 2147483647 h 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7"/>
                <a:gd name="T79" fmla="*/ 0 h 83"/>
                <a:gd name="T80" fmla="*/ 347 w 347"/>
                <a:gd name="T81" fmla="*/ 83 h 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7" h="83">
                  <a:moveTo>
                    <a:pt x="71" y="18"/>
                  </a:moveTo>
                  <a:lnTo>
                    <a:pt x="69" y="23"/>
                  </a:lnTo>
                  <a:lnTo>
                    <a:pt x="78" y="28"/>
                  </a:lnTo>
                  <a:lnTo>
                    <a:pt x="98" y="31"/>
                  </a:lnTo>
                  <a:lnTo>
                    <a:pt x="81" y="37"/>
                  </a:lnTo>
                  <a:lnTo>
                    <a:pt x="92" y="38"/>
                  </a:lnTo>
                  <a:lnTo>
                    <a:pt x="84" y="48"/>
                  </a:lnTo>
                  <a:lnTo>
                    <a:pt x="45" y="58"/>
                  </a:lnTo>
                  <a:lnTo>
                    <a:pt x="60" y="60"/>
                  </a:lnTo>
                  <a:lnTo>
                    <a:pt x="38" y="63"/>
                  </a:lnTo>
                  <a:lnTo>
                    <a:pt x="31" y="67"/>
                  </a:lnTo>
                  <a:lnTo>
                    <a:pt x="38" y="70"/>
                  </a:lnTo>
                  <a:lnTo>
                    <a:pt x="7" y="76"/>
                  </a:lnTo>
                  <a:lnTo>
                    <a:pt x="0" y="80"/>
                  </a:lnTo>
                  <a:lnTo>
                    <a:pt x="80" y="79"/>
                  </a:lnTo>
                  <a:lnTo>
                    <a:pt x="81" y="83"/>
                  </a:lnTo>
                  <a:lnTo>
                    <a:pt x="122" y="76"/>
                  </a:lnTo>
                  <a:lnTo>
                    <a:pt x="114" y="70"/>
                  </a:lnTo>
                  <a:lnTo>
                    <a:pt x="133" y="64"/>
                  </a:lnTo>
                  <a:lnTo>
                    <a:pt x="133" y="60"/>
                  </a:lnTo>
                  <a:lnTo>
                    <a:pt x="157" y="60"/>
                  </a:lnTo>
                  <a:lnTo>
                    <a:pt x="195" y="41"/>
                  </a:lnTo>
                  <a:lnTo>
                    <a:pt x="347" y="7"/>
                  </a:lnTo>
                  <a:lnTo>
                    <a:pt x="278" y="0"/>
                  </a:lnTo>
                  <a:lnTo>
                    <a:pt x="216" y="0"/>
                  </a:lnTo>
                  <a:lnTo>
                    <a:pt x="71" y="1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4" name="Freeform 399"/>
            <p:cNvSpPr>
              <a:spLocks/>
            </p:cNvSpPr>
            <p:nvPr/>
          </p:nvSpPr>
          <p:spPr bwMode="auto">
            <a:xfrm>
              <a:off x="2709863" y="1685950"/>
              <a:ext cx="23812" cy="7938"/>
            </a:xfrm>
            <a:custGeom>
              <a:avLst/>
              <a:gdLst>
                <a:gd name="T0" fmla="*/ 0 w 14"/>
                <a:gd name="T1" fmla="*/ 2147483647 h 5"/>
                <a:gd name="T2" fmla="*/ 2147483647 w 14"/>
                <a:gd name="T3" fmla="*/ 2147483647 h 5"/>
                <a:gd name="T4" fmla="*/ 2147483647 w 14"/>
                <a:gd name="T5" fmla="*/ 0 h 5"/>
                <a:gd name="T6" fmla="*/ 0 w 14"/>
                <a:gd name="T7" fmla="*/ 2147483647 h 5"/>
                <a:gd name="T8" fmla="*/ 0 60000 65536"/>
                <a:gd name="T9" fmla="*/ 0 60000 65536"/>
                <a:gd name="T10" fmla="*/ 0 60000 65536"/>
                <a:gd name="T11" fmla="*/ 0 60000 65536"/>
                <a:gd name="T12" fmla="*/ 0 w 14"/>
                <a:gd name="T13" fmla="*/ 0 h 5"/>
                <a:gd name="T14" fmla="*/ 14 w 14"/>
                <a:gd name="T15" fmla="*/ 5 h 5"/>
              </a:gdLst>
              <a:ahLst/>
              <a:cxnLst>
                <a:cxn ang="T8">
                  <a:pos x="T0" y="T1"/>
                </a:cxn>
                <a:cxn ang="T9">
                  <a:pos x="T2" y="T3"/>
                </a:cxn>
                <a:cxn ang="T10">
                  <a:pos x="T4" y="T5"/>
                </a:cxn>
                <a:cxn ang="T11">
                  <a:pos x="T6" y="T7"/>
                </a:cxn>
              </a:cxnLst>
              <a:rect l="T12" t="T13" r="T14" b="T15"/>
              <a:pathLst>
                <a:path w="14" h="5">
                  <a:moveTo>
                    <a:pt x="0" y="3"/>
                  </a:moveTo>
                  <a:lnTo>
                    <a:pt x="14" y="5"/>
                  </a:lnTo>
                  <a:lnTo>
                    <a:pt x="11"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5" name="Freeform 400"/>
            <p:cNvSpPr>
              <a:spLocks/>
            </p:cNvSpPr>
            <p:nvPr/>
          </p:nvSpPr>
          <p:spPr bwMode="auto">
            <a:xfrm>
              <a:off x="2709863" y="1685950"/>
              <a:ext cx="23812" cy="7938"/>
            </a:xfrm>
            <a:custGeom>
              <a:avLst/>
              <a:gdLst>
                <a:gd name="T0" fmla="*/ 0 w 14"/>
                <a:gd name="T1" fmla="*/ 2147483647 h 5"/>
                <a:gd name="T2" fmla="*/ 2147483647 w 14"/>
                <a:gd name="T3" fmla="*/ 2147483647 h 5"/>
                <a:gd name="T4" fmla="*/ 2147483647 w 14"/>
                <a:gd name="T5" fmla="*/ 0 h 5"/>
                <a:gd name="T6" fmla="*/ 0 w 14"/>
                <a:gd name="T7" fmla="*/ 2147483647 h 5"/>
                <a:gd name="T8" fmla="*/ 0 60000 65536"/>
                <a:gd name="T9" fmla="*/ 0 60000 65536"/>
                <a:gd name="T10" fmla="*/ 0 60000 65536"/>
                <a:gd name="T11" fmla="*/ 0 60000 65536"/>
                <a:gd name="T12" fmla="*/ 0 w 14"/>
                <a:gd name="T13" fmla="*/ 0 h 5"/>
                <a:gd name="T14" fmla="*/ 14 w 14"/>
                <a:gd name="T15" fmla="*/ 5 h 5"/>
              </a:gdLst>
              <a:ahLst/>
              <a:cxnLst>
                <a:cxn ang="T8">
                  <a:pos x="T0" y="T1"/>
                </a:cxn>
                <a:cxn ang="T9">
                  <a:pos x="T2" y="T3"/>
                </a:cxn>
                <a:cxn ang="T10">
                  <a:pos x="T4" y="T5"/>
                </a:cxn>
                <a:cxn ang="T11">
                  <a:pos x="T6" y="T7"/>
                </a:cxn>
              </a:cxnLst>
              <a:rect l="T12" t="T13" r="T14" b="T15"/>
              <a:pathLst>
                <a:path w="14" h="5">
                  <a:moveTo>
                    <a:pt x="0" y="3"/>
                  </a:moveTo>
                  <a:lnTo>
                    <a:pt x="14" y="5"/>
                  </a:lnTo>
                  <a:lnTo>
                    <a:pt x="11"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6" name="Freeform 401"/>
            <p:cNvSpPr>
              <a:spLocks/>
            </p:cNvSpPr>
            <p:nvPr/>
          </p:nvSpPr>
          <p:spPr bwMode="auto">
            <a:xfrm>
              <a:off x="2568575" y="1701825"/>
              <a:ext cx="158750" cy="31750"/>
            </a:xfrm>
            <a:custGeom>
              <a:avLst/>
              <a:gdLst>
                <a:gd name="T0" fmla="*/ 0 w 89"/>
                <a:gd name="T1" fmla="*/ 0 h 19"/>
                <a:gd name="T2" fmla="*/ 2147483647 w 89"/>
                <a:gd name="T3" fmla="*/ 2147483647 h 19"/>
                <a:gd name="T4" fmla="*/ 0 w 89"/>
                <a:gd name="T5" fmla="*/ 2147483647 h 19"/>
                <a:gd name="T6" fmla="*/ 2147483647 w 89"/>
                <a:gd name="T7" fmla="*/ 2147483647 h 19"/>
                <a:gd name="T8" fmla="*/ 2147483647 w 89"/>
                <a:gd name="T9" fmla="*/ 2147483647 h 19"/>
                <a:gd name="T10" fmla="*/ 2147483647 w 89"/>
                <a:gd name="T11" fmla="*/ 2147483647 h 19"/>
                <a:gd name="T12" fmla="*/ 2147483647 w 89"/>
                <a:gd name="T13" fmla="*/ 2147483647 h 19"/>
                <a:gd name="T14" fmla="*/ 2147483647 w 89"/>
                <a:gd name="T15" fmla="*/ 2147483647 h 19"/>
                <a:gd name="T16" fmla="*/ 2147483647 w 89"/>
                <a:gd name="T17" fmla="*/ 2147483647 h 19"/>
                <a:gd name="T18" fmla="*/ 2147483647 w 89"/>
                <a:gd name="T19" fmla="*/ 2147483647 h 19"/>
                <a:gd name="T20" fmla="*/ 2147483647 w 89"/>
                <a:gd name="T21" fmla="*/ 2147483647 h 19"/>
                <a:gd name="T22" fmla="*/ 2147483647 w 89"/>
                <a:gd name="T23" fmla="*/ 0 h 19"/>
                <a:gd name="T24" fmla="*/ 0 w 89"/>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9"/>
                <a:gd name="T41" fmla="*/ 89 w 8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9">
                  <a:moveTo>
                    <a:pt x="0" y="0"/>
                  </a:moveTo>
                  <a:lnTo>
                    <a:pt x="15" y="4"/>
                  </a:lnTo>
                  <a:lnTo>
                    <a:pt x="0" y="9"/>
                  </a:lnTo>
                  <a:lnTo>
                    <a:pt x="5" y="11"/>
                  </a:lnTo>
                  <a:lnTo>
                    <a:pt x="34" y="14"/>
                  </a:lnTo>
                  <a:lnTo>
                    <a:pt x="36" y="19"/>
                  </a:lnTo>
                  <a:lnTo>
                    <a:pt x="89" y="11"/>
                  </a:lnTo>
                  <a:lnTo>
                    <a:pt x="74" y="4"/>
                  </a:lnTo>
                  <a:lnTo>
                    <a:pt x="54" y="14"/>
                  </a:lnTo>
                  <a:lnTo>
                    <a:pt x="45" y="14"/>
                  </a:lnTo>
                  <a:lnTo>
                    <a:pt x="54" y="4"/>
                  </a:lnTo>
                  <a:lnTo>
                    <a:pt x="47"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7" name="Freeform 402"/>
            <p:cNvSpPr>
              <a:spLocks/>
            </p:cNvSpPr>
            <p:nvPr/>
          </p:nvSpPr>
          <p:spPr bwMode="auto">
            <a:xfrm>
              <a:off x="2568575" y="1701825"/>
              <a:ext cx="158750" cy="31750"/>
            </a:xfrm>
            <a:custGeom>
              <a:avLst/>
              <a:gdLst>
                <a:gd name="T0" fmla="*/ 0 w 89"/>
                <a:gd name="T1" fmla="*/ 0 h 19"/>
                <a:gd name="T2" fmla="*/ 2147483647 w 89"/>
                <a:gd name="T3" fmla="*/ 2147483647 h 19"/>
                <a:gd name="T4" fmla="*/ 0 w 89"/>
                <a:gd name="T5" fmla="*/ 2147483647 h 19"/>
                <a:gd name="T6" fmla="*/ 2147483647 w 89"/>
                <a:gd name="T7" fmla="*/ 2147483647 h 19"/>
                <a:gd name="T8" fmla="*/ 2147483647 w 89"/>
                <a:gd name="T9" fmla="*/ 2147483647 h 19"/>
                <a:gd name="T10" fmla="*/ 2147483647 w 89"/>
                <a:gd name="T11" fmla="*/ 2147483647 h 19"/>
                <a:gd name="T12" fmla="*/ 2147483647 w 89"/>
                <a:gd name="T13" fmla="*/ 2147483647 h 19"/>
                <a:gd name="T14" fmla="*/ 2147483647 w 89"/>
                <a:gd name="T15" fmla="*/ 2147483647 h 19"/>
                <a:gd name="T16" fmla="*/ 2147483647 w 89"/>
                <a:gd name="T17" fmla="*/ 2147483647 h 19"/>
                <a:gd name="T18" fmla="*/ 2147483647 w 89"/>
                <a:gd name="T19" fmla="*/ 2147483647 h 19"/>
                <a:gd name="T20" fmla="*/ 2147483647 w 89"/>
                <a:gd name="T21" fmla="*/ 2147483647 h 19"/>
                <a:gd name="T22" fmla="*/ 2147483647 w 89"/>
                <a:gd name="T23" fmla="*/ 0 h 19"/>
                <a:gd name="T24" fmla="*/ 0 w 89"/>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9"/>
                <a:gd name="T41" fmla="*/ 89 w 8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9">
                  <a:moveTo>
                    <a:pt x="0" y="0"/>
                  </a:moveTo>
                  <a:lnTo>
                    <a:pt x="15" y="4"/>
                  </a:lnTo>
                  <a:lnTo>
                    <a:pt x="0" y="9"/>
                  </a:lnTo>
                  <a:lnTo>
                    <a:pt x="5" y="11"/>
                  </a:lnTo>
                  <a:lnTo>
                    <a:pt x="34" y="14"/>
                  </a:lnTo>
                  <a:lnTo>
                    <a:pt x="36" y="19"/>
                  </a:lnTo>
                  <a:lnTo>
                    <a:pt x="89" y="11"/>
                  </a:lnTo>
                  <a:lnTo>
                    <a:pt x="74" y="4"/>
                  </a:lnTo>
                  <a:lnTo>
                    <a:pt x="54" y="14"/>
                  </a:lnTo>
                  <a:lnTo>
                    <a:pt x="45" y="14"/>
                  </a:lnTo>
                  <a:lnTo>
                    <a:pt x="54" y="4"/>
                  </a:lnTo>
                  <a:lnTo>
                    <a:pt x="47" y="0"/>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8" name="Freeform 403"/>
            <p:cNvSpPr>
              <a:spLocks/>
            </p:cNvSpPr>
            <p:nvPr/>
          </p:nvSpPr>
          <p:spPr bwMode="auto">
            <a:xfrm>
              <a:off x="2679700" y="1733575"/>
              <a:ext cx="80963" cy="6350"/>
            </a:xfrm>
            <a:custGeom>
              <a:avLst/>
              <a:gdLst>
                <a:gd name="T0" fmla="*/ 0 w 45"/>
                <a:gd name="T1" fmla="*/ 2147483647 h 4"/>
                <a:gd name="T2" fmla="*/ 2147483647 w 45"/>
                <a:gd name="T3" fmla="*/ 2147483647 h 4"/>
                <a:gd name="T4" fmla="*/ 2147483647 w 45"/>
                <a:gd name="T5" fmla="*/ 0 h 4"/>
                <a:gd name="T6" fmla="*/ 0 w 45"/>
                <a:gd name="T7" fmla="*/ 2147483647 h 4"/>
                <a:gd name="T8" fmla="*/ 0 60000 65536"/>
                <a:gd name="T9" fmla="*/ 0 60000 65536"/>
                <a:gd name="T10" fmla="*/ 0 60000 65536"/>
                <a:gd name="T11" fmla="*/ 0 60000 65536"/>
                <a:gd name="T12" fmla="*/ 0 w 45"/>
                <a:gd name="T13" fmla="*/ 0 h 4"/>
                <a:gd name="T14" fmla="*/ 45 w 45"/>
                <a:gd name="T15" fmla="*/ 4 h 4"/>
              </a:gdLst>
              <a:ahLst/>
              <a:cxnLst>
                <a:cxn ang="T8">
                  <a:pos x="T0" y="T1"/>
                </a:cxn>
                <a:cxn ang="T9">
                  <a:pos x="T2" y="T3"/>
                </a:cxn>
                <a:cxn ang="T10">
                  <a:pos x="T4" y="T5"/>
                </a:cxn>
                <a:cxn ang="T11">
                  <a:pos x="T6" y="T7"/>
                </a:cxn>
              </a:cxnLst>
              <a:rect l="T12" t="T13" r="T14" b="T15"/>
              <a:pathLst>
                <a:path w="45" h="4">
                  <a:moveTo>
                    <a:pt x="0" y="1"/>
                  </a:moveTo>
                  <a:lnTo>
                    <a:pt x="33" y="4"/>
                  </a:lnTo>
                  <a:lnTo>
                    <a:pt x="45" y="0"/>
                  </a:lnTo>
                  <a:lnTo>
                    <a:pt x="0" y="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9" name="Freeform 404"/>
            <p:cNvSpPr>
              <a:spLocks/>
            </p:cNvSpPr>
            <p:nvPr/>
          </p:nvSpPr>
          <p:spPr bwMode="auto">
            <a:xfrm>
              <a:off x="2679700" y="1733575"/>
              <a:ext cx="80963" cy="6350"/>
            </a:xfrm>
            <a:custGeom>
              <a:avLst/>
              <a:gdLst>
                <a:gd name="T0" fmla="*/ 0 w 45"/>
                <a:gd name="T1" fmla="*/ 2147483647 h 4"/>
                <a:gd name="T2" fmla="*/ 2147483647 w 45"/>
                <a:gd name="T3" fmla="*/ 2147483647 h 4"/>
                <a:gd name="T4" fmla="*/ 2147483647 w 45"/>
                <a:gd name="T5" fmla="*/ 0 h 4"/>
                <a:gd name="T6" fmla="*/ 0 w 45"/>
                <a:gd name="T7" fmla="*/ 2147483647 h 4"/>
                <a:gd name="T8" fmla="*/ 0 60000 65536"/>
                <a:gd name="T9" fmla="*/ 0 60000 65536"/>
                <a:gd name="T10" fmla="*/ 0 60000 65536"/>
                <a:gd name="T11" fmla="*/ 0 60000 65536"/>
                <a:gd name="T12" fmla="*/ 0 w 45"/>
                <a:gd name="T13" fmla="*/ 0 h 4"/>
                <a:gd name="T14" fmla="*/ 45 w 45"/>
                <a:gd name="T15" fmla="*/ 4 h 4"/>
              </a:gdLst>
              <a:ahLst/>
              <a:cxnLst>
                <a:cxn ang="T8">
                  <a:pos x="T0" y="T1"/>
                </a:cxn>
                <a:cxn ang="T9">
                  <a:pos x="T2" y="T3"/>
                </a:cxn>
                <a:cxn ang="T10">
                  <a:pos x="T4" y="T5"/>
                </a:cxn>
                <a:cxn ang="T11">
                  <a:pos x="T6" y="T7"/>
                </a:cxn>
              </a:cxnLst>
              <a:rect l="T12" t="T13" r="T14" b="T15"/>
              <a:pathLst>
                <a:path w="45" h="4">
                  <a:moveTo>
                    <a:pt x="0" y="1"/>
                  </a:moveTo>
                  <a:lnTo>
                    <a:pt x="33" y="4"/>
                  </a:lnTo>
                  <a:lnTo>
                    <a:pt x="45" y="0"/>
                  </a:lnTo>
                  <a:lnTo>
                    <a:pt x="0" y="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0" name="Freeform 405"/>
            <p:cNvSpPr>
              <a:spLocks/>
            </p:cNvSpPr>
            <p:nvPr/>
          </p:nvSpPr>
          <p:spPr bwMode="auto">
            <a:xfrm>
              <a:off x="2522538" y="1733575"/>
              <a:ext cx="28575" cy="14288"/>
            </a:xfrm>
            <a:custGeom>
              <a:avLst/>
              <a:gdLst>
                <a:gd name="T0" fmla="*/ 2147483647 w 15"/>
                <a:gd name="T1" fmla="*/ 2147483647 h 9"/>
                <a:gd name="T2" fmla="*/ 0 w 15"/>
                <a:gd name="T3" fmla="*/ 2147483647 h 9"/>
                <a:gd name="T4" fmla="*/ 2147483647 w 15"/>
                <a:gd name="T5" fmla="*/ 2147483647 h 9"/>
                <a:gd name="T6" fmla="*/ 2147483647 w 15"/>
                <a:gd name="T7" fmla="*/ 0 h 9"/>
                <a:gd name="T8" fmla="*/ 2147483647 w 15"/>
                <a:gd name="T9" fmla="*/ 2147483647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4" y="1"/>
                  </a:moveTo>
                  <a:lnTo>
                    <a:pt x="0" y="7"/>
                  </a:lnTo>
                  <a:lnTo>
                    <a:pt x="11" y="9"/>
                  </a:lnTo>
                  <a:lnTo>
                    <a:pt x="15" y="0"/>
                  </a:lnTo>
                  <a:lnTo>
                    <a:pt x="4" y="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1" name="Freeform 406"/>
            <p:cNvSpPr>
              <a:spLocks/>
            </p:cNvSpPr>
            <p:nvPr/>
          </p:nvSpPr>
          <p:spPr bwMode="auto">
            <a:xfrm>
              <a:off x="2522538" y="1733575"/>
              <a:ext cx="28575" cy="14288"/>
            </a:xfrm>
            <a:custGeom>
              <a:avLst/>
              <a:gdLst>
                <a:gd name="T0" fmla="*/ 2147483647 w 15"/>
                <a:gd name="T1" fmla="*/ 2147483647 h 9"/>
                <a:gd name="T2" fmla="*/ 0 w 15"/>
                <a:gd name="T3" fmla="*/ 2147483647 h 9"/>
                <a:gd name="T4" fmla="*/ 2147483647 w 15"/>
                <a:gd name="T5" fmla="*/ 2147483647 h 9"/>
                <a:gd name="T6" fmla="*/ 2147483647 w 15"/>
                <a:gd name="T7" fmla="*/ 0 h 9"/>
                <a:gd name="T8" fmla="*/ 2147483647 w 15"/>
                <a:gd name="T9" fmla="*/ 2147483647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4" y="1"/>
                  </a:moveTo>
                  <a:lnTo>
                    <a:pt x="0" y="7"/>
                  </a:lnTo>
                  <a:lnTo>
                    <a:pt x="11" y="9"/>
                  </a:lnTo>
                  <a:lnTo>
                    <a:pt x="15" y="0"/>
                  </a:lnTo>
                  <a:lnTo>
                    <a:pt x="4" y="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2" name="Freeform 407"/>
            <p:cNvSpPr>
              <a:spLocks/>
            </p:cNvSpPr>
            <p:nvPr/>
          </p:nvSpPr>
          <p:spPr bwMode="auto">
            <a:xfrm>
              <a:off x="2505075" y="1752625"/>
              <a:ext cx="120650" cy="38100"/>
            </a:xfrm>
            <a:custGeom>
              <a:avLst/>
              <a:gdLst>
                <a:gd name="T0" fmla="*/ 0 w 66"/>
                <a:gd name="T1" fmla="*/ 2147483647 h 23"/>
                <a:gd name="T2" fmla="*/ 0 w 66"/>
                <a:gd name="T3" fmla="*/ 2147483647 h 23"/>
                <a:gd name="T4" fmla="*/ 2147483647 w 66"/>
                <a:gd name="T5" fmla="*/ 2147483647 h 23"/>
                <a:gd name="T6" fmla="*/ 2147483647 w 66"/>
                <a:gd name="T7" fmla="*/ 2147483647 h 23"/>
                <a:gd name="T8" fmla="*/ 2147483647 w 66"/>
                <a:gd name="T9" fmla="*/ 2147483647 h 23"/>
                <a:gd name="T10" fmla="*/ 2147483647 w 66"/>
                <a:gd name="T11" fmla="*/ 2147483647 h 23"/>
                <a:gd name="T12" fmla="*/ 2147483647 w 66"/>
                <a:gd name="T13" fmla="*/ 0 h 23"/>
                <a:gd name="T14" fmla="*/ 2147483647 w 66"/>
                <a:gd name="T15" fmla="*/ 2147483647 h 23"/>
                <a:gd name="T16" fmla="*/ 2147483647 w 66"/>
                <a:gd name="T17" fmla="*/ 2147483647 h 23"/>
                <a:gd name="T18" fmla="*/ 0 w 66"/>
                <a:gd name="T19" fmla="*/ 2147483647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23"/>
                <a:gd name="T32" fmla="*/ 66 w 66"/>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23">
                  <a:moveTo>
                    <a:pt x="0" y="3"/>
                  </a:moveTo>
                  <a:lnTo>
                    <a:pt x="0" y="19"/>
                  </a:lnTo>
                  <a:lnTo>
                    <a:pt x="19" y="16"/>
                  </a:lnTo>
                  <a:lnTo>
                    <a:pt x="19" y="23"/>
                  </a:lnTo>
                  <a:lnTo>
                    <a:pt x="43" y="23"/>
                  </a:lnTo>
                  <a:lnTo>
                    <a:pt x="66" y="4"/>
                  </a:lnTo>
                  <a:lnTo>
                    <a:pt x="40" y="0"/>
                  </a:lnTo>
                  <a:lnTo>
                    <a:pt x="20" y="10"/>
                  </a:lnTo>
                  <a:lnTo>
                    <a:pt x="12" y="1"/>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3" name="Freeform 408"/>
            <p:cNvSpPr>
              <a:spLocks/>
            </p:cNvSpPr>
            <p:nvPr/>
          </p:nvSpPr>
          <p:spPr bwMode="auto">
            <a:xfrm>
              <a:off x="2505075" y="1752625"/>
              <a:ext cx="120650" cy="38100"/>
            </a:xfrm>
            <a:custGeom>
              <a:avLst/>
              <a:gdLst>
                <a:gd name="T0" fmla="*/ 0 w 66"/>
                <a:gd name="T1" fmla="*/ 2147483647 h 23"/>
                <a:gd name="T2" fmla="*/ 0 w 66"/>
                <a:gd name="T3" fmla="*/ 2147483647 h 23"/>
                <a:gd name="T4" fmla="*/ 2147483647 w 66"/>
                <a:gd name="T5" fmla="*/ 2147483647 h 23"/>
                <a:gd name="T6" fmla="*/ 2147483647 w 66"/>
                <a:gd name="T7" fmla="*/ 2147483647 h 23"/>
                <a:gd name="T8" fmla="*/ 2147483647 w 66"/>
                <a:gd name="T9" fmla="*/ 2147483647 h 23"/>
                <a:gd name="T10" fmla="*/ 2147483647 w 66"/>
                <a:gd name="T11" fmla="*/ 2147483647 h 23"/>
                <a:gd name="T12" fmla="*/ 2147483647 w 66"/>
                <a:gd name="T13" fmla="*/ 0 h 23"/>
                <a:gd name="T14" fmla="*/ 2147483647 w 66"/>
                <a:gd name="T15" fmla="*/ 2147483647 h 23"/>
                <a:gd name="T16" fmla="*/ 2147483647 w 66"/>
                <a:gd name="T17" fmla="*/ 2147483647 h 23"/>
                <a:gd name="T18" fmla="*/ 0 w 66"/>
                <a:gd name="T19" fmla="*/ 2147483647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23"/>
                <a:gd name="T32" fmla="*/ 66 w 66"/>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23">
                  <a:moveTo>
                    <a:pt x="0" y="3"/>
                  </a:moveTo>
                  <a:lnTo>
                    <a:pt x="0" y="19"/>
                  </a:lnTo>
                  <a:lnTo>
                    <a:pt x="19" y="16"/>
                  </a:lnTo>
                  <a:lnTo>
                    <a:pt x="19" y="23"/>
                  </a:lnTo>
                  <a:lnTo>
                    <a:pt x="43" y="23"/>
                  </a:lnTo>
                  <a:lnTo>
                    <a:pt x="66" y="4"/>
                  </a:lnTo>
                  <a:lnTo>
                    <a:pt x="40" y="0"/>
                  </a:lnTo>
                  <a:lnTo>
                    <a:pt x="20" y="10"/>
                  </a:lnTo>
                  <a:lnTo>
                    <a:pt x="12" y="1"/>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4" name="Freeform 409"/>
            <p:cNvSpPr>
              <a:spLocks/>
            </p:cNvSpPr>
            <p:nvPr/>
          </p:nvSpPr>
          <p:spPr bwMode="auto">
            <a:xfrm>
              <a:off x="2466975" y="1778025"/>
              <a:ext cx="23813" cy="6350"/>
            </a:xfrm>
            <a:custGeom>
              <a:avLst/>
              <a:gdLst>
                <a:gd name="T0" fmla="*/ 0 w 13"/>
                <a:gd name="T1" fmla="*/ 2147483647 h 4"/>
                <a:gd name="T2" fmla="*/ 2147483647 w 13"/>
                <a:gd name="T3" fmla="*/ 2147483647 h 4"/>
                <a:gd name="T4" fmla="*/ 2147483647 w 13"/>
                <a:gd name="T5" fmla="*/ 0 h 4"/>
                <a:gd name="T6" fmla="*/ 0 w 13"/>
                <a:gd name="T7" fmla="*/ 2147483647 h 4"/>
                <a:gd name="T8" fmla="*/ 0 60000 65536"/>
                <a:gd name="T9" fmla="*/ 0 60000 65536"/>
                <a:gd name="T10" fmla="*/ 0 60000 65536"/>
                <a:gd name="T11" fmla="*/ 0 60000 65536"/>
                <a:gd name="T12" fmla="*/ 0 w 13"/>
                <a:gd name="T13" fmla="*/ 0 h 4"/>
                <a:gd name="T14" fmla="*/ 13 w 13"/>
                <a:gd name="T15" fmla="*/ 4 h 4"/>
              </a:gdLst>
              <a:ahLst/>
              <a:cxnLst>
                <a:cxn ang="T8">
                  <a:pos x="T0" y="T1"/>
                </a:cxn>
                <a:cxn ang="T9">
                  <a:pos x="T2" y="T3"/>
                </a:cxn>
                <a:cxn ang="T10">
                  <a:pos x="T4" y="T5"/>
                </a:cxn>
                <a:cxn ang="T11">
                  <a:pos x="T6" y="T7"/>
                </a:cxn>
              </a:cxnLst>
              <a:rect l="T12" t="T13" r="T14" b="T15"/>
              <a:pathLst>
                <a:path w="13" h="4">
                  <a:moveTo>
                    <a:pt x="0" y="4"/>
                  </a:moveTo>
                  <a:lnTo>
                    <a:pt x="13" y="4"/>
                  </a:lnTo>
                  <a:lnTo>
                    <a:pt x="11" y="0"/>
                  </a:lnTo>
                  <a:lnTo>
                    <a:pt x="0"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5" name="Freeform 410"/>
            <p:cNvSpPr>
              <a:spLocks/>
            </p:cNvSpPr>
            <p:nvPr/>
          </p:nvSpPr>
          <p:spPr bwMode="auto">
            <a:xfrm>
              <a:off x="2466975" y="1778025"/>
              <a:ext cx="23813" cy="6350"/>
            </a:xfrm>
            <a:custGeom>
              <a:avLst/>
              <a:gdLst>
                <a:gd name="T0" fmla="*/ 0 w 13"/>
                <a:gd name="T1" fmla="*/ 2147483647 h 4"/>
                <a:gd name="T2" fmla="*/ 2147483647 w 13"/>
                <a:gd name="T3" fmla="*/ 2147483647 h 4"/>
                <a:gd name="T4" fmla="*/ 2147483647 w 13"/>
                <a:gd name="T5" fmla="*/ 0 h 4"/>
                <a:gd name="T6" fmla="*/ 0 w 13"/>
                <a:gd name="T7" fmla="*/ 2147483647 h 4"/>
                <a:gd name="T8" fmla="*/ 0 60000 65536"/>
                <a:gd name="T9" fmla="*/ 0 60000 65536"/>
                <a:gd name="T10" fmla="*/ 0 60000 65536"/>
                <a:gd name="T11" fmla="*/ 0 60000 65536"/>
                <a:gd name="T12" fmla="*/ 0 w 13"/>
                <a:gd name="T13" fmla="*/ 0 h 4"/>
                <a:gd name="T14" fmla="*/ 13 w 13"/>
                <a:gd name="T15" fmla="*/ 4 h 4"/>
              </a:gdLst>
              <a:ahLst/>
              <a:cxnLst>
                <a:cxn ang="T8">
                  <a:pos x="T0" y="T1"/>
                </a:cxn>
                <a:cxn ang="T9">
                  <a:pos x="T2" y="T3"/>
                </a:cxn>
                <a:cxn ang="T10">
                  <a:pos x="T4" y="T5"/>
                </a:cxn>
                <a:cxn ang="T11">
                  <a:pos x="T6" y="T7"/>
                </a:cxn>
              </a:cxnLst>
              <a:rect l="T12" t="T13" r="T14" b="T15"/>
              <a:pathLst>
                <a:path w="13" h="4">
                  <a:moveTo>
                    <a:pt x="0" y="4"/>
                  </a:moveTo>
                  <a:lnTo>
                    <a:pt x="13" y="4"/>
                  </a:lnTo>
                  <a:lnTo>
                    <a:pt x="11" y="0"/>
                  </a:lnTo>
                  <a:lnTo>
                    <a:pt x="0"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6" name="Freeform 411"/>
            <p:cNvSpPr>
              <a:spLocks/>
            </p:cNvSpPr>
            <p:nvPr/>
          </p:nvSpPr>
          <p:spPr bwMode="auto">
            <a:xfrm>
              <a:off x="2435225" y="1809775"/>
              <a:ext cx="133350" cy="61913"/>
            </a:xfrm>
            <a:custGeom>
              <a:avLst/>
              <a:gdLst>
                <a:gd name="T0" fmla="*/ 2147483647 w 74"/>
                <a:gd name="T1" fmla="*/ 2147483647 h 41"/>
                <a:gd name="T2" fmla="*/ 0 w 74"/>
                <a:gd name="T3" fmla="*/ 2147483647 h 41"/>
                <a:gd name="T4" fmla="*/ 2147483647 w 74"/>
                <a:gd name="T5" fmla="*/ 2147483647 h 41"/>
                <a:gd name="T6" fmla="*/ 2147483647 w 74"/>
                <a:gd name="T7" fmla="*/ 2147483647 h 41"/>
                <a:gd name="T8" fmla="*/ 2147483647 w 74"/>
                <a:gd name="T9" fmla="*/ 2147483647 h 41"/>
                <a:gd name="T10" fmla="*/ 2147483647 w 74"/>
                <a:gd name="T11" fmla="*/ 2147483647 h 41"/>
                <a:gd name="T12" fmla="*/ 2147483647 w 74"/>
                <a:gd name="T13" fmla="*/ 2147483647 h 41"/>
                <a:gd name="T14" fmla="*/ 2147483647 w 74"/>
                <a:gd name="T15" fmla="*/ 2147483647 h 41"/>
                <a:gd name="T16" fmla="*/ 2147483647 w 74"/>
                <a:gd name="T17" fmla="*/ 0 h 41"/>
                <a:gd name="T18" fmla="*/ 2147483647 w 74"/>
                <a:gd name="T19" fmla="*/ 2147483647 h 41"/>
                <a:gd name="T20" fmla="*/ 2147483647 w 74"/>
                <a:gd name="T21" fmla="*/ 2147483647 h 41"/>
                <a:gd name="T22" fmla="*/ 2147483647 w 74"/>
                <a:gd name="T23" fmla="*/ 2147483647 h 41"/>
                <a:gd name="T24" fmla="*/ 2147483647 w 74"/>
                <a:gd name="T25" fmla="*/ 2147483647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41"/>
                <a:gd name="T41" fmla="*/ 74 w 74"/>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41">
                  <a:moveTo>
                    <a:pt x="2" y="17"/>
                  </a:moveTo>
                  <a:lnTo>
                    <a:pt x="0" y="28"/>
                  </a:lnTo>
                  <a:lnTo>
                    <a:pt x="12" y="28"/>
                  </a:lnTo>
                  <a:lnTo>
                    <a:pt x="18" y="41"/>
                  </a:lnTo>
                  <a:lnTo>
                    <a:pt x="53" y="34"/>
                  </a:lnTo>
                  <a:lnTo>
                    <a:pt x="67" y="16"/>
                  </a:lnTo>
                  <a:lnTo>
                    <a:pt x="56" y="15"/>
                  </a:lnTo>
                  <a:lnTo>
                    <a:pt x="71" y="7"/>
                  </a:lnTo>
                  <a:lnTo>
                    <a:pt x="74" y="0"/>
                  </a:lnTo>
                  <a:lnTo>
                    <a:pt x="33" y="4"/>
                  </a:lnTo>
                  <a:lnTo>
                    <a:pt x="25" y="9"/>
                  </a:lnTo>
                  <a:lnTo>
                    <a:pt x="28" y="16"/>
                  </a:lnTo>
                  <a:lnTo>
                    <a:pt x="2" y="1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7" name="Freeform 412"/>
            <p:cNvSpPr>
              <a:spLocks/>
            </p:cNvSpPr>
            <p:nvPr/>
          </p:nvSpPr>
          <p:spPr bwMode="auto">
            <a:xfrm>
              <a:off x="2435225" y="1809775"/>
              <a:ext cx="133350" cy="61913"/>
            </a:xfrm>
            <a:custGeom>
              <a:avLst/>
              <a:gdLst>
                <a:gd name="T0" fmla="*/ 2147483647 w 74"/>
                <a:gd name="T1" fmla="*/ 2147483647 h 41"/>
                <a:gd name="T2" fmla="*/ 0 w 74"/>
                <a:gd name="T3" fmla="*/ 2147483647 h 41"/>
                <a:gd name="T4" fmla="*/ 2147483647 w 74"/>
                <a:gd name="T5" fmla="*/ 2147483647 h 41"/>
                <a:gd name="T6" fmla="*/ 2147483647 w 74"/>
                <a:gd name="T7" fmla="*/ 2147483647 h 41"/>
                <a:gd name="T8" fmla="*/ 2147483647 w 74"/>
                <a:gd name="T9" fmla="*/ 2147483647 h 41"/>
                <a:gd name="T10" fmla="*/ 2147483647 w 74"/>
                <a:gd name="T11" fmla="*/ 2147483647 h 41"/>
                <a:gd name="T12" fmla="*/ 2147483647 w 74"/>
                <a:gd name="T13" fmla="*/ 2147483647 h 41"/>
                <a:gd name="T14" fmla="*/ 2147483647 w 74"/>
                <a:gd name="T15" fmla="*/ 2147483647 h 41"/>
                <a:gd name="T16" fmla="*/ 2147483647 w 74"/>
                <a:gd name="T17" fmla="*/ 0 h 41"/>
                <a:gd name="T18" fmla="*/ 2147483647 w 74"/>
                <a:gd name="T19" fmla="*/ 2147483647 h 41"/>
                <a:gd name="T20" fmla="*/ 2147483647 w 74"/>
                <a:gd name="T21" fmla="*/ 2147483647 h 41"/>
                <a:gd name="T22" fmla="*/ 2147483647 w 74"/>
                <a:gd name="T23" fmla="*/ 2147483647 h 41"/>
                <a:gd name="T24" fmla="*/ 2147483647 w 74"/>
                <a:gd name="T25" fmla="*/ 2147483647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41"/>
                <a:gd name="T41" fmla="*/ 74 w 74"/>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41">
                  <a:moveTo>
                    <a:pt x="2" y="17"/>
                  </a:moveTo>
                  <a:lnTo>
                    <a:pt x="0" y="28"/>
                  </a:lnTo>
                  <a:lnTo>
                    <a:pt x="12" y="28"/>
                  </a:lnTo>
                  <a:lnTo>
                    <a:pt x="18" y="41"/>
                  </a:lnTo>
                  <a:lnTo>
                    <a:pt x="53" y="34"/>
                  </a:lnTo>
                  <a:lnTo>
                    <a:pt x="67" y="16"/>
                  </a:lnTo>
                  <a:lnTo>
                    <a:pt x="56" y="15"/>
                  </a:lnTo>
                  <a:lnTo>
                    <a:pt x="71" y="7"/>
                  </a:lnTo>
                  <a:lnTo>
                    <a:pt x="74" y="0"/>
                  </a:lnTo>
                  <a:lnTo>
                    <a:pt x="33" y="4"/>
                  </a:lnTo>
                  <a:lnTo>
                    <a:pt x="25" y="9"/>
                  </a:lnTo>
                  <a:lnTo>
                    <a:pt x="28" y="16"/>
                  </a:lnTo>
                  <a:lnTo>
                    <a:pt x="2" y="1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8" name="Freeform 413"/>
            <p:cNvSpPr>
              <a:spLocks/>
            </p:cNvSpPr>
            <p:nvPr/>
          </p:nvSpPr>
          <p:spPr bwMode="auto">
            <a:xfrm>
              <a:off x="2413000" y="1720875"/>
              <a:ext cx="87313" cy="3175"/>
            </a:xfrm>
            <a:custGeom>
              <a:avLst/>
              <a:gdLst>
                <a:gd name="T0" fmla="*/ 0 w 49"/>
                <a:gd name="T1" fmla="*/ 2147483647 h 3"/>
                <a:gd name="T2" fmla="*/ 2147483647 w 49"/>
                <a:gd name="T3" fmla="*/ 0 h 3"/>
                <a:gd name="T4" fmla="*/ 0 w 49"/>
                <a:gd name="T5" fmla="*/ 2147483647 h 3"/>
                <a:gd name="T6" fmla="*/ 0 60000 65536"/>
                <a:gd name="T7" fmla="*/ 0 60000 65536"/>
                <a:gd name="T8" fmla="*/ 0 60000 65536"/>
                <a:gd name="T9" fmla="*/ 0 w 49"/>
                <a:gd name="T10" fmla="*/ 0 h 3"/>
                <a:gd name="T11" fmla="*/ 49 w 49"/>
                <a:gd name="T12" fmla="*/ 3 h 3"/>
              </a:gdLst>
              <a:ahLst/>
              <a:cxnLst>
                <a:cxn ang="T6">
                  <a:pos x="T0" y="T1"/>
                </a:cxn>
                <a:cxn ang="T7">
                  <a:pos x="T2" y="T3"/>
                </a:cxn>
                <a:cxn ang="T8">
                  <a:pos x="T4" y="T5"/>
                </a:cxn>
              </a:cxnLst>
              <a:rect l="T9" t="T10" r="T11" b="T12"/>
              <a:pathLst>
                <a:path w="49" h="3">
                  <a:moveTo>
                    <a:pt x="0" y="3"/>
                  </a:moveTo>
                  <a:lnTo>
                    <a:pt x="49"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9" name="Freeform 414"/>
            <p:cNvSpPr>
              <a:spLocks/>
            </p:cNvSpPr>
            <p:nvPr/>
          </p:nvSpPr>
          <p:spPr bwMode="auto">
            <a:xfrm>
              <a:off x="2413000" y="1720875"/>
              <a:ext cx="87313" cy="3175"/>
            </a:xfrm>
            <a:custGeom>
              <a:avLst/>
              <a:gdLst>
                <a:gd name="T0" fmla="*/ 0 w 49"/>
                <a:gd name="T1" fmla="*/ 2147483647 h 3"/>
                <a:gd name="T2" fmla="*/ 2147483647 w 49"/>
                <a:gd name="T3" fmla="*/ 0 h 3"/>
                <a:gd name="T4" fmla="*/ 0 w 49"/>
                <a:gd name="T5" fmla="*/ 2147483647 h 3"/>
                <a:gd name="T6" fmla="*/ 0 60000 65536"/>
                <a:gd name="T7" fmla="*/ 0 60000 65536"/>
                <a:gd name="T8" fmla="*/ 0 60000 65536"/>
                <a:gd name="T9" fmla="*/ 0 w 49"/>
                <a:gd name="T10" fmla="*/ 0 h 3"/>
                <a:gd name="T11" fmla="*/ 49 w 49"/>
                <a:gd name="T12" fmla="*/ 3 h 3"/>
              </a:gdLst>
              <a:ahLst/>
              <a:cxnLst>
                <a:cxn ang="T6">
                  <a:pos x="T0" y="T1"/>
                </a:cxn>
                <a:cxn ang="T7">
                  <a:pos x="T2" y="T3"/>
                </a:cxn>
                <a:cxn ang="T8">
                  <a:pos x="T4" y="T5"/>
                </a:cxn>
              </a:cxnLst>
              <a:rect l="T9" t="T10" r="T11" b="T12"/>
              <a:pathLst>
                <a:path w="49" h="3">
                  <a:moveTo>
                    <a:pt x="0" y="3"/>
                  </a:moveTo>
                  <a:lnTo>
                    <a:pt x="49"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0" name="Freeform 415"/>
            <p:cNvSpPr>
              <a:spLocks/>
            </p:cNvSpPr>
            <p:nvPr/>
          </p:nvSpPr>
          <p:spPr bwMode="auto">
            <a:xfrm>
              <a:off x="2368550" y="1724050"/>
              <a:ext cx="30163" cy="9525"/>
            </a:xfrm>
            <a:custGeom>
              <a:avLst/>
              <a:gdLst>
                <a:gd name="T0" fmla="*/ 0 w 16"/>
                <a:gd name="T1" fmla="*/ 2147483647 h 5"/>
                <a:gd name="T2" fmla="*/ 2147483647 w 16"/>
                <a:gd name="T3" fmla="*/ 2147483647 h 5"/>
                <a:gd name="T4" fmla="*/ 2147483647 w 16"/>
                <a:gd name="T5" fmla="*/ 0 h 5"/>
                <a:gd name="T6" fmla="*/ 0 w 16"/>
                <a:gd name="T7" fmla="*/ 2147483647 h 5"/>
                <a:gd name="T8" fmla="*/ 0 60000 65536"/>
                <a:gd name="T9" fmla="*/ 0 60000 65536"/>
                <a:gd name="T10" fmla="*/ 0 60000 65536"/>
                <a:gd name="T11" fmla="*/ 0 60000 65536"/>
                <a:gd name="T12" fmla="*/ 0 w 16"/>
                <a:gd name="T13" fmla="*/ 0 h 5"/>
                <a:gd name="T14" fmla="*/ 16 w 16"/>
                <a:gd name="T15" fmla="*/ 5 h 5"/>
              </a:gdLst>
              <a:ahLst/>
              <a:cxnLst>
                <a:cxn ang="T8">
                  <a:pos x="T0" y="T1"/>
                </a:cxn>
                <a:cxn ang="T9">
                  <a:pos x="T2" y="T3"/>
                </a:cxn>
                <a:cxn ang="T10">
                  <a:pos x="T4" y="T5"/>
                </a:cxn>
                <a:cxn ang="T11">
                  <a:pos x="T6" y="T7"/>
                </a:cxn>
              </a:cxnLst>
              <a:rect l="T12" t="T13" r="T14" b="T15"/>
              <a:pathLst>
                <a:path w="16" h="5">
                  <a:moveTo>
                    <a:pt x="0" y="2"/>
                  </a:moveTo>
                  <a:lnTo>
                    <a:pt x="10" y="5"/>
                  </a:lnTo>
                  <a:lnTo>
                    <a:pt x="16" y="0"/>
                  </a:lnTo>
                  <a:lnTo>
                    <a:pt x="0" y="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1" name="Freeform 416"/>
            <p:cNvSpPr>
              <a:spLocks/>
            </p:cNvSpPr>
            <p:nvPr/>
          </p:nvSpPr>
          <p:spPr bwMode="auto">
            <a:xfrm>
              <a:off x="2368550" y="1724050"/>
              <a:ext cx="30163" cy="9525"/>
            </a:xfrm>
            <a:custGeom>
              <a:avLst/>
              <a:gdLst>
                <a:gd name="T0" fmla="*/ 0 w 16"/>
                <a:gd name="T1" fmla="*/ 2147483647 h 5"/>
                <a:gd name="T2" fmla="*/ 2147483647 w 16"/>
                <a:gd name="T3" fmla="*/ 2147483647 h 5"/>
                <a:gd name="T4" fmla="*/ 2147483647 w 16"/>
                <a:gd name="T5" fmla="*/ 0 h 5"/>
                <a:gd name="T6" fmla="*/ 0 w 16"/>
                <a:gd name="T7" fmla="*/ 2147483647 h 5"/>
                <a:gd name="T8" fmla="*/ 0 60000 65536"/>
                <a:gd name="T9" fmla="*/ 0 60000 65536"/>
                <a:gd name="T10" fmla="*/ 0 60000 65536"/>
                <a:gd name="T11" fmla="*/ 0 60000 65536"/>
                <a:gd name="T12" fmla="*/ 0 w 16"/>
                <a:gd name="T13" fmla="*/ 0 h 5"/>
                <a:gd name="T14" fmla="*/ 16 w 16"/>
                <a:gd name="T15" fmla="*/ 5 h 5"/>
              </a:gdLst>
              <a:ahLst/>
              <a:cxnLst>
                <a:cxn ang="T8">
                  <a:pos x="T0" y="T1"/>
                </a:cxn>
                <a:cxn ang="T9">
                  <a:pos x="T2" y="T3"/>
                </a:cxn>
                <a:cxn ang="T10">
                  <a:pos x="T4" y="T5"/>
                </a:cxn>
                <a:cxn ang="T11">
                  <a:pos x="T6" y="T7"/>
                </a:cxn>
              </a:cxnLst>
              <a:rect l="T12" t="T13" r="T14" b="T15"/>
              <a:pathLst>
                <a:path w="16" h="5">
                  <a:moveTo>
                    <a:pt x="0" y="2"/>
                  </a:moveTo>
                  <a:lnTo>
                    <a:pt x="10" y="5"/>
                  </a:lnTo>
                  <a:lnTo>
                    <a:pt x="16" y="0"/>
                  </a:lnTo>
                  <a:lnTo>
                    <a:pt x="0" y="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2" name="Freeform 417"/>
            <p:cNvSpPr>
              <a:spLocks/>
            </p:cNvSpPr>
            <p:nvPr/>
          </p:nvSpPr>
          <p:spPr bwMode="auto">
            <a:xfrm>
              <a:off x="2392363" y="1730400"/>
              <a:ext cx="74612" cy="9525"/>
            </a:xfrm>
            <a:custGeom>
              <a:avLst/>
              <a:gdLst>
                <a:gd name="T0" fmla="*/ 2147483647 w 42"/>
                <a:gd name="T1" fmla="*/ 2147483647 h 7"/>
                <a:gd name="T2" fmla="*/ 0 w 42"/>
                <a:gd name="T3" fmla="*/ 2147483647 h 7"/>
                <a:gd name="T4" fmla="*/ 2147483647 w 42"/>
                <a:gd name="T5" fmla="*/ 2147483647 h 7"/>
                <a:gd name="T6" fmla="*/ 2147483647 w 42"/>
                <a:gd name="T7" fmla="*/ 0 h 7"/>
                <a:gd name="T8" fmla="*/ 2147483647 w 42"/>
                <a:gd name="T9" fmla="*/ 2147483647 h 7"/>
                <a:gd name="T10" fmla="*/ 0 60000 65536"/>
                <a:gd name="T11" fmla="*/ 0 60000 65536"/>
                <a:gd name="T12" fmla="*/ 0 60000 65536"/>
                <a:gd name="T13" fmla="*/ 0 60000 65536"/>
                <a:gd name="T14" fmla="*/ 0 60000 65536"/>
                <a:gd name="T15" fmla="*/ 0 w 42"/>
                <a:gd name="T16" fmla="*/ 0 h 7"/>
                <a:gd name="T17" fmla="*/ 42 w 42"/>
                <a:gd name="T18" fmla="*/ 7 h 7"/>
              </a:gdLst>
              <a:ahLst/>
              <a:cxnLst>
                <a:cxn ang="T10">
                  <a:pos x="T0" y="T1"/>
                </a:cxn>
                <a:cxn ang="T11">
                  <a:pos x="T2" y="T3"/>
                </a:cxn>
                <a:cxn ang="T12">
                  <a:pos x="T4" y="T5"/>
                </a:cxn>
                <a:cxn ang="T13">
                  <a:pos x="T6" y="T7"/>
                </a:cxn>
                <a:cxn ang="T14">
                  <a:pos x="T8" y="T9"/>
                </a:cxn>
              </a:cxnLst>
              <a:rect l="T15" t="T16" r="T17" b="T18"/>
              <a:pathLst>
                <a:path w="42" h="7">
                  <a:moveTo>
                    <a:pt x="3" y="3"/>
                  </a:moveTo>
                  <a:lnTo>
                    <a:pt x="0" y="7"/>
                  </a:lnTo>
                  <a:lnTo>
                    <a:pt x="12" y="7"/>
                  </a:lnTo>
                  <a:lnTo>
                    <a:pt x="42" y="0"/>
                  </a:lnTo>
                  <a:lnTo>
                    <a:pt x="3"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3" name="Freeform 418"/>
            <p:cNvSpPr>
              <a:spLocks/>
            </p:cNvSpPr>
            <p:nvPr/>
          </p:nvSpPr>
          <p:spPr bwMode="auto">
            <a:xfrm>
              <a:off x="2392363" y="1730400"/>
              <a:ext cx="74612" cy="9525"/>
            </a:xfrm>
            <a:custGeom>
              <a:avLst/>
              <a:gdLst>
                <a:gd name="T0" fmla="*/ 2147483647 w 42"/>
                <a:gd name="T1" fmla="*/ 2147483647 h 7"/>
                <a:gd name="T2" fmla="*/ 0 w 42"/>
                <a:gd name="T3" fmla="*/ 2147483647 h 7"/>
                <a:gd name="T4" fmla="*/ 2147483647 w 42"/>
                <a:gd name="T5" fmla="*/ 2147483647 h 7"/>
                <a:gd name="T6" fmla="*/ 2147483647 w 42"/>
                <a:gd name="T7" fmla="*/ 0 h 7"/>
                <a:gd name="T8" fmla="*/ 2147483647 w 42"/>
                <a:gd name="T9" fmla="*/ 2147483647 h 7"/>
                <a:gd name="T10" fmla="*/ 0 60000 65536"/>
                <a:gd name="T11" fmla="*/ 0 60000 65536"/>
                <a:gd name="T12" fmla="*/ 0 60000 65536"/>
                <a:gd name="T13" fmla="*/ 0 60000 65536"/>
                <a:gd name="T14" fmla="*/ 0 60000 65536"/>
                <a:gd name="T15" fmla="*/ 0 w 42"/>
                <a:gd name="T16" fmla="*/ 0 h 7"/>
                <a:gd name="T17" fmla="*/ 42 w 42"/>
                <a:gd name="T18" fmla="*/ 7 h 7"/>
              </a:gdLst>
              <a:ahLst/>
              <a:cxnLst>
                <a:cxn ang="T10">
                  <a:pos x="T0" y="T1"/>
                </a:cxn>
                <a:cxn ang="T11">
                  <a:pos x="T2" y="T3"/>
                </a:cxn>
                <a:cxn ang="T12">
                  <a:pos x="T4" y="T5"/>
                </a:cxn>
                <a:cxn ang="T13">
                  <a:pos x="T6" y="T7"/>
                </a:cxn>
                <a:cxn ang="T14">
                  <a:pos x="T8" y="T9"/>
                </a:cxn>
              </a:cxnLst>
              <a:rect l="T15" t="T16" r="T17" b="T18"/>
              <a:pathLst>
                <a:path w="42" h="7">
                  <a:moveTo>
                    <a:pt x="3" y="3"/>
                  </a:moveTo>
                  <a:lnTo>
                    <a:pt x="0" y="7"/>
                  </a:lnTo>
                  <a:lnTo>
                    <a:pt x="12" y="7"/>
                  </a:lnTo>
                  <a:lnTo>
                    <a:pt x="42" y="0"/>
                  </a:lnTo>
                  <a:lnTo>
                    <a:pt x="3"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4" name="Freeform 419"/>
            <p:cNvSpPr>
              <a:spLocks/>
            </p:cNvSpPr>
            <p:nvPr/>
          </p:nvSpPr>
          <p:spPr bwMode="auto">
            <a:xfrm>
              <a:off x="2214563" y="1768500"/>
              <a:ext cx="55562" cy="9525"/>
            </a:xfrm>
            <a:custGeom>
              <a:avLst/>
              <a:gdLst>
                <a:gd name="T0" fmla="*/ 0 w 30"/>
                <a:gd name="T1" fmla="*/ 2147483647 h 7"/>
                <a:gd name="T2" fmla="*/ 2147483647 w 30"/>
                <a:gd name="T3" fmla="*/ 2147483647 h 7"/>
                <a:gd name="T4" fmla="*/ 2147483647 w 30"/>
                <a:gd name="T5" fmla="*/ 0 h 7"/>
                <a:gd name="T6" fmla="*/ 0 w 30"/>
                <a:gd name="T7" fmla="*/ 2147483647 h 7"/>
                <a:gd name="T8" fmla="*/ 0 60000 65536"/>
                <a:gd name="T9" fmla="*/ 0 60000 65536"/>
                <a:gd name="T10" fmla="*/ 0 60000 65536"/>
                <a:gd name="T11" fmla="*/ 0 60000 65536"/>
                <a:gd name="T12" fmla="*/ 0 w 30"/>
                <a:gd name="T13" fmla="*/ 0 h 7"/>
                <a:gd name="T14" fmla="*/ 30 w 30"/>
                <a:gd name="T15" fmla="*/ 7 h 7"/>
              </a:gdLst>
              <a:ahLst/>
              <a:cxnLst>
                <a:cxn ang="T8">
                  <a:pos x="T0" y="T1"/>
                </a:cxn>
                <a:cxn ang="T9">
                  <a:pos x="T2" y="T3"/>
                </a:cxn>
                <a:cxn ang="T10">
                  <a:pos x="T4" y="T5"/>
                </a:cxn>
                <a:cxn ang="T11">
                  <a:pos x="T6" y="T7"/>
                </a:cxn>
              </a:cxnLst>
              <a:rect l="T12" t="T13" r="T14" b="T15"/>
              <a:pathLst>
                <a:path w="30" h="7">
                  <a:moveTo>
                    <a:pt x="0" y="7"/>
                  </a:moveTo>
                  <a:lnTo>
                    <a:pt x="10" y="7"/>
                  </a:lnTo>
                  <a:lnTo>
                    <a:pt x="30" y="0"/>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5" name="Freeform 420"/>
            <p:cNvSpPr>
              <a:spLocks/>
            </p:cNvSpPr>
            <p:nvPr/>
          </p:nvSpPr>
          <p:spPr bwMode="auto">
            <a:xfrm>
              <a:off x="2214563" y="1768500"/>
              <a:ext cx="55562" cy="9525"/>
            </a:xfrm>
            <a:custGeom>
              <a:avLst/>
              <a:gdLst>
                <a:gd name="T0" fmla="*/ 0 w 30"/>
                <a:gd name="T1" fmla="*/ 2147483647 h 7"/>
                <a:gd name="T2" fmla="*/ 2147483647 w 30"/>
                <a:gd name="T3" fmla="*/ 2147483647 h 7"/>
                <a:gd name="T4" fmla="*/ 2147483647 w 30"/>
                <a:gd name="T5" fmla="*/ 0 h 7"/>
                <a:gd name="T6" fmla="*/ 0 w 30"/>
                <a:gd name="T7" fmla="*/ 2147483647 h 7"/>
                <a:gd name="T8" fmla="*/ 0 60000 65536"/>
                <a:gd name="T9" fmla="*/ 0 60000 65536"/>
                <a:gd name="T10" fmla="*/ 0 60000 65536"/>
                <a:gd name="T11" fmla="*/ 0 60000 65536"/>
                <a:gd name="T12" fmla="*/ 0 w 30"/>
                <a:gd name="T13" fmla="*/ 0 h 7"/>
                <a:gd name="T14" fmla="*/ 30 w 30"/>
                <a:gd name="T15" fmla="*/ 7 h 7"/>
              </a:gdLst>
              <a:ahLst/>
              <a:cxnLst>
                <a:cxn ang="T8">
                  <a:pos x="T0" y="T1"/>
                </a:cxn>
                <a:cxn ang="T9">
                  <a:pos x="T2" y="T3"/>
                </a:cxn>
                <a:cxn ang="T10">
                  <a:pos x="T4" y="T5"/>
                </a:cxn>
                <a:cxn ang="T11">
                  <a:pos x="T6" y="T7"/>
                </a:cxn>
              </a:cxnLst>
              <a:rect l="T12" t="T13" r="T14" b="T15"/>
              <a:pathLst>
                <a:path w="30" h="7">
                  <a:moveTo>
                    <a:pt x="0" y="7"/>
                  </a:moveTo>
                  <a:lnTo>
                    <a:pt x="10" y="7"/>
                  </a:lnTo>
                  <a:lnTo>
                    <a:pt x="30"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6" name="Freeform 421"/>
            <p:cNvSpPr>
              <a:spLocks/>
            </p:cNvSpPr>
            <p:nvPr/>
          </p:nvSpPr>
          <p:spPr bwMode="auto">
            <a:xfrm>
              <a:off x="2155825" y="1739925"/>
              <a:ext cx="195263" cy="34925"/>
            </a:xfrm>
            <a:custGeom>
              <a:avLst/>
              <a:gdLst>
                <a:gd name="T0" fmla="*/ 0 w 107"/>
                <a:gd name="T1" fmla="*/ 2147483647 h 21"/>
                <a:gd name="T2" fmla="*/ 2147483647 w 107"/>
                <a:gd name="T3" fmla="*/ 2147483647 h 21"/>
                <a:gd name="T4" fmla="*/ 2147483647 w 107"/>
                <a:gd name="T5" fmla="*/ 2147483647 h 21"/>
                <a:gd name="T6" fmla="*/ 2147483647 w 107"/>
                <a:gd name="T7" fmla="*/ 2147483647 h 21"/>
                <a:gd name="T8" fmla="*/ 2147483647 w 107"/>
                <a:gd name="T9" fmla="*/ 2147483647 h 21"/>
                <a:gd name="T10" fmla="*/ 2147483647 w 107"/>
                <a:gd name="T11" fmla="*/ 0 h 21"/>
                <a:gd name="T12" fmla="*/ 2147483647 w 107"/>
                <a:gd name="T13" fmla="*/ 0 h 21"/>
                <a:gd name="T14" fmla="*/ 0 w 107"/>
                <a:gd name="T15" fmla="*/ 2147483647 h 21"/>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21"/>
                <a:gd name="T26" fmla="*/ 107 w 107"/>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21">
                  <a:moveTo>
                    <a:pt x="0" y="16"/>
                  </a:moveTo>
                  <a:lnTo>
                    <a:pt x="3" y="21"/>
                  </a:lnTo>
                  <a:lnTo>
                    <a:pt x="28" y="21"/>
                  </a:lnTo>
                  <a:lnTo>
                    <a:pt x="56" y="12"/>
                  </a:lnTo>
                  <a:lnTo>
                    <a:pt x="66" y="15"/>
                  </a:lnTo>
                  <a:lnTo>
                    <a:pt x="107" y="0"/>
                  </a:lnTo>
                  <a:lnTo>
                    <a:pt x="69" y="0"/>
                  </a:lnTo>
                  <a:lnTo>
                    <a:pt x="0"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7" name="Freeform 422"/>
            <p:cNvSpPr>
              <a:spLocks/>
            </p:cNvSpPr>
            <p:nvPr/>
          </p:nvSpPr>
          <p:spPr bwMode="auto">
            <a:xfrm>
              <a:off x="2155825" y="1739925"/>
              <a:ext cx="195263" cy="34925"/>
            </a:xfrm>
            <a:custGeom>
              <a:avLst/>
              <a:gdLst>
                <a:gd name="T0" fmla="*/ 0 w 107"/>
                <a:gd name="T1" fmla="*/ 2147483647 h 21"/>
                <a:gd name="T2" fmla="*/ 2147483647 w 107"/>
                <a:gd name="T3" fmla="*/ 2147483647 h 21"/>
                <a:gd name="T4" fmla="*/ 2147483647 w 107"/>
                <a:gd name="T5" fmla="*/ 2147483647 h 21"/>
                <a:gd name="T6" fmla="*/ 2147483647 w 107"/>
                <a:gd name="T7" fmla="*/ 2147483647 h 21"/>
                <a:gd name="T8" fmla="*/ 2147483647 w 107"/>
                <a:gd name="T9" fmla="*/ 2147483647 h 21"/>
                <a:gd name="T10" fmla="*/ 2147483647 w 107"/>
                <a:gd name="T11" fmla="*/ 0 h 21"/>
                <a:gd name="T12" fmla="*/ 2147483647 w 107"/>
                <a:gd name="T13" fmla="*/ 0 h 21"/>
                <a:gd name="T14" fmla="*/ 0 w 107"/>
                <a:gd name="T15" fmla="*/ 2147483647 h 21"/>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21"/>
                <a:gd name="T26" fmla="*/ 107 w 107"/>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21">
                  <a:moveTo>
                    <a:pt x="0" y="16"/>
                  </a:moveTo>
                  <a:lnTo>
                    <a:pt x="3" y="21"/>
                  </a:lnTo>
                  <a:lnTo>
                    <a:pt x="28" y="21"/>
                  </a:lnTo>
                  <a:lnTo>
                    <a:pt x="56" y="12"/>
                  </a:lnTo>
                  <a:lnTo>
                    <a:pt x="66" y="15"/>
                  </a:lnTo>
                  <a:lnTo>
                    <a:pt x="107" y="0"/>
                  </a:lnTo>
                  <a:lnTo>
                    <a:pt x="69" y="0"/>
                  </a:lnTo>
                  <a:lnTo>
                    <a:pt x="0" y="1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8" name="Freeform 423"/>
            <p:cNvSpPr>
              <a:spLocks/>
            </p:cNvSpPr>
            <p:nvPr/>
          </p:nvSpPr>
          <p:spPr bwMode="auto">
            <a:xfrm>
              <a:off x="2236788" y="1752625"/>
              <a:ext cx="236537" cy="50800"/>
            </a:xfrm>
            <a:custGeom>
              <a:avLst/>
              <a:gdLst>
                <a:gd name="T0" fmla="*/ 0 w 132"/>
                <a:gd name="T1" fmla="*/ 2147483647 h 32"/>
                <a:gd name="T2" fmla="*/ 2147483647 w 132"/>
                <a:gd name="T3" fmla="*/ 2147483647 h 32"/>
                <a:gd name="T4" fmla="*/ 2147483647 w 132"/>
                <a:gd name="T5" fmla="*/ 2147483647 h 32"/>
                <a:gd name="T6" fmla="*/ 2147483647 w 132"/>
                <a:gd name="T7" fmla="*/ 2147483647 h 32"/>
                <a:gd name="T8" fmla="*/ 2147483647 w 132"/>
                <a:gd name="T9" fmla="*/ 2147483647 h 32"/>
                <a:gd name="T10" fmla="*/ 2147483647 w 132"/>
                <a:gd name="T11" fmla="*/ 2147483647 h 32"/>
                <a:gd name="T12" fmla="*/ 2147483647 w 132"/>
                <a:gd name="T13" fmla="*/ 2147483647 h 32"/>
                <a:gd name="T14" fmla="*/ 2147483647 w 132"/>
                <a:gd name="T15" fmla="*/ 2147483647 h 32"/>
                <a:gd name="T16" fmla="*/ 2147483647 w 132"/>
                <a:gd name="T17" fmla="*/ 2147483647 h 32"/>
                <a:gd name="T18" fmla="*/ 2147483647 w 132"/>
                <a:gd name="T19" fmla="*/ 0 h 32"/>
                <a:gd name="T20" fmla="*/ 2147483647 w 132"/>
                <a:gd name="T21" fmla="*/ 2147483647 h 32"/>
                <a:gd name="T22" fmla="*/ 2147483647 w 132"/>
                <a:gd name="T23" fmla="*/ 2147483647 h 32"/>
                <a:gd name="T24" fmla="*/ 2147483647 w 132"/>
                <a:gd name="T25" fmla="*/ 2147483647 h 32"/>
                <a:gd name="T26" fmla="*/ 2147483647 w 132"/>
                <a:gd name="T27" fmla="*/ 2147483647 h 32"/>
                <a:gd name="T28" fmla="*/ 2147483647 w 132"/>
                <a:gd name="T29" fmla="*/ 2147483647 h 32"/>
                <a:gd name="T30" fmla="*/ 2147483647 w 132"/>
                <a:gd name="T31" fmla="*/ 2147483647 h 32"/>
                <a:gd name="T32" fmla="*/ 2147483647 w 132"/>
                <a:gd name="T33" fmla="*/ 2147483647 h 32"/>
                <a:gd name="T34" fmla="*/ 0 w 132"/>
                <a:gd name="T35" fmla="*/ 2147483647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32"/>
                <a:gd name="T56" fmla="*/ 132 w 132"/>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32">
                  <a:moveTo>
                    <a:pt x="0" y="20"/>
                  </a:moveTo>
                  <a:lnTo>
                    <a:pt x="21" y="23"/>
                  </a:lnTo>
                  <a:lnTo>
                    <a:pt x="36" y="20"/>
                  </a:lnTo>
                  <a:lnTo>
                    <a:pt x="40" y="23"/>
                  </a:lnTo>
                  <a:lnTo>
                    <a:pt x="23" y="28"/>
                  </a:lnTo>
                  <a:lnTo>
                    <a:pt x="36" y="32"/>
                  </a:lnTo>
                  <a:lnTo>
                    <a:pt x="113" y="23"/>
                  </a:lnTo>
                  <a:lnTo>
                    <a:pt x="132" y="12"/>
                  </a:lnTo>
                  <a:lnTo>
                    <a:pt x="111" y="6"/>
                  </a:lnTo>
                  <a:lnTo>
                    <a:pt x="113" y="0"/>
                  </a:lnTo>
                  <a:lnTo>
                    <a:pt x="90" y="7"/>
                  </a:lnTo>
                  <a:lnTo>
                    <a:pt x="95" y="9"/>
                  </a:lnTo>
                  <a:lnTo>
                    <a:pt x="88" y="12"/>
                  </a:lnTo>
                  <a:lnTo>
                    <a:pt x="88" y="16"/>
                  </a:lnTo>
                  <a:lnTo>
                    <a:pt x="68" y="16"/>
                  </a:lnTo>
                  <a:lnTo>
                    <a:pt x="67" y="7"/>
                  </a:lnTo>
                  <a:lnTo>
                    <a:pt x="43" y="4"/>
                  </a:lnTo>
                  <a:lnTo>
                    <a:pt x="0" y="2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9" name="Freeform 424"/>
            <p:cNvSpPr>
              <a:spLocks/>
            </p:cNvSpPr>
            <p:nvPr/>
          </p:nvSpPr>
          <p:spPr bwMode="auto">
            <a:xfrm>
              <a:off x="2236788" y="1752625"/>
              <a:ext cx="236537" cy="50800"/>
            </a:xfrm>
            <a:custGeom>
              <a:avLst/>
              <a:gdLst>
                <a:gd name="T0" fmla="*/ 0 w 132"/>
                <a:gd name="T1" fmla="*/ 2147483647 h 32"/>
                <a:gd name="T2" fmla="*/ 2147483647 w 132"/>
                <a:gd name="T3" fmla="*/ 2147483647 h 32"/>
                <a:gd name="T4" fmla="*/ 2147483647 w 132"/>
                <a:gd name="T5" fmla="*/ 2147483647 h 32"/>
                <a:gd name="T6" fmla="*/ 2147483647 w 132"/>
                <a:gd name="T7" fmla="*/ 2147483647 h 32"/>
                <a:gd name="T8" fmla="*/ 2147483647 w 132"/>
                <a:gd name="T9" fmla="*/ 2147483647 h 32"/>
                <a:gd name="T10" fmla="*/ 2147483647 w 132"/>
                <a:gd name="T11" fmla="*/ 2147483647 h 32"/>
                <a:gd name="T12" fmla="*/ 2147483647 w 132"/>
                <a:gd name="T13" fmla="*/ 2147483647 h 32"/>
                <a:gd name="T14" fmla="*/ 2147483647 w 132"/>
                <a:gd name="T15" fmla="*/ 2147483647 h 32"/>
                <a:gd name="T16" fmla="*/ 2147483647 w 132"/>
                <a:gd name="T17" fmla="*/ 2147483647 h 32"/>
                <a:gd name="T18" fmla="*/ 2147483647 w 132"/>
                <a:gd name="T19" fmla="*/ 0 h 32"/>
                <a:gd name="T20" fmla="*/ 2147483647 w 132"/>
                <a:gd name="T21" fmla="*/ 2147483647 h 32"/>
                <a:gd name="T22" fmla="*/ 2147483647 w 132"/>
                <a:gd name="T23" fmla="*/ 2147483647 h 32"/>
                <a:gd name="T24" fmla="*/ 2147483647 w 132"/>
                <a:gd name="T25" fmla="*/ 2147483647 h 32"/>
                <a:gd name="T26" fmla="*/ 2147483647 w 132"/>
                <a:gd name="T27" fmla="*/ 2147483647 h 32"/>
                <a:gd name="T28" fmla="*/ 2147483647 w 132"/>
                <a:gd name="T29" fmla="*/ 2147483647 h 32"/>
                <a:gd name="T30" fmla="*/ 2147483647 w 132"/>
                <a:gd name="T31" fmla="*/ 2147483647 h 32"/>
                <a:gd name="T32" fmla="*/ 2147483647 w 132"/>
                <a:gd name="T33" fmla="*/ 2147483647 h 32"/>
                <a:gd name="T34" fmla="*/ 0 w 132"/>
                <a:gd name="T35" fmla="*/ 2147483647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32"/>
                <a:gd name="T56" fmla="*/ 132 w 132"/>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32">
                  <a:moveTo>
                    <a:pt x="0" y="20"/>
                  </a:moveTo>
                  <a:lnTo>
                    <a:pt x="21" y="23"/>
                  </a:lnTo>
                  <a:lnTo>
                    <a:pt x="36" y="20"/>
                  </a:lnTo>
                  <a:lnTo>
                    <a:pt x="40" y="23"/>
                  </a:lnTo>
                  <a:lnTo>
                    <a:pt x="23" y="28"/>
                  </a:lnTo>
                  <a:lnTo>
                    <a:pt x="36" y="32"/>
                  </a:lnTo>
                  <a:lnTo>
                    <a:pt x="113" y="23"/>
                  </a:lnTo>
                  <a:lnTo>
                    <a:pt x="132" y="12"/>
                  </a:lnTo>
                  <a:lnTo>
                    <a:pt x="111" y="6"/>
                  </a:lnTo>
                  <a:lnTo>
                    <a:pt x="113" y="0"/>
                  </a:lnTo>
                  <a:lnTo>
                    <a:pt x="90" y="7"/>
                  </a:lnTo>
                  <a:lnTo>
                    <a:pt x="95" y="9"/>
                  </a:lnTo>
                  <a:lnTo>
                    <a:pt x="88" y="12"/>
                  </a:lnTo>
                  <a:lnTo>
                    <a:pt x="88" y="16"/>
                  </a:lnTo>
                  <a:lnTo>
                    <a:pt x="68" y="16"/>
                  </a:lnTo>
                  <a:lnTo>
                    <a:pt x="67" y="7"/>
                  </a:lnTo>
                  <a:lnTo>
                    <a:pt x="43" y="4"/>
                  </a:lnTo>
                  <a:lnTo>
                    <a:pt x="0" y="2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0" name="Freeform 425"/>
            <p:cNvSpPr>
              <a:spLocks/>
            </p:cNvSpPr>
            <p:nvPr/>
          </p:nvSpPr>
          <p:spPr bwMode="auto">
            <a:xfrm>
              <a:off x="2081213" y="1817713"/>
              <a:ext cx="342900" cy="117475"/>
            </a:xfrm>
            <a:custGeom>
              <a:avLst/>
              <a:gdLst>
                <a:gd name="T0" fmla="*/ 2147483647 w 192"/>
                <a:gd name="T1" fmla="*/ 2147483647 h 73"/>
                <a:gd name="T2" fmla="*/ 2147483647 w 192"/>
                <a:gd name="T3" fmla="*/ 2147483647 h 73"/>
                <a:gd name="T4" fmla="*/ 2147483647 w 192"/>
                <a:gd name="T5" fmla="*/ 2147483647 h 73"/>
                <a:gd name="T6" fmla="*/ 2147483647 w 192"/>
                <a:gd name="T7" fmla="*/ 2147483647 h 73"/>
                <a:gd name="T8" fmla="*/ 2147483647 w 192"/>
                <a:gd name="T9" fmla="*/ 2147483647 h 73"/>
                <a:gd name="T10" fmla="*/ 2147483647 w 192"/>
                <a:gd name="T11" fmla="*/ 2147483647 h 73"/>
                <a:gd name="T12" fmla="*/ 0 w 192"/>
                <a:gd name="T13" fmla="*/ 2147483647 h 73"/>
                <a:gd name="T14" fmla="*/ 2147483647 w 192"/>
                <a:gd name="T15" fmla="*/ 2147483647 h 73"/>
                <a:gd name="T16" fmla="*/ 2147483647 w 192"/>
                <a:gd name="T17" fmla="*/ 2147483647 h 73"/>
                <a:gd name="T18" fmla="*/ 2147483647 w 192"/>
                <a:gd name="T19" fmla="*/ 2147483647 h 73"/>
                <a:gd name="T20" fmla="*/ 2147483647 w 192"/>
                <a:gd name="T21" fmla="*/ 2147483647 h 73"/>
                <a:gd name="T22" fmla="*/ 2147483647 w 192"/>
                <a:gd name="T23" fmla="*/ 2147483647 h 73"/>
                <a:gd name="T24" fmla="*/ 2147483647 w 192"/>
                <a:gd name="T25" fmla="*/ 2147483647 h 73"/>
                <a:gd name="T26" fmla="*/ 2147483647 w 192"/>
                <a:gd name="T27" fmla="*/ 2147483647 h 73"/>
                <a:gd name="T28" fmla="*/ 2147483647 w 192"/>
                <a:gd name="T29" fmla="*/ 2147483647 h 73"/>
                <a:gd name="T30" fmla="*/ 2147483647 w 192"/>
                <a:gd name="T31" fmla="*/ 2147483647 h 73"/>
                <a:gd name="T32" fmla="*/ 2147483647 w 192"/>
                <a:gd name="T33" fmla="*/ 2147483647 h 73"/>
                <a:gd name="T34" fmla="*/ 2147483647 w 192"/>
                <a:gd name="T35" fmla="*/ 2147483647 h 73"/>
                <a:gd name="T36" fmla="*/ 2147483647 w 192"/>
                <a:gd name="T37" fmla="*/ 0 h 73"/>
                <a:gd name="T38" fmla="*/ 2147483647 w 192"/>
                <a:gd name="T39" fmla="*/ 2147483647 h 73"/>
                <a:gd name="T40" fmla="*/ 2147483647 w 192"/>
                <a:gd name="T41" fmla="*/ 2147483647 h 73"/>
                <a:gd name="T42" fmla="*/ 2147483647 w 192"/>
                <a:gd name="T43" fmla="*/ 2147483647 h 73"/>
                <a:gd name="T44" fmla="*/ 2147483647 w 192"/>
                <a:gd name="T45" fmla="*/ 2147483647 h 73"/>
                <a:gd name="T46" fmla="*/ 2147483647 w 192"/>
                <a:gd name="T47" fmla="*/ 2147483647 h 73"/>
                <a:gd name="T48" fmla="*/ 2147483647 w 192"/>
                <a:gd name="T49" fmla="*/ 2147483647 h 73"/>
                <a:gd name="T50" fmla="*/ 2147483647 w 192"/>
                <a:gd name="T51" fmla="*/ 2147483647 h 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2"/>
                <a:gd name="T79" fmla="*/ 0 h 73"/>
                <a:gd name="T80" fmla="*/ 192 w 192"/>
                <a:gd name="T81" fmla="*/ 73 h 7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2" h="73">
                  <a:moveTo>
                    <a:pt x="8" y="29"/>
                  </a:moveTo>
                  <a:lnTo>
                    <a:pt x="17" y="32"/>
                  </a:lnTo>
                  <a:lnTo>
                    <a:pt x="8" y="37"/>
                  </a:lnTo>
                  <a:lnTo>
                    <a:pt x="12" y="41"/>
                  </a:lnTo>
                  <a:lnTo>
                    <a:pt x="56" y="45"/>
                  </a:lnTo>
                  <a:lnTo>
                    <a:pt x="5" y="51"/>
                  </a:lnTo>
                  <a:lnTo>
                    <a:pt x="0" y="60"/>
                  </a:lnTo>
                  <a:lnTo>
                    <a:pt x="27" y="63"/>
                  </a:lnTo>
                  <a:lnTo>
                    <a:pt x="22" y="73"/>
                  </a:lnTo>
                  <a:lnTo>
                    <a:pt x="114" y="60"/>
                  </a:lnTo>
                  <a:lnTo>
                    <a:pt x="128" y="69"/>
                  </a:lnTo>
                  <a:lnTo>
                    <a:pt x="142" y="67"/>
                  </a:lnTo>
                  <a:lnTo>
                    <a:pt x="181" y="48"/>
                  </a:lnTo>
                  <a:lnTo>
                    <a:pt x="154" y="44"/>
                  </a:lnTo>
                  <a:lnTo>
                    <a:pt x="150" y="37"/>
                  </a:lnTo>
                  <a:lnTo>
                    <a:pt x="160" y="29"/>
                  </a:lnTo>
                  <a:lnTo>
                    <a:pt x="166" y="15"/>
                  </a:lnTo>
                  <a:lnTo>
                    <a:pt x="192" y="3"/>
                  </a:lnTo>
                  <a:lnTo>
                    <a:pt x="173" y="0"/>
                  </a:lnTo>
                  <a:lnTo>
                    <a:pt x="142" y="13"/>
                  </a:lnTo>
                  <a:lnTo>
                    <a:pt x="108" y="9"/>
                  </a:lnTo>
                  <a:lnTo>
                    <a:pt x="87" y="13"/>
                  </a:lnTo>
                  <a:lnTo>
                    <a:pt x="93" y="5"/>
                  </a:lnTo>
                  <a:lnTo>
                    <a:pt x="81" y="5"/>
                  </a:lnTo>
                  <a:lnTo>
                    <a:pt x="36" y="15"/>
                  </a:lnTo>
                  <a:lnTo>
                    <a:pt x="8" y="2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1" name="Freeform 426"/>
            <p:cNvSpPr>
              <a:spLocks/>
            </p:cNvSpPr>
            <p:nvPr/>
          </p:nvSpPr>
          <p:spPr bwMode="auto">
            <a:xfrm>
              <a:off x="2081213" y="1817713"/>
              <a:ext cx="342900" cy="117475"/>
            </a:xfrm>
            <a:custGeom>
              <a:avLst/>
              <a:gdLst>
                <a:gd name="T0" fmla="*/ 2147483647 w 192"/>
                <a:gd name="T1" fmla="*/ 2147483647 h 73"/>
                <a:gd name="T2" fmla="*/ 2147483647 w 192"/>
                <a:gd name="T3" fmla="*/ 2147483647 h 73"/>
                <a:gd name="T4" fmla="*/ 2147483647 w 192"/>
                <a:gd name="T5" fmla="*/ 2147483647 h 73"/>
                <a:gd name="T6" fmla="*/ 2147483647 w 192"/>
                <a:gd name="T7" fmla="*/ 2147483647 h 73"/>
                <a:gd name="T8" fmla="*/ 2147483647 w 192"/>
                <a:gd name="T9" fmla="*/ 2147483647 h 73"/>
                <a:gd name="T10" fmla="*/ 2147483647 w 192"/>
                <a:gd name="T11" fmla="*/ 2147483647 h 73"/>
                <a:gd name="T12" fmla="*/ 0 w 192"/>
                <a:gd name="T13" fmla="*/ 2147483647 h 73"/>
                <a:gd name="T14" fmla="*/ 2147483647 w 192"/>
                <a:gd name="T15" fmla="*/ 2147483647 h 73"/>
                <a:gd name="T16" fmla="*/ 2147483647 w 192"/>
                <a:gd name="T17" fmla="*/ 2147483647 h 73"/>
                <a:gd name="T18" fmla="*/ 2147483647 w 192"/>
                <a:gd name="T19" fmla="*/ 2147483647 h 73"/>
                <a:gd name="T20" fmla="*/ 2147483647 w 192"/>
                <a:gd name="T21" fmla="*/ 2147483647 h 73"/>
                <a:gd name="T22" fmla="*/ 2147483647 w 192"/>
                <a:gd name="T23" fmla="*/ 2147483647 h 73"/>
                <a:gd name="T24" fmla="*/ 2147483647 w 192"/>
                <a:gd name="T25" fmla="*/ 2147483647 h 73"/>
                <a:gd name="T26" fmla="*/ 2147483647 w 192"/>
                <a:gd name="T27" fmla="*/ 2147483647 h 73"/>
                <a:gd name="T28" fmla="*/ 2147483647 w 192"/>
                <a:gd name="T29" fmla="*/ 2147483647 h 73"/>
                <a:gd name="T30" fmla="*/ 2147483647 w 192"/>
                <a:gd name="T31" fmla="*/ 2147483647 h 73"/>
                <a:gd name="T32" fmla="*/ 2147483647 w 192"/>
                <a:gd name="T33" fmla="*/ 2147483647 h 73"/>
                <a:gd name="T34" fmla="*/ 2147483647 w 192"/>
                <a:gd name="T35" fmla="*/ 2147483647 h 73"/>
                <a:gd name="T36" fmla="*/ 2147483647 w 192"/>
                <a:gd name="T37" fmla="*/ 0 h 73"/>
                <a:gd name="T38" fmla="*/ 2147483647 w 192"/>
                <a:gd name="T39" fmla="*/ 2147483647 h 73"/>
                <a:gd name="T40" fmla="*/ 2147483647 w 192"/>
                <a:gd name="T41" fmla="*/ 2147483647 h 73"/>
                <a:gd name="T42" fmla="*/ 2147483647 w 192"/>
                <a:gd name="T43" fmla="*/ 2147483647 h 73"/>
                <a:gd name="T44" fmla="*/ 2147483647 w 192"/>
                <a:gd name="T45" fmla="*/ 2147483647 h 73"/>
                <a:gd name="T46" fmla="*/ 2147483647 w 192"/>
                <a:gd name="T47" fmla="*/ 2147483647 h 73"/>
                <a:gd name="T48" fmla="*/ 2147483647 w 192"/>
                <a:gd name="T49" fmla="*/ 2147483647 h 73"/>
                <a:gd name="T50" fmla="*/ 2147483647 w 192"/>
                <a:gd name="T51" fmla="*/ 2147483647 h 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2"/>
                <a:gd name="T79" fmla="*/ 0 h 73"/>
                <a:gd name="T80" fmla="*/ 192 w 192"/>
                <a:gd name="T81" fmla="*/ 73 h 7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2" h="73">
                  <a:moveTo>
                    <a:pt x="8" y="29"/>
                  </a:moveTo>
                  <a:lnTo>
                    <a:pt x="17" y="32"/>
                  </a:lnTo>
                  <a:lnTo>
                    <a:pt x="8" y="37"/>
                  </a:lnTo>
                  <a:lnTo>
                    <a:pt x="12" y="41"/>
                  </a:lnTo>
                  <a:lnTo>
                    <a:pt x="56" y="45"/>
                  </a:lnTo>
                  <a:lnTo>
                    <a:pt x="5" y="51"/>
                  </a:lnTo>
                  <a:lnTo>
                    <a:pt x="0" y="60"/>
                  </a:lnTo>
                  <a:lnTo>
                    <a:pt x="27" y="63"/>
                  </a:lnTo>
                  <a:lnTo>
                    <a:pt x="22" y="73"/>
                  </a:lnTo>
                  <a:lnTo>
                    <a:pt x="114" y="60"/>
                  </a:lnTo>
                  <a:lnTo>
                    <a:pt x="128" y="69"/>
                  </a:lnTo>
                  <a:lnTo>
                    <a:pt x="142" y="67"/>
                  </a:lnTo>
                  <a:lnTo>
                    <a:pt x="181" y="48"/>
                  </a:lnTo>
                  <a:lnTo>
                    <a:pt x="154" y="44"/>
                  </a:lnTo>
                  <a:lnTo>
                    <a:pt x="150" y="37"/>
                  </a:lnTo>
                  <a:lnTo>
                    <a:pt x="160" y="29"/>
                  </a:lnTo>
                  <a:lnTo>
                    <a:pt x="166" y="15"/>
                  </a:lnTo>
                  <a:lnTo>
                    <a:pt x="192" y="3"/>
                  </a:lnTo>
                  <a:lnTo>
                    <a:pt x="173" y="0"/>
                  </a:lnTo>
                  <a:lnTo>
                    <a:pt x="142" y="13"/>
                  </a:lnTo>
                  <a:lnTo>
                    <a:pt x="108" y="9"/>
                  </a:lnTo>
                  <a:lnTo>
                    <a:pt x="87" y="13"/>
                  </a:lnTo>
                  <a:lnTo>
                    <a:pt x="93" y="5"/>
                  </a:lnTo>
                  <a:lnTo>
                    <a:pt x="81" y="5"/>
                  </a:lnTo>
                  <a:lnTo>
                    <a:pt x="36" y="15"/>
                  </a:lnTo>
                  <a:lnTo>
                    <a:pt x="8" y="2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2" name="Freeform 427"/>
            <p:cNvSpPr>
              <a:spLocks/>
            </p:cNvSpPr>
            <p:nvPr/>
          </p:nvSpPr>
          <p:spPr bwMode="auto">
            <a:xfrm>
              <a:off x="1993900" y="1801838"/>
              <a:ext cx="233363" cy="77787"/>
            </a:xfrm>
            <a:custGeom>
              <a:avLst/>
              <a:gdLst>
                <a:gd name="T0" fmla="*/ 0 w 130"/>
                <a:gd name="T1" fmla="*/ 2147483647 h 48"/>
                <a:gd name="T2" fmla="*/ 2147483647 w 130"/>
                <a:gd name="T3" fmla="*/ 2147483647 h 48"/>
                <a:gd name="T4" fmla="*/ 2147483647 w 130"/>
                <a:gd name="T5" fmla="*/ 2147483647 h 48"/>
                <a:gd name="T6" fmla="*/ 2147483647 w 130"/>
                <a:gd name="T7" fmla="*/ 2147483647 h 48"/>
                <a:gd name="T8" fmla="*/ 2147483647 w 130"/>
                <a:gd name="T9" fmla="*/ 2147483647 h 48"/>
                <a:gd name="T10" fmla="*/ 2147483647 w 130"/>
                <a:gd name="T11" fmla="*/ 2147483647 h 48"/>
                <a:gd name="T12" fmla="*/ 2147483647 w 130"/>
                <a:gd name="T13" fmla="*/ 2147483647 h 48"/>
                <a:gd name="T14" fmla="*/ 2147483647 w 130"/>
                <a:gd name="T15" fmla="*/ 0 h 48"/>
                <a:gd name="T16" fmla="*/ 2147483647 w 130"/>
                <a:gd name="T17" fmla="*/ 2147483647 h 48"/>
                <a:gd name="T18" fmla="*/ 2147483647 w 130"/>
                <a:gd name="T19" fmla="*/ 2147483647 h 48"/>
                <a:gd name="T20" fmla="*/ 0 w 130"/>
                <a:gd name="T21" fmla="*/ 214748364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
                <a:gd name="T34" fmla="*/ 0 h 48"/>
                <a:gd name="T35" fmla="*/ 130 w 13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 h="48">
                  <a:moveTo>
                    <a:pt x="0" y="33"/>
                  </a:moveTo>
                  <a:lnTo>
                    <a:pt x="7" y="39"/>
                  </a:lnTo>
                  <a:lnTo>
                    <a:pt x="4" y="48"/>
                  </a:lnTo>
                  <a:lnTo>
                    <a:pt x="36" y="43"/>
                  </a:lnTo>
                  <a:lnTo>
                    <a:pt x="71" y="26"/>
                  </a:lnTo>
                  <a:lnTo>
                    <a:pt x="130" y="13"/>
                  </a:lnTo>
                  <a:lnTo>
                    <a:pt x="119" y="2"/>
                  </a:lnTo>
                  <a:lnTo>
                    <a:pt x="87" y="0"/>
                  </a:lnTo>
                  <a:lnTo>
                    <a:pt x="46" y="5"/>
                  </a:lnTo>
                  <a:lnTo>
                    <a:pt x="42" y="13"/>
                  </a:lnTo>
                  <a:lnTo>
                    <a:pt x="0" y="3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3" name="Freeform 428"/>
            <p:cNvSpPr>
              <a:spLocks/>
            </p:cNvSpPr>
            <p:nvPr/>
          </p:nvSpPr>
          <p:spPr bwMode="auto">
            <a:xfrm>
              <a:off x="1993900" y="1801838"/>
              <a:ext cx="233363" cy="77787"/>
            </a:xfrm>
            <a:custGeom>
              <a:avLst/>
              <a:gdLst>
                <a:gd name="T0" fmla="*/ 0 w 130"/>
                <a:gd name="T1" fmla="*/ 2147483647 h 48"/>
                <a:gd name="T2" fmla="*/ 2147483647 w 130"/>
                <a:gd name="T3" fmla="*/ 2147483647 h 48"/>
                <a:gd name="T4" fmla="*/ 2147483647 w 130"/>
                <a:gd name="T5" fmla="*/ 2147483647 h 48"/>
                <a:gd name="T6" fmla="*/ 2147483647 w 130"/>
                <a:gd name="T7" fmla="*/ 2147483647 h 48"/>
                <a:gd name="T8" fmla="*/ 2147483647 w 130"/>
                <a:gd name="T9" fmla="*/ 2147483647 h 48"/>
                <a:gd name="T10" fmla="*/ 2147483647 w 130"/>
                <a:gd name="T11" fmla="*/ 2147483647 h 48"/>
                <a:gd name="T12" fmla="*/ 2147483647 w 130"/>
                <a:gd name="T13" fmla="*/ 2147483647 h 48"/>
                <a:gd name="T14" fmla="*/ 2147483647 w 130"/>
                <a:gd name="T15" fmla="*/ 0 h 48"/>
                <a:gd name="T16" fmla="*/ 2147483647 w 130"/>
                <a:gd name="T17" fmla="*/ 2147483647 h 48"/>
                <a:gd name="T18" fmla="*/ 2147483647 w 130"/>
                <a:gd name="T19" fmla="*/ 2147483647 h 48"/>
                <a:gd name="T20" fmla="*/ 0 w 130"/>
                <a:gd name="T21" fmla="*/ 214748364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
                <a:gd name="T34" fmla="*/ 0 h 48"/>
                <a:gd name="T35" fmla="*/ 130 w 13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 h="48">
                  <a:moveTo>
                    <a:pt x="0" y="33"/>
                  </a:moveTo>
                  <a:lnTo>
                    <a:pt x="7" y="39"/>
                  </a:lnTo>
                  <a:lnTo>
                    <a:pt x="4" y="48"/>
                  </a:lnTo>
                  <a:lnTo>
                    <a:pt x="36" y="43"/>
                  </a:lnTo>
                  <a:lnTo>
                    <a:pt x="71" y="26"/>
                  </a:lnTo>
                  <a:lnTo>
                    <a:pt x="130" y="13"/>
                  </a:lnTo>
                  <a:lnTo>
                    <a:pt x="119" y="2"/>
                  </a:lnTo>
                  <a:lnTo>
                    <a:pt x="87" y="0"/>
                  </a:lnTo>
                  <a:lnTo>
                    <a:pt x="46" y="5"/>
                  </a:lnTo>
                  <a:lnTo>
                    <a:pt x="42" y="13"/>
                  </a:lnTo>
                  <a:lnTo>
                    <a:pt x="0" y="3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4" name="Freeform 429"/>
            <p:cNvSpPr>
              <a:spLocks/>
            </p:cNvSpPr>
            <p:nvPr/>
          </p:nvSpPr>
          <p:spPr bwMode="auto">
            <a:xfrm>
              <a:off x="8021638" y="2262213"/>
              <a:ext cx="36512" cy="19050"/>
            </a:xfrm>
            <a:custGeom>
              <a:avLst/>
              <a:gdLst>
                <a:gd name="T0" fmla="*/ 0 w 20"/>
                <a:gd name="T1" fmla="*/ 0 h 10"/>
                <a:gd name="T2" fmla="*/ 2147483647 w 20"/>
                <a:gd name="T3" fmla="*/ 2147483647 h 10"/>
                <a:gd name="T4" fmla="*/ 0 w 20"/>
                <a:gd name="T5" fmla="*/ 0 h 10"/>
                <a:gd name="T6" fmla="*/ 0 60000 65536"/>
                <a:gd name="T7" fmla="*/ 0 60000 65536"/>
                <a:gd name="T8" fmla="*/ 0 60000 65536"/>
                <a:gd name="T9" fmla="*/ 0 w 20"/>
                <a:gd name="T10" fmla="*/ 0 h 10"/>
                <a:gd name="T11" fmla="*/ 20 w 20"/>
                <a:gd name="T12" fmla="*/ 10 h 10"/>
              </a:gdLst>
              <a:ahLst/>
              <a:cxnLst>
                <a:cxn ang="T6">
                  <a:pos x="T0" y="T1"/>
                </a:cxn>
                <a:cxn ang="T7">
                  <a:pos x="T2" y="T3"/>
                </a:cxn>
                <a:cxn ang="T8">
                  <a:pos x="T4" y="T5"/>
                </a:cxn>
              </a:cxnLst>
              <a:rect l="T9" t="T10" r="T11" b="T12"/>
              <a:pathLst>
                <a:path w="20" h="10">
                  <a:moveTo>
                    <a:pt x="0" y="0"/>
                  </a:moveTo>
                  <a:lnTo>
                    <a:pt x="20" y="1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5" name="Line 430"/>
            <p:cNvSpPr>
              <a:spLocks noChangeShapeType="1"/>
            </p:cNvSpPr>
            <p:nvPr/>
          </p:nvSpPr>
          <p:spPr bwMode="auto">
            <a:xfrm>
              <a:off x="8021638" y="2262213"/>
              <a:ext cx="36512" cy="1905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6" name="Freeform 431"/>
            <p:cNvSpPr>
              <a:spLocks/>
            </p:cNvSpPr>
            <p:nvPr/>
          </p:nvSpPr>
          <p:spPr bwMode="auto">
            <a:xfrm>
              <a:off x="8237538" y="2325713"/>
              <a:ext cx="23812" cy="6350"/>
            </a:xfrm>
            <a:custGeom>
              <a:avLst/>
              <a:gdLst>
                <a:gd name="T0" fmla="*/ 0 w 13"/>
                <a:gd name="T1" fmla="*/ 0 h 3"/>
                <a:gd name="T2" fmla="*/ 2147483647 w 13"/>
                <a:gd name="T3" fmla="*/ 2147483647 h 3"/>
                <a:gd name="T4" fmla="*/ 0 w 13"/>
                <a:gd name="T5" fmla="*/ 0 h 3"/>
                <a:gd name="T6" fmla="*/ 0 60000 65536"/>
                <a:gd name="T7" fmla="*/ 0 60000 65536"/>
                <a:gd name="T8" fmla="*/ 0 60000 65536"/>
                <a:gd name="T9" fmla="*/ 0 w 13"/>
                <a:gd name="T10" fmla="*/ 0 h 3"/>
                <a:gd name="T11" fmla="*/ 13 w 13"/>
                <a:gd name="T12" fmla="*/ 3 h 3"/>
              </a:gdLst>
              <a:ahLst/>
              <a:cxnLst>
                <a:cxn ang="T6">
                  <a:pos x="T0" y="T1"/>
                </a:cxn>
                <a:cxn ang="T7">
                  <a:pos x="T2" y="T3"/>
                </a:cxn>
                <a:cxn ang="T8">
                  <a:pos x="T4" y="T5"/>
                </a:cxn>
              </a:cxnLst>
              <a:rect l="T9" t="T10" r="T11" b="T12"/>
              <a:pathLst>
                <a:path w="13" h="3">
                  <a:moveTo>
                    <a:pt x="0" y="0"/>
                  </a:moveTo>
                  <a:lnTo>
                    <a:pt x="13" y="3"/>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7" name="Freeform 432"/>
            <p:cNvSpPr>
              <a:spLocks/>
            </p:cNvSpPr>
            <p:nvPr/>
          </p:nvSpPr>
          <p:spPr bwMode="auto">
            <a:xfrm>
              <a:off x="8237538" y="2325713"/>
              <a:ext cx="23812" cy="6350"/>
            </a:xfrm>
            <a:custGeom>
              <a:avLst/>
              <a:gdLst>
                <a:gd name="T0" fmla="*/ 0 w 13"/>
                <a:gd name="T1" fmla="*/ 0 h 3"/>
                <a:gd name="T2" fmla="*/ 2147483647 w 13"/>
                <a:gd name="T3" fmla="*/ 2147483647 h 3"/>
                <a:gd name="T4" fmla="*/ 0 w 13"/>
                <a:gd name="T5" fmla="*/ 0 h 3"/>
                <a:gd name="T6" fmla="*/ 0 60000 65536"/>
                <a:gd name="T7" fmla="*/ 0 60000 65536"/>
                <a:gd name="T8" fmla="*/ 0 60000 65536"/>
                <a:gd name="T9" fmla="*/ 0 w 13"/>
                <a:gd name="T10" fmla="*/ 0 h 3"/>
                <a:gd name="T11" fmla="*/ 13 w 13"/>
                <a:gd name="T12" fmla="*/ 3 h 3"/>
              </a:gdLst>
              <a:ahLst/>
              <a:cxnLst>
                <a:cxn ang="T6">
                  <a:pos x="T0" y="T1"/>
                </a:cxn>
                <a:cxn ang="T7">
                  <a:pos x="T2" y="T3"/>
                </a:cxn>
                <a:cxn ang="T8">
                  <a:pos x="T4" y="T5"/>
                </a:cxn>
              </a:cxnLst>
              <a:rect l="T9" t="T10" r="T11" b="T12"/>
              <a:pathLst>
                <a:path w="13" h="3">
                  <a:moveTo>
                    <a:pt x="0" y="0"/>
                  </a:moveTo>
                  <a:lnTo>
                    <a:pt x="13" y="3"/>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8" name="Freeform 433"/>
            <p:cNvSpPr>
              <a:spLocks/>
            </p:cNvSpPr>
            <p:nvPr/>
          </p:nvSpPr>
          <p:spPr bwMode="auto">
            <a:xfrm>
              <a:off x="8480425" y="2352700"/>
              <a:ext cx="14288" cy="6350"/>
            </a:xfrm>
            <a:custGeom>
              <a:avLst/>
              <a:gdLst>
                <a:gd name="T0" fmla="*/ 0 w 9"/>
                <a:gd name="T1" fmla="*/ 0 h 4"/>
                <a:gd name="T2" fmla="*/ 2147483647 w 9"/>
                <a:gd name="T3" fmla="*/ 2147483647 h 4"/>
                <a:gd name="T4" fmla="*/ 0 w 9"/>
                <a:gd name="T5" fmla="*/ 0 h 4"/>
                <a:gd name="T6" fmla="*/ 0 60000 65536"/>
                <a:gd name="T7" fmla="*/ 0 60000 65536"/>
                <a:gd name="T8" fmla="*/ 0 60000 65536"/>
                <a:gd name="T9" fmla="*/ 0 w 9"/>
                <a:gd name="T10" fmla="*/ 0 h 4"/>
                <a:gd name="T11" fmla="*/ 9 w 9"/>
                <a:gd name="T12" fmla="*/ 4 h 4"/>
              </a:gdLst>
              <a:ahLst/>
              <a:cxnLst>
                <a:cxn ang="T6">
                  <a:pos x="T0" y="T1"/>
                </a:cxn>
                <a:cxn ang="T7">
                  <a:pos x="T2" y="T3"/>
                </a:cxn>
                <a:cxn ang="T8">
                  <a:pos x="T4" y="T5"/>
                </a:cxn>
              </a:cxnLst>
              <a:rect l="T9" t="T10" r="T11" b="T12"/>
              <a:pathLst>
                <a:path w="9" h="4">
                  <a:moveTo>
                    <a:pt x="0" y="0"/>
                  </a:moveTo>
                  <a:lnTo>
                    <a:pt x="9" y="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9" name="Line 434"/>
            <p:cNvSpPr>
              <a:spLocks noChangeShapeType="1"/>
            </p:cNvSpPr>
            <p:nvPr/>
          </p:nvSpPr>
          <p:spPr bwMode="auto">
            <a:xfrm>
              <a:off x="8480425" y="2352700"/>
              <a:ext cx="14288" cy="635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0" name="Freeform 435"/>
            <p:cNvSpPr>
              <a:spLocks/>
            </p:cNvSpPr>
            <p:nvPr/>
          </p:nvSpPr>
          <p:spPr bwMode="auto">
            <a:xfrm>
              <a:off x="8515350" y="2352700"/>
              <a:ext cx="11113" cy="6350"/>
            </a:xfrm>
            <a:custGeom>
              <a:avLst/>
              <a:gdLst>
                <a:gd name="T0" fmla="*/ 2147483647 w 8"/>
                <a:gd name="T1" fmla="*/ 2147483647 h 4"/>
                <a:gd name="T2" fmla="*/ 2147483647 w 8"/>
                <a:gd name="T3" fmla="*/ 2147483647 h 4"/>
                <a:gd name="T4" fmla="*/ 0 w 8"/>
                <a:gd name="T5" fmla="*/ 0 h 4"/>
                <a:gd name="T6" fmla="*/ 2147483647 w 8"/>
                <a:gd name="T7" fmla="*/ 2147483647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3" y="4"/>
                  </a:moveTo>
                  <a:lnTo>
                    <a:pt x="8" y="1"/>
                  </a:lnTo>
                  <a:lnTo>
                    <a:pt x="0" y="0"/>
                  </a:lnTo>
                  <a:lnTo>
                    <a:pt x="3"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1" name="Freeform 436"/>
            <p:cNvSpPr>
              <a:spLocks/>
            </p:cNvSpPr>
            <p:nvPr/>
          </p:nvSpPr>
          <p:spPr bwMode="auto">
            <a:xfrm>
              <a:off x="8515350" y="2352700"/>
              <a:ext cx="11113" cy="6350"/>
            </a:xfrm>
            <a:custGeom>
              <a:avLst/>
              <a:gdLst>
                <a:gd name="T0" fmla="*/ 2147483647 w 8"/>
                <a:gd name="T1" fmla="*/ 2147483647 h 4"/>
                <a:gd name="T2" fmla="*/ 2147483647 w 8"/>
                <a:gd name="T3" fmla="*/ 2147483647 h 4"/>
                <a:gd name="T4" fmla="*/ 0 w 8"/>
                <a:gd name="T5" fmla="*/ 0 h 4"/>
                <a:gd name="T6" fmla="*/ 2147483647 w 8"/>
                <a:gd name="T7" fmla="*/ 2147483647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3" y="4"/>
                  </a:moveTo>
                  <a:lnTo>
                    <a:pt x="8" y="1"/>
                  </a:lnTo>
                  <a:lnTo>
                    <a:pt x="0" y="0"/>
                  </a:lnTo>
                  <a:lnTo>
                    <a:pt x="3"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2" name="Freeform 437"/>
            <p:cNvSpPr>
              <a:spLocks/>
            </p:cNvSpPr>
            <p:nvPr/>
          </p:nvSpPr>
          <p:spPr bwMode="auto">
            <a:xfrm>
              <a:off x="8551863" y="2344763"/>
              <a:ext cx="11112" cy="3175"/>
            </a:xfrm>
            <a:custGeom>
              <a:avLst/>
              <a:gdLst>
                <a:gd name="T0" fmla="*/ 0 w 6"/>
                <a:gd name="T1" fmla="*/ 2147483647 h 2"/>
                <a:gd name="T2" fmla="*/ 2147483647 w 6"/>
                <a:gd name="T3" fmla="*/ 0 h 2"/>
                <a:gd name="T4" fmla="*/ 0 w 6"/>
                <a:gd name="T5" fmla="*/ 2147483647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2"/>
                  </a:moveTo>
                  <a:lnTo>
                    <a:pt x="6" y="0"/>
                  </a:lnTo>
                  <a:lnTo>
                    <a:pt x="0" y="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3" name="Line 438"/>
            <p:cNvSpPr>
              <a:spLocks noChangeShapeType="1"/>
            </p:cNvSpPr>
            <p:nvPr/>
          </p:nvSpPr>
          <p:spPr bwMode="auto">
            <a:xfrm flipV="1">
              <a:off x="8551863" y="2344763"/>
              <a:ext cx="11112" cy="31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4" name="Freeform 439"/>
            <p:cNvSpPr>
              <a:spLocks/>
            </p:cNvSpPr>
            <p:nvPr/>
          </p:nvSpPr>
          <p:spPr bwMode="auto">
            <a:xfrm>
              <a:off x="8558213" y="2338413"/>
              <a:ext cx="4762" cy="6350"/>
            </a:xfrm>
            <a:custGeom>
              <a:avLst/>
              <a:gdLst>
                <a:gd name="T0" fmla="*/ 2147483647 w 3"/>
                <a:gd name="T1" fmla="*/ 2147483647 h 4"/>
                <a:gd name="T2" fmla="*/ 0 w 3"/>
                <a:gd name="T3" fmla="*/ 0 h 4"/>
                <a:gd name="T4" fmla="*/ 2147483647 w 3"/>
                <a:gd name="T5" fmla="*/ 2147483647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3" y="4"/>
                  </a:moveTo>
                  <a:lnTo>
                    <a:pt x="0" y="0"/>
                  </a:lnTo>
                  <a:lnTo>
                    <a:pt x="3"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5" name="Line 440"/>
            <p:cNvSpPr>
              <a:spLocks noChangeShapeType="1"/>
            </p:cNvSpPr>
            <p:nvPr/>
          </p:nvSpPr>
          <p:spPr bwMode="auto">
            <a:xfrm flipH="1" flipV="1">
              <a:off x="8558213" y="2338413"/>
              <a:ext cx="4762" cy="635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6" name="Freeform 441"/>
            <p:cNvSpPr>
              <a:spLocks/>
            </p:cNvSpPr>
            <p:nvPr/>
          </p:nvSpPr>
          <p:spPr bwMode="auto">
            <a:xfrm>
              <a:off x="449263" y="2311425"/>
              <a:ext cx="44450" cy="20638"/>
            </a:xfrm>
            <a:custGeom>
              <a:avLst/>
              <a:gdLst>
                <a:gd name="T0" fmla="*/ 0 w 25"/>
                <a:gd name="T1" fmla="*/ 2147483647 h 13"/>
                <a:gd name="T2" fmla="*/ 2147483647 w 25"/>
                <a:gd name="T3" fmla="*/ 0 h 13"/>
                <a:gd name="T4" fmla="*/ 0 w 25"/>
                <a:gd name="T5" fmla="*/ 2147483647 h 13"/>
                <a:gd name="T6" fmla="*/ 0 w 25"/>
                <a:gd name="T7" fmla="*/ 2147483647 h 13"/>
                <a:gd name="T8" fmla="*/ 0 60000 65536"/>
                <a:gd name="T9" fmla="*/ 0 60000 65536"/>
                <a:gd name="T10" fmla="*/ 0 60000 65536"/>
                <a:gd name="T11" fmla="*/ 0 60000 65536"/>
                <a:gd name="T12" fmla="*/ 0 w 25"/>
                <a:gd name="T13" fmla="*/ 0 h 13"/>
                <a:gd name="T14" fmla="*/ 25 w 25"/>
                <a:gd name="T15" fmla="*/ 13 h 13"/>
              </a:gdLst>
              <a:ahLst/>
              <a:cxnLst>
                <a:cxn ang="T8">
                  <a:pos x="T0" y="T1"/>
                </a:cxn>
                <a:cxn ang="T9">
                  <a:pos x="T2" y="T3"/>
                </a:cxn>
                <a:cxn ang="T10">
                  <a:pos x="T4" y="T5"/>
                </a:cxn>
                <a:cxn ang="T11">
                  <a:pos x="T6" y="T7"/>
                </a:cxn>
              </a:cxnLst>
              <a:rect l="T12" t="T13" r="T14" b="T15"/>
              <a:pathLst>
                <a:path w="25" h="13">
                  <a:moveTo>
                    <a:pt x="0" y="13"/>
                  </a:moveTo>
                  <a:lnTo>
                    <a:pt x="25" y="0"/>
                  </a:lnTo>
                  <a:lnTo>
                    <a:pt x="0" y="10"/>
                  </a:lnTo>
                  <a:lnTo>
                    <a:pt x="0" y="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7" name="Freeform 442"/>
            <p:cNvSpPr>
              <a:spLocks/>
            </p:cNvSpPr>
            <p:nvPr/>
          </p:nvSpPr>
          <p:spPr bwMode="auto">
            <a:xfrm>
              <a:off x="449263" y="2311425"/>
              <a:ext cx="44450" cy="20638"/>
            </a:xfrm>
            <a:custGeom>
              <a:avLst/>
              <a:gdLst>
                <a:gd name="T0" fmla="*/ 0 w 25"/>
                <a:gd name="T1" fmla="*/ 2147483647 h 13"/>
                <a:gd name="T2" fmla="*/ 2147483647 w 25"/>
                <a:gd name="T3" fmla="*/ 0 h 13"/>
                <a:gd name="T4" fmla="*/ 0 w 25"/>
                <a:gd name="T5" fmla="*/ 2147483647 h 13"/>
                <a:gd name="T6" fmla="*/ 0 60000 65536"/>
                <a:gd name="T7" fmla="*/ 0 60000 65536"/>
                <a:gd name="T8" fmla="*/ 0 60000 65536"/>
                <a:gd name="T9" fmla="*/ 0 w 25"/>
                <a:gd name="T10" fmla="*/ 0 h 13"/>
                <a:gd name="T11" fmla="*/ 25 w 25"/>
                <a:gd name="T12" fmla="*/ 13 h 13"/>
              </a:gdLst>
              <a:ahLst/>
              <a:cxnLst>
                <a:cxn ang="T6">
                  <a:pos x="T0" y="T1"/>
                </a:cxn>
                <a:cxn ang="T7">
                  <a:pos x="T2" y="T3"/>
                </a:cxn>
                <a:cxn ang="T8">
                  <a:pos x="T4" y="T5"/>
                </a:cxn>
              </a:cxnLst>
              <a:rect l="T9" t="T10" r="T11" b="T12"/>
              <a:pathLst>
                <a:path w="25" h="13">
                  <a:moveTo>
                    <a:pt x="0" y="13"/>
                  </a:moveTo>
                  <a:lnTo>
                    <a:pt x="25" y="0"/>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8" name="Freeform 443"/>
            <p:cNvSpPr>
              <a:spLocks/>
            </p:cNvSpPr>
            <p:nvPr/>
          </p:nvSpPr>
          <p:spPr bwMode="auto">
            <a:xfrm>
              <a:off x="8659813" y="2325713"/>
              <a:ext cx="1587" cy="6350"/>
            </a:xfrm>
            <a:custGeom>
              <a:avLst/>
              <a:gdLst>
                <a:gd name="T0" fmla="*/ 0 w 2"/>
                <a:gd name="T1" fmla="*/ 0 h 3"/>
                <a:gd name="T2" fmla="*/ 2147483647 w 2"/>
                <a:gd name="T3" fmla="*/ 2147483647 h 3"/>
                <a:gd name="T4" fmla="*/ 0 w 2"/>
                <a:gd name="T5" fmla="*/ 0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0" y="0"/>
                  </a:moveTo>
                  <a:lnTo>
                    <a:pt x="2" y="3"/>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9" name="Line 444"/>
            <p:cNvSpPr>
              <a:spLocks noChangeShapeType="1"/>
            </p:cNvSpPr>
            <p:nvPr/>
          </p:nvSpPr>
          <p:spPr bwMode="auto">
            <a:xfrm>
              <a:off x="8659813" y="2325713"/>
              <a:ext cx="1587" cy="635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0" name="Freeform 445"/>
            <p:cNvSpPr>
              <a:spLocks/>
            </p:cNvSpPr>
            <p:nvPr/>
          </p:nvSpPr>
          <p:spPr bwMode="auto">
            <a:xfrm>
              <a:off x="493713" y="2298725"/>
              <a:ext cx="52387" cy="15875"/>
            </a:xfrm>
            <a:custGeom>
              <a:avLst/>
              <a:gdLst>
                <a:gd name="T0" fmla="*/ 0 w 28"/>
                <a:gd name="T1" fmla="*/ 2147483647 h 10"/>
                <a:gd name="T2" fmla="*/ 2147483647 w 28"/>
                <a:gd name="T3" fmla="*/ 0 h 10"/>
                <a:gd name="T4" fmla="*/ 2147483647 w 28"/>
                <a:gd name="T5" fmla="*/ 0 h 10"/>
                <a:gd name="T6" fmla="*/ 0 w 28"/>
                <a:gd name="T7" fmla="*/ 2147483647 h 10"/>
                <a:gd name="T8" fmla="*/ 0 60000 65536"/>
                <a:gd name="T9" fmla="*/ 0 60000 65536"/>
                <a:gd name="T10" fmla="*/ 0 60000 65536"/>
                <a:gd name="T11" fmla="*/ 0 60000 65536"/>
                <a:gd name="T12" fmla="*/ 0 w 28"/>
                <a:gd name="T13" fmla="*/ 0 h 10"/>
                <a:gd name="T14" fmla="*/ 28 w 28"/>
                <a:gd name="T15" fmla="*/ 10 h 10"/>
              </a:gdLst>
              <a:ahLst/>
              <a:cxnLst>
                <a:cxn ang="T8">
                  <a:pos x="T0" y="T1"/>
                </a:cxn>
                <a:cxn ang="T9">
                  <a:pos x="T2" y="T3"/>
                </a:cxn>
                <a:cxn ang="T10">
                  <a:pos x="T4" y="T5"/>
                </a:cxn>
                <a:cxn ang="T11">
                  <a:pos x="T6" y="T7"/>
                </a:cxn>
              </a:cxnLst>
              <a:rect l="T12" t="T13" r="T14" b="T15"/>
              <a:pathLst>
                <a:path w="28" h="10">
                  <a:moveTo>
                    <a:pt x="0" y="10"/>
                  </a:moveTo>
                  <a:lnTo>
                    <a:pt x="28" y="0"/>
                  </a:lnTo>
                  <a:lnTo>
                    <a:pt x="18" y="0"/>
                  </a:lnTo>
                  <a:lnTo>
                    <a:pt x="0"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1" name="Freeform 446"/>
            <p:cNvSpPr>
              <a:spLocks/>
            </p:cNvSpPr>
            <p:nvPr/>
          </p:nvSpPr>
          <p:spPr bwMode="auto">
            <a:xfrm>
              <a:off x="493713" y="2298725"/>
              <a:ext cx="52387" cy="15875"/>
            </a:xfrm>
            <a:custGeom>
              <a:avLst/>
              <a:gdLst>
                <a:gd name="T0" fmla="*/ 0 w 28"/>
                <a:gd name="T1" fmla="*/ 2147483647 h 10"/>
                <a:gd name="T2" fmla="*/ 2147483647 w 28"/>
                <a:gd name="T3" fmla="*/ 0 h 10"/>
                <a:gd name="T4" fmla="*/ 2147483647 w 28"/>
                <a:gd name="T5" fmla="*/ 0 h 10"/>
                <a:gd name="T6" fmla="*/ 0 w 28"/>
                <a:gd name="T7" fmla="*/ 2147483647 h 10"/>
                <a:gd name="T8" fmla="*/ 0 60000 65536"/>
                <a:gd name="T9" fmla="*/ 0 60000 65536"/>
                <a:gd name="T10" fmla="*/ 0 60000 65536"/>
                <a:gd name="T11" fmla="*/ 0 60000 65536"/>
                <a:gd name="T12" fmla="*/ 0 w 28"/>
                <a:gd name="T13" fmla="*/ 0 h 10"/>
                <a:gd name="T14" fmla="*/ 28 w 28"/>
                <a:gd name="T15" fmla="*/ 10 h 10"/>
              </a:gdLst>
              <a:ahLst/>
              <a:cxnLst>
                <a:cxn ang="T8">
                  <a:pos x="T0" y="T1"/>
                </a:cxn>
                <a:cxn ang="T9">
                  <a:pos x="T2" y="T3"/>
                </a:cxn>
                <a:cxn ang="T10">
                  <a:pos x="T4" y="T5"/>
                </a:cxn>
                <a:cxn ang="T11">
                  <a:pos x="T6" y="T7"/>
                </a:cxn>
              </a:cxnLst>
              <a:rect l="T12" t="T13" r="T14" b="T15"/>
              <a:pathLst>
                <a:path w="28" h="10">
                  <a:moveTo>
                    <a:pt x="0" y="10"/>
                  </a:moveTo>
                  <a:lnTo>
                    <a:pt x="28" y="0"/>
                  </a:lnTo>
                  <a:lnTo>
                    <a:pt x="18" y="0"/>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2" name="Freeform 447"/>
            <p:cNvSpPr>
              <a:spLocks/>
            </p:cNvSpPr>
            <p:nvPr/>
          </p:nvSpPr>
          <p:spPr bwMode="auto">
            <a:xfrm>
              <a:off x="8223250" y="2054250"/>
              <a:ext cx="66675" cy="14288"/>
            </a:xfrm>
            <a:custGeom>
              <a:avLst/>
              <a:gdLst>
                <a:gd name="T0" fmla="*/ 0 w 39"/>
                <a:gd name="T1" fmla="*/ 0 h 10"/>
                <a:gd name="T2" fmla="*/ 2147483647 w 39"/>
                <a:gd name="T3" fmla="*/ 2147483647 h 10"/>
                <a:gd name="T4" fmla="*/ 2147483647 w 39"/>
                <a:gd name="T5" fmla="*/ 2147483647 h 10"/>
                <a:gd name="T6" fmla="*/ 2147483647 w 39"/>
                <a:gd name="T7" fmla="*/ 2147483647 h 10"/>
                <a:gd name="T8" fmla="*/ 0 w 39"/>
                <a:gd name="T9" fmla="*/ 0 h 10"/>
                <a:gd name="T10" fmla="*/ 0 60000 65536"/>
                <a:gd name="T11" fmla="*/ 0 60000 65536"/>
                <a:gd name="T12" fmla="*/ 0 60000 65536"/>
                <a:gd name="T13" fmla="*/ 0 60000 65536"/>
                <a:gd name="T14" fmla="*/ 0 60000 65536"/>
                <a:gd name="T15" fmla="*/ 0 w 39"/>
                <a:gd name="T16" fmla="*/ 0 h 10"/>
                <a:gd name="T17" fmla="*/ 39 w 39"/>
                <a:gd name="T18" fmla="*/ 10 h 10"/>
              </a:gdLst>
              <a:ahLst/>
              <a:cxnLst>
                <a:cxn ang="T10">
                  <a:pos x="T0" y="T1"/>
                </a:cxn>
                <a:cxn ang="T11">
                  <a:pos x="T2" y="T3"/>
                </a:cxn>
                <a:cxn ang="T12">
                  <a:pos x="T4" y="T5"/>
                </a:cxn>
                <a:cxn ang="T13">
                  <a:pos x="T6" y="T7"/>
                </a:cxn>
                <a:cxn ang="T14">
                  <a:pos x="T8" y="T9"/>
                </a:cxn>
              </a:cxnLst>
              <a:rect l="T15" t="T16" r="T17" b="T18"/>
              <a:pathLst>
                <a:path w="39" h="10">
                  <a:moveTo>
                    <a:pt x="0" y="0"/>
                  </a:moveTo>
                  <a:lnTo>
                    <a:pt x="7" y="6"/>
                  </a:lnTo>
                  <a:lnTo>
                    <a:pt x="34" y="10"/>
                  </a:lnTo>
                  <a:lnTo>
                    <a:pt x="39" y="6"/>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3" name="Freeform 448"/>
            <p:cNvSpPr>
              <a:spLocks/>
            </p:cNvSpPr>
            <p:nvPr/>
          </p:nvSpPr>
          <p:spPr bwMode="auto">
            <a:xfrm>
              <a:off x="8223250" y="2054250"/>
              <a:ext cx="66675" cy="14288"/>
            </a:xfrm>
            <a:custGeom>
              <a:avLst/>
              <a:gdLst>
                <a:gd name="T0" fmla="*/ 0 w 39"/>
                <a:gd name="T1" fmla="*/ 0 h 10"/>
                <a:gd name="T2" fmla="*/ 2147483647 w 39"/>
                <a:gd name="T3" fmla="*/ 2147483647 h 10"/>
                <a:gd name="T4" fmla="*/ 2147483647 w 39"/>
                <a:gd name="T5" fmla="*/ 2147483647 h 10"/>
                <a:gd name="T6" fmla="*/ 2147483647 w 39"/>
                <a:gd name="T7" fmla="*/ 2147483647 h 10"/>
                <a:gd name="T8" fmla="*/ 0 60000 65536"/>
                <a:gd name="T9" fmla="*/ 0 60000 65536"/>
                <a:gd name="T10" fmla="*/ 0 60000 65536"/>
                <a:gd name="T11" fmla="*/ 0 60000 65536"/>
                <a:gd name="T12" fmla="*/ 0 w 39"/>
                <a:gd name="T13" fmla="*/ 0 h 10"/>
                <a:gd name="T14" fmla="*/ 39 w 39"/>
                <a:gd name="T15" fmla="*/ 10 h 10"/>
              </a:gdLst>
              <a:ahLst/>
              <a:cxnLst>
                <a:cxn ang="T8">
                  <a:pos x="T0" y="T1"/>
                </a:cxn>
                <a:cxn ang="T9">
                  <a:pos x="T2" y="T3"/>
                </a:cxn>
                <a:cxn ang="T10">
                  <a:pos x="T4" y="T5"/>
                </a:cxn>
                <a:cxn ang="T11">
                  <a:pos x="T6" y="T7"/>
                </a:cxn>
              </a:cxnLst>
              <a:rect l="T12" t="T13" r="T14" b="T15"/>
              <a:pathLst>
                <a:path w="39" h="10">
                  <a:moveTo>
                    <a:pt x="0" y="0"/>
                  </a:moveTo>
                  <a:lnTo>
                    <a:pt x="7" y="6"/>
                  </a:lnTo>
                  <a:lnTo>
                    <a:pt x="34" y="10"/>
                  </a:lnTo>
                  <a:lnTo>
                    <a:pt x="39"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4" name="Freeform 449"/>
            <p:cNvSpPr>
              <a:spLocks/>
            </p:cNvSpPr>
            <p:nvPr/>
          </p:nvSpPr>
          <p:spPr bwMode="auto">
            <a:xfrm>
              <a:off x="817563" y="2059013"/>
              <a:ext cx="3175" cy="3175"/>
            </a:xfrm>
            <a:custGeom>
              <a:avLst/>
              <a:gdLst>
                <a:gd name="T0" fmla="*/ 0 w 2"/>
                <a:gd name="T1" fmla="*/ 2147483647 h 1"/>
                <a:gd name="T2" fmla="*/ 2147483647 w 2"/>
                <a:gd name="T3" fmla="*/ 0 h 1"/>
                <a:gd name="T4" fmla="*/ 0 w 2"/>
                <a:gd name="T5" fmla="*/ 2147483647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1"/>
                  </a:moveTo>
                  <a:lnTo>
                    <a:pt x="2" y="0"/>
                  </a:lnTo>
                  <a:lnTo>
                    <a:pt x="0" y="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5" name="Line 450"/>
            <p:cNvSpPr>
              <a:spLocks noChangeShapeType="1"/>
            </p:cNvSpPr>
            <p:nvPr/>
          </p:nvSpPr>
          <p:spPr bwMode="auto">
            <a:xfrm flipV="1">
              <a:off x="817563" y="2059013"/>
              <a:ext cx="3175" cy="31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6" name="Freeform 451"/>
            <p:cNvSpPr>
              <a:spLocks/>
            </p:cNvSpPr>
            <p:nvPr/>
          </p:nvSpPr>
          <p:spPr bwMode="auto">
            <a:xfrm>
              <a:off x="8223250" y="2054250"/>
              <a:ext cx="66675" cy="4763"/>
            </a:xfrm>
            <a:custGeom>
              <a:avLst/>
              <a:gdLst>
                <a:gd name="T0" fmla="*/ 2147483647 w 39"/>
                <a:gd name="T1" fmla="*/ 2147483647 h 5"/>
                <a:gd name="T2" fmla="*/ 0 w 39"/>
                <a:gd name="T3" fmla="*/ 0 h 5"/>
                <a:gd name="T4" fmla="*/ 2147483647 w 39"/>
                <a:gd name="T5" fmla="*/ 2147483647 h 5"/>
                <a:gd name="T6" fmla="*/ 0 60000 65536"/>
                <a:gd name="T7" fmla="*/ 0 60000 65536"/>
                <a:gd name="T8" fmla="*/ 0 60000 65536"/>
                <a:gd name="T9" fmla="*/ 0 w 39"/>
                <a:gd name="T10" fmla="*/ 0 h 5"/>
                <a:gd name="T11" fmla="*/ 39 w 39"/>
                <a:gd name="T12" fmla="*/ 5 h 5"/>
              </a:gdLst>
              <a:ahLst/>
              <a:cxnLst>
                <a:cxn ang="T6">
                  <a:pos x="T0" y="T1"/>
                </a:cxn>
                <a:cxn ang="T7">
                  <a:pos x="T2" y="T3"/>
                </a:cxn>
                <a:cxn ang="T8">
                  <a:pos x="T4" y="T5"/>
                </a:cxn>
              </a:cxnLst>
              <a:rect l="T9" t="T10" r="T11" b="T12"/>
              <a:pathLst>
                <a:path w="39" h="5">
                  <a:moveTo>
                    <a:pt x="39" y="5"/>
                  </a:moveTo>
                  <a:lnTo>
                    <a:pt x="0" y="0"/>
                  </a:lnTo>
                  <a:lnTo>
                    <a:pt x="39"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7" name="Line 452"/>
            <p:cNvSpPr>
              <a:spLocks noChangeShapeType="1"/>
            </p:cNvSpPr>
            <p:nvPr/>
          </p:nvSpPr>
          <p:spPr bwMode="auto">
            <a:xfrm flipH="1" flipV="1">
              <a:off x="8223250" y="2054250"/>
              <a:ext cx="66675" cy="4763"/>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8" name="Freeform 453"/>
            <p:cNvSpPr>
              <a:spLocks/>
            </p:cNvSpPr>
            <p:nvPr/>
          </p:nvSpPr>
          <p:spPr bwMode="auto">
            <a:xfrm>
              <a:off x="738188" y="2138388"/>
              <a:ext cx="39687" cy="7937"/>
            </a:xfrm>
            <a:custGeom>
              <a:avLst/>
              <a:gdLst>
                <a:gd name="T0" fmla="*/ 0 w 25"/>
                <a:gd name="T1" fmla="*/ 2147483647 h 7"/>
                <a:gd name="T2" fmla="*/ 2147483647 w 25"/>
                <a:gd name="T3" fmla="*/ 2147483647 h 7"/>
                <a:gd name="T4" fmla="*/ 2147483647 w 25"/>
                <a:gd name="T5" fmla="*/ 0 h 7"/>
                <a:gd name="T6" fmla="*/ 0 w 25"/>
                <a:gd name="T7" fmla="*/ 2147483647 h 7"/>
                <a:gd name="T8" fmla="*/ 0 60000 65536"/>
                <a:gd name="T9" fmla="*/ 0 60000 65536"/>
                <a:gd name="T10" fmla="*/ 0 60000 65536"/>
                <a:gd name="T11" fmla="*/ 0 60000 65536"/>
                <a:gd name="T12" fmla="*/ 0 w 25"/>
                <a:gd name="T13" fmla="*/ 0 h 7"/>
                <a:gd name="T14" fmla="*/ 25 w 25"/>
                <a:gd name="T15" fmla="*/ 7 h 7"/>
              </a:gdLst>
              <a:ahLst/>
              <a:cxnLst>
                <a:cxn ang="T8">
                  <a:pos x="T0" y="T1"/>
                </a:cxn>
                <a:cxn ang="T9">
                  <a:pos x="T2" y="T3"/>
                </a:cxn>
                <a:cxn ang="T10">
                  <a:pos x="T4" y="T5"/>
                </a:cxn>
                <a:cxn ang="T11">
                  <a:pos x="T6" y="T7"/>
                </a:cxn>
              </a:cxnLst>
              <a:rect l="T12" t="T13" r="T14" b="T15"/>
              <a:pathLst>
                <a:path w="25" h="7">
                  <a:moveTo>
                    <a:pt x="0" y="2"/>
                  </a:moveTo>
                  <a:lnTo>
                    <a:pt x="8" y="7"/>
                  </a:lnTo>
                  <a:lnTo>
                    <a:pt x="25" y="0"/>
                  </a:lnTo>
                  <a:lnTo>
                    <a:pt x="0" y="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9" name="Freeform 454"/>
            <p:cNvSpPr>
              <a:spLocks/>
            </p:cNvSpPr>
            <p:nvPr/>
          </p:nvSpPr>
          <p:spPr bwMode="auto">
            <a:xfrm>
              <a:off x="738188" y="2138388"/>
              <a:ext cx="39687" cy="7937"/>
            </a:xfrm>
            <a:custGeom>
              <a:avLst/>
              <a:gdLst>
                <a:gd name="T0" fmla="*/ 0 w 25"/>
                <a:gd name="T1" fmla="*/ 2147483647 h 7"/>
                <a:gd name="T2" fmla="*/ 2147483647 w 25"/>
                <a:gd name="T3" fmla="*/ 2147483647 h 7"/>
                <a:gd name="T4" fmla="*/ 2147483647 w 25"/>
                <a:gd name="T5" fmla="*/ 0 h 7"/>
                <a:gd name="T6" fmla="*/ 0 w 25"/>
                <a:gd name="T7" fmla="*/ 2147483647 h 7"/>
                <a:gd name="T8" fmla="*/ 0 60000 65536"/>
                <a:gd name="T9" fmla="*/ 0 60000 65536"/>
                <a:gd name="T10" fmla="*/ 0 60000 65536"/>
                <a:gd name="T11" fmla="*/ 0 60000 65536"/>
                <a:gd name="T12" fmla="*/ 0 w 25"/>
                <a:gd name="T13" fmla="*/ 0 h 7"/>
                <a:gd name="T14" fmla="*/ 25 w 25"/>
                <a:gd name="T15" fmla="*/ 7 h 7"/>
              </a:gdLst>
              <a:ahLst/>
              <a:cxnLst>
                <a:cxn ang="T8">
                  <a:pos x="T0" y="T1"/>
                </a:cxn>
                <a:cxn ang="T9">
                  <a:pos x="T2" y="T3"/>
                </a:cxn>
                <a:cxn ang="T10">
                  <a:pos x="T4" y="T5"/>
                </a:cxn>
                <a:cxn ang="T11">
                  <a:pos x="T6" y="T7"/>
                </a:cxn>
              </a:cxnLst>
              <a:rect l="T12" t="T13" r="T14" b="T15"/>
              <a:pathLst>
                <a:path w="25" h="7">
                  <a:moveTo>
                    <a:pt x="0" y="2"/>
                  </a:moveTo>
                  <a:lnTo>
                    <a:pt x="8" y="7"/>
                  </a:lnTo>
                  <a:lnTo>
                    <a:pt x="25" y="0"/>
                  </a:lnTo>
                  <a:lnTo>
                    <a:pt x="0" y="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0" name="Freeform 455"/>
            <p:cNvSpPr>
              <a:spLocks/>
            </p:cNvSpPr>
            <p:nvPr/>
          </p:nvSpPr>
          <p:spPr bwMode="auto">
            <a:xfrm>
              <a:off x="908050" y="2182838"/>
              <a:ext cx="90488" cy="44450"/>
            </a:xfrm>
            <a:custGeom>
              <a:avLst/>
              <a:gdLst>
                <a:gd name="T0" fmla="*/ 0 w 52"/>
                <a:gd name="T1" fmla="*/ 2147483647 h 28"/>
                <a:gd name="T2" fmla="*/ 0 w 52"/>
                <a:gd name="T3" fmla="*/ 2147483647 h 28"/>
                <a:gd name="T4" fmla="*/ 2147483647 w 52"/>
                <a:gd name="T5" fmla="*/ 2147483647 h 28"/>
                <a:gd name="T6" fmla="*/ 2147483647 w 52"/>
                <a:gd name="T7" fmla="*/ 2147483647 h 28"/>
                <a:gd name="T8" fmla="*/ 2147483647 w 52"/>
                <a:gd name="T9" fmla="*/ 2147483647 h 28"/>
                <a:gd name="T10" fmla="*/ 2147483647 w 52"/>
                <a:gd name="T11" fmla="*/ 2147483647 h 28"/>
                <a:gd name="T12" fmla="*/ 2147483647 w 52"/>
                <a:gd name="T13" fmla="*/ 0 h 28"/>
                <a:gd name="T14" fmla="*/ 0 w 52"/>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28"/>
                <a:gd name="T26" fmla="*/ 52 w 52"/>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28">
                  <a:moveTo>
                    <a:pt x="0" y="21"/>
                  </a:moveTo>
                  <a:lnTo>
                    <a:pt x="0" y="28"/>
                  </a:lnTo>
                  <a:lnTo>
                    <a:pt x="36" y="15"/>
                  </a:lnTo>
                  <a:lnTo>
                    <a:pt x="40" y="11"/>
                  </a:lnTo>
                  <a:lnTo>
                    <a:pt x="36" y="11"/>
                  </a:lnTo>
                  <a:lnTo>
                    <a:pt x="52" y="6"/>
                  </a:lnTo>
                  <a:lnTo>
                    <a:pt x="50" y="0"/>
                  </a:lnTo>
                  <a:lnTo>
                    <a:pt x="0" y="2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1" name="Freeform 456"/>
            <p:cNvSpPr>
              <a:spLocks/>
            </p:cNvSpPr>
            <p:nvPr/>
          </p:nvSpPr>
          <p:spPr bwMode="auto">
            <a:xfrm>
              <a:off x="908050" y="2182838"/>
              <a:ext cx="90488" cy="44450"/>
            </a:xfrm>
            <a:custGeom>
              <a:avLst/>
              <a:gdLst>
                <a:gd name="T0" fmla="*/ 0 w 52"/>
                <a:gd name="T1" fmla="*/ 2147483647 h 28"/>
                <a:gd name="T2" fmla="*/ 0 w 52"/>
                <a:gd name="T3" fmla="*/ 2147483647 h 28"/>
                <a:gd name="T4" fmla="*/ 2147483647 w 52"/>
                <a:gd name="T5" fmla="*/ 2147483647 h 28"/>
                <a:gd name="T6" fmla="*/ 2147483647 w 52"/>
                <a:gd name="T7" fmla="*/ 2147483647 h 28"/>
                <a:gd name="T8" fmla="*/ 2147483647 w 52"/>
                <a:gd name="T9" fmla="*/ 2147483647 h 28"/>
                <a:gd name="T10" fmla="*/ 2147483647 w 52"/>
                <a:gd name="T11" fmla="*/ 2147483647 h 28"/>
                <a:gd name="T12" fmla="*/ 2147483647 w 52"/>
                <a:gd name="T13" fmla="*/ 0 h 28"/>
                <a:gd name="T14" fmla="*/ 0 w 52"/>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28"/>
                <a:gd name="T26" fmla="*/ 52 w 52"/>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28">
                  <a:moveTo>
                    <a:pt x="0" y="21"/>
                  </a:moveTo>
                  <a:lnTo>
                    <a:pt x="0" y="28"/>
                  </a:lnTo>
                  <a:lnTo>
                    <a:pt x="36" y="15"/>
                  </a:lnTo>
                  <a:lnTo>
                    <a:pt x="40" y="11"/>
                  </a:lnTo>
                  <a:lnTo>
                    <a:pt x="36" y="11"/>
                  </a:lnTo>
                  <a:lnTo>
                    <a:pt x="52" y="6"/>
                  </a:lnTo>
                  <a:lnTo>
                    <a:pt x="50" y="0"/>
                  </a:lnTo>
                  <a:lnTo>
                    <a:pt x="0" y="2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2" name="Freeform 457"/>
            <p:cNvSpPr>
              <a:spLocks/>
            </p:cNvSpPr>
            <p:nvPr/>
          </p:nvSpPr>
          <p:spPr bwMode="auto">
            <a:xfrm>
              <a:off x="1282700" y="2293963"/>
              <a:ext cx="49213" cy="55562"/>
            </a:xfrm>
            <a:custGeom>
              <a:avLst/>
              <a:gdLst>
                <a:gd name="T0" fmla="*/ 2147483647 w 27"/>
                <a:gd name="T1" fmla="*/ 0 h 36"/>
                <a:gd name="T2" fmla="*/ 2147483647 w 27"/>
                <a:gd name="T3" fmla="*/ 2147483647 h 36"/>
                <a:gd name="T4" fmla="*/ 0 w 27"/>
                <a:gd name="T5" fmla="*/ 2147483647 h 36"/>
                <a:gd name="T6" fmla="*/ 2147483647 w 27"/>
                <a:gd name="T7" fmla="*/ 2147483647 h 36"/>
                <a:gd name="T8" fmla="*/ 2147483647 w 27"/>
                <a:gd name="T9" fmla="*/ 2147483647 h 36"/>
                <a:gd name="T10" fmla="*/ 2147483647 w 27"/>
                <a:gd name="T11" fmla="*/ 2147483647 h 36"/>
                <a:gd name="T12" fmla="*/ 2147483647 w 27"/>
                <a:gd name="T13" fmla="*/ 0 h 36"/>
                <a:gd name="T14" fmla="*/ 0 60000 65536"/>
                <a:gd name="T15" fmla="*/ 0 60000 65536"/>
                <a:gd name="T16" fmla="*/ 0 60000 65536"/>
                <a:gd name="T17" fmla="*/ 0 60000 65536"/>
                <a:gd name="T18" fmla="*/ 0 60000 65536"/>
                <a:gd name="T19" fmla="*/ 0 60000 65536"/>
                <a:gd name="T20" fmla="*/ 0 60000 65536"/>
                <a:gd name="T21" fmla="*/ 0 w 27"/>
                <a:gd name="T22" fmla="*/ 0 h 36"/>
                <a:gd name="T23" fmla="*/ 27 w 2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6">
                  <a:moveTo>
                    <a:pt x="10" y="0"/>
                  </a:moveTo>
                  <a:lnTo>
                    <a:pt x="3" y="10"/>
                  </a:lnTo>
                  <a:lnTo>
                    <a:pt x="0" y="29"/>
                  </a:lnTo>
                  <a:lnTo>
                    <a:pt x="6" y="36"/>
                  </a:lnTo>
                  <a:lnTo>
                    <a:pt x="6" y="23"/>
                  </a:lnTo>
                  <a:lnTo>
                    <a:pt x="27" y="1"/>
                  </a:lnTo>
                  <a:lnTo>
                    <a:pt x="1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3" name="Freeform 458"/>
            <p:cNvSpPr>
              <a:spLocks/>
            </p:cNvSpPr>
            <p:nvPr/>
          </p:nvSpPr>
          <p:spPr bwMode="auto">
            <a:xfrm>
              <a:off x="1282700" y="2293963"/>
              <a:ext cx="49213" cy="55562"/>
            </a:xfrm>
            <a:custGeom>
              <a:avLst/>
              <a:gdLst>
                <a:gd name="T0" fmla="*/ 2147483647 w 27"/>
                <a:gd name="T1" fmla="*/ 0 h 36"/>
                <a:gd name="T2" fmla="*/ 2147483647 w 27"/>
                <a:gd name="T3" fmla="*/ 2147483647 h 36"/>
                <a:gd name="T4" fmla="*/ 0 w 27"/>
                <a:gd name="T5" fmla="*/ 2147483647 h 36"/>
                <a:gd name="T6" fmla="*/ 2147483647 w 27"/>
                <a:gd name="T7" fmla="*/ 2147483647 h 36"/>
                <a:gd name="T8" fmla="*/ 2147483647 w 27"/>
                <a:gd name="T9" fmla="*/ 2147483647 h 36"/>
                <a:gd name="T10" fmla="*/ 2147483647 w 27"/>
                <a:gd name="T11" fmla="*/ 2147483647 h 36"/>
                <a:gd name="T12" fmla="*/ 2147483647 w 27"/>
                <a:gd name="T13" fmla="*/ 0 h 36"/>
                <a:gd name="T14" fmla="*/ 0 60000 65536"/>
                <a:gd name="T15" fmla="*/ 0 60000 65536"/>
                <a:gd name="T16" fmla="*/ 0 60000 65536"/>
                <a:gd name="T17" fmla="*/ 0 60000 65536"/>
                <a:gd name="T18" fmla="*/ 0 60000 65536"/>
                <a:gd name="T19" fmla="*/ 0 60000 65536"/>
                <a:gd name="T20" fmla="*/ 0 60000 65536"/>
                <a:gd name="T21" fmla="*/ 0 w 27"/>
                <a:gd name="T22" fmla="*/ 0 h 36"/>
                <a:gd name="T23" fmla="*/ 27 w 2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6">
                  <a:moveTo>
                    <a:pt x="10" y="0"/>
                  </a:moveTo>
                  <a:lnTo>
                    <a:pt x="3" y="10"/>
                  </a:lnTo>
                  <a:lnTo>
                    <a:pt x="0" y="29"/>
                  </a:lnTo>
                  <a:lnTo>
                    <a:pt x="6" y="36"/>
                  </a:lnTo>
                  <a:lnTo>
                    <a:pt x="6" y="23"/>
                  </a:lnTo>
                  <a:lnTo>
                    <a:pt x="27" y="1"/>
                  </a:lnTo>
                  <a:lnTo>
                    <a:pt x="1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4" name="Freeform 459"/>
            <p:cNvSpPr>
              <a:spLocks/>
            </p:cNvSpPr>
            <p:nvPr/>
          </p:nvSpPr>
          <p:spPr bwMode="auto">
            <a:xfrm>
              <a:off x="1327150" y="2379688"/>
              <a:ext cx="69850" cy="69850"/>
            </a:xfrm>
            <a:custGeom>
              <a:avLst/>
              <a:gdLst>
                <a:gd name="T0" fmla="*/ 0 w 41"/>
                <a:gd name="T1" fmla="*/ 2147483647 h 44"/>
                <a:gd name="T2" fmla="*/ 0 w 41"/>
                <a:gd name="T3" fmla="*/ 2147483647 h 44"/>
                <a:gd name="T4" fmla="*/ 2147483647 w 41"/>
                <a:gd name="T5" fmla="*/ 2147483647 h 44"/>
                <a:gd name="T6" fmla="*/ 2147483647 w 41"/>
                <a:gd name="T7" fmla="*/ 2147483647 h 44"/>
                <a:gd name="T8" fmla="*/ 2147483647 w 41"/>
                <a:gd name="T9" fmla="*/ 2147483647 h 44"/>
                <a:gd name="T10" fmla="*/ 2147483647 w 41"/>
                <a:gd name="T11" fmla="*/ 2147483647 h 44"/>
                <a:gd name="T12" fmla="*/ 2147483647 w 41"/>
                <a:gd name="T13" fmla="*/ 2147483647 h 44"/>
                <a:gd name="T14" fmla="*/ 2147483647 w 41"/>
                <a:gd name="T15" fmla="*/ 2147483647 h 44"/>
                <a:gd name="T16" fmla="*/ 2147483647 w 41"/>
                <a:gd name="T17" fmla="*/ 2147483647 h 44"/>
                <a:gd name="T18" fmla="*/ 2147483647 w 41"/>
                <a:gd name="T19" fmla="*/ 0 h 44"/>
                <a:gd name="T20" fmla="*/ 0 w 41"/>
                <a:gd name="T21" fmla="*/ 2147483647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44"/>
                <a:gd name="T35" fmla="*/ 41 w 4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44">
                  <a:moveTo>
                    <a:pt x="0" y="3"/>
                  </a:moveTo>
                  <a:lnTo>
                    <a:pt x="0" y="12"/>
                  </a:lnTo>
                  <a:lnTo>
                    <a:pt x="11" y="19"/>
                  </a:lnTo>
                  <a:lnTo>
                    <a:pt x="8" y="25"/>
                  </a:lnTo>
                  <a:lnTo>
                    <a:pt x="22" y="32"/>
                  </a:lnTo>
                  <a:lnTo>
                    <a:pt x="20" y="35"/>
                  </a:lnTo>
                  <a:lnTo>
                    <a:pt x="32" y="44"/>
                  </a:lnTo>
                  <a:lnTo>
                    <a:pt x="41" y="41"/>
                  </a:lnTo>
                  <a:lnTo>
                    <a:pt x="31" y="11"/>
                  </a:lnTo>
                  <a:lnTo>
                    <a:pt x="7"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5" name="Freeform 460"/>
            <p:cNvSpPr>
              <a:spLocks/>
            </p:cNvSpPr>
            <p:nvPr/>
          </p:nvSpPr>
          <p:spPr bwMode="auto">
            <a:xfrm>
              <a:off x="1327150" y="2379688"/>
              <a:ext cx="69850" cy="69850"/>
            </a:xfrm>
            <a:custGeom>
              <a:avLst/>
              <a:gdLst>
                <a:gd name="T0" fmla="*/ 0 w 41"/>
                <a:gd name="T1" fmla="*/ 2147483647 h 44"/>
                <a:gd name="T2" fmla="*/ 0 w 41"/>
                <a:gd name="T3" fmla="*/ 2147483647 h 44"/>
                <a:gd name="T4" fmla="*/ 2147483647 w 41"/>
                <a:gd name="T5" fmla="*/ 2147483647 h 44"/>
                <a:gd name="T6" fmla="*/ 2147483647 w 41"/>
                <a:gd name="T7" fmla="*/ 2147483647 h 44"/>
                <a:gd name="T8" fmla="*/ 2147483647 w 41"/>
                <a:gd name="T9" fmla="*/ 2147483647 h 44"/>
                <a:gd name="T10" fmla="*/ 2147483647 w 41"/>
                <a:gd name="T11" fmla="*/ 2147483647 h 44"/>
                <a:gd name="T12" fmla="*/ 2147483647 w 41"/>
                <a:gd name="T13" fmla="*/ 2147483647 h 44"/>
                <a:gd name="T14" fmla="*/ 2147483647 w 41"/>
                <a:gd name="T15" fmla="*/ 2147483647 h 44"/>
                <a:gd name="T16" fmla="*/ 2147483647 w 41"/>
                <a:gd name="T17" fmla="*/ 2147483647 h 44"/>
                <a:gd name="T18" fmla="*/ 2147483647 w 41"/>
                <a:gd name="T19" fmla="*/ 0 h 44"/>
                <a:gd name="T20" fmla="*/ 0 w 41"/>
                <a:gd name="T21" fmla="*/ 2147483647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44"/>
                <a:gd name="T35" fmla="*/ 41 w 4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44">
                  <a:moveTo>
                    <a:pt x="0" y="3"/>
                  </a:moveTo>
                  <a:lnTo>
                    <a:pt x="0" y="12"/>
                  </a:lnTo>
                  <a:lnTo>
                    <a:pt x="11" y="19"/>
                  </a:lnTo>
                  <a:lnTo>
                    <a:pt x="8" y="25"/>
                  </a:lnTo>
                  <a:lnTo>
                    <a:pt x="22" y="32"/>
                  </a:lnTo>
                  <a:lnTo>
                    <a:pt x="20" y="35"/>
                  </a:lnTo>
                  <a:lnTo>
                    <a:pt x="32" y="44"/>
                  </a:lnTo>
                  <a:lnTo>
                    <a:pt x="41" y="41"/>
                  </a:lnTo>
                  <a:lnTo>
                    <a:pt x="31" y="11"/>
                  </a:lnTo>
                  <a:lnTo>
                    <a:pt x="7"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6" name="Freeform 461"/>
            <p:cNvSpPr>
              <a:spLocks/>
            </p:cNvSpPr>
            <p:nvPr/>
          </p:nvSpPr>
          <p:spPr bwMode="auto">
            <a:xfrm>
              <a:off x="3108325" y="1628800"/>
              <a:ext cx="1077913" cy="517525"/>
            </a:xfrm>
            <a:custGeom>
              <a:avLst/>
              <a:gdLst>
                <a:gd name="T0" fmla="*/ 2147483647 w 602"/>
                <a:gd name="T1" fmla="*/ 2147483647 h 332"/>
                <a:gd name="T2" fmla="*/ 2147483647 w 602"/>
                <a:gd name="T3" fmla="*/ 2147483647 h 332"/>
                <a:gd name="T4" fmla="*/ 2147483647 w 602"/>
                <a:gd name="T5" fmla="*/ 2147483647 h 332"/>
                <a:gd name="T6" fmla="*/ 2147483647 w 602"/>
                <a:gd name="T7" fmla="*/ 2147483647 h 332"/>
                <a:gd name="T8" fmla="*/ 2147483647 w 602"/>
                <a:gd name="T9" fmla="*/ 2147483647 h 332"/>
                <a:gd name="T10" fmla="*/ 2147483647 w 602"/>
                <a:gd name="T11" fmla="*/ 2147483647 h 332"/>
                <a:gd name="T12" fmla="*/ 2147483647 w 602"/>
                <a:gd name="T13" fmla="*/ 2147483647 h 332"/>
                <a:gd name="T14" fmla="*/ 2147483647 w 602"/>
                <a:gd name="T15" fmla="*/ 2147483647 h 332"/>
                <a:gd name="T16" fmla="*/ 2147483647 w 602"/>
                <a:gd name="T17" fmla="*/ 2147483647 h 332"/>
                <a:gd name="T18" fmla="*/ 2147483647 w 602"/>
                <a:gd name="T19" fmla="*/ 2147483647 h 332"/>
                <a:gd name="T20" fmla="*/ 2147483647 w 602"/>
                <a:gd name="T21" fmla="*/ 2147483647 h 332"/>
                <a:gd name="T22" fmla="*/ 2147483647 w 602"/>
                <a:gd name="T23" fmla="*/ 2147483647 h 332"/>
                <a:gd name="T24" fmla="*/ 2147483647 w 602"/>
                <a:gd name="T25" fmla="*/ 2147483647 h 332"/>
                <a:gd name="T26" fmla="*/ 2147483647 w 602"/>
                <a:gd name="T27" fmla="*/ 2147483647 h 332"/>
                <a:gd name="T28" fmla="*/ 2147483647 w 602"/>
                <a:gd name="T29" fmla="*/ 2147483647 h 332"/>
                <a:gd name="T30" fmla="*/ 2147483647 w 602"/>
                <a:gd name="T31" fmla="*/ 2147483647 h 332"/>
                <a:gd name="T32" fmla="*/ 2147483647 w 602"/>
                <a:gd name="T33" fmla="*/ 2147483647 h 332"/>
                <a:gd name="T34" fmla="*/ 2147483647 w 602"/>
                <a:gd name="T35" fmla="*/ 2147483647 h 332"/>
                <a:gd name="T36" fmla="*/ 2147483647 w 602"/>
                <a:gd name="T37" fmla="*/ 2147483647 h 332"/>
                <a:gd name="T38" fmla="*/ 2147483647 w 602"/>
                <a:gd name="T39" fmla="*/ 2147483647 h 332"/>
                <a:gd name="T40" fmla="*/ 2147483647 w 602"/>
                <a:gd name="T41" fmla="*/ 2147483647 h 332"/>
                <a:gd name="T42" fmla="*/ 2147483647 w 602"/>
                <a:gd name="T43" fmla="*/ 2147483647 h 332"/>
                <a:gd name="T44" fmla="*/ 2147483647 w 602"/>
                <a:gd name="T45" fmla="*/ 2147483647 h 332"/>
                <a:gd name="T46" fmla="*/ 2147483647 w 602"/>
                <a:gd name="T47" fmla="*/ 2147483647 h 332"/>
                <a:gd name="T48" fmla="*/ 2147483647 w 602"/>
                <a:gd name="T49" fmla="*/ 2147483647 h 332"/>
                <a:gd name="T50" fmla="*/ 2147483647 w 602"/>
                <a:gd name="T51" fmla="*/ 2147483647 h 332"/>
                <a:gd name="T52" fmla="*/ 2147483647 w 602"/>
                <a:gd name="T53" fmla="*/ 2147483647 h 332"/>
                <a:gd name="T54" fmla="*/ 2147483647 w 602"/>
                <a:gd name="T55" fmla="*/ 2147483647 h 332"/>
                <a:gd name="T56" fmla="*/ 2147483647 w 602"/>
                <a:gd name="T57" fmla="*/ 2147483647 h 332"/>
                <a:gd name="T58" fmla="*/ 2147483647 w 602"/>
                <a:gd name="T59" fmla="*/ 2147483647 h 332"/>
                <a:gd name="T60" fmla="*/ 2147483647 w 602"/>
                <a:gd name="T61" fmla="*/ 2147483647 h 332"/>
                <a:gd name="T62" fmla="*/ 2147483647 w 602"/>
                <a:gd name="T63" fmla="*/ 2147483647 h 332"/>
                <a:gd name="T64" fmla="*/ 2147483647 w 602"/>
                <a:gd name="T65" fmla="*/ 2147483647 h 332"/>
                <a:gd name="T66" fmla="*/ 2147483647 w 602"/>
                <a:gd name="T67" fmla="*/ 2147483647 h 332"/>
                <a:gd name="T68" fmla="*/ 2147483647 w 602"/>
                <a:gd name="T69" fmla="*/ 2147483647 h 332"/>
                <a:gd name="T70" fmla="*/ 2147483647 w 602"/>
                <a:gd name="T71" fmla="*/ 2147483647 h 332"/>
                <a:gd name="T72" fmla="*/ 2147483647 w 602"/>
                <a:gd name="T73" fmla="*/ 2147483647 h 332"/>
                <a:gd name="T74" fmla="*/ 2147483647 w 602"/>
                <a:gd name="T75" fmla="*/ 2147483647 h 332"/>
                <a:gd name="T76" fmla="*/ 2147483647 w 602"/>
                <a:gd name="T77" fmla="*/ 2147483647 h 332"/>
                <a:gd name="T78" fmla="*/ 2147483647 w 602"/>
                <a:gd name="T79" fmla="*/ 2147483647 h 332"/>
                <a:gd name="T80" fmla="*/ 2147483647 w 602"/>
                <a:gd name="T81" fmla="*/ 2147483647 h 332"/>
                <a:gd name="T82" fmla="*/ 2147483647 w 602"/>
                <a:gd name="T83" fmla="*/ 2147483647 h 332"/>
                <a:gd name="T84" fmla="*/ 2147483647 w 602"/>
                <a:gd name="T85" fmla="*/ 2147483647 h 332"/>
                <a:gd name="T86" fmla="*/ 2147483647 w 602"/>
                <a:gd name="T87" fmla="*/ 2147483647 h 332"/>
                <a:gd name="T88" fmla="*/ 2147483647 w 602"/>
                <a:gd name="T89" fmla="*/ 2147483647 h 332"/>
                <a:gd name="T90" fmla="*/ 2147483647 w 602"/>
                <a:gd name="T91" fmla="*/ 2147483647 h 332"/>
                <a:gd name="T92" fmla="*/ 2147483647 w 602"/>
                <a:gd name="T93" fmla="*/ 2147483647 h 332"/>
                <a:gd name="T94" fmla="*/ 2147483647 w 602"/>
                <a:gd name="T95" fmla="*/ 2147483647 h 332"/>
                <a:gd name="T96" fmla="*/ 2147483647 w 602"/>
                <a:gd name="T97" fmla="*/ 2147483647 h 332"/>
                <a:gd name="T98" fmla="*/ 2147483647 w 602"/>
                <a:gd name="T99" fmla="*/ 2147483647 h 332"/>
                <a:gd name="T100" fmla="*/ 0 w 602"/>
                <a:gd name="T101" fmla="*/ 2147483647 h 3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2"/>
                <a:gd name="T154" fmla="*/ 0 h 332"/>
                <a:gd name="T155" fmla="*/ 602 w 602"/>
                <a:gd name="T156" fmla="*/ 332 h 3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2" h="332">
                  <a:moveTo>
                    <a:pt x="0" y="62"/>
                  </a:moveTo>
                  <a:lnTo>
                    <a:pt x="24" y="64"/>
                  </a:lnTo>
                  <a:lnTo>
                    <a:pt x="23" y="68"/>
                  </a:lnTo>
                  <a:lnTo>
                    <a:pt x="34" y="71"/>
                  </a:lnTo>
                  <a:lnTo>
                    <a:pt x="4" y="77"/>
                  </a:lnTo>
                  <a:lnTo>
                    <a:pt x="23" y="83"/>
                  </a:lnTo>
                  <a:lnTo>
                    <a:pt x="13" y="84"/>
                  </a:lnTo>
                  <a:lnTo>
                    <a:pt x="18" y="89"/>
                  </a:lnTo>
                  <a:lnTo>
                    <a:pt x="87" y="87"/>
                  </a:lnTo>
                  <a:lnTo>
                    <a:pt x="115" y="95"/>
                  </a:lnTo>
                  <a:lnTo>
                    <a:pt x="111" y="99"/>
                  </a:lnTo>
                  <a:lnTo>
                    <a:pt x="122" y="111"/>
                  </a:lnTo>
                  <a:lnTo>
                    <a:pt x="118" y="116"/>
                  </a:lnTo>
                  <a:lnTo>
                    <a:pt x="122" y="122"/>
                  </a:lnTo>
                  <a:lnTo>
                    <a:pt x="111" y="137"/>
                  </a:lnTo>
                  <a:lnTo>
                    <a:pt x="113" y="144"/>
                  </a:lnTo>
                  <a:lnTo>
                    <a:pt x="104" y="150"/>
                  </a:lnTo>
                  <a:lnTo>
                    <a:pt x="121" y="154"/>
                  </a:lnTo>
                  <a:lnTo>
                    <a:pt x="130" y="150"/>
                  </a:lnTo>
                  <a:lnTo>
                    <a:pt x="131" y="157"/>
                  </a:lnTo>
                  <a:lnTo>
                    <a:pt x="142" y="160"/>
                  </a:lnTo>
                  <a:lnTo>
                    <a:pt x="142" y="167"/>
                  </a:lnTo>
                  <a:lnTo>
                    <a:pt x="113" y="163"/>
                  </a:lnTo>
                  <a:lnTo>
                    <a:pt x="96" y="179"/>
                  </a:lnTo>
                  <a:lnTo>
                    <a:pt x="106" y="185"/>
                  </a:lnTo>
                  <a:lnTo>
                    <a:pt x="137" y="176"/>
                  </a:lnTo>
                  <a:lnTo>
                    <a:pt x="138" y="184"/>
                  </a:lnTo>
                  <a:lnTo>
                    <a:pt x="130" y="195"/>
                  </a:lnTo>
                  <a:lnTo>
                    <a:pt x="111" y="195"/>
                  </a:lnTo>
                  <a:lnTo>
                    <a:pt x="101" y="203"/>
                  </a:lnTo>
                  <a:lnTo>
                    <a:pt x="80" y="235"/>
                  </a:lnTo>
                  <a:lnTo>
                    <a:pt x="90" y="242"/>
                  </a:lnTo>
                  <a:lnTo>
                    <a:pt x="86" y="261"/>
                  </a:lnTo>
                  <a:lnTo>
                    <a:pt x="90" y="265"/>
                  </a:lnTo>
                  <a:lnTo>
                    <a:pt x="90" y="271"/>
                  </a:lnTo>
                  <a:lnTo>
                    <a:pt x="100" y="306"/>
                  </a:lnTo>
                  <a:lnTo>
                    <a:pt x="106" y="316"/>
                  </a:lnTo>
                  <a:lnTo>
                    <a:pt x="132" y="321"/>
                  </a:lnTo>
                  <a:lnTo>
                    <a:pt x="151" y="332"/>
                  </a:lnTo>
                  <a:lnTo>
                    <a:pt x="159" y="330"/>
                  </a:lnTo>
                  <a:lnTo>
                    <a:pt x="186" y="297"/>
                  </a:lnTo>
                  <a:lnTo>
                    <a:pt x="186" y="287"/>
                  </a:lnTo>
                  <a:lnTo>
                    <a:pt x="210" y="274"/>
                  </a:lnTo>
                  <a:lnTo>
                    <a:pt x="219" y="258"/>
                  </a:lnTo>
                  <a:lnTo>
                    <a:pt x="217" y="248"/>
                  </a:lnTo>
                  <a:lnTo>
                    <a:pt x="228" y="249"/>
                  </a:lnTo>
                  <a:lnTo>
                    <a:pt x="235" y="242"/>
                  </a:lnTo>
                  <a:lnTo>
                    <a:pt x="284" y="235"/>
                  </a:lnTo>
                  <a:lnTo>
                    <a:pt x="333" y="205"/>
                  </a:lnTo>
                  <a:lnTo>
                    <a:pt x="402" y="192"/>
                  </a:lnTo>
                  <a:lnTo>
                    <a:pt x="439" y="178"/>
                  </a:lnTo>
                  <a:lnTo>
                    <a:pt x="449" y="173"/>
                  </a:lnTo>
                  <a:lnTo>
                    <a:pt x="422" y="167"/>
                  </a:lnTo>
                  <a:lnTo>
                    <a:pt x="406" y="172"/>
                  </a:lnTo>
                  <a:lnTo>
                    <a:pt x="420" y="166"/>
                  </a:lnTo>
                  <a:lnTo>
                    <a:pt x="420" y="157"/>
                  </a:lnTo>
                  <a:lnTo>
                    <a:pt x="432" y="156"/>
                  </a:lnTo>
                  <a:lnTo>
                    <a:pt x="433" y="166"/>
                  </a:lnTo>
                  <a:lnTo>
                    <a:pt x="457" y="167"/>
                  </a:lnTo>
                  <a:lnTo>
                    <a:pt x="461" y="154"/>
                  </a:lnTo>
                  <a:lnTo>
                    <a:pt x="437" y="138"/>
                  </a:lnTo>
                  <a:lnTo>
                    <a:pt x="461" y="144"/>
                  </a:lnTo>
                  <a:lnTo>
                    <a:pt x="467" y="132"/>
                  </a:lnTo>
                  <a:lnTo>
                    <a:pt x="457" y="131"/>
                  </a:lnTo>
                  <a:lnTo>
                    <a:pt x="485" y="125"/>
                  </a:lnTo>
                  <a:lnTo>
                    <a:pt x="488" y="119"/>
                  </a:lnTo>
                  <a:lnTo>
                    <a:pt x="475" y="116"/>
                  </a:lnTo>
                  <a:lnTo>
                    <a:pt x="501" y="113"/>
                  </a:lnTo>
                  <a:lnTo>
                    <a:pt x="506" y="108"/>
                  </a:lnTo>
                  <a:lnTo>
                    <a:pt x="493" y="108"/>
                  </a:lnTo>
                  <a:lnTo>
                    <a:pt x="505" y="95"/>
                  </a:lnTo>
                  <a:lnTo>
                    <a:pt x="501" y="87"/>
                  </a:lnTo>
                  <a:lnTo>
                    <a:pt x="486" y="86"/>
                  </a:lnTo>
                  <a:lnTo>
                    <a:pt x="489" y="81"/>
                  </a:lnTo>
                  <a:lnTo>
                    <a:pt x="520" y="80"/>
                  </a:lnTo>
                  <a:lnTo>
                    <a:pt x="524" y="76"/>
                  </a:lnTo>
                  <a:lnTo>
                    <a:pt x="513" y="64"/>
                  </a:lnTo>
                  <a:lnTo>
                    <a:pt x="520" y="58"/>
                  </a:lnTo>
                  <a:lnTo>
                    <a:pt x="519" y="52"/>
                  </a:lnTo>
                  <a:lnTo>
                    <a:pt x="560" y="35"/>
                  </a:lnTo>
                  <a:lnTo>
                    <a:pt x="602" y="23"/>
                  </a:lnTo>
                  <a:lnTo>
                    <a:pt x="561" y="17"/>
                  </a:lnTo>
                  <a:lnTo>
                    <a:pt x="479" y="29"/>
                  </a:lnTo>
                  <a:lnTo>
                    <a:pt x="516" y="17"/>
                  </a:lnTo>
                  <a:lnTo>
                    <a:pt x="515" y="16"/>
                  </a:lnTo>
                  <a:lnTo>
                    <a:pt x="479" y="20"/>
                  </a:lnTo>
                  <a:lnTo>
                    <a:pt x="482" y="16"/>
                  </a:lnTo>
                  <a:lnTo>
                    <a:pt x="531" y="10"/>
                  </a:lnTo>
                  <a:lnTo>
                    <a:pt x="471" y="0"/>
                  </a:lnTo>
                  <a:lnTo>
                    <a:pt x="322" y="4"/>
                  </a:lnTo>
                  <a:lnTo>
                    <a:pt x="248" y="16"/>
                  </a:lnTo>
                  <a:lnTo>
                    <a:pt x="222" y="13"/>
                  </a:lnTo>
                  <a:lnTo>
                    <a:pt x="148" y="19"/>
                  </a:lnTo>
                  <a:lnTo>
                    <a:pt x="151" y="23"/>
                  </a:lnTo>
                  <a:lnTo>
                    <a:pt x="142" y="24"/>
                  </a:lnTo>
                  <a:lnTo>
                    <a:pt x="124" y="24"/>
                  </a:lnTo>
                  <a:lnTo>
                    <a:pt x="78" y="36"/>
                  </a:lnTo>
                  <a:lnTo>
                    <a:pt x="101" y="36"/>
                  </a:lnTo>
                  <a:lnTo>
                    <a:pt x="101" y="41"/>
                  </a:lnTo>
                  <a:lnTo>
                    <a:pt x="83" y="48"/>
                  </a:lnTo>
                  <a:lnTo>
                    <a:pt x="13" y="55"/>
                  </a:lnTo>
                  <a:lnTo>
                    <a:pt x="0" y="6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7" name="Freeform 462"/>
            <p:cNvSpPr>
              <a:spLocks/>
            </p:cNvSpPr>
            <p:nvPr/>
          </p:nvSpPr>
          <p:spPr bwMode="auto">
            <a:xfrm>
              <a:off x="3108325" y="1628800"/>
              <a:ext cx="1077913" cy="517525"/>
            </a:xfrm>
            <a:custGeom>
              <a:avLst/>
              <a:gdLst>
                <a:gd name="T0" fmla="*/ 2147483647 w 602"/>
                <a:gd name="T1" fmla="*/ 2147483647 h 332"/>
                <a:gd name="T2" fmla="*/ 2147483647 w 602"/>
                <a:gd name="T3" fmla="*/ 2147483647 h 332"/>
                <a:gd name="T4" fmla="*/ 2147483647 w 602"/>
                <a:gd name="T5" fmla="*/ 2147483647 h 332"/>
                <a:gd name="T6" fmla="*/ 2147483647 w 602"/>
                <a:gd name="T7" fmla="*/ 2147483647 h 332"/>
                <a:gd name="T8" fmla="*/ 2147483647 w 602"/>
                <a:gd name="T9" fmla="*/ 2147483647 h 332"/>
                <a:gd name="T10" fmla="*/ 2147483647 w 602"/>
                <a:gd name="T11" fmla="*/ 2147483647 h 332"/>
                <a:gd name="T12" fmla="*/ 2147483647 w 602"/>
                <a:gd name="T13" fmla="*/ 2147483647 h 332"/>
                <a:gd name="T14" fmla="*/ 2147483647 w 602"/>
                <a:gd name="T15" fmla="*/ 2147483647 h 332"/>
                <a:gd name="T16" fmla="*/ 2147483647 w 602"/>
                <a:gd name="T17" fmla="*/ 2147483647 h 332"/>
                <a:gd name="T18" fmla="*/ 2147483647 w 602"/>
                <a:gd name="T19" fmla="*/ 2147483647 h 332"/>
                <a:gd name="T20" fmla="*/ 2147483647 w 602"/>
                <a:gd name="T21" fmla="*/ 2147483647 h 332"/>
                <a:gd name="T22" fmla="*/ 2147483647 w 602"/>
                <a:gd name="T23" fmla="*/ 2147483647 h 332"/>
                <a:gd name="T24" fmla="*/ 2147483647 w 602"/>
                <a:gd name="T25" fmla="*/ 2147483647 h 332"/>
                <a:gd name="T26" fmla="*/ 2147483647 w 602"/>
                <a:gd name="T27" fmla="*/ 2147483647 h 332"/>
                <a:gd name="T28" fmla="*/ 2147483647 w 602"/>
                <a:gd name="T29" fmla="*/ 2147483647 h 332"/>
                <a:gd name="T30" fmla="*/ 2147483647 w 602"/>
                <a:gd name="T31" fmla="*/ 2147483647 h 332"/>
                <a:gd name="T32" fmla="*/ 2147483647 w 602"/>
                <a:gd name="T33" fmla="*/ 2147483647 h 332"/>
                <a:gd name="T34" fmla="*/ 2147483647 w 602"/>
                <a:gd name="T35" fmla="*/ 2147483647 h 332"/>
                <a:gd name="T36" fmla="*/ 2147483647 w 602"/>
                <a:gd name="T37" fmla="*/ 2147483647 h 332"/>
                <a:gd name="T38" fmla="*/ 2147483647 w 602"/>
                <a:gd name="T39" fmla="*/ 2147483647 h 332"/>
                <a:gd name="T40" fmla="*/ 2147483647 w 602"/>
                <a:gd name="T41" fmla="*/ 2147483647 h 332"/>
                <a:gd name="T42" fmla="*/ 2147483647 w 602"/>
                <a:gd name="T43" fmla="*/ 2147483647 h 332"/>
                <a:gd name="T44" fmla="*/ 2147483647 w 602"/>
                <a:gd name="T45" fmla="*/ 2147483647 h 332"/>
                <a:gd name="T46" fmla="*/ 2147483647 w 602"/>
                <a:gd name="T47" fmla="*/ 2147483647 h 332"/>
                <a:gd name="T48" fmla="*/ 2147483647 w 602"/>
                <a:gd name="T49" fmla="*/ 2147483647 h 332"/>
                <a:gd name="T50" fmla="*/ 2147483647 w 602"/>
                <a:gd name="T51" fmla="*/ 2147483647 h 332"/>
                <a:gd name="T52" fmla="*/ 2147483647 w 602"/>
                <a:gd name="T53" fmla="*/ 2147483647 h 332"/>
                <a:gd name="T54" fmla="*/ 2147483647 w 602"/>
                <a:gd name="T55" fmla="*/ 2147483647 h 332"/>
                <a:gd name="T56" fmla="*/ 2147483647 w 602"/>
                <a:gd name="T57" fmla="*/ 2147483647 h 332"/>
                <a:gd name="T58" fmla="*/ 2147483647 w 602"/>
                <a:gd name="T59" fmla="*/ 2147483647 h 332"/>
                <a:gd name="T60" fmla="*/ 2147483647 w 602"/>
                <a:gd name="T61" fmla="*/ 2147483647 h 332"/>
                <a:gd name="T62" fmla="*/ 2147483647 w 602"/>
                <a:gd name="T63" fmla="*/ 2147483647 h 332"/>
                <a:gd name="T64" fmla="*/ 2147483647 w 602"/>
                <a:gd name="T65" fmla="*/ 2147483647 h 332"/>
                <a:gd name="T66" fmla="*/ 2147483647 w 602"/>
                <a:gd name="T67" fmla="*/ 2147483647 h 332"/>
                <a:gd name="T68" fmla="*/ 2147483647 w 602"/>
                <a:gd name="T69" fmla="*/ 2147483647 h 332"/>
                <a:gd name="T70" fmla="*/ 2147483647 w 602"/>
                <a:gd name="T71" fmla="*/ 2147483647 h 332"/>
                <a:gd name="T72" fmla="*/ 2147483647 w 602"/>
                <a:gd name="T73" fmla="*/ 2147483647 h 332"/>
                <a:gd name="T74" fmla="*/ 2147483647 w 602"/>
                <a:gd name="T75" fmla="*/ 2147483647 h 332"/>
                <a:gd name="T76" fmla="*/ 2147483647 w 602"/>
                <a:gd name="T77" fmla="*/ 2147483647 h 332"/>
                <a:gd name="T78" fmla="*/ 2147483647 w 602"/>
                <a:gd name="T79" fmla="*/ 2147483647 h 332"/>
                <a:gd name="T80" fmla="*/ 2147483647 w 602"/>
                <a:gd name="T81" fmla="*/ 2147483647 h 332"/>
                <a:gd name="T82" fmla="*/ 2147483647 w 602"/>
                <a:gd name="T83" fmla="*/ 2147483647 h 332"/>
                <a:gd name="T84" fmla="*/ 2147483647 w 602"/>
                <a:gd name="T85" fmla="*/ 2147483647 h 332"/>
                <a:gd name="T86" fmla="*/ 2147483647 w 602"/>
                <a:gd name="T87" fmla="*/ 2147483647 h 332"/>
                <a:gd name="T88" fmla="*/ 2147483647 w 602"/>
                <a:gd name="T89" fmla="*/ 2147483647 h 332"/>
                <a:gd name="T90" fmla="*/ 2147483647 w 602"/>
                <a:gd name="T91" fmla="*/ 2147483647 h 332"/>
                <a:gd name="T92" fmla="*/ 2147483647 w 602"/>
                <a:gd name="T93" fmla="*/ 2147483647 h 332"/>
                <a:gd name="T94" fmla="*/ 2147483647 w 602"/>
                <a:gd name="T95" fmla="*/ 2147483647 h 332"/>
                <a:gd name="T96" fmla="*/ 2147483647 w 602"/>
                <a:gd name="T97" fmla="*/ 2147483647 h 332"/>
                <a:gd name="T98" fmla="*/ 2147483647 w 602"/>
                <a:gd name="T99" fmla="*/ 2147483647 h 332"/>
                <a:gd name="T100" fmla="*/ 0 w 602"/>
                <a:gd name="T101" fmla="*/ 2147483647 h 3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2"/>
                <a:gd name="T154" fmla="*/ 0 h 332"/>
                <a:gd name="T155" fmla="*/ 602 w 602"/>
                <a:gd name="T156" fmla="*/ 332 h 3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2" h="332">
                  <a:moveTo>
                    <a:pt x="0" y="62"/>
                  </a:moveTo>
                  <a:lnTo>
                    <a:pt x="24" y="64"/>
                  </a:lnTo>
                  <a:lnTo>
                    <a:pt x="23" y="68"/>
                  </a:lnTo>
                  <a:lnTo>
                    <a:pt x="34" y="71"/>
                  </a:lnTo>
                  <a:lnTo>
                    <a:pt x="4" y="77"/>
                  </a:lnTo>
                  <a:lnTo>
                    <a:pt x="23" y="83"/>
                  </a:lnTo>
                  <a:lnTo>
                    <a:pt x="13" y="84"/>
                  </a:lnTo>
                  <a:lnTo>
                    <a:pt x="18" y="89"/>
                  </a:lnTo>
                  <a:lnTo>
                    <a:pt x="87" y="87"/>
                  </a:lnTo>
                  <a:lnTo>
                    <a:pt x="115" y="95"/>
                  </a:lnTo>
                  <a:lnTo>
                    <a:pt x="111" y="99"/>
                  </a:lnTo>
                  <a:lnTo>
                    <a:pt x="122" y="111"/>
                  </a:lnTo>
                  <a:lnTo>
                    <a:pt x="118" y="116"/>
                  </a:lnTo>
                  <a:lnTo>
                    <a:pt x="122" y="122"/>
                  </a:lnTo>
                  <a:lnTo>
                    <a:pt x="111" y="137"/>
                  </a:lnTo>
                  <a:lnTo>
                    <a:pt x="113" y="144"/>
                  </a:lnTo>
                  <a:lnTo>
                    <a:pt x="104" y="150"/>
                  </a:lnTo>
                  <a:lnTo>
                    <a:pt x="121" y="154"/>
                  </a:lnTo>
                  <a:lnTo>
                    <a:pt x="130" y="150"/>
                  </a:lnTo>
                  <a:lnTo>
                    <a:pt x="131" y="157"/>
                  </a:lnTo>
                  <a:lnTo>
                    <a:pt x="142" y="160"/>
                  </a:lnTo>
                  <a:lnTo>
                    <a:pt x="142" y="167"/>
                  </a:lnTo>
                  <a:lnTo>
                    <a:pt x="113" y="163"/>
                  </a:lnTo>
                  <a:lnTo>
                    <a:pt x="96" y="179"/>
                  </a:lnTo>
                  <a:lnTo>
                    <a:pt x="106" y="185"/>
                  </a:lnTo>
                  <a:lnTo>
                    <a:pt x="137" y="176"/>
                  </a:lnTo>
                  <a:lnTo>
                    <a:pt x="138" y="184"/>
                  </a:lnTo>
                  <a:lnTo>
                    <a:pt x="130" y="195"/>
                  </a:lnTo>
                  <a:lnTo>
                    <a:pt x="111" y="195"/>
                  </a:lnTo>
                  <a:lnTo>
                    <a:pt x="101" y="203"/>
                  </a:lnTo>
                  <a:lnTo>
                    <a:pt x="80" y="235"/>
                  </a:lnTo>
                  <a:lnTo>
                    <a:pt x="90" y="242"/>
                  </a:lnTo>
                  <a:lnTo>
                    <a:pt x="86" y="261"/>
                  </a:lnTo>
                  <a:lnTo>
                    <a:pt x="90" y="265"/>
                  </a:lnTo>
                  <a:lnTo>
                    <a:pt x="90" y="271"/>
                  </a:lnTo>
                  <a:lnTo>
                    <a:pt x="100" y="306"/>
                  </a:lnTo>
                  <a:lnTo>
                    <a:pt x="106" y="316"/>
                  </a:lnTo>
                  <a:lnTo>
                    <a:pt x="132" y="321"/>
                  </a:lnTo>
                  <a:lnTo>
                    <a:pt x="151" y="332"/>
                  </a:lnTo>
                  <a:lnTo>
                    <a:pt x="159" y="330"/>
                  </a:lnTo>
                  <a:lnTo>
                    <a:pt x="186" y="297"/>
                  </a:lnTo>
                  <a:lnTo>
                    <a:pt x="186" y="287"/>
                  </a:lnTo>
                  <a:lnTo>
                    <a:pt x="210" y="274"/>
                  </a:lnTo>
                  <a:lnTo>
                    <a:pt x="219" y="258"/>
                  </a:lnTo>
                  <a:lnTo>
                    <a:pt x="217" y="248"/>
                  </a:lnTo>
                  <a:lnTo>
                    <a:pt x="228" y="249"/>
                  </a:lnTo>
                  <a:lnTo>
                    <a:pt x="235" y="242"/>
                  </a:lnTo>
                  <a:lnTo>
                    <a:pt x="284" y="235"/>
                  </a:lnTo>
                  <a:lnTo>
                    <a:pt x="333" y="205"/>
                  </a:lnTo>
                  <a:lnTo>
                    <a:pt x="402" y="192"/>
                  </a:lnTo>
                  <a:lnTo>
                    <a:pt x="439" y="178"/>
                  </a:lnTo>
                  <a:lnTo>
                    <a:pt x="449" y="173"/>
                  </a:lnTo>
                  <a:lnTo>
                    <a:pt x="422" y="167"/>
                  </a:lnTo>
                  <a:lnTo>
                    <a:pt x="406" y="172"/>
                  </a:lnTo>
                  <a:lnTo>
                    <a:pt x="420" y="166"/>
                  </a:lnTo>
                  <a:lnTo>
                    <a:pt x="420" y="157"/>
                  </a:lnTo>
                  <a:lnTo>
                    <a:pt x="432" y="156"/>
                  </a:lnTo>
                  <a:lnTo>
                    <a:pt x="433" y="166"/>
                  </a:lnTo>
                  <a:lnTo>
                    <a:pt x="457" y="167"/>
                  </a:lnTo>
                  <a:lnTo>
                    <a:pt x="461" y="154"/>
                  </a:lnTo>
                  <a:lnTo>
                    <a:pt x="437" y="138"/>
                  </a:lnTo>
                  <a:lnTo>
                    <a:pt x="461" y="144"/>
                  </a:lnTo>
                  <a:lnTo>
                    <a:pt x="467" y="132"/>
                  </a:lnTo>
                  <a:lnTo>
                    <a:pt x="457" y="131"/>
                  </a:lnTo>
                  <a:lnTo>
                    <a:pt x="485" y="125"/>
                  </a:lnTo>
                  <a:lnTo>
                    <a:pt x="488" y="119"/>
                  </a:lnTo>
                  <a:lnTo>
                    <a:pt x="475" y="116"/>
                  </a:lnTo>
                  <a:lnTo>
                    <a:pt x="501" y="113"/>
                  </a:lnTo>
                  <a:lnTo>
                    <a:pt x="506" y="108"/>
                  </a:lnTo>
                  <a:lnTo>
                    <a:pt x="493" y="108"/>
                  </a:lnTo>
                  <a:lnTo>
                    <a:pt x="505" y="95"/>
                  </a:lnTo>
                  <a:lnTo>
                    <a:pt x="501" y="87"/>
                  </a:lnTo>
                  <a:lnTo>
                    <a:pt x="486" y="86"/>
                  </a:lnTo>
                  <a:lnTo>
                    <a:pt x="489" y="81"/>
                  </a:lnTo>
                  <a:lnTo>
                    <a:pt x="520" y="80"/>
                  </a:lnTo>
                  <a:lnTo>
                    <a:pt x="524" y="76"/>
                  </a:lnTo>
                  <a:lnTo>
                    <a:pt x="513" y="64"/>
                  </a:lnTo>
                  <a:lnTo>
                    <a:pt x="520" y="58"/>
                  </a:lnTo>
                  <a:lnTo>
                    <a:pt x="519" y="52"/>
                  </a:lnTo>
                  <a:lnTo>
                    <a:pt x="560" y="35"/>
                  </a:lnTo>
                  <a:lnTo>
                    <a:pt x="602" y="23"/>
                  </a:lnTo>
                  <a:lnTo>
                    <a:pt x="561" y="17"/>
                  </a:lnTo>
                  <a:lnTo>
                    <a:pt x="479" y="29"/>
                  </a:lnTo>
                  <a:lnTo>
                    <a:pt x="516" y="17"/>
                  </a:lnTo>
                  <a:lnTo>
                    <a:pt x="515" y="16"/>
                  </a:lnTo>
                  <a:lnTo>
                    <a:pt x="479" y="20"/>
                  </a:lnTo>
                  <a:lnTo>
                    <a:pt x="482" y="16"/>
                  </a:lnTo>
                  <a:lnTo>
                    <a:pt x="531" y="10"/>
                  </a:lnTo>
                  <a:lnTo>
                    <a:pt x="471" y="0"/>
                  </a:lnTo>
                  <a:lnTo>
                    <a:pt x="322" y="4"/>
                  </a:lnTo>
                  <a:lnTo>
                    <a:pt x="248" y="16"/>
                  </a:lnTo>
                  <a:lnTo>
                    <a:pt x="222" y="13"/>
                  </a:lnTo>
                  <a:lnTo>
                    <a:pt x="148" y="19"/>
                  </a:lnTo>
                  <a:lnTo>
                    <a:pt x="151" y="23"/>
                  </a:lnTo>
                  <a:lnTo>
                    <a:pt x="142" y="24"/>
                  </a:lnTo>
                  <a:lnTo>
                    <a:pt x="124" y="24"/>
                  </a:lnTo>
                  <a:lnTo>
                    <a:pt x="78" y="36"/>
                  </a:lnTo>
                  <a:lnTo>
                    <a:pt x="101" y="36"/>
                  </a:lnTo>
                  <a:lnTo>
                    <a:pt x="101" y="41"/>
                  </a:lnTo>
                  <a:lnTo>
                    <a:pt x="83" y="48"/>
                  </a:lnTo>
                  <a:lnTo>
                    <a:pt x="13" y="55"/>
                  </a:lnTo>
                  <a:lnTo>
                    <a:pt x="0" y="62"/>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8" name="Freeform 463"/>
            <p:cNvSpPr>
              <a:spLocks/>
            </p:cNvSpPr>
            <p:nvPr/>
          </p:nvSpPr>
          <p:spPr bwMode="auto">
            <a:xfrm>
              <a:off x="3838575" y="1982813"/>
              <a:ext cx="214313" cy="76200"/>
            </a:xfrm>
            <a:custGeom>
              <a:avLst/>
              <a:gdLst>
                <a:gd name="T0" fmla="*/ 0 w 121"/>
                <a:gd name="T1" fmla="*/ 2147483647 h 49"/>
                <a:gd name="T2" fmla="*/ 2147483647 w 121"/>
                <a:gd name="T3" fmla="*/ 2147483647 h 49"/>
                <a:gd name="T4" fmla="*/ 0 w 121"/>
                <a:gd name="T5" fmla="*/ 2147483647 h 49"/>
                <a:gd name="T6" fmla="*/ 2147483647 w 121"/>
                <a:gd name="T7" fmla="*/ 2147483647 h 49"/>
                <a:gd name="T8" fmla="*/ 2147483647 w 121"/>
                <a:gd name="T9" fmla="*/ 2147483647 h 49"/>
                <a:gd name="T10" fmla="*/ 2147483647 w 121"/>
                <a:gd name="T11" fmla="*/ 2147483647 h 49"/>
                <a:gd name="T12" fmla="*/ 2147483647 w 121"/>
                <a:gd name="T13" fmla="*/ 2147483647 h 49"/>
                <a:gd name="T14" fmla="*/ 2147483647 w 121"/>
                <a:gd name="T15" fmla="*/ 2147483647 h 49"/>
                <a:gd name="T16" fmla="*/ 2147483647 w 121"/>
                <a:gd name="T17" fmla="*/ 2147483647 h 49"/>
                <a:gd name="T18" fmla="*/ 2147483647 w 121"/>
                <a:gd name="T19" fmla="*/ 2147483647 h 49"/>
                <a:gd name="T20" fmla="*/ 2147483647 w 121"/>
                <a:gd name="T21" fmla="*/ 2147483647 h 49"/>
                <a:gd name="T22" fmla="*/ 2147483647 w 121"/>
                <a:gd name="T23" fmla="*/ 2147483647 h 49"/>
                <a:gd name="T24" fmla="*/ 2147483647 w 121"/>
                <a:gd name="T25" fmla="*/ 0 h 49"/>
                <a:gd name="T26" fmla="*/ 2147483647 w 121"/>
                <a:gd name="T27" fmla="*/ 2147483647 h 49"/>
                <a:gd name="T28" fmla="*/ 2147483647 w 121"/>
                <a:gd name="T29" fmla="*/ 2147483647 h 49"/>
                <a:gd name="T30" fmla="*/ 2147483647 w 121"/>
                <a:gd name="T31" fmla="*/ 2147483647 h 49"/>
                <a:gd name="T32" fmla="*/ 2147483647 w 121"/>
                <a:gd name="T33" fmla="*/ 2147483647 h 49"/>
                <a:gd name="T34" fmla="*/ 2147483647 w 121"/>
                <a:gd name="T35" fmla="*/ 2147483647 h 49"/>
                <a:gd name="T36" fmla="*/ 2147483647 w 121"/>
                <a:gd name="T37" fmla="*/ 2147483647 h 49"/>
                <a:gd name="T38" fmla="*/ 2147483647 w 121"/>
                <a:gd name="T39" fmla="*/ 0 h 49"/>
                <a:gd name="T40" fmla="*/ 0 w 121"/>
                <a:gd name="T41" fmla="*/ 2147483647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49"/>
                <a:gd name="T65" fmla="*/ 121 w 121"/>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49">
                  <a:moveTo>
                    <a:pt x="0" y="15"/>
                  </a:moveTo>
                  <a:lnTo>
                    <a:pt x="25" y="16"/>
                  </a:lnTo>
                  <a:lnTo>
                    <a:pt x="0" y="27"/>
                  </a:lnTo>
                  <a:lnTo>
                    <a:pt x="17" y="27"/>
                  </a:lnTo>
                  <a:lnTo>
                    <a:pt x="22" y="35"/>
                  </a:lnTo>
                  <a:lnTo>
                    <a:pt x="11" y="41"/>
                  </a:lnTo>
                  <a:lnTo>
                    <a:pt x="56" y="49"/>
                  </a:lnTo>
                  <a:lnTo>
                    <a:pt x="108" y="32"/>
                  </a:lnTo>
                  <a:lnTo>
                    <a:pt x="118" y="24"/>
                  </a:lnTo>
                  <a:lnTo>
                    <a:pt x="121" y="15"/>
                  </a:lnTo>
                  <a:lnTo>
                    <a:pt x="111" y="11"/>
                  </a:lnTo>
                  <a:lnTo>
                    <a:pt x="112" y="3"/>
                  </a:lnTo>
                  <a:lnTo>
                    <a:pt x="95" y="0"/>
                  </a:lnTo>
                  <a:lnTo>
                    <a:pt x="78" y="8"/>
                  </a:lnTo>
                  <a:lnTo>
                    <a:pt x="53" y="11"/>
                  </a:lnTo>
                  <a:lnTo>
                    <a:pt x="49" y="6"/>
                  </a:lnTo>
                  <a:lnTo>
                    <a:pt x="45" y="15"/>
                  </a:lnTo>
                  <a:lnTo>
                    <a:pt x="33" y="16"/>
                  </a:lnTo>
                  <a:lnTo>
                    <a:pt x="35" y="8"/>
                  </a:lnTo>
                  <a:lnTo>
                    <a:pt x="19" y="0"/>
                  </a:lnTo>
                  <a:lnTo>
                    <a:pt x="0" y="15"/>
                  </a:lnTo>
                  <a:close/>
                </a:path>
              </a:pathLst>
            </a:custGeom>
            <a:solidFill>
              <a:srgbClr val="92D050"/>
            </a:solid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9" name="Freeform 464"/>
            <p:cNvSpPr>
              <a:spLocks/>
            </p:cNvSpPr>
            <p:nvPr/>
          </p:nvSpPr>
          <p:spPr bwMode="auto">
            <a:xfrm>
              <a:off x="3838575" y="1982813"/>
              <a:ext cx="214313" cy="76200"/>
            </a:xfrm>
            <a:custGeom>
              <a:avLst/>
              <a:gdLst>
                <a:gd name="T0" fmla="*/ 0 w 121"/>
                <a:gd name="T1" fmla="*/ 2147483647 h 49"/>
                <a:gd name="T2" fmla="*/ 2147483647 w 121"/>
                <a:gd name="T3" fmla="*/ 2147483647 h 49"/>
                <a:gd name="T4" fmla="*/ 0 w 121"/>
                <a:gd name="T5" fmla="*/ 2147483647 h 49"/>
                <a:gd name="T6" fmla="*/ 2147483647 w 121"/>
                <a:gd name="T7" fmla="*/ 2147483647 h 49"/>
                <a:gd name="T8" fmla="*/ 2147483647 w 121"/>
                <a:gd name="T9" fmla="*/ 2147483647 h 49"/>
                <a:gd name="T10" fmla="*/ 2147483647 w 121"/>
                <a:gd name="T11" fmla="*/ 2147483647 h 49"/>
                <a:gd name="T12" fmla="*/ 2147483647 w 121"/>
                <a:gd name="T13" fmla="*/ 2147483647 h 49"/>
                <a:gd name="T14" fmla="*/ 2147483647 w 121"/>
                <a:gd name="T15" fmla="*/ 2147483647 h 49"/>
                <a:gd name="T16" fmla="*/ 2147483647 w 121"/>
                <a:gd name="T17" fmla="*/ 2147483647 h 49"/>
                <a:gd name="T18" fmla="*/ 2147483647 w 121"/>
                <a:gd name="T19" fmla="*/ 2147483647 h 49"/>
                <a:gd name="T20" fmla="*/ 2147483647 w 121"/>
                <a:gd name="T21" fmla="*/ 2147483647 h 49"/>
                <a:gd name="T22" fmla="*/ 2147483647 w 121"/>
                <a:gd name="T23" fmla="*/ 2147483647 h 49"/>
                <a:gd name="T24" fmla="*/ 2147483647 w 121"/>
                <a:gd name="T25" fmla="*/ 0 h 49"/>
                <a:gd name="T26" fmla="*/ 2147483647 w 121"/>
                <a:gd name="T27" fmla="*/ 2147483647 h 49"/>
                <a:gd name="T28" fmla="*/ 2147483647 w 121"/>
                <a:gd name="T29" fmla="*/ 2147483647 h 49"/>
                <a:gd name="T30" fmla="*/ 2147483647 w 121"/>
                <a:gd name="T31" fmla="*/ 2147483647 h 49"/>
                <a:gd name="T32" fmla="*/ 2147483647 w 121"/>
                <a:gd name="T33" fmla="*/ 2147483647 h 49"/>
                <a:gd name="T34" fmla="*/ 2147483647 w 121"/>
                <a:gd name="T35" fmla="*/ 2147483647 h 49"/>
                <a:gd name="T36" fmla="*/ 2147483647 w 121"/>
                <a:gd name="T37" fmla="*/ 2147483647 h 49"/>
                <a:gd name="T38" fmla="*/ 2147483647 w 121"/>
                <a:gd name="T39" fmla="*/ 0 h 49"/>
                <a:gd name="T40" fmla="*/ 0 w 121"/>
                <a:gd name="T41" fmla="*/ 2147483647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49"/>
                <a:gd name="T65" fmla="*/ 121 w 121"/>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49">
                  <a:moveTo>
                    <a:pt x="0" y="15"/>
                  </a:moveTo>
                  <a:lnTo>
                    <a:pt x="25" y="16"/>
                  </a:lnTo>
                  <a:lnTo>
                    <a:pt x="0" y="27"/>
                  </a:lnTo>
                  <a:lnTo>
                    <a:pt x="17" y="27"/>
                  </a:lnTo>
                  <a:lnTo>
                    <a:pt x="22" y="35"/>
                  </a:lnTo>
                  <a:lnTo>
                    <a:pt x="11" y="41"/>
                  </a:lnTo>
                  <a:lnTo>
                    <a:pt x="56" y="49"/>
                  </a:lnTo>
                  <a:lnTo>
                    <a:pt x="108" y="32"/>
                  </a:lnTo>
                  <a:lnTo>
                    <a:pt x="118" y="24"/>
                  </a:lnTo>
                  <a:lnTo>
                    <a:pt x="121" y="15"/>
                  </a:lnTo>
                  <a:lnTo>
                    <a:pt x="111" y="11"/>
                  </a:lnTo>
                  <a:lnTo>
                    <a:pt x="112" y="3"/>
                  </a:lnTo>
                  <a:lnTo>
                    <a:pt x="95" y="0"/>
                  </a:lnTo>
                  <a:lnTo>
                    <a:pt x="78" y="8"/>
                  </a:lnTo>
                  <a:lnTo>
                    <a:pt x="53" y="11"/>
                  </a:lnTo>
                  <a:lnTo>
                    <a:pt x="49" y="6"/>
                  </a:lnTo>
                  <a:lnTo>
                    <a:pt x="45" y="15"/>
                  </a:lnTo>
                  <a:lnTo>
                    <a:pt x="33" y="16"/>
                  </a:lnTo>
                  <a:lnTo>
                    <a:pt x="35" y="8"/>
                  </a:lnTo>
                  <a:lnTo>
                    <a:pt x="19" y="0"/>
                  </a:lnTo>
                  <a:lnTo>
                    <a:pt x="0" y="15"/>
                  </a:lnTo>
                </a:path>
              </a:pathLst>
            </a:custGeom>
            <a:solidFill>
              <a:srgbClr val="FFCCFF"/>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0" name="Freeform 465"/>
            <p:cNvSpPr>
              <a:spLocks/>
            </p:cNvSpPr>
            <p:nvPr/>
          </p:nvSpPr>
          <p:spPr bwMode="auto">
            <a:xfrm>
              <a:off x="4173538" y="1871688"/>
              <a:ext cx="19050" cy="11112"/>
            </a:xfrm>
            <a:custGeom>
              <a:avLst/>
              <a:gdLst>
                <a:gd name="T0" fmla="*/ 0 w 11"/>
                <a:gd name="T1" fmla="*/ 2147483647 h 6"/>
                <a:gd name="T2" fmla="*/ 2147483647 w 11"/>
                <a:gd name="T3" fmla="*/ 0 h 6"/>
                <a:gd name="T4" fmla="*/ 0 w 11"/>
                <a:gd name="T5" fmla="*/ 2147483647 h 6"/>
                <a:gd name="T6" fmla="*/ 0 60000 65536"/>
                <a:gd name="T7" fmla="*/ 0 60000 65536"/>
                <a:gd name="T8" fmla="*/ 0 60000 65536"/>
                <a:gd name="T9" fmla="*/ 0 w 11"/>
                <a:gd name="T10" fmla="*/ 0 h 6"/>
                <a:gd name="T11" fmla="*/ 11 w 11"/>
                <a:gd name="T12" fmla="*/ 6 h 6"/>
              </a:gdLst>
              <a:ahLst/>
              <a:cxnLst>
                <a:cxn ang="T6">
                  <a:pos x="T0" y="T1"/>
                </a:cxn>
                <a:cxn ang="T7">
                  <a:pos x="T2" y="T3"/>
                </a:cxn>
                <a:cxn ang="T8">
                  <a:pos x="T4" y="T5"/>
                </a:cxn>
              </a:cxnLst>
              <a:rect l="T9" t="T10" r="T11" b="T12"/>
              <a:pathLst>
                <a:path w="11" h="6">
                  <a:moveTo>
                    <a:pt x="0" y="6"/>
                  </a:moveTo>
                  <a:lnTo>
                    <a:pt x="11" y="0"/>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1" name="Line 466"/>
            <p:cNvSpPr>
              <a:spLocks noChangeShapeType="1"/>
            </p:cNvSpPr>
            <p:nvPr/>
          </p:nvSpPr>
          <p:spPr bwMode="auto">
            <a:xfrm flipV="1">
              <a:off x="4173538" y="1871688"/>
              <a:ext cx="19050" cy="11112"/>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2" name="Freeform 467"/>
            <p:cNvSpPr>
              <a:spLocks/>
            </p:cNvSpPr>
            <p:nvPr/>
          </p:nvSpPr>
          <p:spPr bwMode="auto">
            <a:xfrm>
              <a:off x="4017963" y="1784375"/>
              <a:ext cx="15875" cy="6350"/>
            </a:xfrm>
            <a:custGeom>
              <a:avLst/>
              <a:gdLst>
                <a:gd name="T0" fmla="*/ 2147483647 w 9"/>
                <a:gd name="T1" fmla="*/ 0 h 4"/>
                <a:gd name="T2" fmla="*/ 0 w 9"/>
                <a:gd name="T3" fmla="*/ 2147483647 h 4"/>
                <a:gd name="T4" fmla="*/ 2147483647 w 9"/>
                <a:gd name="T5" fmla="*/ 2147483647 h 4"/>
                <a:gd name="T6" fmla="*/ 2147483647 w 9"/>
                <a:gd name="T7" fmla="*/ 0 h 4"/>
                <a:gd name="T8" fmla="*/ 0 60000 65536"/>
                <a:gd name="T9" fmla="*/ 0 60000 65536"/>
                <a:gd name="T10" fmla="*/ 0 60000 65536"/>
                <a:gd name="T11" fmla="*/ 0 60000 65536"/>
                <a:gd name="T12" fmla="*/ 0 w 9"/>
                <a:gd name="T13" fmla="*/ 0 h 4"/>
                <a:gd name="T14" fmla="*/ 9 w 9"/>
                <a:gd name="T15" fmla="*/ 4 h 4"/>
              </a:gdLst>
              <a:ahLst/>
              <a:cxnLst>
                <a:cxn ang="T8">
                  <a:pos x="T0" y="T1"/>
                </a:cxn>
                <a:cxn ang="T9">
                  <a:pos x="T2" y="T3"/>
                </a:cxn>
                <a:cxn ang="T10">
                  <a:pos x="T4" y="T5"/>
                </a:cxn>
                <a:cxn ang="T11">
                  <a:pos x="T6" y="T7"/>
                </a:cxn>
              </a:cxnLst>
              <a:rect l="T12" t="T13" r="T14" b="T15"/>
              <a:pathLst>
                <a:path w="9" h="4">
                  <a:moveTo>
                    <a:pt x="1" y="0"/>
                  </a:moveTo>
                  <a:lnTo>
                    <a:pt x="0" y="4"/>
                  </a:lnTo>
                  <a:lnTo>
                    <a:pt x="9" y="4"/>
                  </a:lnTo>
                  <a:lnTo>
                    <a:pt x="1"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3" name="Freeform 468"/>
            <p:cNvSpPr>
              <a:spLocks/>
            </p:cNvSpPr>
            <p:nvPr/>
          </p:nvSpPr>
          <p:spPr bwMode="auto">
            <a:xfrm>
              <a:off x="4017963" y="1784375"/>
              <a:ext cx="15875" cy="6350"/>
            </a:xfrm>
            <a:custGeom>
              <a:avLst/>
              <a:gdLst>
                <a:gd name="T0" fmla="*/ 2147483647 w 9"/>
                <a:gd name="T1" fmla="*/ 0 h 4"/>
                <a:gd name="T2" fmla="*/ 0 w 9"/>
                <a:gd name="T3" fmla="*/ 2147483647 h 4"/>
                <a:gd name="T4" fmla="*/ 2147483647 w 9"/>
                <a:gd name="T5" fmla="*/ 2147483647 h 4"/>
                <a:gd name="T6" fmla="*/ 2147483647 w 9"/>
                <a:gd name="T7" fmla="*/ 0 h 4"/>
                <a:gd name="T8" fmla="*/ 0 60000 65536"/>
                <a:gd name="T9" fmla="*/ 0 60000 65536"/>
                <a:gd name="T10" fmla="*/ 0 60000 65536"/>
                <a:gd name="T11" fmla="*/ 0 60000 65536"/>
                <a:gd name="T12" fmla="*/ 0 w 9"/>
                <a:gd name="T13" fmla="*/ 0 h 4"/>
                <a:gd name="T14" fmla="*/ 9 w 9"/>
                <a:gd name="T15" fmla="*/ 4 h 4"/>
              </a:gdLst>
              <a:ahLst/>
              <a:cxnLst>
                <a:cxn ang="T8">
                  <a:pos x="T0" y="T1"/>
                </a:cxn>
                <a:cxn ang="T9">
                  <a:pos x="T2" y="T3"/>
                </a:cxn>
                <a:cxn ang="T10">
                  <a:pos x="T4" y="T5"/>
                </a:cxn>
                <a:cxn ang="T11">
                  <a:pos x="T6" y="T7"/>
                </a:cxn>
              </a:cxnLst>
              <a:rect l="T12" t="T13" r="T14" b="T15"/>
              <a:pathLst>
                <a:path w="9" h="4">
                  <a:moveTo>
                    <a:pt x="1" y="0"/>
                  </a:moveTo>
                  <a:lnTo>
                    <a:pt x="0" y="4"/>
                  </a:lnTo>
                  <a:lnTo>
                    <a:pt x="9" y="4"/>
                  </a:lnTo>
                  <a:lnTo>
                    <a:pt x="1"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4" name="Freeform 469"/>
            <p:cNvSpPr>
              <a:spLocks/>
            </p:cNvSpPr>
            <p:nvPr/>
          </p:nvSpPr>
          <p:spPr bwMode="auto">
            <a:xfrm>
              <a:off x="5402263" y="4105300"/>
              <a:ext cx="200025" cy="376238"/>
            </a:xfrm>
            <a:custGeom>
              <a:avLst/>
              <a:gdLst>
                <a:gd name="T0" fmla="*/ 0 w 111"/>
                <a:gd name="T1" fmla="*/ 2147483647 h 241"/>
                <a:gd name="T2" fmla="*/ 2147483647 w 111"/>
                <a:gd name="T3" fmla="*/ 2147483647 h 241"/>
                <a:gd name="T4" fmla="*/ 2147483647 w 111"/>
                <a:gd name="T5" fmla="*/ 2147483647 h 241"/>
                <a:gd name="T6" fmla="*/ 2147483647 w 111"/>
                <a:gd name="T7" fmla="*/ 2147483647 h 241"/>
                <a:gd name="T8" fmla="*/ 2147483647 w 111"/>
                <a:gd name="T9" fmla="*/ 2147483647 h 241"/>
                <a:gd name="T10" fmla="*/ 2147483647 w 111"/>
                <a:gd name="T11" fmla="*/ 2147483647 h 241"/>
                <a:gd name="T12" fmla="*/ 2147483647 w 111"/>
                <a:gd name="T13" fmla="*/ 2147483647 h 241"/>
                <a:gd name="T14" fmla="*/ 2147483647 w 111"/>
                <a:gd name="T15" fmla="*/ 2147483647 h 241"/>
                <a:gd name="T16" fmla="*/ 2147483647 w 111"/>
                <a:gd name="T17" fmla="*/ 2147483647 h 241"/>
                <a:gd name="T18" fmla="*/ 2147483647 w 111"/>
                <a:gd name="T19" fmla="*/ 2147483647 h 241"/>
                <a:gd name="T20" fmla="*/ 2147483647 w 111"/>
                <a:gd name="T21" fmla="*/ 2147483647 h 241"/>
                <a:gd name="T22" fmla="*/ 2147483647 w 111"/>
                <a:gd name="T23" fmla="*/ 0 h 241"/>
                <a:gd name="T24" fmla="*/ 2147483647 w 111"/>
                <a:gd name="T25" fmla="*/ 2147483647 h 241"/>
                <a:gd name="T26" fmla="*/ 2147483647 w 111"/>
                <a:gd name="T27" fmla="*/ 2147483647 h 241"/>
                <a:gd name="T28" fmla="*/ 2147483647 w 111"/>
                <a:gd name="T29" fmla="*/ 2147483647 h 241"/>
                <a:gd name="T30" fmla="*/ 2147483647 w 111"/>
                <a:gd name="T31" fmla="*/ 2147483647 h 241"/>
                <a:gd name="T32" fmla="*/ 2147483647 w 111"/>
                <a:gd name="T33" fmla="*/ 2147483647 h 241"/>
                <a:gd name="T34" fmla="*/ 2147483647 w 111"/>
                <a:gd name="T35" fmla="*/ 2147483647 h 241"/>
                <a:gd name="T36" fmla="*/ 2147483647 w 111"/>
                <a:gd name="T37" fmla="*/ 2147483647 h 241"/>
                <a:gd name="T38" fmla="*/ 0 w 111"/>
                <a:gd name="T39" fmla="*/ 2147483647 h 2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1"/>
                <a:gd name="T61" fmla="*/ 0 h 241"/>
                <a:gd name="T62" fmla="*/ 111 w 111"/>
                <a:gd name="T63" fmla="*/ 241 h 2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1" h="241">
                  <a:moveTo>
                    <a:pt x="0" y="176"/>
                  </a:moveTo>
                  <a:lnTo>
                    <a:pt x="4" y="222"/>
                  </a:lnTo>
                  <a:lnTo>
                    <a:pt x="15" y="236"/>
                  </a:lnTo>
                  <a:lnTo>
                    <a:pt x="21" y="241"/>
                  </a:lnTo>
                  <a:lnTo>
                    <a:pt x="49" y="233"/>
                  </a:lnTo>
                  <a:lnTo>
                    <a:pt x="55" y="225"/>
                  </a:lnTo>
                  <a:lnTo>
                    <a:pt x="91" y="115"/>
                  </a:lnTo>
                  <a:lnTo>
                    <a:pt x="100" y="63"/>
                  </a:lnTo>
                  <a:lnTo>
                    <a:pt x="105" y="70"/>
                  </a:lnTo>
                  <a:lnTo>
                    <a:pt x="111" y="61"/>
                  </a:lnTo>
                  <a:lnTo>
                    <a:pt x="104" y="19"/>
                  </a:lnTo>
                  <a:lnTo>
                    <a:pt x="95" y="0"/>
                  </a:lnTo>
                  <a:lnTo>
                    <a:pt x="90" y="9"/>
                  </a:lnTo>
                  <a:lnTo>
                    <a:pt x="87" y="25"/>
                  </a:lnTo>
                  <a:lnTo>
                    <a:pt x="74" y="28"/>
                  </a:lnTo>
                  <a:lnTo>
                    <a:pt x="70" y="49"/>
                  </a:lnTo>
                  <a:lnTo>
                    <a:pt x="22" y="74"/>
                  </a:lnTo>
                  <a:lnTo>
                    <a:pt x="13" y="98"/>
                  </a:lnTo>
                  <a:lnTo>
                    <a:pt x="18" y="143"/>
                  </a:lnTo>
                  <a:lnTo>
                    <a:pt x="0" y="17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5" name="Freeform 470"/>
            <p:cNvSpPr>
              <a:spLocks/>
            </p:cNvSpPr>
            <p:nvPr/>
          </p:nvSpPr>
          <p:spPr bwMode="auto">
            <a:xfrm>
              <a:off x="5402263" y="4105300"/>
              <a:ext cx="200025" cy="376238"/>
            </a:xfrm>
            <a:custGeom>
              <a:avLst/>
              <a:gdLst>
                <a:gd name="T0" fmla="*/ 0 w 111"/>
                <a:gd name="T1" fmla="*/ 2147483647 h 241"/>
                <a:gd name="T2" fmla="*/ 2147483647 w 111"/>
                <a:gd name="T3" fmla="*/ 2147483647 h 241"/>
                <a:gd name="T4" fmla="*/ 2147483647 w 111"/>
                <a:gd name="T5" fmla="*/ 2147483647 h 241"/>
                <a:gd name="T6" fmla="*/ 2147483647 w 111"/>
                <a:gd name="T7" fmla="*/ 2147483647 h 241"/>
                <a:gd name="T8" fmla="*/ 2147483647 w 111"/>
                <a:gd name="T9" fmla="*/ 2147483647 h 241"/>
                <a:gd name="T10" fmla="*/ 2147483647 w 111"/>
                <a:gd name="T11" fmla="*/ 2147483647 h 241"/>
                <a:gd name="T12" fmla="*/ 2147483647 w 111"/>
                <a:gd name="T13" fmla="*/ 2147483647 h 241"/>
                <a:gd name="T14" fmla="*/ 2147483647 w 111"/>
                <a:gd name="T15" fmla="*/ 2147483647 h 241"/>
                <a:gd name="T16" fmla="*/ 2147483647 w 111"/>
                <a:gd name="T17" fmla="*/ 2147483647 h 241"/>
                <a:gd name="T18" fmla="*/ 2147483647 w 111"/>
                <a:gd name="T19" fmla="*/ 2147483647 h 241"/>
                <a:gd name="T20" fmla="*/ 2147483647 w 111"/>
                <a:gd name="T21" fmla="*/ 2147483647 h 241"/>
                <a:gd name="T22" fmla="*/ 2147483647 w 111"/>
                <a:gd name="T23" fmla="*/ 0 h 241"/>
                <a:gd name="T24" fmla="*/ 2147483647 w 111"/>
                <a:gd name="T25" fmla="*/ 2147483647 h 241"/>
                <a:gd name="T26" fmla="*/ 2147483647 w 111"/>
                <a:gd name="T27" fmla="*/ 2147483647 h 241"/>
                <a:gd name="T28" fmla="*/ 2147483647 w 111"/>
                <a:gd name="T29" fmla="*/ 2147483647 h 241"/>
                <a:gd name="T30" fmla="*/ 2147483647 w 111"/>
                <a:gd name="T31" fmla="*/ 2147483647 h 241"/>
                <a:gd name="T32" fmla="*/ 2147483647 w 111"/>
                <a:gd name="T33" fmla="*/ 2147483647 h 241"/>
                <a:gd name="T34" fmla="*/ 2147483647 w 111"/>
                <a:gd name="T35" fmla="*/ 2147483647 h 241"/>
                <a:gd name="T36" fmla="*/ 2147483647 w 111"/>
                <a:gd name="T37" fmla="*/ 2147483647 h 241"/>
                <a:gd name="T38" fmla="*/ 0 w 111"/>
                <a:gd name="T39" fmla="*/ 2147483647 h 2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1"/>
                <a:gd name="T61" fmla="*/ 0 h 241"/>
                <a:gd name="T62" fmla="*/ 111 w 111"/>
                <a:gd name="T63" fmla="*/ 241 h 2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1" h="241">
                  <a:moveTo>
                    <a:pt x="0" y="176"/>
                  </a:moveTo>
                  <a:lnTo>
                    <a:pt x="4" y="222"/>
                  </a:lnTo>
                  <a:lnTo>
                    <a:pt x="15" y="236"/>
                  </a:lnTo>
                  <a:lnTo>
                    <a:pt x="21" y="241"/>
                  </a:lnTo>
                  <a:lnTo>
                    <a:pt x="49" y="233"/>
                  </a:lnTo>
                  <a:lnTo>
                    <a:pt x="55" y="225"/>
                  </a:lnTo>
                  <a:lnTo>
                    <a:pt x="91" y="115"/>
                  </a:lnTo>
                  <a:lnTo>
                    <a:pt x="100" y="63"/>
                  </a:lnTo>
                  <a:lnTo>
                    <a:pt x="105" y="70"/>
                  </a:lnTo>
                  <a:lnTo>
                    <a:pt x="111" y="61"/>
                  </a:lnTo>
                  <a:lnTo>
                    <a:pt x="104" y="19"/>
                  </a:lnTo>
                  <a:lnTo>
                    <a:pt x="95" y="0"/>
                  </a:lnTo>
                  <a:lnTo>
                    <a:pt x="90" y="9"/>
                  </a:lnTo>
                  <a:lnTo>
                    <a:pt x="87" y="25"/>
                  </a:lnTo>
                  <a:lnTo>
                    <a:pt x="74" y="28"/>
                  </a:lnTo>
                  <a:lnTo>
                    <a:pt x="70" y="49"/>
                  </a:lnTo>
                  <a:lnTo>
                    <a:pt x="22" y="74"/>
                  </a:lnTo>
                  <a:lnTo>
                    <a:pt x="13" y="98"/>
                  </a:lnTo>
                  <a:lnTo>
                    <a:pt x="18" y="143"/>
                  </a:lnTo>
                  <a:lnTo>
                    <a:pt x="0" y="17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6" name="Freeform 471"/>
            <p:cNvSpPr>
              <a:spLocks/>
            </p:cNvSpPr>
            <p:nvPr/>
          </p:nvSpPr>
          <p:spPr bwMode="auto">
            <a:xfrm>
              <a:off x="5718175" y="4354538"/>
              <a:ext cx="19050" cy="9525"/>
            </a:xfrm>
            <a:custGeom>
              <a:avLst/>
              <a:gdLst>
                <a:gd name="T0" fmla="*/ 0 w 9"/>
                <a:gd name="T1" fmla="*/ 0 h 6"/>
                <a:gd name="T2" fmla="*/ 2147483647 w 9"/>
                <a:gd name="T3" fmla="*/ 2147483647 h 6"/>
                <a:gd name="T4" fmla="*/ 2147483647 w 9"/>
                <a:gd name="T5" fmla="*/ 2147483647 h 6"/>
                <a:gd name="T6" fmla="*/ 0 w 9"/>
                <a:gd name="T7" fmla="*/ 0 h 6"/>
                <a:gd name="T8" fmla="*/ 0 60000 65536"/>
                <a:gd name="T9" fmla="*/ 0 60000 65536"/>
                <a:gd name="T10" fmla="*/ 0 60000 65536"/>
                <a:gd name="T11" fmla="*/ 0 60000 65536"/>
                <a:gd name="T12" fmla="*/ 0 w 9"/>
                <a:gd name="T13" fmla="*/ 0 h 6"/>
                <a:gd name="T14" fmla="*/ 9 w 9"/>
                <a:gd name="T15" fmla="*/ 6 h 6"/>
              </a:gdLst>
              <a:ahLst/>
              <a:cxnLst>
                <a:cxn ang="T8">
                  <a:pos x="T0" y="T1"/>
                </a:cxn>
                <a:cxn ang="T9">
                  <a:pos x="T2" y="T3"/>
                </a:cxn>
                <a:cxn ang="T10">
                  <a:pos x="T4" y="T5"/>
                </a:cxn>
                <a:cxn ang="T11">
                  <a:pos x="T6" y="T7"/>
                </a:cxn>
              </a:cxnLst>
              <a:rect l="T12" t="T13" r="T14" b="T15"/>
              <a:pathLst>
                <a:path w="9" h="6">
                  <a:moveTo>
                    <a:pt x="0" y="0"/>
                  </a:moveTo>
                  <a:lnTo>
                    <a:pt x="1" y="6"/>
                  </a:lnTo>
                  <a:lnTo>
                    <a:pt x="9" y="2"/>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7" name="Freeform 472"/>
            <p:cNvSpPr>
              <a:spLocks/>
            </p:cNvSpPr>
            <p:nvPr/>
          </p:nvSpPr>
          <p:spPr bwMode="auto">
            <a:xfrm>
              <a:off x="5718175" y="4354538"/>
              <a:ext cx="19050" cy="9525"/>
            </a:xfrm>
            <a:custGeom>
              <a:avLst/>
              <a:gdLst>
                <a:gd name="T0" fmla="*/ 0 w 9"/>
                <a:gd name="T1" fmla="*/ 0 h 6"/>
                <a:gd name="T2" fmla="*/ 2147483647 w 9"/>
                <a:gd name="T3" fmla="*/ 2147483647 h 6"/>
                <a:gd name="T4" fmla="*/ 2147483647 w 9"/>
                <a:gd name="T5" fmla="*/ 2147483647 h 6"/>
                <a:gd name="T6" fmla="*/ 0 w 9"/>
                <a:gd name="T7" fmla="*/ 0 h 6"/>
                <a:gd name="T8" fmla="*/ 0 60000 65536"/>
                <a:gd name="T9" fmla="*/ 0 60000 65536"/>
                <a:gd name="T10" fmla="*/ 0 60000 65536"/>
                <a:gd name="T11" fmla="*/ 0 60000 65536"/>
                <a:gd name="T12" fmla="*/ 0 w 9"/>
                <a:gd name="T13" fmla="*/ 0 h 6"/>
                <a:gd name="T14" fmla="*/ 9 w 9"/>
                <a:gd name="T15" fmla="*/ 6 h 6"/>
              </a:gdLst>
              <a:ahLst/>
              <a:cxnLst>
                <a:cxn ang="T8">
                  <a:pos x="T0" y="T1"/>
                </a:cxn>
                <a:cxn ang="T9">
                  <a:pos x="T2" y="T3"/>
                </a:cxn>
                <a:cxn ang="T10">
                  <a:pos x="T4" y="T5"/>
                </a:cxn>
                <a:cxn ang="T11">
                  <a:pos x="T6" y="T7"/>
                </a:cxn>
              </a:cxnLst>
              <a:rect l="T12" t="T13" r="T14" b="T15"/>
              <a:pathLst>
                <a:path w="9" h="6">
                  <a:moveTo>
                    <a:pt x="0" y="0"/>
                  </a:moveTo>
                  <a:lnTo>
                    <a:pt x="1" y="6"/>
                  </a:lnTo>
                  <a:lnTo>
                    <a:pt x="9" y="2"/>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8" name="Freeform 473"/>
            <p:cNvSpPr>
              <a:spLocks/>
            </p:cNvSpPr>
            <p:nvPr/>
          </p:nvSpPr>
          <p:spPr bwMode="auto">
            <a:xfrm>
              <a:off x="5775325" y="4329138"/>
              <a:ext cx="9525" cy="12700"/>
            </a:xfrm>
            <a:custGeom>
              <a:avLst/>
              <a:gdLst>
                <a:gd name="T0" fmla="*/ 0 w 5"/>
                <a:gd name="T1" fmla="*/ 2147483647 h 7"/>
                <a:gd name="T2" fmla="*/ 2147483647 w 5"/>
                <a:gd name="T3" fmla="*/ 2147483647 h 7"/>
                <a:gd name="T4" fmla="*/ 2147483647 w 5"/>
                <a:gd name="T5" fmla="*/ 0 h 7"/>
                <a:gd name="T6" fmla="*/ 0 w 5"/>
                <a:gd name="T7" fmla="*/ 214748364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0" y="7"/>
                  </a:moveTo>
                  <a:lnTo>
                    <a:pt x="5" y="7"/>
                  </a:lnTo>
                  <a:lnTo>
                    <a:pt x="3"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9" name="Freeform 474"/>
            <p:cNvSpPr>
              <a:spLocks/>
            </p:cNvSpPr>
            <p:nvPr/>
          </p:nvSpPr>
          <p:spPr bwMode="auto">
            <a:xfrm>
              <a:off x="5683250" y="3427438"/>
              <a:ext cx="34925" cy="9525"/>
            </a:xfrm>
            <a:custGeom>
              <a:avLst/>
              <a:gdLst>
                <a:gd name="T0" fmla="*/ 0 w 19"/>
                <a:gd name="T1" fmla="*/ 2147483647 h 8"/>
                <a:gd name="T2" fmla="*/ 2147483647 w 19"/>
                <a:gd name="T3" fmla="*/ 2147483647 h 8"/>
                <a:gd name="T4" fmla="*/ 2147483647 w 19"/>
                <a:gd name="T5" fmla="*/ 2147483647 h 8"/>
                <a:gd name="T6" fmla="*/ 2147483647 w 19"/>
                <a:gd name="T7" fmla="*/ 0 h 8"/>
                <a:gd name="T8" fmla="*/ 0 w 19"/>
                <a:gd name="T9" fmla="*/ 2147483647 h 8"/>
                <a:gd name="T10" fmla="*/ 0 60000 65536"/>
                <a:gd name="T11" fmla="*/ 0 60000 65536"/>
                <a:gd name="T12" fmla="*/ 0 60000 65536"/>
                <a:gd name="T13" fmla="*/ 0 60000 65536"/>
                <a:gd name="T14" fmla="*/ 0 60000 65536"/>
                <a:gd name="T15" fmla="*/ 0 w 19"/>
                <a:gd name="T16" fmla="*/ 0 h 8"/>
                <a:gd name="T17" fmla="*/ 19 w 19"/>
                <a:gd name="T18" fmla="*/ 8 h 8"/>
              </a:gdLst>
              <a:ahLst/>
              <a:cxnLst>
                <a:cxn ang="T10">
                  <a:pos x="T0" y="T1"/>
                </a:cxn>
                <a:cxn ang="T11">
                  <a:pos x="T2" y="T3"/>
                </a:cxn>
                <a:cxn ang="T12">
                  <a:pos x="T4" y="T5"/>
                </a:cxn>
                <a:cxn ang="T13">
                  <a:pos x="T6" y="T7"/>
                </a:cxn>
                <a:cxn ang="T14">
                  <a:pos x="T8" y="T9"/>
                </a:cxn>
              </a:cxnLst>
              <a:rect l="T15" t="T16" r="T17" b="T18"/>
              <a:pathLst>
                <a:path w="19" h="8">
                  <a:moveTo>
                    <a:pt x="0" y="5"/>
                  </a:moveTo>
                  <a:lnTo>
                    <a:pt x="12" y="8"/>
                  </a:lnTo>
                  <a:lnTo>
                    <a:pt x="19" y="3"/>
                  </a:lnTo>
                  <a:lnTo>
                    <a:pt x="4" y="0"/>
                  </a:lnTo>
                  <a:lnTo>
                    <a:pt x="0"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0" name="Freeform 475"/>
            <p:cNvSpPr>
              <a:spLocks/>
            </p:cNvSpPr>
            <p:nvPr/>
          </p:nvSpPr>
          <p:spPr bwMode="auto">
            <a:xfrm>
              <a:off x="5683250" y="3427438"/>
              <a:ext cx="34925" cy="9525"/>
            </a:xfrm>
            <a:custGeom>
              <a:avLst/>
              <a:gdLst>
                <a:gd name="T0" fmla="*/ 0 w 19"/>
                <a:gd name="T1" fmla="*/ 2147483647 h 8"/>
                <a:gd name="T2" fmla="*/ 2147483647 w 19"/>
                <a:gd name="T3" fmla="*/ 2147483647 h 8"/>
                <a:gd name="T4" fmla="*/ 2147483647 w 19"/>
                <a:gd name="T5" fmla="*/ 2147483647 h 8"/>
                <a:gd name="T6" fmla="*/ 2147483647 w 19"/>
                <a:gd name="T7" fmla="*/ 0 h 8"/>
                <a:gd name="T8" fmla="*/ 0 w 19"/>
                <a:gd name="T9" fmla="*/ 2147483647 h 8"/>
                <a:gd name="T10" fmla="*/ 0 60000 65536"/>
                <a:gd name="T11" fmla="*/ 0 60000 65536"/>
                <a:gd name="T12" fmla="*/ 0 60000 65536"/>
                <a:gd name="T13" fmla="*/ 0 60000 65536"/>
                <a:gd name="T14" fmla="*/ 0 60000 65536"/>
                <a:gd name="T15" fmla="*/ 0 w 19"/>
                <a:gd name="T16" fmla="*/ 0 h 8"/>
                <a:gd name="T17" fmla="*/ 19 w 19"/>
                <a:gd name="T18" fmla="*/ 8 h 8"/>
              </a:gdLst>
              <a:ahLst/>
              <a:cxnLst>
                <a:cxn ang="T10">
                  <a:pos x="T0" y="T1"/>
                </a:cxn>
                <a:cxn ang="T11">
                  <a:pos x="T2" y="T3"/>
                </a:cxn>
                <a:cxn ang="T12">
                  <a:pos x="T4" y="T5"/>
                </a:cxn>
                <a:cxn ang="T13">
                  <a:pos x="T6" y="T7"/>
                </a:cxn>
                <a:cxn ang="T14">
                  <a:pos x="T8" y="T9"/>
                </a:cxn>
              </a:cxnLst>
              <a:rect l="T15" t="T16" r="T17" b="T18"/>
              <a:pathLst>
                <a:path w="19" h="8">
                  <a:moveTo>
                    <a:pt x="0" y="5"/>
                  </a:moveTo>
                  <a:lnTo>
                    <a:pt x="12" y="8"/>
                  </a:lnTo>
                  <a:lnTo>
                    <a:pt x="19" y="3"/>
                  </a:lnTo>
                  <a:lnTo>
                    <a:pt x="4" y="0"/>
                  </a:lnTo>
                  <a:lnTo>
                    <a:pt x="0" y="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1" name="Freeform 476"/>
            <p:cNvSpPr>
              <a:spLocks/>
            </p:cNvSpPr>
            <p:nvPr/>
          </p:nvSpPr>
          <p:spPr bwMode="auto">
            <a:xfrm>
              <a:off x="6734175" y="3409975"/>
              <a:ext cx="1588" cy="41275"/>
            </a:xfrm>
            <a:custGeom>
              <a:avLst/>
              <a:gdLst>
                <a:gd name="T0" fmla="*/ 2147483647 w 2"/>
                <a:gd name="T1" fmla="*/ 0 h 26"/>
                <a:gd name="T2" fmla="*/ 0 w 2"/>
                <a:gd name="T3" fmla="*/ 2147483647 h 26"/>
                <a:gd name="T4" fmla="*/ 2147483647 w 2"/>
                <a:gd name="T5" fmla="*/ 0 h 26"/>
                <a:gd name="T6" fmla="*/ 0 60000 65536"/>
                <a:gd name="T7" fmla="*/ 0 60000 65536"/>
                <a:gd name="T8" fmla="*/ 0 60000 65536"/>
                <a:gd name="T9" fmla="*/ 0 w 2"/>
                <a:gd name="T10" fmla="*/ 0 h 26"/>
                <a:gd name="T11" fmla="*/ 2 w 2"/>
                <a:gd name="T12" fmla="*/ 26 h 26"/>
              </a:gdLst>
              <a:ahLst/>
              <a:cxnLst>
                <a:cxn ang="T6">
                  <a:pos x="T0" y="T1"/>
                </a:cxn>
                <a:cxn ang="T7">
                  <a:pos x="T2" y="T3"/>
                </a:cxn>
                <a:cxn ang="T8">
                  <a:pos x="T4" y="T5"/>
                </a:cxn>
              </a:cxnLst>
              <a:rect l="T9" t="T10" r="T11" b="T12"/>
              <a:pathLst>
                <a:path w="2" h="26">
                  <a:moveTo>
                    <a:pt x="2" y="0"/>
                  </a:moveTo>
                  <a:lnTo>
                    <a:pt x="0" y="26"/>
                  </a:lnTo>
                  <a:lnTo>
                    <a:pt x="2"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2" name="Line 477"/>
            <p:cNvSpPr>
              <a:spLocks noChangeShapeType="1"/>
            </p:cNvSpPr>
            <p:nvPr/>
          </p:nvSpPr>
          <p:spPr bwMode="auto">
            <a:xfrm flipH="1">
              <a:off x="6734175" y="3409975"/>
              <a:ext cx="1588" cy="412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3" name="Freeform 478"/>
            <p:cNvSpPr>
              <a:spLocks/>
            </p:cNvSpPr>
            <p:nvPr/>
          </p:nvSpPr>
          <p:spPr bwMode="auto">
            <a:xfrm>
              <a:off x="6835775" y="3702075"/>
              <a:ext cx="14288" cy="3175"/>
            </a:xfrm>
            <a:custGeom>
              <a:avLst/>
              <a:gdLst>
                <a:gd name="T0" fmla="*/ 0 w 8"/>
                <a:gd name="T1" fmla="*/ 0 h 5"/>
                <a:gd name="T2" fmla="*/ 2147483647 w 8"/>
                <a:gd name="T3" fmla="*/ 2147483647 h 5"/>
                <a:gd name="T4" fmla="*/ 0 w 8"/>
                <a:gd name="T5" fmla="*/ 0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0" y="0"/>
                  </a:moveTo>
                  <a:lnTo>
                    <a:pt x="8" y="5"/>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4" name="Line 479"/>
            <p:cNvSpPr>
              <a:spLocks noChangeShapeType="1"/>
            </p:cNvSpPr>
            <p:nvPr/>
          </p:nvSpPr>
          <p:spPr bwMode="auto">
            <a:xfrm>
              <a:off x="6835775" y="3702075"/>
              <a:ext cx="14288" cy="31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5" name="Freeform 480"/>
            <p:cNvSpPr>
              <a:spLocks/>
            </p:cNvSpPr>
            <p:nvPr/>
          </p:nvSpPr>
          <p:spPr bwMode="auto">
            <a:xfrm>
              <a:off x="6873875" y="3738588"/>
              <a:ext cx="15875" cy="20637"/>
            </a:xfrm>
            <a:custGeom>
              <a:avLst/>
              <a:gdLst>
                <a:gd name="T0" fmla="*/ 0 w 11"/>
                <a:gd name="T1" fmla="*/ 2147483647 h 14"/>
                <a:gd name="T2" fmla="*/ 2147483647 w 11"/>
                <a:gd name="T3" fmla="*/ 2147483647 h 14"/>
                <a:gd name="T4" fmla="*/ 2147483647 w 11"/>
                <a:gd name="T5" fmla="*/ 2147483647 h 14"/>
                <a:gd name="T6" fmla="*/ 2147483647 w 11"/>
                <a:gd name="T7" fmla="*/ 0 h 14"/>
                <a:gd name="T8" fmla="*/ 0 w 11"/>
                <a:gd name="T9" fmla="*/ 2147483647 h 14"/>
                <a:gd name="T10" fmla="*/ 0 60000 65536"/>
                <a:gd name="T11" fmla="*/ 0 60000 65536"/>
                <a:gd name="T12" fmla="*/ 0 60000 65536"/>
                <a:gd name="T13" fmla="*/ 0 60000 65536"/>
                <a:gd name="T14" fmla="*/ 0 60000 65536"/>
                <a:gd name="T15" fmla="*/ 0 w 11"/>
                <a:gd name="T16" fmla="*/ 0 h 14"/>
                <a:gd name="T17" fmla="*/ 11 w 11"/>
                <a:gd name="T18" fmla="*/ 14 h 14"/>
              </a:gdLst>
              <a:ahLst/>
              <a:cxnLst>
                <a:cxn ang="T10">
                  <a:pos x="T0" y="T1"/>
                </a:cxn>
                <a:cxn ang="T11">
                  <a:pos x="T2" y="T3"/>
                </a:cxn>
                <a:cxn ang="T12">
                  <a:pos x="T4" y="T5"/>
                </a:cxn>
                <a:cxn ang="T13">
                  <a:pos x="T6" y="T7"/>
                </a:cxn>
                <a:cxn ang="T14">
                  <a:pos x="T8" y="T9"/>
                </a:cxn>
              </a:cxnLst>
              <a:rect l="T15" t="T16" r="T17" b="T18"/>
              <a:pathLst>
                <a:path w="11" h="14">
                  <a:moveTo>
                    <a:pt x="0" y="3"/>
                  </a:moveTo>
                  <a:lnTo>
                    <a:pt x="11" y="14"/>
                  </a:lnTo>
                  <a:lnTo>
                    <a:pt x="11" y="7"/>
                  </a:lnTo>
                  <a:lnTo>
                    <a:pt x="4"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6" name="Freeform 481"/>
            <p:cNvSpPr>
              <a:spLocks/>
            </p:cNvSpPr>
            <p:nvPr/>
          </p:nvSpPr>
          <p:spPr bwMode="auto">
            <a:xfrm>
              <a:off x="6873875" y="3738588"/>
              <a:ext cx="15875" cy="20637"/>
            </a:xfrm>
            <a:custGeom>
              <a:avLst/>
              <a:gdLst>
                <a:gd name="T0" fmla="*/ 0 w 11"/>
                <a:gd name="T1" fmla="*/ 2147483647 h 14"/>
                <a:gd name="T2" fmla="*/ 2147483647 w 11"/>
                <a:gd name="T3" fmla="*/ 2147483647 h 14"/>
                <a:gd name="T4" fmla="*/ 2147483647 w 11"/>
                <a:gd name="T5" fmla="*/ 2147483647 h 14"/>
                <a:gd name="T6" fmla="*/ 2147483647 w 11"/>
                <a:gd name="T7" fmla="*/ 0 h 14"/>
                <a:gd name="T8" fmla="*/ 0 w 11"/>
                <a:gd name="T9" fmla="*/ 2147483647 h 14"/>
                <a:gd name="T10" fmla="*/ 0 60000 65536"/>
                <a:gd name="T11" fmla="*/ 0 60000 65536"/>
                <a:gd name="T12" fmla="*/ 0 60000 65536"/>
                <a:gd name="T13" fmla="*/ 0 60000 65536"/>
                <a:gd name="T14" fmla="*/ 0 60000 65536"/>
                <a:gd name="T15" fmla="*/ 0 w 11"/>
                <a:gd name="T16" fmla="*/ 0 h 14"/>
                <a:gd name="T17" fmla="*/ 11 w 11"/>
                <a:gd name="T18" fmla="*/ 14 h 14"/>
              </a:gdLst>
              <a:ahLst/>
              <a:cxnLst>
                <a:cxn ang="T10">
                  <a:pos x="T0" y="T1"/>
                </a:cxn>
                <a:cxn ang="T11">
                  <a:pos x="T2" y="T3"/>
                </a:cxn>
                <a:cxn ang="T12">
                  <a:pos x="T4" y="T5"/>
                </a:cxn>
                <a:cxn ang="T13">
                  <a:pos x="T6" y="T7"/>
                </a:cxn>
                <a:cxn ang="T14">
                  <a:pos x="T8" y="T9"/>
                </a:cxn>
              </a:cxnLst>
              <a:rect l="T15" t="T16" r="T17" b="T18"/>
              <a:pathLst>
                <a:path w="11" h="14">
                  <a:moveTo>
                    <a:pt x="0" y="3"/>
                  </a:moveTo>
                  <a:lnTo>
                    <a:pt x="11" y="14"/>
                  </a:lnTo>
                  <a:lnTo>
                    <a:pt x="11" y="7"/>
                  </a:lnTo>
                  <a:lnTo>
                    <a:pt x="4"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7" name="Freeform 482"/>
            <p:cNvSpPr>
              <a:spLocks/>
            </p:cNvSpPr>
            <p:nvPr/>
          </p:nvSpPr>
          <p:spPr bwMode="auto">
            <a:xfrm>
              <a:off x="6910388" y="3800500"/>
              <a:ext cx="17462" cy="25400"/>
            </a:xfrm>
            <a:custGeom>
              <a:avLst/>
              <a:gdLst>
                <a:gd name="T0" fmla="*/ 0 w 10"/>
                <a:gd name="T1" fmla="*/ 2147483647 h 16"/>
                <a:gd name="T2" fmla="*/ 2147483647 w 10"/>
                <a:gd name="T3" fmla="*/ 2147483647 h 16"/>
                <a:gd name="T4" fmla="*/ 2147483647 w 10"/>
                <a:gd name="T5" fmla="*/ 2147483647 h 16"/>
                <a:gd name="T6" fmla="*/ 2147483647 w 10"/>
                <a:gd name="T7" fmla="*/ 0 h 16"/>
                <a:gd name="T8" fmla="*/ 0 w 10"/>
                <a:gd name="T9" fmla="*/ 2147483647 h 16"/>
                <a:gd name="T10" fmla="*/ 0 60000 65536"/>
                <a:gd name="T11" fmla="*/ 0 60000 65536"/>
                <a:gd name="T12" fmla="*/ 0 60000 65536"/>
                <a:gd name="T13" fmla="*/ 0 60000 65536"/>
                <a:gd name="T14" fmla="*/ 0 60000 65536"/>
                <a:gd name="T15" fmla="*/ 0 w 10"/>
                <a:gd name="T16" fmla="*/ 0 h 16"/>
                <a:gd name="T17" fmla="*/ 10 w 10"/>
                <a:gd name="T18" fmla="*/ 16 h 16"/>
              </a:gdLst>
              <a:ahLst/>
              <a:cxnLst>
                <a:cxn ang="T10">
                  <a:pos x="T0" y="T1"/>
                </a:cxn>
                <a:cxn ang="T11">
                  <a:pos x="T2" y="T3"/>
                </a:cxn>
                <a:cxn ang="T12">
                  <a:pos x="T4" y="T5"/>
                </a:cxn>
                <a:cxn ang="T13">
                  <a:pos x="T6" y="T7"/>
                </a:cxn>
                <a:cxn ang="T14">
                  <a:pos x="T8" y="T9"/>
                </a:cxn>
              </a:cxnLst>
              <a:rect l="T15" t="T16" r="T17" b="T18"/>
              <a:pathLst>
                <a:path w="10" h="16">
                  <a:moveTo>
                    <a:pt x="0" y="3"/>
                  </a:moveTo>
                  <a:lnTo>
                    <a:pt x="4" y="16"/>
                  </a:lnTo>
                  <a:lnTo>
                    <a:pt x="10" y="15"/>
                  </a:lnTo>
                  <a:lnTo>
                    <a:pt x="4"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8" name="Freeform 483"/>
            <p:cNvSpPr>
              <a:spLocks/>
            </p:cNvSpPr>
            <p:nvPr/>
          </p:nvSpPr>
          <p:spPr bwMode="auto">
            <a:xfrm>
              <a:off x="6910388" y="3800500"/>
              <a:ext cx="17462" cy="25400"/>
            </a:xfrm>
            <a:custGeom>
              <a:avLst/>
              <a:gdLst>
                <a:gd name="T0" fmla="*/ 0 w 10"/>
                <a:gd name="T1" fmla="*/ 2147483647 h 16"/>
                <a:gd name="T2" fmla="*/ 2147483647 w 10"/>
                <a:gd name="T3" fmla="*/ 2147483647 h 16"/>
                <a:gd name="T4" fmla="*/ 2147483647 w 10"/>
                <a:gd name="T5" fmla="*/ 2147483647 h 16"/>
                <a:gd name="T6" fmla="*/ 2147483647 w 10"/>
                <a:gd name="T7" fmla="*/ 0 h 16"/>
                <a:gd name="T8" fmla="*/ 0 w 10"/>
                <a:gd name="T9" fmla="*/ 2147483647 h 16"/>
                <a:gd name="T10" fmla="*/ 0 60000 65536"/>
                <a:gd name="T11" fmla="*/ 0 60000 65536"/>
                <a:gd name="T12" fmla="*/ 0 60000 65536"/>
                <a:gd name="T13" fmla="*/ 0 60000 65536"/>
                <a:gd name="T14" fmla="*/ 0 60000 65536"/>
                <a:gd name="T15" fmla="*/ 0 w 10"/>
                <a:gd name="T16" fmla="*/ 0 h 16"/>
                <a:gd name="T17" fmla="*/ 10 w 10"/>
                <a:gd name="T18" fmla="*/ 16 h 16"/>
              </a:gdLst>
              <a:ahLst/>
              <a:cxnLst>
                <a:cxn ang="T10">
                  <a:pos x="T0" y="T1"/>
                </a:cxn>
                <a:cxn ang="T11">
                  <a:pos x="T2" y="T3"/>
                </a:cxn>
                <a:cxn ang="T12">
                  <a:pos x="T4" y="T5"/>
                </a:cxn>
                <a:cxn ang="T13">
                  <a:pos x="T6" y="T7"/>
                </a:cxn>
                <a:cxn ang="T14">
                  <a:pos x="T8" y="T9"/>
                </a:cxn>
              </a:cxnLst>
              <a:rect l="T15" t="T16" r="T17" b="T18"/>
              <a:pathLst>
                <a:path w="10" h="16">
                  <a:moveTo>
                    <a:pt x="0" y="3"/>
                  </a:moveTo>
                  <a:lnTo>
                    <a:pt x="4" y="16"/>
                  </a:lnTo>
                  <a:lnTo>
                    <a:pt x="10" y="15"/>
                  </a:lnTo>
                  <a:lnTo>
                    <a:pt x="4"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9" name="Freeform 484"/>
            <p:cNvSpPr>
              <a:spLocks/>
            </p:cNvSpPr>
            <p:nvPr/>
          </p:nvSpPr>
          <p:spPr bwMode="auto">
            <a:xfrm>
              <a:off x="6396038" y="3505225"/>
              <a:ext cx="55562" cy="107950"/>
            </a:xfrm>
            <a:custGeom>
              <a:avLst/>
              <a:gdLst>
                <a:gd name="T0" fmla="*/ 0 w 32"/>
                <a:gd name="T1" fmla="*/ 2147483647 h 68"/>
                <a:gd name="T2" fmla="*/ 2147483647 w 32"/>
                <a:gd name="T3" fmla="*/ 2147483647 h 68"/>
                <a:gd name="T4" fmla="*/ 2147483647 w 32"/>
                <a:gd name="T5" fmla="*/ 2147483647 h 68"/>
                <a:gd name="T6" fmla="*/ 2147483647 w 32"/>
                <a:gd name="T7" fmla="*/ 2147483647 h 68"/>
                <a:gd name="T8" fmla="*/ 2147483647 w 32"/>
                <a:gd name="T9" fmla="*/ 2147483647 h 68"/>
                <a:gd name="T10" fmla="*/ 2147483647 w 32"/>
                <a:gd name="T11" fmla="*/ 2147483647 h 68"/>
                <a:gd name="T12" fmla="*/ 2147483647 w 32"/>
                <a:gd name="T13" fmla="*/ 0 h 68"/>
                <a:gd name="T14" fmla="*/ 2147483647 w 32"/>
                <a:gd name="T15" fmla="*/ 2147483647 h 68"/>
                <a:gd name="T16" fmla="*/ 0 w 32"/>
                <a:gd name="T17" fmla="*/ 2147483647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68"/>
                <a:gd name="T29" fmla="*/ 32 w 3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68">
                  <a:moveTo>
                    <a:pt x="0" y="30"/>
                  </a:moveTo>
                  <a:lnTo>
                    <a:pt x="9" y="68"/>
                  </a:lnTo>
                  <a:lnTo>
                    <a:pt x="23" y="65"/>
                  </a:lnTo>
                  <a:lnTo>
                    <a:pt x="30" y="59"/>
                  </a:lnTo>
                  <a:lnTo>
                    <a:pt x="32" y="38"/>
                  </a:lnTo>
                  <a:lnTo>
                    <a:pt x="11" y="5"/>
                  </a:lnTo>
                  <a:lnTo>
                    <a:pt x="2" y="0"/>
                  </a:lnTo>
                  <a:lnTo>
                    <a:pt x="5" y="6"/>
                  </a:lnTo>
                  <a:lnTo>
                    <a:pt x="0" y="3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0" name="Freeform 485"/>
            <p:cNvSpPr>
              <a:spLocks/>
            </p:cNvSpPr>
            <p:nvPr/>
          </p:nvSpPr>
          <p:spPr bwMode="auto">
            <a:xfrm>
              <a:off x="6396038" y="3505225"/>
              <a:ext cx="55562" cy="107950"/>
            </a:xfrm>
            <a:custGeom>
              <a:avLst/>
              <a:gdLst>
                <a:gd name="T0" fmla="*/ 0 w 32"/>
                <a:gd name="T1" fmla="*/ 2147483647 h 68"/>
                <a:gd name="T2" fmla="*/ 2147483647 w 32"/>
                <a:gd name="T3" fmla="*/ 2147483647 h 68"/>
                <a:gd name="T4" fmla="*/ 2147483647 w 32"/>
                <a:gd name="T5" fmla="*/ 2147483647 h 68"/>
                <a:gd name="T6" fmla="*/ 2147483647 w 32"/>
                <a:gd name="T7" fmla="*/ 2147483647 h 68"/>
                <a:gd name="T8" fmla="*/ 2147483647 w 32"/>
                <a:gd name="T9" fmla="*/ 2147483647 h 68"/>
                <a:gd name="T10" fmla="*/ 2147483647 w 32"/>
                <a:gd name="T11" fmla="*/ 2147483647 h 68"/>
                <a:gd name="T12" fmla="*/ 2147483647 w 32"/>
                <a:gd name="T13" fmla="*/ 0 h 68"/>
                <a:gd name="T14" fmla="*/ 2147483647 w 32"/>
                <a:gd name="T15" fmla="*/ 2147483647 h 68"/>
                <a:gd name="T16" fmla="*/ 0 w 32"/>
                <a:gd name="T17" fmla="*/ 2147483647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68"/>
                <a:gd name="T29" fmla="*/ 32 w 3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68">
                  <a:moveTo>
                    <a:pt x="0" y="30"/>
                  </a:moveTo>
                  <a:lnTo>
                    <a:pt x="9" y="68"/>
                  </a:lnTo>
                  <a:lnTo>
                    <a:pt x="23" y="65"/>
                  </a:lnTo>
                  <a:lnTo>
                    <a:pt x="30" y="59"/>
                  </a:lnTo>
                  <a:lnTo>
                    <a:pt x="32" y="38"/>
                  </a:lnTo>
                  <a:lnTo>
                    <a:pt x="11" y="5"/>
                  </a:lnTo>
                  <a:lnTo>
                    <a:pt x="2" y="0"/>
                  </a:lnTo>
                  <a:lnTo>
                    <a:pt x="5" y="6"/>
                  </a:lnTo>
                  <a:lnTo>
                    <a:pt x="0" y="3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1" name="Freeform 486"/>
            <p:cNvSpPr>
              <a:spLocks/>
            </p:cNvSpPr>
            <p:nvPr/>
          </p:nvSpPr>
          <p:spPr bwMode="auto">
            <a:xfrm>
              <a:off x="7134225" y="3222650"/>
              <a:ext cx="60325" cy="50800"/>
            </a:xfrm>
            <a:custGeom>
              <a:avLst/>
              <a:gdLst>
                <a:gd name="T0" fmla="*/ 0 w 32"/>
                <a:gd name="T1" fmla="*/ 2147483647 h 31"/>
                <a:gd name="T2" fmla="*/ 2147483647 w 32"/>
                <a:gd name="T3" fmla="*/ 2147483647 h 31"/>
                <a:gd name="T4" fmla="*/ 2147483647 w 32"/>
                <a:gd name="T5" fmla="*/ 2147483647 h 31"/>
                <a:gd name="T6" fmla="*/ 2147483647 w 32"/>
                <a:gd name="T7" fmla="*/ 2147483647 h 31"/>
                <a:gd name="T8" fmla="*/ 2147483647 w 32"/>
                <a:gd name="T9" fmla="*/ 0 h 31"/>
                <a:gd name="T10" fmla="*/ 2147483647 w 32"/>
                <a:gd name="T11" fmla="*/ 2147483647 h 31"/>
                <a:gd name="T12" fmla="*/ 0 w 32"/>
                <a:gd name="T13" fmla="*/ 2147483647 h 31"/>
                <a:gd name="T14" fmla="*/ 0 60000 65536"/>
                <a:gd name="T15" fmla="*/ 0 60000 65536"/>
                <a:gd name="T16" fmla="*/ 0 60000 65536"/>
                <a:gd name="T17" fmla="*/ 0 60000 65536"/>
                <a:gd name="T18" fmla="*/ 0 60000 65536"/>
                <a:gd name="T19" fmla="*/ 0 60000 65536"/>
                <a:gd name="T20" fmla="*/ 0 60000 65536"/>
                <a:gd name="T21" fmla="*/ 0 w 32"/>
                <a:gd name="T22" fmla="*/ 0 h 31"/>
                <a:gd name="T23" fmla="*/ 32 w 32"/>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1">
                  <a:moveTo>
                    <a:pt x="0" y="12"/>
                  </a:moveTo>
                  <a:lnTo>
                    <a:pt x="4" y="27"/>
                  </a:lnTo>
                  <a:lnTo>
                    <a:pt x="17" y="31"/>
                  </a:lnTo>
                  <a:lnTo>
                    <a:pt x="28" y="22"/>
                  </a:lnTo>
                  <a:lnTo>
                    <a:pt x="32" y="0"/>
                  </a:lnTo>
                  <a:lnTo>
                    <a:pt x="11" y="2"/>
                  </a:lnTo>
                  <a:lnTo>
                    <a:pt x="0" y="1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2" name="Freeform 487"/>
            <p:cNvSpPr>
              <a:spLocks/>
            </p:cNvSpPr>
            <p:nvPr/>
          </p:nvSpPr>
          <p:spPr bwMode="auto">
            <a:xfrm>
              <a:off x="7134225" y="3222650"/>
              <a:ext cx="60325" cy="50800"/>
            </a:xfrm>
            <a:custGeom>
              <a:avLst/>
              <a:gdLst>
                <a:gd name="T0" fmla="*/ 0 w 32"/>
                <a:gd name="T1" fmla="*/ 2147483647 h 31"/>
                <a:gd name="T2" fmla="*/ 2147483647 w 32"/>
                <a:gd name="T3" fmla="*/ 2147483647 h 31"/>
                <a:gd name="T4" fmla="*/ 2147483647 w 32"/>
                <a:gd name="T5" fmla="*/ 2147483647 h 31"/>
                <a:gd name="T6" fmla="*/ 2147483647 w 32"/>
                <a:gd name="T7" fmla="*/ 2147483647 h 31"/>
                <a:gd name="T8" fmla="*/ 2147483647 w 32"/>
                <a:gd name="T9" fmla="*/ 0 h 31"/>
                <a:gd name="T10" fmla="*/ 2147483647 w 32"/>
                <a:gd name="T11" fmla="*/ 2147483647 h 31"/>
                <a:gd name="T12" fmla="*/ 0 w 32"/>
                <a:gd name="T13" fmla="*/ 2147483647 h 31"/>
                <a:gd name="T14" fmla="*/ 0 60000 65536"/>
                <a:gd name="T15" fmla="*/ 0 60000 65536"/>
                <a:gd name="T16" fmla="*/ 0 60000 65536"/>
                <a:gd name="T17" fmla="*/ 0 60000 65536"/>
                <a:gd name="T18" fmla="*/ 0 60000 65536"/>
                <a:gd name="T19" fmla="*/ 0 60000 65536"/>
                <a:gd name="T20" fmla="*/ 0 60000 65536"/>
                <a:gd name="T21" fmla="*/ 0 w 32"/>
                <a:gd name="T22" fmla="*/ 0 h 31"/>
                <a:gd name="T23" fmla="*/ 32 w 32"/>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1">
                  <a:moveTo>
                    <a:pt x="0" y="12"/>
                  </a:moveTo>
                  <a:lnTo>
                    <a:pt x="4" y="27"/>
                  </a:lnTo>
                  <a:lnTo>
                    <a:pt x="17" y="31"/>
                  </a:lnTo>
                  <a:lnTo>
                    <a:pt x="28" y="22"/>
                  </a:lnTo>
                  <a:lnTo>
                    <a:pt x="32" y="0"/>
                  </a:lnTo>
                  <a:lnTo>
                    <a:pt x="11" y="2"/>
                  </a:lnTo>
                  <a:lnTo>
                    <a:pt x="0" y="1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3" name="Freeform 488"/>
            <p:cNvSpPr>
              <a:spLocks/>
            </p:cNvSpPr>
            <p:nvPr/>
          </p:nvSpPr>
          <p:spPr bwMode="auto">
            <a:xfrm>
              <a:off x="7415213" y="3081363"/>
              <a:ext cx="36512" cy="92075"/>
            </a:xfrm>
            <a:custGeom>
              <a:avLst/>
              <a:gdLst>
                <a:gd name="T0" fmla="*/ 0 w 20"/>
                <a:gd name="T1" fmla="*/ 2147483647 h 59"/>
                <a:gd name="T2" fmla="*/ 2147483647 w 20"/>
                <a:gd name="T3" fmla="*/ 2147483647 h 59"/>
                <a:gd name="T4" fmla="*/ 2147483647 w 20"/>
                <a:gd name="T5" fmla="*/ 2147483647 h 59"/>
                <a:gd name="T6" fmla="*/ 2147483647 w 20"/>
                <a:gd name="T7" fmla="*/ 2147483647 h 59"/>
                <a:gd name="T8" fmla="*/ 2147483647 w 20"/>
                <a:gd name="T9" fmla="*/ 0 h 59"/>
                <a:gd name="T10" fmla="*/ 2147483647 w 20"/>
                <a:gd name="T11" fmla="*/ 2147483647 h 59"/>
                <a:gd name="T12" fmla="*/ 0 w 20"/>
                <a:gd name="T13" fmla="*/ 2147483647 h 59"/>
                <a:gd name="T14" fmla="*/ 0 60000 65536"/>
                <a:gd name="T15" fmla="*/ 0 60000 65536"/>
                <a:gd name="T16" fmla="*/ 0 60000 65536"/>
                <a:gd name="T17" fmla="*/ 0 60000 65536"/>
                <a:gd name="T18" fmla="*/ 0 60000 65536"/>
                <a:gd name="T19" fmla="*/ 0 60000 65536"/>
                <a:gd name="T20" fmla="*/ 0 60000 65536"/>
                <a:gd name="T21" fmla="*/ 0 w 20"/>
                <a:gd name="T22" fmla="*/ 0 h 59"/>
                <a:gd name="T23" fmla="*/ 20 w 20"/>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59">
                  <a:moveTo>
                    <a:pt x="0" y="28"/>
                  </a:moveTo>
                  <a:lnTo>
                    <a:pt x="4" y="47"/>
                  </a:lnTo>
                  <a:lnTo>
                    <a:pt x="13" y="59"/>
                  </a:lnTo>
                  <a:lnTo>
                    <a:pt x="20" y="3"/>
                  </a:lnTo>
                  <a:lnTo>
                    <a:pt x="16" y="0"/>
                  </a:lnTo>
                  <a:lnTo>
                    <a:pt x="9" y="5"/>
                  </a:lnTo>
                  <a:lnTo>
                    <a:pt x="0" y="2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4" name="Freeform 489"/>
            <p:cNvSpPr>
              <a:spLocks/>
            </p:cNvSpPr>
            <p:nvPr/>
          </p:nvSpPr>
          <p:spPr bwMode="auto">
            <a:xfrm>
              <a:off x="7415213" y="3081363"/>
              <a:ext cx="36512" cy="92075"/>
            </a:xfrm>
            <a:custGeom>
              <a:avLst/>
              <a:gdLst>
                <a:gd name="T0" fmla="*/ 0 w 20"/>
                <a:gd name="T1" fmla="*/ 2147483647 h 59"/>
                <a:gd name="T2" fmla="*/ 2147483647 w 20"/>
                <a:gd name="T3" fmla="*/ 2147483647 h 59"/>
                <a:gd name="T4" fmla="*/ 2147483647 w 20"/>
                <a:gd name="T5" fmla="*/ 2147483647 h 59"/>
                <a:gd name="T6" fmla="*/ 2147483647 w 20"/>
                <a:gd name="T7" fmla="*/ 2147483647 h 59"/>
                <a:gd name="T8" fmla="*/ 2147483647 w 20"/>
                <a:gd name="T9" fmla="*/ 0 h 59"/>
                <a:gd name="T10" fmla="*/ 2147483647 w 20"/>
                <a:gd name="T11" fmla="*/ 2147483647 h 59"/>
                <a:gd name="T12" fmla="*/ 0 w 20"/>
                <a:gd name="T13" fmla="*/ 2147483647 h 59"/>
                <a:gd name="T14" fmla="*/ 0 60000 65536"/>
                <a:gd name="T15" fmla="*/ 0 60000 65536"/>
                <a:gd name="T16" fmla="*/ 0 60000 65536"/>
                <a:gd name="T17" fmla="*/ 0 60000 65536"/>
                <a:gd name="T18" fmla="*/ 0 60000 65536"/>
                <a:gd name="T19" fmla="*/ 0 60000 65536"/>
                <a:gd name="T20" fmla="*/ 0 60000 65536"/>
                <a:gd name="T21" fmla="*/ 0 w 20"/>
                <a:gd name="T22" fmla="*/ 0 h 59"/>
                <a:gd name="T23" fmla="*/ 20 w 20"/>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59">
                  <a:moveTo>
                    <a:pt x="0" y="28"/>
                  </a:moveTo>
                  <a:lnTo>
                    <a:pt x="4" y="47"/>
                  </a:lnTo>
                  <a:lnTo>
                    <a:pt x="13" y="59"/>
                  </a:lnTo>
                  <a:lnTo>
                    <a:pt x="20" y="3"/>
                  </a:lnTo>
                  <a:lnTo>
                    <a:pt x="16" y="0"/>
                  </a:lnTo>
                  <a:lnTo>
                    <a:pt x="9" y="5"/>
                  </a:lnTo>
                  <a:lnTo>
                    <a:pt x="0" y="2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5" name="Freeform 490"/>
            <p:cNvSpPr>
              <a:spLocks/>
            </p:cNvSpPr>
            <p:nvPr/>
          </p:nvSpPr>
          <p:spPr bwMode="auto">
            <a:xfrm>
              <a:off x="7575550" y="2846413"/>
              <a:ext cx="68263" cy="77787"/>
            </a:xfrm>
            <a:custGeom>
              <a:avLst/>
              <a:gdLst>
                <a:gd name="T0" fmla="*/ 0 w 38"/>
                <a:gd name="T1" fmla="*/ 2147483647 h 48"/>
                <a:gd name="T2" fmla="*/ 2147483647 w 38"/>
                <a:gd name="T3" fmla="*/ 2147483647 h 48"/>
                <a:gd name="T4" fmla="*/ 2147483647 w 38"/>
                <a:gd name="T5" fmla="*/ 2147483647 h 48"/>
                <a:gd name="T6" fmla="*/ 2147483647 w 38"/>
                <a:gd name="T7" fmla="*/ 2147483647 h 48"/>
                <a:gd name="T8" fmla="*/ 2147483647 w 38"/>
                <a:gd name="T9" fmla="*/ 2147483647 h 48"/>
                <a:gd name="T10" fmla="*/ 2147483647 w 38"/>
                <a:gd name="T11" fmla="*/ 2147483647 h 48"/>
                <a:gd name="T12" fmla="*/ 2147483647 w 38"/>
                <a:gd name="T13" fmla="*/ 2147483647 h 48"/>
                <a:gd name="T14" fmla="*/ 2147483647 w 38"/>
                <a:gd name="T15" fmla="*/ 2147483647 h 48"/>
                <a:gd name="T16" fmla="*/ 2147483647 w 38"/>
                <a:gd name="T17" fmla="*/ 2147483647 h 48"/>
                <a:gd name="T18" fmla="*/ 2147483647 w 38"/>
                <a:gd name="T19" fmla="*/ 2147483647 h 48"/>
                <a:gd name="T20" fmla="*/ 2147483647 w 38"/>
                <a:gd name="T21" fmla="*/ 0 h 48"/>
                <a:gd name="T22" fmla="*/ 0 w 38"/>
                <a:gd name="T23" fmla="*/ 214748364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48"/>
                <a:gd name="T38" fmla="*/ 38 w 38"/>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48">
                  <a:moveTo>
                    <a:pt x="0" y="10"/>
                  </a:moveTo>
                  <a:lnTo>
                    <a:pt x="7" y="18"/>
                  </a:lnTo>
                  <a:lnTo>
                    <a:pt x="12" y="18"/>
                  </a:lnTo>
                  <a:lnTo>
                    <a:pt x="12" y="12"/>
                  </a:lnTo>
                  <a:lnTo>
                    <a:pt x="18" y="18"/>
                  </a:lnTo>
                  <a:lnTo>
                    <a:pt x="22" y="44"/>
                  </a:lnTo>
                  <a:lnTo>
                    <a:pt x="31" y="48"/>
                  </a:lnTo>
                  <a:lnTo>
                    <a:pt x="38" y="41"/>
                  </a:lnTo>
                  <a:lnTo>
                    <a:pt x="38" y="16"/>
                  </a:lnTo>
                  <a:lnTo>
                    <a:pt x="28" y="3"/>
                  </a:lnTo>
                  <a:lnTo>
                    <a:pt x="10" y="0"/>
                  </a:lnTo>
                  <a:lnTo>
                    <a:pt x="0" y="10"/>
                  </a:lnTo>
                  <a:close/>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6" name="Freeform 491"/>
            <p:cNvSpPr>
              <a:spLocks/>
            </p:cNvSpPr>
            <p:nvPr/>
          </p:nvSpPr>
          <p:spPr bwMode="auto">
            <a:xfrm>
              <a:off x="7575550" y="2846413"/>
              <a:ext cx="68263" cy="77787"/>
            </a:xfrm>
            <a:custGeom>
              <a:avLst/>
              <a:gdLst>
                <a:gd name="T0" fmla="*/ 0 w 38"/>
                <a:gd name="T1" fmla="*/ 2147483647 h 48"/>
                <a:gd name="T2" fmla="*/ 2147483647 w 38"/>
                <a:gd name="T3" fmla="*/ 2147483647 h 48"/>
                <a:gd name="T4" fmla="*/ 2147483647 w 38"/>
                <a:gd name="T5" fmla="*/ 2147483647 h 48"/>
                <a:gd name="T6" fmla="*/ 2147483647 w 38"/>
                <a:gd name="T7" fmla="*/ 2147483647 h 48"/>
                <a:gd name="T8" fmla="*/ 2147483647 w 38"/>
                <a:gd name="T9" fmla="*/ 2147483647 h 48"/>
                <a:gd name="T10" fmla="*/ 2147483647 w 38"/>
                <a:gd name="T11" fmla="*/ 2147483647 h 48"/>
                <a:gd name="T12" fmla="*/ 2147483647 w 38"/>
                <a:gd name="T13" fmla="*/ 2147483647 h 48"/>
                <a:gd name="T14" fmla="*/ 2147483647 w 38"/>
                <a:gd name="T15" fmla="*/ 2147483647 h 48"/>
                <a:gd name="T16" fmla="*/ 2147483647 w 38"/>
                <a:gd name="T17" fmla="*/ 2147483647 h 48"/>
                <a:gd name="T18" fmla="*/ 2147483647 w 38"/>
                <a:gd name="T19" fmla="*/ 2147483647 h 48"/>
                <a:gd name="T20" fmla="*/ 2147483647 w 38"/>
                <a:gd name="T21" fmla="*/ 0 h 48"/>
                <a:gd name="T22" fmla="*/ 0 w 38"/>
                <a:gd name="T23" fmla="*/ 214748364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48"/>
                <a:gd name="T38" fmla="*/ 38 w 38"/>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48">
                  <a:moveTo>
                    <a:pt x="0" y="10"/>
                  </a:moveTo>
                  <a:lnTo>
                    <a:pt x="7" y="18"/>
                  </a:lnTo>
                  <a:lnTo>
                    <a:pt x="12" y="18"/>
                  </a:lnTo>
                  <a:lnTo>
                    <a:pt x="12" y="12"/>
                  </a:lnTo>
                  <a:lnTo>
                    <a:pt x="18" y="18"/>
                  </a:lnTo>
                  <a:lnTo>
                    <a:pt x="22" y="44"/>
                  </a:lnTo>
                  <a:lnTo>
                    <a:pt x="31" y="48"/>
                  </a:lnTo>
                  <a:lnTo>
                    <a:pt x="38" y="41"/>
                  </a:lnTo>
                  <a:lnTo>
                    <a:pt x="38" y="16"/>
                  </a:lnTo>
                  <a:lnTo>
                    <a:pt x="28" y="3"/>
                  </a:lnTo>
                  <a:lnTo>
                    <a:pt x="10" y="0"/>
                  </a:lnTo>
                  <a:lnTo>
                    <a:pt x="0" y="10"/>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7" name="Freeform 492"/>
            <p:cNvSpPr>
              <a:spLocks/>
            </p:cNvSpPr>
            <p:nvPr/>
          </p:nvSpPr>
          <p:spPr bwMode="auto">
            <a:xfrm>
              <a:off x="7643813" y="2832125"/>
              <a:ext cx="57150" cy="41275"/>
            </a:xfrm>
            <a:custGeom>
              <a:avLst/>
              <a:gdLst>
                <a:gd name="T0" fmla="*/ 0 w 32"/>
                <a:gd name="T1" fmla="*/ 2147483647 h 27"/>
                <a:gd name="T2" fmla="*/ 2147483647 w 32"/>
                <a:gd name="T3" fmla="*/ 2147483647 h 27"/>
                <a:gd name="T4" fmla="*/ 2147483647 w 32"/>
                <a:gd name="T5" fmla="*/ 2147483647 h 27"/>
                <a:gd name="T6" fmla="*/ 2147483647 w 32"/>
                <a:gd name="T7" fmla="*/ 2147483647 h 27"/>
                <a:gd name="T8" fmla="*/ 2147483647 w 32"/>
                <a:gd name="T9" fmla="*/ 2147483647 h 27"/>
                <a:gd name="T10" fmla="*/ 2147483647 w 32"/>
                <a:gd name="T11" fmla="*/ 2147483647 h 27"/>
                <a:gd name="T12" fmla="*/ 2147483647 w 32"/>
                <a:gd name="T13" fmla="*/ 2147483647 h 27"/>
                <a:gd name="T14" fmla="*/ 2147483647 w 32"/>
                <a:gd name="T15" fmla="*/ 0 h 27"/>
                <a:gd name="T16" fmla="*/ 2147483647 w 32"/>
                <a:gd name="T17" fmla="*/ 2147483647 h 27"/>
                <a:gd name="T18" fmla="*/ 2147483647 w 32"/>
                <a:gd name="T19" fmla="*/ 2147483647 h 27"/>
                <a:gd name="T20" fmla="*/ 0 w 32"/>
                <a:gd name="T21" fmla="*/ 2147483647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27"/>
                <a:gd name="T35" fmla="*/ 32 w 32"/>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27">
                  <a:moveTo>
                    <a:pt x="0" y="16"/>
                  </a:moveTo>
                  <a:lnTo>
                    <a:pt x="14" y="27"/>
                  </a:lnTo>
                  <a:lnTo>
                    <a:pt x="15" y="16"/>
                  </a:lnTo>
                  <a:lnTo>
                    <a:pt x="21" y="15"/>
                  </a:lnTo>
                  <a:lnTo>
                    <a:pt x="26" y="19"/>
                  </a:lnTo>
                  <a:lnTo>
                    <a:pt x="32" y="9"/>
                  </a:lnTo>
                  <a:lnTo>
                    <a:pt x="28" y="2"/>
                  </a:lnTo>
                  <a:lnTo>
                    <a:pt x="14" y="0"/>
                  </a:lnTo>
                  <a:lnTo>
                    <a:pt x="12" y="6"/>
                  </a:lnTo>
                  <a:lnTo>
                    <a:pt x="4" y="5"/>
                  </a:lnTo>
                  <a:lnTo>
                    <a:pt x="0"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8" name="Freeform 493"/>
            <p:cNvSpPr>
              <a:spLocks/>
            </p:cNvSpPr>
            <p:nvPr/>
          </p:nvSpPr>
          <p:spPr bwMode="auto">
            <a:xfrm>
              <a:off x="7643813" y="2832125"/>
              <a:ext cx="57150" cy="41275"/>
            </a:xfrm>
            <a:custGeom>
              <a:avLst/>
              <a:gdLst>
                <a:gd name="T0" fmla="*/ 0 w 32"/>
                <a:gd name="T1" fmla="*/ 2147483647 h 27"/>
                <a:gd name="T2" fmla="*/ 2147483647 w 32"/>
                <a:gd name="T3" fmla="*/ 2147483647 h 27"/>
                <a:gd name="T4" fmla="*/ 2147483647 w 32"/>
                <a:gd name="T5" fmla="*/ 2147483647 h 27"/>
                <a:gd name="T6" fmla="*/ 2147483647 w 32"/>
                <a:gd name="T7" fmla="*/ 2147483647 h 27"/>
                <a:gd name="T8" fmla="*/ 2147483647 w 32"/>
                <a:gd name="T9" fmla="*/ 2147483647 h 27"/>
                <a:gd name="T10" fmla="*/ 2147483647 w 32"/>
                <a:gd name="T11" fmla="*/ 2147483647 h 27"/>
                <a:gd name="T12" fmla="*/ 2147483647 w 32"/>
                <a:gd name="T13" fmla="*/ 2147483647 h 27"/>
                <a:gd name="T14" fmla="*/ 2147483647 w 32"/>
                <a:gd name="T15" fmla="*/ 0 h 27"/>
                <a:gd name="T16" fmla="*/ 2147483647 w 32"/>
                <a:gd name="T17" fmla="*/ 2147483647 h 27"/>
                <a:gd name="T18" fmla="*/ 2147483647 w 32"/>
                <a:gd name="T19" fmla="*/ 2147483647 h 27"/>
                <a:gd name="T20" fmla="*/ 0 w 32"/>
                <a:gd name="T21" fmla="*/ 2147483647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27"/>
                <a:gd name="T35" fmla="*/ 32 w 32"/>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27">
                  <a:moveTo>
                    <a:pt x="0" y="16"/>
                  </a:moveTo>
                  <a:lnTo>
                    <a:pt x="14" y="27"/>
                  </a:lnTo>
                  <a:lnTo>
                    <a:pt x="15" y="16"/>
                  </a:lnTo>
                  <a:lnTo>
                    <a:pt x="21" y="15"/>
                  </a:lnTo>
                  <a:lnTo>
                    <a:pt x="26" y="19"/>
                  </a:lnTo>
                  <a:lnTo>
                    <a:pt x="32" y="9"/>
                  </a:lnTo>
                  <a:lnTo>
                    <a:pt x="28" y="2"/>
                  </a:lnTo>
                  <a:lnTo>
                    <a:pt x="14" y="0"/>
                  </a:lnTo>
                  <a:lnTo>
                    <a:pt x="12" y="6"/>
                  </a:lnTo>
                  <a:lnTo>
                    <a:pt x="4" y="5"/>
                  </a:lnTo>
                  <a:lnTo>
                    <a:pt x="0" y="16"/>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9" name="Freeform 494"/>
            <p:cNvSpPr>
              <a:spLocks/>
            </p:cNvSpPr>
            <p:nvPr/>
          </p:nvSpPr>
          <p:spPr bwMode="auto">
            <a:xfrm>
              <a:off x="7596188" y="2633688"/>
              <a:ext cx="233362" cy="222250"/>
            </a:xfrm>
            <a:custGeom>
              <a:avLst/>
              <a:gdLst>
                <a:gd name="T0" fmla="*/ 0 w 130"/>
                <a:gd name="T1" fmla="*/ 2147483647 h 143"/>
                <a:gd name="T2" fmla="*/ 2147483647 w 130"/>
                <a:gd name="T3" fmla="*/ 2147483647 h 143"/>
                <a:gd name="T4" fmla="*/ 2147483647 w 130"/>
                <a:gd name="T5" fmla="*/ 2147483647 h 143"/>
                <a:gd name="T6" fmla="*/ 2147483647 w 130"/>
                <a:gd name="T7" fmla="*/ 2147483647 h 143"/>
                <a:gd name="T8" fmla="*/ 2147483647 w 130"/>
                <a:gd name="T9" fmla="*/ 2147483647 h 143"/>
                <a:gd name="T10" fmla="*/ 2147483647 w 130"/>
                <a:gd name="T11" fmla="*/ 2147483647 h 143"/>
                <a:gd name="T12" fmla="*/ 2147483647 w 130"/>
                <a:gd name="T13" fmla="*/ 2147483647 h 143"/>
                <a:gd name="T14" fmla="*/ 2147483647 w 130"/>
                <a:gd name="T15" fmla="*/ 2147483647 h 143"/>
                <a:gd name="T16" fmla="*/ 2147483647 w 130"/>
                <a:gd name="T17" fmla="*/ 2147483647 h 143"/>
                <a:gd name="T18" fmla="*/ 2147483647 w 130"/>
                <a:gd name="T19" fmla="*/ 2147483647 h 143"/>
                <a:gd name="T20" fmla="*/ 2147483647 w 130"/>
                <a:gd name="T21" fmla="*/ 2147483647 h 143"/>
                <a:gd name="T22" fmla="*/ 2147483647 w 130"/>
                <a:gd name="T23" fmla="*/ 2147483647 h 143"/>
                <a:gd name="T24" fmla="*/ 2147483647 w 130"/>
                <a:gd name="T25" fmla="*/ 2147483647 h 143"/>
                <a:gd name="T26" fmla="*/ 2147483647 w 130"/>
                <a:gd name="T27" fmla="*/ 2147483647 h 143"/>
                <a:gd name="T28" fmla="*/ 2147483647 w 130"/>
                <a:gd name="T29" fmla="*/ 2147483647 h 143"/>
                <a:gd name="T30" fmla="*/ 2147483647 w 130"/>
                <a:gd name="T31" fmla="*/ 2147483647 h 143"/>
                <a:gd name="T32" fmla="*/ 2147483647 w 130"/>
                <a:gd name="T33" fmla="*/ 2147483647 h 143"/>
                <a:gd name="T34" fmla="*/ 2147483647 w 130"/>
                <a:gd name="T35" fmla="*/ 2147483647 h 143"/>
                <a:gd name="T36" fmla="*/ 2147483647 w 130"/>
                <a:gd name="T37" fmla="*/ 2147483647 h 143"/>
                <a:gd name="T38" fmla="*/ 2147483647 w 130"/>
                <a:gd name="T39" fmla="*/ 2147483647 h 143"/>
                <a:gd name="T40" fmla="*/ 2147483647 w 130"/>
                <a:gd name="T41" fmla="*/ 2147483647 h 143"/>
                <a:gd name="T42" fmla="*/ 2147483647 w 130"/>
                <a:gd name="T43" fmla="*/ 2147483647 h 143"/>
                <a:gd name="T44" fmla="*/ 2147483647 w 130"/>
                <a:gd name="T45" fmla="*/ 2147483647 h 143"/>
                <a:gd name="T46" fmla="*/ 2147483647 w 130"/>
                <a:gd name="T47" fmla="*/ 2147483647 h 143"/>
                <a:gd name="T48" fmla="*/ 2147483647 w 130"/>
                <a:gd name="T49" fmla="*/ 2147483647 h 143"/>
                <a:gd name="T50" fmla="*/ 2147483647 w 130"/>
                <a:gd name="T51" fmla="*/ 0 h 143"/>
                <a:gd name="T52" fmla="*/ 2147483647 w 130"/>
                <a:gd name="T53" fmla="*/ 2147483647 h 143"/>
                <a:gd name="T54" fmla="*/ 2147483647 w 130"/>
                <a:gd name="T55" fmla="*/ 2147483647 h 143"/>
                <a:gd name="T56" fmla="*/ 2147483647 w 130"/>
                <a:gd name="T57" fmla="*/ 2147483647 h 143"/>
                <a:gd name="T58" fmla="*/ 2147483647 w 130"/>
                <a:gd name="T59" fmla="*/ 2147483647 h 143"/>
                <a:gd name="T60" fmla="*/ 2147483647 w 130"/>
                <a:gd name="T61" fmla="*/ 2147483647 h 143"/>
                <a:gd name="T62" fmla="*/ 2147483647 w 130"/>
                <a:gd name="T63" fmla="*/ 2147483647 h 143"/>
                <a:gd name="T64" fmla="*/ 2147483647 w 130"/>
                <a:gd name="T65" fmla="*/ 2147483647 h 143"/>
                <a:gd name="T66" fmla="*/ 2147483647 w 130"/>
                <a:gd name="T67" fmla="*/ 2147483647 h 143"/>
                <a:gd name="T68" fmla="*/ 2147483647 w 130"/>
                <a:gd name="T69" fmla="*/ 2147483647 h 143"/>
                <a:gd name="T70" fmla="*/ 2147483647 w 130"/>
                <a:gd name="T71" fmla="*/ 2147483647 h 143"/>
                <a:gd name="T72" fmla="*/ 2147483647 w 130"/>
                <a:gd name="T73" fmla="*/ 2147483647 h 143"/>
                <a:gd name="T74" fmla="*/ 0 w 130"/>
                <a:gd name="T75" fmla="*/ 2147483647 h 1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0"/>
                <a:gd name="T115" fmla="*/ 0 h 143"/>
                <a:gd name="T116" fmla="*/ 130 w 130"/>
                <a:gd name="T117" fmla="*/ 143 h 1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0" h="143">
                  <a:moveTo>
                    <a:pt x="0" y="126"/>
                  </a:moveTo>
                  <a:lnTo>
                    <a:pt x="3" y="133"/>
                  </a:lnTo>
                  <a:lnTo>
                    <a:pt x="20" y="133"/>
                  </a:lnTo>
                  <a:lnTo>
                    <a:pt x="21" y="127"/>
                  </a:lnTo>
                  <a:lnTo>
                    <a:pt x="48" y="117"/>
                  </a:lnTo>
                  <a:lnTo>
                    <a:pt x="64" y="119"/>
                  </a:lnTo>
                  <a:lnTo>
                    <a:pt x="65" y="133"/>
                  </a:lnTo>
                  <a:lnTo>
                    <a:pt x="76" y="143"/>
                  </a:lnTo>
                  <a:lnTo>
                    <a:pt x="83" y="126"/>
                  </a:lnTo>
                  <a:lnTo>
                    <a:pt x="79" y="120"/>
                  </a:lnTo>
                  <a:lnTo>
                    <a:pt x="79" y="114"/>
                  </a:lnTo>
                  <a:lnTo>
                    <a:pt x="89" y="122"/>
                  </a:lnTo>
                  <a:lnTo>
                    <a:pt x="102" y="122"/>
                  </a:lnTo>
                  <a:lnTo>
                    <a:pt x="106" y="113"/>
                  </a:lnTo>
                  <a:lnTo>
                    <a:pt x="111" y="122"/>
                  </a:lnTo>
                  <a:lnTo>
                    <a:pt x="110" y="110"/>
                  </a:lnTo>
                  <a:lnTo>
                    <a:pt x="118" y="105"/>
                  </a:lnTo>
                  <a:lnTo>
                    <a:pt x="123" y="116"/>
                  </a:lnTo>
                  <a:lnTo>
                    <a:pt x="128" y="111"/>
                  </a:lnTo>
                  <a:lnTo>
                    <a:pt x="130" y="101"/>
                  </a:lnTo>
                  <a:lnTo>
                    <a:pt x="113" y="60"/>
                  </a:lnTo>
                  <a:lnTo>
                    <a:pt x="114" y="56"/>
                  </a:lnTo>
                  <a:lnTo>
                    <a:pt x="120" y="56"/>
                  </a:lnTo>
                  <a:lnTo>
                    <a:pt x="117" y="43"/>
                  </a:lnTo>
                  <a:lnTo>
                    <a:pt x="92" y="3"/>
                  </a:lnTo>
                  <a:lnTo>
                    <a:pt x="80" y="0"/>
                  </a:lnTo>
                  <a:lnTo>
                    <a:pt x="90" y="11"/>
                  </a:lnTo>
                  <a:lnTo>
                    <a:pt x="79" y="5"/>
                  </a:lnTo>
                  <a:lnTo>
                    <a:pt x="90" y="44"/>
                  </a:lnTo>
                  <a:lnTo>
                    <a:pt x="86" y="72"/>
                  </a:lnTo>
                  <a:lnTo>
                    <a:pt x="69" y="84"/>
                  </a:lnTo>
                  <a:lnTo>
                    <a:pt x="65" y="70"/>
                  </a:lnTo>
                  <a:lnTo>
                    <a:pt x="62" y="75"/>
                  </a:lnTo>
                  <a:lnTo>
                    <a:pt x="64" y="103"/>
                  </a:lnTo>
                  <a:lnTo>
                    <a:pt x="61" y="105"/>
                  </a:lnTo>
                  <a:lnTo>
                    <a:pt x="52" y="101"/>
                  </a:lnTo>
                  <a:lnTo>
                    <a:pt x="19" y="105"/>
                  </a:lnTo>
                  <a:lnTo>
                    <a:pt x="0" y="126"/>
                  </a:lnTo>
                  <a:close/>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0" name="Freeform 495"/>
            <p:cNvSpPr>
              <a:spLocks/>
            </p:cNvSpPr>
            <p:nvPr/>
          </p:nvSpPr>
          <p:spPr bwMode="auto">
            <a:xfrm>
              <a:off x="7596188" y="2633688"/>
              <a:ext cx="233362" cy="222250"/>
            </a:xfrm>
            <a:custGeom>
              <a:avLst/>
              <a:gdLst>
                <a:gd name="T0" fmla="*/ 0 w 130"/>
                <a:gd name="T1" fmla="*/ 2147483647 h 143"/>
                <a:gd name="T2" fmla="*/ 2147483647 w 130"/>
                <a:gd name="T3" fmla="*/ 2147483647 h 143"/>
                <a:gd name="T4" fmla="*/ 2147483647 w 130"/>
                <a:gd name="T5" fmla="*/ 2147483647 h 143"/>
                <a:gd name="T6" fmla="*/ 2147483647 w 130"/>
                <a:gd name="T7" fmla="*/ 2147483647 h 143"/>
                <a:gd name="T8" fmla="*/ 2147483647 w 130"/>
                <a:gd name="T9" fmla="*/ 2147483647 h 143"/>
                <a:gd name="T10" fmla="*/ 2147483647 w 130"/>
                <a:gd name="T11" fmla="*/ 2147483647 h 143"/>
                <a:gd name="T12" fmla="*/ 2147483647 w 130"/>
                <a:gd name="T13" fmla="*/ 2147483647 h 143"/>
                <a:gd name="T14" fmla="*/ 2147483647 w 130"/>
                <a:gd name="T15" fmla="*/ 2147483647 h 143"/>
                <a:gd name="T16" fmla="*/ 2147483647 w 130"/>
                <a:gd name="T17" fmla="*/ 2147483647 h 143"/>
                <a:gd name="T18" fmla="*/ 2147483647 w 130"/>
                <a:gd name="T19" fmla="*/ 2147483647 h 143"/>
                <a:gd name="T20" fmla="*/ 2147483647 w 130"/>
                <a:gd name="T21" fmla="*/ 2147483647 h 143"/>
                <a:gd name="T22" fmla="*/ 2147483647 w 130"/>
                <a:gd name="T23" fmla="*/ 2147483647 h 143"/>
                <a:gd name="T24" fmla="*/ 2147483647 w 130"/>
                <a:gd name="T25" fmla="*/ 2147483647 h 143"/>
                <a:gd name="T26" fmla="*/ 2147483647 w 130"/>
                <a:gd name="T27" fmla="*/ 2147483647 h 143"/>
                <a:gd name="T28" fmla="*/ 2147483647 w 130"/>
                <a:gd name="T29" fmla="*/ 2147483647 h 143"/>
                <a:gd name="T30" fmla="*/ 2147483647 w 130"/>
                <a:gd name="T31" fmla="*/ 2147483647 h 143"/>
                <a:gd name="T32" fmla="*/ 2147483647 w 130"/>
                <a:gd name="T33" fmla="*/ 2147483647 h 143"/>
                <a:gd name="T34" fmla="*/ 2147483647 w 130"/>
                <a:gd name="T35" fmla="*/ 2147483647 h 143"/>
                <a:gd name="T36" fmla="*/ 2147483647 w 130"/>
                <a:gd name="T37" fmla="*/ 2147483647 h 143"/>
                <a:gd name="T38" fmla="*/ 2147483647 w 130"/>
                <a:gd name="T39" fmla="*/ 2147483647 h 143"/>
                <a:gd name="T40" fmla="*/ 2147483647 w 130"/>
                <a:gd name="T41" fmla="*/ 2147483647 h 143"/>
                <a:gd name="T42" fmla="*/ 2147483647 w 130"/>
                <a:gd name="T43" fmla="*/ 2147483647 h 143"/>
                <a:gd name="T44" fmla="*/ 2147483647 w 130"/>
                <a:gd name="T45" fmla="*/ 2147483647 h 143"/>
                <a:gd name="T46" fmla="*/ 2147483647 w 130"/>
                <a:gd name="T47" fmla="*/ 2147483647 h 143"/>
                <a:gd name="T48" fmla="*/ 2147483647 w 130"/>
                <a:gd name="T49" fmla="*/ 2147483647 h 143"/>
                <a:gd name="T50" fmla="*/ 2147483647 w 130"/>
                <a:gd name="T51" fmla="*/ 0 h 143"/>
                <a:gd name="T52" fmla="*/ 2147483647 w 130"/>
                <a:gd name="T53" fmla="*/ 2147483647 h 143"/>
                <a:gd name="T54" fmla="*/ 2147483647 w 130"/>
                <a:gd name="T55" fmla="*/ 2147483647 h 143"/>
                <a:gd name="T56" fmla="*/ 2147483647 w 130"/>
                <a:gd name="T57" fmla="*/ 2147483647 h 143"/>
                <a:gd name="T58" fmla="*/ 2147483647 w 130"/>
                <a:gd name="T59" fmla="*/ 2147483647 h 143"/>
                <a:gd name="T60" fmla="*/ 2147483647 w 130"/>
                <a:gd name="T61" fmla="*/ 2147483647 h 143"/>
                <a:gd name="T62" fmla="*/ 2147483647 w 130"/>
                <a:gd name="T63" fmla="*/ 2147483647 h 143"/>
                <a:gd name="T64" fmla="*/ 2147483647 w 130"/>
                <a:gd name="T65" fmla="*/ 2147483647 h 143"/>
                <a:gd name="T66" fmla="*/ 2147483647 w 130"/>
                <a:gd name="T67" fmla="*/ 2147483647 h 143"/>
                <a:gd name="T68" fmla="*/ 2147483647 w 130"/>
                <a:gd name="T69" fmla="*/ 2147483647 h 143"/>
                <a:gd name="T70" fmla="*/ 2147483647 w 130"/>
                <a:gd name="T71" fmla="*/ 2147483647 h 143"/>
                <a:gd name="T72" fmla="*/ 2147483647 w 130"/>
                <a:gd name="T73" fmla="*/ 2147483647 h 143"/>
                <a:gd name="T74" fmla="*/ 0 w 130"/>
                <a:gd name="T75" fmla="*/ 2147483647 h 1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0"/>
                <a:gd name="T115" fmla="*/ 0 h 143"/>
                <a:gd name="T116" fmla="*/ 130 w 130"/>
                <a:gd name="T117" fmla="*/ 143 h 1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0" h="143">
                  <a:moveTo>
                    <a:pt x="0" y="126"/>
                  </a:moveTo>
                  <a:lnTo>
                    <a:pt x="3" y="133"/>
                  </a:lnTo>
                  <a:lnTo>
                    <a:pt x="20" y="133"/>
                  </a:lnTo>
                  <a:lnTo>
                    <a:pt x="21" y="127"/>
                  </a:lnTo>
                  <a:lnTo>
                    <a:pt x="48" y="117"/>
                  </a:lnTo>
                  <a:lnTo>
                    <a:pt x="64" y="119"/>
                  </a:lnTo>
                  <a:lnTo>
                    <a:pt x="65" y="133"/>
                  </a:lnTo>
                  <a:lnTo>
                    <a:pt x="76" y="143"/>
                  </a:lnTo>
                  <a:lnTo>
                    <a:pt x="83" y="126"/>
                  </a:lnTo>
                  <a:lnTo>
                    <a:pt x="79" y="120"/>
                  </a:lnTo>
                  <a:lnTo>
                    <a:pt x="79" y="114"/>
                  </a:lnTo>
                  <a:lnTo>
                    <a:pt x="89" y="122"/>
                  </a:lnTo>
                  <a:lnTo>
                    <a:pt x="102" y="122"/>
                  </a:lnTo>
                  <a:lnTo>
                    <a:pt x="106" y="113"/>
                  </a:lnTo>
                  <a:lnTo>
                    <a:pt x="111" y="122"/>
                  </a:lnTo>
                  <a:lnTo>
                    <a:pt x="110" y="110"/>
                  </a:lnTo>
                  <a:lnTo>
                    <a:pt x="118" y="105"/>
                  </a:lnTo>
                  <a:lnTo>
                    <a:pt x="123" y="116"/>
                  </a:lnTo>
                  <a:lnTo>
                    <a:pt x="128" y="111"/>
                  </a:lnTo>
                  <a:lnTo>
                    <a:pt x="130" y="101"/>
                  </a:lnTo>
                  <a:lnTo>
                    <a:pt x="113" y="60"/>
                  </a:lnTo>
                  <a:lnTo>
                    <a:pt x="114" y="56"/>
                  </a:lnTo>
                  <a:lnTo>
                    <a:pt x="120" y="56"/>
                  </a:lnTo>
                  <a:lnTo>
                    <a:pt x="117" y="43"/>
                  </a:lnTo>
                  <a:lnTo>
                    <a:pt x="92" y="3"/>
                  </a:lnTo>
                  <a:lnTo>
                    <a:pt x="80" y="0"/>
                  </a:lnTo>
                  <a:lnTo>
                    <a:pt x="90" y="11"/>
                  </a:lnTo>
                  <a:lnTo>
                    <a:pt x="79" y="5"/>
                  </a:lnTo>
                  <a:lnTo>
                    <a:pt x="90" y="44"/>
                  </a:lnTo>
                  <a:lnTo>
                    <a:pt x="86" y="72"/>
                  </a:lnTo>
                  <a:lnTo>
                    <a:pt x="69" y="84"/>
                  </a:lnTo>
                  <a:lnTo>
                    <a:pt x="65" y="70"/>
                  </a:lnTo>
                  <a:lnTo>
                    <a:pt x="62" y="75"/>
                  </a:lnTo>
                  <a:lnTo>
                    <a:pt x="64" y="103"/>
                  </a:lnTo>
                  <a:lnTo>
                    <a:pt x="61" y="105"/>
                  </a:lnTo>
                  <a:lnTo>
                    <a:pt x="52" y="101"/>
                  </a:lnTo>
                  <a:lnTo>
                    <a:pt x="19" y="105"/>
                  </a:lnTo>
                  <a:lnTo>
                    <a:pt x="0" y="126"/>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1" name="Freeform 496"/>
            <p:cNvSpPr>
              <a:spLocks/>
            </p:cNvSpPr>
            <p:nvPr/>
          </p:nvSpPr>
          <p:spPr bwMode="auto">
            <a:xfrm>
              <a:off x="7691438" y="2524150"/>
              <a:ext cx="139700" cy="111125"/>
            </a:xfrm>
            <a:custGeom>
              <a:avLst/>
              <a:gdLst>
                <a:gd name="T0" fmla="*/ 2147483647 w 79"/>
                <a:gd name="T1" fmla="*/ 2147483647 h 72"/>
                <a:gd name="T2" fmla="*/ 2147483647 w 79"/>
                <a:gd name="T3" fmla="*/ 2147483647 h 72"/>
                <a:gd name="T4" fmla="*/ 2147483647 w 79"/>
                <a:gd name="T5" fmla="*/ 2147483647 h 72"/>
                <a:gd name="T6" fmla="*/ 2147483647 w 79"/>
                <a:gd name="T7" fmla="*/ 2147483647 h 72"/>
                <a:gd name="T8" fmla="*/ 2147483647 w 79"/>
                <a:gd name="T9" fmla="*/ 2147483647 h 72"/>
                <a:gd name="T10" fmla="*/ 2147483647 w 79"/>
                <a:gd name="T11" fmla="*/ 2147483647 h 72"/>
                <a:gd name="T12" fmla="*/ 2147483647 w 79"/>
                <a:gd name="T13" fmla="*/ 2147483647 h 72"/>
                <a:gd name="T14" fmla="*/ 2147483647 w 79"/>
                <a:gd name="T15" fmla="*/ 2147483647 h 72"/>
                <a:gd name="T16" fmla="*/ 2147483647 w 79"/>
                <a:gd name="T17" fmla="*/ 2147483647 h 72"/>
                <a:gd name="T18" fmla="*/ 2147483647 w 79"/>
                <a:gd name="T19" fmla="*/ 2147483647 h 72"/>
                <a:gd name="T20" fmla="*/ 2147483647 w 79"/>
                <a:gd name="T21" fmla="*/ 2147483647 h 72"/>
                <a:gd name="T22" fmla="*/ 2147483647 w 79"/>
                <a:gd name="T23" fmla="*/ 2147483647 h 72"/>
                <a:gd name="T24" fmla="*/ 2147483647 w 79"/>
                <a:gd name="T25" fmla="*/ 2147483647 h 72"/>
                <a:gd name="T26" fmla="*/ 2147483647 w 79"/>
                <a:gd name="T27" fmla="*/ 2147483647 h 72"/>
                <a:gd name="T28" fmla="*/ 2147483647 w 79"/>
                <a:gd name="T29" fmla="*/ 2147483647 h 72"/>
                <a:gd name="T30" fmla="*/ 2147483647 w 79"/>
                <a:gd name="T31" fmla="*/ 0 h 72"/>
                <a:gd name="T32" fmla="*/ 0 w 79"/>
                <a:gd name="T33" fmla="*/ 2147483647 h 72"/>
                <a:gd name="T34" fmla="*/ 2147483647 w 79"/>
                <a:gd name="T35" fmla="*/ 2147483647 h 72"/>
                <a:gd name="T36" fmla="*/ 2147483647 w 79"/>
                <a:gd name="T37" fmla="*/ 2147483647 h 72"/>
                <a:gd name="T38" fmla="*/ 2147483647 w 79"/>
                <a:gd name="T39" fmla="*/ 2147483647 h 72"/>
                <a:gd name="T40" fmla="*/ 2147483647 w 79"/>
                <a:gd name="T41" fmla="*/ 2147483647 h 72"/>
                <a:gd name="T42" fmla="*/ 2147483647 w 79"/>
                <a:gd name="T43" fmla="*/ 2147483647 h 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9"/>
                <a:gd name="T67" fmla="*/ 0 h 72"/>
                <a:gd name="T68" fmla="*/ 79 w 79"/>
                <a:gd name="T69" fmla="*/ 72 h 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9" h="72">
                  <a:moveTo>
                    <a:pt x="6" y="51"/>
                  </a:moveTo>
                  <a:lnTo>
                    <a:pt x="19" y="72"/>
                  </a:lnTo>
                  <a:lnTo>
                    <a:pt x="28" y="65"/>
                  </a:lnTo>
                  <a:lnTo>
                    <a:pt x="13" y="53"/>
                  </a:lnTo>
                  <a:lnTo>
                    <a:pt x="23" y="56"/>
                  </a:lnTo>
                  <a:lnTo>
                    <a:pt x="33" y="51"/>
                  </a:lnTo>
                  <a:lnTo>
                    <a:pt x="58" y="62"/>
                  </a:lnTo>
                  <a:lnTo>
                    <a:pt x="61" y="43"/>
                  </a:lnTo>
                  <a:lnTo>
                    <a:pt x="69" y="46"/>
                  </a:lnTo>
                  <a:lnTo>
                    <a:pt x="79" y="37"/>
                  </a:lnTo>
                  <a:lnTo>
                    <a:pt x="72" y="38"/>
                  </a:lnTo>
                  <a:lnTo>
                    <a:pt x="64" y="31"/>
                  </a:lnTo>
                  <a:lnTo>
                    <a:pt x="62" y="22"/>
                  </a:lnTo>
                  <a:lnTo>
                    <a:pt x="58" y="29"/>
                  </a:lnTo>
                  <a:lnTo>
                    <a:pt x="40" y="24"/>
                  </a:lnTo>
                  <a:lnTo>
                    <a:pt x="3" y="0"/>
                  </a:lnTo>
                  <a:lnTo>
                    <a:pt x="0" y="5"/>
                  </a:lnTo>
                  <a:lnTo>
                    <a:pt x="9" y="13"/>
                  </a:lnTo>
                  <a:lnTo>
                    <a:pt x="19" y="41"/>
                  </a:lnTo>
                  <a:lnTo>
                    <a:pt x="6" y="40"/>
                  </a:lnTo>
                  <a:lnTo>
                    <a:pt x="10" y="46"/>
                  </a:lnTo>
                  <a:lnTo>
                    <a:pt x="6" y="5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2" name="Freeform 497"/>
            <p:cNvSpPr>
              <a:spLocks/>
            </p:cNvSpPr>
            <p:nvPr/>
          </p:nvSpPr>
          <p:spPr bwMode="auto">
            <a:xfrm>
              <a:off x="7691438" y="2524150"/>
              <a:ext cx="139700" cy="111125"/>
            </a:xfrm>
            <a:custGeom>
              <a:avLst/>
              <a:gdLst>
                <a:gd name="T0" fmla="*/ 2147483647 w 79"/>
                <a:gd name="T1" fmla="*/ 2147483647 h 72"/>
                <a:gd name="T2" fmla="*/ 2147483647 w 79"/>
                <a:gd name="T3" fmla="*/ 2147483647 h 72"/>
                <a:gd name="T4" fmla="*/ 2147483647 w 79"/>
                <a:gd name="T5" fmla="*/ 2147483647 h 72"/>
                <a:gd name="T6" fmla="*/ 2147483647 w 79"/>
                <a:gd name="T7" fmla="*/ 2147483647 h 72"/>
                <a:gd name="T8" fmla="*/ 2147483647 w 79"/>
                <a:gd name="T9" fmla="*/ 2147483647 h 72"/>
                <a:gd name="T10" fmla="*/ 2147483647 w 79"/>
                <a:gd name="T11" fmla="*/ 2147483647 h 72"/>
                <a:gd name="T12" fmla="*/ 2147483647 w 79"/>
                <a:gd name="T13" fmla="*/ 2147483647 h 72"/>
                <a:gd name="T14" fmla="*/ 2147483647 w 79"/>
                <a:gd name="T15" fmla="*/ 2147483647 h 72"/>
                <a:gd name="T16" fmla="*/ 2147483647 w 79"/>
                <a:gd name="T17" fmla="*/ 2147483647 h 72"/>
                <a:gd name="T18" fmla="*/ 2147483647 w 79"/>
                <a:gd name="T19" fmla="*/ 2147483647 h 72"/>
                <a:gd name="T20" fmla="*/ 2147483647 w 79"/>
                <a:gd name="T21" fmla="*/ 2147483647 h 72"/>
                <a:gd name="T22" fmla="*/ 2147483647 w 79"/>
                <a:gd name="T23" fmla="*/ 2147483647 h 72"/>
                <a:gd name="T24" fmla="*/ 2147483647 w 79"/>
                <a:gd name="T25" fmla="*/ 2147483647 h 72"/>
                <a:gd name="T26" fmla="*/ 2147483647 w 79"/>
                <a:gd name="T27" fmla="*/ 2147483647 h 72"/>
                <a:gd name="T28" fmla="*/ 2147483647 w 79"/>
                <a:gd name="T29" fmla="*/ 2147483647 h 72"/>
                <a:gd name="T30" fmla="*/ 2147483647 w 79"/>
                <a:gd name="T31" fmla="*/ 0 h 72"/>
                <a:gd name="T32" fmla="*/ 0 w 79"/>
                <a:gd name="T33" fmla="*/ 2147483647 h 72"/>
                <a:gd name="T34" fmla="*/ 2147483647 w 79"/>
                <a:gd name="T35" fmla="*/ 2147483647 h 72"/>
                <a:gd name="T36" fmla="*/ 2147483647 w 79"/>
                <a:gd name="T37" fmla="*/ 2147483647 h 72"/>
                <a:gd name="T38" fmla="*/ 2147483647 w 79"/>
                <a:gd name="T39" fmla="*/ 2147483647 h 72"/>
                <a:gd name="T40" fmla="*/ 2147483647 w 79"/>
                <a:gd name="T41" fmla="*/ 2147483647 h 72"/>
                <a:gd name="T42" fmla="*/ 2147483647 w 79"/>
                <a:gd name="T43" fmla="*/ 2147483647 h 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9"/>
                <a:gd name="T67" fmla="*/ 0 h 72"/>
                <a:gd name="T68" fmla="*/ 79 w 79"/>
                <a:gd name="T69" fmla="*/ 72 h 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9" h="72">
                  <a:moveTo>
                    <a:pt x="6" y="51"/>
                  </a:moveTo>
                  <a:lnTo>
                    <a:pt x="19" y="72"/>
                  </a:lnTo>
                  <a:lnTo>
                    <a:pt x="28" y="65"/>
                  </a:lnTo>
                  <a:lnTo>
                    <a:pt x="13" y="53"/>
                  </a:lnTo>
                  <a:lnTo>
                    <a:pt x="23" y="56"/>
                  </a:lnTo>
                  <a:lnTo>
                    <a:pt x="33" y="51"/>
                  </a:lnTo>
                  <a:lnTo>
                    <a:pt x="58" y="62"/>
                  </a:lnTo>
                  <a:lnTo>
                    <a:pt x="61" y="43"/>
                  </a:lnTo>
                  <a:lnTo>
                    <a:pt x="69" y="46"/>
                  </a:lnTo>
                  <a:lnTo>
                    <a:pt x="79" y="37"/>
                  </a:lnTo>
                  <a:lnTo>
                    <a:pt x="72" y="38"/>
                  </a:lnTo>
                  <a:lnTo>
                    <a:pt x="64" y="31"/>
                  </a:lnTo>
                  <a:lnTo>
                    <a:pt x="62" y="22"/>
                  </a:lnTo>
                  <a:lnTo>
                    <a:pt x="58" y="29"/>
                  </a:lnTo>
                  <a:lnTo>
                    <a:pt x="40" y="24"/>
                  </a:lnTo>
                  <a:lnTo>
                    <a:pt x="3" y="0"/>
                  </a:lnTo>
                  <a:lnTo>
                    <a:pt x="0" y="5"/>
                  </a:lnTo>
                  <a:lnTo>
                    <a:pt x="9" y="13"/>
                  </a:lnTo>
                  <a:lnTo>
                    <a:pt x="19" y="41"/>
                  </a:lnTo>
                  <a:lnTo>
                    <a:pt x="6" y="40"/>
                  </a:lnTo>
                  <a:lnTo>
                    <a:pt x="10" y="46"/>
                  </a:lnTo>
                  <a:lnTo>
                    <a:pt x="6" y="51"/>
                  </a:lnTo>
                </a:path>
              </a:pathLst>
            </a:custGeom>
            <a:noFill/>
            <a:ln w="1651">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3" name="Freeform 498"/>
            <p:cNvSpPr>
              <a:spLocks/>
            </p:cNvSpPr>
            <p:nvPr/>
          </p:nvSpPr>
          <p:spPr bwMode="auto">
            <a:xfrm>
              <a:off x="7596188" y="3038500"/>
              <a:ext cx="11112" cy="17463"/>
            </a:xfrm>
            <a:custGeom>
              <a:avLst/>
              <a:gdLst>
                <a:gd name="T0" fmla="*/ 0 w 5"/>
                <a:gd name="T1" fmla="*/ 2147483647 h 11"/>
                <a:gd name="T2" fmla="*/ 2147483647 w 5"/>
                <a:gd name="T3" fmla="*/ 0 h 11"/>
                <a:gd name="T4" fmla="*/ 0 w 5"/>
                <a:gd name="T5" fmla="*/ 2147483647 h 11"/>
                <a:gd name="T6" fmla="*/ 0 60000 65536"/>
                <a:gd name="T7" fmla="*/ 0 60000 65536"/>
                <a:gd name="T8" fmla="*/ 0 60000 65536"/>
                <a:gd name="T9" fmla="*/ 0 w 5"/>
                <a:gd name="T10" fmla="*/ 0 h 11"/>
                <a:gd name="T11" fmla="*/ 5 w 5"/>
                <a:gd name="T12" fmla="*/ 11 h 11"/>
              </a:gdLst>
              <a:ahLst/>
              <a:cxnLst>
                <a:cxn ang="T6">
                  <a:pos x="T0" y="T1"/>
                </a:cxn>
                <a:cxn ang="T7">
                  <a:pos x="T2" y="T3"/>
                </a:cxn>
                <a:cxn ang="T8">
                  <a:pos x="T4" y="T5"/>
                </a:cxn>
              </a:cxnLst>
              <a:rect l="T9" t="T10" r="T11" b="T12"/>
              <a:pathLst>
                <a:path w="5" h="11">
                  <a:moveTo>
                    <a:pt x="0" y="11"/>
                  </a:moveTo>
                  <a:lnTo>
                    <a:pt x="5" y="0"/>
                  </a:lnTo>
                  <a:lnTo>
                    <a:pt x="0" y="1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4" name="Line 499"/>
            <p:cNvSpPr>
              <a:spLocks noChangeShapeType="1"/>
            </p:cNvSpPr>
            <p:nvPr/>
          </p:nvSpPr>
          <p:spPr bwMode="auto">
            <a:xfrm flipV="1">
              <a:off x="7596188" y="3038500"/>
              <a:ext cx="11112" cy="17463"/>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5" name="Freeform 500"/>
            <p:cNvSpPr>
              <a:spLocks/>
            </p:cNvSpPr>
            <p:nvPr/>
          </p:nvSpPr>
          <p:spPr bwMode="auto">
            <a:xfrm>
              <a:off x="7623175" y="2994050"/>
              <a:ext cx="9525" cy="4763"/>
            </a:xfrm>
            <a:custGeom>
              <a:avLst/>
              <a:gdLst>
                <a:gd name="T0" fmla="*/ 0 w 5"/>
                <a:gd name="T1" fmla="*/ 2147483647 h 5"/>
                <a:gd name="T2" fmla="*/ 2147483647 w 5"/>
                <a:gd name="T3" fmla="*/ 0 h 5"/>
                <a:gd name="T4" fmla="*/ 0 w 5"/>
                <a:gd name="T5" fmla="*/ 2147483647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0" y="5"/>
                  </a:moveTo>
                  <a:lnTo>
                    <a:pt x="5" y="0"/>
                  </a:lnTo>
                  <a:lnTo>
                    <a:pt x="0"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6" name="Line 501"/>
            <p:cNvSpPr>
              <a:spLocks noChangeShapeType="1"/>
            </p:cNvSpPr>
            <p:nvPr/>
          </p:nvSpPr>
          <p:spPr bwMode="auto">
            <a:xfrm flipV="1">
              <a:off x="7623175" y="2994050"/>
              <a:ext cx="9525" cy="4763"/>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7" name="Freeform 502"/>
            <p:cNvSpPr>
              <a:spLocks/>
            </p:cNvSpPr>
            <p:nvPr/>
          </p:nvSpPr>
          <p:spPr bwMode="auto">
            <a:xfrm>
              <a:off x="7818438" y="2557488"/>
              <a:ext cx="3175" cy="11112"/>
            </a:xfrm>
            <a:custGeom>
              <a:avLst/>
              <a:gdLst>
                <a:gd name="T0" fmla="*/ 0 w 2"/>
                <a:gd name="T1" fmla="*/ 2147483647 h 8"/>
                <a:gd name="T2" fmla="*/ 2147483647 w 2"/>
                <a:gd name="T3" fmla="*/ 0 h 8"/>
                <a:gd name="T4" fmla="*/ 0 w 2"/>
                <a:gd name="T5" fmla="*/ 2147483647 h 8"/>
                <a:gd name="T6" fmla="*/ 0 60000 65536"/>
                <a:gd name="T7" fmla="*/ 0 60000 65536"/>
                <a:gd name="T8" fmla="*/ 0 60000 65536"/>
                <a:gd name="T9" fmla="*/ 0 w 2"/>
                <a:gd name="T10" fmla="*/ 0 h 8"/>
                <a:gd name="T11" fmla="*/ 2 w 2"/>
                <a:gd name="T12" fmla="*/ 8 h 8"/>
              </a:gdLst>
              <a:ahLst/>
              <a:cxnLst>
                <a:cxn ang="T6">
                  <a:pos x="T0" y="T1"/>
                </a:cxn>
                <a:cxn ang="T7">
                  <a:pos x="T2" y="T3"/>
                </a:cxn>
                <a:cxn ang="T8">
                  <a:pos x="T4" y="T5"/>
                </a:cxn>
              </a:cxnLst>
              <a:rect l="T9" t="T10" r="T11" b="T12"/>
              <a:pathLst>
                <a:path w="2" h="8">
                  <a:moveTo>
                    <a:pt x="0" y="8"/>
                  </a:moveTo>
                  <a:lnTo>
                    <a:pt x="2" y="0"/>
                  </a:lnTo>
                  <a:lnTo>
                    <a:pt x="0" y="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8" name="Line 503"/>
            <p:cNvSpPr>
              <a:spLocks noChangeShapeType="1"/>
            </p:cNvSpPr>
            <p:nvPr/>
          </p:nvSpPr>
          <p:spPr bwMode="auto">
            <a:xfrm flipV="1">
              <a:off x="7818438" y="2557488"/>
              <a:ext cx="3175" cy="11112"/>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9" name="Freeform 504"/>
            <p:cNvSpPr>
              <a:spLocks/>
            </p:cNvSpPr>
            <p:nvPr/>
          </p:nvSpPr>
          <p:spPr bwMode="auto">
            <a:xfrm>
              <a:off x="7823200" y="2544788"/>
              <a:ext cx="22225" cy="31750"/>
            </a:xfrm>
            <a:custGeom>
              <a:avLst/>
              <a:gdLst>
                <a:gd name="T0" fmla="*/ 0 w 14"/>
                <a:gd name="T1" fmla="*/ 2147483647 h 19"/>
                <a:gd name="T2" fmla="*/ 2147483647 w 14"/>
                <a:gd name="T3" fmla="*/ 0 h 19"/>
                <a:gd name="T4" fmla="*/ 2147483647 w 14"/>
                <a:gd name="T5" fmla="*/ 2147483647 h 19"/>
                <a:gd name="T6" fmla="*/ 0 w 14"/>
                <a:gd name="T7" fmla="*/ 2147483647 h 19"/>
                <a:gd name="T8" fmla="*/ 0 60000 65536"/>
                <a:gd name="T9" fmla="*/ 0 60000 65536"/>
                <a:gd name="T10" fmla="*/ 0 60000 65536"/>
                <a:gd name="T11" fmla="*/ 0 60000 65536"/>
                <a:gd name="T12" fmla="*/ 0 w 14"/>
                <a:gd name="T13" fmla="*/ 0 h 19"/>
                <a:gd name="T14" fmla="*/ 14 w 14"/>
                <a:gd name="T15" fmla="*/ 19 h 19"/>
              </a:gdLst>
              <a:ahLst/>
              <a:cxnLst>
                <a:cxn ang="T8">
                  <a:pos x="T0" y="T1"/>
                </a:cxn>
                <a:cxn ang="T9">
                  <a:pos x="T2" y="T3"/>
                </a:cxn>
                <a:cxn ang="T10">
                  <a:pos x="T4" y="T5"/>
                </a:cxn>
                <a:cxn ang="T11">
                  <a:pos x="T6" y="T7"/>
                </a:cxn>
              </a:cxnLst>
              <a:rect l="T12" t="T13" r="T14" b="T15"/>
              <a:pathLst>
                <a:path w="14" h="19">
                  <a:moveTo>
                    <a:pt x="0" y="19"/>
                  </a:moveTo>
                  <a:lnTo>
                    <a:pt x="14" y="0"/>
                  </a:lnTo>
                  <a:lnTo>
                    <a:pt x="4" y="3"/>
                  </a:lnTo>
                  <a:lnTo>
                    <a:pt x="0" y="1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0" name="Freeform 505"/>
            <p:cNvSpPr>
              <a:spLocks/>
            </p:cNvSpPr>
            <p:nvPr/>
          </p:nvSpPr>
          <p:spPr bwMode="auto">
            <a:xfrm>
              <a:off x="7839075" y="2524150"/>
              <a:ext cx="23813" cy="30163"/>
            </a:xfrm>
            <a:custGeom>
              <a:avLst/>
              <a:gdLst>
                <a:gd name="T0" fmla="*/ 0 w 14"/>
                <a:gd name="T1" fmla="*/ 2147483647 h 19"/>
                <a:gd name="T2" fmla="*/ 2147483647 w 14"/>
                <a:gd name="T3" fmla="*/ 0 h 19"/>
                <a:gd name="T4" fmla="*/ 2147483647 w 14"/>
                <a:gd name="T5" fmla="*/ 2147483647 h 19"/>
                <a:gd name="T6" fmla="*/ 0 w 14"/>
                <a:gd name="T7" fmla="*/ 2147483647 h 19"/>
                <a:gd name="T8" fmla="*/ 0 60000 65536"/>
                <a:gd name="T9" fmla="*/ 0 60000 65536"/>
                <a:gd name="T10" fmla="*/ 0 60000 65536"/>
                <a:gd name="T11" fmla="*/ 0 60000 65536"/>
                <a:gd name="T12" fmla="*/ 0 w 14"/>
                <a:gd name="T13" fmla="*/ 0 h 19"/>
                <a:gd name="T14" fmla="*/ 14 w 14"/>
                <a:gd name="T15" fmla="*/ 19 h 19"/>
              </a:gdLst>
              <a:ahLst/>
              <a:cxnLst>
                <a:cxn ang="T8">
                  <a:pos x="T0" y="T1"/>
                </a:cxn>
                <a:cxn ang="T9">
                  <a:pos x="T2" y="T3"/>
                </a:cxn>
                <a:cxn ang="T10">
                  <a:pos x="T4" y="T5"/>
                </a:cxn>
                <a:cxn ang="T11">
                  <a:pos x="T6" y="T7"/>
                </a:cxn>
              </a:cxnLst>
              <a:rect l="T12" t="T13" r="T14" b="T15"/>
              <a:pathLst>
                <a:path w="14" h="19">
                  <a:moveTo>
                    <a:pt x="0" y="19"/>
                  </a:moveTo>
                  <a:lnTo>
                    <a:pt x="14" y="0"/>
                  </a:lnTo>
                  <a:lnTo>
                    <a:pt x="4" y="3"/>
                  </a:lnTo>
                  <a:lnTo>
                    <a:pt x="0" y="1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1" name="Freeform 506"/>
            <p:cNvSpPr>
              <a:spLocks/>
            </p:cNvSpPr>
            <p:nvPr/>
          </p:nvSpPr>
          <p:spPr bwMode="auto">
            <a:xfrm>
              <a:off x="7874000" y="2503513"/>
              <a:ext cx="12700" cy="14287"/>
            </a:xfrm>
            <a:custGeom>
              <a:avLst/>
              <a:gdLst>
                <a:gd name="T0" fmla="*/ 0 w 6"/>
                <a:gd name="T1" fmla="*/ 2147483647 h 10"/>
                <a:gd name="T2" fmla="*/ 2147483647 w 6"/>
                <a:gd name="T3" fmla="*/ 0 h 10"/>
                <a:gd name="T4" fmla="*/ 0 w 6"/>
                <a:gd name="T5" fmla="*/ 2147483647 h 10"/>
                <a:gd name="T6" fmla="*/ 0 60000 65536"/>
                <a:gd name="T7" fmla="*/ 0 60000 65536"/>
                <a:gd name="T8" fmla="*/ 0 60000 65536"/>
                <a:gd name="T9" fmla="*/ 0 w 6"/>
                <a:gd name="T10" fmla="*/ 0 h 10"/>
                <a:gd name="T11" fmla="*/ 6 w 6"/>
                <a:gd name="T12" fmla="*/ 10 h 10"/>
              </a:gdLst>
              <a:ahLst/>
              <a:cxnLst>
                <a:cxn ang="T6">
                  <a:pos x="T0" y="T1"/>
                </a:cxn>
                <a:cxn ang="T7">
                  <a:pos x="T2" y="T3"/>
                </a:cxn>
                <a:cxn ang="T8">
                  <a:pos x="T4" y="T5"/>
                </a:cxn>
              </a:cxnLst>
              <a:rect l="T9" t="T10" r="T11" b="T12"/>
              <a:pathLst>
                <a:path w="6" h="10">
                  <a:moveTo>
                    <a:pt x="0" y="10"/>
                  </a:moveTo>
                  <a:lnTo>
                    <a:pt x="6" y="0"/>
                  </a:lnTo>
                  <a:lnTo>
                    <a:pt x="0"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2" name="Freeform 507"/>
            <p:cNvSpPr>
              <a:spLocks/>
            </p:cNvSpPr>
            <p:nvPr/>
          </p:nvSpPr>
          <p:spPr bwMode="auto">
            <a:xfrm>
              <a:off x="7874000" y="2503513"/>
              <a:ext cx="12700" cy="14287"/>
            </a:xfrm>
            <a:custGeom>
              <a:avLst/>
              <a:gdLst>
                <a:gd name="T0" fmla="*/ 0 w 6"/>
                <a:gd name="T1" fmla="*/ 2147483647 h 10"/>
                <a:gd name="T2" fmla="*/ 2147483647 w 6"/>
                <a:gd name="T3" fmla="*/ 0 h 10"/>
                <a:gd name="T4" fmla="*/ 0 w 6"/>
                <a:gd name="T5" fmla="*/ 2147483647 h 10"/>
                <a:gd name="T6" fmla="*/ 0 60000 65536"/>
                <a:gd name="T7" fmla="*/ 0 60000 65536"/>
                <a:gd name="T8" fmla="*/ 0 60000 65536"/>
                <a:gd name="T9" fmla="*/ 0 w 6"/>
                <a:gd name="T10" fmla="*/ 0 h 10"/>
                <a:gd name="T11" fmla="*/ 6 w 6"/>
                <a:gd name="T12" fmla="*/ 10 h 10"/>
              </a:gdLst>
              <a:ahLst/>
              <a:cxnLst>
                <a:cxn ang="T6">
                  <a:pos x="T0" y="T1"/>
                </a:cxn>
                <a:cxn ang="T7">
                  <a:pos x="T2" y="T3"/>
                </a:cxn>
                <a:cxn ang="T8">
                  <a:pos x="T4" y="T5"/>
                </a:cxn>
              </a:cxnLst>
              <a:rect l="T9" t="T10" r="T11" b="T12"/>
              <a:pathLst>
                <a:path w="6" h="10">
                  <a:moveTo>
                    <a:pt x="0" y="10"/>
                  </a:moveTo>
                  <a:lnTo>
                    <a:pt x="6" y="0"/>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3" name="Freeform 508"/>
            <p:cNvSpPr>
              <a:spLocks/>
            </p:cNvSpPr>
            <p:nvPr/>
          </p:nvSpPr>
          <p:spPr bwMode="auto">
            <a:xfrm>
              <a:off x="7907338" y="2484463"/>
              <a:ext cx="0" cy="4762"/>
            </a:xfrm>
            <a:custGeom>
              <a:avLst/>
              <a:gdLst>
                <a:gd name="T0" fmla="*/ 0 w 1"/>
                <a:gd name="T1" fmla="*/ 2147483647 h 5"/>
                <a:gd name="T2" fmla="*/ 0 w 1"/>
                <a:gd name="T3" fmla="*/ 0 h 5"/>
                <a:gd name="T4" fmla="*/ 0 w 1"/>
                <a:gd name="T5" fmla="*/ 2147483647 h 5"/>
                <a:gd name="T6" fmla="*/ 0 60000 65536"/>
                <a:gd name="T7" fmla="*/ 0 60000 65536"/>
                <a:gd name="T8" fmla="*/ 0 60000 65536"/>
                <a:gd name="T9" fmla="*/ 0 w 1"/>
                <a:gd name="T10" fmla="*/ 0 h 5"/>
                <a:gd name="T11" fmla="*/ 0 w 1"/>
                <a:gd name="T12" fmla="*/ 5 h 5"/>
              </a:gdLst>
              <a:ahLst/>
              <a:cxnLst>
                <a:cxn ang="T6">
                  <a:pos x="T0" y="T1"/>
                </a:cxn>
                <a:cxn ang="T7">
                  <a:pos x="T2" y="T3"/>
                </a:cxn>
                <a:cxn ang="T8">
                  <a:pos x="T4" y="T5"/>
                </a:cxn>
              </a:cxnLst>
              <a:rect l="T9" t="T10" r="T11" b="T12"/>
              <a:pathLst>
                <a:path w="1" h="5">
                  <a:moveTo>
                    <a:pt x="0" y="5"/>
                  </a:moveTo>
                  <a:lnTo>
                    <a:pt x="1" y="0"/>
                  </a:lnTo>
                  <a:lnTo>
                    <a:pt x="0"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4" name="Line 509"/>
            <p:cNvSpPr>
              <a:spLocks noChangeShapeType="1"/>
            </p:cNvSpPr>
            <p:nvPr/>
          </p:nvSpPr>
          <p:spPr bwMode="auto">
            <a:xfrm flipV="1">
              <a:off x="7907338" y="2484463"/>
              <a:ext cx="0" cy="4762"/>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5" name="Freeform 510"/>
            <p:cNvSpPr>
              <a:spLocks/>
            </p:cNvSpPr>
            <p:nvPr/>
          </p:nvSpPr>
          <p:spPr bwMode="auto">
            <a:xfrm>
              <a:off x="7910513" y="2386038"/>
              <a:ext cx="14287" cy="17462"/>
            </a:xfrm>
            <a:custGeom>
              <a:avLst/>
              <a:gdLst>
                <a:gd name="T0" fmla="*/ 0 w 9"/>
                <a:gd name="T1" fmla="*/ 2147483647 h 12"/>
                <a:gd name="T2" fmla="*/ 2147483647 w 9"/>
                <a:gd name="T3" fmla="*/ 2147483647 h 12"/>
                <a:gd name="T4" fmla="*/ 2147483647 w 9"/>
                <a:gd name="T5" fmla="*/ 2147483647 h 12"/>
                <a:gd name="T6" fmla="*/ 2147483647 w 9"/>
                <a:gd name="T7" fmla="*/ 0 h 12"/>
                <a:gd name="T8" fmla="*/ 0 w 9"/>
                <a:gd name="T9" fmla="*/ 2147483647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0" y="8"/>
                  </a:moveTo>
                  <a:lnTo>
                    <a:pt x="2" y="12"/>
                  </a:lnTo>
                  <a:lnTo>
                    <a:pt x="9" y="9"/>
                  </a:lnTo>
                  <a:lnTo>
                    <a:pt x="4" y="0"/>
                  </a:lnTo>
                  <a:lnTo>
                    <a:pt x="0" y="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6" name="Freeform 511"/>
            <p:cNvSpPr>
              <a:spLocks/>
            </p:cNvSpPr>
            <p:nvPr/>
          </p:nvSpPr>
          <p:spPr bwMode="auto">
            <a:xfrm>
              <a:off x="7910513" y="2386038"/>
              <a:ext cx="14287" cy="17462"/>
            </a:xfrm>
            <a:custGeom>
              <a:avLst/>
              <a:gdLst>
                <a:gd name="T0" fmla="*/ 0 w 9"/>
                <a:gd name="T1" fmla="*/ 2147483647 h 12"/>
                <a:gd name="T2" fmla="*/ 2147483647 w 9"/>
                <a:gd name="T3" fmla="*/ 2147483647 h 12"/>
                <a:gd name="T4" fmla="*/ 2147483647 w 9"/>
                <a:gd name="T5" fmla="*/ 2147483647 h 12"/>
                <a:gd name="T6" fmla="*/ 2147483647 w 9"/>
                <a:gd name="T7" fmla="*/ 0 h 12"/>
                <a:gd name="T8" fmla="*/ 0 w 9"/>
                <a:gd name="T9" fmla="*/ 2147483647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0" y="8"/>
                  </a:moveTo>
                  <a:lnTo>
                    <a:pt x="2" y="12"/>
                  </a:lnTo>
                  <a:lnTo>
                    <a:pt x="9" y="9"/>
                  </a:lnTo>
                  <a:lnTo>
                    <a:pt x="4" y="0"/>
                  </a:lnTo>
                  <a:lnTo>
                    <a:pt x="0" y="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7" name="Freeform 512"/>
            <p:cNvSpPr>
              <a:spLocks/>
            </p:cNvSpPr>
            <p:nvPr/>
          </p:nvSpPr>
          <p:spPr bwMode="auto">
            <a:xfrm>
              <a:off x="7862888" y="2163788"/>
              <a:ext cx="14287" cy="19050"/>
            </a:xfrm>
            <a:custGeom>
              <a:avLst/>
              <a:gdLst>
                <a:gd name="T0" fmla="*/ 2147483647 w 8"/>
                <a:gd name="T1" fmla="*/ 2147483647 h 11"/>
                <a:gd name="T2" fmla="*/ 2147483647 w 8"/>
                <a:gd name="T3" fmla="*/ 2147483647 h 11"/>
                <a:gd name="T4" fmla="*/ 2147483647 w 8"/>
                <a:gd name="T5" fmla="*/ 0 h 11"/>
                <a:gd name="T6" fmla="*/ 0 w 8"/>
                <a:gd name="T7" fmla="*/ 2147483647 h 11"/>
                <a:gd name="T8" fmla="*/ 2147483647 w 8"/>
                <a:gd name="T9" fmla="*/ 2147483647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4" y="11"/>
                  </a:moveTo>
                  <a:lnTo>
                    <a:pt x="8" y="5"/>
                  </a:lnTo>
                  <a:lnTo>
                    <a:pt x="3" y="0"/>
                  </a:lnTo>
                  <a:lnTo>
                    <a:pt x="0" y="3"/>
                  </a:lnTo>
                  <a:lnTo>
                    <a:pt x="4" y="1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8" name="Freeform 513"/>
            <p:cNvSpPr>
              <a:spLocks/>
            </p:cNvSpPr>
            <p:nvPr/>
          </p:nvSpPr>
          <p:spPr bwMode="auto">
            <a:xfrm>
              <a:off x="7862888" y="2163788"/>
              <a:ext cx="14287" cy="19050"/>
            </a:xfrm>
            <a:custGeom>
              <a:avLst/>
              <a:gdLst>
                <a:gd name="T0" fmla="*/ 2147483647 w 8"/>
                <a:gd name="T1" fmla="*/ 2147483647 h 11"/>
                <a:gd name="T2" fmla="*/ 2147483647 w 8"/>
                <a:gd name="T3" fmla="*/ 2147483647 h 11"/>
                <a:gd name="T4" fmla="*/ 2147483647 w 8"/>
                <a:gd name="T5" fmla="*/ 0 h 11"/>
                <a:gd name="T6" fmla="*/ 0 w 8"/>
                <a:gd name="T7" fmla="*/ 2147483647 h 11"/>
                <a:gd name="T8" fmla="*/ 2147483647 w 8"/>
                <a:gd name="T9" fmla="*/ 2147483647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4" y="11"/>
                  </a:moveTo>
                  <a:lnTo>
                    <a:pt x="8" y="5"/>
                  </a:lnTo>
                  <a:lnTo>
                    <a:pt x="3" y="0"/>
                  </a:lnTo>
                  <a:lnTo>
                    <a:pt x="0" y="3"/>
                  </a:lnTo>
                  <a:lnTo>
                    <a:pt x="4" y="1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9" name="Freeform 514"/>
            <p:cNvSpPr>
              <a:spLocks/>
            </p:cNvSpPr>
            <p:nvPr/>
          </p:nvSpPr>
          <p:spPr bwMode="auto">
            <a:xfrm>
              <a:off x="7745413" y="1868513"/>
              <a:ext cx="33337" cy="11112"/>
            </a:xfrm>
            <a:custGeom>
              <a:avLst/>
              <a:gdLst>
                <a:gd name="T0" fmla="*/ 2147483647 w 19"/>
                <a:gd name="T1" fmla="*/ 0 h 7"/>
                <a:gd name="T2" fmla="*/ 0 w 19"/>
                <a:gd name="T3" fmla="*/ 2147483647 h 7"/>
                <a:gd name="T4" fmla="*/ 2147483647 w 19"/>
                <a:gd name="T5" fmla="*/ 2147483647 h 7"/>
                <a:gd name="T6" fmla="*/ 2147483647 w 19"/>
                <a:gd name="T7" fmla="*/ 0 h 7"/>
                <a:gd name="T8" fmla="*/ 0 60000 65536"/>
                <a:gd name="T9" fmla="*/ 0 60000 65536"/>
                <a:gd name="T10" fmla="*/ 0 60000 65536"/>
                <a:gd name="T11" fmla="*/ 0 60000 65536"/>
                <a:gd name="T12" fmla="*/ 0 w 19"/>
                <a:gd name="T13" fmla="*/ 0 h 7"/>
                <a:gd name="T14" fmla="*/ 19 w 19"/>
                <a:gd name="T15" fmla="*/ 7 h 7"/>
              </a:gdLst>
              <a:ahLst/>
              <a:cxnLst>
                <a:cxn ang="T8">
                  <a:pos x="T0" y="T1"/>
                </a:cxn>
                <a:cxn ang="T9">
                  <a:pos x="T2" y="T3"/>
                </a:cxn>
                <a:cxn ang="T10">
                  <a:pos x="T4" y="T5"/>
                </a:cxn>
                <a:cxn ang="T11">
                  <a:pos x="T6" y="T7"/>
                </a:cxn>
              </a:cxnLst>
              <a:rect l="T12" t="T13" r="T14" b="T15"/>
              <a:pathLst>
                <a:path w="19" h="7">
                  <a:moveTo>
                    <a:pt x="4" y="0"/>
                  </a:moveTo>
                  <a:lnTo>
                    <a:pt x="0" y="6"/>
                  </a:lnTo>
                  <a:lnTo>
                    <a:pt x="19" y="7"/>
                  </a:lnTo>
                  <a:lnTo>
                    <a:pt x="4"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0" name="Freeform 515"/>
            <p:cNvSpPr>
              <a:spLocks/>
            </p:cNvSpPr>
            <p:nvPr/>
          </p:nvSpPr>
          <p:spPr bwMode="auto">
            <a:xfrm>
              <a:off x="7745413" y="1868513"/>
              <a:ext cx="33337" cy="11112"/>
            </a:xfrm>
            <a:custGeom>
              <a:avLst/>
              <a:gdLst>
                <a:gd name="T0" fmla="*/ 2147483647 w 19"/>
                <a:gd name="T1" fmla="*/ 0 h 7"/>
                <a:gd name="T2" fmla="*/ 0 w 19"/>
                <a:gd name="T3" fmla="*/ 2147483647 h 7"/>
                <a:gd name="T4" fmla="*/ 2147483647 w 19"/>
                <a:gd name="T5" fmla="*/ 2147483647 h 7"/>
                <a:gd name="T6" fmla="*/ 0 60000 65536"/>
                <a:gd name="T7" fmla="*/ 0 60000 65536"/>
                <a:gd name="T8" fmla="*/ 0 60000 65536"/>
                <a:gd name="T9" fmla="*/ 0 w 19"/>
                <a:gd name="T10" fmla="*/ 0 h 7"/>
                <a:gd name="T11" fmla="*/ 19 w 19"/>
                <a:gd name="T12" fmla="*/ 7 h 7"/>
              </a:gdLst>
              <a:ahLst/>
              <a:cxnLst>
                <a:cxn ang="T6">
                  <a:pos x="T0" y="T1"/>
                </a:cxn>
                <a:cxn ang="T7">
                  <a:pos x="T2" y="T3"/>
                </a:cxn>
                <a:cxn ang="T8">
                  <a:pos x="T4" y="T5"/>
                </a:cxn>
              </a:cxnLst>
              <a:rect l="T9" t="T10" r="T11" b="T12"/>
              <a:pathLst>
                <a:path w="19" h="7">
                  <a:moveTo>
                    <a:pt x="4" y="0"/>
                  </a:moveTo>
                  <a:lnTo>
                    <a:pt x="0" y="6"/>
                  </a:lnTo>
                  <a:lnTo>
                    <a:pt x="19"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1" name="Freeform 516"/>
            <p:cNvSpPr>
              <a:spLocks/>
            </p:cNvSpPr>
            <p:nvPr/>
          </p:nvSpPr>
          <p:spPr bwMode="auto">
            <a:xfrm>
              <a:off x="7754938" y="1868513"/>
              <a:ext cx="66675" cy="11112"/>
            </a:xfrm>
            <a:custGeom>
              <a:avLst/>
              <a:gdLst>
                <a:gd name="T0" fmla="*/ 2147483647 w 37"/>
                <a:gd name="T1" fmla="*/ 2147483647 h 7"/>
                <a:gd name="T2" fmla="*/ 2147483647 w 37"/>
                <a:gd name="T3" fmla="*/ 2147483647 h 7"/>
                <a:gd name="T4" fmla="*/ 0 w 37"/>
                <a:gd name="T5" fmla="*/ 0 h 7"/>
                <a:gd name="T6" fmla="*/ 2147483647 w 37"/>
                <a:gd name="T7" fmla="*/ 2147483647 h 7"/>
                <a:gd name="T8" fmla="*/ 0 60000 65536"/>
                <a:gd name="T9" fmla="*/ 0 60000 65536"/>
                <a:gd name="T10" fmla="*/ 0 60000 65536"/>
                <a:gd name="T11" fmla="*/ 0 60000 65536"/>
                <a:gd name="T12" fmla="*/ 0 w 37"/>
                <a:gd name="T13" fmla="*/ 0 h 7"/>
                <a:gd name="T14" fmla="*/ 37 w 37"/>
                <a:gd name="T15" fmla="*/ 7 h 7"/>
              </a:gdLst>
              <a:ahLst/>
              <a:cxnLst>
                <a:cxn ang="T8">
                  <a:pos x="T0" y="T1"/>
                </a:cxn>
                <a:cxn ang="T9">
                  <a:pos x="T2" y="T3"/>
                </a:cxn>
                <a:cxn ang="T10">
                  <a:pos x="T4" y="T5"/>
                </a:cxn>
                <a:cxn ang="T11">
                  <a:pos x="T6" y="T7"/>
                </a:cxn>
              </a:cxnLst>
              <a:rect l="T12" t="T13" r="T14" b="T15"/>
              <a:pathLst>
                <a:path w="37" h="7">
                  <a:moveTo>
                    <a:pt x="15" y="7"/>
                  </a:moveTo>
                  <a:lnTo>
                    <a:pt x="37" y="4"/>
                  </a:lnTo>
                  <a:lnTo>
                    <a:pt x="0" y="0"/>
                  </a:lnTo>
                  <a:lnTo>
                    <a:pt x="15"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2" name="Freeform 517"/>
            <p:cNvSpPr>
              <a:spLocks/>
            </p:cNvSpPr>
            <p:nvPr/>
          </p:nvSpPr>
          <p:spPr bwMode="auto">
            <a:xfrm>
              <a:off x="7754938" y="1868513"/>
              <a:ext cx="66675" cy="11112"/>
            </a:xfrm>
            <a:custGeom>
              <a:avLst/>
              <a:gdLst>
                <a:gd name="T0" fmla="*/ 2147483647 w 37"/>
                <a:gd name="T1" fmla="*/ 2147483647 h 7"/>
                <a:gd name="T2" fmla="*/ 2147483647 w 37"/>
                <a:gd name="T3" fmla="*/ 2147483647 h 7"/>
                <a:gd name="T4" fmla="*/ 0 w 37"/>
                <a:gd name="T5" fmla="*/ 0 h 7"/>
                <a:gd name="T6" fmla="*/ 0 60000 65536"/>
                <a:gd name="T7" fmla="*/ 0 60000 65536"/>
                <a:gd name="T8" fmla="*/ 0 60000 65536"/>
                <a:gd name="T9" fmla="*/ 0 w 37"/>
                <a:gd name="T10" fmla="*/ 0 h 7"/>
                <a:gd name="T11" fmla="*/ 37 w 37"/>
                <a:gd name="T12" fmla="*/ 7 h 7"/>
              </a:gdLst>
              <a:ahLst/>
              <a:cxnLst>
                <a:cxn ang="T6">
                  <a:pos x="T0" y="T1"/>
                </a:cxn>
                <a:cxn ang="T7">
                  <a:pos x="T2" y="T3"/>
                </a:cxn>
                <a:cxn ang="T8">
                  <a:pos x="T4" y="T5"/>
                </a:cxn>
              </a:cxnLst>
              <a:rect l="T9" t="T10" r="T11" b="T12"/>
              <a:pathLst>
                <a:path w="37" h="7">
                  <a:moveTo>
                    <a:pt x="15" y="7"/>
                  </a:moveTo>
                  <a:lnTo>
                    <a:pt x="37" y="4"/>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3" name="Freeform 518"/>
            <p:cNvSpPr>
              <a:spLocks/>
            </p:cNvSpPr>
            <p:nvPr/>
          </p:nvSpPr>
          <p:spPr bwMode="auto">
            <a:xfrm>
              <a:off x="6943725" y="1811363"/>
              <a:ext cx="66675" cy="20637"/>
            </a:xfrm>
            <a:custGeom>
              <a:avLst/>
              <a:gdLst>
                <a:gd name="T0" fmla="*/ 2147483647 w 36"/>
                <a:gd name="T1" fmla="*/ 2147483647 h 12"/>
                <a:gd name="T2" fmla="*/ 2147483647 w 36"/>
                <a:gd name="T3" fmla="*/ 2147483647 h 12"/>
                <a:gd name="T4" fmla="*/ 2147483647 w 36"/>
                <a:gd name="T5" fmla="*/ 0 h 12"/>
                <a:gd name="T6" fmla="*/ 0 w 36"/>
                <a:gd name="T7" fmla="*/ 2147483647 h 12"/>
                <a:gd name="T8" fmla="*/ 2147483647 w 36"/>
                <a:gd name="T9" fmla="*/ 2147483647 h 12"/>
                <a:gd name="T10" fmla="*/ 0 60000 65536"/>
                <a:gd name="T11" fmla="*/ 0 60000 65536"/>
                <a:gd name="T12" fmla="*/ 0 60000 65536"/>
                <a:gd name="T13" fmla="*/ 0 60000 65536"/>
                <a:gd name="T14" fmla="*/ 0 60000 65536"/>
                <a:gd name="T15" fmla="*/ 0 w 36"/>
                <a:gd name="T16" fmla="*/ 0 h 12"/>
                <a:gd name="T17" fmla="*/ 36 w 36"/>
                <a:gd name="T18" fmla="*/ 12 h 12"/>
              </a:gdLst>
              <a:ahLst/>
              <a:cxnLst>
                <a:cxn ang="T10">
                  <a:pos x="T0" y="T1"/>
                </a:cxn>
                <a:cxn ang="T11">
                  <a:pos x="T2" y="T3"/>
                </a:cxn>
                <a:cxn ang="T12">
                  <a:pos x="T4" y="T5"/>
                </a:cxn>
                <a:cxn ang="T13">
                  <a:pos x="T6" y="T7"/>
                </a:cxn>
                <a:cxn ang="T14">
                  <a:pos x="T8" y="T9"/>
                </a:cxn>
              </a:cxnLst>
              <a:rect l="T15" t="T16" r="T17" b="T18"/>
              <a:pathLst>
                <a:path w="36" h="12">
                  <a:moveTo>
                    <a:pt x="1" y="6"/>
                  </a:moveTo>
                  <a:lnTo>
                    <a:pt x="36" y="12"/>
                  </a:lnTo>
                  <a:lnTo>
                    <a:pt x="11" y="0"/>
                  </a:lnTo>
                  <a:lnTo>
                    <a:pt x="0" y="1"/>
                  </a:lnTo>
                  <a:lnTo>
                    <a:pt x="1"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4" name="Freeform 519"/>
            <p:cNvSpPr>
              <a:spLocks/>
            </p:cNvSpPr>
            <p:nvPr/>
          </p:nvSpPr>
          <p:spPr bwMode="auto">
            <a:xfrm>
              <a:off x="6943725" y="1811363"/>
              <a:ext cx="66675" cy="20637"/>
            </a:xfrm>
            <a:custGeom>
              <a:avLst/>
              <a:gdLst>
                <a:gd name="T0" fmla="*/ 2147483647 w 36"/>
                <a:gd name="T1" fmla="*/ 2147483647 h 12"/>
                <a:gd name="T2" fmla="*/ 2147483647 w 36"/>
                <a:gd name="T3" fmla="*/ 2147483647 h 12"/>
                <a:gd name="T4" fmla="*/ 2147483647 w 36"/>
                <a:gd name="T5" fmla="*/ 0 h 12"/>
                <a:gd name="T6" fmla="*/ 0 w 36"/>
                <a:gd name="T7" fmla="*/ 2147483647 h 12"/>
                <a:gd name="T8" fmla="*/ 2147483647 w 36"/>
                <a:gd name="T9" fmla="*/ 2147483647 h 12"/>
                <a:gd name="T10" fmla="*/ 0 60000 65536"/>
                <a:gd name="T11" fmla="*/ 0 60000 65536"/>
                <a:gd name="T12" fmla="*/ 0 60000 65536"/>
                <a:gd name="T13" fmla="*/ 0 60000 65536"/>
                <a:gd name="T14" fmla="*/ 0 60000 65536"/>
                <a:gd name="T15" fmla="*/ 0 w 36"/>
                <a:gd name="T16" fmla="*/ 0 h 12"/>
                <a:gd name="T17" fmla="*/ 36 w 36"/>
                <a:gd name="T18" fmla="*/ 12 h 12"/>
              </a:gdLst>
              <a:ahLst/>
              <a:cxnLst>
                <a:cxn ang="T10">
                  <a:pos x="T0" y="T1"/>
                </a:cxn>
                <a:cxn ang="T11">
                  <a:pos x="T2" y="T3"/>
                </a:cxn>
                <a:cxn ang="T12">
                  <a:pos x="T4" y="T5"/>
                </a:cxn>
                <a:cxn ang="T13">
                  <a:pos x="T6" y="T7"/>
                </a:cxn>
                <a:cxn ang="T14">
                  <a:pos x="T8" y="T9"/>
                </a:cxn>
              </a:cxnLst>
              <a:rect l="T15" t="T16" r="T17" b="T18"/>
              <a:pathLst>
                <a:path w="36" h="12">
                  <a:moveTo>
                    <a:pt x="1" y="6"/>
                  </a:moveTo>
                  <a:lnTo>
                    <a:pt x="36" y="12"/>
                  </a:lnTo>
                  <a:lnTo>
                    <a:pt x="11" y="0"/>
                  </a:lnTo>
                  <a:lnTo>
                    <a:pt x="0" y="1"/>
                  </a:lnTo>
                  <a:lnTo>
                    <a:pt x="1"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5" name="Freeform 520"/>
            <p:cNvSpPr>
              <a:spLocks/>
            </p:cNvSpPr>
            <p:nvPr/>
          </p:nvSpPr>
          <p:spPr bwMode="auto">
            <a:xfrm>
              <a:off x="6911975" y="1806600"/>
              <a:ext cx="25400" cy="3175"/>
            </a:xfrm>
            <a:custGeom>
              <a:avLst/>
              <a:gdLst>
                <a:gd name="T0" fmla="*/ 0 w 13"/>
                <a:gd name="T1" fmla="*/ 0 h 3"/>
                <a:gd name="T2" fmla="*/ 2147483647 w 13"/>
                <a:gd name="T3" fmla="*/ 202512085 h 3"/>
                <a:gd name="T4" fmla="*/ 0 w 13"/>
                <a:gd name="T5" fmla="*/ 0 h 3"/>
                <a:gd name="T6" fmla="*/ 0 60000 65536"/>
                <a:gd name="T7" fmla="*/ 0 60000 65536"/>
                <a:gd name="T8" fmla="*/ 0 60000 65536"/>
                <a:gd name="T9" fmla="*/ 0 w 13"/>
                <a:gd name="T10" fmla="*/ 0 h 3"/>
                <a:gd name="T11" fmla="*/ 13 w 13"/>
                <a:gd name="T12" fmla="*/ 3 h 3"/>
              </a:gdLst>
              <a:ahLst/>
              <a:cxnLst>
                <a:cxn ang="T6">
                  <a:pos x="T0" y="T1"/>
                </a:cxn>
                <a:cxn ang="T7">
                  <a:pos x="T2" y="T3"/>
                </a:cxn>
                <a:cxn ang="T8">
                  <a:pos x="T4" y="T5"/>
                </a:cxn>
              </a:cxnLst>
              <a:rect l="T9" t="T10" r="T11" b="T12"/>
              <a:pathLst>
                <a:path w="13" h="3">
                  <a:moveTo>
                    <a:pt x="0" y="0"/>
                  </a:moveTo>
                  <a:lnTo>
                    <a:pt x="13" y="3"/>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6" name="Freeform 521"/>
            <p:cNvSpPr>
              <a:spLocks/>
            </p:cNvSpPr>
            <p:nvPr/>
          </p:nvSpPr>
          <p:spPr bwMode="auto">
            <a:xfrm>
              <a:off x="6911975" y="1806600"/>
              <a:ext cx="25400" cy="3175"/>
            </a:xfrm>
            <a:custGeom>
              <a:avLst/>
              <a:gdLst>
                <a:gd name="T0" fmla="*/ 0 w 13"/>
                <a:gd name="T1" fmla="*/ 0 h 3"/>
                <a:gd name="T2" fmla="*/ 2147483647 w 13"/>
                <a:gd name="T3" fmla="*/ 202512085 h 3"/>
                <a:gd name="T4" fmla="*/ 0 w 13"/>
                <a:gd name="T5" fmla="*/ 0 h 3"/>
                <a:gd name="T6" fmla="*/ 0 60000 65536"/>
                <a:gd name="T7" fmla="*/ 0 60000 65536"/>
                <a:gd name="T8" fmla="*/ 0 60000 65536"/>
                <a:gd name="T9" fmla="*/ 0 w 13"/>
                <a:gd name="T10" fmla="*/ 0 h 3"/>
                <a:gd name="T11" fmla="*/ 13 w 13"/>
                <a:gd name="T12" fmla="*/ 3 h 3"/>
              </a:gdLst>
              <a:ahLst/>
              <a:cxnLst>
                <a:cxn ang="T6">
                  <a:pos x="T0" y="T1"/>
                </a:cxn>
                <a:cxn ang="T7">
                  <a:pos x="T2" y="T3"/>
                </a:cxn>
                <a:cxn ang="T8">
                  <a:pos x="T4" y="T5"/>
                </a:cxn>
              </a:cxnLst>
              <a:rect l="T9" t="T10" r="T11" b="T12"/>
              <a:pathLst>
                <a:path w="13" h="3">
                  <a:moveTo>
                    <a:pt x="0" y="0"/>
                  </a:moveTo>
                  <a:lnTo>
                    <a:pt x="13" y="3"/>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7" name="Freeform 522"/>
            <p:cNvSpPr>
              <a:spLocks/>
            </p:cNvSpPr>
            <p:nvPr/>
          </p:nvSpPr>
          <p:spPr bwMode="auto">
            <a:xfrm>
              <a:off x="6983413" y="1778025"/>
              <a:ext cx="104775" cy="17463"/>
            </a:xfrm>
            <a:custGeom>
              <a:avLst/>
              <a:gdLst>
                <a:gd name="T0" fmla="*/ 0 w 58"/>
                <a:gd name="T1" fmla="*/ 0 h 12"/>
                <a:gd name="T2" fmla="*/ 2147483647 w 58"/>
                <a:gd name="T3" fmla="*/ 2147483647 h 12"/>
                <a:gd name="T4" fmla="*/ 2147483647 w 58"/>
                <a:gd name="T5" fmla="*/ 2147483647 h 12"/>
                <a:gd name="T6" fmla="*/ 0 w 58"/>
                <a:gd name="T7" fmla="*/ 0 h 12"/>
                <a:gd name="T8" fmla="*/ 0 60000 65536"/>
                <a:gd name="T9" fmla="*/ 0 60000 65536"/>
                <a:gd name="T10" fmla="*/ 0 60000 65536"/>
                <a:gd name="T11" fmla="*/ 0 60000 65536"/>
                <a:gd name="T12" fmla="*/ 0 w 58"/>
                <a:gd name="T13" fmla="*/ 0 h 12"/>
                <a:gd name="T14" fmla="*/ 58 w 58"/>
                <a:gd name="T15" fmla="*/ 12 h 12"/>
              </a:gdLst>
              <a:ahLst/>
              <a:cxnLst>
                <a:cxn ang="T8">
                  <a:pos x="T0" y="T1"/>
                </a:cxn>
                <a:cxn ang="T9">
                  <a:pos x="T2" y="T3"/>
                </a:cxn>
                <a:cxn ang="T10">
                  <a:pos x="T4" y="T5"/>
                </a:cxn>
                <a:cxn ang="T11">
                  <a:pos x="T6" y="T7"/>
                </a:cxn>
              </a:cxnLst>
              <a:rect l="T12" t="T13" r="T14" b="T15"/>
              <a:pathLst>
                <a:path w="58" h="12">
                  <a:moveTo>
                    <a:pt x="0" y="0"/>
                  </a:moveTo>
                  <a:lnTo>
                    <a:pt x="58" y="12"/>
                  </a:lnTo>
                  <a:lnTo>
                    <a:pt x="54" y="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8" name="Freeform 523"/>
            <p:cNvSpPr>
              <a:spLocks/>
            </p:cNvSpPr>
            <p:nvPr/>
          </p:nvSpPr>
          <p:spPr bwMode="auto">
            <a:xfrm>
              <a:off x="6983413" y="1778025"/>
              <a:ext cx="104775" cy="17463"/>
            </a:xfrm>
            <a:custGeom>
              <a:avLst/>
              <a:gdLst>
                <a:gd name="T0" fmla="*/ 0 w 58"/>
                <a:gd name="T1" fmla="*/ 0 h 12"/>
                <a:gd name="T2" fmla="*/ 2147483647 w 58"/>
                <a:gd name="T3" fmla="*/ 2147483647 h 12"/>
                <a:gd name="T4" fmla="*/ 2147483647 w 58"/>
                <a:gd name="T5" fmla="*/ 2147483647 h 12"/>
                <a:gd name="T6" fmla="*/ 0 w 58"/>
                <a:gd name="T7" fmla="*/ 0 h 12"/>
                <a:gd name="T8" fmla="*/ 0 60000 65536"/>
                <a:gd name="T9" fmla="*/ 0 60000 65536"/>
                <a:gd name="T10" fmla="*/ 0 60000 65536"/>
                <a:gd name="T11" fmla="*/ 0 60000 65536"/>
                <a:gd name="T12" fmla="*/ 0 w 58"/>
                <a:gd name="T13" fmla="*/ 0 h 12"/>
                <a:gd name="T14" fmla="*/ 58 w 58"/>
                <a:gd name="T15" fmla="*/ 12 h 12"/>
              </a:gdLst>
              <a:ahLst/>
              <a:cxnLst>
                <a:cxn ang="T8">
                  <a:pos x="T0" y="T1"/>
                </a:cxn>
                <a:cxn ang="T9">
                  <a:pos x="T2" y="T3"/>
                </a:cxn>
                <a:cxn ang="T10">
                  <a:pos x="T4" y="T5"/>
                </a:cxn>
                <a:cxn ang="T11">
                  <a:pos x="T6" y="T7"/>
                </a:cxn>
              </a:cxnLst>
              <a:rect l="T12" t="T13" r="T14" b="T15"/>
              <a:pathLst>
                <a:path w="58" h="12">
                  <a:moveTo>
                    <a:pt x="0" y="0"/>
                  </a:moveTo>
                  <a:lnTo>
                    <a:pt x="58" y="12"/>
                  </a:lnTo>
                  <a:lnTo>
                    <a:pt x="54" y="4"/>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9" name="Freeform 524"/>
            <p:cNvSpPr>
              <a:spLocks/>
            </p:cNvSpPr>
            <p:nvPr/>
          </p:nvSpPr>
          <p:spPr bwMode="auto">
            <a:xfrm>
              <a:off x="6808788" y="1763738"/>
              <a:ext cx="155575" cy="31750"/>
            </a:xfrm>
            <a:custGeom>
              <a:avLst/>
              <a:gdLst>
                <a:gd name="T0" fmla="*/ 2147483647 w 86"/>
                <a:gd name="T1" fmla="*/ 2147483647 h 21"/>
                <a:gd name="T2" fmla="*/ 2147483647 w 86"/>
                <a:gd name="T3" fmla="*/ 2147483647 h 21"/>
                <a:gd name="T4" fmla="*/ 2147483647 w 86"/>
                <a:gd name="T5" fmla="*/ 2147483647 h 21"/>
                <a:gd name="T6" fmla="*/ 2147483647 w 86"/>
                <a:gd name="T7" fmla="*/ 2147483647 h 21"/>
                <a:gd name="T8" fmla="*/ 2147483647 w 86"/>
                <a:gd name="T9" fmla="*/ 0 h 21"/>
                <a:gd name="T10" fmla="*/ 2147483647 w 86"/>
                <a:gd name="T11" fmla="*/ 2147483647 h 21"/>
                <a:gd name="T12" fmla="*/ 2147483647 w 86"/>
                <a:gd name="T13" fmla="*/ 0 h 21"/>
                <a:gd name="T14" fmla="*/ 0 w 86"/>
                <a:gd name="T15" fmla="*/ 2147483647 h 21"/>
                <a:gd name="T16" fmla="*/ 2147483647 w 86"/>
                <a:gd name="T17" fmla="*/ 214748364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21"/>
                <a:gd name="T29" fmla="*/ 86 w 8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21">
                  <a:moveTo>
                    <a:pt x="10" y="13"/>
                  </a:moveTo>
                  <a:lnTo>
                    <a:pt x="41" y="21"/>
                  </a:lnTo>
                  <a:lnTo>
                    <a:pt x="75" y="19"/>
                  </a:lnTo>
                  <a:lnTo>
                    <a:pt x="86" y="12"/>
                  </a:lnTo>
                  <a:lnTo>
                    <a:pt x="41" y="0"/>
                  </a:lnTo>
                  <a:lnTo>
                    <a:pt x="38" y="6"/>
                  </a:lnTo>
                  <a:lnTo>
                    <a:pt x="12" y="0"/>
                  </a:lnTo>
                  <a:lnTo>
                    <a:pt x="0" y="5"/>
                  </a:lnTo>
                  <a:lnTo>
                    <a:pt x="10" y="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0" name="Freeform 525"/>
            <p:cNvSpPr>
              <a:spLocks/>
            </p:cNvSpPr>
            <p:nvPr/>
          </p:nvSpPr>
          <p:spPr bwMode="auto">
            <a:xfrm>
              <a:off x="6808788" y="1763738"/>
              <a:ext cx="155575" cy="31750"/>
            </a:xfrm>
            <a:custGeom>
              <a:avLst/>
              <a:gdLst>
                <a:gd name="T0" fmla="*/ 2147483647 w 86"/>
                <a:gd name="T1" fmla="*/ 2147483647 h 21"/>
                <a:gd name="T2" fmla="*/ 2147483647 w 86"/>
                <a:gd name="T3" fmla="*/ 2147483647 h 21"/>
                <a:gd name="T4" fmla="*/ 2147483647 w 86"/>
                <a:gd name="T5" fmla="*/ 2147483647 h 21"/>
                <a:gd name="T6" fmla="*/ 2147483647 w 86"/>
                <a:gd name="T7" fmla="*/ 2147483647 h 21"/>
                <a:gd name="T8" fmla="*/ 2147483647 w 86"/>
                <a:gd name="T9" fmla="*/ 0 h 21"/>
                <a:gd name="T10" fmla="*/ 2147483647 w 86"/>
                <a:gd name="T11" fmla="*/ 2147483647 h 21"/>
                <a:gd name="T12" fmla="*/ 2147483647 w 86"/>
                <a:gd name="T13" fmla="*/ 0 h 21"/>
                <a:gd name="T14" fmla="*/ 0 w 86"/>
                <a:gd name="T15" fmla="*/ 2147483647 h 21"/>
                <a:gd name="T16" fmla="*/ 2147483647 w 86"/>
                <a:gd name="T17" fmla="*/ 214748364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21"/>
                <a:gd name="T29" fmla="*/ 86 w 8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21">
                  <a:moveTo>
                    <a:pt x="10" y="13"/>
                  </a:moveTo>
                  <a:lnTo>
                    <a:pt x="41" y="21"/>
                  </a:lnTo>
                  <a:lnTo>
                    <a:pt x="75" y="19"/>
                  </a:lnTo>
                  <a:lnTo>
                    <a:pt x="86" y="12"/>
                  </a:lnTo>
                  <a:lnTo>
                    <a:pt x="41" y="0"/>
                  </a:lnTo>
                  <a:lnTo>
                    <a:pt x="38" y="6"/>
                  </a:lnTo>
                  <a:lnTo>
                    <a:pt x="12" y="0"/>
                  </a:lnTo>
                  <a:lnTo>
                    <a:pt x="0" y="5"/>
                  </a:lnTo>
                  <a:lnTo>
                    <a:pt x="10" y="1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1" name="Freeform 526"/>
            <p:cNvSpPr>
              <a:spLocks/>
            </p:cNvSpPr>
            <p:nvPr/>
          </p:nvSpPr>
          <p:spPr bwMode="auto">
            <a:xfrm>
              <a:off x="6081713" y="1698650"/>
              <a:ext cx="85725" cy="31750"/>
            </a:xfrm>
            <a:custGeom>
              <a:avLst/>
              <a:gdLst>
                <a:gd name="T0" fmla="*/ 2147483647 w 49"/>
                <a:gd name="T1" fmla="*/ 2147483647 h 19"/>
                <a:gd name="T2" fmla="*/ 2147483647 w 49"/>
                <a:gd name="T3" fmla="*/ 2147483647 h 19"/>
                <a:gd name="T4" fmla="*/ 2147483647 w 49"/>
                <a:gd name="T5" fmla="*/ 2147483647 h 19"/>
                <a:gd name="T6" fmla="*/ 2147483647 w 49"/>
                <a:gd name="T7" fmla="*/ 0 h 19"/>
                <a:gd name="T8" fmla="*/ 0 w 49"/>
                <a:gd name="T9" fmla="*/ 2147483647 h 19"/>
                <a:gd name="T10" fmla="*/ 2147483647 w 49"/>
                <a:gd name="T11" fmla="*/ 2147483647 h 19"/>
                <a:gd name="T12" fmla="*/ 0 60000 65536"/>
                <a:gd name="T13" fmla="*/ 0 60000 65536"/>
                <a:gd name="T14" fmla="*/ 0 60000 65536"/>
                <a:gd name="T15" fmla="*/ 0 60000 65536"/>
                <a:gd name="T16" fmla="*/ 0 60000 65536"/>
                <a:gd name="T17" fmla="*/ 0 60000 65536"/>
                <a:gd name="T18" fmla="*/ 0 w 49"/>
                <a:gd name="T19" fmla="*/ 0 h 19"/>
                <a:gd name="T20" fmla="*/ 49 w 49"/>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9" h="19">
                  <a:moveTo>
                    <a:pt x="1" y="19"/>
                  </a:moveTo>
                  <a:lnTo>
                    <a:pt x="49" y="14"/>
                  </a:lnTo>
                  <a:lnTo>
                    <a:pt x="42" y="7"/>
                  </a:lnTo>
                  <a:lnTo>
                    <a:pt x="8" y="0"/>
                  </a:lnTo>
                  <a:lnTo>
                    <a:pt x="0" y="3"/>
                  </a:lnTo>
                  <a:lnTo>
                    <a:pt x="1" y="1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2" name="Freeform 527"/>
            <p:cNvSpPr>
              <a:spLocks/>
            </p:cNvSpPr>
            <p:nvPr/>
          </p:nvSpPr>
          <p:spPr bwMode="auto">
            <a:xfrm>
              <a:off x="6081713" y="1698650"/>
              <a:ext cx="85725" cy="31750"/>
            </a:xfrm>
            <a:custGeom>
              <a:avLst/>
              <a:gdLst>
                <a:gd name="T0" fmla="*/ 2147483647 w 49"/>
                <a:gd name="T1" fmla="*/ 2147483647 h 19"/>
                <a:gd name="T2" fmla="*/ 2147483647 w 49"/>
                <a:gd name="T3" fmla="*/ 2147483647 h 19"/>
                <a:gd name="T4" fmla="*/ 2147483647 w 49"/>
                <a:gd name="T5" fmla="*/ 2147483647 h 19"/>
                <a:gd name="T6" fmla="*/ 2147483647 w 49"/>
                <a:gd name="T7" fmla="*/ 0 h 19"/>
                <a:gd name="T8" fmla="*/ 0 w 49"/>
                <a:gd name="T9" fmla="*/ 2147483647 h 19"/>
                <a:gd name="T10" fmla="*/ 2147483647 w 49"/>
                <a:gd name="T11" fmla="*/ 2147483647 h 19"/>
                <a:gd name="T12" fmla="*/ 0 60000 65536"/>
                <a:gd name="T13" fmla="*/ 0 60000 65536"/>
                <a:gd name="T14" fmla="*/ 0 60000 65536"/>
                <a:gd name="T15" fmla="*/ 0 60000 65536"/>
                <a:gd name="T16" fmla="*/ 0 60000 65536"/>
                <a:gd name="T17" fmla="*/ 0 60000 65536"/>
                <a:gd name="T18" fmla="*/ 0 w 49"/>
                <a:gd name="T19" fmla="*/ 0 h 19"/>
                <a:gd name="T20" fmla="*/ 49 w 49"/>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9" h="19">
                  <a:moveTo>
                    <a:pt x="1" y="19"/>
                  </a:moveTo>
                  <a:lnTo>
                    <a:pt x="49" y="14"/>
                  </a:lnTo>
                  <a:lnTo>
                    <a:pt x="42" y="7"/>
                  </a:lnTo>
                  <a:lnTo>
                    <a:pt x="8" y="0"/>
                  </a:lnTo>
                  <a:lnTo>
                    <a:pt x="0" y="3"/>
                  </a:lnTo>
                  <a:lnTo>
                    <a:pt x="1" y="1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3" name="Freeform 528"/>
            <p:cNvSpPr>
              <a:spLocks/>
            </p:cNvSpPr>
            <p:nvPr/>
          </p:nvSpPr>
          <p:spPr bwMode="auto">
            <a:xfrm>
              <a:off x="5892800" y="1666900"/>
              <a:ext cx="176213" cy="42863"/>
            </a:xfrm>
            <a:custGeom>
              <a:avLst/>
              <a:gdLst>
                <a:gd name="T0" fmla="*/ 0 w 98"/>
                <a:gd name="T1" fmla="*/ 2147483647 h 28"/>
                <a:gd name="T2" fmla="*/ 2147483647 w 98"/>
                <a:gd name="T3" fmla="*/ 2147483647 h 28"/>
                <a:gd name="T4" fmla="*/ 2147483647 w 98"/>
                <a:gd name="T5" fmla="*/ 2147483647 h 28"/>
                <a:gd name="T6" fmla="*/ 2147483647 w 98"/>
                <a:gd name="T7" fmla="*/ 2147483647 h 28"/>
                <a:gd name="T8" fmla="*/ 2147483647 w 98"/>
                <a:gd name="T9" fmla="*/ 2147483647 h 28"/>
                <a:gd name="T10" fmla="*/ 2147483647 w 98"/>
                <a:gd name="T11" fmla="*/ 0 h 28"/>
                <a:gd name="T12" fmla="*/ 2147483647 w 98"/>
                <a:gd name="T13" fmla="*/ 2147483647 h 28"/>
                <a:gd name="T14" fmla="*/ 2147483647 w 98"/>
                <a:gd name="T15" fmla="*/ 2147483647 h 28"/>
                <a:gd name="T16" fmla="*/ 0 w 98"/>
                <a:gd name="T17" fmla="*/ 2147483647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28"/>
                <a:gd name="T29" fmla="*/ 98 w 98"/>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28">
                  <a:moveTo>
                    <a:pt x="0" y="12"/>
                  </a:moveTo>
                  <a:lnTo>
                    <a:pt x="46" y="25"/>
                  </a:lnTo>
                  <a:lnTo>
                    <a:pt x="98" y="28"/>
                  </a:lnTo>
                  <a:lnTo>
                    <a:pt x="89" y="24"/>
                  </a:lnTo>
                  <a:lnTo>
                    <a:pt x="89" y="18"/>
                  </a:lnTo>
                  <a:lnTo>
                    <a:pt x="25" y="0"/>
                  </a:lnTo>
                  <a:lnTo>
                    <a:pt x="8" y="5"/>
                  </a:lnTo>
                  <a:lnTo>
                    <a:pt x="8" y="8"/>
                  </a:lnTo>
                  <a:lnTo>
                    <a:pt x="0" y="1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4" name="Freeform 529"/>
            <p:cNvSpPr>
              <a:spLocks/>
            </p:cNvSpPr>
            <p:nvPr/>
          </p:nvSpPr>
          <p:spPr bwMode="auto">
            <a:xfrm>
              <a:off x="5892800" y="1666900"/>
              <a:ext cx="176213" cy="42863"/>
            </a:xfrm>
            <a:custGeom>
              <a:avLst/>
              <a:gdLst>
                <a:gd name="T0" fmla="*/ 0 w 98"/>
                <a:gd name="T1" fmla="*/ 2147483647 h 28"/>
                <a:gd name="T2" fmla="*/ 2147483647 w 98"/>
                <a:gd name="T3" fmla="*/ 2147483647 h 28"/>
                <a:gd name="T4" fmla="*/ 2147483647 w 98"/>
                <a:gd name="T5" fmla="*/ 2147483647 h 28"/>
                <a:gd name="T6" fmla="*/ 2147483647 w 98"/>
                <a:gd name="T7" fmla="*/ 2147483647 h 28"/>
                <a:gd name="T8" fmla="*/ 2147483647 w 98"/>
                <a:gd name="T9" fmla="*/ 2147483647 h 28"/>
                <a:gd name="T10" fmla="*/ 2147483647 w 98"/>
                <a:gd name="T11" fmla="*/ 0 h 28"/>
                <a:gd name="T12" fmla="*/ 2147483647 w 98"/>
                <a:gd name="T13" fmla="*/ 2147483647 h 28"/>
                <a:gd name="T14" fmla="*/ 2147483647 w 98"/>
                <a:gd name="T15" fmla="*/ 2147483647 h 28"/>
                <a:gd name="T16" fmla="*/ 0 w 98"/>
                <a:gd name="T17" fmla="*/ 2147483647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28"/>
                <a:gd name="T29" fmla="*/ 98 w 98"/>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28">
                  <a:moveTo>
                    <a:pt x="0" y="12"/>
                  </a:moveTo>
                  <a:lnTo>
                    <a:pt x="46" y="25"/>
                  </a:lnTo>
                  <a:lnTo>
                    <a:pt x="98" y="28"/>
                  </a:lnTo>
                  <a:lnTo>
                    <a:pt x="89" y="24"/>
                  </a:lnTo>
                  <a:lnTo>
                    <a:pt x="89" y="18"/>
                  </a:lnTo>
                  <a:lnTo>
                    <a:pt x="25" y="0"/>
                  </a:lnTo>
                  <a:lnTo>
                    <a:pt x="8" y="5"/>
                  </a:lnTo>
                  <a:lnTo>
                    <a:pt x="8" y="8"/>
                  </a:lnTo>
                  <a:lnTo>
                    <a:pt x="0" y="1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5" name="Freeform 530"/>
            <p:cNvSpPr>
              <a:spLocks/>
            </p:cNvSpPr>
            <p:nvPr/>
          </p:nvSpPr>
          <p:spPr bwMode="auto">
            <a:xfrm>
              <a:off x="5319713" y="1747863"/>
              <a:ext cx="258762" cy="134937"/>
            </a:xfrm>
            <a:custGeom>
              <a:avLst/>
              <a:gdLst>
                <a:gd name="T0" fmla="*/ 2147483647 w 144"/>
                <a:gd name="T1" fmla="*/ 2147483647 h 86"/>
                <a:gd name="T2" fmla="*/ 2147483647 w 144"/>
                <a:gd name="T3" fmla="*/ 2147483647 h 86"/>
                <a:gd name="T4" fmla="*/ 2147483647 w 144"/>
                <a:gd name="T5" fmla="*/ 2147483647 h 86"/>
                <a:gd name="T6" fmla="*/ 2147483647 w 144"/>
                <a:gd name="T7" fmla="*/ 2147483647 h 86"/>
                <a:gd name="T8" fmla="*/ 2147483647 w 144"/>
                <a:gd name="T9" fmla="*/ 2147483647 h 86"/>
                <a:gd name="T10" fmla="*/ 2147483647 w 144"/>
                <a:gd name="T11" fmla="*/ 2147483647 h 86"/>
                <a:gd name="T12" fmla="*/ 2147483647 w 144"/>
                <a:gd name="T13" fmla="*/ 2147483647 h 86"/>
                <a:gd name="T14" fmla="*/ 2147483647 w 144"/>
                <a:gd name="T15" fmla="*/ 2147483647 h 86"/>
                <a:gd name="T16" fmla="*/ 2147483647 w 144"/>
                <a:gd name="T17" fmla="*/ 2147483647 h 86"/>
                <a:gd name="T18" fmla="*/ 2147483647 w 144"/>
                <a:gd name="T19" fmla="*/ 0 h 86"/>
                <a:gd name="T20" fmla="*/ 2147483647 w 144"/>
                <a:gd name="T21" fmla="*/ 2147483647 h 86"/>
                <a:gd name="T22" fmla="*/ 2147483647 w 144"/>
                <a:gd name="T23" fmla="*/ 2147483647 h 86"/>
                <a:gd name="T24" fmla="*/ 2147483647 w 144"/>
                <a:gd name="T25" fmla="*/ 2147483647 h 86"/>
                <a:gd name="T26" fmla="*/ 2147483647 w 144"/>
                <a:gd name="T27" fmla="*/ 2147483647 h 86"/>
                <a:gd name="T28" fmla="*/ 2147483647 w 144"/>
                <a:gd name="T29" fmla="*/ 2147483647 h 86"/>
                <a:gd name="T30" fmla="*/ 2147483647 w 144"/>
                <a:gd name="T31" fmla="*/ 2147483647 h 86"/>
                <a:gd name="T32" fmla="*/ 2147483647 w 144"/>
                <a:gd name="T33" fmla="*/ 2147483647 h 86"/>
                <a:gd name="T34" fmla="*/ 2147483647 w 144"/>
                <a:gd name="T35" fmla="*/ 2147483647 h 86"/>
                <a:gd name="T36" fmla="*/ 0 w 144"/>
                <a:gd name="T37" fmla="*/ 2147483647 h 86"/>
                <a:gd name="T38" fmla="*/ 2147483647 w 144"/>
                <a:gd name="T39" fmla="*/ 2147483647 h 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86"/>
                <a:gd name="T62" fmla="*/ 144 w 144"/>
                <a:gd name="T63" fmla="*/ 86 h 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86">
                  <a:moveTo>
                    <a:pt x="1" y="74"/>
                  </a:moveTo>
                  <a:lnTo>
                    <a:pt x="28" y="86"/>
                  </a:lnTo>
                  <a:lnTo>
                    <a:pt x="71" y="86"/>
                  </a:lnTo>
                  <a:lnTo>
                    <a:pt x="46" y="76"/>
                  </a:lnTo>
                  <a:lnTo>
                    <a:pt x="37" y="61"/>
                  </a:lnTo>
                  <a:lnTo>
                    <a:pt x="42" y="55"/>
                  </a:lnTo>
                  <a:lnTo>
                    <a:pt x="74" y="26"/>
                  </a:lnTo>
                  <a:lnTo>
                    <a:pt x="144" y="9"/>
                  </a:lnTo>
                  <a:lnTo>
                    <a:pt x="143" y="3"/>
                  </a:lnTo>
                  <a:lnTo>
                    <a:pt x="127" y="0"/>
                  </a:lnTo>
                  <a:lnTo>
                    <a:pt x="108" y="7"/>
                  </a:lnTo>
                  <a:lnTo>
                    <a:pt x="68" y="10"/>
                  </a:lnTo>
                  <a:lnTo>
                    <a:pt x="23" y="26"/>
                  </a:lnTo>
                  <a:lnTo>
                    <a:pt x="21" y="38"/>
                  </a:lnTo>
                  <a:lnTo>
                    <a:pt x="12" y="44"/>
                  </a:lnTo>
                  <a:lnTo>
                    <a:pt x="19" y="48"/>
                  </a:lnTo>
                  <a:lnTo>
                    <a:pt x="4" y="58"/>
                  </a:lnTo>
                  <a:lnTo>
                    <a:pt x="9" y="64"/>
                  </a:lnTo>
                  <a:lnTo>
                    <a:pt x="0" y="67"/>
                  </a:lnTo>
                  <a:lnTo>
                    <a:pt x="1" y="7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6" name="Freeform 531"/>
            <p:cNvSpPr>
              <a:spLocks/>
            </p:cNvSpPr>
            <p:nvPr/>
          </p:nvSpPr>
          <p:spPr bwMode="auto">
            <a:xfrm>
              <a:off x="5319713" y="1747863"/>
              <a:ext cx="258762" cy="134937"/>
            </a:xfrm>
            <a:custGeom>
              <a:avLst/>
              <a:gdLst>
                <a:gd name="T0" fmla="*/ 2147483647 w 144"/>
                <a:gd name="T1" fmla="*/ 2147483647 h 86"/>
                <a:gd name="T2" fmla="*/ 2147483647 w 144"/>
                <a:gd name="T3" fmla="*/ 2147483647 h 86"/>
                <a:gd name="T4" fmla="*/ 2147483647 w 144"/>
                <a:gd name="T5" fmla="*/ 2147483647 h 86"/>
                <a:gd name="T6" fmla="*/ 2147483647 w 144"/>
                <a:gd name="T7" fmla="*/ 2147483647 h 86"/>
                <a:gd name="T8" fmla="*/ 2147483647 w 144"/>
                <a:gd name="T9" fmla="*/ 2147483647 h 86"/>
                <a:gd name="T10" fmla="*/ 2147483647 w 144"/>
                <a:gd name="T11" fmla="*/ 2147483647 h 86"/>
                <a:gd name="T12" fmla="*/ 2147483647 w 144"/>
                <a:gd name="T13" fmla="*/ 2147483647 h 86"/>
                <a:gd name="T14" fmla="*/ 2147483647 w 144"/>
                <a:gd name="T15" fmla="*/ 2147483647 h 86"/>
                <a:gd name="T16" fmla="*/ 2147483647 w 144"/>
                <a:gd name="T17" fmla="*/ 2147483647 h 86"/>
                <a:gd name="T18" fmla="*/ 2147483647 w 144"/>
                <a:gd name="T19" fmla="*/ 0 h 86"/>
                <a:gd name="T20" fmla="*/ 2147483647 w 144"/>
                <a:gd name="T21" fmla="*/ 2147483647 h 86"/>
                <a:gd name="T22" fmla="*/ 2147483647 w 144"/>
                <a:gd name="T23" fmla="*/ 2147483647 h 86"/>
                <a:gd name="T24" fmla="*/ 2147483647 w 144"/>
                <a:gd name="T25" fmla="*/ 2147483647 h 86"/>
                <a:gd name="T26" fmla="*/ 2147483647 w 144"/>
                <a:gd name="T27" fmla="*/ 2147483647 h 86"/>
                <a:gd name="T28" fmla="*/ 2147483647 w 144"/>
                <a:gd name="T29" fmla="*/ 2147483647 h 86"/>
                <a:gd name="T30" fmla="*/ 2147483647 w 144"/>
                <a:gd name="T31" fmla="*/ 2147483647 h 86"/>
                <a:gd name="T32" fmla="*/ 2147483647 w 144"/>
                <a:gd name="T33" fmla="*/ 2147483647 h 86"/>
                <a:gd name="T34" fmla="*/ 2147483647 w 144"/>
                <a:gd name="T35" fmla="*/ 2147483647 h 86"/>
                <a:gd name="T36" fmla="*/ 0 w 144"/>
                <a:gd name="T37" fmla="*/ 2147483647 h 86"/>
                <a:gd name="T38" fmla="*/ 2147483647 w 144"/>
                <a:gd name="T39" fmla="*/ 2147483647 h 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86"/>
                <a:gd name="T62" fmla="*/ 144 w 144"/>
                <a:gd name="T63" fmla="*/ 86 h 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86">
                  <a:moveTo>
                    <a:pt x="1" y="74"/>
                  </a:moveTo>
                  <a:lnTo>
                    <a:pt x="28" y="86"/>
                  </a:lnTo>
                  <a:lnTo>
                    <a:pt x="71" y="86"/>
                  </a:lnTo>
                  <a:lnTo>
                    <a:pt x="46" y="76"/>
                  </a:lnTo>
                  <a:lnTo>
                    <a:pt x="37" y="61"/>
                  </a:lnTo>
                  <a:lnTo>
                    <a:pt x="42" y="55"/>
                  </a:lnTo>
                  <a:lnTo>
                    <a:pt x="74" y="26"/>
                  </a:lnTo>
                  <a:lnTo>
                    <a:pt x="144" y="9"/>
                  </a:lnTo>
                  <a:lnTo>
                    <a:pt x="143" y="3"/>
                  </a:lnTo>
                  <a:lnTo>
                    <a:pt x="127" y="0"/>
                  </a:lnTo>
                  <a:lnTo>
                    <a:pt x="108" y="7"/>
                  </a:lnTo>
                  <a:lnTo>
                    <a:pt x="68" y="10"/>
                  </a:lnTo>
                  <a:lnTo>
                    <a:pt x="23" y="26"/>
                  </a:lnTo>
                  <a:lnTo>
                    <a:pt x="21" y="38"/>
                  </a:lnTo>
                  <a:lnTo>
                    <a:pt x="12" y="44"/>
                  </a:lnTo>
                  <a:lnTo>
                    <a:pt x="19" y="48"/>
                  </a:lnTo>
                  <a:lnTo>
                    <a:pt x="4" y="58"/>
                  </a:lnTo>
                  <a:lnTo>
                    <a:pt x="9" y="64"/>
                  </a:lnTo>
                  <a:lnTo>
                    <a:pt x="0" y="67"/>
                  </a:lnTo>
                  <a:lnTo>
                    <a:pt x="1" y="7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7" name="Freeform 532"/>
            <p:cNvSpPr>
              <a:spLocks/>
            </p:cNvSpPr>
            <p:nvPr/>
          </p:nvSpPr>
          <p:spPr bwMode="auto">
            <a:xfrm>
              <a:off x="5283200" y="1911375"/>
              <a:ext cx="36513" cy="17463"/>
            </a:xfrm>
            <a:custGeom>
              <a:avLst/>
              <a:gdLst>
                <a:gd name="T0" fmla="*/ 2147483647 w 22"/>
                <a:gd name="T1" fmla="*/ 2147483647 h 11"/>
                <a:gd name="T2" fmla="*/ 2147483647 w 22"/>
                <a:gd name="T3" fmla="*/ 2147483647 h 11"/>
                <a:gd name="T4" fmla="*/ 2147483647 w 22"/>
                <a:gd name="T5" fmla="*/ 2147483647 h 11"/>
                <a:gd name="T6" fmla="*/ 2147483647 w 22"/>
                <a:gd name="T7" fmla="*/ 0 h 11"/>
                <a:gd name="T8" fmla="*/ 0 w 22"/>
                <a:gd name="T9" fmla="*/ 2147483647 h 11"/>
                <a:gd name="T10" fmla="*/ 2147483647 w 22"/>
                <a:gd name="T11" fmla="*/ 2147483647 h 11"/>
                <a:gd name="T12" fmla="*/ 0 60000 65536"/>
                <a:gd name="T13" fmla="*/ 0 60000 65536"/>
                <a:gd name="T14" fmla="*/ 0 60000 65536"/>
                <a:gd name="T15" fmla="*/ 0 60000 65536"/>
                <a:gd name="T16" fmla="*/ 0 60000 65536"/>
                <a:gd name="T17" fmla="*/ 0 60000 65536"/>
                <a:gd name="T18" fmla="*/ 0 w 22"/>
                <a:gd name="T19" fmla="*/ 0 h 11"/>
                <a:gd name="T20" fmla="*/ 22 w 2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2" h="11">
                  <a:moveTo>
                    <a:pt x="6" y="11"/>
                  </a:moveTo>
                  <a:lnTo>
                    <a:pt x="19" y="10"/>
                  </a:lnTo>
                  <a:lnTo>
                    <a:pt x="22" y="4"/>
                  </a:lnTo>
                  <a:lnTo>
                    <a:pt x="7" y="0"/>
                  </a:lnTo>
                  <a:lnTo>
                    <a:pt x="0" y="4"/>
                  </a:lnTo>
                  <a:lnTo>
                    <a:pt x="6" y="1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8" name="Freeform 533"/>
            <p:cNvSpPr>
              <a:spLocks/>
            </p:cNvSpPr>
            <p:nvPr/>
          </p:nvSpPr>
          <p:spPr bwMode="auto">
            <a:xfrm>
              <a:off x="5283200" y="1911375"/>
              <a:ext cx="36513" cy="17463"/>
            </a:xfrm>
            <a:custGeom>
              <a:avLst/>
              <a:gdLst>
                <a:gd name="T0" fmla="*/ 2147483647 w 22"/>
                <a:gd name="T1" fmla="*/ 2147483647 h 11"/>
                <a:gd name="T2" fmla="*/ 2147483647 w 22"/>
                <a:gd name="T3" fmla="*/ 2147483647 h 11"/>
                <a:gd name="T4" fmla="*/ 2147483647 w 22"/>
                <a:gd name="T5" fmla="*/ 2147483647 h 11"/>
                <a:gd name="T6" fmla="*/ 2147483647 w 22"/>
                <a:gd name="T7" fmla="*/ 0 h 11"/>
                <a:gd name="T8" fmla="*/ 0 w 22"/>
                <a:gd name="T9" fmla="*/ 2147483647 h 11"/>
                <a:gd name="T10" fmla="*/ 2147483647 w 22"/>
                <a:gd name="T11" fmla="*/ 2147483647 h 11"/>
                <a:gd name="T12" fmla="*/ 0 60000 65536"/>
                <a:gd name="T13" fmla="*/ 0 60000 65536"/>
                <a:gd name="T14" fmla="*/ 0 60000 65536"/>
                <a:gd name="T15" fmla="*/ 0 60000 65536"/>
                <a:gd name="T16" fmla="*/ 0 60000 65536"/>
                <a:gd name="T17" fmla="*/ 0 60000 65536"/>
                <a:gd name="T18" fmla="*/ 0 w 22"/>
                <a:gd name="T19" fmla="*/ 0 h 11"/>
                <a:gd name="T20" fmla="*/ 22 w 2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2" h="11">
                  <a:moveTo>
                    <a:pt x="6" y="11"/>
                  </a:moveTo>
                  <a:lnTo>
                    <a:pt x="19" y="10"/>
                  </a:lnTo>
                  <a:lnTo>
                    <a:pt x="22" y="4"/>
                  </a:lnTo>
                  <a:lnTo>
                    <a:pt x="7" y="0"/>
                  </a:lnTo>
                  <a:lnTo>
                    <a:pt x="0" y="4"/>
                  </a:lnTo>
                  <a:lnTo>
                    <a:pt x="6" y="1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9" name="Freeform 534"/>
            <p:cNvSpPr>
              <a:spLocks/>
            </p:cNvSpPr>
            <p:nvPr/>
          </p:nvSpPr>
          <p:spPr bwMode="auto">
            <a:xfrm>
              <a:off x="5305425" y="1666900"/>
              <a:ext cx="136525" cy="19050"/>
            </a:xfrm>
            <a:custGeom>
              <a:avLst/>
              <a:gdLst>
                <a:gd name="T0" fmla="*/ 0 w 77"/>
                <a:gd name="T1" fmla="*/ 2147483647 h 13"/>
                <a:gd name="T2" fmla="*/ 2147483647 w 77"/>
                <a:gd name="T3" fmla="*/ 2147483647 h 13"/>
                <a:gd name="T4" fmla="*/ 2147483647 w 77"/>
                <a:gd name="T5" fmla="*/ 2147483647 h 13"/>
                <a:gd name="T6" fmla="*/ 2147483647 w 77"/>
                <a:gd name="T7" fmla="*/ 2147483647 h 13"/>
                <a:gd name="T8" fmla="*/ 2147483647 w 77"/>
                <a:gd name="T9" fmla="*/ 2147483647 h 13"/>
                <a:gd name="T10" fmla="*/ 2147483647 w 77"/>
                <a:gd name="T11" fmla="*/ 0 h 13"/>
                <a:gd name="T12" fmla="*/ 0 w 77"/>
                <a:gd name="T13" fmla="*/ 2147483647 h 13"/>
                <a:gd name="T14" fmla="*/ 0 60000 65536"/>
                <a:gd name="T15" fmla="*/ 0 60000 65536"/>
                <a:gd name="T16" fmla="*/ 0 60000 65536"/>
                <a:gd name="T17" fmla="*/ 0 60000 65536"/>
                <a:gd name="T18" fmla="*/ 0 60000 65536"/>
                <a:gd name="T19" fmla="*/ 0 60000 65536"/>
                <a:gd name="T20" fmla="*/ 0 60000 65536"/>
                <a:gd name="T21" fmla="*/ 0 w 77"/>
                <a:gd name="T22" fmla="*/ 0 h 13"/>
                <a:gd name="T23" fmla="*/ 77 w 77"/>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13">
                  <a:moveTo>
                    <a:pt x="0" y="13"/>
                  </a:moveTo>
                  <a:lnTo>
                    <a:pt x="49" y="12"/>
                  </a:lnTo>
                  <a:lnTo>
                    <a:pt x="55" y="9"/>
                  </a:lnTo>
                  <a:lnTo>
                    <a:pt x="52" y="6"/>
                  </a:lnTo>
                  <a:lnTo>
                    <a:pt x="77" y="4"/>
                  </a:lnTo>
                  <a:lnTo>
                    <a:pt x="69" y="0"/>
                  </a:lnTo>
                  <a:lnTo>
                    <a:pt x="0" y="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0" name="Freeform 535"/>
            <p:cNvSpPr>
              <a:spLocks/>
            </p:cNvSpPr>
            <p:nvPr/>
          </p:nvSpPr>
          <p:spPr bwMode="auto">
            <a:xfrm>
              <a:off x="5305425" y="1666900"/>
              <a:ext cx="136525" cy="19050"/>
            </a:xfrm>
            <a:custGeom>
              <a:avLst/>
              <a:gdLst>
                <a:gd name="T0" fmla="*/ 0 w 77"/>
                <a:gd name="T1" fmla="*/ 2147483647 h 13"/>
                <a:gd name="T2" fmla="*/ 2147483647 w 77"/>
                <a:gd name="T3" fmla="*/ 2147483647 h 13"/>
                <a:gd name="T4" fmla="*/ 2147483647 w 77"/>
                <a:gd name="T5" fmla="*/ 2147483647 h 13"/>
                <a:gd name="T6" fmla="*/ 2147483647 w 77"/>
                <a:gd name="T7" fmla="*/ 2147483647 h 13"/>
                <a:gd name="T8" fmla="*/ 2147483647 w 77"/>
                <a:gd name="T9" fmla="*/ 2147483647 h 13"/>
                <a:gd name="T10" fmla="*/ 2147483647 w 77"/>
                <a:gd name="T11" fmla="*/ 0 h 13"/>
                <a:gd name="T12" fmla="*/ 0 w 77"/>
                <a:gd name="T13" fmla="*/ 2147483647 h 13"/>
                <a:gd name="T14" fmla="*/ 0 60000 65536"/>
                <a:gd name="T15" fmla="*/ 0 60000 65536"/>
                <a:gd name="T16" fmla="*/ 0 60000 65536"/>
                <a:gd name="T17" fmla="*/ 0 60000 65536"/>
                <a:gd name="T18" fmla="*/ 0 60000 65536"/>
                <a:gd name="T19" fmla="*/ 0 60000 65536"/>
                <a:gd name="T20" fmla="*/ 0 60000 65536"/>
                <a:gd name="T21" fmla="*/ 0 w 77"/>
                <a:gd name="T22" fmla="*/ 0 h 13"/>
                <a:gd name="T23" fmla="*/ 77 w 77"/>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13">
                  <a:moveTo>
                    <a:pt x="0" y="13"/>
                  </a:moveTo>
                  <a:lnTo>
                    <a:pt x="49" y="12"/>
                  </a:lnTo>
                  <a:lnTo>
                    <a:pt x="55" y="9"/>
                  </a:lnTo>
                  <a:lnTo>
                    <a:pt x="52" y="6"/>
                  </a:lnTo>
                  <a:lnTo>
                    <a:pt x="77" y="4"/>
                  </a:lnTo>
                  <a:lnTo>
                    <a:pt x="69" y="0"/>
                  </a:lnTo>
                  <a:lnTo>
                    <a:pt x="0" y="1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1" name="Freeform 536"/>
            <p:cNvSpPr>
              <a:spLocks/>
            </p:cNvSpPr>
            <p:nvPr/>
          </p:nvSpPr>
          <p:spPr bwMode="auto">
            <a:xfrm>
              <a:off x="5265738" y="1657375"/>
              <a:ext cx="73025" cy="15875"/>
            </a:xfrm>
            <a:custGeom>
              <a:avLst/>
              <a:gdLst>
                <a:gd name="T0" fmla="*/ 0 w 39"/>
                <a:gd name="T1" fmla="*/ 2147483647 h 10"/>
                <a:gd name="T2" fmla="*/ 2147483647 w 39"/>
                <a:gd name="T3" fmla="*/ 2147483647 h 10"/>
                <a:gd name="T4" fmla="*/ 2147483647 w 39"/>
                <a:gd name="T5" fmla="*/ 2147483647 h 10"/>
                <a:gd name="T6" fmla="*/ 2147483647 w 39"/>
                <a:gd name="T7" fmla="*/ 2147483647 h 10"/>
                <a:gd name="T8" fmla="*/ 2147483647 w 39"/>
                <a:gd name="T9" fmla="*/ 0 h 10"/>
                <a:gd name="T10" fmla="*/ 2147483647 w 39"/>
                <a:gd name="T11" fmla="*/ 2147483647 h 10"/>
                <a:gd name="T12" fmla="*/ 2147483647 w 39"/>
                <a:gd name="T13" fmla="*/ 2147483647 h 10"/>
                <a:gd name="T14" fmla="*/ 0 w 39"/>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0"/>
                <a:gd name="T26" fmla="*/ 39 w 3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0">
                  <a:moveTo>
                    <a:pt x="0" y="10"/>
                  </a:moveTo>
                  <a:lnTo>
                    <a:pt x="39" y="10"/>
                  </a:lnTo>
                  <a:lnTo>
                    <a:pt x="30" y="8"/>
                  </a:lnTo>
                  <a:lnTo>
                    <a:pt x="38" y="4"/>
                  </a:lnTo>
                  <a:lnTo>
                    <a:pt x="31" y="0"/>
                  </a:lnTo>
                  <a:lnTo>
                    <a:pt x="15" y="4"/>
                  </a:lnTo>
                  <a:lnTo>
                    <a:pt x="18" y="7"/>
                  </a:lnTo>
                  <a:lnTo>
                    <a:pt x="0"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2" name="Freeform 537"/>
            <p:cNvSpPr>
              <a:spLocks/>
            </p:cNvSpPr>
            <p:nvPr/>
          </p:nvSpPr>
          <p:spPr bwMode="auto">
            <a:xfrm>
              <a:off x="5265738" y="1657375"/>
              <a:ext cx="73025" cy="15875"/>
            </a:xfrm>
            <a:custGeom>
              <a:avLst/>
              <a:gdLst>
                <a:gd name="T0" fmla="*/ 0 w 39"/>
                <a:gd name="T1" fmla="*/ 2147483647 h 10"/>
                <a:gd name="T2" fmla="*/ 2147483647 w 39"/>
                <a:gd name="T3" fmla="*/ 2147483647 h 10"/>
                <a:gd name="T4" fmla="*/ 2147483647 w 39"/>
                <a:gd name="T5" fmla="*/ 2147483647 h 10"/>
                <a:gd name="T6" fmla="*/ 2147483647 w 39"/>
                <a:gd name="T7" fmla="*/ 2147483647 h 10"/>
                <a:gd name="T8" fmla="*/ 2147483647 w 39"/>
                <a:gd name="T9" fmla="*/ 0 h 10"/>
                <a:gd name="T10" fmla="*/ 2147483647 w 39"/>
                <a:gd name="T11" fmla="*/ 2147483647 h 10"/>
                <a:gd name="T12" fmla="*/ 2147483647 w 39"/>
                <a:gd name="T13" fmla="*/ 2147483647 h 10"/>
                <a:gd name="T14" fmla="*/ 0 w 39"/>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0"/>
                <a:gd name="T26" fmla="*/ 39 w 3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0">
                  <a:moveTo>
                    <a:pt x="0" y="10"/>
                  </a:moveTo>
                  <a:lnTo>
                    <a:pt x="39" y="10"/>
                  </a:lnTo>
                  <a:lnTo>
                    <a:pt x="30" y="8"/>
                  </a:lnTo>
                  <a:lnTo>
                    <a:pt x="38" y="4"/>
                  </a:lnTo>
                  <a:lnTo>
                    <a:pt x="31" y="0"/>
                  </a:lnTo>
                  <a:lnTo>
                    <a:pt x="15" y="4"/>
                  </a:lnTo>
                  <a:lnTo>
                    <a:pt x="18" y="7"/>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3" name="Freeform 538"/>
            <p:cNvSpPr>
              <a:spLocks/>
            </p:cNvSpPr>
            <p:nvPr/>
          </p:nvSpPr>
          <p:spPr bwMode="auto">
            <a:xfrm>
              <a:off x="5254625" y="1685950"/>
              <a:ext cx="30163" cy="0"/>
            </a:xfrm>
            <a:custGeom>
              <a:avLst/>
              <a:gdLst>
                <a:gd name="T0" fmla="*/ 0 w 17"/>
                <a:gd name="T1" fmla="*/ 0 h 1"/>
                <a:gd name="T2" fmla="*/ 2147483647 w 17"/>
                <a:gd name="T3" fmla="*/ 0 h 1"/>
                <a:gd name="T4" fmla="*/ 0 w 17"/>
                <a:gd name="T5" fmla="*/ 0 h 1"/>
                <a:gd name="T6" fmla="*/ 0 60000 65536"/>
                <a:gd name="T7" fmla="*/ 0 60000 65536"/>
                <a:gd name="T8" fmla="*/ 0 60000 65536"/>
                <a:gd name="T9" fmla="*/ 0 w 17"/>
                <a:gd name="T10" fmla="*/ 0 h 1"/>
                <a:gd name="T11" fmla="*/ 17 w 17"/>
                <a:gd name="T12" fmla="*/ 0 h 1"/>
              </a:gdLst>
              <a:ahLst/>
              <a:cxnLst>
                <a:cxn ang="T6">
                  <a:pos x="T0" y="T1"/>
                </a:cxn>
                <a:cxn ang="T7">
                  <a:pos x="T2" y="T3"/>
                </a:cxn>
                <a:cxn ang="T8">
                  <a:pos x="T4" y="T5"/>
                </a:cxn>
              </a:cxnLst>
              <a:rect l="T9" t="T10" r="T11" b="T12"/>
              <a:pathLst>
                <a:path w="17" h="1">
                  <a:moveTo>
                    <a:pt x="0" y="1"/>
                  </a:moveTo>
                  <a:lnTo>
                    <a:pt x="17" y="0"/>
                  </a:lnTo>
                  <a:lnTo>
                    <a:pt x="0" y="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4" name="Freeform 539"/>
            <p:cNvSpPr>
              <a:spLocks/>
            </p:cNvSpPr>
            <p:nvPr/>
          </p:nvSpPr>
          <p:spPr bwMode="auto">
            <a:xfrm>
              <a:off x="5254625" y="1685950"/>
              <a:ext cx="30163" cy="0"/>
            </a:xfrm>
            <a:custGeom>
              <a:avLst/>
              <a:gdLst>
                <a:gd name="T0" fmla="*/ 0 w 17"/>
                <a:gd name="T1" fmla="*/ 0 h 1"/>
                <a:gd name="T2" fmla="*/ 2147483647 w 17"/>
                <a:gd name="T3" fmla="*/ 0 h 1"/>
                <a:gd name="T4" fmla="*/ 0 w 17"/>
                <a:gd name="T5" fmla="*/ 0 h 1"/>
                <a:gd name="T6" fmla="*/ 0 60000 65536"/>
                <a:gd name="T7" fmla="*/ 0 60000 65536"/>
                <a:gd name="T8" fmla="*/ 0 60000 65536"/>
                <a:gd name="T9" fmla="*/ 0 w 17"/>
                <a:gd name="T10" fmla="*/ 0 h 1"/>
                <a:gd name="T11" fmla="*/ 17 w 17"/>
                <a:gd name="T12" fmla="*/ 0 h 1"/>
              </a:gdLst>
              <a:ahLst/>
              <a:cxnLst>
                <a:cxn ang="T6">
                  <a:pos x="T0" y="T1"/>
                </a:cxn>
                <a:cxn ang="T7">
                  <a:pos x="T2" y="T3"/>
                </a:cxn>
                <a:cxn ang="T8">
                  <a:pos x="T4" y="T5"/>
                </a:cxn>
              </a:cxnLst>
              <a:rect l="T9" t="T10" r="T11" b="T12"/>
              <a:pathLst>
                <a:path w="17" h="1">
                  <a:moveTo>
                    <a:pt x="0" y="1"/>
                  </a:moveTo>
                  <a:lnTo>
                    <a:pt x="17" y="0"/>
                  </a:lnTo>
                  <a:lnTo>
                    <a:pt x="0" y="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5" name="Freeform 540"/>
            <p:cNvSpPr>
              <a:spLocks/>
            </p:cNvSpPr>
            <p:nvPr/>
          </p:nvSpPr>
          <p:spPr bwMode="auto">
            <a:xfrm>
              <a:off x="5106988" y="1673250"/>
              <a:ext cx="112712" cy="12700"/>
            </a:xfrm>
            <a:custGeom>
              <a:avLst/>
              <a:gdLst>
                <a:gd name="T0" fmla="*/ 0 w 61"/>
                <a:gd name="T1" fmla="*/ 2147483647 h 7"/>
                <a:gd name="T2" fmla="*/ 2147483647 w 61"/>
                <a:gd name="T3" fmla="*/ 2147483647 h 7"/>
                <a:gd name="T4" fmla="*/ 2147483647 w 61"/>
                <a:gd name="T5" fmla="*/ 2147483647 h 7"/>
                <a:gd name="T6" fmla="*/ 2147483647 w 61"/>
                <a:gd name="T7" fmla="*/ 2147483647 h 7"/>
                <a:gd name="T8" fmla="*/ 2147483647 w 61"/>
                <a:gd name="T9" fmla="*/ 2147483647 h 7"/>
                <a:gd name="T10" fmla="*/ 2147483647 w 61"/>
                <a:gd name="T11" fmla="*/ 0 h 7"/>
                <a:gd name="T12" fmla="*/ 0 w 61"/>
                <a:gd name="T13" fmla="*/ 2147483647 h 7"/>
                <a:gd name="T14" fmla="*/ 0 60000 65536"/>
                <a:gd name="T15" fmla="*/ 0 60000 65536"/>
                <a:gd name="T16" fmla="*/ 0 60000 65536"/>
                <a:gd name="T17" fmla="*/ 0 60000 65536"/>
                <a:gd name="T18" fmla="*/ 0 60000 65536"/>
                <a:gd name="T19" fmla="*/ 0 60000 65536"/>
                <a:gd name="T20" fmla="*/ 0 60000 65536"/>
                <a:gd name="T21" fmla="*/ 0 w 61"/>
                <a:gd name="T22" fmla="*/ 0 h 7"/>
                <a:gd name="T23" fmla="*/ 61 w 61"/>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7">
                  <a:moveTo>
                    <a:pt x="0" y="3"/>
                  </a:moveTo>
                  <a:lnTo>
                    <a:pt x="38" y="7"/>
                  </a:lnTo>
                  <a:lnTo>
                    <a:pt x="54" y="7"/>
                  </a:lnTo>
                  <a:lnTo>
                    <a:pt x="51" y="6"/>
                  </a:lnTo>
                  <a:lnTo>
                    <a:pt x="61" y="3"/>
                  </a:lnTo>
                  <a:lnTo>
                    <a:pt x="22"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6" name="Freeform 541"/>
            <p:cNvSpPr>
              <a:spLocks/>
            </p:cNvSpPr>
            <p:nvPr/>
          </p:nvSpPr>
          <p:spPr bwMode="auto">
            <a:xfrm>
              <a:off x="5106988" y="1673250"/>
              <a:ext cx="112712" cy="12700"/>
            </a:xfrm>
            <a:custGeom>
              <a:avLst/>
              <a:gdLst>
                <a:gd name="T0" fmla="*/ 0 w 61"/>
                <a:gd name="T1" fmla="*/ 2147483647 h 7"/>
                <a:gd name="T2" fmla="*/ 2147483647 w 61"/>
                <a:gd name="T3" fmla="*/ 2147483647 h 7"/>
                <a:gd name="T4" fmla="*/ 2147483647 w 61"/>
                <a:gd name="T5" fmla="*/ 2147483647 h 7"/>
                <a:gd name="T6" fmla="*/ 2147483647 w 61"/>
                <a:gd name="T7" fmla="*/ 2147483647 h 7"/>
                <a:gd name="T8" fmla="*/ 2147483647 w 61"/>
                <a:gd name="T9" fmla="*/ 2147483647 h 7"/>
                <a:gd name="T10" fmla="*/ 2147483647 w 61"/>
                <a:gd name="T11" fmla="*/ 0 h 7"/>
                <a:gd name="T12" fmla="*/ 0 w 61"/>
                <a:gd name="T13" fmla="*/ 2147483647 h 7"/>
                <a:gd name="T14" fmla="*/ 0 60000 65536"/>
                <a:gd name="T15" fmla="*/ 0 60000 65536"/>
                <a:gd name="T16" fmla="*/ 0 60000 65536"/>
                <a:gd name="T17" fmla="*/ 0 60000 65536"/>
                <a:gd name="T18" fmla="*/ 0 60000 65536"/>
                <a:gd name="T19" fmla="*/ 0 60000 65536"/>
                <a:gd name="T20" fmla="*/ 0 60000 65536"/>
                <a:gd name="T21" fmla="*/ 0 w 61"/>
                <a:gd name="T22" fmla="*/ 0 h 7"/>
                <a:gd name="T23" fmla="*/ 61 w 61"/>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7">
                  <a:moveTo>
                    <a:pt x="0" y="3"/>
                  </a:moveTo>
                  <a:lnTo>
                    <a:pt x="38" y="7"/>
                  </a:lnTo>
                  <a:lnTo>
                    <a:pt x="54" y="7"/>
                  </a:lnTo>
                  <a:lnTo>
                    <a:pt x="51" y="6"/>
                  </a:lnTo>
                  <a:lnTo>
                    <a:pt x="61" y="3"/>
                  </a:lnTo>
                  <a:lnTo>
                    <a:pt x="22"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7" name="Freeform 542"/>
            <p:cNvSpPr>
              <a:spLocks/>
            </p:cNvSpPr>
            <p:nvPr/>
          </p:nvSpPr>
          <p:spPr bwMode="auto">
            <a:xfrm>
              <a:off x="4554538" y="1679600"/>
              <a:ext cx="266700" cy="79375"/>
            </a:xfrm>
            <a:custGeom>
              <a:avLst/>
              <a:gdLst>
                <a:gd name="T0" fmla="*/ 0 w 149"/>
                <a:gd name="T1" fmla="*/ 2147483647 h 51"/>
                <a:gd name="T2" fmla="*/ 2147483647 w 149"/>
                <a:gd name="T3" fmla="*/ 2147483647 h 51"/>
                <a:gd name="T4" fmla="*/ 2147483647 w 149"/>
                <a:gd name="T5" fmla="*/ 2147483647 h 51"/>
                <a:gd name="T6" fmla="*/ 2147483647 w 149"/>
                <a:gd name="T7" fmla="*/ 2147483647 h 51"/>
                <a:gd name="T8" fmla="*/ 2147483647 w 149"/>
                <a:gd name="T9" fmla="*/ 2147483647 h 51"/>
                <a:gd name="T10" fmla="*/ 2147483647 w 149"/>
                <a:gd name="T11" fmla="*/ 2147483647 h 51"/>
                <a:gd name="T12" fmla="*/ 2147483647 w 149"/>
                <a:gd name="T13" fmla="*/ 2147483647 h 51"/>
                <a:gd name="T14" fmla="*/ 2147483647 w 149"/>
                <a:gd name="T15" fmla="*/ 2147483647 h 51"/>
                <a:gd name="T16" fmla="*/ 2147483647 w 149"/>
                <a:gd name="T17" fmla="*/ 2147483647 h 51"/>
                <a:gd name="T18" fmla="*/ 2147483647 w 149"/>
                <a:gd name="T19" fmla="*/ 2147483647 h 51"/>
                <a:gd name="T20" fmla="*/ 2147483647 w 149"/>
                <a:gd name="T21" fmla="*/ 2147483647 h 51"/>
                <a:gd name="T22" fmla="*/ 2147483647 w 149"/>
                <a:gd name="T23" fmla="*/ 2147483647 h 51"/>
                <a:gd name="T24" fmla="*/ 2147483647 w 149"/>
                <a:gd name="T25" fmla="*/ 2147483647 h 51"/>
                <a:gd name="T26" fmla="*/ 2147483647 w 149"/>
                <a:gd name="T27" fmla="*/ 2147483647 h 51"/>
                <a:gd name="T28" fmla="*/ 2147483647 w 149"/>
                <a:gd name="T29" fmla="*/ 2147483647 h 51"/>
                <a:gd name="T30" fmla="*/ 2147483647 w 149"/>
                <a:gd name="T31" fmla="*/ 2147483647 h 51"/>
                <a:gd name="T32" fmla="*/ 2147483647 w 149"/>
                <a:gd name="T33" fmla="*/ 2147483647 h 51"/>
                <a:gd name="T34" fmla="*/ 2147483647 w 149"/>
                <a:gd name="T35" fmla="*/ 2147483647 h 51"/>
                <a:gd name="T36" fmla="*/ 2147483647 w 149"/>
                <a:gd name="T37" fmla="*/ 0 h 51"/>
                <a:gd name="T38" fmla="*/ 2147483647 w 149"/>
                <a:gd name="T39" fmla="*/ 2147483647 h 51"/>
                <a:gd name="T40" fmla="*/ 0 w 149"/>
                <a:gd name="T41" fmla="*/ 2147483647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9"/>
                <a:gd name="T64" fmla="*/ 0 h 51"/>
                <a:gd name="T65" fmla="*/ 149 w 149"/>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9" h="51">
                  <a:moveTo>
                    <a:pt x="0" y="9"/>
                  </a:moveTo>
                  <a:lnTo>
                    <a:pt x="6" y="23"/>
                  </a:lnTo>
                  <a:lnTo>
                    <a:pt x="20" y="29"/>
                  </a:lnTo>
                  <a:lnTo>
                    <a:pt x="40" y="29"/>
                  </a:lnTo>
                  <a:lnTo>
                    <a:pt x="26" y="32"/>
                  </a:lnTo>
                  <a:lnTo>
                    <a:pt x="28" y="38"/>
                  </a:lnTo>
                  <a:lnTo>
                    <a:pt x="59" y="51"/>
                  </a:lnTo>
                  <a:lnTo>
                    <a:pt x="76" y="26"/>
                  </a:lnTo>
                  <a:lnTo>
                    <a:pt x="89" y="23"/>
                  </a:lnTo>
                  <a:lnTo>
                    <a:pt x="103" y="32"/>
                  </a:lnTo>
                  <a:lnTo>
                    <a:pt x="96" y="39"/>
                  </a:lnTo>
                  <a:lnTo>
                    <a:pt x="114" y="42"/>
                  </a:lnTo>
                  <a:lnTo>
                    <a:pt x="134" y="35"/>
                  </a:lnTo>
                  <a:lnTo>
                    <a:pt x="76" y="16"/>
                  </a:lnTo>
                  <a:lnTo>
                    <a:pt x="73" y="10"/>
                  </a:lnTo>
                  <a:lnTo>
                    <a:pt x="121" y="16"/>
                  </a:lnTo>
                  <a:lnTo>
                    <a:pt x="149" y="9"/>
                  </a:lnTo>
                  <a:lnTo>
                    <a:pt x="149" y="4"/>
                  </a:lnTo>
                  <a:lnTo>
                    <a:pt x="83" y="0"/>
                  </a:lnTo>
                  <a:lnTo>
                    <a:pt x="42" y="10"/>
                  </a:lnTo>
                  <a:lnTo>
                    <a:pt x="0" y="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8" name="Freeform 543"/>
            <p:cNvSpPr>
              <a:spLocks/>
            </p:cNvSpPr>
            <p:nvPr/>
          </p:nvSpPr>
          <p:spPr bwMode="auto">
            <a:xfrm>
              <a:off x="4554538" y="1679600"/>
              <a:ext cx="266700" cy="79375"/>
            </a:xfrm>
            <a:custGeom>
              <a:avLst/>
              <a:gdLst>
                <a:gd name="T0" fmla="*/ 0 w 149"/>
                <a:gd name="T1" fmla="*/ 2147483647 h 51"/>
                <a:gd name="T2" fmla="*/ 2147483647 w 149"/>
                <a:gd name="T3" fmla="*/ 2147483647 h 51"/>
                <a:gd name="T4" fmla="*/ 2147483647 w 149"/>
                <a:gd name="T5" fmla="*/ 2147483647 h 51"/>
                <a:gd name="T6" fmla="*/ 2147483647 w 149"/>
                <a:gd name="T7" fmla="*/ 2147483647 h 51"/>
                <a:gd name="T8" fmla="*/ 2147483647 w 149"/>
                <a:gd name="T9" fmla="*/ 2147483647 h 51"/>
                <a:gd name="T10" fmla="*/ 2147483647 w 149"/>
                <a:gd name="T11" fmla="*/ 2147483647 h 51"/>
                <a:gd name="T12" fmla="*/ 2147483647 w 149"/>
                <a:gd name="T13" fmla="*/ 2147483647 h 51"/>
                <a:gd name="T14" fmla="*/ 2147483647 w 149"/>
                <a:gd name="T15" fmla="*/ 2147483647 h 51"/>
                <a:gd name="T16" fmla="*/ 2147483647 w 149"/>
                <a:gd name="T17" fmla="*/ 2147483647 h 51"/>
                <a:gd name="T18" fmla="*/ 2147483647 w 149"/>
                <a:gd name="T19" fmla="*/ 2147483647 h 51"/>
                <a:gd name="T20" fmla="*/ 2147483647 w 149"/>
                <a:gd name="T21" fmla="*/ 2147483647 h 51"/>
                <a:gd name="T22" fmla="*/ 2147483647 w 149"/>
                <a:gd name="T23" fmla="*/ 2147483647 h 51"/>
                <a:gd name="T24" fmla="*/ 2147483647 w 149"/>
                <a:gd name="T25" fmla="*/ 2147483647 h 51"/>
                <a:gd name="T26" fmla="*/ 2147483647 w 149"/>
                <a:gd name="T27" fmla="*/ 2147483647 h 51"/>
                <a:gd name="T28" fmla="*/ 2147483647 w 149"/>
                <a:gd name="T29" fmla="*/ 2147483647 h 51"/>
                <a:gd name="T30" fmla="*/ 2147483647 w 149"/>
                <a:gd name="T31" fmla="*/ 2147483647 h 51"/>
                <a:gd name="T32" fmla="*/ 2147483647 w 149"/>
                <a:gd name="T33" fmla="*/ 2147483647 h 51"/>
                <a:gd name="T34" fmla="*/ 2147483647 w 149"/>
                <a:gd name="T35" fmla="*/ 2147483647 h 51"/>
                <a:gd name="T36" fmla="*/ 2147483647 w 149"/>
                <a:gd name="T37" fmla="*/ 0 h 51"/>
                <a:gd name="T38" fmla="*/ 2147483647 w 149"/>
                <a:gd name="T39" fmla="*/ 2147483647 h 51"/>
                <a:gd name="T40" fmla="*/ 0 w 149"/>
                <a:gd name="T41" fmla="*/ 2147483647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9"/>
                <a:gd name="T64" fmla="*/ 0 h 51"/>
                <a:gd name="T65" fmla="*/ 149 w 149"/>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9" h="51">
                  <a:moveTo>
                    <a:pt x="0" y="9"/>
                  </a:moveTo>
                  <a:lnTo>
                    <a:pt x="6" y="23"/>
                  </a:lnTo>
                  <a:lnTo>
                    <a:pt x="20" y="29"/>
                  </a:lnTo>
                  <a:lnTo>
                    <a:pt x="40" y="29"/>
                  </a:lnTo>
                  <a:lnTo>
                    <a:pt x="26" y="32"/>
                  </a:lnTo>
                  <a:lnTo>
                    <a:pt x="28" y="38"/>
                  </a:lnTo>
                  <a:lnTo>
                    <a:pt x="59" y="51"/>
                  </a:lnTo>
                  <a:lnTo>
                    <a:pt x="76" y="26"/>
                  </a:lnTo>
                  <a:lnTo>
                    <a:pt x="89" y="23"/>
                  </a:lnTo>
                  <a:lnTo>
                    <a:pt x="103" y="32"/>
                  </a:lnTo>
                  <a:lnTo>
                    <a:pt x="96" y="39"/>
                  </a:lnTo>
                  <a:lnTo>
                    <a:pt x="114" y="42"/>
                  </a:lnTo>
                  <a:lnTo>
                    <a:pt x="134" y="35"/>
                  </a:lnTo>
                  <a:lnTo>
                    <a:pt x="76" y="16"/>
                  </a:lnTo>
                  <a:lnTo>
                    <a:pt x="73" y="10"/>
                  </a:lnTo>
                  <a:lnTo>
                    <a:pt x="121" y="16"/>
                  </a:lnTo>
                  <a:lnTo>
                    <a:pt x="149" y="9"/>
                  </a:lnTo>
                  <a:lnTo>
                    <a:pt x="149" y="4"/>
                  </a:lnTo>
                  <a:lnTo>
                    <a:pt x="83" y="0"/>
                  </a:lnTo>
                  <a:lnTo>
                    <a:pt x="42" y="10"/>
                  </a:lnTo>
                  <a:lnTo>
                    <a:pt x="0" y="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9" name="Freeform 544"/>
            <p:cNvSpPr>
              <a:spLocks/>
            </p:cNvSpPr>
            <p:nvPr/>
          </p:nvSpPr>
          <p:spPr bwMode="auto">
            <a:xfrm>
              <a:off x="4167188" y="2084413"/>
              <a:ext cx="25400" cy="7937"/>
            </a:xfrm>
            <a:custGeom>
              <a:avLst/>
              <a:gdLst>
                <a:gd name="T0" fmla="*/ 0 w 13"/>
                <a:gd name="T1" fmla="*/ 2147483647 h 5"/>
                <a:gd name="T2" fmla="*/ 2147483647 w 13"/>
                <a:gd name="T3" fmla="*/ 0 h 5"/>
                <a:gd name="T4" fmla="*/ 0 w 13"/>
                <a:gd name="T5" fmla="*/ 2147483647 h 5"/>
                <a:gd name="T6" fmla="*/ 0 60000 65536"/>
                <a:gd name="T7" fmla="*/ 0 60000 65536"/>
                <a:gd name="T8" fmla="*/ 0 60000 65536"/>
                <a:gd name="T9" fmla="*/ 0 w 13"/>
                <a:gd name="T10" fmla="*/ 0 h 5"/>
                <a:gd name="T11" fmla="*/ 13 w 13"/>
                <a:gd name="T12" fmla="*/ 5 h 5"/>
              </a:gdLst>
              <a:ahLst/>
              <a:cxnLst>
                <a:cxn ang="T6">
                  <a:pos x="T0" y="T1"/>
                </a:cxn>
                <a:cxn ang="T7">
                  <a:pos x="T2" y="T3"/>
                </a:cxn>
                <a:cxn ang="T8">
                  <a:pos x="T4" y="T5"/>
                </a:cxn>
              </a:cxnLst>
              <a:rect l="T9" t="T10" r="T11" b="T12"/>
              <a:pathLst>
                <a:path w="13" h="5">
                  <a:moveTo>
                    <a:pt x="0" y="5"/>
                  </a:moveTo>
                  <a:lnTo>
                    <a:pt x="13" y="0"/>
                  </a:lnTo>
                  <a:lnTo>
                    <a:pt x="0"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0" name="Freeform 545"/>
            <p:cNvSpPr>
              <a:spLocks/>
            </p:cNvSpPr>
            <p:nvPr/>
          </p:nvSpPr>
          <p:spPr bwMode="auto">
            <a:xfrm>
              <a:off x="4167188" y="2084413"/>
              <a:ext cx="25400" cy="7937"/>
            </a:xfrm>
            <a:custGeom>
              <a:avLst/>
              <a:gdLst>
                <a:gd name="T0" fmla="*/ 0 w 13"/>
                <a:gd name="T1" fmla="*/ 2147483647 h 5"/>
                <a:gd name="T2" fmla="*/ 2147483647 w 13"/>
                <a:gd name="T3" fmla="*/ 0 h 5"/>
                <a:gd name="T4" fmla="*/ 0 w 13"/>
                <a:gd name="T5" fmla="*/ 2147483647 h 5"/>
                <a:gd name="T6" fmla="*/ 0 60000 65536"/>
                <a:gd name="T7" fmla="*/ 0 60000 65536"/>
                <a:gd name="T8" fmla="*/ 0 60000 65536"/>
                <a:gd name="T9" fmla="*/ 0 w 13"/>
                <a:gd name="T10" fmla="*/ 0 h 5"/>
                <a:gd name="T11" fmla="*/ 13 w 13"/>
                <a:gd name="T12" fmla="*/ 5 h 5"/>
              </a:gdLst>
              <a:ahLst/>
              <a:cxnLst>
                <a:cxn ang="T6">
                  <a:pos x="T0" y="T1"/>
                </a:cxn>
                <a:cxn ang="T7">
                  <a:pos x="T2" y="T3"/>
                </a:cxn>
                <a:cxn ang="T8">
                  <a:pos x="T4" y="T5"/>
                </a:cxn>
              </a:cxnLst>
              <a:rect l="T9" t="T10" r="T11" b="T12"/>
              <a:pathLst>
                <a:path w="13" h="5">
                  <a:moveTo>
                    <a:pt x="0" y="5"/>
                  </a:moveTo>
                  <a:lnTo>
                    <a:pt x="13" y="0"/>
                  </a:lnTo>
                  <a:lnTo>
                    <a:pt x="0" y="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1" name="Freeform 546"/>
            <p:cNvSpPr>
              <a:spLocks/>
            </p:cNvSpPr>
            <p:nvPr/>
          </p:nvSpPr>
          <p:spPr bwMode="auto">
            <a:xfrm>
              <a:off x="4287838" y="2135213"/>
              <a:ext cx="4762" cy="7937"/>
            </a:xfrm>
            <a:custGeom>
              <a:avLst/>
              <a:gdLst>
                <a:gd name="T0" fmla="*/ 0 w 3"/>
                <a:gd name="T1" fmla="*/ 2147483647 h 6"/>
                <a:gd name="T2" fmla="*/ 2147483647 w 3"/>
                <a:gd name="T3" fmla="*/ 0 h 6"/>
                <a:gd name="T4" fmla="*/ 2147483647 w 3"/>
                <a:gd name="T5" fmla="*/ 2147483647 h 6"/>
                <a:gd name="T6" fmla="*/ 0 w 3"/>
                <a:gd name="T7" fmla="*/ 2147483647 h 6"/>
                <a:gd name="T8" fmla="*/ 0 60000 65536"/>
                <a:gd name="T9" fmla="*/ 0 60000 65536"/>
                <a:gd name="T10" fmla="*/ 0 60000 65536"/>
                <a:gd name="T11" fmla="*/ 0 60000 65536"/>
                <a:gd name="T12" fmla="*/ 0 w 3"/>
                <a:gd name="T13" fmla="*/ 0 h 6"/>
                <a:gd name="T14" fmla="*/ 3 w 3"/>
                <a:gd name="T15" fmla="*/ 6 h 6"/>
              </a:gdLst>
              <a:ahLst/>
              <a:cxnLst>
                <a:cxn ang="T8">
                  <a:pos x="T0" y="T1"/>
                </a:cxn>
                <a:cxn ang="T9">
                  <a:pos x="T2" y="T3"/>
                </a:cxn>
                <a:cxn ang="T10">
                  <a:pos x="T4" y="T5"/>
                </a:cxn>
                <a:cxn ang="T11">
                  <a:pos x="T6" y="T7"/>
                </a:cxn>
              </a:cxnLst>
              <a:rect l="T12" t="T13" r="T14" b="T15"/>
              <a:pathLst>
                <a:path w="3" h="6">
                  <a:moveTo>
                    <a:pt x="0" y="3"/>
                  </a:moveTo>
                  <a:lnTo>
                    <a:pt x="3" y="0"/>
                  </a:lnTo>
                  <a:lnTo>
                    <a:pt x="3" y="6"/>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2" name="Freeform 547"/>
            <p:cNvSpPr>
              <a:spLocks/>
            </p:cNvSpPr>
            <p:nvPr/>
          </p:nvSpPr>
          <p:spPr bwMode="auto">
            <a:xfrm>
              <a:off x="4287838" y="2135213"/>
              <a:ext cx="4762" cy="7937"/>
            </a:xfrm>
            <a:custGeom>
              <a:avLst/>
              <a:gdLst>
                <a:gd name="T0" fmla="*/ 0 w 3"/>
                <a:gd name="T1" fmla="*/ 2147483647 h 6"/>
                <a:gd name="T2" fmla="*/ 2147483647 w 3"/>
                <a:gd name="T3" fmla="*/ 0 h 6"/>
                <a:gd name="T4" fmla="*/ 2147483647 w 3"/>
                <a:gd name="T5" fmla="*/ 2147483647 h 6"/>
                <a:gd name="T6" fmla="*/ 0 w 3"/>
                <a:gd name="T7" fmla="*/ 2147483647 h 6"/>
                <a:gd name="T8" fmla="*/ 0 60000 65536"/>
                <a:gd name="T9" fmla="*/ 0 60000 65536"/>
                <a:gd name="T10" fmla="*/ 0 60000 65536"/>
                <a:gd name="T11" fmla="*/ 0 60000 65536"/>
                <a:gd name="T12" fmla="*/ 0 w 3"/>
                <a:gd name="T13" fmla="*/ 0 h 6"/>
                <a:gd name="T14" fmla="*/ 3 w 3"/>
                <a:gd name="T15" fmla="*/ 6 h 6"/>
              </a:gdLst>
              <a:ahLst/>
              <a:cxnLst>
                <a:cxn ang="T8">
                  <a:pos x="T0" y="T1"/>
                </a:cxn>
                <a:cxn ang="T9">
                  <a:pos x="T2" y="T3"/>
                </a:cxn>
                <a:cxn ang="T10">
                  <a:pos x="T4" y="T5"/>
                </a:cxn>
                <a:cxn ang="T11">
                  <a:pos x="T6" y="T7"/>
                </a:cxn>
              </a:cxnLst>
              <a:rect l="T12" t="T13" r="T14" b="T15"/>
              <a:pathLst>
                <a:path w="3" h="6">
                  <a:moveTo>
                    <a:pt x="0" y="3"/>
                  </a:moveTo>
                  <a:lnTo>
                    <a:pt x="3" y="0"/>
                  </a:lnTo>
                  <a:lnTo>
                    <a:pt x="3" y="6"/>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3" name="Freeform 548"/>
            <p:cNvSpPr>
              <a:spLocks/>
            </p:cNvSpPr>
            <p:nvPr/>
          </p:nvSpPr>
          <p:spPr bwMode="auto">
            <a:xfrm>
              <a:off x="4248150" y="2163788"/>
              <a:ext cx="9525" cy="6350"/>
            </a:xfrm>
            <a:custGeom>
              <a:avLst/>
              <a:gdLst>
                <a:gd name="T0" fmla="*/ 0 w 5"/>
                <a:gd name="T1" fmla="*/ 0 h 4"/>
                <a:gd name="T2" fmla="*/ 2147483647 w 5"/>
                <a:gd name="T3" fmla="*/ 2147483647 h 4"/>
                <a:gd name="T4" fmla="*/ 0 w 5"/>
                <a:gd name="T5" fmla="*/ 0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0" y="0"/>
                  </a:moveTo>
                  <a:lnTo>
                    <a:pt x="5" y="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4" name="Line 549"/>
            <p:cNvSpPr>
              <a:spLocks noChangeShapeType="1"/>
            </p:cNvSpPr>
            <p:nvPr/>
          </p:nvSpPr>
          <p:spPr bwMode="auto">
            <a:xfrm>
              <a:off x="4248150" y="2163788"/>
              <a:ext cx="9525" cy="635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5" name="Freeform 550"/>
            <p:cNvSpPr>
              <a:spLocks/>
            </p:cNvSpPr>
            <p:nvPr/>
          </p:nvSpPr>
          <p:spPr bwMode="auto">
            <a:xfrm>
              <a:off x="4159250" y="2182838"/>
              <a:ext cx="23813" cy="23812"/>
            </a:xfrm>
            <a:custGeom>
              <a:avLst/>
              <a:gdLst>
                <a:gd name="T0" fmla="*/ 0 w 14"/>
                <a:gd name="T1" fmla="*/ 2147483647 h 15"/>
                <a:gd name="T2" fmla="*/ 2147483647 w 14"/>
                <a:gd name="T3" fmla="*/ 2147483647 h 15"/>
                <a:gd name="T4" fmla="*/ 2147483647 w 14"/>
                <a:gd name="T5" fmla="*/ 0 h 15"/>
                <a:gd name="T6" fmla="*/ 2147483647 w 14"/>
                <a:gd name="T7" fmla="*/ 2147483647 h 15"/>
                <a:gd name="T8" fmla="*/ 0 w 14"/>
                <a:gd name="T9" fmla="*/ 2147483647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0" y="15"/>
                  </a:moveTo>
                  <a:lnTo>
                    <a:pt x="6" y="13"/>
                  </a:lnTo>
                  <a:lnTo>
                    <a:pt x="14" y="0"/>
                  </a:lnTo>
                  <a:lnTo>
                    <a:pt x="4" y="6"/>
                  </a:lnTo>
                  <a:lnTo>
                    <a:pt x="0"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6" name="Freeform 551"/>
            <p:cNvSpPr>
              <a:spLocks/>
            </p:cNvSpPr>
            <p:nvPr/>
          </p:nvSpPr>
          <p:spPr bwMode="auto">
            <a:xfrm>
              <a:off x="4159250" y="2182838"/>
              <a:ext cx="23813" cy="23812"/>
            </a:xfrm>
            <a:custGeom>
              <a:avLst/>
              <a:gdLst>
                <a:gd name="T0" fmla="*/ 0 w 14"/>
                <a:gd name="T1" fmla="*/ 2147483647 h 15"/>
                <a:gd name="T2" fmla="*/ 2147483647 w 14"/>
                <a:gd name="T3" fmla="*/ 2147483647 h 15"/>
                <a:gd name="T4" fmla="*/ 2147483647 w 14"/>
                <a:gd name="T5" fmla="*/ 0 h 15"/>
                <a:gd name="T6" fmla="*/ 2147483647 w 14"/>
                <a:gd name="T7" fmla="*/ 2147483647 h 15"/>
                <a:gd name="T8" fmla="*/ 0 w 14"/>
                <a:gd name="T9" fmla="*/ 2147483647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0" y="15"/>
                  </a:moveTo>
                  <a:lnTo>
                    <a:pt x="6" y="13"/>
                  </a:lnTo>
                  <a:lnTo>
                    <a:pt x="14" y="0"/>
                  </a:lnTo>
                  <a:lnTo>
                    <a:pt x="4" y="6"/>
                  </a:lnTo>
                  <a:lnTo>
                    <a:pt x="0" y="1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7" name="Freeform 552"/>
            <p:cNvSpPr>
              <a:spLocks/>
            </p:cNvSpPr>
            <p:nvPr/>
          </p:nvSpPr>
          <p:spPr bwMode="auto">
            <a:xfrm>
              <a:off x="4708525" y="2200300"/>
              <a:ext cx="23813" cy="17463"/>
            </a:xfrm>
            <a:custGeom>
              <a:avLst/>
              <a:gdLst>
                <a:gd name="T0" fmla="*/ 0 w 13"/>
                <a:gd name="T1" fmla="*/ 2147483647 h 13"/>
                <a:gd name="T2" fmla="*/ 2147483647 w 13"/>
                <a:gd name="T3" fmla="*/ 2147483647 h 13"/>
                <a:gd name="T4" fmla="*/ 2147483647 w 13"/>
                <a:gd name="T5" fmla="*/ 2147483647 h 13"/>
                <a:gd name="T6" fmla="*/ 2147483647 w 13"/>
                <a:gd name="T7" fmla="*/ 0 h 13"/>
                <a:gd name="T8" fmla="*/ 0 w 13"/>
                <a:gd name="T9" fmla="*/ 2147483647 h 13"/>
                <a:gd name="T10" fmla="*/ 0 60000 65536"/>
                <a:gd name="T11" fmla="*/ 0 60000 65536"/>
                <a:gd name="T12" fmla="*/ 0 60000 65536"/>
                <a:gd name="T13" fmla="*/ 0 60000 65536"/>
                <a:gd name="T14" fmla="*/ 0 60000 65536"/>
                <a:gd name="T15" fmla="*/ 0 w 13"/>
                <a:gd name="T16" fmla="*/ 0 h 13"/>
                <a:gd name="T17" fmla="*/ 13 w 13"/>
                <a:gd name="T18" fmla="*/ 13 h 13"/>
              </a:gdLst>
              <a:ahLst/>
              <a:cxnLst>
                <a:cxn ang="T10">
                  <a:pos x="T0" y="T1"/>
                </a:cxn>
                <a:cxn ang="T11">
                  <a:pos x="T2" y="T3"/>
                </a:cxn>
                <a:cxn ang="T12">
                  <a:pos x="T4" y="T5"/>
                </a:cxn>
                <a:cxn ang="T13">
                  <a:pos x="T6" y="T7"/>
                </a:cxn>
                <a:cxn ang="T14">
                  <a:pos x="T8" y="T9"/>
                </a:cxn>
              </a:cxnLst>
              <a:rect l="T15" t="T16" r="T17" b="T18"/>
              <a:pathLst>
                <a:path w="13" h="13">
                  <a:moveTo>
                    <a:pt x="0" y="4"/>
                  </a:moveTo>
                  <a:lnTo>
                    <a:pt x="2" y="13"/>
                  </a:lnTo>
                  <a:lnTo>
                    <a:pt x="9" y="8"/>
                  </a:lnTo>
                  <a:lnTo>
                    <a:pt x="13" y="0"/>
                  </a:lnTo>
                  <a:lnTo>
                    <a:pt x="0"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8" name="Freeform 553"/>
            <p:cNvSpPr>
              <a:spLocks/>
            </p:cNvSpPr>
            <p:nvPr/>
          </p:nvSpPr>
          <p:spPr bwMode="auto">
            <a:xfrm>
              <a:off x="4708525" y="2200300"/>
              <a:ext cx="23813" cy="17463"/>
            </a:xfrm>
            <a:custGeom>
              <a:avLst/>
              <a:gdLst>
                <a:gd name="T0" fmla="*/ 0 w 13"/>
                <a:gd name="T1" fmla="*/ 2147483647 h 13"/>
                <a:gd name="T2" fmla="*/ 2147483647 w 13"/>
                <a:gd name="T3" fmla="*/ 2147483647 h 13"/>
                <a:gd name="T4" fmla="*/ 2147483647 w 13"/>
                <a:gd name="T5" fmla="*/ 2147483647 h 13"/>
                <a:gd name="T6" fmla="*/ 2147483647 w 13"/>
                <a:gd name="T7" fmla="*/ 0 h 13"/>
                <a:gd name="T8" fmla="*/ 0 w 13"/>
                <a:gd name="T9" fmla="*/ 2147483647 h 13"/>
                <a:gd name="T10" fmla="*/ 0 60000 65536"/>
                <a:gd name="T11" fmla="*/ 0 60000 65536"/>
                <a:gd name="T12" fmla="*/ 0 60000 65536"/>
                <a:gd name="T13" fmla="*/ 0 60000 65536"/>
                <a:gd name="T14" fmla="*/ 0 60000 65536"/>
                <a:gd name="T15" fmla="*/ 0 w 13"/>
                <a:gd name="T16" fmla="*/ 0 h 13"/>
                <a:gd name="T17" fmla="*/ 13 w 13"/>
                <a:gd name="T18" fmla="*/ 13 h 13"/>
              </a:gdLst>
              <a:ahLst/>
              <a:cxnLst>
                <a:cxn ang="T10">
                  <a:pos x="T0" y="T1"/>
                </a:cxn>
                <a:cxn ang="T11">
                  <a:pos x="T2" y="T3"/>
                </a:cxn>
                <a:cxn ang="T12">
                  <a:pos x="T4" y="T5"/>
                </a:cxn>
                <a:cxn ang="T13">
                  <a:pos x="T6" y="T7"/>
                </a:cxn>
                <a:cxn ang="T14">
                  <a:pos x="T8" y="T9"/>
                </a:cxn>
              </a:cxnLst>
              <a:rect l="T15" t="T16" r="T17" b="T18"/>
              <a:pathLst>
                <a:path w="13" h="13">
                  <a:moveTo>
                    <a:pt x="0" y="4"/>
                  </a:moveTo>
                  <a:lnTo>
                    <a:pt x="2" y="13"/>
                  </a:lnTo>
                  <a:lnTo>
                    <a:pt x="9" y="8"/>
                  </a:lnTo>
                  <a:lnTo>
                    <a:pt x="13" y="0"/>
                  </a:lnTo>
                  <a:lnTo>
                    <a:pt x="0"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9" name="Freeform 554"/>
            <p:cNvSpPr>
              <a:spLocks/>
            </p:cNvSpPr>
            <p:nvPr/>
          </p:nvSpPr>
          <p:spPr bwMode="auto">
            <a:xfrm>
              <a:off x="4789488" y="2179663"/>
              <a:ext cx="31750" cy="12700"/>
            </a:xfrm>
            <a:custGeom>
              <a:avLst/>
              <a:gdLst>
                <a:gd name="T0" fmla="*/ 0 w 16"/>
                <a:gd name="T1" fmla="*/ 2147483647 h 7"/>
                <a:gd name="T2" fmla="*/ 2147483647 w 16"/>
                <a:gd name="T3" fmla="*/ 2147483647 h 7"/>
                <a:gd name="T4" fmla="*/ 2147483647 w 16"/>
                <a:gd name="T5" fmla="*/ 2147483647 h 7"/>
                <a:gd name="T6" fmla="*/ 2147483647 w 16"/>
                <a:gd name="T7" fmla="*/ 0 h 7"/>
                <a:gd name="T8" fmla="*/ 0 w 16"/>
                <a:gd name="T9" fmla="*/ 2147483647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4"/>
                  </a:moveTo>
                  <a:lnTo>
                    <a:pt x="5" y="7"/>
                  </a:lnTo>
                  <a:lnTo>
                    <a:pt x="16" y="1"/>
                  </a:lnTo>
                  <a:lnTo>
                    <a:pt x="6" y="0"/>
                  </a:lnTo>
                  <a:lnTo>
                    <a:pt x="0"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0" name="Freeform 555"/>
            <p:cNvSpPr>
              <a:spLocks/>
            </p:cNvSpPr>
            <p:nvPr/>
          </p:nvSpPr>
          <p:spPr bwMode="auto">
            <a:xfrm>
              <a:off x="4789488" y="2179663"/>
              <a:ext cx="31750" cy="12700"/>
            </a:xfrm>
            <a:custGeom>
              <a:avLst/>
              <a:gdLst>
                <a:gd name="T0" fmla="*/ 0 w 16"/>
                <a:gd name="T1" fmla="*/ 2147483647 h 7"/>
                <a:gd name="T2" fmla="*/ 2147483647 w 16"/>
                <a:gd name="T3" fmla="*/ 2147483647 h 7"/>
                <a:gd name="T4" fmla="*/ 2147483647 w 16"/>
                <a:gd name="T5" fmla="*/ 2147483647 h 7"/>
                <a:gd name="T6" fmla="*/ 2147483647 w 16"/>
                <a:gd name="T7" fmla="*/ 0 h 7"/>
                <a:gd name="T8" fmla="*/ 0 w 16"/>
                <a:gd name="T9" fmla="*/ 2147483647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4"/>
                  </a:moveTo>
                  <a:lnTo>
                    <a:pt x="5" y="7"/>
                  </a:lnTo>
                  <a:lnTo>
                    <a:pt x="16" y="1"/>
                  </a:lnTo>
                  <a:lnTo>
                    <a:pt x="6" y="0"/>
                  </a:lnTo>
                  <a:lnTo>
                    <a:pt x="0"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1" name="Freeform 556"/>
            <p:cNvSpPr>
              <a:spLocks/>
            </p:cNvSpPr>
            <p:nvPr/>
          </p:nvSpPr>
          <p:spPr bwMode="auto">
            <a:xfrm>
              <a:off x="4803775" y="2170138"/>
              <a:ext cx="9525" cy="3175"/>
            </a:xfrm>
            <a:custGeom>
              <a:avLst/>
              <a:gdLst>
                <a:gd name="T0" fmla="*/ 0 w 7"/>
                <a:gd name="T1" fmla="*/ 2147483647 h 2"/>
                <a:gd name="T2" fmla="*/ 2147483647 w 7"/>
                <a:gd name="T3" fmla="*/ 2147483647 h 2"/>
                <a:gd name="T4" fmla="*/ 2147483647 w 7"/>
                <a:gd name="T5" fmla="*/ 0 h 2"/>
                <a:gd name="T6" fmla="*/ 0 w 7"/>
                <a:gd name="T7" fmla="*/ 2147483647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2"/>
                  </a:moveTo>
                  <a:lnTo>
                    <a:pt x="7" y="2"/>
                  </a:lnTo>
                  <a:lnTo>
                    <a:pt x="1" y="0"/>
                  </a:lnTo>
                  <a:lnTo>
                    <a:pt x="0" y="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2" name="Freeform 557"/>
            <p:cNvSpPr>
              <a:spLocks/>
            </p:cNvSpPr>
            <p:nvPr/>
          </p:nvSpPr>
          <p:spPr bwMode="auto">
            <a:xfrm>
              <a:off x="4803775" y="2170138"/>
              <a:ext cx="9525" cy="3175"/>
            </a:xfrm>
            <a:custGeom>
              <a:avLst/>
              <a:gdLst>
                <a:gd name="T0" fmla="*/ 0 w 7"/>
                <a:gd name="T1" fmla="*/ 2147483647 h 2"/>
                <a:gd name="T2" fmla="*/ 2147483647 w 7"/>
                <a:gd name="T3" fmla="*/ 2147483647 h 2"/>
                <a:gd name="T4" fmla="*/ 2147483647 w 7"/>
                <a:gd name="T5" fmla="*/ 0 h 2"/>
                <a:gd name="T6" fmla="*/ 0 w 7"/>
                <a:gd name="T7" fmla="*/ 2147483647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2"/>
                  </a:moveTo>
                  <a:lnTo>
                    <a:pt x="7" y="2"/>
                  </a:lnTo>
                  <a:lnTo>
                    <a:pt x="1" y="0"/>
                  </a:lnTo>
                  <a:lnTo>
                    <a:pt x="0" y="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3" name="Freeform 558"/>
            <p:cNvSpPr>
              <a:spLocks/>
            </p:cNvSpPr>
            <p:nvPr/>
          </p:nvSpPr>
          <p:spPr bwMode="auto">
            <a:xfrm>
              <a:off x="4167188" y="2179663"/>
              <a:ext cx="180975" cy="222250"/>
            </a:xfrm>
            <a:custGeom>
              <a:avLst/>
              <a:gdLst>
                <a:gd name="T0" fmla="*/ 0 w 99"/>
                <a:gd name="T1" fmla="*/ 2147483647 h 141"/>
                <a:gd name="T2" fmla="*/ 2147483647 w 99"/>
                <a:gd name="T3" fmla="*/ 2147483647 h 141"/>
                <a:gd name="T4" fmla="*/ 2147483647 w 99"/>
                <a:gd name="T5" fmla="*/ 2147483647 h 141"/>
                <a:gd name="T6" fmla="*/ 2147483647 w 99"/>
                <a:gd name="T7" fmla="*/ 2147483647 h 141"/>
                <a:gd name="T8" fmla="*/ 2147483647 w 99"/>
                <a:gd name="T9" fmla="*/ 2147483647 h 141"/>
                <a:gd name="T10" fmla="*/ 2147483647 w 99"/>
                <a:gd name="T11" fmla="*/ 2147483647 h 141"/>
                <a:gd name="T12" fmla="*/ 2147483647 w 99"/>
                <a:gd name="T13" fmla="*/ 2147483647 h 141"/>
                <a:gd name="T14" fmla="*/ 2147483647 w 99"/>
                <a:gd name="T15" fmla="*/ 2147483647 h 141"/>
                <a:gd name="T16" fmla="*/ 2147483647 w 99"/>
                <a:gd name="T17" fmla="*/ 2147483647 h 141"/>
                <a:gd name="T18" fmla="*/ 2147483647 w 99"/>
                <a:gd name="T19" fmla="*/ 2147483647 h 141"/>
                <a:gd name="T20" fmla="*/ 2147483647 w 99"/>
                <a:gd name="T21" fmla="*/ 2147483647 h 141"/>
                <a:gd name="T22" fmla="*/ 2147483647 w 99"/>
                <a:gd name="T23" fmla="*/ 2147483647 h 141"/>
                <a:gd name="T24" fmla="*/ 2147483647 w 99"/>
                <a:gd name="T25" fmla="*/ 2147483647 h 141"/>
                <a:gd name="T26" fmla="*/ 2147483647 w 99"/>
                <a:gd name="T27" fmla="*/ 2147483647 h 141"/>
                <a:gd name="T28" fmla="*/ 2147483647 w 99"/>
                <a:gd name="T29" fmla="*/ 2147483647 h 141"/>
                <a:gd name="T30" fmla="*/ 2147483647 w 99"/>
                <a:gd name="T31" fmla="*/ 2147483647 h 141"/>
                <a:gd name="T32" fmla="*/ 2147483647 w 99"/>
                <a:gd name="T33" fmla="*/ 2147483647 h 141"/>
                <a:gd name="T34" fmla="*/ 2147483647 w 99"/>
                <a:gd name="T35" fmla="*/ 2147483647 h 141"/>
                <a:gd name="T36" fmla="*/ 2147483647 w 99"/>
                <a:gd name="T37" fmla="*/ 2147483647 h 141"/>
                <a:gd name="T38" fmla="*/ 2147483647 w 99"/>
                <a:gd name="T39" fmla="*/ 2147483647 h 141"/>
                <a:gd name="T40" fmla="*/ 2147483647 w 99"/>
                <a:gd name="T41" fmla="*/ 2147483647 h 141"/>
                <a:gd name="T42" fmla="*/ 2147483647 w 99"/>
                <a:gd name="T43" fmla="*/ 0 h 141"/>
                <a:gd name="T44" fmla="*/ 2147483647 w 99"/>
                <a:gd name="T45" fmla="*/ 2147483647 h 141"/>
                <a:gd name="T46" fmla="*/ 2147483647 w 99"/>
                <a:gd name="T47" fmla="*/ 2147483647 h 141"/>
                <a:gd name="T48" fmla="*/ 2147483647 w 99"/>
                <a:gd name="T49" fmla="*/ 2147483647 h 141"/>
                <a:gd name="T50" fmla="*/ 2147483647 w 99"/>
                <a:gd name="T51" fmla="*/ 2147483647 h 141"/>
                <a:gd name="T52" fmla="*/ 2147483647 w 99"/>
                <a:gd name="T53" fmla="*/ 2147483647 h 141"/>
                <a:gd name="T54" fmla="*/ 2147483647 w 99"/>
                <a:gd name="T55" fmla="*/ 2147483647 h 141"/>
                <a:gd name="T56" fmla="*/ 2147483647 w 99"/>
                <a:gd name="T57" fmla="*/ 2147483647 h 141"/>
                <a:gd name="T58" fmla="*/ 2147483647 w 99"/>
                <a:gd name="T59" fmla="*/ 2147483647 h 141"/>
                <a:gd name="T60" fmla="*/ 2147483647 w 99"/>
                <a:gd name="T61" fmla="*/ 2147483647 h 141"/>
                <a:gd name="T62" fmla="*/ 2147483647 w 99"/>
                <a:gd name="T63" fmla="*/ 2147483647 h 141"/>
                <a:gd name="T64" fmla="*/ 2147483647 w 99"/>
                <a:gd name="T65" fmla="*/ 2147483647 h 141"/>
                <a:gd name="T66" fmla="*/ 2147483647 w 99"/>
                <a:gd name="T67" fmla="*/ 2147483647 h 141"/>
                <a:gd name="T68" fmla="*/ 2147483647 w 99"/>
                <a:gd name="T69" fmla="*/ 2147483647 h 141"/>
                <a:gd name="T70" fmla="*/ 2147483647 w 99"/>
                <a:gd name="T71" fmla="*/ 2147483647 h 141"/>
                <a:gd name="T72" fmla="*/ 2147483647 w 99"/>
                <a:gd name="T73" fmla="*/ 2147483647 h 141"/>
                <a:gd name="T74" fmla="*/ 2147483647 w 99"/>
                <a:gd name="T75" fmla="*/ 2147483647 h 141"/>
                <a:gd name="T76" fmla="*/ 2147483647 w 99"/>
                <a:gd name="T77" fmla="*/ 2147483647 h 141"/>
                <a:gd name="T78" fmla="*/ 2147483647 w 99"/>
                <a:gd name="T79" fmla="*/ 2147483647 h 141"/>
                <a:gd name="T80" fmla="*/ 2147483647 w 99"/>
                <a:gd name="T81" fmla="*/ 2147483647 h 141"/>
                <a:gd name="T82" fmla="*/ 2147483647 w 99"/>
                <a:gd name="T83" fmla="*/ 2147483647 h 141"/>
                <a:gd name="T84" fmla="*/ 2147483647 w 99"/>
                <a:gd name="T85" fmla="*/ 2147483647 h 141"/>
                <a:gd name="T86" fmla="*/ 2147483647 w 99"/>
                <a:gd name="T87" fmla="*/ 2147483647 h 141"/>
                <a:gd name="T88" fmla="*/ 2147483647 w 99"/>
                <a:gd name="T89" fmla="*/ 2147483647 h 141"/>
                <a:gd name="T90" fmla="*/ 2147483647 w 99"/>
                <a:gd name="T91" fmla="*/ 2147483647 h 141"/>
                <a:gd name="T92" fmla="*/ 2147483647 w 99"/>
                <a:gd name="T93" fmla="*/ 2147483647 h 141"/>
                <a:gd name="T94" fmla="*/ 2147483647 w 99"/>
                <a:gd name="T95" fmla="*/ 2147483647 h 141"/>
                <a:gd name="T96" fmla="*/ 2147483647 w 99"/>
                <a:gd name="T97" fmla="*/ 2147483647 h 141"/>
                <a:gd name="T98" fmla="*/ 0 w 99"/>
                <a:gd name="T99" fmla="*/ 2147483647 h 1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9"/>
                <a:gd name="T151" fmla="*/ 0 h 141"/>
                <a:gd name="T152" fmla="*/ 99 w 99"/>
                <a:gd name="T153" fmla="*/ 141 h 1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9" h="141">
                  <a:moveTo>
                    <a:pt x="0" y="141"/>
                  </a:moveTo>
                  <a:lnTo>
                    <a:pt x="14" y="137"/>
                  </a:lnTo>
                  <a:lnTo>
                    <a:pt x="24" y="140"/>
                  </a:lnTo>
                  <a:lnTo>
                    <a:pt x="28" y="134"/>
                  </a:lnTo>
                  <a:lnTo>
                    <a:pt x="37" y="131"/>
                  </a:lnTo>
                  <a:lnTo>
                    <a:pt x="47" y="134"/>
                  </a:lnTo>
                  <a:lnTo>
                    <a:pt x="86" y="128"/>
                  </a:lnTo>
                  <a:lnTo>
                    <a:pt x="92" y="121"/>
                  </a:lnTo>
                  <a:lnTo>
                    <a:pt x="80" y="120"/>
                  </a:lnTo>
                  <a:lnTo>
                    <a:pt x="99" y="102"/>
                  </a:lnTo>
                  <a:lnTo>
                    <a:pt x="89" y="93"/>
                  </a:lnTo>
                  <a:lnTo>
                    <a:pt x="75" y="96"/>
                  </a:lnTo>
                  <a:lnTo>
                    <a:pt x="80" y="90"/>
                  </a:lnTo>
                  <a:lnTo>
                    <a:pt x="71" y="68"/>
                  </a:lnTo>
                  <a:lnTo>
                    <a:pt x="62" y="64"/>
                  </a:lnTo>
                  <a:lnTo>
                    <a:pt x="54" y="45"/>
                  </a:lnTo>
                  <a:lnTo>
                    <a:pt x="38" y="42"/>
                  </a:lnTo>
                  <a:lnTo>
                    <a:pt x="58" y="19"/>
                  </a:lnTo>
                  <a:lnTo>
                    <a:pt x="58" y="14"/>
                  </a:lnTo>
                  <a:lnTo>
                    <a:pt x="30" y="16"/>
                  </a:lnTo>
                  <a:lnTo>
                    <a:pt x="45" y="4"/>
                  </a:lnTo>
                  <a:lnTo>
                    <a:pt x="44" y="0"/>
                  </a:lnTo>
                  <a:lnTo>
                    <a:pt x="21" y="1"/>
                  </a:lnTo>
                  <a:lnTo>
                    <a:pt x="9" y="19"/>
                  </a:lnTo>
                  <a:lnTo>
                    <a:pt x="12" y="23"/>
                  </a:lnTo>
                  <a:lnTo>
                    <a:pt x="4" y="36"/>
                  </a:lnTo>
                  <a:lnTo>
                    <a:pt x="13" y="35"/>
                  </a:lnTo>
                  <a:lnTo>
                    <a:pt x="12" y="41"/>
                  </a:lnTo>
                  <a:lnTo>
                    <a:pt x="2" y="45"/>
                  </a:lnTo>
                  <a:lnTo>
                    <a:pt x="9" y="45"/>
                  </a:lnTo>
                  <a:lnTo>
                    <a:pt x="9" y="51"/>
                  </a:lnTo>
                  <a:lnTo>
                    <a:pt x="16" y="45"/>
                  </a:lnTo>
                  <a:lnTo>
                    <a:pt x="20" y="51"/>
                  </a:lnTo>
                  <a:lnTo>
                    <a:pt x="13" y="60"/>
                  </a:lnTo>
                  <a:lnTo>
                    <a:pt x="17" y="64"/>
                  </a:lnTo>
                  <a:lnTo>
                    <a:pt x="37" y="60"/>
                  </a:lnTo>
                  <a:lnTo>
                    <a:pt x="33" y="67"/>
                  </a:lnTo>
                  <a:lnTo>
                    <a:pt x="44" y="73"/>
                  </a:lnTo>
                  <a:lnTo>
                    <a:pt x="38" y="86"/>
                  </a:lnTo>
                  <a:lnTo>
                    <a:pt x="19" y="86"/>
                  </a:lnTo>
                  <a:lnTo>
                    <a:pt x="16" y="96"/>
                  </a:lnTo>
                  <a:lnTo>
                    <a:pt x="24" y="96"/>
                  </a:lnTo>
                  <a:lnTo>
                    <a:pt x="23" y="105"/>
                  </a:lnTo>
                  <a:lnTo>
                    <a:pt x="7" y="112"/>
                  </a:lnTo>
                  <a:lnTo>
                    <a:pt x="10" y="115"/>
                  </a:lnTo>
                  <a:lnTo>
                    <a:pt x="31" y="120"/>
                  </a:lnTo>
                  <a:lnTo>
                    <a:pt x="40" y="115"/>
                  </a:lnTo>
                  <a:lnTo>
                    <a:pt x="34" y="124"/>
                  </a:lnTo>
                  <a:lnTo>
                    <a:pt x="21" y="124"/>
                  </a:lnTo>
                  <a:lnTo>
                    <a:pt x="0" y="14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4" name="Freeform 559"/>
            <p:cNvSpPr>
              <a:spLocks/>
            </p:cNvSpPr>
            <p:nvPr/>
          </p:nvSpPr>
          <p:spPr bwMode="auto">
            <a:xfrm>
              <a:off x="4167188" y="2179663"/>
              <a:ext cx="180975" cy="222250"/>
            </a:xfrm>
            <a:custGeom>
              <a:avLst/>
              <a:gdLst>
                <a:gd name="T0" fmla="*/ 0 w 99"/>
                <a:gd name="T1" fmla="*/ 2147483647 h 141"/>
                <a:gd name="T2" fmla="*/ 2147483647 w 99"/>
                <a:gd name="T3" fmla="*/ 2147483647 h 141"/>
                <a:gd name="T4" fmla="*/ 2147483647 w 99"/>
                <a:gd name="T5" fmla="*/ 2147483647 h 141"/>
                <a:gd name="T6" fmla="*/ 2147483647 w 99"/>
                <a:gd name="T7" fmla="*/ 2147483647 h 141"/>
                <a:gd name="T8" fmla="*/ 2147483647 w 99"/>
                <a:gd name="T9" fmla="*/ 2147483647 h 141"/>
                <a:gd name="T10" fmla="*/ 2147483647 w 99"/>
                <a:gd name="T11" fmla="*/ 2147483647 h 141"/>
                <a:gd name="T12" fmla="*/ 2147483647 w 99"/>
                <a:gd name="T13" fmla="*/ 2147483647 h 141"/>
                <a:gd name="T14" fmla="*/ 2147483647 w 99"/>
                <a:gd name="T15" fmla="*/ 2147483647 h 141"/>
                <a:gd name="T16" fmla="*/ 2147483647 w 99"/>
                <a:gd name="T17" fmla="*/ 2147483647 h 141"/>
                <a:gd name="T18" fmla="*/ 2147483647 w 99"/>
                <a:gd name="T19" fmla="*/ 2147483647 h 141"/>
                <a:gd name="T20" fmla="*/ 2147483647 w 99"/>
                <a:gd name="T21" fmla="*/ 2147483647 h 141"/>
                <a:gd name="T22" fmla="*/ 2147483647 w 99"/>
                <a:gd name="T23" fmla="*/ 2147483647 h 141"/>
                <a:gd name="T24" fmla="*/ 2147483647 w 99"/>
                <a:gd name="T25" fmla="*/ 2147483647 h 141"/>
                <a:gd name="T26" fmla="*/ 2147483647 w 99"/>
                <a:gd name="T27" fmla="*/ 2147483647 h 141"/>
                <a:gd name="T28" fmla="*/ 2147483647 w 99"/>
                <a:gd name="T29" fmla="*/ 2147483647 h 141"/>
                <a:gd name="T30" fmla="*/ 2147483647 w 99"/>
                <a:gd name="T31" fmla="*/ 2147483647 h 141"/>
                <a:gd name="T32" fmla="*/ 2147483647 w 99"/>
                <a:gd name="T33" fmla="*/ 2147483647 h 141"/>
                <a:gd name="T34" fmla="*/ 2147483647 w 99"/>
                <a:gd name="T35" fmla="*/ 2147483647 h 141"/>
                <a:gd name="T36" fmla="*/ 2147483647 w 99"/>
                <a:gd name="T37" fmla="*/ 2147483647 h 141"/>
                <a:gd name="T38" fmla="*/ 2147483647 w 99"/>
                <a:gd name="T39" fmla="*/ 2147483647 h 141"/>
                <a:gd name="T40" fmla="*/ 2147483647 w 99"/>
                <a:gd name="T41" fmla="*/ 2147483647 h 141"/>
                <a:gd name="T42" fmla="*/ 2147483647 w 99"/>
                <a:gd name="T43" fmla="*/ 0 h 141"/>
                <a:gd name="T44" fmla="*/ 2147483647 w 99"/>
                <a:gd name="T45" fmla="*/ 2147483647 h 141"/>
                <a:gd name="T46" fmla="*/ 2147483647 w 99"/>
                <a:gd name="T47" fmla="*/ 2147483647 h 141"/>
                <a:gd name="T48" fmla="*/ 2147483647 w 99"/>
                <a:gd name="T49" fmla="*/ 2147483647 h 141"/>
                <a:gd name="T50" fmla="*/ 2147483647 w 99"/>
                <a:gd name="T51" fmla="*/ 2147483647 h 141"/>
                <a:gd name="T52" fmla="*/ 2147483647 w 99"/>
                <a:gd name="T53" fmla="*/ 2147483647 h 141"/>
                <a:gd name="T54" fmla="*/ 2147483647 w 99"/>
                <a:gd name="T55" fmla="*/ 2147483647 h 141"/>
                <a:gd name="T56" fmla="*/ 2147483647 w 99"/>
                <a:gd name="T57" fmla="*/ 2147483647 h 141"/>
                <a:gd name="T58" fmla="*/ 2147483647 w 99"/>
                <a:gd name="T59" fmla="*/ 2147483647 h 141"/>
                <a:gd name="T60" fmla="*/ 2147483647 w 99"/>
                <a:gd name="T61" fmla="*/ 2147483647 h 141"/>
                <a:gd name="T62" fmla="*/ 2147483647 w 99"/>
                <a:gd name="T63" fmla="*/ 2147483647 h 141"/>
                <a:gd name="T64" fmla="*/ 2147483647 w 99"/>
                <a:gd name="T65" fmla="*/ 2147483647 h 141"/>
                <a:gd name="T66" fmla="*/ 2147483647 w 99"/>
                <a:gd name="T67" fmla="*/ 2147483647 h 141"/>
                <a:gd name="T68" fmla="*/ 2147483647 w 99"/>
                <a:gd name="T69" fmla="*/ 2147483647 h 141"/>
                <a:gd name="T70" fmla="*/ 2147483647 w 99"/>
                <a:gd name="T71" fmla="*/ 2147483647 h 141"/>
                <a:gd name="T72" fmla="*/ 2147483647 w 99"/>
                <a:gd name="T73" fmla="*/ 2147483647 h 141"/>
                <a:gd name="T74" fmla="*/ 2147483647 w 99"/>
                <a:gd name="T75" fmla="*/ 2147483647 h 141"/>
                <a:gd name="T76" fmla="*/ 2147483647 w 99"/>
                <a:gd name="T77" fmla="*/ 2147483647 h 141"/>
                <a:gd name="T78" fmla="*/ 2147483647 w 99"/>
                <a:gd name="T79" fmla="*/ 2147483647 h 141"/>
                <a:gd name="T80" fmla="*/ 2147483647 w 99"/>
                <a:gd name="T81" fmla="*/ 2147483647 h 141"/>
                <a:gd name="T82" fmla="*/ 2147483647 w 99"/>
                <a:gd name="T83" fmla="*/ 2147483647 h 141"/>
                <a:gd name="T84" fmla="*/ 2147483647 w 99"/>
                <a:gd name="T85" fmla="*/ 2147483647 h 141"/>
                <a:gd name="T86" fmla="*/ 2147483647 w 99"/>
                <a:gd name="T87" fmla="*/ 2147483647 h 141"/>
                <a:gd name="T88" fmla="*/ 2147483647 w 99"/>
                <a:gd name="T89" fmla="*/ 2147483647 h 141"/>
                <a:gd name="T90" fmla="*/ 2147483647 w 99"/>
                <a:gd name="T91" fmla="*/ 2147483647 h 141"/>
                <a:gd name="T92" fmla="*/ 2147483647 w 99"/>
                <a:gd name="T93" fmla="*/ 2147483647 h 141"/>
                <a:gd name="T94" fmla="*/ 2147483647 w 99"/>
                <a:gd name="T95" fmla="*/ 2147483647 h 141"/>
                <a:gd name="T96" fmla="*/ 2147483647 w 99"/>
                <a:gd name="T97" fmla="*/ 2147483647 h 141"/>
                <a:gd name="T98" fmla="*/ 0 w 99"/>
                <a:gd name="T99" fmla="*/ 2147483647 h 1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9"/>
                <a:gd name="T151" fmla="*/ 0 h 141"/>
                <a:gd name="T152" fmla="*/ 99 w 99"/>
                <a:gd name="T153" fmla="*/ 141 h 1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9" h="141">
                  <a:moveTo>
                    <a:pt x="0" y="141"/>
                  </a:moveTo>
                  <a:lnTo>
                    <a:pt x="14" y="137"/>
                  </a:lnTo>
                  <a:lnTo>
                    <a:pt x="24" y="140"/>
                  </a:lnTo>
                  <a:lnTo>
                    <a:pt x="28" y="134"/>
                  </a:lnTo>
                  <a:lnTo>
                    <a:pt x="37" y="131"/>
                  </a:lnTo>
                  <a:lnTo>
                    <a:pt x="47" y="134"/>
                  </a:lnTo>
                  <a:lnTo>
                    <a:pt x="86" y="128"/>
                  </a:lnTo>
                  <a:lnTo>
                    <a:pt x="92" y="121"/>
                  </a:lnTo>
                  <a:lnTo>
                    <a:pt x="80" y="120"/>
                  </a:lnTo>
                  <a:lnTo>
                    <a:pt x="99" y="102"/>
                  </a:lnTo>
                  <a:lnTo>
                    <a:pt x="89" y="93"/>
                  </a:lnTo>
                  <a:lnTo>
                    <a:pt x="75" y="96"/>
                  </a:lnTo>
                  <a:lnTo>
                    <a:pt x="80" y="90"/>
                  </a:lnTo>
                  <a:lnTo>
                    <a:pt x="71" y="68"/>
                  </a:lnTo>
                  <a:lnTo>
                    <a:pt x="62" y="64"/>
                  </a:lnTo>
                  <a:lnTo>
                    <a:pt x="54" y="45"/>
                  </a:lnTo>
                  <a:lnTo>
                    <a:pt x="38" y="42"/>
                  </a:lnTo>
                  <a:lnTo>
                    <a:pt x="58" y="19"/>
                  </a:lnTo>
                  <a:lnTo>
                    <a:pt x="58" y="14"/>
                  </a:lnTo>
                  <a:lnTo>
                    <a:pt x="30" y="16"/>
                  </a:lnTo>
                  <a:lnTo>
                    <a:pt x="45" y="4"/>
                  </a:lnTo>
                  <a:lnTo>
                    <a:pt x="44" y="0"/>
                  </a:lnTo>
                  <a:lnTo>
                    <a:pt x="21" y="1"/>
                  </a:lnTo>
                  <a:lnTo>
                    <a:pt x="9" y="19"/>
                  </a:lnTo>
                  <a:lnTo>
                    <a:pt x="12" y="23"/>
                  </a:lnTo>
                  <a:lnTo>
                    <a:pt x="4" y="36"/>
                  </a:lnTo>
                  <a:lnTo>
                    <a:pt x="13" y="35"/>
                  </a:lnTo>
                  <a:lnTo>
                    <a:pt x="12" y="41"/>
                  </a:lnTo>
                  <a:lnTo>
                    <a:pt x="2" y="45"/>
                  </a:lnTo>
                  <a:lnTo>
                    <a:pt x="9" y="45"/>
                  </a:lnTo>
                  <a:lnTo>
                    <a:pt x="9" y="51"/>
                  </a:lnTo>
                  <a:lnTo>
                    <a:pt x="16" y="45"/>
                  </a:lnTo>
                  <a:lnTo>
                    <a:pt x="20" y="51"/>
                  </a:lnTo>
                  <a:lnTo>
                    <a:pt x="13" y="60"/>
                  </a:lnTo>
                  <a:lnTo>
                    <a:pt x="17" y="64"/>
                  </a:lnTo>
                  <a:lnTo>
                    <a:pt x="37" y="60"/>
                  </a:lnTo>
                  <a:lnTo>
                    <a:pt x="33" y="67"/>
                  </a:lnTo>
                  <a:lnTo>
                    <a:pt x="44" y="73"/>
                  </a:lnTo>
                  <a:lnTo>
                    <a:pt x="38" y="86"/>
                  </a:lnTo>
                  <a:lnTo>
                    <a:pt x="19" y="86"/>
                  </a:lnTo>
                  <a:lnTo>
                    <a:pt x="16" y="96"/>
                  </a:lnTo>
                  <a:lnTo>
                    <a:pt x="24" y="96"/>
                  </a:lnTo>
                  <a:lnTo>
                    <a:pt x="23" y="105"/>
                  </a:lnTo>
                  <a:lnTo>
                    <a:pt x="7" y="112"/>
                  </a:lnTo>
                  <a:lnTo>
                    <a:pt x="10" y="115"/>
                  </a:lnTo>
                  <a:lnTo>
                    <a:pt x="31" y="120"/>
                  </a:lnTo>
                  <a:lnTo>
                    <a:pt x="40" y="115"/>
                  </a:lnTo>
                  <a:lnTo>
                    <a:pt x="34" y="124"/>
                  </a:lnTo>
                  <a:lnTo>
                    <a:pt x="21" y="124"/>
                  </a:lnTo>
                  <a:lnTo>
                    <a:pt x="0" y="141"/>
                  </a:lnTo>
                </a:path>
              </a:pathLst>
            </a:custGeom>
            <a:solidFill>
              <a:srgbClr val="FFCCFF"/>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5" name="Freeform 560"/>
            <p:cNvSpPr>
              <a:spLocks/>
            </p:cNvSpPr>
            <p:nvPr/>
          </p:nvSpPr>
          <p:spPr bwMode="auto">
            <a:xfrm>
              <a:off x="4497388" y="2592413"/>
              <a:ext cx="20637" cy="46037"/>
            </a:xfrm>
            <a:custGeom>
              <a:avLst/>
              <a:gdLst>
                <a:gd name="T0" fmla="*/ 0 w 11"/>
                <a:gd name="T1" fmla="*/ 2147483647 h 30"/>
                <a:gd name="T2" fmla="*/ 0 w 11"/>
                <a:gd name="T3" fmla="*/ 2147483647 h 30"/>
                <a:gd name="T4" fmla="*/ 2147483647 w 11"/>
                <a:gd name="T5" fmla="*/ 2147483647 h 30"/>
                <a:gd name="T6" fmla="*/ 2147483647 w 11"/>
                <a:gd name="T7" fmla="*/ 0 h 30"/>
                <a:gd name="T8" fmla="*/ 0 w 11"/>
                <a:gd name="T9" fmla="*/ 2147483647 h 30"/>
                <a:gd name="T10" fmla="*/ 0 60000 65536"/>
                <a:gd name="T11" fmla="*/ 0 60000 65536"/>
                <a:gd name="T12" fmla="*/ 0 60000 65536"/>
                <a:gd name="T13" fmla="*/ 0 60000 65536"/>
                <a:gd name="T14" fmla="*/ 0 60000 65536"/>
                <a:gd name="T15" fmla="*/ 0 w 11"/>
                <a:gd name="T16" fmla="*/ 0 h 30"/>
                <a:gd name="T17" fmla="*/ 11 w 11"/>
                <a:gd name="T18" fmla="*/ 30 h 30"/>
              </a:gdLst>
              <a:ahLst/>
              <a:cxnLst>
                <a:cxn ang="T10">
                  <a:pos x="T0" y="T1"/>
                </a:cxn>
                <a:cxn ang="T11">
                  <a:pos x="T2" y="T3"/>
                </a:cxn>
                <a:cxn ang="T12">
                  <a:pos x="T4" y="T5"/>
                </a:cxn>
                <a:cxn ang="T13">
                  <a:pos x="T6" y="T7"/>
                </a:cxn>
                <a:cxn ang="T14">
                  <a:pos x="T8" y="T9"/>
                </a:cxn>
              </a:cxnLst>
              <a:rect l="T15" t="T16" r="T17" b="T18"/>
              <a:pathLst>
                <a:path w="11" h="30">
                  <a:moveTo>
                    <a:pt x="0" y="10"/>
                  </a:moveTo>
                  <a:lnTo>
                    <a:pt x="0" y="22"/>
                  </a:lnTo>
                  <a:lnTo>
                    <a:pt x="8" y="30"/>
                  </a:lnTo>
                  <a:lnTo>
                    <a:pt x="11" y="0"/>
                  </a:lnTo>
                  <a:lnTo>
                    <a:pt x="0"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6" name="Freeform 561"/>
            <p:cNvSpPr>
              <a:spLocks/>
            </p:cNvSpPr>
            <p:nvPr/>
          </p:nvSpPr>
          <p:spPr bwMode="auto">
            <a:xfrm>
              <a:off x="4497388" y="2592413"/>
              <a:ext cx="20637" cy="46037"/>
            </a:xfrm>
            <a:custGeom>
              <a:avLst/>
              <a:gdLst>
                <a:gd name="T0" fmla="*/ 0 w 11"/>
                <a:gd name="T1" fmla="*/ 2147483647 h 30"/>
                <a:gd name="T2" fmla="*/ 0 w 11"/>
                <a:gd name="T3" fmla="*/ 2147483647 h 30"/>
                <a:gd name="T4" fmla="*/ 2147483647 w 11"/>
                <a:gd name="T5" fmla="*/ 2147483647 h 30"/>
                <a:gd name="T6" fmla="*/ 2147483647 w 11"/>
                <a:gd name="T7" fmla="*/ 0 h 30"/>
                <a:gd name="T8" fmla="*/ 0 w 11"/>
                <a:gd name="T9" fmla="*/ 2147483647 h 30"/>
                <a:gd name="T10" fmla="*/ 0 60000 65536"/>
                <a:gd name="T11" fmla="*/ 0 60000 65536"/>
                <a:gd name="T12" fmla="*/ 0 60000 65536"/>
                <a:gd name="T13" fmla="*/ 0 60000 65536"/>
                <a:gd name="T14" fmla="*/ 0 60000 65536"/>
                <a:gd name="T15" fmla="*/ 0 w 11"/>
                <a:gd name="T16" fmla="*/ 0 h 30"/>
                <a:gd name="T17" fmla="*/ 11 w 11"/>
                <a:gd name="T18" fmla="*/ 30 h 30"/>
              </a:gdLst>
              <a:ahLst/>
              <a:cxnLst>
                <a:cxn ang="T10">
                  <a:pos x="T0" y="T1"/>
                </a:cxn>
                <a:cxn ang="T11">
                  <a:pos x="T2" y="T3"/>
                </a:cxn>
                <a:cxn ang="T12">
                  <a:pos x="T4" y="T5"/>
                </a:cxn>
                <a:cxn ang="T13">
                  <a:pos x="T6" y="T7"/>
                </a:cxn>
                <a:cxn ang="T14">
                  <a:pos x="T8" y="T9"/>
                </a:cxn>
              </a:cxnLst>
              <a:rect l="T15" t="T16" r="T17" b="T18"/>
              <a:pathLst>
                <a:path w="11" h="30">
                  <a:moveTo>
                    <a:pt x="0" y="10"/>
                  </a:moveTo>
                  <a:lnTo>
                    <a:pt x="0" y="22"/>
                  </a:lnTo>
                  <a:lnTo>
                    <a:pt x="8" y="30"/>
                  </a:lnTo>
                  <a:lnTo>
                    <a:pt x="11" y="0"/>
                  </a:lnTo>
                  <a:lnTo>
                    <a:pt x="0" y="10"/>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7" name="Freeform 562"/>
            <p:cNvSpPr>
              <a:spLocks/>
            </p:cNvSpPr>
            <p:nvPr/>
          </p:nvSpPr>
          <p:spPr bwMode="auto">
            <a:xfrm>
              <a:off x="4486275" y="2638450"/>
              <a:ext cx="38100" cy="69850"/>
            </a:xfrm>
            <a:custGeom>
              <a:avLst/>
              <a:gdLst>
                <a:gd name="T0" fmla="*/ 0 w 21"/>
                <a:gd name="T1" fmla="*/ 2147483647 h 42"/>
                <a:gd name="T2" fmla="*/ 2147483647 w 21"/>
                <a:gd name="T3" fmla="*/ 2147483647 h 42"/>
                <a:gd name="T4" fmla="*/ 2147483647 w 21"/>
                <a:gd name="T5" fmla="*/ 2147483647 h 42"/>
                <a:gd name="T6" fmla="*/ 2147483647 w 21"/>
                <a:gd name="T7" fmla="*/ 2147483647 h 42"/>
                <a:gd name="T8" fmla="*/ 2147483647 w 21"/>
                <a:gd name="T9" fmla="*/ 2147483647 h 42"/>
                <a:gd name="T10" fmla="*/ 2147483647 w 21"/>
                <a:gd name="T11" fmla="*/ 0 h 42"/>
                <a:gd name="T12" fmla="*/ 0 w 21"/>
                <a:gd name="T13" fmla="*/ 2147483647 h 42"/>
                <a:gd name="T14" fmla="*/ 0 60000 65536"/>
                <a:gd name="T15" fmla="*/ 0 60000 65536"/>
                <a:gd name="T16" fmla="*/ 0 60000 65536"/>
                <a:gd name="T17" fmla="*/ 0 60000 65536"/>
                <a:gd name="T18" fmla="*/ 0 60000 65536"/>
                <a:gd name="T19" fmla="*/ 0 60000 65536"/>
                <a:gd name="T20" fmla="*/ 0 60000 65536"/>
                <a:gd name="T21" fmla="*/ 0 w 21"/>
                <a:gd name="T22" fmla="*/ 0 h 42"/>
                <a:gd name="T23" fmla="*/ 21 w 2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42">
                  <a:moveTo>
                    <a:pt x="0" y="6"/>
                  </a:moveTo>
                  <a:lnTo>
                    <a:pt x="3" y="35"/>
                  </a:lnTo>
                  <a:lnTo>
                    <a:pt x="8" y="42"/>
                  </a:lnTo>
                  <a:lnTo>
                    <a:pt x="20" y="35"/>
                  </a:lnTo>
                  <a:lnTo>
                    <a:pt x="21" y="7"/>
                  </a:lnTo>
                  <a:lnTo>
                    <a:pt x="15" y="0"/>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8" name="Freeform 563"/>
            <p:cNvSpPr>
              <a:spLocks/>
            </p:cNvSpPr>
            <p:nvPr/>
          </p:nvSpPr>
          <p:spPr bwMode="auto">
            <a:xfrm>
              <a:off x="4486275" y="2638450"/>
              <a:ext cx="38100" cy="69850"/>
            </a:xfrm>
            <a:custGeom>
              <a:avLst/>
              <a:gdLst>
                <a:gd name="T0" fmla="*/ 0 w 21"/>
                <a:gd name="T1" fmla="*/ 2147483647 h 42"/>
                <a:gd name="T2" fmla="*/ 2147483647 w 21"/>
                <a:gd name="T3" fmla="*/ 2147483647 h 42"/>
                <a:gd name="T4" fmla="*/ 2147483647 w 21"/>
                <a:gd name="T5" fmla="*/ 2147483647 h 42"/>
                <a:gd name="T6" fmla="*/ 2147483647 w 21"/>
                <a:gd name="T7" fmla="*/ 2147483647 h 42"/>
                <a:gd name="T8" fmla="*/ 2147483647 w 21"/>
                <a:gd name="T9" fmla="*/ 2147483647 h 42"/>
                <a:gd name="T10" fmla="*/ 2147483647 w 21"/>
                <a:gd name="T11" fmla="*/ 0 h 42"/>
                <a:gd name="T12" fmla="*/ 0 w 21"/>
                <a:gd name="T13" fmla="*/ 2147483647 h 42"/>
                <a:gd name="T14" fmla="*/ 0 60000 65536"/>
                <a:gd name="T15" fmla="*/ 0 60000 65536"/>
                <a:gd name="T16" fmla="*/ 0 60000 65536"/>
                <a:gd name="T17" fmla="*/ 0 60000 65536"/>
                <a:gd name="T18" fmla="*/ 0 60000 65536"/>
                <a:gd name="T19" fmla="*/ 0 60000 65536"/>
                <a:gd name="T20" fmla="*/ 0 60000 65536"/>
                <a:gd name="T21" fmla="*/ 0 w 21"/>
                <a:gd name="T22" fmla="*/ 0 h 42"/>
                <a:gd name="T23" fmla="*/ 21 w 2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42">
                  <a:moveTo>
                    <a:pt x="0" y="6"/>
                  </a:moveTo>
                  <a:lnTo>
                    <a:pt x="3" y="35"/>
                  </a:lnTo>
                  <a:lnTo>
                    <a:pt x="8" y="42"/>
                  </a:lnTo>
                  <a:lnTo>
                    <a:pt x="20" y="35"/>
                  </a:lnTo>
                  <a:lnTo>
                    <a:pt x="21" y="7"/>
                  </a:lnTo>
                  <a:lnTo>
                    <a:pt x="15" y="0"/>
                  </a:lnTo>
                  <a:lnTo>
                    <a:pt x="0" y="6"/>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9" name="Freeform 564"/>
            <p:cNvSpPr>
              <a:spLocks/>
            </p:cNvSpPr>
            <p:nvPr/>
          </p:nvSpPr>
          <p:spPr bwMode="auto">
            <a:xfrm>
              <a:off x="4589463" y="2721000"/>
              <a:ext cx="79375" cy="46038"/>
            </a:xfrm>
            <a:custGeom>
              <a:avLst/>
              <a:gdLst>
                <a:gd name="T0" fmla="*/ 0 w 46"/>
                <a:gd name="T1" fmla="*/ 2147483647 h 28"/>
                <a:gd name="T2" fmla="*/ 2147483647 w 46"/>
                <a:gd name="T3" fmla="*/ 2147483647 h 28"/>
                <a:gd name="T4" fmla="*/ 2147483647 w 46"/>
                <a:gd name="T5" fmla="*/ 2147483647 h 28"/>
                <a:gd name="T6" fmla="*/ 2147483647 w 46"/>
                <a:gd name="T7" fmla="*/ 0 h 28"/>
                <a:gd name="T8" fmla="*/ 2147483647 w 46"/>
                <a:gd name="T9" fmla="*/ 2147483647 h 28"/>
                <a:gd name="T10" fmla="*/ 2147483647 w 46"/>
                <a:gd name="T11" fmla="*/ 2147483647 h 28"/>
                <a:gd name="T12" fmla="*/ 0 w 46"/>
                <a:gd name="T13" fmla="*/ 2147483647 h 28"/>
                <a:gd name="T14" fmla="*/ 0 60000 65536"/>
                <a:gd name="T15" fmla="*/ 0 60000 65536"/>
                <a:gd name="T16" fmla="*/ 0 60000 65536"/>
                <a:gd name="T17" fmla="*/ 0 60000 65536"/>
                <a:gd name="T18" fmla="*/ 0 60000 65536"/>
                <a:gd name="T19" fmla="*/ 0 60000 65536"/>
                <a:gd name="T20" fmla="*/ 0 60000 65536"/>
                <a:gd name="T21" fmla="*/ 0 w 46"/>
                <a:gd name="T22" fmla="*/ 0 h 28"/>
                <a:gd name="T23" fmla="*/ 46 w 46"/>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28">
                  <a:moveTo>
                    <a:pt x="0" y="6"/>
                  </a:moveTo>
                  <a:lnTo>
                    <a:pt x="4" y="13"/>
                  </a:lnTo>
                  <a:lnTo>
                    <a:pt x="39" y="28"/>
                  </a:lnTo>
                  <a:lnTo>
                    <a:pt x="46" y="0"/>
                  </a:lnTo>
                  <a:lnTo>
                    <a:pt x="26" y="5"/>
                  </a:lnTo>
                  <a:lnTo>
                    <a:pt x="5" y="2"/>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0" name="Freeform 565"/>
            <p:cNvSpPr>
              <a:spLocks/>
            </p:cNvSpPr>
            <p:nvPr/>
          </p:nvSpPr>
          <p:spPr bwMode="auto">
            <a:xfrm>
              <a:off x="4589463" y="2721000"/>
              <a:ext cx="79375" cy="46038"/>
            </a:xfrm>
            <a:custGeom>
              <a:avLst/>
              <a:gdLst>
                <a:gd name="T0" fmla="*/ 0 w 46"/>
                <a:gd name="T1" fmla="*/ 2147483647 h 28"/>
                <a:gd name="T2" fmla="*/ 2147483647 w 46"/>
                <a:gd name="T3" fmla="*/ 2147483647 h 28"/>
                <a:gd name="T4" fmla="*/ 2147483647 w 46"/>
                <a:gd name="T5" fmla="*/ 2147483647 h 28"/>
                <a:gd name="T6" fmla="*/ 2147483647 w 46"/>
                <a:gd name="T7" fmla="*/ 0 h 28"/>
                <a:gd name="T8" fmla="*/ 2147483647 w 46"/>
                <a:gd name="T9" fmla="*/ 2147483647 h 28"/>
                <a:gd name="T10" fmla="*/ 2147483647 w 46"/>
                <a:gd name="T11" fmla="*/ 2147483647 h 28"/>
                <a:gd name="T12" fmla="*/ 0 w 46"/>
                <a:gd name="T13" fmla="*/ 2147483647 h 28"/>
                <a:gd name="T14" fmla="*/ 0 60000 65536"/>
                <a:gd name="T15" fmla="*/ 0 60000 65536"/>
                <a:gd name="T16" fmla="*/ 0 60000 65536"/>
                <a:gd name="T17" fmla="*/ 0 60000 65536"/>
                <a:gd name="T18" fmla="*/ 0 60000 65536"/>
                <a:gd name="T19" fmla="*/ 0 60000 65536"/>
                <a:gd name="T20" fmla="*/ 0 60000 65536"/>
                <a:gd name="T21" fmla="*/ 0 w 46"/>
                <a:gd name="T22" fmla="*/ 0 h 28"/>
                <a:gd name="T23" fmla="*/ 46 w 46"/>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28">
                  <a:moveTo>
                    <a:pt x="0" y="6"/>
                  </a:moveTo>
                  <a:lnTo>
                    <a:pt x="4" y="13"/>
                  </a:lnTo>
                  <a:lnTo>
                    <a:pt x="39" y="28"/>
                  </a:lnTo>
                  <a:lnTo>
                    <a:pt x="46" y="0"/>
                  </a:lnTo>
                  <a:lnTo>
                    <a:pt x="26" y="5"/>
                  </a:lnTo>
                  <a:lnTo>
                    <a:pt x="5" y="2"/>
                  </a:lnTo>
                  <a:lnTo>
                    <a:pt x="0" y="6"/>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1" name="Freeform 566"/>
            <p:cNvSpPr>
              <a:spLocks/>
            </p:cNvSpPr>
            <p:nvPr/>
          </p:nvSpPr>
          <p:spPr bwMode="auto">
            <a:xfrm>
              <a:off x="4808538" y="2721000"/>
              <a:ext cx="50800" cy="53975"/>
            </a:xfrm>
            <a:custGeom>
              <a:avLst/>
              <a:gdLst>
                <a:gd name="T0" fmla="*/ 0 w 29"/>
                <a:gd name="T1" fmla="*/ 2147483647 h 34"/>
                <a:gd name="T2" fmla="*/ 2147483647 w 29"/>
                <a:gd name="T3" fmla="*/ 2147483647 h 34"/>
                <a:gd name="T4" fmla="*/ 2147483647 w 29"/>
                <a:gd name="T5" fmla="*/ 2147483647 h 34"/>
                <a:gd name="T6" fmla="*/ 2147483647 w 29"/>
                <a:gd name="T7" fmla="*/ 2147483647 h 34"/>
                <a:gd name="T8" fmla="*/ 2147483647 w 29"/>
                <a:gd name="T9" fmla="*/ 2147483647 h 34"/>
                <a:gd name="T10" fmla="*/ 2147483647 w 29"/>
                <a:gd name="T11" fmla="*/ 2147483647 h 34"/>
                <a:gd name="T12" fmla="*/ 2147483647 w 29"/>
                <a:gd name="T13" fmla="*/ 2147483647 h 34"/>
                <a:gd name="T14" fmla="*/ 2147483647 w 29"/>
                <a:gd name="T15" fmla="*/ 2147483647 h 34"/>
                <a:gd name="T16" fmla="*/ 2147483647 w 29"/>
                <a:gd name="T17" fmla="*/ 2147483647 h 34"/>
                <a:gd name="T18" fmla="*/ 2147483647 w 29"/>
                <a:gd name="T19" fmla="*/ 0 h 34"/>
                <a:gd name="T20" fmla="*/ 0 w 29"/>
                <a:gd name="T21" fmla="*/ 2147483647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34"/>
                <a:gd name="T35" fmla="*/ 29 w 29"/>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34">
                  <a:moveTo>
                    <a:pt x="0" y="9"/>
                  </a:moveTo>
                  <a:lnTo>
                    <a:pt x="7" y="15"/>
                  </a:lnTo>
                  <a:lnTo>
                    <a:pt x="8" y="27"/>
                  </a:lnTo>
                  <a:lnTo>
                    <a:pt x="19" y="34"/>
                  </a:lnTo>
                  <a:lnTo>
                    <a:pt x="22" y="27"/>
                  </a:lnTo>
                  <a:lnTo>
                    <a:pt x="28" y="34"/>
                  </a:lnTo>
                  <a:lnTo>
                    <a:pt x="22" y="15"/>
                  </a:lnTo>
                  <a:lnTo>
                    <a:pt x="29" y="18"/>
                  </a:lnTo>
                  <a:lnTo>
                    <a:pt x="24" y="8"/>
                  </a:lnTo>
                  <a:lnTo>
                    <a:pt x="10" y="0"/>
                  </a:lnTo>
                  <a:lnTo>
                    <a:pt x="0" y="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2" name="Freeform 567"/>
            <p:cNvSpPr>
              <a:spLocks/>
            </p:cNvSpPr>
            <p:nvPr/>
          </p:nvSpPr>
          <p:spPr bwMode="auto">
            <a:xfrm>
              <a:off x="4808538" y="2721000"/>
              <a:ext cx="50800" cy="53975"/>
            </a:xfrm>
            <a:custGeom>
              <a:avLst/>
              <a:gdLst>
                <a:gd name="T0" fmla="*/ 0 w 29"/>
                <a:gd name="T1" fmla="*/ 2147483647 h 34"/>
                <a:gd name="T2" fmla="*/ 2147483647 w 29"/>
                <a:gd name="T3" fmla="*/ 2147483647 h 34"/>
                <a:gd name="T4" fmla="*/ 2147483647 w 29"/>
                <a:gd name="T5" fmla="*/ 2147483647 h 34"/>
                <a:gd name="T6" fmla="*/ 2147483647 w 29"/>
                <a:gd name="T7" fmla="*/ 2147483647 h 34"/>
                <a:gd name="T8" fmla="*/ 2147483647 w 29"/>
                <a:gd name="T9" fmla="*/ 2147483647 h 34"/>
                <a:gd name="T10" fmla="*/ 2147483647 w 29"/>
                <a:gd name="T11" fmla="*/ 2147483647 h 34"/>
                <a:gd name="T12" fmla="*/ 2147483647 w 29"/>
                <a:gd name="T13" fmla="*/ 2147483647 h 34"/>
                <a:gd name="T14" fmla="*/ 2147483647 w 29"/>
                <a:gd name="T15" fmla="*/ 2147483647 h 34"/>
                <a:gd name="T16" fmla="*/ 2147483647 w 29"/>
                <a:gd name="T17" fmla="*/ 2147483647 h 34"/>
                <a:gd name="T18" fmla="*/ 2147483647 w 29"/>
                <a:gd name="T19" fmla="*/ 0 h 34"/>
                <a:gd name="T20" fmla="*/ 0 w 29"/>
                <a:gd name="T21" fmla="*/ 2147483647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34"/>
                <a:gd name="T35" fmla="*/ 29 w 29"/>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34">
                  <a:moveTo>
                    <a:pt x="0" y="9"/>
                  </a:moveTo>
                  <a:lnTo>
                    <a:pt x="7" y="15"/>
                  </a:lnTo>
                  <a:lnTo>
                    <a:pt x="8" y="27"/>
                  </a:lnTo>
                  <a:lnTo>
                    <a:pt x="19" y="34"/>
                  </a:lnTo>
                  <a:lnTo>
                    <a:pt x="22" y="27"/>
                  </a:lnTo>
                  <a:lnTo>
                    <a:pt x="28" y="34"/>
                  </a:lnTo>
                  <a:lnTo>
                    <a:pt x="22" y="15"/>
                  </a:lnTo>
                  <a:lnTo>
                    <a:pt x="29" y="18"/>
                  </a:lnTo>
                  <a:lnTo>
                    <a:pt x="24" y="8"/>
                  </a:lnTo>
                  <a:lnTo>
                    <a:pt x="10" y="0"/>
                  </a:lnTo>
                  <a:lnTo>
                    <a:pt x="0" y="9"/>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3" name="Freeform 568"/>
            <p:cNvSpPr>
              <a:spLocks/>
            </p:cNvSpPr>
            <p:nvPr/>
          </p:nvSpPr>
          <p:spPr bwMode="auto">
            <a:xfrm>
              <a:off x="4870450" y="2797200"/>
              <a:ext cx="69850" cy="19050"/>
            </a:xfrm>
            <a:custGeom>
              <a:avLst/>
              <a:gdLst>
                <a:gd name="T0" fmla="*/ 0 w 39"/>
                <a:gd name="T1" fmla="*/ 2147483647 h 12"/>
                <a:gd name="T2" fmla="*/ 2147483647 w 39"/>
                <a:gd name="T3" fmla="*/ 2147483647 h 12"/>
                <a:gd name="T4" fmla="*/ 2147483647 w 39"/>
                <a:gd name="T5" fmla="*/ 2147483647 h 12"/>
                <a:gd name="T6" fmla="*/ 2147483647 w 39"/>
                <a:gd name="T7" fmla="*/ 2147483647 h 12"/>
                <a:gd name="T8" fmla="*/ 2147483647 w 39"/>
                <a:gd name="T9" fmla="*/ 2147483647 h 12"/>
                <a:gd name="T10" fmla="*/ 2147483647 w 39"/>
                <a:gd name="T11" fmla="*/ 2147483647 h 12"/>
                <a:gd name="T12" fmla="*/ 2147483647 w 39"/>
                <a:gd name="T13" fmla="*/ 0 h 12"/>
                <a:gd name="T14" fmla="*/ 0 w 39"/>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2"/>
                <a:gd name="T26" fmla="*/ 39 w 3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2">
                  <a:moveTo>
                    <a:pt x="0" y="7"/>
                  </a:moveTo>
                  <a:lnTo>
                    <a:pt x="20" y="12"/>
                  </a:lnTo>
                  <a:lnTo>
                    <a:pt x="38" y="10"/>
                  </a:lnTo>
                  <a:lnTo>
                    <a:pt x="39" y="6"/>
                  </a:lnTo>
                  <a:lnTo>
                    <a:pt x="32" y="9"/>
                  </a:lnTo>
                  <a:lnTo>
                    <a:pt x="32" y="4"/>
                  </a:lnTo>
                  <a:lnTo>
                    <a:pt x="1" y="0"/>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4" name="Freeform 569"/>
            <p:cNvSpPr>
              <a:spLocks/>
            </p:cNvSpPr>
            <p:nvPr/>
          </p:nvSpPr>
          <p:spPr bwMode="auto">
            <a:xfrm>
              <a:off x="4870450" y="2797200"/>
              <a:ext cx="69850" cy="19050"/>
            </a:xfrm>
            <a:custGeom>
              <a:avLst/>
              <a:gdLst>
                <a:gd name="T0" fmla="*/ 0 w 39"/>
                <a:gd name="T1" fmla="*/ 2147483647 h 12"/>
                <a:gd name="T2" fmla="*/ 2147483647 w 39"/>
                <a:gd name="T3" fmla="*/ 2147483647 h 12"/>
                <a:gd name="T4" fmla="*/ 2147483647 w 39"/>
                <a:gd name="T5" fmla="*/ 2147483647 h 12"/>
                <a:gd name="T6" fmla="*/ 2147483647 w 39"/>
                <a:gd name="T7" fmla="*/ 2147483647 h 12"/>
                <a:gd name="T8" fmla="*/ 2147483647 w 39"/>
                <a:gd name="T9" fmla="*/ 2147483647 h 12"/>
                <a:gd name="T10" fmla="*/ 2147483647 w 39"/>
                <a:gd name="T11" fmla="*/ 2147483647 h 12"/>
                <a:gd name="T12" fmla="*/ 2147483647 w 39"/>
                <a:gd name="T13" fmla="*/ 0 h 12"/>
                <a:gd name="T14" fmla="*/ 0 w 39"/>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2"/>
                <a:gd name="T26" fmla="*/ 39 w 3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2">
                  <a:moveTo>
                    <a:pt x="0" y="7"/>
                  </a:moveTo>
                  <a:lnTo>
                    <a:pt x="20" y="12"/>
                  </a:lnTo>
                  <a:lnTo>
                    <a:pt x="38" y="10"/>
                  </a:lnTo>
                  <a:lnTo>
                    <a:pt x="39" y="6"/>
                  </a:lnTo>
                  <a:lnTo>
                    <a:pt x="32" y="9"/>
                  </a:lnTo>
                  <a:lnTo>
                    <a:pt x="32" y="4"/>
                  </a:lnTo>
                  <a:lnTo>
                    <a:pt x="1"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5" name="Freeform 570"/>
            <p:cNvSpPr>
              <a:spLocks/>
            </p:cNvSpPr>
            <p:nvPr/>
          </p:nvSpPr>
          <p:spPr bwMode="auto">
            <a:xfrm>
              <a:off x="5094288" y="2797200"/>
              <a:ext cx="53975" cy="23813"/>
            </a:xfrm>
            <a:custGeom>
              <a:avLst/>
              <a:gdLst>
                <a:gd name="T0" fmla="*/ 0 w 32"/>
                <a:gd name="T1" fmla="*/ 2147483647 h 16"/>
                <a:gd name="T2" fmla="*/ 2147483647 w 32"/>
                <a:gd name="T3" fmla="*/ 2147483647 h 16"/>
                <a:gd name="T4" fmla="*/ 2147483647 w 32"/>
                <a:gd name="T5" fmla="*/ 2147483647 h 16"/>
                <a:gd name="T6" fmla="*/ 2147483647 w 32"/>
                <a:gd name="T7" fmla="*/ 2147483647 h 16"/>
                <a:gd name="T8" fmla="*/ 2147483647 w 32"/>
                <a:gd name="T9" fmla="*/ 2147483647 h 16"/>
                <a:gd name="T10" fmla="*/ 2147483647 w 32"/>
                <a:gd name="T11" fmla="*/ 0 h 16"/>
                <a:gd name="T12" fmla="*/ 0 w 32"/>
                <a:gd name="T13" fmla="*/ 2147483647 h 16"/>
                <a:gd name="T14" fmla="*/ 0 60000 65536"/>
                <a:gd name="T15" fmla="*/ 0 60000 65536"/>
                <a:gd name="T16" fmla="*/ 0 60000 65536"/>
                <a:gd name="T17" fmla="*/ 0 60000 65536"/>
                <a:gd name="T18" fmla="*/ 0 60000 65536"/>
                <a:gd name="T19" fmla="*/ 0 60000 65536"/>
                <a:gd name="T20" fmla="*/ 0 60000 65536"/>
                <a:gd name="T21" fmla="*/ 0 w 32"/>
                <a:gd name="T22" fmla="*/ 0 h 16"/>
                <a:gd name="T23" fmla="*/ 32 w 3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6">
                  <a:moveTo>
                    <a:pt x="0" y="10"/>
                  </a:moveTo>
                  <a:lnTo>
                    <a:pt x="2" y="16"/>
                  </a:lnTo>
                  <a:lnTo>
                    <a:pt x="18" y="16"/>
                  </a:lnTo>
                  <a:lnTo>
                    <a:pt x="26" y="12"/>
                  </a:lnTo>
                  <a:lnTo>
                    <a:pt x="24" y="7"/>
                  </a:lnTo>
                  <a:lnTo>
                    <a:pt x="32" y="0"/>
                  </a:lnTo>
                  <a:lnTo>
                    <a:pt x="0"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6" name="Freeform 571"/>
            <p:cNvSpPr>
              <a:spLocks/>
            </p:cNvSpPr>
            <p:nvPr/>
          </p:nvSpPr>
          <p:spPr bwMode="auto">
            <a:xfrm>
              <a:off x="5094288" y="2797200"/>
              <a:ext cx="53975" cy="23813"/>
            </a:xfrm>
            <a:custGeom>
              <a:avLst/>
              <a:gdLst>
                <a:gd name="T0" fmla="*/ 0 w 32"/>
                <a:gd name="T1" fmla="*/ 2147483647 h 16"/>
                <a:gd name="T2" fmla="*/ 2147483647 w 32"/>
                <a:gd name="T3" fmla="*/ 2147483647 h 16"/>
                <a:gd name="T4" fmla="*/ 2147483647 w 32"/>
                <a:gd name="T5" fmla="*/ 2147483647 h 16"/>
                <a:gd name="T6" fmla="*/ 2147483647 w 32"/>
                <a:gd name="T7" fmla="*/ 2147483647 h 16"/>
                <a:gd name="T8" fmla="*/ 2147483647 w 32"/>
                <a:gd name="T9" fmla="*/ 2147483647 h 16"/>
                <a:gd name="T10" fmla="*/ 2147483647 w 32"/>
                <a:gd name="T11" fmla="*/ 0 h 16"/>
                <a:gd name="T12" fmla="*/ 0 w 32"/>
                <a:gd name="T13" fmla="*/ 2147483647 h 16"/>
                <a:gd name="T14" fmla="*/ 0 60000 65536"/>
                <a:gd name="T15" fmla="*/ 0 60000 65536"/>
                <a:gd name="T16" fmla="*/ 0 60000 65536"/>
                <a:gd name="T17" fmla="*/ 0 60000 65536"/>
                <a:gd name="T18" fmla="*/ 0 60000 65536"/>
                <a:gd name="T19" fmla="*/ 0 60000 65536"/>
                <a:gd name="T20" fmla="*/ 0 60000 65536"/>
                <a:gd name="T21" fmla="*/ 0 w 32"/>
                <a:gd name="T22" fmla="*/ 0 h 16"/>
                <a:gd name="T23" fmla="*/ 32 w 3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6">
                  <a:moveTo>
                    <a:pt x="0" y="10"/>
                  </a:moveTo>
                  <a:lnTo>
                    <a:pt x="2" y="16"/>
                  </a:lnTo>
                  <a:lnTo>
                    <a:pt x="18" y="16"/>
                  </a:lnTo>
                  <a:lnTo>
                    <a:pt x="26" y="12"/>
                  </a:lnTo>
                  <a:lnTo>
                    <a:pt x="24" y="7"/>
                  </a:lnTo>
                  <a:lnTo>
                    <a:pt x="32" y="0"/>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7" name="Freeform 572"/>
            <p:cNvSpPr>
              <a:spLocks/>
            </p:cNvSpPr>
            <p:nvPr/>
          </p:nvSpPr>
          <p:spPr bwMode="auto">
            <a:xfrm>
              <a:off x="4338638" y="2676550"/>
              <a:ext cx="30162" cy="19050"/>
            </a:xfrm>
            <a:custGeom>
              <a:avLst/>
              <a:gdLst>
                <a:gd name="T0" fmla="*/ 0 w 17"/>
                <a:gd name="T1" fmla="*/ 2147483647 h 12"/>
                <a:gd name="T2" fmla="*/ 2147483647 w 17"/>
                <a:gd name="T3" fmla="*/ 2147483647 h 12"/>
                <a:gd name="T4" fmla="*/ 2147483647 w 17"/>
                <a:gd name="T5" fmla="*/ 2147483647 h 12"/>
                <a:gd name="T6" fmla="*/ 2147483647 w 17"/>
                <a:gd name="T7" fmla="*/ 0 h 12"/>
                <a:gd name="T8" fmla="*/ 0 w 17"/>
                <a:gd name="T9" fmla="*/ 2147483647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6"/>
                  </a:moveTo>
                  <a:lnTo>
                    <a:pt x="13" y="12"/>
                  </a:lnTo>
                  <a:lnTo>
                    <a:pt x="17" y="4"/>
                  </a:lnTo>
                  <a:lnTo>
                    <a:pt x="10" y="0"/>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8" name="Freeform 573"/>
            <p:cNvSpPr>
              <a:spLocks/>
            </p:cNvSpPr>
            <p:nvPr/>
          </p:nvSpPr>
          <p:spPr bwMode="auto">
            <a:xfrm>
              <a:off x="4338638" y="2676550"/>
              <a:ext cx="30162" cy="19050"/>
            </a:xfrm>
            <a:custGeom>
              <a:avLst/>
              <a:gdLst>
                <a:gd name="T0" fmla="*/ 0 w 17"/>
                <a:gd name="T1" fmla="*/ 2147483647 h 12"/>
                <a:gd name="T2" fmla="*/ 2147483647 w 17"/>
                <a:gd name="T3" fmla="*/ 2147483647 h 12"/>
                <a:gd name="T4" fmla="*/ 2147483647 w 17"/>
                <a:gd name="T5" fmla="*/ 2147483647 h 12"/>
                <a:gd name="T6" fmla="*/ 2147483647 w 17"/>
                <a:gd name="T7" fmla="*/ 0 h 12"/>
                <a:gd name="T8" fmla="*/ 0 w 17"/>
                <a:gd name="T9" fmla="*/ 2147483647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6"/>
                  </a:moveTo>
                  <a:lnTo>
                    <a:pt x="13" y="12"/>
                  </a:lnTo>
                  <a:lnTo>
                    <a:pt x="17" y="4"/>
                  </a:lnTo>
                  <a:lnTo>
                    <a:pt x="10" y="0"/>
                  </a:lnTo>
                  <a:lnTo>
                    <a:pt x="0"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9" name="Freeform 574"/>
            <p:cNvSpPr>
              <a:spLocks/>
            </p:cNvSpPr>
            <p:nvPr/>
          </p:nvSpPr>
          <p:spPr bwMode="auto">
            <a:xfrm>
              <a:off x="3567113" y="2713063"/>
              <a:ext cx="12700" cy="4762"/>
            </a:xfrm>
            <a:custGeom>
              <a:avLst/>
              <a:gdLst>
                <a:gd name="T0" fmla="*/ 0 w 7"/>
                <a:gd name="T1" fmla="*/ 0 h 3"/>
                <a:gd name="T2" fmla="*/ 2147483647 w 7"/>
                <a:gd name="T3" fmla="*/ 2147483647 h 3"/>
                <a:gd name="T4" fmla="*/ 0 w 7"/>
                <a:gd name="T5" fmla="*/ 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0"/>
                  </a:moveTo>
                  <a:lnTo>
                    <a:pt x="7" y="3"/>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0" name="Line 575"/>
            <p:cNvSpPr>
              <a:spLocks noChangeShapeType="1"/>
            </p:cNvSpPr>
            <p:nvPr/>
          </p:nvSpPr>
          <p:spPr bwMode="auto">
            <a:xfrm>
              <a:off x="3567113" y="2713063"/>
              <a:ext cx="12700" cy="4762"/>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1" name="Freeform 576"/>
            <p:cNvSpPr>
              <a:spLocks/>
            </p:cNvSpPr>
            <p:nvPr/>
          </p:nvSpPr>
          <p:spPr bwMode="auto">
            <a:xfrm>
              <a:off x="3635375" y="2735288"/>
              <a:ext cx="19050" cy="0"/>
            </a:xfrm>
            <a:custGeom>
              <a:avLst/>
              <a:gdLst>
                <a:gd name="T0" fmla="*/ 0 w 10"/>
                <a:gd name="T1" fmla="*/ 2147483647 w 10"/>
                <a:gd name="T2" fmla="*/ 0 w 10"/>
                <a:gd name="T3" fmla="*/ 0 60000 65536"/>
                <a:gd name="T4" fmla="*/ 0 60000 65536"/>
                <a:gd name="T5" fmla="*/ 0 60000 65536"/>
                <a:gd name="T6" fmla="*/ 0 w 10"/>
                <a:gd name="T7" fmla="*/ 10 w 10"/>
              </a:gdLst>
              <a:ahLst/>
              <a:cxnLst>
                <a:cxn ang="T3">
                  <a:pos x="T0" y="0"/>
                </a:cxn>
                <a:cxn ang="T4">
                  <a:pos x="T1" y="0"/>
                </a:cxn>
                <a:cxn ang="T5">
                  <a:pos x="T2" y="0"/>
                </a:cxn>
              </a:cxnLst>
              <a:rect l="T6" t="0" r="T7" b="0"/>
              <a:pathLst>
                <a:path w="10">
                  <a:moveTo>
                    <a:pt x="0" y="0"/>
                  </a:moveTo>
                  <a:lnTo>
                    <a:pt x="10"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2" name="Line 577"/>
            <p:cNvSpPr>
              <a:spLocks noChangeShapeType="1"/>
            </p:cNvSpPr>
            <p:nvPr/>
          </p:nvSpPr>
          <p:spPr bwMode="auto">
            <a:xfrm>
              <a:off x="3635375" y="2735288"/>
              <a:ext cx="19050" cy="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3" name="Freeform 578"/>
            <p:cNvSpPr>
              <a:spLocks/>
            </p:cNvSpPr>
            <p:nvPr/>
          </p:nvSpPr>
          <p:spPr bwMode="auto">
            <a:xfrm>
              <a:off x="3835400" y="2987700"/>
              <a:ext cx="15875" cy="17463"/>
            </a:xfrm>
            <a:custGeom>
              <a:avLst/>
              <a:gdLst>
                <a:gd name="T0" fmla="*/ 0 w 9"/>
                <a:gd name="T1" fmla="*/ 2147483647 h 11"/>
                <a:gd name="T2" fmla="*/ 2147483647 w 9"/>
                <a:gd name="T3" fmla="*/ 2147483647 h 11"/>
                <a:gd name="T4" fmla="*/ 2147483647 w 9"/>
                <a:gd name="T5" fmla="*/ 0 h 11"/>
                <a:gd name="T6" fmla="*/ 0 w 9"/>
                <a:gd name="T7" fmla="*/ 2147483647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0" y="5"/>
                  </a:moveTo>
                  <a:lnTo>
                    <a:pt x="3" y="11"/>
                  </a:lnTo>
                  <a:lnTo>
                    <a:pt x="9" y="0"/>
                  </a:lnTo>
                  <a:lnTo>
                    <a:pt x="0"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4" name="Freeform 579"/>
            <p:cNvSpPr>
              <a:spLocks/>
            </p:cNvSpPr>
            <p:nvPr/>
          </p:nvSpPr>
          <p:spPr bwMode="auto">
            <a:xfrm>
              <a:off x="3835400" y="2987700"/>
              <a:ext cx="15875" cy="17463"/>
            </a:xfrm>
            <a:custGeom>
              <a:avLst/>
              <a:gdLst>
                <a:gd name="T0" fmla="*/ 0 w 9"/>
                <a:gd name="T1" fmla="*/ 2147483647 h 11"/>
                <a:gd name="T2" fmla="*/ 2147483647 w 9"/>
                <a:gd name="T3" fmla="*/ 2147483647 h 11"/>
                <a:gd name="T4" fmla="*/ 2147483647 w 9"/>
                <a:gd name="T5" fmla="*/ 0 h 11"/>
                <a:gd name="T6" fmla="*/ 0 w 9"/>
                <a:gd name="T7" fmla="*/ 2147483647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0" y="5"/>
                  </a:moveTo>
                  <a:lnTo>
                    <a:pt x="3" y="11"/>
                  </a:lnTo>
                  <a:lnTo>
                    <a:pt x="9" y="0"/>
                  </a:lnTo>
                  <a:lnTo>
                    <a:pt x="0" y="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5" name="Freeform 580"/>
            <p:cNvSpPr>
              <a:spLocks/>
            </p:cNvSpPr>
            <p:nvPr/>
          </p:nvSpPr>
          <p:spPr bwMode="auto">
            <a:xfrm>
              <a:off x="3859213" y="2998813"/>
              <a:ext cx="14287" cy="12700"/>
            </a:xfrm>
            <a:custGeom>
              <a:avLst/>
              <a:gdLst>
                <a:gd name="T0" fmla="*/ 0 w 7"/>
                <a:gd name="T1" fmla="*/ 2147483647 h 8"/>
                <a:gd name="T2" fmla="*/ 2147483647 w 7"/>
                <a:gd name="T3" fmla="*/ 2147483647 h 8"/>
                <a:gd name="T4" fmla="*/ 2147483647 w 7"/>
                <a:gd name="T5" fmla="*/ 2147483647 h 8"/>
                <a:gd name="T6" fmla="*/ 2147483647 w 7"/>
                <a:gd name="T7" fmla="*/ 0 h 8"/>
                <a:gd name="T8" fmla="*/ 0 w 7"/>
                <a:gd name="T9" fmla="*/ 214748364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3"/>
                  </a:moveTo>
                  <a:lnTo>
                    <a:pt x="2" y="8"/>
                  </a:lnTo>
                  <a:lnTo>
                    <a:pt x="7" y="6"/>
                  </a:lnTo>
                  <a:lnTo>
                    <a:pt x="6"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6" name="Freeform 581"/>
            <p:cNvSpPr>
              <a:spLocks/>
            </p:cNvSpPr>
            <p:nvPr/>
          </p:nvSpPr>
          <p:spPr bwMode="auto">
            <a:xfrm>
              <a:off x="3859213" y="2998813"/>
              <a:ext cx="14287" cy="12700"/>
            </a:xfrm>
            <a:custGeom>
              <a:avLst/>
              <a:gdLst>
                <a:gd name="T0" fmla="*/ 0 w 7"/>
                <a:gd name="T1" fmla="*/ 2147483647 h 8"/>
                <a:gd name="T2" fmla="*/ 2147483647 w 7"/>
                <a:gd name="T3" fmla="*/ 2147483647 h 8"/>
                <a:gd name="T4" fmla="*/ 2147483647 w 7"/>
                <a:gd name="T5" fmla="*/ 2147483647 h 8"/>
                <a:gd name="T6" fmla="*/ 2147483647 w 7"/>
                <a:gd name="T7" fmla="*/ 0 h 8"/>
                <a:gd name="T8" fmla="*/ 0 w 7"/>
                <a:gd name="T9" fmla="*/ 214748364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3"/>
                  </a:moveTo>
                  <a:lnTo>
                    <a:pt x="2" y="8"/>
                  </a:lnTo>
                  <a:lnTo>
                    <a:pt x="7" y="6"/>
                  </a:lnTo>
                  <a:lnTo>
                    <a:pt x="6"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7" name="Freeform 582"/>
            <p:cNvSpPr>
              <a:spLocks/>
            </p:cNvSpPr>
            <p:nvPr/>
          </p:nvSpPr>
          <p:spPr bwMode="auto">
            <a:xfrm>
              <a:off x="3902075" y="2975000"/>
              <a:ext cx="26988" cy="23813"/>
            </a:xfrm>
            <a:custGeom>
              <a:avLst/>
              <a:gdLst>
                <a:gd name="T0" fmla="*/ 0 w 14"/>
                <a:gd name="T1" fmla="*/ 2147483647 h 17"/>
                <a:gd name="T2" fmla="*/ 2147483647 w 14"/>
                <a:gd name="T3" fmla="*/ 2147483647 h 17"/>
                <a:gd name="T4" fmla="*/ 2147483647 w 14"/>
                <a:gd name="T5" fmla="*/ 2147483647 h 17"/>
                <a:gd name="T6" fmla="*/ 2147483647 w 14"/>
                <a:gd name="T7" fmla="*/ 0 h 17"/>
                <a:gd name="T8" fmla="*/ 0 w 14"/>
                <a:gd name="T9" fmla="*/ 2147483647 h 17"/>
                <a:gd name="T10" fmla="*/ 0 60000 65536"/>
                <a:gd name="T11" fmla="*/ 0 60000 65536"/>
                <a:gd name="T12" fmla="*/ 0 60000 65536"/>
                <a:gd name="T13" fmla="*/ 0 60000 65536"/>
                <a:gd name="T14" fmla="*/ 0 60000 65536"/>
                <a:gd name="T15" fmla="*/ 0 w 14"/>
                <a:gd name="T16" fmla="*/ 0 h 17"/>
                <a:gd name="T17" fmla="*/ 14 w 14"/>
                <a:gd name="T18" fmla="*/ 17 h 17"/>
              </a:gdLst>
              <a:ahLst/>
              <a:cxnLst>
                <a:cxn ang="T10">
                  <a:pos x="T0" y="T1"/>
                </a:cxn>
                <a:cxn ang="T11">
                  <a:pos x="T2" y="T3"/>
                </a:cxn>
                <a:cxn ang="T12">
                  <a:pos x="T4" y="T5"/>
                </a:cxn>
                <a:cxn ang="T13">
                  <a:pos x="T6" y="T7"/>
                </a:cxn>
                <a:cxn ang="T14">
                  <a:pos x="T8" y="T9"/>
                </a:cxn>
              </a:cxnLst>
              <a:rect l="T15" t="T16" r="T17" b="T18"/>
              <a:pathLst>
                <a:path w="14" h="17">
                  <a:moveTo>
                    <a:pt x="0" y="17"/>
                  </a:moveTo>
                  <a:lnTo>
                    <a:pt x="6" y="14"/>
                  </a:lnTo>
                  <a:lnTo>
                    <a:pt x="7" y="4"/>
                  </a:lnTo>
                  <a:lnTo>
                    <a:pt x="14" y="0"/>
                  </a:lnTo>
                  <a:lnTo>
                    <a:pt x="0" y="1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8" name="Freeform 583"/>
            <p:cNvSpPr>
              <a:spLocks/>
            </p:cNvSpPr>
            <p:nvPr/>
          </p:nvSpPr>
          <p:spPr bwMode="auto">
            <a:xfrm>
              <a:off x="3902075" y="2975000"/>
              <a:ext cx="26988" cy="23813"/>
            </a:xfrm>
            <a:custGeom>
              <a:avLst/>
              <a:gdLst>
                <a:gd name="T0" fmla="*/ 0 w 14"/>
                <a:gd name="T1" fmla="*/ 2147483647 h 17"/>
                <a:gd name="T2" fmla="*/ 2147483647 w 14"/>
                <a:gd name="T3" fmla="*/ 2147483647 h 17"/>
                <a:gd name="T4" fmla="*/ 2147483647 w 14"/>
                <a:gd name="T5" fmla="*/ 2147483647 h 17"/>
                <a:gd name="T6" fmla="*/ 2147483647 w 14"/>
                <a:gd name="T7" fmla="*/ 0 h 17"/>
                <a:gd name="T8" fmla="*/ 0 w 14"/>
                <a:gd name="T9" fmla="*/ 2147483647 h 17"/>
                <a:gd name="T10" fmla="*/ 0 60000 65536"/>
                <a:gd name="T11" fmla="*/ 0 60000 65536"/>
                <a:gd name="T12" fmla="*/ 0 60000 65536"/>
                <a:gd name="T13" fmla="*/ 0 60000 65536"/>
                <a:gd name="T14" fmla="*/ 0 60000 65536"/>
                <a:gd name="T15" fmla="*/ 0 w 14"/>
                <a:gd name="T16" fmla="*/ 0 h 17"/>
                <a:gd name="T17" fmla="*/ 14 w 14"/>
                <a:gd name="T18" fmla="*/ 17 h 17"/>
              </a:gdLst>
              <a:ahLst/>
              <a:cxnLst>
                <a:cxn ang="T10">
                  <a:pos x="T0" y="T1"/>
                </a:cxn>
                <a:cxn ang="T11">
                  <a:pos x="T2" y="T3"/>
                </a:cxn>
                <a:cxn ang="T12">
                  <a:pos x="T4" y="T5"/>
                </a:cxn>
                <a:cxn ang="T13">
                  <a:pos x="T6" y="T7"/>
                </a:cxn>
                <a:cxn ang="T14">
                  <a:pos x="T8" y="T9"/>
                </a:cxn>
              </a:cxnLst>
              <a:rect l="T15" t="T16" r="T17" b="T18"/>
              <a:pathLst>
                <a:path w="14" h="17">
                  <a:moveTo>
                    <a:pt x="0" y="17"/>
                  </a:moveTo>
                  <a:lnTo>
                    <a:pt x="6" y="14"/>
                  </a:lnTo>
                  <a:lnTo>
                    <a:pt x="7" y="4"/>
                  </a:lnTo>
                  <a:lnTo>
                    <a:pt x="14" y="0"/>
                  </a:lnTo>
                  <a:lnTo>
                    <a:pt x="0" y="1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9" name="Freeform 584"/>
            <p:cNvSpPr>
              <a:spLocks/>
            </p:cNvSpPr>
            <p:nvPr/>
          </p:nvSpPr>
          <p:spPr bwMode="auto">
            <a:xfrm>
              <a:off x="7197725" y="4071963"/>
              <a:ext cx="1063625" cy="784225"/>
            </a:xfrm>
            <a:custGeom>
              <a:avLst/>
              <a:gdLst>
                <a:gd name="T0" fmla="*/ 2147483647 w 592"/>
                <a:gd name="T1" fmla="*/ 2147483647 h 501"/>
                <a:gd name="T2" fmla="*/ 2147483647 w 592"/>
                <a:gd name="T3" fmla="*/ 2147483647 h 501"/>
                <a:gd name="T4" fmla="*/ 2147483647 w 592"/>
                <a:gd name="T5" fmla="*/ 2147483647 h 501"/>
                <a:gd name="T6" fmla="*/ 2147483647 w 592"/>
                <a:gd name="T7" fmla="*/ 2147483647 h 501"/>
                <a:gd name="T8" fmla="*/ 2147483647 w 592"/>
                <a:gd name="T9" fmla="*/ 2147483647 h 501"/>
                <a:gd name="T10" fmla="*/ 2147483647 w 592"/>
                <a:gd name="T11" fmla="*/ 2147483647 h 501"/>
                <a:gd name="T12" fmla="*/ 2147483647 w 592"/>
                <a:gd name="T13" fmla="*/ 2147483647 h 501"/>
                <a:gd name="T14" fmla="*/ 2147483647 w 592"/>
                <a:gd name="T15" fmla="*/ 2147483647 h 501"/>
                <a:gd name="T16" fmla="*/ 2147483647 w 592"/>
                <a:gd name="T17" fmla="*/ 2147483647 h 501"/>
                <a:gd name="T18" fmla="*/ 2147483647 w 592"/>
                <a:gd name="T19" fmla="*/ 2147483647 h 501"/>
                <a:gd name="T20" fmla="*/ 2147483647 w 592"/>
                <a:gd name="T21" fmla="*/ 2147483647 h 501"/>
                <a:gd name="T22" fmla="*/ 2147483647 w 592"/>
                <a:gd name="T23" fmla="*/ 2147483647 h 501"/>
                <a:gd name="T24" fmla="*/ 2147483647 w 592"/>
                <a:gd name="T25" fmla="*/ 2147483647 h 501"/>
                <a:gd name="T26" fmla="*/ 2147483647 w 592"/>
                <a:gd name="T27" fmla="*/ 2147483647 h 501"/>
                <a:gd name="T28" fmla="*/ 2147483647 w 592"/>
                <a:gd name="T29" fmla="*/ 2147483647 h 501"/>
                <a:gd name="T30" fmla="*/ 2147483647 w 592"/>
                <a:gd name="T31" fmla="*/ 2147483647 h 501"/>
                <a:gd name="T32" fmla="*/ 2147483647 w 592"/>
                <a:gd name="T33" fmla="*/ 2147483647 h 501"/>
                <a:gd name="T34" fmla="*/ 2147483647 w 592"/>
                <a:gd name="T35" fmla="*/ 2147483647 h 501"/>
                <a:gd name="T36" fmla="*/ 2147483647 w 592"/>
                <a:gd name="T37" fmla="*/ 2147483647 h 501"/>
                <a:gd name="T38" fmla="*/ 2147483647 w 592"/>
                <a:gd name="T39" fmla="*/ 2147483647 h 501"/>
                <a:gd name="T40" fmla="*/ 2147483647 w 592"/>
                <a:gd name="T41" fmla="*/ 2147483647 h 501"/>
                <a:gd name="T42" fmla="*/ 2147483647 w 592"/>
                <a:gd name="T43" fmla="*/ 2147483647 h 501"/>
                <a:gd name="T44" fmla="*/ 2147483647 w 592"/>
                <a:gd name="T45" fmla="*/ 2147483647 h 501"/>
                <a:gd name="T46" fmla="*/ 2147483647 w 592"/>
                <a:gd name="T47" fmla="*/ 2147483647 h 501"/>
                <a:gd name="T48" fmla="*/ 2147483647 w 592"/>
                <a:gd name="T49" fmla="*/ 2147483647 h 501"/>
                <a:gd name="T50" fmla="*/ 2147483647 w 592"/>
                <a:gd name="T51" fmla="*/ 0 h 501"/>
                <a:gd name="T52" fmla="*/ 2147483647 w 592"/>
                <a:gd name="T53" fmla="*/ 2147483647 h 501"/>
                <a:gd name="T54" fmla="*/ 2147483647 w 592"/>
                <a:gd name="T55" fmla="*/ 2147483647 h 501"/>
                <a:gd name="T56" fmla="*/ 2147483647 w 592"/>
                <a:gd name="T57" fmla="*/ 2147483647 h 501"/>
                <a:gd name="T58" fmla="*/ 2147483647 w 592"/>
                <a:gd name="T59" fmla="*/ 2147483647 h 501"/>
                <a:gd name="T60" fmla="*/ 2147483647 w 592"/>
                <a:gd name="T61" fmla="*/ 2147483647 h 501"/>
                <a:gd name="T62" fmla="*/ 2147483647 w 592"/>
                <a:gd name="T63" fmla="*/ 2147483647 h 501"/>
                <a:gd name="T64" fmla="*/ 2147483647 w 592"/>
                <a:gd name="T65" fmla="*/ 2147483647 h 501"/>
                <a:gd name="T66" fmla="*/ 2147483647 w 592"/>
                <a:gd name="T67" fmla="*/ 2147483647 h 501"/>
                <a:gd name="T68" fmla="*/ 2147483647 w 592"/>
                <a:gd name="T69" fmla="*/ 2147483647 h 501"/>
                <a:gd name="T70" fmla="*/ 2147483647 w 592"/>
                <a:gd name="T71" fmla="*/ 2147483647 h 501"/>
                <a:gd name="T72" fmla="*/ 2147483647 w 592"/>
                <a:gd name="T73" fmla="*/ 2147483647 h 501"/>
                <a:gd name="T74" fmla="*/ 2147483647 w 592"/>
                <a:gd name="T75" fmla="*/ 2147483647 h 501"/>
                <a:gd name="T76" fmla="*/ 2147483647 w 592"/>
                <a:gd name="T77" fmla="*/ 2147483647 h 501"/>
                <a:gd name="T78" fmla="*/ 2147483647 w 592"/>
                <a:gd name="T79" fmla="*/ 2147483647 h 501"/>
                <a:gd name="T80" fmla="*/ 2147483647 w 592"/>
                <a:gd name="T81" fmla="*/ 2147483647 h 501"/>
                <a:gd name="T82" fmla="*/ 2147483647 w 592"/>
                <a:gd name="T83" fmla="*/ 2147483647 h 501"/>
                <a:gd name="T84" fmla="*/ 2147483647 w 592"/>
                <a:gd name="T85" fmla="*/ 2147483647 h 501"/>
                <a:gd name="T86" fmla="*/ 2147483647 w 592"/>
                <a:gd name="T87" fmla="*/ 2147483647 h 501"/>
                <a:gd name="T88" fmla="*/ 2147483647 w 592"/>
                <a:gd name="T89" fmla="*/ 2147483647 h 501"/>
                <a:gd name="T90" fmla="*/ 2147483647 w 592"/>
                <a:gd name="T91" fmla="*/ 2147483647 h 501"/>
                <a:gd name="T92" fmla="*/ 2147483647 w 592"/>
                <a:gd name="T93" fmla="*/ 2147483647 h 501"/>
                <a:gd name="T94" fmla="*/ 2147483647 w 592"/>
                <a:gd name="T95" fmla="*/ 2147483647 h 501"/>
                <a:gd name="T96" fmla="*/ 2147483647 w 592"/>
                <a:gd name="T97" fmla="*/ 2147483647 h 501"/>
                <a:gd name="T98" fmla="*/ 2147483647 w 592"/>
                <a:gd name="T99" fmla="*/ 2147483647 h 501"/>
                <a:gd name="T100" fmla="*/ 2147483647 w 592"/>
                <a:gd name="T101" fmla="*/ 2147483647 h 501"/>
                <a:gd name="T102" fmla="*/ 2147483647 w 592"/>
                <a:gd name="T103" fmla="*/ 2147483647 h 501"/>
                <a:gd name="T104" fmla="*/ 2147483647 w 592"/>
                <a:gd name="T105" fmla="*/ 2147483647 h 501"/>
                <a:gd name="T106" fmla="*/ 2147483647 w 592"/>
                <a:gd name="T107" fmla="*/ 2147483647 h 501"/>
                <a:gd name="T108" fmla="*/ 2147483647 w 592"/>
                <a:gd name="T109" fmla="*/ 2147483647 h 5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2"/>
                <a:gd name="T166" fmla="*/ 0 h 501"/>
                <a:gd name="T167" fmla="*/ 592 w 592"/>
                <a:gd name="T168" fmla="*/ 501 h 5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2" h="501">
                  <a:moveTo>
                    <a:pt x="0" y="413"/>
                  </a:moveTo>
                  <a:lnTo>
                    <a:pt x="17" y="427"/>
                  </a:lnTo>
                  <a:lnTo>
                    <a:pt x="41" y="427"/>
                  </a:lnTo>
                  <a:lnTo>
                    <a:pt x="72" y="408"/>
                  </a:lnTo>
                  <a:lnTo>
                    <a:pt x="123" y="406"/>
                  </a:lnTo>
                  <a:lnTo>
                    <a:pt x="134" y="393"/>
                  </a:lnTo>
                  <a:lnTo>
                    <a:pt x="170" y="377"/>
                  </a:lnTo>
                  <a:lnTo>
                    <a:pt x="246" y="368"/>
                  </a:lnTo>
                  <a:lnTo>
                    <a:pt x="283" y="384"/>
                  </a:lnTo>
                  <a:lnTo>
                    <a:pt x="279" y="393"/>
                  </a:lnTo>
                  <a:lnTo>
                    <a:pt x="286" y="396"/>
                  </a:lnTo>
                  <a:lnTo>
                    <a:pt x="286" y="427"/>
                  </a:lnTo>
                  <a:lnTo>
                    <a:pt x="332" y="389"/>
                  </a:lnTo>
                  <a:lnTo>
                    <a:pt x="328" y="402"/>
                  </a:lnTo>
                  <a:lnTo>
                    <a:pt x="302" y="432"/>
                  </a:lnTo>
                  <a:lnTo>
                    <a:pt x="314" y="431"/>
                  </a:lnTo>
                  <a:lnTo>
                    <a:pt x="325" y="413"/>
                  </a:lnTo>
                  <a:lnTo>
                    <a:pt x="328" y="427"/>
                  </a:lnTo>
                  <a:lnTo>
                    <a:pt x="316" y="440"/>
                  </a:lnTo>
                  <a:lnTo>
                    <a:pt x="326" y="438"/>
                  </a:lnTo>
                  <a:lnTo>
                    <a:pt x="331" y="444"/>
                  </a:lnTo>
                  <a:lnTo>
                    <a:pt x="332" y="459"/>
                  </a:lnTo>
                  <a:lnTo>
                    <a:pt x="328" y="468"/>
                  </a:lnTo>
                  <a:lnTo>
                    <a:pt x="339" y="488"/>
                  </a:lnTo>
                  <a:lnTo>
                    <a:pt x="356" y="488"/>
                  </a:lnTo>
                  <a:lnTo>
                    <a:pt x="366" y="495"/>
                  </a:lnTo>
                  <a:lnTo>
                    <a:pt x="392" y="478"/>
                  </a:lnTo>
                  <a:lnTo>
                    <a:pt x="390" y="488"/>
                  </a:lnTo>
                  <a:lnTo>
                    <a:pt x="398" y="485"/>
                  </a:lnTo>
                  <a:lnTo>
                    <a:pt x="395" y="492"/>
                  </a:lnTo>
                  <a:lnTo>
                    <a:pt x="402" y="501"/>
                  </a:lnTo>
                  <a:lnTo>
                    <a:pt x="439" y="479"/>
                  </a:lnTo>
                  <a:lnTo>
                    <a:pt x="465" y="472"/>
                  </a:lnTo>
                  <a:lnTo>
                    <a:pt x="485" y="441"/>
                  </a:lnTo>
                  <a:lnTo>
                    <a:pt x="561" y="357"/>
                  </a:lnTo>
                  <a:lnTo>
                    <a:pt x="585" y="317"/>
                  </a:lnTo>
                  <a:lnTo>
                    <a:pt x="592" y="270"/>
                  </a:lnTo>
                  <a:lnTo>
                    <a:pt x="582" y="235"/>
                  </a:lnTo>
                  <a:lnTo>
                    <a:pt x="572" y="225"/>
                  </a:lnTo>
                  <a:lnTo>
                    <a:pt x="572" y="209"/>
                  </a:lnTo>
                  <a:lnTo>
                    <a:pt x="562" y="199"/>
                  </a:lnTo>
                  <a:lnTo>
                    <a:pt x="558" y="205"/>
                  </a:lnTo>
                  <a:lnTo>
                    <a:pt x="551" y="170"/>
                  </a:lnTo>
                  <a:lnTo>
                    <a:pt x="536" y="154"/>
                  </a:lnTo>
                  <a:lnTo>
                    <a:pt x="522" y="146"/>
                  </a:lnTo>
                  <a:lnTo>
                    <a:pt x="522" y="116"/>
                  </a:lnTo>
                  <a:lnTo>
                    <a:pt x="515" y="103"/>
                  </a:lnTo>
                  <a:lnTo>
                    <a:pt x="517" y="75"/>
                  </a:lnTo>
                  <a:lnTo>
                    <a:pt x="508" y="63"/>
                  </a:lnTo>
                  <a:lnTo>
                    <a:pt x="496" y="63"/>
                  </a:lnTo>
                  <a:lnTo>
                    <a:pt x="489" y="5"/>
                  </a:lnTo>
                  <a:lnTo>
                    <a:pt x="484" y="0"/>
                  </a:lnTo>
                  <a:lnTo>
                    <a:pt x="478" y="8"/>
                  </a:lnTo>
                  <a:lnTo>
                    <a:pt x="458" y="94"/>
                  </a:lnTo>
                  <a:lnTo>
                    <a:pt x="446" y="119"/>
                  </a:lnTo>
                  <a:lnTo>
                    <a:pt x="439" y="123"/>
                  </a:lnTo>
                  <a:lnTo>
                    <a:pt x="429" y="126"/>
                  </a:lnTo>
                  <a:lnTo>
                    <a:pt x="420" y="110"/>
                  </a:lnTo>
                  <a:lnTo>
                    <a:pt x="397" y="92"/>
                  </a:lnTo>
                  <a:lnTo>
                    <a:pt x="385" y="92"/>
                  </a:lnTo>
                  <a:lnTo>
                    <a:pt x="383" y="84"/>
                  </a:lnTo>
                  <a:lnTo>
                    <a:pt x="373" y="75"/>
                  </a:lnTo>
                  <a:lnTo>
                    <a:pt x="381" y="62"/>
                  </a:lnTo>
                  <a:lnTo>
                    <a:pt x="383" y="46"/>
                  </a:lnTo>
                  <a:lnTo>
                    <a:pt x="392" y="46"/>
                  </a:lnTo>
                  <a:lnTo>
                    <a:pt x="399" y="30"/>
                  </a:lnTo>
                  <a:lnTo>
                    <a:pt x="392" y="24"/>
                  </a:lnTo>
                  <a:lnTo>
                    <a:pt x="385" y="33"/>
                  </a:lnTo>
                  <a:lnTo>
                    <a:pt x="383" y="24"/>
                  </a:lnTo>
                  <a:lnTo>
                    <a:pt x="374" y="27"/>
                  </a:lnTo>
                  <a:lnTo>
                    <a:pt x="332" y="12"/>
                  </a:lnTo>
                  <a:lnTo>
                    <a:pt x="336" y="19"/>
                  </a:lnTo>
                  <a:lnTo>
                    <a:pt x="332" y="27"/>
                  </a:lnTo>
                  <a:lnTo>
                    <a:pt x="312" y="27"/>
                  </a:lnTo>
                  <a:lnTo>
                    <a:pt x="302" y="35"/>
                  </a:lnTo>
                  <a:lnTo>
                    <a:pt x="300" y="49"/>
                  </a:lnTo>
                  <a:lnTo>
                    <a:pt x="291" y="51"/>
                  </a:lnTo>
                  <a:lnTo>
                    <a:pt x="281" y="65"/>
                  </a:lnTo>
                  <a:lnTo>
                    <a:pt x="287" y="72"/>
                  </a:lnTo>
                  <a:lnTo>
                    <a:pt x="286" y="79"/>
                  </a:lnTo>
                  <a:lnTo>
                    <a:pt x="270" y="72"/>
                  </a:lnTo>
                  <a:lnTo>
                    <a:pt x="263" y="79"/>
                  </a:lnTo>
                  <a:lnTo>
                    <a:pt x="259" y="65"/>
                  </a:lnTo>
                  <a:lnTo>
                    <a:pt x="255" y="57"/>
                  </a:lnTo>
                  <a:lnTo>
                    <a:pt x="245" y="56"/>
                  </a:lnTo>
                  <a:lnTo>
                    <a:pt x="231" y="70"/>
                  </a:lnTo>
                  <a:lnTo>
                    <a:pt x="221" y="70"/>
                  </a:lnTo>
                  <a:lnTo>
                    <a:pt x="203" y="100"/>
                  </a:lnTo>
                  <a:lnTo>
                    <a:pt x="194" y="95"/>
                  </a:lnTo>
                  <a:lnTo>
                    <a:pt x="190" y="104"/>
                  </a:lnTo>
                  <a:lnTo>
                    <a:pt x="194" y="110"/>
                  </a:lnTo>
                  <a:lnTo>
                    <a:pt x="187" y="119"/>
                  </a:lnTo>
                  <a:lnTo>
                    <a:pt x="183" y="101"/>
                  </a:lnTo>
                  <a:lnTo>
                    <a:pt x="168" y="119"/>
                  </a:lnTo>
                  <a:lnTo>
                    <a:pt x="168" y="130"/>
                  </a:lnTo>
                  <a:lnTo>
                    <a:pt x="144" y="158"/>
                  </a:lnTo>
                  <a:lnTo>
                    <a:pt x="72" y="177"/>
                  </a:lnTo>
                  <a:lnTo>
                    <a:pt x="38" y="203"/>
                  </a:lnTo>
                  <a:lnTo>
                    <a:pt x="37" y="195"/>
                  </a:lnTo>
                  <a:lnTo>
                    <a:pt x="28" y="209"/>
                  </a:lnTo>
                  <a:lnTo>
                    <a:pt x="28" y="225"/>
                  </a:lnTo>
                  <a:lnTo>
                    <a:pt x="21" y="232"/>
                  </a:lnTo>
                  <a:lnTo>
                    <a:pt x="23" y="276"/>
                  </a:lnTo>
                  <a:lnTo>
                    <a:pt x="16" y="263"/>
                  </a:lnTo>
                  <a:lnTo>
                    <a:pt x="17" y="279"/>
                  </a:lnTo>
                  <a:lnTo>
                    <a:pt x="12" y="270"/>
                  </a:lnTo>
                  <a:lnTo>
                    <a:pt x="23" y="324"/>
                  </a:lnTo>
                  <a:lnTo>
                    <a:pt x="23" y="370"/>
                  </a:lnTo>
                  <a:lnTo>
                    <a:pt x="16" y="396"/>
                  </a:lnTo>
                  <a:lnTo>
                    <a:pt x="5" y="402"/>
                  </a:lnTo>
                  <a:lnTo>
                    <a:pt x="0" y="4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0" name="Freeform 585"/>
            <p:cNvSpPr>
              <a:spLocks/>
            </p:cNvSpPr>
            <p:nvPr/>
          </p:nvSpPr>
          <p:spPr bwMode="auto">
            <a:xfrm>
              <a:off x="7197725" y="4071963"/>
              <a:ext cx="1063625" cy="784225"/>
            </a:xfrm>
            <a:custGeom>
              <a:avLst/>
              <a:gdLst>
                <a:gd name="T0" fmla="*/ 2147483647 w 592"/>
                <a:gd name="T1" fmla="*/ 2147483647 h 501"/>
                <a:gd name="T2" fmla="*/ 2147483647 w 592"/>
                <a:gd name="T3" fmla="*/ 2147483647 h 501"/>
                <a:gd name="T4" fmla="*/ 2147483647 w 592"/>
                <a:gd name="T5" fmla="*/ 2147483647 h 501"/>
                <a:gd name="T6" fmla="*/ 2147483647 w 592"/>
                <a:gd name="T7" fmla="*/ 2147483647 h 501"/>
                <a:gd name="T8" fmla="*/ 2147483647 w 592"/>
                <a:gd name="T9" fmla="*/ 2147483647 h 501"/>
                <a:gd name="T10" fmla="*/ 2147483647 w 592"/>
                <a:gd name="T11" fmla="*/ 2147483647 h 501"/>
                <a:gd name="T12" fmla="*/ 2147483647 w 592"/>
                <a:gd name="T13" fmla="*/ 2147483647 h 501"/>
                <a:gd name="T14" fmla="*/ 2147483647 w 592"/>
                <a:gd name="T15" fmla="*/ 2147483647 h 501"/>
                <a:gd name="T16" fmla="*/ 2147483647 w 592"/>
                <a:gd name="T17" fmla="*/ 2147483647 h 501"/>
                <a:gd name="T18" fmla="*/ 2147483647 w 592"/>
                <a:gd name="T19" fmla="*/ 2147483647 h 501"/>
                <a:gd name="T20" fmla="*/ 2147483647 w 592"/>
                <a:gd name="T21" fmla="*/ 2147483647 h 501"/>
                <a:gd name="T22" fmla="*/ 2147483647 w 592"/>
                <a:gd name="T23" fmla="*/ 2147483647 h 501"/>
                <a:gd name="T24" fmla="*/ 2147483647 w 592"/>
                <a:gd name="T25" fmla="*/ 2147483647 h 501"/>
                <a:gd name="T26" fmla="*/ 2147483647 w 592"/>
                <a:gd name="T27" fmla="*/ 2147483647 h 501"/>
                <a:gd name="T28" fmla="*/ 2147483647 w 592"/>
                <a:gd name="T29" fmla="*/ 2147483647 h 501"/>
                <a:gd name="T30" fmla="*/ 2147483647 w 592"/>
                <a:gd name="T31" fmla="*/ 2147483647 h 501"/>
                <a:gd name="T32" fmla="*/ 2147483647 w 592"/>
                <a:gd name="T33" fmla="*/ 2147483647 h 501"/>
                <a:gd name="T34" fmla="*/ 2147483647 w 592"/>
                <a:gd name="T35" fmla="*/ 2147483647 h 501"/>
                <a:gd name="T36" fmla="*/ 2147483647 w 592"/>
                <a:gd name="T37" fmla="*/ 2147483647 h 501"/>
                <a:gd name="T38" fmla="*/ 2147483647 w 592"/>
                <a:gd name="T39" fmla="*/ 2147483647 h 501"/>
                <a:gd name="T40" fmla="*/ 2147483647 w 592"/>
                <a:gd name="T41" fmla="*/ 2147483647 h 501"/>
                <a:gd name="T42" fmla="*/ 2147483647 w 592"/>
                <a:gd name="T43" fmla="*/ 2147483647 h 501"/>
                <a:gd name="T44" fmla="*/ 2147483647 w 592"/>
                <a:gd name="T45" fmla="*/ 2147483647 h 501"/>
                <a:gd name="T46" fmla="*/ 2147483647 w 592"/>
                <a:gd name="T47" fmla="*/ 2147483647 h 501"/>
                <a:gd name="T48" fmla="*/ 2147483647 w 592"/>
                <a:gd name="T49" fmla="*/ 2147483647 h 501"/>
                <a:gd name="T50" fmla="*/ 2147483647 w 592"/>
                <a:gd name="T51" fmla="*/ 0 h 501"/>
                <a:gd name="T52" fmla="*/ 2147483647 w 592"/>
                <a:gd name="T53" fmla="*/ 2147483647 h 501"/>
                <a:gd name="T54" fmla="*/ 2147483647 w 592"/>
                <a:gd name="T55" fmla="*/ 2147483647 h 501"/>
                <a:gd name="T56" fmla="*/ 2147483647 w 592"/>
                <a:gd name="T57" fmla="*/ 2147483647 h 501"/>
                <a:gd name="T58" fmla="*/ 2147483647 w 592"/>
                <a:gd name="T59" fmla="*/ 2147483647 h 501"/>
                <a:gd name="T60" fmla="*/ 2147483647 w 592"/>
                <a:gd name="T61" fmla="*/ 2147483647 h 501"/>
                <a:gd name="T62" fmla="*/ 2147483647 w 592"/>
                <a:gd name="T63" fmla="*/ 2147483647 h 501"/>
                <a:gd name="T64" fmla="*/ 2147483647 w 592"/>
                <a:gd name="T65" fmla="*/ 2147483647 h 501"/>
                <a:gd name="T66" fmla="*/ 2147483647 w 592"/>
                <a:gd name="T67" fmla="*/ 2147483647 h 501"/>
                <a:gd name="T68" fmla="*/ 2147483647 w 592"/>
                <a:gd name="T69" fmla="*/ 2147483647 h 501"/>
                <a:gd name="T70" fmla="*/ 2147483647 w 592"/>
                <a:gd name="T71" fmla="*/ 2147483647 h 501"/>
                <a:gd name="T72" fmla="*/ 2147483647 w 592"/>
                <a:gd name="T73" fmla="*/ 2147483647 h 501"/>
                <a:gd name="T74" fmla="*/ 2147483647 w 592"/>
                <a:gd name="T75" fmla="*/ 2147483647 h 501"/>
                <a:gd name="T76" fmla="*/ 2147483647 w 592"/>
                <a:gd name="T77" fmla="*/ 2147483647 h 501"/>
                <a:gd name="T78" fmla="*/ 2147483647 w 592"/>
                <a:gd name="T79" fmla="*/ 2147483647 h 501"/>
                <a:gd name="T80" fmla="*/ 2147483647 w 592"/>
                <a:gd name="T81" fmla="*/ 2147483647 h 501"/>
                <a:gd name="T82" fmla="*/ 2147483647 w 592"/>
                <a:gd name="T83" fmla="*/ 2147483647 h 501"/>
                <a:gd name="T84" fmla="*/ 2147483647 w 592"/>
                <a:gd name="T85" fmla="*/ 2147483647 h 501"/>
                <a:gd name="T86" fmla="*/ 2147483647 w 592"/>
                <a:gd name="T87" fmla="*/ 2147483647 h 501"/>
                <a:gd name="T88" fmla="*/ 2147483647 w 592"/>
                <a:gd name="T89" fmla="*/ 2147483647 h 501"/>
                <a:gd name="T90" fmla="*/ 2147483647 w 592"/>
                <a:gd name="T91" fmla="*/ 2147483647 h 501"/>
                <a:gd name="T92" fmla="*/ 2147483647 w 592"/>
                <a:gd name="T93" fmla="*/ 2147483647 h 501"/>
                <a:gd name="T94" fmla="*/ 2147483647 w 592"/>
                <a:gd name="T95" fmla="*/ 2147483647 h 501"/>
                <a:gd name="T96" fmla="*/ 2147483647 w 592"/>
                <a:gd name="T97" fmla="*/ 2147483647 h 501"/>
                <a:gd name="T98" fmla="*/ 2147483647 w 592"/>
                <a:gd name="T99" fmla="*/ 2147483647 h 501"/>
                <a:gd name="T100" fmla="*/ 2147483647 w 592"/>
                <a:gd name="T101" fmla="*/ 2147483647 h 501"/>
                <a:gd name="T102" fmla="*/ 2147483647 w 592"/>
                <a:gd name="T103" fmla="*/ 2147483647 h 501"/>
                <a:gd name="T104" fmla="*/ 2147483647 w 592"/>
                <a:gd name="T105" fmla="*/ 2147483647 h 501"/>
                <a:gd name="T106" fmla="*/ 2147483647 w 592"/>
                <a:gd name="T107" fmla="*/ 2147483647 h 501"/>
                <a:gd name="T108" fmla="*/ 2147483647 w 592"/>
                <a:gd name="T109" fmla="*/ 2147483647 h 5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2"/>
                <a:gd name="T166" fmla="*/ 0 h 501"/>
                <a:gd name="T167" fmla="*/ 592 w 592"/>
                <a:gd name="T168" fmla="*/ 501 h 5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2" h="501">
                  <a:moveTo>
                    <a:pt x="0" y="413"/>
                  </a:moveTo>
                  <a:lnTo>
                    <a:pt x="17" y="427"/>
                  </a:lnTo>
                  <a:lnTo>
                    <a:pt x="41" y="427"/>
                  </a:lnTo>
                  <a:lnTo>
                    <a:pt x="72" y="408"/>
                  </a:lnTo>
                  <a:lnTo>
                    <a:pt x="123" y="406"/>
                  </a:lnTo>
                  <a:lnTo>
                    <a:pt x="134" y="393"/>
                  </a:lnTo>
                  <a:lnTo>
                    <a:pt x="170" y="377"/>
                  </a:lnTo>
                  <a:lnTo>
                    <a:pt x="246" y="368"/>
                  </a:lnTo>
                  <a:lnTo>
                    <a:pt x="283" y="384"/>
                  </a:lnTo>
                  <a:lnTo>
                    <a:pt x="279" y="393"/>
                  </a:lnTo>
                  <a:lnTo>
                    <a:pt x="286" y="396"/>
                  </a:lnTo>
                  <a:lnTo>
                    <a:pt x="286" y="427"/>
                  </a:lnTo>
                  <a:lnTo>
                    <a:pt x="332" y="389"/>
                  </a:lnTo>
                  <a:lnTo>
                    <a:pt x="328" y="402"/>
                  </a:lnTo>
                  <a:lnTo>
                    <a:pt x="302" y="432"/>
                  </a:lnTo>
                  <a:lnTo>
                    <a:pt x="314" y="431"/>
                  </a:lnTo>
                  <a:lnTo>
                    <a:pt x="325" y="413"/>
                  </a:lnTo>
                  <a:lnTo>
                    <a:pt x="328" y="427"/>
                  </a:lnTo>
                  <a:lnTo>
                    <a:pt x="316" y="440"/>
                  </a:lnTo>
                  <a:lnTo>
                    <a:pt x="326" y="438"/>
                  </a:lnTo>
                  <a:lnTo>
                    <a:pt x="331" y="444"/>
                  </a:lnTo>
                  <a:lnTo>
                    <a:pt x="332" y="459"/>
                  </a:lnTo>
                  <a:lnTo>
                    <a:pt x="328" y="468"/>
                  </a:lnTo>
                  <a:lnTo>
                    <a:pt x="339" y="488"/>
                  </a:lnTo>
                  <a:lnTo>
                    <a:pt x="356" y="488"/>
                  </a:lnTo>
                  <a:lnTo>
                    <a:pt x="366" y="495"/>
                  </a:lnTo>
                  <a:lnTo>
                    <a:pt x="392" y="478"/>
                  </a:lnTo>
                  <a:lnTo>
                    <a:pt x="390" y="488"/>
                  </a:lnTo>
                  <a:lnTo>
                    <a:pt x="398" y="485"/>
                  </a:lnTo>
                  <a:lnTo>
                    <a:pt x="395" y="492"/>
                  </a:lnTo>
                  <a:lnTo>
                    <a:pt x="402" y="501"/>
                  </a:lnTo>
                  <a:lnTo>
                    <a:pt x="439" y="479"/>
                  </a:lnTo>
                  <a:lnTo>
                    <a:pt x="465" y="472"/>
                  </a:lnTo>
                  <a:lnTo>
                    <a:pt x="485" y="441"/>
                  </a:lnTo>
                  <a:lnTo>
                    <a:pt x="561" y="357"/>
                  </a:lnTo>
                  <a:lnTo>
                    <a:pt x="585" y="317"/>
                  </a:lnTo>
                  <a:lnTo>
                    <a:pt x="592" y="270"/>
                  </a:lnTo>
                  <a:lnTo>
                    <a:pt x="582" y="235"/>
                  </a:lnTo>
                  <a:lnTo>
                    <a:pt x="572" y="225"/>
                  </a:lnTo>
                  <a:lnTo>
                    <a:pt x="572" y="209"/>
                  </a:lnTo>
                  <a:lnTo>
                    <a:pt x="562" y="199"/>
                  </a:lnTo>
                  <a:lnTo>
                    <a:pt x="558" y="205"/>
                  </a:lnTo>
                  <a:lnTo>
                    <a:pt x="551" y="170"/>
                  </a:lnTo>
                  <a:lnTo>
                    <a:pt x="536" y="154"/>
                  </a:lnTo>
                  <a:lnTo>
                    <a:pt x="522" y="146"/>
                  </a:lnTo>
                  <a:lnTo>
                    <a:pt x="522" y="116"/>
                  </a:lnTo>
                  <a:lnTo>
                    <a:pt x="515" y="103"/>
                  </a:lnTo>
                  <a:lnTo>
                    <a:pt x="517" y="75"/>
                  </a:lnTo>
                  <a:lnTo>
                    <a:pt x="508" y="63"/>
                  </a:lnTo>
                  <a:lnTo>
                    <a:pt x="496" y="63"/>
                  </a:lnTo>
                  <a:lnTo>
                    <a:pt x="489" y="5"/>
                  </a:lnTo>
                  <a:lnTo>
                    <a:pt x="484" y="0"/>
                  </a:lnTo>
                  <a:lnTo>
                    <a:pt x="478" y="8"/>
                  </a:lnTo>
                  <a:lnTo>
                    <a:pt x="458" y="94"/>
                  </a:lnTo>
                  <a:lnTo>
                    <a:pt x="446" y="119"/>
                  </a:lnTo>
                  <a:lnTo>
                    <a:pt x="439" y="123"/>
                  </a:lnTo>
                  <a:lnTo>
                    <a:pt x="429" y="126"/>
                  </a:lnTo>
                  <a:lnTo>
                    <a:pt x="420" y="110"/>
                  </a:lnTo>
                  <a:lnTo>
                    <a:pt x="397" y="92"/>
                  </a:lnTo>
                  <a:lnTo>
                    <a:pt x="385" y="92"/>
                  </a:lnTo>
                  <a:lnTo>
                    <a:pt x="383" y="84"/>
                  </a:lnTo>
                  <a:lnTo>
                    <a:pt x="373" y="75"/>
                  </a:lnTo>
                  <a:lnTo>
                    <a:pt x="381" y="62"/>
                  </a:lnTo>
                  <a:lnTo>
                    <a:pt x="383" y="46"/>
                  </a:lnTo>
                  <a:lnTo>
                    <a:pt x="392" y="46"/>
                  </a:lnTo>
                  <a:lnTo>
                    <a:pt x="399" y="30"/>
                  </a:lnTo>
                  <a:lnTo>
                    <a:pt x="392" y="24"/>
                  </a:lnTo>
                  <a:lnTo>
                    <a:pt x="385" y="33"/>
                  </a:lnTo>
                  <a:lnTo>
                    <a:pt x="383" y="24"/>
                  </a:lnTo>
                  <a:lnTo>
                    <a:pt x="374" y="27"/>
                  </a:lnTo>
                  <a:lnTo>
                    <a:pt x="332" y="12"/>
                  </a:lnTo>
                  <a:lnTo>
                    <a:pt x="336" y="19"/>
                  </a:lnTo>
                  <a:lnTo>
                    <a:pt x="332" y="27"/>
                  </a:lnTo>
                  <a:lnTo>
                    <a:pt x="312" y="27"/>
                  </a:lnTo>
                  <a:lnTo>
                    <a:pt x="302" y="35"/>
                  </a:lnTo>
                  <a:lnTo>
                    <a:pt x="300" y="49"/>
                  </a:lnTo>
                  <a:lnTo>
                    <a:pt x="291" y="51"/>
                  </a:lnTo>
                  <a:lnTo>
                    <a:pt x="281" y="65"/>
                  </a:lnTo>
                  <a:lnTo>
                    <a:pt x="287" y="72"/>
                  </a:lnTo>
                  <a:lnTo>
                    <a:pt x="286" y="79"/>
                  </a:lnTo>
                  <a:lnTo>
                    <a:pt x="270" y="72"/>
                  </a:lnTo>
                  <a:lnTo>
                    <a:pt x="263" y="79"/>
                  </a:lnTo>
                  <a:lnTo>
                    <a:pt x="259" y="65"/>
                  </a:lnTo>
                  <a:lnTo>
                    <a:pt x="255" y="57"/>
                  </a:lnTo>
                  <a:lnTo>
                    <a:pt x="245" y="56"/>
                  </a:lnTo>
                  <a:lnTo>
                    <a:pt x="231" y="70"/>
                  </a:lnTo>
                  <a:lnTo>
                    <a:pt x="221" y="70"/>
                  </a:lnTo>
                  <a:lnTo>
                    <a:pt x="203" y="100"/>
                  </a:lnTo>
                  <a:lnTo>
                    <a:pt x="194" y="95"/>
                  </a:lnTo>
                  <a:lnTo>
                    <a:pt x="190" y="104"/>
                  </a:lnTo>
                  <a:lnTo>
                    <a:pt x="194" y="110"/>
                  </a:lnTo>
                  <a:lnTo>
                    <a:pt x="187" y="119"/>
                  </a:lnTo>
                  <a:lnTo>
                    <a:pt x="183" y="101"/>
                  </a:lnTo>
                  <a:lnTo>
                    <a:pt x="168" y="119"/>
                  </a:lnTo>
                  <a:lnTo>
                    <a:pt x="168" y="130"/>
                  </a:lnTo>
                  <a:lnTo>
                    <a:pt x="144" y="158"/>
                  </a:lnTo>
                  <a:lnTo>
                    <a:pt x="72" y="177"/>
                  </a:lnTo>
                  <a:lnTo>
                    <a:pt x="38" y="203"/>
                  </a:lnTo>
                  <a:lnTo>
                    <a:pt x="37" y="195"/>
                  </a:lnTo>
                  <a:lnTo>
                    <a:pt x="28" y="209"/>
                  </a:lnTo>
                  <a:lnTo>
                    <a:pt x="28" y="225"/>
                  </a:lnTo>
                  <a:lnTo>
                    <a:pt x="21" y="232"/>
                  </a:lnTo>
                  <a:lnTo>
                    <a:pt x="23" y="276"/>
                  </a:lnTo>
                  <a:lnTo>
                    <a:pt x="16" y="263"/>
                  </a:lnTo>
                  <a:lnTo>
                    <a:pt x="17" y="279"/>
                  </a:lnTo>
                  <a:lnTo>
                    <a:pt x="12" y="270"/>
                  </a:lnTo>
                  <a:lnTo>
                    <a:pt x="23" y="324"/>
                  </a:lnTo>
                  <a:lnTo>
                    <a:pt x="23" y="370"/>
                  </a:lnTo>
                  <a:lnTo>
                    <a:pt x="16" y="396"/>
                  </a:lnTo>
                  <a:lnTo>
                    <a:pt x="5" y="402"/>
                  </a:lnTo>
                  <a:lnTo>
                    <a:pt x="0" y="41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1" name="Freeform 586"/>
            <p:cNvSpPr>
              <a:spLocks/>
            </p:cNvSpPr>
            <p:nvPr/>
          </p:nvSpPr>
          <p:spPr bwMode="auto">
            <a:xfrm>
              <a:off x="7721600" y="4759350"/>
              <a:ext cx="36513" cy="11113"/>
            </a:xfrm>
            <a:custGeom>
              <a:avLst/>
              <a:gdLst>
                <a:gd name="T0" fmla="*/ 0 w 21"/>
                <a:gd name="T1" fmla="*/ 2147483647 h 7"/>
                <a:gd name="T2" fmla="*/ 2147483647 w 21"/>
                <a:gd name="T3" fmla="*/ 2147483647 h 7"/>
                <a:gd name="T4" fmla="*/ 2147483647 w 21"/>
                <a:gd name="T5" fmla="*/ 2147483647 h 7"/>
                <a:gd name="T6" fmla="*/ 2147483647 w 21"/>
                <a:gd name="T7" fmla="*/ 2147483647 h 7"/>
                <a:gd name="T8" fmla="*/ 2147483647 w 21"/>
                <a:gd name="T9" fmla="*/ 0 h 7"/>
                <a:gd name="T10" fmla="*/ 0 w 21"/>
                <a:gd name="T11" fmla="*/ 2147483647 h 7"/>
                <a:gd name="T12" fmla="*/ 0 60000 65536"/>
                <a:gd name="T13" fmla="*/ 0 60000 65536"/>
                <a:gd name="T14" fmla="*/ 0 60000 65536"/>
                <a:gd name="T15" fmla="*/ 0 60000 65536"/>
                <a:gd name="T16" fmla="*/ 0 60000 65536"/>
                <a:gd name="T17" fmla="*/ 0 60000 65536"/>
                <a:gd name="T18" fmla="*/ 0 w 21"/>
                <a:gd name="T19" fmla="*/ 0 h 7"/>
                <a:gd name="T20" fmla="*/ 21 w 21"/>
                <a:gd name="T21" fmla="*/ 7 h 7"/>
              </a:gdLst>
              <a:ahLst/>
              <a:cxnLst>
                <a:cxn ang="T12">
                  <a:pos x="T0" y="T1"/>
                </a:cxn>
                <a:cxn ang="T13">
                  <a:pos x="T2" y="T3"/>
                </a:cxn>
                <a:cxn ang="T14">
                  <a:pos x="T4" y="T5"/>
                </a:cxn>
                <a:cxn ang="T15">
                  <a:pos x="T6" y="T7"/>
                </a:cxn>
                <a:cxn ang="T16">
                  <a:pos x="T8" y="T9"/>
                </a:cxn>
                <a:cxn ang="T17">
                  <a:pos x="T10" y="T11"/>
                </a:cxn>
              </a:cxnLst>
              <a:rect l="T18" t="T19" r="T20" b="T21"/>
              <a:pathLst>
                <a:path w="21" h="7">
                  <a:moveTo>
                    <a:pt x="0" y="4"/>
                  </a:moveTo>
                  <a:lnTo>
                    <a:pt x="3" y="7"/>
                  </a:lnTo>
                  <a:lnTo>
                    <a:pt x="11" y="7"/>
                  </a:lnTo>
                  <a:lnTo>
                    <a:pt x="21" y="4"/>
                  </a:lnTo>
                  <a:lnTo>
                    <a:pt x="14" y="0"/>
                  </a:lnTo>
                  <a:lnTo>
                    <a:pt x="0"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2" name="Freeform 587"/>
            <p:cNvSpPr>
              <a:spLocks/>
            </p:cNvSpPr>
            <p:nvPr/>
          </p:nvSpPr>
          <p:spPr bwMode="auto">
            <a:xfrm>
              <a:off x="7721600" y="4759350"/>
              <a:ext cx="36513" cy="11113"/>
            </a:xfrm>
            <a:custGeom>
              <a:avLst/>
              <a:gdLst>
                <a:gd name="T0" fmla="*/ 0 w 21"/>
                <a:gd name="T1" fmla="*/ 2147483647 h 7"/>
                <a:gd name="T2" fmla="*/ 2147483647 w 21"/>
                <a:gd name="T3" fmla="*/ 2147483647 h 7"/>
                <a:gd name="T4" fmla="*/ 2147483647 w 21"/>
                <a:gd name="T5" fmla="*/ 2147483647 h 7"/>
                <a:gd name="T6" fmla="*/ 2147483647 w 21"/>
                <a:gd name="T7" fmla="*/ 2147483647 h 7"/>
                <a:gd name="T8" fmla="*/ 2147483647 w 21"/>
                <a:gd name="T9" fmla="*/ 0 h 7"/>
                <a:gd name="T10" fmla="*/ 0 w 21"/>
                <a:gd name="T11" fmla="*/ 2147483647 h 7"/>
                <a:gd name="T12" fmla="*/ 0 60000 65536"/>
                <a:gd name="T13" fmla="*/ 0 60000 65536"/>
                <a:gd name="T14" fmla="*/ 0 60000 65536"/>
                <a:gd name="T15" fmla="*/ 0 60000 65536"/>
                <a:gd name="T16" fmla="*/ 0 60000 65536"/>
                <a:gd name="T17" fmla="*/ 0 60000 65536"/>
                <a:gd name="T18" fmla="*/ 0 w 21"/>
                <a:gd name="T19" fmla="*/ 0 h 7"/>
                <a:gd name="T20" fmla="*/ 21 w 21"/>
                <a:gd name="T21" fmla="*/ 7 h 7"/>
              </a:gdLst>
              <a:ahLst/>
              <a:cxnLst>
                <a:cxn ang="T12">
                  <a:pos x="T0" y="T1"/>
                </a:cxn>
                <a:cxn ang="T13">
                  <a:pos x="T2" y="T3"/>
                </a:cxn>
                <a:cxn ang="T14">
                  <a:pos x="T4" y="T5"/>
                </a:cxn>
                <a:cxn ang="T15">
                  <a:pos x="T6" y="T7"/>
                </a:cxn>
                <a:cxn ang="T16">
                  <a:pos x="T8" y="T9"/>
                </a:cxn>
                <a:cxn ang="T17">
                  <a:pos x="T10" y="T11"/>
                </a:cxn>
              </a:cxnLst>
              <a:rect l="T18" t="T19" r="T20" b="T21"/>
              <a:pathLst>
                <a:path w="21" h="7">
                  <a:moveTo>
                    <a:pt x="0" y="4"/>
                  </a:moveTo>
                  <a:lnTo>
                    <a:pt x="3" y="7"/>
                  </a:lnTo>
                  <a:lnTo>
                    <a:pt x="11" y="7"/>
                  </a:lnTo>
                  <a:lnTo>
                    <a:pt x="21" y="4"/>
                  </a:lnTo>
                  <a:lnTo>
                    <a:pt x="14" y="0"/>
                  </a:lnTo>
                  <a:lnTo>
                    <a:pt x="0"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3" name="Freeform 588"/>
            <p:cNvSpPr>
              <a:spLocks/>
            </p:cNvSpPr>
            <p:nvPr/>
          </p:nvSpPr>
          <p:spPr bwMode="auto">
            <a:xfrm>
              <a:off x="7831138" y="4895875"/>
              <a:ext cx="106362" cy="80963"/>
            </a:xfrm>
            <a:custGeom>
              <a:avLst/>
              <a:gdLst>
                <a:gd name="T0" fmla="*/ 2147483647 w 59"/>
                <a:gd name="T1" fmla="*/ 0 h 51"/>
                <a:gd name="T2" fmla="*/ 0 w 59"/>
                <a:gd name="T3" fmla="*/ 2147483647 h 51"/>
                <a:gd name="T4" fmla="*/ 2147483647 w 59"/>
                <a:gd name="T5" fmla="*/ 2147483647 h 51"/>
                <a:gd name="T6" fmla="*/ 2147483647 w 59"/>
                <a:gd name="T7" fmla="*/ 2147483647 h 51"/>
                <a:gd name="T8" fmla="*/ 2147483647 w 59"/>
                <a:gd name="T9" fmla="*/ 2147483647 h 51"/>
                <a:gd name="T10" fmla="*/ 2147483647 w 59"/>
                <a:gd name="T11" fmla="*/ 2147483647 h 51"/>
                <a:gd name="T12" fmla="*/ 2147483647 w 59"/>
                <a:gd name="T13" fmla="*/ 2147483647 h 51"/>
                <a:gd name="T14" fmla="*/ 2147483647 w 59"/>
                <a:gd name="T15" fmla="*/ 2147483647 h 51"/>
                <a:gd name="T16" fmla="*/ 2147483647 w 59"/>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51"/>
                <a:gd name="T29" fmla="*/ 59 w 59"/>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51">
                  <a:moveTo>
                    <a:pt x="14" y="0"/>
                  </a:moveTo>
                  <a:lnTo>
                    <a:pt x="0" y="40"/>
                  </a:lnTo>
                  <a:lnTo>
                    <a:pt x="4" y="49"/>
                  </a:lnTo>
                  <a:lnTo>
                    <a:pt x="13" y="51"/>
                  </a:lnTo>
                  <a:lnTo>
                    <a:pt x="28" y="38"/>
                  </a:lnTo>
                  <a:lnTo>
                    <a:pt x="31" y="43"/>
                  </a:lnTo>
                  <a:lnTo>
                    <a:pt x="59" y="6"/>
                  </a:lnTo>
                  <a:lnTo>
                    <a:pt x="28" y="9"/>
                  </a:lnTo>
                  <a:lnTo>
                    <a:pt x="14"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4" name="Freeform 589"/>
            <p:cNvSpPr>
              <a:spLocks/>
            </p:cNvSpPr>
            <p:nvPr/>
          </p:nvSpPr>
          <p:spPr bwMode="auto">
            <a:xfrm>
              <a:off x="7831138" y="4895875"/>
              <a:ext cx="106362" cy="80963"/>
            </a:xfrm>
            <a:custGeom>
              <a:avLst/>
              <a:gdLst>
                <a:gd name="T0" fmla="*/ 2147483647 w 59"/>
                <a:gd name="T1" fmla="*/ 0 h 51"/>
                <a:gd name="T2" fmla="*/ 0 w 59"/>
                <a:gd name="T3" fmla="*/ 2147483647 h 51"/>
                <a:gd name="T4" fmla="*/ 2147483647 w 59"/>
                <a:gd name="T5" fmla="*/ 2147483647 h 51"/>
                <a:gd name="T6" fmla="*/ 2147483647 w 59"/>
                <a:gd name="T7" fmla="*/ 2147483647 h 51"/>
                <a:gd name="T8" fmla="*/ 2147483647 w 59"/>
                <a:gd name="T9" fmla="*/ 2147483647 h 51"/>
                <a:gd name="T10" fmla="*/ 2147483647 w 59"/>
                <a:gd name="T11" fmla="*/ 2147483647 h 51"/>
                <a:gd name="T12" fmla="*/ 2147483647 w 59"/>
                <a:gd name="T13" fmla="*/ 2147483647 h 51"/>
                <a:gd name="T14" fmla="*/ 2147483647 w 59"/>
                <a:gd name="T15" fmla="*/ 2147483647 h 51"/>
                <a:gd name="T16" fmla="*/ 2147483647 w 59"/>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51"/>
                <a:gd name="T29" fmla="*/ 59 w 59"/>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51">
                  <a:moveTo>
                    <a:pt x="14" y="0"/>
                  </a:moveTo>
                  <a:lnTo>
                    <a:pt x="0" y="40"/>
                  </a:lnTo>
                  <a:lnTo>
                    <a:pt x="4" y="49"/>
                  </a:lnTo>
                  <a:lnTo>
                    <a:pt x="13" y="51"/>
                  </a:lnTo>
                  <a:lnTo>
                    <a:pt x="28" y="38"/>
                  </a:lnTo>
                  <a:lnTo>
                    <a:pt x="31" y="43"/>
                  </a:lnTo>
                  <a:lnTo>
                    <a:pt x="59" y="6"/>
                  </a:lnTo>
                  <a:lnTo>
                    <a:pt x="28" y="9"/>
                  </a:lnTo>
                  <a:lnTo>
                    <a:pt x="14"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5" name="Freeform 590"/>
            <p:cNvSpPr>
              <a:spLocks/>
            </p:cNvSpPr>
            <p:nvPr/>
          </p:nvSpPr>
          <p:spPr bwMode="auto">
            <a:xfrm>
              <a:off x="8580438" y="4726013"/>
              <a:ext cx="168275" cy="195262"/>
            </a:xfrm>
            <a:custGeom>
              <a:avLst/>
              <a:gdLst>
                <a:gd name="T0" fmla="*/ 2147483647 w 93"/>
                <a:gd name="T1" fmla="*/ 2147483647 h 125"/>
                <a:gd name="T2" fmla="*/ 2147483647 w 93"/>
                <a:gd name="T3" fmla="*/ 2147483647 h 125"/>
                <a:gd name="T4" fmla="*/ 0 w 93"/>
                <a:gd name="T5" fmla="*/ 2147483647 h 125"/>
                <a:gd name="T6" fmla="*/ 2147483647 w 93"/>
                <a:gd name="T7" fmla="*/ 2147483647 h 125"/>
                <a:gd name="T8" fmla="*/ 2147483647 w 93"/>
                <a:gd name="T9" fmla="*/ 2147483647 h 125"/>
                <a:gd name="T10" fmla="*/ 2147483647 w 93"/>
                <a:gd name="T11" fmla="*/ 2147483647 h 125"/>
                <a:gd name="T12" fmla="*/ 2147483647 w 93"/>
                <a:gd name="T13" fmla="*/ 2147483647 h 125"/>
                <a:gd name="T14" fmla="*/ 2147483647 w 93"/>
                <a:gd name="T15" fmla="*/ 2147483647 h 125"/>
                <a:gd name="T16" fmla="*/ 2147483647 w 93"/>
                <a:gd name="T17" fmla="*/ 2147483647 h 125"/>
                <a:gd name="T18" fmla="*/ 2147483647 w 93"/>
                <a:gd name="T19" fmla="*/ 2147483647 h 125"/>
                <a:gd name="T20" fmla="*/ 2147483647 w 93"/>
                <a:gd name="T21" fmla="*/ 2147483647 h 125"/>
                <a:gd name="T22" fmla="*/ 2147483647 w 93"/>
                <a:gd name="T23" fmla="*/ 2147483647 h 125"/>
                <a:gd name="T24" fmla="*/ 2147483647 w 93"/>
                <a:gd name="T25" fmla="*/ 2147483647 h 125"/>
                <a:gd name="T26" fmla="*/ 2147483647 w 93"/>
                <a:gd name="T27" fmla="*/ 2147483647 h 125"/>
                <a:gd name="T28" fmla="*/ 2147483647 w 93"/>
                <a:gd name="T29" fmla="*/ 2147483647 h 125"/>
                <a:gd name="T30" fmla="*/ 2147483647 w 93"/>
                <a:gd name="T31" fmla="*/ 2147483647 h 125"/>
                <a:gd name="T32" fmla="*/ 2147483647 w 93"/>
                <a:gd name="T33" fmla="*/ 2147483647 h 125"/>
                <a:gd name="T34" fmla="*/ 2147483647 w 93"/>
                <a:gd name="T35" fmla="*/ 2147483647 h 125"/>
                <a:gd name="T36" fmla="*/ 2147483647 w 93"/>
                <a:gd name="T37" fmla="*/ 0 h 125"/>
                <a:gd name="T38" fmla="*/ 2147483647 w 93"/>
                <a:gd name="T39" fmla="*/ 2147483647 h 125"/>
                <a:gd name="T40" fmla="*/ 2147483647 w 93"/>
                <a:gd name="T41" fmla="*/ 2147483647 h 125"/>
                <a:gd name="T42" fmla="*/ 2147483647 w 93"/>
                <a:gd name="T43" fmla="*/ 2147483647 h 125"/>
                <a:gd name="T44" fmla="*/ 2147483647 w 93"/>
                <a:gd name="T45" fmla="*/ 2147483647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3"/>
                <a:gd name="T70" fmla="*/ 0 h 125"/>
                <a:gd name="T71" fmla="*/ 93 w 93"/>
                <a:gd name="T72" fmla="*/ 125 h 1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3" h="125">
                  <a:moveTo>
                    <a:pt x="8" y="86"/>
                  </a:moveTo>
                  <a:lnTo>
                    <a:pt x="19" y="98"/>
                  </a:lnTo>
                  <a:lnTo>
                    <a:pt x="0" y="121"/>
                  </a:lnTo>
                  <a:lnTo>
                    <a:pt x="3" y="125"/>
                  </a:lnTo>
                  <a:lnTo>
                    <a:pt x="12" y="122"/>
                  </a:lnTo>
                  <a:lnTo>
                    <a:pt x="55" y="83"/>
                  </a:lnTo>
                  <a:lnTo>
                    <a:pt x="80" y="71"/>
                  </a:lnTo>
                  <a:lnTo>
                    <a:pt x="93" y="57"/>
                  </a:lnTo>
                  <a:lnTo>
                    <a:pt x="88" y="54"/>
                  </a:lnTo>
                  <a:lnTo>
                    <a:pt x="71" y="63"/>
                  </a:lnTo>
                  <a:lnTo>
                    <a:pt x="57" y="57"/>
                  </a:lnTo>
                  <a:lnTo>
                    <a:pt x="64" y="41"/>
                  </a:lnTo>
                  <a:lnTo>
                    <a:pt x="60" y="38"/>
                  </a:lnTo>
                  <a:lnTo>
                    <a:pt x="55" y="50"/>
                  </a:lnTo>
                  <a:lnTo>
                    <a:pt x="49" y="44"/>
                  </a:lnTo>
                  <a:lnTo>
                    <a:pt x="56" y="17"/>
                  </a:lnTo>
                  <a:lnTo>
                    <a:pt x="55" y="12"/>
                  </a:lnTo>
                  <a:lnTo>
                    <a:pt x="46" y="9"/>
                  </a:lnTo>
                  <a:lnTo>
                    <a:pt x="43" y="0"/>
                  </a:lnTo>
                  <a:lnTo>
                    <a:pt x="42" y="44"/>
                  </a:lnTo>
                  <a:lnTo>
                    <a:pt x="49" y="44"/>
                  </a:lnTo>
                  <a:lnTo>
                    <a:pt x="24" y="79"/>
                  </a:lnTo>
                  <a:lnTo>
                    <a:pt x="8" y="8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6" name="Freeform 591"/>
            <p:cNvSpPr>
              <a:spLocks/>
            </p:cNvSpPr>
            <p:nvPr/>
          </p:nvSpPr>
          <p:spPr bwMode="auto">
            <a:xfrm>
              <a:off x="8580438" y="4726013"/>
              <a:ext cx="168275" cy="195262"/>
            </a:xfrm>
            <a:custGeom>
              <a:avLst/>
              <a:gdLst>
                <a:gd name="T0" fmla="*/ 2147483647 w 93"/>
                <a:gd name="T1" fmla="*/ 2147483647 h 125"/>
                <a:gd name="T2" fmla="*/ 2147483647 w 93"/>
                <a:gd name="T3" fmla="*/ 2147483647 h 125"/>
                <a:gd name="T4" fmla="*/ 0 w 93"/>
                <a:gd name="T5" fmla="*/ 2147483647 h 125"/>
                <a:gd name="T6" fmla="*/ 2147483647 w 93"/>
                <a:gd name="T7" fmla="*/ 2147483647 h 125"/>
                <a:gd name="T8" fmla="*/ 2147483647 w 93"/>
                <a:gd name="T9" fmla="*/ 2147483647 h 125"/>
                <a:gd name="T10" fmla="*/ 2147483647 w 93"/>
                <a:gd name="T11" fmla="*/ 2147483647 h 125"/>
                <a:gd name="T12" fmla="*/ 2147483647 w 93"/>
                <a:gd name="T13" fmla="*/ 2147483647 h 125"/>
                <a:gd name="T14" fmla="*/ 2147483647 w 93"/>
                <a:gd name="T15" fmla="*/ 2147483647 h 125"/>
                <a:gd name="T16" fmla="*/ 2147483647 w 93"/>
                <a:gd name="T17" fmla="*/ 2147483647 h 125"/>
                <a:gd name="T18" fmla="*/ 2147483647 w 93"/>
                <a:gd name="T19" fmla="*/ 2147483647 h 125"/>
                <a:gd name="T20" fmla="*/ 2147483647 w 93"/>
                <a:gd name="T21" fmla="*/ 2147483647 h 125"/>
                <a:gd name="T22" fmla="*/ 2147483647 w 93"/>
                <a:gd name="T23" fmla="*/ 2147483647 h 125"/>
                <a:gd name="T24" fmla="*/ 2147483647 w 93"/>
                <a:gd name="T25" fmla="*/ 2147483647 h 125"/>
                <a:gd name="T26" fmla="*/ 2147483647 w 93"/>
                <a:gd name="T27" fmla="*/ 2147483647 h 125"/>
                <a:gd name="T28" fmla="*/ 2147483647 w 93"/>
                <a:gd name="T29" fmla="*/ 2147483647 h 125"/>
                <a:gd name="T30" fmla="*/ 2147483647 w 93"/>
                <a:gd name="T31" fmla="*/ 2147483647 h 125"/>
                <a:gd name="T32" fmla="*/ 2147483647 w 93"/>
                <a:gd name="T33" fmla="*/ 2147483647 h 125"/>
                <a:gd name="T34" fmla="*/ 2147483647 w 93"/>
                <a:gd name="T35" fmla="*/ 2147483647 h 125"/>
                <a:gd name="T36" fmla="*/ 2147483647 w 93"/>
                <a:gd name="T37" fmla="*/ 0 h 125"/>
                <a:gd name="T38" fmla="*/ 2147483647 w 93"/>
                <a:gd name="T39" fmla="*/ 2147483647 h 125"/>
                <a:gd name="T40" fmla="*/ 2147483647 w 93"/>
                <a:gd name="T41" fmla="*/ 2147483647 h 125"/>
                <a:gd name="T42" fmla="*/ 2147483647 w 93"/>
                <a:gd name="T43" fmla="*/ 2147483647 h 125"/>
                <a:gd name="T44" fmla="*/ 2147483647 w 93"/>
                <a:gd name="T45" fmla="*/ 2147483647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3"/>
                <a:gd name="T70" fmla="*/ 0 h 125"/>
                <a:gd name="T71" fmla="*/ 93 w 93"/>
                <a:gd name="T72" fmla="*/ 125 h 1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3" h="125">
                  <a:moveTo>
                    <a:pt x="8" y="86"/>
                  </a:moveTo>
                  <a:lnTo>
                    <a:pt x="19" y="98"/>
                  </a:lnTo>
                  <a:lnTo>
                    <a:pt x="0" y="121"/>
                  </a:lnTo>
                  <a:lnTo>
                    <a:pt x="3" y="125"/>
                  </a:lnTo>
                  <a:lnTo>
                    <a:pt x="12" y="122"/>
                  </a:lnTo>
                  <a:lnTo>
                    <a:pt x="55" y="83"/>
                  </a:lnTo>
                  <a:lnTo>
                    <a:pt x="80" y="71"/>
                  </a:lnTo>
                  <a:lnTo>
                    <a:pt x="93" y="57"/>
                  </a:lnTo>
                  <a:lnTo>
                    <a:pt x="88" y="54"/>
                  </a:lnTo>
                  <a:lnTo>
                    <a:pt x="71" y="63"/>
                  </a:lnTo>
                  <a:lnTo>
                    <a:pt x="57" y="57"/>
                  </a:lnTo>
                  <a:lnTo>
                    <a:pt x="64" y="41"/>
                  </a:lnTo>
                  <a:lnTo>
                    <a:pt x="60" y="38"/>
                  </a:lnTo>
                  <a:lnTo>
                    <a:pt x="55" y="50"/>
                  </a:lnTo>
                  <a:lnTo>
                    <a:pt x="49" y="44"/>
                  </a:lnTo>
                  <a:lnTo>
                    <a:pt x="56" y="17"/>
                  </a:lnTo>
                  <a:lnTo>
                    <a:pt x="55" y="12"/>
                  </a:lnTo>
                  <a:lnTo>
                    <a:pt x="46" y="9"/>
                  </a:lnTo>
                  <a:lnTo>
                    <a:pt x="43" y="0"/>
                  </a:lnTo>
                  <a:lnTo>
                    <a:pt x="42" y="44"/>
                  </a:lnTo>
                  <a:lnTo>
                    <a:pt x="49" y="44"/>
                  </a:lnTo>
                  <a:lnTo>
                    <a:pt x="24" y="79"/>
                  </a:lnTo>
                  <a:lnTo>
                    <a:pt x="8" y="8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7" name="Freeform 592"/>
            <p:cNvSpPr>
              <a:spLocks/>
            </p:cNvSpPr>
            <p:nvPr/>
          </p:nvSpPr>
          <p:spPr bwMode="auto">
            <a:xfrm>
              <a:off x="8280400" y="4895875"/>
              <a:ext cx="287338" cy="161925"/>
            </a:xfrm>
            <a:custGeom>
              <a:avLst/>
              <a:gdLst>
                <a:gd name="T0" fmla="*/ 0 w 163"/>
                <a:gd name="T1" fmla="*/ 2147483647 h 104"/>
                <a:gd name="T2" fmla="*/ 0 w 163"/>
                <a:gd name="T3" fmla="*/ 2147483647 h 104"/>
                <a:gd name="T4" fmla="*/ 2147483647 w 163"/>
                <a:gd name="T5" fmla="*/ 2147483647 h 104"/>
                <a:gd name="T6" fmla="*/ 2147483647 w 163"/>
                <a:gd name="T7" fmla="*/ 2147483647 h 104"/>
                <a:gd name="T8" fmla="*/ 2147483647 w 163"/>
                <a:gd name="T9" fmla="*/ 2147483647 h 104"/>
                <a:gd name="T10" fmla="*/ 2147483647 w 163"/>
                <a:gd name="T11" fmla="*/ 2147483647 h 104"/>
                <a:gd name="T12" fmla="*/ 2147483647 w 163"/>
                <a:gd name="T13" fmla="*/ 2147483647 h 104"/>
                <a:gd name="T14" fmla="*/ 2147483647 w 163"/>
                <a:gd name="T15" fmla="*/ 2147483647 h 104"/>
                <a:gd name="T16" fmla="*/ 2147483647 w 163"/>
                <a:gd name="T17" fmla="*/ 2147483647 h 104"/>
                <a:gd name="T18" fmla="*/ 2147483647 w 163"/>
                <a:gd name="T19" fmla="*/ 2147483647 h 104"/>
                <a:gd name="T20" fmla="*/ 2147483647 w 163"/>
                <a:gd name="T21" fmla="*/ 2147483647 h 104"/>
                <a:gd name="T22" fmla="*/ 2147483647 w 163"/>
                <a:gd name="T23" fmla="*/ 2147483647 h 104"/>
                <a:gd name="T24" fmla="*/ 2147483647 w 163"/>
                <a:gd name="T25" fmla="*/ 2147483647 h 104"/>
                <a:gd name="T26" fmla="*/ 2147483647 w 163"/>
                <a:gd name="T27" fmla="*/ 2147483647 h 104"/>
                <a:gd name="T28" fmla="*/ 2147483647 w 163"/>
                <a:gd name="T29" fmla="*/ 2147483647 h 104"/>
                <a:gd name="T30" fmla="*/ 2147483647 w 163"/>
                <a:gd name="T31" fmla="*/ 0 h 104"/>
                <a:gd name="T32" fmla="*/ 2147483647 w 163"/>
                <a:gd name="T33" fmla="*/ 2147483647 h 104"/>
                <a:gd name="T34" fmla="*/ 2147483647 w 163"/>
                <a:gd name="T35" fmla="*/ 2147483647 h 104"/>
                <a:gd name="T36" fmla="*/ 2147483647 w 163"/>
                <a:gd name="T37" fmla="*/ 2147483647 h 104"/>
                <a:gd name="T38" fmla="*/ 0 w 163"/>
                <a:gd name="T39" fmla="*/ 2147483647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
                <a:gd name="T61" fmla="*/ 0 h 104"/>
                <a:gd name="T62" fmla="*/ 163 w 163"/>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 h="104">
                  <a:moveTo>
                    <a:pt x="0" y="92"/>
                  </a:moveTo>
                  <a:lnTo>
                    <a:pt x="0" y="97"/>
                  </a:lnTo>
                  <a:lnTo>
                    <a:pt x="11" y="97"/>
                  </a:lnTo>
                  <a:lnTo>
                    <a:pt x="11" y="101"/>
                  </a:lnTo>
                  <a:lnTo>
                    <a:pt x="24" y="104"/>
                  </a:lnTo>
                  <a:lnTo>
                    <a:pt x="45" y="97"/>
                  </a:lnTo>
                  <a:lnTo>
                    <a:pt x="85" y="65"/>
                  </a:lnTo>
                  <a:lnTo>
                    <a:pt x="116" y="54"/>
                  </a:lnTo>
                  <a:lnTo>
                    <a:pt x="119" y="44"/>
                  </a:lnTo>
                  <a:lnTo>
                    <a:pt x="157" y="21"/>
                  </a:lnTo>
                  <a:lnTo>
                    <a:pt x="163" y="12"/>
                  </a:lnTo>
                  <a:lnTo>
                    <a:pt x="159" y="11"/>
                  </a:lnTo>
                  <a:lnTo>
                    <a:pt x="161" y="5"/>
                  </a:lnTo>
                  <a:lnTo>
                    <a:pt x="147" y="12"/>
                  </a:lnTo>
                  <a:lnTo>
                    <a:pt x="150" y="5"/>
                  </a:lnTo>
                  <a:lnTo>
                    <a:pt x="146" y="0"/>
                  </a:lnTo>
                  <a:lnTo>
                    <a:pt x="139" y="5"/>
                  </a:lnTo>
                  <a:lnTo>
                    <a:pt x="102" y="35"/>
                  </a:lnTo>
                  <a:lnTo>
                    <a:pt x="48" y="60"/>
                  </a:lnTo>
                  <a:lnTo>
                    <a:pt x="0" y="9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8" name="Freeform 593"/>
            <p:cNvSpPr>
              <a:spLocks/>
            </p:cNvSpPr>
            <p:nvPr/>
          </p:nvSpPr>
          <p:spPr bwMode="auto">
            <a:xfrm>
              <a:off x="8280400" y="4895875"/>
              <a:ext cx="287338" cy="161925"/>
            </a:xfrm>
            <a:custGeom>
              <a:avLst/>
              <a:gdLst>
                <a:gd name="T0" fmla="*/ 0 w 163"/>
                <a:gd name="T1" fmla="*/ 2147483647 h 104"/>
                <a:gd name="T2" fmla="*/ 0 w 163"/>
                <a:gd name="T3" fmla="*/ 2147483647 h 104"/>
                <a:gd name="T4" fmla="*/ 2147483647 w 163"/>
                <a:gd name="T5" fmla="*/ 2147483647 h 104"/>
                <a:gd name="T6" fmla="*/ 2147483647 w 163"/>
                <a:gd name="T7" fmla="*/ 2147483647 h 104"/>
                <a:gd name="T8" fmla="*/ 2147483647 w 163"/>
                <a:gd name="T9" fmla="*/ 2147483647 h 104"/>
                <a:gd name="T10" fmla="*/ 2147483647 w 163"/>
                <a:gd name="T11" fmla="*/ 2147483647 h 104"/>
                <a:gd name="T12" fmla="*/ 2147483647 w 163"/>
                <a:gd name="T13" fmla="*/ 2147483647 h 104"/>
                <a:gd name="T14" fmla="*/ 2147483647 w 163"/>
                <a:gd name="T15" fmla="*/ 2147483647 h 104"/>
                <a:gd name="T16" fmla="*/ 2147483647 w 163"/>
                <a:gd name="T17" fmla="*/ 2147483647 h 104"/>
                <a:gd name="T18" fmla="*/ 2147483647 w 163"/>
                <a:gd name="T19" fmla="*/ 2147483647 h 104"/>
                <a:gd name="T20" fmla="*/ 2147483647 w 163"/>
                <a:gd name="T21" fmla="*/ 2147483647 h 104"/>
                <a:gd name="T22" fmla="*/ 2147483647 w 163"/>
                <a:gd name="T23" fmla="*/ 2147483647 h 104"/>
                <a:gd name="T24" fmla="*/ 2147483647 w 163"/>
                <a:gd name="T25" fmla="*/ 2147483647 h 104"/>
                <a:gd name="T26" fmla="*/ 2147483647 w 163"/>
                <a:gd name="T27" fmla="*/ 2147483647 h 104"/>
                <a:gd name="T28" fmla="*/ 2147483647 w 163"/>
                <a:gd name="T29" fmla="*/ 2147483647 h 104"/>
                <a:gd name="T30" fmla="*/ 2147483647 w 163"/>
                <a:gd name="T31" fmla="*/ 0 h 104"/>
                <a:gd name="T32" fmla="*/ 2147483647 w 163"/>
                <a:gd name="T33" fmla="*/ 2147483647 h 104"/>
                <a:gd name="T34" fmla="*/ 2147483647 w 163"/>
                <a:gd name="T35" fmla="*/ 2147483647 h 104"/>
                <a:gd name="T36" fmla="*/ 2147483647 w 163"/>
                <a:gd name="T37" fmla="*/ 2147483647 h 104"/>
                <a:gd name="T38" fmla="*/ 0 w 163"/>
                <a:gd name="T39" fmla="*/ 2147483647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
                <a:gd name="T61" fmla="*/ 0 h 104"/>
                <a:gd name="T62" fmla="*/ 163 w 163"/>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 h="104">
                  <a:moveTo>
                    <a:pt x="0" y="92"/>
                  </a:moveTo>
                  <a:lnTo>
                    <a:pt x="0" y="97"/>
                  </a:lnTo>
                  <a:lnTo>
                    <a:pt x="11" y="97"/>
                  </a:lnTo>
                  <a:lnTo>
                    <a:pt x="11" y="101"/>
                  </a:lnTo>
                  <a:lnTo>
                    <a:pt x="24" y="104"/>
                  </a:lnTo>
                  <a:lnTo>
                    <a:pt x="45" y="97"/>
                  </a:lnTo>
                  <a:lnTo>
                    <a:pt x="85" y="65"/>
                  </a:lnTo>
                  <a:lnTo>
                    <a:pt x="116" y="54"/>
                  </a:lnTo>
                  <a:lnTo>
                    <a:pt x="119" y="44"/>
                  </a:lnTo>
                  <a:lnTo>
                    <a:pt x="157" y="21"/>
                  </a:lnTo>
                  <a:lnTo>
                    <a:pt x="163" y="12"/>
                  </a:lnTo>
                  <a:lnTo>
                    <a:pt x="159" y="11"/>
                  </a:lnTo>
                  <a:lnTo>
                    <a:pt x="161" y="5"/>
                  </a:lnTo>
                  <a:lnTo>
                    <a:pt x="147" y="12"/>
                  </a:lnTo>
                  <a:lnTo>
                    <a:pt x="150" y="5"/>
                  </a:lnTo>
                  <a:lnTo>
                    <a:pt x="146" y="0"/>
                  </a:lnTo>
                  <a:lnTo>
                    <a:pt x="139" y="5"/>
                  </a:lnTo>
                  <a:lnTo>
                    <a:pt x="102" y="35"/>
                  </a:lnTo>
                  <a:lnTo>
                    <a:pt x="48" y="60"/>
                  </a:lnTo>
                  <a:lnTo>
                    <a:pt x="0" y="9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9" name="Freeform 594"/>
            <p:cNvSpPr>
              <a:spLocks/>
            </p:cNvSpPr>
            <p:nvPr/>
          </p:nvSpPr>
          <p:spPr bwMode="auto">
            <a:xfrm>
              <a:off x="8272463" y="5057800"/>
              <a:ext cx="23812" cy="19050"/>
            </a:xfrm>
            <a:custGeom>
              <a:avLst/>
              <a:gdLst>
                <a:gd name="T0" fmla="*/ 0 w 14"/>
                <a:gd name="T1" fmla="*/ 2147483647 h 12"/>
                <a:gd name="T2" fmla="*/ 2147483647 w 14"/>
                <a:gd name="T3" fmla="*/ 2147483647 h 12"/>
                <a:gd name="T4" fmla="*/ 2147483647 w 14"/>
                <a:gd name="T5" fmla="*/ 0 h 12"/>
                <a:gd name="T6" fmla="*/ 0 w 14"/>
                <a:gd name="T7" fmla="*/ 2147483647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0" y="12"/>
                  </a:moveTo>
                  <a:lnTo>
                    <a:pt x="12" y="7"/>
                  </a:lnTo>
                  <a:lnTo>
                    <a:pt x="14" y="0"/>
                  </a:lnTo>
                  <a:lnTo>
                    <a:pt x="0" y="1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0" name="Freeform 595"/>
            <p:cNvSpPr>
              <a:spLocks/>
            </p:cNvSpPr>
            <p:nvPr/>
          </p:nvSpPr>
          <p:spPr bwMode="auto">
            <a:xfrm>
              <a:off x="8272463" y="5057800"/>
              <a:ext cx="23812" cy="19050"/>
            </a:xfrm>
            <a:custGeom>
              <a:avLst/>
              <a:gdLst>
                <a:gd name="T0" fmla="*/ 0 w 14"/>
                <a:gd name="T1" fmla="*/ 2147483647 h 12"/>
                <a:gd name="T2" fmla="*/ 2147483647 w 14"/>
                <a:gd name="T3" fmla="*/ 2147483647 h 12"/>
                <a:gd name="T4" fmla="*/ 2147483647 w 14"/>
                <a:gd name="T5" fmla="*/ 0 h 12"/>
                <a:gd name="T6" fmla="*/ 0 w 14"/>
                <a:gd name="T7" fmla="*/ 2147483647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0" y="12"/>
                  </a:moveTo>
                  <a:lnTo>
                    <a:pt x="12" y="7"/>
                  </a:lnTo>
                  <a:lnTo>
                    <a:pt x="14" y="0"/>
                  </a:lnTo>
                  <a:lnTo>
                    <a:pt x="0" y="1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1" name="Freeform 596"/>
            <p:cNvSpPr>
              <a:spLocks/>
            </p:cNvSpPr>
            <p:nvPr/>
          </p:nvSpPr>
          <p:spPr bwMode="auto">
            <a:xfrm>
              <a:off x="6815138" y="3621113"/>
              <a:ext cx="295275" cy="311150"/>
            </a:xfrm>
            <a:custGeom>
              <a:avLst/>
              <a:gdLst>
                <a:gd name="T0" fmla="*/ 0 w 165"/>
                <a:gd name="T1" fmla="*/ 0 h 200"/>
                <a:gd name="T2" fmla="*/ 2147483647 w 165"/>
                <a:gd name="T3" fmla="*/ 2147483647 h 200"/>
                <a:gd name="T4" fmla="*/ 2147483647 w 165"/>
                <a:gd name="T5" fmla="*/ 2147483647 h 200"/>
                <a:gd name="T6" fmla="*/ 2147483647 w 165"/>
                <a:gd name="T7" fmla="*/ 2147483647 h 200"/>
                <a:gd name="T8" fmla="*/ 2147483647 w 165"/>
                <a:gd name="T9" fmla="*/ 2147483647 h 200"/>
                <a:gd name="T10" fmla="*/ 2147483647 w 165"/>
                <a:gd name="T11" fmla="*/ 2147483647 h 200"/>
                <a:gd name="T12" fmla="*/ 2147483647 w 165"/>
                <a:gd name="T13" fmla="*/ 2147483647 h 200"/>
                <a:gd name="T14" fmla="*/ 2147483647 w 165"/>
                <a:gd name="T15" fmla="*/ 2147483647 h 200"/>
                <a:gd name="T16" fmla="*/ 2147483647 w 165"/>
                <a:gd name="T17" fmla="*/ 2147483647 h 200"/>
                <a:gd name="T18" fmla="*/ 2147483647 w 165"/>
                <a:gd name="T19" fmla="*/ 2147483647 h 200"/>
                <a:gd name="T20" fmla="*/ 2147483647 w 165"/>
                <a:gd name="T21" fmla="*/ 2147483647 h 200"/>
                <a:gd name="T22" fmla="*/ 2147483647 w 165"/>
                <a:gd name="T23" fmla="*/ 2147483647 h 200"/>
                <a:gd name="T24" fmla="*/ 2147483647 w 165"/>
                <a:gd name="T25" fmla="*/ 2147483647 h 200"/>
                <a:gd name="T26" fmla="*/ 2147483647 w 165"/>
                <a:gd name="T27" fmla="*/ 2147483647 h 200"/>
                <a:gd name="T28" fmla="*/ 2147483647 w 165"/>
                <a:gd name="T29" fmla="*/ 2147483647 h 200"/>
                <a:gd name="T30" fmla="*/ 2147483647 w 165"/>
                <a:gd name="T31" fmla="*/ 2147483647 h 200"/>
                <a:gd name="T32" fmla="*/ 2147483647 w 165"/>
                <a:gd name="T33" fmla="*/ 2147483647 h 200"/>
                <a:gd name="T34" fmla="*/ 2147483647 w 165"/>
                <a:gd name="T35" fmla="*/ 2147483647 h 200"/>
                <a:gd name="T36" fmla="*/ 2147483647 w 165"/>
                <a:gd name="T37" fmla="*/ 2147483647 h 200"/>
                <a:gd name="T38" fmla="*/ 2147483647 w 165"/>
                <a:gd name="T39" fmla="*/ 2147483647 h 200"/>
                <a:gd name="T40" fmla="*/ 2147483647 w 165"/>
                <a:gd name="T41" fmla="*/ 2147483647 h 200"/>
                <a:gd name="T42" fmla="*/ 2147483647 w 165"/>
                <a:gd name="T43" fmla="*/ 2147483647 h 200"/>
                <a:gd name="T44" fmla="*/ 2147483647 w 165"/>
                <a:gd name="T45" fmla="*/ 2147483647 h 200"/>
                <a:gd name="T46" fmla="*/ 2147483647 w 165"/>
                <a:gd name="T47" fmla="*/ 2147483647 h 200"/>
                <a:gd name="T48" fmla="*/ 2147483647 w 165"/>
                <a:gd name="T49" fmla="*/ 2147483647 h 200"/>
                <a:gd name="T50" fmla="*/ 0 w 165"/>
                <a:gd name="T51" fmla="*/ 0 h 2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5"/>
                <a:gd name="T79" fmla="*/ 0 h 200"/>
                <a:gd name="T80" fmla="*/ 165 w 165"/>
                <a:gd name="T81" fmla="*/ 200 h 2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5" h="200">
                  <a:moveTo>
                    <a:pt x="0" y="0"/>
                  </a:moveTo>
                  <a:lnTo>
                    <a:pt x="6" y="15"/>
                  </a:lnTo>
                  <a:lnTo>
                    <a:pt x="26" y="34"/>
                  </a:lnTo>
                  <a:lnTo>
                    <a:pt x="40" y="56"/>
                  </a:lnTo>
                  <a:lnTo>
                    <a:pt x="55" y="68"/>
                  </a:lnTo>
                  <a:lnTo>
                    <a:pt x="61" y="94"/>
                  </a:lnTo>
                  <a:lnTo>
                    <a:pt x="79" y="111"/>
                  </a:lnTo>
                  <a:lnTo>
                    <a:pt x="86" y="136"/>
                  </a:lnTo>
                  <a:lnTo>
                    <a:pt x="99" y="155"/>
                  </a:lnTo>
                  <a:lnTo>
                    <a:pt x="137" y="197"/>
                  </a:lnTo>
                  <a:lnTo>
                    <a:pt x="142" y="200"/>
                  </a:lnTo>
                  <a:lnTo>
                    <a:pt x="151" y="196"/>
                  </a:lnTo>
                  <a:lnTo>
                    <a:pt x="156" y="200"/>
                  </a:lnTo>
                  <a:lnTo>
                    <a:pt x="165" y="152"/>
                  </a:lnTo>
                  <a:lnTo>
                    <a:pt x="156" y="141"/>
                  </a:lnTo>
                  <a:lnTo>
                    <a:pt x="148" y="141"/>
                  </a:lnTo>
                  <a:lnTo>
                    <a:pt x="139" y="117"/>
                  </a:lnTo>
                  <a:lnTo>
                    <a:pt x="130" y="117"/>
                  </a:lnTo>
                  <a:lnTo>
                    <a:pt x="125" y="111"/>
                  </a:lnTo>
                  <a:lnTo>
                    <a:pt x="130" y="97"/>
                  </a:lnTo>
                  <a:lnTo>
                    <a:pt x="118" y="89"/>
                  </a:lnTo>
                  <a:lnTo>
                    <a:pt x="118" y="79"/>
                  </a:lnTo>
                  <a:lnTo>
                    <a:pt x="92" y="59"/>
                  </a:lnTo>
                  <a:lnTo>
                    <a:pt x="83" y="62"/>
                  </a:lnTo>
                  <a:lnTo>
                    <a:pt x="34" y="8"/>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2" name="Freeform 597"/>
            <p:cNvSpPr>
              <a:spLocks/>
            </p:cNvSpPr>
            <p:nvPr/>
          </p:nvSpPr>
          <p:spPr bwMode="auto">
            <a:xfrm>
              <a:off x="6815138" y="3621113"/>
              <a:ext cx="295275" cy="311150"/>
            </a:xfrm>
            <a:custGeom>
              <a:avLst/>
              <a:gdLst>
                <a:gd name="T0" fmla="*/ 0 w 165"/>
                <a:gd name="T1" fmla="*/ 0 h 200"/>
                <a:gd name="T2" fmla="*/ 2147483647 w 165"/>
                <a:gd name="T3" fmla="*/ 2147483647 h 200"/>
                <a:gd name="T4" fmla="*/ 2147483647 w 165"/>
                <a:gd name="T5" fmla="*/ 2147483647 h 200"/>
                <a:gd name="T6" fmla="*/ 2147483647 w 165"/>
                <a:gd name="T7" fmla="*/ 2147483647 h 200"/>
                <a:gd name="T8" fmla="*/ 2147483647 w 165"/>
                <a:gd name="T9" fmla="*/ 2147483647 h 200"/>
                <a:gd name="T10" fmla="*/ 2147483647 w 165"/>
                <a:gd name="T11" fmla="*/ 2147483647 h 200"/>
                <a:gd name="T12" fmla="*/ 2147483647 w 165"/>
                <a:gd name="T13" fmla="*/ 2147483647 h 200"/>
                <a:gd name="T14" fmla="*/ 2147483647 w 165"/>
                <a:gd name="T15" fmla="*/ 2147483647 h 200"/>
                <a:gd name="T16" fmla="*/ 2147483647 w 165"/>
                <a:gd name="T17" fmla="*/ 2147483647 h 200"/>
                <a:gd name="T18" fmla="*/ 2147483647 w 165"/>
                <a:gd name="T19" fmla="*/ 2147483647 h 200"/>
                <a:gd name="T20" fmla="*/ 2147483647 w 165"/>
                <a:gd name="T21" fmla="*/ 2147483647 h 200"/>
                <a:gd name="T22" fmla="*/ 2147483647 w 165"/>
                <a:gd name="T23" fmla="*/ 2147483647 h 200"/>
                <a:gd name="T24" fmla="*/ 2147483647 w 165"/>
                <a:gd name="T25" fmla="*/ 2147483647 h 200"/>
                <a:gd name="T26" fmla="*/ 2147483647 w 165"/>
                <a:gd name="T27" fmla="*/ 2147483647 h 200"/>
                <a:gd name="T28" fmla="*/ 2147483647 w 165"/>
                <a:gd name="T29" fmla="*/ 2147483647 h 200"/>
                <a:gd name="T30" fmla="*/ 2147483647 w 165"/>
                <a:gd name="T31" fmla="*/ 2147483647 h 200"/>
                <a:gd name="T32" fmla="*/ 2147483647 w 165"/>
                <a:gd name="T33" fmla="*/ 2147483647 h 200"/>
                <a:gd name="T34" fmla="*/ 2147483647 w 165"/>
                <a:gd name="T35" fmla="*/ 2147483647 h 200"/>
                <a:gd name="T36" fmla="*/ 2147483647 w 165"/>
                <a:gd name="T37" fmla="*/ 2147483647 h 200"/>
                <a:gd name="T38" fmla="*/ 2147483647 w 165"/>
                <a:gd name="T39" fmla="*/ 2147483647 h 200"/>
                <a:gd name="T40" fmla="*/ 2147483647 w 165"/>
                <a:gd name="T41" fmla="*/ 2147483647 h 200"/>
                <a:gd name="T42" fmla="*/ 2147483647 w 165"/>
                <a:gd name="T43" fmla="*/ 2147483647 h 200"/>
                <a:gd name="T44" fmla="*/ 2147483647 w 165"/>
                <a:gd name="T45" fmla="*/ 2147483647 h 200"/>
                <a:gd name="T46" fmla="*/ 2147483647 w 165"/>
                <a:gd name="T47" fmla="*/ 2147483647 h 200"/>
                <a:gd name="T48" fmla="*/ 2147483647 w 165"/>
                <a:gd name="T49" fmla="*/ 2147483647 h 200"/>
                <a:gd name="T50" fmla="*/ 0 w 165"/>
                <a:gd name="T51" fmla="*/ 0 h 2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5"/>
                <a:gd name="T79" fmla="*/ 0 h 200"/>
                <a:gd name="T80" fmla="*/ 165 w 165"/>
                <a:gd name="T81" fmla="*/ 200 h 2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5" h="200">
                  <a:moveTo>
                    <a:pt x="0" y="0"/>
                  </a:moveTo>
                  <a:lnTo>
                    <a:pt x="6" y="15"/>
                  </a:lnTo>
                  <a:lnTo>
                    <a:pt x="26" y="34"/>
                  </a:lnTo>
                  <a:lnTo>
                    <a:pt x="40" y="56"/>
                  </a:lnTo>
                  <a:lnTo>
                    <a:pt x="55" y="68"/>
                  </a:lnTo>
                  <a:lnTo>
                    <a:pt x="61" y="94"/>
                  </a:lnTo>
                  <a:lnTo>
                    <a:pt x="79" y="111"/>
                  </a:lnTo>
                  <a:lnTo>
                    <a:pt x="86" y="136"/>
                  </a:lnTo>
                  <a:lnTo>
                    <a:pt x="99" y="155"/>
                  </a:lnTo>
                  <a:lnTo>
                    <a:pt x="137" y="197"/>
                  </a:lnTo>
                  <a:lnTo>
                    <a:pt x="142" y="200"/>
                  </a:lnTo>
                  <a:lnTo>
                    <a:pt x="151" y="196"/>
                  </a:lnTo>
                  <a:lnTo>
                    <a:pt x="156" y="200"/>
                  </a:lnTo>
                  <a:lnTo>
                    <a:pt x="165" y="152"/>
                  </a:lnTo>
                  <a:lnTo>
                    <a:pt x="156" y="141"/>
                  </a:lnTo>
                  <a:lnTo>
                    <a:pt x="148" y="141"/>
                  </a:lnTo>
                  <a:lnTo>
                    <a:pt x="139" y="117"/>
                  </a:lnTo>
                  <a:lnTo>
                    <a:pt x="130" y="117"/>
                  </a:lnTo>
                  <a:lnTo>
                    <a:pt x="125" y="111"/>
                  </a:lnTo>
                  <a:lnTo>
                    <a:pt x="130" y="97"/>
                  </a:lnTo>
                  <a:lnTo>
                    <a:pt x="118" y="89"/>
                  </a:lnTo>
                  <a:lnTo>
                    <a:pt x="118" y="79"/>
                  </a:lnTo>
                  <a:lnTo>
                    <a:pt x="92" y="59"/>
                  </a:lnTo>
                  <a:lnTo>
                    <a:pt x="83" y="62"/>
                  </a:lnTo>
                  <a:lnTo>
                    <a:pt x="34" y="8"/>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3" name="Freeform 598"/>
            <p:cNvSpPr>
              <a:spLocks/>
            </p:cNvSpPr>
            <p:nvPr/>
          </p:nvSpPr>
          <p:spPr bwMode="auto">
            <a:xfrm>
              <a:off x="7088188" y="3935438"/>
              <a:ext cx="234950" cy="77787"/>
            </a:xfrm>
            <a:custGeom>
              <a:avLst/>
              <a:gdLst>
                <a:gd name="T0" fmla="*/ 0 w 132"/>
                <a:gd name="T1" fmla="*/ 2147483647 h 48"/>
                <a:gd name="T2" fmla="*/ 2147483647 w 132"/>
                <a:gd name="T3" fmla="*/ 2147483647 h 48"/>
                <a:gd name="T4" fmla="*/ 2147483647 w 132"/>
                <a:gd name="T5" fmla="*/ 2147483647 h 48"/>
                <a:gd name="T6" fmla="*/ 2147483647 w 132"/>
                <a:gd name="T7" fmla="*/ 2147483647 h 48"/>
                <a:gd name="T8" fmla="*/ 2147483647 w 132"/>
                <a:gd name="T9" fmla="*/ 2147483647 h 48"/>
                <a:gd name="T10" fmla="*/ 2147483647 w 132"/>
                <a:gd name="T11" fmla="*/ 2147483647 h 48"/>
                <a:gd name="T12" fmla="*/ 2147483647 w 132"/>
                <a:gd name="T13" fmla="*/ 2147483647 h 48"/>
                <a:gd name="T14" fmla="*/ 2147483647 w 132"/>
                <a:gd name="T15" fmla="*/ 2147483647 h 48"/>
                <a:gd name="T16" fmla="*/ 2147483647 w 132"/>
                <a:gd name="T17" fmla="*/ 2147483647 h 48"/>
                <a:gd name="T18" fmla="*/ 2147483647 w 132"/>
                <a:gd name="T19" fmla="*/ 2147483647 h 48"/>
                <a:gd name="T20" fmla="*/ 2147483647 w 132"/>
                <a:gd name="T21" fmla="*/ 2147483647 h 48"/>
                <a:gd name="T22" fmla="*/ 2147483647 w 132"/>
                <a:gd name="T23" fmla="*/ 2147483647 h 48"/>
                <a:gd name="T24" fmla="*/ 2147483647 w 132"/>
                <a:gd name="T25" fmla="*/ 2147483647 h 48"/>
                <a:gd name="T26" fmla="*/ 2147483647 w 132"/>
                <a:gd name="T27" fmla="*/ 0 h 48"/>
                <a:gd name="T28" fmla="*/ 0 w 132"/>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2"/>
                <a:gd name="T46" fmla="*/ 0 h 48"/>
                <a:gd name="T47" fmla="*/ 132 w 132"/>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2" h="48">
                  <a:moveTo>
                    <a:pt x="0" y="14"/>
                  </a:moveTo>
                  <a:lnTo>
                    <a:pt x="37" y="32"/>
                  </a:lnTo>
                  <a:lnTo>
                    <a:pt x="60" y="32"/>
                  </a:lnTo>
                  <a:lnTo>
                    <a:pt x="103" y="44"/>
                  </a:lnTo>
                  <a:lnTo>
                    <a:pt x="112" y="42"/>
                  </a:lnTo>
                  <a:lnTo>
                    <a:pt x="132" y="48"/>
                  </a:lnTo>
                  <a:lnTo>
                    <a:pt x="132" y="32"/>
                  </a:lnTo>
                  <a:lnTo>
                    <a:pt x="110" y="30"/>
                  </a:lnTo>
                  <a:lnTo>
                    <a:pt x="104" y="17"/>
                  </a:lnTo>
                  <a:lnTo>
                    <a:pt x="80" y="9"/>
                  </a:lnTo>
                  <a:lnTo>
                    <a:pt x="75" y="17"/>
                  </a:lnTo>
                  <a:lnTo>
                    <a:pt x="53" y="16"/>
                  </a:lnTo>
                  <a:lnTo>
                    <a:pt x="30" y="1"/>
                  </a:lnTo>
                  <a:lnTo>
                    <a:pt x="10" y="0"/>
                  </a:lnTo>
                  <a:lnTo>
                    <a:pt x="0" y="1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4" name="Freeform 599"/>
            <p:cNvSpPr>
              <a:spLocks/>
            </p:cNvSpPr>
            <p:nvPr/>
          </p:nvSpPr>
          <p:spPr bwMode="auto">
            <a:xfrm>
              <a:off x="7088188" y="3935438"/>
              <a:ext cx="234950" cy="77787"/>
            </a:xfrm>
            <a:custGeom>
              <a:avLst/>
              <a:gdLst>
                <a:gd name="T0" fmla="*/ 0 w 132"/>
                <a:gd name="T1" fmla="*/ 2147483647 h 48"/>
                <a:gd name="T2" fmla="*/ 2147483647 w 132"/>
                <a:gd name="T3" fmla="*/ 2147483647 h 48"/>
                <a:gd name="T4" fmla="*/ 2147483647 w 132"/>
                <a:gd name="T5" fmla="*/ 2147483647 h 48"/>
                <a:gd name="T6" fmla="*/ 2147483647 w 132"/>
                <a:gd name="T7" fmla="*/ 2147483647 h 48"/>
                <a:gd name="T8" fmla="*/ 2147483647 w 132"/>
                <a:gd name="T9" fmla="*/ 2147483647 h 48"/>
                <a:gd name="T10" fmla="*/ 2147483647 w 132"/>
                <a:gd name="T11" fmla="*/ 2147483647 h 48"/>
                <a:gd name="T12" fmla="*/ 2147483647 w 132"/>
                <a:gd name="T13" fmla="*/ 2147483647 h 48"/>
                <a:gd name="T14" fmla="*/ 2147483647 w 132"/>
                <a:gd name="T15" fmla="*/ 2147483647 h 48"/>
                <a:gd name="T16" fmla="*/ 2147483647 w 132"/>
                <a:gd name="T17" fmla="*/ 2147483647 h 48"/>
                <a:gd name="T18" fmla="*/ 2147483647 w 132"/>
                <a:gd name="T19" fmla="*/ 2147483647 h 48"/>
                <a:gd name="T20" fmla="*/ 2147483647 w 132"/>
                <a:gd name="T21" fmla="*/ 2147483647 h 48"/>
                <a:gd name="T22" fmla="*/ 2147483647 w 132"/>
                <a:gd name="T23" fmla="*/ 2147483647 h 48"/>
                <a:gd name="T24" fmla="*/ 2147483647 w 132"/>
                <a:gd name="T25" fmla="*/ 2147483647 h 48"/>
                <a:gd name="T26" fmla="*/ 2147483647 w 132"/>
                <a:gd name="T27" fmla="*/ 0 h 48"/>
                <a:gd name="T28" fmla="*/ 0 w 132"/>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2"/>
                <a:gd name="T46" fmla="*/ 0 h 48"/>
                <a:gd name="T47" fmla="*/ 132 w 132"/>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2" h="48">
                  <a:moveTo>
                    <a:pt x="0" y="14"/>
                  </a:moveTo>
                  <a:lnTo>
                    <a:pt x="37" y="32"/>
                  </a:lnTo>
                  <a:lnTo>
                    <a:pt x="60" y="32"/>
                  </a:lnTo>
                  <a:lnTo>
                    <a:pt x="103" y="44"/>
                  </a:lnTo>
                  <a:lnTo>
                    <a:pt x="112" y="42"/>
                  </a:lnTo>
                  <a:lnTo>
                    <a:pt x="132" y="48"/>
                  </a:lnTo>
                  <a:lnTo>
                    <a:pt x="132" y="32"/>
                  </a:lnTo>
                  <a:lnTo>
                    <a:pt x="110" y="30"/>
                  </a:lnTo>
                  <a:lnTo>
                    <a:pt x="104" y="17"/>
                  </a:lnTo>
                  <a:lnTo>
                    <a:pt x="80" y="9"/>
                  </a:lnTo>
                  <a:lnTo>
                    <a:pt x="75" y="17"/>
                  </a:lnTo>
                  <a:lnTo>
                    <a:pt x="53" y="16"/>
                  </a:lnTo>
                  <a:lnTo>
                    <a:pt x="30" y="1"/>
                  </a:lnTo>
                  <a:lnTo>
                    <a:pt x="10" y="0"/>
                  </a:lnTo>
                  <a:lnTo>
                    <a:pt x="0" y="1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5" name="Freeform 600"/>
            <p:cNvSpPr>
              <a:spLocks/>
            </p:cNvSpPr>
            <p:nvPr/>
          </p:nvSpPr>
          <p:spPr bwMode="auto">
            <a:xfrm>
              <a:off x="7323138" y="3995763"/>
              <a:ext cx="33337" cy="17462"/>
            </a:xfrm>
            <a:custGeom>
              <a:avLst/>
              <a:gdLst>
                <a:gd name="T0" fmla="*/ 0 w 18"/>
                <a:gd name="T1" fmla="*/ 2147483647 h 11"/>
                <a:gd name="T2" fmla="*/ 2147483647 w 18"/>
                <a:gd name="T3" fmla="*/ 2147483647 h 11"/>
                <a:gd name="T4" fmla="*/ 2147483647 w 18"/>
                <a:gd name="T5" fmla="*/ 2147483647 h 11"/>
                <a:gd name="T6" fmla="*/ 2147483647 w 18"/>
                <a:gd name="T7" fmla="*/ 0 h 11"/>
                <a:gd name="T8" fmla="*/ 0 w 18"/>
                <a:gd name="T9" fmla="*/ 2147483647 h 11"/>
                <a:gd name="T10" fmla="*/ 0 60000 65536"/>
                <a:gd name="T11" fmla="*/ 0 60000 65536"/>
                <a:gd name="T12" fmla="*/ 0 60000 65536"/>
                <a:gd name="T13" fmla="*/ 0 60000 65536"/>
                <a:gd name="T14" fmla="*/ 0 60000 65536"/>
                <a:gd name="T15" fmla="*/ 0 w 18"/>
                <a:gd name="T16" fmla="*/ 0 h 11"/>
                <a:gd name="T17" fmla="*/ 18 w 18"/>
                <a:gd name="T18" fmla="*/ 11 h 11"/>
              </a:gdLst>
              <a:ahLst/>
              <a:cxnLst>
                <a:cxn ang="T10">
                  <a:pos x="T0" y="T1"/>
                </a:cxn>
                <a:cxn ang="T11">
                  <a:pos x="T2" y="T3"/>
                </a:cxn>
                <a:cxn ang="T12">
                  <a:pos x="T4" y="T5"/>
                </a:cxn>
                <a:cxn ang="T13">
                  <a:pos x="T6" y="T7"/>
                </a:cxn>
                <a:cxn ang="T14">
                  <a:pos x="T8" y="T9"/>
                </a:cxn>
              </a:cxnLst>
              <a:rect l="T15" t="T16" r="T17" b="T18"/>
              <a:pathLst>
                <a:path w="18" h="11">
                  <a:moveTo>
                    <a:pt x="0" y="4"/>
                  </a:moveTo>
                  <a:lnTo>
                    <a:pt x="10" y="11"/>
                  </a:lnTo>
                  <a:lnTo>
                    <a:pt x="18" y="4"/>
                  </a:lnTo>
                  <a:lnTo>
                    <a:pt x="13" y="0"/>
                  </a:lnTo>
                  <a:lnTo>
                    <a:pt x="0"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6" name="Freeform 601"/>
            <p:cNvSpPr>
              <a:spLocks/>
            </p:cNvSpPr>
            <p:nvPr/>
          </p:nvSpPr>
          <p:spPr bwMode="auto">
            <a:xfrm>
              <a:off x="7323138" y="3995763"/>
              <a:ext cx="33337" cy="17462"/>
            </a:xfrm>
            <a:custGeom>
              <a:avLst/>
              <a:gdLst>
                <a:gd name="T0" fmla="*/ 0 w 18"/>
                <a:gd name="T1" fmla="*/ 2147483647 h 11"/>
                <a:gd name="T2" fmla="*/ 2147483647 w 18"/>
                <a:gd name="T3" fmla="*/ 2147483647 h 11"/>
                <a:gd name="T4" fmla="*/ 2147483647 w 18"/>
                <a:gd name="T5" fmla="*/ 2147483647 h 11"/>
                <a:gd name="T6" fmla="*/ 2147483647 w 18"/>
                <a:gd name="T7" fmla="*/ 0 h 11"/>
                <a:gd name="T8" fmla="*/ 0 w 18"/>
                <a:gd name="T9" fmla="*/ 2147483647 h 11"/>
                <a:gd name="T10" fmla="*/ 0 60000 65536"/>
                <a:gd name="T11" fmla="*/ 0 60000 65536"/>
                <a:gd name="T12" fmla="*/ 0 60000 65536"/>
                <a:gd name="T13" fmla="*/ 0 60000 65536"/>
                <a:gd name="T14" fmla="*/ 0 60000 65536"/>
                <a:gd name="T15" fmla="*/ 0 w 18"/>
                <a:gd name="T16" fmla="*/ 0 h 11"/>
                <a:gd name="T17" fmla="*/ 18 w 18"/>
                <a:gd name="T18" fmla="*/ 11 h 11"/>
              </a:gdLst>
              <a:ahLst/>
              <a:cxnLst>
                <a:cxn ang="T10">
                  <a:pos x="T0" y="T1"/>
                </a:cxn>
                <a:cxn ang="T11">
                  <a:pos x="T2" y="T3"/>
                </a:cxn>
                <a:cxn ang="T12">
                  <a:pos x="T4" y="T5"/>
                </a:cxn>
                <a:cxn ang="T13">
                  <a:pos x="T6" y="T7"/>
                </a:cxn>
                <a:cxn ang="T14">
                  <a:pos x="T8" y="T9"/>
                </a:cxn>
              </a:cxnLst>
              <a:rect l="T15" t="T16" r="T17" b="T18"/>
              <a:pathLst>
                <a:path w="18" h="11">
                  <a:moveTo>
                    <a:pt x="0" y="4"/>
                  </a:moveTo>
                  <a:lnTo>
                    <a:pt x="10" y="11"/>
                  </a:lnTo>
                  <a:lnTo>
                    <a:pt x="18" y="4"/>
                  </a:lnTo>
                  <a:lnTo>
                    <a:pt x="13" y="0"/>
                  </a:lnTo>
                  <a:lnTo>
                    <a:pt x="0"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7" name="Freeform 602"/>
            <p:cNvSpPr>
              <a:spLocks/>
            </p:cNvSpPr>
            <p:nvPr/>
          </p:nvSpPr>
          <p:spPr bwMode="auto">
            <a:xfrm>
              <a:off x="7366000" y="3998938"/>
              <a:ext cx="203200" cy="26987"/>
            </a:xfrm>
            <a:custGeom>
              <a:avLst/>
              <a:gdLst>
                <a:gd name="T0" fmla="*/ 0 w 115"/>
                <a:gd name="T1" fmla="*/ 2147483647 h 19"/>
                <a:gd name="T2" fmla="*/ 2147483647 w 115"/>
                <a:gd name="T3" fmla="*/ 2147483647 h 19"/>
                <a:gd name="T4" fmla="*/ 2147483647 w 115"/>
                <a:gd name="T5" fmla="*/ 2147483647 h 19"/>
                <a:gd name="T6" fmla="*/ 2147483647 w 115"/>
                <a:gd name="T7" fmla="*/ 2147483647 h 19"/>
                <a:gd name="T8" fmla="*/ 2147483647 w 115"/>
                <a:gd name="T9" fmla="*/ 2147483647 h 19"/>
                <a:gd name="T10" fmla="*/ 2147483647 w 115"/>
                <a:gd name="T11" fmla="*/ 2147483647 h 19"/>
                <a:gd name="T12" fmla="*/ 2147483647 w 115"/>
                <a:gd name="T13" fmla="*/ 2147483647 h 19"/>
                <a:gd name="T14" fmla="*/ 2147483647 w 115"/>
                <a:gd name="T15" fmla="*/ 2147483647 h 19"/>
                <a:gd name="T16" fmla="*/ 2147483647 w 115"/>
                <a:gd name="T17" fmla="*/ 2147483647 h 19"/>
                <a:gd name="T18" fmla="*/ 2147483647 w 115"/>
                <a:gd name="T19" fmla="*/ 0 h 19"/>
                <a:gd name="T20" fmla="*/ 2147483647 w 115"/>
                <a:gd name="T21" fmla="*/ 2147483647 h 19"/>
                <a:gd name="T22" fmla="*/ 2147483647 w 115"/>
                <a:gd name="T23" fmla="*/ 2147483647 h 19"/>
                <a:gd name="T24" fmla="*/ 2147483647 w 115"/>
                <a:gd name="T25" fmla="*/ 2147483647 h 19"/>
                <a:gd name="T26" fmla="*/ 0 w 115"/>
                <a:gd name="T27" fmla="*/ 2147483647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19"/>
                <a:gd name="T44" fmla="*/ 115 w 115"/>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19">
                  <a:moveTo>
                    <a:pt x="0" y="16"/>
                  </a:moveTo>
                  <a:lnTo>
                    <a:pt x="16" y="19"/>
                  </a:lnTo>
                  <a:lnTo>
                    <a:pt x="53" y="9"/>
                  </a:lnTo>
                  <a:lnTo>
                    <a:pt x="90" y="13"/>
                  </a:lnTo>
                  <a:lnTo>
                    <a:pt x="115" y="5"/>
                  </a:lnTo>
                  <a:lnTo>
                    <a:pt x="104" y="3"/>
                  </a:lnTo>
                  <a:lnTo>
                    <a:pt x="95" y="10"/>
                  </a:lnTo>
                  <a:lnTo>
                    <a:pt x="68" y="3"/>
                  </a:lnTo>
                  <a:lnTo>
                    <a:pt x="53" y="9"/>
                  </a:lnTo>
                  <a:lnTo>
                    <a:pt x="26" y="0"/>
                  </a:lnTo>
                  <a:lnTo>
                    <a:pt x="31" y="8"/>
                  </a:lnTo>
                  <a:lnTo>
                    <a:pt x="8" y="3"/>
                  </a:lnTo>
                  <a:lnTo>
                    <a:pt x="1" y="6"/>
                  </a:lnTo>
                  <a:lnTo>
                    <a:pt x="0"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8" name="Freeform 603"/>
            <p:cNvSpPr>
              <a:spLocks/>
            </p:cNvSpPr>
            <p:nvPr/>
          </p:nvSpPr>
          <p:spPr bwMode="auto">
            <a:xfrm>
              <a:off x="7366000" y="3998938"/>
              <a:ext cx="203200" cy="26987"/>
            </a:xfrm>
            <a:custGeom>
              <a:avLst/>
              <a:gdLst>
                <a:gd name="T0" fmla="*/ 0 w 115"/>
                <a:gd name="T1" fmla="*/ 2147483647 h 19"/>
                <a:gd name="T2" fmla="*/ 2147483647 w 115"/>
                <a:gd name="T3" fmla="*/ 2147483647 h 19"/>
                <a:gd name="T4" fmla="*/ 2147483647 w 115"/>
                <a:gd name="T5" fmla="*/ 2147483647 h 19"/>
                <a:gd name="T6" fmla="*/ 2147483647 w 115"/>
                <a:gd name="T7" fmla="*/ 2147483647 h 19"/>
                <a:gd name="T8" fmla="*/ 2147483647 w 115"/>
                <a:gd name="T9" fmla="*/ 2147483647 h 19"/>
                <a:gd name="T10" fmla="*/ 2147483647 w 115"/>
                <a:gd name="T11" fmla="*/ 2147483647 h 19"/>
                <a:gd name="T12" fmla="*/ 2147483647 w 115"/>
                <a:gd name="T13" fmla="*/ 2147483647 h 19"/>
                <a:gd name="T14" fmla="*/ 2147483647 w 115"/>
                <a:gd name="T15" fmla="*/ 2147483647 h 19"/>
                <a:gd name="T16" fmla="*/ 2147483647 w 115"/>
                <a:gd name="T17" fmla="*/ 2147483647 h 19"/>
                <a:gd name="T18" fmla="*/ 2147483647 w 115"/>
                <a:gd name="T19" fmla="*/ 0 h 19"/>
                <a:gd name="T20" fmla="*/ 2147483647 w 115"/>
                <a:gd name="T21" fmla="*/ 2147483647 h 19"/>
                <a:gd name="T22" fmla="*/ 2147483647 w 115"/>
                <a:gd name="T23" fmla="*/ 2147483647 h 19"/>
                <a:gd name="T24" fmla="*/ 2147483647 w 115"/>
                <a:gd name="T25" fmla="*/ 2147483647 h 19"/>
                <a:gd name="T26" fmla="*/ 0 w 115"/>
                <a:gd name="T27" fmla="*/ 2147483647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19"/>
                <a:gd name="T44" fmla="*/ 115 w 115"/>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19">
                  <a:moveTo>
                    <a:pt x="0" y="16"/>
                  </a:moveTo>
                  <a:lnTo>
                    <a:pt x="16" y="19"/>
                  </a:lnTo>
                  <a:lnTo>
                    <a:pt x="53" y="9"/>
                  </a:lnTo>
                  <a:lnTo>
                    <a:pt x="90" y="13"/>
                  </a:lnTo>
                  <a:lnTo>
                    <a:pt x="115" y="5"/>
                  </a:lnTo>
                  <a:lnTo>
                    <a:pt x="104" y="3"/>
                  </a:lnTo>
                  <a:lnTo>
                    <a:pt x="95" y="10"/>
                  </a:lnTo>
                  <a:lnTo>
                    <a:pt x="68" y="3"/>
                  </a:lnTo>
                  <a:lnTo>
                    <a:pt x="53" y="9"/>
                  </a:lnTo>
                  <a:lnTo>
                    <a:pt x="26" y="0"/>
                  </a:lnTo>
                  <a:lnTo>
                    <a:pt x="31" y="8"/>
                  </a:lnTo>
                  <a:lnTo>
                    <a:pt x="8" y="3"/>
                  </a:lnTo>
                  <a:lnTo>
                    <a:pt x="1" y="6"/>
                  </a:lnTo>
                  <a:lnTo>
                    <a:pt x="0" y="1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9" name="Freeform 604"/>
            <p:cNvSpPr>
              <a:spLocks/>
            </p:cNvSpPr>
            <p:nvPr/>
          </p:nvSpPr>
          <p:spPr bwMode="auto">
            <a:xfrm>
              <a:off x="7588250" y="3998938"/>
              <a:ext cx="25400" cy="6350"/>
            </a:xfrm>
            <a:custGeom>
              <a:avLst/>
              <a:gdLst>
                <a:gd name="T0" fmla="*/ 0 w 14"/>
                <a:gd name="T1" fmla="*/ 2147483647 h 6"/>
                <a:gd name="T2" fmla="*/ 2147483647 w 14"/>
                <a:gd name="T3" fmla="*/ 2147483647 h 6"/>
                <a:gd name="T4" fmla="*/ 2147483647 w 14"/>
                <a:gd name="T5" fmla="*/ 0 h 6"/>
                <a:gd name="T6" fmla="*/ 0 w 14"/>
                <a:gd name="T7" fmla="*/ 2147483647 h 6"/>
                <a:gd name="T8" fmla="*/ 0 60000 65536"/>
                <a:gd name="T9" fmla="*/ 0 60000 65536"/>
                <a:gd name="T10" fmla="*/ 0 60000 65536"/>
                <a:gd name="T11" fmla="*/ 0 60000 65536"/>
                <a:gd name="T12" fmla="*/ 0 w 14"/>
                <a:gd name="T13" fmla="*/ 0 h 6"/>
                <a:gd name="T14" fmla="*/ 14 w 14"/>
                <a:gd name="T15" fmla="*/ 6 h 6"/>
              </a:gdLst>
              <a:ahLst/>
              <a:cxnLst>
                <a:cxn ang="T8">
                  <a:pos x="T0" y="T1"/>
                </a:cxn>
                <a:cxn ang="T9">
                  <a:pos x="T2" y="T3"/>
                </a:cxn>
                <a:cxn ang="T10">
                  <a:pos x="T4" y="T5"/>
                </a:cxn>
                <a:cxn ang="T11">
                  <a:pos x="T6" y="T7"/>
                </a:cxn>
              </a:cxnLst>
              <a:rect l="T12" t="T13" r="T14" b="T15"/>
              <a:pathLst>
                <a:path w="14" h="6">
                  <a:moveTo>
                    <a:pt x="0" y="6"/>
                  </a:moveTo>
                  <a:lnTo>
                    <a:pt x="14" y="3"/>
                  </a:lnTo>
                  <a:lnTo>
                    <a:pt x="4" y="0"/>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0" name="Freeform 605"/>
            <p:cNvSpPr>
              <a:spLocks/>
            </p:cNvSpPr>
            <p:nvPr/>
          </p:nvSpPr>
          <p:spPr bwMode="auto">
            <a:xfrm>
              <a:off x="7588250" y="3998938"/>
              <a:ext cx="25400" cy="6350"/>
            </a:xfrm>
            <a:custGeom>
              <a:avLst/>
              <a:gdLst>
                <a:gd name="T0" fmla="*/ 0 w 14"/>
                <a:gd name="T1" fmla="*/ 2147483647 h 6"/>
                <a:gd name="T2" fmla="*/ 2147483647 w 14"/>
                <a:gd name="T3" fmla="*/ 2147483647 h 6"/>
                <a:gd name="T4" fmla="*/ 2147483647 w 14"/>
                <a:gd name="T5" fmla="*/ 0 h 6"/>
                <a:gd name="T6" fmla="*/ 0 w 14"/>
                <a:gd name="T7" fmla="*/ 2147483647 h 6"/>
                <a:gd name="T8" fmla="*/ 0 60000 65536"/>
                <a:gd name="T9" fmla="*/ 0 60000 65536"/>
                <a:gd name="T10" fmla="*/ 0 60000 65536"/>
                <a:gd name="T11" fmla="*/ 0 60000 65536"/>
                <a:gd name="T12" fmla="*/ 0 w 14"/>
                <a:gd name="T13" fmla="*/ 0 h 6"/>
                <a:gd name="T14" fmla="*/ 14 w 14"/>
                <a:gd name="T15" fmla="*/ 6 h 6"/>
              </a:gdLst>
              <a:ahLst/>
              <a:cxnLst>
                <a:cxn ang="T8">
                  <a:pos x="T0" y="T1"/>
                </a:cxn>
                <a:cxn ang="T9">
                  <a:pos x="T2" y="T3"/>
                </a:cxn>
                <a:cxn ang="T10">
                  <a:pos x="T4" y="T5"/>
                </a:cxn>
                <a:cxn ang="T11">
                  <a:pos x="T6" y="T7"/>
                </a:cxn>
              </a:cxnLst>
              <a:rect l="T12" t="T13" r="T14" b="T15"/>
              <a:pathLst>
                <a:path w="14" h="6">
                  <a:moveTo>
                    <a:pt x="0" y="6"/>
                  </a:moveTo>
                  <a:lnTo>
                    <a:pt x="14" y="3"/>
                  </a:lnTo>
                  <a:lnTo>
                    <a:pt x="4" y="0"/>
                  </a:lnTo>
                  <a:lnTo>
                    <a:pt x="0"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1" name="Freeform 606"/>
            <p:cNvSpPr>
              <a:spLocks/>
            </p:cNvSpPr>
            <p:nvPr/>
          </p:nvSpPr>
          <p:spPr bwMode="auto">
            <a:xfrm>
              <a:off x="7632700" y="3984650"/>
              <a:ext cx="17463" cy="7938"/>
            </a:xfrm>
            <a:custGeom>
              <a:avLst/>
              <a:gdLst>
                <a:gd name="T0" fmla="*/ 0 w 11"/>
                <a:gd name="T1" fmla="*/ 2147483647 h 6"/>
                <a:gd name="T2" fmla="*/ 2147483647 w 11"/>
                <a:gd name="T3" fmla="*/ 2147483647 h 6"/>
                <a:gd name="T4" fmla="*/ 2147483647 w 11"/>
                <a:gd name="T5" fmla="*/ 0 h 6"/>
                <a:gd name="T6" fmla="*/ 2147483647 w 11"/>
                <a:gd name="T7" fmla="*/ 0 h 6"/>
                <a:gd name="T8" fmla="*/ 0 w 11"/>
                <a:gd name="T9" fmla="*/ 2147483647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0" y="6"/>
                  </a:moveTo>
                  <a:lnTo>
                    <a:pt x="8" y="6"/>
                  </a:lnTo>
                  <a:lnTo>
                    <a:pt x="11" y="0"/>
                  </a:lnTo>
                  <a:lnTo>
                    <a:pt x="2" y="0"/>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2" name="Freeform 607"/>
            <p:cNvSpPr>
              <a:spLocks/>
            </p:cNvSpPr>
            <p:nvPr/>
          </p:nvSpPr>
          <p:spPr bwMode="auto">
            <a:xfrm>
              <a:off x="7632700" y="3984650"/>
              <a:ext cx="17463" cy="7938"/>
            </a:xfrm>
            <a:custGeom>
              <a:avLst/>
              <a:gdLst>
                <a:gd name="T0" fmla="*/ 0 w 11"/>
                <a:gd name="T1" fmla="*/ 2147483647 h 6"/>
                <a:gd name="T2" fmla="*/ 2147483647 w 11"/>
                <a:gd name="T3" fmla="*/ 2147483647 h 6"/>
                <a:gd name="T4" fmla="*/ 2147483647 w 11"/>
                <a:gd name="T5" fmla="*/ 0 h 6"/>
                <a:gd name="T6" fmla="*/ 2147483647 w 11"/>
                <a:gd name="T7" fmla="*/ 0 h 6"/>
                <a:gd name="T8" fmla="*/ 0 w 11"/>
                <a:gd name="T9" fmla="*/ 2147483647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0" y="6"/>
                  </a:moveTo>
                  <a:lnTo>
                    <a:pt x="8" y="6"/>
                  </a:lnTo>
                  <a:lnTo>
                    <a:pt x="11" y="0"/>
                  </a:lnTo>
                  <a:lnTo>
                    <a:pt x="2" y="0"/>
                  </a:lnTo>
                  <a:lnTo>
                    <a:pt x="0"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3" name="Freeform 608"/>
            <p:cNvSpPr>
              <a:spLocks/>
            </p:cNvSpPr>
            <p:nvPr/>
          </p:nvSpPr>
          <p:spPr bwMode="auto">
            <a:xfrm>
              <a:off x="7446963" y="4035450"/>
              <a:ext cx="44450" cy="23813"/>
            </a:xfrm>
            <a:custGeom>
              <a:avLst/>
              <a:gdLst>
                <a:gd name="T0" fmla="*/ 0 w 26"/>
                <a:gd name="T1" fmla="*/ 0 h 16"/>
                <a:gd name="T2" fmla="*/ 2147483647 w 26"/>
                <a:gd name="T3" fmla="*/ 2147483647 h 16"/>
                <a:gd name="T4" fmla="*/ 2147483647 w 26"/>
                <a:gd name="T5" fmla="*/ 2147483647 h 16"/>
                <a:gd name="T6" fmla="*/ 2147483647 w 26"/>
                <a:gd name="T7" fmla="*/ 2147483647 h 16"/>
                <a:gd name="T8" fmla="*/ 2147483647 w 26"/>
                <a:gd name="T9" fmla="*/ 0 h 16"/>
                <a:gd name="T10" fmla="*/ 0 w 26"/>
                <a:gd name="T11" fmla="*/ 0 h 16"/>
                <a:gd name="T12" fmla="*/ 0 60000 65536"/>
                <a:gd name="T13" fmla="*/ 0 60000 65536"/>
                <a:gd name="T14" fmla="*/ 0 60000 65536"/>
                <a:gd name="T15" fmla="*/ 0 60000 65536"/>
                <a:gd name="T16" fmla="*/ 0 60000 65536"/>
                <a:gd name="T17" fmla="*/ 0 60000 65536"/>
                <a:gd name="T18" fmla="*/ 0 w 26"/>
                <a:gd name="T19" fmla="*/ 0 h 16"/>
                <a:gd name="T20" fmla="*/ 26 w 2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6" h="16">
                  <a:moveTo>
                    <a:pt x="0" y="0"/>
                  </a:moveTo>
                  <a:lnTo>
                    <a:pt x="1" y="5"/>
                  </a:lnTo>
                  <a:lnTo>
                    <a:pt x="19" y="16"/>
                  </a:lnTo>
                  <a:lnTo>
                    <a:pt x="26" y="11"/>
                  </a:lnTo>
                  <a:lnTo>
                    <a:pt x="14"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4" name="Freeform 609"/>
            <p:cNvSpPr>
              <a:spLocks/>
            </p:cNvSpPr>
            <p:nvPr/>
          </p:nvSpPr>
          <p:spPr bwMode="auto">
            <a:xfrm>
              <a:off x="7446963" y="4035450"/>
              <a:ext cx="44450" cy="23813"/>
            </a:xfrm>
            <a:custGeom>
              <a:avLst/>
              <a:gdLst>
                <a:gd name="T0" fmla="*/ 0 w 26"/>
                <a:gd name="T1" fmla="*/ 0 h 16"/>
                <a:gd name="T2" fmla="*/ 2147483647 w 26"/>
                <a:gd name="T3" fmla="*/ 2147483647 h 16"/>
                <a:gd name="T4" fmla="*/ 2147483647 w 26"/>
                <a:gd name="T5" fmla="*/ 2147483647 h 16"/>
                <a:gd name="T6" fmla="*/ 2147483647 w 26"/>
                <a:gd name="T7" fmla="*/ 2147483647 h 16"/>
                <a:gd name="T8" fmla="*/ 2147483647 w 26"/>
                <a:gd name="T9" fmla="*/ 0 h 16"/>
                <a:gd name="T10" fmla="*/ 0 w 26"/>
                <a:gd name="T11" fmla="*/ 0 h 16"/>
                <a:gd name="T12" fmla="*/ 0 60000 65536"/>
                <a:gd name="T13" fmla="*/ 0 60000 65536"/>
                <a:gd name="T14" fmla="*/ 0 60000 65536"/>
                <a:gd name="T15" fmla="*/ 0 60000 65536"/>
                <a:gd name="T16" fmla="*/ 0 60000 65536"/>
                <a:gd name="T17" fmla="*/ 0 60000 65536"/>
                <a:gd name="T18" fmla="*/ 0 w 26"/>
                <a:gd name="T19" fmla="*/ 0 h 16"/>
                <a:gd name="T20" fmla="*/ 26 w 2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6" h="16">
                  <a:moveTo>
                    <a:pt x="0" y="0"/>
                  </a:moveTo>
                  <a:lnTo>
                    <a:pt x="1" y="5"/>
                  </a:lnTo>
                  <a:lnTo>
                    <a:pt x="19" y="16"/>
                  </a:lnTo>
                  <a:lnTo>
                    <a:pt x="26" y="11"/>
                  </a:lnTo>
                  <a:lnTo>
                    <a:pt x="14" y="0"/>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5" name="Freeform 610"/>
            <p:cNvSpPr>
              <a:spLocks/>
            </p:cNvSpPr>
            <p:nvPr/>
          </p:nvSpPr>
          <p:spPr bwMode="auto">
            <a:xfrm>
              <a:off x="7772400" y="3971950"/>
              <a:ext cx="14288" cy="20638"/>
            </a:xfrm>
            <a:custGeom>
              <a:avLst/>
              <a:gdLst>
                <a:gd name="T0" fmla="*/ 0 w 9"/>
                <a:gd name="T1" fmla="*/ 2147483647 h 13"/>
                <a:gd name="T2" fmla="*/ 2147483647 w 9"/>
                <a:gd name="T3" fmla="*/ 2147483647 h 13"/>
                <a:gd name="T4" fmla="*/ 2147483647 w 9"/>
                <a:gd name="T5" fmla="*/ 0 h 13"/>
                <a:gd name="T6" fmla="*/ 0 w 9"/>
                <a:gd name="T7" fmla="*/ 2147483647 h 13"/>
                <a:gd name="T8" fmla="*/ 0 60000 65536"/>
                <a:gd name="T9" fmla="*/ 0 60000 65536"/>
                <a:gd name="T10" fmla="*/ 0 60000 65536"/>
                <a:gd name="T11" fmla="*/ 0 60000 65536"/>
                <a:gd name="T12" fmla="*/ 0 w 9"/>
                <a:gd name="T13" fmla="*/ 0 h 13"/>
                <a:gd name="T14" fmla="*/ 9 w 9"/>
                <a:gd name="T15" fmla="*/ 13 h 13"/>
              </a:gdLst>
              <a:ahLst/>
              <a:cxnLst>
                <a:cxn ang="T8">
                  <a:pos x="T0" y="T1"/>
                </a:cxn>
                <a:cxn ang="T9">
                  <a:pos x="T2" y="T3"/>
                </a:cxn>
                <a:cxn ang="T10">
                  <a:pos x="T4" y="T5"/>
                </a:cxn>
                <a:cxn ang="T11">
                  <a:pos x="T6" y="T7"/>
                </a:cxn>
              </a:cxnLst>
              <a:rect l="T12" t="T13" r="T14" b="T15"/>
              <a:pathLst>
                <a:path w="9" h="13">
                  <a:moveTo>
                    <a:pt x="0" y="13"/>
                  </a:moveTo>
                  <a:lnTo>
                    <a:pt x="7" y="7"/>
                  </a:lnTo>
                  <a:lnTo>
                    <a:pt x="9" y="0"/>
                  </a:lnTo>
                  <a:lnTo>
                    <a:pt x="0" y="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6" name="Freeform 611"/>
            <p:cNvSpPr>
              <a:spLocks/>
            </p:cNvSpPr>
            <p:nvPr/>
          </p:nvSpPr>
          <p:spPr bwMode="auto">
            <a:xfrm>
              <a:off x="7772400" y="3971950"/>
              <a:ext cx="14288" cy="20638"/>
            </a:xfrm>
            <a:custGeom>
              <a:avLst/>
              <a:gdLst>
                <a:gd name="T0" fmla="*/ 0 w 9"/>
                <a:gd name="T1" fmla="*/ 2147483647 h 13"/>
                <a:gd name="T2" fmla="*/ 2147483647 w 9"/>
                <a:gd name="T3" fmla="*/ 2147483647 h 13"/>
                <a:gd name="T4" fmla="*/ 2147483647 w 9"/>
                <a:gd name="T5" fmla="*/ 0 h 13"/>
                <a:gd name="T6" fmla="*/ 0 w 9"/>
                <a:gd name="T7" fmla="*/ 2147483647 h 13"/>
                <a:gd name="T8" fmla="*/ 0 60000 65536"/>
                <a:gd name="T9" fmla="*/ 0 60000 65536"/>
                <a:gd name="T10" fmla="*/ 0 60000 65536"/>
                <a:gd name="T11" fmla="*/ 0 60000 65536"/>
                <a:gd name="T12" fmla="*/ 0 w 9"/>
                <a:gd name="T13" fmla="*/ 0 h 13"/>
                <a:gd name="T14" fmla="*/ 9 w 9"/>
                <a:gd name="T15" fmla="*/ 13 h 13"/>
              </a:gdLst>
              <a:ahLst/>
              <a:cxnLst>
                <a:cxn ang="T8">
                  <a:pos x="T0" y="T1"/>
                </a:cxn>
                <a:cxn ang="T9">
                  <a:pos x="T2" y="T3"/>
                </a:cxn>
                <a:cxn ang="T10">
                  <a:pos x="T4" y="T5"/>
                </a:cxn>
                <a:cxn ang="T11">
                  <a:pos x="T6" y="T7"/>
                </a:cxn>
              </a:cxnLst>
              <a:rect l="T12" t="T13" r="T14" b="T15"/>
              <a:pathLst>
                <a:path w="9" h="13">
                  <a:moveTo>
                    <a:pt x="0" y="13"/>
                  </a:moveTo>
                  <a:lnTo>
                    <a:pt x="7" y="7"/>
                  </a:lnTo>
                  <a:lnTo>
                    <a:pt x="9" y="0"/>
                  </a:lnTo>
                  <a:lnTo>
                    <a:pt x="0" y="1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7" name="Freeform 612"/>
            <p:cNvSpPr>
              <a:spLocks/>
            </p:cNvSpPr>
            <p:nvPr/>
          </p:nvSpPr>
          <p:spPr bwMode="auto">
            <a:xfrm>
              <a:off x="7853363" y="3927500"/>
              <a:ext cx="14287" cy="39688"/>
            </a:xfrm>
            <a:custGeom>
              <a:avLst/>
              <a:gdLst>
                <a:gd name="T0" fmla="*/ 0 w 8"/>
                <a:gd name="T1" fmla="*/ 2147483647 h 26"/>
                <a:gd name="T2" fmla="*/ 2147483647 w 8"/>
                <a:gd name="T3" fmla="*/ 2147483647 h 26"/>
                <a:gd name="T4" fmla="*/ 2147483647 w 8"/>
                <a:gd name="T5" fmla="*/ 0 h 26"/>
                <a:gd name="T6" fmla="*/ 0 w 8"/>
                <a:gd name="T7" fmla="*/ 2147483647 h 26"/>
                <a:gd name="T8" fmla="*/ 0 60000 65536"/>
                <a:gd name="T9" fmla="*/ 0 60000 65536"/>
                <a:gd name="T10" fmla="*/ 0 60000 65536"/>
                <a:gd name="T11" fmla="*/ 0 60000 65536"/>
                <a:gd name="T12" fmla="*/ 0 w 8"/>
                <a:gd name="T13" fmla="*/ 0 h 26"/>
                <a:gd name="T14" fmla="*/ 8 w 8"/>
                <a:gd name="T15" fmla="*/ 26 h 26"/>
              </a:gdLst>
              <a:ahLst/>
              <a:cxnLst>
                <a:cxn ang="T8">
                  <a:pos x="T0" y="T1"/>
                </a:cxn>
                <a:cxn ang="T9">
                  <a:pos x="T2" y="T3"/>
                </a:cxn>
                <a:cxn ang="T10">
                  <a:pos x="T4" y="T5"/>
                </a:cxn>
                <a:cxn ang="T11">
                  <a:pos x="T6" y="T7"/>
                </a:cxn>
              </a:cxnLst>
              <a:rect l="T12" t="T13" r="T14" b="T15"/>
              <a:pathLst>
                <a:path w="8" h="26">
                  <a:moveTo>
                    <a:pt x="0" y="26"/>
                  </a:moveTo>
                  <a:lnTo>
                    <a:pt x="8" y="8"/>
                  </a:lnTo>
                  <a:lnTo>
                    <a:pt x="7" y="0"/>
                  </a:lnTo>
                  <a:lnTo>
                    <a:pt x="0" y="2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8" name="Freeform 613"/>
            <p:cNvSpPr>
              <a:spLocks/>
            </p:cNvSpPr>
            <p:nvPr/>
          </p:nvSpPr>
          <p:spPr bwMode="auto">
            <a:xfrm>
              <a:off x="7853363" y="3927500"/>
              <a:ext cx="14287" cy="39688"/>
            </a:xfrm>
            <a:custGeom>
              <a:avLst/>
              <a:gdLst>
                <a:gd name="T0" fmla="*/ 0 w 8"/>
                <a:gd name="T1" fmla="*/ 2147483647 h 26"/>
                <a:gd name="T2" fmla="*/ 2147483647 w 8"/>
                <a:gd name="T3" fmla="*/ 2147483647 h 26"/>
                <a:gd name="T4" fmla="*/ 2147483647 w 8"/>
                <a:gd name="T5" fmla="*/ 0 h 26"/>
                <a:gd name="T6" fmla="*/ 0 w 8"/>
                <a:gd name="T7" fmla="*/ 2147483647 h 26"/>
                <a:gd name="T8" fmla="*/ 0 60000 65536"/>
                <a:gd name="T9" fmla="*/ 0 60000 65536"/>
                <a:gd name="T10" fmla="*/ 0 60000 65536"/>
                <a:gd name="T11" fmla="*/ 0 60000 65536"/>
                <a:gd name="T12" fmla="*/ 0 w 8"/>
                <a:gd name="T13" fmla="*/ 0 h 26"/>
                <a:gd name="T14" fmla="*/ 8 w 8"/>
                <a:gd name="T15" fmla="*/ 26 h 26"/>
              </a:gdLst>
              <a:ahLst/>
              <a:cxnLst>
                <a:cxn ang="T8">
                  <a:pos x="T0" y="T1"/>
                </a:cxn>
                <a:cxn ang="T9">
                  <a:pos x="T2" y="T3"/>
                </a:cxn>
                <a:cxn ang="T10">
                  <a:pos x="T4" y="T5"/>
                </a:cxn>
                <a:cxn ang="T11">
                  <a:pos x="T6" y="T7"/>
                </a:cxn>
              </a:cxnLst>
              <a:rect l="T12" t="T13" r="T14" b="T15"/>
              <a:pathLst>
                <a:path w="8" h="26">
                  <a:moveTo>
                    <a:pt x="0" y="26"/>
                  </a:moveTo>
                  <a:lnTo>
                    <a:pt x="8" y="8"/>
                  </a:lnTo>
                  <a:lnTo>
                    <a:pt x="7" y="0"/>
                  </a:lnTo>
                  <a:lnTo>
                    <a:pt x="0" y="2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9" name="Freeform 614"/>
            <p:cNvSpPr>
              <a:spLocks/>
            </p:cNvSpPr>
            <p:nvPr/>
          </p:nvSpPr>
          <p:spPr bwMode="auto">
            <a:xfrm>
              <a:off x="7085013" y="3816375"/>
              <a:ext cx="41275" cy="44450"/>
            </a:xfrm>
            <a:custGeom>
              <a:avLst/>
              <a:gdLst>
                <a:gd name="T0" fmla="*/ 0 w 22"/>
                <a:gd name="T1" fmla="*/ 2147483647 h 26"/>
                <a:gd name="T2" fmla="*/ 2147483647 w 22"/>
                <a:gd name="T3" fmla="*/ 2147483647 h 26"/>
                <a:gd name="T4" fmla="*/ 2147483647 w 22"/>
                <a:gd name="T5" fmla="*/ 2147483647 h 26"/>
                <a:gd name="T6" fmla="*/ 2147483647 w 22"/>
                <a:gd name="T7" fmla="*/ 2147483647 h 26"/>
                <a:gd name="T8" fmla="*/ 2147483647 w 22"/>
                <a:gd name="T9" fmla="*/ 2147483647 h 26"/>
                <a:gd name="T10" fmla="*/ 2147483647 w 22"/>
                <a:gd name="T11" fmla="*/ 2147483647 h 26"/>
                <a:gd name="T12" fmla="*/ 2147483647 w 22"/>
                <a:gd name="T13" fmla="*/ 0 h 26"/>
                <a:gd name="T14" fmla="*/ 0 w 22"/>
                <a:gd name="T15" fmla="*/ 2147483647 h 26"/>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6"/>
                <a:gd name="T26" fmla="*/ 22 w 2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6">
                  <a:moveTo>
                    <a:pt x="0" y="7"/>
                  </a:moveTo>
                  <a:lnTo>
                    <a:pt x="7" y="9"/>
                  </a:lnTo>
                  <a:lnTo>
                    <a:pt x="9" y="20"/>
                  </a:lnTo>
                  <a:lnTo>
                    <a:pt x="21" y="26"/>
                  </a:lnTo>
                  <a:lnTo>
                    <a:pt x="22" y="17"/>
                  </a:lnTo>
                  <a:lnTo>
                    <a:pt x="18" y="16"/>
                  </a:lnTo>
                  <a:lnTo>
                    <a:pt x="11" y="0"/>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0" name="Freeform 615"/>
            <p:cNvSpPr>
              <a:spLocks/>
            </p:cNvSpPr>
            <p:nvPr/>
          </p:nvSpPr>
          <p:spPr bwMode="auto">
            <a:xfrm>
              <a:off x="7085013" y="3816375"/>
              <a:ext cx="41275" cy="44450"/>
            </a:xfrm>
            <a:custGeom>
              <a:avLst/>
              <a:gdLst>
                <a:gd name="T0" fmla="*/ 0 w 22"/>
                <a:gd name="T1" fmla="*/ 2147483647 h 26"/>
                <a:gd name="T2" fmla="*/ 2147483647 w 22"/>
                <a:gd name="T3" fmla="*/ 2147483647 h 26"/>
                <a:gd name="T4" fmla="*/ 2147483647 w 22"/>
                <a:gd name="T5" fmla="*/ 2147483647 h 26"/>
                <a:gd name="T6" fmla="*/ 2147483647 w 22"/>
                <a:gd name="T7" fmla="*/ 2147483647 h 26"/>
                <a:gd name="T8" fmla="*/ 2147483647 w 22"/>
                <a:gd name="T9" fmla="*/ 2147483647 h 26"/>
                <a:gd name="T10" fmla="*/ 2147483647 w 22"/>
                <a:gd name="T11" fmla="*/ 2147483647 h 26"/>
                <a:gd name="T12" fmla="*/ 2147483647 w 22"/>
                <a:gd name="T13" fmla="*/ 0 h 26"/>
                <a:gd name="T14" fmla="*/ 0 w 22"/>
                <a:gd name="T15" fmla="*/ 2147483647 h 26"/>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6"/>
                <a:gd name="T26" fmla="*/ 22 w 2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6">
                  <a:moveTo>
                    <a:pt x="0" y="7"/>
                  </a:moveTo>
                  <a:lnTo>
                    <a:pt x="7" y="9"/>
                  </a:lnTo>
                  <a:lnTo>
                    <a:pt x="9" y="20"/>
                  </a:lnTo>
                  <a:lnTo>
                    <a:pt x="21" y="26"/>
                  </a:lnTo>
                  <a:lnTo>
                    <a:pt x="22" y="17"/>
                  </a:lnTo>
                  <a:lnTo>
                    <a:pt x="18" y="16"/>
                  </a:lnTo>
                  <a:lnTo>
                    <a:pt x="11"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1" name="Freeform 616"/>
            <p:cNvSpPr>
              <a:spLocks/>
            </p:cNvSpPr>
            <p:nvPr/>
          </p:nvSpPr>
          <p:spPr bwMode="auto">
            <a:xfrm>
              <a:off x="7150100" y="3844950"/>
              <a:ext cx="19050" cy="19050"/>
            </a:xfrm>
            <a:custGeom>
              <a:avLst/>
              <a:gdLst>
                <a:gd name="T0" fmla="*/ 0 w 10"/>
                <a:gd name="T1" fmla="*/ 2147483647 h 12"/>
                <a:gd name="T2" fmla="*/ 2147483647 w 10"/>
                <a:gd name="T3" fmla="*/ 2147483647 h 12"/>
                <a:gd name="T4" fmla="*/ 2147483647 w 10"/>
                <a:gd name="T5" fmla="*/ 2147483647 h 12"/>
                <a:gd name="T6" fmla="*/ 2147483647 w 10"/>
                <a:gd name="T7" fmla="*/ 0 h 12"/>
                <a:gd name="T8" fmla="*/ 0 w 10"/>
                <a:gd name="T9" fmla="*/ 2147483647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1"/>
                  </a:moveTo>
                  <a:lnTo>
                    <a:pt x="6" y="12"/>
                  </a:lnTo>
                  <a:lnTo>
                    <a:pt x="10" y="3"/>
                  </a:lnTo>
                  <a:lnTo>
                    <a:pt x="2" y="0"/>
                  </a:lnTo>
                  <a:lnTo>
                    <a:pt x="0" y="1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2" name="Freeform 617"/>
            <p:cNvSpPr>
              <a:spLocks/>
            </p:cNvSpPr>
            <p:nvPr/>
          </p:nvSpPr>
          <p:spPr bwMode="auto">
            <a:xfrm>
              <a:off x="7150100" y="3844950"/>
              <a:ext cx="19050" cy="19050"/>
            </a:xfrm>
            <a:custGeom>
              <a:avLst/>
              <a:gdLst>
                <a:gd name="T0" fmla="*/ 0 w 10"/>
                <a:gd name="T1" fmla="*/ 2147483647 h 12"/>
                <a:gd name="T2" fmla="*/ 2147483647 w 10"/>
                <a:gd name="T3" fmla="*/ 2147483647 h 12"/>
                <a:gd name="T4" fmla="*/ 2147483647 w 10"/>
                <a:gd name="T5" fmla="*/ 2147483647 h 12"/>
                <a:gd name="T6" fmla="*/ 2147483647 w 10"/>
                <a:gd name="T7" fmla="*/ 0 h 12"/>
                <a:gd name="T8" fmla="*/ 0 w 10"/>
                <a:gd name="T9" fmla="*/ 2147483647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1"/>
                  </a:moveTo>
                  <a:lnTo>
                    <a:pt x="6" y="12"/>
                  </a:lnTo>
                  <a:lnTo>
                    <a:pt x="10" y="3"/>
                  </a:lnTo>
                  <a:lnTo>
                    <a:pt x="2" y="0"/>
                  </a:lnTo>
                  <a:lnTo>
                    <a:pt x="0" y="1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3" name="Freeform 618"/>
            <p:cNvSpPr>
              <a:spLocks/>
            </p:cNvSpPr>
            <p:nvPr/>
          </p:nvSpPr>
          <p:spPr bwMode="auto">
            <a:xfrm>
              <a:off x="7288213" y="3967188"/>
              <a:ext cx="30162" cy="3175"/>
            </a:xfrm>
            <a:custGeom>
              <a:avLst/>
              <a:gdLst>
                <a:gd name="T0" fmla="*/ 0 w 16"/>
                <a:gd name="T1" fmla="*/ 0 h 1"/>
                <a:gd name="T2" fmla="*/ 2147483647 w 16"/>
                <a:gd name="T3" fmla="*/ 0 h 1"/>
                <a:gd name="T4" fmla="*/ 0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0" y="0"/>
                  </a:moveTo>
                  <a:lnTo>
                    <a:pt x="16"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4" name="Line 619"/>
            <p:cNvSpPr>
              <a:spLocks noChangeShapeType="1"/>
            </p:cNvSpPr>
            <p:nvPr/>
          </p:nvSpPr>
          <p:spPr bwMode="auto">
            <a:xfrm>
              <a:off x="7288213" y="3967188"/>
              <a:ext cx="30162" cy="31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5" name="Freeform 620"/>
            <p:cNvSpPr>
              <a:spLocks/>
            </p:cNvSpPr>
            <p:nvPr/>
          </p:nvSpPr>
          <p:spPr bwMode="auto">
            <a:xfrm>
              <a:off x="7448550" y="3729063"/>
              <a:ext cx="174625" cy="203200"/>
            </a:xfrm>
            <a:custGeom>
              <a:avLst/>
              <a:gdLst>
                <a:gd name="T0" fmla="*/ 0 w 97"/>
                <a:gd name="T1" fmla="*/ 2147483647 h 130"/>
                <a:gd name="T2" fmla="*/ 2147483647 w 97"/>
                <a:gd name="T3" fmla="*/ 2147483647 h 130"/>
                <a:gd name="T4" fmla="*/ 2147483647 w 97"/>
                <a:gd name="T5" fmla="*/ 2147483647 h 130"/>
                <a:gd name="T6" fmla="*/ 2147483647 w 97"/>
                <a:gd name="T7" fmla="*/ 2147483647 h 130"/>
                <a:gd name="T8" fmla="*/ 2147483647 w 97"/>
                <a:gd name="T9" fmla="*/ 2147483647 h 130"/>
                <a:gd name="T10" fmla="*/ 2147483647 w 97"/>
                <a:gd name="T11" fmla="*/ 2147483647 h 130"/>
                <a:gd name="T12" fmla="*/ 2147483647 w 97"/>
                <a:gd name="T13" fmla="*/ 2147483647 h 130"/>
                <a:gd name="T14" fmla="*/ 2147483647 w 97"/>
                <a:gd name="T15" fmla="*/ 2147483647 h 130"/>
                <a:gd name="T16" fmla="*/ 2147483647 w 97"/>
                <a:gd name="T17" fmla="*/ 2147483647 h 130"/>
                <a:gd name="T18" fmla="*/ 2147483647 w 97"/>
                <a:gd name="T19" fmla="*/ 2147483647 h 130"/>
                <a:gd name="T20" fmla="*/ 2147483647 w 97"/>
                <a:gd name="T21" fmla="*/ 2147483647 h 130"/>
                <a:gd name="T22" fmla="*/ 2147483647 w 97"/>
                <a:gd name="T23" fmla="*/ 2147483647 h 130"/>
                <a:gd name="T24" fmla="*/ 2147483647 w 97"/>
                <a:gd name="T25" fmla="*/ 2147483647 h 130"/>
                <a:gd name="T26" fmla="*/ 2147483647 w 97"/>
                <a:gd name="T27" fmla="*/ 2147483647 h 130"/>
                <a:gd name="T28" fmla="*/ 2147483647 w 97"/>
                <a:gd name="T29" fmla="*/ 2147483647 h 130"/>
                <a:gd name="T30" fmla="*/ 2147483647 w 97"/>
                <a:gd name="T31" fmla="*/ 2147483647 h 130"/>
                <a:gd name="T32" fmla="*/ 2147483647 w 97"/>
                <a:gd name="T33" fmla="*/ 2147483647 h 130"/>
                <a:gd name="T34" fmla="*/ 2147483647 w 97"/>
                <a:gd name="T35" fmla="*/ 2147483647 h 130"/>
                <a:gd name="T36" fmla="*/ 2147483647 w 97"/>
                <a:gd name="T37" fmla="*/ 2147483647 h 130"/>
                <a:gd name="T38" fmla="*/ 2147483647 w 97"/>
                <a:gd name="T39" fmla="*/ 2147483647 h 130"/>
                <a:gd name="T40" fmla="*/ 2147483647 w 97"/>
                <a:gd name="T41" fmla="*/ 2147483647 h 130"/>
                <a:gd name="T42" fmla="*/ 2147483647 w 97"/>
                <a:gd name="T43" fmla="*/ 2147483647 h 130"/>
                <a:gd name="T44" fmla="*/ 2147483647 w 97"/>
                <a:gd name="T45" fmla="*/ 2147483647 h 130"/>
                <a:gd name="T46" fmla="*/ 2147483647 w 97"/>
                <a:gd name="T47" fmla="*/ 2147483647 h 130"/>
                <a:gd name="T48" fmla="*/ 2147483647 w 97"/>
                <a:gd name="T49" fmla="*/ 2147483647 h 130"/>
                <a:gd name="T50" fmla="*/ 2147483647 w 97"/>
                <a:gd name="T51" fmla="*/ 2147483647 h 130"/>
                <a:gd name="T52" fmla="*/ 2147483647 w 97"/>
                <a:gd name="T53" fmla="*/ 2147483647 h 130"/>
                <a:gd name="T54" fmla="*/ 2147483647 w 97"/>
                <a:gd name="T55" fmla="*/ 2147483647 h 130"/>
                <a:gd name="T56" fmla="*/ 2147483647 w 97"/>
                <a:gd name="T57" fmla="*/ 2147483647 h 130"/>
                <a:gd name="T58" fmla="*/ 2147483647 w 97"/>
                <a:gd name="T59" fmla="*/ 2147483647 h 130"/>
                <a:gd name="T60" fmla="*/ 2147483647 w 97"/>
                <a:gd name="T61" fmla="*/ 2147483647 h 130"/>
                <a:gd name="T62" fmla="*/ 2147483647 w 97"/>
                <a:gd name="T63" fmla="*/ 2147483647 h 130"/>
                <a:gd name="T64" fmla="*/ 2147483647 w 97"/>
                <a:gd name="T65" fmla="*/ 0 h 130"/>
                <a:gd name="T66" fmla="*/ 2147483647 w 97"/>
                <a:gd name="T67" fmla="*/ 2147483647 h 130"/>
                <a:gd name="T68" fmla="*/ 2147483647 w 97"/>
                <a:gd name="T69" fmla="*/ 2147483647 h 130"/>
                <a:gd name="T70" fmla="*/ 2147483647 w 97"/>
                <a:gd name="T71" fmla="*/ 2147483647 h 130"/>
                <a:gd name="T72" fmla="*/ 2147483647 w 97"/>
                <a:gd name="T73" fmla="*/ 2147483647 h 130"/>
                <a:gd name="T74" fmla="*/ 2147483647 w 97"/>
                <a:gd name="T75" fmla="*/ 2147483647 h 130"/>
                <a:gd name="T76" fmla="*/ 2147483647 w 97"/>
                <a:gd name="T77" fmla="*/ 2147483647 h 130"/>
                <a:gd name="T78" fmla="*/ 0 w 97"/>
                <a:gd name="T79" fmla="*/ 2147483647 h 1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7"/>
                <a:gd name="T121" fmla="*/ 0 h 130"/>
                <a:gd name="T122" fmla="*/ 97 w 97"/>
                <a:gd name="T123" fmla="*/ 130 h 1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7" h="130">
                  <a:moveTo>
                    <a:pt x="0" y="80"/>
                  </a:moveTo>
                  <a:lnTo>
                    <a:pt x="2" y="92"/>
                  </a:lnTo>
                  <a:lnTo>
                    <a:pt x="10" y="92"/>
                  </a:lnTo>
                  <a:lnTo>
                    <a:pt x="12" y="101"/>
                  </a:lnTo>
                  <a:lnTo>
                    <a:pt x="9" y="128"/>
                  </a:lnTo>
                  <a:lnTo>
                    <a:pt x="21" y="127"/>
                  </a:lnTo>
                  <a:lnTo>
                    <a:pt x="21" y="83"/>
                  </a:lnTo>
                  <a:lnTo>
                    <a:pt x="29" y="77"/>
                  </a:lnTo>
                  <a:lnTo>
                    <a:pt x="34" y="77"/>
                  </a:lnTo>
                  <a:lnTo>
                    <a:pt x="31" y="92"/>
                  </a:lnTo>
                  <a:lnTo>
                    <a:pt x="41" y="102"/>
                  </a:lnTo>
                  <a:lnTo>
                    <a:pt x="41" y="112"/>
                  </a:lnTo>
                  <a:lnTo>
                    <a:pt x="47" y="115"/>
                  </a:lnTo>
                  <a:lnTo>
                    <a:pt x="51" y="111"/>
                  </a:lnTo>
                  <a:lnTo>
                    <a:pt x="51" y="124"/>
                  </a:lnTo>
                  <a:lnTo>
                    <a:pt x="55" y="130"/>
                  </a:lnTo>
                  <a:lnTo>
                    <a:pt x="64" y="124"/>
                  </a:lnTo>
                  <a:lnTo>
                    <a:pt x="64" y="114"/>
                  </a:lnTo>
                  <a:lnTo>
                    <a:pt x="48" y="92"/>
                  </a:lnTo>
                  <a:lnTo>
                    <a:pt x="55" y="86"/>
                  </a:lnTo>
                  <a:lnTo>
                    <a:pt x="41" y="64"/>
                  </a:lnTo>
                  <a:lnTo>
                    <a:pt x="62" y="45"/>
                  </a:lnTo>
                  <a:lnTo>
                    <a:pt x="71" y="45"/>
                  </a:lnTo>
                  <a:lnTo>
                    <a:pt x="66" y="41"/>
                  </a:lnTo>
                  <a:lnTo>
                    <a:pt x="29" y="54"/>
                  </a:lnTo>
                  <a:lnTo>
                    <a:pt x="27" y="45"/>
                  </a:lnTo>
                  <a:lnTo>
                    <a:pt x="20" y="42"/>
                  </a:lnTo>
                  <a:lnTo>
                    <a:pt x="20" y="32"/>
                  </a:lnTo>
                  <a:lnTo>
                    <a:pt x="29" y="22"/>
                  </a:lnTo>
                  <a:lnTo>
                    <a:pt x="71" y="25"/>
                  </a:lnTo>
                  <a:lnTo>
                    <a:pt x="88" y="20"/>
                  </a:lnTo>
                  <a:lnTo>
                    <a:pt x="97" y="6"/>
                  </a:lnTo>
                  <a:lnTo>
                    <a:pt x="95" y="0"/>
                  </a:lnTo>
                  <a:lnTo>
                    <a:pt x="78" y="15"/>
                  </a:lnTo>
                  <a:lnTo>
                    <a:pt x="62" y="16"/>
                  </a:lnTo>
                  <a:lnTo>
                    <a:pt x="31" y="9"/>
                  </a:lnTo>
                  <a:lnTo>
                    <a:pt x="29" y="18"/>
                  </a:lnTo>
                  <a:lnTo>
                    <a:pt x="19" y="18"/>
                  </a:lnTo>
                  <a:lnTo>
                    <a:pt x="16" y="41"/>
                  </a:lnTo>
                  <a:lnTo>
                    <a:pt x="0" y="8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6" name="Freeform 621"/>
            <p:cNvSpPr>
              <a:spLocks/>
            </p:cNvSpPr>
            <p:nvPr/>
          </p:nvSpPr>
          <p:spPr bwMode="auto">
            <a:xfrm>
              <a:off x="7448550" y="3729063"/>
              <a:ext cx="174625" cy="203200"/>
            </a:xfrm>
            <a:custGeom>
              <a:avLst/>
              <a:gdLst>
                <a:gd name="T0" fmla="*/ 0 w 97"/>
                <a:gd name="T1" fmla="*/ 2147483647 h 130"/>
                <a:gd name="T2" fmla="*/ 2147483647 w 97"/>
                <a:gd name="T3" fmla="*/ 2147483647 h 130"/>
                <a:gd name="T4" fmla="*/ 2147483647 w 97"/>
                <a:gd name="T5" fmla="*/ 2147483647 h 130"/>
                <a:gd name="T6" fmla="*/ 2147483647 w 97"/>
                <a:gd name="T7" fmla="*/ 2147483647 h 130"/>
                <a:gd name="T8" fmla="*/ 2147483647 w 97"/>
                <a:gd name="T9" fmla="*/ 2147483647 h 130"/>
                <a:gd name="T10" fmla="*/ 2147483647 w 97"/>
                <a:gd name="T11" fmla="*/ 2147483647 h 130"/>
                <a:gd name="T12" fmla="*/ 2147483647 w 97"/>
                <a:gd name="T13" fmla="*/ 2147483647 h 130"/>
                <a:gd name="T14" fmla="*/ 2147483647 w 97"/>
                <a:gd name="T15" fmla="*/ 2147483647 h 130"/>
                <a:gd name="T16" fmla="*/ 2147483647 w 97"/>
                <a:gd name="T17" fmla="*/ 2147483647 h 130"/>
                <a:gd name="T18" fmla="*/ 2147483647 w 97"/>
                <a:gd name="T19" fmla="*/ 2147483647 h 130"/>
                <a:gd name="T20" fmla="*/ 2147483647 w 97"/>
                <a:gd name="T21" fmla="*/ 2147483647 h 130"/>
                <a:gd name="T22" fmla="*/ 2147483647 w 97"/>
                <a:gd name="T23" fmla="*/ 2147483647 h 130"/>
                <a:gd name="T24" fmla="*/ 2147483647 w 97"/>
                <a:gd name="T25" fmla="*/ 2147483647 h 130"/>
                <a:gd name="T26" fmla="*/ 2147483647 w 97"/>
                <a:gd name="T27" fmla="*/ 2147483647 h 130"/>
                <a:gd name="T28" fmla="*/ 2147483647 w 97"/>
                <a:gd name="T29" fmla="*/ 2147483647 h 130"/>
                <a:gd name="T30" fmla="*/ 2147483647 w 97"/>
                <a:gd name="T31" fmla="*/ 2147483647 h 130"/>
                <a:gd name="T32" fmla="*/ 2147483647 w 97"/>
                <a:gd name="T33" fmla="*/ 2147483647 h 130"/>
                <a:gd name="T34" fmla="*/ 2147483647 w 97"/>
                <a:gd name="T35" fmla="*/ 2147483647 h 130"/>
                <a:gd name="T36" fmla="*/ 2147483647 w 97"/>
                <a:gd name="T37" fmla="*/ 2147483647 h 130"/>
                <a:gd name="T38" fmla="*/ 2147483647 w 97"/>
                <a:gd name="T39" fmla="*/ 2147483647 h 130"/>
                <a:gd name="T40" fmla="*/ 2147483647 w 97"/>
                <a:gd name="T41" fmla="*/ 2147483647 h 130"/>
                <a:gd name="T42" fmla="*/ 2147483647 w 97"/>
                <a:gd name="T43" fmla="*/ 2147483647 h 130"/>
                <a:gd name="T44" fmla="*/ 2147483647 w 97"/>
                <a:gd name="T45" fmla="*/ 2147483647 h 130"/>
                <a:gd name="T46" fmla="*/ 2147483647 w 97"/>
                <a:gd name="T47" fmla="*/ 2147483647 h 130"/>
                <a:gd name="T48" fmla="*/ 2147483647 w 97"/>
                <a:gd name="T49" fmla="*/ 2147483647 h 130"/>
                <a:gd name="T50" fmla="*/ 2147483647 w 97"/>
                <a:gd name="T51" fmla="*/ 2147483647 h 130"/>
                <a:gd name="T52" fmla="*/ 2147483647 w 97"/>
                <a:gd name="T53" fmla="*/ 2147483647 h 130"/>
                <a:gd name="T54" fmla="*/ 2147483647 w 97"/>
                <a:gd name="T55" fmla="*/ 2147483647 h 130"/>
                <a:gd name="T56" fmla="*/ 2147483647 w 97"/>
                <a:gd name="T57" fmla="*/ 2147483647 h 130"/>
                <a:gd name="T58" fmla="*/ 2147483647 w 97"/>
                <a:gd name="T59" fmla="*/ 2147483647 h 130"/>
                <a:gd name="T60" fmla="*/ 2147483647 w 97"/>
                <a:gd name="T61" fmla="*/ 2147483647 h 130"/>
                <a:gd name="T62" fmla="*/ 2147483647 w 97"/>
                <a:gd name="T63" fmla="*/ 2147483647 h 130"/>
                <a:gd name="T64" fmla="*/ 2147483647 w 97"/>
                <a:gd name="T65" fmla="*/ 0 h 130"/>
                <a:gd name="T66" fmla="*/ 2147483647 w 97"/>
                <a:gd name="T67" fmla="*/ 2147483647 h 130"/>
                <a:gd name="T68" fmla="*/ 2147483647 w 97"/>
                <a:gd name="T69" fmla="*/ 2147483647 h 130"/>
                <a:gd name="T70" fmla="*/ 2147483647 w 97"/>
                <a:gd name="T71" fmla="*/ 2147483647 h 130"/>
                <a:gd name="T72" fmla="*/ 2147483647 w 97"/>
                <a:gd name="T73" fmla="*/ 2147483647 h 130"/>
                <a:gd name="T74" fmla="*/ 2147483647 w 97"/>
                <a:gd name="T75" fmla="*/ 2147483647 h 130"/>
                <a:gd name="T76" fmla="*/ 2147483647 w 97"/>
                <a:gd name="T77" fmla="*/ 2147483647 h 130"/>
                <a:gd name="T78" fmla="*/ 0 w 97"/>
                <a:gd name="T79" fmla="*/ 2147483647 h 1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7"/>
                <a:gd name="T121" fmla="*/ 0 h 130"/>
                <a:gd name="T122" fmla="*/ 97 w 97"/>
                <a:gd name="T123" fmla="*/ 130 h 1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7" h="130">
                  <a:moveTo>
                    <a:pt x="0" y="80"/>
                  </a:moveTo>
                  <a:lnTo>
                    <a:pt x="2" y="92"/>
                  </a:lnTo>
                  <a:lnTo>
                    <a:pt x="10" y="92"/>
                  </a:lnTo>
                  <a:lnTo>
                    <a:pt x="12" y="101"/>
                  </a:lnTo>
                  <a:lnTo>
                    <a:pt x="9" y="128"/>
                  </a:lnTo>
                  <a:lnTo>
                    <a:pt x="21" y="127"/>
                  </a:lnTo>
                  <a:lnTo>
                    <a:pt x="21" y="83"/>
                  </a:lnTo>
                  <a:lnTo>
                    <a:pt x="29" y="77"/>
                  </a:lnTo>
                  <a:lnTo>
                    <a:pt x="34" y="77"/>
                  </a:lnTo>
                  <a:lnTo>
                    <a:pt x="31" y="92"/>
                  </a:lnTo>
                  <a:lnTo>
                    <a:pt x="41" y="102"/>
                  </a:lnTo>
                  <a:lnTo>
                    <a:pt x="41" y="112"/>
                  </a:lnTo>
                  <a:lnTo>
                    <a:pt x="47" y="115"/>
                  </a:lnTo>
                  <a:lnTo>
                    <a:pt x="51" y="111"/>
                  </a:lnTo>
                  <a:lnTo>
                    <a:pt x="51" y="124"/>
                  </a:lnTo>
                  <a:lnTo>
                    <a:pt x="55" y="130"/>
                  </a:lnTo>
                  <a:lnTo>
                    <a:pt x="64" y="124"/>
                  </a:lnTo>
                  <a:lnTo>
                    <a:pt x="64" y="114"/>
                  </a:lnTo>
                  <a:lnTo>
                    <a:pt x="48" y="92"/>
                  </a:lnTo>
                  <a:lnTo>
                    <a:pt x="55" y="86"/>
                  </a:lnTo>
                  <a:lnTo>
                    <a:pt x="41" y="64"/>
                  </a:lnTo>
                  <a:lnTo>
                    <a:pt x="62" y="45"/>
                  </a:lnTo>
                  <a:lnTo>
                    <a:pt x="71" y="45"/>
                  </a:lnTo>
                  <a:lnTo>
                    <a:pt x="66" y="41"/>
                  </a:lnTo>
                  <a:lnTo>
                    <a:pt x="29" y="54"/>
                  </a:lnTo>
                  <a:lnTo>
                    <a:pt x="27" y="45"/>
                  </a:lnTo>
                  <a:lnTo>
                    <a:pt x="20" y="42"/>
                  </a:lnTo>
                  <a:lnTo>
                    <a:pt x="20" y="32"/>
                  </a:lnTo>
                  <a:lnTo>
                    <a:pt x="29" y="22"/>
                  </a:lnTo>
                  <a:lnTo>
                    <a:pt x="71" y="25"/>
                  </a:lnTo>
                  <a:lnTo>
                    <a:pt x="88" y="20"/>
                  </a:lnTo>
                  <a:lnTo>
                    <a:pt x="97" y="6"/>
                  </a:lnTo>
                  <a:lnTo>
                    <a:pt x="95" y="0"/>
                  </a:lnTo>
                  <a:lnTo>
                    <a:pt x="78" y="15"/>
                  </a:lnTo>
                  <a:lnTo>
                    <a:pt x="62" y="16"/>
                  </a:lnTo>
                  <a:lnTo>
                    <a:pt x="31" y="9"/>
                  </a:lnTo>
                  <a:lnTo>
                    <a:pt x="29" y="18"/>
                  </a:lnTo>
                  <a:lnTo>
                    <a:pt x="19" y="18"/>
                  </a:lnTo>
                  <a:lnTo>
                    <a:pt x="16" y="41"/>
                  </a:lnTo>
                  <a:lnTo>
                    <a:pt x="0" y="8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7" name="Freeform 622"/>
            <p:cNvSpPr>
              <a:spLocks/>
            </p:cNvSpPr>
            <p:nvPr/>
          </p:nvSpPr>
          <p:spPr bwMode="auto">
            <a:xfrm>
              <a:off x="7677150" y="3717950"/>
              <a:ext cx="36513" cy="82550"/>
            </a:xfrm>
            <a:custGeom>
              <a:avLst/>
              <a:gdLst>
                <a:gd name="T0" fmla="*/ 0 w 20"/>
                <a:gd name="T1" fmla="*/ 2147483647 h 52"/>
                <a:gd name="T2" fmla="*/ 2147483647 w 20"/>
                <a:gd name="T3" fmla="*/ 2147483647 h 52"/>
                <a:gd name="T4" fmla="*/ 2147483647 w 20"/>
                <a:gd name="T5" fmla="*/ 2147483647 h 52"/>
                <a:gd name="T6" fmla="*/ 2147483647 w 20"/>
                <a:gd name="T7" fmla="*/ 2147483647 h 52"/>
                <a:gd name="T8" fmla="*/ 2147483647 w 20"/>
                <a:gd name="T9" fmla="*/ 2147483647 h 52"/>
                <a:gd name="T10" fmla="*/ 2147483647 w 20"/>
                <a:gd name="T11" fmla="*/ 2147483647 h 52"/>
                <a:gd name="T12" fmla="*/ 2147483647 w 20"/>
                <a:gd name="T13" fmla="*/ 2147483647 h 52"/>
                <a:gd name="T14" fmla="*/ 2147483647 w 20"/>
                <a:gd name="T15" fmla="*/ 2147483647 h 52"/>
                <a:gd name="T16" fmla="*/ 2147483647 w 20"/>
                <a:gd name="T17" fmla="*/ 2147483647 h 52"/>
                <a:gd name="T18" fmla="*/ 2147483647 w 20"/>
                <a:gd name="T19" fmla="*/ 2147483647 h 52"/>
                <a:gd name="T20" fmla="*/ 2147483647 w 20"/>
                <a:gd name="T21" fmla="*/ 0 h 52"/>
                <a:gd name="T22" fmla="*/ 2147483647 w 20"/>
                <a:gd name="T23" fmla="*/ 2147483647 h 52"/>
                <a:gd name="T24" fmla="*/ 0 w 20"/>
                <a:gd name="T25" fmla="*/ 2147483647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2"/>
                <a:gd name="T41" fmla="*/ 20 w 20"/>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2">
                  <a:moveTo>
                    <a:pt x="0" y="17"/>
                  </a:moveTo>
                  <a:lnTo>
                    <a:pt x="5" y="41"/>
                  </a:lnTo>
                  <a:lnTo>
                    <a:pt x="17" y="52"/>
                  </a:lnTo>
                  <a:lnTo>
                    <a:pt x="10" y="38"/>
                  </a:lnTo>
                  <a:lnTo>
                    <a:pt x="10" y="29"/>
                  </a:lnTo>
                  <a:lnTo>
                    <a:pt x="19" y="29"/>
                  </a:lnTo>
                  <a:lnTo>
                    <a:pt x="14" y="23"/>
                  </a:lnTo>
                  <a:lnTo>
                    <a:pt x="20" y="17"/>
                  </a:lnTo>
                  <a:lnTo>
                    <a:pt x="20" y="10"/>
                  </a:lnTo>
                  <a:lnTo>
                    <a:pt x="12" y="16"/>
                  </a:lnTo>
                  <a:lnTo>
                    <a:pt x="10" y="0"/>
                  </a:lnTo>
                  <a:lnTo>
                    <a:pt x="5" y="4"/>
                  </a:lnTo>
                  <a:lnTo>
                    <a:pt x="0" y="1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8" name="Freeform 623"/>
            <p:cNvSpPr>
              <a:spLocks/>
            </p:cNvSpPr>
            <p:nvPr/>
          </p:nvSpPr>
          <p:spPr bwMode="auto">
            <a:xfrm>
              <a:off x="7677150" y="3717950"/>
              <a:ext cx="36513" cy="82550"/>
            </a:xfrm>
            <a:custGeom>
              <a:avLst/>
              <a:gdLst>
                <a:gd name="T0" fmla="*/ 0 w 20"/>
                <a:gd name="T1" fmla="*/ 2147483647 h 52"/>
                <a:gd name="T2" fmla="*/ 2147483647 w 20"/>
                <a:gd name="T3" fmla="*/ 2147483647 h 52"/>
                <a:gd name="T4" fmla="*/ 2147483647 w 20"/>
                <a:gd name="T5" fmla="*/ 2147483647 h 52"/>
                <a:gd name="T6" fmla="*/ 2147483647 w 20"/>
                <a:gd name="T7" fmla="*/ 2147483647 h 52"/>
                <a:gd name="T8" fmla="*/ 2147483647 w 20"/>
                <a:gd name="T9" fmla="*/ 2147483647 h 52"/>
                <a:gd name="T10" fmla="*/ 2147483647 w 20"/>
                <a:gd name="T11" fmla="*/ 2147483647 h 52"/>
                <a:gd name="T12" fmla="*/ 2147483647 w 20"/>
                <a:gd name="T13" fmla="*/ 2147483647 h 52"/>
                <a:gd name="T14" fmla="*/ 2147483647 w 20"/>
                <a:gd name="T15" fmla="*/ 2147483647 h 52"/>
                <a:gd name="T16" fmla="*/ 2147483647 w 20"/>
                <a:gd name="T17" fmla="*/ 2147483647 h 52"/>
                <a:gd name="T18" fmla="*/ 2147483647 w 20"/>
                <a:gd name="T19" fmla="*/ 2147483647 h 52"/>
                <a:gd name="T20" fmla="*/ 2147483647 w 20"/>
                <a:gd name="T21" fmla="*/ 0 h 52"/>
                <a:gd name="T22" fmla="*/ 2147483647 w 20"/>
                <a:gd name="T23" fmla="*/ 2147483647 h 52"/>
                <a:gd name="T24" fmla="*/ 0 w 20"/>
                <a:gd name="T25" fmla="*/ 2147483647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2"/>
                <a:gd name="T41" fmla="*/ 20 w 20"/>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2">
                  <a:moveTo>
                    <a:pt x="0" y="17"/>
                  </a:moveTo>
                  <a:lnTo>
                    <a:pt x="5" y="41"/>
                  </a:lnTo>
                  <a:lnTo>
                    <a:pt x="17" y="52"/>
                  </a:lnTo>
                  <a:lnTo>
                    <a:pt x="10" y="38"/>
                  </a:lnTo>
                  <a:lnTo>
                    <a:pt x="10" y="29"/>
                  </a:lnTo>
                  <a:lnTo>
                    <a:pt x="19" y="29"/>
                  </a:lnTo>
                  <a:lnTo>
                    <a:pt x="14" y="23"/>
                  </a:lnTo>
                  <a:lnTo>
                    <a:pt x="20" y="17"/>
                  </a:lnTo>
                  <a:lnTo>
                    <a:pt x="20" y="10"/>
                  </a:lnTo>
                  <a:lnTo>
                    <a:pt x="12" y="16"/>
                  </a:lnTo>
                  <a:lnTo>
                    <a:pt x="10" y="0"/>
                  </a:lnTo>
                  <a:lnTo>
                    <a:pt x="5" y="4"/>
                  </a:lnTo>
                  <a:lnTo>
                    <a:pt x="0" y="1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9" name="Freeform 624"/>
            <p:cNvSpPr>
              <a:spLocks/>
            </p:cNvSpPr>
            <p:nvPr/>
          </p:nvSpPr>
          <p:spPr bwMode="auto">
            <a:xfrm>
              <a:off x="7640638" y="3864000"/>
              <a:ext cx="33337" cy="17463"/>
            </a:xfrm>
            <a:custGeom>
              <a:avLst/>
              <a:gdLst>
                <a:gd name="T0" fmla="*/ 0 w 18"/>
                <a:gd name="T1" fmla="*/ 2147483647 h 12"/>
                <a:gd name="T2" fmla="*/ 2147483647 w 18"/>
                <a:gd name="T3" fmla="*/ 2147483647 h 12"/>
                <a:gd name="T4" fmla="*/ 2147483647 w 18"/>
                <a:gd name="T5" fmla="*/ 2147483647 h 12"/>
                <a:gd name="T6" fmla="*/ 2147483647 w 18"/>
                <a:gd name="T7" fmla="*/ 0 h 12"/>
                <a:gd name="T8" fmla="*/ 0 w 18"/>
                <a:gd name="T9" fmla="*/ 2147483647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3"/>
                  </a:moveTo>
                  <a:lnTo>
                    <a:pt x="13" y="12"/>
                  </a:lnTo>
                  <a:lnTo>
                    <a:pt x="18" y="7"/>
                  </a:lnTo>
                  <a:lnTo>
                    <a:pt x="16"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0" name="Freeform 625"/>
            <p:cNvSpPr>
              <a:spLocks/>
            </p:cNvSpPr>
            <p:nvPr/>
          </p:nvSpPr>
          <p:spPr bwMode="auto">
            <a:xfrm>
              <a:off x="7640638" y="3864000"/>
              <a:ext cx="33337" cy="17463"/>
            </a:xfrm>
            <a:custGeom>
              <a:avLst/>
              <a:gdLst>
                <a:gd name="T0" fmla="*/ 0 w 18"/>
                <a:gd name="T1" fmla="*/ 2147483647 h 12"/>
                <a:gd name="T2" fmla="*/ 2147483647 w 18"/>
                <a:gd name="T3" fmla="*/ 2147483647 h 12"/>
                <a:gd name="T4" fmla="*/ 2147483647 w 18"/>
                <a:gd name="T5" fmla="*/ 2147483647 h 12"/>
                <a:gd name="T6" fmla="*/ 2147483647 w 18"/>
                <a:gd name="T7" fmla="*/ 0 h 12"/>
                <a:gd name="T8" fmla="*/ 0 w 18"/>
                <a:gd name="T9" fmla="*/ 2147483647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3"/>
                  </a:moveTo>
                  <a:lnTo>
                    <a:pt x="13" y="12"/>
                  </a:lnTo>
                  <a:lnTo>
                    <a:pt x="18" y="7"/>
                  </a:lnTo>
                  <a:lnTo>
                    <a:pt x="16"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1" name="Freeform 626"/>
            <p:cNvSpPr>
              <a:spLocks/>
            </p:cNvSpPr>
            <p:nvPr/>
          </p:nvSpPr>
          <p:spPr bwMode="auto">
            <a:xfrm>
              <a:off x="7694613" y="3851300"/>
              <a:ext cx="71437" cy="30163"/>
            </a:xfrm>
            <a:custGeom>
              <a:avLst/>
              <a:gdLst>
                <a:gd name="T0" fmla="*/ 0 w 40"/>
                <a:gd name="T1" fmla="*/ 2147483647 h 19"/>
                <a:gd name="T2" fmla="*/ 2147483647 w 40"/>
                <a:gd name="T3" fmla="*/ 2147483647 h 19"/>
                <a:gd name="T4" fmla="*/ 2147483647 w 40"/>
                <a:gd name="T5" fmla="*/ 2147483647 h 19"/>
                <a:gd name="T6" fmla="*/ 2147483647 w 40"/>
                <a:gd name="T7" fmla="*/ 0 h 19"/>
                <a:gd name="T8" fmla="*/ 2147483647 w 40"/>
                <a:gd name="T9" fmla="*/ 2147483647 h 19"/>
                <a:gd name="T10" fmla="*/ 0 w 40"/>
                <a:gd name="T11" fmla="*/ 2147483647 h 19"/>
                <a:gd name="T12" fmla="*/ 0 60000 65536"/>
                <a:gd name="T13" fmla="*/ 0 60000 65536"/>
                <a:gd name="T14" fmla="*/ 0 60000 65536"/>
                <a:gd name="T15" fmla="*/ 0 60000 65536"/>
                <a:gd name="T16" fmla="*/ 0 60000 65536"/>
                <a:gd name="T17" fmla="*/ 0 60000 65536"/>
                <a:gd name="T18" fmla="*/ 0 w 40"/>
                <a:gd name="T19" fmla="*/ 0 h 19"/>
                <a:gd name="T20" fmla="*/ 40 w 4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0" h="19">
                  <a:moveTo>
                    <a:pt x="0" y="7"/>
                  </a:moveTo>
                  <a:lnTo>
                    <a:pt x="40" y="19"/>
                  </a:lnTo>
                  <a:lnTo>
                    <a:pt x="36" y="4"/>
                  </a:lnTo>
                  <a:lnTo>
                    <a:pt x="24" y="0"/>
                  </a:lnTo>
                  <a:lnTo>
                    <a:pt x="4" y="1"/>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2" name="Freeform 627"/>
            <p:cNvSpPr>
              <a:spLocks/>
            </p:cNvSpPr>
            <p:nvPr/>
          </p:nvSpPr>
          <p:spPr bwMode="auto">
            <a:xfrm>
              <a:off x="7694613" y="3851300"/>
              <a:ext cx="71437" cy="30163"/>
            </a:xfrm>
            <a:custGeom>
              <a:avLst/>
              <a:gdLst>
                <a:gd name="T0" fmla="*/ 0 w 40"/>
                <a:gd name="T1" fmla="*/ 2147483647 h 19"/>
                <a:gd name="T2" fmla="*/ 2147483647 w 40"/>
                <a:gd name="T3" fmla="*/ 2147483647 h 19"/>
                <a:gd name="T4" fmla="*/ 2147483647 w 40"/>
                <a:gd name="T5" fmla="*/ 2147483647 h 19"/>
                <a:gd name="T6" fmla="*/ 2147483647 w 40"/>
                <a:gd name="T7" fmla="*/ 0 h 19"/>
                <a:gd name="T8" fmla="*/ 2147483647 w 40"/>
                <a:gd name="T9" fmla="*/ 2147483647 h 19"/>
                <a:gd name="T10" fmla="*/ 0 w 40"/>
                <a:gd name="T11" fmla="*/ 2147483647 h 19"/>
                <a:gd name="T12" fmla="*/ 0 60000 65536"/>
                <a:gd name="T13" fmla="*/ 0 60000 65536"/>
                <a:gd name="T14" fmla="*/ 0 60000 65536"/>
                <a:gd name="T15" fmla="*/ 0 60000 65536"/>
                <a:gd name="T16" fmla="*/ 0 60000 65536"/>
                <a:gd name="T17" fmla="*/ 0 60000 65536"/>
                <a:gd name="T18" fmla="*/ 0 w 40"/>
                <a:gd name="T19" fmla="*/ 0 h 19"/>
                <a:gd name="T20" fmla="*/ 40 w 4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0" h="19">
                  <a:moveTo>
                    <a:pt x="0" y="7"/>
                  </a:moveTo>
                  <a:lnTo>
                    <a:pt x="40" y="19"/>
                  </a:lnTo>
                  <a:lnTo>
                    <a:pt x="36" y="4"/>
                  </a:lnTo>
                  <a:lnTo>
                    <a:pt x="24" y="0"/>
                  </a:lnTo>
                  <a:lnTo>
                    <a:pt x="4" y="1"/>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3" name="Freeform 628"/>
            <p:cNvSpPr>
              <a:spLocks/>
            </p:cNvSpPr>
            <p:nvPr/>
          </p:nvSpPr>
          <p:spPr bwMode="auto">
            <a:xfrm>
              <a:off x="7602538" y="3825900"/>
              <a:ext cx="20637" cy="0"/>
            </a:xfrm>
            <a:custGeom>
              <a:avLst/>
              <a:gdLst>
                <a:gd name="T0" fmla="*/ 0 w 11"/>
                <a:gd name="T1" fmla="*/ 2147483647 w 11"/>
                <a:gd name="T2" fmla="*/ 0 w 11"/>
                <a:gd name="T3" fmla="*/ 0 60000 65536"/>
                <a:gd name="T4" fmla="*/ 0 60000 65536"/>
                <a:gd name="T5" fmla="*/ 0 60000 65536"/>
                <a:gd name="T6" fmla="*/ 0 w 11"/>
                <a:gd name="T7" fmla="*/ 11 w 11"/>
              </a:gdLst>
              <a:ahLst/>
              <a:cxnLst>
                <a:cxn ang="T3">
                  <a:pos x="T0" y="0"/>
                </a:cxn>
                <a:cxn ang="T4">
                  <a:pos x="T1" y="0"/>
                </a:cxn>
                <a:cxn ang="T5">
                  <a:pos x="T2" y="0"/>
                </a:cxn>
              </a:cxnLst>
              <a:rect l="T6" t="0" r="T7" b="0"/>
              <a:pathLst>
                <a:path w="11">
                  <a:moveTo>
                    <a:pt x="0" y="0"/>
                  </a:moveTo>
                  <a:lnTo>
                    <a:pt x="11"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4" name="Line 629"/>
            <p:cNvSpPr>
              <a:spLocks noChangeShapeType="1"/>
            </p:cNvSpPr>
            <p:nvPr/>
          </p:nvSpPr>
          <p:spPr bwMode="auto">
            <a:xfrm>
              <a:off x="7602538" y="3825900"/>
              <a:ext cx="20637" cy="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5" name="Freeform 630"/>
            <p:cNvSpPr>
              <a:spLocks/>
            </p:cNvSpPr>
            <p:nvPr/>
          </p:nvSpPr>
          <p:spPr bwMode="auto">
            <a:xfrm>
              <a:off x="7677150" y="3813200"/>
              <a:ext cx="23813" cy="9525"/>
            </a:xfrm>
            <a:custGeom>
              <a:avLst/>
              <a:gdLst>
                <a:gd name="T0" fmla="*/ 0 w 13"/>
                <a:gd name="T1" fmla="*/ 2147483647 h 6"/>
                <a:gd name="T2" fmla="*/ 2147483647 w 13"/>
                <a:gd name="T3" fmla="*/ 2147483647 h 6"/>
                <a:gd name="T4" fmla="*/ 2147483647 w 13"/>
                <a:gd name="T5" fmla="*/ 0 h 6"/>
                <a:gd name="T6" fmla="*/ 0 w 13"/>
                <a:gd name="T7" fmla="*/ 2147483647 h 6"/>
                <a:gd name="T8" fmla="*/ 0 60000 65536"/>
                <a:gd name="T9" fmla="*/ 0 60000 65536"/>
                <a:gd name="T10" fmla="*/ 0 60000 65536"/>
                <a:gd name="T11" fmla="*/ 0 60000 65536"/>
                <a:gd name="T12" fmla="*/ 0 w 13"/>
                <a:gd name="T13" fmla="*/ 0 h 6"/>
                <a:gd name="T14" fmla="*/ 13 w 13"/>
                <a:gd name="T15" fmla="*/ 6 h 6"/>
              </a:gdLst>
              <a:ahLst/>
              <a:cxnLst>
                <a:cxn ang="T8">
                  <a:pos x="T0" y="T1"/>
                </a:cxn>
                <a:cxn ang="T9">
                  <a:pos x="T2" y="T3"/>
                </a:cxn>
                <a:cxn ang="T10">
                  <a:pos x="T4" y="T5"/>
                </a:cxn>
                <a:cxn ang="T11">
                  <a:pos x="T6" y="T7"/>
                </a:cxn>
              </a:cxnLst>
              <a:rect l="T12" t="T13" r="T14" b="T15"/>
              <a:pathLst>
                <a:path w="13" h="6">
                  <a:moveTo>
                    <a:pt x="0" y="6"/>
                  </a:moveTo>
                  <a:lnTo>
                    <a:pt x="13" y="6"/>
                  </a:lnTo>
                  <a:lnTo>
                    <a:pt x="5" y="0"/>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6" name="Freeform 631"/>
            <p:cNvSpPr>
              <a:spLocks/>
            </p:cNvSpPr>
            <p:nvPr/>
          </p:nvSpPr>
          <p:spPr bwMode="auto">
            <a:xfrm>
              <a:off x="7677150" y="3813200"/>
              <a:ext cx="23813" cy="9525"/>
            </a:xfrm>
            <a:custGeom>
              <a:avLst/>
              <a:gdLst>
                <a:gd name="T0" fmla="*/ 0 w 13"/>
                <a:gd name="T1" fmla="*/ 2147483647 h 6"/>
                <a:gd name="T2" fmla="*/ 2147483647 w 13"/>
                <a:gd name="T3" fmla="*/ 2147483647 h 6"/>
                <a:gd name="T4" fmla="*/ 2147483647 w 13"/>
                <a:gd name="T5" fmla="*/ 0 h 6"/>
                <a:gd name="T6" fmla="*/ 0 w 13"/>
                <a:gd name="T7" fmla="*/ 2147483647 h 6"/>
                <a:gd name="T8" fmla="*/ 0 60000 65536"/>
                <a:gd name="T9" fmla="*/ 0 60000 65536"/>
                <a:gd name="T10" fmla="*/ 0 60000 65536"/>
                <a:gd name="T11" fmla="*/ 0 60000 65536"/>
                <a:gd name="T12" fmla="*/ 0 w 13"/>
                <a:gd name="T13" fmla="*/ 0 h 6"/>
                <a:gd name="T14" fmla="*/ 13 w 13"/>
                <a:gd name="T15" fmla="*/ 6 h 6"/>
              </a:gdLst>
              <a:ahLst/>
              <a:cxnLst>
                <a:cxn ang="T8">
                  <a:pos x="T0" y="T1"/>
                </a:cxn>
                <a:cxn ang="T9">
                  <a:pos x="T2" y="T3"/>
                </a:cxn>
                <a:cxn ang="T10">
                  <a:pos x="T4" y="T5"/>
                </a:cxn>
                <a:cxn ang="T11">
                  <a:pos x="T6" y="T7"/>
                </a:cxn>
              </a:cxnLst>
              <a:rect l="T12" t="T13" r="T14" b="T15"/>
              <a:pathLst>
                <a:path w="13" h="6">
                  <a:moveTo>
                    <a:pt x="0" y="6"/>
                  </a:moveTo>
                  <a:lnTo>
                    <a:pt x="13" y="6"/>
                  </a:lnTo>
                  <a:lnTo>
                    <a:pt x="5" y="0"/>
                  </a:lnTo>
                  <a:lnTo>
                    <a:pt x="0"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7" name="Freeform 632"/>
            <p:cNvSpPr>
              <a:spLocks/>
            </p:cNvSpPr>
            <p:nvPr/>
          </p:nvSpPr>
          <p:spPr bwMode="auto">
            <a:xfrm>
              <a:off x="7758113" y="3776688"/>
              <a:ext cx="23812" cy="11112"/>
            </a:xfrm>
            <a:custGeom>
              <a:avLst/>
              <a:gdLst>
                <a:gd name="T0" fmla="*/ 0 w 14"/>
                <a:gd name="T1" fmla="*/ 2147483647 h 7"/>
                <a:gd name="T2" fmla="*/ 2147483647 w 14"/>
                <a:gd name="T3" fmla="*/ 2147483647 h 7"/>
                <a:gd name="T4" fmla="*/ 2147483647 w 14"/>
                <a:gd name="T5" fmla="*/ 2147483647 h 7"/>
                <a:gd name="T6" fmla="*/ 2147483647 w 14"/>
                <a:gd name="T7" fmla="*/ 0 h 7"/>
                <a:gd name="T8" fmla="*/ 0 w 14"/>
                <a:gd name="T9" fmla="*/ 2147483647 h 7"/>
                <a:gd name="T10" fmla="*/ 0 60000 65536"/>
                <a:gd name="T11" fmla="*/ 0 60000 65536"/>
                <a:gd name="T12" fmla="*/ 0 60000 65536"/>
                <a:gd name="T13" fmla="*/ 0 60000 65536"/>
                <a:gd name="T14" fmla="*/ 0 60000 65536"/>
                <a:gd name="T15" fmla="*/ 0 w 14"/>
                <a:gd name="T16" fmla="*/ 0 h 7"/>
                <a:gd name="T17" fmla="*/ 14 w 14"/>
                <a:gd name="T18" fmla="*/ 7 h 7"/>
              </a:gdLst>
              <a:ahLst/>
              <a:cxnLst>
                <a:cxn ang="T10">
                  <a:pos x="T0" y="T1"/>
                </a:cxn>
                <a:cxn ang="T11">
                  <a:pos x="T2" y="T3"/>
                </a:cxn>
                <a:cxn ang="T12">
                  <a:pos x="T4" y="T5"/>
                </a:cxn>
                <a:cxn ang="T13">
                  <a:pos x="T6" y="T7"/>
                </a:cxn>
                <a:cxn ang="T14">
                  <a:pos x="T8" y="T9"/>
                </a:cxn>
              </a:cxnLst>
              <a:rect l="T15" t="T16" r="T17" b="T18"/>
              <a:pathLst>
                <a:path w="14" h="7">
                  <a:moveTo>
                    <a:pt x="0" y="3"/>
                  </a:moveTo>
                  <a:lnTo>
                    <a:pt x="6" y="7"/>
                  </a:lnTo>
                  <a:lnTo>
                    <a:pt x="14" y="4"/>
                  </a:lnTo>
                  <a:lnTo>
                    <a:pt x="6"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8" name="Freeform 633"/>
            <p:cNvSpPr>
              <a:spLocks/>
            </p:cNvSpPr>
            <p:nvPr/>
          </p:nvSpPr>
          <p:spPr bwMode="auto">
            <a:xfrm>
              <a:off x="7758113" y="3776688"/>
              <a:ext cx="23812" cy="11112"/>
            </a:xfrm>
            <a:custGeom>
              <a:avLst/>
              <a:gdLst>
                <a:gd name="T0" fmla="*/ 0 w 14"/>
                <a:gd name="T1" fmla="*/ 2147483647 h 7"/>
                <a:gd name="T2" fmla="*/ 2147483647 w 14"/>
                <a:gd name="T3" fmla="*/ 2147483647 h 7"/>
                <a:gd name="T4" fmla="*/ 2147483647 w 14"/>
                <a:gd name="T5" fmla="*/ 2147483647 h 7"/>
                <a:gd name="T6" fmla="*/ 2147483647 w 14"/>
                <a:gd name="T7" fmla="*/ 0 h 7"/>
                <a:gd name="T8" fmla="*/ 0 w 14"/>
                <a:gd name="T9" fmla="*/ 2147483647 h 7"/>
                <a:gd name="T10" fmla="*/ 0 60000 65536"/>
                <a:gd name="T11" fmla="*/ 0 60000 65536"/>
                <a:gd name="T12" fmla="*/ 0 60000 65536"/>
                <a:gd name="T13" fmla="*/ 0 60000 65536"/>
                <a:gd name="T14" fmla="*/ 0 60000 65536"/>
                <a:gd name="T15" fmla="*/ 0 w 14"/>
                <a:gd name="T16" fmla="*/ 0 h 7"/>
                <a:gd name="T17" fmla="*/ 14 w 14"/>
                <a:gd name="T18" fmla="*/ 7 h 7"/>
              </a:gdLst>
              <a:ahLst/>
              <a:cxnLst>
                <a:cxn ang="T10">
                  <a:pos x="T0" y="T1"/>
                </a:cxn>
                <a:cxn ang="T11">
                  <a:pos x="T2" y="T3"/>
                </a:cxn>
                <a:cxn ang="T12">
                  <a:pos x="T4" y="T5"/>
                </a:cxn>
                <a:cxn ang="T13">
                  <a:pos x="T6" y="T7"/>
                </a:cxn>
                <a:cxn ang="T14">
                  <a:pos x="T8" y="T9"/>
                </a:cxn>
              </a:cxnLst>
              <a:rect l="T15" t="T16" r="T17" b="T18"/>
              <a:pathLst>
                <a:path w="14" h="7">
                  <a:moveTo>
                    <a:pt x="0" y="3"/>
                  </a:moveTo>
                  <a:lnTo>
                    <a:pt x="6" y="7"/>
                  </a:lnTo>
                  <a:lnTo>
                    <a:pt x="14" y="4"/>
                  </a:lnTo>
                  <a:lnTo>
                    <a:pt x="6"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9" name="Freeform 634"/>
            <p:cNvSpPr>
              <a:spLocks/>
            </p:cNvSpPr>
            <p:nvPr/>
          </p:nvSpPr>
          <p:spPr bwMode="auto">
            <a:xfrm>
              <a:off x="7894638" y="3794150"/>
              <a:ext cx="23812" cy="15875"/>
            </a:xfrm>
            <a:custGeom>
              <a:avLst/>
              <a:gdLst>
                <a:gd name="T0" fmla="*/ 0 w 13"/>
                <a:gd name="T1" fmla="*/ 0 h 9"/>
                <a:gd name="T2" fmla="*/ 2147483647 w 13"/>
                <a:gd name="T3" fmla="*/ 2147483647 h 9"/>
                <a:gd name="T4" fmla="*/ 2147483647 w 13"/>
                <a:gd name="T5" fmla="*/ 2147483647 h 9"/>
                <a:gd name="T6" fmla="*/ 2147483647 w 13"/>
                <a:gd name="T7" fmla="*/ 0 h 9"/>
                <a:gd name="T8" fmla="*/ 0 w 13"/>
                <a:gd name="T9" fmla="*/ 0 h 9"/>
                <a:gd name="T10" fmla="*/ 0 60000 65536"/>
                <a:gd name="T11" fmla="*/ 0 60000 65536"/>
                <a:gd name="T12" fmla="*/ 0 60000 65536"/>
                <a:gd name="T13" fmla="*/ 0 60000 65536"/>
                <a:gd name="T14" fmla="*/ 0 60000 65536"/>
                <a:gd name="T15" fmla="*/ 0 w 13"/>
                <a:gd name="T16" fmla="*/ 0 h 9"/>
                <a:gd name="T17" fmla="*/ 13 w 13"/>
                <a:gd name="T18" fmla="*/ 9 h 9"/>
              </a:gdLst>
              <a:ahLst/>
              <a:cxnLst>
                <a:cxn ang="T10">
                  <a:pos x="T0" y="T1"/>
                </a:cxn>
                <a:cxn ang="T11">
                  <a:pos x="T2" y="T3"/>
                </a:cxn>
                <a:cxn ang="T12">
                  <a:pos x="T4" y="T5"/>
                </a:cxn>
                <a:cxn ang="T13">
                  <a:pos x="T6" y="T7"/>
                </a:cxn>
                <a:cxn ang="T14">
                  <a:pos x="T8" y="T9"/>
                </a:cxn>
              </a:cxnLst>
              <a:rect l="T15" t="T16" r="T17" b="T18"/>
              <a:pathLst>
                <a:path w="13" h="9">
                  <a:moveTo>
                    <a:pt x="0" y="0"/>
                  </a:moveTo>
                  <a:lnTo>
                    <a:pt x="7" y="9"/>
                  </a:lnTo>
                  <a:lnTo>
                    <a:pt x="13" y="8"/>
                  </a:lnTo>
                  <a:lnTo>
                    <a:pt x="9"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0" name="Freeform 635"/>
            <p:cNvSpPr>
              <a:spLocks/>
            </p:cNvSpPr>
            <p:nvPr/>
          </p:nvSpPr>
          <p:spPr bwMode="auto">
            <a:xfrm>
              <a:off x="7894638" y="3794150"/>
              <a:ext cx="23812" cy="15875"/>
            </a:xfrm>
            <a:custGeom>
              <a:avLst/>
              <a:gdLst>
                <a:gd name="T0" fmla="*/ 0 w 13"/>
                <a:gd name="T1" fmla="*/ 0 h 9"/>
                <a:gd name="T2" fmla="*/ 2147483647 w 13"/>
                <a:gd name="T3" fmla="*/ 2147483647 h 9"/>
                <a:gd name="T4" fmla="*/ 2147483647 w 13"/>
                <a:gd name="T5" fmla="*/ 2147483647 h 9"/>
                <a:gd name="T6" fmla="*/ 2147483647 w 13"/>
                <a:gd name="T7" fmla="*/ 0 h 9"/>
                <a:gd name="T8" fmla="*/ 0 w 13"/>
                <a:gd name="T9" fmla="*/ 0 h 9"/>
                <a:gd name="T10" fmla="*/ 0 60000 65536"/>
                <a:gd name="T11" fmla="*/ 0 60000 65536"/>
                <a:gd name="T12" fmla="*/ 0 60000 65536"/>
                <a:gd name="T13" fmla="*/ 0 60000 65536"/>
                <a:gd name="T14" fmla="*/ 0 60000 65536"/>
                <a:gd name="T15" fmla="*/ 0 w 13"/>
                <a:gd name="T16" fmla="*/ 0 h 9"/>
                <a:gd name="T17" fmla="*/ 13 w 13"/>
                <a:gd name="T18" fmla="*/ 9 h 9"/>
              </a:gdLst>
              <a:ahLst/>
              <a:cxnLst>
                <a:cxn ang="T10">
                  <a:pos x="T0" y="T1"/>
                </a:cxn>
                <a:cxn ang="T11">
                  <a:pos x="T2" y="T3"/>
                </a:cxn>
                <a:cxn ang="T12">
                  <a:pos x="T4" y="T5"/>
                </a:cxn>
                <a:cxn ang="T13">
                  <a:pos x="T6" y="T7"/>
                </a:cxn>
                <a:cxn ang="T14">
                  <a:pos x="T8" y="T9"/>
                </a:cxn>
              </a:cxnLst>
              <a:rect l="T15" t="T16" r="T17" b="T18"/>
              <a:pathLst>
                <a:path w="13" h="9">
                  <a:moveTo>
                    <a:pt x="0" y="0"/>
                  </a:moveTo>
                  <a:lnTo>
                    <a:pt x="7" y="9"/>
                  </a:lnTo>
                  <a:lnTo>
                    <a:pt x="13" y="8"/>
                  </a:lnTo>
                  <a:lnTo>
                    <a:pt x="9" y="0"/>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1" name="Freeform 636"/>
            <p:cNvSpPr>
              <a:spLocks/>
            </p:cNvSpPr>
            <p:nvPr/>
          </p:nvSpPr>
          <p:spPr bwMode="auto">
            <a:xfrm>
              <a:off x="7446963" y="3268688"/>
              <a:ext cx="122237" cy="155575"/>
            </a:xfrm>
            <a:custGeom>
              <a:avLst/>
              <a:gdLst>
                <a:gd name="T0" fmla="*/ 0 w 70"/>
                <a:gd name="T1" fmla="*/ 2147483647 h 100"/>
                <a:gd name="T2" fmla="*/ 2147483647 w 70"/>
                <a:gd name="T3" fmla="*/ 2147483647 h 100"/>
                <a:gd name="T4" fmla="*/ 2147483647 w 70"/>
                <a:gd name="T5" fmla="*/ 2147483647 h 100"/>
                <a:gd name="T6" fmla="*/ 2147483647 w 70"/>
                <a:gd name="T7" fmla="*/ 2147483647 h 100"/>
                <a:gd name="T8" fmla="*/ 2147483647 w 70"/>
                <a:gd name="T9" fmla="*/ 2147483647 h 100"/>
                <a:gd name="T10" fmla="*/ 2147483647 w 70"/>
                <a:gd name="T11" fmla="*/ 2147483647 h 100"/>
                <a:gd name="T12" fmla="*/ 2147483647 w 70"/>
                <a:gd name="T13" fmla="*/ 2147483647 h 100"/>
                <a:gd name="T14" fmla="*/ 2147483647 w 70"/>
                <a:gd name="T15" fmla="*/ 2147483647 h 100"/>
                <a:gd name="T16" fmla="*/ 2147483647 w 70"/>
                <a:gd name="T17" fmla="*/ 2147483647 h 100"/>
                <a:gd name="T18" fmla="*/ 2147483647 w 70"/>
                <a:gd name="T19" fmla="*/ 2147483647 h 100"/>
                <a:gd name="T20" fmla="*/ 2147483647 w 70"/>
                <a:gd name="T21" fmla="*/ 2147483647 h 100"/>
                <a:gd name="T22" fmla="*/ 2147483647 w 70"/>
                <a:gd name="T23" fmla="*/ 2147483647 h 100"/>
                <a:gd name="T24" fmla="*/ 2147483647 w 70"/>
                <a:gd name="T25" fmla="*/ 2147483647 h 100"/>
                <a:gd name="T26" fmla="*/ 2147483647 w 70"/>
                <a:gd name="T27" fmla="*/ 2147483647 h 100"/>
                <a:gd name="T28" fmla="*/ 2147483647 w 70"/>
                <a:gd name="T29" fmla="*/ 2147483647 h 100"/>
                <a:gd name="T30" fmla="*/ 2147483647 w 70"/>
                <a:gd name="T31" fmla="*/ 2147483647 h 100"/>
                <a:gd name="T32" fmla="*/ 2147483647 w 70"/>
                <a:gd name="T33" fmla="*/ 2147483647 h 100"/>
                <a:gd name="T34" fmla="*/ 2147483647 w 70"/>
                <a:gd name="T35" fmla="*/ 2147483647 h 100"/>
                <a:gd name="T36" fmla="*/ 2147483647 w 70"/>
                <a:gd name="T37" fmla="*/ 0 h 100"/>
                <a:gd name="T38" fmla="*/ 2147483647 w 70"/>
                <a:gd name="T39" fmla="*/ 2147483647 h 100"/>
                <a:gd name="T40" fmla="*/ 2147483647 w 70"/>
                <a:gd name="T41" fmla="*/ 0 h 100"/>
                <a:gd name="T42" fmla="*/ 2147483647 w 70"/>
                <a:gd name="T43" fmla="*/ 2147483647 h 100"/>
                <a:gd name="T44" fmla="*/ 0 w 70"/>
                <a:gd name="T45" fmla="*/ 2147483647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0"/>
                <a:gd name="T70" fmla="*/ 0 h 100"/>
                <a:gd name="T71" fmla="*/ 70 w 70"/>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0" h="100">
                  <a:moveTo>
                    <a:pt x="0" y="39"/>
                  </a:moveTo>
                  <a:lnTo>
                    <a:pt x="7" y="67"/>
                  </a:lnTo>
                  <a:lnTo>
                    <a:pt x="21" y="71"/>
                  </a:lnTo>
                  <a:lnTo>
                    <a:pt x="16" y="84"/>
                  </a:lnTo>
                  <a:lnTo>
                    <a:pt x="26" y="87"/>
                  </a:lnTo>
                  <a:lnTo>
                    <a:pt x="33" y="81"/>
                  </a:lnTo>
                  <a:lnTo>
                    <a:pt x="49" y="96"/>
                  </a:lnTo>
                  <a:lnTo>
                    <a:pt x="46" y="83"/>
                  </a:lnTo>
                  <a:lnTo>
                    <a:pt x="59" y="97"/>
                  </a:lnTo>
                  <a:lnTo>
                    <a:pt x="70" y="100"/>
                  </a:lnTo>
                  <a:lnTo>
                    <a:pt x="61" y="84"/>
                  </a:lnTo>
                  <a:lnTo>
                    <a:pt x="66" y="84"/>
                  </a:lnTo>
                  <a:lnTo>
                    <a:pt x="49" y="77"/>
                  </a:lnTo>
                  <a:lnTo>
                    <a:pt x="40" y="81"/>
                  </a:lnTo>
                  <a:lnTo>
                    <a:pt x="33" y="79"/>
                  </a:lnTo>
                  <a:lnTo>
                    <a:pt x="25" y="57"/>
                  </a:lnTo>
                  <a:lnTo>
                    <a:pt x="36" y="26"/>
                  </a:lnTo>
                  <a:lnTo>
                    <a:pt x="31" y="20"/>
                  </a:lnTo>
                  <a:lnTo>
                    <a:pt x="31" y="0"/>
                  </a:lnTo>
                  <a:lnTo>
                    <a:pt x="25" y="4"/>
                  </a:lnTo>
                  <a:lnTo>
                    <a:pt x="7" y="0"/>
                  </a:lnTo>
                  <a:lnTo>
                    <a:pt x="7" y="43"/>
                  </a:lnTo>
                  <a:lnTo>
                    <a:pt x="0" y="3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2" name="Freeform 637"/>
            <p:cNvSpPr>
              <a:spLocks/>
            </p:cNvSpPr>
            <p:nvPr/>
          </p:nvSpPr>
          <p:spPr bwMode="auto">
            <a:xfrm>
              <a:off x="7446963" y="3268688"/>
              <a:ext cx="122237" cy="155575"/>
            </a:xfrm>
            <a:custGeom>
              <a:avLst/>
              <a:gdLst>
                <a:gd name="T0" fmla="*/ 0 w 70"/>
                <a:gd name="T1" fmla="*/ 2147483647 h 100"/>
                <a:gd name="T2" fmla="*/ 2147483647 w 70"/>
                <a:gd name="T3" fmla="*/ 2147483647 h 100"/>
                <a:gd name="T4" fmla="*/ 2147483647 w 70"/>
                <a:gd name="T5" fmla="*/ 2147483647 h 100"/>
                <a:gd name="T6" fmla="*/ 2147483647 w 70"/>
                <a:gd name="T7" fmla="*/ 2147483647 h 100"/>
                <a:gd name="T8" fmla="*/ 2147483647 w 70"/>
                <a:gd name="T9" fmla="*/ 2147483647 h 100"/>
                <a:gd name="T10" fmla="*/ 2147483647 w 70"/>
                <a:gd name="T11" fmla="*/ 2147483647 h 100"/>
                <a:gd name="T12" fmla="*/ 2147483647 w 70"/>
                <a:gd name="T13" fmla="*/ 2147483647 h 100"/>
                <a:gd name="T14" fmla="*/ 2147483647 w 70"/>
                <a:gd name="T15" fmla="*/ 2147483647 h 100"/>
                <a:gd name="T16" fmla="*/ 2147483647 w 70"/>
                <a:gd name="T17" fmla="*/ 2147483647 h 100"/>
                <a:gd name="T18" fmla="*/ 2147483647 w 70"/>
                <a:gd name="T19" fmla="*/ 2147483647 h 100"/>
                <a:gd name="T20" fmla="*/ 2147483647 w 70"/>
                <a:gd name="T21" fmla="*/ 2147483647 h 100"/>
                <a:gd name="T22" fmla="*/ 2147483647 w 70"/>
                <a:gd name="T23" fmla="*/ 2147483647 h 100"/>
                <a:gd name="T24" fmla="*/ 2147483647 w 70"/>
                <a:gd name="T25" fmla="*/ 2147483647 h 100"/>
                <a:gd name="T26" fmla="*/ 2147483647 w 70"/>
                <a:gd name="T27" fmla="*/ 2147483647 h 100"/>
                <a:gd name="T28" fmla="*/ 2147483647 w 70"/>
                <a:gd name="T29" fmla="*/ 2147483647 h 100"/>
                <a:gd name="T30" fmla="*/ 2147483647 w 70"/>
                <a:gd name="T31" fmla="*/ 2147483647 h 100"/>
                <a:gd name="T32" fmla="*/ 2147483647 w 70"/>
                <a:gd name="T33" fmla="*/ 2147483647 h 100"/>
                <a:gd name="T34" fmla="*/ 2147483647 w 70"/>
                <a:gd name="T35" fmla="*/ 2147483647 h 100"/>
                <a:gd name="T36" fmla="*/ 2147483647 w 70"/>
                <a:gd name="T37" fmla="*/ 0 h 100"/>
                <a:gd name="T38" fmla="*/ 2147483647 w 70"/>
                <a:gd name="T39" fmla="*/ 2147483647 h 100"/>
                <a:gd name="T40" fmla="*/ 2147483647 w 70"/>
                <a:gd name="T41" fmla="*/ 0 h 100"/>
                <a:gd name="T42" fmla="*/ 2147483647 w 70"/>
                <a:gd name="T43" fmla="*/ 2147483647 h 100"/>
                <a:gd name="T44" fmla="*/ 0 w 70"/>
                <a:gd name="T45" fmla="*/ 2147483647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0"/>
                <a:gd name="T70" fmla="*/ 0 h 100"/>
                <a:gd name="T71" fmla="*/ 70 w 70"/>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0" h="100">
                  <a:moveTo>
                    <a:pt x="0" y="39"/>
                  </a:moveTo>
                  <a:lnTo>
                    <a:pt x="7" y="67"/>
                  </a:lnTo>
                  <a:lnTo>
                    <a:pt x="21" y="71"/>
                  </a:lnTo>
                  <a:lnTo>
                    <a:pt x="16" y="84"/>
                  </a:lnTo>
                  <a:lnTo>
                    <a:pt x="26" y="87"/>
                  </a:lnTo>
                  <a:lnTo>
                    <a:pt x="33" y="81"/>
                  </a:lnTo>
                  <a:lnTo>
                    <a:pt x="49" y="96"/>
                  </a:lnTo>
                  <a:lnTo>
                    <a:pt x="46" y="83"/>
                  </a:lnTo>
                  <a:lnTo>
                    <a:pt x="59" y="97"/>
                  </a:lnTo>
                  <a:lnTo>
                    <a:pt x="70" y="100"/>
                  </a:lnTo>
                  <a:lnTo>
                    <a:pt x="61" y="84"/>
                  </a:lnTo>
                  <a:lnTo>
                    <a:pt x="66" y="84"/>
                  </a:lnTo>
                  <a:lnTo>
                    <a:pt x="49" y="77"/>
                  </a:lnTo>
                  <a:lnTo>
                    <a:pt x="40" y="81"/>
                  </a:lnTo>
                  <a:lnTo>
                    <a:pt x="33" y="79"/>
                  </a:lnTo>
                  <a:lnTo>
                    <a:pt x="25" y="57"/>
                  </a:lnTo>
                  <a:lnTo>
                    <a:pt x="36" y="26"/>
                  </a:lnTo>
                  <a:lnTo>
                    <a:pt x="31" y="20"/>
                  </a:lnTo>
                  <a:lnTo>
                    <a:pt x="31" y="0"/>
                  </a:lnTo>
                  <a:lnTo>
                    <a:pt x="25" y="4"/>
                  </a:lnTo>
                  <a:lnTo>
                    <a:pt x="7" y="0"/>
                  </a:lnTo>
                  <a:lnTo>
                    <a:pt x="7" y="43"/>
                  </a:lnTo>
                  <a:lnTo>
                    <a:pt x="0" y="3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3" name="Freeform 638"/>
            <p:cNvSpPr>
              <a:spLocks/>
            </p:cNvSpPr>
            <p:nvPr/>
          </p:nvSpPr>
          <p:spPr bwMode="auto">
            <a:xfrm>
              <a:off x="7399338" y="3465538"/>
              <a:ext cx="58737" cy="79375"/>
            </a:xfrm>
            <a:custGeom>
              <a:avLst/>
              <a:gdLst>
                <a:gd name="T0" fmla="*/ 0 w 34"/>
                <a:gd name="T1" fmla="*/ 2147483647 h 51"/>
                <a:gd name="T2" fmla="*/ 2147483647 w 34"/>
                <a:gd name="T3" fmla="*/ 2147483647 h 51"/>
                <a:gd name="T4" fmla="*/ 2147483647 w 34"/>
                <a:gd name="T5" fmla="*/ 0 h 51"/>
                <a:gd name="T6" fmla="*/ 2147483647 w 34"/>
                <a:gd name="T7" fmla="*/ 2147483647 h 51"/>
                <a:gd name="T8" fmla="*/ 0 w 34"/>
                <a:gd name="T9" fmla="*/ 2147483647 h 51"/>
                <a:gd name="T10" fmla="*/ 0 60000 65536"/>
                <a:gd name="T11" fmla="*/ 0 60000 65536"/>
                <a:gd name="T12" fmla="*/ 0 60000 65536"/>
                <a:gd name="T13" fmla="*/ 0 60000 65536"/>
                <a:gd name="T14" fmla="*/ 0 60000 65536"/>
                <a:gd name="T15" fmla="*/ 0 w 34"/>
                <a:gd name="T16" fmla="*/ 0 h 51"/>
                <a:gd name="T17" fmla="*/ 34 w 34"/>
                <a:gd name="T18" fmla="*/ 51 h 51"/>
              </a:gdLst>
              <a:ahLst/>
              <a:cxnLst>
                <a:cxn ang="T10">
                  <a:pos x="T0" y="T1"/>
                </a:cxn>
                <a:cxn ang="T11">
                  <a:pos x="T2" y="T3"/>
                </a:cxn>
                <a:cxn ang="T12">
                  <a:pos x="T4" y="T5"/>
                </a:cxn>
                <a:cxn ang="T13">
                  <a:pos x="T6" y="T7"/>
                </a:cxn>
                <a:cxn ang="T14">
                  <a:pos x="T8" y="T9"/>
                </a:cxn>
              </a:cxnLst>
              <a:rect l="T15" t="T16" r="T17" b="T18"/>
              <a:pathLst>
                <a:path w="34" h="51">
                  <a:moveTo>
                    <a:pt x="0" y="51"/>
                  </a:moveTo>
                  <a:lnTo>
                    <a:pt x="34" y="13"/>
                  </a:lnTo>
                  <a:lnTo>
                    <a:pt x="30" y="0"/>
                  </a:lnTo>
                  <a:lnTo>
                    <a:pt x="26" y="13"/>
                  </a:lnTo>
                  <a:lnTo>
                    <a:pt x="0" y="5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4" name="Freeform 639"/>
            <p:cNvSpPr>
              <a:spLocks/>
            </p:cNvSpPr>
            <p:nvPr/>
          </p:nvSpPr>
          <p:spPr bwMode="auto">
            <a:xfrm>
              <a:off x="7399338" y="3465538"/>
              <a:ext cx="58737" cy="79375"/>
            </a:xfrm>
            <a:custGeom>
              <a:avLst/>
              <a:gdLst>
                <a:gd name="T0" fmla="*/ 0 w 34"/>
                <a:gd name="T1" fmla="*/ 2147483647 h 51"/>
                <a:gd name="T2" fmla="*/ 2147483647 w 34"/>
                <a:gd name="T3" fmla="*/ 2147483647 h 51"/>
                <a:gd name="T4" fmla="*/ 2147483647 w 34"/>
                <a:gd name="T5" fmla="*/ 0 h 51"/>
                <a:gd name="T6" fmla="*/ 2147483647 w 34"/>
                <a:gd name="T7" fmla="*/ 2147483647 h 51"/>
                <a:gd name="T8" fmla="*/ 0 w 34"/>
                <a:gd name="T9" fmla="*/ 2147483647 h 51"/>
                <a:gd name="T10" fmla="*/ 0 60000 65536"/>
                <a:gd name="T11" fmla="*/ 0 60000 65536"/>
                <a:gd name="T12" fmla="*/ 0 60000 65536"/>
                <a:gd name="T13" fmla="*/ 0 60000 65536"/>
                <a:gd name="T14" fmla="*/ 0 60000 65536"/>
                <a:gd name="T15" fmla="*/ 0 w 34"/>
                <a:gd name="T16" fmla="*/ 0 h 51"/>
                <a:gd name="T17" fmla="*/ 34 w 34"/>
                <a:gd name="T18" fmla="*/ 51 h 51"/>
              </a:gdLst>
              <a:ahLst/>
              <a:cxnLst>
                <a:cxn ang="T10">
                  <a:pos x="T0" y="T1"/>
                </a:cxn>
                <a:cxn ang="T11">
                  <a:pos x="T2" y="T3"/>
                </a:cxn>
                <a:cxn ang="T12">
                  <a:pos x="T4" y="T5"/>
                </a:cxn>
                <a:cxn ang="T13">
                  <a:pos x="T6" y="T7"/>
                </a:cxn>
                <a:cxn ang="T14">
                  <a:pos x="T8" y="T9"/>
                </a:cxn>
              </a:cxnLst>
              <a:rect l="T15" t="T16" r="T17" b="T18"/>
              <a:pathLst>
                <a:path w="34" h="51">
                  <a:moveTo>
                    <a:pt x="0" y="51"/>
                  </a:moveTo>
                  <a:lnTo>
                    <a:pt x="34" y="13"/>
                  </a:lnTo>
                  <a:lnTo>
                    <a:pt x="30" y="0"/>
                  </a:lnTo>
                  <a:lnTo>
                    <a:pt x="26" y="13"/>
                  </a:lnTo>
                  <a:lnTo>
                    <a:pt x="0" y="5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5" name="Freeform 640"/>
            <p:cNvSpPr>
              <a:spLocks/>
            </p:cNvSpPr>
            <p:nvPr/>
          </p:nvSpPr>
          <p:spPr bwMode="auto">
            <a:xfrm>
              <a:off x="7469188" y="3406800"/>
              <a:ext cx="34925" cy="33338"/>
            </a:xfrm>
            <a:custGeom>
              <a:avLst/>
              <a:gdLst>
                <a:gd name="T0" fmla="*/ 0 w 19"/>
                <a:gd name="T1" fmla="*/ 0 h 22"/>
                <a:gd name="T2" fmla="*/ 2147483647 w 19"/>
                <a:gd name="T3" fmla="*/ 2147483647 h 22"/>
                <a:gd name="T4" fmla="*/ 2147483647 w 19"/>
                <a:gd name="T5" fmla="*/ 2147483647 h 22"/>
                <a:gd name="T6" fmla="*/ 2147483647 w 19"/>
                <a:gd name="T7" fmla="*/ 2147483647 h 22"/>
                <a:gd name="T8" fmla="*/ 2147483647 w 19"/>
                <a:gd name="T9" fmla="*/ 2147483647 h 22"/>
                <a:gd name="T10" fmla="*/ 0 w 19"/>
                <a:gd name="T11" fmla="*/ 0 h 22"/>
                <a:gd name="T12" fmla="*/ 0 60000 65536"/>
                <a:gd name="T13" fmla="*/ 0 60000 65536"/>
                <a:gd name="T14" fmla="*/ 0 60000 65536"/>
                <a:gd name="T15" fmla="*/ 0 60000 65536"/>
                <a:gd name="T16" fmla="*/ 0 60000 65536"/>
                <a:gd name="T17" fmla="*/ 0 60000 65536"/>
                <a:gd name="T18" fmla="*/ 0 w 19"/>
                <a:gd name="T19" fmla="*/ 0 h 22"/>
                <a:gd name="T20" fmla="*/ 19 w 1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9" h="22">
                  <a:moveTo>
                    <a:pt x="0" y="0"/>
                  </a:moveTo>
                  <a:lnTo>
                    <a:pt x="14" y="22"/>
                  </a:lnTo>
                  <a:lnTo>
                    <a:pt x="19" y="16"/>
                  </a:lnTo>
                  <a:lnTo>
                    <a:pt x="18" y="7"/>
                  </a:lnTo>
                  <a:lnTo>
                    <a:pt x="12" y="2"/>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6" name="Freeform 641"/>
            <p:cNvSpPr>
              <a:spLocks/>
            </p:cNvSpPr>
            <p:nvPr/>
          </p:nvSpPr>
          <p:spPr bwMode="auto">
            <a:xfrm>
              <a:off x="7469188" y="3406800"/>
              <a:ext cx="34925" cy="33338"/>
            </a:xfrm>
            <a:custGeom>
              <a:avLst/>
              <a:gdLst>
                <a:gd name="T0" fmla="*/ 0 w 19"/>
                <a:gd name="T1" fmla="*/ 0 h 22"/>
                <a:gd name="T2" fmla="*/ 2147483647 w 19"/>
                <a:gd name="T3" fmla="*/ 2147483647 h 22"/>
                <a:gd name="T4" fmla="*/ 2147483647 w 19"/>
                <a:gd name="T5" fmla="*/ 2147483647 h 22"/>
                <a:gd name="T6" fmla="*/ 2147483647 w 19"/>
                <a:gd name="T7" fmla="*/ 2147483647 h 22"/>
                <a:gd name="T8" fmla="*/ 2147483647 w 19"/>
                <a:gd name="T9" fmla="*/ 2147483647 h 22"/>
                <a:gd name="T10" fmla="*/ 0 w 19"/>
                <a:gd name="T11" fmla="*/ 0 h 22"/>
                <a:gd name="T12" fmla="*/ 0 60000 65536"/>
                <a:gd name="T13" fmla="*/ 0 60000 65536"/>
                <a:gd name="T14" fmla="*/ 0 60000 65536"/>
                <a:gd name="T15" fmla="*/ 0 60000 65536"/>
                <a:gd name="T16" fmla="*/ 0 60000 65536"/>
                <a:gd name="T17" fmla="*/ 0 60000 65536"/>
                <a:gd name="T18" fmla="*/ 0 w 19"/>
                <a:gd name="T19" fmla="*/ 0 h 22"/>
                <a:gd name="T20" fmla="*/ 19 w 1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9" h="22">
                  <a:moveTo>
                    <a:pt x="0" y="0"/>
                  </a:moveTo>
                  <a:lnTo>
                    <a:pt x="14" y="22"/>
                  </a:lnTo>
                  <a:lnTo>
                    <a:pt x="19" y="16"/>
                  </a:lnTo>
                  <a:lnTo>
                    <a:pt x="18" y="7"/>
                  </a:lnTo>
                  <a:lnTo>
                    <a:pt x="12" y="2"/>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7" name="Freeform 642"/>
            <p:cNvSpPr>
              <a:spLocks/>
            </p:cNvSpPr>
            <p:nvPr/>
          </p:nvSpPr>
          <p:spPr bwMode="auto">
            <a:xfrm>
              <a:off x="7577138" y="3432200"/>
              <a:ext cx="42862" cy="66675"/>
            </a:xfrm>
            <a:custGeom>
              <a:avLst/>
              <a:gdLst>
                <a:gd name="T0" fmla="*/ 0 w 23"/>
                <a:gd name="T1" fmla="*/ 0 h 43"/>
                <a:gd name="T2" fmla="*/ 2147483647 w 23"/>
                <a:gd name="T3" fmla="*/ 2147483647 h 43"/>
                <a:gd name="T4" fmla="*/ 2147483647 w 23"/>
                <a:gd name="T5" fmla="*/ 2147483647 h 43"/>
                <a:gd name="T6" fmla="*/ 2147483647 w 23"/>
                <a:gd name="T7" fmla="*/ 2147483647 h 43"/>
                <a:gd name="T8" fmla="*/ 2147483647 w 23"/>
                <a:gd name="T9" fmla="*/ 2147483647 h 43"/>
                <a:gd name="T10" fmla="*/ 2147483647 w 23"/>
                <a:gd name="T11" fmla="*/ 2147483647 h 43"/>
                <a:gd name="T12" fmla="*/ 2147483647 w 23"/>
                <a:gd name="T13" fmla="*/ 2147483647 h 43"/>
                <a:gd name="T14" fmla="*/ 2147483647 w 23"/>
                <a:gd name="T15" fmla="*/ 2147483647 h 43"/>
                <a:gd name="T16" fmla="*/ 2147483647 w 23"/>
                <a:gd name="T17" fmla="*/ 2147483647 h 43"/>
                <a:gd name="T18" fmla="*/ 2147483647 w 23"/>
                <a:gd name="T19" fmla="*/ 2147483647 h 43"/>
                <a:gd name="T20" fmla="*/ 2147483647 w 23"/>
                <a:gd name="T21" fmla="*/ 2147483647 h 43"/>
                <a:gd name="T22" fmla="*/ 2147483647 w 23"/>
                <a:gd name="T23" fmla="*/ 0 h 43"/>
                <a:gd name="T24" fmla="*/ 0 w 23"/>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43"/>
                <a:gd name="T41" fmla="*/ 23 w 23"/>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43">
                  <a:moveTo>
                    <a:pt x="0" y="0"/>
                  </a:moveTo>
                  <a:lnTo>
                    <a:pt x="11" y="13"/>
                  </a:lnTo>
                  <a:lnTo>
                    <a:pt x="10" y="21"/>
                  </a:lnTo>
                  <a:lnTo>
                    <a:pt x="3" y="19"/>
                  </a:lnTo>
                  <a:lnTo>
                    <a:pt x="4" y="29"/>
                  </a:lnTo>
                  <a:lnTo>
                    <a:pt x="10" y="29"/>
                  </a:lnTo>
                  <a:lnTo>
                    <a:pt x="10" y="43"/>
                  </a:lnTo>
                  <a:lnTo>
                    <a:pt x="17" y="40"/>
                  </a:lnTo>
                  <a:lnTo>
                    <a:pt x="11" y="25"/>
                  </a:lnTo>
                  <a:lnTo>
                    <a:pt x="23" y="25"/>
                  </a:lnTo>
                  <a:lnTo>
                    <a:pt x="18" y="8"/>
                  </a:lnTo>
                  <a:lnTo>
                    <a:pt x="14"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8" name="Freeform 643"/>
            <p:cNvSpPr>
              <a:spLocks/>
            </p:cNvSpPr>
            <p:nvPr/>
          </p:nvSpPr>
          <p:spPr bwMode="auto">
            <a:xfrm>
              <a:off x="7577138" y="3432200"/>
              <a:ext cx="42862" cy="66675"/>
            </a:xfrm>
            <a:custGeom>
              <a:avLst/>
              <a:gdLst>
                <a:gd name="T0" fmla="*/ 0 w 23"/>
                <a:gd name="T1" fmla="*/ 0 h 43"/>
                <a:gd name="T2" fmla="*/ 2147483647 w 23"/>
                <a:gd name="T3" fmla="*/ 2147483647 h 43"/>
                <a:gd name="T4" fmla="*/ 2147483647 w 23"/>
                <a:gd name="T5" fmla="*/ 2147483647 h 43"/>
                <a:gd name="T6" fmla="*/ 2147483647 w 23"/>
                <a:gd name="T7" fmla="*/ 2147483647 h 43"/>
                <a:gd name="T8" fmla="*/ 2147483647 w 23"/>
                <a:gd name="T9" fmla="*/ 2147483647 h 43"/>
                <a:gd name="T10" fmla="*/ 2147483647 w 23"/>
                <a:gd name="T11" fmla="*/ 2147483647 h 43"/>
                <a:gd name="T12" fmla="*/ 2147483647 w 23"/>
                <a:gd name="T13" fmla="*/ 2147483647 h 43"/>
                <a:gd name="T14" fmla="*/ 2147483647 w 23"/>
                <a:gd name="T15" fmla="*/ 2147483647 h 43"/>
                <a:gd name="T16" fmla="*/ 2147483647 w 23"/>
                <a:gd name="T17" fmla="*/ 2147483647 h 43"/>
                <a:gd name="T18" fmla="*/ 2147483647 w 23"/>
                <a:gd name="T19" fmla="*/ 2147483647 h 43"/>
                <a:gd name="T20" fmla="*/ 2147483647 w 23"/>
                <a:gd name="T21" fmla="*/ 2147483647 h 43"/>
                <a:gd name="T22" fmla="*/ 2147483647 w 23"/>
                <a:gd name="T23" fmla="*/ 0 h 43"/>
                <a:gd name="T24" fmla="*/ 0 w 23"/>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43"/>
                <a:gd name="T41" fmla="*/ 23 w 23"/>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43">
                  <a:moveTo>
                    <a:pt x="0" y="0"/>
                  </a:moveTo>
                  <a:lnTo>
                    <a:pt x="11" y="13"/>
                  </a:lnTo>
                  <a:lnTo>
                    <a:pt x="10" y="21"/>
                  </a:lnTo>
                  <a:lnTo>
                    <a:pt x="3" y="19"/>
                  </a:lnTo>
                  <a:lnTo>
                    <a:pt x="4" y="29"/>
                  </a:lnTo>
                  <a:lnTo>
                    <a:pt x="10" y="29"/>
                  </a:lnTo>
                  <a:lnTo>
                    <a:pt x="10" y="43"/>
                  </a:lnTo>
                  <a:lnTo>
                    <a:pt x="17" y="40"/>
                  </a:lnTo>
                  <a:lnTo>
                    <a:pt x="11" y="25"/>
                  </a:lnTo>
                  <a:lnTo>
                    <a:pt x="23" y="25"/>
                  </a:lnTo>
                  <a:lnTo>
                    <a:pt x="18" y="8"/>
                  </a:lnTo>
                  <a:lnTo>
                    <a:pt x="14" y="0"/>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9" name="Freeform 644"/>
            <p:cNvSpPr>
              <a:spLocks/>
            </p:cNvSpPr>
            <p:nvPr/>
          </p:nvSpPr>
          <p:spPr bwMode="auto">
            <a:xfrm>
              <a:off x="7515225" y="3451250"/>
              <a:ext cx="74613" cy="77788"/>
            </a:xfrm>
            <a:custGeom>
              <a:avLst/>
              <a:gdLst>
                <a:gd name="T0" fmla="*/ 2147483647 w 42"/>
                <a:gd name="T1" fmla="*/ 2147483647 h 50"/>
                <a:gd name="T2" fmla="*/ 2147483647 w 42"/>
                <a:gd name="T3" fmla="*/ 2147483647 h 50"/>
                <a:gd name="T4" fmla="*/ 2147483647 w 42"/>
                <a:gd name="T5" fmla="*/ 2147483647 h 50"/>
                <a:gd name="T6" fmla="*/ 2147483647 w 42"/>
                <a:gd name="T7" fmla="*/ 2147483647 h 50"/>
                <a:gd name="T8" fmla="*/ 2147483647 w 42"/>
                <a:gd name="T9" fmla="*/ 2147483647 h 50"/>
                <a:gd name="T10" fmla="*/ 2147483647 w 42"/>
                <a:gd name="T11" fmla="*/ 2147483647 h 50"/>
                <a:gd name="T12" fmla="*/ 2147483647 w 42"/>
                <a:gd name="T13" fmla="*/ 2147483647 h 50"/>
                <a:gd name="T14" fmla="*/ 2147483647 w 42"/>
                <a:gd name="T15" fmla="*/ 2147483647 h 50"/>
                <a:gd name="T16" fmla="*/ 2147483647 w 42"/>
                <a:gd name="T17" fmla="*/ 2147483647 h 50"/>
                <a:gd name="T18" fmla="*/ 2147483647 w 42"/>
                <a:gd name="T19" fmla="*/ 2147483647 h 50"/>
                <a:gd name="T20" fmla="*/ 2147483647 w 42"/>
                <a:gd name="T21" fmla="*/ 2147483647 h 50"/>
                <a:gd name="T22" fmla="*/ 2147483647 w 42"/>
                <a:gd name="T23" fmla="*/ 2147483647 h 50"/>
                <a:gd name="T24" fmla="*/ 2147483647 w 42"/>
                <a:gd name="T25" fmla="*/ 2147483647 h 50"/>
                <a:gd name="T26" fmla="*/ 2147483647 w 42"/>
                <a:gd name="T27" fmla="*/ 2147483647 h 50"/>
                <a:gd name="T28" fmla="*/ 2147483647 w 42"/>
                <a:gd name="T29" fmla="*/ 2147483647 h 50"/>
                <a:gd name="T30" fmla="*/ 2147483647 w 42"/>
                <a:gd name="T31" fmla="*/ 2147483647 h 50"/>
                <a:gd name="T32" fmla="*/ 2147483647 w 42"/>
                <a:gd name="T33" fmla="*/ 2147483647 h 50"/>
                <a:gd name="T34" fmla="*/ 2147483647 w 42"/>
                <a:gd name="T35" fmla="*/ 2147483647 h 50"/>
                <a:gd name="T36" fmla="*/ 0 w 42"/>
                <a:gd name="T37" fmla="*/ 0 h 50"/>
                <a:gd name="T38" fmla="*/ 2147483647 w 42"/>
                <a:gd name="T39" fmla="*/ 2147483647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50"/>
                <a:gd name="T62" fmla="*/ 42 w 42"/>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50">
                  <a:moveTo>
                    <a:pt x="3" y="23"/>
                  </a:moveTo>
                  <a:lnTo>
                    <a:pt x="15" y="25"/>
                  </a:lnTo>
                  <a:lnTo>
                    <a:pt x="15" y="33"/>
                  </a:lnTo>
                  <a:lnTo>
                    <a:pt x="11" y="36"/>
                  </a:lnTo>
                  <a:lnTo>
                    <a:pt x="20" y="50"/>
                  </a:lnTo>
                  <a:lnTo>
                    <a:pt x="25" y="45"/>
                  </a:lnTo>
                  <a:lnTo>
                    <a:pt x="22" y="36"/>
                  </a:lnTo>
                  <a:lnTo>
                    <a:pt x="27" y="39"/>
                  </a:lnTo>
                  <a:lnTo>
                    <a:pt x="31" y="33"/>
                  </a:lnTo>
                  <a:lnTo>
                    <a:pt x="34" y="39"/>
                  </a:lnTo>
                  <a:lnTo>
                    <a:pt x="42" y="38"/>
                  </a:lnTo>
                  <a:lnTo>
                    <a:pt x="42" y="31"/>
                  </a:lnTo>
                  <a:lnTo>
                    <a:pt x="34" y="31"/>
                  </a:lnTo>
                  <a:lnTo>
                    <a:pt x="32" y="13"/>
                  </a:lnTo>
                  <a:lnTo>
                    <a:pt x="25" y="25"/>
                  </a:lnTo>
                  <a:lnTo>
                    <a:pt x="18" y="6"/>
                  </a:lnTo>
                  <a:lnTo>
                    <a:pt x="10" y="6"/>
                  </a:lnTo>
                  <a:lnTo>
                    <a:pt x="10" y="1"/>
                  </a:lnTo>
                  <a:lnTo>
                    <a:pt x="0" y="0"/>
                  </a:lnTo>
                  <a:lnTo>
                    <a:pt x="3" y="2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0" name="Freeform 645"/>
            <p:cNvSpPr>
              <a:spLocks/>
            </p:cNvSpPr>
            <p:nvPr/>
          </p:nvSpPr>
          <p:spPr bwMode="auto">
            <a:xfrm>
              <a:off x="7515225" y="3451250"/>
              <a:ext cx="74613" cy="77788"/>
            </a:xfrm>
            <a:custGeom>
              <a:avLst/>
              <a:gdLst>
                <a:gd name="T0" fmla="*/ 2147483647 w 42"/>
                <a:gd name="T1" fmla="*/ 2147483647 h 50"/>
                <a:gd name="T2" fmla="*/ 2147483647 w 42"/>
                <a:gd name="T3" fmla="*/ 2147483647 h 50"/>
                <a:gd name="T4" fmla="*/ 2147483647 w 42"/>
                <a:gd name="T5" fmla="*/ 2147483647 h 50"/>
                <a:gd name="T6" fmla="*/ 2147483647 w 42"/>
                <a:gd name="T7" fmla="*/ 2147483647 h 50"/>
                <a:gd name="T8" fmla="*/ 2147483647 w 42"/>
                <a:gd name="T9" fmla="*/ 2147483647 h 50"/>
                <a:gd name="T10" fmla="*/ 2147483647 w 42"/>
                <a:gd name="T11" fmla="*/ 2147483647 h 50"/>
                <a:gd name="T12" fmla="*/ 2147483647 w 42"/>
                <a:gd name="T13" fmla="*/ 2147483647 h 50"/>
                <a:gd name="T14" fmla="*/ 2147483647 w 42"/>
                <a:gd name="T15" fmla="*/ 2147483647 h 50"/>
                <a:gd name="T16" fmla="*/ 2147483647 w 42"/>
                <a:gd name="T17" fmla="*/ 2147483647 h 50"/>
                <a:gd name="T18" fmla="*/ 2147483647 w 42"/>
                <a:gd name="T19" fmla="*/ 2147483647 h 50"/>
                <a:gd name="T20" fmla="*/ 2147483647 w 42"/>
                <a:gd name="T21" fmla="*/ 2147483647 h 50"/>
                <a:gd name="T22" fmla="*/ 2147483647 w 42"/>
                <a:gd name="T23" fmla="*/ 2147483647 h 50"/>
                <a:gd name="T24" fmla="*/ 2147483647 w 42"/>
                <a:gd name="T25" fmla="*/ 2147483647 h 50"/>
                <a:gd name="T26" fmla="*/ 2147483647 w 42"/>
                <a:gd name="T27" fmla="*/ 2147483647 h 50"/>
                <a:gd name="T28" fmla="*/ 2147483647 w 42"/>
                <a:gd name="T29" fmla="*/ 2147483647 h 50"/>
                <a:gd name="T30" fmla="*/ 2147483647 w 42"/>
                <a:gd name="T31" fmla="*/ 2147483647 h 50"/>
                <a:gd name="T32" fmla="*/ 2147483647 w 42"/>
                <a:gd name="T33" fmla="*/ 2147483647 h 50"/>
                <a:gd name="T34" fmla="*/ 2147483647 w 42"/>
                <a:gd name="T35" fmla="*/ 2147483647 h 50"/>
                <a:gd name="T36" fmla="*/ 0 w 42"/>
                <a:gd name="T37" fmla="*/ 0 h 50"/>
                <a:gd name="T38" fmla="*/ 2147483647 w 42"/>
                <a:gd name="T39" fmla="*/ 2147483647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50"/>
                <a:gd name="T62" fmla="*/ 42 w 42"/>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50">
                  <a:moveTo>
                    <a:pt x="3" y="23"/>
                  </a:moveTo>
                  <a:lnTo>
                    <a:pt x="15" y="25"/>
                  </a:lnTo>
                  <a:lnTo>
                    <a:pt x="15" y="33"/>
                  </a:lnTo>
                  <a:lnTo>
                    <a:pt x="11" y="36"/>
                  </a:lnTo>
                  <a:lnTo>
                    <a:pt x="20" y="50"/>
                  </a:lnTo>
                  <a:lnTo>
                    <a:pt x="25" y="45"/>
                  </a:lnTo>
                  <a:lnTo>
                    <a:pt x="22" y="36"/>
                  </a:lnTo>
                  <a:lnTo>
                    <a:pt x="27" y="39"/>
                  </a:lnTo>
                  <a:lnTo>
                    <a:pt x="31" y="33"/>
                  </a:lnTo>
                  <a:lnTo>
                    <a:pt x="34" y="39"/>
                  </a:lnTo>
                  <a:lnTo>
                    <a:pt x="42" y="38"/>
                  </a:lnTo>
                  <a:lnTo>
                    <a:pt x="42" y="31"/>
                  </a:lnTo>
                  <a:lnTo>
                    <a:pt x="34" y="31"/>
                  </a:lnTo>
                  <a:lnTo>
                    <a:pt x="32" y="13"/>
                  </a:lnTo>
                  <a:lnTo>
                    <a:pt x="25" y="25"/>
                  </a:lnTo>
                  <a:lnTo>
                    <a:pt x="18" y="6"/>
                  </a:lnTo>
                  <a:lnTo>
                    <a:pt x="10" y="6"/>
                  </a:lnTo>
                  <a:lnTo>
                    <a:pt x="10" y="1"/>
                  </a:lnTo>
                  <a:lnTo>
                    <a:pt x="0" y="0"/>
                  </a:lnTo>
                  <a:lnTo>
                    <a:pt x="3" y="2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1" name="Freeform 646"/>
            <p:cNvSpPr>
              <a:spLocks/>
            </p:cNvSpPr>
            <p:nvPr/>
          </p:nvSpPr>
          <p:spPr bwMode="auto">
            <a:xfrm>
              <a:off x="7527925" y="3505225"/>
              <a:ext cx="122238" cy="115888"/>
            </a:xfrm>
            <a:custGeom>
              <a:avLst/>
              <a:gdLst>
                <a:gd name="T0" fmla="*/ 0 w 69"/>
                <a:gd name="T1" fmla="*/ 2147483647 h 73"/>
                <a:gd name="T2" fmla="*/ 2147483647 w 69"/>
                <a:gd name="T3" fmla="*/ 2147483647 h 73"/>
                <a:gd name="T4" fmla="*/ 2147483647 w 69"/>
                <a:gd name="T5" fmla="*/ 2147483647 h 73"/>
                <a:gd name="T6" fmla="*/ 2147483647 w 69"/>
                <a:gd name="T7" fmla="*/ 2147483647 h 73"/>
                <a:gd name="T8" fmla="*/ 2147483647 w 69"/>
                <a:gd name="T9" fmla="*/ 2147483647 h 73"/>
                <a:gd name="T10" fmla="*/ 2147483647 w 69"/>
                <a:gd name="T11" fmla="*/ 2147483647 h 73"/>
                <a:gd name="T12" fmla="*/ 2147483647 w 69"/>
                <a:gd name="T13" fmla="*/ 2147483647 h 73"/>
                <a:gd name="T14" fmla="*/ 2147483647 w 69"/>
                <a:gd name="T15" fmla="*/ 2147483647 h 73"/>
                <a:gd name="T16" fmla="*/ 2147483647 w 69"/>
                <a:gd name="T17" fmla="*/ 2147483647 h 73"/>
                <a:gd name="T18" fmla="*/ 2147483647 w 69"/>
                <a:gd name="T19" fmla="*/ 2147483647 h 73"/>
                <a:gd name="T20" fmla="*/ 2147483647 w 69"/>
                <a:gd name="T21" fmla="*/ 2147483647 h 73"/>
                <a:gd name="T22" fmla="*/ 2147483647 w 69"/>
                <a:gd name="T23" fmla="*/ 2147483647 h 73"/>
                <a:gd name="T24" fmla="*/ 2147483647 w 69"/>
                <a:gd name="T25" fmla="*/ 2147483647 h 73"/>
                <a:gd name="T26" fmla="*/ 2147483647 w 69"/>
                <a:gd name="T27" fmla="*/ 2147483647 h 73"/>
                <a:gd name="T28" fmla="*/ 2147483647 w 69"/>
                <a:gd name="T29" fmla="*/ 2147483647 h 73"/>
                <a:gd name="T30" fmla="*/ 2147483647 w 69"/>
                <a:gd name="T31" fmla="*/ 2147483647 h 73"/>
                <a:gd name="T32" fmla="*/ 2147483647 w 69"/>
                <a:gd name="T33" fmla="*/ 2147483647 h 73"/>
                <a:gd name="T34" fmla="*/ 2147483647 w 69"/>
                <a:gd name="T35" fmla="*/ 0 h 73"/>
                <a:gd name="T36" fmla="*/ 2147483647 w 69"/>
                <a:gd name="T37" fmla="*/ 2147483647 h 73"/>
                <a:gd name="T38" fmla="*/ 2147483647 w 69"/>
                <a:gd name="T39" fmla="*/ 2147483647 h 73"/>
                <a:gd name="T40" fmla="*/ 2147483647 w 69"/>
                <a:gd name="T41" fmla="*/ 2147483647 h 73"/>
                <a:gd name="T42" fmla="*/ 2147483647 w 69"/>
                <a:gd name="T43" fmla="*/ 2147483647 h 73"/>
                <a:gd name="T44" fmla="*/ 2147483647 w 69"/>
                <a:gd name="T45" fmla="*/ 2147483647 h 73"/>
                <a:gd name="T46" fmla="*/ 2147483647 w 69"/>
                <a:gd name="T47" fmla="*/ 2147483647 h 73"/>
                <a:gd name="T48" fmla="*/ 2147483647 w 69"/>
                <a:gd name="T49" fmla="*/ 2147483647 h 73"/>
                <a:gd name="T50" fmla="*/ 2147483647 w 69"/>
                <a:gd name="T51" fmla="*/ 2147483647 h 73"/>
                <a:gd name="T52" fmla="*/ 0 w 69"/>
                <a:gd name="T53" fmla="*/ 2147483647 h 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
                <a:gd name="T82" fmla="*/ 0 h 73"/>
                <a:gd name="T83" fmla="*/ 69 w 69"/>
                <a:gd name="T84" fmla="*/ 73 h 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 h="73">
                  <a:moveTo>
                    <a:pt x="0" y="46"/>
                  </a:moveTo>
                  <a:lnTo>
                    <a:pt x="3" y="51"/>
                  </a:lnTo>
                  <a:lnTo>
                    <a:pt x="7" y="37"/>
                  </a:lnTo>
                  <a:lnTo>
                    <a:pt x="11" y="35"/>
                  </a:lnTo>
                  <a:lnTo>
                    <a:pt x="13" y="43"/>
                  </a:lnTo>
                  <a:lnTo>
                    <a:pt x="24" y="35"/>
                  </a:lnTo>
                  <a:lnTo>
                    <a:pt x="29" y="38"/>
                  </a:lnTo>
                  <a:lnTo>
                    <a:pt x="34" y="43"/>
                  </a:lnTo>
                  <a:lnTo>
                    <a:pt x="31" y="59"/>
                  </a:lnTo>
                  <a:lnTo>
                    <a:pt x="53" y="73"/>
                  </a:lnTo>
                  <a:lnTo>
                    <a:pt x="58" y="65"/>
                  </a:lnTo>
                  <a:lnTo>
                    <a:pt x="51" y="53"/>
                  </a:lnTo>
                  <a:lnTo>
                    <a:pt x="53" y="49"/>
                  </a:lnTo>
                  <a:lnTo>
                    <a:pt x="56" y="43"/>
                  </a:lnTo>
                  <a:lnTo>
                    <a:pt x="65" y="62"/>
                  </a:lnTo>
                  <a:lnTo>
                    <a:pt x="69" y="46"/>
                  </a:lnTo>
                  <a:lnTo>
                    <a:pt x="63" y="16"/>
                  </a:lnTo>
                  <a:lnTo>
                    <a:pt x="49" y="0"/>
                  </a:lnTo>
                  <a:lnTo>
                    <a:pt x="51" y="14"/>
                  </a:lnTo>
                  <a:lnTo>
                    <a:pt x="46" y="16"/>
                  </a:lnTo>
                  <a:lnTo>
                    <a:pt x="41" y="14"/>
                  </a:lnTo>
                  <a:lnTo>
                    <a:pt x="39" y="22"/>
                  </a:lnTo>
                  <a:lnTo>
                    <a:pt x="28" y="30"/>
                  </a:lnTo>
                  <a:lnTo>
                    <a:pt x="27" y="22"/>
                  </a:lnTo>
                  <a:lnTo>
                    <a:pt x="15" y="22"/>
                  </a:lnTo>
                  <a:lnTo>
                    <a:pt x="1" y="35"/>
                  </a:lnTo>
                  <a:lnTo>
                    <a:pt x="0" y="4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2" name="Freeform 647"/>
            <p:cNvSpPr>
              <a:spLocks/>
            </p:cNvSpPr>
            <p:nvPr/>
          </p:nvSpPr>
          <p:spPr bwMode="auto">
            <a:xfrm>
              <a:off x="7527925" y="3505225"/>
              <a:ext cx="122238" cy="115888"/>
            </a:xfrm>
            <a:custGeom>
              <a:avLst/>
              <a:gdLst>
                <a:gd name="T0" fmla="*/ 0 w 69"/>
                <a:gd name="T1" fmla="*/ 2147483647 h 73"/>
                <a:gd name="T2" fmla="*/ 2147483647 w 69"/>
                <a:gd name="T3" fmla="*/ 2147483647 h 73"/>
                <a:gd name="T4" fmla="*/ 2147483647 w 69"/>
                <a:gd name="T5" fmla="*/ 2147483647 h 73"/>
                <a:gd name="T6" fmla="*/ 2147483647 w 69"/>
                <a:gd name="T7" fmla="*/ 2147483647 h 73"/>
                <a:gd name="T8" fmla="*/ 2147483647 w 69"/>
                <a:gd name="T9" fmla="*/ 2147483647 h 73"/>
                <a:gd name="T10" fmla="*/ 2147483647 w 69"/>
                <a:gd name="T11" fmla="*/ 2147483647 h 73"/>
                <a:gd name="T12" fmla="*/ 2147483647 w 69"/>
                <a:gd name="T13" fmla="*/ 2147483647 h 73"/>
                <a:gd name="T14" fmla="*/ 2147483647 w 69"/>
                <a:gd name="T15" fmla="*/ 2147483647 h 73"/>
                <a:gd name="T16" fmla="*/ 2147483647 w 69"/>
                <a:gd name="T17" fmla="*/ 2147483647 h 73"/>
                <a:gd name="T18" fmla="*/ 2147483647 w 69"/>
                <a:gd name="T19" fmla="*/ 2147483647 h 73"/>
                <a:gd name="T20" fmla="*/ 2147483647 w 69"/>
                <a:gd name="T21" fmla="*/ 2147483647 h 73"/>
                <a:gd name="T22" fmla="*/ 2147483647 w 69"/>
                <a:gd name="T23" fmla="*/ 2147483647 h 73"/>
                <a:gd name="T24" fmla="*/ 2147483647 w 69"/>
                <a:gd name="T25" fmla="*/ 2147483647 h 73"/>
                <a:gd name="T26" fmla="*/ 2147483647 w 69"/>
                <a:gd name="T27" fmla="*/ 2147483647 h 73"/>
                <a:gd name="T28" fmla="*/ 2147483647 w 69"/>
                <a:gd name="T29" fmla="*/ 2147483647 h 73"/>
                <a:gd name="T30" fmla="*/ 2147483647 w 69"/>
                <a:gd name="T31" fmla="*/ 2147483647 h 73"/>
                <a:gd name="T32" fmla="*/ 2147483647 w 69"/>
                <a:gd name="T33" fmla="*/ 2147483647 h 73"/>
                <a:gd name="T34" fmla="*/ 2147483647 w 69"/>
                <a:gd name="T35" fmla="*/ 0 h 73"/>
                <a:gd name="T36" fmla="*/ 2147483647 w 69"/>
                <a:gd name="T37" fmla="*/ 2147483647 h 73"/>
                <a:gd name="T38" fmla="*/ 2147483647 w 69"/>
                <a:gd name="T39" fmla="*/ 2147483647 h 73"/>
                <a:gd name="T40" fmla="*/ 2147483647 w 69"/>
                <a:gd name="T41" fmla="*/ 2147483647 h 73"/>
                <a:gd name="T42" fmla="*/ 2147483647 w 69"/>
                <a:gd name="T43" fmla="*/ 2147483647 h 73"/>
                <a:gd name="T44" fmla="*/ 2147483647 w 69"/>
                <a:gd name="T45" fmla="*/ 2147483647 h 73"/>
                <a:gd name="T46" fmla="*/ 2147483647 w 69"/>
                <a:gd name="T47" fmla="*/ 2147483647 h 73"/>
                <a:gd name="T48" fmla="*/ 2147483647 w 69"/>
                <a:gd name="T49" fmla="*/ 2147483647 h 73"/>
                <a:gd name="T50" fmla="*/ 2147483647 w 69"/>
                <a:gd name="T51" fmla="*/ 2147483647 h 73"/>
                <a:gd name="T52" fmla="*/ 0 w 69"/>
                <a:gd name="T53" fmla="*/ 2147483647 h 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
                <a:gd name="T82" fmla="*/ 0 h 73"/>
                <a:gd name="T83" fmla="*/ 69 w 69"/>
                <a:gd name="T84" fmla="*/ 73 h 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 h="73">
                  <a:moveTo>
                    <a:pt x="0" y="46"/>
                  </a:moveTo>
                  <a:lnTo>
                    <a:pt x="3" y="51"/>
                  </a:lnTo>
                  <a:lnTo>
                    <a:pt x="7" y="37"/>
                  </a:lnTo>
                  <a:lnTo>
                    <a:pt x="11" y="35"/>
                  </a:lnTo>
                  <a:lnTo>
                    <a:pt x="13" y="43"/>
                  </a:lnTo>
                  <a:lnTo>
                    <a:pt x="24" y="35"/>
                  </a:lnTo>
                  <a:lnTo>
                    <a:pt x="29" y="38"/>
                  </a:lnTo>
                  <a:lnTo>
                    <a:pt x="34" y="43"/>
                  </a:lnTo>
                  <a:lnTo>
                    <a:pt x="31" y="59"/>
                  </a:lnTo>
                  <a:lnTo>
                    <a:pt x="53" y="73"/>
                  </a:lnTo>
                  <a:lnTo>
                    <a:pt x="58" y="65"/>
                  </a:lnTo>
                  <a:lnTo>
                    <a:pt x="51" y="53"/>
                  </a:lnTo>
                  <a:lnTo>
                    <a:pt x="53" y="49"/>
                  </a:lnTo>
                  <a:lnTo>
                    <a:pt x="56" y="43"/>
                  </a:lnTo>
                  <a:lnTo>
                    <a:pt x="65" y="62"/>
                  </a:lnTo>
                  <a:lnTo>
                    <a:pt x="69" y="46"/>
                  </a:lnTo>
                  <a:lnTo>
                    <a:pt x="63" y="16"/>
                  </a:lnTo>
                  <a:lnTo>
                    <a:pt x="49" y="0"/>
                  </a:lnTo>
                  <a:lnTo>
                    <a:pt x="51" y="14"/>
                  </a:lnTo>
                  <a:lnTo>
                    <a:pt x="46" y="16"/>
                  </a:lnTo>
                  <a:lnTo>
                    <a:pt x="41" y="14"/>
                  </a:lnTo>
                  <a:lnTo>
                    <a:pt x="39" y="22"/>
                  </a:lnTo>
                  <a:lnTo>
                    <a:pt x="28" y="30"/>
                  </a:lnTo>
                  <a:lnTo>
                    <a:pt x="27" y="22"/>
                  </a:lnTo>
                  <a:lnTo>
                    <a:pt x="15" y="22"/>
                  </a:lnTo>
                  <a:lnTo>
                    <a:pt x="1" y="35"/>
                  </a:lnTo>
                  <a:lnTo>
                    <a:pt x="0" y="4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3" name="Freeform 648"/>
            <p:cNvSpPr>
              <a:spLocks/>
            </p:cNvSpPr>
            <p:nvPr/>
          </p:nvSpPr>
          <p:spPr bwMode="auto">
            <a:xfrm>
              <a:off x="8232775" y="3890988"/>
              <a:ext cx="114300" cy="55562"/>
            </a:xfrm>
            <a:custGeom>
              <a:avLst/>
              <a:gdLst>
                <a:gd name="T0" fmla="*/ 0 w 63"/>
                <a:gd name="T1" fmla="*/ 2147483647 h 36"/>
                <a:gd name="T2" fmla="*/ 2147483647 w 63"/>
                <a:gd name="T3" fmla="*/ 2147483647 h 36"/>
                <a:gd name="T4" fmla="*/ 2147483647 w 63"/>
                <a:gd name="T5" fmla="*/ 2147483647 h 36"/>
                <a:gd name="T6" fmla="*/ 2147483647 w 63"/>
                <a:gd name="T7" fmla="*/ 2147483647 h 36"/>
                <a:gd name="T8" fmla="*/ 2147483647 w 63"/>
                <a:gd name="T9" fmla="*/ 2147483647 h 36"/>
                <a:gd name="T10" fmla="*/ 2147483647 w 63"/>
                <a:gd name="T11" fmla="*/ 0 h 36"/>
                <a:gd name="T12" fmla="*/ 2147483647 w 63"/>
                <a:gd name="T13" fmla="*/ 0 h 36"/>
                <a:gd name="T14" fmla="*/ 2147483647 w 63"/>
                <a:gd name="T15" fmla="*/ 2147483647 h 36"/>
                <a:gd name="T16" fmla="*/ 2147483647 w 63"/>
                <a:gd name="T17" fmla="*/ 2147483647 h 36"/>
                <a:gd name="T18" fmla="*/ 2147483647 w 63"/>
                <a:gd name="T19" fmla="*/ 2147483647 h 36"/>
                <a:gd name="T20" fmla="*/ 0 w 63"/>
                <a:gd name="T21" fmla="*/ 2147483647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36"/>
                <a:gd name="T35" fmla="*/ 63 w 63"/>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36">
                  <a:moveTo>
                    <a:pt x="0" y="23"/>
                  </a:moveTo>
                  <a:lnTo>
                    <a:pt x="14" y="36"/>
                  </a:lnTo>
                  <a:lnTo>
                    <a:pt x="35" y="36"/>
                  </a:lnTo>
                  <a:lnTo>
                    <a:pt x="56" y="24"/>
                  </a:lnTo>
                  <a:lnTo>
                    <a:pt x="63" y="8"/>
                  </a:lnTo>
                  <a:lnTo>
                    <a:pt x="60" y="0"/>
                  </a:lnTo>
                  <a:lnTo>
                    <a:pt x="50" y="0"/>
                  </a:lnTo>
                  <a:lnTo>
                    <a:pt x="52" y="13"/>
                  </a:lnTo>
                  <a:lnTo>
                    <a:pt x="45" y="13"/>
                  </a:lnTo>
                  <a:lnTo>
                    <a:pt x="38" y="23"/>
                  </a:lnTo>
                  <a:lnTo>
                    <a:pt x="0" y="2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4" name="Freeform 649"/>
            <p:cNvSpPr>
              <a:spLocks/>
            </p:cNvSpPr>
            <p:nvPr/>
          </p:nvSpPr>
          <p:spPr bwMode="auto">
            <a:xfrm>
              <a:off x="8232775" y="3890988"/>
              <a:ext cx="114300" cy="55562"/>
            </a:xfrm>
            <a:custGeom>
              <a:avLst/>
              <a:gdLst>
                <a:gd name="T0" fmla="*/ 0 w 63"/>
                <a:gd name="T1" fmla="*/ 2147483647 h 36"/>
                <a:gd name="T2" fmla="*/ 2147483647 w 63"/>
                <a:gd name="T3" fmla="*/ 2147483647 h 36"/>
                <a:gd name="T4" fmla="*/ 2147483647 w 63"/>
                <a:gd name="T5" fmla="*/ 2147483647 h 36"/>
                <a:gd name="T6" fmla="*/ 2147483647 w 63"/>
                <a:gd name="T7" fmla="*/ 2147483647 h 36"/>
                <a:gd name="T8" fmla="*/ 2147483647 w 63"/>
                <a:gd name="T9" fmla="*/ 2147483647 h 36"/>
                <a:gd name="T10" fmla="*/ 2147483647 w 63"/>
                <a:gd name="T11" fmla="*/ 0 h 36"/>
                <a:gd name="T12" fmla="*/ 2147483647 w 63"/>
                <a:gd name="T13" fmla="*/ 0 h 36"/>
                <a:gd name="T14" fmla="*/ 2147483647 w 63"/>
                <a:gd name="T15" fmla="*/ 2147483647 h 36"/>
                <a:gd name="T16" fmla="*/ 2147483647 w 63"/>
                <a:gd name="T17" fmla="*/ 2147483647 h 36"/>
                <a:gd name="T18" fmla="*/ 2147483647 w 63"/>
                <a:gd name="T19" fmla="*/ 2147483647 h 36"/>
                <a:gd name="T20" fmla="*/ 0 w 63"/>
                <a:gd name="T21" fmla="*/ 2147483647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36"/>
                <a:gd name="T35" fmla="*/ 63 w 63"/>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36">
                  <a:moveTo>
                    <a:pt x="0" y="23"/>
                  </a:moveTo>
                  <a:lnTo>
                    <a:pt x="14" y="36"/>
                  </a:lnTo>
                  <a:lnTo>
                    <a:pt x="35" y="36"/>
                  </a:lnTo>
                  <a:lnTo>
                    <a:pt x="56" y="24"/>
                  </a:lnTo>
                  <a:lnTo>
                    <a:pt x="63" y="8"/>
                  </a:lnTo>
                  <a:lnTo>
                    <a:pt x="60" y="0"/>
                  </a:lnTo>
                  <a:lnTo>
                    <a:pt x="50" y="0"/>
                  </a:lnTo>
                  <a:lnTo>
                    <a:pt x="52" y="13"/>
                  </a:lnTo>
                  <a:lnTo>
                    <a:pt x="45" y="13"/>
                  </a:lnTo>
                  <a:lnTo>
                    <a:pt x="38" y="23"/>
                  </a:lnTo>
                  <a:lnTo>
                    <a:pt x="0" y="2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5" name="Freeform 650"/>
            <p:cNvSpPr>
              <a:spLocks/>
            </p:cNvSpPr>
            <p:nvPr/>
          </p:nvSpPr>
          <p:spPr bwMode="auto">
            <a:xfrm>
              <a:off x="8199438" y="3833838"/>
              <a:ext cx="9525" cy="0"/>
            </a:xfrm>
            <a:custGeom>
              <a:avLst/>
              <a:gdLst>
                <a:gd name="T0" fmla="*/ 0 w 8"/>
                <a:gd name="T1" fmla="*/ 2147483647 w 8"/>
                <a:gd name="T2" fmla="*/ 0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8"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6" name="Line 651"/>
            <p:cNvSpPr>
              <a:spLocks noChangeShapeType="1"/>
            </p:cNvSpPr>
            <p:nvPr/>
          </p:nvSpPr>
          <p:spPr bwMode="auto">
            <a:xfrm>
              <a:off x="8199438" y="3833838"/>
              <a:ext cx="9525" cy="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7" name="Freeform 652"/>
            <p:cNvSpPr>
              <a:spLocks/>
            </p:cNvSpPr>
            <p:nvPr/>
          </p:nvSpPr>
          <p:spPr bwMode="auto">
            <a:xfrm>
              <a:off x="8308975" y="3844950"/>
              <a:ext cx="57150" cy="66675"/>
            </a:xfrm>
            <a:custGeom>
              <a:avLst/>
              <a:gdLst>
                <a:gd name="T0" fmla="*/ 0 w 32"/>
                <a:gd name="T1" fmla="*/ 0 h 39"/>
                <a:gd name="T2" fmla="*/ 2147483647 w 32"/>
                <a:gd name="T3" fmla="*/ 2147483647 h 39"/>
                <a:gd name="T4" fmla="*/ 2147483647 w 32"/>
                <a:gd name="T5" fmla="*/ 2147483647 h 39"/>
                <a:gd name="T6" fmla="*/ 2147483647 w 32"/>
                <a:gd name="T7" fmla="*/ 2147483647 h 39"/>
                <a:gd name="T8" fmla="*/ 2147483647 w 32"/>
                <a:gd name="T9" fmla="*/ 2147483647 h 39"/>
                <a:gd name="T10" fmla="*/ 0 w 32"/>
                <a:gd name="T11" fmla="*/ 0 h 39"/>
                <a:gd name="T12" fmla="*/ 0 60000 65536"/>
                <a:gd name="T13" fmla="*/ 0 60000 65536"/>
                <a:gd name="T14" fmla="*/ 0 60000 65536"/>
                <a:gd name="T15" fmla="*/ 0 60000 65536"/>
                <a:gd name="T16" fmla="*/ 0 60000 65536"/>
                <a:gd name="T17" fmla="*/ 0 60000 65536"/>
                <a:gd name="T18" fmla="*/ 0 w 32"/>
                <a:gd name="T19" fmla="*/ 0 h 39"/>
                <a:gd name="T20" fmla="*/ 32 w 32"/>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2" h="39">
                  <a:moveTo>
                    <a:pt x="0" y="0"/>
                  </a:moveTo>
                  <a:lnTo>
                    <a:pt x="19" y="17"/>
                  </a:lnTo>
                  <a:lnTo>
                    <a:pt x="31" y="39"/>
                  </a:lnTo>
                  <a:lnTo>
                    <a:pt x="32" y="23"/>
                  </a:lnTo>
                  <a:lnTo>
                    <a:pt x="11" y="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8" name="Freeform 653"/>
            <p:cNvSpPr>
              <a:spLocks/>
            </p:cNvSpPr>
            <p:nvPr/>
          </p:nvSpPr>
          <p:spPr bwMode="auto">
            <a:xfrm>
              <a:off x="8308975" y="3844950"/>
              <a:ext cx="57150" cy="66675"/>
            </a:xfrm>
            <a:custGeom>
              <a:avLst/>
              <a:gdLst>
                <a:gd name="T0" fmla="*/ 0 w 32"/>
                <a:gd name="T1" fmla="*/ 0 h 39"/>
                <a:gd name="T2" fmla="*/ 2147483647 w 32"/>
                <a:gd name="T3" fmla="*/ 2147483647 h 39"/>
                <a:gd name="T4" fmla="*/ 2147483647 w 32"/>
                <a:gd name="T5" fmla="*/ 2147483647 h 39"/>
                <a:gd name="T6" fmla="*/ 2147483647 w 32"/>
                <a:gd name="T7" fmla="*/ 2147483647 h 39"/>
                <a:gd name="T8" fmla="*/ 2147483647 w 32"/>
                <a:gd name="T9" fmla="*/ 2147483647 h 39"/>
                <a:gd name="T10" fmla="*/ 0 w 32"/>
                <a:gd name="T11" fmla="*/ 0 h 39"/>
                <a:gd name="T12" fmla="*/ 0 60000 65536"/>
                <a:gd name="T13" fmla="*/ 0 60000 65536"/>
                <a:gd name="T14" fmla="*/ 0 60000 65536"/>
                <a:gd name="T15" fmla="*/ 0 60000 65536"/>
                <a:gd name="T16" fmla="*/ 0 60000 65536"/>
                <a:gd name="T17" fmla="*/ 0 60000 65536"/>
                <a:gd name="T18" fmla="*/ 0 w 32"/>
                <a:gd name="T19" fmla="*/ 0 h 39"/>
                <a:gd name="T20" fmla="*/ 32 w 32"/>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2" h="39">
                  <a:moveTo>
                    <a:pt x="0" y="0"/>
                  </a:moveTo>
                  <a:lnTo>
                    <a:pt x="19" y="17"/>
                  </a:lnTo>
                  <a:lnTo>
                    <a:pt x="31" y="39"/>
                  </a:lnTo>
                  <a:lnTo>
                    <a:pt x="32" y="23"/>
                  </a:lnTo>
                  <a:lnTo>
                    <a:pt x="11" y="4"/>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9" name="Freeform 654"/>
            <p:cNvSpPr>
              <a:spLocks/>
            </p:cNvSpPr>
            <p:nvPr/>
          </p:nvSpPr>
          <p:spPr bwMode="auto">
            <a:xfrm>
              <a:off x="8404225" y="3927500"/>
              <a:ext cx="36513" cy="38100"/>
            </a:xfrm>
            <a:custGeom>
              <a:avLst/>
              <a:gdLst>
                <a:gd name="T0" fmla="*/ 0 w 20"/>
                <a:gd name="T1" fmla="*/ 0 h 24"/>
                <a:gd name="T2" fmla="*/ 2147483647 w 20"/>
                <a:gd name="T3" fmla="*/ 2147483647 h 24"/>
                <a:gd name="T4" fmla="*/ 2147483647 w 20"/>
                <a:gd name="T5" fmla="*/ 2147483647 h 24"/>
                <a:gd name="T6" fmla="*/ 2147483647 w 20"/>
                <a:gd name="T7" fmla="*/ 2147483647 h 24"/>
                <a:gd name="T8" fmla="*/ 0 w 20"/>
                <a:gd name="T9" fmla="*/ 0 h 24"/>
                <a:gd name="T10" fmla="*/ 0 60000 65536"/>
                <a:gd name="T11" fmla="*/ 0 60000 65536"/>
                <a:gd name="T12" fmla="*/ 0 60000 65536"/>
                <a:gd name="T13" fmla="*/ 0 60000 65536"/>
                <a:gd name="T14" fmla="*/ 0 60000 65536"/>
                <a:gd name="T15" fmla="*/ 0 w 20"/>
                <a:gd name="T16" fmla="*/ 0 h 24"/>
                <a:gd name="T17" fmla="*/ 20 w 20"/>
                <a:gd name="T18" fmla="*/ 24 h 24"/>
              </a:gdLst>
              <a:ahLst/>
              <a:cxnLst>
                <a:cxn ang="T10">
                  <a:pos x="T0" y="T1"/>
                </a:cxn>
                <a:cxn ang="T11">
                  <a:pos x="T2" y="T3"/>
                </a:cxn>
                <a:cxn ang="T12">
                  <a:pos x="T4" y="T5"/>
                </a:cxn>
                <a:cxn ang="T13">
                  <a:pos x="T6" y="T7"/>
                </a:cxn>
                <a:cxn ang="T14">
                  <a:pos x="T8" y="T9"/>
                </a:cxn>
              </a:cxnLst>
              <a:rect l="T15" t="T16" r="T17" b="T18"/>
              <a:pathLst>
                <a:path w="20" h="24">
                  <a:moveTo>
                    <a:pt x="0" y="0"/>
                  </a:moveTo>
                  <a:lnTo>
                    <a:pt x="12" y="24"/>
                  </a:lnTo>
                  <a:lnTo>
                    <a:pt x="20" y="21"/>
                  </a:lnTo>
                  <a:lnTo>
                    <a:pt x="7" y="1"/>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0" name="Freeform 655"/>
            <p:cNvSpPr>
              <a:spLocks/>
            </p:cNvSpPr>
            <p:nvPr/>
          </p:nvSpPr>
          <p:spPr bwMode="auto">
            <a:xfrm>
              <a:off x="8404225" y="3927500"/>
              <a:ext cx="36513" cy="38100"/>
            </a:xfrm>
            <a:custGeom>
              <a:avLst/>
              <a:gdLst>
                <a:gd name="T0" fmla="*/ 0 w 20"/>
                <a:gd name="T1" fmla="*/ 0 h 24"/>
                <a:gd name="T2" fmla="*/ 2147483647 w 20"/>
                <a:gd name="T3" fmla="*/ 2147483647 h 24"/>
                <a:gd name="T4" fmla="*/ 2147483647 w 20"/>
                <a:gd name="T5" fmla="*/ 2147483647 h 24"/>
                <a:gd name="T6" fmla="*/ 2147483647 w 20"/>
                <a:gd name="T7" fmla="*/ 2147483647 h 24"/>
                <a:gd name="T8" fmla="*/ 0 w 20"/>
                <a:gd name="T9" fmla="*/ 0 h 24"/>
                <a:gd name="T10" fmla="*/ 0 60000 65536"/>
                <a:gd name="T11" fmla="*/ 0 60000 65536"/>
                <a:gd name="T12" fmla="*/ 0 60000 65536"/>
                <a:gd name="T13" fmla="*/ 0 60000 65536"/>
                <a:gd name="T14" fmla="*/ 0 60000 65536"/>
                <a:gd name="T15" fmla="*/ 0 w 20"/>
                <a:gd name="T16" fmla="*/ 0 h 24"/>
                <a:gd name="T17" fmla="*/ 20 w 20"/>
                <a:gd name="T18" fmla="*/ 24 h 24"/>
              </a:gdLst>
              <a:ahLst/>
              <a:cxnLst>
                <a:cxn ang="T10">
                  <a:pos x="T0" y="T1"/>
                </a:cxn>
                <a:cxn ang="T11">
                  <a:pos x="T2" y="T3"/>
                </a:cxn>
                <a:cxn ang="T12">
                  <a:pos x="T4" y="T5"/>
                </a:cxn>
                <a:cxn ang="T13">
                  <a:pos x="T6" y="T7"/>
                </a:cxn>
                <a:cxn ang="T14">
                  <a:pos x="T8" y="T9"/>
                </a:cxn>
              </a:cxnLst>
              <a:rect l="T15" t="T16" r="T17" b="T18"/>
              <a:pathLst>
                <a:path w="20" h="24">
                  <a:moveTo>
                    <a:pt x="0" y="0"/>
                  </a:moveTo>
                  <a:lnTo>
                    <a:pt x="12" y="24"/>
                  </a:lnTo>
                  <a:lnTo>
                    <a:pt x="20" y="21"/>
                  </a:lnTo>
                  <a:lnTo>
                    <a:pt x="7" y="1"/>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1" name="Freeform 656"/>
            <p:cNvSpPr>
              <a:spLocks/>
            </p:cNvSpPr>
            <p:nvPr/>
          </p:nvSpPr>
          <p:spPr bwMode="auto">
            <a:xfrm>
              <a:off x="8447088" y="3959250"/>
              <a:ext cx="26987" cy="15875"/>
            </a:xfrm>
            <a:custGeom>
              <a:avLst/>
              <a:gdLst>
                <a:gd name="T0" fmla="*/ 0 w 14"/>
                <a:gd name="T1" fmla="*/ 0 h 11"/>
                <a:gd name="T2" fmla="*/ 2147483647 w 14"/>
                <a:gd name="T3" fmla="*/ 2147483647 h 11"/>
                <a:gd name="T4" fmla="*/ 0 w 14"/>
                <a:gd name="T5" fmla="*/ 0 h 11"/>
                <a:gd name="T6" fmla="*/ 0 60000 65536"/>
                <a:gd name="T7" fmla="*/ 0 60000 65536"/>
                <a:gd name="T8" fmla="*/ 0 60000 65536"/>
                <a:gd name="T9" fmla="*/ 0 w 14"/>
                <a:gd name="T10" fmla="*/ 0 h 11"/>
                <a:gd name="T11" fmla="*/ 14 w 14"/>
                <a:gd name="T12" fmla="*/ 11 h 11"/>
              </a:gdLst>
              <a:ahLst/>
              <a:cxnLst>
                <a:cxn ang="T6">
                  <a:pos x="T0" y="T1"/>
                </a:cxn>
                <a:cxn ang="T7">
                  <a:pos x="T2" y="T3"/>
                </a:cxn>
                <a:cxn ang="T8">
                  <a:pos x="T4" y="T5"/>
                </a:cxn>
              </a:cxnLst>
              <a:rect l="T9" t="T10" r="T11" b="T12"/>
              <a:pathLst>
                <a:path w="14" h="11">
                  <a:moveTo>
                    <a:pt x="0" y="0"/>
                  </a:moveTo>
                  <a:lnTo>
                    <a:pt x="14" y="11"/>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2" name="Line 657"/>
            <p:cNvSpPr>
              <a:spLocks noChangeShapeType="1"/>
            </p:cNvSpPr>
            <p:nvPr/>
          </p:nvSpPr>
          <p:spPr bwMode="auto">
            <a:xfrm>
              <a:off x="8447088" y="3959250"/>
              <a:ext cx="26987" cy="158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3" name="Freeform 658"/>
            <p:cNvSpPr>
              <a:spLocks/>
            </p:cNvSpPr>
            <p:nvPr/>
          </p:nvSpPr>
          <p:spPr bwMode="auto">
            <a:xfrm>
              <a:off x="8470900" y="3995763"/>
              <a:ext cx="12700" cy="12700"/>
            </a:xfrm>
            <a:custGeom>
              <a:avLst/>
              <a:gdLst>
                <a:gd name="T0" fmla="*/ 0 w 7"/>
                <a:gd name="T1" fmla="*/ 0 h 9"/>
                <a:gd name="T2" fmla="*/ 2147483647 w 7"/>
                <a:gd name="T3" fmla="*/ 2147483647 h 9"/>
                <a:gd name="T4" fmla="*/ 0 w 7"/>
                <a:gd name="T5" fmla="*/ 0 h 9"/>
                <a:gd name="T6" fmla="*/ 0 60000 65536"/>
                <a:gd name="T7" fmla="*/ 0 60000 65536"/>
                <a:gd name="T8" fmla="*/ 0 60000 65536"/>
                <a:gd name="T9" fmla="*/ 0 w 7"/>
                <a:gd name="T10" fmla="*/ 0 h 9"/>
                <a:gd name="T11" fmla="*/ 7 w 7"/>
                <a:gd name="T12" fmla="*/ 9 h 9"/>
              </a:gdLst>
              <a:ahLst/>
              <a:cxnLst>
                <a:cxn ang="T6">
                  <a:pos x="T0" y="T1"/>
                </a:cxn>
                <a:cxn ang="T7">
                  <a:pos x="T2" y="T3"/>
                </a:cxn>
                <a:cxn ang="T8">
                  <a:pos x="T4" y="T5"/>
                </a:cxn>
              </a:cxnLst>
              <a:rect l="T9" t="T10" r="T11" b="T12"/>
              <a:pathLst>
                <a:path w="7" h="9">
                  <a:moveTo>
                    <a:pt x="0" y="0"/>
                  </a:moveTo>
                  <a:lnTo>
                    <a:pt x="7" y="9"/>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4" name="Line 659"/>
            <p:cNvSpPr>
              <a:spLocks noChangeShapeType="1"/>
            </p:cNvSpPr>
            <p:nvPr/>
          </p:nvSpPr>
          <p:spPr bwMode="auto">
            <a:xfrm>
              <a:off x="8470900" y="3995763"/>
              <a:ext cx="12700" cy="1270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5" name="Freeform 660"/>
            <p:cNvSpPr>
              <a:spLocks/>
            </p:cNvSpPr>
            <p:nvPr/>
          </p:nvSpPr>
          <p:spPr bwMode="auto">
            <a:xfrm>
              <a:off x="8505825" y="3984650"/>
              <a:ext cx="28575" cy="17463"/>
            </a:xfrm>
            <a:custGeom>
              <a:avLst/>
              <a:gdLst>
                <a:gd name="T0" fmla="*/ 0 w 15"/>
                <a:gd name="T1" fmla="*/ 0 h 14"/>
                <a:gd name="T2" fmla="*/ 2147483647 w 15"/>
                <a:gd name="T3" fmla="*/ 2147483647 h 14"/>
                <a:gd name="T4" fmla="*/ 0 w 15"/>
                <a:gd name="T5" fmla="*/ 0 h 14"/>
                <a:gd name="T6" fmla="*/ 0 60000 65536"/>
                <a:gd name="T7" fmla="*/ 0 60000 65536"/>
                <a:gd name="T8" fmla="*/ 0 60000 65536"/>
                <a:gd name="T9" fmla="*/ 0 w 15"/>
                <a:gd name="T10" fmla="*/ 0 h 14"/>
                <a:gd name="T11" fmla="*/ 15 w 15"/>
                <a:gd name="T12" fmla="*/ 14 h 14"/>
              </a:gdLst>
              <a:ahLst/>
              <a:cxnLst>
                <a:cxn ang="T6">
                  <a:pos x="T0" y="T1"/>
                </a:cxn>
                <a:cxn ang="T7">
                  <a:pos x="T2" y="T3"/>
                </a:cxn>
                <a:cxn ang="T8">
                  <a:pos x="T4" y="T5"/>
                </a:cxn>
              </a:cxnLst>
              <a:rect l="T9" t="T10" r="T11" b="T12"/>
              <a:pathLst>
                <a:path w="15" h="14">
                  <a:moveTo>
                    <a:pt x="0" y="0"/>
                  </a:moveTo>
                  <a:lnTo>
                    <a:pt x="15" y="1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6" name="Line 661"/>
            <p:cNvSpPr>
              <a:spLocks noChangeShapeType="1"/>
            </p:cNvSpPr>
            <p:nvPr/>
          </p:nvSpPr>
          <p:spPr bwMode="auto">
            <a:xfrm>
              <a:off x="8505825" y="3984650"/>
              <a:ext cx="28575" cy="17463"/>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7" name="Freeform 662"/>
            <p:cNvSpPr>
              <a:spLocks/>
            </p:cNvSpPr>
            <p:nvPr/>
          </p:nvSpPr>
          <p:spPr bwMode="auto">
            <a:xfrm>
              <a:off x="8562975" y="4002113"/>
              <a:ext cx="15875" cy="41275"/>
            </a:xfrm>
            <a:custGeom>
              <a:avLst/>
              <a:gdLst>
                <a:gd name="T0" fmla="*/ 0 w 9"/>
                <a:gd name="T1" fmla="*/ 0 h 24"/>
                <a:gd name="T2" fmla="*/ 2147483647 w 9"/>
                <a:gd name="T3" fmla="*/ 2147483647 h 24"/>
                <a:gd name="T4" fmla="*/ 0 w 9"/>
                <a:gd name="T5" fmla="*/ 0 h 24"/>
                <a:gd name="T6" fmla="*/ 0 60000 65536"/>
                <a:gd name="T7" fmla="*/ 0 60000 65536"/>
                <a:gd name="T8" fmla="*/ 0 60000 65536"/>
                <a:gd name="T9" fmla="*/ 0 w 9"/>
                <a:gd name="T10" fmla="*/ 0 h 24"/>
                <a:gd name="T11" fmla="*/ 9 w 9"/>
                <a:gd name="T12" fmla="*/ 24 h 24"/>
              </a:gdLst>
              <a:ahLst/>
              <a:cxnLst>
                <a:cxn ang="T6">
                  <a:pos x="T0" y="T1"/>
                </a:cxn>
                <a:cxn ang="T7">
                  <a:pos x="T2" y="T3"/>
                </a:cxn>
                <a:cxn ang="T8">
                  <a:pos x="T4" y="T5"/>
                </a:cxn>
              </a:cxnLst>
              <a:rect l="T9" t="T10" r="T11" b="T12"/>
              <a:pathLst>
                <a:path w="9" h="24">
                  <a:moveTo>
                    <a:pt x="0" y="0"/>
                  </a:moveTo>
                  <a:lnTo>
                    <a:pt x="9" y="2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8" name="Line 663"/>
            <p:cNvSpPr>
              <a:spLocks noChangeShapeType="1"/>
            </p:cNvSpPr>
            <p:nvPr/>
          </p:nvSpPr>
          <p:spPr bwMode="auto">
            <a:xfrm>
              <a:off x="8562975" y="4002113"/>
              <a:ext cx="15875" cy="412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9" name="Freeform 664"/>
            <p:cNvSpPr>
              <a:spLocks/>
            </p:cNvSpPr>
            <p:nvPr/>
          </p:nvSpPr>
          <p:spPr bwMode="auto">
            <a:xfrm>
              <a:off x="8526463" y="4029100"/>
              <a:ext cx="36512" cy="23813"/>
            </a:xfrm>
            <a:custGeom>
              <a:avLst/>
              <a:gdLst>
                <a:gd name="T0" fmla="*/ 0 w 20"/>
                <a:gd name="T1" fmla="*/ 0 h 13"/>
                <a:gd name="T2" fmla="*/ 2147483647 w 20"/>
                <a:gd name="T3" fmla="*/ 2147483647 h 13"/>
                <a:gd name="T4" fmla="*/ 2147483647 w 20"/>
                <a:gd name="T5" fmla="*/ 2147483647 h 13"/>
                <a:gd name="T6" fmla="*/ 2147483647 w 20"/>
                <a:gd name="T7" fmla="*/ 2147483647 h 13"/>
                <a:gd name="T8" fmla="*/ 0 w 20"/>
                <a:gd name="T9" fmla="*/ 0 h 13"/>
                <a:gd name="T10" fmla="*/ 0 60000 65536"/>
                <a:gd name="T11" fmla="*/ 0 60000 65536"/>
                <a:gd name="T12" fmla="*/ 0 60000 65536"/>
                <a:gd name="T13" fmla="*/ 0 60000 65536"/>
                <a:gd name="T14" fmla="*/ 0 60000 65536"/>
                <a:gd name="T15" fmla="*/ 0 w 20"/>
                <a:gd name="T16" fmla="*/ 0 h 13"/>
                <a:gd name="T17" fmla="*/ 20 w 20"/>
                <a:gd name="T18" fmla="*/ 13 h 13"/>
              </a:gdLst>
              <a:ahLst/>
              <a:cxnLst>
                <a:cxn ang="T10">
                  <a:pos x="T0" y="T1"/>
                </a:cxn>
                <a:cxn ang="T11">
                  <a:pos x="T2" y="T3"/>
                </a:cxn>
                <a:cxn ang="T12">
                  <a:pos x="T4" y="T5"/>
                </a:cxn>
                <a:cxn ang="T13">
                  <a:pos x="T6" y="T7"/>
                </a:cxn>
                <a:cxn ang="T14">
                  <a:pos x="T8" y="T9"/>
                </a:cxn>
              </a:cxnLst>
              <a:rect l="T15" t="T16" r="T17" b="T18"/>
              <a:pathLst>
                <a:path w="20" h="13">
                  <a:moveTo>
                    <a:pt x="0" y="0"/>
                  </a:moveTo>
                  <a:lnTo>
                    <a:pt x="1" y="11"/>
                  </a:lnTo>
                  <a:lnTo>
                    <a:pt x="14" y="13"/>
                  </a:lnTo>
                  <a:lnTo>
                    <a:pt x="20" y="8"/>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0" name="Freeform 665"/>
            <p:cNvSpPr>
              <a:spLocks/>
            </p:cNvSpPr>
            <p:nvPr/>
          </p:nvSpPr>
          <p:spPr bwMode="auto">
            <a:xfrm>
              <a:off x="8526463" y="4029100"/>
              <a:ext cx="36512" cy="23813"/>
            </a:xfrm>
            <a:custGeom>
              <a:avLst/>
              <a:gdLst>
                <a:gd name="T0" fmla="*/ 0 w 20"/>
                <a:gd name="T1" fmla="*/ 0 h 13"/>
                <a:gd name="T2" fmla="*/ 2147483647 w 20"/>
                <a:gd name="T3" fmla="*/ 2147483647 h 13"/>
                <a:gd name="T4" fmla="*/ 2147483647 w 20"/>
                <a:gd name="T5" fmla="*/ 2147483647 h 13"/>
                <a:gd name="T6" fmla="*/ 2147483647 w 20"/>
                <a:gd name="T7" fmla="*/ 2147483647 h 13"/>
                <a:gd name="T8" fmla="*/ 0 w 20"/>
                <a:gd name="T9" fmla="*/ 0 h 13"/>
                <a:gd name="T10" fmla="*/ 0 60000 65536"/>
                <a:gd name="T11" fmla="*/ 0 60000 65536"/>
                <a:gd name="T12" fmla="*/ 0 60000 65536"/>
                <a:gd name="T13" fmla="*/ 0 60000 65536"/>
                <a:gd name="T14" fmla="*/ 0 60000 65536"/>
                <a:gd name="T15" fmla="*/ 0 w 20"/>
                <a:gd name="T16" fmla="*/ 0 h 13"/>
                <a:gd name="T17" fmla="*/ 20 w 20"/>
                <a:gd name="T18" fmla="*/ 13 h 13"/>
              </a:gdLst>
              <a:ahLst/>
              <a:cxnLst>
                <a:cxn ang="T10">
                  <a:pos x="T0" y="T1"/>
                </a:cxn>
                <a:cxn ang="T11">
                  <a:pos x="T2" y="T3"/>
                </a:cxn>
                <a:cxn ang="T12">
                  <a:pos x="T4" y="T5"/>
                </a:cxn>
                <a:cxn ang="T13">
                  <a:pos x="T6" y="T7"/>
                </a:cxn>
                <a:cxn ang="T14">
                  <a:pos x="T8" y="T9"/>
                </a:cxn>
              </a:cxnLst>
              <a:rect l="T15" t="T16" r="T17" b="T18"/>
              <a:pathLst>
                <a:path w="20" h="13">
                  <a:moveTo>
                    <a:pt x="0" y="0"/>
                  </a:moveTo>
                  <a:lnTo>
                    <a:pt x="1" y="11"/>
                  </a:lnTo>
                  <a:lnTo>
                    <a:pt x="14" y="13"/>
                  </a:lnTo>
                  <a:lnTo>
                    <a:pt x="20" y="8"/>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1" name="Freeform 666"/>
            <p:cNvSpPr>
              <a:spLocks/>
            </p:cNvSpPr>
            <p:nvPr/>
          </p:nvSpPr>
          <p:spPr bwMode="auto">
            <a:xfrm>
              <a:off x="8567738" y="4052913"/>
              <a:ext cx="28575" cy="19050"/>
            </a:xfrm>
            <a:custGeom>
              <a:avLst/>
              <a:gdLst>
                <a:gd name="T0" fmla="*/ 0 w 15"/>
                <a:gd name="T1" fmla="*/ 0 h 11"/>
                <a:gd name="T2" fmla="*/ 2147483647 w 15"/>
                <a:gd name="T3" fmla="*/ 2147483647 h 11"/>
                <a:gd name="T4" fmla="*/ 2147483647 w 15"/>
                <a:gd name="T5" fmla="*/ 2147483647 h 11"/>
                <a:gd name="T6" fmla="*/ 2147483647 w 15"/>
                <a:gd name="T7" fmla="*/ 2147483647 h 11"/>
                <a:gd name="T8" fmla="*/ 0 w 15"/>
                <a:gd name="T9" fmla="*/ 0 h 11"/>
                <a:gd name="T10" fmla="*/ 0 60000 65536"/>
                <a:gd name="T11" fmla="*/ 0 60000 65536"/>
                <a:gd name="T12" fmla="*/ 0 60000 65536"/>
                <a:gd name="T13" fmla="*/ 0 60000 65536"/>
                <a:gd name="T14" fmla="*/ 0 60000 65536"/>
                <a:gd name="T15" fmla="*/ 0 w 15"/>
                <a:gd name="T16" fmla="*/ 0 h 11"/>
                <a:gd name="T17" fmla="*/ 15 w 15"/>
                <a:gd name="T18" fmla="*/ 11 h 11"/>
              </a:gdLst>
              <a:ahLst/>
              <a:cxnLst>
                <a:cxn ang="T10">
                  <a:pos x="T0" y="T1"/>
                </a:cxn>
                <a:cxn ang="T11">
                  <a:pos x="T2" y="T3"/>
                </a:cxn>
                <a:cxn ang="T12">
                  <a:pos x="T4" y="T5"/>
                </a:cxn>
                <a:cxn ang="T13">
                  <a:pos x="T6" y="T7"/>
                </a:cxn>
                <a:cxn ang="T14">
                  <a:pos x="T8" y="T9"/>
                </a:cxn>
              </a:cxnLst>
              <a:rect l="T15" t="T16" r="T17" b="T18"/>
              <a:pathLst>
                <a:path w="15" h="11">
                  <a:moveTo>
                    <a:pt x="0" y="0"/>
                  </a:moveTo>
                  <a:lnTo>
                    <a:pt x="7" y="10"/>
                  </a:lnTo>
                  <a:lnTo>
                    <a:pt x="15" y="11"/>
                  </a:lnTo>
                  <a:lnTo>
                    <a:pt x="11" y="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2" name="Freeform 667"/>
            <p:cNvSpPr>
              <a:spLocks/>
            </p:cNvSpPr>
            <p:nvPr/>
          </p:nvSpPr>
          <p:spPr bwMode="auto">
            <a:xfrm>
              <a:off x="8567738" y="4052913"/>
              <a:ext cx="28575" cy="19050"/>
            </a:xfrm>
            <a:custGeom>
              <a:avLst/>
              <a:gdLst>
                <a:gd name="T0" fmla="*/ 0 w 15"/>
                <a:gd name="T1" fmla="*/ 0 h 11"/>
                <a:gd name="T2" fmla="*/ 2147483647 w 15"/>
                <a:gd name="T3" fmla="*/ 2147483647 h 11"/>
                <a:gd name="T4" fmla="*/ 2147483647 w 15"/>
                <a:gd name="T5" fmla="*/ 2147483647 h 11"/>
                <a:gd name="T6" fmla="*/ 2147483647 w 15"/>
                <a:gd name="T7" fmla="*/ 2147483647 h 11"/>
                <a:gd name="T8" fmla="*/ 0 w 15"/>
                <a:gd name="T9" fmla="*/ 0 h 11"/>
                <a:gd name="T10" fmla="*/ 0 60000 65536"/>
                <a:gd name="T11" fmla="*/ 0 60000 65536"/>
                <a:gd name="T12" fmla="*/ 0 60000 65536"/>
                <a:gd name="T13" fmla="*/ 0 60000 65536"/>
                <a:gd name="T14" fmla="*/ 0 60000 65536"/>
                <a:gd name="T15" fmla="*/ 0 w 15"/>
                <a:gd name="T16" fmla="*/ 0 h 11"/>
                <a:gd name="T17" fmla="*/ 15 w 15"/>
                <a:gd name="T18" fmla="*/ 11 h 11"/>
              </a:gdLst>
              <a:ahLst/>
              <a:cxnLst>
                <a:cxn ang="T10">
                  <a:pos x="T0" y="T1"/>
                </a:cxn>
                <a:cxn ang="T11">
                  <a:pos x="T2" y="T3"/>
                </a:cxn>
                <a:cxn ang="T12">
                  <a:pos x="T4" y="T5"/>
                </a:cxn>
                <a:cxn ang="T13">
                  <a:pos x="T6" y="T7"/>
                </a:cxn>
                <a:cxn ang="T14">
                  <a:pos x="T8" y="T9"/>
                </a:cxn>
              </a:cxnLst>
              <a:rect l="T15" t="T16" r="T17" b="T18"/>
              <a:pathLst>
                <a:path w="15" h="11">
                  <a:moveTo>
                    <a:pt x="0" y="0"/>
                  </a:moveTo>
                  <a:lnTo>
                    <a:pt x="7" y="10"/>
                  </a:lnTo>
                  <a:lnTo>
                    <a:pt x="15" y="11"/>
                  </a:lnTo>
                  <a:lnTo>
                    <a:pt x="11" y="4"/>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3" name="Freeform 668"/>
            <p:cNvSpPr>
              <a:spLocks/>
            </p:cNvSpPr>
            <p:nvPr/>
          </p:nvSpPr>
          <p:spPr bwMode="auto">
            <a:xfrm>
              <a:off x="8694738" y="4191025"/>
              <a:ext cx="14287" cy="17463"/>
            </a:xfrm>
            <a:custGeom>
              <a:avLst/>
              <a:gdLst>
                <a:gd name="T0" fmla="*/ 0 w 8"/>
                <a:gd name="T1" fmla="*/ 2147483647 h 12"/>
                <a:gd name="T2" fmla="*/ 2147483647 w 8"/>
                <a:gd name="T3" fmla="*/ 2147483647 h 12"/>
                <a:gd name="T4" fmla="*/ 2147483647 w 8"/>
                <a:gd name="T5" fmla="*/ 0 h 12"/>
                <a:gd name="T6" fmla="*/ 2147483647 w 8"/>
                <a:gd name="T7" fmla="*/ 2147483647 h 12"/>
                <a:gd name="T8" fmla="*/ 0 w 8"/>
                <a:gd name="T9" fmla="*/ 2147483647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12"/>
                  </a:moveTo>
                  <a:lnTo>
                    <a:pt x="8" y="9"/>
                  </a:lnTo>
                  <a:lnTo>
                    <a:pt x="7" y="0"/>
                  </a:lnTo>
                  <a:lnTo>
                    <a:pt x="1" y="4"/>
                  </a:lnTo>
                  <a:lnTo>
                    <a:pt x="0" y="1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4" name="Freeform 669"/>
            <p:cNvSpPr>
              <a:spLocks/>
            </p:cNvSpPr>
            <p:nvPr/>
          </p:nvSpPr>
          <p:spPr bwMode="auto">
            <a:xfrm>
              <a:off x="8694738" y="4191025"/>
              <a:ext cx="14287" cy="17463"/>
            </a:xfrm>
            <a:custGeom>
              <a:avLst/>
              <a:gdLst>
                <a:gd name="T0" fmla="*/ 0 w 8"/>
                <a:gd name="T1" fmla="*/ 2147483647 h 12"/>
                <a:gd name="T2" fmla="*/ 2147483647 w 8"/>
                <a:gd name="T3" fmla="*/ 2147483647 h 12"/>
                <a:gd name="T4" fmla="*/ 2147483647 w 8"/>
                <a:gd name="T5" fmla="*/ 0 h 12"/>
                <a:gd name="T6" fmla="*/ 2147483647 w 8"/>
                <a:gd name="T7" fmla="*/ 2147483647 h 12"/>
                <a:gd name="T8" fmla="*/ 0 w 8"/>
                <a:gd name="T9" fmla="*/ 2147483647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12"/>
                  </a:moveTo>
                  <a:lnTo>
                    <a:pt x="8" y="9"/>
                  </a:lnTo>
                  <a:lnTo>
                    <a:pt x="7" y="0"/>
                  </a:lnTo>
                  <a:lnTo>
                    <a:pt x="1" y="4"/>
                  </a:lnTo>
                  <a:lnTo>
                    <a:pt x="0" y="1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5" name="Freeform 670"/>
            <p:cNvSpPr>
              <a:spLocks/>
            </p:cNvSpPr>
            <p:nvPr/>
          </p:nvSpPr>
          <p:spPr bwMode="auto">
            <a:xfrm>
              <a:off x="8705850" y="4213250"/>
              <a:ext cx="14288" cy="17463"/>
            </a:xfrm>
            <a:custGeom>
              <a:avLst/>
              <a:gdLst>
                <a:gd name="T0" fmla="*/ 0 w 7"/>
                <a:gd name="T1" fmla="*/ 0 h 10"/>
                <a:gd name="T2" fmla="*/ 2147483647 w 7"/>
                <a:gd name="T3" fmla="*/ 2147483647 h 10"/>
                <a:gd name="T4" fmla="*/ 2147483647 w 7"/>
                <a:gd name="T5" fmla="*/ 2147483647 h 10"/>
                <a:gd name="T6" fmla="*/ 0 w 7"/>
                <a:gd name="T7" fmla="*/ 0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0" y="0"/>
                  </a:moveTo>
                  <a:lnTo>
                    <a:pt x="1" y="10"/>
                  </a:lnTo>
                  <a:lnTo>
                    <a:pt x="7" y="9"/>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6" name="Freeform 671"/>
            <p:cNvSpPr>
              <a:spLocks/>
            </p:cNvSpPr>
            <p:nvPr/>
          </p:nvSpPr>
          <p:spPr bwMode="auto">
            <a:xfrm>
              <a:off x="8705850" y="4213250"/>
              <a:ext cx="14288" cy="17463"/>
            </a:xfrm>
            <a:custGeom>
              <a:avLst/>
              <a:gdLst>
                <a:gd name="T0" fmla="*/ 0 w 7"/>
                <a:gd name="T1" fmla="*/ 0 h 10"/>
                <a:gd name="T2" fmla="*/ 2147483647 w 7"/>
                <a:gd name="T3" fmla="*/ 2147483647 h 10"/>
                <a:gd name="T4" fmla="*/ 2147483647 w 7"/>
                <a:gd name="T5" fmla="*/ 2147483647 h 10"/>
                <a:gd name="T6" fmla="*/ 0 w 7"/>
                <a:gd name="T7" fmla="*/ 0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0" y="0"/>
                  </a:moveTo>
                  <a:lnTo>
                    <a:pt x="1" y="10"/>
                  </a:lnTo>
                  <a:lnTo>
                    <a:pt x="7" y="9"/>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7" name="Freeform 672"/>
            <p:cNvSpPr>
              <a:spLocks/>
            </p:cNvSpPr>
            <p:nvPr/>
          </p:nvSpPr>
          <p:spPr bwMode="auto">
            <a:xfrm>
              <a:off x="8596313" y="4332313"/>
              <a:ext cx="60325" cy="55562"/>
            </a:xfrm>
            <a:custGeom>
              <a:avLst/>
              <a:gdLst>
                <a:gd name="T0" fmla="*/ 0 w 34"/>
                <a:gd name="T1" fmla="*/ 0 h 36"/>
                <a:gd name="T2" fmla="*/ 2147483647 w 34"/>
                <a:gd name="T3" fmla="*/ 2147483647 h 36"/>
                <a:gd name="T4" fmla="*/ 2147483647 w 34"/>
                <a:gd name="T5" fmla="*/ 2147483647 h 36"/>
                <a:gd name="T6" fmla="*/ 2147483647 w 34"/>
                <a:gd name="T7" fmla="*/ 2147483647 h 36"/>
                <a:gd name="T8" fmla="*/ 2147483647 w 34"/>
                <a:gd name="T9" fmla="*/ 2147483647 h 36"/>
                <a:gd name="T10" fmla="*/ 0 w 34"/>
                <a:gd name="T11" fmla="*/ 0 h 36"/>
                <a:gd name="T12" fmla="*/ 0 60000 65536"/>
                <a:gd name="T13" fmla="*/ 0 60000 65536"/>
                <a:gd name="T14" fmla="*/ 0 60000 65536"/>
                <a:gd name="T15" fmla="*/ 0 60000 65536"/>
                <a:gd name="T16" fmla="*/ 0 60000 65536"/>
                <a:gd name="T17" fmla="*/ 0 60000 65536"/>
                <a:gd name="T18" fmla="*/ 0 w 34"/>
                <a:gd name="T19" fmla="*/ 0 h 36"/>
                <a:gd name="T20" fmla="*/ 34 w 34"/>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4" h="36">
                  <a:moveTo>
                    <a:pt x="0" y="0"/>
                  </a:moveTo>
                  <a:lnTo>
                    <a:pt x="6" y="19"/>
                  </a:lnTo>
                  <a:lnTo>
                    <a:pt x="27" y="36"/>
                  </a:lnTo>
                  <a:lnTo>
                    <a:pt x="34" y="36"/>
                  </a:lnTo>
                  <a:lnTo>
                    <a:pt x="14" y="9"/>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8" name="Freeform 673"/>
            <p:cNvSpPr>
              <a:spLocks/>
            </p:cNvSpPr>
            <p:nvPr/>
          </p:nvSpPr>
          <p:spPr bwMode="auto">
            <a:xfrm>
              <a:off x="8596313" y="4332313"/>
              <a:ext cx="60325" cy="55562"/>
            </a:xfrm>
            <a:custGeom>
              <a:avLst/>
              <a:gdLst>
                <a:gd name="T0" fmla="*/ 0 w 34"/>
                <a:gd name="T1" fmla="*/ 0 h 36"/>
                <a:gd name="T2" fmla="*/ 2147483647 w 34"/>
                <a:gd name="T3" fmla="*/ 2147483647 h 36"/>
                <a:gd name="T4" fmla="*/ 2147483647 w 34"/>
                <a:gd name="T5" fmla="*/ 2147483647 h 36"/>
                <a:gd name="T6" fmla="*/ 2147483647 w 34"/>
                <a:gd name="T7" fmla="*/ 2147483647 h 36"/>
                <a:gd name="T8" fmla="*/ 2147483647 w 34"/>
                <a:gd name="T9" fmla="*/ 2147483647 h 36"/>
                <a:gd name="T10" fmla="*/ 0 w 34"/>
                <a:gd name="T11" fmla="*/ 0 h 36"/>
                <a:gd name="T12" fmla="*/ 0 60000 65536"/>
                <a:gd name="T13" fmla="*/ 0 60000 65536"/>
                <a:gd name="T14" fmla="*/ 0 60000 65536"/>
                <a:gd name="T15" fmla="*/ 0 60000 65536"/>
                <a:gd name="T16" fmla="*/ 0 60000 65536"/>
                <a:gd name="T17" fmla="*/ 0 60000 65536"/>
                <a:gd name="T18" fmla="*/ 0 w 34"/>
                <a:gd name="T19" fmla="*/ 0 h 36"/>
                <a:gd name="T20" fmla="*/ 34 w 34"/>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4" h="36">
                  <a:moveTo>
                    <a:pt x="0" y="0"/>
                  </a:moveTo>
                  <a:lnTo>
                    <a:pt x="6" y="19"/>
                  </a:lnTo>
                  <a:lnTo>
                    <a:pt x="27" y="36"/>
                  </a:lnTo>
                  <a:lnTo>
                    <a:pt x="34" y="36"/>
                  </a:lnTo>
                  <a:lnTo>
                    <a:pt x="14" y="9"/>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9" name="Freeform 674"/>
            <p:cNvSpPr>
              <a:spLocks/>
            </p:cNvSpPr>
            <p:nvPr/>
          </p:nvSpPr>
          <p:spPr bwMode="auto">
            <a:xfrm>
              <a:off x="8724900" y="4980013"/>
              <a:ext cx="20638" cy="11112"/>
            </a:xfrm>
            <a:custGeom>
              <a:avLst/>
              <a:gdLst>
                <a:gd name="T0" fmla="*/ 2147483647 w 11"/>
                <a:gd name="T1" fmla="*/ 0 h 8"/>
                <a:gd name="T2" fmla="*/ 2147483647 w 11"/>
                <a:gd name="T3" fmla="*/ 2147483647 h 8"/>
                <a:gd name="T4" fmla="*/ 0 w 11"/>
                <a:gd name="T5" fmla="*/ 2147483647 h 8"/>
                <a:gd name="T6" fmla="*/ 2147483647 w 11"/>
                <a:gd name="T7" fmla="*/ 0 h 8"/>
                <a:gd name="T8" fmla="*/ 2147483647 w 11"/>
                <a:gd name="T9" fmla="*/ 0 h 8"/>
                <a:gd name="T10" fmla="*/ 0 60000 65536"/>
                <a:gd name="T11" fmla="*/ 0 60000 65536"/>
                <a:gd name="T12" fmla="*/ 0 60000 65536"/>
                <a:gd name="T13" fmla="*/ 0 60000 65536"/>
                <a:gd name="T14" fmla="*/ 0 60000 65536"/>
                <a:gd name="T15" fmla="*/ 0 w 11"/>
                <a:gd name="T16" fmla="*/ 0 h 8"/>
                <a:gd name="T17" fmla="*/ 11 w 11"/>
                <a:gd name="T18" fmla="*/ 8 h 8"/>
              </a:gdLst>
              <a:ahLst/>
              <a:cxnLst>
                <a:cxn ang="T10">
                  <a:pos x="T0" y="T1"/>
                </a:cxn>
                <a:cxn ang="T11">
                  <a:pos x="T2" y="T3"/>
                </a:cxn>
                <a:cxn ang="T12">
                  <a:pos x="T4" y="T5"/>
                </a:cxn>
                <a:cxn ang="T13">
                  <a:pos x="T6" y="T7"/>
                </a:cxn>
                <a:cxn ang="T14">
                  <a:pos x="T8" y="T9"/>
                </a:cxn>
              </a:cxnLst>
              <a:rect l="T15" t="T16" r="T17" b="T18"/>
              <a:pathLst>
                <a:path w="11" h="8">
                  <a:moveTo>
                    <a:pt x="1" y="0"/>
                  </a:moveTo>
                  <a:lnTo>
                    <a:pt x="4" y="3"/>
                  </a:lnTo>
                  <a:lnTo>
                    <a:pt x="0" y="8"/>
                  </a:lnTo>
                  <a:lnTo>
                    <a:pt x="11" y="0"/>
                  </a:lnTo>
                  <a:lnTo>
                    <a:pt x="1"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0" name="Freeform 675"/>
            <p:cNvSpPr>
              <a:spLocks/>
            </p:cNvSpPr>
            <p:nvPr/>
          </p:nvSpPr>
          <p:spPr bwMode="auto">
            <a:xfrm>
              <a:off x="8724900" y="4980013"/>
              <a:ext cx="20638" cy="11112"/>
            </a:xfrm>
            <a:custGeom>
              <a:avLst/>
              <a:gdLst>
                <a:gd name="T0" fmla="*/ 2147483647 w 11"/>
                <a:gd name="T1" fmla="*/ 0 h 8"/>
                <a:gd name="T2" fmla="*/ 2147483647 w 11"/>
                <a:gd name="T3" fmla="*/ 2147483647 h 8"/>
                <a:gd name="T4" fmla="*/ 0 w 11"/>
                <a:gd name="T5" fmla="*/ 2147483647 h 8"/>
                <a:gd name="T6" fmla="*/ 2147483647 w 11"/>
                <a:gd name="T7" fmla="*/ 0 h 8"/>
                <a:gd name="T8" fmla="*/ 2147483647 w 11"/>
                <a:gd name="T9" fmla="*/ 0 h 8"/>
                <a:gd name="T10" fmla="*/ 0 60000 65536"/>
                <a:gd name="T11" fmla="*/ 0 60000 65536"/>
                <a:gd name="T12" fmla="*/ 0 60000 65536"/>
                <a:gd name="T13" fmla="*/ 0 60000 65536"/>
                <a:gd name="T14" fmla="*/ 0 60000 65536"/>
                <a:gd name="T15" fmla="*/ 0 w 11"/>
                <a:gd name="T16" fmla="*/ 0 h 8"/>
                <a:gd name="T17" fmla="*/ 11 w 11"/>
                <a:gd name="T18" fmla="*/ 8 h 8"/>
              </a:gdLst>
              <a:ahLst/>
              <a:cxnLst>
                <a:cxn ang="T10">
                  <a:pos x="T0" y="T1"/>
                </a:cxn>
                <a:cxn ang="T11">
                  <a:pos x="T2" y="T3"/>
                </a:cxn>
                <a:cxn ang="T12">
                  <a:pos x="T4" y="T5"/>
                </a:cxn>
                <a:cxn ang="T13">
                  <a:pos x="T6" y="T7"/>
                </a:cxn>
                <a:cxn ang="T14">
                  <a:pos x="T8" y="T9"/>
                </a:cxn>
              </a:cxnLst>
              <a:rect l="T15" t="T16" r="T17" b="T18"/>
              <a:pathLst>
                <a:path w="11" h="8">
                  <a:moveTo>
                    <a:pt x="1" y="0"/>
                  </a:moveTo>
                  <a:lnTo>
                    <a:pt x="4" y="3"/>
                  </a:lnTo>
                  <a:lnTo>
                    <a:pt x="0" y="8"/>
                  </a:lnTo>
                  <a:lnTo>
                    <a:pt x="11" y="0"/>
                  </a:lnTo>
                  <a:lnTo>
                    <a:pt x="1"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1" name="Freeform 676"/>
            <p:cNvSpPr>
              <a:spLocks/>
            </p:cNvSpPr>
            <p:nvPr/>
          </p:nvSpPr>
          <p:spPr bwMode="auto">
            <a:xfrm>
              <a:off x="2528888" y="2232050"/>
              <a:ext cx="34925" cy="15875"/>
            </a:xfrm>
            <a:custGeom>
              <a:avLst/>
              <a:gdLst>
                <a:gd name="T0" fmla="*/ 2147483647 w 18"/>
                <a:gd name="T1" fmla="*/ 2147483647 h 13"/>
                <a:gd name="T2" fmla="*/ 2147483647 w 18"/>
                <a:gd name="T3" fmla="*/ 2147483647 h 13"/>
                <a:gd name="T4" fmla="*/ 0 w 18"/>
                <a:gd name="T5" fmla="*/ 2147483647 h 13"/>
                <a:gd name="T6" fmla="*/ 2147483647 w 18"/>
                <a:gd name="T7" fmla="*/ 2147483647 h 13"/>
                <a:gd name="T8" fmla="*/ 2147483647 w 18"/>
                <a:gd name="T9" fmla="*/ 2147483647 h 13"/>
                <a:gd name="T10" fmla="*/ 2147483647 w 18"/>
                <a:gd name="T11" fmla="*/ 0 h 13"/>
                <a:gd name="T12" fmla="*/ 2147483647 w 18"/>
                <a:gd name="T13" fmla="*/ 2147483647 h 13"/>
                <a:gd name="T14" fmla="*/ 0 60000 65536"/>
                <a:gd name="T15" fmla="*/ 0 60000 65536"/>
                <a:gd name="T16" fmla="*/ 0 60000 65536"/>
                <a:gd name="T17" fmla="*/ 0 60000 65536"/>
                <a:gd name="T18" fmla="*/ 0 60000 65536"/>
                <a:gd name="T19" fmla="*/ 0 60000 65536"/>
                <a:gd name="T20" fmla="*/ 0 60000 65536"/>
                <a:gd name="T21" fmla="*/ 0 w 18"/>
                <a:gd name="T22" fmla="*/ 0 h 13"/>
                <a:gd name="T23" fmla="*/ 18 w 1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3">
                  <a:moveTo>
                    <a:pt x="4" y="6"/>
                  </a:moveTo>
                  <a:lnTo>
                    <a:pt x="11" y="4"/>
                  </a:lnTo>
                  <a:lnTo>
                    <a:pt x="0" y="12"/>
                  </a:lnTo>
                  <a:lnTo>
                    <a:pt x="14" y="7"/>
                  </a:lnTo>
                  <a:lnTo>
                    <a:pt x="10" y="13"/>
                  </a:lnTo>
                  <a:lnTo>
                    <a:pt x="18" y="0"/>
                  </a:lnTo>
                  <a:lnTo>
                    <a:pt x="4"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2" name="Freeform 677"/>
            <p:cNvSpPr>
              <a:spLocks/>
            </p:cNvSpPr>
            <p:nvPr/>
          </p:nvSpPr>
          <p:spPr bwMode="auto">
            <a:xfrm>
              <a:off x="2528888" y="2232050"/>
              <a:ext cx="34925" cy="15875"/>
            </a:xfrm>
            <a:custGeom>
              <a:avLst/>
              <a:gdLst>
                <a:gd name="T0" fmla="*/ 2147483647 w 18"/>
                <a:gd name="T1" fmla="*/ 2147483647 h 13"/>
                <a:gd name="T2" fmla="*/ 2147483647 w 18"/>
                <a:gd name="T3" fmla="*/ 2147483647 h 13"/>
                <a:gd name="T4" fmla="*/ 0 w 18"/>
                <a:gd name="T5" fmla="*/ 2147483647 h 13"/>
                <a:gd name="T6" fmla="*/ 2147483647 w 18"/>
                <a:gd name="T7" fmla="*/ 2147483647 h 13"/>
                <a:gd name="T8" fmla="*/ 2147483647 w 18"/>
                <a:gd name="T9" fmla="*/ 2147483647 h 13"/>
                <a:gd name="T10" fmla="*/ 2147483647 w 18"/>
                <a:gd name="T11" fmla="*/ 0 h 13"/>
                <a:gd name="T12" fmla="*/ 2147483647 w 18"/>
                <a:gd name="T13" fmla="*/ 2147483647 h 13"/>
                <a:gd name="T14" fmla="*/ 0 60000 65536"/>
                <a:gd name="T15" fmla="*/ 0 60000 65536"/>
                <a:gd name="T16" fmla="*/ 0 60000 65536"/>
                <a:gd name="T17" fmla="*/ 0 60000 65536"/>
                <a:gd name="T18" fmla="*/ 0 60000 65536"/>
                <a:gd name="T19" fmla="*/ 0 60000 65536"/>
                <a:gd name="T20" fmla="*/ 0 60000 65536"/>
                <a:gd name="T21" fmla="*/ 0 w 18"/>
                <a:gd name="T22" fmla="*/ 0 h 13"/>
                <a:gd name="T23" fmla="*/ 18 w 1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3">
                  <a:moveTo>
                    <a:pt x="4" y="6"/>
                  </a:moveTo>
                  <a:lnTo>
                    <a:pt x="11" y="4"/>
                  </a:lnTo>
                  <a:lnTo>
                    <a:pt x="0" y="12"/>
                  </a:lnTo>
                  <a:lnTo>
                    <a:pt x="14" y="7"/>
                  </a:lnTo>
                  <a:lnTo>
                    <a:pt x="10" y="13"/>
                  </a:lnTo>
                  <a:lnTo>
                    <a:pt x="18" y="0"/>
                  </a:lnTo>
                  <a:lnTo>
                    <a:pt x="4"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3" name="Freeform 678"/>
            <p:cNvSpPr>
              <a:spLocks/>
            </p:cNvSpPr>
            <p:nvPr/>
          </p:nvSpPr>
          <p:spPr bwMode="auto">
            <a:xfrm>
              <a:off x="2435225" y="2322538"/>
              <a:ext cx="26988" cy="14287"/>
            </a:xfrm>
            <a:custGeom>
              <a:avLst/>
              <a:gdLst>
                <a:gd name="T0" fmla="*/ 0 w 14"/>
                <a:gd name="T1" fmla="*/ 2147483647 h 9"/>
                <a:gd name="T2" fmla="*/ 2147483647 w 14"/>
                <a:gd name="T3" fmla="*/ 2147483647 h 9"/>
                <a:gd name="T4" fmla="*/ 2147483647 w 14"/>
                <a:gd name="T5" fmla="*/ 0 h 9"/>
                <a:gd name="T6" fmla="*/ 0 w 14"/>
                <a:gd name="T7" fmla="*/ 2147483647 h 9"/>
                <a:gd name="T8" fmla="*/ 0 60000 65536"/>
                <a:gd name="T9" fmla="*/ 0 60000 65536"/>
                <a:gd name="T10" fmla="*/ 0 60000 65536"/>
                <a:gd name="T11" fmla="*/ 0 60000 65536"/>
                <a:gd name="T12" fmla="*/ 0 w 14"/>
                <a:gd name="T13" fmla="*/ 0 h 9"/>
                <a:gd name="T14" fmla="*/ 14 w 14"/>
                <a:gd name="T15" fmla="*/ 9 h 9"/>
              </a:gdLst>
              <a:ahLst/>
              <a:cxnLst>
                <a:cxn ang="T8">
                  <a:pos x="T0" y="T1"/>
                </a:cxn>
                <a:cxn ang="T9">
                  <a:pos x="T2" y="T3"/>
                </a:cxn>
                <a:cxn ang="T10">
                  <a:pos x="T4" y="T5"/>
                </a:cxn>
                <a:cxn ang="T11">
                  <a:pos x="T6" y="T7"/>
                </a:cxn>
              </a:cxnLst>
              <a:rect l="T12" t="T13" r="T14" b="T15"/>
              <a:pathLst>
                <a:path w="14" h="9">
                  <a:moveTo>
                    <a:pt x="0" y="3"/>
                  </a:moveTo>
                  <a:lnTo>
                    <a:pt x="14" y="9"/>
                  </a:lnTo>
                  <a:lnTo>
                    <a:pt x="14"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4" name="Freeform 679"/>
            <p:cNvSpPr>
              <a:spLocks/>
            </p:cNvSpPr>
            <p:nvPr/>
          </p:nvSpPr>
          <p:spPr bwMode="auto">
            <a:xfrm>
              <a:off x="2435225" y="2322538"/>
              <a:ext cx="26988" cy="14287"/>
            </a:xfrm>
            <a:custGeom>
              <a:avLst/>
              <a:gdLst>
                <a:gd name="T0" fmla="*/ 0 w 14"/>
                <a:gd name="T1" fmla="*/ 2147483647 h 9"/>
                <a:gd name="T2" fmla="*/ 2147483647 w 14"/>
                <a:gd name="T3" fmla="*/ 2147483647 h 9"/>
                <a:gd name="T4" fmla="*/ 2147483647 w 14"/>
                <a:gd name="T5" fmla="*/ 0 h 9"/>
                <a:gd name="T6" fmla="*/ 0 w 14"/>
                <a:gd name="T7" fmla="*/ 2147483647 h 9"/>
                <a:gd name="T8" fmla="*/ 0 60000 65536"/>
                <a:gd name="T9" fmla="*/ 0 60000 65536"/>
                <a:gd name="T10" fmla="*/ 0 60000 65536"/>
                <a:gd name="T11" fmla="*/ 0 60000 65536"/>
                <a:gd name="T12" fmla="*/ 0 w 14"/>
                <a:gd name="T13" fmla="*/ 0 h 9"/>
                <a:gd name="T14" fmla="*/ 14 w 14"/>
                <a:gd name="T15" fmla="*/ 9 h 9"/>
              </a:gdLst>
              <a:ahLst/>
              <a:cxnLst>
                <a:cxn ang="T8">
                  <a:pos x="T0" y="T1"/>
                </a:cxn>
                <a:cxn ang="T9">
                  <a:pos x="T2" y="T3"/>
                </a:cxn>
                <a:cxn ang="T10">
                  <a:pos x="T4" y="T5"/>
                </a:cxn>
                <a:cxn ang="T11">
                  <a:pos x="T6" y="T7"/>
                </a:cxn>
              </a:cxnLst>
              <a:rect l="T12" t="T13" r="T14" b="T15"/>
              <a:pathLst>
                <a:path w="14" h="9">
                  <a:moveTo>
                    <a:pt x="0" y="3"/>
                  </a:moveTo>
                  <a:lnTo>
                    <a:pt x="14" y="9"/>
                  </a:lnTo>
                  <a:lnTo>
                    <a:pt x="14"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5" name="Freeform 680"/>
            <p:cNvSpPr>
              <a:spLocks/>
            </p:cNvSpPr>
            <p:nvPr/>
          </p:nvSpPr>
          <p:spPr bwMode="auto">
            <a:xfrm>
              <a:off x="5907088" y="5114950"/>
              <a:ext cx="46037" cy="26988"/>
            </a:xfrm>
            <a:custGeom>
              <a:avLst/>
              <a:gdLst>
                <a:gd name="T0" fmla="*/ 2147483647 w 25"/>
                <a:gd name="T1" fmla="*/ 2147483647 h 18"/>
                <a:gd name="T2" fmla="*/ 2147483647 w 25"/>
                <a:gd name="T3" fmla="*/ 2147483647 h 18"/>
                <a:gd name="T4" fmla="*/ 0 w 25"/>
                <a:gd name="T5" fmla="*/ 2147483647 h 18"/>
                <a:gd name="T6" fmla="*/ 2147483647 w 25"/>
                <a:gd name="T7" fmla="*/ 2147483647 h 18"/>
                <a:gd name="T8" fmla="*/ 2147483647 w 25"/>
                <a:gd name="T9" fmla="*/ 2147483647 h 18"/>
                <a:gd name="T10" fmla="*/ 2147483647 w 25"/>
                <a:gd name="T11" fmla="*/ 2147483647 h 18"/>
                <a:gd name="T12" fmla="*/ 2147483647 w 25"/>
                <a:gd name="T13" fmla="*/ 0 h 18"/>
                <a:gd name="T14" fmla="*/ 2147483647 w 25"/>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18"/>
                <a:gd name="T26" fmla="*/ 25 w 25"/>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18">
                  <a:moveTo>
                    <a:pt x="4" y="3"/>
                  </a:moveTo>
                  <a:lnTo>
                    <a:pt x="6" y="10"/>
                  </a:lnTo>
                  <a:lnTo>
                    <a:pt x="0" y="18"/>
                  </a:lnTo>
                  <a:lnTo>
                    <a:pt x="13" y="18"/>
                  </a:lnTo>
                  <a:lnTo>
                    <a:pt x="25" y="7"/>
                  </a:lnTo>
                  <a:lnTo>
                    <a:pt x="13" y="10"/>
                  </a:lnTo>
                  <a:lnTo>
                    <a:pt x="7" y="0"/>
                  </a:lnTo>
                  <a:lnTo>
                    <a:pt x="4"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6" name="Freeform 681"/>
            <p:cNvSpPr>
              <a:spLocks/>
            </p:cNvSpPr>
            <p:nvPr/>
          </p:nvSpPr>
          <p:spPr bwMode="auto">
            <a:xfrm>
              <a:off x="5907088" y="5114950"/>
              <a:ext cx="46037" cy="26988"/>
            </a:xfrm>
            <a:custGeom>
              <a:avLst/>
              <a:gdLst>
                <a:gd name="T0" fmla="*/ 2147483647 w 25"/>
                <a:gd name="T1" fmla="*/ 2147483647 h 18"/>
                <a:gd name="T2" fmla="*/ 2147483647 w 25"/>
                <a:gd name="T3" fmla="*/ 2147483647 h 18"/>
                <a:gd name="T4" fmla="*/ 0 w 25"/>
                <a:gd name="T5" fmla="*/ 2147483647 h 18"/>
                <a:gd name="T6" fmla="*/ 2147483647 w 25"/>
                <a:gd name="T7" fmla="*/ 2147483647 h 18"/>
                <a:gd name="T8" fmla="*/ 2147483647 w 25"/>
                <a:gd name="T9" fmla="*/ 2147483647 h 18"/>
                <a:gd name="T10" fmla="*/ 2147483647 w 25"/>
                <a:gd name="T11" fmla="*/ 2147483647 h 18"/>
                <a:gd name="T12" fmla="*/ 2147483647 w 25"/>
                <a:gd name="T13" fmla="*/ 0 h 18"/>
                <a:gd name="T14" fmla="*/ 2147483647 w 25"/>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18"/>
                <a:gd name="T26" fmla="*/ 25 w 25"/>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18">
                  <a:moveTo>
                    <a:pt x="4" y="3"/>
                  </a:moveTo>
                  <a:lnTo>
                    <a:pt x="6" y="10"/>
                  </a:lnTo>
                  <a:lnTo>
                    <a:pt x="0" y="18"/>
                  </a:lnTo>
                  <a:lnTo>
                    <a:pt x="13" y="18"/>
                  </a:lnTo>
                  <a:lnTo>
                    <a:pt x="25" y="7"/>
                  </a:lnTo>
                  <a:lnTo>
                    <a:pt x="13" y="10"/>
                  </a:lnTo>
                  <a:lnTo>
                    <a:pt x="7" y="0"/>
                  </a:lnTo>
                  <a:lnTo>
                    <a:pt x="4"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7" name="Freeform 682"/>
            <p:cNvSpPr>
              <a:spLocks/>
            </p:cNvSpPr>
            <p:nvPr/>
          </p:nvSpPr>
          <p:spPr bwMode="auto">
            <a:xfrm>
              <a:off x="7515225" y="2290788"/>
              <a:ext cx="203200" cy="223837"/>
            </a:xfrm>
            <a:custGeom>
              <a:avLst/>
              <a:gdLst>
                <a:gd name="T0" fmla="*/ 2147483647 w 113"/>
                <a:gd name="T1" fmla="*/ 2147483647 h 143"/>
                <a:gd name="T2" fmla="*/ 2147483647 w 113"/>
                <a:gd name="T3" fmla="*/ 2147483647 h 143"/>
                <a:gd name="T4" fmla="*/ 2147483647 w 113"/>
                <a:gd name="T5" fmla="*/ 2147483647 h 143"/>
                <a:gd name="T6" fmla="*/ 2147483647 w 113"/>
                <a:gd name="T7" fmla="*/ 2147483647 h 143"/>
                <a:gd name="T8" fmla="*/ 2147483647 w 113"/>
                <a:gd name="T9" fmla="*/ 2147483647 h 143"/>
                <a:gd name="T10" fmla="*/ 2147483647 w 113"/>
                <a:gd name="T11" fmla="*/ 2147483647 h 143"/>
                <a:gd name="T12" fmla="*/ 2147483647 w 113"/>
                <a:gd name="T13" fmla="*/ 2147483647 h 143"/>
                <a:gd name="T14" fmla="*/ 2147483647 w 113"/>
                <a:gd name="T15" fmla="*/ 2147483647 h 143"/>
                <a:gd name="T16" fmla="*/ 2147483647 w 113"/>
                <a:gd name="T17" fmla="*/ 2147483647 h 143"/>
                <a:gd name="T18" fmla="*/ 2147483647 w 113"/>
                <a:gd name="T19" fmla="*/ 2147483647 h 143"/>
                <a:gd name="T20" fmla="*/ 0 w 113"/>
                <a:gd name="T21" fmla="*/ 0 h 143"/>
                <a:gd name="T22" fmla="*/ 2147483647 w 113"/>
                <a:gd name="T23" fmla="*/ 2147483647 h 143"/>
                <a:gd name="T24" fmla="*/ 2147483647 w 113"/>
                <a:gd name="T25" fmla="*/ 2147483647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3"/>
                <a:gd name="T40" fmla="*/ 0 h 143"/>
                <a:gd name="T41" fmla="*/ 113 w 113"/>
                <a:gd name="T42" fmla="*/ 143 h 1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3" h="143">
                  <a:moveTo>
                    <a:pt x="6" y="15"/>
                  </a:moveTo>
                  <a:lnTo>
                    <a:pt x="78" y="107"/>
                  </a:lnTo>
                  <a:lnTo>
                    <a:pt x="86" y="130"/>
                  </a:lnTo>
                  <a:lnTo>
                    <a:pt x="97" y="143"/>
                  </a:lnTo>
                  <a:lnTo>
                    <a:pt x="97" y="129"/>
                  </a:lnTo>
                  <a:lnTo>
                    <a:pt x="113" y="136"/>
                  </a:lnTo>
                  <a:lnTo>
                    <a:pt x="78" y="101"/>
                  </a:lnTo>
                  <a:lnTo>
                    <a:pt x="75" y="84"/>
                  </a:lnTo>
                  <a:lnTo>
                    <a:pt x="93" y="88"/>
                  </a:lnTo>
                  <a:lnTo>
                    <a:pt x="12" y="5"/>
                  </a:lnTo>
                  <a:lnTo>
                    <a:pt x="0" y="0"/>
                  </a:lnTo>
                  <a:lnTo>
                    <a:pt x="9" y="8"/>
                  </a:lnTo>
                  <a:lnTo>
                    <a:pt x="6"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8" name="Freeform 683"/>
            <p:cNvSpPr>
              <a:spLocks/>
            </p:cNvSpPr>
            <p:nvPr/>
          </p:nvSpPr>
          <p:spPr bwMode="auto">
            <a:xfrm>
              <a:off x="7515225" y="2290788"/>
              <a:ext cx="203200" cy="223837"/>
            </a:xfrm>
            <a:custGeom>
              <a:avLst/>
              <a:gdLst>
                <a:gd name="T0" fmla="*/ 2147483647 w 113"/>
                <a:gd name="T1" fmla="*/ 2147483647 h 143"/>
                <a:gd name="T2" fmla="*/ 2147483647 w 113"/>
                <a:gd name="T3" fmla="*/ 2147483647 h 143"/>
                <a:gd name="T4" fmla="*/ 2147483647 w 113"/>
                <a:gd name="T5" fmla="*/ 2147483647 h 143"/>
                <a:gd name="T6" fmla="*/ 2147483647 w 113"/>
                <a:gd name="T7" fmla="*/ 2147483647 h 143"/>
                <a:gd name="T8" fmla="*/ 2147483647 w 113"/>
                <a:gd name="T9" fmla="*/ 2147483647 h 143"/>
                <a:gd name="T10" fmla="*/ 2147483647 w 113"/>
                <a:gd name="T11" fmla="*/ 2147483647 h 143"/>
                <a:gd name="T12" fmla="*/ 2147483647 w 113"/>
                <a:gd name="T13" fmla="*/ 2147483647 h 143"/>
                <a:gd name="T14" fmla="*/ 2147483647 w 113"/>
                <a:gd name="T15" fmla="*/ 2147483647 h 143"/>
                <a:gd name="T16" fmla="*/ 2147483647 w 113"/>
                <a:gd name="T17" fmla="*/ 2147483647 h 143"/>
                <a:gd name="T18" fmla="*/ 2147483647 w 113"/>
                <a:gd name="T19" fmla="*/ 2147483647 h 143"/>
                <a:gd name="T20" fmla="*/ 0 w 113"/>
                <a:gd name="T21" fmla="*/ 0 h 143"/>
                <a:gd name="T22" fmla="*/ 2147483647 w 113"/>
                <a:gd name="T23" fmla="*/ 2147483647 h 143"/>
                <a:gd name="T24" fmla="*/ 2147483647 w 113"/>
                <a:gd name="T25" fmla="*/ 2147483647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3"/>
                <a:gd name="T40" fmla="*/ 0 h 143"/>
                <a:gd name="T41" fmla="*/ 113 w 113"/>
                <a:gd name="T42" fmla="*/ 143 h 1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3" h="143">
                  <a:moveTo>
                    <a:pt x="6" y="15"/>
                  </a:moveTo>
                  <a:lnTo>
                    <a:pt x="78" y="107"/>
                  </a:lnTo>
                  <a:lnTo>
                    <a:pt x="86" y="130"/>
                  </a:lnTo>
                  <a:lnTo>
                    <a:pt x="97" y="143"/>
                  </a:lnTo>
                  <a:lnTo>
                    <a:pt x="97" y="129"/>
                  </a:lnTo>
                  <a:lnTo>
                    <a:pt x="113" y="136"/>
                  </a:lnTo>
                  <a:lnTo>
                    <a:pt x="78" y="101"/>
                  </a:lnTo>
                  <a:lnTo>
                    <a:pt x="75" y="84"/>
                  </a:lnTo>
                  <a:lnTo>
                    <a:pt x="93" y="88"/>
                  </a:lnTo>
                  <a:lnTo>
                    <a:pt x="12" y="5"/>
                  </a:lnTo>
                  <a:lnTo>
                    <a:pt x="0" y="0"/>
                  </a:lnTo>
                  <a:lnTo>
                    <a:pt x="9" y="8"/>
                  </a:lnTo>
                  <a:lnTo>
                    <a:pt x="6" y="1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9" name="Freeform 684"/>
            <p:cNvSpPr>
              <a:spLocks/>
            </p:cNvSpPr>
            <p:nvPr/>
          </p:nvSpPr>
          <p:spPr bwMode="auto">
            <a:xfrm>
              <a:off x="4973638" y="2768625"/>
              <a:ext cx="14287" cy="17463"/>
            </a:xfrm>
            <a:custGeom>
              <a:avLst/>
              <a:gdLst>
                <a:gd name="T0" fmla="*/ 0 w 8"/>
                <a:gd name="T1" fmla="*/ 2147483647 h 10"/>
                <a:gd name="T2" fmla="*/ 2147483647 w 8"/>
                <a:gd name="T3" fmla="*/ 2147483647 h 10"/>
                <a:gd name="T4" fmla="*/ 2147483647 w 8"/>
                <a:gd name="T5" fmla="*/ 0 h 10"/>
                <a:gd name="T6" fmla="*/ 0 w 8"/>
                <a:gd name="T7" fmla="*/ 2147483647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0" y="7"/>
                  </a:moveTo>
                  <a:lnTo>
                    <a:pt x="2" y="10"/>
                  </a:lnTo>
                  <a:lnTo>
                    <a:pt x="8" y="0"/>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0" name="Freeform 685"/>
            <p:cNvSpPr>
              <a:spLocks/>
            </p:cNvSpPr>
            <p:nvPr/>
          </p:nvSpPr>
          <p:spPr bwMode="auto">
            <a:xfrm>
              <a:off x="4973638" y="2768625"/>
              <a:ext cx="14287" cy="17463"/>
            </a:xfrm>
            <a:custGeom>
              <a:avLst/>
              <a:gdLst>
                <a:gd name="T0" fmla="*/ 0 w 8"/>
                <a:gd name="T1" fmla="*/ 2147483647 h 10"/>
                <a:gd name="T2" fmla="*/ 2147483647 w 8"/>
                <a:gd name="T3" fmla="*/ 2147483647 h 10"/>
                <a:gd name="T4" fmla="*/ 2147483647 w 8"/>
                <a:gd name="T5" fmla="*/ 0 h 10"/>
                <a:gd name="T6" fmla="*/ 0 w 8"/>
                <a:gd name="T7" fmla="*/ 2147483647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0" y="7"/>
                  </a:moveTo>
                  <a:lnTo>
                    <a:pt x="2" y="10"/>
                  </a:lnTo>
                  <a:lnTo>
                    <a:pt x="8"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1" name="Freeform 686"/>
            <p:cNvSpPr>
              <a:spLocks/>
            </p:cNvSpPr>
            <p:nvPr/>
          </p:nvSpPr>
          <p:spPr bwMode="auto">
            <a:xfrm>
              <a:off x="4927600" y="2695600"/>
              <a:ext cx="6350" cy="6350"/>
            </a:xfrm>
            <a:custGeom>
              <a:avLst/>
              <a:gdLst>
                <a:gd name="T0" fmla="*/ 0 w 3"/>
                <a:gd name="T1" fmla="*/ 0 h 3"/>
                <a:gd name="T2" fmla="*/ 2147483647 w 3"/>
                <a:gd name="T3" fmla="*/ 2147483647 h 3"/>
                <a:gd name="T4" fmla="*/ 0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0"/>
                  </a:moveTo>
                  <a:lnTo>
                    <a:pt x="3" y="3"/>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2" name="Line 687"/>
            <p:cNvSpPr>
              <a:spLocks noChangeShapeType="1"/>
            </p:cNvSpPr>
            <p:nvPr/>
          </p:nvSpPr>
          <p:spPr bwMode="auto">
            <a:xfrm>
              <a:off x="4927600" y="2695600"/>
              <a:ext cx="6350" cy="635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3" name="Freeform 688"/>
            <p:cNvSpPr>
              <a:spLocks/>
            </p:cNvSpPr>
            <p:nvPr/>
          </p:nvSpPr>
          <p:spPr bwMode="auto">
            <a:xfrm>
              <a:off x="4930775" y="2714650"/>
              <a:ext cx="3175" cy="6350"/>
            </a:xfrm>
            <a:custGeom>
              <a:avLst/>
              <a:gdLst>
                <a:gd name="T0" fmla="*/ 0 w 1"/>
                <a:gd name="T1" fmla="*/ 0 h 4"/>
                <a:gd name="T2" fmla="*/ 0 w 1"/>
                <a:gd name="T3" fmla="*/ 2147483647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0"/>
                  </a:moveTo>
                  <a:lnTo>
                    <a:pt x="0" y="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4" name="Line 689"/>
            <p:cNvSpPr>
              <a:spLocks noChangeShapeType="1"/>
            </p:cNvSpPr>
            <p:nvPr/>
          </p:nvSpPr>
          <p:spPr bwMode="auto">
            <a:xfrm>
              <a:off x="4930775" y="2714650"/>
              <a:ext cx="3175" cy="635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5" name="Freeform 690"/>
            <p:cNvSpPr>
              <a:spLocks/>
            </p:cNvSpPr>
            <p:nvPr/>
          </p:nvSpPr>
          <p:spPr bwMode="auto">
            <a:xfrm>
              <a:off x="4489450" y="3675088"/>
              <a:ext cx="11113" cy="14287"/>
            </a:xfrm>
            <a:custGeom>
              <a:avLst/>
              <a:gdLst>
                <a:gd name="T0" fmla="*/ 0 w 7"/>
                <a:gd name="T1" fmla="*/ 2147483647 h 9"/>
                <a:gd name="T2" fmla="*/ 2147483647 w 7"/>
                <a:gd name="T3" fmla="*/ 2147483647 h 9"/>
                <a:gd name="T4" fmla="*/ 2147483647 w 7"/>
                <a:gd name="T5" fmla="*/ 2147483647 h 9"/>
                <a:gd name="T6" fmla="*/ 2147483647 w 7"/>
                <a:gd name="T7" fmla="*/ 0 h 9"/>
                <a:gd name="T8" fmla="*/ 0 w 7"/>
                <a:gd name="T9" fmla="*/ 214748364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0" y="6"/>
                  </a:moveTo>
                  <a:lnTo>
                    <a:pt x="5" y="9"/>
                  </a:lnTo>
                  <a:lnTo>
                    <a:pt x="7" y="3"/>
                  </a:lnTo>
                  <a:lnTo>
                    <a:pt x="3" y="0"/>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6" name="Freeform 691"/>
            <p:cNvSpPr>
              <a:spLocks/>
            </p:cNvSpPr>
            <p:nvPr/>
          </p:nvSpPr>
          <p:spPr bwMode="auto">
            <a:xfrm>
              <a:off x="4489450" y="3675088"/>
              <a:ext cx="11113" cy="14287"/>
            </a:xfrm>
            <a:custGeom>
              <a:avLst/>
              <a:gdLst>
                <a:gd name="T0" fmla="*/ 0 w 7"/>
                <a:gd name="T1" fmla="*/ 2147483647 h 9"/>
                <a:gd name="T2" fmla="*/ 2147483647 w 7"/>
                <a:gd name="T3" fmla="*/ 2147483647 h 9"/>
                <a:gd name="T4" fmla="*/ 2147483647 w 7"/>
                <a:gd name="T5" fmla="*/ 2147483647 h 9"/>
                <a:gd name="T6" fmla="*/ 2147483647 w 7"/>
                <a:gd name="T7" fmla="*/ 0 h 9"/>
                <a:gd name="T8" fmla="*/ 0 w 7"/>
                <a:gd name="T9" fmla="*/ 214748364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0" y="6"/>
                  </a:moveTo>
                  <a:lnTo>
                    <a:pt x="5" y="9"/>
                  </a:lnTo>
                  <a:lnTo>
                    <a:pt x="7" y="3"/>
                  </a:lnTo>
                  <a:lnTo>
                    <a:pt x="3" y="0"/>
                  </a:lnTo>
                  <a:lnTo>
                    <a:pt x="0"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7" name="Freeform 692"/>
            <p:cNvSpPr>
              <a:spLocks/>
            </p:cNvSpPr>
            <p:nvPr/>
          </p:nvSpPr>
          <p:spPr bwMode="auto">
            <a:xfrm>
              <a:off x="7734300" y="4086250"/>
              <a:ext cx="34925" cy="19050"/>
            </a:xfrm>
            <a:custGeom>
              <a:avLst/>
              <a:gdLst>
                <a:gd name="T0" fmla="*/ 0 w 20"/>
                <a:gd name="T1" fmla="*/ 2147483647 h 12"/>
                <a:gd name="T2" fmla="*/ 2147483647 w 20"/>
                <a:gd name="T3" fmla="*/ 2147483647 h 12"/>
                <a:gd name="T4" fmla="*/ 2147483647 w 20"/>
                <a:gd name="T5" fmla="*/ 2147483647 h 12"/>
                <a:gd name="T6" fmla="*/ 2147483647 w 20"/>
                <a:gd name="T7" fmla="*/ 0 h 12"/>
                <a:gd name="T8" fmla="*/ 2147483647 w 20"/>
                <a:gd name="T9" fmla="*/ 0 h 12"/>
                <a:gd name="T10" fmla="*/ 0 w 20"/>
                <a:gd name="T11" fmla="*/ 2147483647 h 12"/>
                <a:gd name="T12" fmla="*/ 0 60000 65536"/>
                <a:gd name="T13" fmla="*/ 0 60000 65536"/>
                <a:gd name="T14" fmla="*/ 0 60000 65536"/>
                <a:gd name="T15" fmla="*/ 0 60000 65536"/>
                <a:gd name="T16" fmla="*/ 0 60000 65536"/>
                <a:gd name="T17" fmla="*/ 0 60000 65536"/>
                <a:gd name="T18" fmla="*/ 0 w 20"/>
                <a:gd name="T19" fmla="*/ 0 h 12"/>
                <a:gd name="T20" fmla="*/ 20 w 2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0" h="12">
                  <a:moveTo>
                    <a:pt x="0" y="10"/>
                  </a:moveTo>
                  <a:lnTo>
                    <a:pt x="13" y="12"/>
                  </a:lnTo>
                  <a:lnTo>
                    <a:pt x="20" y="6"/>
                  </a:lnTo>
                  <a:lnTo>
                    <a:pt x="18" y="0"/>
                  </a:lnTo>
                  <a:lnTo>
                    <a:pt x="4" y="0"/>
                  </a:lnTo>
                  <a:lnTo>
                    <a:pt x="0"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8" name="Freeform 693"/>
            <p:cNvSpPr>
              <a:spLocks/>
            </p:cNvSpPr>
            <p:nvPr/>
          </p:nvSpPr>
          <p:spPr bwMode="auto">
            <a:xfrm>
              <a:off x="7734300" y="4086250"/>
              <a:ext cx="34925" cy="19050"/>
            </a:xfrm>
            <a:custGeom>
              <a:avLst/>
              <a:gdLst>
                <a:gd name="T0" fmla="*/ 0 w 20"/>
                <a:gd name="T1" fmla="*/ 2147483647 h 12"/>
                <a:gd name="T2" fmla="*/ 2147483647 w 20"/>
                <a:gd name="T3" fmla="*/ 2147483647 h 12"/>
                <a:gd name="T4" fmla="*/ 2147483647 w 20"/>
                <a:gd name="T5" fmla="*/ 2147483647 h 12"/>
                <a:gd name="T6" fmla="*/ 2147483647 w 20"/>
                <a:gd name="T7" fmla="*/ 0 h 12"/>
                <a:gd name="T8" fmla="*/ 2147483647 w 20"/>
                <a:gd name="T9" fmla="*/ 0 h 12"/>
                <a:gd name="T10" fmla="*/ 0 w 20"/>
                <a:gd name="T11" fmla="*/ 2147483647 h 12"/>
                <a:gd name="T12" fmla="*/ 0 60000 65536"/>
                <a:gd name="T13" fmla="*/ 0 60000 65536"/>
                <a:gd name="T14" fmla="*/ 0 60000 65536"/>
                <a:gd name="T15" fmla="*/ 0 60000 65536"/>
                <a:gd name="T16" fmla="*/ 0 60000 65536"/>
                <a:gd name="T17" fmla="*/ 0 60000 65536"/>
                <a:gd name="T18" fmla="*/ 0 w 20"/>
                <a:gd name="T19" fmla="*/ 0 h 12"/>
                <a:gd name="T20" fmla="*/ 20 w 2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0" h="12">
                  <a:moveTo>
                    <a:pt x="0" y="10"/>
                  </a:moveTo>
                  <a:lnTo>
                    <a:pt x="13" y="12"/>
                  </a:lnTo>
                  <a:lnTo>
                    <a:pt x="20" y="6"/>
                  </a:lnTo>
                  <a:lnTo>
                    <a:pt x="18" y="0"/>
                  </a:lnTo>
                  <a:lnTo>
                    <a:pt x="4" y="0"/>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9" name="Freeform 694"/>
            <p:cNvSpPr>
              <a:spLocks/>
            </p:cNvSpPr>
            <p:nvPr/>
          </p:nvSpPr>
          <p:spPr bwMode="auto">
            <a:xfrm>
              <a:off x="7562850" y="4002113"/>
              <a:ext cx="101600" cy="60325"/>
            </a:xfrm>
            <a:custGeom>
              <a:avLst/>
              <a:gdLst>
                <a:gd name="T0" fmla="*/ 0 w 57"/>
                <a:gd name="T1" fmla="*/ 2147483647 h 36"/>
                <a:gd name="T2" fmla="*/ 2147483647 w 57"/>
                <a:gd name="T3" fmla="*/ 2147483647 h 36"/>
                <a:gd name="T4" fmla="*/ 2147483647 w 57"/>
                <a:gd name="T5" fmla="*/ 2147483647 h 36"/>
                <a:gd name="T6" fmla="*/ 2147483647 w 57"/>
                <a:gd name="T7" fmla="*/ 0 h 36"/>
                <a:gd name="T8" fmla="*/ 2147483647 w 57"/>
                <a:gd name="T9" fmla="*/ 2147483647 h 36"/>
                <a:gd name="T10" fmla="*/ 2147483647 w 57"/>
                <a:gd name="T11" fmla="*/ 2147483647 h 36"/>
                <a:gd name="T12" fmla="*/ 0 w 57"/>
                <a:gd name="T13" fmla="*/ 2147483647 h 36"/>
                <a:gd name="T14" fmla="*/ 0 60000 65536"/>
                <a:gd name="T15" fmla="*/ 0 60000 65536"/>
                <a:gd name="T16" fmla="*/ 0 60000 65536"/>
                <a:gd name="T17" fmla="*/ 0 60000 65536"/>
                <a:gd name="T18" fmla="*/ 0 60000 65536"/>
                <a:gd name="T19" fmla="*/ 0 60000 65536"/>
                <a:gd name="T20" fmla="*/ 0 60000 65536"/>
                <a:gd name="T21" fmla="*/ 0 w 57"/>
                <a:gd name="T22" fmla="*/ 0 h 36"/>
                <a:gd name="T23" fmla="*/ 57 w 5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36">
                  <a:moveTo>
                    <a:pt x="0" y="36"/>
                  </a:moveTo>
                  <a:lnTo>
                    <a:pt x="15" y="32"/>
                  </a:lnTo>
                  <a:lnTo>
                    <a:pt x="29" y="16"/>
                  </a:lnTo>
                  <a:lnTo>
                    <a:pt x="57" y="0"/>
                  </a:lnTo>
                  <a:lnTo>
                    <a:pt x="25" y="5"/>
                  </a:lnTo>
                  <a:lnTo>
                    <a:pt x="7" y="19"/>
                  </a:lnTo>
                  <a:lnTo>
                    <a:pt x="0" y="3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0" name="Freeform 695"/>
            <p:cNvSpPr>
              <a:spLocks/>
            </p:cNvSpPr>
            <p:nvPr/>
          </p:nvSpPr>
          <p:spPr bwMode="auto">
            <a:xfrm>
              <a:off x="7562850" y="4002113"/>
              <a:ext cx="101600" cy="60325"/>
            </a:xfrm>
            <a:custGeom>
              <a:avLst/>
              <a:gdLst>
                <a:gd name="T0" fmla="*/ 0 w 57"/>
                <a:gd name="T1" fmla="*/ 2147483647 h 36"/>
                <a:gd name="T2" fmla="*/ 2147483647 w 57"/>
                <a:gd name="T3" fmla="*/ 2147483647 h 36"/>
                <a:gd name="T4" fmla="*/ 2147483647 w 57"/>
                <a:gd name="T5" fmla="*/ 2147483647 h 36"/>
                <a:gd name="T6" fmla="*/ 2147483647 w 57"/>
                <a:gd name="T7" fmla="*/ 0 h 36"/>
                <a:gd name="T8" fmla="*/ 2147483647 w 57"/>
                <a:gd name="T9" fmla="*/ 2147483647 h 36"/>
                <a:gd name="T10" fmla="*/ 2147483647 w 57"/>
                <a:gd name="T11" fmla="*/ 2147483647 h 36"/>
                <a:gd name="T12" fmla="*/ 0 w 57"/>
                <a:gd name="T13" fmla="*/ 2147483647 h 36"/>
                <a:gd name="T14" fmla="*/ 0 60000 65536"/>
                <a:gd name="T15" fmla="*/ 0 60000 65536"/>
                <a:gd name="T16" fmla="*/ 0 60000 65536"/>
                <a:gd name="T17" fmla="*/ 0 60000 65536"/>
                <a:gd name="T18" fmla="*/ 0 60000 65536"/>
                <a:gd name="T19" fmla="*/ 0 60000 65536"/>
                <a:gd name="T20" fmla="*/ 0 60000 65536"/>
                <a:gd name="T21" fmla="*/ 0 w 57"/>
                <a:gd name="T22" fmla="*/ 0 h 36"/>
                <a:gd name="T23" fmla="*/ 57 w 5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36">
                  <a:moveTo>
                    <a:pt x="0" y="36"/>
                  </a:moveTo>
                  <a:lnTo>
                    <a:pt x="15" y="32"/>
                  </a:lnTo>
                  <a:lnTo>
                    <a:pt x="29" y="16"/>
                  </a:lnTo>
                  <a:lnTo>
                    <a:pt x="57" y="0"/>
                  </a:lnTo>
                  <a:lnTo>
                    <a:pt x="25" y="5"/>
                  </a:lnTo>
                  <a:lnTo>
                    <a:pt x="7" y="19"/>
                  </a:lnTo>
                  <a:lnTo>
                    <a:pt x="0" y="3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1" name="Freeform 696"/>
            <p:cNvSpPr>
              <a:spLocks/>
            </p:cNvSpPr>
            <p:nvPr/>
          </p:nvSpPr>
          <p:spPr bwMode="auto">
            <a:xfrm>
              <a:off x="2301875" y="2514625"/>
              <a:ext cx="33338" cy="9525"/>
            </a:xfrm>
            <a:custGeom>
              <a:avLst/>
              <a:gdLst>
                <a:gd name="T0" fmla="*/ 0 w 18"/>
                <a:gd name="T1" fmla="*/ 0 h 6"/>
                <a:gd name="T2" fmla="*/ 2147483647 w 18"/>
                <a:gd name="T3" fmla="*/ 2147483647 h 6"/>
                <a:gd name="T4" fmla="*/ 2147483647 w 18"/>
                <a:gd name="T5" fmla="*/ 0 h 6"/>
                <a:gd name="T6" fmla="*/ 0 w 18"/>
                <a:gd name="T7" fmla="*/ 0 h 6"/>
                <a:gd name="T8" fmla="*/ 0 60000 65536"/>
                <a:gd name="T9" fmla="*/ 0 60000 65536"/>
                <a:gd name="T10" fmla="*/ 0 60000 65536"/>
                <a:gd name="T11" fmla="*/ 0 60000 65536"/>
                <a:gd name="T12" fmla="*/ 0 w 18"/>
                <a:gd name="T13" fmla="*/ 0 h 6"/>
                <a:gd name="T14" fmla="*/ 18 w 18"/>
                <a:gd name="T15" fmla="*/ 6 h 6"/>
              </a:gdLst>
              <a:ahLst/>
              <a:cxnLst>
                <a:cxn ang="T8">
                  <a:pos x="T0" y="T1"/>
                </a:cxn>
                <a:cxn ang="T9">
                  <a:pos x="T2" y="T3"/>
                </a:cxn>
                <a:cxn ang="T10">
                  <a:pos x="T4" y="T5"/>
                </a:cxn>
                <a:cxn ang="T11">
                  <a:pos x="T6" y="T7"/>
                </a:cxn>
              </a:cxnLst>
              <a:rect l="T12" t="T13" r="T14" b="T15"/>
              <a:pathLst>
                <a:path w="18" h="6">
                  <a:moveTo>
                    <a:pt x="0" y="0"/>
                  </a:moveTo>
                  <a:lnTo>
                    <a:pt x="14" y="6"/>
                  </a:lnTo>
                  <a:lnTo>
                    <a:pt x="18"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2" name="Freeform 697"/>
            <p:cNvSpPr>
              <a:spLocks/>
            </p:cNvSpPr>
            <p:nvPr/>
          </p:nvSpPr>
          <p:spPr bwMode="auto">
            <a:xfrm>
              <a:off x="2301875" y="2514625"/>
              <a:ext cx="33338" cy="9525"/>
            </a:xfrm>
            <a:custGeom>
              <a:avLst/>
              <a:gdLst>
                <a:gd name="T0" fmla="*/ 0 w 18"/>
                <a:gd name="T1" fmla="*/ 0 h 6"/>
                <a:gd name="T2" fmla="*/ 2147483647 w 18"/>
                <a:gd name="T3" fmla="*/ 2147483647 h 6"/>
                <a:gd name="T4" fmla="*/ 2147483647 w 18"/>
                <a:gd name="T5" fmla="*/ 0 h 6"/>
                <a:gd name="T6" fmla="*/ 0 w 18"/>
                <a:gd name="T7" fmla="*/ 0 h 6"/>
                <a:gd name="T8" fmla="*/ 0 60000 65536"/>
                <a:gd name="T9" fmla="*/ 0 60000 65536"/>
                <a:gd name="T10" fmla="*/ 0 60000 65536"/>
                <a:gd name="T11" fmla="*/ 0 60000 65536"/>
                <a:gd name="T12" fmla="*/ 0 w 18"/>
                <a:gd name="T13" fmla="*/ 0 h 6"/>
                <a:gd name="T14" fmla="*/ 18 w 18"/>
                <a:gd name="T15" fmla="*/ 6 h 6"/>
              </a:gdLst>
              <a:ahLst/>
              <a:cxnLst>
                <a:cxn ang="T8">
                  <a:pos x="T0" y="T1"/>
                </a:cxn>
                <a:cxn ang="T9">
                  <a:pos x="T2" y="T3"/>
                </a:cxn>
                <a:cxn ang="T10">
                  <a:pos x="T4" y="T5"/>
                </a:cxn>
                <a:cxn ang="T11">
                  <a:pos x="T6" y="T7"/>
                </a:cxn>
              </a:cxnLst>
              <a:rect l="T12" t="T13" r="T14" b="T15"/>
              <a:pathLst>
                <a:path w="18" h="6">
                  <a:moveTo>
                    <a:pt x="0" y="0"/>
                  </a:moveTo>
                  <a:lnTo>
                    <a:pt x="14" y="6"/>
                  </a:lnTo>
                  <a:lnTo>
                    <a:pt x="18" y="0"/>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3" name="Freeform 698"/>
            <p:cNvSpPr>
              <a:spLocks/>
            </p:cNvSpPr>
            <p:nvPr/>
          </p:nvSpPr>
          <p:spPr bwMode="auto">
            <a:xfrm>
              <a:off x="7388225" y="2268563"/>
              <a:ext cx="17463" cy="12700"/>
            </a:xfrm>
            <a:custGeom>
              <a:avLst/>
              <a:gdLst>
                <a:gd name="T0" fmla="*/ 0 w 8"/>
                <a:gd name="T1" fmla="*/ 2147483647 h 7"/>
                <a:gd name="T2" fmla="*/ 2147483647 w 8"/>
                <a:gd name="T3" fmla="*/ 2147483647 h 7"/>
                <a:gd name="T4" fmla="*/ 2147483647 w 8"/>
                <a:gd name="T5" fmla="*/ 2147483647 h 7"/>
                <a:gd name="T6" fmla="*/ 0 w 8"/>
                <a:gd name="T7" fmla="*/ 0 h 7"/>
                <a:gd name="T8" fmla="*/ 0 w 8"/>
                <a:gd name="T9" fmla="*/ 2147483647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6"/>
                  </a:moveTo>
                  <a:lnTo>
                    <a:pt x="8" y="7"/>
                  </a:lnTo>
                  <a:lnTo>
                    <a:pt x="8" y="3"/>
                  </a:lnTo>
                  <a:lnTo>
                    <a:pt x="0" y="0"/>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4" name="Freeform 699"/>
            <p:cNvSpPr>
              <a:spLocks/>
            </p:cNvSpPr>
            <p:nvPr/>
          </p:nvSpPr>
          <p:spPr bwMode="auto">
            <a:xfrm>
              <a:off x="7388225" y="2268563"/>
              <a:ext cx="17463" cy="12700"/>
            </a:xfrm>
            <a:custGeom>
              <a:avLst/>
              <a:gdLst>
                <a:gd name="T0" fmla="*/ 0 w 8"/>
                <a:gd name="T1" fmla="*/ 2147483647 h 7"/>
                <a:gd name="T2" fmla="*/ 2147483647 w 8"/>
                <a:gd name="T3" fmla="*/ 2147483647 h 7"/>
                <a:gd name="T4" fmla="*/ 2147483647 w 8"/>
                <a:gd name="T5" fmla="*/ 2147483647 h 7"/>
                <a:gd name="T6" fmla="*/ 0 w 8"/>
                <a:gd name="T7" fmla="*/ 0 h 7"/>
                <a:gd name="T8" fmla="*/ 0 w 8"/>
                <a:gd name="T9" fmla="*/ 2147483647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6"/>
                  </a:moveTo>
                  <a:lnTo>
                    <a:pt x="8" y="7"/>
                  </a:lnTo>
                  <a:lnTo>
                    <a:pt x="8" y="3"/>
                  </a:lnTo>
                  <a:lnTo>
                    <a:pt x="0" y="0"/>
                  </a:lnTo>
                  <a:lnTo>
                    <a:pt x="0"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5" name="Freeform 700"/>
            <p:cNvSpPr>
              <a:spLocks/>
            </p:cNvSpPr>
            <p:nvPr/>
          </p:nvSpPr>
          <p:spPr bwMode="auto">
            <a:xfrm>
              <a:off x="4535488" y="2254275"/>
              <a:ext cx="14287" cy="17463"/>
            </a:xfrm>
            <a:custGeom>
              <a:avLst/>
              <a:gdLst>
                <a:gd name="T0" fmla="*/ 0 w 8"/>
                <a:gd name="T1" fmla="*/ 2147483647 h 10"/>
                <a:gd name="T2" fmla="*/ 0 w 8"/>
                <a:gd name="T3" fmla="*/ 2147483647 h 10"/>
                <a:gd name="T4" fmla="*/ 2147483647 w 8"/>
                <a:gd name="T5" fmla="*/ 2147483647 h 10"/>
                <a:gd name="T6" fmla="*/ 2147483647 w 8"/>
                <a:gd name="T7" fmla="*/ 0 h 10"/>
                <a:gd name="T8" fmla="*/ 0 w 8"/>
                <a:gd name="T9" fmla="*/ 2147483647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3"/>
                  </a:moveTo>
                  <a:lnTo>
                    <a:pt x="0" y="10"/>
                  </a:lnTo>
                  <a:lnTo>
                    <a:pt x="8" y="10"/>
                  </a:lnTo>
                  <a:lnTo>
                    <a:pt x="3"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6" name="Freeform 701"/>
            <p:cNvSpPr>
              <a:spLocks/>
            </p:cNvSpPr>
            <p:nvPr/>
          </p:nvSpPr>
          <p:spPr bwMode="auto">
            <a:xfrm>
              <a:off x="4535488" y="2254275"/>
              <a:ext cx="14287" cy="17463"/>
            </a:xfrm>
            <a:custGeom>
              <a:avLst/>
              <a:gdLst>
                <a:gd name="T0" fmla="*/ 0 w 8"/>
                <a:gd name="T1" fmla="*/ 2147483647 h 10"/>
                <a:gd name="T2" fmla="*/ 0 w 8"/>
                <a:gd name="T3" fmla="*/ 2147483647 h 10"/>
                <a:gd name="T4" fmla="*/ 2147483647 w 8"/>
                <a:gd name="T5" fmla="*/ 2147483647 h 10"/>
                <a:gd name="T6" fmla="*/ 2147483647 w 8"/>
                <a:gd name="T7" fmla="*/ 0 h 10"/>
                <a:gd name="T8" fmla="*/ 0 w 8"/>
                <a:gd name="T9" fmla="*/ 2147483647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3"/>
                  </a:moveTo>
                  <a:lnTo>
                    <a:pt x="0" y="10"/>
                  </a:lnTo>
                  <a:lnTo>
                    <a:pt x="8" y="10"/>
                  </a:lnTo>
                  <a:lnTo>
                    <a:pt x="3" y="0"/>
                  </a:lnTo>
                  <a:lnTo>
                    <a:pt x="0" y="3"/>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7" name="Freeform 702"/>
            <p:cNvSpPr>
              <a:spLocks/>
            </p:cNvSpPr>
            <p:nvPr/>
          </p:nvSpPr>
          <p:spPr bwMode="auto">
            <a:xfrm>
              <a:off x="4554538" y="2246338"/>
              <a:ext cx="38100" cy="22225"/>
            </a:xfrm>
            <a:custGeom>
              <a:avLst/>
              <a:gdLst>
                <a:gd name="T0" fmla="*/ 0 w 20"/>
                <a:gd name="T1" fmla="*/ 2147483647 h 16"/>
                <a:gd name="T2" fmla="*/ 2147483647 w 20"/>
                <a:gd name="T3" fmla="*/ 2147483647 h 16"/>
                <a:gd name="T4" fmla="*/ 2147483647 w 20"/>
                <a:gd name="T5" fmla="*/ 2147483647 h 16"/>
                <a:gd name="T6" fmla="*/ 2147483647 w 20"/>
                <a:gd name="T7" fmla="*/ 2147483647 h 16"/>
                <a:gd name="T8" fmla="*/ 2147483647 w 20"/>
                <a:gd name="T9" fmla="*/ 2147483647 h 16"/>
                <a:gd name="T10" fmla="*/ 2147483647 w 20"/>
                <a:gd name="T11" fmla="*/ 2147483647 h 16"/>
                <a:gd name="T12" fmla="*/ 2147483647 w 20"/>
                <a:gd name="T13" fmla="*/ 0 h 16"/>
                <a:gd name="T14" fmla="*/ 0 w 20"/>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6"/>
                <a:gd name="T26" fmla="*/ 20 w 20"/>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6">
                  <a:moveTo>
                    <a:pt x="0" y="7"/>
                  </a:moveTo>
                  <a:lnTo>
                    <a:pt x="3" y="14"/>
                  </a:lnTo>
                  <a:lnTo>
                    <a:pt x="10" y="16"/>
                  </a:lnTo>
                  <a:lnTo>
                    <a:pt x="19" y="13"/>
                  </a:lnTo>
                  <a:lnTo>
                    <a:pt x="14" y="10"/>
                  </a:lnTo>
                  <a:lnTo>
                    <a:pt x="20" y="7"/>
                  </a:lnTo>
                  <a:lnTo>
                    <a:pt x="19" y="0"/>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8" name="Freeform 703"/>
            <p:cNvSpPr>
              <a:spLocks/>
            </p:cNvSpPr>
            <p:nvPr/>
          </p:nvSpPr>
          <p:spPr bwMode="auto">
            <a:xfrm>
              <a:off x="4554538" y="2246338"/>
              <a:ext cx="38100" cy="22225"/>
            </a:xfrm>
            <a:custGeom>
              <a:avLst/>
              <a:gdLst>
                <a:gd name="T0" fmla="*/ 0 w 20"/>
                <a:gd name="T1" fmla="*/ 2147483647 h 16"/>
                <a:gd name="T2" fmla="*/ 2147483647 w 20"/>
                <a:gd name="T3" fmla="*/ 2147483647 h 16"/>
                <a:gd name="T4" fmla="*/ 2147483647 w 20"/>
                <a:gd name="T5" fmla="*/ 2147483647 h 16"/>
                <a:gd name="T6" fmla="*/ 2147483647 w 20"/>
                <a:gd name="T7" fmla="*/ 2147483647 h 16"/>
                <a:gd name="T8" fmla="*/ 2147483647 w 20"/>
                <a:gd name="T9" fmla="*/ 2147483647 h 16"/>
                <a:gd name="T10" fmla="*/ 2147483647 w 20"/>
                <a:gd name="T11" fmla="*/ 2147483647 h 16"/>
                <a:gd name="T12" fmla="*/ 2147483647 w 20"/>
                <a:gd name="T13" fmla="*/ 0 h 16"/>
                <a:gd name="T14" fmla="*/ 0 w 20"/>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6"/>
                <a:gd name="T26" fmla="*/ 20 w 20"/>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6">
                  <a:moveTo>
                    <a:pt x="0" y="7"/>
                  </a:moveTo>
                  <a:lnTo>
                    <a:pt x="3" y="14"/>
                  </a:lnTo>
                  <a:lnTo>
                    <a:pt x="10" y="16"/>
                  </a:lnTo>
                  <a:lnTo>
                    <a:pt x="19" y="13"/>
                  </a:lnTo>
                  <a:lnTo>
                    <a:pt x="14" y="10"/>
                  </a:lnTo>
                  <a:lnTo>
                    <a:pt x="20" y="7"/>
                  </a:lnTo>
                  <a:lnTo>
                    <a:pt x="19"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9" name="Freeform 704"/>
            <p:cNvSpPr>
              <a:spLocks/>
            </p:cNvSpPr>
            <p:nvPr/>
          </p:nvSpPr>
          <p:spPr bwMode="auto">
            <a:xfrm>
              <a:off x="4554538" y="2281263"/>
              <a:ext cx="23812" cy="0"/>
            </a:xfrm>
            <a:custGeom>
              <a:avLst/>
              <a:gdLst>
                <a:gd name="T0" fmla="*/ 0 w 13"/>
                <a:gd name="T1" fmla="*/ 0 h 1"/>
                <a:gd name="T2" fmla="*/ 2147483647 w 13"/>
                <a:gd name="T3" fmla="*/ 0 h 1"/>
                <a:gd name="T4" fmla="*/ 2147483647 w 13"/>
                <a:gd name="T5" fmla="*/ 0 h 1"/>
                <a:gd name="T6" fmla="*/ 0 w 13"/>
                <a:gd name="T7" fmla="*/ 0 h 1"/>
                <a:gd name="T8" fmla="*/ 0 60000 65536"/>
                <a:gd name="T9" fmla="*/ 0 60000 65536"/>
                <a:gd name="T10" fmla="*/ 0 60000 65536"/>
                <a:gd name="T11" fmla="*/ 0 60000 65536"/>
                <a:gd name="T12" fmla="*/ 0 w 13"/>
                <a:gd name="T13" fmla="*/ 0 h 1"/>
                <a:gd name="T14" fmla="*/ 13 w 13"/>
                <a:gd name="T15" fmla="*/ 0 h 1"/>
              </a:gdLst>
              <a:ahLst/>
              <a:cxnLst>
                <a:cxn ang="T8">
                  <a:pos x="T0" y="T1"/>
                </a:cxn>
                <a:cxn ang="T9">
                  <a:pos x="T2" y="T3"/>
                </a:cxn>
                <a:cxn ang="T10">
                  <a:pos x="T4" y="T5"/>
                </a:cxn>
                <a:cxn ang="T11">
                  <a:pos x="T6" y="T7"/>
                </a:cxn>
              </a:cxnLst>
              <a:rect l="T12" t="T13" r="T14" b="T15"/>
              <a:pathLst>
                <a:path w="13" h="1">
                  <a:moveTo>
                    <a:pt x="0" y="0"/>
                  </a:moveTo>
                  <a:lnTo>
                    <a:pt x="5" y="1"/>
                  </a:lnTo>
                  <a:lnTo>
                    <a:pt x="13"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0" name="Freeform 705" descr="Vertical clara"/>
            <p:cNvSpPr>
              <a:spLocks/>
            </p:cNvSpPr>
            <p:nvPr/>
          </p:nvSpPr>
          <p:spPr bwMode="auto">
            <a:xfrm>
              <a:off x="4554538" y="2281263"/>
              <a:ext cx="23812" cy="0"/>
            </a:xfrm>
            <a:custGeom>
              <a:avLst/>
              <a:gdLst>
                <a:gd name="T0" fmla="*/ 0 w 13"/>
                <a:gd name="T1" fmla="*/ 0 h 1"/>
                <a:gd name="T2" fmla="*/ 2147483647 w 13"/>
                <a:gd name="T3" fmla="*/ 0 h 1"/>
                <a:gd name="T4" fmla="*/ 2147483647 w 13"/>
                <a:gd name="T5" fmla="*/ 0 h 1"/>
                <a:gd name="T6" fmla="*/ 0 w 13"/>
                <a:gd name="T7" fmla="*/ 0 h 1"/>
                <a:gd name="T8" fmla="*/ 0 60000 65536"/>
                <a:gd name="T9" fmla="*/ 0 60000 65536"/>
                <a:gd name="T10" fmla="*/ 0 60000 65536"/>
                <a:gd name="T11" fmla="*/ 0 60000 65536"/>
                <a:gd name="T12" fmla="*/ 0 w 13"/>
                <a:gd name="T13" fmla="*/ 0 h 1"/>
                <a:gd name="T14" fmla="*/ 13 w 13"/>
                <a:gd name="T15" fmla="*/ 0 h 1"/>
              </a:gdLst>
              <a:ahLst/>
              <a:cxnLst>
                <a:cxn ang="T8">
                  <a:pos x="T0" y="T1"/>
                </a:cxn>
                <a:cxn ang="T9">
                  <a:pos x="T2" y="T3"/>
                </a:cxn>
                <a:cxn ang="T10">
                  <a:pos x="T4" y="T5"/>
                </a:cxn>
                <a:cxn ang="T11">
                  <a:pos x="T6" y="T7"/>
                </a:cxn>
              </a:cxnLst>
              <a:rect l="T12" t="T13" r="T14" b="T15"/>
              <a:pathLst>
                <a:path w="13" h="1">
                  <a:moveTo>
                    <a:pt x="0" y="0"/>
                  </a:moveTo>
                  <a:lnTo>
                    <a:pt x="5" y="1"/>
                  </a:lnTo>
                  <a:lnTo>
                    <a:pt x="13" y="0"/>
                  </a:lnTo>
                  <a:lnTo>
                    <a:pt x="0" y="0"/>
                  </a:lnTo>
                </a:path>
              </a:pathLst>
            </a:custGeom>
            <a:noFill/>
            <a:ln w="1588"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1" name="Freeform 706"/>
            <p:cNvSpPr>
              <a:spLocks/>
            </p:cNvSpPr>
            <p:nvPr/>
          </p:nvSpPr>
          <p:spPr bwMode="auto">
            <a:xfrm>
              <a:off x="4967288" y="4560913"/>
              <a:ext cx="66675" cy="57150"/>
            </a:xfrm>
            <a:custGeom>
              <a:avLst/>
              <a:gdLst>
                <a:gd name="T0" fmla="*/ 2147483647 w 35"/>
                <a:gd name="T1" fmla="*/ 2147483647 h 36"/>
                <a:gd name="T2" fmla="*/ 2147483647 w 35"/>
                <a:gd name="T3" fmla="*/ 2147483647 h 36"/>
                <a:gd name="T4" fmla="*/ 2147483647 w 35"/>
                <a:gd name="T5" fmla="*/ 2147483647 h 36"/>
                <a:gd name="T6" fmla="*/ 0 w 35"/>
                <a:gd name="T7" fmla="*/ 2147483647 h 36"/>
                <a:gd name="T8" fmla="*/ 2147483647 w 35"/>
                <a:gd name="T9" fmla="*/ 0 h 36"/>
                <a:gd name="T10" fmla="*/ 2147483647 w 35"/>
                <a:gd name="T11" fmla="*/ 2147483647 h 36"/>
                <a:gd name="T12" fmla="*/ 2147483647 w 35"/>
                <a:gd name="T13" fmla="*/ 2147483647 h 36"/>
                <a:gd name="T14" fmla="*/ 0 60000 65536"/>
                <a:gd name="T15" fmla="*/ 0 60000 65536"/>
                <a:gd name="T16" fmla="*/ 0 60000 65536"/>
                <a:gd name="T17" fmla="*/ 0 60000 65536"/>
                <a:gd name="T18" fmla="*/ 0 60000 65536"/>
                <a:gd name="T19" fmla="*/ 0 60000 65536"/>
                <a:gd name="T20" fmla="*/ 0 60000 65536"/>
                <a:gd name="T21" fmla="*/ 0 w 35"/>
                <a:gd name="T22" fmla="*/ 0 h 36"/>
                <a:gd name="T23" fmla="*/ 35 w 35"/>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6">
                  <a:moveTo>
                    <a:pt x="35" y="13"/>
                  </a:moveTo>
                  <a:lnTo>
                    <a:pt x="31" y="23"/>
                  </a:lnTo>
                  <a:lnTo>
                    <a:pt x="11" y="36"/>
                  </a:lnTo>
                  <a:lnTo>
                    <a:pt x="0" y="20"/>
                  </a:lnTo>
                  <a:lnTo>
                    <a:pt x="21" y="0"/>
                  </a:lnTo>
                  <a:lnTo>
                    <a:pt x="26" y="1"/>
                  </a:lnTo>
                  <a:lnTo>
                    <a:pt x="35" y="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2" name="Freeform 707"/>
            <p:cNvSpPr>
              <a:spLocks/>
            </p:cNvSpPr>
            <p:nvPr/>
          </p:nvSpPr>
          <p:spPr bwMode="auto">
            <a:xfrm>
              <a:off x="4967288" y="4560913"/>
              <a:ext cx="66675" cy="57150"/>
            </a:xfrm>
            <a:custGeom>
              <a:avLst/>
              <a:gdLst>
                <a:gd name="T0" fmla="*/ 2147483647 w 35"/>
                <a:gd name="T1" fmla="*/ 2147483647 h 36"/>
                <a:gd name="T2" fmla="*/ 2147483647 w 35"/>
                <a:gd name="T3" fmla="*/ 2147483647 h 36"/>
                <a:gd name="T4" fmla="*/ 2147483647 w 35"/>
                <a:gd name="T5" fmla="*/ 2147483647 h 36"/>
                <a:gd name="T6" fmla="*/ 0 w 35"/>
                <a:gd name="T7" fmla="*/ 2147483647 h 36"/>
                <a:gd name="T8" fmla="*/ 2147483647 w 35"/>
                <a:gd name="T9" fmla="*/ 0 h 36"/>
                <a:gd name="T10" fmla="*/ 2147483647 w 35"/>
                <a:gd name="T11" fmla="*/ 2147483647 h 36"/>
                <a:gd name="T12" fmla="*/ 2147483647 w 35"/>
                <a:gd name="T13" fmla="*/ 2147483647 h 36"/>
                <a:gd name="T14" fmla="*/ 0 60000 65536"/>
                <a:gd name="T15" fmla="*/ 0 60000 65536"/>
                <a:gd name="T16" fmla="*/ 0 60000 65536"/>
                <a:gd name="T17" fmla="*/ 0 60000 65536"/>
                <a:gd name="T18" fmla="*/ 0 60000 65536"/>
                <a:gd name="T19" fmla="*/ 0 60000 65536"/>
                <a:gd name="T20" fmla="*/ 0 60000 65536"/>
                <a:gd name="T21" fmla="*/ 0 w 35"/>
                <a:gd name="T22" fmla="*/ 0 h 36"/>
                <a:gd name="T23" fmla="*/ 35 w 35"/>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6">
                  <a:moveTo>
                    <a:pt x="35" y="13"/>
                  </a:moveTo>
                  <a:lnTo>
                    <a:pt x="31" y="23"/>
                  </a:lnTo>
                  <a:lnTo>
                    <a:pt x="11" y="36"/>
                  </a:lnTo>
                  <a:lnTo>
                    <a:pt x="0" y="20"/>
                  </a:lnTo>
                  <a:lnTo>
                    <a:pt x="21" y="0"/>
                  </a:lnTo>
                  <a:lnTo>
                    <a:pt x="26" y="1"/>
                  </a:lnTo>
                  <a:lnTo>
                    <a:pt x="35" y="1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3" name="Freeform 708"/>
            <p:cNvSpPr>
              <a:spLocks/>
            </p:cNvSpPr>
            <p:nvPr/>
          </p:nvSpPr>
          <p:spPr bwMode="auto">
            <a:xfrm>
              <a:off x="2355850" y="2797200"/>
              <a:ext cx="19050" cy="12700"/>
            </a:xfrm>
            <a:custGeom>
              <a:avLst/>
              <a:gdLst>
                <a:gd name="T0" fmla="*/ 0 w 11"/>
                <a:gd name="T1" fmla="*/ 2147483647 h 9"/>
                <a:gd name="T2" fmla="*/ 2147483647 w 11"/>
                <a:gd name="T3" fmla="*/ 0 h 9"/>
                <a:gd name="T4" fmla="*/ 0 w 11"/>
                <a:gd name="T5" fmla="*/ 2147483647 h 9"/>
                <a:gd name="T6" fmla="*/ 0 60000 65536"/>
                <a:gd name="T7" fmla="*/ 0 60000 65536"/>
                <a:gd name="T8" fmla="*/ 0 60000 65536"/>
                <a:gd name="T9" fmla="*/ 0 w 11"/>
                <a:gd name="T10" fmla="*/ 0 h 9"/>
                <a:gd name="T11" fmla="*/ 11 w 11"/>
                <a:gd name="T12" fmla="*/ 9 h 9"/>
              </a:gdLst>
              <a:ahLst/>
              <a:cxnLst>
                <a:cxn ang="T6">
                  <a:pos x="T0" y="T1"/>
                </a:cxn>
                <a:cxn ang="T7">
                  <a:pos x="T2" y="T3"/>
                </a:cxn>
                <a:cxn ang="T8">
                  <a:pos x="T4" y="T5"/>
                </a:cxn>
              </a:cxnLst>
              <a:rect l="T9" t="T10" r="T11" b="T12"/>
              <a:pathLst>
                <a:path w="11" h="9">
                  <a:moveTo>
                    <a:pt x="0" y="9"/>
                  </a:moveTo>
                  <a:lnTo>
                    <a:pt x="11" y="0"/>
                  </a:lnTo>
                  <a:lnTo>
                    <a:pt x="0" y="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4" name="Line 709"/>
            <p:cNvSpPr>
              <a:spLocks noChangeShapeType="1"/>
            </p:cNvSpPr>
            <p:nvPr/>
          </p:nvSpPr>
          <p:spPr bwMode="auto">
            <a:xfrm flipV="1">
              <a:off x="2355850" y="2797200"/>
              <a:ext cx="19050" cy="1270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5" name="Freeform 710"/>
            <p:cNvSpPr>
              <a:spLocks/>
            </p:cNvSpPr>
            <p:nvPr/>
          </p:nvSpPr>
          <p:spPr bwMode="auto">
            <a:xfrm>
              <a:off x="7254875" y="3157563"/>
              <a:ext cx="17463" cy="11112"/>
            </a:xfrm>
            <a:custGeom>
              <a:avLst/>
              <a:gdLst>
                <a:gd name="T0" fmla="*/ 0 w 10"/>
                <a:gd name="T1" fmla="*/ 0 h 7"/>
                <a:gd name="T2" fmla="*/ 2147483647 w 10"/>
                <a:gd name="T3" fmla="*/ 2147483647 h 7"/>
                <a:gd name="T4" fmla="*/ 2147483647 w 10"/>
                <a:gd name="T5" fmla="*/ 2147483647 h 7"/>
                <a:gd name="T6" fmla="*/ 2147483647 w 10"/>
                <a:gd name="T7" fmla="*/ 0 h 7"/>
                <a:gd name="T8" fmla="*/ 0 w 10"/>
                <a:gd name="T9" fmla="*/ 0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0" y="0"/>
                  </a:moveTo>
                  <a:lnTo>
                    <a:pt x="2" y="7"/>
                  </a:lnTo>
                  <a:lnTo>
                    <a:pt x="10" y="7"/>
                  </a:lnTo>
                  <a:lnTo>
                    <a:pt x="10"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6" name="Freeform 711"/>
            <p:cNvSpPr>
              <a:spLocks/>
            </p:cNvSpPr>
            <p:nvPr/>
          </p:nvSpPr>
          <p:spPr bwMode="auto">
            <a:xfrm>
              <a:off x="7254875" y="3157563"/>
              <a:ext cx="17463" cy="11112"/>
            </a:xfrm>
            <a:custGeom>
              <a:avLst/>
              <a:gdLst>
                <a:gd name="T0" fmla="*/ 0 w 10"/>
                <a:gd name="T1" fmla="*/ 0 h 7"/>
                <a:gd name="T2" fmla="*/ 2147483647 w 10"/>
                <a:gd name="T3" fmla="*/ 2147483647 h 7"/>
                <a:gd name="T4" fmla="*/ 2147483647 w 10"/>
                <a:gd name="T5" fmla="*/ 2147483647 h 7"/>
                <a:gd name="T6" fmla="*/ 2147483647 w 10"/>
                <a:gd name="T7" fmla="*/ 0 h 7"/>
                <a:gd name="T8" fmla="*/ 0 60000 65536"/>
                <a:gd name="T9" fmla="*/ 0 60000 65536"/>
                <a:gd name="T10" fmla="*/ 0 60000 65536"/>
                <a:gd name="T11" fmla="*/ 0 60000 65536"/>
                <a:gd name="T12" fmla="*/ 0 w 10"/>
                <a:gd name="T13" fmla="*/ 0 h 7"/>
                <a:gd name="T14" fmla="*/ 10 w 10"/>
                <a:gd name="T15" fmla="*/ 7 h 7"/>
              </a:gdLst>
              <a:ahLst/>
              <a:cxnLst>
                <a:cxn ang="T8">
                  <a:pos x="T0" y="T1"/>
                </a:cxn>
                <a:cxn ang="T9">
                  <a:pos x="T2" y="T3"/>
                </a:cxn>
                <a:cxn ang="T10">
                  <a:pos x="T4" y="T5"/>
                </a:cxn>
                <a:cxn ang="T11">
                  <a:pos x="T6" y="T7"/>
                </a:cxn>
              </a:cxnLst>
              <a:rect l="T12" t="T13" r="T14" b="T15"/>
              <a:pathLst>
                <a:path w="10" h="7">
                  <a:moveTo>
                    <a:pt x="0" y="0"/>
                  </a:moveTo>
                  <a:lnTo>
                    <a:pt x="2" y="7"/>
                  </a:lnTo>
                  <a:lnTo>
                    <a:pt x="10" y="7"/>
                  </a:lnTo>
                  <a:lnTo>
                    <a:pt x="1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7" name="Freeform 712"/>
            <p:cNvSpPr>
              <a:spLocks/>
            </p:cNvSpPr>
            <p:nvPr/>
          </p:nvSpPr>
          <p:spPr bwMode="auto">
            <a:xfrm>
              <a:off x="7254875" y="3157563"/>
              <a:ext cx="17463" cy="0"/>
            </a:xfrm>
            <a:custGeom>
              <a:avLst/>
              <a:gdLst>
                <a:gd name="T0" fmla="*/ 2147483647 w 10"/>
                <a:gd name="T1" fmla="*/ 0 w 10"/>
                <a:gd name="T2" fmla="*/ 2147483647 w 10"/>
                <a:gd name="T3" fmla="*/ 0 60000 65536"/>
                <a:gd name="T4" fmla="*/ 0 60000 65536"/>
                <a:gd name="T5" fmla="*/ 0 60000 65536"/>
                <a:gd name="T6" fmla="*/ 0 w 10"/>
                <a:gd name="T7" fmla="*/ 10 w 10"/>
              </a:gdLst>
              <a:ahLst/>
              <a:cxnLst>
                <a:cxn ang="T3">
                  <a:pos x="T0" y="0"/>
                </a:cxn>
                <a:cxn ang="T4">
                  <a:pos x="T1" y="0"/>
                </a:cxn>
                <a:cxn ang="T5">
                  <a:pos x="T2" y="0"/>
                </a:cxn>
              </a:cxnLst>
              <a:rect l="T6" t="0" r="T7" b="0"/>
              <a:pathLst>
                <a:path w="10">
                  <a:moveTo>
                    <a:pt x="10" y="0"/>
                  </a:moveTo>
                  <a:lnTo>
                    <a:pt x="0" y="0"/>
                  </a:lnTo>
                  <a:lnTo>
                    <a:pt x="1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8" name="Line 713"/>
            <p:cNvSpPr>
              <a:spLocks noChangeShapeType="1"/>
            </p:cNvSpPr>
            <p:nvPr/>
          </p:nvSpPr>
          <p:spPr bwMode="auto">
            <a:xfrm flipH="1">
              <a:off x="7254875" y="3157563"/>
              <a:ext cx="17463" cy="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9" name="Freeform 714"/>
            <p:cNvSpPr>
              <a:spLocks/>
            </p:cNvSpPr>
            <p:nvPr/>
          </p:nvSpPr>
          <p:spPr bwMode="auto">
            <a:xfrm>
              <a:off x="4070350" y="2268563"/>
              <a:ext cx="96838" cy="93662"/>
            </a:xfrm>
            <a:custGeom>
              <a:avLst/>
              <a:gdLst>
                <a:gd name="T0" fmla="*/ 2147483647 w 57"/>
                <a:gd name="T1" fmla="*/ 2147483647 h 60"/>
                <a:gd name="T2" fmla="*/ 2147483647 w 57"/>
                <a:gd name="T3" fmla="*/ 2147483647 h 60"/>
                <a:gd name="T4" fmla="*/ 2147483647 w 57"/>
                <a:gd name="T5" fmla="*/ 2147483647 h 60"/>
                <a:gd name="T6" fmla="*/ 2147483647 w 57"/>
                <a:gd name="T7" fmla="*/ 2147483647 h 60"/>
                <a:gd name="T8" fmla="*/ 2147483647 w 57"/>
                <a:gd name="T9" fmla="*/ 2147483647 h 60"/>
                <a:gd name="T10" fmla="*/ 2147483647 w 57"/>
                <a:gd name="T11" fmla="*/ 2147483647 h 60"/>
                <a:gd name="T12" fmla="*/ 2147483647 w 57"/>
                <a:gd name="T13" fmla="*/ 2147483647 h 60"/>
                <a:gd name="T14" fmla="*/ 0 w 57"/>
                <a:gd name="T15" fmla="*/ 2147483647 h 60"/>
                <a:gd name="T16" fmla="*/ 2147483647 w 57"/>
                <a:gd name="T17" fmla="*/ 2147483647 h 60"/>
                <a:gd name="T18" fmla="*/ 2147483647 w 57"/>
                <a:gd name="T19" fmla="*/ 2147483647 h 60"/>
                <a:gd name="T20" fmla="*/ 2147483647 w 57"/>
                <a:gd name="T21" fmla="*/ 2147483647 h 60"/>
                <a:gd name="T22" fmla="*/ 2147483647 w 57"/>
                <a:gd name="T23" fmla="*/ 2147483647 h 60"/>
                <a:gd name="T24" fmla="*/ 2147483647 w 57"/>
                <a:gd name="T25" fmla="*/ 2147483647 h 60"/>
                <a:gd name="T26" fmla="*/ 2147483647 w 57"/>
                <a:gd name="T27" fmla="*/ 2147483647 h 60"/>
                <a:gd name="T28" fmla="*/ 2147483647 w 57"/>
                <a:gd name="T29" fmla="*/ 2147483647 h 60"/>
                <a:gd name="T30" fmla="*/ 2147483647 w 57"/>
                <a:gd name="T31" fmla="*/ 2147483647 h 60"/>
                <a:gd name="T32" fmla="*/ 2147483647 w 57"/>
                <a:gd name="T33" fmla="*/ 2147483647 h 60"/>
                <a:gd name="T34" fmla="*/ 2147483647 w 57"/>
                <a:gd name="T35" fmla="*/ 0 h 60"/>
                <a:gd name="T36" fmla="*/ 2147483647 w 57"/>
                <a:gd name="T37" fmla="*/ 0 h 60"/>
                <a:gd name="T38" fmla="*/ 2147483647 w 57"/>
                <a:gd name="T39" fmla="*/ 2147483647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60"/>
                <a:gd name="T62" fmla="*/ 57 w 57"/>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60">
                  <a:moveTo>
                    <a:pt x="35" y="10"/>
                  </a:moveTo>
                  <a:lnTo>
                    <a:pt x="42" y="17"/>
                  </a:lnTo>
                  <a:lnTo>
                    <a:pt x="54" y="11"/>
                  </a:lnTo>
                  <a:lnTo>
                    <a:pt x="57" y="19"/>
                  </a:lnTo>
                  <a:lnTo>
                    <a:pt x="57" y="36"/>
                  </a:lnTo>
                  <a:lnTo>
                    <a:pt x="50" y="49"/>
                  </a:lnTo>
                  <a:lnTo>
                    <a:pt x="7" y="60"/>
                  </a:lnTo>
                  <a:lnTo>
                    <a:pt x="0" y="49"/>
                  </a:lnTo>
                  <a:lnTo>
                    <a:pt x="7" y="49"/>
                  </a:lnTo>
                  <a:lnTo>
                    <a:pt x="19" y="33"/>
                  </a:lnTo>
                  <a:lnTo>
                    <a:pt x="5" y="26"/>
                  </a:lnTo>
                  <a:lnTo>
                    <a:pt x="14" y="23"/>
                  </a:lnTo>
                  <a:lnTo>
                    <a:pt x="7" y="20"/>
                  </a:lnTo>
                  <a:lnTo>
                    <a:pt x="11" y="14"/>
                  </a:lnTo>
                  <a:lnTo>
                    <a:pt x="26" y="14"/>
                  </a:lnTo>
                  <a:lnTo>
                    <a:pt x="32" y="10"/>
                  </a:lnTo>
                  <a:lnTo>
                    <a:pt x="26" y="7"/>
                  </a:lnTo>
                  <a:lnTo>
                    <a:pt x="32" y="0"/>
                  </a:lnTo>
                  <a:lnTo>
                    <a:pt x="39" y="0"/>
                  </a:lnTo>
                  <a:lnTo>
                    <a:pt x="35"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60" name="Freeform 715"/>
            <p:cNvSpPr>
              <a:spLocks/>
            </p:cNvSpPr>
            <p:nvPr/>
          </p:nvSpPr>
          <p:spPr bwMode="auto">
            <a:xfrm>
              <a:off x="4070350" y="2268563"/>
              <a:ext cx="96838" cy="93662"/>
            </a:xfrm>
            <a:custGeom>
              <a:avLst/>
              <a:gdLst>
                <a:gd name="T0" fmla="*/ 2147483647 w 57"/>
                <a:gd name="T1" fmla="*/ 2147483647 h 60"/>
                <a:gd name="T2" fmla="*/ 2147483647 w 57"/>
                <a:gd name="T3" fmla="*/ 2147483647 h 60"/>
                <a:gd name="T4" fmla="*/ 2147483647 w 57"/>
                <a:gd name="T5" fmla="*/ 2147483647 h 60"/>
                <a:gd name="T6" fmla="*/ 2147483647 w 57"/>
                <a:gd name="T7" fmla="*/ 2147483647 h 60"/>
                <a:gd name="T8" fmla="*/ 2147483647 w 57"/>
                <a:gd name="T9" fmla="*/ 2147483647 h 60"/>
                <a:gd name="T10" fmla="*/ 2147483647 w 57"/>
                <a:gd name="T11" fmla="*/ 2147483647 h 60"/>
                <a:gd name="T12" fmla="*/ 2147483647 w 57"/>
                <a:gd name="T13" fmla="*/ 2147483647 h 60"/>
                <a:gd name="T14" fmla="*/ 0 w 57"/>
                <a:gd name="T15" fmla="*/ 2147483647 h 60"/>
                <a:gd name="T16" fmla="*/ 2147483647 w 57"/>
                <a:gd name="T17" fmla="*/ 2147483647 h 60"/>
                <a:gd name="T18" fmla="*/ 2147483647 w 57"/>
                <a:gd name="T19" fmla="*/ 2147483647 h 60"/>
                <a:gd name="T20" fmla="*/ 2147483647 w 57"/>
                <a:gd name="T21" fmla="*/ 2147483647 h 60"/>
                <a:gd name="T22" fmla="*/ 2147483647 w 57"/>
                <a:gd name="T23" fmla="*/ 2147483647 h 60"/>
                <a:gd name="T24" fmla="*/ 2147483647 w 57"/>
                <a:gd name="T25" fmla="*/ 2147483647 h 60"/>
                <a:gd name="T26" fmla="*/ 2147483647 w 57"/>
                <a:gd name="T27" fmla="*/ 2147483647 h 60"/>
                <a:gd name="T28" fmla="*/ 2147483647 w 57"/>
                <a:gd name="T29" fmla="*/ 2147483647 h 60"/>
                <a:gd name="T30" fmla="*/ 2147483647 w 57"/>
                <a:gd name="T31" fmla="*/ 2147483647 h 60"/>
                <a:gd name="T32" fmla="*/ 2147483647 w 57"/>
                <a:gd name="T33" fmla="*/ 2147483647 h 60"/>
                <a:gd name="T34" fmla="*/ 2147483647 w 57"/>
                <a:gd name="T35" fmla="*/ 0 h 60"/>
                <a:gd name="T36" fmla="*/ 2147483647 w 57"/>
                <a:gd name="T37" fmla="*/ 0 h 60"/>
                <a:gd name="T38" fmla="*/ 2147483647 w 57"/>
                <a:gd name="T39" fmla="*/ 2147483647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60"/>
                <a:gd name="T62" fmla="*/ 57 w 57"/>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60">
                  <a:moveTo>
                    <a:pt x="35" y="10"/>
                  </a:moveTo>
                  <a:lnTo>
                    <a:pt x="42" y="17"/>
                  </a:lnTo>
                  <a:lnTo>
                    <a:pt x="54" y="11"/>
                  </a:lnTo>
                  <a:lnTo>
                    <a:pt x="57" y="19"/>
                  </a:lnTo>
                  <a:lnTo>
                    <a:pt x="57" y="36"/>
                  </a:lnTo>
                  <a:lnTo>
                    <a:pt x="50" y="49"/>
                  </a:lnTo>
                  <a:lnTo>
                    <a:pt x="7" y="60"/>
                  </a:lnTo>
                  <a:lnTo>
                    <a:pt x="0" y="49"/>
                  </a:lnTo>
                  <a:lnTo>
                    <a:pt x="7" y="49"/>
                  </a:lnTo>
                  <a:lnTo>
                    <a:pt x="19" y="33"/>
                  </a:lnTo>
                  <a:lnTo>
                    <a:pt x="5" y="26"/>
                  </a:lnTo>
                  <a:lnTo>
                    <a:pt x="14" y="23"/>
                  </a:lnTo>
                  <a:lnTo>
                    <a:pt x="7" y="20"/>
                  </a:lnTo>
                  <a:lnTo>
                    <a:pt x="11" y="14"/>
                  </a:lnTo>
                  <a:lnTo>
                    <a:pt x="26" y="14"/>
                  </a:lnTo>
                  <a:lnTo>
                    <a:pt x="32" y="10"/>
                  </a:lnTo>
                  <a:lnTo>
                    <a:pt x="26" y="7"/>
                  </a:lnTo>
                  <a:lnTo>
                    <a:pt x="32" y="0"/>
                  </a:lnTo>
                  <a:lnTo>
                    <a:pt x="39" y="0"/>
                  </a:lnTo>
                  <a:lnTo>
                    <a:pt x="35" y="10"/>
                  </a:lnTo>
                </a:path>
              </a:pathLst>
            </a:custGeom>
            <a:solidFill>
              <a:srgbClr val="FFCCFF"/>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61" name="Freeform 716"/>
            <p:cNvSpPr>
              <a:spLocks/>
            </p:cNvSpPr>
            <p:nvPr/>
          </p:nvSpPr>
          <p:spPr bwMode="auto">
            <a:xfrm>
              <a:off x="4384675" y="2305075"/>
              <a:ext cx="87313" cy="80963"/>
            </a:xfrm>
            <a:custGeom>
              <a:avLst/>
              <a:gdLst>
                <a:gd name="T0" fmla="*/ 0 w 49"/>
                <a:gd name="T1" fmla="*/ 2147483647 h 51"/>
                <a:gd name="T2" fmla="*/ 2147483647 w 49"/>
                <a:gd name="T3" fmla="*/ 2147483647 h 51"/>
                <a:gd name="T4" fmla="*/ 2147483647 w 49"/>
                <a:gd name="T5" fmla="*/ 2147483647 h 51"/>
                <a:gd name="T6" fmla="*/ 2147483647 w 49"/>
                <a:gd name="T7" fmla="*/ 2147483647 h 51"/>
                <a:gd name="T8" fmla="*/ 2147483647 w 49"/>
                <a:gd name="T9" fmla="*/ 2147483647 h 51"/>
                <a:gd name="T10" fmla="*/ 2147483647 w 49"/>
                <a:gd name="T11" fmla="*/ 2147483647 h 51"/>
                <a:gd name="T12" fmla="*/ 2147483647 w 49"/>
                <a:gd name="T13" fmla="*/ 2147483647 h 51"/>
                <a:gd name="T14" fmla="*/ 2147483647 w 49"/>
                <a:gd name="T15" fmla="*/ 0 h 51"/>
                <a:gd name="T16" fmla="*/ 2147483647 w 49"/>
                <a:gd name="T17" fmla="*/ 2147483647 h 51"/>
                <a:gd name="T18" fmla="*/ 2147483647 w 49"/>
                <a:gd name="T19" fmla="*/ 2147483647 h 51"/>
                <a:gd name="T20" fmla="*/ 2147483647 w 49"/>
                <a:gd name="T21" fmla="*/ 2147483647 h 51"/>
                <a:gd name="T22" fmla="*/ 2147483647 w 49"/>
                <a:gd name="T23" fmla="*/ 2147483647 h 51"/>
                <a:gd name="T24" fmla="*/ 2147483647 w 49"/>
                <a:gd name="T25" fmla="*/ 2147483647 h 51"/>
                <a:gd name="T26" fmla="*/ 2147483647 w 49"/>
                <a:gd name="T27" fmla="*/ 2147483647 h 51"/>
                <a:gd name="T28" fmla="*/ 0 w 49"/>
                <a:gd name="T29" fmla="*/ 2147483647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51"/>
                <a:gd name="T47" fmla="*/ 49 w 49"/>
                <a:gd name="T48" fmla="*/ 51 h 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51">
                  <a:moveTo>
                    <a:pt x="0" y="38"/>
                  </a:moveTo>
                  <a:lnTo>
                    <a:pt x="15" y="16"/>
                  </a:lnTo>
                  <a:lnTo>
                    <a:pt x="19" y="13"/>
                  </a:lnTo>
                  <a:lnTo>
                    <a:pt x="19" y="22"/>
                  </a:lnTo>
                  <a:lnTo>
                    <a:pt x="25" y="25"/>
                  </a:lnTo>
                  <a:lnTo>
                    <a:pt x="31" y="21"/>
                  </a:lnTo>
                  <a:lnTo>
                    <a:pt x="25" y="7"/>
                  </a:lnTo>
                  <a:lnTo>
                    <a:pt x="49" y="0"/>
                  </a:lnTo>
                  <a:lnTo>
                    <a:pt x="40" y="19"/>
                  </a:lnTo>
                  <a:lnTo>
                    <a:pt x="45" y="24"/>
                  </a:lnTo>
                  <a:lnTo>
                    <a:pt x="31" y="32"/>
                  </a:lnTo>
                  <a:lnTo>
                    <a:pt x="31" y="51"/>
                  </a:lnTo>
                  <a:lnTo>
                    <a:pt x="19" y="40"/>
                  </a:lnTo>
                  <a:lnTo>
                    <a:pt x="3" y="38"/>
                  </a:lnTo>
                  <a:lnTo>
                    <a:pt x="0" y="3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62" name="Freeform 717"/>
            <p:cNvSpPr>
              <a:spLocks/>
            </p:cNvSpPr>
            <p:nvPr/>
          </p:nvSpPr>
          <p:spPr bwMode="auto">
            <a:xfrm>
              <a:off x="4384675" y="2305075"/>
              <a:ext cx="87313" cy="80963"/>
            </a:xfrm>
            <a:custGeom>
              <a:avLst/>
              <a:gdLst>
                <a:gd name="T0" fmla="*/ 0 w 49"/>
                <a:gd name="T1" fmla="*/ 2147483647 h 51"/>
                <a:gd name="T2" fmla="*/ 2147483647 w 49"/>
                <a:gd name="T3" fmla="*/ 2147483647 h 51"/>
                <a:gd name="T4" fmla="*/ 2147483647 w 49"/>
                <a:gd name="T5" fmla="*/ 2147483647 h 51"/>
                <a:gd name="T6" fmla="*/ 2147483647 w 49"/>
                <a:gd name="T7" fmla="*/ 2147483647 h 51"/>
                <a:gd name="T8" fmla="*/ 2147483647 w 49"/>
                <a:gd name="T9" fmla="*/ 2147483647 h 51"/>
                <a:gd name="T10" fmla="*/ 2147483647 w 49"/>
                <a:gd name="T11" fmla="*/ 2147483647 h 51"/>
                <a:gd name="T12" fmla="*/ 2147483647 w 49"/>
                <a:gd name="T13" fmla="*/ 2147483647 h 51"/>
                <a:gd name="T14" fmla="*/ 2147483647 w 49"/>
                <a:gd name="T15" fmla="*/ 0 h 51"/>
                <a:gd name="T16" fmla="*/ 2147483647 w 49"/>
                <a:gd name="T17" fmla="*/ 2147483647 h 51"/>
                <a:gd name="T18" fmla="*/ 2147483647 w 49"/>
                <a:gd name="T19" fmla="*/ 2147483647 h 51"/>
                <a:gd name="T20" fmla="*/ 2147483647 w 49"/>
                <a:gd name="T21" fmla="*/ 2147483647 h 51"/>
                <a:gd name="T22" fmla="*/ 2147483647 w 49"/>
                <a:gd name="T23" fmla="*/ 2147483647 h 51"/>
                <a:gd name="T24" fmla="*/ 2147483647 w 49"/>
                <a:gd name="T25" fmla="*/ 2147483647 h 51"/>
                <a:gd name="T26" fmla="*/ 2147483647 w 49"/>
                <a:gd name="T27" fmla="*/ 2147483647 h 51"/>
                <a:gd name="T28" fmla="*/ 0 w 49"/>
                <a:gd name="T29" fmla="*/ 2147483647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51"/>
                <a:gd name="T47" fmla="*/ 49 w 49"/>
                <a:gd name="T48" fmla="*/ 51 h 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51">
                  <a:moveTo>
                    <a:pt x="0" y="38"/>
                  </a:moveTo>
                  <a:lnTo>
                    <a:pt x="15" y="16"/>
                  </a:lnTo>
                  <a:lnTo>
                    <a:pt x="19" y="13"/>
                  </a:lnTo>
                  <a:lnTo>
                    <a:pt x="19" y="22"/>
                  </a:lnTo>
                  <a:lnTo>
                    <a:pt x="25" y="25"/>
                  </a:lnTo>
                  <a:lnTo>
                    <a:pt x="31" y="21"/>
                  </a:lnTo>
                  <a:lnTo>
                    <a:pt x="25" y="7"/>
                  </a:lnTo>
                  <a:lnTo>
                    <a:pt x="49" y="0"/>
                  </a:lnTo>
                  <a:lnTo>
                    <a:pt x="40" y="19"/>
                  </a:lnTo>
                  <a:lnTo>
                    <a:pt x="45" y="24"/>
                  </a:lnTo>
                  <a:lnTo>
                    <a:pt x="31" y="32"/>
                  </a:lnTo>
                  <a:lnTo>
                    <a:pt x="31" y="51"/>
                  </a:lnTo>
                  <a:lnTo>
                    <a:pt x="19" y="40"/>
                  </a:lnTo>
                  <a:lnTo>
                    <a:pt x="3" y="38"/>
                  </a:lnTo>
                  <a:lnTo>
                    <a:pt x="0" y="38"/>
                  </a:lnTo>
                </a:path>
              </a:pathLst>
            </a:custGeom>
            <a:solidFill>
              <a:srgbClr val="FFCCFF"/>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63" name="Freeform 718"/>
            <p:cNvSpPr>
              <a:spLocks/>
            </p:cNvSpPr>
            <p:nvPr/>
          </p:nvSpPr>
          <p:spPr bwMode="auto">
            <a:xfrm>
              <a:off x="4691063" y="2403500"/>
              <a:ext cx="130175" cy="60325"/>
            </a:xfrm>
            <a:custGeom>
              <a:avLst/>
              <a:gdLst>
                <a:gd name="T0" fmla="*/ 0 w 73"/>
                <a:gd name="T1" fmla="*/ 2147483647 h 39"/>
                <a:gd name="T2" fmla="*/ 2147483647 w 73"/>
                <a:gd name="T3" fmla="*/ 2147483647 h 39"/>
                <a:gd name="T4" fmla="*/ 2147483647 w 73"/>
                <a:gd name="T5" fmla="*/ 2147483647 h 39"/>
                <a:gd name="T6" fmla="*/ 2147483647 w 73"/>
                <a:gd name="T7" fmla="*/ 2147483647 h 39"/>
                <a:gd name="T8" fmla="*/ 2147483647 w 73"/>
                <a:gd name="T9" fmla="*/ 2147483647 h 39"/>
                <a:gd name="T10" fmla="*/ 2147483647 w 73"/>
                <a:gd name="T11" fmla="*/ 2147483647 h 39"/>
                <a:gd name="T12" fmla="*/ 2147483647 w 73"/>
                <a:gd name="T13" fmla="*/ 2147483647 h 39"/>
                <a:gd name="T14" fmla="*/ 2147483647 w 73"/>
                <a:gd name="T15" fmla="*/ 2147483647 h 39"/>
                <a:gd name="T16" fmla="*/ 2147483647 w 73"/>
                <a:gd name="T17" fmla="*/ 0 h 39"/>
                <a:gd name="T18" fmla="*/ 0 w 73"/>
                <a:gd name="T19" fmla="*/ 214748364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39"/>
                <a:gd name="T32" fmla="*/ 73 w 73"/>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39">
                  <a:moveTo>
                    <a:pt x="0" y="20"/>
                  </a:moveTo>
                  <a:lnTo>
                    <a:pt x="4" y="32"/>
                  </a:lnTo>
                  <a:lnTo>
                    <a:pt x="20" y="39"/>
                  </a:lnTo>
                  <a:lnTo>
                    <a:pt x="51" y="25"/>
                  </a:lnTo>
                  <a:lnTo>
                    <a:pt x="69" y="26"/>
                  </a:lnTo>
                  <a:lnTo>
                    <a:pt x="73" y="15"/>
                  </a:lnTo>
                  <a:lnTo>
                    <a:pt x="61" y="9"/>
                  </a:lnTo>
                  <a:lnTo>
                    <a:pt x="41" y="13"/>
                  </a:lnTo>
                  <a:lnTo>
                    <a:pt x="16" y="0"/>
                  </a:lnTo>
                  <a:lnTo>
                    <a:pt x="0" y="2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64" name="Freeform 719"/>
            <p:cNvSpPr>
              <a:spLocks/>
            </p:cNvSpPr>
            <p:nvPr/>
          </p:nvSpPr>
          <p:spPr bwMode="auto">
            <a:xfrm>
              <a:off x="4691063" y="2403500"/>
              <a:ext cx="130175" cy="60325"/>
            </a:xfrm>
            <a:custGeom>
              <a:avLst/>
              <a:gdLst>
                <a:gd name="T0" fmla="*/ 0 w 73"/>
                <a:gd name="T1" fmla="*/ 2147483647 h 39"/>
                <a:gd name="T2" fmla="*/ 2147483647 w 73"/>
                <a:gd name="T3" fmla="*/ 2147483647 h 39"/>
                <a:gd name="T4" fmla="*/ 2147483647 w 73"/>
                <a:gd name="T5" fmla="*/ 2147483647 h 39"/>
                <a:gd name="T6" fmla="*/ 2147483647 w 73"/>
                <a:gd name="T7" fmla="*/ 2147483647 h 39"/>
                <a:gd name="T8" fmla="*/ 2147483647 w 73"/>
                <a:gd name="T9" fmla="*/ 2147483647 h 39"/>
                <a:gd name="T10" fmla="*/ 2147483647 w 73"/>
                <a:gd name="T11" fmla="*/ 2147483647 h 39"/>
                <a:gd name="T12" fmla="*/ 2147483647 w 73"/>
                <a:gd name="T13" fmla="*/ 2147483647 h 39"/>
                <a:gd name="T14" fmla="*/ 2147483647 w 73"/>
                <a:gd name="T15" fmla="*/ 2147483647 h 39"/>
                <a:gd name="T16" fmla="*/ 2147483647 w 73"/>
                <a:gd name="T17" fmla="*/ 0 h 39"/>
                <a:gd name="T18" fmla="*/ 0 w 73"/>
                <a:gd name="T19" fmla="*/ 214748364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39"/>
                <a:gd name="T32" fmla="*/ 73 w 73"/>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39">
                  <a:moveTo>
                    <a:pt x="0" y="20"/>
                  </a:moveTo>
                  <a:lnTo>
                    <a:pt x="4" y="32"/>
                  </a:lnTo>
                  <a:lnTo>
                    <a:pt x="20" y="39"/>
                  </a:lnTo>
                  <a:lnTo>
                    <a:pt x="51" y="25"/>
                  </a:lnTo>
                  <a:lnTo>
                    <a:pt x="69" y="26"/>
                  </a:lnTo>
                  <a:lnTo>
                    <a:pt x="73" y="15"/>
                  </a:lnTo>
                  <a:lnTo>
                    <a:pt x="61" y="9"/>
                  </a:lnTo>
                  <a:lnTo>
                    <a:pt x="41" y="13"/>
                  </a:lnTo>
                  <a:lnTo>
                    <a:pt x="16" y="0"/>
                  </a:lnTo>
                  <a:lnTo>
                    <a:pt x="0" y="20"/>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65" name="Freeform 720"/>
            <p:cNvSpPr>
              <a:spLocks/>
            </p:cNvSpPr>
            <p:nvPr/>
          </p:nvSpPr>
          <p:spPr bwMode="auto">
            <a:xfrm>
              <a:off x="4578350" y="2373338"/>
              <a:ext cx="141288" cy="65087"/>
            </a:xfrm>
            <a:custGeom>
              <a:avLst/>
              <a:gdLst>
                <a:gd name="T0" fmla="*/ 2147483647 w 80"/>
                <a:gd name="T1" fmla="*/ 2147483647 h 42"/>
                <a:gd name="T2" fmla="*/ 2147483647 w 80"/>
                <a:gd name="T3" fmla="*/ 2147483647 h 42"/>
                <a:gd name="T4" fmla="*/ 2147483647 w 80"/>
                <a:gd name="T5" fmla="*/ 2147483647 h 42"/>
                <a:gd name="T6" fmla="*/ 2147483647 w 80"/>
                <a:gd name="T7" fmla="*/ 2147483647 h 42"/>
                <a:gd name="T8" fmla="*/ 2147483647 w 80"/>
                <a:gd name="T9" fmla="*/ 2147483647 h 42"/>
                <a:gd name="T10" fmla="*/ 2147483647 w 80"/>
                <a:gd name="T11" fmla="*/ 0 h 42"/>
                <a:gd name="T12" fmla="*/ 0 w 80"/>
                <a:gd name="T13" fmla="*/ 2147483647 h 42"/>
                <a:gd name="T14" fmla="*/ 2147483647 w 80"/>
                <a:gd name="T15" fmla="*/ 2147483647 h 42"/>
                <a:gd name="T16" fmla="*/ 2147483647 w 80"/>
                <a:gd name="T17" fmla="*/ 2147483647 h 42"/>
                <a:gd name="T18" fmla="*/ 2147483647 w 80"/>
                <a:gd name="T19" fmla="*/ 2147483647 h 42"/>
                <a:gd name="T20" fmla="*/ 2147483647 w 80"/>
                <a:gd name="T21" fmla="*/ 2147483647 h 42"/>
                <a:gd name="T22" fmla="*/ 2147483647 w 80"/>
                <a:gd name="T23" fmla="*/ 2147483647 h 42"/>
                <a:gd name="T24" fmla="*/ 2147483647 w 80"/>
                <a:gd name="T25" fmla="*/ 2147483647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42"/>
                <a:gd name="T41" fmla="*/ 80 w 80"/>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42">
                  <a:moveTo>
                    <a:pt x="80" y="19"/>
                  </a:moveTo>
                  <a:lnTo>
                    <a:pt x="64" y="12"/>
                  </a:lnTo>
                  <a:lnTo>
                    <a:pt x="63" y="16"/>
                  </a:lnTo>
                  <a:lnTo>
                    <a:pt x="49" y="4"/>
                  </a:lnTo>
                  <a:lnTo>
                    <a:pt x="35" y="4"/>
                  </a:lnTo>
                  <a:lnTo>
                    <a:pt x="30" y="0"/>
                  </a:lnTo>
                  <a:lnTo>
                    <a:pt x="0" y="13"/>
                  </a:lnTo>
                  <a:lnTo>
                    <a:pt x="8" y="26"/>
                  </a:lnTo>
                  <a:lnTo>
                    <a:pt x="23" y="39"/>
                  </a:lnTo>
                  <a:lnTo>
                    <a:pt x="36" y="42"/>
                  </a:lnTo>
                  <a:lnTo>
                    <a:pt x="40" y="36"/>
                  </a:lnTo>
                  <a:lnTo>
                    <a:pt x="64" y="39"/>
                  </a:lnTo>
                  <a:lnTo>
                    <a:pt x="80" y="1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66" name="Freeform 721" descr="Rombos opacos"/>
            <p:cNvSpPr>
              <a:spLocks/>
            </p:cNvSpPr>
            <p:nvPr/>
          </p:nvSpPr>
          <p:spPr bwMode="auto">
            <a:xfrm>
              <a:off x="4578350" y="2373338"/>
              <a:ext cx="141288" cy="65087"/>
            </a:xfrm>
            <a:custGeom>
              <a:avLst/>
              <a:gdLst>
                <a:gd name="T0" fmla="*/ 2147483647 w 80"/>
                <a:gd name="T1" fmla="*/ 2147483647 h 42"/>
                <a:gd name="T2" fmla="*/ 2147483647 w 80"/>
                <a:gd name="T3" fmla="*/ 2147483647 h 42"/>
                <a:gd name="T4" fmla="*/ 2147483647 w 80"/>
                <a:gd name="T5" fmla="*/ 2147483647 h 42"/>
                <a:gd name="T6" fmla="*/ 2147483647 w 80"/>
                <a:gd name="T7" fmla="*/ 2147483647 h 42"/>
                <a:gd name="T8" fmla="*/ 2147483647 w 80"/>
                <a:gd name="T9" fmla="*/ 2147483647 h 42"/>
                <a:gd name="T10" fmla="*/ 2147483647 w 80"/>
                <a:gd name="T11" fmla="*/ 0 h 42"/>
                <a:gd name="T12" fmla="*/ 0 w 80"/>
                <a:gd name="T13" fmla="*/ 2147483647 h 42"/>
                <a:gd name="T14" fmla="*/ 2147483647 w 80"/>
                <a:gd name="T15" fmla="*/ 2147483647 h 42"/>
                <a:gd name="T16" fmla="*/ 2147483647 w 80"/>
                <a:gd name="T17" fmla="*/ 2147483647 h 42"/>
                <a:gd name="T18" fmla="*/ 2147483647 w 80"/>
                <a:gd name="T19" fmla="*/ 2147483647 h 42"/>
                <a:gd name="T20" fmla="*/ 2147483647 w 80"/>
                <a:gd name="T21" fmla="*/ 2147483647 h 42"/>
                <a:gd name="T22" fmla="*/ 2147483647 w 80"/>
                <a:gd name="T23" fmla="*/ 2147483647 h 42"/>
                <a:gd name="T24" fmla="*/ 2147483647 w 80"/>
                <a:gd name="T25" fmla="*/ 2147483647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42"/>
                <a:gd name="T41" fmla="*/ 80 w 80"/>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42">
                  <a:moveTo>
                    <a:pt x="80" y="19"/>
                  </a:moveTo>
                  <a:lnTo>
                    <a:pt x="64" y="12"/>
                  </a:lnTo>
                  <a:lnTo>
                    <a:pt x="63" y="16"/>
                  </a:lnTo>
                  <a:lnTo>
                    <a:pt x="49" y="4"/>
                  </a:lnTo>
                  <a:lnTo>
                    <a:pt x="35" y="4"/>
                  </a:lnTo>
                  <a:lnTo>
                    <a:pt x="30" y="0"/>
                  </a:lnTo>
                  <a:lnTo>
                    <a:pt x="0" y="13"/>
                  </a:lnTo>
                  <a:lnTo>
                    <a:pt x="8" y="26"/>
                  </a:lnTo>
                  <a:lnTo>
                    <a:pt x="23" y="39"/>
                  </a:lnTo>
                  <a:lnTo>
                    <a:pt x="36" y="42"/>
                  </a:lnTo>
                  <a:lnTo>
                    <a:pt x="40" y="36"/>
                  </a:lnTo>
                  <a:lnTo>
                    <a:pt x="64" y="39"/>
                  </a:lnTo>
                  <a:lnTo>
                    <a:pt x="80" y="19"/>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746" name="745 CuadroTexto"/>
            <p:cNvSpPr txBox="1"/>
            <p:nvPr/>
          </p:nvSpPr>
          <p:spPr>
            <a:xfrm>
              <a:off x="2957344" y="4149080"/>
              <a:ext cx="648072"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Mercosur</a:t>
              </a:r>
              <a:endParaRPr lang="es-ES" sz="800" dirty="0">
                <a:solidFill>
                  <a:srgbClr val="000000"/>
                </a:solidFill>
                <a:latin typeface="Arial Narrow" pitchFamily="34" charset="0"/>
                <a:cs typeface="+mn-cs"/>
              </a:endParaRPr>
            </a:p>
          </p:txBody>
        </p:sp>
        <p:sp>
          <p:nvSpPr>
            <p:cNvPr id="747" name="746 CuadroTexto"/>
            <p:cNvSpPr txBox="1"/>
            <p:nvPr/>
          </p:nvSpPr>
          <p:spPr>
            <a:xfrm>
              <a:off x="1763688" y="3789040"/>
              <a:ext cx="648072"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CAN</a:t>
              </a:r>
              <a:endParaRPr lang="es-ES" sz="800" dirty="0">
                <a:solidFill>
                  <a:srgbClr val="000000"/>
                </a:solidFill>
                <a:latin typeface="Arial Narrow" pitchFamily="34" charset="0"/>
                <a:cs typeface="+mn-cs"/>
              </a:endParaRPr>
            </a:p>
          </p:txBody>
        </p:sp>
        <p:sp>
          <p:nvSpPr>
            <p:cNvPr id="748" name="747 CuadroTexto"/>
            <p:cNvSpPr txBox="1"/>
            <p:nvPr/>
          </p:nvSpPr>
          <p:spPr>
            <a:xfrm>
              <a:off x="2483768" y="3316734"/>
              <a:ext cx="792088"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Venezuela </a:t>
              </a:r>
              <a:endParaRPr lang="es-ES" sz="800" dirty="0">
                <a:solidFill>
                  <a:srgbClr val="000000"/>
                </a:solidFill>
                <a:latin typeface="Arial Narrow" pitchFamily="34" charset="0"/>
                <a:cs typeface="+mn-cs"/>
              </a:endParaRPr>
            </a:p>
          </p:txBody>
        </p:sp>
        <p:sp>
          <p:nvSpPr>
            <p:cNvPr id="749" name="748 CuadroTexto"/>
            <p:cNvSpPr txBox="1"/>
            <p:nvPr/>
          </p:nvSpPr>
          <p:spPr>
            <a:xfrm>
              <a:off x="1293540" y="3290262"/>
              <a:ext cx="792088"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Triángulo Norte</a:t>
              </a:r>
              <a:endParaRPr lang="es-ES" sz="800" dirty="0">
                <a:solidFill>
                  <a:srgbClr val="000000"/>
                </a:solidFill>
                <a:latin typeface="Arial Narrow" pitchFamily="34" charset="0"/>
                <a:cs typeface="+mn-cs"/>
              </a:endParaRPr>
            </a:p>
          </p:txBody>
        </p:sp>
        <p:sp>
          <p:nvSpPr>
            <p:cNvPr id="750" name="749 CuadroTexto"/>
            <p:cNvSpPr txBox="1"/>
            <p:nvPr/>
          </p:nvSpPr>
          <p:spPr>
            <a:xfrm>
              <a:off x="1537122" y="3482538"/>
              <a:ext cx="823838"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Costa Rica</a:t>
              </a:r>
              <a:endParaRPr lang="es-ES" sz="800" dirty="0">
                <a:solidFill>
                  <a:srgbClr val="000000"/>
                </a:solidFill>
                <a:latin typeface="Arial Narrow" pitchFamily="34" charset="0"/>
                <a:cs typeface="+mn-cs"/>
              </a:endParaRPr>
            </a:p>
          </p:txBody>
        </p:sp>
        <p:sp>
          <p:nvSpPr>
            <p:cNvPr id="751" name="750 CuadroTexto"/>
            <p:cNvSpPr txBox="1"/>
            <p:nvPr/>
          </p:nvSpPr>
          <p:spPr>
            <a:xfrm>
              <a:off x="1979712" y="3357572"/>
              <a:ext cx="607814"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Panamá</a:t>
              </a:r>
              <a:endParaRPr lang="es-ES" sz="800" dirty="0">
                <a:solidFill>
                  <a:srgbClr val="000000"/>
                </a:solidFill>
                <a:latin typeface="Arial Narrow" pitchFamily="34" charset="0"/>
                <a:cs typeface="+mn-cs"/>
              </a:endParaRPr>
            </a:p>
          </p:txBody>
        </p:sp>
        <p:sp>
          <p:nvSpPr>
            <p:cNvPr id="752" name="751 CuadroTexto"/>
            <p:cNvSpPr txBox="1"/>
            <p:nvPr/>
          </p:nvSpPr>
          <p:spPr>
            <a:xfrm>
              <a:off x="2327052" y="3088010"/>
              <a:ext cx="876796"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Rep. Dominicana</a:t>
              </a:r>
              <a:endParaRPr lang="es-ES" sz="800" dirty="0">
                <a:solidFill>
                  <a:srgbClr val="000000"/>
                </a:solidFill>
                <a:latin typeface="Arial Narrow" pitchFamily="34" charset="0"/>
                <a:cs typeface="+mn-cs"/>
              </a:endParaRPr>
            </a:p>
          </p:txBody>
        </p:sp>
        <p:sp>
          <p:nvSpPr>
            <p:cNvPr id="753" name="752 CuadroTexto"/>
            <p:cNvSpPr txBox="1"/>
            <p:nvPr/>
          </p:nvSpPr>
          <p:spPr>
            <a:xfrm>
              <a:off x="1293540" y="3068960"/>
              <a:ext cx="679822"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México</a:t>
              </a:r>
              <a:endParaRPr lang="es-ES" sz="800" dirty="0">
                <a:solidFill>
                  <a:srgbClr val="000000"/>
                </a:solidFill>
                <a:latin typeface="Arial Narrow" pitchFamily="34" charset="0"/>
                <a:cs typeface="+mn-cs"/>
              </a:endParaRPr>
            </a:p>
          </p:txBody>
        </p:sp>
        <p:sp>
          <p:nvSpPr>
            <p:cNvPr id="760" name="759 CuadroTexto"/>
            <p:cNvSpPr txBox="1"/>
            <p:nvPr/>
          </p:nvSpPr>
          <p:spPr>
            <a:xfrm>
              <a:off x="1445940" y="2564904"/>
              <a:ext cx="792088"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Estados Unidos</a:t>
              </a:r>
              <a:endParaRPr lang="es-ES" sz="800" dirty="0">
                <a:solidFill>
                  <a:srgbClr val="000000"/>
                </a:solidFill>
                <a:latin typeface="Arial Narrow" pitchFamily="34" charset="0"/>
                <a:cs typeface="+mn-cs"/>
              </a:endParaRPr>
            </a:p>
          </p:txBody>
        </p:sp>
        <p:sp>
          <p:nvSpPr>
            <p:cNvPr id="761" name="760 CuadroTexto"/>
            <p:cNvSpPr txBox="1"/>
            <p:nvPr/>
          </p:nvSpPr>
          <p:spPr>
            <a:xfrm>
              <a:off x="1547664" y="2061428"/>
              <a:ext cx="792088"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Canadá</a:t>
              </a:r>
              <a:endParaRPr lang="es-ES" sz="800" dirty="0">
                <a:solidFill>
                  <a:srgbClr val="000000"/>
                </a:solidFill>
                <a:latin typeface="Arial Narrow" pitchFamily="34" charset="0"/>
                <a:cs typeface="+mn-cs"/>
              </a:endParaRPr>
            </a:p>
          </p:txBody>
        </p:sp>
        <p:sp>
          <p:nvSpPr>
            <p:cNvPr id="762" name="761 CuadroTexto"/>
            <p:cNvSpPr txBox="1"/>
            <p:nvPr/>
          </p:nvSpPr>
          <p:spPr>
            <a:xfrm>
              <a:off x="2123728" y="4365684"/>
              <a:ext cx="432048"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Chile</a:t>
              </a:r>
              <a:endParaRPr lang="es-ES" sz="800" dirty="0">
                <a:solidFill>
                  <a:srgbClr val="000000"/>
                </a:solidFill>
                <a:latin typeface="Arial Narrow" pitchFamily="34" charset="0"/>
                <a:cs typeface="+mn-cs"/>
              </a:endParaRPr>
            </a:p>
          </p:txBody>
        </p:sp>
        <p:sp>
          <p:nvSpPr>
            <p:cNvPr id="763" name="762 CuadroTexto"/>
            <p:cNvSpPr txBox="1"/>
            <p:nvPr/>
          </p:nvSpPr>
          <p:spPr>
            <a:xfrm>
              <a:off x="1907704" y="3573016"/>
              <a:ext cx="648072" cy="219820"/>
            </a:xfrm>
            <a:prstGeom prst="rect">
              <a:avLst/>
            </a:prstGeom>
            <a:noFill/>
          </p:spPr>
          <p:txBody>
            <a:bodyPr wrap="square" rtlCol="0">
              <a:spAutoFit/>
            </a:bodyPr>
            <a:lstStyle/>
            <a:p>
              <a:pPr defTabSz="914206"/>
              <a:r>
                <a:rPr lang="es-ES" sz="800" b="1" dirty="0" smtClean="0">
                  <a:solidFill>
                    <a:srgbClr val="000000"/>
                  </a:solidFill>
                  <a:latin typeface="Arial Narrow" pitchFamily="34" charset="0"/>
                  <a:cs typeface="+mn-cs"/>
                </a:rPr>
                <a:t>Colombia</a:t>
              </a:r>
              <a:endParaRPr lang="es-ES" sz="800" b="1" dirty="0">
                <a:solidFill>
                  <a:srgbClr val="000000"/>
                </a:solidFill>
                <a:latin typeface="Arial Narrow" pitchFamily="34" charset="0"/>
                <a:cs typeface="+mn-cs"/>
              </a:endParaRPr>
            </a:p>
          </p:txBody>
        </p:sp>
        <p:sp>
          <p:nvSpPr>
            <p:cNvPr id="769" name="768 CuadroTexto"/>
            <p:cNvSpPr txBox="1"/>
            <p:nvPr/>
          </p:nvSpPr>
          <p:spPr>
            <a:xfrm>
              <a:off x="3491880" y="2348880"/>
              <a:ext cx="792088"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Unión Europea</a:t>
              </a:r>
              <a:endParaRPr lang="es-ES" sz="800" dirty="0">
                <a:solidFill>
                  <a:srgbClr val="000000"/>
                </a:solidFill>
                <a:latin typeface="Arial Narrow" pitchFamily="34" charset="0"/>
                <a:cs typeface="+mn-cs"/>
              </a:endParaRPr>
            </a:p>
          </p:txBody>
        </p:sp>
        <p:sp>
          <p:nvSpPr>
            <p:cNvPr id="770" name="769 CuadroTexto"/>
            <p:cNvSpPr txBox="1"/>
            <p:nvPr/>
          </p:nvSpPr>
          <p:spPr>
            <a:xfrm>
              <a:off x="4029844" y="1897782"/>
              <a:ext cx="504056"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EFTA</a:t>
              </a:r>
              <a:endParaRPr lang="es-ES" sz="800" dirty="0">
                <a:solidFill>
                  <a:srgbClr val="000000"/>
                </a:solidFill>
                <a:latin typeface="Arial Narrow" pitchFamily="34" charset="0"/>
                <a:cs typeface="+mn-cs"/>
              </a:endParaRPr>
            </a:p>
          </p:txBody>
        </p:sp>
        <p:sp>
          <p:nvSpPr>
            <p:cNvPr id="771" name="770 CuadroTexto"/>
            <p:cNvSpPr txBox="1"/>
            <p:nvPr/>
          </p:nvSpPr>
          <p:spPr>
            <a:xfrm>
              <a:off x="6372201" y="1484784"/>
              <a:ext cx="504056"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Rusia</a:t>
              </a:r>
              <a:endParaRPr lang="es-ES" sz="800" dirty="0">
                <a:solidFill>
                  <a:srgbClr val="000000"/>
                </a:solidFill>
                <a:latin typeface="Arial Narrow" pitchFamily="34" charset="0"/>
                <a:cs typeface="+mn-cs"/>
              </a:endParaRPr>
            </a:p>
          </p:txBody>
        </p:sp>
      </p:grpSp>
      <p:sp>
        <p:nvSpPr>
          <p:cNvPr id="773" name="772 CuadroTexto"/>
          <p:cNvSpPr txBox="1"/>
          <p:nvPr/>
        </p:nvSpPr>
        <p:spPr>
          <a:xfrm>
            <a:off x="179512" y="4149082"/>
            <a:ext cx="1296144" cy="280742"/>
          </a:xfrm>
          <a:prstGeom prst="rect">
            <a:avLst/>
          </a:prstGeom>
          <a:noFill/>
        </p:spPr>
        <p:txBody>
          <a:bodyPr wrap="square" lIns="91420" tIns="45711" rIns="91420" bIns="45711" rtlCol="0">
            <a:spAutoFit/>
          </a:bodyPr>
          <a:lstStyle/>
          <a:p>
            <a:pPr defTabSz="914206"/>
            <a:r>
              <a:rPr lang="es-ES" sz="1200" b="1" dirty="0" smtClean="0">
                <a:solidFill>
                  <a:srgbClr val="000000"/>
                </a:solidFill>
                <a:latin typeface="Arial"/>
                <a:cs typeface="+mn-cs"/>
              </a:rPr>
              <a:t>América Latina</a:t>
            </a:r>
            <a:endParaRPr lang="es-ES" sz="1200" b="1" dirty="0">
              <a:solidFill>
                <a:srgbClr val="000000"/>
              </a:solidFill>
              <a:latin typeface="Arial"/>
              <a:cs typeface="+mn-cs"/>
            </a:endParaRPr>
          </a:p>
        </p:txBody>
      </p:sp>
      <p:sp>
        <p:nvSpPr>
          <p:cNvPr id="774" name="773 CuadroTexto"/>
          <p:cNvSpPr txBox="1"/>
          <p:nvPr/>
        </p:nvSpPr>
        <p:spPr>
          <a:xfrm>
            <a:off x="331912" y="1412777"/>
            <a:ext cx="1863824" cy="280742"/>
          </a:xfrm>
          <a:prstGeom prst="rect">
            <a:avLst/>
          </a:prstGeom>
          <a:noFill/>
        </p:spPr>
        <p:txBody>
          <a:bodyPr wrap="square" lIns="91420" tIns="45711" rIns="91420" bIns="45711" rtlCol="0">
            <a:spAutoFit/>
          </a:bodyPr>
          <a:lstStyle/>
          <a:p>
            <a:pPr defTabSz="914206"/>
            <a:r>
              <a:rPr lang="es-ES" sz="1200" b="1" dirty="0" smtClean="0">
                <a:solidFill>
                  <a:srgbClr val="000000"/>
                </a:solidFill>
                <a:latin typeface="Arial"/>
                <a:cs typeface="+mn-cs"/>
              </a:rPr>
              <a:t>América del Norte</a:t>
            </a:r>
            <a:endParaRPr lang="es-ES" sz="1200" b="1" dirty="0">
              <a:solidFill>
                <a:srgbClr val="000000"/>
              </a:solidFill>
              <a:latin typeface="Arial"/>
              <a:cs typeface="+mn-cs"/>
            </a:endParaRPr>
          </a:p>
        </p:txBody>
      </p:sp>
      <p:sp>
        <p:nvSpPr>
          <p:cNvPr id="775" name="774 CuadroTexto"/>
          <p:cNvSpPr txBox="1"/>
          <p:nvPr/>
        </p:nvSpPr>
        <p:spPr>
          <a:xfrm>
            <a:off x="4940424" y="1279795"/>
            <a:ext cx="999728" cy="280742"/>
          </a:xfrm>
          <a:prstGeom prst="rect">
            <a:avLst/>
          </a:prstGeom>
          <a:solidFill>
            <a:schemeClr val="accent2"/>
          </a:solidFill>
        </p:spPr>
        <p:txBody>
          <a:bodyPr wrap="square" lIns="91420" tIns="45711" rIns="91420" bIns="45711" rtlCol="0">
            <a:spAutoFit/>
          </a:bodyPr>
          <a:lstStyle/>
          <a:p>
            <a:pPr algn="ctr" defTabSz="914206"/>
            <a:r>
              <a:rPr lang="es-ES" sz="1200" b="1" dirty="0" smtClean="0">
                <a:solidFill>
                  <a:srgbClr val="FFFFFF"/>
                </a:solidFill>
                <a:latin typeface="Arial"/>
                <a:cs typeface="+mn-cs"/>
              </a:rPr>
              <a:t>Europa</a:t>
            </a:r>
            <a:endParaRPr lang="es-ES" sz="1200" b="1" dirty="0">
              <a:solidFill>
                <a:srgbClr val="FFFFFF"/>
              </a:solidFill>
              <a:latin typeface="Arial"/>
              <a:cs typeface="+mn-cs"/>
            </a:endParaRPr>
          </a:p>
        </p:txBody>
      </p:sp>
      <p:sp>
        <p:nvSpPr>
          <p:cNvPr id="778" name="1 Título"/>
          <p:cNvSpPr txBox="1">
            <a:spLocks/>
          </p:cNvSpPr>
          <p:nvPr/>
        </p:nvSpPr>
        <p:spPr bwMode="auto">
          <a:xfrm>
            <a:off x="323530" y="917113"/>
            <a:ext cx="7673184" cy="314028"/>
          </a:xfrm>
          <a:prstGeom prst="rect">
            <a:avLst/>
          </a:prstGeom>
          <a:solidFill>
            <a:srgbClr val="002960">
              <a:lumMod val="25000"/>
              <a:lumOff val="75000"/>
            </a:srgbClr>
          </a:solidFill>
          <a:ln w="9525">
            <a:noFill/>
            <a:miter lim="800000"/>
            <a:headEnd/>
            <a:tailEnd/>
          </a:ln>
        </p:spPr>
        <p:txBody>
          <a:bodyPr vert="horz" wrap="square" lIns="0" tIns="0" rIns="0" bIns="0" numCol="1" anchor="t" anchorCtr="0" compatLnSpc="1">
            <a:prstTxWarp prst="textNoShape">
              <a:avLst/>
            </a:prstTxWarp>
            <a:spAutoFit/>
          </a:bodyPr>
          <a:lstStyle/>
          <a:p>
            <a:pPr defTabSz="895160" eaLnBrk="0" hangingPunct="0">
              <a:defRPr/>
            </a:pPr>
            <a:r>
              <a:rPr lang="es-CO" sz="2000" b="1" kern="0" dirty="0" smtClean="0">
                <a:solidFill>
                  <a:srgbClr val="002960"/>
                </a:solidFill>
                <a:latin typeface="Arial"/>
                <a:cs typeface="+mn-cs"/>
              </a:rPr>
              <a:t>3. Luego siguieron las negociaciones con Europa</a:t>
            </a:r>
            <a:endParaRPr lang="es-ES" sz="2000" b="1" kern="0" dirty="0">
              <a:solidFill>
                <a:srgbClr val="002960"/>
              </a:solidFill>
              <a:latin typeface="Arial"/>
              <a:cs typeface="+mn-cs"/>
            </a:endParaRPr>
          </a:p>
        </p:txBody>
      </p:sp>
      <p:sp>
        <p:nvSpPr>
          <p:cNvPr id="754" name="753 CuadroTexto"/>
          <p:cNvSpPr txBox="1"/>
          <p:nvPr/>
        </p:nvSpPr>
        <p:spPr>
          <a:xfrm>
            <a:off x="539554" y="6510536"/>
            <a:ext cx="2232248" cy="233638"/>
          </a:xfrm>
          <a:prstGeom prst="rect">
            <a:avLst/>
          </a:prstGeom>
          <a:noFill/>
        </p:spPr>
        <p:txBody>
          <a:bodyPr wrap="square" lIns="91420" tIns="45711" rIns="91420" bIns="45711" rtlCol="0">
            <a:spAutoFit/>
          </a:bodyPr>
          <a:lstStyle/>
          <a:p>
            <a:pPr defTabSz="914206"/>
            <a:r>
              <a:rPr lang="es-ES" sz="900" dirty="0" smtClean="0">
                <a:solidFill>
                  <a:srgbClr val="000000"/>
                </a:solidFill>
                <a:latin typeface="Arial"/>
                <a:cs typeface="+mn-cs"/>
              </a:rPr>
              <a:t>Elaborado por OEE-MCIT</a:t>
            </a:r>
            <a:endParaRPr lang="es-ES" sz="900" dirty="0">
              <a:solidFill>
                <a:srgbClr val="000000"/>
              </a:solidFill>
              <a:latin typeface="Arial"/>
              <a:cs typeface="+mn-cs"/>
            </a:endParaRPr>
          </a:p>
        </p:txBody>
      </p:sp>
      <p:sp>
        <p:nvSpPr>
          <p:cNvPr id="756" name="755 Marcador de número de diapositiva"/>
          <p:cNvSpPr>
            <a:spLocks noGrp="1"/>
          </p:cNvSpPr>
          <p:nvPr>
            <p:ph type="sldNum" sz="quarter" idx="10"/>
          </p:nvPr>
        </p:nvSpPr>
        <p:spPr/>
        <p:txBody>
          <a:bodyPr/>
          <a:lstStyle/>
          <a:p>
            <a:pPr>
              <a:defRPr/>
            </a:pPr>
            <a:fld id="{8726A013-0993-4633-822B-C6833D0DC4F9}" type="slidenum">
              <a:rPr lang="es-ES_tradnl" smtClean="0"/>
              <a:pPr>
                <a:defRPr/>
              </a:pPr>
              <a:t>36</a:t>
            </a:fld>
            <a:r>
              <a:rPr lang="es-ES_tradnl" smtClean="0"/>
              <a:t> </a:t>
            </a:r>
            <a:endParaRPr lang="es-ES_tradnl"/>
          </a:p>
        </p:txBody>
      </p:sp>
      <p:pic>
        <p:nvPicPr>
          <p:cNvPr id="757" name="Picture 1327"/>
          <p:cNvPicPr>
            <a:picLocks noChangeAspect="1" noChangeArrowheads="1"/>
          </p:cNvPicPr>
          <p:nvPr/>
        </p:nvPicPr>
        <p:blipFill>
          <a:blip r:embed="rId4" cstate="print"/>
          <a:srcRect/>
          <a:stretch>
            <a:fillRect/>
          </a:stretch>
        </p:blipFill>
        <p:spPr bwMode="auto">
          <a:xfrm>
            <a:off x="8345434" y="15"/>
            <a:ext cx="798581" cy="910429"/>
          </a:xfrm>
          <a:prstGeom prst="rect">
            <a:avLst/>
          </a:prstGeom>
          <a:noFill/>
          <a:ln w="9525">
            <a:noFill/>
            <a:miter lim="800000"/>
            <a:headEnd/>
            <a:tailEnd/>
          </a:ln>
        </p:spPr>
      </p:pic>
      <p:sp>
        <p:nvSpPr>
          <p:cNvPr id="758" name="1 Título"/>
          <p:cNvSpPr txBox="1">
            <a:spLocks/>
          </p:cNvSpPr>
          <p:nvPr/>
        </p:nvSpPr>
        <p:spPr bwMode="auto">
          <a:xfrm>
            <a:off x="323530" y="585881"/>
            <a:ext cx="7673184" cy="31402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895160" eaLnBrk="0" hangingPunct="0">
              <a:defRPr/>
            </a:pPr>
            <a:r>
              <a:rPr lang="es-ES" sz="2000" b="1" i="1" kern="0" dirty="0" smtClean="0">
                <a:solidFill>
                  <a:srgbClr val="002960"/>
                </a:solidFill>
                <a:latin typeface="Arial"/>
                <a:cs typeface="+mn-cs"/>
              </a:rPr>
              <a:t>iv. Desarrollo gradual de la estrategia de internacionalización</a:t>
            </a:r>
          </a:p>
        </p:txBody>
      </p:sp>
      <p:sp>
        <p:nvSpPr>
          <p:cNvPr id="759" name="Rectangle 4"/>
          <p:cNvSpPr txBox="1">
            <a:spLocks noChangeArrowheads="1"/>
          </p:cNvSpPr>
          <p:nvPr>
            <p:custDataLst>
              <p:tags r:id="rId1"/>
            </p:custDataLst>
          </p:nvPr>
        </p:nvSpPr>
        <p:spPr>
          <a:xfrm>
            <a:off x="237068" y="131607"/>
            <a:ext cx="8103116" cy="565490"/>
          </a:xfrm>
          <a:prstGeom prst="rect">
            <a:avLst/>
          </a:prstGeom>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 sz="2000" dirty="0" smtClean="0"/>
              <a:t>d. Iniciativas para lograr la meta</a:t>
            </a:r>
          </a:p>
        </p:txBody>
      </p:sp>
    </p:spTree>
    <p:extLst>
      <p:ext uri="{BB962C8B-B14F-4D97-AF65-F5344CB8AC3E}">
        <p14:creationId xmlns:p14="http://schemas.microsoft.com/office/powerpoint/2010/main" xmlns="" val="336211373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Rectangle 28"/>
          <p:cNvSpPr>
            <a:spLocks noChangeArrowheads="1"/>
          </p:cNvSpPr>
          <p:nvPr/>
        </p:nvSpPr>
        <p:spPr bwMode="auto">
          <a:xfrm>
            <a:off x="876557" y="5761832"/>
            <a:ext cx="3839461" cy="345431"/>
          </a:xfrm>
          <a:prstGeom prst="rect">
            <a:avLst/>
          </a:prstGeom>
          <a:noFill/>
          <a:ln w="9525">
            <a:noFill/>
            <a:miter lim="800000"/>
            <a:headEnd/>
            <a:tailEnd/>
          </a:ln>
        </p:spPr>
        <p:txBody>
          <a:bodyPr wrap="square" lIns="0" tIns="0" rIns="0" bIns="0">
            <a:spAutoFit/>
          </a:bodyPr>
          <a:lstStyle/>
          <a:p>
            <a:pPr defTabSz="914206"/>
            <a:r>
              <a:rPr lang="es-ES" sz="1100" b="1" dirty="0" smtClean="0">
                <a:solidFill>
                  <a:srgbClr val="000000"/>
                </a:solidFill>
                <a:latin typeface="Arial"/>
                <a:cs typeface="+mn-cs"/>
              </a:rPr>
              <a:t>Vigentes: CAN, México, Chile, Mercosur, Triángulo Norte, Canadá, Suiza y Liechtenstein (miembros de </a:t>
            </a:r>
            <a:r>
              <a:rPr lang="es-ES" sz="1100" b="1" dirty="0" err="1" smtClean="0">
                <a:solidFill>
                  <a:srgbClr val="000000"/>
                </a:solidFill>
                <a:latin typeface="Arial"/>
                <a:cs typeface="+mn-cs"/>
              </a:rPr>
              <a:t>Efta</a:t>
            </a:r>
            <a:r>
              <a:rPr lang="es-ES" sz="1100" b="1" dirty="0" smtClean="0">
                <a:solidFill>
                  <a:srgbClr val="000000"/>
                </a:solidFill>
                <a:latin typeface="Arial"/>
                <a:cs typeface="+mn-cs"/>
              </a:rPr>
              <a:t>)</a:t>
            </a:r>
            <a:endParaRPr lang="es-ES" sz="1100" b="1" dirty="0">
              <a:solidFill>
                <a:srgbClr val="000000"/>
              </a:solidFill>
              <a:latin typeface="Arial"/>
              <a:cs typeface="+mn-cs"/>
            </a:endParaRPr>
          </a:p>
        </p:txBody>
      </p:sp>
      <p:sp>
        <p:nvSpPr>
          <p:cNvPr id="743" name="Rectangle 31"/>
          <p:cNvSpPr>
            <a:spLocks noChangeArrowheads="1"/>
          </p:cNvSpPr>
          <p:nvPr/>
        </p:nvSpPr>
        <p:spPr bwMode="auto">
          <a:xfrm>
            <a:off x="489528" y="5794363"/>
            <a:ext cx="203200" cy="157018"/>
          </a:xfrm>
          <a:prstGeom prst="rect">
            <a:avLst/>
          </a:prstGeom>
          <a:solidFill>
            <a:srgbClr val="92D050"/>
          </a:solidFill>
          <a:ln w="9525">
            <a:solidFill>
              <a:srgbClr val="00B050"/>
            </a:solidFill>
            <a:miter lim="800000"/>
            <a:headEnd/>
            <a:tailEnd/>
          </a:ln>
        </p:spPr>
        <p:txBody>
          <a:bodyPr lIns="91275" tIns="45636" rIns="91275" bIns="45636"/>
          <a:lstStyle/>
          <a:p>
            <a:pPr defTabSz="914206"/>
            <a:endParaRPr lang="es-ES" sz="1800" dirty="0">
              <a:solidFill>
                <a:srgbClr val="000000"/>
              </a:solidFill>
              <a:latin typeface="Arial"/>
              <a:cs typeface="+mn-cs"/>
            </a:endParaRPr>
          </a:p>
        </p:txBody>
      </p:sp>
      <p:sp>
        <p:nvSpPr>
          <p:cNvPr id="744" name="Rectangle 26"/>
          <p:cNvSpPr>
            <a:spLocks noChangeArrowheads="1"/>
          </p:cNvSpPr>
          <p:nvPr/>
        </p:nvSpPr>
        <p:spPr bwMode="auto">
          <a:xfrm>
            <a:off x="5155260" y="6285270"/>
            <a:ext cx="215547" cy="165126"/>
          </a:xfrm>
          <a:prstGeom prst="rect">
            <a:avLst/>
          </a:prstGeom>
          <a:solidFill>
            <a:srgbClr val="8238BA"/>
          </a:solidFill>
          <a:ln w="9525">
            <a:noFill/>
            <a:miter lim="800000"/>
            <a:headEnd/>
            <a:tailEnd/>
          </a:ln>
        </p:spPr>
        <p:txBody>
          <a:bodyPr lIns="91275" tIns="45636" rIns="91275" bIns="45636"/>
          <a:lstStyle/>
          <a:p>
            <a:pPr defTabSz="914206"/>
            <a:endParaRPr lang="es-ES" sz="1800" dirty="0">
              <a:solidFill>
                <a:srgbClr val="000000"/>
              </a:solidFill>
              <a:latin typeface="Arial"/>
              <a:cs typeface="+mn-cs"/>
            </a:endParaRPr>
          </a:p>
        </p:txBody>
      </p:sp>
      <p:sp>
        <p:nvSpPr>
          <p:cNvPr id="764" name="763 Rectángulo"/>
          <p:cNvSpPr/>
          <p:nvPr/>
        </p:nvSpPr>
        <p:spPr>
          <a:xfrm>
            <a:off x="827584" y="6257975"/>
            <a:ext cx="3960440" cy="265040"/>
          </a:xfrm>
          <a:prstGeom prst="rect">
            <a:avLst/>
          </a:prstGeom>
        </p:spPr>
        <p:txBody>
          <a:bodyPr wrap="square" lIns="91420" tIns="45711" rIns="91420" bIns="45711">
            <a:spAutoFit/>
          </a:bodyPr>
          <a:lstStyle/>
          <a:p>
            <a:pPr defTabSz="914206"/>
            <a:r>
              <a:rPr lang="es-ES" sz="1100" b="1" dirty="0" smtClean="0">
                <a:solidFill>
                  <a:srgbClr val="000000"/>
                </a:solidFill>
                <a:latin typeface="Arial"/>
                <a:cs typeface="+mn-cs"/>
              </a:rPr>
              <a:t>Próximos: EEUU, Unión Europea, Noruega e Islandia</a:t>
            </a:r>
            <a:endParaRPr lang="es-ES" sz="1100" b="1" dirty="0">
              <a:solidFill>
                <a:srgbClr val="000000"/>
              </a:solidFill>
              <a:latin typeface="Arial"/>
              <a:cs typeface="+mn-cs"/>
            </a:endParaRPr>
          </a:p>
        </p:txBody>
      </p:sp>
      <p:sp>
        <p:nvSpPr>
          <p:cNvPr id="765" name="764 Rectángulo"/>
          <p:cNvSpPr/>
          <p:nvPr/>
        </p:nvSpPr>
        <p:spPr>
          <a:xfrm>
            <a:off x="5500401" y="5690813"/>
            <a:ext cx="2673783" cy="610471"/>
          </a:xfrm>
          <a:prstGeom prst="rect">
            <a:avLst/>
          </a:prstGeom>
        </p:spPr>
        <p:txBody>
          <a:bodyPr wrap="square" lIns="91420" tIns="45711" rIns="91420" bIns="45711">
            <a:spAutoFit/>
          </a:bodyPr>
          <a:lstStyle/>
          <a:p>
            <a:pPr defTabSz="914206"/>
            <a:r>
              <a:rPr lang="es-ES" sz="1100" b="1" dirty="0" smtClean="0">
                <a:solidFill>
                  <a:srgbClr val="000000"/>
                </a:solidFill>
                <a:latin typeface="Arial"/>
                <a:cs typeface="+mn-cs"/>
              </a:rPr>
              <a:t>En negociación: Panamá</a:t>
            </a:r>
            <a:r>
              <a:rPr lang="es-ES" sz="1100" b="1" dirty="0">
                <a:solidFill>
                  <a:srgbClr val="000000"/>
                </a:solidFill>
                <a:latin typeface="Arial"/>
                <a:cs typeface="+mn-cs"/>
              </a:rPr>
              <a:t>, Venezuela, </a:t>
            </a:r>
            <a:r>
              <a:rPr lang="es-ES" sz="1100" b="1" dirty="0">
                <a:solidFill>
                  <a:srgbClr val="333399">
                    <a:lumMod val="75000"/>
                  </a:srgbClr>
                </a:solidFill>
                <a:latin typeface="Arial"/>
                <a:cs typeface="+mn-cs"/>
              </a:rPr>
              <a:t>Corea del </a:t>
            </a:r>
            <a:r>
              <a:rPr lang="es-ES" sz="1100" b="1" dirty="0" smtClean="0">
                <a:solidFill>
                  <a:srgbClr val="333399">
                    <a:lumMod val="75000"/>
                  </a:srgbClr>
                </a:solidFill>
                <a:latin typeface="Arial"/>
                <a:cs typeface="+mn-cs"/>
              </a:rPr>
              <a:t>Sur, </a:t>
            </a:r>
            <a:r>
              <a:rPr lang="es-ES" sz="1100" b="1" dirty="0">
                <a:solidFill>
                  <a:srgbClr val="333399">
                    <a:lumMod val="75000"/>
                  </a:srgbClr>
                </a:solidFill>
                <a:latin typeface="Arial"/>
                <a:cs typeface="+mn-cs"/>
              </a:rPr>
              <a:t>Turquía</a:t>
            </a:r>
          </a:p>
        </p:txBody>
      </p:sp>
      <p:sp>
        <p:nvSpPr>
          <p:cNvPr id="766" name="765 Rectángulo"/>
          <p:cNvSpPr/>
          <p:nvPr/>
        </p:nvSpPr>
        <p:spPr>
          <a:xfrm>
            <a:off x="5447149" y="6212823"/>
            <a:ext cx="3078017" cy="610471"/>
          </a:xfrm>
          <a:prstGeom prst="rect">
            <a:avLst/>
          </a:prstGeom>
        </p:spPr>
        <p:txBody>
          <a:bodyPr wrap="square" lIns="91420" tIns="45711" rIns="91420" bIns="45711">
            <a:spAutoFit/>
          </a:bodyPr>
          <a:lstStyle/>
          <a:p>
            <a:pPr defTabSz="914206"/>
            <a:r>
              <a:rPr lang="es-ES" sz="1100" b="1" dirty="0" smtClean="0">
                <a:solidFill>
                  <a:srgbClr val="000000"/>
                </a:solidFill>
                <a:latin typeface="Arial"/>
                <a:cs typeface="+mn-cs"/>
              </a:rPr>
              <a:t>Futuro: Costa Rica, República Dominicana</a:t>
            </a:r>
            <a:r>
              <a:rPr lang="es-ES" sz="1100" b="1" dirty="0">
                <a:solidFill>
                  <a:srgbClr val="000000"/>
                </a:solidFill>
                <a:latin typeface="Arial"/>
                <a:cs typeface="+mn-cs"/>
              </a:rPr>
              <a:t>, Rusia, </a:t>
            </a:r>
            <a:r>
              <a:rPr lang="es-ES" sz="1100" b="1" dirty="0">
                <a:solidFill>
                  <a:srgbClr val="333399">
                    <a:lumMod val="75000"/>
                  </a:srgbClr>
                </a:solidFill>
                <a:latin typeface="Arial"/>
                <a:cs typeface="+mn-cs"/>
              </a:rPr>
              <a:t>Comunidad del </a:t>
            </a:r>
            <a:r>
              <a:rPr lang="es-ES" sz="1100" b="1" dirty="0" smtClean="0">
                <a:solidFill>
                  <a:srgbClr val="333399">
                    <a:lumMod val="75000"/>
                  </a:srgbClr>
                </a:solidFill>
                <a:latin typeface="Arial"/>
                <a:cs typeface="+mn-cs"/>
              </a:rPr>
              <a:t>Golfo, </a:t>
            </a:r>
            <a:r>
              <a:rPr lang="es-ES" sz="1100" b="1" dirty="0">
                <a:solidFill>
                  <a:srgbClr val="333399">
                    <a:lumMod val="75000"/>
                  </a:srgbClr>
                </a:solidFill>
                <a:latin typeface="Arial"/>
                <a:cs typeface="+mn-cs"/>
              </a:rPr>
              <a:t>Japón</a:t>
            </a:r>
          </a:p>
        </p:txBody>
      </p:sp>
      <p:sp>
        <p:nvSpPr>
          <p:cNvPr id="767" name="Rectangle 26"/>
          <p:cNvSpPr>
            <a:spLocks noChangeArrowheads="1"/>
          </p:cNvSpPr>
          <p:nvPr/>
        </p:nvSpPr>
        <p:spPr bwMode="auto">
          <a:xfrm>
            <a:off x="5159884" y="5773528"/>
            <a:ext cx="215547" cy="165126"/>
          </a:xfrm>
          <a:prstGeom prst="rect">
            <a:avLst/>
          </a:prstGeom>
          <a:solidFill>
            <a:srgbClr val="CC0000"/>
          </a:solidFill>
          <a:ln w="9525">
            <a:noFill/>
            <a:miter lim="800000"/>
            <a:headEnd/>
            <a:tailEnd/>
          </a:ln>
        </p:spPr>
        <p:txBody>
          <a:bodyPr lIns="91275" tIns="45636" rIns="91275" bIns="45636"/>
          <a:lstStyle/>
          <a:p>
            <a:pPr defTabSz="914206"/>
            <a:endParaRPr lang="es-ES" sz="1800" dirty="0">
              <a:solidFill>
                <a:srgbClr val="000000"/>
              </a:solidFill>
              <a:latin typeface="Arial"/>
              <a:cs typeface="+mn-cs"/>
            </a:endParaRPr>
          </a:p>
        </p:txBody>
      </p:sp>
      <p:sp>
        <p:nvSpPr>
          <p:cNvPr id="768" name="Rectangle 31"/>
          <p:cNvSpPr>
            <a:spLocks noChangeArrowheads="1"/>
          </p:cNvSpPr>
          <p:nvPr/>
        </p:nvSpPr>
        <p:spPr bwMode="auto">
          <a:xfrm>
            <a:off x="510772" y="6290195"/>
            <a:ext cx="203200" cy="157018"/>
          </a:xfrm>
          <a:prstGeom prst="rect">
            <a:avLst/>
          </a:prstGeom>
          <a:solidFill>
            <a:srgbClr val="FFCCFF"/>
          </a:solidFill>
          <a:ln w="9525">
            <a:solidFill>
              <a:srgbClr val="FC96E9"/>
            </a:solidFill>
            <a:miter lim="800000"/>
            <a:headEnd/>
            <a:tailEnd/>
          </a:ln>
        </p:spPr>
        <p:txBody>
          <a:bodyPr lIns="91275" tIns="45636" rIns="91275" bIns="45636"/>
          <a:lstStyle/>
          <a:p>
            <a:pPr defTabSz="914206"/>
            <a:endParaRPr lang="es-ES" sz="1800" dirty="0">
              <a:solidFill>
                <a:srgbClr val="000000"/>
              </a:solidFill>
              <a:latin typeface="Arial"/>
              <a:cs typeface="+mn-cs"/>
            </a:endParaRPr>
          </a:p>
        </p:txBody>
      </p:sp>
      <p:grpSp>
        <p:nvGrpSpPr>
          <p:cNvPr id="2" name="756 Grupo"/>
          <p:cNvGrpSpPr/>
          <p:nvPr/>
        </p:nvGrpSpPr>
        <p:grpSpPr>
          <a:xfrm>
            <a:off x="449263" y="1484787"/>
            <a:ext cx="8299450" cy="3812729"/>
            <a:chOff x="449263" y="1484784"/>
            <a:chExt cx="8299450" cy="3812729"/>
          </a:xfrm>
        </p:grpSpPr>
        <p:sp>
          <p:nvSpPr>
            <p:cNvPr id="2051" name="Rectangle 2"/>
            <p:cNvSpPr>
              <a:spLocks noChangeArrowheads="1"/>
            </p:cNvSpPr>
            <p:nvPr/>
          </p:nvSpPr>
          <p:spPr bwMode="auto">
            <a:xfrm>
              <a:off x="4391025" y="2276500"/>
              <a:ext cx="188494" cy="769369"/>
            </a:xfrm>
            <a:prstGeom prst="rect">
              <a:avLst/>
            </a:prstGeom>
            <a:noFill/>
            <a:ln w="9525">
              <a:noFill/>
              <a:miter lim="800000"/>
              <a:headEnd/>
              <a:tailEnd/>
            </a:ln>
          </p:spPr>
          <p:txBody>
            <a:bodyPr wrap="none">
              <a:spAutoFit/>
            </a:bodyPr>
            <a:lstStyle/>
            <a:p>
              <a:pPr defTabSz="914206" eaLnBrk="0" hangingPunct="0"/>
              <a:endParaRPr lang="en-US" sz="4400" dirty="0">
                <a:solidFill>
                  <a:srgbClr val="000000"/>
                </a:solidFill>
                <a:latin typeface="Calibri" pitchFamily="34" charset="0"/>
              </a:endParaRPr>
            </a:p>
          </p:txBody>
        </p:sp>
        <p:sp>
          <p:nvSpPr>
            <p:cNvPr id="2052" name="Freeform 3"/>
            <p:cNvSpPr>
              <a:spLocks/>
            </p:cNvSpPr>
            <p:nvPr/>
          </p:nvSpPr>
          <p:spPr bwMode="auto">
            <a:xfrm>
              <a:off x="3859213" y="3427438"/>
              <a:ext cx="196850" cy="152400"/>
            </a:xfrm>
            <a:custGeom>
              <a:avLst/>
              <a:gdLst>
                <a:gd name="T0" fmla="*/ 2147483647 w 110"/>
                <a:gd name="T1" fmla="*/ 2147483647 h 97"/>
                <a:gd name="T2" fmla="*/ 2147483647 w 110"/>
                <a:gd name="T3" fmla="*/ 2147483647 h 97"/>
                <a:gd name="T4" fmla="*/ 2147483647 w 110"/>
                <a:gd name="T5" fmla="*/ 2147483647 h 97"/>
                <a:gd name="T6" fmla="*/ 2147483647 w 110"/>
                <a:gd name="T7" fmla="*/ 2147483647 h 97"/>
                <a:gd name="T8" fmla="*/ 2147483647 w 110"/>
                <a:gd name="T9" fmla="*/ 2147483647 h 97"/>
                <a:gd name="T10" fmla="*/ 2147483647 w 110"/>
                <a:gd name="T11" fmla="*/ 2147483647 h 97"/>
                <a:gd name="T12" fmla="*/ 2147483647 w 110"/>
                <a:gd name="T13" fmla="*/ 2147483647 h 97"/>
                <a:gd name="T14" fmla="*/ 2147483647 w 110"/>
                <a:gd name="T15" fmla="*/ 2147483647 h 97"/>
                <a:gd name="T16" fmla="*/ 2147483647 w 110"/>
                <a:gd name="T17" fmla="*/ 2147483647 h 97"/>
                <a:gd name="T18" fmla="*/ 2147483647 w 110"/>
                <a:gd name="T19" fmla="*/ 0 h 97"/>
                <a:gd name="T20" fmla="*/ 2147483647 w 110"/>
                <a:gd name="T21" fmla="*/ 2147483647 h 97"/>
                <a:gd name="T22" fmla="*/ 2147483647 w 110"/>
                <a:gd name="T23" fmla="*/ 2147483647 h 97"/>
                <a:gd name="T24" fmla="*/ 0 w 110"/>
                <a:gd name="T25" fmla="*/ 2147483647 h 97"/>
                <a:gd name="T26" fmla="*/ 2147483647 w 110"/>
                <a:gd name="T27" fmla="*/ 2147483647 h 97"/>
                <a:gd name="T28" fmla="*/ 2147483647 w 110"/>
                <a:gd name="T29" fmla="*/ 2147483647 h 97"/>
                <a:gd name="T30" fmla="*/ 2147483647 w 110"/>
                <a:gd name="T31" fmla="*/ 2147483647 h 97"/>
                <a:gd name="T32" fmla="*/ 2147483647 w 110"/>
                <a:gd name="T33" fmla="*/ 2147483647 h 97"/>
                <a:gd name="T34" fmla="*/ 2147483647 w 110"/>
                <a:gd name="T35" fmla="*/ 2147483647 h 97"/>
                <a:gd name="T36" fmla="*/ 2147483647 w 110"/>
                <a:gd name="T37" fmla="*/ 2147483647 h 97"/>
                <a:gd name="T38" fmla="*/ 2147483647 w 110"/>
                <a:gd name="T39" fmla="*/ 2147483647 h 97"/>
                <a:gd name="T40" fmla="*/ 2147483647 w 110"/>
                <a:gd name="T41" fmla="*/ 2147483647 h 97"/>
                <a:gd name="T42" fmla="*/ 2147483647 w 110"/>
                <a:gd name="T43" fmla="*/ 2147483647 h 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0"/>
                <a:gd name="T67" fmla="*/ 0 h 97"/>
                <a:gd name="T68" fmla="*/ 110 w 110"/>
                <a:gd name="T69" fmla="*/ 97 h 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0" h="97">
                  <a:moveTo>
                    <a:pt x="99" y="91"/>
                  </a:moveTo>
                  <a:lnTo>
                    <a:pt x="104" y="86"/>
                  </a:lnTo>
                  <a:lnTo>
                    <a:pt x="102" y="78"/>
                  </a:lnTo>
                  <a:lnTo>
                    <a:pt x="110" y="72"/>
                  </a:lnTo>
                  <a:lnTo>
                    <a:pt x="104" y="53"/>
                  </a:lnTo>
                  <a:lnTo>
                    <a:pt x="106" y="43"/>
                  </a:lnTo>
                  <a:lnTo>
                    <a:pt x="89" y="3"/>
                  </a:lnTo>
                  <a:lnTo>
                    <a:pt x="65" y="12"/>
                  </a:lnTo>
                  <a:lnTo>
                    <a:pt x="57" y="3"/>
                  </a:lnTo>
                  <a:lnTo>
                    <a:pt x="21" y="0"/>
                  </a:lnTo>
                  <a:lnTo>
                    <a:pt x="19" y="16"/>
                  </a:lnTo>
                  <a:lnTo>
                    <a:pt x="6" y="21"/>
                  </a:lnTo>
                  <a:lnTo>
                    <a:pt x="0" y="31"/>
                  </a:lnTo>
                  <a:lnTo>
                    <a:pt x="26" y="62"/>
                  </a:lnTo>
                  <a:lnTo>
                    <a:pt x="40" y="48"/>
                  </a:lnTo>
                  <a:lnTo>
                    <a:pt x="54" y="47"/>
                  </a:lnTo>
                  <a:lnTo>
                    <a:pt x="68" y="67"/>
                  </a:lnTo>
                  <a:lnTo>
                    <a:pt x="65" y="76"/>
                  </a:lnTo>
                  <a:lnTo>
                    <a:pt x="71" y="76"/>
                  </a:lnTo>
                  <a:lnTo>
                    <a:pt x="81" y="73"/>
                  </a:lnTo>
                  <a:lnTo>
                    <a:pt x="89" y="97"/>
                  </a:lnTo>
                  <a:lnTo>
                    <a:pt x="99" y="91"/>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053" name="Freeform 4"/>
            <p:cNvSpPr>
              <a:spLocks/>
            </p:cNvSpPr>
            <p:nvPr/>
          </p:nvSpPr>
          <p:spPr bwMode="auto">
            <a:xfrm>
              <a:off x="3859213" y="3427438"/>
              <a:ext cx="196850" cy="152400"/>
            </a:xfrm>
            <a:custGeom>
              <a:avLst/>
              <a:gdLst>
                <a:gd name="T0" fmla="*/ 2147483647 w 110"/>
                <a:gd name="T1" fmla="*/ 2147483647 h 97"/>
                <a:gd name="T2" fmla="*/ 2147483647 w 110"/>
                <a:gd name="T3" fmla="*/ 2147483647 h 97"/>
                <a:gd name="T4" fmla="*/ 2147483647 w 110"/>
                <a:gd name="T5" fmla="*/ 2147483647 h 97"/>
                <a:gd name="T6" fmla="*/ 2147483647 w 110"/>
                <a:gd name="T7" fmla="*/ 2147483647 h 97"/>
                <a:gd name="T8" fmla="*/ 2147483647 w 110"/>
                <a:gd name="T9" fmla="*/ 2147483647 h 97"/>
                <a:gd name="T10" fmla="*/ 2147483647 w 110"/>
                <a:gd name="T11" fmla="*/ 2147483647 h 97"/>
                <a:gd name="T12" fmla="*/ 2147483647 w 110"/>
                <a:gd name="T13" fmla="*/ 2147483647 h 97"/>
                <a:gd name="T14" fmla="*/ 2147483647 w 110"/>
                <a:gd name="T15" fmla="*/ 2147483647 h 97"/>
                <a:gd name="T16" fmla="*/ 2147483647 w 110"/>
                <a:gd name="T17" fmla="*/ 2147483647 h 97"/>
                <a:gd name="T18" fmla="*/ 2147483647 w 110"/>
                <a:gd name="T19" fmla="*/ 0 h 97"/>
                <a:gd name="T20" fmla="*/ 2147483647 w 110"/>
                <a:gd name="T21" fmla="*/ 2147483647 h 97"/>
                <a:gd name="T22" fmla="*/ 2147483647 w 110"/>
                <a:gd name="T23" fmla="*/ 2147483647 h 97"/>
                <a:gd name="T24" fmla="*/ 0 w 110"/>
                <a:gd name="T25" fmla="*/ 2147483647 h 97"/>
                <a:gd name="T26" fmla="*/ 2147483647 w 110"/>
                <a:gd name="T27" fmla="*/ 2147483647 h 97"/>
                <a:gd name="T28" fmla="*/ 2147483647 w 110"/>
                <a:gd name="T29" fmla="*/ 2147483647 h 97"/>
                <a:gd name="T30" fmla="*/ 2147483647 w 110"/>
                <a:gd name="T31" fmla="*/ 2147483647 h 97"/>
                <a:gd name="T32" fmla="*/ 2147483647 w 110"/>
                <a:gd name="T33" fmla="*/ 2147483647 h 97"/>
                <a:gd name="T34" fmla="*/ 2147483647 w 110"/>
                <a:gd name="T35" fmla="*/ 2147483647 h 97"/>
                <a:gd name="T36" fmla="*/ 2147483647 w 110"/>
                <a:gd name="T37" fmla="*/ 2147483647 h 97"/>
                <a:gd name="T38" fmla="*/ 2147483647 w 110"/>
                <a:gd name="T39" fmla="*/ 2147483647 h 97"/>
                <a:gd name="T40" fmla="*/ 2147483647 w 110"/>
                <a:gd name="T41" fmla="*/ 2147483647 h 97"/>
                <a:gd name="T42" fmla="*/ 2147483647 w 110"/>
                <a:gd name="T43" fmla="*/ 2147483647 h 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0"/>
                <a:gd name="T67" fmla="*/ 0 h 97"/>
                <a:gd name="T68" fmla="*/ 110 w 110"/>
                <a:gd name="T69" fmla="*/ 97 h 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0" h="97">
                  <a:moveTo>
                    <a:pt x="99" y="91"/>
                  </a:moveTo>
                  <a:lnTo>
                    <a:pt x="104" y="86"/>
                  </a:lnTo>
                  <a:lnTo>
                    <a:pt x="102" y="78"/>
                  </a:lnTo>
                  <a:lnTo>
                    <a:pt x="110" y="72"/>
                  </a:lnTo>
                  <a:lnTo>
                    <a:pt x="104" y="53"/>
                  </a:lnTo>
                  <a:lnTo>
                    <a:pt x="106" y="43"/>
                  </a:lnTo>
                  <a:lnTo>
                    <a:pt x="89" y="3"/>
                  </a:lnTo>
                  <a:lnTo>
                    <a:pt x="65" y="12"/>
                  </a:lnTo>
                  <a:lnTo>
                    <a:pt x="57" y="3"/>
                  </a:lnTo>
                  <a:lnTo>
                    <a:pt x="21" y="0"/>
                  </a:lnTo>
                  <a:lnTo>
                    <a:pt x="19" y="16"/>
                  </a:lnTo>
                  <a:lnTo>
                    <a:pt x="6" y="21"/>
                  </a:lnTo>
                  <a:lnTo>
                    <a:pt x="0" y="31"/>
                  </a:lnTo>
                  <a:lnTo>
                    <a:pt x="26" y="62"/>
                  </a:lnTo>
                  <a:lnTo>
                    <a:pt x="40" y="48"/>
                  </a:lnTo>
                  <a:lnTo>
                    <a:pt x="54" y="47"/>
                  </a:lnTo>
                  <a:lnTo>
                    <a:pt x="68" y="67"/>
                  </a:lnTo>
                  <a:lnTo>
                    <a:pt x="65" y="76"/>
                  </a:lnTo>
                  <a:lnTo>
                    <a:pt x="71" y="76"/>
                  </a:lnTo>
                  <a:lnTo>
                    <a:pt x="81" y="73"/>
                  </a:lnTo>
                  <a:lnTo>
                    <a:pt x="89" y="97"/>
                  </a:lnTo>
                  <a:lnTo>
                    <a:pt x="99" y="91"/>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054" name="Freeform 5"/>
            <p:cNvSpPr>
              <a:spLocks/>
            </p:cNvSpPr>
            <p:nvPr/>
          </p:nvSpPr>
          <p:spPr bwMode="auto">
            <a:xfrm>
              <a:off x="4592638" y="3633813"/>
              <a:ext cx="509587" cy="506412"/>
            </a:xfrm>
            <a:custGeom>
              <a:avLst/>
              <a:gdLst>
                <a:gd name="T0" fmla="*/ 2147483647 w 285"/>
                <a:gd name="T1" fmla="*/ 2147483647 h 324"/>
                <a:gd name="T2" fmla="*/ 2147483647 w 285"/>
                <a:gd name="T3" fmla="*/ 2147483647 h 324"/>
                <a:gd name="T4" fmla="*/ 2147483647 w 285"/>
                <a:gd name="T5" fmla="*/ 2147483647 h 324"/>
                <a:gd name="T6" fmla="*/ 2147483647 w 285"/>
                <a:gd name="T7" fmla="*/ 0 h 324"/>
                <a:gd name="T8" fmla="*/ 2147483647 w 285"/>
                <a:gd name="T9" fmla="*/ 0 h 324"/>
                <a:gd name="T10" fmla="*/ 2147483647 w 285"/>
                <a:gd name="T11" fmla="*/ 2147483647 h 324"/>
                <a:gd name="T12" fmla="*/ 2147483647 w 285"/>
                <a:gd name="T13" fmla="*/ 2147483647 h 324"/>
                <a:gd name="T14" fmla="*/ 2147483647 w 285"/>
                <a:gd name="T15" fmla="*/ 2147483647 h 324"/>
                <a:gd name="T16" fmla="*/ 2147483647 w 285"/>
                <a:gd name="T17" fmla="*/ 2147483647 h 324"/>
                <a:gd name="T18" fmla="*/ 2147483647 w 285"/>
                <a:gd name="T19" fmla="*/ 2147483647 h 324"/>
                <a:gd name="T20" fmla="*/ 2147483647 w 285"/>
                <a:gd name="T21" fmla="*/ 2147483647 h 324"/>
                <a:gd name="T22" fmla="*/ 2147483647 w 285"/>
                <a:gd name="T23" fmla="*/ 2147483647 h 324"/>
                <a:gd name="T24" fmla="*/ 2147483647 w 285"/>
                <a:gd name="T25" fmla="*/ 2147483647 h 324"/>
                <a:gd name="T26" fmla="*/ 2147483647 w 285"/>
                <a:gd name="T27" fmla="*/ 2147483647 h 324"/>
                <a:gd name="T28" fmla="*/ 2147483647 w 285"/>
                <a:gd name="T29" fmla="*/ 2147483647 h 324"/>
                <a:gd name="T30" fmla="*/ 0 w 285"/>
                <a:gd name="T31" fmla="*/ 2147483647 h 324"/>
                <a:gd name="T32" fmla="*/ 2147483647 w 285"/>
                <a:gd name="T33" fmla="*/ 2147483647 h 324"/>
                <a:gd name="T34" fmla="*/ 2147483647 w 285"/>
                <a:gd name="T35" fmla="*/ 2147483647 h 324"/>
                <a:gd name="T36" fmla="*/ 2147483647 w 285"/>
                <a:gd name="T37" fmla="*/ 2147483647 h 324"/>
                <a:gd name="T38" fmla="*/ 2147483647 w 285"/>
                <a:gd name="T39" fmla="*/ 2147483647 h 324"/>
                <a:gd name="T40" fmla="*/ 2147483647 w 285"/>
                <a:gd name="T41" fmla="*/ 2147483647 h 324"/>
                <a:gd name="T42" fmla="*/ 2147483647 w 285"/>
                <a:gd name="T43" fmla="*/ 2147483647 h 324"/>
                <a:gd name="T44" fmla="*/ 2147483647 w 285"/>
                <a:gd name="T45" fmla="*/ 2147483647 h 324"/>
                <a:gd name="T46" fmla="*/ 2147483647 w 285"/>
                <a:gd name="T47" fmla="*/ 2147483647 h 324"/>
                <a:gd name="T48" fmla="*/ 2147483647 w 285"/>
                <a:gd name="T49" fmla="*/ 2147483647 h 324"/>
                <a:gd name="T50" fmla="*/ 2147483647 w 285"/>
                <a:gd name="T51" fmla="*/ 2147483647 h 324"/>
                <a:gd name="T52" fmla="*/ 2147483647 w 285"/>
                <a:gd name="T53" fmla="*/ 2147483647 h 324"/>
                <a:gd name="T54" fmla="*/ 2147483647 w 285"/>
                <a:gd name="T55" fmla="*/ 2147483647 h 324"/>
                <a:gd name="T56" fmla="*/ 2147483647 w 285"/>
                <a:gd name="T57" fmla="*/ 2147483647 h 324"/>
                <a:gd name="T58" fmla="*/ 2147483647 w 285"/>
                <a:gd name="T59" fmla="*/ 2147483647 h 324"/>
                <a:gd name="T60" fmla="*/ 2147483647 w 285"/>
                <a:gd name="T61" fmla="*/ 2147483647 h 324"/>
                <a:gd name="T62" fmla="*/ 2147483647 w 285"/>
                <a:gd name="T63" fmla="*/ 2147483647 h 324"/>
                <a:gd name="T64" fmla="*/ 2147483647 w 285"/>
                <a:gd name="T65" fmla="*/ 2147483647 h 324"/>
                <a:gd name="T66" fmla="*/ 2147483647 w 285"/>
                <a:gd name="T67" fmla="*/ 2147483647 h 324"/>
                <a:gd name="T68" fmla="*/ 2147483647 w 285"/>
                <a:gd name="T69" fmla="*/ 2147483647 h 324"/>
                <a:gd name="T70" fmla="*/ 2147483647 w 285"/>
                <a:gd name="T71" fmla="*/ 2147483647 h 324"/>
                <a:gd name="T72" fmla="*/ 2147483647 w 285"/>
                <a:gd name="T73" fmla="*/ 2147483647 h 324"/>
                <a:gd name="T74" fmla="*/ 2147483647 w 285"/>
                <a:gd name="T75" fmla="*/ 2147483647 h 324"/>
                <a:gd name="T76" fmla="*/ 2147483647 w 285"/>
                <a:gd name="T77" fmla="*/ 2147483647 h 324"/>
                <a:gd name="T78" fmla="*/ 2147483647 w 285"/>
                <a:gd name="T79" fmla="*/ 2147483647 h 324"/>
                <a:gd name="T80" fmla="*/ 2147483647 w 285"/>
                <a:gd name="T81" fmla="*/ 2147483647 h 324"/>
                <a:gd name="T82" fmla="*/ 2147483647 w 285"/>
                <a:gd name="T83" fmla="*/ 2147483647 h 324"/>
                <a:gd name="T84" fmla="*/ 2147483647 w 285"/>
                <a:gd name="T85" fmla="*/ 2147483647 h 324"/>
                <a:gd name="T86" fmla="*/ 2147483647 w 285"/>
                <a:gd name="T87" fmla="*/ 2147483647 h 324"/>
                <a:gd name="T88" fmla="*/ 2147483647 w 285"/>
                <a:gd name="T89" fmla="*/ 2147483647 h 324"/>
                <a:gd name="T90" fmla="*/ 2147483647 w 285"/>
                <a:gd name="T91" fmla="*/ 2147483647 h 324"/>
                <a:gd name="T92" fmla="*/ 2147483647 w 285"/>
                <a:gd name="T93" fmla="*/ 2147483647 h 324"/>
                <a:gd name="T94" fmla="*/ 2147483647 w 285"/>
                <a:gd name="T95" fmla="*/ 2147483647 h 324"/>
                <a:gd name="T96" fmla="*/ 2147483647 w 285"/>
                <a:gd name="T97" fmla="*/ 2147483647 h 324"/>
                <a:gd name="T98" fmla="*/ 2147483647 w 285"/>
                <a:gd name="T99" fmla="*/ 2147483647 h 324"/>
                <a:gd name="T100" fmla="*/ 2147483647 w 285"/>
                <a:gd name="T101" fmla="*/ 2147483647 h 324"/>
                <a:gd name="T102" fmla="*/ 2147483647 w 285"/>
                <a:gd name="T103" fmla="*/ 2147483647 h 324"/>
                <a:gd name="T104" fmla="*/ 2147483647 w 285"/>
                <a:gd name="T105" fmla="*/ 2147483647 h 324"/>
                <a:gd name="T106" fmla="*/ 2147483647 w 285"/>
                <a:gd name="T107" fmla="*/ 2147483647 h 324"/>
                <a:gd name="T108" fmla="*/ 2147483647 w 285"/>
                <a:gd name="T109" fmla="*/ 2147483647 h 324"/>
                <a:gd name="T110" fmla="*/ 2147483647 w 285"/>
                <a:gd name="T111" fmla="*/ 2147483647 h 324"/>
                <a:gd name="T112" fmla="*/ 2147483647 w 285"/>
                <a:gd name="T113" fmla="*/ 2147483647 h 324"/>
                <a:gd name="T114" fmla="*/ 2147483647 w 285"/>
                <a:gd name="T115" fmla="*/ 0 h 324"/>
                <a:gd name="T116" fmla="*/ 2147483647 w 285"/>
                <a:gd name="T117" fmla="*/ 2147483647 h 3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5"/>
                <a:gd name="T178" fmla="*/ 0 h 324"/>
                <a:gd name="T179" fmla="*/ 285 w 285"/>
                <a:gd name="T180" fmla="*/ 324 h 3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5" h="324">
                  <a:moveTo>
                    <a:pt x="157" y="7"/>
                  </a:moveTo>
                  <a:lnTo>
                    <a:pt x="152" y="16"/>
                  </a:lnTo>
                  <a:lnTo>
                    <a:pt x="124" y="13"/>
                  </a:lnTo>
                  <a:lnTo>
                    <a:pt x="115" y="0"/>
                  </a:lnTo>
                  <a:lnTo>
                    <a:pt x="107" y="0"/>
                  </a:lnTo>
                  <a:lnTo>
                    <a:pt x="94" y="26"/>
                  </a:lnTo>
                  <a:lnTo>
                    <a:pt x="84" y="57"/>
                  </a:lnTo>
                  <a:lnTo>
                    <a:pt x="80" y="103"/>
                  </a:lnTo>
                  <a:lnTo>
                    <a:pt x="60" y="128"/>
                  </a:lnTo>
                  <a:lnTo>
                    <a:pt x="53" y="160"/>
                  </a:lnTo>
                  <a:lnTo>
                    <a:pt x="32" y="176"/>
                  </a:lnTo>
                  <a:lnTo>
                    <a:pt x="29" y="169"/>
                  </a:lnTo>
                  <a:lnTo>
                    <a:pt x="18" y="176"/>
                  </a:lnTo>
                  <a:lnTo>
                    <a:pt x="10" y="173"/>
                  </a:lnTo>
                  <a:lnTo>
                    <a:pt x="3" y="179"/>
                  </a:lnTo>
                  <a:lnTo>
                    <a:pt x="0" y="195"/>
                  </a:lnTo>
                  <a:lnTo>
                    <a:pt x="3" y="203"/>
                  </a:lnTo>
                  <a:lnTo>
                    <a:pt x="18" y="194"/>
                  </a:lnTo>
                  <a:lnTo>
                    <a:pt x="55" y="192"/>
                  </a:lnTo>
                  <a:lnTo>
                    <a:pt x="63" y="198"/>
                  </a:lnTo>
                  <a:lnTo>
                    <a:pt x="69" y="219"/>
                  </a:lnTo>
                  <a:lnTo>
                    <a:pt x="83" y="235"/>
                  </a:lnTo>
                  <a:lnTo>
                    <a:pt x="103" y="232"/>
                  </a:lnTo>
                  <a:lnTo>
                    <a:pt x="107" y="214"/>
                  </a:lnTo>
                  <a:lnTo>
                    <a:pt x="126" y="213"/>
                  </a:lnTo>
                  <a:lnTo>
                    <a:pt x="126" y="217"/>
                  </a:lnTo>
                  <a:lnTo>
                    <a:pt x="138" y="219"/>
                  </a:lnTo>
                  <a:lnTo>
                    <a:pt x="140" y="224"/>
                  </a:lnTo>
                  <a:lnTo>
                    <a:pt x="142" y="260"/>
                  </a:lnTo>
                  <a:lnTo>
                    <a:pt x="148" y="277"/>
                  </a:lnTo>
                  <a:lnTo>
                    <a:pt x="143" y="284"/>
                  </a:lnTo>
                  <a:lnTo>
                    <a:pt x="146" y="289"/>
                  </a:lnTo>
                  <a:lnTo>
                    <a:pt x="174" y="281"/>
                  </a:lnTo>
                  <a:lnTo>
                    <a:pt x="205" y="300"/>
                  </a:lnTo>
                  <a:lnTo>
                    <a:pt x="218" y="297"/>
                  </a:lnTo>
                  <a:lnTo>
                    <a:pt x="243" y="319"/>
                  </a:lnTo>
                  <a:lnTo>
                    <a:pt x="256" y="324"/>
                  </a:lnTo>
                  <a:lnTo>
                    <a:pt x="257" y="305"/>
                  </a:lnTo>
                  <a:lnTo>
                    <a:pt x="249" y="306"/>
                  </a:lnTo>
                  <a:lnTo>
                    <a:pt x="242" y="299"/>
                  </a:lnTo>
                  <a:lnTo>
                    <a:pt x="247" y="252"/>
                  </a:lnTo>
                  <a:lnTo>
                    <a:pt x="250" y="242"/>
                  </a:lnTo>
                  <a:lnTo>
                    <a:pt x="273" y="236"/>
                  </a:lnTo>
                  <a:lnTo>
                    <a:pt x="277" y="235"/>
                  </a:lnTo>
                  <a:lnTo>
                    <a:pt x="259" y="201"/>
                  </a:lnTo>
                  <a:lnTo>
                    <a:pt x="259" y="169"/>
                  </a:lnTo>
                  <a:lnTo>
                    <a:pt x="256" y="150"/>
                  </a:lnTo>
                  <a:lnTo>
                    <a:pt x="253" y="138"/>
                  </a:lnTo>
                  <a:lnTo>
                    <a:pt x="252" y="133"/>
                  </a:lnTo>
                  <a:lnTo>
                    <a:pt x="260" y="114"/>
                  </a:lnTo>
                  <a:lnTo>
                    <a:pt x="264" y="83"/>
                  </a:lnTo>
                  <a:lnTo>
                    <a:pt x="274" y="70"/>
                  </a:lnTo>
                  <a:lnTo>
                    <a:pt x="285" y="54"/>
                  </a:lnTo>
                  <a:lnTo>
                    <a:pt x="278" y="45"/>
                  </a:lnTo>
                  <a:lnTo>
                    <a:pt x="278" y="27"/>
                  </a:lnTo>
                  <a:lnTo>
                    <a:pt x="263" y="11"/>
                  </a:lnTo>
                  <a:lnTo>
                    <a:pt x="237" y="14"/>
                  </a:lnTo>
                  <a:lnTo>
                    <a:pt x="229" y="0"/>
                  </a:lnTo>
                  <a:lnTo>
                    <a:pt x="157"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55" name="Freeform 6"/>
            <p:cNvSpPr>
              <a:spLocks/>
            </p:cNvSpPr>
            <p:nvPr/>
          </p:nvSpPr>
          <p:spPr bwMode="auto">
            <a:xfrm>
              <a:off x="4592638" y="3633813"/>
              <a:ext cx="509587" cy="506412"/>
            </a:xfrm>
            <a:custGeom>
              <a:avLst/>
              <a:gdLst>
                <a:gd name="T0" fmla="*/ 2147483647 w 285"/>
                <a:gd name="T1" fmla="*/ 2147483647 h 324"/>
                <a:gd name="T2" fmla="*/ 2147483647 w 285"/>
                <a:gd name="T3" fmla="*/ 2147483647 h 324"/>
                <a:gd name="T4" fmla="*/ 2147483647 w 285"/>
                <a:gd name="T5" fmla="*/ 2147483647 h 324"/>
                <a:gd name="T6" fmla="*/ 2147483647 w 285"/>
                <a:gd name="T7" fmla="*/ 0 h 324"/>
                <a:gd name="T8" fmla="*/ 2147483647 w 285"/>
                <a:gd name="T9" fmla="*/ 0 h 324"/>
                <a:gd name="T10" fmla="*/ 2147483647 w 285"/>
                <a:gd name="T11" fmla="*/ 2147483647 h 324"/>
                <a:gd name="T12" fmla="*/ 2147483647 w 285"/>
                <a:gd name="T13" fmla="*/ 2147483647 h 324"/>
                <a:gd name="T14" fmla="*/ 2147483647 w 285"/>
                <a:gd name="T15" fmla="*/ 2147483647 h 324"/>
                <a:gd name="T16" fmla="*/ 2147483647 w 285"/>
                <a:gd name="T17" fmla="*/ 2147483647 h 324"/>
                <a:gd name="T18" fmla="*/ 2147483647 w 285"/>
                <a:gd name="T19" fmla="*/ 2147483647 h 324"/>
                <a:gd name="T20" fmla="*/ 2147483647 w 285"/>
                <a:gd name="T21" fmla="*/ 2147483647 h 324"/>
                <a:gd name="T22" fmla="*/ 2147483647 w 285"/>
                <a:gd name="T23" fmla="*/ 2147483647 h 324"/>
                <a:gd name="T24" fmla="*/ 2147483647 w 285"/>
                <a:gd name="T25" fmla="*/ 2147483647 h 324"/>
                <a:gd name="T26" fmla="*/ 2147483647 w 285"/>
                <a:gd name="T27" fmla="*/ 2147483647 h 324"/>
                <a:gd name="T28" fmla="*/ 2147483647 w 285"/>
                <a:gd name="T29" fmla="*/ 2147483647 h 324"/>
                <a:gd name="T30" fmla="*/ 0 w 285"/>
                <a:gd name="T31" fmla="*/ 2147483647 h 324"/>
                <a:gd name="T32" fmla="*/ 2147483647 w 285"/>
                <a:gd name="T33" fmla="*/ 2147483647 h 324"/>
                <a:gd name="T34" fmla="*/ 2147483647 w 285"/>
                <a:gd name="T35" fmla="*/ 2147483647 h 324"/>
                <a:gd name="T36" fmla="*/ 2147483647 w 285"/>
                <a:gd name="T37" fmla="*/ 2147483647 h 324"/>
                <a:gd name="T38" fmla="*/ 2147483647 w 285"/>
                <a:gd name="T39" fmla="*/ 2147483647 h 324"/>
                <a:gd name="T40" fmla="*/ 2147483647 w 285"/>
                <a:gd name="T41" fmla="*/ 2147483647 h 324"/>
                <a:gd name="T42" fmla="*/ 2147483647 w 285"/>
                <a:gd name="T43" fmla="*/ 2147483647 h 324"/>
                <a:gd name="T44" fmla="*/ 2147483647 w 285"/>
                <a:gd name="T45" fmla="*/ 2147483647 h 324"/>
                <a:gd name="T46" fmla="*/ 2147483647 w 285"/>
                <a:gd name="T47" fmla="*/ 2147483647 h 324"/>
                <a:gd name="T48" fmla="*/ 2147483647 w 285"/>
                <a:gd name="T49" fmla="*/ 2147483647 h 324"/>
                <a:gd name="T50" fmla="*/ 2147483647 w 285"/>
                <a:gd name="T51" fmla="*/ 2147483647 h 324"/>
                <a:gd name="T52" fmla="*/ 2147483647 w 285"/>
                <a:gd name="T53" fmla="*/ 2147483647 h 324"/>
                <a:gd name="T54" fmla="*/ 2147483647 w 285"/>
                <a:gd name="T55" fmla="*/ 2147483647 h 324"/>
                <a:gd name="T56" fmla="*/ 2147483647 w 285"/>
                <a:gd name="T57" fmla="*/ 2147483647 h 324"/>
                <a:gd name="T58" fmla="*/ 2147483647 w 285"/>
                <a:gd name="T59" fmla="*/ 2147483647 h 324"/>
                <a:gd name="T60" fmla="*/ 2147483647 w 285"/>
                <a:gd name="T61" fmla="*/ 2147483647 h 324"/>
                <a:gd name="T62" fmla="*/ 2147483647 w 285"/>
                <a:gd name="T63" fmla="*/ 2147483647 h 324"/>
                <a:gd name="T64" fmla="*/ 2147483647 w 285"/>
                <a:gd name="T65" fmla="*/ 2147483647 h 324"/>
                <a:gd name="T66" fmla="*/ 2147483647 w 285"/>
                <a:gd name="T67" fmla="*/ 2147483647 h 324"/>
                <a:gd name="T68" fmla="*/ 2147483647 w 285"/>
                <a:gd name="T69" fmla="*/ 2147483647 h 324"/>
                <a:gd name="T70" fmla="*/ 2147483647 w 285"/>
                <a:gd name="T71" fmla="*/ 2147483647 h 324"/>
                <a:gd name="T72" fmla="*/ 2147483647 w 285"/>
                <a:gd name="T73" fmla="*/ 2147483647 h 324"/>
                <a:gd name="T74" fmla="*/ 2147483647 w 285"/>
                <a:gd name="T75" fmla="*/ 2147483647 h 324"/>
                <a:gd name="T76" fmla="*/ 2147483647 w 285"/>
                <a:gd name="T77" fmla="*/ 2147483647 h 324"/>
                <a:gd name="T78" fmla="*/ 2147483647 w 285"/>
                <a:gd name="T79" fmla="*/ 2147483647 h 324"/>
                <a:gd name="T80" fmla="*/ 2147483647 w 285"/>
                <a:gd name="T81" fmla="*/ 2147483647 h 324"/>
                <a:gd name="T82" fmla="*/ 2147483647 w 285"/>
                <a:gd name="T83" fmla="*/ 2147483647 h 324"/>
                <a:gd name="T84" fmla="*/ 2147483647 w 285"/>
                <a:gd name="T85" fmla="*/ 2147483647 h 324"/>
                <a:gd name="T86" fmla="*/ 2147483647 w 285"/>
                <a:gd name="T87" fmla="*/ 2147483647 h 324"/>
                <a:gd name="T88" fmla="*/ 2147483647 w 285"/>
                <a:gd name="T89" fmla="*/ 2147483647 h 324"/>
                <a:gd name="T90" fmla="*/ 2147483647 w 285"/>
                <a:gd name="T91" fmla="*/ 2147483647 h 324"/>
                <a:gd name="T92" fmla="*/ 2147483647 w 285"/>
                <a:gd name="T93" fmla="*/ 2147483647 h 324"/>
                <a:gd name="T94" fmla="*/ 2147483647 w 285"/>
                <a:gd name="T95" fmla="*/ 2147483647 h 324"/>
                <a:gd name="T96" fmla="*/ 2147483647 w 285"/>
                <a:gd name="T97" fmla="*/ 2147483647 h 324"/>
                <a:gd name="T98" fmla="*/ 2147483647 w 285"/>
                <a:gd name="T99" fmla="*/ 2147483647 h 324"/>
                <a:gd name="T100" fmla="*/ 2147483647 w 285"/>
                <a:gd name="T101" fmla="*/ 2147483647 h 324"/>
                <a:gd name="T102" fmla="*/ 2147483647 w 285"/>
                <a:gd name="T103" fmla="*/ 2147483647 h 324"/>
                <a:gd name="T104" fmla="*/ 2147483647 w 285"/>
                <a:gd name="T105" fmla="*/ 2147483647 h 324"/>
                <a:gd name="T106" fmla="*/ 2147483647 w 285"/>
                <a:gd name="T107" fmla="*/ 2147483647 h 324"/>
                <a:gd name="T108" fmla="*/ 2147483647 w 285"/>
                <a:gd name="T109" fmla="*/ 2147483647 h 324"/>
                <a:gd name="T110" fmla="*/ 2147483647 w 285"/>
                <a:gd name="T111" fmla="*/ 2147483647 h 324"/>
                <a:gd name="T112" fmla="*/ 2147483647 w 285"/>
                <a:gd name="T113" fmla="*/ 2147483647 h 324"/>
                <a:gd name="T114" fmla="*/ 2147483647 w 285"/>
                <a:gd name="T115" fmla="*/ 0 h 324"/>
                <a:gd name="T116" fmla="*/ 2147483647 w 285"/>
                <a:gd name="T117" fmla="*/ 2147483647 h 3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5"/>
                <a:gd name="T178" fmla="*/ 0 h 324"/>
                <a:gd name="T179" fmla="*/ 285 w 285"/>
                <a:gd name="T180" fmla="*/ 324 h 3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5" h="324">
                  <a:moveTo>
                    <a:pt x="157" y="7"/>
                  </a:moveTo>
                  <a:lnTo>
                    <a:pt x="152" y="16"/>
                  </a:lnTo>
                  <a:lnTo>
                    <a:pt x="124" y="13"/>
                  </a:lnTo>
                  <a:lnTo>
                    <a:pt x="115" y="0"/>
                  </a:lnTo>
                  <a:lnTo>
                    <a:pt x="107" y="0"/>
                  </a:lnTo>
                  <a:lnTo>
                    <a:pt x="94" y="26"/>
                  </a:lnTo>
                  <a:lnTo>
                    <a:pt x="84" y="57"/>
                  </a:lnTo>
                  <a:lnTo>
                    <a:pt x="80" y="103"/>
                  </a:lnTo>
                  <a:lnTo>
                    <a:pt x="60" y="128"/>
                  </a:lnTo>
                  <a:lnTo>
                    <a:pt x="53" y="160"/>
                  </a:lnTo>
                  <a:lnTo>
                    <a:pt x="32" y="176"/>
                  </a:lnTo>
                  <a:lnTo>
                    <a:pt x="29" y="169"/>
                  </a:lnTo>
                  <a:lnTo>
                    <a:pt x="18" y="176"/>
                  </a:lnTo>
                  <a:lnTo>
                    <a:pt x="10" y="173"/>
                  </a:lnTo>
                  <a:lnTo>
                    <a:pt x="3" y="179"/>
                  </a:lnTo>
                  <a:lnTo>
                    <a:pt x="0" y="195"/>
                  </a:lnTo>
                  <a:lnTo>
                    <a:pt x="3" y="203"/>
                  </a:lnTo>
                  <a:lnTo>
                    <a:pt x="18" y="194"/>
                  </a:lnTo>
                  <a:lnTo>
                    <a:pt x="55" y="192"/>
                  </a:lnTo>
                  <a:lnTo>
                    <a:pt x="63" y="198"/>
                  </a:lnTo>
                  <a:lnTo>
                    <a:pt x="69" y="219"/>
                  </a:lnTo>
                  <a:lnTo>
                    <a:pt x="83" y="235"/>
                  </a:lnTo>
                  <a:lnTo>
                    <a:pt x="103" y="232"/>
                  </a:lnTo>
                  <a:lnTo>
                    <a:pt x="107" y="214"/>
                  </a:lnTo>
                  <a:lnTo>
                    <a:pt x="126" y="213"/>
                  </a:lnTo>
                  <a:lnTo>
                    <a:pt x="126" y="217"/>
                  </a:lnTo>
                  <a:lnTo>
                    <a:pt x="138" y="219"/>
                  </a:lnTo>
                  <a:lnTo>
                    <a:pt x="140" y="224"/>
                  </a:lnTo>
                  <a:lnTo>
                    <a:pt x="142" y="260"/>
                  </a:lnTo>
                  <a:lnTo>
                    <a:pt x="148" y="277"/>
                  </a:lnTo>
                  <a:lnTo>
                    <a:pt x="143" y="284"/>
                  </a:lnTo>
                  <a:lnTo>
                    <a:pt x="146" y="289"/>
                  </a:lnTo>
                  <a:lnTo>
                    <a:pt x="174" y="281"/>
                  </a:lnTo>
                  <a:lnTo>
                    <a:pt x="205" y="300"/>
                  </a:lnTo>
                  <a:lnTo>
                    <a:pt x="218" y="297"/>
                  </a:lnTo>
                  <a:lnTo>
                    <a:pt x="243" y="319"/>
                  </a:lnTo>
                  <a:lnTo>
                    <a:pt x="256" y="324"/>
                  </a:lnTo>
                  <a:lnTo>
                    <a:pt x="257" y="305"/>
                  </a:lnTo>
                  <a:lnTo>
                    <a:pt x="249" y="306"/>
                  </a:lnTo>
                  <a:lnTo>
                    <a:pt x="242" y="299"/>
                  </a:lnTo>
                  <a:lnTo>
                    <a:pt x="247" y="252"/>
                  </a:lnTo>
                  <a:lnTo>
                    <a:pt x="250" y="242"/>
                  </a:lnTo>
                  <a:lnTo>
                    <a:pt x="273" y="236"/>
                  </a:lnTo>
                  <a:lnTo>
                    <a:pt x="277" y="235"/>
                  </a:lnTo>
                  <a:lnTo>
                    <a:pt x="259" y="201"/>
                  </a:lnTo>
                  <a:lnTo>
                    <a:pt x="259" y="169"/>
                  </a:lnTo>
                  <a:lnTo>
                    <a:pt x="256" y="150"/>
                  </a:lnTo>
                  <a:lnTo>
                    <a:pt x="253" y="138"/>
                  </a:lnTo>
                  <a:lnTo>
                    <a:pt x="252" y="133"/>
                  </a:lnTo>
                  <a:lnTo>
                    <a:pt x="260" y="114"/>
                  </a:lnTo>
                  <a:lnTo>
                    <a:pt x="264" y="83"/>
                  </a:lnTo>
                  <a:lnTo>
                    <a:pt x="274" y="70"/>
                  </a:lnTo>
                  <a:lnTo>
                    <a:pt x="285" y="54"/>
                  </a:lnTo>
                  <a:lnTo>
                    <a:pt x="278" y="45"/>
                  </a:lnTo>
                  <a:lnTo>
                    <a:pt x="278" y="27"/>
                  </a:lnTo>
                  <a:lnTo>
                    <a:pt x="263" y="11"/>
                  </a:lnTo>
                  <a:lnTo>
                    <a:pt x="237" y="14"/>
                  </a:lnTo>
                  <a:lnTo>
                    <a:pt x="229" y="0"/>
                  </a:lnTo>
                  <a:lnTo>
                    <a:pt x="157"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56" name="Freeform 7"/>
            <p:cNvSpPr>
              <a:spLocks/>
            </p:cNvSpPr>
            <p:nvPr/>
          </p:nvSpPr>
          <p:spPr bwMode="auto">
            <a:xfrm>
              <a:off x="4648200" y="3475063"/>
              <a:ext cx="352425" cy="223837"/>
            </a:xfrm>
            <a:custGeom>
              <a:avLst/>
              <a:gdLst>
                <a:gd name="T0" fmla="*/ 2147483647 w 197"/>
                <a:gd name="T1" fmla="*/ 2147483647 h 143"/>
                <a:gd name="T2" fmla="*/ 0 w 197"/>
                <a:gd name="T3" fmla="*/ 2147483647 h 143"/>
                <a:gd name="T4" fmla="*/ 2147483647 w 197"/>
                <a:gd name="T5" fmla="*/ 2147483647 h 143"/>
                <a:gd name="T6" fmla="*/ 2147483647 w 197"/>
                <a:gd name="T7" fmla="*/ 2147483647 h 143"/>
                <a:gd name="T8" fmla="*/ 2147483647 w 197"/>
                <a:gd name="T9" fmla="*/ 2147483647 h 143"/>
                <a:gd name="T10" fmla="*/ 2147483647 w 197"/>
                <a:gd name="T11" fmla="*/ 2147483647 h 143"/>
                <a:gd name="T12" fmla="*/ 2147483647 w 197"/>
                <a:gd name="T13" fmla="*/ 2147483647 h 143"/>
                <a:gd name="T14" fmla="*/ 2147483647 w 197"/>
                <a:gd name="T15" fmla="*/ 2147483647 h 143"/>
                <a:gd name="T16" fmla="*/ 2147483647 w 197"/>
                <a:gd name="T17" fmla="*/ 0 h 143"/>
                <a:gd name="T18" fmla="*/ 2147483647 w 197"/>
                <a:gd name="T19" fmla="*/ 2147483647 h 143"/>
                <a:gd name="T20" fmla="*/ 2147483647 w 197"/>
                <a:gd name="T21" fmla="*/ 2147483647 h 143"/>
                <a:gd name="T22" fmla="*/ 2147483647 w 197"/>
                <a:gd name="T23" fmla="*/ 2147483647 h 143"/>
                <a:gd name="T24" fmla="*/ 2147483647 w 197"/>
                <a:gd name="T25" fmla="*/ 2147483647 h 143"/>
                <a:gd name="T26" fmla="*/ 2147483647 w 197"/>
                <a:gd name="T27" fmla="*/ 2147483647 h 143"/>
                <a:gd name="T28" fmla="*/ 2147483647 w 197"/>
                <a:gd name="T29" fmla="*/ 2147483647 h 143"/>
                <a:gd name="T30" fmla="*/ 2147483647 w 197"/>
                <a:gd name="T31" fmla="*/ 2147483647 h 143"/>
                <a:gd name="T32" fmla="*/ 2147483647 w 197"/>
                <a:gd name="T33" fmla="*/ 2147483647 h 143"/>
                <a:gd name="T34" fmla="*/ 2147483647 w 197"/>
                <a:gd name="T35" fmla="*/ 2147483647 h 143"/>
                <a:gd name="T36" fmla="*/ 2147483647 w 197"/>
                <a:gd name="T37" fmla="*/ 2147483647 h 143"/>
                <a:gd name="T38" fmla="*/ 2147483647 w 197"/>
                <a:gd name="T39" fmla="*/ 2147483647 h 143"/>
                <a:gd name="T40" fmla="*/ 2147483647 w 197"/>
                <a:gd name="T41" fmla="*/ 2147483647 h 143"/>
                <a:gd name="T42" fmla="*/ 2147483647 w 197"/>
                <a:gd name="T43" fmla="*/ 2147483647 h 143"/>
                <a:gd name="T44" fmla="*/ 2147483647 w 197"/>
                <a:gd name="T45" fmla="*/ 2147483647 h 143"/>
                <a:gd name="T46" fmla="*/ 2147483647 w 197"/>
                <a:gd name="T47" fmla="*/ 2147483647 h 1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7"/>
                <a:gd name="T73" fmla="*/ 0 h 143"/>
                <a:gd name="T74" fmla="*/ 197 w 197"/>
                <a:gd name="T75" fmla="*/ 143 h 1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7" h="143">
                  <a:moveTo>
                    <a:pt x="3" y="108"/>
                  </a:moveTo>
                  <a:lnTo>
                    <a:pt x="0" y="90"/>
                  </a:lnTo>
                  <a:lnTo>
                    <a:pt x="13" y="61"/>
                  </a:lnTo>
                  <a:lnTo>
                    <a:pt x="59" y="50"/>
                  </a:lnTo>
                  <a:lnTo>
                    <a:pt x="69" y="41"/>
                  </a:lnTo>
                  <a:lnTo>
                    <a:pt x="66" y="36"/>
                  </a:lnTo>
                  <a:lnTo>
                    <a:pt x="90" y="31"/>
                  </a:lnTo>
                  <a:lnTo>
                    <a:pt x="110" y="4"/>
                  </a:lnTo>
                  <a:lnTo>
                    <a:pt x="124" y="0"/>
                  </a:lnTo>
                  <a:lnTo>
                    <a:pt x="137" y="17"/>
                  </a:lnTo>
                  <a:lnTo>
                    <a:pt x="135" y="36"/>
                  </a:lnTo>
                  <a:lnTo>
                    <a:pt x="158" y="48"/>
                  </a:lnTo>
                  <a:lnTo>
                    <a:pt x="197" y="101"/>
                  </a:lnTo>
                  <a:lnTo>
                    <a:pt x="125" y="108"/>
                  </a:lnTo>
                  <a:lnTo>
                    <a:pt x="120" y="117"/>
                  </a:lnTo>
                  <a:lnTo>
                    <a:pt x="92" y="114"/>
                  </a:lnTo>
                  <a:lnTo>
                    <a:pt x="83" y="101"/>
                  </a:lnTo>
                  <a:lnTo>
                    <a:pt x="75" y="101"/>
                  </a:lnTo>
                  <a:lnTo>
                    <a:pt x="62" y="127"/>
                  </a:lnTo>
                  <a:lnTo>
                    <a:pt x="52" y="133"/>
                  </a:lnTo>
                  <a:lnTo>
                    <a:pt x="44" y="127"/>
                  </a:lnTo>
                  <a:lnTo>
                    <a:pt x="31" y="133"/>
                  </a:lnTo>
                  <a:lnTo>
                    <a:pt x="24" y="143"/>
                  </a:lnTo>
                  <a:lnTo>
                    <a:pt x="3" y="10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57" name="Freeform 8"/>
            <p:cNvSpPr>
              <a:spLocks/>
            </p:cNvSpPr>
            <p:nvPr/>
          </p:nvSpPr>
          <p:spPr bwMode="auto">
            <a:xfrm>
              <a:off x="4648200" y="3475063"/>
              <a:ext cx="352425" cy="223837"/>
            </a:xfrm>
            <a:custGeom>
              <a:avLst/>
              <a:gdLst>
                <a:gd name="T0" fmla="*/ 2147483647 w 197"/>
                <a:gd name="T1" fmla="*/ 2147483647 h 143"/>
                <a:gd name="T2" fmla="*/ 0 w 197"/>
                <a:gd name="T3" fmla="*/ 2147483647 h 143"/>
                <a:gd name="T4" fmla="*/ 2147483647 w 197"/>
                <a:gd name="T5" fmla="*/ 2147483647 h 143"/>
                <a:gd name="T6" fmla="*/ 2147483647 w 197"/>
                <a:gd name="T7" fmla="*/ 2147483647 h 143"/>
                <a:gd name="T8" fmla="*/ 2147483647 w 197"/>
                <a:gd name="T9" fmla="*/ 2147483647 h 143"/>
                <a:gd name="T10" fmla="*/ 2147483647 w 197"/>
                <a:gd name="T11" fmla="*/ 2147483647 h 143"/>
                <a:gd name="T12" fmla="*/ 2147483647 w 197"/>
                <a:gd name="T13" fmla="*/ 2147483647 h 143"/>
                <a:gd name="T14" fmla="*/ 2147483647 w 197"/>
                <a:gd name="T15" fmla="*/ 2147483647 h 143"/>
                <a:gd name="T16" fmla="*/ 2147483647 w 197"/>
                <a:gd name="T17" fmla="*/ 0 h 143"/>
                <a:gd name="T18" fmla="*/ 2147483647 w 197"/>
                <a:gd name="T19" fmla="*/ 2147483647 h 143"/>
                <a:gd name="T20" fmla="*/ 2147483647 w 197"/>
                <a:gd name="T21" fmla="*/ 2147483647 h 143"/>
                <a:gd name="T22" fmla="*/ 2147483647 w 197"/>
                <a:gd name="T23" fmla="*/ 2147483647 h 143"/>
                <a:gd name="T24" fmla="*/ 2147483647 w 197"/>
                <a:gd name="T25" fmla="*/ 2147483647 h 143"/>
                <a:gd name="T26" fmla="*/ 2147483647 w 197"/>
                <a:gd name="T27" fmla="*/ 2147483647 h 143"/>
                <a:gd name="T28" fmla="*/ 2147483647 w 197"/>
                <a:gd name="T29" fmla="*/ 2147483647 h 143"/>
                <a:gd name="T30" fmla="*/ 2147483647 w 197"/>
                <a:gd name="T31" fmla="*/ 2147483647 h 143"/>
                <a:gd name="T32" fmla="*/ 2147483647 w 197"/>
                <a:gd name="T33" fmla="*/ 2147483647 h 143"/>
                <a:gd name="T34" fmla="*/ 2147483647 w 197"/>
                <a:gd name="T35" fmla="*/ 2147483647 h 143"/>
                <a:gd name="T36" fmla="*/ 2147483647 w 197"/>
                <a:gd name="T37" fmla="*/ 2147483647 h 143"/>
                <a:gd name="T38" fmla="*/ 2147483647 w 197"/>
                <a:gd name="T39" fmla="*/ 2147483647 h 143"/>
                <a:gd name="T40" fmla="*/ 2147483647 w 197"/>
                <a:gd name="T41" fmla="*/ 2147483647 h 143"/>
                <a:gd name="T42" fmla="*/ 2147483647 w 197"/>
                <a:gd name="T43" fmla="*/ 2147483647 h 143"/>
                <a:gd name="T44" fmla="*/ 2147483647 w 197"/>
                <a:gd name="T45" fmla="*/ 2147483647 h 143"/>
                <a:gd name="T46" fmla="*/ 2147483647 w 197"/>
                <a:gd name="T47" fmla="*/ 2147483647 h 1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7"/>
                <a:gd name="T73" fmla="*/ 0 h 143"/>
                <a:gd name="T74" fmla="*/ 197 w 197"/>
                <a:gd name="T75" fmla="*/ 143 h 1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7" h="143">
                  <a:moveTo>
                    <a:pt x="3" y="108"/>
                  </a:moveTo>
                  <a:lnTo>
                    <a:pt x="0" y="90"/>
                  </a:lnTo>
                  <a:lnTo>
                    <a:pt x="13" y="61"/>
                  </a:lnTo>
                  <a:lnTo>
                    <a:pt x="59" y="50"/>
                  </a:lnTo>
                  <a:lnTo>
                    <a:pt x="69" y="41"/>
                  </a:lnTo>
                  <a:lnTo>
                    <a:pt x="66" y="36"/>
                  </a:lnTo>
                  <a:lnTo>
                    <a:pt x="90" y="31"/>
                  </a:lnTo>
                  <a:lnTo>
                    <a:pt x="110" y="4"/>
                  </a:lnTo>
                  <a:lnTo>
                    <a:pt x="124" y="0"/>
                  </a:lnTo>
                  <a:lnTo>
                    <a:pt x="137" y="17"/>
                  </a:lnTo>
                  <a:lnTo>
                    <a:pt x="135" y="36"/>
                  </a:lnTo>
                  <a:lnTo>
                    <a:pt x="158" y="48"/>
                  </a:lnTo>
                  <a:lnTo>
                    <a:pt x="197" y="101"/>
                  </a:lnTo>
                  <a:lnTo>
                    <a:pt x="125" y="108"/>
                  </a:lnTo>
                  <a:lnTo>
                    <a:pt x="120" y="117"/>
                  </a:lnTo>
                  <a:lnTo>
                    <a:pt x="92" y="114"/>
                  </a:lnTo>
                  <a:lnTo>
                    <a:pt x="83" y="101"/>
                  </a:lnTo>
                  <a:lnTo>
                    <a:pt x="75" y="101"/>
                  </a:lnTo>
                  <a:lnTo>
                    <a:pt x="62" y="127"/>
                  </a:lnTo>
                  <a:lnTo>
                    <a:pt x="52" y="133"/>
                  </a:lnTo>
                  <a:lnTo>
                    <a:pt x="44" y="127"/>
                  </a:lnTo>
                  <a:lnTo>
                    <a:pt x="31" y="133"/>
                  </a:lnTo>
                  <a:lnTo>
                    <a:pt x="24" y="143"/>
                  </a:lnTo>
                  <a:lnTo>
                    <a:pt x="3" y="10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58" name="Freeform 9"/>
            <p:cNvSpPr>
              <a:spLocks/>
            </p:cNvSpPr>
            <p:nvPr/>
          </p:nvSpPr>
          <p:spPr bwMode="auto">
            <a:xfrm>
              <a:off x="5145088" y="3367113"/>
              <a:ext cx="398462" cy="309562"/>
            </a:xfrm>
            <a:custGeom>
              <a:avLst/>
              <a:gdLst>
                <a:gd name="T0" fmla="*/ 2147483647 w 224"/>
                <a:gd name="T1" fmla="*/ 2147483647 h 199"/>
                <a:gd name="T2" fmla="*/ 2147483647 w 224"/>
                <a:gd name="T3" fmla="*/ 2147483647 h 199"/>
                <a:gd name="T4" fmla="*/ 2147483647 w 224"/>
                <a:gd name="T5" fmla="*/ 2147483647 h 199"/>
                <a:gd name="T6" fmla="*/ 2147483647 w 224"/>
                <a:gd name="T7" fmla="*/ 2147483647 h 199"/>
                <a:gd name="T8" fmla="*/ 2147483647 w 224"/>
                <a:gd name="T9" fmla="*/ 2147483647 h 199"/>
                <a:gd name="T10" fmla="*/ 2147483647 w 224"/>
                <a:gd name="T11" fmla="*/ 2147483647 h 199"/>
                <a:gd name="T12" fmla="*/ 2147483647 w 224"/>
                <a:gd name="T13" fmla="*/ 2147483647 h 199"/>
                <a:gd name="T14" fmla="*/ 2147483647 w 224"/>
                <a:gd name="T15" fmla="*/ 2147483647 h 199"/>
                <a:gd name="T16" fmla="*/ 2147483647 w 224"/>
                <a:gd name="T17" fmla="*/ 2147483647 h 199"/>
                <a:gd name="T18" fmla="*/ 2147483647 w 224"/>
                <a:gd name="T19" fmla="*/ 2147483647 h 199"/>
                <a:gd name="T20" fmla="*/ 2147483647 w 224"/>
                <a:gd name="T21" fmla="*/ 2147483647 h 199"/>
                <a:gd name="T22" fmla="*/ 2147483647 w 224"/>
                <a:gd name="T23" fmla="*/ 2147483647 h 199"/>
                <a:gd name="T24" fmla="*/ 2147483647 w 224"/>
                <a:gd name="T25" fmla="*/ 2147483647 h 199"/>
                <a:gd name="T26" fmla="*/ 2147483647 w 224"/>
                <a:gd name="T27" fmla="*/ 2147483647 h 199"/>
                <a:gd name="T28" fmla="*/ 2147483647 w 224"/>
                <a:gd name="T29" fmla="*/ 2147483647 h 199"/>
                <a:gd name="T30" fmla="*/ 2147483647 w 224"/>
                <a:gd name="T31" fmla="*/ 2147483647 h 199"/>
                <a:gd name="T32" fmla="*/ 2147483647 w 224"/>
                <a:gd name="T33" fmla="*/ 2147483647 h 199"/>
                <a:gd name="T34" fmla="*/ 2147483647 w 224"/>
                <a:gd name="T35" fmla="*/ 2147483647 h 199"/>
                <a:gd name="T36" fmla="*/ 2147483647 w 224"/>
                <a:gd name="T37" fmla="*/ 2147483647 h 199"/>
                <a:gd name="T38" fmla="*/ 2147483647 w 224"/>
                <a:gd name="T39" fmla="*/ 2147483647 h 199"/>
                <a:gd name="T40" fmla="*/ 0 w 224"/>
                <a:gd name="T41" fmla="*/ 2147483647 h 199"/>
                <a:gd name="T42" fmla="*/ 2147483647 w 224"/>
                <a:gd name="T43" fmla="*/ 2147483647 h 199"/>
                <a:gd name="T44" fmla="*/ 2147483647 w 224"/>
                <a:gd name="T45" fmla="*/ 2147483647 h 199"/>
                <a:gd name="T46" fmla="*/ 2147483647 w 224"/>
                <a:gd name="T47" fmla="*/ 2147483647 h 199"/>
                <a:gd name="T48" fmla="*/ 2147483647 w 224"/>
                <a:gd name="T49" fmla="*/ 2147483647 h 199"/>
                <a:gd name="T50" fmla="*/ 2147483647 w 224"/>
                <a:gd name="T51" fmla="*/ 2147483647 h 199"/>
                <a:gd name="T52" fmla="*/ 2147483647 w 224"/>
                <a:gd name="T53" fmla="*/ 2147483647 h 199"/>
                <a:gd name="T54" fmla="*/ 2147483647 w 224"/>
                <a:gd name="T55" fmla="*/ 2147483647 h 199"/>
                <a:gd name="T56" fmla="*/ 2147483647 w 224"/>
                <a:gd name="T57" fmla="*/ 0 h 199"/>
                <a:gd name="T58" fmla="*/ 2147483647 w 224"/>
                <a:gd name="T59" fmla="*/ 2147483647 h 199"/>
                <a:gd name="T60" fmla="*/ 2147483647 w 224"/>
                <a:gd name="T61" fmla="*/ 2147483647 h 199"/>
                <a:gd name="T62" fmla="*/ 2147483647 w 224"/>
                <a:gd name="T63" fmla="*/ 2147483647 h 199"/>
                <a:gd name="T64" fmla="*/ 2147483647 w 224"/>
                <a:gd name="T65" fmla="*/ 2147483647 h 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199"/>
                <a:gd name="T101" fmla="*/ 224 w 224"/>
                <a:gd name="T102" fmla="*/ 199 h 1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199">
                  <a:moveTo>
                    <a:pt x="138" y="44"/>
                  </a:moveTo>
                  <a:lnTo>
                    <a:pt x="131" y="63"/>
                  </a:lnTo>
                  <a:lnTo>
                    <a:pt x="131" y="69"/>
                  </a:lnTo>
                  <a:lnTo>
                    <a:pt x="146" y="69"/>
                  </a:lnTo>
                  <a:lnTo>
                    <a:pt x="146" y="70"/>
                  </a:lnTo>
                  <a:lnTo>
                    <a:pt x="146" y="79"/>
                  </a:lnTo>
                  <a:lnTo>
                    <a:pt x="165" y="103"/>
                  </a:lnTo>
                  <a:lnTo>
                    <a:pt x="211" y="119"/>
                  </a:lnTo>
                  <a:lnTo>
                    <a:pt x="224" y="119"/>
                  </a:lnTo>
                  <a:lnTo>
                    <a:pt x="183" y="173"/>
                  </a:lnTo>
                  <a:lnTo>
                    <a:pt x="160" y="174"/>
                  </a:lnTo>
                  <a:lnTo>
                    <a:pt x="134" y="193"/>
                  </a:lnTo>
                  <a:lnTo>
                    <a:pt x="118" y="186"/>
                  </a:lnTo>
                  <a:lnTo>
                    <a:pt x="90" y="199"/>
                  </a:lnTo>
                  <a:lnTo>
                    <a:pt x="73" y="196"/>
                  </a:lnTo>
                  <a:lnTo>
                    <a:pt x="56" y="181"/>
                  </a:lnTo>
                  <a:lnTo>
                    <a:pt x="44" y="181"/>
                  </a:lnTo>
                  <a:lnTo>
                    <a:pt x="44" y="168"/>
                  </a:lnTo>
                  <a:lnTo>
                    <a:pt x="32" y="162"/>
                  </a:lnTo>
                  <a:lnTo>
                    <a:pt x="16" y="132"/>
                  </a:lnTo>
                  <a:lnTo>
                    <a:pt x="0" y="122"/>
                  </a:lnTo>
                  <a:lnTo>
                    <a:pt x="6" y="113"/>
                  </a:lnTo>
                  <a:lnTo>
                    <a:pt x="18" y="110"/>
                  </a:lnTo>
                  <a:lnTo>
                    <a:pt x="18" y="78"/>
                  </a:lnTo>
                  <a:lnTo>
                    <a:pt x="47" y="34"/>
                  </a:lnTo>
                  <a:lnTo>
                    <a:pt x="49" y="9"/>
                  </a:lnTo>
                  <a:lnTo>
                    <a:pt x="61" y="8"/>
                  </a:lnTo>
                  <a:lnTo>
                    <a:pt x="65" y="14"/>
                  </a:lnTo>
                  <a:lnTo>
                    <a:pt x="69" y="0"/>
                  </a:lnTo>
                  <a:lnTo>
                    <a:pt x="77" y="8"/>
                  </a:lnTo>
                  <a:lnTo>
                    <a:pt x="86" y="3"/>
                  </a:lnTo>
                  <a:lnTo>
                    <a:pt x="103" y="6"/>
                  </a:lnTo>
                  <a:lnTo>
                    <a:pt x="138" y="4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59" name="Freeform 10"/>
            <p:cNvSpPr>
              <a:spLocks/>
            </p:cNvSpPr>
            <p:nvPr/>
          </p:nvSpPr>
          <p:spPr bwMode="auto">
            <a:xfrm>
              <a:off x="5145088" y="3367113"/>
              <a:ext cx="398462" cy="309562"/>
            </a:xfrm>
            <a:custGeom>
              <a:avLst/>
              <a:gdLst>
                <a:gd name="T0" fmla="*/ 2147483647 w 224"/>
                <a:gd name="T1" fmla="*/ 2147483647 h 199"/>
                <a:gd name="T2" fmla="*/ 2147483647 w 224"/>
                <a:gd name="T3" fmla="*/ 2147483647 h 199"/>
                <a:gd name="T4" fmla="*/ 2147483647 w 224"/>
                <a:gd name="T5" fmla="*/ 2147483647 h 199"/>
                <a:gd name="T6" fmla="*/ 2147483647 w 224"/>
                <a:gd name="T7" fmla="*/ 2147483647 h 199"/>
                <a:gd name="T8" fmla="*/ 2147483647 w 224"/>
                <a:gd name="T9" fmla="*/ 2147483647 h 199"/>
                <a:gd name="T10" fmla="*/ 2147483647 w 224"/>
                <a:gd name="T11" fmla="*/ 2147483647 h 199"/>
                <a:gd name="T12" fmla="*/ 2147483647 w 224"/>
                <a:gd name="T13" fmla="*/ 2147483647 h 199"/>
                <a:gd name="T14" fmla="*/ 2147483647 w 224"/>
                <a:gd name="T15" fmla="*/ 2147483647 h 199"/>
                <a:gd name="T16" fmla="*/ 2147483647 w 224"/>
                <a:gd name="T17" fmla="*/ 2147483647 h 199"/>
                <a:gd name="T18" fmla="*/ 2147483647 w 224"/>
                <a:gd name="T19" fmla="*/ 2147483647 h 199"/>
                <a:gd name="T20" fmla="*/ 2147483647 w 224"/>
                <a:gd name="T21" fmla="*/ 2147483647 h 199"/>
                <a:gd name="T22" fmla="*/ 2147483647 w 224"/>
                <a:gd name="T23" fmla="*/ 2147483647 h 199"/>
                <a:gd name="T24" fmla="*/ 2147483647 w 224"/>
                <a:gd name="T25" fmla="*/ 2147483647 h 199"/>
                <a:gd name="T26" fmla="*/ 2147483647 w 224"/>
                <a:gd name="T27" fmla="*/ 2147483647 h 199"/>
                <a:gd name="T28" fmla="*/ 2147483647 w 224"/>
                <a:gd name="T29" fmla="*/ 2147483647 h 199"/>
                <a:gd name="T30" fmla="*/ 2147483647 w 224"/>
                <a:gd name="T31" fmla="*/ 2147483647 h 199"/>
                <a:gd name="T32" fmla="*/ 2147483647 w 224"/>
                <a:gd name="T33" fmla="*/ 2147483647 h 199"/>
                <a:gd name="T34" fmla="*/ 2147483647 w 224"/>
                <a:gd name="T35" fmla="*/ 2147483647 h 199"/>
                <a:gd name="T36" fmla="*/ 2147483647 w 224"/>
                <a:gd name="T37" fmla="*/ 2147483647 h 199"/>
                <a:gd name="T38" fmla="*/ 2147483647 w 224"/>
                <a:gd name="T39" fmla="*/ 2147483647 h 199"/>
                <a:gd name="T40" fmla="*/ 0 w 224"/>
                <a:gd name="T41" fmla="*/ 2147483647 h 199"/>
                <a:gd name="T42" fmla="*/ 2147483647 w 224"/>
                <a:gd name="T43" fmla="*/ 2147483647 h 199"/>
                <a:gd name="T44" fmla="*/ 2147483647 w 224"/>
                <a:gd name="T45" fmla="*/ 2147483647 h 199"/>
                <a:gd name="T46" fmla="*/ 2147483647 w 224"/>
                <a:gd name="T47" fmla="*/ 2147483647 h 199"/>
                <a:gd name="T48" fmla="*/ 2147483647 w 224"/>
                <a:gd name="T49" fmla="*/ 2147483647 h 199"/>
                <a:gd name="T50" fmla="*/ 2147483647 w 224"/>
                <a:gd name="T51" fmla="*/ 2147483647 h 199"/>
                <a:gd name="T52" fmla="*/ 2147483647 w 224"/>
                <a:gd name="T53" fmla="*/ 2147483647 h 199"/>
                <a:gd name="T54" fmla="*/ 2147483647 w 224"/>
                <a:gd name="T55" fmla="*/ 2147483647 h 199"/>
                <a:gd name="T56" fmla="*/ 2147483647 w 224"/>
                <a:gd name="T57" fmla="*/ 0 h 199"/>
                <a:gd name="T58" fmla="*/ 2147483647 w 224"/>
                <a:gd name="T59" fmla="*/ 2147483647 h 199"/>
                <a:gd name="T60" fmla="*/ 2147483647 w 224"/>
                <a:gd name="T61" fmla="*/ 2147483647 h 199"/>
                <a:gd name="T62" fmla="*/ 2147483647 w 224"/>
                <a:gd name="T63" fmla="*/ 2147483647 h 199"/>
                <a:gd name="T64" fmla="*/ 2147483647 w 224"/>
                <a:gd name="T65" fmla="*/ 2147483647 h 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199"/>
                <a:gd name="T101" fmla="*/ 224 w 224"/>
                <a:gd name="T102" fmla="*/ 199 h 1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199">
                  <a:moveTo>
                    <a:pt x="138" y="44"/>
                  </a:moveTo>
                  <a:lnTo>
                    <a:pt x="131" y="63"/>
                  </a:lnTo>
                  <a:lnTo>
                    <a:pt x="131" y="69"/>
                  </a:lnTo>
                  <a:lnTo>
                    <a:pt x="146" y="69"/>
                  </a:lnTo>
                  <a:lnTo>
                    <a:pt x="146" y="70"/>
                  </a:lnTo>
                  <a:lnTo>
                    <a:pt x="146" y="79"/>
                  </a:lnTo>
                  <a:lnTo>
                    <a:pt x="165" y="103"/>
                  </a:lnTo>
                  <a:lnTo>
                    <a:pt x="211" y="119"/>
                  </a:lnTo>
                  <a:lnTo>
                    <a:pt x="224" y="119"/>
                  </a:lnTo>
                  <a:lnTo>
                    <a:pt x="183" y="173"/>
                  </a:lnTo>
                  <a:lnTo>
                    <a:pt x="160" y="174"/>
                  </a:lnTo>
                  <a:lnTo>
                    <a:pt x="134" y="193"/>
                  </a:lnTo>
                  <a:lnTo>
                    <a:pt x="118" y="186"/>
                  </a:lnTo>
                  <a:lnTo>
                    <a:pt x="90" y="199"/>
                  </a:lnTo>
                  <a:lnTo>
                    <a:pt x="73" y="196"/>
                  </a:lnTo>
                  <a:lnTo>
                    <a:pt x="56" y="181"/>
                  </a:lnTo>
                  <a:lnTo>
                    <a:pt x="44" y="181"/>
                  </a:lnTo>
                  <a:lnTo>
                    <a:pt x="44" y="168"/>
                  </a:lnTo>
                  <a:lnTo>
                    <a:pt x="32" y="162"/>
                  </a:lnTo>
                  <a:lnTo>
                    <a:pt x="16" y="132"/>
                  </a:lnTo>
                  <a:lnTo>
                    <a:pt x="0" y="122"/>
                  </a:lnTo>
                  <a:lnTo>
                    <a:pt x="6" y="113"/>
                  </a:lnTo>
                  <a:lnTo>
                    <a:pt x="18" y="110"/>
                  </a:lnTo>
                  <a:lnTo>
                    <a:pt x="18" y="78"/>
                  </a:lnTo>
                  <a:lnTo>
                    <a:pt x="47" y="34"/>
                  </a:lnTo>
                  <a:lnTo>
                    <a:pt x="49" y="9"/>
                  </a:lnTo>
                  <a:lnTo>
                    <a:pt x="61" y="8"/>
                  </a:lnTo>
                  <a:lnTo>
                    <a:pt x="65" y="14"/>
                  </a:lnTo>
                  <a:lnTo>
                    <a:pt x="69" y="0"/>
                  </a:lnTo>
                  <a:lnTo>
                    <a:pt x="77" y="8"/>
                  </a:lnTo>
                  <a:lnTo>
                    <a:pt x="86" y="3"/>
                  </a:lnTo>
                  <a:lnTo>
                    <a:pt x="103" y="6"/>
                  </a:lnTo>
                  <a:lnTo>
                    <a:pt x="138" y="4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0" name="Freeform 11"/>
            <p:cNvSpPr>
              <a:spLocks/>
            </p:cNvSpPr>
            <p:nvPr/>
          </p:nvSpPr>
          <p:spPr bwMode="auto">
            <a:xfrm>
              <a:off x="5233988" y="3278213"/>
              <a:ext cx="168275" cy="158750"/>
            </a:xfrm>
            <a:custGeom>
              <a:avLst/>
              <a:gdLst>
                <a:gd name="T0" fmla="*/ 2147483647 w 97"/>
                <a:gd name="T1" fmla="*/ 2147483647 h 101"/>
                <a:gd name="T2" fmla="*/ 2147483647 w 97"/>
                <a:gd name="T3" fmla="*/ 2147483647 h 101"/>
                <a:gd name="T4" fmla="*/ 2147483647 w 97"/>
                <a:gd name="T5" fmla="*/ 2147483647 h 101"/>
                <a:gd name="T6" fmla="*/ 2147483647 w 97"/>
                <a:gd name="T7" fmla="*/ 2147483647 h 101"/>
                <a:gd name="T8" fmla="*/ 2147483647 w 97"/>
                <a:gd name="T9" fmla="*/ 0 h 101"/>
                <a:gd name="T10" fmla="*/ 2147483647 w 97"/>
                <a:gd name="T11" fmla="*/ 2147483647 h 101"/>
                <a:gd name="T12" fmla="*/ 2147483647 w 97"/>
                <a:gd name="T13" fmla="*/ 2147483647 h 101"/>
                <a:gd name="T14" fmla="*/ 0 w 97"/>
                <a:gd name="T15" fmla="*/ 2147483647 h 101"/>
                <a:gd name="T16" fmla="*/ 2147483647 w 97"/>
                <a:gd name="T17" fmla="*/ 2147483647 h 101"/>
                <a:gd name="T18" fmla="*/ 2147483647 w 97"/>
                <a:gd name="T19" fmla="*/ 2147483647 h 101"/>
                <a:gd name="T20" fmla="*/ 2147483647 w 97"/>
                <a:gd name="T21" fmla="*/ 2147483647 h 101"/>
                <a:gd name="T22" fmla="*/ 2147483647 w 97"/>
                <a:gd name="T23" fmla="*/ 2147483647 h 101"/>
                <a:gd name="T24" fmla="*/ 2147483647 w 97"/>
                <a:gd name="T25" fmla="*/ 2147483647 h 101"/>
                <a:gd name="T26" fmla="*/ 2147483647 w 97"/>
                <a:gd name="T27" fmla="*/ 2147483647 h 101"/>
                <a:gd name="T28" fmla="*/ 2147483647 w 97"/>
                <a:gd name="T29" fmla="*/ 2147483647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101"/>
                <a:gd name="T47" fmla="*/ 97 w 97"/>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101">
                  <a:moveTo>
                    <a:pt x="89" y="101"/>
                  </a:moveTo>
                  <a:lnTo>
                    <a:pt x="97" y="95"/>
                  </a:lnTo>
                  <a:lnTo>
                    <a:pt x="71" y="60"/>
                  </a:lnTo>
                  <a:lnTo>
                    <a:pt x="44" y="44"/>
                  </a:lnTo>
                  <a:lnTo>
                    <a:pt x="28" y="0"/>
                  </a:lnTo>
                  <a:lnTo>
                    <a:pt x="24" y="9"/>
                  </a:lnTo>
                  <a:lnTo>
                    <a:pt x="7" y="19"/>
                  </a:lnTo>
                  <a:lnTo>
                    <a:pt x="0" y="66"/>
                  </a:lnTo>
                  <a:lnTo>
                    <a:pt x="12" y="65"/>
                  </a:lnTo>
                  <a:lnTo>
                    <a:pt x="16" y="71"/>
                  </a:lnTo>
                  <a:lnTo>
                    <a:pt x="20" y="57"/>
                  </a:lnTo>
                  <a:lnTo>
                    <a:pt x="28" y="65"/>
                  </a:lnTo>
                  <a:lnTo>
                    <a:pt x="37" y="60"/>
                  </a:lnTo>
                  <a:lnTo>
                    <a:pt x="54" y="63"/>
                  </a:lnTo>
                  <a:lnTo>
                    <a:pt x="89" y="10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1" name="Freeform 12"/>
            <p:cNvSpPr>
              <a:spLocks/>
            </p:cNvSpPr>
            <p:nvPr/>
          </p:nvSpPr>
          <p:spPr bwMode="auto">
            <a:xfrm>
              <a:off x="5233988" y="3278213"/>
              <a:ext cx="168275" cy="158750"/>
            </a:xfrm>
            <a:custGeom>
              <a:avLst/>
              <a:gdLst>
                <a:gd name="T0" fmla="*/ 2147483647 w 97"/>
                <a:gd name="T1" fmla="*/ 2147483647 h 101"/>
                <a:gd name="T2" fmla="*/ 2147483647 w 97"/>
                <a:gd name="T3" fmla="*/ 2147483647 h 101"/>
                <a:gd name="T4" fmla="*/ 2147483647 w 97"/>
                <a:gd name="T5" fmla="*/ 2147483647 h 101"/>
                <a:gd name="T6" fmla="*/ 2147483647 w 97"/>
                <a:gd name="T7" fmla="*/ 2147483647 h 101"/>
                <a:gd name="T8" fmla="*/ 2147483647 w 97"/>
                <a:gd name="T9" fmla="*/ 0 h 101"/>
                <a:gd name="T10" fmla="*/ 2147483647 w 97"/>
                <a:gd name="T11" fmla="*/ 2147483647 h 101"/>
                <a:gd name="T12" fmla="*/ 2147483647 w 97"/>
                <a:gd name="T13" fmla="*/ 2147483647 h 101"/>
                <a:gd name="T14" fmla="*/ 0 w 97"/>
                <a:gd name="T15" fmla="*/ 2147483647 h 101"/>
                <a:gd name="T16" fmla="*/ 2147483647 w 97"/>
                <a:gd name="T17" fmla="*/ 2147483647 h 101"/>
                <a:gd name="T18" fmla="*/ 2147483647 w 97"/>
                <a:gd name="T19" fmla="*/ 2147483647 h 101"/>
                <a:gd name="T20" fmla="*/ 2147483647 w 97"/>
                <a:gd name="T21" fmla="*/ 2147483647 h 101"/>
                <a:gd name="T22" fmla="*/ 2147483647 w 97"/>
                <a:gd name="T23" fmla="*/ 2147483647 h 101"/>
                <a:gd name="T24" fmla="*/ 2147483647 w 97"/>
                <a:gd name="T25" fmla="*/ 2147483647 h 101"/>
                <a:gd name="T26" fmla="*/ 2147483647 w 97"/>
                <a:gd name="T27" fmla="*/ 2147483647 h 101"/>
                <a:gd name="T28" fmla="*/ 2147483647 w 97"/>
                <a:gd name="T29" fmla="*/ 2147483647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101"/>
                <a:gd name="T47" fmla="*/ 97 w 97"/>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101">
                  <a:moveTo>
                    <a:pt x="89" y="101"/>
                  </a:moveTo>
                  <a:lnTo>
                    <a:pt x="97" y="95"/>
                  </a:lnTo>
                  <a:lnTo>
                    <a:pt x="71" y="60"/>
                  </a:lnTo>
                  <a:lnTo>
                    <a:pt x="44" y="44"/>
                  </a:lnTo>
                  <a:lnTo>
                    <a:pt x="28" y="0"/>
                  </a:lnTo>
                  <a:lnTo>
                    <a:pt x="24" y="9"/>
                  </a:lnTo>
                  <a:lnTo>
                    <a:pt x="7" y="19"/>
                  </a:lnTo>
                  <a:lnTo>
                    <a:pt x="0" y="66"/>
                  </a:lnTo>
                  <a:lnTo>
                    <a:pt x="12" y="65"/>
                  </a:lnTo>
                  <a:lnTo>
                    <a:pt x="16" y="71"/>
                  </a:lnTo>
                  <a:lnTo>
                    <a:pt x="20" y="57"/>
                  </a:lnTo>
                  <a:lnTo>
                    <a:pt x="28" y="65"/>
                  </a:lnTo>
                  <a:lnTo>
                    <a:pt x="37" y="60"/>
                  </a:lnTo>
                  <a:lnTo>
                    <a:pt x="54" y="63"/>
                  </a:lnTo>
                  <a:lnTo>
                    <a:pt x="89" y="10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2" name="Freeform 13"/>
            <p:cNvSpPr>
              <a:spLocks/>
            </p:cNvSpPr>
            <p:nvPr/>
          </p:nvSpPr>
          <p:spPr bwMode="auto">
            <a:xfrm>
              <a:off x="4845050" y="3141688"/>
              <a:ext cx="438150" cy="533400"/>
            </a:xfrm>
            <a:custGeom>
              <a:avLst/>
              <a:gdLst>
                <a:gd name="T0" fmla="*/ 2147483647 w 244"/>
                <a:gd name="T1" fmla="*/ 2147483647 h 343"/>
                <a:gd name="T2" fmla="*/ 2147483647 w 244"/>
                <a:gd name="T3" fmla="*/ 2147483647 h 343"/>
                <a:gd name="T4" fmla="*/ 2147483647 w 244"/>
                <a:gd name="T5" fmla="*/ 2147483647 h 343"/>
                <a:gd name="T6" fmla="*/ 2147483647 w 244"/>
                <a:gd name="T7" fmla="*/ 2147483647 h 343"/>
                <a:gd name="T8" fmla="*/ 2147483647 w 244"/>
                <a:gd name="T9" fmla="*/ 2147483647 h 343"/>
                <a:gd name="T10" fmla="*/ 2147483647 w 244"/>
                <a:gd name="T11" fmla="*/ 2147483647 h 343"/>
                <a:gd name="T12" fmla="*/ 2147483647 w 244"/>
                <a:gd name="T13" fmla="*/ 2147483647 h 343"/>
                <a:gd name="T14" fmla="*/ 2147483647 w 244"/>
                <a:gd name="T15" fmla="*/ 0 h 343"/>
                <a:gd name="T16" fmla="*/ 2147483647 w 244"/>
                <a:gd name="T17" fmla="*/ 2147483647 h 343"/>
                <a:gd name="T18" fmla="*/ 2147483647 w 244"/>
                <a:gd name="T19" fmla="*/ 2147483647 h 343"/>
                <a:gd name="T20" fmla="*/ 2147483647 w 244"/>
                <a:gd name="T21" fmla="*/ 2147483647 h 343"/>
                <a:gd name="T22" fmla="*/ 2147483647 w 244"/>
                <a:gd name="T23" fmla="*/ 2147483647 h 343"/>
                <a:gd name="T24" fmla="*/ 2147483647 w 244"/>
                <a:gd name="T25" fmla="*/ 2147483647 h 343"/>
                <a:gd name="T26" fmla="*/ 2147483647 w 244"/>
                <a:gd name="T27" fmla="*/ 2147483647 h 343"/>
                <a:gd name="T28" fmla="*/ 2147483647 w 244"/>
                <a:gd name="T29" fmla="*/ 2147483647 h 343"/>
                <a:gd name="T30" fmla="*/ 2147483647 w 244"/>
                <a:gd name="T31" fmla="*/ 2147483647 h 343"/>
                <a:gd name="T32" fmla="*/ 2147483647 w 244"/>
                <a:gd name="T33" fmla="*/ 2147483647 h 343"/>
                <a:gd name="T34" fmla="*/ 2147483647 w 244"/>
                <a:gd name="T35" fmla="*/ 2147483647 h 343"/>
                <a:gd name="T36" fmla="*/ 0 w 244"/>
                <a:gd name="T37" fmla="*/ 2147483647 h 343"/>
                <a:gd name="T38" fmla="*/ 2147483647 w 244"/>
                <a:gd name="T39" fmla="*/ 2147483647 h 343"/>
                <a:gd name="T40" fmla="*/ 2147483647 w 244"/>
                <a:gd name="T41" fmla="*/ 2147483647 h 343"/>
                <a:gd name="T42" fmla="*/ 2147483647 w 244"/>
                <a:gd name="T43" fmla="*/ 2147483647 h 343"/>
                <a:gd name="T44" fmla="*/ 2147483647 w 244"/>
                <a:gd name="T45" fmla="*/ 2147483647 h 343"/>
                <a:gd name="T46" fmla="*/ 2147483647 w 244"/>
                <a:gd name="T47" fmla="*/ 2147483647 h 343"/>
                <a:gd name="T48" fmla="*/ 2147483647 w 244"/>
                <a:gd name="T49" fmla="*/ 2147483647 h 343"/>
                <a:gd name="T50" fmla="*/ 2147483647 w 244"/>
                <a:gd name="T51" fmla="*/ 2147483647 h 343"/>
                <a:gd name="T52" fmla="*/ 2147483647 w 244"/>
                <a:gd name="T53" fmla="*/ 2147483647 h 343"/>
                <a:gd name="T54" fmla="*/ 2147483647 w 244"/>
                <a:gd name="T55" fmla="*/ 2147483647 h 343"/>
                <a:gd name="T56" fmla="*/ 2147483647 w 244"/>
                <a:gd name="T57" fmla="*/ 2147483647 h 343"/>
                <a:gd name="T58" fmla="*/ 2147483647 w 244"/>
                <a:gd name="T59" fmla="*/ 2147483647 h 343"/>
                <a:gd name="T60" fmla="*/ 2147483647 w 244"/>
                <a:gd name="T61" fmla="*/ 2147483647 h 343"/>
                <a:gd name="T62" fmla="*/ 2147483647 w 244"/>
                <a:gd name="T63" fmla="*/ 2147483647 h 343"/>
                <a:gd name="T64" fmla="*/ 2147483647 w 244"/>
                <a:gd name="T65" fmla="*/ 2147483647 h 343"/>
                <a:gd name="T66" fmla="*/ 2147483647 w 244"/>
                <a:gd name="T67" fmla="*/ 2147483647 h 343"/>
                <a:gd name="T68" fmla="*/ 2147483647 w 244"/>
                <a:gd name="T69" fmla="*/ 2147483647 h 343"/>
                <a:gd name="T70" fmla="*/ 2147483647 w 244"/>
                <a:gd name="T71" fmla="*/ 2147483647 h 343"/>
                <a:gd name="T72" fmla="*/ 2147483647 w 244"/>
                <a:gd name="T73" fmla="*/ 2147483647 h 343"/>
                <a:gd name="T74" fmla="*/ 2147483647 w 244"/>
                <a:gd name="T75" fmla="*/ 2147483647 h 343"/>
                <a:gd name="T76" fmla="*/ 2147483647 w 244"/>
                <a:gd name="T77" fmla="*/ 2147483647 h 343"/>
                <a:gd name="T78" fmla="*/ 2147483647 w 244"/>
                <a:gd name="T79" fmla="*/ 2147483647 h 343"/>
                <a:gd name="T80" fmla="*/ 2147483647 w 244"/>
                <a:gd name="T81" fmla="*/ 2147483647 h 3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4"/>
                <a:gd name="T124" fmla="*/ 0 h 343"/>
                <a:gd name="T125" fmla="*/ 244 w 244"/>
                <a:gd name="T126" fmla="*/ 343 h 3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4" h="343">
                  <a:moveTo>
                    <a:pt x="216" y="155"/>
                  </a:moveTo>
                  <a:lnTo>
                    <a:pt x="223" y="108"/>
                  </a:lnTo>
                  <a:lnTo>
                    <a:pt x="240" y="98"/>
                  </a:lnTo>
                  <a:lnTo>
                    <a:pt x="244" y="89"/>
                  </a:lnTo>
                  <a:lnTo>
                    <a:pt x="232" y="78"/>
                  </a:lnTo>
                  <a:lnTo>
                    <a:pt x="218" y="18"/>
                  </a:lnTo>
                  <a:lnTo>
                    <a:pt x="202" y="6"/>
                  </a:lnTo>
                  <a:lnTo>
                    <a:pt x="198" y="0"/>
                  </a:lnTo>
                  <a:lnTo>
                    <a:pt x="177" y="22"/>
                  </a:lnTo>
                  <a:lnTo>
                    <a:pt x="164" y="18"/>
                  </a:lnTo>
                  <a:lnTo>
                    <a:pt x="45" y="18"/>
                  </a:lnTo>
                  <a:lnTo>
                    <a:pt x="43" y="18"/>
                  </a:lnTo>
                  <a:lnTo>
                    <a:pt x="45" y="50"/>
                  </a:lnTo>
                  <a:lnTo>
                    <a:pt x="32" y="53"/>
                  </a:lnTo>
                  <a:lnTo>
                    <a:pt x="29" y="65"/>
                  </a:lnTo>
                  <a:lnTo>
                    <a:pt x="31" y="124"/>
                  </a:lnTo>
                  <a:lnTo>
                    <a:pt x="29" y="130"/>
                  </a:lnTo>
                  <a:lnTo>
                    <a:pt x="17" y="130"/>
                  </a:lnTo>
                  <a:lnTo>
                    <a:pt x="0" y="178"/>
                  </a:lnTo>
                  <a:lnTo>
                    <a:pt x="14" y="206"/>
                  </a:lnTo>
                  <a:lnTo>
                    <a:pt x="14" y="215"/>
                  </a:lnTo>
                  <a:lnTo>
                    <a:pt x="27" y="232"/>
                  </a:lnTo>
                  <a:lnTo>
                    <a:pt x="25" y="251"/>
                  </a:lnTo>
                  <a:lnTo>
                    <a:pt x="48" y="263"/>
                  </a:lnTo>
                  <a:lnTo>
                    <a:pt x="87" y="316"/>
                  </a:lnTo>
                  <a:lnTo>
                    <a:pt x="95" y="330"/>
                  </a:lnTo>
                  <a:lnTo>
                    <a:pt x="121" y="327"/>
                  </a:lnTo>
                  <a:lnTo>
                    <a:pt x="136" y="343"/>
                  </a:lnTo>
                  <a:lnTo>
                    <a:pt x="153" y="343"/>
                  </a:lnTo>
                  <a:lnTo>
                    <a:pt x="183" y="336"/>
                  </a:lnTo>
                  <a:lnTo>
                    <a:pt x="190" y="327"/>
                  </a:lnTo>
                  <a:lnTo>
                    <a:pt x="211" y="327"/>
                  </a:lnTo>
                  <a:lnTo>
                    <a:pt x="211" y="314"/>
                  </a:lnTo>
                  <a:lnTo>
                    <a:pt x="199" y="308"/>
                  </a:lnTo>
                  <a:lnTo>
                    <a:pt x="183" y="278"/>
                  </a:lnTo>
                  <a:lnTo>
                    <a:pt x="167" y="268"/>
                  </a:lnTo>
                  <a:lnTo>
                    <a:pt x="173" y="259"/>
                  </a:lnTo>
                  <a:lnTo>
                    <a:pt x="185" y="256"/>
                  </a:lnTo>
                  <a:lnTo>
                    <a:pt x="185" y="224"/>
                  </a:lnTo>
                  <a:lnTo>
                    <a:pt x="214" y="180"/>
                  </a:lnTo>
                  <a:lnTo>
                    <a:pt x="216" y="15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3" name="Freeform 14"/>
            <p:cNvSpPr>
              <a:spLocks/>
            </p:cNvSpPr>
            <p:nvPr/>
          </p:nvSpPr>
          <p:spPr bwMode="auto">
            <a:xfrm>
              <a:off x="4845050" y="3141688"/>
              <a:ext cx="438150" cy="533400"/>
            </a:xfrm>
            <a:custGeom>
              <a:avLst/>
              <a:gdLst>
                <a:gd name="T0" fmla="*/ 2147483647 w 244"/>
                <a:gd name="T1" fmla="*/ 2147483647 h 343"/>
                <a:gd name="T2" fmla="*/ 2147483647 w 244"/>
                <a:gd name="T3" fmla="*/ 2147483647 h 343"/>
                <a:gd name="T4" fmla="*/ 2147483647 w 244"/>
                <a:gd name="T5" fmla="*/ 2147483647 h 343"/>
                <a:gd name="T6" fmla="*/ 2147483647 w 244"/>
                <a:gd name="T7" fmla="*/ 2147483647 h 343"/>
                <a:gd name="T8" fmla="*/ 2147483647 w 244"/>
                <a:gd name="T9" fmla="*/ 2147483647 h 343"/>
                <a:gd name="T10" fmla="*/ 2147483647 w 244"/>
                <a:gd name="T11" fmla="*/ 2147483647 h 343"/>
                <a:gd name="T12" fmla="*/ 2147483647 w 244"/>
                <a:gd name="T13" fmla="*/ 2147483647 h 343"/>
                <a:gd name="T14" fmla="*/ 2147483647 w 244"/>
                <a:gd name="T15" fmla="*/ 0 h 343"/>
                <a:gd name="T16" fmla="*/ 2147483647 w 244"/>
                <a:gd name="T17" fmla="*/ 2147483647 h 343"/>
                <a:gd name="T18" fmla="*/ 2147483647 w 244"/>
                <a:gd name="T19" fmla="*/ 2147483647 h 343"/>
                <a:gd name="T20" fmla="*/ 2147483647 w 244"/>
                <a:gd name="T21" fmla="*/ 2147483647 h 343"/>
                <a:gd name="T22" fmla="*/ 2147483647 w 244"/>
                <a:gd name="T23" fmla="*/ 2147483647 h 343"/>
                <a:gd name="T24" fmla="*/ 2147483647 w 244"/>
                <a:gd name="T25" fmla="*/ 2147483647 h 343"/>
                <a:gd name="T26" fmla="*/ 2147483647 w 244"/>
                <a:gd name="T27" fmla="*/ 2147483647 h 343"/>
                <a:gd name="T28" fmla="*/ 2147483647 w 244"/>
                <a:gd name="T29" fmla="*/ 2147483647 h 343"/>
                <a:gd name="T30" fmla="*/ 2147483647 w 244"/>
                <a:gd name="T31" fmla="*/ 2147483647 h 343"/>
                <a:gd name="T32" fmla="*/ 2147483647 w 244"/>
                <a:gd name="T33" fmla="*/ 2147483647 h 343"/>
                <a:gd name="T34" fmla="*/ 2147483647 w 244"/>
                <a:gd name="T35" fmla="*/ 2147483647 h 343"/>
                <a:gd name="T36" fmla="*/ 0 w 244"/>
                <a:gd name="T37" fmla="*/ 2147483647 h 343"/>
                <a:gd name="T38" fmla="*/ 2147483647 w 244"/>
                <a:gd name="T39" fmla="*/ 2147483647 h 343"/>
                <a:gd name="T40" fmla="*/ 2147483647 w 244"/>
                <a:gd name="T41" fmla="*/ 2147483647 h 343"/>
                <a:gd name="T42" fmla="*/ 2147483647 w 244"/>
                <a:gd name="T43" fmla="*/ 2147483647 h 343"/>
                <a:gd name="T44" fmla="*/ 2147483647 w 244"/>
                <a:gd name="T45" fmla="*/ 2147483647 h 343"/>
                <a:gd name="T46" fmla="*/ 2147483647 w 244"/>
                <a:gd name="T47" fmla="*/ 2147483647 h 343"/>
                <a:gd name="T48" fmla="*/ 2147483647 w 244"/>
                <a:gd name="T49" fmla="*/ 2147483647 h 343"/>
                <a:gd name="T50" fmla="*/ 2147483647 w 244"/>
                <a:gd name="T51" fmla="*/ 2147483647 h 343"/>
                <a:gd name="T52" fmla="*/ 2147483647 w 244"/>
                <a:gd name="T53" fmla="*/ 2147483647 h 343"/>
                <a:gd name="T54" fmla="*/ 2147483647 w 244"/>
                <a:gd name="T55" fmla="*/ 2147483647 h 343"/>
                <a:gd name="T56" fmla="*/ 2147483647 w 244"/>
                <a:gd name="T57" fmla="*/ 2147483647 h 343"/>
                <a:gd name="T58" fmla="*/ 2147483647 w 244"/>
                <a:gd name="T59" fmla="*/ 2147483647 h 343"/>
                <a:gd name="T60" fmla="*/ 2147483647 w 244"/>
                <a:gd name="T61" fmla="*/ 2147483647 h 343"/>
                <a:gd name="T62" fmla="*/ 2147483647 w 244"/>
                <a:gd name="T63" fmla="*/ 2147483647 h 343"/>
                <a:gd name="T64" fmla="*/ 2147483647 w 244"/>
                <a:gd name="T65" fmla="*/ 2147483647 h 343"/>
                <a:gd name="T66" fmla="*/ 2147483647 w 244"/>
                <a:gd name="T67" fmla="*/ 2147483647 h 343"/>
                <a:gd name="T68" fmla="*/ 2147483647 w 244"/>
                <a:gd name="T69" fmla="*/ 2147483647 h 343"/>
                <a:gd name="T70" fmla="*/ 2147483647 w 244"/>
                <a:gd name="T71" fmla="*/ 2147483647 h 343"/>
                <a:gd name="T72" fmla="*/ 2147483647 w 244"/>
                <a:gd name="T73" fmla="*/ 2147483647 h 343"/>
                <a:gd name="T74" fmla="*/ 2147483647 w 244"/>
                <a:gd name="T75" fmla="*/ 2147483647 h 343"/>
                <a:gd name="T76" fmla="*/ 2147483647 w 244"/>
                <a:gd name="T77" fmla="*/ 2147483647 h 343"/>
                <a:gd name="T78" fmla="*/ 2147483647 w 244"/>
                <a:gd name="T79" fmla="*/ 2147483647 h 343"/>
                <a:gd name="T80" fmla="*/ 2147483647 w 244"/>
                <a:gd name="T81" fmla="*/ 2147483647 h 3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4"/>
                <a:gd name="T124" fmla="*/ 0 h 343"/>
                <a:gd name="T125" fmla="*/ 244 w 244"/>
                <a:gd name="T126" fmla="*/ 343 h 3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4" h="343">
                  <a:moveTo>
                    <a:pt x="216" y="155"/>
                  </a:moveTo>
                  <a:lnTo>
                    <a:pt x="223" y="108"/>
                  </a:lnTo>
                  <a:lnTo>
                    <a:pt x="240" y="98"/>
                  </a:lnTo>
                  <a:lnTo>
                    <a:pt x="244" y="89"/>
                  </a:lnTo>
                  <a:lnTo>
                    <a:pt x="232" y="78"/>
                  </a:lnTo>
                  <a:lnTo>
                    <a:pt x="218" y="18"/>
                  </a:lnTo>
                  <a:lnTo>
                    <a:pt x="202" y="6"/>
                  </a:lnTo>
                  <a:lnTo>
                    <a:pt x="198" y="0"/>
                  </a:lnTo>
                  <a:lnTo>
                    <a:pt x="177" y="22"/>
                  </a:lnTo>
                  <a:lnTo>
                    <a:pt x="164" y="18"/>
                  </a:lnTo>
                  <a:lnTo>
                    <a:pt x="45" y="18"/>
                  </a:lnTo>
                  <a:lnTo>
                    <a:pt x="43" y="18"/>
                  </a:lnTo>
                  <a:lnTo>
                    <a:pt x="45" y="50"/>
                  </a:lnTo>
                  <a:lnTo>
                    <a:pt x="32" y="53"/>
                  </a:lnTo>
                  <a:lnTo>
                    <a:pt x="29" y="65"/>
                  </a:lnTo>
                  <a:lnTo>
                    <a:pt x="31" y="124"/>
                  </a:lnTo>
                  <a:lnTo>
                    <a:pt x="29" y="130"/>
                  </a:lnTo>
                  <a:lnTo>
                    <a:pt x="17" y="130"/>
                  </a:lnTo>
                  <a:lnTo>
                    <a:pt x="0" y="178"/>
                  </a:lnTo>
                  <a:lnTo>
                    <a:pt x="14" y="206"/>
                  </a:lnTo>
                  <a:lnTo>
                    <a:pt x="14" y="215"/>
                  </a:lnTo>
                  <a:lnTo>
                    <a:pt x="27" y="232"/>
                  </a:lnTo>
                  <a:lnTo>
                    <a:pt x="25" y="251"/>
                  </a:lnTo>
                  <a:lnTo>
                    <a:pt x="48" y="263"/>
                  </a:lnTo>
                  <a:lnTo>
                    <a:pt x="87" y="316"/>
                  </a:lnTo>
                  <a:lnTo>
                    <a:pt x="95" y="330"/>
                  </a:lnTo>
                  <a:lnTo>
                    <a:pt x="121" y="327"/>
                  </a:lnTo>
                  <a:lnTo>
                    <a:pt x="136" y="343"/>
                  </a:lnTo>
                  <a:lnTo>
                    <a:pt x="153" y="343"/>
                  </a:lnTo>
                  <a:lnTo>
                    <a:pt x="183" y="336"/>
                  </a:lnTo>
                  <a:lnTo>
                    <a:pt x="190" y="327"/>
                  </a:lnTo>
                  <a:lnTo>
                    <a:pt x="211" y="327"/>
                  </a:lnTo>
                  <a:lnTo>
                    <a:pt x="211" y="314"/>
                  </a:lnTo>
                  <a:lnTo>
                    <a:pt x="199" y="308"/>
                  </a:lnTo>
                  <a:lnTo>
                    <a:pt x="183" y="278"/>
                  </a:lnTo>
                  <a:lnTo>
                    <a:pt x="167" y="268"/>
                  </a:lnTo>
                  <a:lnTo>
                    <a:pt x="173" y="259"/>
                  </a:lnTo>
                  <a:lnTo>
                    <a:pt x="185" y="256"/>
                  </a:lnTo>
                  <a:lnTo>
                    <a:pt x="185" y="224"/>
                  </a:lnTo>
                  <a:lnTo>
                    <a:pt x="214" y="180"/>
                  </a:lnTo>
                  <a:lnTo>
                    <a:pt x="216" y="15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4" name="Freeform 15"/>
            <p:cNvSpPr>
              <a:spLocks/>
            </p:cNvSpPr>
            <p:nvPr/>
          </p:nvSpPr>
          <p:spPr bwMode="auto">
            <a:xfrm>
              <a:off x="4125913" y="3360763"/>
              <a:ext cx="201612" cy="150812"/>
            </a:xfrm>
            <a:custGeom>
              <a:avLst/>
              <a:gdLst>
                <a:gd name="T0" fmla="*/ 2147483647 w 112"/>
                <a:gd name="T1" fmla="*/ 2147483647 h 95"/>
                <a:gd name="T2" fmla="*/ 2147483647 w 112"/>
                <a:gd name="T3" fmla="*/ 2147483647 h 95"/>
                <a:gd name="T4" fmla="*/ 2147483647 w 112"/>
                <a:gd name="T5" fmla="*/ 2147483647 h 95"/>
                <a:gd name="T6" fmla="*/ 2147483647 w 112"/>
                <a:gd name="T7" fmla="*/ 0 h 95"/>
                <a:gd name="T8" fmla="*/ 2147483647 w 112"/>
                <a:gd name="T9" fmla="*/ 2147483647 h 95"/>
                <a:gd name="T10" fmla="*/ 2147483647 w 112"/>
                <a:gd name="T11" fmla="*/ 2147483647 h 95"/>
                <a:gd name="T12" fmla="*/ 2147483647 w 112"/>
                <a:gd name="T13" fmla="*/ 2147483647 h 95"/>
                <a:gd name="T14" fmla="*/ 2147483647 w 112"/>
                <a:gd name="T15" fmla="*/ 2147483647 h 95"/>
                <a:gd name="T16" fmla="*/ 0 w 112"/>
                <a:gd name="T17" fmla="*/ 2147483647 h 95"/>
                <a:gd name="T18" fmla="*/ 2147483647 w 112"/>
                <a:gd name="T19" fmla="*/ 2147483647 h 95"/>
                <a:gd name="T20" fmla="*/ 2147483647 w 112"/>
                <a:gd name="T21" fmla="*/ 2147483647 h 95"/>
                <a:gd name="T22" fmla="*/ 2147483647 w 112"/>
                <a:gd name="T23" fmla="*/ 2147483647 h 95"/>
                <a:gd name="T24" fmla="*/ 2147483647 w 112"/>
                <a:gd name="T25" fmla="*/ 2147483647 h 95"/>
                <a:gd name="T26" fmla="*/ 2147483647 w 112"/>
                <a:gd name="T27" fmla="*/ 2147483647 h 95"/>
                <a:gd name="T28" fmla="*/ 2147483647 w 112"/>
                <a:gd name="T29" fmla="*/ 2147483647 h 95"/>
                <a:gd name="T30" fmla="*/ 2147483647 w 112"/>
                <a:gd name="T31" fmla="*/ 2147483647 h 95"/>
                <a:gd name="T32" fmla="*/ 2147483647 w 112"/>
                <a:gd name="T33" fmla="*/ 2147483647 h 95"/>
                <a:gd name="T34" fmla="*/ 2147483647 w 112"/>
                <a:gd name="T35" fmla="*/ 2147483647 h 95"/>
                <a:gd name="T36" fmla="*/ 2147483647 w 112"/>
                <a:gd name="T37" fmla="*/ 2147483647 h 95"/>
                <a:gd name="T38" fmla="*/ 2147483647 w 112"/>
                <a:gd name="T39" fmla="*/ 2147483647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95"/>
                <a:gd name="T62" fmla="*/ 112 w 112"/>
                <a:gd name="T63" fmla="*/ 95 h 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95">
                  <a:moveTo>
                    <a:pt x="107" y="41"/>
                  </a:moveTo>
                  <a:lnTo>
                    <a:pt x="98" y="41"/>
                  </a:lnTo>
                  <a:lnTo>
                    <a:pt x="83" y="17"/>
                  </a:lnTo>
                  <a:lnTo>
                    <a:pt x="80" y="0"/>
                  </a:lnTo>
                  <a:lnTo>
                    <a:pt x="67" y="2"/>
                  </a:lnTo>
                  <a:lnTo>
                    <a:pt x="39" y="25"/>
                  </a:lnTo>
                  <a:lnTo>
                    <a:pt x="22" y="30"/>
                  </a:lnTo>
                  <a:lnTo>
                    <a:pt x="3" y="60"/>
                  </a:lnTo>
                  <a:lnTo>
                    <a:pt x="0" y="82"/>
                  </a:lnTo>
                  <a:lnTo>
                    <a:pt x="4" y="89"/>
                  </a:lnTo>
                  <a:lnTo>
                    <a:pt x="22" y="88"/>
                  </a:lnTo>
                  <a:lnTo>
                    <a:pt x="37" y="95"/>
                  </a:lnTo>
                  <a:lnTo>
                    <a:pt x="34" y="73"/>
                  </a:lnTo>
                  <a:lnTo>
                    <a:pt x="37" y="71"/>
                  </a:lnTo>
                  <a:lnTo>
                    <a:pt x="73" y="68"/>
                  </a:lnTo>
                  <a:lnTo>
                    <a:pt x="90" y="71"/>
                  </a:lnTo>
                  <a:lnTo>
                    <a:pt x="98" y="62"/>
                  </a:lnTo>
                  <a:lnTo>
                    <a:pt x="105" y="63"/>
                  </a:lnTo>
                  <a:lnTo>
                    <a:pt x="112" y="54"/>
                  </a:lnTo>
                  <a:lnTo>
                    <a:pt x="107" y="4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5" name="Freeform 16"/>
            <p:cNvSpPr>
              <a:spLocks/>
            </p:cNvSpPr>
            <p:nvPr/>
          </p:nvSpPr>
          <p:spPr bwMode="auto">
            <a:xfrm>
              <a:off x="4125913" y="3360763"/>
              <a:ext cx="201612" cy="150812"/>
            </a:xfrm>
            <a:custGeom>
              <a:avLst/>
              <a:gdLst>
                <a:gd name="T0" fmla="*/ 2147483647 w 112"/>
                <a:gd name="T1" fmla="*/ 2147483647 h 95"/>
                <a:gd name="T2" fmla="*/ 2147483647 w 112"/>
                <a:gd name="T3" fmla="*/ 2147483647 h 95"/>
                <a:gd name="T4" fmla="*/ 2147483647 w 112"/>
                <a:gd name="T5" fmla="*/ 2147483647 h 95"/>
                <a:gd name="T6" fmla="*/ 2147483647 w 112"/>
                <a:gd name="T7" fmla="*/ 0 h 95"/>
                <a:gd name="T8" fmla="*/ 2147483647 w 112"/>
                <a:gd name="T9" fmla="*/ 2147483647 h 95"/>
                <a:gd name="T10" fmla="*/ 2147483647 w 112"/>
                <a:gd name="T11" fmla="*/ 2147483647 h 95"/>
                <a:gd name="T12" fmla="*/ 2147483647 w 112"/>
                <a:gd name="T13" fmla="*/ 2147483647 h 95"/>
                <a:gd name="T14" fmla="*/ 2147483647 w 112"/>
                <a:gd name="T15" fmla="*/ 2147483647 h 95"/>
                <a:gd name="T16" fmla="*/ 0 w 112"/>
                <a:gd name="T17" fmla="*/ 2147483647 h 95"/>
                <a:gd name="T18" fmla="*/ 2147483647 w 112"/>
                <a:gd name="T19" fmla="*/ 2147483647 h 95"/>
                <a:gd name="T20" fmla="*/ 2147483647 w 112"/>
                <a:gd name="T21" fmla="*/ 2147483647 h 95"/>
                <a:gd name="T22" fmla="*/ 2147483647 w 112"/>
                <a:gd name="T23" fmla="*/ 2147483647 h 95"/>
                <a:gd name="T24" fmla="*/ 2147483647 w 112"/>
                <a:gd name="T25" fmla="*/ 2147483647 h 95"/>
                <a:gd name="T26" fmla="*/ 2147483647 w 112"/>
                <a:gd name="T27" fmla="*/ 2147483647 h 95"/>
                <a:gd name="T28" fmla="*/ 2147483647 w 112"/>
                <a:gd name="T29" fmla="*/ 2147483647 h 95"/>
                <a:gd name="T30" fmla="*/ 2147483647 w 112"/>
                <a:gd name="T31" fmla="*/ 2147483647 h 95"/>
                <a:gd name="T32" fmla="*/ 2147483647 w 112"/>
                <a:gd name="T33" fmla="*/ 2147483647 h 95"/>
                <a:gd name="T34" fmla="*/ 2147483647 w 112"/>
                <a:gd name="T35" fmla="*/ 2147483647 h 95"/>
                <a:gd name="T36" fmla="*/ 2147483647 w 112"/>
                <a:gd name="T37" fmla="*/ 2147483647 h 95"/>
                <a:gd name="T38" fmla="*/ 2147483647 w 112"/>
                <a:gd name="T39" fmla="*/ 2147483647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95"/>
                <a:gd name="T62" fmla="*/ 112 w 112"/>
                <a:gd name="T63" fmla="*/ 95 h 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95">
                  <a:moveTo>
                    <a:pt x="107" y="41"/>
                  </a:moveTo>
                  <a:lnTo>
                    <a:pt x="98" y="41"/>
                  </a:lnTo>
                  <a:lnTo>
                    <a:pt x="83" y="17"/>
                  </a:lnTo>
                  <a:lnTo>
                    <a:pt x="80" y="0"/>
                  </a:lnTo>
                  <a:lnTo>
                    <a:pt x="67" y="2"/>
                  </a:lnTo>
                  <a:lnTo>
                    <a:pt x="39" y="25"/>
                  </a:lnTo>
                  <a:lnTo>
                    <a:pt x="22" y="30"/>
                  </a:lnTo>
                  <a:lnTo>
                    <a:pt x="3" y="60"/>
                  </a:lnTo>
                  <a:lnTo>
                    <a:pt x="0" y="82"/>
                  </a:lnTo>
                  <a:lnTo>
                    <a:pt x="4" y="89"/>
                  </a:lnTo>
                  <a:lnTo>
                    <a:pt x="22" y="88"/>
                  </a:lnTo>
                  <a:lnTo>
                    <a:pt x="37" y="95"/>
                  </a:lnTo>
                  <a:lnTo>
                    <a:pt x="34" y="73"/>
                  </a:lnTo>
                  <a:lnTo>
                    <a:pt x="37" y="71"/>
                  </a:lnTo>
                  <a:lnTo>
                    <a:pt x="73" y="68"/>
                  </a:lnTo>
                  <a:lnTo>
                    <a:pt x="90" y="71"/>
                  </a:lnTo>
                  <a:lnTo>
                    <a:pt x="98" y="62"/>
                  </a:lnTo>
                  <a:lnTo>
                    <a:pt x="105" y="63"/>
                  </a:lnTo>
                  <a:lnTo>
                    <a:pt x="112" y="54"/>
                  </a:lnTo>
                  <a:lnTo>
                    <a:pt x="107" y="4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6" name="Freeform 17"/>
            <p:cNvSpPr>
              <a:spLocks/>
            </p:cNvSpPr>
            <p:nvPr/>
          </p:nvSpPr>
          <p:spPr bwMode="auto">
            <a:xfrm>
              <a:off x="4270375" y="3125813"/>
              <a:ext cx="415925" cy="325437"/>
            </a:xfrm>
            <a:custGeom>
              <a:avLst/>
              <a:gdLst>
                <a:gd name="T0" fmla="*/ 2147483647 w 233"/>
                <a:gd name="T1" fmla="*/ 2147483647 h 208"/>
                <a:gd name="T2" fmla="*/ 2147483647 w 233"/>
                <a:gd name="T3" fmla="*/ 2147483647 h 208"/>
                <a:gd name="T4" fmla="*/ 2147483647 w 233"/>
                <a:gd name="T5" fmla="*/ 2147483647 h 208"/>
                <a:gd name="T6" fmla="*/ 2147483647 w 233"/>
                <a:gd name="T7" fmla="*/ 2147483647 h 208"/>
                <a:gd name="T8" fmla="*/ 2147483647 w 233"/>
                <a:gd name="T9" fmla="*/ 2147483647 h 208"/>
                <a:gd name="T10" fmla="*/ 2147483647 w 233"/>
                <a:gd name="T11" fmla="*/ 2147483647 h 208"/>
                <a:gd name="T12" fmla="*/ 2147483647 w 233"/>
                <a:gd name="T13" fmla="*/ 2147483647 h 208"/>
                <a:gd name="T14" fmla="*/ 2147483647 w 233"/>
                <a:gd name="T15" fmla="*/ 2147483647 h 208"/>
                <a:gd name="T16" fmla="*/ 2147483647 w 233"/>
                <a:gd name="T17" fmla="*/ 0 h 208"/>
                <a:gd name="T18" fmla="*/ 2147483647 w 233"/>
                <a:gd name="T19" fmla="*/ 2147483647 h 208"/>
                <a:gd name="T20" fmla="*/ 2147483647 w 233"/>
                <a:gd name="T21" fmla="*/ 2147483647 h 208"/>
                <a:gd name="T22" fmla="*/ 2147483647 w 233"/>
                <a:gd name="T23" fmla="*/ 2147483647 h 208"/>
                <a:gd name="T24" fmla="*/ 2147483647 w 233"/>
                <a:gd name="T25" fmla="*/ 2147483647 h 208"/>
                <a:gd name="T26" fmla="*/ 0 w 233"/>
                <a:gd name="T27" fmla="*/ 2147483647 h 208"/>
                <a:gd name="T28" fmla="*/ 2147483647 w 233"/>
                <a:gd name="T29" fmla="*/ 2147483647 h 208"/>
                <a:gd name="T30" fmla="*/ 2147483647 w 233"/>
                <a:gd name="T31" fmla="*/ 2147483647 h 208"/>
                <a:gd name="T32" fmla="*/ 2147483647 w 233"/>
                <a:gd name="T33" fmla="*/ 2147483647 h 208"/>
                <a:gd name="T34" fmla="*/ 2147483647 w 233"/>
                <a:gd name="T35" fmla="*/ 2147483647 h 208"/>
                <a:gd name="T36" fmla="*/ 2147483647 w 233"/>
                <a:gd name="T37" fmla="*/ 2147483647 h 208"/>
                <a:gd name="T38" fmla="*/ 2147483647 w 233"/>
                <a:gd name="T39" fmla="*/ 2147483647 h 208"/>
                <a:gd name="T40" fmla="*/ 2147483647 w 233"/>
                <a:gd name="T41" fmla="*/ 2147483647 h 208"/>
                <a:gd name="T42" fmla="*/ 2147483647 w 233"/>
                <a:gd name="T43" fmla="*/ 2147483647 h 208"/>
                <a:gd name="T44" fmla="*/ 2147483647 w 233"/>
                <a:gd name="T45" fmla="*/ 2147483647 h 208"/>
                <a:gd name="T46" fmla="*/ 2147483647 w 233"/>
                <a:gd name="T47" fmla="*/ 2147483647 h 208"/>
                <a:gd name="T48" fmla="*/ 2147483647 w 233"/>
                <a:gd name="T49" fmla="*/ 2147483647 h 208"/>
                <a:gd name="T50" fmla="*/ 2147483647 w 233"/>
                <a:gd name="T51" fmla="*/ 2147483647 h 208"/>
                <a:gd name="T52" fmla="*/ 2147483647 w 233"/>
                <a:gd name="T53" fmla="*/ 2147483647 h 208"/>
                <a:gd name="T54" fmla="*/ 2147483647 w 233"/>
                <a:gd name="T55" fmla="*/ 2147483647 h 208"/>
                <a:gd name="T56" fmla="*/ 2147483647 w 233"/>
                <a:gd name="T57" fmla="*/ 2147483647 h 208"/>
                <a:gd name="T58" fmla="*/ 2147483647 w 233"/>
                <a:gd name="T59" fmla="*/ 2147483647 h 208"/>
                <a:gd name="T60" fmla="*/ 2147483647 w 233"/>
                <a:gd name="T61" fmla="*/ 2147483647 h 2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3"/>
                <a:gd name="T94" fmla="*/ 0 h 208"/>
                <a:gd name="T95" fmla="*/ 233 w 233"/>
                <a:gd name="T96" fmla="*/ 208 h 20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3" h="208">
                  <a:moveTo>
                    <a:pt x="197" y="172"/>
                  </a:moveTo>
                  <a:lnTo>
                    <a:pt x="195" y="162"/>
                  </a:lnTo>
                  <a:lnTo>
                    <a:pt x="225" y="112"/>
                  </a:lnTo>
                  <a:lnTo>
                    <a:pt x="233" y="55"/>
                  </a:lnTo>
                  <a:lnTo>
                    <a:pt x="225" y="49"/>
                  </a:lnTo>
                  <a:lnTo>
                    <a:pt x="219" y="36"/>
                  </a:lnTo>
                  <a:lnTo>
                    <a:pt x="219" y="10"/>
                  </a:lnTo>
                  <a:lnTo>
                    <a:pt x="205" y="3"/>
                  </a:lnTo>
                  <a:lnTo>
                    <a:pt x="172" y="0"/>
                  </a:lnTo>
                  <a:lnTo>
                    <a:pt x="80" y="73"/>
                  </a:lnTo>
                  <a:lnTo>
                    <a:pt x="59" y="77"/>
                  </a:lnTo>
                  <a:lnTo>
                    <a:pt x="59" y="130"/>
                  </a:lnTo>
                  <a:lnTo>
                    <a:pt x="53" y="138"/>
                  </a:lnTo>
                  <a:lnTo>
                    <a:pt x="0" y="151"/>
                  </a:lnTo>
                  <a:lnTo>
                    <a:pt x="3" y="168"/>
                  </a:lnTo>
                  <a:lnTo>
                    <a:pt x="18" y="192"/>
                  </a:lnTo>
                  <a:lnTo>
                    <a:pt x="27" y="192"/>
                  </a:lnTo>
                  <a:lnTo>
                    <a:pt x="32" y="205"/>
                  </a:lnTo>
                  <a:lnTo>
                    <a:pt x="35" y="198"/>
                  </a:lnTo>
                  <a:lnTo>
                    <a:pt x="45" y="198"/>
                  </a:lnTo>
                  <a:lnTo>
                    <a:pt x="51" y="208"/>
                  </a:lnTo>
                  <a:lnTo>
                    <a:pt x="52" y="192"/>
                  </a:lnTo>
                  <a:lnTo>
                    <a:pt x="68" y="173"/>
                  </a:lnTo>
                  <a:lnTo>
                    <a:pt x="80" y="172"/>
                  </a:lnTo>
                  <a:lnTo>
                    <a:pt x="101" y="186"/>
                  </a:lnTo>
                  <a:lnTo>
                    <a:pt x="114" y="179"/>
                  </a:lnTo>
                  <a:lnTo>
                    <a:pt x="134" y="189"/>
                  </a:lnTo>
                  <a:lnTo>
                    <a:pt x="152" y="179"/>
                  </a:lnTo>
                  <a:lnTo>
                    <a:pt x="179" y="182"/>
                  </a:lnTo>
                  <a:lnTo>
                    <a:pt x="193" y="172"/>
                  </a:lnTo>
                  <a:lnTo>
                    <a:pt x="197" y="17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7" name="Freeform 18"/>
            <p:cNvSpPr>
              <a:spLocks/>
            </p:cNvSpPr>
            <p:nvPr/>
          </p:nvSpPr>
          <p:spPr bwMode="auto">
            <a:xfrm>
              <a:off x="4270375" y="3125813"/>
              <a:ext cx="415925" cy="325437"/>
            </a:xfrm>
            <a:custGeom>
              <a:avLst/>
              <a:gdLst>
                <a:gd name="T0" fmla="*/ 2147483647 w 233"/>
                <a:gd name="T1" fmla="*/ 2147483647 h 208"/>
                <a:gd name="T2" fmla="*/ 2147483647 w 233"/>
                <a:gd name="T3" fmla="*/ 2147483647 h 208"/>
                <a:gd name="T4" fmla="*/ 2147483647 w 233"/>
                <a:gd name="T5" fmla="*/ 2147483647 h 208"/>
                <a:gd name="T6" fmla="*/ 2147483647 w 233"/>
                <a:gd name="T7" fmla="*/ 2147483647 h 208"/>
                <a:gd name="T8" fmla="*/ 2147483647 w 233"/>
                <a:gd name="T9" fmla="*/ 2147483647 h 208"/>
                <a:gd name="T10" fmla="*/ 2147483647 w 233"/>
                <a:gd name="T11" fmla="*/ 2147483647 h 208"/>
                <a:gd name="T12" fmla="*/ 2147483647 w 233"/>
                <a:gd name="T13" fmla="*/ 2147483647 h 208"/>
                <a:gd name="T14" fmla="*/ 2147483647 w 233"/>
                <a:gd name="T15" fmla="*/ 2147483647 h 208"/>
                <a:gd name="T16" fmla="*/ 2147483647 w 233"/>
                <a:gd name="T17" fmla="*/ 0 h 208"/>
                <a:gd name="T18" fmla="*/ 2147483647 w 233"/>
                <a:gd name="T19" fmla="*/ 2147483647 h 208"/>
                <a:gd name="T20" fmla="*/ 2147483647 w 233"/>
                <a:gd name="T21" fmla="*/ 2147483647 h 208"/>
                <a:gd name="T22" fmla="*/ 2147483647 w 233"/>
                <a:gd name="T23" fmla="*/ 2147483647 h 208"/>
                <a:gd name="T24" fmla="*/ 2147483647 w 233"/>
                <a:gd name="T25" fmla="*/ 2147483647 h 208"/>
                <a:gd name="T26" fmla="*/ 0 w 233"/>
                <a:gd name="T27" fmla="*/ 2147483647 h 208"/>
                <a:gd name="T28" fmla="*/ 2147483647 w 233"/>
                <a:gd name="T29" fmla="*/ 2147483647 h 208"/>
                <a:gd name="T30" fmla="*/ 2147483647 w 233"/>
                <a:gd name="T31" fmla="*/ 2147483647 h 208"/>
                <a:gd name="T32" fmla="*/ 2147483647 w 233"/>
                <a:gd name="T33" fmla="*/ 2147483647 h 208"/>
                <a:gd name="T34" fmla="*/ 2147483647 w 233"/>
                <a:gd name="T35" fmla="*/ 2147483647 h 208"/>
                <a:gd name="T36" fmla="*/ 2147483647 w 233"/>
                <a:gd name="T37" fmla="*/ 2147483647 h 208"/>
                <a:gd name="T38" fmla="*/ 2147483647 w 233"/>
                <a:gd name="T39" fmla="*/ 2147483647 h 208"/>
                <a:gd name="T40" fmla="*/ 2147483647 w 233"/>
                <a:gd name="T41" fmla="*/ 2147483647 h 208"/>
                <a:gd name="T42" fmla="*/ 2147483647 w 233"/>
                <a:gd name="T43" fmla="*/ 2147483647 h 208"/>
                <a:gd name="T44" fmla="*/ 2147483647 w 233"/>
                <a:gd name="T45" fmla="*/ 2147483647 h 208"/>
                <a:gd name="T46" fmla="*/ 2147483647 w 233"/>
                <a:gd name="T47" fmla="*/ 2147483647 h 208"/>
                <a:gd name="T48" fmla="*/ 2147483647 w 233"/>
                <a:gd name="T49" fmla="*/ 2147483647 h 208"/>
                <a:gd name="T50" fmla="*/ 2147483647 w 233"/>
                <a:gd name="T51" fmla="*/ 2147483647 h 208"/>
                <a:gd name="T52" fmla="*/ 2147483647 w 233"/>
                <a:gd name="T53" fmla="*/ 2147483647 h 208"/>
                <a:gd name="T54" fmla="*/ 2147483647 w 233"/>
                <a:gd name="T55" fmla="*/ 2147483647 h 208"/>
                <a:gd name="T56" fmla="*/ 2147483647 w 233"/>
                <a:gd name="T57" fmla="*/ 2147483647 h 208"/>
                <a:gd name="T58" fmla="*/ 2147483647 w 233"/>
                <a:gd name="T59" fmla="*/ 2147483647 h 208"/>
                <a:gd name="T60" fmla="*/ 2147483647 w 233"/>
                <a:gd name="T61" fmla="*/ 2147483647 h 2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3"/>
                <a:gd name="T94" fmla="*/ 0 h 208"/>
                <a:gd name="T95" fmla="*/ 233 w 233"/>
                <a:gd name="T96" fmla="*/ 208 h 20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3" h="208">
                  <a:moveTo>
                    <a:pt x="197" y="172"/>
                  </a:moveTo>
                  <a:lnTo>
                    <a:pt x="195" y="162"/>
                  </a:lnTo>
                  <a:lnTo>
                    <a:pt x="225" y="112"/>
                  </a:lnTo>
                  <a:lnTo>
                    <a:pt x="233" y="55"/>
                  </a:lnTo>
                  <a:lnTo>
                    <a:pt x="225" y="49"/>
                  </a:lnTo>
                  <a:lnTo>
                    <a:pt x="219" y="36"/>
                  </a:lnTo>
                  <a:lnTo>
                    <a:pt x="219" y="10"/>
                  </a:lnTo>
                  <a:lnTo>
                    <a:pt x="205" y="3"/>
                  </a:lnTo>
                  <a:lnTo>
                    <a:pt x="172" y="0"/>
                  </a:lnTo>
                  <a:lnTo>
                    <a:pt x="80" y="73"/>
                  </a:lnTo>
                  <a:lnTo>
                    <a:pt x="59" y="77"/>
                  </a:lnTo>
                  <a:lnTo>
                    <a:pt x="59" y="130"/>
                  </a:lnTo>
                  <a:lnTo>
                    <a:pt x="53" y="138"/>
                  </a:lnTo>
                  <a:lnTo>
                    <a:pt x="0" y="151"/>
                  </a:lnTo>
                  <a:lnTo>
                    <a:pt x="3" y="168"/>
                  </a:lnTo>
                  <a:lnTo>
                    <a:pt x="18" y="192"/>
                  </a:lnTo>
                  <a:lnTo>
                    <a:pt x="27" y="192"/>
                  </a:lnTo>
                  <a:lnTo>
                    <a:pt x="32" y="205"/>
                  </a:lnTo>
                  <a:lnTo>
                    <a:pt x="35" y="198"/>
                  </a:lnTo>
                  <a:lnTo>
                    <a:pt x="45" y="198"/>
                  </a:lnTo>
                  <a:lnTo>
                    <a:pt x="51" y="208"/>
                  </a:lnTo>
                  <a:lnTo>
                    <a:pt x="52" y="192"/>
                  </a:lnTo>
                  <a:lnTo>
                    <a:pt x="68" y="173"/>
                  </a:lnTo>
                  <a:lnTo>
                    <a:pt x="80" y="172"/>
                  </a:lnTo>
                  <a:lnTo>
                    <a:pt x="101" y="186"/>
                  </a:lnTo>
                  <a:lnTo>
                    <a:pt x="114" y="179"/>
                  </a:lnTo>
                  <a:lnTo>
                    <a:pt x="134" y="189"/>
                  </a:lnTo>
                  <a:lnTo>
                    <a:pt x="152" y="179"/>
                  </a:lnTo>
                  <a:lnTo>
                    <a:pt x="179" y="182"/>
                  </a:lnTo>
                  <a:lnTo>
                    <a:pt x="193" y="172"/>
                  </a:lnTo>
                  <a:lnTo>
                    <a:pt x="197" y="17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8" name="Freeform 19"/>
            <p:cNvSpPr>
              <a:spLocks/>
            </p:cNvSpPr>
            <p:nvPr/>
          </p:nvSpPr>
          <p:spPr bwMode="auto">
            <a:xfrm>
              <a:off x="3940175" y="3084538"/>
              <a:ext cx="433388" cy="409575"/>
            </a:xfrm>
            <a:custGeom>
              <a:avLst/>
              <a:gdLst>
                <a:gd name="T0" fmla="*/ 2147483647 w 242"/>
                <a:gd name="T1" fmla="*/ 2147483647 h 262"/>
                <a:gd name="T2" fmla="*/ 2147483647 w 242"/>
                <a:gd name="T3" fmla="*/ 2147483647 h 262"/>
                <a:gd name="T4" fmla="*/ 2147483647 w 242"/>
                <a:gd name="T5" fmla="*/ 2147483647 h 262"/>
                <a:gd name="T6" fmla="*/ 2147483647 w 242"/>
                <a:gd name="T7" fmla="*/ 2147483647 h 262"/>
                <a:gd name="T8" fmla="*/ 2147483647 w 242"/>
                <a:gd name="T9" fmla="*/ 2147483647 h 262"/>
                <a:gd name="T10" fmla="*/ 2147483647 w 242"/>
                <a:gd name="T11" fmla="*/ 2147483647 h 262"/>
                <a:gd name="T12" fmla="*/ 2147483647 w 242"/>
                <a:gd name="T13" fmla="*/ 2147483647 h 262"/>
                <a:gd name="T14" fmla="*/ 2147483647 w 242"/>
                <a:gd name="T15" fmla="*/ 2147483647 h 262"/>
                <a:gd name="T16" fmla="*/ 2147483647 w 242"/>
                <a:gd name="T17" fmla="*/ 0 h 262"/>
                <a:gd name="T18" fmla="*/ 2147483647 w 242"/>
                <a:gd name="T19" fmla="*/ 0 h 262"/>
                <a:gd name="T20" fmla="*/ 2147483647 w 242"/>
                <a:gd name="T21" fmla="*/ 2147483647 h 262"/>
                <a:gd name="T22" fmla="*/ 2147483647 w 242"/>
                <a:gd name="T23" fmla="*/ 2147483647 h 262"/>
                <a:gd name="T24" fmla="*/ 2147483647 w 242"/>
                <a:gd name="T25" fmla="*/ 2147483647 h 262"/>
                <a:gd name="T26" fmla="*/ 2147483647 w 242"/>
                <a:gd name="T27" fmla="*/ 2147483647 h 262"/>
                <a:gd name="T28" fmla="*/ 0 w 242"/>
                <a:gd name="T29" fmla="*/ 2147483647 h 262"/>
                <a:gd name="T30" fmla="*/ 2147483647 w 242"/>
                <a:gd name="T31" fmla="*/ 2147483647 h 262"/>
                <a:gd name="T32" fmla="*/ 2147483647 w 242"/>
                <a:gd name="T33" fmla="*/ 2147483647 h 262"/>
                <a:gd name="T34" fmla="*/ 2147483647 w 242"/>
                <a:gd name="T35" fmla="*/ 2147483647 h 262"/>
                <a:gd name="T36" fmla="*/ 2147483647 w 242"/>
                <a:gd name="T37" fmla="*/ 2147483647 h 262"/>
                <a:gd name="T38" fmla="*/ 2147483647 w 242"/>
                <a:gd name="T39" fmla="*/ 2147483647 h 262"/>
                <a:gd name="T40" fmla="*/ 2147483647 w 242"/>
                <a:gd name="T41" fmla="*/ 2147483647 h 262"/>
                <a:gd name="T42" fmla="*/ 2147483647 w 242"/>
                <a:gd name="T43" fmla="*/ 2147483647 h 262"/>
                <a:gd name="T44" fmla="*/ 2147483647 w 242"/>
                <a:gd name="T45" fmla="*/ 2147483647 h 262"/>
                <a:gd name="T46" fmla="*/ 2147483647 w 242"/>
                <a:gd name="T47" fmla="*/ 2147483647 h 262"/>
                <a:gd name="T48" fmla="*/ 2147483647 w 242"/>
                <a:gd name="T49" fmla="*/ 2147483647 h 262"/>
                <a:gd name="T50" fmla="*/ 2147483647 w 242"/>
                <a:gd name="T51" fmla="*/ 2147483647 h 262"/>
                <a:gd name="T52" fmla="*/ 2147483647 w 242"/>
                <a:gd name="T53" fmla="*/ 2147483647 h 262"/>
                <a:gd name="T54" fmla="*/ 2147483647 w 242"/>
                <a:gd name="T55" fmla="*/ 2147483647 h 262"/>
                <a:gd name="T56" fmla="*/ 2147483647 w 242"/>
                <a:gd name="T57" fmla="*/ 2147483647 h 2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2"/>
                <a:gd name="T88" fmla="*/ 0 h 262"/>
                <a:gd name="T89" fmla="*/ 242 w 242"/>
                <a:gd name="T90" fmla="*/ 262 h 2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2" h="262">
                  <a:moveTo>
                    <a:pt x="183" y="178"/>
                  </a:moveTo>
                  <a:lnTo>
                    <a:pt x="236" y="165"/>
                  </a:lnTo>
                  <a:lnTo>
                    <a:pt x="242" y="157"/>
                  </a:lnTo>
                  <a:lnTo>
                    <a:pt x="242" y="104"/>
                  </a:lnTo>
                  <a:lnTo>
                    <a:pt x="229" y="107"/>
                  </a:lnTo>
                  <a:lnTo>
                    <a:pt x="227" y="91"/>
                  </a:lnTo>
                  <a:lnTo>
                    <a:pt x="207" y="82"/>
                  </a:lnTo>
                  <a:lnTo>
                    <a:pt x="197" y="68"/>
                  </a:lnTo>
                  <a:lnTo>
                    <a:pt x="113" y="0"/>
                  </a:lnTo>
                  <a:lnTo>
                    <a:pt x="88" y="0"/>
                  </a:lnTo>
                  <a:lnTo>
                    <a:pt x="99" y="168"/>
                  </a:lnTo>
                  <a:lnTo>
                    <a:pt x="34" y="168"/>
                  </a:lnTo>
                  <a:lnTo>
                    <a:pt x="21" y="174"/>
                  </a:lnTo>
                  <a:lnTo>
                    <a:pt x="12" y="162"/>
                  </a:lnTo>
                  <a:lnTo>
                    <a:pt x="0" y="183"/>
                  </a:lnTo>
                  <a:lnTo>
                    <a:pt x="12" y="222"/>
                  </a:lnTo>
                  <a:lnTo>
                    <a:pt x="20" y="231"/>
                  </a:lnTo>
                  <a:lnTo>
                    <a:pt x="44" y="222"/>
                  </a:lnTo>
                  <a:lnTo>
                    <a:pt x="61" y="262"/>
                  </a:lnTo>
                  <a:lnTo>
                    <a:pt x="65" y="259"/>
                  </a:lnTo>
                  <a:lnTo>
                    <a:pt x="72" y="262"/>
                  </a:lnTo>
                  <a:lnTo>
                    <a:pt x="85" y="254"/>
                  </a:lnTo>
                  <a:lnTo>
                    <a:pt x="90" y="262"/>
                  </a:lnTo>
                  <a:lnTo>
                    <a:pt x="103" y="260"/>
                  </a:lnTo>
                  <a:lnTo>
                    <a:pt x="106" y="238"/>
                  </a:lnTo>
                  <a:lnTo>
                    <a:pt x="125" y="208"/>
                  </a:lnTo>
                  <a:lnTo>
                    <a:pt x="142" y="203"/>
                  </a:lnTo>
                  <a:lnTo>
                    <a:pt x="170" y="180"/>
                  </a:lnTo>
                  <a:lnTo>
                    <a:pt x="183" y="17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69" name="Freeform 20"/>
            <p:cNvSpPr>
              <a:spLocks/>
            </p:cNvSpPr>
            <p:nvPr/>
          </p:nvSpPr>
          <p:spPr bwMode="auto">
            <a:xfrm>
              <a:off x="3940175" y="3084538"/>
              <a:ext cx="433388" cy="409575"/>
            </a:xfrm>
            <a:custGeom>
              <a:avLst/>
              <a:gdLst>
                <a:gd name="T0" fmla="*/ 2147483647 w 242"/>
                <a:gd name="T1" fmla="*/ 2147483647 h 262"/>
                <a:gd name="T2" fmla="*/ 2147483647 w 242"/>
                <a:gd name="T3" fmla="*/ 2147483647 h 262"/>
                <a:gd name="T4" fmla="*/ 2147483647 w 242"/>
                <a:gd name="T5" fmla="*/ 2147483647 h 262"/>
                <a:gd name="T6" fmla="*/ 2147483647 w 242"/>
                <a:gd name="T7" fmla="*/ 2147483647 h 262"/>
                <a:gd name="T8" fmla="*/ 2147483647 w 242"/>
                <a:gd name="T9" fmla="*/ 2147483647 h 262"/>
                <a:gd name="T10" fmla="*/ 2147483647 w 242"/>
                <a:gd name="T11" fmla="*/ 2147483647 h 262"/>
                <a:gd name="T12" fmla="*/ 2147483647 w 242"/>
                <a:gd name="T13" fmla="*/ 2147483647 h 262"/>
                <a:gd name="T14" fmla="*/ 2147483647 w 242"/>
                <a:gd name="T15" fmla="*/ 2147483647 h 262"/>
                <a:gd name="T16" fmla="*/ 2147483647 w 242"/>
                <a:gd name="T17" fmla="*/ 0 h 262"/>
                <a:gd name="T18" fmla="*/ 2147483647 w 242"/>
                <a:gd name="T19" fmla="*/ 0 h 262"/>
                <a:gd name="T20" fmla="*/ 2147483647 w 242"/>
                <a:gd name="T21" fmla="*/ 2147483647 h 262"/>
                <a:gd name="T22" fmla="*/ 2147483647 w 242"/>
                <a:gd name="T23" fmla="*/ 2147483647 h 262"/>
                <a:gd name="T24" fmla="*/ 2147483647 w 242"/>
                <a:gd name="T25" fmla="*/ 2147483647 h 262"/>
                <a:gd name="T26" fmla="*/ 2147483647 w 242"/>
                <a:gd name="T27" fmla="*/ 2147483647 h 262"/>
                <a:gd name="T28" fmla="*/ 0 w 242"/>
                <a:gd name="T29" fmla="*/ 2147483647 h 262"/>
                <a:gd name="T30" fmla="*/ 2147483647 w 242"/>
                <a:gd name="T31" fmla="*/ 2147483647 h 262"/>
                <a:gd name="T32" fmla="*/ 2147483647 w 242"/>
                <a:gd name="T33" fmla="*/ 2147483647 h 262"/>
                <a:gd name="T34" fmla="*/ 2147483647 w 242"/>
                <a:gd name="T35" fmla="*/ 2147483647 h 262"/>
                <a:gd name="T36" fmla="*/ 2147483647 w 242"/>
                <a:gd name="T37" fmla="*/ 2147483647 h 262"/>
                <a:gd name="T38" fmla="*/ 2147483647 w 242"/>
                <a:gd name="T39" fmla="*/ 2147483647 h 262"/>
                <a:gd name="T40" fmla="*/ 2147483647 w 242"/>
                <a:gd name="T41" fmla="*/ 2147483647 h 262"/>
                <a:gd name="T42" fmla="*/ 2147483647 w 242"/>
                <a:gd name="T43" fmla="*/ 2147483647 h 262"/>
                <a:gd name="T44" fmla="*/ 2147483647 w 242"/>
                <a:gd name="T45" fmla="*/ 2147483647 h 262"/>
                <a:gd name="T46" fmla="*/ 2147483647 w 242"/>
                <a:gd name="T47" fmla="*/ 2147483647 h 262"/>
                <a:gd name="T48" fmla="*/ 2147483647 w 242"/>
                <a:gd name="T49" fmla="*/ 2147483647 h 262"/>
                <a:gd name="T50" fmla="*/ 2147483647 w 242"/>
                <a:gd name="T51" fmla="*/ 2147483647 h 262"/>
                <a:gd name="T52" fmla="*/ 2147483647 w 242"/>
                <a:gd name="T53" fmla="*/ 2147483647 h 262"/>
                <a:gd name="T54" fmla="*/ 2147483647 w 242"/>
                <a:gd name="T55" fmla="*/ 2147483647 h 262"/>
                <a:gd name="T56" fmla="*/ 2147483647 w 242"/>
                <a:gd name="T57" fmla="*/ 2147483647 h 2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2"/>
                <a:gd name="T88" fmla="*/ 0 h 262"/>
                <a:gd name="T89" fmla="*/ 242 w 242"/>
                <a:gd name="T90" fmla="*/ 262 h 2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2" h="262">
                  <a:moveTo>
                    <a:pt x="183" y="178"/>
                  </a:moveTo>
                  <a:lnTo>
                    <a:pt x="236" y="165"/>
                  </a:lnTo>
                  <a:lnTo>
                    <a:pt x="242" y="157"/>
                  </a:lnTo>
                  <a:lnTo>
                    <a:pt x="242" y="104"/>
                  </a:lnTo>
                  <a:lnTo>
                    <a:pt x="229" y="107"/>
                  </a:lnTo>
                  <a:lnTo>
                    <a:pt x="227" y="91"/>
                  </a:lnTo>
                  <a:lnTo>
                    <a:pt x="207" y="82"/>
                  </a:lnTo>
                  <a:lnTo>
                    <a:pt x="197" y="68"/>
                  </a:lnTo>
                  <a:lnTo>
                    <a:pt x="113" y="0"/>
                  </a:lnTo>
                  <a:lnTo>
                    <a:pt x="88" y="0"/>
                  </a:lnTo>
                  <a:lnTo>
                    <a:pt x="99" y="168"/>
                  </a:lnTo>
                  <a:lnTo>
                    <a:pt x="34" y="168"/>
                  </a:lnTo>
                  <a:lnTo>
                    <a:pt x="21" y="174"/>
                  </a:lnTo>
                  <a:lnTo>
                    <a:pt x="12" y="162"/>
                  </a:lnTo>
                  <a:lnTo>
                    <a:pt x="0" y="183"/>
                  </a:lnTo>
                  <a:lnTo>
                    <a:pt x="12" y="222"/>
                  </a:lnTo>
                  <a:lnTo>
                    <a:pt x="20" y="231"/>
                  </a:lnTo>
                  <a:lnTo>
                    <a:pt x="44" y="222"/>
                  </a:lnTo>
                  <a:lnTo>
                    <a:pt x="61" y="262"/>
                  </a:lnTo>
                  <a:lnTo>
                    <a:pt x="65" y="259"/>
                  </a:lnTo>
                  <a:lnTo>
                    <a:pt x="72" y="262"/>
                  </a:lnTo>
                  <a:lnTo>
                    <a:pt x="85" y="254"/>
                  </a:lnTo>
                  <a:lnTo>
                    <a:pt x="90" y="262"/>
                  </a:lnTo>
                  <a:lnTo>
                    <a:pt x="103" y="260"/>
                  </a:lnTo>
                  <a:lnTo>
                    <a:pt x="106" y="238"/>
                  </a:lnTo>
                  <a:lnTo>
                    <a:pt x="125" y="208"/>
                  </a:lnTo>
                  <a:lnTo>
                    <a:pt x="142" y="203"/>
                  </a:lnTo>
                  <a:lnTo>
                    <a:pt x="170" y="180"/>
                  </a:lnTo>
                  <a:lnTo>
                    <a:pt x="183" y="17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0" name="Freeform 21"/>
            <p:cNvSpPr>
              <a:spLocks/>
            </p:cNvSpPr>
            <p:nvPr/>
          </p:nvSpPr>
          <p:spPr bwMode="auto">
            <a:xfrm>
              <a:off x="4510088" y="2859113"/>
              <a:ext cx="415925" cy="382587"/>
            </a:xfrm>
            <a:custGeom>
              <a:avLst/>
              <a:gdLst>
                <a:gd name="T0" fmla="*/ 2147483647 w 233"/>
                <a:gd name="T1" fmla="*/ 2147483647 h 243"/>
                <a:gd name="T2" fmla="*/ 2147483647 w 233"/>
                <a:gd name="T3" fmla="*/ 2147483647 h 243"/>
                <a:gd name="T4" fmla="*/ 2147483647 w 233"/>
                <a:gd name="T5" fmla="*/ 2147483647 h 243"/>
                <a:gd name="T6" fmla="*/ 2147483647 w 233"/>
                <a:gd name="T7" fmla="*/ 2147483647 h 243"/>
                <a:gd name="T8" fmla="*/ 2147483647 w 233"/>
                <a:gd name="T9" fmla="*/ 2147483647 h 243"/>
                <a:gd name="T10" fmla="*/ 2147483647 w 233"/>
                <a:gd name="T11" fmla="*/ 2147483647 h 243"/>
                <a:gd name="T12" fmla="*/ 2147483647 w 233"/>
                <a:gd name="T13" fmla="*/ 2147483647 h 243"/>
                <a:gd name="T14" fmla="*/ 2147483647 w 233"/>
                <a:gd name="T15" fmla="*/ 2147483647 h 243"/>
                <a:gd name="T16" fmla="*/ 2147483647 w 233"/>
                <a:gd name="T17" fmla="*/ 2147483647 h 243"/>
                <a:gd name="T18" fmla="*/ 2147483647 w 233"/>
                <a:gd name="T19" fmla="*/ 2147483647 h 243"/>
                <a:gd name="T20" fmla="*/ 2147483647 w 233"/>
                <a:gd name="T21" fmla="*/ 2147483647 h 243"/>
                <a:gd name="T22" fmla="*/ 2147483647 w 233"/>
                <a:gd name="T23" fmla="*/ 2147483647 h 243"/>
                <a:gd name="T24" fmla="*/ 2147483647 w 233"/>
                <a:gd name="T25" fmla="*/ 2147483647 h 243"/>
                <a:gd name="T26" fmla="*/ 2147483647 w 233"/>
                <a:gd name="T27" fmla="*/ 2147483647 h 243"/>
                <a:gd name="T28" fmla="*/ 2147483647 w 233"/>
                <a:gd name="T29" fmla="*/ 2147483647 h 243"/>
                <a:gd name="T30" fmla="*/ 2147483647 w 233"/>
                <a:gd name="T31" fmla="*/ 2147483647 h 243"/>
                <a:gd name="T32" fmla="*/ 2147483647 w 233"/>
                <a:gd name="T33" fmla="*/ 0 h 243"/>
                <a:gd name="T34" fmla="*/ 2147483647 w 233"/>
                <a:gd name="T35" fmla="*/ 2147483647 h 243"/>
                <a:gd name="T36" fmla="*/ 2147483647 w 233"/>
                <a:gd name="T37" fmla="*/ 2147483647 h 243"/>
                <a:gd name="T38" fmla="*/ 2147483647 w 233"/>
                <a:gd name="T39" fmla="*/ 2147483647 h 243"/>
                <a:gd name="T40" fmla="*/ 2147483647 w 233"/>
                <a:gd name="T41" fmla="*/ 2147483647 h 243"/>
                <a:gd name="T42" fmla="*/ 0 w 233"/>
                <a:gd name="T43" fmla="*/ 2147483647 h 243"/>
                <a:gd name="T44" fmla="*/ 2147483647 w 233"/>
                <a:gd name="T45" fmla="*/ 2147483647 h 243"/>
                <a:gd name="T46" fmla="*/ 2147483647 w 233"/>
                <a:gd name="T47" fmla="*/ 2147483647 h 243"/>
                <a:gd name="T48" fmla="*/ 2147483647 w 233"/>
                <a:gd name="T49" fmla="*/ 2147483647 h 243"/>
                <a:gd name="T50" fmla="*/ 2147483647 w 233"/>
                <a:gd name="T51" fmla="*/ 2147483647 h 243"/>
                <a:gd name="T52" fmla="*/ 2147483647 w 233"/>
                <a:gd name="T53" fmla="*/ 2147483647 h 243"/>
                <a:gd name="T54" fmla="*/ 2147483647 w 233"/>
                <a:gd name="T55" fmla="*/ 2147483647 h 243"/>
                <a:gd name="T56" fmla="*/ 2147483647 w 233"/>
                <a:gd name="T57" fmla="*/ 2147483647 h 243"/>
                <a:gd name="T58" fmla="*/ 2147483647 w 233"/>
                <a:gd name="T59" fmla="*/ 2147483647 h 243"/>
                <a:gd name="T60" fmla="*/ 2147483647 w 233"/>
                <a:gd name="T61" fmla="*/ 2147483647 h 243"/>
                <a:gd name="T62" fmla="*/ 2147483647 w 233"/>
                <a:gd name="T63" fmla="*/ 2147483647 h 243"/>
                <a:gd name="T64" fmla="*/ 2147483647 w 233"/>
                <a:gd name="T65" fmla="*/ 2147483647 h 243"/>
                <a:gd name="T66" fmla="*/ 2147483647 w 233"/>
                <a:gd name="T67" fmla="*/ 2147483647 h 243"/>
                <a:gd name="T68" fmla="*/ 2147483647 w 233"/>
                <a:gd name="T69" fmla="*/ 2147483647 h 243"/>
                <a:gd name="T70" fmla="*/ 2147483647 w 233"/>
                <a:gd name="T71" fmla="*/ 2147483647 h 2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3"/>
                <a:gd name="T109" fmla="*/ 0 h 243"/>
                <a:gd name="T110" fmla="*/ 233 w 233"/>
                <a:gd name="T111" fmla="*/ 243 h 2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3" h="243">
                  <a:moveTo>
                    <a:pt x="231" y="196"/>
                  </a:moveTo>
                  <a:lnTo>
                    <a:pt x="229" y="79"/>
                  </a:lnTo>
                  <a:lnTo>
                    <a:pt x="223" y="60"/>
                  </a:lnTo>
                  <a:lnTo>
                    <a:pt x="227" y="25"/>
                  </a:lnTo>
                  <a:lnTo>
                    <a:pt x="199" y="18"/>
                  </a:lnTo>
                  <a:lnTo>
                    <a:pt x="198" y="12"/>
                  </a:lnTo>
                  <a:lnTo>
                    <a:pt x="179" y="6"/>
                  </a:lnTo>
                  <a:lnTo>
                    <a:pt x="156" y="18"/>
                  </a:lnTo>
                  <a:lnTo>
                    <a:pt x="154" y="46"/>
                  </a:lnTo>
                  <a:lnTo>
                    <a:pt x="143" y="51"/>
                  </a:lnTo>
                  <a:lnTo>
                    <a:pt x="136" y="51"/>
                  </a:lnTo>
                  <a:lnTo>
                    <a:pt x="119" y="38"/>
                  </a:lnTo>
                  <a:lnTo>
                    <a:pt x="91" y="30"/>
                  </a:lnTo>
                  <a:lnTo>
                    <a:pt x="88" y="16"/>
                  </a:lnTo>
                  <a:lnTo>
                    <a:pt x="71" y="9"/>
                  </a:lnTo>
                  <a:lnTo>
                    <a:pt x="42" y="6"/>
                  </a:lnTo>
                  <a:lnTo>
                    <a:pt x="26" y="0"/>
                  </a:lnTo>
                  <a:lnTo>
                    <a:pt x="29" y="13"/>
                  </a:lnTo>
                  <a:lnTo>
                    <a:pt x="12" y="30"/>
                  </a:lnTo>
                  <a:lnTo>
                    <a:pt x="12" y="46"/>
                  </a:lnTo>
                  <a:lnTo>
                    <a:pt x="2" y="51"/>
                  </a:lnTo>
                  <a:lnTo>
                    <a:pt x="0" y="57"/>
                  </a:lnTo>
                  <a:lnTo>
                    <a:pt x="7" y="67"/>
                  </a:lnTo>
                  <a:lnTo>
                    <a:pt x="8" y="95"/>
                  </a:lnTo>
                  <a:lnTo>
                    <a:pt x="7" y="116"/>
                  </a:lnTo>
                  <a:lnTo>
                    <a:pt x="2" y="124"/>
                  </a:lnTo>
                  <a:lnTo>
                    <a:pt x="15" y="152"/>
                  </a:lnTo>
                  <a:lnTo>
                    <a:pt x="26" y="154"/>
                  </a:lnTo>
                  <a:lnTo>
                    <a:pt x="38" y="170"/>
                  </a:lnTo>
                  <a:lnTo>
                    <a:pt x="71" y="173"/>
                  </a:lnTo>
                  <a:lnTo>
                    <a:pt x="85" y="180"/>
                  </a:lnTo>
                  <a:lnTo>
                    <a:pt x="105" y="175"/>
                  </a:lnTo>
                  <a:lnTo>
                    <a:pt x="217" y="243"/>
                  </a:lnTo>
                  <a:lnTo>
                    <a:pt x="220" y="231"/>
                  </a:lnTo>
                  <a:lnTo>
                    <a:pt x="233" y="228"/>
                  </a:lnTo>
                  <a:lnTo>
                    <a:pt x="231" y="19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1" name="Freeform 22"/>
            <p:cNvSpPr>
              <a:spLocks/>
            </p:cNvSpPr>
            <p:nvPr/>
          </p:nvSpPr>
          <p:spPr bwMode="auto">
            <a:xfrm>
              <a:off x="4510088" y="2859113"/>
              <a:ext cx="415925" cy="382587"/>
            </a:xfrm>
            <a:custGeom>
              <a:avLst/>
              <a:gdLst>
                <a:gd name="T0" fmla="*/ 2147483647 w 233"/>
                <a:gd name="T1" fmla="*/ 2147483647 h 243"/>
                <a:gd name="T2" fmla="*/ 2147483647 w 233"/>
                <a:gd name="T3" fmla="*/ 2147483647 h 243"/>
                <a:gd name="T4" fmla="*/ 2147483647 w 233"/>
                <a:gd name="T5" fmla="*/ 2147483647 h 243"/>
                <a:gd name="T6" fmla="*/ 2147483647 w 233"/>
                <a:gd name="T7" fmla="*/ 2147483647 h 243"/>
                <a:gd name="T8" fmla="*/ 2147483647 w 233"/>
                <a:gd name="T9" fmla="*/ 2147483647 h 243"/>
                <a:gd name="T10" fmla="*/ 2147483647 w 233"/>
                <a:gd name="T11" fmla="*/ 2147483647 h 243"/>
                <a:gd name="T12" fmla="*/ 2147483647 w 233"/>
                <a:gd name="T13" fmla="*/ 2147483647 h 243"/>
                <a:gd name="T14" fmla="*/ 2147483647 w 233"/>
                <a:gd name="T15" fmla="*/ 2147483647 h 243"/>
                <a:gd name="T16" fmla="*/ 2147483647 w 233"/>
                <a:gd name="T17" fmla="*/ 2147483647 h 243"/>
                <a:gd name="T18" fmla="*/ 2147483647 w 233"/>
                <a:gd name="T19" fmla="*/ 2147483647 h 243"/>
                <a:gd name="T20" fmla="*/ 2147483647 w 233"/>
                <a:gd name="T21" fmla="*/ 2147483647 h 243"/>
                <a:gd name="T22" fmla="*/ 2147483647 w 233"/>
                <a:gd name="T23" fmla="*/ 2147483647 h 243"/>
                <a:gd name="T24" fmla="*/ 2147483647 w 233"/>
                <a:gd name="T25" fmla="*/ 2147483647 h 243"/>
                <a:gd name="T26" fmla="*/ 2147483647 w 233"/>
                <a:gd name="T27" fmla="*/ 2147483647 h 243"/>
                <a:gd name="T28" fmla="*/ 2147483647 w 233"/>
                <a:gd name="T29" fmla="*/ 2147483647 h 243"/>
                <a:gd name="T30" fmla="*/ 2147483647 w 233"/>
                <a:gd name="T31" fmla="*/ 2147483647 h 243"/>
                <a:gd name="T32" fmla="*/ 2147483647 w 233"/>
                <a:gd name="T33" fmla="*/ 0 h 243"/>
                <a:gd name="T34" fmla="*/ 2147483647 w 233"/>
                <a:gd name="T35" fmla="*/ 2147483647 h 243"/>
                <a:gd name="T36" fmla="*/ 2147483647 w 233"/>
                <a:gd name="T37" fmla="*/ 2147483647 h 243"/>
                <a:gd name="T38" fmla="*/ 2147483647 w 233"/>
                <a:gd name="T39" fmla="*/ 2147483647 h 243"/>
                <a:gd name="T40" fmla="*/ 2147483647 w 233"/>
                <a:gd name="T41" fmla="*/ 2147483647 h 243"/>
                <a:gd name="T42" fmla="*/ 0 w 233"/>
                <a:gd name="T43" fmla="*/ 2147483647 h 243"/>
                <a:gd name="T44" fmla="*/ 2147483647 w 233"/>
                <a:gd name="T45" fmla="*/ 2147483647 h 243"/>
                <a:gd name="T46" fmla="*/ 2147483647 w 233"/>
                <a:gd name="T47" fmla="*/ 2147483647 h 243"/>
                <a:gd name="T48" fmla="*/ 2147483647 w 233"/>
                <a:gd name="T49" fmla="*/ 2147483647 h 243"/>
                <a:gd name="T50" fmla="*/ 2147483647 w 233"/>
                <a:gd name="T51" fmla="*/ 2147483647 h 243"/>
                <a:gd name="T52" fmla="*/ 2147483647 w 233"/>
                <a:gd name="T53" fmla="*/ 2147483647 h 243"/>
                <a:gd name="T54" fmla="*/ 2147483647 w 233"/>
                <a:gd name="T55" fmla="*/ 2147483647 h 243"/>
                <a:gd name="T56" fmla="*/ 2147483647 w 233"/>
                <a:gd name="T57" fmla="*/ 2147483647 h 243"/>
                <a:gd name="T58" fmla="*/ 2147483647 w 233"/>
                <a:gd name="T59" fmla="*/ 2147483647 h 243"/>
                <a:gd name="T60" fmla="*/ 2147483647 w 233"/>
                <a:gd name="T61" fmla="*/ 2147483647 h 243"/>
                <a:gd name="T62" fmla="*/ 2147483647 w 233"/>
                <a:gd name="T63" fmla="*/ 2147483647 h 243"/>
                <a:gd name="T64" fmla="*/ 2147483647 w 233"/>
                <a:gd name="T65" fmla="*/ 2147483647 h 243"/>
                <a:gd name="T66" fmla="*/ 2147483647 w 233"/>
                <a:gd name="T67" fmla="*/ 2147483647 h 243"/>
                <a:gd name="T68" fmla="*/ 2147483647 w 233"/>
                <a:gd name="T69" fmla="*/ 2147483647 h 243"/>
                <a:gd name="T70" fmla="*/ 2147483647 w 233"/>
                <a:gd name="T71" fmla="*/ 2147483647 h 2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3"/>
                <a:gd name="T109" fmla="*/ 0 h 243"/>
                <a:gd name="T110" fmla="*/ 233 w 233"/>
                <a:gd name="T111" fmla="*/ 243 h 2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3" h="243">
                  <a:moveTo>
                    <a:pt x="231" y="196"/>
                  </a:moveTo>
                  <a:lnTo>
                    <a:pt x="229" y="79"/>
                  </a:lnTo>
                  <a:lnTo>
                    <a:pt x="223" y="60"/>
                  </a:lnTo>
                  <a:lnTo>
                    <a:pt x="227" y="25"/>
                  </a:lnTo>
                  <a:lnTo>
                    <a:pt x="199" y="18"/>
                  </a:lnTo>
                  <a:lnTo>
                    <a:pt x="198" y="12"/>
                  </a:lnTo>
                  <a:lnTo>
                    <a:pt x="179" y="6"/>
                  </a:lnTo>
                  <a:lnTo>
                    <a:pt x="156" y="18"/>
                  </a:lnTo>
                  <a:lnTo>
                    <a:pt x="154" y="46"/>
                  </a:lnTo>
                  <a:lnTo>
                    <a:pt x="143" y="51"/>
                  </a:lnTo>
                  <a:lnTo>
                    <a:pt x="136" y="51"/>
                  </a:lnTo>
                  <a:lnTo>
                    <a:pt x="119" y="38"/>
                  </a:lnTo>
                  <a:lnTo>
                    <a:pt x="91" y="30"/>
                  </a:lnTo>
                  <a:lnTo>
                    <a:pt x="88" y="16"/>
                  </a:lnTo>
                  <a:lnTo>
                    <a:pt x="71" y="9"/>
                  </a:lnTo>
                  <a:lnTo>
                    <a:pt x="42" y="6"/>
                  </a:lnTo>
                  <a:lnTo>
                    <a:pt x="26" y="0"/>
                  </a:lnTo>
                  <a:lnTo>
                    <a:pt x="29" y="13"/>
                  </a:lnTo>
                  <a:lnTo>
                    <a:pt x="12" y="30"/>
                  </a:lnTo>
                  <a:lnTo>
                    <a:pt x="12" y="46"/>
                  </a:lnTo>
                  <a:lnTo>
                    <a:pt x="2" y="51"/>
                  </a:lnTo>
                  <a:lnTo>
                    <a:pt x="0" y="57"/>
                  </a:lnTo>
                  <a:lnTo>
                    <a:pt x="7" y="67"/>
                  </a:lnTo>
                  <a:lnTo>
                    <a:pt x="8" y="95"/>
                  </a:lnTo>
                  <a:lnTo>
                    <a:pt x="7" y="116"/>
                  </a:lnTo>
                  <a:lnTo>
                    <a:pt x="2" y="124"/>
                  </a:lnTo>
                  <a:lnTo>
                    <a:pt x="15" y="152"/>
                  </a:lnTo>
                  <a:lnTo>
                    <a:pt x="26" y="154"/>
                  </a:lnTo>
                  <a:lnTo>
                    <a:pt x="38" y="170"/>
                  </a:lnTo>
                  <a:lnTo>
                    <a:pt x="71" y="173"/>
                  </a:lnTo>
                  <a:lnTo>
                    <a:pt x="85" y="180"/>
                  </a:lnTo>
                  <a:lnTo>
                    <a:pt x="105" y="175"/>
                  </a:lnTo>
                  <a:lnTo>
                    <a:pt x="217" y="243"/>
                  </a:lnTo>
                  <a:lnTo>
                    <a:pt x="220" y="231"/>
                  </a:lnTo>
                  <a:lnTo>
                    <a:pt x="233" y="228"/>
                  </a:lnTo>
                  <a:lnTo>
                    <a:pt x="231" y="19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2" name="Freeform 23"/>
            <p:cNvSpPr>
              <a:spLocks/>
            </p:cNvSpPr>
            <p:nvPr/>
          </p:nvSpPr>
          <p:spPr bwMode="auto">
            <a:xfrm>
              <a:off x="4051300" y="2755925"/>
              <a:ext cx="527050" cy="495300"/>
            </a:xfrm>
            <a:custGeom>
              <a:avLst/>
              <a:gdLst>
                <a:gd name="T0" fmla="*/ 2147483647 w 294"/>
                <a:gd name="T1" fmla="*/ 2147483647 h 317"/>
                <a:gd name="T2" fmla="*/ 2147483647 w 294"/>
                <a:gd name="T3" fmla="*/ 0 h 317"/>
                <a:gd name="T4" fmla="*/ 2147483647 w 294"/>
                <a:gd name="T5" fmla="*/ 2147483647 h 317"/>
                <a:gd name="T6" fmla="*/ 2147483647 w 294"/>
                <a:gd name="T7" fmla="*/ 2147483647 h 317"/>
                <a:gd name="T8" fmla="*/ 2147483647 w 294"/>
                <a:gd name="T9" fmla="*/ 2147483647 h 317"/>
                <a:gd name="T10" fmla="*/ 2147483647 w 294"/>
                <a:gd name="T11" fmla="*/ 2147483647 h 317"/>
                <a:gd name="T12" fmla="*/ 2147483647 w 294"/>
                <a:gd name="T13" fmla="*/ 2147483647 h 317"/>
                <a:gd name="T14" fmla="*/ 2147483647 w 294"/>
                <a:gd name="T15" fmla="*/ 2147483647 h 317"/>
                <a:gd name="T16" fmla="*/ 2147483647 w 294"/>
                <a:gd name="T17" fmla="*/ 2147483647 h 317"/>
                <a:gd name="T18" fmla="*/ 2147483647 w 294"/>
                <a:gd name="T19" fmla="*/ 2147483647 h 317"/>
                <a:gd name="T20" fmla="*/ 2147483647 w 294"/>
                <a:gd name="T21" fmla="*/ 2147483647 h 317"/>
                <a:gd name="T22" fmla="*/ 2147483647 w 294"/>
                <a:gd name="T23" fmla="*/ 2147483647 h 317"/>
                <a:gd name="T24" fmla="*/ 0 w 294"/>
                <a:gd name="T25" fmla="*/ 2147483647 h 317"/>
                <a:gd name="T26" fmla="*/ 0 w 294"/>
                <a:gd name="T27" fmla="*/ 2147483647 h 317"/>
                <a:gd name="T28" fmla="*/ 0 w 294"/>
                <a:gd name="T29" fmla="*/ 2147483647 h 317"/>
                <a:gd name="T30" fmla="*/ 2147483647 w 294"/>
                <a:gd name="T31" fmla="*/ 2147483647 h 317"/>
                <a:gd name="T32" fmla="*/ 2147483647 w 294"/>
                <a:gd name="T33" fmla="*/ 2147483647 h 317"/>
                <a:gd name="T34" fmla="*/ 2147483647 w 294"/>
                <a:gd name="T35" fmla="*/ 2147483647 h 317"/>
                <a:gd name="T36" fmla="*/ 2147483647 w 294"/>
                <a:gd name="T37" fmla="*/ 2147483647 h 317"/>
                <a:gd name="T38" fmla="*/ 2147483647 w 294"/>
                <a:gd name="T39" fmla="*/ 2147483647 h 317"/>
                <a:gd name="T40" fmla="*/ 2147483647 w 294"/>
                <a:gd name="T41" fmla="*/ 2147483647 h 317"/>
                <a:gd name="T42" fmla="*/ 2147483647 w 294"/>
                <a:gd name="T43" fmla="*/ 2147483647 h 317"/>
                <a:gd name="T44" fmla="*/ 2147483647 w 294"/>
                <a:gd name="T45" fmla="*/ 2147483647 h 317"/>
                <a:gd name="T46" fmla="*/ 2147483647 w 294"/>
                <a:gd name="T47" fmla="*/ 2147483647 h 317"/>
                <a:gd name="T48" fmla="*/ 2147483647 w 294"/>
                <a:gd name="T49" fmla="*/ 2147483647 h 317"/>
                <a:gd name="T50" fmla="*/ 2147483647 w 294"/>
                <a:gd name="T51" fmla="*/ 2147483647 h 317"/>
                <a:gd name="T52" fmla="*/ 2147483647 w 294"/>
                <a:gd name="T53" fmla="*/ 2147483647 h 317"/>
                <a:gd name="T54" fmla="*/ 2147483647 w 294"/>
                <a:gd name="T55" fmla="*/ 2147483647 h 317"/>
                <a:gd name="T56" fmla="*/ 2147483647 w 294"/>
                <a:gd name="T57" fmla="*/ 2147483647 h 317"/>
                <a:gd name="T58" fmla="*/ 2147483647 w 294"/>
                <a:gd name="T59" fmla="*/ 2147483647 h 317"/>
                <a:gd name="T60" fmla="*/ 2147483647 w 294"/>
                <a:gd name="T61" fmla="*/ 2147483647 h 317"/>
                <a:gd name="T62" fmla="*/ 2147483647 w 294"/>
                <a:gd name="T63" fmla="*/ 2147483647 h 317"/>
                <a:gd name="T64" fmla="*/ 2147483647 w 294"/>
                <a:gd name="T65" fmla="*/ 2147483647 h 317"/>
                <a:gd name="T66" fmla="*/ 2147483647 w 294"/>
                <a:gd name="T67" fmla="*/ 2147483647 h 317"/>
                <a:gd name="T68" fmla="*/ 2147483647 w 294"/>
                <a:gd name="T69" fmla="*/ 2147483647 h 317"/>
                <a:gd name="T70" fmla="*/ 2147483647 w 294"/>
                <a:gd name="T71" fmla="*/ 2147483647 h 317"/>
                <a:gd name="T72" fmla="*/ 2147483647 w 294"/>
                <a:gd name="T73" fmla="*/ 0 h 317"/>
                <a:gd name="T74" fmla="*/ 2147483647 w 294"/>
                <a:gd name="T75" fmla="*/ 2147483647 h 3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4"/>
                <a:gd name="T115" fmla="*/ 0 h 317"/>
                <a:gd name="T116" fmla="*/ 294 w 294"/>
                <a:gd name="T117" fmla="*/ 317 h 3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4" h="317">
                  <a:moveTo>
                    <a:pt x="243" y="3"/>
                  </a:moveTo>
                  <a:lnTo>
                    <a:pt x="216" y="0"/>
                  </a:lnTo>
                  <a:lnTo>
                    <a:pt x="202" y="6"/>
                  </a:lnTo>
                  <a:lnTo>
                    <a:pt x="183" y="2"/>
                  </a:lnTo>
                  <a:lnTo>
                    <a:pt x="142" y="9"/>
                  </a:lnTo>
                  <a:lnTo>
                    <a:pt x="98" y="31"/>
                  </a:lnTo>
                  <a:lnTo>
                    <a:pt x="104" y="38"/>
                  </a:lnTo>
                  <a:lnTo>
                    <a:pt x="109" y="80"/>
                  </a:lnTo>
                  <a:lnTo>
                    <a:pt x="71" y="92"/>
                  </a:lnTo>
                  <a:lnTo>
                    <a:pt x="73" y="102"/>
                  </a:lnTo>
                  <a:lnTo>
                    <a:pt x="46" y="123"/>
                  </a:lnTo>
                  <a:lnTo>
                    <a:pt x="8" y="136"/>
                  </a:lnTo>
                  <a:lnTo>
                    <a:pt x="0" y="143"/>
                  </a:lnTo>
                  <a:lnTo>
                    <a:pt x="0" y="164"/>
                  </a:lnTo>
                  <a:lnTo>
                    <a:pt x="0" y="172"/>
                  </a:lnTo>
                  <a:lnTo>
                    <a:pt x="52" y="210"/>
                  </a:lnTo>
                  <a:lnTo>
                    <a:pt x="136" y="278"/>
                  </a:lnTo>
                  <a:lnTo>
                    <a:pt x="146" y="292"/>
                  </a:lnTo>
                  <a:lnTo>
                    <a:pt x="166" y="301"/>
                  </a:lnTo>
                  <a:lnTo>
                    <a:pt x="168" y="317"/>
                  </a:lnTo>
                  <a:lnTo>
                    <a:pt x="181" y="314"/>
                  </a:lnTo>
                  <a:lnTo>
                    <a:pt x="202" y="310"/>
                  </a:lnTo>
                  <a:lnTo>
                    <a:pt x="294" y="237"/>
                  </a:lnTo>
                  <a:lnTo>
                    <a:pt x="282" y="221"/>
                  </a:lnTo>
                  <a:lnTo>
                    <a:pt x="271" y="219"/>
                  </a:lnTo>
                  <a:lnTo>
                    <a:pt x="258" y="191"/>
                  </a:lnTo>
                  <a:lnTo>
                    <a:pt x="263" y="183"/>
                  </a:lnTo>
                  <a:lnTo>
                    <a:pt x="264" y="162"/>
                  </a:lnTo>
                  <a:lnTo>
                    <a:pt x="263" y="134"/>
                  </a:lnTo>
                  <a:lnTo>
                    <a:pt x="256" y="124"/>
                  </a:lnTo>
                  <a:lnTo>
                    <a:pt x="258" y="118"/>
                  </a:lnTo>
                  <a:lnTo>
                    <a:pt x="254" y="91"/>
                  </a:lnTo>
                  <a:lnTo>
                    <a:pt x="243" y="79"/>
                  </a:lnTo>
                  <a:lnTo>
                    <a:pt x="233" y="57"/>
                  </a:lnTo>
                  <a:lnTo>
                    <a:pt x="244" y="38"/>
                  </a:lnTo>
                  <a:lnTo>
                    <a:pt x="244" y="7"/>
                  </a:lnTo>
                  <a:lnTo>
                    <a:pt x="251" y="0"/>
                  </a:lnTo>
                  <a:lnTo>
                    <a:pt x="243"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3" name="Freeform 24"/>
            <p:cNvSpPr>
              <a:spLocks/>
            </p:cNvSpPr>
            <p:nvPr/>
          </p:nvSpPr>
          <p:spPr bwMode="auto">
            <a:xfrm>
              <a:off x="4051300" y="2755925"/>
              <a:ext cx="527050" cy="495300"/>
            </a:xfrm>
            <a:custGeom>
              <a:avLst/>
              <a:gdLst>
                <a:gd name="T0" fmla="*/ 2147483647 w 294"/>
                <a:gd name="T1" fmla="*/ 2147483647 h 317"/>
                <a:gd name="T2" fmla="*/ 2147483647 w 294"/>
                <a:gd name="T3" fmla="*/ 0 h 317"/>
                <a:gd name="T4" fmla="*/ 2147483647 w 294"/>
                <a:gd name="T5" fmla="*/ 2147483647 h 317"/>
                <a:gd name="T6" fmla="*/ 2147483647 w 294"/>
                <a:gd name="T7" fmla="*/ 2147483647 h 317"/>
                <a:gd name="T8" fmla="*/ 2147483647 w 294"/>
                <a:gd name="T9" fmla="*/ 2147483647 h 317"/>
                <a:gd name="T10" fmla="*/ 2147483647 w 294"/>
                <a:gd name="T11" fmla="*/ 2147483647 h 317"/>
                <a:gd name="T12" fmla="*/ 2147483647 w 294"/>
                <a:gd name="T13" fmla="*/ 2147483647 h 317"/>
                <a:gd name="T14" fmla="*/ 2147483647 w 294"/>
                <a:gd name="T15" fmla="*/ 2147483647 h 317"/>
                <a:gd name="T16" fmla="*/ 2147483647 w 294"/>
                <a:gd name="T17" fmla="*/ 2147483647 h 317"/>
                <a:gd name="T18" fmla="*/ 2147483647 w 294"/>
                <a:gd name="T19" fmla="*/ 2147483647 h 317"/>
                <a:gd name="T20" fmla="*/ 2147483647 w 294"/>
                <a:gd name="T21" fmla="*/ 2147483647 h 317"/>
                <a:gd name="T22" fmla="*/ 2147483647 w 294"/>
                <a:gd name="T23" fmla="*/ 2147483647 h 317"/>
                <a:gd name="T24" fmla="*/ 0 w 294"/>
                <a:gd name="T25" fmla="*/ 2147483647 h 317"/>
                <a:gd name="T26" fmla="*/ 0 w 294"/>
                <a:gd name="T27" fmla="*/ 2147483647 h 317"/>
                <a:gd name="T28" fmla="*/ 0 w 294"/>
                <a:gd name="T29" fmla="*/ 2147483647 h 317"/>
                <a:gd name="T30" fmla="*/ 2147483647 w 294"/>
                <a:gd name="T31" fmla="*/ 2147483647 h 317"/>
                <a:gd name="T32" fmla="*/ 2147483647 w 294"/>
                <a:gd name="T33" fmla="*/ 2147483647 h 317"/>
                <a:gd name="T34" fmla="*/ 2147483647 w 294"/>
                <a:gd name="T35" fmla="*/ 2147483647 h 317"/>
                <a:gd name="T36" fmla="*/ 2147483647 w 294"/>
                <a:gd name="T37" fmla="*/ 2147483647 h 317"/>
                <a:gd name="T38" fmla="*/ 2147483647 w 294"/>
                <a:gd name="T39" fmla="*/ 2147483647 h 317"/>
                <a:gd name="T40" fmla="*/ 2147483647 w 294"/>
                <a:gd name="T41" fmla="*/ 2147483647 h 317"/>
                <a:gd name="T42" fmla="*/ 2147483647 w 294"/>
                <a:gd name="T43" fmla="*/ 2147483647 h 317"/>
                <a:gd name="T44" fmla="*/ 2147483647 w 294"/>
                <a:gd name="T45" fmla="*/ 2147483647 h 317"/>
                <a:gd name="T46" fmla="*/ 2147483647 w 294"/>
                <a:gd name="T47" fmla="*/ 2147483647 h 317"/>
                <a:gd name="T48" fmla="*/ 2147483647 w 294"/>
                <a:gd name="T49" fmla="*/ 2147483647 h 317"/>
                <a:gd name="T50" fmla="*/ 2147483647 w 294"/>
                <a:gd name="T51" fmla="*/ 2147483647 h 317"/>
                <a:gd name="T52" fmla="*/ 2147483647 w 294"/>
                <a:gd name="T53" fmla="*/ 2147483647 h 317"/>
                <a:gd name="T54" fmla="*/ 2147483647 w 294"/>
                <a:gd name="T55" fmla="*/ 2147483647 h 317"/>
                <a:gd name="T56" fmla="*/ 2147483647 w 294"/>
                <a:gd name="T57" fmla="*/ 2147483647 h 317"/>
                <a:gd name="T58" fmla="*/ 2147483647 w 294"/>
                <a:gd name="T59" fmla="*/ 2147483647 h 317"/>
                <a:gd name="T60" fmla="*/ 2147483647 w 294"/>
                <a:gd name="T61" fmla="*/ 2147483647 h 317"/>
                <a:gd name="T62" fmla="*/ 2147483647 w 294"/>
                <a:gd name="T63" fmla="*/ 2147483647 h 317"/>
                <a:gd name="T64" fmla="*/ 2147483647 w 294"/>
                <a:gd name="T65" fmla="*/ 2147483647 h 317"/>
                <a:gd name="T66" fmla="*/ 2147483647 w 294"/>
                <a:gd name="T67" fmla="*/ 2147483647 h 317"/>
                <a:gd name="T68" fmla="*/ 2147483647 w 294"/>
                <a:gd name="T69" fmla="*/ 2147483647 h 317"/>
                <a:gd name="T70" fmla="*/ 2147483647 w 294"/>
                <a:gd name="T71" fmla="*/ 2147483647 h 317"/>
                <a:gd name="T72" fmla="*/ 2147483647 w 294"/>
                <a:gd name="T73" fmla="*/ 0 h 317"/>
                <a:gd name="T74" fmla="*/ 2147483647 w 294"/>
                <a:gd name="T75" fmla="*/ 2147483647 h 3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4"/>
                <a:gd name="T115" fmla="*/ 0 h 317"/>
                <a:gd name="T116" fmla="*/ 294 w 294"/>
                <a:gd name="T117" fmla="*/ 317 h 3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4" h="317">
                  <a:moveTo>
                    <a:pt x="243" y="3"/>
                  </a:moveTo>
                  <a:lnTo>
                    <a:pt x="216" y="0"/>
                  </a:lnTo>
                  <a:lnTo>
                    <a:pt x="202" y="6"/>
                  </a:lnTo>
                  <a:lnTo>
                    <a:pt x="183" y="2"/>
                  </a:lnTo>
                  <a:lnTo>
                    <a:pt x="142" y="9"/>
                  </a:lnTo>
                  <a:lnTo>
                    <a:pt x="98" y="31"/>
                  </a:lnTo>
                  <a:lnTo>
                    <a:pt x="104" y="38"/>
                  </a:lnTo>
                  <a:lnTo>
                    <a:pt x="109" y="80"/>
                  </a:lnTo>
                  <a:lnTo>
                    <a:pt x="71" y="92"/>
                  </a:lnTo>
                  <a:lnTo>
                    <a:pt x="73" y="102"/>
                  </a:lnTo>
                  <a:lnTo>
                    <a:pt x="46" y="123"/>
                  </a:lnTo>
                  <a:lnTo>
                    <a:pt x="8" y="136"/>
                  </a:lnTo>
                  <a:lnTo>
                    <a:pt x="0" y="143"/>
                  </a:lnTo>
                  <a:lnTo>
                    <a:pt x="0" y="164"/>
                  </a:lnTo>
                  <a:lnTo>
                    <a:pt x="0" y="172"/>
                  </a:lnTo>
                  <a:lnTo>
                    <a:pt x="52" y="210"/>
                  </a:lnTo>
                  <a:lnTo>
                    <a:pt x="136" y="278"/>
                  </a:lnTo>
                  <a:lnTo>
                    <a:pt x="146" y="292"/>
                  </a:lnTo>
                  <a:lnTo>
                    <a:pt x="166" y="301"/>
                  </a:lnTo>
                  <a:lnTo>
                    <a:pt x="168" y="317"/>
                  </a:lnTo>
                  <a:lnTo>
                    <a:pt x="181" y="314"/>
                  </a:lnTo>
                  <a:lnTo>
                    <a:pt x="202" y="310"/>
                  </a:lnTo>
                  <a:lnTo>
                    <a:pt x="294" y="237"/>
                  </a:lnTo>
                  <a:lnTo>
                    <a:pt x="282" y="221"/>
                  </a:lnTo>
                  <a:lnTo>
                    <a:pt x="271" y="219"/>
                  </a:lnTo>
                  <a:lnTo>
                    <a:pt x="258" y="191"/>
                  </a:lnTo>
                  <a:lnTo>
                    <a:pt x="263" y="183"/>
                  </a:lnTo>
                  <a:lnTo>
                    <a:pt x="264" y="162"/>
                  </a:lnTo>
                  <a:lnTo>
                    <a:pt x="263" y="134"/>
                  </a:lnTo>
                  <a:lnTo>
                    <a:pt x="256" y="124"/>
                  </a:lnTo>
                  <a:lnTo>
                    <a:pt x="258" y="118"/>
                  </a:lnTo>
                  <a:lnTo>
                    <a:pt x="254" y="91"/>
                  </a:lnTo>
                  <a:lnTo>
                    <a:pt x="243" y="79"/>
                  </a:lnTo>
                  <a:lnTo>
                    <a:pt x="233" y="57"/>
                  </a:lnTo>
                  <a:lnTo>
                    <a:pt x="244" y="38"/>
                  </a:lnTo>
                  <a:lnTo>
                    <a:pt x="244" y="7"/>
                  </a:lnTo>
                  <a:lnTo>
                    <a:pt x="251" y="0"/>
                  </a:lnTo>
                  <a:lnTo>
                    <a:pt x="243"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4" name="Freeform 25"/>
            <p:cNvSpPr>
              <a:spLocks/>
            </p:cNvSpPr>
            <p:nvPr/>
          </p:nvSpPr>
          <p:spPr bwMode="auto">
            <a:xfrm>
              <a:off x="4616450" y="3135338"/>
              <a:ext cx="284163" cy="434975"/>
            </a:xfrm>
            <a:custGeom>
              <a:avLst/>
              <a:gdLst>
                <a:gd name="T0" fmla="*/ 2147483647 w 158"/>
                <a:gd name="T1" fmla="*/ 2147483647 h 279"/>
                <a:gd name="T2" fmla="*/ 2147483647 w 158"/>
                <a:gd name="T3" fmla="*/ 2147483647 h 279"/>
                <a:gd name="T4" fmla="*/ 2147483647 w 158"/>
                <a:gd name="T5" fmla="*/ 2147483647 h 279"/>
                <a:gd name="T6" fmla="*/ 2147483647 w 158"/>
                <a:gd name="T7" fmla="*/ 2147483647 h 279"/>
                <a:gd name="T8" fmla="*/ 0 w 158"/>
                <a:gd name="T9" fmla="*/ 2147483647 h 279"/>
                <a:gd name="T10" fmla="*/ 2147483647 w 158"/>
                <a:gd name="T11" fmla="*/ 2147483647 h 279"/>
                <a:gd name="T12" fmla="*/ 2147483647 w 158"/>
                <a:gd name="T13" fmla="*/ 2147483647 h 279"/>
                <a:gd name="T14" fmla="*/ 2147483647 w 158"/>
                <a:gd name="T15" fmla="*/ 2147483647 h 279"/>
                <a:gd name="T16" fmla="*/ 2147483647 w 158"/>
                <a:gd name="T17" fmla="*/ 2147483647 h 279"/>
                <a:gd name="T18" fmla="*/ 2147483647 w 158"/>
                <a:gd name="T19" fmla="*/ 2147483647 h 279"/>
                <a:gd name="T20" fmla="*/ 2147483647 w 158"/>
                <a:gd name="T21" fmla="*/ 2147483647 h 279"/>
                <a:gd name="T22" fmla="*/ 2147483647 w 158"/>
                <a:gd name="T23" fmla="*/ 2147483647 h 279"/>
                <a:gd name="T24" fmla="*/ 2147483647 w 158"/>
                <a:gd name="T25" fmla="*/ 2147483647 h 279"/>
                <a:gd name="T26" fmla="*/ 2147483647 w 158"/>
                <a:gd name="T27" fmla="*/ 2147483647 h 279"/>
                <a:gd name="T28" fmla="*/ 2147483647 w 158"/>
                <a:gd name="T29" fmla="*/ 2147483647 h 279"/>
                <a:gd name="T30" fmla="*/ 2147483647 w 158"/>
                <a:gd name="T31" fmla="*/ 2147483647 h 279"/>
                <a:gd name="T32" fmla="*/ 2147483647 w 158"/>
                <a:gd name="T33" fmla="*/ 2147483647 h 279"/>
                <a:gd name="T34" fmla="*/ 2147483647 w 158"/>
                <a:gd name="T35" fmla="*/ 2147483647 h 279"/>
                <a:gd name="T36" fmla="*/ 2147483647 w 158"/>
                <a:gd name="T37" fmla="*/ 2147483647 h 279"/>
                <a:gd name="T38" fmla="*/ 2147483647 w 158"/>
                <a:gd name="T39" fmla="*/ 2147483647 h 279"/>
                <a:gd name="T40" fmla="*/ 2147483647 w 158"/>
                <a:gd name="T41" fmla="*/ 2147483647 h 279"/>
                <a:gd name="T42" fmla="*/ 2147483647 w 158"/>
                <a:gd name="T43" fmla="*/ 2147483647 h 279"/>
                <a:gd name="T44" fmla="*/ 2147483647 w 158"/>
                <a:gd name="T45" fmla="*/ 2147483647 h 279"/>
                <a:gd name="T46" fmla="*/ 2147483647 w 158"/>
                <a:gd name="T47" fmla="*/ 2147483647 h 279"/>
                <a:gd name="T48" fmla="*/ 2147483647 w 158"/>
                <a:gd name="T49" fmla="*/ 2147483647 h 279"/>
                <a:gd name="T50" fmla="*/ 2147483647 w 158"/>
                <a:gd name="T51" fmla="*/ 2147483647 h 279"/>
                <a:gd name="T52" fmla="*/ 2147483647 w 158"/>
                <a:gd name="T53" fmla="*/ 0 h 279"/>
                <a:gd name="T54" fmla="*/ 2147483647 w 158"/>
                <a:gd name="T55" fmla="*/ 2147483647 h 279"/>
                <a:gd name="T56" fmla="*/ 2147483647 w 158"/>
                <a:gd name="T57" fmla="*/ 2147483647 h 2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8"/>
                <a:gd name="T88" fmla="*/ 0 h 279"/>
                <a:gd name="T89" fmla="*/ 158 w 158"/>
                <a:gd name="T90" fmla="*/ 279 h 2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8" h="279">
                  <a:moveTo>
                    <a:pt x="24" y="31"/>
                  </a:moveTo>
                  <a:lnTo>
                    <a:pt x="30" y="44"/>
                  </a:lnTo>
                  <a:lnTo>
                    <a:pt x="38" y="50"/>
                  </a:lnTo>
                  <a:lnTo>
                    <a:pt x="30" y="107"/>
                  </a:lnTo>
                  <a:lnTo>
                    <a:pt x="0" y="157"/>
                  </a:lnTo>
                  <a:lnTo>
                    <a:pt x="2" y="167"/>
                  </a:lnTo>
                  <a:lnTo>
                    <a:pt x="10" y="179"/>
                  </a:lnTo>
                  <a:lnTo>
                    <a:pt x="17" y="184"/>
                  </a:lnTo>
                  <a:lnTo>
                    <a:pt x="21" y="215"/>
                  </a:lnTo>
                  <a:lnTo>
                    <a:pt x="29" y="231"/>
                  </a:lnTo>
                  <a:lnTo>
                    <a:pt x="14" y="234"/>
                  </a:lnTo>
                  <a:lnTo>
                    <a:pt x="10" y="244"/>
                  </a:lnTo>
                  <a:lnTo>
                    <a:pt x="24" y="257"/>
                  </a:lnTo>
                  <a:lnTo>
                    <a:pt x="30" y="279"/>
                  </a:lnTo>
                  <a:lnTo>
                    <a:pt x="76" y="268"/>
                  </a:lnTo>
                  <a:lnTo>
                    <a:pt x="86" y="259"/>
                  </a:lnTo>
                  <a:lnTo>
                    <a:pt x="83" y="254"/>
                  </a:lnTo>
                  <a:lnTo>
                    <a:pt x="107" y="249"/>
                  </a:lnTo>
                  <a:lnTo>
                    <a:pt x="127" y="222"/>
                  </a:lnTo>
                  <a:lnTo>
                    <a:pt x="141" y="218"/>
                  </a:lnTo>
                  <a:lnTo>
                    <a:pt x="141" y="209"/>
                  </a:lnTo>
                  <a:lnTo>
                    <a:pt x="127" y="181"/>
                  </a:lnTo>
                  <a:lnTo>
                    <a:pt x="144" y="133"/>
                  </a:lnTo>
                  <a:lnTo>
                    <a:pt x="156" y="133"/>
                  </a:lnTo>
                  <a:lnTo>
                    <a:pt x="158" y="127"/>
                  </a:lnTo>
                  <a:lnTo>
                    <a:pt x="156" y="68"/>
                  </a:lnTo>
                  <a:lnTo>
                    <a:pt x="44" y="0"/>
                  </a:lnTo>
                  <a:lnTo>
                    <a:pt x="24" y="5"/>
                  </a:lnTo>
                  <a:lnTo>
                    <a:pt x="24" y="3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5" name="Freeform 26"/>
            <p:cNvSpPr>
              <a:spLocks/>
            </p:cNvSpPr>
            <p:nvPr/>
          </p:nvSpPr>
          <p:spPr bwMode="auto">
            <a:xfrm>
              <a:off x="4616450" y="3135338"/>
              <a:ext cx="284163" cy="434975"/>
            </a:xfrm>
            <a:custGeom>
              <a:avLst/>
              <a:gdLst>
                <a:gd name="T0" fmla="*/ 2147483647 w 158"/>
                <a:gd name="T1" fmla="*/ 2147483647 h 279"/>
                <a:gd name="T2" fmla="*/ 2147483647 w 158"/>
                <a:gd name="T3" fmla="*/ 2147483647 h 279"/>
                <a:gd name="T4" fmla="*/ 2147483647 w 158"/>
                <a:gd name="T5" fmla="*/ 2147483647 h 279"/>
                <a:gd name="T6" fmla="*/ 2147483647 w 158"/>
                <a:gd name="T7" fmla="*/ 2147483647 h 279"/>
                <a:gd name="T8" fmla="*/ 0 w 158"/>
                <a:gd name="T9" fmla="*/ 2147483647 h 279"/>
                <a:gd name="T10" fmla="*/ 2147483647 w 158"/>
                <a:gd name="T11" fmla="*/ 2147483647 h 279"/>
                <a:gd name="T12" fmla="*/ 2147483647 w 158"/>
                <a:gd name="T13" fmla="*/ 2147483647 h 279"/>
                <a:gd name="T14" fmla="*/ 2147483647 w 158"/>
                <a:gd name="T15" fmla="*/ 2147483647 h 279"/>
                <a:gd name="T16" fmla="*/ 2147483647 w 158"/>
                <a:gd name="T17" fmla="*/ 2147483647 h 279"/>
                <a:gd name="T18" fmla="*/ 2147483647 w 158"/>
                <a:gd name="T19" fmla="*/ 2147483647 h 279"/>
                <a:gd name="T20" fmla="*/ 2147483647 w 158"/>
                <a:gd name="T21" fmla="*/ 2147483647 h 279"/>
                <a:gd name="T22" fmla="*/ 2147483647 w 158"/>
                <a:gd name="T23" fmla="*/ 2147483647 h 279"/>
                <a:gd name="T24" fmla="*/ 2147483647 w 158"/>
                <a:gd name="T25" fmla="*/ 2147483647 h 279"/>
                <a:gd name="T26" fmla="*/ 2147483647 w 158"/>
                <a:gd name="T27" fmla="*/ 2147483647 h 279"/>
                <a:gd name="T28" fmla="*/ 2147483647 w 158"/>
                <a:gd name="T29" fmla="*/ 2147483647 h 279"/>
                <a:gd name="T30" fmla="*/ 2147483647 w 158"/>
                <a:gd name="T31" fmla="*/ 2147483647 h 279"/>
                <a:gd name="T32" fmla="*/ 2147483647 w 158"/>
                <a:gd name="T33" fmla="*/ 2147483647 h 279"/>
                <a:gd name="T34" fmla="*/ 2147483647 w 158"/>
                <a:gd name="T35" fmla="*/ 2147483647 h 279"/>
                <a:gd name="T36" fmla="*/ 2147483647 w 158"/>
                <a:gd name="T37" fmla="*/ 2147483647 h 279"/>
                <a:gd name="T38" fmla="*/ 2147483647 w 158"/>
                <a:gd name="T39" fmla="*/ 2147483647 h 279"/>
                <a:gd name="T40" fmla="*/ 2147483647 w 158"/>
                <a:gd name="T41" fmla="*/ 2147483647 h 279"/>
                <a:gd name="T42" fmla="*/ 2147483647 w 158"/>
                <a:gd name="T43" fmla="*/ 2147483647 h 279"/>
                <a:gd name="T44" fmla="*/ 2147483647 w 158"/>
                <a:gd name="T45" fmla="*/ 2147483647 h 279"/>
                <a:gd name="T46" fmla="*/ 2147483647 w 158"/>
                <a:gd name="T47" fmla="*/ 2147483647 h 279"/>
                <a:gd name="T48" fmla="*/ 2147483647 w 158"/>
                <a:gd name="T49" fmla="*/ 2147483647 h 279"/>
                <a:gd name="T50" fmla="*/ 2147483647 w 158"/>
                <a:gd name="T51" fmla="*/ 2147483647 h 279"/>
                <a:gd name="T52" fmla="*/ 2147483647 w 158"/>
                <a:gd name="T53" fmla="*/ 0 h 279"/>
                <a:gd name="T54" fmla="*/ 2147483647 w 158"/>
                <a:gd name="T55" fmla="*/ 2147483647 h 279"/>
                <a:gd name="T56" fmla="*/ 2147483647 w 158"/>
                <a:gd name="T57" fmla="*/ 2147483647 h 2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8"/>
                <a:gd name="T88" fmla="*/ 0 h 279"/>
                <a:gd name="T89" fmla="*/ 158 w 158"/>
                <a:gd name="T90" fmla="*/ 279 h 2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8" h="279">
                  <a:moveTo>
                    <a:pt x="24" y="31"/>
                  </a:moveTo>
                  <a:lnTo>
                    <a:pt x="30" y="44"/>
                  </a:lnTo>
                  <a:lnTo>
                    <a:pt x="38" y="50"/>
                  </a:lnTo>
                  <a:lnTo>
                    <a:pt x="30" y="107"/>
                  </a:lnTo>
                  <a:lnTo>
                    <a:pt x="0" y="157"/>
                  </a:lnTo>
                  <a:lnTo>
                    <a:pt x="2" y="167"/>
                  </a:lnTo>
                  <a:lnTo>
                    <a:pt x="10" y="179"/>
                  </a:lnTo>
                  <a:lnTo>
                    <a:pt x="17" y="184"/>
                  </a:lnTo>
                  <a:lnTo>
                    <a:pt x="21" y="215"/>
                  </a:lnTo>
                  <a:lnTo>
                    <a:pt x="29" y="231"/>
                  </a:lnTo>
                  <a:lnTo>
                    <a:pt x="14" y="234"/>
                  </a:lnTo>
                  <a:lnTo>
                    <a:pt x="10" y="244"/>
                  </a:lnTo>
                  <a:lnTo>
                    <a:pt x="24" y="257"/>
                  </a:lnTo>
                  <a:lnTo>
                    <a:pt x="30" y="279"/>
                  </a:lnTo>
                  <a:lnTo>
                    <a:pt x="76" y="268"/>
                  </a:lnTo>
                  <a:lnTo>
                    <a:pt x="86" y="259"/>
                  </a:lnTo>
                  <a:lnTo>
                    <a:pt x="83" y="254"/>
                  </a:lnTo>
                  <a:lnTo>
                    <a:pt x="107" y="249"/>
                  </a:lnTo>
                  <a:lnTo>
                    <a:pt x="127" y="222"/>
                  </a:lnTo>
                  <a:lnTo>
                    <a:pt x="141" y="218"/>
                  </a:lnTo>
                  <a:lnTo>
                    <a:pt x="141" y="209"/>
                  </a:lnTo>
                  <a:lnTo>
                    <a:pt x="127" y="181"/>
                  </a:lnTo>
                  <a:lnTo>
                    <a:pt x="144" y="133"/>
                  </a:lnTo>
                  <a:lnTo>
                    <a:pt x="156" y="133"/>
                  </a:lnTo>
                  <a:lnTo>
                    <a:pt x="158" y="127"/>
                  </a:lnTo>
                  <a:lnTo>
                    <a:pt x="156" y="68"/>
                  </a:lnTo>
                  <a:lnTo>
                    <a:pt x="44" y="0"/>
                  </a:lnTo>
                  <a:lnTo>
                    <a:pt x="24" y="5"/>
                  </a:lnTo>
                  <a:lnTo>
                    <a:pt x="24" y="3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6" name="Freeform 27"/>
            <p:cNvSpPr>
              <a:spLocks/>
            </p:cNvSpPr>
            <p:nvPr/>
          </p:nvSpPr>
          <p:spPr bwMode="auto">
            <a:xfrm>
              <a:off x="5392738" y="3287738"/>
              <a:ext cx="277812" cy="139700"/>
            </a:xfrm>
            <a:custGeom>
              <a:avLst/>
              <a:gdLst>
                <a:gd name="T0" fmla="*/ 2147483647 w 155"/>
                <a:gd name="T1" fmla="*/ 2147483647 h 89"/>
                <a:gd name="T2" fmla="*/ 2147483647 w 155"/>
                <a:gd name="T3" fmla="*/ 2147483647 h 89"/>
                <a:gd name="T4" fmla="*/ 2147483647 w 155"/>
                <a:gd name="T5" fmla="*/ 2147483647 h 89"/>
                <a:gd name="T6" fmla="*/ 2147483647 w 155"/>
                <a:gd name="T7" fmla="*/ 2147483647 h 89"/>
                <a:gd name="T8" fmla="*/ 2147483647 w 155"/>
                <a:gd name="T9" fmla="*/ 0 h 89"/>
                <a:gd name="T10" fmla="*/ 2147483647 w 155"/>
                <a:gd name="T11" fmla="*/ 2147483647 h 89"/>
                <a:gd name="T12" fmla="*/ 2147483647 w 155"/>
                <a:gd name="T13" fmla="*/ 2147483647 h 89"/>
                <a:gd name="T14" fmla="*/ 2147483647 w 155"/>
                <a:gd name="T15" fmla="*/ 2147483647 h 89"/>
                <a:gd name="T16" fmla="*/ 2147483647 w 155"/>
                <a:gd name="T17" fmla="*/ 2147483647 h 89"/>
                <a:gd name="T18" fmla="*/ 2147483647 w 155"/>
                <a:gd name="T19" fmla="*/ 2147483647 h 89"/>
                <a:gd name="T20" fmla="*/ 2147483647 w 155"/>
                <a:gd name="T21" fmla="*/ 2147483647 h 89"/>
                <a:gd name="T22" fmla="*/ 2147483647 w 155"/>
                <a:gd name="T23" fmla="*/ 2147483647 h 89"/>
                <a:gd name="T24" fmla="*/ 2147483647 w 155"/>
                <a:gd name="T25" fmla="*/ 2147483647 h 89"/>
                <a:gd name="T26" fmla="*/ 2147483647 w 155"/>
                <a:gd name="T27" fmla="*/ 2147483647 h 89"/>
                <a:gd name="T28" fmla="*/ 0 w 155"/>
                <a:gd name="T29" fmla="*/ 2147483647 h 89"/>
                <a:gd name="T30" fmla="*/ 2147483647 w 155"/>
                <a:gd name="T31" fmla="*/ 2147483647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89"/>
                <a:gd name="T50" fmla="*/ 155 w 155"/>
                <a:gd name="T51" fmla="*/ 89 h 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89">
                  <a:moveTo>
                    <a:pt x="2" y="22"/>
                  </a:moveTo>
                  <a:lnTo>
                    <a:pt x="16" y="12"/>
                  </a:lnTo>
                  <a:lnTo>
                    <a:pt x="45" y="48"/>
                  </a:lnTo>
                  <a:lnTo>
                    <a:pt x="99" y="10"/>
                  </a:lnTo>
                  <a:lnTo>
                    <a:pt x="145" y="0"/>
                  </a:lnTo>
                  <a:lnTo>
                    <a:pt x="155" y="21"/>
                  </a:lnTo>
                  <a:lnTo>
                    <a:pt x="152" y="22"/>
                  </a:lnTo>
                  <a:lnTo>
                    <a:pt x="145" y="25"/>
                  </a:lnTo>
                  <a:lnTo>
                    <a:pt x="144" y="38"/>
                  </a:lnTo>
                  <a:lnTo>
                    <a:pt x="106" y="53"/>
                  </a:lnTo>
                  <a:lnTo>
                    <a:pt x="68" y="78"/>
                  </a:lnTo>
                  <a:lnTo>
                    <a:pt x="48" y="78"/>
                  </a:lnTo>
                  <a:lnTo>
                    <a:pt x="37" y="86"/>
                  </a:lnTo>
                  <a:lnTo>
                    <a:pt x="16" y="89"/>
                  </a:lnTo>
                  <a:lnTo>
                    <a:pt x="0" y="25"/>
                  </a:lnTo>
                  <a:lnTo>
                    <a:pt x="2" y="2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7" name="Freeform 28"/>
            <p:cNvSpPr>
              <a:spLocks/>
            </p:cNvSpPr>
            <p:nvPr/>
          </p:nvSpPr>
          <p:spPr bwMode="auto">
            <a:xfrm>
              <a:off x="5392738" y="3287738"/>
              <a:ext cx="277812" cy="139700"/>
            </a:xfrm>
            <a:custGeom>
              <a:avLst/>
              <a:gdLst>
                <a:gd name="T0" fmla="*/ 2147483647 w 155"/>
                <a:gd name="T1" fmla="*/ 2147483647 h 89"/>
                <a:gd name="T2" fmla="*/ 2147483647 w 155"/>
                <a:gd name="T3" fmla="*/ 2147483647 h 89"/>
                <a:gd name="T4" fmla="*/ 2147483647 w 155"/>
                <a:gd name="T5" fmla="*/ 2147483647 h 89"/>
                <a:gd name="T6" fmla="*/ 2147483647 w 155"/>
                <a:gd name="T7" fmla="*/ 2147483647 h 89"/>
                <a:gd name="T8" fmla="*/ 2147483647 w 155"/>
                <a:gd name="T9" fmla="*/ 0 h 89"/>
                <a:gd name="T10" fmla="*/ 2147483647 w 155"/>
                <a:gd name="T11" fmla="*/ 2147483647 h 89"/>
                <a:gd name="T12" fmla="*/ 2147483647 w 155"/>
                <a:gd name="T13" fmla="*/ 2147483647 h 89"/>
                <a:gd name="T14" fmla="*/ 2147483647 w 155"/>
                <a:gd name="T15" fmla="*/ 2147483647 h 89"/>
                <a:gd name="T16" fmla="*/ 2147483647 w 155"/>
                <a:gd name="T17" fmla="*/ 2147483647 h 89"/>
                <a:gd name="T18" fmla="*/ 2147483647 w 155"/>
                <a:gd name="T19" fmla="*/ 2147483647 h 89"/>
                <a:gd name="T20" fmla="*/ 2147483647 w 155"/>
                <a:gd name="T21" fmla="*/ 2147483647 h 89"/>
                <a:gd name="T22" fmla="*/ 2147483647 w 155"/>
                <a:gd name="T23" fmla="*/ 2147483647 h 89"/>
                <a:gd name="T24" fmla="*/ 2147483647 w 155"/>
                <a:gd name="T25" fmla="*/ 2147483647 h 89"/>
                <a:gd name="T26" fmla="*/ 2147483647 w 155"/>
                <a:gd name="T27" fmla="*/ 2147483647 h 89"/>
                <a:gd name="T28" fmla="*/ 0 w 155"/>
                <a:gd name="T29" fmla="*/ 2147483647 h 89"/>
                <a:gd name="T30" fmla="*/ 2147483647 w 155"/>
                <a:gd name="T31" fmla="*/ 2147483647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89"/>
                <a:gd name="T50" fmla="*/ 155 w 155"/>
                <a:gd name="T51" fmla="*/ 89 h 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89">
                  <a:moveTo>
                    <a:pt x="2" y="22"/>
                  </a:moveTo>
                  <a:lnTo>
                    <a:pt x="16" y="12"/>
                  </a:lnTo>
                  <a:lnTo>
                    <a:pt x="45" y="48"/>
                  </a:lnTo>
                  <a:lnTo>
                    <a:pt x="99" y="10"/>
                  </a:lnTo>
                  <a:lnTo>
                    <a:pt x="145" y="0"/>
                  </a:lnTo>
                  <a:lnTo>
                    <a:pt x="155" y="21"/>
                  </a:lnTo>
                  <a:lnTo>
                    <a:pt x="152" y="22"/>
                  </a:lnTo>
                  <a:lnTo>
                    <a:pt x="145" y="25"/>
                  </a:lnTo>
                  <a:lnTo>
                    <a:pt x="144" y="38"/>
                  </a:lnTo>
                  <a:lnTo>
                    <a:pt x="106" y="53"/>
                  </a:lnTo>
                  <a:lnTo>
                    <a:pt x="68" y="78"/>
                  </a:lnTo>
                  <a:lnTo>
                    <a:pt x="48" y="78"/>
                  </a:lnTo>
                  <a:lnTo>
                    <a:pt x="37" y="86"/>
                  </a:lnTo>
                  <a:lnTo>
                    <a:pt x="16" y="89"/>
                  </a:lnTo>
                  <a:lnTo>
                    <a:pt x="0" y="25"/>
                  </a:lnTo>
                  <a:lnTo>
                    <a:pt x="2" y="2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8" name="Freeform 29"/>
            <p:cNvSpPr>
              <a:spLocks/>
            </p:cNvSpPr>
            <p:nvPr/>
          </p:nvSpPr>
          <p:spPr bwMode="auto">
            <a:xfrm>
              <a:off x="5653088" y="3092475"/>
              <a:ext cx="182562" cy="230188"/>
            </a:xfrm>
            <a:custGeom>
              <a:avLst/>
              <a:gdLst>
                <a:gd name="T0" fmla="*/ 2147483647 w 103"/>
                <a:gd name="T1" fmla="*/ 2147483647 h 146"/>
                <a:gd name="T2" fmla="*/ 2147483647 w 103"/>
                <a:gd name="T3" fmla="*/ 2147483647 h 146"/>
                <a:gd name="T4" fmla="*/ 2147483647 w 103"/>
                <a:gd name="T5" fmla="*/ 2147483647 h 146"/>
                <a:gd name="T6" fmla="*/ 2147483647 w 103"/>
                <a:gd name="T7" fmla="*/ 2147483647 h 146"/>
                <a:gd name="T8" fmla="*/ 2147483647 w 103"/>
                <a:gd name="T9" fmla="*/ 2147483647 h 146"/>
                <a:gd name="T10" fmla="*/ 2147483647 w 103"/>
                <a:gd name="T11" fmla="*/ 2147483647 h 146"/>
                <a:gd name="T12" fmla="*/ 2147483647 w 103"/>
                <a:gd name="T13" fmla="*/ 2147483647 h 146"/>
                <a:gd name="T14" fmla="*/ 2147483647 w 103"/>
                <a:gd name="T15" fmla="*/ 2147483647 h 146"/>
                <a:gd name="T16" fmla="*/ 2147483647 w 103"/>
                <a:gd name="T17" fmla="*/ 2147483647 h 146"/>
                <a:gd name="T18" fmla="*/ 2147483647 w 103"/>
                <a:gd name="T19" fmla="*/ 2147483647 h 146"/>
                <a:gd name="T20" fmla="*/ 2147483647 w 103"/>
                <a:gd name="T21" fmla="*/ 2147483647 h 146"/>
                <a:gd name="T22" fmla="*/ 2147483647 w 103"/>
                <a:gd name="T23" fmla="*/ 0 h 146"/>
                <a:gd name="T24" fmla="*/ 2147483647 w 103"/>
                <a:gd name="T25" fmla="*/ 2147483647 h 146"/>
                <a:gd name="T26" fmla="*/ 2147483647 w 103"/>
                <a:gd name="T27" fmla="*/ 2147483647 h 146"/>
                <a:gd name="T28" fmla="*/ 2147483647 w 103"/>
                <a:gd name="T29" fmla="*/ 2147483647 h 146"/>
                <a:gd name="T30" fmla="*/ 2147483647 w 103"/>
                <a:gd name="T31" fmla="*/ 2147483647 h 146"/>
                <a:gd name="T32" fmla="*/ 2147483647 w 103"/>
                <a:gd name="T33" fmla="*/ 2147483647 h 146"/>
                <a:gd name="T34" fmla="*/ 2147483647 w 103"/>
                <a:gd name="T35" fmla="*/ 2147483647 h 146"/>
                <a:gd name="T36" fmla="*/ 2147483647 w 103"/>
                <a:gd name="T37" fmla="*/ 2147483647 h 146"/>
                <a:gd name="T38" fmla="*/ 2147483647 w 103"/>
                <a:gd name="T39" fmla="*/ 2147483647 h 146"/>
                <a:gd name="T40" fmla="*/ 0 w 103"/>
                <a:gd name="T41" fmla="*/ 2147483647 h 146"/>
                <a:gd name="T42" fmla="*/ 2147483647 w 103"/>
                <a:gd name="T43" fmla="*/ 2147483647 h 146"/>
                <a:gd name="T44" fmla="*/ 2147483647 w 103"/>
                <a:gd name="T45" fmla="*/ 2147483647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3"/>
                <a:gd name="T70" fmla="*/ 0 h 146"/>
                <a:gd name="T71" fmla="*/ 103 w 103"/>
                <a:gd name="T72" fmla="*/ 146 h 1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3" h="146">
                  <a:moveTo>
                    <a:pt x="22" y="140"/>
                  </a:moveTo>
                  <a:lnTo>
                    <a:pt x="37" y="140"/>
                  </a:lnTo>
                  <a:lnTo>
                    <a:pt x="44" y="127"/>
                  </a:lnTo>
                  <a:lnTo>
                    <a:pt x="56" y="122"/>
                  </a:lnTo>
                  <a:lnTo>
                    <a:pt x="67" y="106"/>
                  </a:lnTo>
                  <a:lnTo>
                    <a:pt x="80" y="102"/>
                  </a:lnTo>
                  <a:lnTo>
                    <a:pt x="77" y="84"/>
                  </a:lnTo>
                  <a:lnTo>
                    <a:pt x="98" y="60"/>
                  </a:lnTo>
                  <a:lnTo>
                    <a:pt x="103" y="44"/>
                  </a:lnTo>
                  <a:lnTo>
                    <a:pt x="87" y="23"/>
                  </a:lnTo>
                  <a:lnTo>
                    <a:pt x="63" y="14"/>
                  </a:lnTo>
                  <a:lnTo>
                    <a:pt x="51" y="0"/>
                  </a:lnTo>
                  <a:lnTo>
                    <a:pt x="41" y="13"/>
                  </a:lnTo>
                  <a:lnTo>
                    <a:pt x="41" y="22"/>
                  </a:lnTo>
                  <a:lnTo>
                    <a:pt x="38" y="25"/>
                  </a:lnTo>
                  <a:lnTo>
                    <a:pt x="37" y="25"/>
                  </a:lnTo>
                  <a:lnTo>
                    <a:pt x="42" y="29"/>
                  </a:lnTo>
                  <a:lnTo>
                    <a:pt x="48" y="41"/>
                  </a:lnTo>
                  <a:lnTo>
                    <a:pt x="51" y="60"/>
                  </a:lnTo>
                  <a:lnTo>
                    <a:pt x="37" y="92"/>
                  </a:lnTo>
                  <a:lnTo>
                    <a:pt x="0" y="125"/>
                  </a:lnTo>
                  <a:lnTo>
                    <a:pt x="10" y="146"/>
                  </a:lnTo>
                  <a:lnTo>
                    <a:pt x="22" y="14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79" name="Freeform 30"/>
            <p:cNvSpPr>
              <a:spLocks/>
            </p:cNvSpPr>
            <p:nvPr/>
          </p:nvSpPr>
          <p:spPr bwMode="auto">
            <a:xfrm>
              <a:off x="5653088" y="3092475"/>
              <a:ext cx="182562" cy="230188"/>
            </a:xfrm>
            <a:custGeom>
              <a:avLst/>
              <a:gdLst>
                <a:gd name="T0" fmla="*/ 2147483647 w 103"/>
                <a:gd name="T1" fmla="*/ 2147483647 h 146"/>
                <a:gd name="T2" fmla="*/ 2147483647 w 103"/>
                <a:gd name="T3" fmla="*/ 2147483647 h 146"/>
                <a:gd name="T4" fmla="*/ 2147483647 w 103"/>
                <a:gd name="T5" fmla="*/ 2147483647 h 146"/>
                <a:gd name="T6" fmla="*/ 2147483647 w 103"/>
                <a:gd name="T7" fmla="*/ 2147483647 h 146"/>
                <a:gd name="T8" fmla="*/ 2147483647 w 103"/>
                <a:gd name="T9" fmla="*/ 2147483647 h 146"/>
                <a:gd name="T10" fmla="*/ 2147483647 w 103"/>
                <a:gd name="T11" fmla="*/ 2147483647 h 146"/>
                <a:gd name="T12" fmla="*/ 2147483647 w 103"/>
                <a:gd name="T13" fmla="*/ 2147483647 h 146"/>
                <a:gd name="T14" fmla="*/ 2147483647 w 103"/>
                <a:gd name="T15" fmla="*/ 2147483647 h 146"/>
                <a:gd name="T16" fmla="*/ 2147483647 w 103"/>
                <a:gd name="T17" fmla="*/ 2147483647 h 146"/>
                <a:gd name="T18" fmla="*/ 2147483647 w 103"/>
                <a:gd name="T19" fmla="*/ 2147483647 h 146"/>
                <a:gd name="T20" fmla="*/ 2147483647 w 103"/>
                <a:gd name="T21" fmla="*/ 2147483647 h 146"/>
                <a:gd name="T22" fmla="*/ 2147483647 w 103"/>
                <a:gd name="T23" fmla="*/ 0 h 146"/>
                <a:gd name="T24" fmla="*/ 2147483647 w 103"/>
                <a:gd name="T25" fmla="*/ 2147483647 h 146"/>
                <a:gd name="T26" fmla="*/ 2147483647 w 103"/>
                <a:gd name="T27" fmla="*/ 2147483647 h 146"/>
                <a:gd name="T28" fmla="*/ 2147483647 w 103"/>
                <a:gd name="T29" fmla="*/ 2147483647 h 146"/>
                <a:gd name="T30" fmla="*/ 2147483647 w 103"/>
                <a:gd name="T31" fmla="*/ 2147483647 h 146"/>
                <a:gd name="T32" fmla="*/ 2147483647 w 103"/>
                <a:gd name="T33" fmla="*/ 2147483647 h 146"/>
                <a:gd name="T34" fmla="*/ 2147483647 w 103"/>
                <a:gd name="T35" fmla="*/ 2147483647 h 146"/>
                <a:gd name="T36" fmla="*/ 2147483647 w 103"/>
                <a:gd name="T37" fmla="*/ 2147483647 h 146"/>
                <a:gd name="T38" fmla="*/ 2147483647 w 103"/>
                <a:gd name="T39" fmla="*/ 2147483647 h 146"/>
                <a:gd name="T40" fmla="*/ 0 w 103"/>
                <a:gd name="T41" fmla="*/ 2147483647 h 146"/>
                <a:gd name="T42" fmla="*/ 2147483647 w 103"/>
                <a:gd name="T43" fmla="*/ 2147483647 h 146"/>
                <a:gd name="T44" fmla="*/ 2147483647 w 103"/>
                <a:gd name="T45" fmla="*/ 2147483647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3"/>
                <a:gd name="T70" fmla="*/ 0 h 146"/>
                <a:gd name="T71" fmla="*/ 103 w 103"/>
                <a:gd name="T72" fmla="*/ 146 h 1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3" h="146">
                  <a:moveTo>
                    <a:pt x="22" y="140"/>
                  </a:moveTo>
                  <a:lnTo>
                    <a:pt x="37" y="140"/>
                  </a:lnTo>
                  <a:lnTo>
                    <a:pt x="44" y="127"/>
                  </a:lnTo>
                  <a:lnTo>
                    <a:pt x="56" y="122"/>
                  </a:lnTo>
                  <a:lnTo>
                    <a:pt x="67" y="106"/>
                  </a:lnTo>
                  <a:lnTo>
                    <a:pt x="80" y="102"/>
                  </a:lnTo>
                  <a:lnTo>
                    <a:pt x="77" y="84"/>
                  </a:lnTo>
                  <a:lnTo>
                    <a:pt x="98" y="60"/>
                  </a:lnTo>
                  <a:lnTo>
                    <a:pt x="103" y="44"/>
                  </a:lnTo>
                  <a:lnTo>
                    <a:pt x="87" y="23"/>
                  </a:lnTo>
                  <a:lnTo>
                    <a:pt x="63" y="14"/>
                  </a:lnTo>
                  <a:lnTo>
                    <a:pt x="51" y="0"/>
                  </a:lnTo>
                  <a:lnTo>
                    <a:pt x="41" y="13"/>
                  </a:lnTo>
                  <a:lnTo>
                    <a:pt x="41" y="22"/>
                  </a:lnTo>
                  <a:lnTo>
                    <a:pt x="38" y="25"/>
                  </a:lnTo>
                  <a:lnTo>
                    <a:pt x="37" y="25"/>
                  </a:lnTo>
                  <a:lnTo>
                    <a:pt x="42" y="29"/>
                  </a:lnTo>
                  <a:lnTo>
                    <a:pt x="48" y="41"/>
                  </a:lnTo>
                  <a:lnTo>
                    <a:pt x="51" y="60"/>
                  </a:lnTo>
                  <a:lnTo>
                    <a:pt x="37" y="92"/>
                  </a:lnTo>
                  <a:lnTo>
                    <a:pt x="0" y="125"/>
                  </a:lnTo>
                  <a:lnTo>
                    <a:pt x="10" y="146"/>
                  </a:lnTo>
                  <a:lnTo>
                    <a:pt x="22" y="140"/>
                  </a:lnTo>
                </a:path>
              </a:pathLst>
            </a:custGeom>
            <a:solidFill>
              <a:srgbClr val="8238BA"/>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0" name="Freeform 31"/>
            <p:cNvSpPr>
              <a:spLocks/>
            </p:cNvSpPr>
            <p:nvPr/>
          </p:nvSpPr>
          <p:spPr bwMode="auto">
            <a:xfrm>
              <a:off x="5167313" y="2886100"/>
              <a:ext cx="577850" cy="474663"/>
            </a:xfrm>
            <a:custGeom>
              <a:avLst/>
              <a:gdLst>
                <a:gd name="T0" fmla="*/ 2147483647 w 322"/>
                <a:gd name="T1" fmla="*/ 2147483647 h 305"/>
                <a:gd name="T2" fmla="*/ 2147483647 w 322"/>
                <a:gd name="T3" fmla="*/ 2147483647 h 305"/>
                <a:gd name="T4" fmla="*/ 2147483647 w 322"/>
                <a:gd name="T5" fmla="*/ 2147483647 h 305"/>
                <a:gd name="T6" fmla="*/ 2147483647 w 322"/>
                <a:gd name="T7" fmla="*/ 2147483647 h 305"/>
                <a:gd name="T8" fmla="*/ 2147483647 w 322"/>
                <a:gd name="T9" fmla="*/ 2147483647 h 305"/>
                <a:gd name="T10" fmla="*/ 2147483647 w 322"/>
                <a:gd name="T11" fmla="*/ 2147483647 h 305"/>
                <a:gd name="T12" fmla="*/ 2147483647 w 322"/>
                <a:gd name="T13" fmla="*/ 2147483647 h 305"/>
                <a:gd name="T14" fmla="*/ 2147483647 w 322"/>
                <a:gd name="T15" fmla="*/ 2147483647 h 305"/>
                <a:gd name="T16" fmla="*/ 2147483647 w 322"/>
                <a:gd name="T17" fmla="*/ 2147483647 h 305"/>
                <a:gd name="T18" fmla="*/ 2147483647 w 322"/>
                <a:gd name="T19" fmla="*/ 2147483647 h 305"/>
                <a:gd name="T20" fmla="*/ 2147483647 w 322"/>
                <a:gd name="T21" fmla="*/ 2147483647 h 305"/>
                <a:gd name="T22" fmla="*/ 2147483647 w 322"/>
                <a:gd name="T23" fmla="*/ 2147483647 h 305"/>
                <a:gd name="T24" fmla="*/ 2147483647 w 322"/>
                <a:gd name="T25" fmla="*/ 2147483647 h 305"/>
                <a:gd name="T26" fmla="*/ 2147483647 w 322"/>
                <a:gd name="T27" fmla="*/ 2147483647 h 305"/>
                <a:gd name="T28" fmla="*/ 2147483647 w 322"/>
                <a:gd name="T29" fmla="*/ 2147483647 h 305"/>
                <a:gd name="T30" fmla="*/ 2147483647 w 322"/>
                <a:gd name="T31" fmla="*/ 2147483647 h 305"/>
                <a:gd name="T32" fmla="*/ 2147483647 w 322"/>
                <a:gd name="T33" fmla="*/ 2147483647 h 305"/>
                <a:gd name="T34" fmla="*/ 2147483647 w 322"/>
                <a:gd name="T35" fmla="*/ 2147483647 h 305"/>
                <a:gd name="T36" fmla="*/ 2147483647 w 322"/>
                <a:gd name="T37" fmla="*/ 2147483647 h 305"/>
                <a:gd name="T38" fmla="*/ 2147483647 w 322"/>
                <a:gd name="T39" fmla="*/ 2147483647 h 305"/>
                <a:gd name="T40" fmla="*/ 2147483647 w 322"/>
                <a:gd name="T41" fmla="*/ 2147483647 h 305"/>
                <a:gd name="T42" fmla="*/ 2147483647 w 322"/>
                <a:gd name="T43" fmla="*/ 2147483647 h 305"/>
                <a:gd name="T44" fmla="*/ 2147483647 w 322"/>
                <a:gd name="T45" fmla="*/ 2147483647 h 305"/>
                <a:gd name="T46" fmla="*/ 2147483647 w 322"/>
                <a:gd name="T47" fmla="*/ 2147483647 h 305"/>
                <a:gd name="T48" fmla="*/ 2147483647 w 322"/>
                <a:gd name="T49" fmla="*/ 2147483647 h 305"/>
                <a:gd name="T50" fmla="*/ 2147483647 w 322"/>
                <a:gd name="T51" fmla="*/ 2147483647 h 305"/>
                <a:gd name="T52" fmla="*/ 0 w 322"/>
                <a:gd name="T53" fmla="*/ 2147483647 h 305"/>
                <a:gd name="T54" fmla="*/ 2147483647 w 322"/>
                <a:gd name="T55" fmla="*/ 2147483647 h 305"/>
                <a:gd name="T56" fmla="*/ 2147483647 w 322"/>
                <a:gd name="T57" fmla="*/ 2147483647 h 305"/>
                <a:gd name="T58" fmla="*/ 2147483647 w 322"/>
                <a:gd name="T59" fmla="*/ 2147483647 h 305"/>
                <a:gd name="T60" fmla="*/ 2147483647 w 322"/>
                <a:gd name="T61" fmla="*/ 2147483647 h 305"/>
                <a:gd name="T62" fmla="*/ 2147483647 w 322"/>
                <a:gd name="T63" fmla="*/ 2147483647 h 305"/>
                <a:gd name="T64" fmla="*/ 2147483647 w 322"/>
                <a:gd name="T65" fmla="*/ 2147483647 h 3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2"/>
                <a:gd name="T100" fmla="*/ 0 h 305"/>
                <a:gd name="T101" fmla="*/ 322 w 322"/>
                <a:gd name="T102" fmla="*/ 305 h 3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2" h="305">
                  <a:moveTo>
                    <a:pt x="146" y="54"/>
                  </a:moveTo>
                  <a:lnTo>
                    <a:pt x="157" y="63"/>
                  </a:lnTo>
                  <a:lnTo>
                    <a:pt x="171" y="56"/>
                  </a:lnTo>
                  <a:lnTo>
                    <a:pt x="198" y="65"/>
                  </a:lnTo>
                  <a:lnTo>
                    <a:pt x="198" y="66"/>
                  </a:lnTo>
                  <a:lnTo>
                    <a:pt x="226" y="100"/>
                  </a:lnTo>
                  <a:lnTo>
                    <a:pt x="237" y="126"/>
                  </a:lnTo>
                  <a:lnTo>
                    <a:pt x="247" y="142"/>
                  </a:lnTo>
                  <a:lnTo>
                    <a:pt x="239" y="151"/>
                  </a:lnTo>
                  <a:lnTo>
                    <a:pt x="239" y="158"/>
                  </a:lnTo>
                  <a:lnTo>
                    <a:pt x="250" y="162"/>
                  </a:lnTo>
                  <a:lnTo>
                    <a:pt x="251" y="162"/>
                  </a:lnTo>
                  <a:lnTo>
                    <a:pt x="254" y="162"/>
                  </a:lnTo>
                  <a:lnTo>
                    <a:pt x="258" y="162"/>
                  </a:lnTo>
                  <a:lnTo>
                    <a:pt x="260" y="162"/>
                  </a:lnTo>
                  <a:lnTo>
                    <a:pt x="263" y="162"/>
                  </a:lnTo>
                  <a:lnTo>
                    <a:pt x="265" y="162"/>
                  </a:lnTo>
                  <a:lnTo>
                    <a:pt x="268" y="162"/>
                  </a:lnTo>
                  <a:lnTo>
                    <a:pt x="271" y="162"/>
                  </a:lnTo>
                  <a:lnTo>
                    <a:pt x="274" y="162"/>
                  </a:lnTo>
                  <a:lnTo>
                    <a:pt x="278" y="162"/>
                  </a:lnTo>
                  <a:lnTo>
                    <a:pt x="281" y="162"/>
                  </a:lnTo>
                  <a:lnTo>
                    <a:pt x="282" y="162"/>
                  </a:lnTo>
                  <a:lnTo>
                    <a:pt x="284" y="162"/>
                  </a:lnTo>
                  <a:lnTo>
                    <a:pt x="285" y="161"/>
                  </a:lnTo>
                  <a:lnTo>
                    <a:pt x="288" y="159"/>
                  </a:lnTo>
                  <a:lnTo>
                    <a:pt x="291" y="159"/>
                  </a:lnTo>
                  <a:lnTo>
                    <a:pt x="292" y="158"/>
                  </a:lnTo>
                  <a:lnTo>
                    <a:pt x="293" y="158"/>
                  </a:lnTo>
                  <a:lnTo>
                    <a:pt x="296" y="157"/>
                  </a:lnTo>
                  <a:lnTo>
                    <a:pt x="298" y="155"/>
                  </a:lnTo>
                  <a:lnTo>
                    <a:pt x="298" y="154"/>
                  </a:lnTo>
                  <a:lnTo>
                    <a:pt x="308" y="157"/>
                  </a:lnTo>
                  <a:lnTo>
                    <a:pt x="313" y="161"/>
                  </a:lnTo>
                  <a:lnTo>
                    <a:pt x="319" y="173"/>
                  </a:lnTo>
                  <a:lnTo>
                    <a:pt x="322" y="192"/>
                  </a:lnTo>
                  <a:lnTo>
                    <a:pt x="308" y="224"/>
                  </a:lnTo>
                  <a:lnTo>
                    <a:pt x="271" y="257"/>
                  </a:lnTo>
                  <a:lnTo>
                    <a:pt x="225" y="267"/>
                  </a:lnTo>
                  <a:lnTo>
                    <a:pt x="171" y="305"/>
                  </a:lnTo>
                  <a:lnTo>
                    <a:pt x="142" y="269"/>
                  </a:lnTo>
                  <a:lnTo>
                    <a:pt x="128" y="279"/>
                  </a:lnTo>
                  <a:lnTo>
                    <a:pt x="126" y="282"/>
                  </a:lnTo>
                  <a:lnTo>
                    <a:pt x="122" y="269"/>
                  </a:lnTo>
                  <a:lnTo>
                    <a:pt x="97" y="224"/>
                  </a:lnTo>
                  <a:lnTo>
                    <a:pt x="80" y="212"/>
                  </a:lnTo>
                  <a:lnTo>
                    <a:pt x="71" y="200"/>
                  </a:lnTo>
                  <a:lnTo>
                    <a:pt x="70" y="168"/>
                  </a:lnTo>
                  <a:lnTo>
                    <a:pt x="59" y="151"/>
                  </a:lnTo>
                  <a:lnTo>
                    <a:pt x="46" y="141"/>
                  </a:lnTo>
                  <a:lnTo>
                    <a:pt x="7" y="76"/>
                  </a:lnTo>
                  <a:lnTo>
                    <a:pt x="0" y="76"/>
                  </a:lnTo>
                  <a:lnTo>
                    <a:pt x="3" y="51"/>
                  </a:lnTo>
                  <a:lnTo>
                    <a:pt x="19" y="53"/>
                  </a:lnTo>
                  <a:lnTo>
                    <a:pt x="28" y="41"/>
                  </a:lnTo>
                  <a:lnTo>
                    <a:pt x="36" y="41"/>
                  </a:lnTo>
                  <a:lnTo>
                    <a:pt x="45" y="30"/>
                  </a:lnTo>
                  <a:lnTo>
                    <a:pt x="31" y="14"/>
                  </a:lnTo>
                  <a:lnTo>
                    <a:pt x="60" y="0"/>
                  </a:lnTo>
                  <a:lnTo>
                    <a:pt x="83" y="8"/>
                  </a:lnTo>
                  <a:lnTo>
                    <a:pt x="114" y="27"/>
                  </a:lnTo>
                  <a:lnTo>
                    <a:pt x="125" y="34"/>
                  </a:lnTo>
                  <a:lnTo>
                    <a:pt x="128" y="46"/>
                  </a:lnTo>
                  <a:lnTo>
                    <a:pt x="146" y="5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1" name="Freeform 32"/>
            <p:cNvSpPr>
              <a:spLocks/>
            </p:cNvSpPr>
            <p:nvPr/>
          </p:nvSpPr>
          <p:spPr bwMode="auto">
            <a:xfrm>
              <a:off x="5167313" y="2886100"/>
              <a:ext cx="577850" cy="474663"/>
            </a:xfrm>
            <a:custGeom>
              <a:avLst/>
              <a:gdLst>
                <a:gd name="T0" fmla="*/ 2147483647 w 322"/>
                <a:gd name="T1" fmla="*/ 2147483647 h 305"/>
                <a:gd name="T2" fmla="*/ 2147483647 w 322"/>
                <a:gd name="T3" fmla="*/ 2147483647 h 305"/>
                <a:gd name="T4" fmla="*/ 2147483647 w 322"/>
                <a:gd name="T5" fmla="*/ 2147483647 h 305"/>
                <a:gd name="T6" fmla="*/ 2147483647 w 322"/>
                <a:gd name="T7" fmla="*/ 2147483647 h 305"/>
                <a:gd name="T8" fmla="*/ 2147483647 w 322"/>
                <a:gd name="T9" fmla="*/ 2147483647 h 305"/>
                <a:gd name="T10" fmla="*/ 2147483647 w 322"/>
                <a:gd name="T11" fmla="*/ 2147483647 h 305"/>
                <a:gd name="T12" fmla="*/ 2147483647 w 322"/>
                <a:gd name="T13" fmla="*/ 2147483647 h 305"/>
                <a:gd name="T14" fmla="*/ 2147483647 w 322"/>
                <a:gd name="T15" fmla="*/ 2147483647 h 305"/>
                <a:gd name="T16" fmla="*/ 2147483647 w 322"/>
                <a:gd name="T17" fmla="*/ 2147483647 h 305"/>
                <a:gd name="T18" fmla="*/ 2147483647 w 322"/>
                <a:gd name="T19" fmla="*/ 2147483647 h 305"/>
                <a:gd name="T20" fmla="*/ 2147483647 w 322"/>
                <a:gd name="T21" fmla="*/ 2147483647 h 305"/>
                <a:gd name="T22" fmla="*/ 2147483647 w 322"/>
                <a:gd name="T23" fmla="*/ 2147483647 h 305"/>
                <a:gd name="T24" fmla="*/ 2147483647 w 322"/>
                <a:gd name="T25" fmla="*/ 2147483647 h 305"/>
                <a:gd name="T26" fmla="*/ 2147483647 w 322"/>
                <a:gd name="T27" fmla="*/ 2147483647 h 305"/>
                <a:gd name="T28" fmla="*/ 2147483647 w 322"/>
                <a:gd name="T29" fmla="*/ 2147483647 h 305"/>
                <a:gd name="T30" fmla="*/ 2147483647 w 322"/>
                <a:gd name="T31" fmla="*/ 2147483647 h 305"/>
                <a:gd name="T32" fmla="*/ 2147483647 w 322"/>
                <a:gd name="T33" fmla="*/ 2147483647 h 305"/>
                <a:gd name="T34" fmla="*/ 2147483647 w 322"/>
                <a:gd name="T35" fmla="*/ 2147483647 h 305"/>
                <a:gd name="T36" fmla="*/ 2147483647 w 322"/>
                <a:gd name="T37" fmla="*/ 2147483647 h 305"/>
                <a:gd name="T38" fmla="*/ 2147483647 w 322"/>
                <a:gd name="T39" fmla="*/ 2147483647 h 305"/>
                <a:gd name="T40" fmla="*/ 2147483647 w 322"/>
                <a:gd name="T41" fmla="*/ 2147483647 h 305"/>
                <a:gd name="T42" fmla="*/ 2147483647 w 322"/>
                <a:gd name="T43" fmla="*/ 2147483647 h 305"/>
                <a:gd name="T44" fmla="*/ 2147483647 w 322"/>
                <a:gd name="T45" fmla="*/ 2147483647 h 305"/>
                <a:gd name="T46" fmla="*/ 2147483647 w 322"/>
                <a:gd name="T47" fmla="*/ 2147483647 h 305"/>
                <a:gd name="T48" fmla="*/ 2147483647 w 322"/>
                <a:gd name="T49" fmla="*/ 2147483647 h 305"/>
                <a:gd name="T50" fmla="*/ 2147483647 w 322"/>
                <a:gd name="T51" fmla="*/ 2147483647 h 305"/>
                <a:gd name="T52" fmla="*/ 0 w 322"/>
                <a:gd name="T53" fmla="*/ 2147483647 h 305"/>
                <a:gd name="T54" fmla="*/ 2147483647 w 322"/>
                <a:gd name="T55" fmla="*/ 2147483647 h 305"/>
                <a:gd name="T56" fmla="*/ 2147483647 w 322"/>
                <a:gd name="T57" fmla="*/ 2147483647 h 305"/>
                <a:gd name="T58" fmla="*/ 2147483647 w 322"/>
                <a:gd name="T59" fmla="*/ 2147483647 h 305"/>
                <a:gd name="T60" fmla="*/ 2147483647 w 322"/>
                <a:gd name="T61" fmla="*/ 2147483647 h 305"/>
                <a:gd name="T62" fmla="*/ 2147483647 w 322"/>
                <a:gd name="T63" fmla="*/ 2147483647 h 305"/>
                <a:gd name="T64" fmla="*/ 2147483647 w 322"/>
                <a:gd name="T65" fmla="*/ 2147483647 h 3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2"/>
                <a:gd name="T100" fmla="*/ 0 h 305"/>
                <a:gd name="T101" fmla="*/ 322 w 322"/>
                <a:gd name="T102" fmla="*/ 305 h 3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2" h="305">
                  <a:moveTo>
                    <a:pt x="146" y="54"/>
                  </a:moveTo>
                  <a:lnTo>
                    <a:pt x="157" y="63"/>
                  </a:lnTo>
                  <a:lnTo>
                    <a:pt x="171" y="56"/>
                  </a:lnTo>
                  <a:lnTo>
                    <a:pt x="198" y="65"/>
                  </a:lnTo>
                  <a:lnTo>
                    <a:pt x="198" y="66"/>
                  </a:lnTo>
                  <a:lnTo>
                    <a:pt x="226" y="100"/>
                  </a:lnTo>
                  <a:lnTo>
                    <a:pt x="237" y="126"/>
                  </a:lnTo>
                  <a:lnTo>
                    <a:pt x="247" y="142"/>
                  </a:lnTo>
                  <a:lnTo>
                    <a:pt x="239" y="151"/>
                  </a:lnTo>
                  <a:lnTo>
                    <a:pt x="239" y="158"/>
                  </a:lnTo>
                  <a:lnTo>
                    <a:pt x="250" y="162"/>
                  </a:lnTo>
                  <a:lnTo>
                    <a:pt x="251" y="162"/>
                  </a:lnTo>
                  <a:lnTo>
                    <a:pt x="254" y="162"/>
                  </a:lnTo>
                  <a:lnTo>
                    <a:pt x="258" y="162"/>
                  </a:lnTo>
                  <a:lnTo>
                    <a:pt x="260" y="162"/>
                  </a:lnTo>
                  <a:lnTo>
                    <a:pt x="263" y="162"/>
                  </a:lnTo>
                  <a:lnTo>
                    <a:pt x="265" y="162"/>
                  </a:lnTo>
                  <a:lnTo>
                    <a:pt x="268" y="162"/>
                  </a:lnTo>
                  <a:lnTo>
                    <a:pt x="271" y="162"/>
                  </a:lnTo>
                  <a:lnTo>
                    <a:pt x="274" y="162"/>
                  </a:lnTo>
                  <a:lnTo>
                    <a:pt x="278" y="162"/>
                  </a:lnTo>
                  <a:lnTo>
                    <a:pt x="281" y="162"/>
                  </a:lnTo>
                  <a:lnTo>
                    <a:pt x="282" y="162"/>
                  </a:lnTo>
                  <a:lnTo>
                    <a:pt x="284" y="162"/>
                  </a:lnTo>
                  <a:lnTo>
                    <a:pt x="285" y="161"/>
                  </a:lnTo>
                  <a:lnTo>
                    <a:pt x="288" y="159"/>
                  </a:lnTo>
                  <a:lnTo>
                    <a:pt x="291" y="159"/>
                  </a:lnTo>
                  <a:lnTo>
                    <a:pt x="292" y="158"/>
                  </a:lnTo>
                  <a:lnTo>
                    <a:pt x="293" y="158"/>
                  </a:lnTo>
                  <a:lnTo>
                    <a:pt x="296" y="157"/>
                  </a:lnTo>
                  <a:lnTo>
                    <a:pt x="298" y="155"/>
                  </a:lnTo>
                  <a:lnTo>
                    <a:pt x="298" y="154"/>
                  </a:lnTo>
                  <a:lnTo>
                    <a:pt x="308" y="157"/>
                  </a:lnTo>
                  <a:lnTo>
                    <a:pt x="313" y="161"/>
                  </a:lnTo>
                  <a:lnTo>
                    <a:pt x="319" y="173"/>
                  </a:lnTo>
                  <a:lnTo>
                    <a:pt x="322" y="192"/>
                  </a:lnTo>
                  <a:lnTo>
                    <a:pt x="308" y="224"/>
                  </a:lnTo>
                  <a:lnTo>
                    <a:pt x="271" y="257"/>
                  </a:lnTo>
                  <a:lnTo>
                    <a:pt x="225" y="267"/>
                  </a:lnTo>
                  <a:lnTo>
                    <a:pt x="171" y="305"/>
                  </a:lnTo>
                  <a:lnTo>
                    <a:pt x="142" y="269"/>
                  </a:lnTo>
                  <a:lnTo>
                    <a:pt x="128" y="279"/>
                  </a:lnTo>
                  <a:lnTo>
                    <a:pt x="126" y="282"/>
                  </a:lnTo>
                  <a:lnTo>
                    <a:pt x="122" y="269"/>
                  </a:lnTo>
                  <a:lnTo>
                    <a:pt x="97" y="224"/>
                  </a:lnTo>
                  <a:lnTo>
                    <a:pt x="80" y="212"/>
                  </a:lnTo>
                  <a:lnTo>
                    <a:pt x="71" y="200"/>
                  </a:lnTo>
                  <a:lnTo>
                    <a:pt x="70" y="168"/>
                  </a:lnTo>
                  <a:lnTo>
                    <a:pt x="59" y="151"/>
                  </a:lnTo>
                  <a:lnTo>
                    <a:pt x="46" y="141"/>
                  </a:lnTo>
                  <a:lnTo>
                    <a:pt x="7" y="76"/>
                  </a:lnTo>
                  <a:lnTo>
                    <a:pt x="0" y="76"/>
                  </a:lnTo>
                  <a:lnTo>
                    <a:pt x="3" y="51"/>
                  </a:lnTo>
                  <a:lnTo>
                    <a:pt x="19" y="53"/>
                  </a:lnTo>
                  <a:lnTo>
                    <a:pt x="28" y="41"/>
                  </a:lnTo>
                  <a:lnTo>
                    <a:pt x="36" y="41"/>
                  </a:lnTo>
                  <a:lnTo>
                    <a:pt x="45" y="30"/>
                  </a:lnTo>
                  <a:lnTo>
                    <a:pt x="31" y="14"/>
                  </a:lnTo>
                  <a:lnTo>
                    <a:pt x="60" y="0"/>
                  </a:lnTo>
                  <a:lnTo>
                    <a:pt x="83" y="8"/>
                  </a:lnTo>
                  <a:lnTo>
                    <a:pt x="114" y="27"/>
                  </a:lnTo>
                  <a:lnTo>
                    <a:pt x="125" y="34"/>
                  </a:lnTo>
                  <a:lnTo>
                    <a:pt x="128" y="46"/>
                  </a:lnTo>
                  <a:lnTo>
                    <a:pt x="146" y="54"/>
                  </a:lnTo>
                </a:path>
              </a:pathLst>
            </a:custGeom>
            <a:solidFill>
              <a:srgbClr val="8238BA"/>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2" name="Freeform 33"/>
            <p:cNvSpPr>
              <a:spLocks/>
            </p:cNvSpPr>
            <p:nvPr/>
          </p:nvSpPr>
          <p:spPr bwMode="auto">
            <a:xfrm>
              <a:off x="5592763" y="3060725"/>
              <a:ext cx="25400" cy="49213"/>
            </a:xfrm>
            <a:custGeom>
              <a:avLst/>
              <a:gdLst>
                <a:gd name="T0" fmla="*/ 0 w 14"/>
                <a:gd name="T1" fmla="*/ 2147483647 h 31"/>
                <a:gd name="T2" fmla="*/ 2147483647 w 14"/>
                <a:gd name="T3" fmla="*/ 0 h 31"/>
                <a:gd name="T4" fmla="*/ 2147483647 w 14"/>
                <a:gd name="T5" fmla="*/ 2147483647 h 31"/>
                <a:gd name="T6" fmla="*/ 2147483647 w 14"/>
                <a:gd name="T7" fmla="*/ 2147483647 h 31"/>
                <a:gd name="T8" fmla="*/ 2147483647 w 14"/>
                <a:gd name="T9" fmla="*/ 2147483647 h 31"/>
                <a:gd name="T10" fmla="*/ 0 w 14"/>
                <a:gd name="T11" fmla="*/ 2147483647 h 31"/>
                <a:gd name="T12" fmla="*/ 0 60000 65536"/>
                <a:gd name="T13" fmla="*/ 0 60000 65536"/>
                <a:gd name="T14" fmla="*/ 0 60000 65536"/>
                <a:gd name="T15" fmla="*/ 0 60000 65536"/>
                <a:gd name="T16" fmla="*/ 0 60000 65536"/>
                <a:gd name="T17" fmla="*/ 0 60000 65536"/>
                <a:gd name="T18" fmla="*/ 0 w 14"/>
                <a:gd name="T19" fmla="*/ 0 h 31"/>
                <a:gd name="T20" fmla="*/ 14 w 1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4" h="31">
                  <a:moveTo>
                    <a:pt x="0" y="15"/>
                  </a:moveTo>
                  <a:lnTo>
                    <a:pt x="6" y="0"/>
                  </a:lnTo>
                  <a:lnTo>
                    <a:pt x="13" y="5"/>
                  </a:lnTo>
                  <a:lnTo>
                    <a:pt x="14" y="21"/>
                  </a:lnTo>
                  <a:lnTo>
                    <a:pt x="10" y="31"/>
                  </a:lnTo>
                  <a:lnTo>
                    <a:pt x="0"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3" name="Freeform 34"/>
            <p:cNvSpPr>
              <a:spLocks/>
            </p:cNvSpPr>
            <p:nvPr/>
          </p:nvSpPr>
          <p:spPr bwMode="auto">
            <a:xfrm>
              <a:off x="5592763" y="3060725"/>
              <a:ext cx="25400" cy="49213"/>
            </a:xfrm>
            <a:custGeom>
              <a:avLst/>
              <a:gdLst>
                <a:gd name="T0" fmla="*/ 0 w 14"/>
                <a:gd name="T1" fmla="*/ 2147483647 h 31"/>
                <a:gd name="T2" fmla="*/ 2147483647 w 14"/>
                <a:gd name="T3" fmla="*/ 0 h 31"/>
                <a:gd name="T4" fmla="*/ 2147483647 w 14"/>
                <a:gd name="T5" fmla="*/ 2147483647 h 31"/>
                <a:gd name="T6" fmla="*/ 2147483647 w 14"/>
                <a:gd name="T7" fmla="*/ 2147483647 h 31"/>
                <a:gd name="T8" fmla="*/ 2147483647 w 14"/>
                <a:gd name="T9" fmla="*/ 2147483647 h 31"/>
                <a:gd name="T10" fmla="*/ 0 w 14"/>
                <a:gd name="T11" fmla="*/ 2147483647 h 31"/>
                <a:gd name="T12" fmla="*/ 0 60000 65536"/>
                <a:gd name="T13" fmla="*/ 0 60000 65536"/>
                <a:gd name="T14" fmla="*/ 0 60000 65536"/>
                <a:gd name="T15" fmla="*/ 0 60000 65536"/>
                <a:gd name="T16" fmla="*/ 0 60000 65536"/>
                <a:gd name="T17" fmla="*/ 0 60000 65536"/>
                <a:gd name="T18" fmla="*/ 0 w 14"/>
                <a:gd name="T19" fmla="*/ 0 h 31"/>
                <a:gd name="T20" fmla="*/ 14 w 1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4" h="31">
                  <a:moveTo>
                    <a:pt x="0" y="15"/>
                  </a:moveTo>
                  <a:lnTo>
                    <a:pt x="6" y="0"/>
                  </a:lnTo>
                  <a:lnTo>
                    <a:pt x="13" y="5"/>
                  </a:lnTo>
                  <a:lnTo>
                    <a:pt x="14" y="21"/>
                  </a:lnTo>
                  <a:lnTo>
                    <a:pt x="10" y="31"/>
                  </a:lnTo>
                  <a:lnTo>
                    <a:pt x="0" y="15"/>
                  </a:lnTo>
                </a:path>
              </a:pathLst>
            </a:custGeom>
            <a:solidFill>
              <a:srgbClr val="8238BA"/>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4" name="Freeform 35"/>
            <p:cNvSpPr>
              <a:spLocks/>
            </p:cNvSpPr>
            <p:nvPr/>
          </p:nvSpPr>
          <p:spPr bwMode="auto">
            <a:xfrm>
              <a:off x="5597525" y="3062313"/>
              <a:ext cx="147638" cy="79375"/>
            </a:xfrm>
            <a:custGeom>
              <a:avLst/>
              <a:gdLst>
                <a:gd name="T0" fmla="*/ 2147483647 w 83"/>
                <a:gd name="T1" fmla="*/ 2147483647 h 49"/>
                <a:gd name="T2" fmla="*/ 2147483647 w 83"/>
                <a:gd name="T3" fmla="*/ 2147483647 h 49"/>
                <a:gd name="T4" fmla="*/ 2147483647 w 83"/>
                <a:gd name="T5" fmla="*/ 2147483647 h 49"/>
                <a:gd name="T6" fmla="*/ 2147483647 w 83"/>
                <a:gd name="T7" fmla="*/ 2147483647 h 49"/>
                <a:gd name="T8" fmla="*/ 2147483647 w 83"/>
                <a:gd name="T9" fmla="*/ 2147483647 h 49"/>
                <a:gd name="T10" fmla="*/ 2147483647 w 83"/>
                <a:gd name="T11" fmla="*/ 2147483647 h 49"/>
                <a:gd name="T12" fmla="*/ 2147483647 w 83"/>
                <a:gd name="T13" fmla="*/ 2147483647 h 49"/>
                <a:gd name="T14" fmla="*/ 2147483647 w 83"/>
                <a:gd name="T15" fmla="*/ 2147483647 h 49"/>
                <a:gd name="T16" fmla="*/ 2147483647 w 83"/>
                <a:gd name="T17" fmla="*/ 2147483647 h 49"/>
                <a:gd name="T18" fmla="*/ 2147483647 w 83"/>
                <a:gd name="T19" fmla="*/ 2147483647 h 49"/>
                <a:gd name="T20" fmla="*/ 2147483647 w 83"/>
                <a:gd name="T21" fmla="*/ 2147483647 h 49"/>
                <a:gd name="T22" fmla="*/ 2147483647 w 83"/>
                <a:gd name="T23" fmla="*/ 2147483647 h 49"/>
                <a:gd name="T24" fmla="*/ 2147483647 w 83"/>
                <a:gd name="T25" fmla="*/ 2147483647 h 49"/>
                <a:gd name="T26" fmla="*/ 2147483647 w 83"/>
                <a:gd name="T27" fmla="*/ 2147483647 h 49"/>
                <a:gd name="T28" fmla="*/ 2147483647 w 83"/>
                <a:gd name="T29" fmla="*/ 2147483647 h 49"/>
                <a:gd name="T30" fmla="*/ 2147483647 w 83"/>
                <a:gd name="T31" fmla="*/ 2147483647 h 49"/>
                <a:gd name="T32" fmla="*/ 2147483647 w 83"/>
                <a:gd name="T33" fmla="*/ 2147483647 h 49"/>
                <a:gd name="T34" fmla="*/ 2147483647 w 83"/>
                <a:gd name="T35" fmla="*/ 2147483647 h 49"/>
                <a:gd name="T36" fmla="*/ 2147483647 w 83"/>
                <a:gd name="T37" fmla="*/ 2147483647 h 49"/>
                <a:gd name="T38" fmla="*/ 2147483647 w 83"/>
                <a:gd name="T39" fmla="*/ 2147483647 h 49"/>
                <a:gd name="T40" fmla="*/ 2147483647 w 83"/>
                <a:gd name="T41" fmla="*/ 2147483647 h 49"/>
                <a:gd name="T42" fmla="*/ 2147483647 w 83"/>
                <a:gd name="T43" fmla="*/ 2147483647 h 49"/>
                <a:gd name="T44" fmla="*/ 2147483647 w 83"/>
                <a:gd name="T45" fmla="*/ 2147483647 h 49"/>
                <a:gd name="T46" fmla="*/ 2147483647 w 83"/>
                <a:gd name="T47" fmla="*/ 2147483647 h 49"/>
                <a:gd name="T48" fmla="*/ 2147483647 w 83"/>
                <a:gd name="T49" fmla="*/ 2147483647 h 49"/>
                <a:gd name="T50" fmla="*/ 2147483647 w 83"/>
                <a:gd name="T51" fmla="*/ 2147483647 h 49"/>
                <a:gd name="T52" fmla="*/ 2147483647 w 83"/>
                <a:gd name="T53" fmla="*/ 2147483647 h 49"/>
                <a:gd name="T54" fmla="*/ 2147483647 w 83"/>
                <a:gd name="T55" fmla="*/ 2147483647 h 49"/>
                <a:gd name="T56" fmla="*/ 2147483647 w 83"/>
                <a:gd name="T57" fmla="*/ 2147483647 h 49"/>
                <a:gd name="T58" fmla="*/ 2147483647 w 83"/>
                <a:gd name="T59" fmla="*/ 2147483647 h 49"/>
                <a:gd name="T60" fmla="*/ 0 w 83"/>
                <a:gd name="T61" fmla="*/ 2147483647 h 49"/>
                <a:gd name="T62" fmla="*/ 0 w 83"/>
                <a:gd name="T63" fmla="*/ 2147483647 h 49"/>
                <a:gd name="T64" fmla="*/ 2147483647 w 83"/>
                <a:gd name="T65" fmla="*/ 2147483647 h 49"/>
                <a:gd name="T66" fmla="*/ 2147483647 w 83"/>
                <a:gd name="T67" fmla="*/ 2147483647 h 49"/>
                <a:gd name="T68" fmla="*/ 2147483647 w 83"/>
                <a:gd name="T69" fmla="*/ 2147483647 h 49"/>
                <a:gd name="T70" fmla="*/ 2147483647 w 83"/>
                <a:gd name="T71" fmla="*/ 2147483647 h 49"/>
                <a:gd name="T72" fmla="*/ 2147483647 w 83"/>
                <a:gd name="T73" fmla="*/ 0 h 49"/>
                <a:gd name="T74" fmla="*/ 2147483647 w 83"/>
                <a:gd name="T75" fmla="*/ 2147483647 h 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49"/>
                <a:gd name="T116" fmla="*/ 83 w 83"/>
                <a:gd name="T117" fmla="*/ 49 h 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49">
                  <a:moveTo>
                    <a:pt x="81" y="13"/>
                  </a:moveTo>
                  <a:lnTo>
                    <a:pt x="83" y="19"/>
                  </a:lnTo>
                  <a:lnTo>
                    <a:pt x="73" y="32"/>
                  </a:lnTo>
                  <a:lnTo>
                    <a:pt x="73" y="41"/>
                  </a:lnTo>
                  <a:lnTo>
                    <a:pt x="70" y="44"/>
                  </a:lnTo>
                  <a:lnTo>
                    <a:pt x="69" y="44"/>
                  </a:lnTo>
                  <a:lnTo>
                    <a:pt x="59" y="41"/>
                  </a:lnTo>
                  <a:lnTo>
                    <a:pt x="59" y="42"/>
                  </a:lnTo>
                  <a:lnTo>
                    <a:pt x="57" y="44"/>
                  </a:lnTo>
                  <a:lnTo>
                    <a:pt x="54" y="45"/>
                  </a:lnTo>
                  <a:lnTo>
                    <a:pt x="53" y="45"/>
                  </a:lnTo>
                  <a:lnTo>
                    <a:pt x="52" y="46"/>
                  </a:lnTo>
                  <a:lnTo>
                    <a:pt x="49" y="46"/>
                  </a:lnTo>
                  <a:lnTo>
                    <a:pt x="46" y="48"/>
                  </a:lnTo>
                  <a:lnTo>
                    <a:pt x="45" y="49"/>
                  </a:lnTo>
                  <a:lnTo>
                    <a:pt x="43" y="49"/>
                  </a:lnTo>
                  <a:lnTo>
                    <a:pt x="42" y="49"/>
                  </a:lnTo>
                  <a:lnTo>
                    <a:pt x="39" y="49"/>
                  </a:lnTo>
                  <a:lnTo>
                    <a:pt x="35" y="49"/>
                  </a:lnTo>
                  <a:lnTo>
                    <a:pt x="32" y="49"/>
                  </a:lnTo>
                  <a:lnTo>
                    <a:pt x="29" y="49"/>
                  </a:lnTo>
                  <a:lnTo>
                    <a:pt x="26" y="49"/>
                  </a:lnTo>
                  <a:lnTo>
                    <a:pt x="24" y="49"/>
                  </a:lnTo>
                  <a:lnTo>
                    <a:pt x="21" y="49"/>
                  </a:lnTo>
                  <a:lnTo>
                    <a:pt x="19" y="49"/>
                  </a:lnTo>
                  <a:lnTo>
                    <a:pt x="15" y="49"/>
                  </a:lnTo>
                  <a:lnTo>
                    <a:pt x="12" y="49"/>
                  </a:lnTo>
                  <a:lnTo>
                    <a:pt x="11" y="49"/>
                  </a:lnTo>
                  <a:lnTo>
                    <a:pt x="0" y="45"/>
                  </a:lnTo>
                  <a:lnTo>
                    <a:pt x="0" y="38"/>
                  </a:lnTo>
                  <a:lnTo>
                    <a:pt x="8" y="29"/>
                  </a:lnTo>
                  <a:lnTo>
                    <a:pt x="24" y="35"/>
                  </a:lnTo>
                  <a:lnTo>
                    <a:pt x="29" y="30"/>
                  </a:lnTo>
                  <a:lnTo>
                    <a:pt x="52" y="30"/>
                  </a:lnTo>
                  <a:lnTo>
                    <a:pt x="73" y="0"/>
                  </a:lnTo>
                  <a:lnTo>
                    <a:pt x="81" y="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5" name="Freeform 36"/>
            <p:cNvSpPr>
              <a:spLocks/>
            </p:cNvSpPr>
            <p:nvPr/>
          </p:nvSpPr>
          <p:spPr bwMode="auto">
            <a:xfrm>
              <a:off x="5597525" y="3062313"/>
              <a:ext cx="147638" cy="79375"/>
            </a:xfrm>
            <a:custGeom>
              <a:avLst/>
              <a:gdLst>
                <a:gd name="T0" fmla="*/ 2147483647 w 83"/>
                <a:gd name="T1" fmla="*/ 2147483647 h 49"/>
                <a:gd name="T2" fmla="*/ 2147483647 w 83"/>
                <a:gd name="T3" fmla="*/ 2147483647 h 49"/>
                <a:gd name="T4" fmla="*/ 2147483647 w 83"/>
                <a:gd name="T5" fmla="*/ 2147483647 h 49"/>
                <a:gd name="T6" fmla="*/ 2147483647 w 83"/>
                <a:gd name="T7" fmla="*/ 2147483647 h 49"/>
                <a:gd name="T8" fmla="*/ 2147483647 w 83"/>
                <a:gd name="T9" fmla="*/ 2147483647 h 49"/>
                <a:gd name="T10" fmla="*/ 2147483647 w 83"/>
                <a:gd name="T11" fmla="*/ 2147483647 h 49"/>
                <a:gd name="T12" fmla="*/ 2147483647 w 83"/>
                <a:gd name="T13" fmla="*/ 2147483647 h 49"/>
                <a:gd name="T14" fmla="*/ 2147483647 w 83"/>
                <a:gd name="T15" fmla="*/ 2147483647 h 49"/>
                <a:gd name="T16" fmla="*/ 2147483647 w 83"/>
                <a:gd name="T17" fmla="*/ 2147483647 h 49"/>
                <a:gd name="T18" fmla="*/ 2147483647 w 83"/>
                <a:gd name="T19" fmla="*/ 2147483647 h 49"/>
                <a:gd name="T20" fmla="*/ 2147483647 w 83"/>
                <a:gd name="T21" fmla="*/ 2147483647 h 49"/>
                <a:gd name="T22" fmla="*/ 2147483647 w 83"/>
                <a:gd name="T23" fmla="*/ 2147483647 h 49"/>
                <a:gd name="T24" fmla="*/ 2147483647 w 83"/>
                <a:gd name="T25" fmla="*/ 2147483647 h 49"/>
                <a:gd name="T26" fmla="*/ 2147483647 w 83"/>
                <a:gd name="T27" fmla="*/ 2147483647 h 49"/>
                <a:gd name="T28" fmla="*/ 2147483647 w 83"/>
                <a:gd name="T29" fmla="*/ 2147483647 h 49"/>
                <a:gd name="T30" fmla="*/ 2147483647 w 83"/>
                <a:gd name="T31" fmla="*/ 2147483647 h 49"/>
                <a:gd name="T32" fmla="*/ 2147483647 w 83"/>
                <a:gd name="T33" fmla="*/ 2147483647 h 49"/>
                <a:gd name="T34" fmla="*/ 2147483647 w 83"/>
                <a:gd name="T35" fmla="*/ 2147483647 h 49"/>
                <a:gd name="T36" fmla="*/ 2147483647 w 83"/>
                <a:gd name="T37" fmla="*/ 2147483647 h 49"/>
                <a:gd name="T38" fmla="*/ 2147483647 w 83"/>
                <a:gd name="T39" fmla="*/ 2147483647 h 49"/>
                <a:gd name="T40" fmla="*/ 2147483647 w 83"/>
                <a:gd name="T41" fmla="*/ 2147483647 h 49"/>
                <a:gd name="T42" fmla="*/ 2147483647 w 83"/>
                <a:gd name="T43" fmla="*/ 2147483647 h 49"/>
                <a:gd name="T44" fmla="*/ 2147483647 w 83"/>
                <a:gd name="T45" fmla="*/ 2147483647 h 49"/>
                <a:gd name="T46" fmla="*/ 2147483647 w 83"/>
                <a:gd name="T47" fmla="*/ 2147483647 h 49"/>
                <a:gd name="T48" fmla="*/ 2147483647 w 83"/>
                <a:gd name="T49" fmla="*/ 2147483647 h 49"/>
                <a:gd name="T50" fmla="*/ 2147483647 w 83"/>
                <a:gd name="T51" fmla="*/ 2147483647 h 49"/>
                <a:gd name="T52" fmla="*/ 2147483647 w 83"/>
                <a:gd name="T53" fmla="*/ 2147483647 h 49"/>
                <a:gd name="T54" fmla="*/ 2147483647 w 83"/>
                <a:gd name="T55" fmla="*/ 2147483647 h 49"/>
                <a:gd name="T56" fmla="*/ 2147483647 w 83"/>
                <a:gd name="T57" fmla="*/ 2147483647 h 49"/>
                <a:gd name="T58" fmla="*/ 2147483647 w 83"/>
                <a:gd name="T59" fmla="*/ 2147483647 h 49"/>
                <a:gd name="T60" fmla="*/ 0 w 83"/>
                <a:gd name="T61" fmla="*/ 2147483647 h 49"/>
                <a:gd name="T62" fmla="*/ 0 w 83"/>
                <a:gd name="T63" fmla="*/ 2147483647 h 49"/>
                <a:gd name="T64" fmla="*/ 2147483647 w 83"/>
                <a:gd name="T65" fmla="*/ 2147483647 h 49"/>
                <a:gd name="T66" fmla="*/ 2147483647 w 83"/>
                <a:gd name="T67" fmla="*/ 2147483647 h 49"/>
                <a:gd name="T68" fmla="*/ 2147483647 w 83"/>
                <a:gd name="T69" fmla="*/ 2147483647 h 49"/>
                <a:gd name="T70" fmla="*/ 2147483647 w 83"/>
                <a:gd name="T71" fmla="*/ 2147483647 h 49"/>
                <a:gd name="T72" fmla="*/ 2147483647 w 83"/>
                <a:gd name="T73" fmla="*/ 0 h 49"/>
                <a:gd name="T74" fmla="*/ 2147483647 w 83"/>
                <a:gd name="T75" fmla="*/ 2147483647 h 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49"/>
                <a:gd name="T116" fmla="*/ 83 w 83"/>
                <a:gd name="T117" fmla="*/ 49 h 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49">
                  <a:moveTo>
                    <a:pt x="81" y="13"/>
                  </a:moveTo>
                  <a:lnTo>
                    <a:pt x="83" y="19"/>
                  </a:lnTo>
                  <a:lnTo>
                    <a:pt x="73" y="32"/>
                  </a:lnTo>
                  <a:lnTo>
                    <a:pt x="73" y="41"/>
                  </a:lnTo>
                  <a:lnTo>
                    <a:pt x="70" y="44"/>
                  </a:lnTo>
                  <a:lnTo>
                    <a:pt x="69" y="44"/>
                  </a:lnTo>
                  <a:lnTo>
                    <a:pt x="59" y="41"/>
                  </a:lnTo>
                  <a:lnTo>
                    <a:pt x="59" y="42"/>
                  </a:lnTo>
                  <a:lnTo>
                    <a:pt x="57" y="44"/>
                  </a:lnTo>
                  <a:lnTo>
                    <a:pt x="54" y="45"/>
                  </a:lnTo>
                  <a:lnTo>
                    <a:pt x="53" y="45"/>
                  </a:lnTo>
                  <a:lnTo>
                    <a:pt x="52" y="46"/>
                  </a:lnTo>
                  <a:lnTo>
                    <a:pt x="49" y="46"/>
                  </a:lnTo>
                  <a:lnTo>
                    <a:pt x="46" y="48"/>
                  </a:lnTo>
                  <a:lnTo>
                    <a:pt x="45" y="49"/>
                  </a:lnTo>
                  <a:lnTo>
                    <a:pt x="43" y="49"/>
                  </a:lnTo>
                  <a:lnTo>
                    <a:pt x="42" y="49"/>
                  </a:lnTo>
                  <a:lnTo>
                    <a:pt x="39" y="49"/>
                  </a:lnTo>
                  <a:lnTo>
                    <a:pt x="35" y="49"/>
                  </a:lnTo>
                  <a:lnTo>
                    <a:pt x="32" y="49"/>
                  </a:lnTo>
                  <a:lnTo>
                    <a:pt x="29" y="49"/>
                  </a:lnTo>
                  <a:lnTo>
                    <a:pt x="26" y="49"/>
                  </a:lnTo>
                  <a:lnTo>
                    <a:pt x="24" y="49"/>
                  </a:lnTo>
                  <a:lnTo>
                    <a:pt x="21" y="49"/>
                  </a:lnTo>
                  <a:lnTo>
                    <a:pt x="19" y="49"/>
                  </a:lnTo>
                  <a:lnTo>
                    <a:pt x="15" y="49"/>
                  </a:lnTo>
                  <a:lnTo>
                    <a:pt x="12" y="49"/>
                  </a:lnTo>
                  <a:lnTo>
                    <a:pt x="11" y="49"/>
                  </a:lnTo>
                  <a:lnTo>
                    <a:pt x="0" y="45"/>
                  </a:lnTo>
                  <a:lnTo>
                    <a:pt x="0" y="38"/>
                  </a:lnTo>
                  <a:lnTo>
                    <a:pt x="8" y="29"/>
                  </a:lnTo>
                  <a:lnTo>
                    <a:pt x="24" y="35"/>
                  </a:lnTo>
                  <a:lnTo>
                    <a:pt x="29" y="30"/>
                  </a:lnTo>
                  <a:lnTo>
                    <a:pt x="52" y="30"/>
                  </a:lnTo>
                  <a:lnTo>
                    <a:pt x="73" y="0"/>
                  </a:lnTo>
                  <a:lnTo>
                    <a:pt x="81" y="13"/>
                  </a:lnTo>
                </a:path>
              </a:pathLst>
            </a:custGeom>
            <a:solidFill>
              <a:srgbClr val="8238BA"/>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6" name="Freeform 37"/>
            <p:cNvSpPr>
              <a:spLocks/>
            </p:cNvSpPr>
            <p:nvPr/>
          </p:nvSpPr>
          <p:spPr bwMode="auto">
            <a:xfrm>
              <a:off x="5727700" y="3055963"/>
              <a:ext cx="12700" cy="28575"/>
            </a:xfrm>
            <a:custGeom>
              <a:avLst/>
              <a:gdLst>
                <a:gd name="T0" fmla="*/ 2147483647 w 8"/>
                <a:gd name="T1" fmla="*/ 2147483647 h 18"/>
                <a:gd name="T2" fmla="*/ 2147483647 w 8"/>
                <a:gd name="T3" fmla="*/ 0 h 18"/>
                <a:gd name="T4" fmla="*/ 2147483647 w 8"/>
                <a:gd name="T5" fmla="*/ 0 h 18"/>
                <a:gd name="T6" fmla="*/ 0 w 8"/>
                <a:gd name="T7" fmla="*/ 2147483647 h 18"/>
                <a:gd name="T8" fmla="*/ 2147483647 w 8"/>
                <a:gd name="T9" fmla="*/ 2147483647 h 18"/>
                <a:gd name="T10" fmla="*/ 0 60000 65536"/>
                <a:gd name="T11" fmla="*/ 0 60000 65536"/>
                <a:gd name="T12" fmla="*/ 0 60000 65536"/>
                <a:gd name="T13" fmla="*/ 0 60000 65536"/>
                <a:gd name="T14" fmla="*/ 0 60000 65536"/>
                <a:gd name="T15" fmla="*/ 0 w 8"/>
                <a:gd name="T16" fmla="*/ 0 h 18"/>
                <a:gd name="T17" fmla="*/ 8 w 8"/>
                <a:gd name="T18" fmla="*/ 18 h 18"/>
              </a:gdLst>
              <a:ahLst/>
              <a:cxnLst>
                <a:cxn ang="T10">
                  <a:pos x="T0" y="T1"/>
                </a:cxn>
                <a:cxn ang="T11">
                  <a:pos x="T2" y="T3"/>
                </a:cxn>
                <a:cxn ang="T12">
                  <a:pos x="T4" y="T5"/>
                </a:cxn>
                <a:cxn ang="T13">
                  <a:pos x="T6" y="T7"/>
                </a:cxn>
                <a:cxn ang="T14">
                  <a:pos x="T8" y="T9"/>
                </a:cxn>
              </a:cxnLst>
              <a:rect l="T15" t="T16" r="T17" b="T18"/>
              <a:pathLst>
                <a:path w="8" h="18">
                  <a:moveTo>
                    <a:pt x="8" y="18"/>
                  </a:moveTo>
                  <a:lnTo>
                    <a:pt x="8" y="0"/>
                  </a:lnTo>
                  <a:lnTo>
                    <a:pt x="4" y="0"/>
                  </a:lnTo>
                  <a:lnTo>
                    <a:pt x="0" y="5"/>
                  </a:lnTo>
                  <a:lnTo>
                    <a:pt x="8" y="1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7" name="Freeform 38"/>
            <p:cNvSpPr>
              <a:spLocks/>
            </p:cNvSpPr>
            <p:nvPr/>
          </p:nvSpPr>
          <p:spPr bwMode="auto">
            <a:xfrm>
              <a:off x="5727700" y="3055963"/>
              <a:ext cx="12700" cy="28575"/>
            </a:xfrm>
            <a:custGeom>
              <a:avLst/>
              <a:gdLst>
                <a:gd name="T0" fmla="*/ 2147483647 w 8"/>
                <a:gd name="T1" fmla="*/ 2147483647 h 18"/>
                <a:gd name="T2" fmla="*/ 2147483647 w 8"/>
                <a:gd name="T3" fmla="*/ 0 h 18"/>
                <a:gd name="T4" fmla="*/ 2147483647 w 8"/>
                <a:gd name="T5" fmla="*/ 0 h 18"/>
                <a:gd name="T6" fmla="*/ 0 w 8"/>
                <a:gd name="T7" fmla="*/ 2147483647 h 18"/>
                <a:gd name="T8" fmla="*/ 2147483647 w 8"/>
                <a:gd name="T9" fmla="*/ 2147483647 h 18"/>
                <a:gd name="T10" fmla="*/ 0 60000 65536"/>
                <a:gd name="T11" fmla="*/ 0 60000 65536"/>
                <a:gd name="T12" fmla="*/ 0 60000 65536"/>
                <a:gd name="T13" fmla="*/ 0 60000 65536"/>
                <a:gd name="T14" fmla="*/ 0 60000 65536"/>
                <a:gd name="T15" fmla="*/ 0 w 8"/>
                <a:gd name="T16" fmla="*/ 0 h 18"/>
                <a:gd name="T17" fmla="*/ 8 w 8"/>
                <a:gd name="T18" fmla="*/ 18 h 18"/>
              </a:gdLst>
              <a:ahLst/>
              <a:cxnLst>
                <a:cxn ang="T10">
                  <a:pos x="T0" y="T1"/>
                </a:cxn>
                <a:cxn ang="T11">
                  <a:pos x="T2" y="T3"/>
                </a:cxn>
                <a:cxn ang="T12">
                  <a:pos x="T4" y="T5"/>
                </a:cxn>
                <a:cxn ang="T13">
                  <a:pos x="T6" y="T7"/>
                </a:cxn>
                <a:cxn ang="T14">
                  <a:pos x="T8" y="T9"/>
                </a:cxn>
              </a:cxnLst>
              <a:rect l="T15" t="T16" r="T17" b="T18"/>
              <a:pathLst>
                <a:path w="8" h="18">
                  <a:moveTo>
                    <a:pt x="8" y="18"/>
                  </a:moveTo>
                  <a:lnTo>
                    <a:pt x="8" y="0"/>
                  </a:lnTo>
                  <a:lnTo>
                    <a:pt x="4" y="0"/>
                  </a:lnTo>
                  <a:lnTo>
                    <a:pt x="0" y="5"/>
                  </a:lnTo>
                  <a:lnTo>
                    <a:pt x="8" y="1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8" name="Freeform 39"/>
            <p:cNvSpPr>
              <a:spLocks/>
            </p:cNvSpPr>
            <p:nvPr/>
          </p:nvSpPr>
          <p:spPr bwMode="auto">
            <a:xfrm>
              <a:off x="7772400" y="3783038"/>
              <a:ext cx="271463" cy="246062"/>
            </a:xfrm>
            <a:custGeom>
              <a:avLst/>
              <a:gdLst>
                <a:gd name="T0" fmla="*/ 2147483647 w 153"/>
                <a:gd name="T1" fmla="*/ 2147483647 h 157"/>
                <a:gd name="T2" fmla="*/ 2147483647 w 153"/>
                <a:gd name="T3" fmla="*/ 2147483647 h 157"/>
                <a:gd name="T4" fmla="*/ 2147483647 w 153"/>
                <a:gd name="T5" fmla="*/ 2147483647 h 157"/>
                <a:gd name="T6" fmla="*/ 2147483647 w 153"/>
                <a:gd name="T7" fmla="*/ 2147483647 h 157"/>
                <a:gd name="T8" fmla="*/ 2147483647 w 153"/>
                <a:gd name="T9" fmla="*/ 2147483647 h 157"/>
                <a:gd name="T10" fmla="*/ 2147483647 w 153"/>
                <a:gd name="T11" fmla="*/ 2147483647 h 157"/>
                <a:gd name="T12" fmla="*/ 2147483647 w 153"/>
                <a:gd name="T13" fmla="*/ 2147483647 h 157"/>
                <a:gd name="T14" fmla="*/ 2147483647 w 153"/>
                <a:gd name="T15" fmla="*/ 2147483647 h 157"/>
                <a:gd name="T16" fmla="*/ 2147483647 w 153"/>
                <a:gd name="T17" fmla="*/ 2147483647 h 157"/>
                <a:gd name="T18" fmla="*/ 2147483647 w 153"/>
                <a:gd name="T19" fmla="*/ 2147483647 h 157"/>
                <a:gd name="T20" fmla="*/ 2147483647 w 153"/>
                <a:gd name="T21" fmla="*/ 2147483647 h 157"/>
                <a:gd name="T22" fmla="*/ 2147483647 w 153"/>
                <a:gd name="T23" fmla="*/ 2147483647 h 157"/>
                <a:gd name="T24" fmla="*/ 2147483647 w 153"/>
                <a:gd name="T25" fmla="*/ 2147483647 h 157"/>
                <a:gd name="T26" fmla="*/ 2147483647 w 153"/>
                <a:gd name="T27" fmla="*/ 2147483647 h 157"/>
                <a:gd name="T28" fmla="*/ 2147483647 w 153"/>
                <a:gd name="T29" fmla="*/ 2147483647 h 157"/>
                <a:gd name="T30" fmla="*/ 2147483647 w 153"/>
                <a:gd name="T31" fmla="*/ 2147483647 h 157"/>
                <a:gd name="T32" fmla="*/ 2147483647 w 153"/>
                <a:gd name="T33" fmla="*/ 2147483647 h 157"/>
                <a:gd name="T34" fmla="*/ 2147483647 w 153"/>
                <a:gd name="T35" fmla="*/ 2147483647 h 157"/>
                <a:gd name="T36" fmla="*/ 0 w 153"/>
                <a:gd name="T37" fmla="*/ 2147483647 h 157"/>
                <a:gd name="T38" fmla="*/ 2147483647 w 153"/>
                <a:gd name="T39" fmla="*/ 0 h 157"/>
                <a:gd name="T40" fmla="*/ 2147483647 w 153"/>
                <a:gd name="T41" fmla="*/ 0 h 157"/>
                <a:gd name="T42" fmla="*/ 2147483647 w 153"/>
                <a:gd name="T43" fmla="*/ 2147483647 h 157"/>
                <a:gd name="T44" fmla="*/ 2147483647 w 153"/>
                <a:gd name="T45" fmla="*/ 2147483647 h 157"/>
                <a:gd name="T46" fmla="*/ 2147483647 w 153"/>
                <a:gd name="T47" fmla="*/ 2147483647 h 157"/>
                <a:gd name="T48" fmla="*/ 2147483647 w 153"/>
                <a:gd name="T49" fmla="*/ 2147483647 h 157"/>
                <a:gd name="T50" fmla="*/ 2147483647 w 153"/>
                <a:gd name="T51" fmla="*/ 2147483647 h 157"/>
                <a:gd name="T52" fmla="*/ 2147483647 w 153"/>
                <a:gd name="T53" fmla="*/ 2147483647 h 157"/>
                <a:gd name="T54" fmla="*/ 2147483647 w 153"/>
                <a:gd name="T55" fmla="*/ 2147483647 h 157"/>
                <a:gd name="T56" fmla="*/ 2147483647 w 153"/>
                <a:gd name="T57" fmla="*/ 2147483647 h 157"/>
                <a:gd name="T58" fmla="*/ 2147483647 w 153"/>
                <a:gd name="T59" fmla="*/ 2147483647 h 1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3"/>
                <a:gd name="T91" fmla="*/ 0 h 157"/>
                <a:gd name="T92" fmla="*/ 153 w 153"/>
                <a:gd name="T93" fmla="*/ 157 h 15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3" h="157">
                  <a:moveTo>
                    <a:pt x="152" y="157"/>
                  </a:moveTo>
                  <a:lnTo>
                    <a:pt x="132" y="135"/>
                  </a:lnTo>
                  <a:lnTo>
                    <a:pt x="97" y="141"/>
                  </a:lnTo>
                  <a:lnTo>
                    <a:pt x="109" y="125"/>
                  </a:lnTo>
                  <a:lnTo>
                    <a:pt x="116" y="122"/>
                  </a:lnTo>
                  <a:lnTo>
                    <a:pt x="109" y="92"/>
                  </a:lnTo>
                  <a:lnTo>
                    <a:pt x="96" y="82"/>
                  </a:lnTo>
                  <a:lnTo>
                    <a:pt x="62" y="71"/>
                  </a:lnTo>
                  <a:lnTo>
                    <a:pt x="41" y="56"/>
                  </a:lnTo>
                  <a:lnTo>
                    <a:pt x="35" y="65"/>
                  </a:lnTo>
                  <a:lnTo>
                    <a:pt x="30" y="65"/>
                  </a:lnTo>
                  <a:lnTo>
                    <a:pt x="28" y="53"/>
                  </a:lnTo>
                  <a:lnTo>
                    <a:pt x="16" y="44"/>
                  </a:lnTo>
                  <a:lnTo>
                    <a:pt x="44" y="38"/>
                  </a:lnTo>
                  <a:lnTo>
                    <a:pt x="47" y="30"/>
                  </a:lnTo>
                  <a:lnTo>
                    <a:pt x="21" y="34"/>
                  </a:lnTo>
                  <a:lnTo>
                    <a:pt x="16" y="30"/>
                  </a:lnTo>
                  <a:lnTo>
                    <a:pt x="16" y="22"/>
                  </a:lnTo>
                  <a:lnTo>
                    <a:pt x="0" y="18"/>
                  </a:lnTo>
                  <a:lnTo>
                    <a:pt x="21" y="0"/>
                  </a:lnTo>
                  <a:lnTo>
                    <a:pt x="31" y="0"/>
                  </a:lnTo>
                  <a:lnTo>
                    <a:pt x="37" y="6"/>
                  </a:lnTo>
                  <a:lnTo>
                    <a:pt x="48" y="6"/>
                  </a:lnTo>
                  <a:lnTo>
                    <a:pt x="51" y="36"/>
                  </a:lnTo>
                  <a:lnTo>
                    <a:pt x="64" y="53"/>
                  </a:lnTo>
                  <a:lnTo>
                    <a:pt x="71" y="53"/>
                  </a:lnTo>
                  <a:lnTo>
                    <a:pt x="86" y="33"/>
                  </a:lnTo>
                  <a:lnTo>
                    <a:pt x="106" y="19"/>
                  </a:lnTo>
                  <a:lnTo>
                    <a:pt x="153" y="41"/>
                  </a:lnTo>
                  <a:lnTo>
                    <a:pt x="152" y="15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89" name="Freeform 40"/>
            <p:cNvSpPr>
              <a:spLocks/>
            </p:cNvSpPr>
            <p:nvPr/>
          </p:nvSpPr>
          <p:spPr bwMode="auto">
            <a:xfrm>
              <a:off x="7772400" y="3783038"/>
              <a:ext cx="271463" cy="246062"/>
            </a:xfrm>
            <a:custGeom>
              <a:avLst/>
              <a:gdLst>
                <a:gd name="T0" fmla="*/ 2147483647 w 153"/>
                <a:gd name="T1" fmla="*/ 2147483647 h 157"/>
                <a:gd name="T2" fmla="*/ 2147483647 w 153"/>
                <a:gd name="T3" fmla="*/ 2147483647 h 157"/>
                <a:gd name="T4" fmla="*/ 2147483647 w 153"/>
                <a:gd name="T5" fmla="*/ 2147483647 h 157"/>
                <a:gd name="T6" fmla="*/ 2147483647 w 153"/>
                <a:gd name="T7" fmla="*/ 2147483647 h 157"/>
                <a:gd name="T8" fmla="*/ 2147483647 w 153"/>
                <a:gd name="T9" fmla="*/ 2147483647 h 157"/>
                <a:gd name="T10" fmla="*/ 2147483647 w 153"/>
                <a:gd name="T11" fmla="*/ 2147483647 h 157"/>
                <a:gd name="T12" fmla="*/ 2147483647 w 153"/>
                <a:gd name="T13" fmla="*/ 2147483647 h 157"/>
                <a:gd name="T14" fmla="*/ 2147483647 w 153"/>
                <a:gd name="T15" fmla="*/ 2147483647 h 157"/>
                <a:gd name="T16" fmla="*/ 2147483647 w 153"/>
                <a:gd name="T17" fmla="*/ 2147483647 h 157"/>
                <a:gd name="T18" fmla="*/ 2147483647 w 153"/>
                <a:gd name="T19" fmla="*/ 2147483647 h 157"/>
                <a:gd name="T20" fmla="*/ 2147483647 w 153"/>
                <a:gd name="T21" fmla="*/ 2147483647 h 157"/>
                <a:gd name="T22" fmla="*/ 2147483647 w 153"/>
                <a:gd name="T23" fmla="*/ 2147483647 h 157"/>
                <a:gd name="T24" fmla="*/ 2147483647 w 153"/>
                <a:gd name="T25" fmla="*/ 2147483647 h 157"/>
                <a:gd name="T26" fmla="*/ 2147483647 w 153"/>
                <a:gd name="T27" fmla="*/ 2147483647 h 157"/>
                <a:gd name="T28" fmla="*/ 2147483647 w 153"/>
                <a:gd name="T29" fmla="*/ 2147483647 h 157"/>
                <a:gd name="T30" fmla="*/ 2147483647 w 153"/>
                <a:gd name="T31" fmla="*/ 2147483647 h 157"/>
                <a:gd name="T32" fmla="*/ 2147483647 w 153"/>
                <a:gd name="T33" fmla="*/ 2147483647 h 157"/>
                <a:gd name="T34" fmla="*/ 2147483647 w 153"/>
                <a:gd name="T35" fmla="*/ 2147483647 h 157"/>
                <a:gd name="T36" fmla="*/ 0 w 153"/>
                <a:gd name="T37" fmla="*/ 2147483647 h 157"/>
                <a:gd name="T38" fmla="*/ 2147483647 w 153"/>
                <a:gd name="T39" fmla="*/ 0 h 157"/>
                <a:gd name="T40" fmla="*/ 2147483647 w 153"/>
                <a:gd name="T41" fmla="*/ 0 h 157"/>
                <a:gd name="T42" fmla="*/ 2147483647 w 153"/>
                <a:gd name="T43" fmla="*/ 2147483647 h 157"/>
                <a:gd name="T44" fmla="*/ 2147483647 w 153"/>
                <a:gd name="T45" fmla="*/ 2147483647 h 157"/>
                <a:gd name="T46" fmla="*/ 2147483647 w 153"/>
                <a:gd name="T47" fmla="*/ 2147483647 h 157"/>
                <a:gd name="T48" fmla="*/ 2147483647 w 153"/>
                <a:gd name="T49" fmla="*/ 2147483647 h 157"/>
                <a:gd name="T50" fmla="*/ 2147483647 w 153"/>
                <a:gd name="T51" fmla="*/ 2147483647 h 157"/>
                <a:gd name="T52" fmla="*/ 2147483647 w 153"/>
                <a:gd name="T53" fmla="*/ 2147483647 h 157"/>
                <a:gd name="T54" fmla="*/ 2147483647 w 153"/>
                <a:gd name="T55" fmla="*/ 2147483647 h 157"/>
                <a:gd name="T56" fmla="*/ 2147483647 w 153"/>
                <a:gd name="T57" fmla="*/ 2147483647 h 157"/>
                <a:gd name="T58" fmla="*/ 2147483647 w 153"/>
                <a:gd name="T59" fmla="*/ 2147483647 h 1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3"/>
                <a:gd name="T91" fmla="*/ 0 h 157"/>
                <a:gd name="T92" fmla="*/ 153 w 153"/>
                <a:gd name="T93" fmla="*/ 157 h 15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3" h="157">
                  <a:moveTo>
                    <a:pt x="152" y="157"/>
                  </a:moveTo>
                  <a:lnTo>
                    <a:pt x="132" y="135"/>
                  </a:lnTo>
                  <a:lnTo>
                    <a:pt x="97" y="141"/>
                  </a:lnTo>
                  <a:lnTo>
                    <a:pt x="109" y="125"/>
                  </a:lnTo>
                  <a:lnTo>
                    <a:pt x="116" y="122"/>
                  </a:lnTo>
                  <a:lnTo>
                    <a:pt x="109" y="92"/>
                  </a:lnTo>
                  <a:lnTo>
                    <a:pt x="96" y="82"/>
                  </a:lnTo>
                  <a:lnTo>
                    <a:pt x="62" y="71"/>
                  </a:lnTo>
                  <a:lnTo>
                    <a:pt x="41" y="56"/>
                  </a:lnTo>
                  <a:lnTo>
                    <a:pt x="35" y="65"/>
                  </a:lnTo>
                  <a:lnTo>
                    <a:pt x="30" y="65"/>
                  </a:lnTo>
                  <a:lnTo>
                    <a:pt x="28" y="53"/>
                  </a:lnTo>
                  <a:lnTo>
                    <a:pt x="16" y="44"/>
                  </a:lnTo>
                  <a:lnTo>
                    <a:pt x="44" y="38"/>
                  </a:lnTo>
                  <a:lnTo>
                    <a:pt x="47" y="30"/>
                  </a:lnTo>
                  <a:lnTo>
                    <a:pt x="21" y="34"/>
                  </a:lnTo>
                  <a:lnTo>
                    <a:pt x="16" y="30"/>
                  </a:lnTo>
                  <a:lnTo>
                    <a:pt x="16" y="22"/>
                  </a:lnTo>
                  <a:lnTo>
                    <a:pt x="0" y="18"/>
                  </a:lnTo>
                  <a:lnTo>
                    <a:pt x="21" y="0"/>
                  </a:lnTo>
                  <a:lnTo>
                    <a:pt x="31" y="0"/>
                  </a:lnTo>
                  <a:lnTo>
                    <a:pt x="37" y="6"/>
                  </a:lnTo>
                  <a:lnTo>
                    <a:pt x="48" y="6"/>
                  </a:lnTo>
                  <a:lnTo>
                    <a:pt x="51" y="36"/>
                  </a:lnTo>
                  <a:lnTo>
                    <a:pt x="64" y="53"/>
                  </a:lnTo>
                  <a:lnTo>
                    <a:pt x="71" y="53"/>
                  </a:lnTo>
                  <a:lnTo>
                    <a:pt x="86" y="33"/>
                  </a:lnTo>
                  <a:lnTo>
                    <a:pt x="106" y="19"/>
                  </a:lnTo>
                  <a:lnTo>
                    <a:pt x="153" y="41"/>
                  </a:lnTo>
                  <a:lnTo>
                    <a:pt x="152" y="15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0" name="Freeform 41"/>
            <p:cNvSpPr>
              <a:spLocks/>
            </p:cNvSpPr>
            <p:nvPr/>
          </p:nvSpPr>
          <p:spPr bwMode="auto">
            <a:xfrm>
              <a:off x="8043863" y="3848125"/>
              <a:ext cx="246062" cy="223838"/>
            </a:xfrm>
            <a:custGeom>
              <a:avLst/>
              <a:gdLst>
                <a:gd name="T0" fmla="*/ 2147483647 w 139"/>
                <a:gd name="T1" fmla="*/ 0 h 142"/>
                <a:gd name="T2" fmla="*/ 2147483647 w 139"/>
                <a:gd name="T3" fmla="*/ 2147483647 h 142"/>
                <a:gd name="T4" fmla="*/ 2147483647 w 139"/>
                <a:gd name="T5" fmla="*/ 2147483647 h 142"/>
                <a:gd name="T6" fmla="*/ 2147483647 w 139"/>
                <a:gd name="T7" fmla="*/ 2147483647 h 142"/>
                <a:gd name="T8" fmla="*/ 2147483647 w 139"/>
                <a:gd name="T9" fmla="*/ 2147483647 h 142"/>
                <a:gd name="T10" fmla="*/ 2147483647 w 139"/>
                <a:gd name="T11" fmla="*/ 2147483647 h 142"/>
                <a:gd name="T12" fmla="*/ 2147483647 w 139"/>
                <a:gd name="T13" fmla="*/ 2147483647 h 142"/>
                <a:gd name="T14" fmla="*/ 2147483647 w 139"/>
                <a:gd name="T15" fmla="*/ 2147483647 h 142"/>
                <a:gd name="T16" fmla="*/ 2147483647 w 139"/>
                <a:gd name="T17" fmla="*/ 2147483647 h 142"/>
                <a:gd name="T18" fmla="*/ 2147483647 w 139"/>
                <a:gd name="T19" fmla="*/ 2147483647 h 142"/>
                <a:gd name="T20" fmla="*/ 2147483647 w 139"/>
                <a:gd name="T21" fmla="*/ 2147483647 h 142"/>
                <a:gd name="T22" fmla="*/ 2147483647 w 139"/>
                <a:gd name="T23" fmla="*/ 2147483647 h 142"/>
                <a:gd name="T24" fmla="*/ 2147483647 w 139"/>
                <a:gd name="T25" fmla="*/ 2147483647 h 142"/>
                <a:gd name="T26" fmla="*/ 2147483647 w 139"/>
                <a:gd name="T27" fmla="*/ 2147483647 h 142"/>
                <a:gd name="T28" fmla="*/ 2147483647 w 139"/>
                <a:gd name="T29" fmla="*/ 2147483647 h 142"/>
                <a:gd name="T30" fmla="*/ 2147483647 w 139"/>
                <a:gd name="T31" fmla="*/ 2147483647 h 142"/>
                <a:gd name="T32" fmla="*/ 2147483647 w 139"/>
                <a:gd name="T33" fmla="*/ 2147483647 h 142"/>
                <a:gd name="T34" fmla="*/ 2147483647 w 139"/>
                <a:gd name="T35" fmla="*/ 2147483647 h 142"/>
                <a:gd name="T36" fmla="*/ 2147483647 w 139"/>
                <a:gd name="T37" fmla="*/ 2147483647 h 142"/>
                <a:gd name="T38" fmla="*/ 2147483647 w 139"/>
                <a:gd name="T39" fmla="*/ 2147483647 h 142"/>
                <a:gd name="T40" fmla="*/ 2147483647 w 139"/>
                <a:gd name="T41" fmla="*/ 2147483647 h 142"/>
                <a:gd name="T42" fmla="*/ 2147483647 w 139"/>
                <a:gd name="T43" fmla="*/ 2147483647 h 142"/>
                <a:gd name="T44" fmla="*/ 2147483647 w 139"/>
                <a:gd name="T45" fmla="*/ 2147483647 h 142"/>
                <a:gd name="T46" fmla="*/ 2147483647 w 139"/>
                <a:gd name="T47" fmla="*/ 2147483647 h 142"/>
                <a:gd name="T48" fmla="*/ 2147483647 w 139"/>
                <a:gd name="T49" fmla="*/ 2147483647 h 142"/>
                <a:gd name="T50" fmla="*/ 2147483647 w 139"/>
                <a:gd name="T51" fmla="*/ 2147483647 h 142"/>
                <a:gd name="T52" fmla="*/ 2147483647 w 139"/>
                <a:gd name="T53" fmla="*/ 2147483647 h 142"/>
                <a:gd name="T54" fmla="*/ 0 w 139"/>
                <a:gd name="T55" fmla="*/ 2147483647 h 142"/>
                <a:gd name="T56" fmla="*/ 2147483647 w 139"/>
                <a:gd name="T57" fmla="*/ 0 h 1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9"/>
                <a:gd name="T88" fmla="*/ 0 h 142"/>
                <a:gd name="T89" fmla="*/ 139 w 139"/>
                <a:gd name="T90" fmla="*/ 142 h 1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9" h="142">
                  <a:moveTo>
                    <a:pt x="1" y="0"/>
                  </a:moveTo>
                  <a:lnTo>
                    <a:pt x="38" y="15"/>
                  </a:lnTo>
                  <a:lnTo>
                    <a:pt x="66" y="32"/>
                  </a:lnTo>
                  <a:lnTo>
                    <a:pt x="70" y="50"/>
                  </a:lnTo>
                  <a:lnTo>
                    <a:pt x="86" y="57"/>
                  </a:lnTo>
                  <a:lnTo>
                    <a:pt x="94" y="56"/>
                  </a:lnTo>
                  <a:lnTo>
                    <a:pt x="100" y="63"/>
                  </a:lnTo>
                  <a:lnTo>
                    <a:pt x="100" y="70"/>
                  </a:lnTo>
                  <a:lnTo>
                    <a:pt x="87" y="73"/>
                  </a:lnTo>
                  <a:lnTo>
                    <a:pt x="90" y="81"/>
                  </a:lnTo>
                  <a:lnTo>
                    <a:pt x="103" y="94"/>
                  </a:lnTo>
                  <a:lnTo>
                    <a:pt x="107" y="114"/>
                  </a:lnTo>
                  <a:lnTo>
                    <a:pt x="118" y="111"/>
                  </a:lnTo>
                  <a:lnTo>
                    <a:pt x="114" y="119"/>
                  </a:lnTo>
                  <a:lnTo>
                    <a:pt x="128" y="122"/>
                  </a:lnTo>
                  <a:lnTo>
                    <a:pt x="122" y="129"/>
                  </a:lnTo>
                  <a:lnTo>
                    <a:pt x="139" y="132"/>
                  </a:lnTo>
                  <a:lnTo>
                    <a:pt x="135" y="139"/>
                  </a:lnTo>
                  <a:lnTo>
                    <a:pt x="127" y="142"/>
                  </a:lnTo>
                  <a:lnTo>
                    <a:pt x="122" y="136"/>
                  </a:lnTo>
                  <a:lnTo>
                    <a:pt x="90" y="130"/>
                  </a:lnTo>
                  <a:lnTo>
                    <a:pt x="70" y="94"/>
                  </a:lnTo>
                  <a:lnTo>
                    <a:pt x="52" y="86"/>
                  </a:lnTo>
                  <a:lnTo>
                    <a:pt x="44" y="86"/>
                  </a:lnTo>
                  <a:lnTo>
                    <a:pt x="27" y="100"/>
                  </a:lnTo>
                  <a:lnTo>
                    <a:pt x="30" y="108"/>
                  </a:lnTo>
                  <a:lnTo>
                    <a:pt x="18" y="116"/>
                  </a:lnTo>
                  <a:lnTo>
                    <a:pt x="0" y="116"/>
                  </a:lnTo>
                  <a:lnTo>
                    <a:pt x="1"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1" name="Freeform 42"/>
            <p:cNvSpPr>
              <a:spLocks/>
            </p:cNvSpPr>
            <p:nvPr/>
          </p:nvSpPr>
          <p:spPr bwMode="auto">
            <a:xfrm>
              <a:off x="8043863" y="3848125"/>
              <a:ext cx="246062" cy="223838"/>
            </a:xfrm>
            <a:custGeom>
              <a:avLst/>
              <a:gdLst>
                <a:gd name="T0" fmla="*/ 2147483647 w 139"/>
                <a:gd name="T1" fmla="*/ 0 h 142"/>
                <a:gd name="T2" fmla="*/ 2147483647 w 139"/>
                <a:gd name="T3" fmla="*/ 2147483647 h 142"/>
                <a:gd name="T4" fmla="*/ 2147483647 w 139"/>
                <a:gd name="T5" fmla="*/ 2147483647 h 142"/>
                <a:gd name="T6" fmla="*/ 2147483647 w 139"/>
                <a:gd name="T7" fmla="*/ 2147483647 h 142"/>
                <a:gd name="T8" fmla="*/ 2147483647 w 139"/>
                <a:gd name="T9" fmla="*/ 2147483647 h 142"/>
                <a:gd name="T10" fmla="*/ 2147483647 w 139"/>
                <a:gd name="T11" fmla="*/ 2147483647 h 142"/>
                <a:gd name="T12" fmla="*/ 2147483647 w 139"/>
                <a:gd name="T13" fmla="*/ 2147483647 h 142"/>
                <a:gd name="T14" fmla="*/ 2147483647 w 139"/>
                <a:gd name="T15" fmla="*/ 2147483647 h 142"/>
                <a:gd name="T16" fmla="*/ 2147483647 w 139"/>
                <a:gd name="T17" fmla="*/ 2147483647 h 142"/>
                <a:gd name="T18" fmla="*/ 2147483647 w 139"/>
                <a:gd name="T19" fmla="*/ 2147483647 h 142"/>
                <a:gd name="T20" fmla="*/ 2147483647 w 139"/>
                <a:gd name="T21" fmla="*/ 2147483647 h 142"/>
                <a:gd name="T22" fmla="*/ 2147483647 w 139"/>
                <a:gd name="T23" fmla="*/ 2147483647 h 142"/>
                <a:gd name="T24" fmla="*/ 2147483647 w 139"/>
                <a:gd name="T25" fmla="*/ 2147483647 h 142"/>
                <a:gd name="T26" fmla="*/ 2147483647 w 139"/>
                <a:gd name="T27" fmla="*/ 2147483647 h 142"/>
                <a:gd name="T28" fmla="*/ 2147483647 w 139"/>
                <a:gd name="T29" fmla="*/ 2147483647 h 142"/>
                <a:gd name="T30" fmla="*/ 2147483647 w 139"/>
                <a:gd name="T31" fmla="*/ 2147483647 h 142"/>
                <a:gd name="T32" fmla="*/ 2147483647 w 139"/>
                <a:gd name="T33" fmla="*/ 2147483647 h 142"/>
                <a:gd name="T34" fmla="*/ 2147483647 w 139"/>
                <a:gd name="T35" fmla="*/ 2147483647 h 142"/>
                <a:gd name="T36" fmla="*/ 2147483647 w 139"/>
                <a:gd name="T37" fmla="*/ 2147483647 h 142"/>
                <a:gd name="T38" fmla="*/ 2147483647 w 139"/>
                <a:gd name="T39" fmla="*/ 2147483647 h 142"/>
                <a:gd name="T40" fmla="*/ 2147483647 w 139"/>
                <a:gd name="T41" fmla="*/ 2147483647 h 142"/>
                <a:gd name="T42" fmla="*/ 2147483647 w 139"/>
                <a:gd name="T43" fmla="*/ 2147483647 h 142"/>
                <a:gd name="T44" fmla="*/ 2147483647 w 139"/>
                <a:gd name="T45" fmla="*/ 2147483647 h 142"/>
                <a:gd name="T46" fmla="*/ 2147483647 w 139"/>
                <a:gd name="T47" fmla="*/ 2147483647 h 142"/>
                <a:gd name="T48" fmla="*/ 2147483647 w 139"/>
                <a:gd name="T49" fmla="*/ 2147483647 h 142"/>
                <a:gd name="T50" fmla="*/ 2147483647 w 139"/>
                <a:gd name="T51" fmla="*/ 2147483647 h 142"/>
                <a:gd name="T52" fmla="*/ 2147483647 w 139"/>
                <a:gd name="T53" fmla="*/ 2147483647 h 142"/>
                <a:gd name="T54" fmla="*/ 0 w 139"/>
                <a:gd name="T55" fmla="*/ 2147483647 h 142"/>
                <a:gd name="T56" fmla="*/ 2147483647 w 139"/>
                <a:gd name="T57" fmla="*/ 0 h 1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9"/>
                <a:gd name="T88" fmla="*/ 0 h 142"/>
                <a:gd name="T89" fmla="*/ 139 w 139"/>
                <a:gd name="T90" fmla="*/ 142 h 1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9" h="142">
                  <a:moveTo>
                    <a:pt x="1" y="0"/>
                  </a:moveTo>
                  <a:lnTo>
                    <a:pt x="38" y="15"/>
                  </a:lnTo>
                  <a:lnTo>
                    <a:pt x="66" y="32"/>
                  </a:lnTo>
                  <a:lnTo>
                    <a:pt x="70" y="50"/>
                  </a:lnTo>
                  <a:lnTo>
                    <a:pt x="86" y="57"/>
                  </a:lnTo>
                  <a:lnTo>
                    <a:pt x="94" y="56"/>
                  </a:lnTo>
                  <a:lnTo>
                    <a:pt x="100" y="63"/>
                  </a:lnTo>
                  <a:lnTo>
                    <a:pt x="100" y="70"/>
                  </a:lnTo>
                  <a:lnTo>
                    <a:pt x="87" y="73"/>
                  </a:lnTo>
                  <a:lnTo>
                    <a:pt x="90" y="81"/>
                  </a:lnTo>
                  <a:lnTo>
                    <a:pt x="103" y="94"/>
                  </a:lnTo>
                  <a:lnTo>
                    <a:pt x="107" y="114"/>
                  </a:lnTo>
                  <a:lnTo>
                    <a:pt x="118" y="111"/>
                  </a:lnTo>
                  <a:lnTo>
                    <a:pt x="114" y="119"/>
                  </a:lnTo>
                  <a:lnTo>
                    <a:pt x="128" y="122"/>
                  </a:lnTo>
                  <a:lnTo>
                    <a:pt x="122" y="129"/>
                  </a:lnTo>
                  <a:lnTo>
                    <a:pt x="139" y="132"/>
                  </a:lnTo>
                  <a:lnTo>
                    <a:pt x="135" y="139"/>
                  </a:lnTo>
                  <a:lnTo>
                    <a:pt x="127" y="142"/>
                  </a:lnTo>
                  <a:lnTo>
                    <a:pt x="122" y="136"/>
                  </a:lnTo>
                  <a:lnTo>
                    <a:pt x="90" y="130"/>
                  </a:lnTo>
                  <a:lnTo>
                    <a:pt x="70" y="94"/>
                  </a:lnTo>
                  <a:lnTo>
                    <a:pt x="52" y="86"/>
                  </a:lnTo>
                  <a:lnTo>
                    <a:pt x="44" y="86"/>
                  </a:lnTo>
                  <a:lnTo>
                    <a:pt x="27" y="100"/>
                  </a:lnTo>
                  <a:lnTo>
                    <a:pt x="30" y="108"/>
                  </a:lnTo>
                  <a:lnTo>
                    <a:pt x="18" y="116"/>
                  </a:lnTo>
                  <a:lnTo>
                    <a:pt x="0" y="116"/>
                  </a:lnTo>
                  <a:lnTo>
                    <a:pt x="1"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2" name="Freeform 43"/>
            <p:cNvSpPr>
              <a:spLocks/>
            </p:cNvSpPr>
            <p:nvPr/>
          </p:nvSpPr>
          <p:spPr bwMode="auto">
            <a:xfrm>
              <a:off x="7185025" y="3654450"/>
              <a:ext cx="273050" cy="233363"/>
            </a:xfrm>
            <a:custGeom>
              <a:avLst/>
              <a:gdLst>
                <a:gd name="T0" fmla="*/ 2147483647 w 152"/>
                <a:gd name="T1" fmla="*/ 0 h 149"/>
                <a:gd name="T2" fmla="*/ 2147483647 w 152"/>
                <a:gd name="T3" fmla="*/ 2147483647 h 149"/>
                <a:gd name="T4" fmla="*/ 2147483647 w 152"/>
                <a:gd name="T5" fmla="*/ 2147483647 h 149"/>
                <a:gd name="T6" fmla="*/ 2147483647 w 152"/>
                <a:gd name="T7" fmla="*/ 2147483647 h 149"/>
                <a:gd name="T8" fmla="*/ 2147483647 w 152"/>
                <a:gd name="T9" fmla="*/ 2147483647 h 149"/>
                <a:gd name="T10" fmla="*/ 2147483647 w 152"/>
                <a:gd name="T11" fmla="*/ 2147483647 h 149"/>
                <a:gd name="T12" fmla="*/ 2147483647 w 152"/>
                <a:gd name="T13" fmla="*/ 2147483647 h 149"/>
                <a:gd name="T14" fmla="*/ 2147483647 w 152"/>
                <a:gd name="T15" fmla="*/ 2147483647 h 149"/>
                <a:gd name="T16" fmla="*/ 0 w 152"/>
                <a:gd name="T17" fmla="*/ 2147483647 h 149"/>
                <a:gd name="T18" fmla="*/ 2147483647 w 152"/>
                <a:gd name="T19" fmla="*/ 2147483647 h 149"/>
                <a:gd name="T20" fmla="*/ 2147483647 w 152"/>
                <a:gd name="T21" fmla="*/ 2147483647 h 149"/>
                <a:gd name="T22" fmla="*/ 2147483647 w 152"/>
                <a:gd name="T23" fmla="*/ 2147483647 h 149"/>
                <a:gd name="T24" fmla="*/ 2147483647 w 152"/>
                <a:gd name="T25" fmla="*/ 2147483647 h 149"/>
                <a:gd name="T26" fmla="*/ 2147483647 w 152"/>
                <a:gd name="T27" fmla="*/ 2147483647 h 149"/>
                <a:gd name="T28" fmla="*/ 2147483647 w 152"/>
                <a:gd name="T29" fmla="*/ 2147483647 h 149"/>
                <a:gd name="T30" fmla="*/ 2147483647 w 152"/>
                <a:gd name="T31" fmla="*/ 2147483647 h 149"/>
                <a:gd name="T32" fmla="*/ 2147483647 w 152"/>
                <a:gd name="T33" fmla="*/ 2147483647 h 149"/>
                <a:gd name="T34" fmla="*/ 2147483647 w 152"/>
                <a:gd name="T35" fmla="*/ 2147483647 h 149"/>
                <a:gd name="T36" fmla="*/ 2147483647 w 152"/>
                <a:gd name="T37" fmla="*/ 2147483647 h 149"/>
                <a:gd name="T38" fmla="*/ 2147483647 w 152"/>
                <a:gd name="T39" fmla="*/ 2147483647 h 149"/>
                <a:gd name="T40" fmla="*/ 2147483647 w 152"/>
                <a:gd name="T41" fmla="*/ 2147483647 h 149"/>
                <a:gd name="T42" fmla="*/ 2147483647 w 152"/>
                <a:gd name="T43" fmla="*/ 2147483647 h 149"/>
                <a:gd name="T44" fmla="*/ 2147483647 w 152"/>
                <a:gd name="T45" fmla="*/ 2147483647 h 149"/>
                <a:gd name="T46" fmla="*/ 2147483647 w 152"/>
                <a:gd name="T47" fmla="*/ 2147483647 h 149"/>
                <a:gd name="T48" fmla="*/ 2147483647 w 152"/>
                <a:gd name="T49" fmla="*/ 2147483647 h 149"/>
                <a:gd name="T50" fmla="*/ 2147483647 w 152"/>
                <a:gd name="T51" fmla="*/ 2147483647 h 149"/>
                <a:gd name="T52" fmla="*/ 2147483647 w 152"/>
                <a:gd name="T53" fmla="*/ 2147483647 h 149"/>
                <a:gd name="T54" fmla="*/ 2147483647 w 152"/>
                <a:gd name="T55" fmla="*/ 2147483647 h 149"/>
                <a:gd name="T56" fmla="*/ 2147483647 w 152"/>
                <a:gd name="T57" fmla="*/ 2147483647 h 149"/>
                <a:gd name="T58" fmla="*/ 2147483647 w 152"/>
                <a:gd name="T59" fmla="*/ 0 h 1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2"/>
                <a:gd name="T91" fmla="*/ 0 h 149"/>
                <a:gd name="T92" fmla="*/ 152 w 152"/>
                <a:gd name="T93" fmla="*/ 149 h 1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2" h="149">
                  <a:moveTo>
                    <a:pt x="109" y="0"/>
                  </a:moveTo>
                  <a:lnTo>
                    <a:pt x="100" y="2"/>
                  </a:lnTo>
                  <a:lnTo>
                    <a:pt x="84" y="48"/>
                  </a:lnTo>
                  <a:lnTo>
                    <a:pt x="69" y="56"/>
                  </a:lnTo>
                  <a:lnTo>
                    <a:pt x="49" y="50"/>
                  </a:lnTo>
                  <a:lnTo>
                    <a:pt x="42" y="60"/>
                  </a:lnTo>
                  <a:lnTo>
                    <a:pt x="20" y="60"/>
                  </a:lnTo>
                  <a:lnTo>
                    <a:pt x="8" y="43"/>
                  </a:lnTo>
                  <a:lnTo>
                    <a:pt x="0" y="60"/>
                  </a:lnTo>
                  <a:lnTo>
                    <a:pt x="4" y="85"/>
                  </a:lnTo>
                  <a:lnTo>
                    <a:pt x="17" y="100"/>
                  </a:lnTo>
                  <a:lnTo>
                    <a:pt x="20" y="129"/>
                  </a:lnTo>
                  <a:lnTo>
                    <a:pt x="42" y="126"/>
                  </a:lnTo>
                  <a:lnTo>
                    <a:pt x="42" y="139"/>
                  </a:lnTo>
                  <a:lnTo>
                    <a:pt x="63" y="132"/>
                  </a:lnTo>
                  <a:lnTo>
                    <a:pt x="73" y="139"/>
                  </a:lnTo>
                  <a:lnTo>
                    <a:pt x="80" y="136"/>
                  </a:lnTo>
                  <a:lnTo>
                    <a:pt x="86" y="149"/>
                  </a:lnTo>
                  <a:lnTo>
                    <a:pt x="91" y="146"/>
                  </a:lnTo>
                  <a:lnTo>
                    <a:pt x="107" y="139"/>
                  </a:lnTo>
                  <a:lnTo>
                    <a:pt x="115" y="117"/>
                  </a:lnTo>
                  <a:lnTo>
                    <a:pt x="111" y="108"/>
                  </a:lnTo>
                  <a:lnTo>
                    <a:pt x="124" y="95"/>
                  </a:lnTo>
                  <a:lnTo>
                    <a:pt x="133" y="63"/>
                  </a:lnTo>
                  <a:lnTo>
                    <a:pt x="152" y="62"/>
                  </a:lnTo>
                  <a:lnTo>
                    <a:pt x="133" y="43"/>
                  </a:lnTo>
                  <a:lnTo>
                    <a:pt x="138" y="37"/>
                  </a:lnTo>
                  <a:lnTo>
                    <a:pt x="126" y="21"/>
                  </a:lnTo>
                  <a:lnTo>
                    <a:pt x="129" y="5"/>
                  </a:lnTo>
                  <a:lnTo>
                    <a:pt x="109"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3" name="Freeform 44"/>
            <p:cNvSpPr>
              <a:spLocks/>
            </p:cNvSpPr>
            <p:nvPr/>
          </p:nvSpPr>
          <p:spPr bwMode="auto">
            <a:xfrm>
              <a:off x="7185025" y="3654450"/>
              <a:ext cx="273050" cy="233363"/>
            </a:xfrm>
            <a:custGeom>
              <a:avLst/>
              <a:gdLst>
                <a:gd name="T0" fmla="*/ 2147483647 w 152"/>
                <a:gd name="T1" fmla="*/ 0 h 149"/>
                <a:gd name="T2" fmla="*/ 2147483647 w 152"/>
                <a:gd name="T3" fmla="*/ 2147483647 h 149"/>
                <a:gd name="T4" fmla="*/ 2147483647 w 152"/>
                <a:gd name="T5" fmla="*/ 2147483647 h 149"/>
                <a:gd name="T6" fmla="*/ 2147483647 w 152"/>
                <a:gd name="T7" fmla="*/ 2147483647 h 149"/>
                <a:gd name="T8" fmla="*/ 2147483647 w 152"/>
                <a:gd name="T9" fmla="*/ 2147483647 h 149"/>
                <a:gd name="T10" fmla="*/ 2147483647 w 152"/>
                <a:gd name="T11" fmla="*/ 2147483647 h 149"/>
                <a:gd name="T12" fmla="*/ 2147483647 w 152"/>
                <a:gd name="T13" fmla="*/ 2147483647 h 149"/>
                <a:gd name="T14" fmla="*/ 2147483647 w 152"/>
                <a:gd name="T15" fmla="*/ 2147483647 h 149"/>
                <a:gd name="T16" fmla="*/ 0 w 152"/>
                <a:gd name="T17" fmla="*/ 2147483647 h 149"/>
                <a:gd name="T18" fmla="*/ 2147483647 w 152"/>
                <a:gd name="T19" fmla="*/ 2147483647 h 149"/>
                <a:gd name="T20" fmla="*/ 2147483647 w 152"/>
                <a:gd name="T21" fmla="*/ 2147483647 h 149"/>
                <a:gd name="T22" fmla="*/ 2147483647 w 152"/>
                <a:gd name="T23" fmla="*/ 2147483647 h 149"/>
                <a:gd name="T24" fmla="*/ 2147483647 w 152"/>
                <a:gd name="T25" fmla="*/ 2147483647 h 149"/>
                <a:gd name="T26" fmla="*/ 2147483647 w 152"/>
                <a:gd name="T27" fmla="*/ 2147483647 h 149"/>
                <a:gd name="T28" fmla="*/ 2147483647 w 152"/>
                <a:gd name="T29" fmla="*/ 2147483647 h 149"/>
                <a:gd name="T30" fmla="*/ 2147483647 w 152"/>
                <a:gd name="T31" fmla="*/ 2147483647 h 149"/>
                <a:gd name="T32" fmla="*/ 2147483647 w 152"/>
                <a:gd name="T33" fmla="*/ 2147483647 h 149"/>
                <a:gd name="T34" fmla="*/ 2147483647 w 152"/>
                <a:gd name="T35" fmla="*/ 2147483647 h 149"/>
                <a:gd name="T36" fmla="*/ 2147483647 w 152"/>
                <a:gd name="T37" fmla="*/ 2147483647 h 149"/>
                <a:gd name="T38" fmla="*/ 2147483647 w 152"/>
                <a:gd name="T39" fmla="*/ 2147483647 h 149"/>
                <a:gd name="T40" fmla="*/ 2147483647 w 152"/>
                <a:gd name="T41" fmla="*/ 2147483647 h 149"/>
                <a:gd name="T42" fmla="*/ 2147483647 w 152"/>
                <a:gd name="T43" fmla="*/ 2147483647 h 149"/>
                <a:gd name="T44" fmla="*/ 2147483647 w 152"/>
                <a:gd name="T45" fmla="*/ 2147483647 h 149"/>
                <a:gd name="T46" fmla="*/ 2147483647 w 152"/>
                <a:gd name="T47" fmla="*/ 2147483647 h 149"/>
                <a:gd name="T48" fmla="*/ 2147483647 w 152"/>
                <a:gd name="T49" fmla="*/ 2147483647 h 149"/>
                <a:gd name="T50" fmla="*/ 2147483647 w 152"/>
                <a:gd name="T51" fmla="*/ 2147483647 h 149"/>
                <a:gd name="T52" fmla="*/ 2147483647 w 152"/>
                <a:gd name="T53" fmla="*/ 2147483647 h 149"/>
                <a:gd name="T54" fmla="*/ 2147483647 w 152"/>
                <a:gd name="T55" fmla="*/ 2147483647 h 149"/>
                <a:gd name="T56" fmla="*/ 2147483647 w 152"/>
                <a:gd name="T57" fmla="*/ 2147483647 h 149"/>
                <a:gd name="T58" fmla="*/ 2147483647 w 152"/>
                <a:gd name="T59" fmla="*/ 0 h 1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2"/>
                <a:gd name="T91" fmla="*/ 0 h 149"/>
                <a:gd name="T92" fmla="*/ 152 w 152"/>
                <a:gd name="T93" fmla="*/ 149 h 1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2" h="149">
                  <a:moveTo>
                    <a:pt x="109" y="0"/>
                  </a:moveTo>
                  <a:lnTo>
                    <a:pt x="100" y="2"/>
                  </a:lnTo>
                  <a:lnTo>
                    <a:pt x="84" y="48"/>
                  </a:lnTo>
                  <a:lnTo>
                    <a:pt x="69" y="56"/>
                  </a:lnTo>
                  <a:lnTo>
                    <a:pt x="49" y="50"/>
                  </a:lnTo>
                  <a:lnTo>
                    <a:pt x="42" y="60"/>
                  </a:lnTo>
                  <a:lnTo>
                    <a:pt x="20" y="60"/>
                  </a:lnTo>
                  <a:lnTo>
                    <a:pt x="8" y="43"/>
                  </a:lnTo>
                  <a:lnTo>
                    <a:pt x="0" y="60"/>
                  </a:lnTo>
                  <a:lnTo>
                    <a:pt x="4" y="85"/>
                  </a:lnTo>
                  <a:lnTo>
                    <a:pt x="17" y="100"/>
                  </a:lnTo>
                  <a:lnTo>
                    <a:pt x="20" y="129"/>
                  </a:lnTo>
                  <a:lnTo>
                    <a:pt x="42" y="126"/>
                  </a:lnTo>
                  <a:lnTo>
                    <a:pt x="42" y="139"/>
                  </a:lnTo>
                  <a:lnTo>
                    <a:pt x="63" y="132"/>
                  </a:lnTo>
                  <a:lnTo>
                    <a:pt x="73" y="139"/>
                  </a:lnTo>
                  <a:lnTo>
                    <a:pt x="80" y="136"/>
                  </a:lnTo>
                  <a:lnTo>
                    <a:pt x="86" y="149"/>
                  </a:lnTo>
                  <a:lnTo>
                    <a:pt x="91" y="146"/>
                  </a:lnTo>
                  <a:lnTo>
                    <a:pt x="107" y="139"/>
                  </a:lnTo>
                  <a:lnTo>
                    <a:pt x="115" y="117"/>
                  </a:lnTo>
                  <a:lnTo>
                    <a:pt x="111" y="108"/>
                  </a:lnTo>
                  <a:lnTo>
                    <a:pt x="124" y="95"/>
                  </a:lnTo>
                  <a:lnTo>
                    <a:pt x="133" y="63"/>
                  </a:lnTo>
                  <a:lnTo>
                    <a:pt x="152" y="62"/>
                  </a:lnTo>
                  <a:lnTo>
                    <a:pt x="133" y="43"/>
                  </a:lnTo>
                  <a:lnTo>
                    <a:pt x="138" y="37"/>
                  </a:lnTo>
                  <a:lnTo>
                    <a:pt x="126" y="21"/>
                  </a:lnTo>
                  <a:lnTo>
                    <a:pt x="129" y="5"/>
                  </a:lnTo>
                  <a:lnTo>
                    <a:pt x="109"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4" name="Freeform 45"/>
            <p:cNvSpPr>
              <a:spLocks/>
            </p:cNvSpPr>
            <p:nvPr/>
          </p:nvSpPr>
          <p:spPr bwMode="auto">
            <a:xfrm>
              <a:off x="7197725" y="3583013"/>
              <a:ext cx="260350" cy="166687"/>
            </a:xfrm>
            <a:custGeom>
              <a:avLst/>
              <a:gdLst>
                <a:gd name="T0" fmla="*/ 2147483647 w 144"/>
                <a:gd name="T1" fmla="*/ 2147483647 h 106"/>
                <a:gd name="T2" fmla="*/ 2147483647 w 144"/>
                <a:gd name="T3" fmla="*/ 2147483647 h 106"/>
                <a:gd name="T4" fmla="*/ 2147483647 w 144"/>
                <a:gd name="T5" fmla="*/ 2147483647 h 106"/>
                <a:gd name="T6" fmla="*/ 2147483647 w 144"/>
                <a:gd name="T7" fmla="*/ 2147483647 h 106"/>
                <a:gd name="T8" fmla="*/ 2147483647 w 144"/>
                <a:gd name="T9" fmla="*/ 2147483647 h 106"/>
                <a:gd name="T10" fmla="*/ 2147483647 w 144"/>
                <a:gd name="T11" fmla="*/ 0 h 106"/>
                <a:gd name="T12" fmla="*/ 2147483647 w 144"/>
                <a:gd name="T13" fmla="*/ 2147483647 h 106"/>
                <a:gd name="T14" fmla="*/ 2147483647 w 144"/>
                <a:gd name="T15" fmla="*/ 2147483647 h 106"/>
                <a:gd name="T16" fmla="*/ 2147483647 w 144"/>
                <a:gd name="T17" fmla="*/ 2147483647 h 106"/>
                <a:gd name="T18" fmla="*/ 2147483647 w 144"/>
                <a:gd name="T19" fmla="*/ 2147483647 h 106"/>
                <a:gd name="T20" fmla="*/ 2147483647 w 144"/>
                <a:gd name="T21" fmla="*/ 2147483647 h 106"/>
                <a:gd name="T22" fmla="*/ 2147483647 w 144"/>
                <a:gd name="T23" fmla="*/ 2147483647 h 106"/>
                <a:gd name="T24" fmla="*/ 2147483647 w 144"/>
                <a:gd name="T25" fmla="*/ 2147483647 h 106"/>
                <a:gd name="T26" fmla="*/ 2147483647 w 144"/>
                <a:gd name="T27" fmla="*/ 2147483647 h 106"/>
                <a:gd name="T28" fmla="*/ 2147483647 w 144"/>
                <a:gd name="T29" fmla="*/ 2147483647 h 106"/>
                <a:gd name="T30" fmla="*/ 2147483647 w 144"/>
                <a:gd name="T31" fmla="*/ 2147483647 h 106"/>
                <a:gd name="T32" fmla="*/ 0 w 144"/>
                <a:gd name="T33" fmla="*/ 2147483647 h 106"/>
                <a:gd name="T34" fmla="*/ 2147483647 w 144"/>
                <a:gd name="T35" fmla="*/ 2147483647 h 106"/>
                <a:gd name="T36" fmla="*/ 2147483647 w 144"/>
                <a:gd name="T37" fmla="*/ 2147483647 h 106"/>
                <a:gd name="T38" fmla="*/ 2147483647 w 144"/>
                <a:gd name="T39" fmla="*/ 2147483647 h 106"/>
                <a:gd name="T40" fmla="*/ 2147483647 w 144"/>
                <a:gd name="T41" fmla="*/ 2147483647 h 106"/>
                <a:gd name="T42" fmla="*/ 2147483647 w 144"/>
                <a:gd name="T43" fmla="*/ 2147483647 h 106"/>
                <a:gd name="T44" fmla="*/ 2147483647 w 144"/>
                <a:gd name="T45" fmla="*/ 2147483647 h 106"/>
                <a:gd name="T46" fmla="*/ 2147483647 w 144"/>
                <a:gd name="T47" fmla="*/ 2147483647 h 106"/>
                <a:gd name="T48" fmla="*/ 2147483647 w 144"/>
                <a:gd name="T49" fmla="*/ 2147483647 h 106"/>
                <a:gd name="T50" fmla="*/ 2147483647 w 14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
                <a:gd name="T79" fmla="*/ 0 h 106"/>
                <a:gd name="T80" fmla="*/ 144 w 14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 h="106">
                  <a:moveTo>
                    <a:pt x="134" y="46"/>
                  </a:moveTo>
                  <a:lnTo>
                    <a:pt x="130" y="38"/>
                  </a:lnTo>
                  <a:lnTo>
                    <a:pt x="144" y="32"/>
                  </a:lnTo>
                  <a:lnTo>
                    <a:pt x="121" y="19"/>
                  </a:lnTo>
                  <a:lnTo>
                    <a:pt x="121" y="10"/>
                  </a:lnTo>
                  <a:lnTo>
                    <a:pt x="108" y="0"/>
                  </a:lnTo>
                  <a:lnTo>
                    <a:pt x="86" y="30"/>
                  </a:lnTo>
                  <a:lnTo>
                    <a:pt x="83" y="36"/>
                  </a:lnTo>
                  <a:lnTo>
                    <a:pt x="86" y="40"/>
                  </a:lnTo>
                  <a:lnTo>
                    <a:pt x="83" y="46"/>
                  </a:lnTo>
                  <a:lnTo>
                    <a:pt x="78" y="42"/>
                  </a:lnTo>
                  <a:lnTo>
                    <a:pt x="75" y="52"/>
                  </a:lnTo>
                  <a:lnTo>
                    <a:pt x="65" y="43"/>
                  </a:lnTo>
                  <a:lnTo>
                    <a:pt x="45" y="70"/>
                  </a:lnTo>
                  <a:lnTo>
                    <a:pt x="28" y="74"/>
                  </a:lnTo>
                  <a:lnTo>
                    <a:pt x="23" y="96"/>
                  </a:lnTo>
                  <a:lnTo>
                    <a:pt x="0" y="89"/>
                  </a:lnTo>
                  <a:lnTo>
                    <a:pt x="12" y="106"/>
                  </a:lnTo>
                  <a:lnTo>
                    <a:pt x="34" y="106"/>
                  </a:lnTo>
                  <a:lnTo>
                    <a:pt x="41" y="96"/>
                  </a:lnTo>
                  <a:lnTo>
                    <a:pt x="61" y="102"/>
                  </a:lnTo>
                  <a:lnTo>
                    <a:pt x="76" y="94"/>
                  </a:lnTo>
                  <a:lnTo>
                    <a:pt x="92" y="48"/>
                  </a:lnTo>
                  <a:lnTo>
                    <a:pt x="101" y="46"/>
                  </a:lnTo>
                  <a:lnTo>
                    <a:pt x="121" y="51"/>
                  </a:lnTo>
                  <a:lnTo>
                    <a:pt x="134" y="4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5" name="Freeform 46"/>
            <p:cNvSpPr>
              <a:spLocks/>
            </p:cNvSpPr>
            <p:nvPr/>
          </p:nvSpPr>
          <p:spPr bwMode="auto">
            <a:xfrm>
              <a:off x="7197725" y="3583013"/>
              <a:ext cx="260350" cy="166687"/>
            </a:xfrm>
            <a:custGeom>
              <a:avLst/>
              <a:gdLst>
                <a:gd name="T0" fmla="*/ 2147483647 w 144"/>
                <a:gd name="T1" fmla="*/ 2147483647 h 106"/>
                <a:gd name="T2" fmla="*/ 2147483647 w 144"/>
                <a:gd name="T3" fmla="*/ 2147483647 h 106"/>
                <a:gd name="T4" fmla="*/ 2147483647 w 144"/>
                <a:gd name="T5" fmla="*/ 2147483647 h 106"/>
                <a:gd name="T6" fmla="*/ 2147483647 w 144"/>
                <a:gd name="T7" fmla="*/ 2147483647 h 106"/>
                <a:gd name="T8" fmla="*/ 2147483647 w 144"/>
                <a:gd name="T9" fmla="*/ 2147483647 h 106"/>
                <a:gd name="T10" fmla="*/ 2147483647 w 144"/>
                <a:gd name="T11" fmla="*/ 0 h 106"/>
                <a:gd name="T12" fmla="*/ 2147483647 w 144"/>
                <a:gd name="T13" fmla="*/ 2147483647 h 106"/>
                <a:gd name="T14" fmla="*/ 2147483647 w 144"/>
                <a:gd name="T15" fmla="*/ 2147483647 h 106"/>
                <a:gd name="T16" fmla="*/ 2147483647 w 144"/>
                <a:gd name="T17" fmla="*/ 2147483647 h 106"/>
                <a:gd name="T18" fmla="*/ 2147483647 w 144"/>
                <a:gd name="T19" fmla="*/ 2147483647 h 106"/>
                <a:gd name="T20" fmla="*/ 2147483647 w 144"/>
                <a:gd name="T21" fmla="*/ 2147483647 h 106"/>
                <a:gd name="T22" fmla="*/ 2147483647 w 144"/>
                <a:gd name="T23" fmla="*/ 2147483647 h 106"/>
                <a:gd name="T24" fmla="*/ 2147483647 w 144"/>
                <a:gd name="T25" fmla="*/ 2147483647 h 106"/>
                <a:gd name="T26" fmla="*/ 2147483647 w 144"/>
                <a:gd name="T27" fmla="*/ 2147483647 h 106"/>
                <a:gd name="T28" fmla="*/ 2147483647 w 144"/>
                <a:gd name="T29" fmla="*/ 2147483647 h 106"/>
                <a:gd name="T30" fmla="*/ 2147483647 w 144"/>
                <a:gd name="T31" fmla="*/ 2147483647 h 106"/>
                <a:gd name="T32" fmla="*/ 0 w 144"/>
                <a:gd name="T33" fmla="*/ 2147483647 h 106"/>
                <a:gd name="T34" fmla="*/ 2147483647 w 144"/>
                <a:gd name="T35" fmla="*/ 2147483647 h 106"/>
                <a:gd name="T36" fmla="*/ 2147483647 w 144"/>
                <a:gd name="T37" fmla="*/ 2147483647 h 106"/>
                <a:gd name="T38" fmla="*/ 2147483647 w 144"/>
                <a:gd name="T39" fmla="*/ 2147483647 h 106"/>
                <a:gd name="T40" fmla="*/ 2147483647 w 144"/>
                <a:gd name="T41" fmla="*/ 2147483647 h 106"/>
                <a:gd name="T42" fmla="*/ 2147483647 w 144"/>
                <a:gd name="T43" fmla="*/ 2147483647 h 106"/>
                <a:gd name="T44" fmla="*/ 2147483647 w 144"/>
                <a:gd name="T45" fmla="*/ 2147483647 h 106"/>
                <a:gd name="T46" fmla="*/ 2147483647 w 144"/>
                <a:gd name="T47" fmla="*/ 2147483647 h 106"/>
                <a:gd name="T48" fmla="*/ 2147483647 w 144"/>
                <a:gd name="T49" fmla="*/ 2147483647 h 106"/>
                <a:gd name="T50" fmla="*/ 2147483647 w 14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
                <a:gd name="T79" fmla="*/ 0 h 106"/>
                <a:gd name="T80" fmla="*/ 144 w 14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 h="106">
                  <a:moveTo>
                    <a:pt x="134" y="46"/>
                  </a:moveTo>
                  <a:lnTo>
                    <a:pt x="130" y="38"/>
                  </a:lnTo>
                  <a:lnTo>
                    <a:pt x="144" y="32"/>
                  </a:lnTo>
                  <a:lnTo>
                    <a:pt x="121" y="19"/>
                  </a:lnTo>
                  <a:lnTo>
                    <a:pt x="121" y="10"/>
                  </a:lnTo>
                  <a:lnTo>
                    <a:pt x="108" y="0"/>
                  </a:lnTo>
                  <a:lnTo>
                    <a:pt x="86" y="30"/>
                  </a:lnTo>
                  <a:lnTo>
                    <a:pt x="83" y="36"/>
                  </a:lnTo>
                  <a:lnTo>
                    <a:pt x="86" y="40"/>
                  </a:lnTo>
                  <a:lnTo>
                    <a:pt x="83" y="46"/>
                  </a:lnTo>
                  <a:lnTo>
                    <a:pt x="78" y="42"/>
                  </a:lnTo>
                  <a:lnTo>
                    <a:pt x="75" y="52"/>
                  </a:lnTo>
                  <a:lnTo>
                    <a:pt x="65" y="43"/>
                  </a:lnTo>
                  <a:lnTo>
                    <a:pt x="45" y="70"/>
                  </a:lnTo>
                  <a:lnTo>
                    <a:pt x="28" y="74"/>
                  </a:lnTo>
                  <a:lnTo>
                    <a:pt x="23" y="96"/>
                  </a:lnTo>
                  <a:lnTo>
                    <a:pt x="0" y="89"/>
                  </a:lnTo>
                  <a:lnTo>
                    <a:pt x="12" y="106"/>
                  </a:lnTo>
                  <a:lnTo>
                    <a:pt x="34" y="106"/>
                  </a:lnTo>
                  <a:lnTo>
                    <a:pt x="41" y="96"/>
                  </a:lnTo>
                  <a:lnTo>
                    <a:pt x="61" y="102"/>
                  </a:lnTo>
                  <a:lnTo>
                    <a:pt x="76" y="94"/>
                  </a:lnTo>
                  <a:lnTo>
                    <a:pt x="92" y="48"/>
                  </a:lnTo>
                  <a:lnTo>
                    <a:pt x="101" y="46"/>
                  </a:lnTo>
                  <a:lnTo>
                    <a:pt x="121" y="51"/>
                  </a:lnTo>
                  <a:lnTo>
                    <a:pt x="134" y="4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6" name="Freeform 47"/>
            <p:cNvSpPr>
              <a:spLocks/>
            </p:cNvSpPr>
            <p:nvPr/>
          </p:nvSpPr>
          <p:spPr bwMode="auto">
            <a:xfrm>
              <a:off x="7318375" y="3641750"/>
              <a:ext cx="33338" cy="22225"/>
            </a:xfrm>
            <a:custGeom>
              <a:avLst/>
              <a:gdLst>
                <a:gd name="T0" fmla="*/ 2147483647 w 21"/>
                <a:gd name="T1" fmla="*/ 2147483647 h 16"/>
                <a:gd name="T2" fmla="*/ 2147483647 w 21"/>
                <a:gd name="T3" fmla="*/ 2147483647 h 16"/>
                <a:gd name="T4" fmla="*/ 2147483647 w 21"/>
                <a:gd name="T5" fmla="*/ 2147483647 h 16"/>
                <a:gd name="T6" fmla="*/ 2147483647 w 21"/>
                <a:gd name="T7" fmla="*/ 2147483647 h 16"/>
                <a:gd name="T8" fmla="*/ 0 w 21"/>
                <a:gd name="T9" fmla="*/ 2147483647 h 16"/>
                <a:gd name="T10" fmla="*/ 2147483647 w 21"/>
                <a:gd name="T11" fmla="*/ 0 h 16"/>
                <a:gd name="T12" fmla="*/ 2147483647 w 21"/>
                <a:gd name="T13" fmla="*/ 2147483647 h 16"/>
                <a:gd name="T14" fmla="*/ 0 60000 65536"/>
                <a:gd name="T15" fmla="*/ 0 60000 65536"/>
                <a:gd name="T16" fmla="*/ 0 60000 65536"/>
                <a:gd name="T17" fmla="*/ 0 60000 65536"/>
                <a:gd name="T18" fmla="*/ 0 60000 65536"/>
                <a:gd name="T19" fmla="*/ 0 60000 65536"/>
                <a:gd name="T20" fmla="*/ 0 60000 65536"/>
                <a:gd name="T21" fmla="*/ 0 w 21"/>
                <a:gd name="T22" fmla="*/ 0 h 16"/>
                <a:gd name="T23" fmla="*/ 21 w 2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6">
                  <a:moveTo>
                    <a:pt x="21" y="4"/>
                  </a:moveTo>
                  <a:lnTo>
                    <a:pt x="18" y="10"/>
                  </a:lnTo>
                  <a:lnTo>
                    <a:pt x="13" y="6"/>
                  </a:lnTo>
                  <a:lnTo>
                    <a:pt x="10" y="16"/>
                  </a:lnTo>
                  <a:lnTo>
                    <a:pt x="0" y="7"/>
                  </a:lnTo>
                  <a:lnTo>
                    <a:pt x="18" y="0"/>
                  </a:lnTo>
                  <a:lnTo>
                    <a:pt x="21"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7" name="Freeform 48"/>
            <p:cNvSpPr>
              <a:spLocks/>
            </p:cNvSpPr>
            <p:nvPr/>
          </p:nvSpPr>
          <p:spPr bwMode="auto">
            <a:xfrm>
              <a:off x="7318375" y="3641750"/>
              <a:ext cx="33338" cy="22225"/>
            </a:xfrm>
            <a:custGeom>
              <a:avLst/>
              <a:gdLst>
                <a:gd name="T0" fmla="*/ 2147483647 w 21"/>
                <a:gd name="T1" fmla="*/ 2147483647 h 16"/>
                <a:gd name="T2" fmla="*/ 2147483647 w 21"/>
                <a:gd name="T3" fmla="*/ 2147483647 h 16"/>
                <a:gd name="T4" fmla="*/ 2147483647 w 21"/>
                <a:gd name="T5" fmla="*/ 2147483647 h 16"/>
                <a:gd name="T6" fmla="*/ 2147483647 w 21"/>
                <a:gd name="T7" fmla="*/ 2147483647 h 16"/>
                <a:gd name="T8" fmla="*/ 0 w 21"/>
                <a:gd name="T9" fmla="*/ 2147483647 h 16"/>
                <a:gd name="T10" fmla="*/ 2147483647 w 21"/>
                <a:gd name="T11" fmla="*/ 0 h 16"/>
                <a:gd name="T12" fmla="*/ 2147483647 w 21"/>
                <a:gd name="T13" fmla="*/ 2147483647 h 16"/>
                <a:gd name="T14" fmla="*/ 0 60000 65536"/>
                <a:gd name="T15" fmla="*/ 0 60000 65536"/>
                <a:gd name="T16" fmla="*/ 0 60000 65536"/>
                <a:gd name="T17" fmla="*/ 0 60000 65536"/>
                <a:gd name="T18" fmla="*/ 0 60000 65536"/>
                <a:gd name="T19" fmla="*/ 0 60000 65536"/>
                <a:gd name="T20" fmla="*/ 0 60000 65536"/>
                <a:gd name="T21" fmla="*/ 0 w 21"/>
                <a:gd name="T22" fmla="*/ 0 h 16"/>
                <a:gd name="T23" fmla="*/ 21 w 2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6">
                  <a:moveTo>
                    <a:pt x="21" y="4"/>
                  </a:moveTo>
                  <a:lnTo>
                    <a:pt x="18" y="10"/>
                  </a:lnTo>
                  <a:lnTo>
                    <a:pt x="13" y="6"/>
                  </a:lnTo>
                  <a:lnTo>
                    <a:pt x="10" y="16"/>
                  </a:lnTo>
                  <a:lnTo>
                    <a:pt x="0" y="7"/>
                  </a:lnTo>
                  <a:lnTo>
                    <a:pt x="18" y="0"/>
                  </a:lnTo>
                  <a:lnTo>
                    <a:pt x="21"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8" name="Freeform 49"/>
            <p:cNvSpPr>
              <a:spLocks/>
            </p:cNvSpPr>
            <p:nvPr/>
          </p:nvSpPr>
          <p:spPr bwMode="auto">
            <a:xfrm>
              <a:off x="6694488" y="2998813"/>
              <a:ext cx="231775" cy="512762"/>
            </a:xfrm>
            <a:custGeom>
              <a:avLst/>
              <a:gdLst>
                <a:gd name="T0" fmla="*/ 2147483647 w 128"/>
                <a:gd name="T1" fmla="*/ 2147483647 h 326"/>
                <a:gd name="T2" fmla="*/ 2147483647 w 128"/>
                <a:gd name="T3" fmla="*/ 2147483647 h 326"/>
                <a:gd name="T4" fmla="*/ 2147483647 w 128"/>
                <a:gd name="T5" fmla="*/ 2147483647 h 326"/>
                <a:gd name="T6" fmla="*/ 2147483647 w 128"/>
                <a:gd name="T7" fmla="*/ 2147483647 h 326"/>
                <a:gd name="T8" fmla="*/ 2147483647 w 128"/>
                <a:gd name="T9" fmla="*/ 2147483647 h 326"/>
                <a:gd name="T10" fmla="*/ 2147483647 w 128"/>
                <a:gd name="T11" fmla="*/ 2147483647 h 326"/>
                <a:gd name="T12" fmla="*/ 2147483647 w 128"/>
                <a:gd name="T13" fmla="*/ 2147483647 h 326"/>
                <a:gd name="T14" fmla="*/ 2147483647 w 128"/>
                <a:gd name="T15" fmla="*/ 2147483647 h 326"/>
                <a:gd name="T16" fmla="*/ 2147483647 w 128"/>
                <a:gd name="T17" fmla="*/ 2147483647 h 326"/>
                <a:gd name="T18" fmla="*/ 2147483647 w 128"/>
                <a:gd name="T19" fmla="*/ 2147483647 h 326"/>
                <a:gd name="T20" fmla="*/ 2147483647 w 128"/>
                <a:gd name="T21" fmla="*/ 2147483647 h 326"/>
                <a:gd name="T22" fmla="*/ 2147483647 w 128"/>
                <a:gd name="T23" fmla="*/ 2147483647 h 326"/>
                <a:gd name="T24" fmla="*/ 2147483647 w 128"/>
                <a:gd name="T25" fmla="*/ 2147483647 h 326"/>
                <a:gd name="T26" fmla="*/ 2147483647 w 128"/>
                <a:gd name="T27" fmla="*/ 2147483647 h 326"/>
                <a:gd name="T28" fmla="*/ 2147483647 w 128"/>
                <a:gd name="T29" fmla="*/ 2147483647 h 326"/>
                <a:gd name="T30" fmla="*/ 2147483647 w 128"/>
                <a:gd name="T31" fmla="*/ 2147483647 h 326"/>
                <a:gd name="T32" fmla="*/ 2147483647 w 128"/>
                <a:gd name="T33" fmla="*/ 0 h 326"/>
                <a:gd name="T34" fmla="*/ 2147483647 w 128"/>
                <a:gd name="T35" fmla="*/ 2147483647 h 326"/>
                <a:gd name="T36" fmla="*/ 2147483647 w 128"/>
                <a:gd name="T37" fmla="*/ 2147483647 h 326"/>
                <a:gd name="T38" fmla="*/ 2147483647 w 128"/>
                <a:gd name="T39" fmla="*/ 2147483647 h 326"/>
                <a:gd name="T40" fmla="*/ 2147483647 w 128"/>
                <a:gd name="T41" fmla="*/ 2147483647 h 326"/>
                <a:gd name="T42" fmla="*/ 2147483647 w 128"/>
                <a:gd name="T43" fmla="*/ 2147483647 h 326"/>
                <a:gd name="T44" fmla="*/ 2147483647 w 128"/>
                <a:gd name="T45" fmla="*/ 2147483647 h 326"/>
                <a:gd name="T46" fmla="*/ 2147483647 w 128"/>
                <a:gd name="T47" fmla="*/ 2147483647 h 326"/>
                <a:gd name="T48" fmla="*/ 0 w 128"/>
                <a:gd name="T49" fmla="*/ 2147483647 h 326"/>
                <a:gd name="T50" fmla="*/ 2147483647 w 128"/>
                <a:gd name="T51" fmla="*/ 2147483647 h 326"/>
                <a:gd name="T52" fmla="*/ 2147483647 w 128"/>
                <a:gd name="T53" fmla="*/ 2147483647 h 326"/>
                <a:gd name="T54" fmla="*/ 2147483647 w 128"/>
                <a:gd name="T55" fmla="*/ 2147483647 h 326"/>
                <a:gd name="T56" fmla="*/ 2147483647 w 128"/>
                <a:gd name="T57" fmla="*/ 2147483647 h 326"/>
                <a:gd name="T58" fmla="*/ 2147483647 w 128"/>
                <a:gd name="T59" fmla="*/ 2147483647 h 326"/>
                <a:gd name="T60" fmla="*/ 2147483647 w 128"/>
                <a:gd name="T61" fmla="*/ 2147483647 h 326"/>
                <a:gd name="T62" fmla="*/ 2147483647 w 128"/>
                <a:gd name="T63" fmla="*/ 2147483647 h 326"/>
                <a:gd name="T64" fmla="*/ 2147483647 w 128"/>
                <a:gd name="T65" fmla="*/ 2147483647 h 326"/>
                <a:gd name="T66" fmla="*/ 2147483647 w 128"/>
                <a:gd name="T67" fmla="*/ 2147483647 h 326"/>
                <a:gd name="T68" fmla="*/ 2147483647 w 128"/>
                <a:gd name="T69" fmla="*/ 2147483647 h 326"/>
                <a:gd name="T70" fmla="*/ 2147483647 w 128"/>
                <a:gd name="T71" fmla="*/ 2147483647 h 326"/>
                <a:gd name="T72" fmla="*/ 2147483647 w 128"/>
                <a:gd name="T73" fmla="*/ 2147483647 h 326"/>
                <a:gd name="T74" fmla="*/ 2147483647 w 128"/>
                <a:gd name="T75" fmla="*/ 2147483647 h 326"/>
                <a:gd name="T76" fmla="*/ 2147483647 w 128"/>
                <a:gd name="T77" fmla="*/ 2147483647 h 3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8"/>
                <a:gd name="T118" fmla="*/ 0 h 326"/>
                <a:gd name="T119" fmla="*/ 128 w 128"/>
                <a:gd name="T120" fmla="*/ 326 h 3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8" h="326">
                  <a:moveTo>
                    <a:pt x="125" y="288"/>
                  </a:moveTo>
                  <a:lnTo>
                    <a:pt x="111" y="249"/>
                  </a:lnTo>
                  <a:lnTo>
                    <a:pt x="100" y="235"/>
                  </a:lnTo>
                  <a:lnTo>
                    <a:pt x="106" y="211"/>
                  </a:lnTo>
                  <a:lnTo>
                    <a:pt x="85" y="177"/>
                  </a:lnTo>
                  <a:lnTo>
                    <a:pt x="87" y="157"/>
                  </a:lnTo>
                  <a:lnTo>
                    <a:pt x="117" y="132"/>
                  </a:lnTo>
                  <a:lnTo>
                    <a:pt x="128" y="114"/>
                  </a:lnTo>
                  <a:lnTo>
                    <a:pt x="115" y="117"/>
                  </a:lnTo>
                  <a:lnTo>
                    <a:pt x="100" y="105"/>
                  </a:lnTo>
                  <a:lnTo>
                    <a:pt x="101" y="91"/>
                  </a:lnTo>
                  <a:lnTo>
                    <a:pt x="93" y="86"/>
                  </a:lnTo>
                  <a:lnTo>
                    <a:pt x="89" y="72"/>
                  </a:lnTo>
                  <a:lnTo>
                    <a:pt x="72" y="78"/>
                  </a:lnTo>
                  <a:lnTo>
                    <a:pt x="79" y="27"/>
                  </a:lnTo>
                  <a:lnTo>
                    <a:pt x="66" y="3"/>
                  </a:lnTo>
                  <a:lnTo>
                    <a:pt x="55" y="0"/>
                  </a:lnTo>
                  <a:lnTo>
                    <a:pt x="51" y="18"/>
                  </a:lnTo>
                  <a:lnTo>
                    <a:pt x="40" y="18"/>
                  </a:lnTo>
                  <a:lnTo>
                    <a:pt x="30" y="30"/>
                  </a:lnTo>
                  <a:lnTo>
                    <a:pt x="20" y="75"/>
                  </a:lnTo>
                  <a:lnTo>
                    <a:pt x="9" y="78"/>
                  </a:lnTo>
                  <a:lnTo>
                    <a:pt x="7" y="105"/>
                  </a:lnTo>
                  <a:lnTo>
                    <a:pt x="2" y="110"/>
                  </a:lnTo>
                  <a:lnTo>
                    <a:pt x="0" y="129"/>
                  </a:lnTo>
                  <a:lnTo>
                    <a:pt x="16" y="145"/>
                  </a:lnTo>
                  <a:lnTo>
                    <a:pt x="20" y="145"/>
                  </a:lnTo>
                  <a:lnTo>
                    <a:pt x="27" y="165"/>
                  </a:lnTo>
                  <a:lnTo>
                    <a:pt x="33" y="165"/>
                  </a:lnTo>
                  <a:lnTo>
                    <a:pt x="41" y="193"/>
                  </a:lnTo>
                  <a:lnTo>
                    <a:pt x="38" y="213"/>
                  </a:lnTo>
                  <a:lnTo>
                    <a:pt x="58" y="219"/>
                  </a:lnTo>
                  <a:lnTo>
                    <a:pt x="76" y="199"/>
                  </a:lnTo>
                  <a:lnTo>
                    <a:pt x="87" y="209"/>
                  </a:lnTo>
                  <a:lnTo>
                    <a:pt x="111" y="276"/>
                  </a:lnTo>
                  <a:lnTo>
                    <a:pt x="108" y="286"/>
                  </a:lnTo>
                  <a:lnTo>
                    <a:pt x="113" y="304"/>
                  </a:lnTo>
                  <a:lnTo>
                    <a:pt x="108" y="326"/>
                  </a:lnTo>
                  <a:lnTo>
                    <a:pt x="125" y="28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099" name="Freeform 50"/>
            <p:cNvSpPr>
              <a:spLocks/>
            </p:cNvSpPr>
            <p:nvPr/>
          </p:nvSpPr>
          <p:spPr bwMode="auto">
            <a:xfrm>
              <a:off x="6694488" y="2998813"/>
              <a:ext cx="231775" cy="512762"/>
            </a:xfrm>
            <a:custGeom>
              <a:avLst/>
              <a:gdLst>
                <a:gd name="T0" fmla="*/ 2147483647 w 128"/>
                <a:gd name="T1" fmla="*/ 2147483647 h 326"/>
                <a:gd name="T2" fmla="*/ 2147483647 w 128"/>
                <a:gd name="T3" fmla="*/ 2147483647 h 326"/>
                <a:gd name="T4" fmla="*/ 2147483647 w 128"/>
                <a:gd name="T5" fmla="*/ 2147483647 h 326"/>
                <a:gd name="T6" fmla="*/ 2147483647 w 128"/>
                <a:gd name="T7" fmla="*/ 2147483647 h 326"/>
                <a:gd name="T8" fmla="*/ 2147483647 w 128"/>
                <a:gd name="T9" fmla="*/ 2147483647 h 326"/>
                <a:gd name="T10" fmla="*/ 2147483647 w 128"/>
                <a:gd name="T11" fmla="*/ 2147483647 h 326"/>
                <a:gd name="T12" fmla="*/ 2147483647 w 128"/>
                <a:gd name="T13" fmla="*/ 2147483647 h 326"/>
                <a:gd name="T14" fmla="*/ 2147483647 w 128"/>
                <a:gd name="T15" fmla="*/ 2147483647 h 326"/>
                <a:gd name="T16" fmla="*/ 2147483647 w 128"/>
                <a:gd name="T17" fmla="*/ 2147483647 h 326"/>
                <a:gd name="T18" fmla="*/ 2147483647 w 128"/>
                <a:gd name="T19" fmla="*/ 2147483647 h 326"/>
                <a:gd name="T20" fmla="*/ 2147483647 w 128"/>
                <a:gd name="T21" fmla="*/ 2147483647 h 326"/>
                <a:gd name="T22" fmla="*/ 2147483647 w 128"/>
                <a:gd name="T23" fmla="*/ 2147483647 h 326"/>
                <a:gd name="T24" fmla="*/ 2147483647 w 128"/>
                <a:gd name="T25" fmla="*/ 2147483647 h 326"/>
                <a:gd name="T26" fmla="*/ 2147483647 w 128"/>
                <a:gd name="T27" fmla="*/ 2147483647 h 326"/>
                <a:gd name="T28" fmla="*/ 2147483647 w 128"/>
                <a:gd name="T29" fmla="*/ 2147483647 h 326"/>
                <a:gd name="T30" fmla="*/ 2147483647 w 128"/>
                <a:gd name="T31" fmla="*/ 2147483647 h 326"/>
                <a:gd name="T32" fmla="*/ 2147483647 w 128"/>
                <a:gd name="T33" fmla="*/ 0 h 326"/>
                <a:gd name="T34" fmla="*/ 2147483647 w 128"/>
                <a:gd name="T35" fmla="*/ 2147483647 h 326"/>
                <a:gd name="T36" fmla="*/ 2147483647 w 128"/>
                <a:gd name="T37" fmla="*/ 2147483647 h 326"/>
                <a:gd name="T38" fmla="*/ 2147483647 w 128"/>
                <a:gd name="T39" fmla="*/ 2147483647 h 326"/>
                <a:gd name="T40" fmla="*/ 2147483647 w 128"/>
                <a:gd name="T41" fmla="*/ 2147483647 h 326"/>
                <a:gd name="T42" fmla="*/ 2147483647 w 128"/>
                <a:gd name="T43" fmla="*/ 2147483647 h 326"/>
                <a:gd name="T44" fmla="*/ 2147483647 w 128"/>
                <a:gd name="T45" fmla="*/ 2147483647 h 326"/>
                <a:gd name="T46" fmla="*/ 2147483647 w 128"/>
                <a:gd name="T47" fmla="*/ 2147483647 h 326"/>
                <a:gd name="T48" fmla="*/ 0 w 128"/>
                <a:gd name="T49" fmla="*/ 2147483647 h 326"/>
                <a:gd name="T50" fmla="*/ 2147483647 w 128"/>
                <a:gd name="T51" fmla="*/ 2147483647 h 326"/>
                <a:gd name="T52" fmla="*/ 2147483647 w 128"/>
                <a:gd name="T53" fmla="*/ 2147483647 h 326"/>
                <a:gd name="T54" fmla="*/ 2147483647 w 128"/>
                <a:gd name="T55" fmla="*/ 2147483647 h 326"/>
                <a:gd name="T56" fmla="*/ 2147483647 w 128"/>
                <a:gd name="T57" fmla="*/ 2147483647 h 326"/>
                <a:gd name="T58" fmla="*/ 2147483647 w 128"/>
                <a:gd name="T59" fmla="*/ 2147483647 h 326"/>
                <a:gd name="T60" fmla="*/ 2147483647 w 128"/>
                <a:gd name="T61" fmla="*/ 2147483647 h 326"/>
                <a:gd name="T62" fmla="*/ 2147483647 w 128"/>
                <a:gd name="T63" fmla="*/ 2147483647 h 326"/>
                <a:gd name="T64" fmla="*/ 2147483647 w 128"/>
                <a:gd name="T65" fmla="*/ 2147483647 h 326"/>
                <a:gd name="T66" fmla="*/ 2147483647 w 128"/>
                <a:gd name="T67" fmla="*/ 2147483647 h 326"/>
                <a:gd name="T68" fmla="*/ 2147483647 w 128"/>
                <a:gd name="T69" fmla="*/ 2147483647 h 326"/>
                <a:gd name="T70" fmla="*/ 2147483647 w 128"/>
                <a:gd name="T71" fmla="*/ 2147483647 h 326"/>
                <a:gd name="T72" fmla="*/ 2147483647 w 128"/>
                <a:gd name="T73" fmla="*/ 2147483647 h 326"/>
                <a:gd name="T74" fmla="*/ 2147483647 w 128"/>
                <a:gd name="T75" fmla="*/ 2147483647 h 326"/>
                <a:gd name="T76" fmla="*/ 2147483647 w 128"/>
                <a:gd name="T77" fmla="*/ 2147483647 h 3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8"/>
                <a:gd name="T118" fmla="*/ 0 h 326"/>
                <a:gd name="T119" fmla="*/ 128 w 128"/>
                <a:gd name="T120" fmla="*/ 326 h 3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8" h="326">
                  <a:moveTo>
                    <a:pt x="125" y="288"/>
                  </a:moveTo>
                  <a:lnTo>
                    <a:pt x="111" y="249"/>
                  </a:lnTo>
                  <a:lnTo>
                    <a:pt x="100" y="235"/>
                  </a:lnTo>
                  <a:lnTo>
                    <a:pt x="106" y="211"/>
                  </a:lnTo>
                  <a:lnTo>
                    <a:pt x="85" y="177"/>
                  </a:lnTo>
                  <a:lnTo>
                    <a:pt x="87" y="157"/>
                  </a:lnTo>
                  <a:lnTo>
                    <a:pt x="117" y="132"/>
                  </a:lnTo>
                  <a:lnTo>
                    <a:pt x="128" y="114"/>
                  </a:lnTo>
                  <a:lnTo>
                    <a:pt x="115" y="117"/>
                  </a:lnTo>
                  <a:lnTo>
                    <a:pt x="100" y="105"/>
                  </a:lnTo>
                  <a:lnTo>
                    <a:pt x="101" y="91"/>
                  </a:lnTo>
                  <a:lnTo>
                    <a:pt x="93" y="86"/>
                  </a:lnTo>
                  <a:lnTo>
                    <a:pt x="89" y="72"/>
                  </a:lnTo>
                  <a:lnTo>
                    <a:pt x="72" y="78"/>
                  </a:lnTo>
                  <a:lnTo>
                    <a:pt x="79" y="27"/>
                  </a:lnTo>
                  <a:lnTo>
                    <a:pt x="66" y="3"/>
                  </a:lnTo>
                  <a:lnTo>
                    <a:pt x="55" y="0"/>
                  </a:lnTo>
                  <a:lnTo>
                    <a:pt x="51" y="18"/>
                  </a:lnTo>
                  <a:lnTo>
                    <a:pt x="40" y="18"/>
                  </a:lnTo>
                  <a:lnTo>
                    <a:pt x="30" y="30"/>
                  </a:lnTo>
                  <a:lnTo>
                    <a:pt x="20" y="75"/>
                  </a:lnTo>
                  <a:lnTo>
                    <a:pt x="9" y="78"/>
                  </a:lnTo>
                  <a:lnTo>
                    <a:pt x="7" y="105"/>
                  </a:lnTo>
                  <a:lnTo>
                    <a:pt x="2" y="110"/>
                  </a:lnTo>
                  <a:lnTo>
                    <a:pt x="0" y="129"/>
                  </a:lnTo>
                  <a:lnTo>
                    <a:pt x="16" y="145"/>
                  </a:lnTo>
                  <a:lnTo>
                    <a:pt x="20" y="145"/>
                  </a:lnTo>
                  <a:lnTo>
                    <a:pt x="27" y="165"/>
                  </a:lnTo>
                  <a:lnTo>
                    <a:pt x="33" y="165"/>
                  </a:lnTo>
                  <a:lnTo>
                    <a:pt x="41" y="193"/>
                  </a:lnTo>
                  <a:lnTo>
                    <a:pt x="38" y="213"/>
                  </a:lnTo>
                  <a:lnTo>
                    <a:pt x="58" y="219"/>
                  </a:lnTo>
                  <a:lnTo>
                    <a:pt x="76" y="199"/>
                  </a:lnTo>
                  <a:lnTo>
                    <a:pt x="87" y="209"/>
                  </a:lnTo>
                  <a:lnTo>
                    <a:pt x="111" y="276"/>
                  </a:lnTo>
                  <a:lnTo>
                    <a:pt x="108" y="286"/>
                  </a:lnTo>
                  <a:lnTo>
                    <a:pt x="113" y="304"/>
                  </a:lnTo>
                  <a:lnTo>
                    <a:pt x="108" y="326"/>
                  </a:lnTo>
                  <a:lnTo>
                    <a:pt x="125" y="28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0" name="Freeform 51"/>
            <p:cNvSpPr>
              <a:spLocks/>
            </p:cNvSpPr>
            <p:nvPr/>
          </p:nvSpPr>
          <p:spPr bwMode="auto">
            <a:xfrm>
              <a:off x="6846888" y="3205188"/>
              <a:ext cx="220662" cy="411162"/>
            </a:xfrm>
            <a:custGeom>
              <a:avLst/>
              <a:gdLst>
                <a:gd name="T0" fmla="*/ 2147483647 w 122"/>
                <a:gd name="T1" fmla="*/ 2147483647 h 262"/>
                <a:gd name="T2" fmla="*/ 2147483647 w 122"/>
                <a:gd name="T3" fmla="*/ 2147483647 h 262"/>
                <a:gd name="T4" fmla="*/ 2147483647 w 122"/>
                <a:gd name="T5" fmla="*/ 2147483647 h 262"/>
                <a:gd name="T6" fmla="*/ 2147483647 w 122"/>
                <a:gd name="T7" fmla="*/ 2147483647 h 262"/>
                <a:gd name="T8" fmla="*/ 2147483647 w 122"/>
                <a:gd name="T9" fmla="*/ 2147483647 h 262"/>
                <a:gd name="T10" fmla="*/ 2147483647 w 122"/>
                <a:gd name="T11" fmla="*/ 2147483647 h 262"/>
                <a:gd name="T12" fmla="*/ 2147483647 w 122"/>
                <a:gd name="T13" fmla="*/ 2147483647 h 262"/>
                <a:gd name="T14" fmla="*/ 2147483647 w 122"/>
                <a:gd name="T15" fmla="*/ 2147483647 h 262"/>
                <a:gd name="T16" fmla="*/ 2147483647 w 122"/>
                <a:gd name="T17" fmla="*/ 2147483647 h 262"/>
                <a:gd name="T18" fmla="*/ 2147483647 w 122"/>
                <a:gd name="T19" fmla="*/ 2147483647 h 262"/>
                <a:gd name="T20" fmla="*/ 2147483647 w 122"/>
                <a:gd name="T21" fmla="*/ 2147483647 h 262"/>
                <a:gd name="T22" fmla="*/ 2147483647 w 122"/>
                <a:gd name="T23" fmla="*/ 2147483647 h 262"/>
                <a:gd name="T24" fmla="*/ 2147483647 w 122"/>
                <a:gd name="T25" fmla="*/ 2147483647 h 262"/>
                <a:gd name="T26" fmla="*/ 2147483647 w 122"/>
                <a:gd name="T27" fmla="*/ 2147483647 h 262"/>
                <a:gd name="T28" fmla="*/ 2147483647 w 122"/>
                <a:gd name="T29" fmla="*/ 2147483647 h 262"/>
                <a:gd name="T30" fmla="*/ 2147483647 w 122"/>
                <a:gd name="T31" fmla="*/ 2147483647 h 262"/>
                <a:gd name="T32" fmla="*/ 2147483647 w 122"/>
                <a:gd name="T33" fmla="*/ 2147483647 h 262"/>
                <a:gd name="T34" fmla="*/ 2147483647 w 122"/>
                <a:gd name="T35" fmla="*/ 2147483647 h 262"/>
                <a:gd name="T36" fmla="*/ 2147483647 w 122"/>
                <a:gd name="T37" fmla="*/ 2147483647 h 262"/>
                <a:gd name="T38" fmla="*/ 2147483647 w 122"/>
                <a:gd name="T39" fmla="*/ 2147483647 h 262"/>
                <a:gd name="T40" fmla="*/ 2147483647 w 122"/>
                <a:gd name="T41" fmla="*/ 2147483647 h 262"/>
                <a:gd name="T42" fmla="*/ 2147483647 w 122"/>
                <a:gd name="T43" fmla="*/ 2147483647 h 262"/>
                <a:gd name="T44" fmla="*/ 2147483647 w 122"/>
                <a:gd name="T45" fmla="*/ 2147483647 h 262"/>
                <a:gd name="T46" fmla="*/ 2147483647 w 122"/>
                <a:gd name="T47" fmla="*/ 2147483647 h 262"/>
                <a:gd name="T48" fmla="*/ 2147483647 w 122"/>
                <a:gd name="T49" fmla="*/ 2147483647 h 262"/>
                <a:gd name="T50" fmla="*/ 2147483647 w 122"/>
                <a:gd name="T51" fmla="*/ 2147483647 h 262"/>
                <a:gd name="T52" fmla="*/ 2147483647 w 122"/>
                <a:gd name="T53" fmla="*/ 2147483647 h 262"/>
                <a:gd name="T54" fmla="*/ 2147483647 w 122"/>
                <a:gd name="T55" fmla="*/ 2147483647 h 262"/>
                <a:gd name="T56" fmla="*/ 2147483647 w 122"/>
                <a:gd name="T57" fmla="*/ 0 h 262"/>
                <a:gd name="T58" fmla="*/ 2147483647 w 122"/>
                <a:gd name="T59" fmla="*/ 2147483647 h 262"/>
                <a:gd name="T60" fmla="*/ 0 w 122"/>
                <a:gd name="T61" fmla="*/ 2147483647 h 262"/>
                <a:gd name="T62" fmla="*/ 2147483647 w 122"/>
                <a:gd name="T63" fmla="*/ 2147483647 h 262"/>
                <a:gd name="T64" fmla="*/ 2147483647 w 122"/>
                <a:gd name="T65" fmla="*/ 2147483647 h 262"/>
                <a:gd name="T66" fmla="*/ 2147483647 w 122"/>
                <a:gd name="T67" fmla="*/ 2147483647 h 262"/>
                <a:gd name="T68" fmla="*/ 2147483647 w 122"/>
                <a:gd name="T69" fmla="*/ 2147483647 h 262"/>
                <a:gd name="T70" fmla="*/ 2147483647 w 122"/>
                <a:gd name="T71" fmla="*/ 2147483647 h 262"/>
                <a:gd name="T72" fmla="*/ 2147483647 w 122"/>
                <a:gd name="T73" fmla="*/ 2147483647 h 262"/>
                <a:gd name="T74" fmla="*/ 2147483647 w 122"/>
                <a:gd name="T75" fmla="*/ 2147483647 h 262"/>
                <a:gd name="T76" fmla="*/ 2147483647 w 122"/>
                <a:gd name="T77" fmla="*/ 2147483647 h 262"/>
                <a:gd name="T78" fmla="*/ 2147483647 w 122"/>
                <a:gd name="T79" fmla="*/ 2147483647 h 262"/>
                <a:gd name="T80" fmla="*/ 2147483647 w 122"/>
                <a:gd name="T81" fmla="*/ 2147483647 h 2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2"/>
                <a:gd name="T124" fmla="*/ 0 h 262"/>
                <a:gd name="T125" fmla="*/ 122 w 122"/>
                <a:gd name="T126" fmla="*/ 262 h 2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2" h="262">
                  <a:moveTo>
                    <a:pt x="56" y="246"/>
                  </a:moveTo>
                  <a:lnTo>
                    <a:pt x="67" y="251"/>
                  </a:lnTo>
                  <a:lnTo>
                    <a:pt x="70" y="260"/>
                  </a:lnTo>
                  <a:lnTo>
                    <a:pt x="74" y="262"/>
                  </a:lnTo>
                  <a:lnTo>
                    <a:pt x="84" y="257"/>
                  </a:lnTo>
                  <a:lnTo>
                    <a:pt x="74" y="243"/>
                  </a:lnTo>
                  <a:lnTo>
                    <a:pt x="59" y="238"/>
                  </a:lnTo>
                  <a:lnTo>
                    <a:pt x="46" y="201"/>
                  </a:lnTo>
                  <a:lnTo>
                    <a:pt x="39" y="203"/>
                  </a:lnTo>
                  <a:lnTo>
                    <a:pt x="35" y="184"/>
                  </a:lnTo>
                  <a:lnTo>
                    <a:pt x="43" y="152"/>
                  </a:lnTo>
                  <a:lnTo>
                    <a:pt x="43" y="130"/>
                  </a:lnTo>
                  <a:lnTo>
                    <a:pt x="57" y="130"/>
                  </a:lnTo>
                  <a:lnTo>
                    <a:pt x="57" y="141"/>
                  </a:lnTo>
                  <a:lnTo>
                    <a:pt x="73" y="141"/>
                  </a:lnTo>
                  <a:lnTo>
                    <a:pt x="84" y="152"/>
                  </a:lnTo>
                  <a:lnTo>
                    <a:pt x="78" y="131"/>
                  </a:lnTo>
                  <a:lnTo>
                    <a:pt x="85" y="114"/>
                  </a:lnTo>
                  <a:lnTo>
                    <a:pt x="119" y="112"/>
                  </a:lnTo>
                  <a:lnTo>
                    <a:pt x="122" y="93"/>
                  </a:lnTo>
                  <a:lnTo>
                    <a:pt x="108" y="77"/>
                  </a:lnTo>
                  <a:lnTo>
                    <a:pt x="102" y="55"/>
                  </a:lnTo>
                  <a:lnTo>
                    <a:pt x="85" y="39"/>
                  </a:lnTo>
                  <a:lnTo>
                    <a:pt x="74" y="49"/>
                  </a:lnTo>
                  <a:lnTo>
                    <a:pt x="64" y="42"/>
                  </a:lnTo>
                  <a:lnTo>
                    <a:pt x="49" y="52"/>
                  </a:lnTo>
                  <a:lnTo>
                    <a:pt x="49" y="22"/>
                  </a:lnTo>
                  <a:lnTo>
                    <a:pt x="39" y="16"/>
                  </a:lnTo>
                  <a:lnTo>
                    <a:pt x="32" y="0"/>
                  </a:lnTo>
                  <a:lnTo>
                    <a:pt x="2" y="25"/>
                  </a:lnTo>
                  <a:lnTo>
                    <a:pt x="0" y="45"/>
                  </a:lnTo>
                  <a:lnTo>
                    <a:pt x="21" y="79"/>
                  </a:lnTo>
                  <a:lnTo>
                    <a:pt x="15" y="103"/>
                  </a:lnTo>
                  <a:lnTo>
                    <a:pt x="26" y="117"/>
                  </a:lnTo>
                  <a:lnTo>
                    <a:pt x="40" y="156"/>
                  </a:lnTo>
                  <a:lnTo>
                    <a:pt x="23" y="194"/>
                  </a:lnTo>
                  <a:lnTo>
                    <a:pt x="23" y="206"/>
                  </a:lnTo>
                  <a:lnTo>
                    <a:pt x="26" y="222"/>
                  </a:lnTo>
                  <a:lnTo>
                    <a:pt x="30" y="220"/>
                  </a:lnTo>
                  <a:lnTo>
                    <a:pt x="56" y="252"/>
                  </a:lnTo>
                  <a:lnTo>
                    <a:pt x="56" y="24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1" name="Freeform 52"/>
            <p:cNvSpPr>
              <a:spLocks/>
            </p:cNvSpPr>
            <p:nvPr/>
          </p:nvSpPr>
          <p:spPr bwMode="auto">
            <a:xfrm>
              <a:off x="6846888" y="3205188"/>
              <a:ext cx="220662" cy="411162"/>
            </a:xfrm>
            <a:custGeom>
              <a:avLst/>
              <a:gdLst>
                <a:gd name="T0" fmla="*/ 2147483647 w 122"/>
                <a:gd name="T1" fmla="*/ 2147483647 h 262"/>
                <a:gd name="T2" fmla="*/ 2147483647 w 122"/>
                <a:gd name="T3" fmla="*/ 2147483647 h 262"/>
                <a:gd name="T4" fmla="*/ 2147483647 w 122"/>
                <a:gd name="T5" fmla="*/ 2147483647 h 262"/>
                <a:gd name="T6" fmla="*/ 2147483647 w 122"/>
                <a:gd name="T7" fmla="*/ 2147483647 h 262"/>
                <a:gd name="T8" fmla="*/ 2147483647 w 122"/>
                <a:gd name="T9" fmla="*/ 2147483647 h 262"/>
                <a:gd name="T10" fmla="*/ 2147483647 w 122"/>
                <a:gd name="T11" fmla="*/ 2147483647 h 262"/>
                <a:gd name="T12" fmla="*/ 2147483647 w 122"/>
                <a:gd name="T13" fmla="*/ 2147483647 h 262"/>
                <a:gd name="T14" fmla="*/ 2147483647 w 122"/>
                <a:gd name="T15" fmla="*/ 2147483647 h 262"/>
                <a:gd name="T16" fmla="*/ 2147483647 w 122"/>
                <a:gd name="T17" fmla="*/ 2147483647 h 262"/>
                <a:gd name="T18" fmla="*/ 2147483647 w 122"/>
                <a:gd name="T19" fmla="*/ 2147483647 h 262"/>
                <a:gd name="T20" fmla="*/ 2147483647 w 122"/>
                <a:gd name="T21" fmla="*/ 2147483647 h 262"/>
                <a:gd name="T22" fmla="*/ 2147483647 w 122"/>
                <a:gd name="T23" fmla="*/ 2147483647 h 262"/>
                <a:gd name="T24" fmla="*/ 2147483647 w 122"/>
                <a:gd name="T25" fmla="*/ 2147483647 h 262"/>
                <a:gd name="T26" fmla="*/ 2147483647 w 122"/>
                <a:gd name="T27" fmla="*/ 2147483647 h 262"/>
                <a:gd name="T28" fmla="*/ 2147483647 w 122"/>
                <a:gd name="T29" fmla="*/ 2147483647 h 262"/>
                <a:gd name="T30" fmla="*/ 2147483647 w 122"/>
                <a:gd name="T31" fmla="*/ 2147483647 h 262"/>
                <a:gd name="T32" fmla="*/ 2147483647 w 122"/>
                <a:gd name="T33" fmla="*/ 2147483647 h 262"/>
                <a:gd name="T34" fmla="*/ 2147483647 w 122"/>
                <a:gd name="T35" fmla="*/ 2147483647 h 262"/>
                <a:gd name="T36" fmla="*/ 2147483647 w 122"/>
                <a:gd name="T37" fmla="*/ 2147483647 h 262"/>
                <a:gd name="T38" fmla="*/ 2147483647 w 122"/>
                <a:gd name="T39" fmla="*/ 2147483647 h 262"/>
                <a:gd name="T40" fmla="*/ 2147483647 w 122"/>
                <a:gd name="T41" fmla="*/ 2147483647 h 262"/>
                <a:gd name="T42" fmla="*/ 2147483647 w 122"/>
                <a:gd name="T43" fmla="*/ 2147483647 h 262"/>
                <a:gd name="T44" fmla="*/ 2147483647 w 122"/>
                <a:gd name="T45" fmla="*/ 2147483647 h 262"/>
                <a:gd name="T46" fmla="*/ 2147483647 w 122"/>
                <a:gd name="T47" fmla="*/ 2147483647 h 262"/>
                <a:gd name="T48" fmla="*/ 2147483647 w 122"/>
                <a:gd name="T49" fmla="*/ 2147483647 h 262"/>
                <a:gd name="T50" fmla="*/ 2147483647 w 122"/>
                <a:gd name="T51" fmla="*/ 2147483647 h 262"/>
                <a:gd name="T52" fmla="*/ 2147483647 w 122"/>
                <a:gd name="T53" fmla="*/ 2147483647 h 262"/>
                <a:gd name="T54" fmla="*/ 2147483647 w 122"/>
                <a:gd name="T55" fmla="*/ 2147483647 h 262"/>
                <a:gd name="T56" fmla="*/ 2147483647 w 122"/>
                <a:gd name="T57" fmla="*/ 0 h 262"/>
                <a:gd name="T58" fmla="*/ 2147483647 w 122"/>
                <a:gd name="T59" fmla="*/ 2147483647 h 262"/>
                <a:gd name="T60" fmla="*/ 0 w 122"/>
                <a:gd name="T61" fmla="*/ 2147483647 h 262"/>
                <a:gd name="T62" fmla="*/ 2147483647 w 122"/>
                <a:gd name="T63" fmla="*/ 2147483647 h 262"/>
                <a:gd name="T64" fmla="*/ 2147483647 w 122"/>
                <a:gd name="T65" fmla="*/ 2147483647 h 262"/>
                <a:gd name="T66" fmla="*/ 2147483647 w 122"/>
                <a:gd name="T67" fmla="*/ 2147483647 h 262"/>
                <a:gd name="T68" fmla="*/ 2147483647 w 122"/>
                <a:gd name="T69" fmla="*/ 2147483647 h 262"/>
                <a:gd name="T70" fmla="*/ 2147483647 w 122"/>
                <a:gd name="T71" fmla="*/ 2147483647 h 262"/>
                <a:gd name="T72" fmla="*/ 2147483647 w 122"/>
                <a:gd name="T73" fmla="*/ 2147483647 h 262"/>
                <a:gd name="T74" fmla="*/ 2147483647 w 122"/>
                <a:gd name="T75" fmla="*/ 2147483647 h 262"/>
                <a:gd name="T76" fmla="*/ 2147483647 w 122"/>
                <a:gd name="T77" fmla="*/ 2147483647 h 262"/>
                <a:gd name="T78" fmla="*/ 2147483647 w 122"/>
                <a:gd name="T79" fmla="*/ 2147483647 h 262"/>
                <a:gd name="T80" fmla="*/ 2147483647 w 122"/>
                <a:gd name="T81" fmla="*/ 2147483647 h 2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2"/>
                <a:gd name="T124" fmla="*/ 0 h 262"/>
                <a:gd name="T125" fmla="*/ 122 w 122"/>
                <a:gd name="T126" fmla="*/ 262 h 2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2" h="262">
                  <a:moveTo>
                    <a:pt x="56" y="246"/>
                  </a:moveTo>
                  <a:lnTo>
                    <a:pt x="67" y="251"/>
                  </a:lnTo>
                  <a:lnTo>
                    <a:pt x="70" y="260"/>
                  </a:lnTo>
                  <a:lnTo>
                    <a:pt x="74" y="262"/>
                  </a:lnTo>
                  <a:lnTo>
                    <a:pt x="84" y="257"/>
                  </a:lnTo>
                  <a:lnTo>
                    <a:pt x="74" y="243"/>
                  </a:lnTo>
                  <a:lnTo>
                    <a:pt x="59" y="238"/>
                  </a:lnTo>
                  <a:lnTo>
                    <a:pt x="46" y="201"/>
                  </a:lnTo>
                  <a:lnTo>
                    <a:pt x="39" y="203"/>
                  </a:lnTo>
                  <a:lnTo>
                    <a:pt x="35" y="184"/>
                  </a:lnTo>
                  <a:lnTo>
                    <a:pt x="43" y="152"/>
                  </a:lnTo>
                  <a:lnTo>
                    <a:pt x="43" y="130"/>
                  </a:lnTo>
                  <a:lnTo>
                    <a:pt x="57" y="130"/>
                  </a:lnTo>
                  <a:lnTo>
                    <a:pt x="57" y="141"/>
                  </a:lnTo>
                  <a:lnTo>
                    <a:pt x="73" y="141"/>
                  </a:lnTo>
                  <a:lnTo>
                    <a:pt x="84" y="152"/>
                  </a:lnTo>
                  <a:lnTo>
                    <a:pt x="78" y="131"/>
                  </a:lnTo>
                  <a:lnTo>
                    <a:pt x="85" y="114"/>
                  </a:lnTo>
                  <a:lnTo>
                    <a:pt x="119" y="112"/>
                  </a:lnTo>
                  <a:lnTo>
                    <a:pt x="122" y="93"/>
                  </a:lnTo>
                  <a:lnTo>
                    <a:pt x="108" y="77"/>
                  </a:lnTo>
                  <a:lnTo>
                    <a:pt x="102" y="55"/>
                  </a:lnTo>
                  <a:lnTo>
                    <a:pt x="85" y="39"/>
                  </a:lnTo>
                  <a:lnTo>
                    <a:pt x="74" y="49"/>
                  </a:lnTo>
                  <a:lnTo>
                    <a:pt x="64" y="42"/>
                  </a:lnTo>
                  <a:lnTo>
                    <a:pt x="49" y="52"/>
                  </a:lnTo>
                  <a:lnTo>
                    <a:pt x="49" y="22"/>
                  </a:lnTo>
                  <a:lnTo>
                    <a:pt x="39" y="16"/>
                  </a:lnTo>
                  <a:lnTo>
                    <a:pt x="32" y="0"/>
                  </a:lnTo>
                  <a:lnTo>
                    <a:pt x="2" y="25"/>
                  </a:lnTo>
                  <a:lnTo>
                    <a:pt x="0" y="45"/>
                  </a:lnTo>
                  <a:lnTo>
                    <a:pt x="21" y="79"/>
                  </a:lnTo>
                  <a:lnTo>
                    <a:pt x="15" y="103"/>
                  </a:lnTo>
                  <a:lnTo>
                    <a:pt x="26" y="117"/>
                  </a:lnTo>
                  <a:lnTo>
                    <a:pt x="40" y="156"/>
                  </a:lnTo>
                  <a:lnTo>
                    <a:pt x="23" y="194"/>
                  </a:lnTo>
                  <a:lnTo>
                    <a:pt x="23" y="206"/>
                  </a:lnTo>
                  <a:lnTo>
                    <a:pt x="26" y="222"/>
                  </a:lnTo>
                  <a:lnTo>
                    <a:pt x="30" y="220"/>
                  </a:lnTo>
                  <a:lnTo>
                    <a:pt x="56" y="252"/>
                  </a:lnTo>
                  <a:lnTo>
                    <a:pt x="56" y="24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2" name="Freeform 53"/>
            <p:cNvSpPr>
              <a:spLocks/>
            </p:cNvSpPr>
            <p:nvPr/>
          </p:nvSpPr>
          <p:spPr bwMode="auto">
            <a:xfrm>
              <a:off x="6950075" y="3590950"/>
              <a:ext cx="109538" cy="147638"/>
            </a:xfrm>
            <a:custGeom>
              <a:avLst/>
              <a:gdLst>
                <a:gd name="T0" fmla="*/ 0 w 62"/>
                <a:gd name="T1" fmla="*/ 2147483647 h 94"/>
                <a:gd name="T2" fmla="*/ 0 w 62"/>
                <a:gd name="T3" fmla="*/ 0 h 94"/>
                <a:gd name="T4" fmla="*/ 2147483647 w 62"/>
                <a:gd name="T5" fmla="*/ 2147483647 h 94"/>
                <a:gd name="T6" fmla="*/ 2147483647 w 62"/>
                <a:gd name="T7" fmla="*/ 2147483647 h 94"/>
                <a:gd name="T8" fmla="*/ 2147483647 w 62"/>
                <a:gd name="T9" fmla="*/ 2147483647 h 94"/>
                <a:gd name="T10" fmla="*/ 2147483647 w 62"/>
                <a:gd name="T11" fmla="*/ 2147483647 h 94"/>
                <a:gd name="T12" fmla="*/ 2147483647 w 62"/>
                <a:gd name="T13" fmla="*/ 2147483647 h 94"/>
                <a:gd name="T14" fmla="*/ 2147483647 w 62"/>
                <a:gd name="T15" fmla="*/ 2147483647 h 94"/>
                <a:gd name="T16" fmla="*/ 2147483647 w 62"/>
                <a:gd name="T17" fmla="*/ 2147483647 h 94"/>
                <a:gd name="T18" fmla="*/ 2147483647 w 62"/>
                <a:gd name="T19" fmla="*/ 2147483647 h 94"/>
                <a:gd name="T20" fmla="*/ 2147483647 w 62"/>
                <a:gd name="T21" fmla="*/ 2147483647 h 94"/>
                <a:gd name="T22" fmla="*/ 2147483647 w 62"/>
                <a:gd name="T23" fmla="*/ 2147483647 h 94"/>
                <a:gd name="T24" fmla="*/ 0 w 62"/>
                <a:gd name="T25" fmla="*/ 2147483647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94"/>
                <a:gd name="T41" fmla="*/ 62 w 62"/>
                <a:gd name="T42" fmla="*/ 94 h 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94">
                  <a:moveTo>
                    <a:pt x="0" y="5"/>
                  </a:moveTo>
                  <a:lnTo>
                    <a:pt x="0" y="0"/>
                  </a:lnTo>
                  <a:lnTo>
                    <a:pt x="11" y="5"/>
                  </a:lnTo>
                  <a:lnTo>
                    <a:pt x="14" y="14"/>
                  </a:lnTo>
                  <a:lnTo>
                    <a:pt x="18" y="16"/>
                  </a:lnTo>
                  <a:lnTo>
                    <a:pt x="28" y="11"/>
                  </a:lnTo>
                  <a:lnTo>
                    <a:pt x="48" y="31"/>
                  </a:lnTo>
                  <a:lnTo>
                    <a:pt x="48" y="68"/>
                  </a:lnTo>
                  <a:lnTo>
                    <a:pt x="62" y="94"/>
                  </a:lnTo>
                  <a:lnTo>
                    <a:pt x="50" y="94"/>
                  </a:lnTo>
                  <a:lnTo>
                    <a:pt x="18" y="69"/>
                  </a:lnTo>
                  <a:lnTo>
                    <a:pt x="5" y="43"/>
                  </a:lnTo>
                  <a:lnTo>
                    <a:pt x="0"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3" name="Freeform 54"/>
            <p:cNvSpPr>
              <a:spLocks/>
            </p:cNvSpPr>
            <p:nvPr/>
          </p:nvSpPr>
          <p:spPr bwMode="auto">
            <a:xfrm>
              <a:off x="6950075" y="3590950"/>
              <a:ext cx="109538" cy="147638"/>
            </a:xfrm>
            <a:custGeom>
              <a:avLst/>
              <a:gdLst>
                <a:gd name="T0" fmla="*/ 0 w 62"/>
                <a:gd name="T1" fmla="*/ 2147483647 h 94"/>
                <a:gd name="T2" fmla="*/ 0 w 62"/>
                <a:gd name="T3" fmla="*/ 0 h 94"/>
                <a:gd name="T4" fmla="*/ 2147483647 w 62"/>
                <a:gd name="T5" fmla="*/ 2147483647 h 94"/>
                <a:gd name="T6" fmla="*/ 2147483647 w 62"/>
                <a:gd name="T7" fmla="*/ 2147483647 h 94"/>
                <a:gd name="T8" fmla="*/ 2147483647 w 62"/>
                <a:gd name="T9" fmla="*/ 2147483647 h 94"/>
                <a:gd name="T10" fmla="*/ 2147483647 w 62"/>
                <a:gd name="T11" fmla="*/ 2147483647 h 94"/>
                <a:gd name="T12" fmla="*/ 2147483647 w 62"/>
                <a:gd name="T13" fmla="*/ 2147483647 h 94"/>
                <a:gd name="T14" fmla="*/ 2147483647 w 62"/>
                <a:gd name="T15" fmla="*/ 2147483647 h 94"/>
                <a:gd name="T16" fmla="*/ 2147483647 w 62"/>
                <a:gd name="T17" fmla="*/ 2147483647 h 94"/>
                <a:gd name="T18" fmla="*/ 2147483647 w 62"/>
                <a:gd name="T19" fmla="*/ 2147483647 h 94"/>
                <a:gd name="T20" fmla="*/ 2147483647 w 62"/>
                <a:gd name="T21" fmla="*/ 2147483647 h 94"/>
                <a:gd name="T22" fmla="*/ 2147483647 w 62"/>
                <a:gd name="T23" fmla="*/ 2147483647 h 94"/>
                <a:gd name="T24" fmla="*/ 0 w 62"/>
                <a:gd name="T25" fmla="*/ 2147483647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94"/>
                <a:gd name="T41" fmla="*/ 62 w 62"/>
                <a:gd name="T42" fmla="*/ 94 h 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94">
                  <a:moveTo>
                    <a:pt x="0" y="5"/>
                  </a:moveTo>
                  <a:lnTo>
                    <a:pt x="0" y="0"/>
                  </a:lnTo>
                  <a:lnTo>
                    <a:pt x="11" y="5"/>
                  </a:lnTo>
                  <a:lnTo>
                    <a:pt x="14" y="14"/>
                  </a:lnTo>
                  <a:lnTo>
                    <a:pt x="18" y="16"/>
                  </a:lnTo>
                  <a:lnTo>
                    <a:pt x="28" y="11"/>
                  </a:lnTo>
                  <a:lnTo>
                    <a:pt x="48" y="31"/>
                  </a:lnTo>
                  <a:lnTo>
                    <a:pt x="48" y="68"/>
                  </a:lnTo>
                  <a:lnTo>
                    <a:pt x="62" y="94"/>
                  </a:lnTo>
                  <a:lnTo>
                    <a:pt x="50" y="94"/>
                  </a:lnTo>
                  <a:lnTo>
                    <a:pt x="18" y="69"/>
                  </a:lnTo>
                  <a:lnTo>
                    <a:pt x="5" y="43"/>
                  </a:lnTo>
                  <a:lnTo>
                    <a:pt x="0" y="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4" name="Freeform 55"/>
            <p:cNvSpPr>
              <a:spLocks/>
            </p:cNvSpPr>
            <p:nvPr/>
          </p:nvSpPr>
          <p:spPr bwMode="auto">
            <a:xfrm>
              <a:off x="6951663" y="3141688"/>
              <a:ext cx="222250" cy="395287"/>
            </a:xfrm>
            <a:custGeom>
              <a:avLst/>
              <a:gdLst>
                <a:gd name="T0" fmla="*/ 0 w 124"/>
                <a:gd name="T1" fmla="*/ 2147483647 h 254"/>
                <a:gd name="T2" fmla="*/ 2147483647 w 124"/>
                <a:gd name="T3" fmla="*/ 2147483647 h 254"/>
                <a:gd name="T4" fmla="*/ 2147483647 w 124"/>
                <a:gd name="T5" fmla="*/ 2147483647 h 254"/>
                <a:gd name="T6" fmla="*/ 2147483647 w 124"/>
                <a:gd name="T7" fmla="*/ 2147483647 h 254"/>
                <a:gd name="T8" fmla="*/ 2147483647 w 124"/>
                <a:gd name="T9" fmla="*/ 2147483647 h 254"/>
                <a:gd name="T10" fmla="*/ 2147483647 w 124"/>
                <a:gd name="T11" fmla="*/ 2147483647 h 254"/>
                <a:gd name="T12" fmla="*/ 2147483647 w 124"/>
                <a:gd name="T13" fmla="*/ 2147483647 h 254"/>
                <a:gd name="T14" fmla="*/ 2147483647 w 124"/>
                <a:gd name="T15" fmla="*/ 2147483647 h 254"/>
                <a:gd name="T16" fmla="*/ 2147483647 w 124"/>
                <a:gd name="T17" fmla="*/ 2147483647 h 254"/>
                <a:gd name="T18" fmla="*/ 2147483647 w 124"/>
                <a:gd name="T19" fmla="*/ 2147483647 h 254"/>
                <a:gd name="T20" fmla="*/ 2147483647 w 124"/>
                <a:gd name="T21" fmla="*/ 2147483647 h 254"/>
                <a:gd name="T22" fmla="*/ 2147483647 w 124"/>
                <a:gd name="T23" fmla="*/ 2147483647 h 254"/>
                <a:gd name="T24" fmla="*/ 2147483647 w 124"/>
                <a:gd name="T25" fmla="*/ 2147483647 h 254"/>
                <a:gd name="T26" fmla="*/ 2147483647 w 124"/>
                <a:gd name="T27" fmla="*/ 2147483647 h 254"/>
                <a:gd name="T28" fmla="*/ 2147483647 w 124"/>
                <a:gd name="T29" fmla="*/ 2147483647 h 254"/>
                <a:gd name="T30" fmla="*/ 2147483647 w 124"/>
                <a:gd name="T31" fmla="*/ 2147483647 h 254"/>
                <a:gd name="T32" fmla="*/ 2147483647 w 124"/>
                <a:gd name="T33" fmla="*/ 2147483647 h 254"/>
                <a:gd name="T34" fmla="*/ 2147483647 w 124"/>
                <a:gd name="T35" fmla="*/ 2147483647 h 254"/>
                <a:gd name="T36" fmla="*/ 2147483647 w 124"/>
                <a:gd name="T37" fmla="*/ 2147483647 h 254"/>
                <a:gd name="T38" fmla="*/ 2147483647 w 124"/>
                <a:gd name="T39" fmla="*/ 2147483647 h 254"/>
                <a:gd name="T40" fmla="*/ 2147483647 w 124"/>
                <a:gd name="T41" fmla="*/ 2147483647 h 254"/>
                <a:gd name="T42" fmla="*/ 2147483647 w 124"/>
                <a:gd name="T43" fmla="*/ 2147483647 h 254"/>
                <a:gd name="T44" fmla="*/ 2147483647 w 124"/>
                <a:gd name="T45" fmla="*/ 2147483647 h 254"/>
                <a:gd name="T46" fmla="*/ 2147483647 w 124"/>
                <a:gd name="T47" fmla="*/ 2147483647 h 254"/>
                <a:gd name="T48" fmla="*/ 2147483647 w 124"/>
                <a:gd name="T49" fmla="*/ 2147483647 h 254"/>
                <a:gd name="T50" fmla="*/ 2147483647 w 124"/>
                <a:gd name="T51" fmla="*/ 2147483647 h 254"/>
                <a:gd name="T52" fmla="*/ 2147483647 w 124"/>
                <a:gd name="T53" fmla="*/ 2147483647 h 254"/>
                <a:gd name="T54" fmla="*/ 2147483647 w 124"/>
                <a:gd name="T55" fmla="*/ 2147483647 h 254"/>
                <a:gd name="T56" fmla="*/ 2147483647 w 124"/>
                <a:gd name="T57" fmla="*/ 0 h 254"/>
                <a:gd name="T58" fmla="*/ 2147483647 w 124"/>
                <a:gd name="T59" fmla="*/ 2147483647 h 254"/>
                <a:gd name="T60" fmla="*/ 2147483647 w 124"/>
                <a:gd name="T61" fmla="*/ 2147483647 h 254"/>
                <a:gd name="T62" fmla="*/ 0 w 124"/>
                <a:gd name="T63" fmla="*/ 2147483647 h 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
                <a:gd name="T97" fmla="*/ 0 h 254"/>
                <a:gd name="T98" fmla="*/ 124 w 124"/>
                <a:gd name="T99" fmla="*/ 254 h 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 h="254">
                  <a:moveTo>
                    <a:pt x="0" y="14"/>
                  </a:moveTo>
                  <a:lnTo>
                    <a:pt x="18" y="38"/>
                  </a:lnTo>
                  <a:lnTo>
                    <a:pt x="35" y="43"/>
                  </a:lnTo>
                  <a:lnTo>
                    <a:pt x="42" y="59"/>
                  </a:lnTo>
                  <a:lnTo>
                    <a:pt x="32" y="65"/>
                  </a:lnTo>
                  <a:lnTo>
                    <a:pt x="73" y="104"/>
                  </a:lnTo>
                  <a:lnTo>
                    <a:pt x="76" y="111"/>
                  </a:lnTo>
                  <a:lnTo>
                    <a:pt x="92" y="132"/>
                  </a:lnTo>
                  <a:lnTo>
                    <a:pt x="96" y="149"/>
                  </a:lnTo>
                  <a:lnTo>
                    <a:pt x="100" y="189"/>
                  </a:lnTo>
                  <a:lnTo>
                    <a:pt x="77" y="203"/>
                  </a:lnTo>
                  <a:lnTo>
                    <a:pt x="75" y="215"/>
                  </a:lnTo>
                  <a:lnTo>
                    <a:pt x="58" y="224"/>
                  </a:lnTo>
                  <a:lnTo>
                    <a:pt x="65" y="230"/>
                  </a:lnTo>
                  <a:lnTo>
                    <a:pt x="66" y="254"/>
                  </a:lnTo>
                  <a:lnTo>
                    <a:pt x="86" y="241"/>
                  </a:lnTo>
                  <a:lnTo>
                    <a:pt x="90" y="224"/>
                  </a:lnTo>
                  <a:lnTo>
                    <a:pt x="97" y="224"/>
                  </a:lnTo>
                  <a:lnTo>
                    <a:pt x="124" y="206"/>
                  </a:lnTo>
                  <a:lnTo>
                    <a:pt x="124" y="165"/>
                  </a:lnTo>
                  <a:lnTo>
                    <a:pt x="114" y="138"/>
                  </a:lnTo>
                  <a:lnTo>
                    <a:pt x="65" y="82"/>
                  </a:lnTo>
                  <a:lnTo>
                    <a:pt x="58" y="72"/>
                  </a:lnTo>
                  <a:lnTo>
                    <a:pt x="61" y="56"/>
                  </a:lnTo>
                  <a:lnTo>
                    <a:pt x="75" y="37"/>
                  </a:lnTo>
                  <a:lnTo>
                    <a:pt x="87" y="30"/>
                  </a:lnTo>
                  <a:lnTo>
                    <a:pt x="69" y="22"/>
                  </a:lnTo>
                  <a:lnTo>
                    <a:pt x="63" y="6"/>
                  </a:lnTo>
                  <a:lnTo>
                    <a:pt x="47" y="0"/>
                  </a:lnTo>
                  <a:lnTo>
                    <a:pt x="13" y="9"/>
                  </a:lnTo>
                  <a:lnTo>
                    <a:pt x="2" y="6"/>
                  </a:lnTo>
                  <a:lnTo>
                    <a:pt x="0" y="1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5" name="Freeform 56"/>
            <p:cNvSpPr>
              <a:spLocks/>
            </p:cNvSpPr>
            <p:nvPr/>
          </p:nvSpPr>
          <p:spPr bwMode="auto">
            <a:xfrm>
              <a:off x="6951663" y="3141688"/>
              <a:ext cx="222250" cy="395287"/>
            </a:xfrm>
            <a:custGeom>
              <a:avLst/>
              <a:gdLst>
                <a:gd name="T0" fmla="*/ 0 w 124"/>
                <a:gd name="T1" fmla="*/ 2147483647 h 254"/>
                <a:gd name="T2" fmla="*/ 2147483647 w 124"/>
                <a:gd name="T3" fmla="*/ 2147483647 h 254"/>
                <a:gd name="T4" fmla="*/ 2147483647 w 124"/>
                <a:gd name="T5" fmla="*/ 2147483647 h 254"/>
                <a:gd name="T6" fmla="*/ 2147483647 w 124"/>
                <a:gd name="T7" fmla="*/ 2147483647 h 254"/>
                <a:gd name="T8" fmla="*/ 2147483647 w 124"/>
                <a:gd name="T9" fmla="*/ 2147483647 h 254"/>
                <a:gd name="T10" fmla="*/ 2147483647 w 124"/>
                <a:gd name="T11" fmla="*/ 2147483647 h 254"/>
                <a:gd name="T12" fmla="*/ 2147483647 w 124"/>
                <a:gd name="T13" fmla="*/ 2147483647 h 254"/>
                <a:gd name="T14" fmla="*/ 2147483647 w 124"/>
                <a:gd name="T15" fmla="*/ 2147483647 h 254"/>
                <a:gd name="T16" fmla="*/ 2147483647 w 124"/>
                <a:gd name="T17" fmla="*/ 2147483647 h 254"/>
                <a:gd name="T18" fmla="*/ 2147483647 w 124"/>
                <a:gd name="T19" fmla="*/ 2147483647 h 254"/>
                <a:gd name="T20" fmla="*/ 2147483647 w 124"/>
                <a:gd name="T21" fmla="*/ 2147483647 h 254"/>
                <a:gd name="T22" fmla="*/ 2147483647 w 124"/>
                <a:gd name="T23" fmla="*/ 2147483647 h 254"/>
                <a:gd name="T24" fmla="*/ 2147483647 w 124"/>
                <a:gd name="T25" fmla="*/ 2147483647 h 254"/>
                <a:gd name="T26" fmla="*/ 2147483647 w 124"/>
                <a:gd name="T27" fmla="*/ 2147483647 h 254"/>
                <a:gd name="T28" fmla="*/ 2147483647 w 124"/>
                <a:gd name="T29" fmla="*/ 2147483647 h 254"/>
                <a:gd name="T30" fmla="*/ 2147483647 w 124"/>
                <a:gd name="T31" fmla="*/ 2147483647 h 254"/>
                <a:gd name="T32" fmla="*/ 2147483647 w 124"/>
                <a:gd name="T33" fmla="*/ 2147483647 h 254"/>
                <a:gd name="T34" fmla="*/ 2147483647 w 124"/>
                <a:gd name="T35" fmla="*/ 2147483647 h 254"/>
                <a:gd name="T36" fmla="*/ 2147483647 w 124"/>
                <a:gd name="T37" fmla="*/ 2147483647 h 254"/>
                <a:gd name="T38" fmla="*/ 2147483647 w 124"/>
                <a:gd name="T39" fmla="*/ 2147483647 h 254"/>
                <a:gd name="T40" fmla="*/ 2147483647 w 124"/>
                <a:gd name="T41" fmla="*/ 2147483647 h 254"/>
                <a:gd name="T42" fmla="*/ 2147483647 w 124"/>
                <a:gd name="T43" fmla="*/ 2147483647 h 254"/>
                <a:gd name="T44" fmla="*/ 2147483647 w 124"/>
                <a:gd name="T45" fmla="*/ 2147483647 h 254"/>
                <a:gd name="T46" fmla="*/ 2147483647 w 124"/>
                <a:gd name="T47" fmla="*/ 2147483647 h 254"/>
                <a:gd name="T48" fmla="*/ 2147483647 w 124"/>
                <a:gd name="T49" fmla="*/ 2147483647 h 254"/>
                <a:gd name="T50" fmla="*/ 2147483647 w 124"/>
                <a:gd name="T51" fmla="*/ 2147483647 h 254"/>
                <a:gd name="T52" fmla="*/ 2147483647 w 124"/>
                <a:gd name="T53" fmla="*/ 2147483647 h 254"/>
                <a:gd name="T54" fmla="*/ 2147483647 w 124"/>
                <a:gd name="T55" fmla="*/ 2147483647 h 254"/>
                <a:gd name="T56" fmla="*/ 2147483647 w 124"/>
                <a:gd name="T57" fmla="*/ 0 h 254"/>
                <a:gd name="T58" fmla="*/ 2147483647 w 124"/>
                <a:gd name="T59" fmla="*/ 2147483647 h 254"/>
                <a:gd name="T60" fmla="*/ 2147483647 w 124"/>
                <a:gd name="T61" fmla="*/ 2147483647 h 254"/>
                <a:gd name="T62" fmla="*/ 0 w 124"/>
                <a:gd name="T63" fmla="*/ 2147483647 h 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
                <a:gd name="T97" fmla="*/ 0 h 254"/>
                <a:gd name="T98" fmla="*/ 124 w 124"/>
                <a:gd name="T99" fmla="*/ 254 h 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 h="254">
                  <a:moveTo>
                    <a:pt x="0" y="14"/>
                  </a:moveTo>
                  <a:lnTo>
                    <a:pt x="18" y="38"/>
                  </a:lnTo>
                  <a:lnTo>
                    <a:pt x="35" y="43"/>
                  </a:lnTo>
                  <a:lnTo>
                    <a:pt x="42" y="59"/>
                  </a:lnTo>
                  <a:lnTo>
                    <a:pt x="32" y="65"/>
                  </a:lnTo>
                  <a:lnTo>
                    <a:pt x="73" y="104"/>
                  </a:lnTo>
                  <a:lnTo>
                    <a:pt x="76" y="111"/>
                  </a:lnTo>
                  <a:lnTo>
                    <a:pt x="92" y="132"/>
                  </a:lnTo>
                  <a:lnTo>
                    <a:pt x="96" y="149"/>
                  </a:lnTo>
                  <a:lnTo>
                    <a:pt x="100" y="189"/>
                  </a:lnTo>
                  <a:lnTo>
                    <a:pt x="77" y="203"/>
                  </a:lnTo>
                  <a:lnTo>
                    <a:pt x="75" y="215"/>
                  </a:lnTo>
                  <a:lnTo>
                    <a:pt x="58" y="224"/>
                  </a:lnTo>
                  <a:lnTo>
                    <a:pt x="65" y="230"/>
                  </a:lnTo>
                  <a:lnTo>
                    <a:pt x="66" y="254"/>
                  </a:lnTo>
                  <a:lnTo>
                    <a:pt x="86" y="241"/>
                  </a:lnTo>
                  <a:lnTo>
                    <a:pt x="90" y="224"/>
                  </a:lnTo>
                  <a:lnTo>
                    <a:pt x="97" y="224"/>
                  </a:lnTo>
                  <a:lnTo>
                    <a:pt x="124" y="206"/>
                  </a:lnTo>
                  <a:lnTo>
                    <a:pt x="124" y="165"/>
                  </a:lnTo>
                  <a:lnTo>
                    <a:pt x="114" y="138"/>
                  </a:lnTo>
                  <a:lnTo>
                    <a:pt x="65" y="82"/>
                  </a:lnTo>
                  <a:lnTo>
                    <a:pt x="58" y="72"/>
                  </a:lnTo>
                  <a:lnTo>
                    <a:pt x="61" y="56"/>
                  </a:lnTo>
                  <a:lnTo>
                    <a:pt x="75" y="37"/>
                  </a:lnTo>
                  <a:lnTo>
                    <a:pt x="87" y="30"/>
                  </a:lnTo>
                  <a:lnTo>
                    <a:pt x="69" y="22"/>
                  </a:lnTo>
                  <a:lnTo>
                    <a:pt x="63" y="6"/>
                  </a:lnTo>
                  <a:lnTo>
                    <a:pt x="47" y="0"/>
                  </a:lnTo>
                  <a:lnTo>
                    <a:pt x="13" y="9"/>
                  </a:lnTo>
                  <a:lnTo>
                    <a:pt x="2" y="6"/>
                  </a:lnTo>
                  <a:lnTo>
                    <a:pt x="0" y="1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6" name="Freeform 57"/>
            <p:cNvSpPr>
              <a:spLocks/>
            </p:cNvSpPr>
            <p:nvPr/>
          </p:nvSpPr>
          <p:spPr bwMode="auto">
            <a:xfrm>
              <a:off x="6988175" y="3373463"/>
              <a:ext cx="141288" cy="115887"/>
            </a:xfrm>
            <a:custGeom>
              <a:avLst/>
              <a:gdLst>
                <a:gd name="T0" fmla="*/ 0 w 79"/>
                <a:gd name="T1" fmla="*/ 2147483647 h 75"/>
                <a:gd name="T2" fmla="*/ 2147483647 w 79"/>
                <a:gd name="T3" fmla="*/ 2147483647 h 75"/>
                <a:gd name="T4" fmla="*/ 2147483647 w 79"/>
                <a:gd name="T5" fmla="*/ 2147483647 h 75"/>
                <a:gd name="T6" fmla="*/ 2147483647 w 79"/>
                <a:gd name="T7" fmla="*/ 2147483647 h 75"/>
                <a:gd name="T8" fmla="*/ 2147483647 w 79"/>
                <a:gd name="T9" fmla="*/ 2147483647 h 75"/>
                <a:gd name="T10" fmla="*/ 2147483647 w 79"/>
                <a:gd name="T11" fmla="*/ 0 h 75"/>
                <a:gd name="T12" fmla="*/ 2147483647 w 79"/>
                <a:gd name="T13" fmla="*/ 2147483647 h 75"/>
                <a:gd name="T14" fmla="*/ 2147483647 w 79"/>
                <a:gd name="T15" fmla="*/ 2147483647 h 75"/>
                <a:gd name="T16" fmla="*/ 2147483647 w 79"/>
                <a:gd name="T17" fmla="*/ 2147483647 h 75"/>
                <a:gd name="T18" fmla="*/ 2147483647 w 79"/>
                <a:gd name="T19" fmla="*/ 2147483647 h 75"/>
                <a:gd name="T20" fmla="*/ 2147483647 w 79"/>
                <a:gd name="T21" fmla="*/ 2147483647 h 75"/>
                <a:gd name="T22" fmla="*/ 2147483647 w 79"/>
                <a:gd name="T23" fmla="*/ 2147483647 h 75"/>
                <a:gd name="T24" fmla="*/ 0 w 79"/>
                <a:gd name="T25" fmla="*/ 2147483647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75"/>
                <a:gd name="T41" fmla="*/ 79 w 79"/>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75">
                  <a:moveTo>
                    <a:pt x="0" y="25"/>
                  </a:moveTo>
                  <a:lnTo>
                    <a:pt x="7" y="8"/>
                  </a:lnTo>
                  <a:lnTo>
                    <a:pt x="41" y="6"/>
                  </a:lnTo>
                  <a:lnTo>
                    <a:pt x="55" y="11"/>
                  </a:lnTo>
                  <a:lnTo>
                    <a:pt x="56" y="5"/>
                  </a:lnTo>
                  <a:lnTo>
                    <a:pt x="75" y="0"/>
                  </a:lnTo>
                  <a:lnTo>
                    <a:pt x="79" y="40"/>
                  </a:lnTo>
                  <a:lnTo>
                    <a:pt x="56" y="54"/>
                  </a:lnTo>
                  <a:lnTo>
                    <a:pt x="54" y="66"/>
                  </a:lnTo>
                  <a:lnTo>
                    <a:pt x="37" y="75"/>
                  </a:lnTo>
                  <a:lnTo>
                    <a:pt x="17" y="66"/>
                  </a:lnTo>
                  <a:lnTo>
                    <a:pt x="6" y="46"/>
                  </a:lnTo>
                  <a:lnTo>
                    <a:pt x="0" y="2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7" name="Freeform 58"/>
            <p:cNvSpPr>
              <a:spLocks/>
            </p:cNvSpPr>
            <p:nvPr/>
          </p:nvSpPr>
          <p:spPr bwMode="auto">
            <a:xfrm>
              <a:off x="6988175" y="3373463"/>
              <a:ext cx="141288" cy="115887"/>
            </a:xfrm>
            <a:custGeom>
              <a:avLst/>
              <a:gdLst>
                <a:gd name="T0" fmla="*/ 0 w 79"/>
                <a:gd name="T1" fmla="*/ 2147483647 h 75"/>
                <a:gd name="T2" fmla="*/ 2147483647 w 79"/>
                <a:gd name="T3" fmla="*/ 2147483647 h 75"/>
                <a:gd name="T4" fmla="*/ 2147483647 w 79"/>
                <a:gd name="T5" fmla="*/ 2147483647 h 75"/>
                <a:gd name="T6" fmla="*/ 2147483647 w 79"/>
                <a:gd name="T7" fmla="*/ 2147483647 h 75"/>
                <a:gd name="T8" fmla="*/ 2147483647 w 79"/>
                <a:gd name="T9" fmla="*/ 2147483647 h 75"/>
                <a:gd name="T10" fmla="*/ 2147483647 w 79"/>
                <a:gd name="T11" fmla="*/ 0 h 75"/>
                <a:gd name="T12" fmla="*/ 2147483647 w 79"/>
                <a:gd name="T13" fmla="*/ 2147483647 h 75"/>
                <a:gd name="T14" fmla="*/ 2147483647 w 79"/>
                <a:gd name="T15" fmla="*/ 2147483647 h 75"/>
                <a:gd name="T16" fmla="*/ 2147483647 w 79"/>
                <a:gd name="T17" fmla="*/ 2147483647 h 75"/>
                <a:gd name="T18" fmla="*/ 2147483647 w 79"/>
                <a:gd name="T19" fmla="*/ 2147483647 h 75"/>
                <a:gd name="T20" fmla="*/ 2147483647 w 79"/>
                <a:gd name="T21" fmla="*/ 2147483647 h 75"/>
                <a:gd name="T22" fmla="*/ 2147483647 w 79"/>
                <a:gd name="T23" fmla="*/ 2147483647 h 75"/>
                <a:gd name="T24" fmla="*/ 0 w 79"/>
                <a:gd name="T25" fmla="*/ 2147483647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75"/>
                <a:gd name="T41" fmla="*/ 79 w 79"/>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75">
                  <a:moveTo>
                    <a:pt x="0" y="25"/>
                  </a:moveTo>
                  <a:lnTo>
                    <a:pt x="7" y="8"/>
                  </a:lnTo>
                  <a:lnTo>
                    <a:pt x="41" y="6"/>
                  </a:lnTo>
                  <a:lnTo>
                    <a:pt x="55" y="11"/>
                  </a:lnTo>
                  <a:lnTo>
                    <a:pt x="56" y="5"/>
                  </a:lnTo>
                  <a:lnTo>
                    <a:pt x="75" y="0"/>
                  </a:lnTo>
                  <a:lnTo>
                    <a:pt x="79" y="40"/>
                  </a:lnTo>
                  <a:lnTo>
                    <a:pt x="56" y="54"/>
                  </a:lnTo>
                  <a:lnTo>
                    <a:pt x="54" y="66"/>
                  </a:lnTo>
                  <a:lnTo>
                    <a:pt x="37" y="75"/>
                  </a:lnTo>
                  <a:lnTo>
                    <a:pt x="17" y="66"/>
                  </a:lnTo>
                  <a:lnTo>
                    <a:pt x="6" y="46"/>
                  </a:lnTo>
                  <a:lnTo>
                    <a:pt x="0" y="2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8" name="Freeform 59"/>
            <p:cNvSpPr>
              <a:spLocks/>
            </p:cNvSpPr>
            <p:nvPr/>
          </p:nvSpPr>
          <p:spPr bwMode="auto">
            <a:xfrm>
              <a:off x="6907213" y="3157563"/>
              <a:ext cx="215900" cy="231775"/>
            </a:xfrm>
            <a:custGeom>
              <a:avLst/>
              <a:gdLst>
                <a:gd name="T0" fmla="*/ 2147483647 w 121"/>
                <a:gd name="T1" fmla="*/ 2147483647 h 149"/>
                <a:gd name="T2" fmla="*/ 2147483647 w 121"/>
                <a:gd name="T3" fmla="*/ 2147483647 h 149"/>
                <a:gd name="T4" fmla="*/ 2147483647 w 121"/>
                <a:gd name="T5" fmla="*/ 2147483647 h 149"/>
                <a:gd name="T6" fmla="*/ 2147483647 w 121"/>
                <a:gd name="T7" fmla="*/ 2147483647 h 149"/>
                <a:gd name="T8" fmla="*/ 2147483647 w 121"/>
                <a:gd name="T9" fmla="*/ 2147483647 h 149"/>
                <a:gd name="T10" fmla="*/ 2147483647 w 121"/>
                <a:gd name="T11" fmla="*/ 2147483647 h 149"/>
                <a:gd name="T12" fmla="*/ 2147483647 w 121"/>
                <a:gd name="T13" fmla="*/ 2147483647 h 149"/>
                <a:gd name="T14" fmla="*/ 2147483647 w 121"/>
                <a:gd name="T15" fmla="*/ 2147483647 h 149"/>
                <a:gd name="T16" fmla="*/ 2147483647 w 121"/>
                <a:gd name="T17" fmla="*/ 2147483647 h 149"/>
                <a:gd name="T18" fmla="*/ 2147483647 w 121"/>
                <a:gd name="T19" fmla="*/ 0 h 149"/>
                <a:gd name="T20" fmla="*/ 2147483647 w 121"/>
                <a:gd name="T21" fmla="*/ 2147483647 h 149"/>
                <a:gd name="T22" fmla="*/ 2147483647 w 121"/>
                <a:gd name="T23" fmla="*/ 2147483647 h 149"/>
                <a:gd name="T24" fmla="*/ 2147483647 w 121"/>
                <a:gd name="T25" fmla="*/ 2147483647 h 149"/>
                <a:gd name="T26" fmla="*/ 0 w 121"/>
                <a:gd name="T27" fmla="*/ 2147483647 h 149"/>
                <a:gd name="T28" fmla="*/ 2147483647 w 121"/>
                <a:gd name="T29" fmla="*/ 2147483647 h 149"/>
                <a:gd name="T30" fmla="*/ 2147483647 w 121"/>
                <a:gd name="T31" fmla="*/ 2147483647 h 149"/>
                <a:gd name="T32" fmla="*/ 2147483647 w 121"/>
                <a:gd name="T33" fmla="*/ 2147483647 h 149"/>
                <a:gd name="T34" fmla="*/ 2147483647 w 121"/>
                <a:gd name="T35" fmla="*/ 2147483647 h 149"/>
                <a:gd name="T36" fmla="*/ 2147483647 w 121"/>
                <a:gd name="T37" fmla="*/ 2147483647 h 149"/>
                <a:gd name="T38" fmla="*/ 2147483647 w 121"/>
                <a:gd name="T39" fmla="*/ 2147483647 h 149"/>
                <a:gd name="T40" fmla="*/ 2147483647 w 121"/>
                <a:gd name="T41" fmla="*/ 2147483647 h 149"/>
                <a:gd name="T42" fmla="*/ 2147483647 w 121"/>
                <a:gd name="T43" fmla="*/ 2147483647 h 149"/>
                <a:gd name="T44" fmla="*/ 2147483647 w 121"/>
                <a:gd name="T45" fmla="*/ 2147483647 h 149"/>
                <a:gd name="T46" fmla="*/ 2147483647 w 121"/>
                <a:gd name="T47" fmla="*/ 2147483647 h 149"/>
                <a:gd name="T48" fmla="*/ 2147483647 w 121"/>
                <a:gd name="T49" fmla="*/ 2147483647 h 149"/>
                <a:gd name="T50" fmla="*/ 2147483647 w 121"/>
                <a:gd name="T51" fmla="*/ 2147483647 h 149"/>
                <a:gd name="T52" fmla="*/ 2147483647 w 121"/>
                <a:gd name="T53" fmla="*/ 2147483647 h 1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1"/>
                <a:gd name="T82" fmla="*/ 0 h 149"/>
                <a:gd name="T83" fmla="*/ 121 w 121"/>
                <a:gd name="T84" fmla="*/ 149 h 1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1" h="149">
                  <a:moveTo>
                    <a:pt x="121" y="138"/>
                  </a:moveTo>
                  <a:lnTo>
                    <a:pt x="117" y="121"/>
                  </a:lnTo>
                  <a:lnTo>
                    <a:pt x="101" y="100"/>
                  </a:lnTo>
                  <a:lnTo>
                    <a:pt x="98" y="93"/>
                  </a:lnTo>
                  <a:lnTo>
                    <a:pt x="57" y="54"/>
                  </a:lnTo>
                  <a:lnTo>
                    <a:pt x="67" y="48"/>
                  </a:lnTo>
                  <a:lnTo>
                    <a:pt x="60" y="32"/>
                  </a:lnTo>
                  <a:lnTo>
                    <a:pt x="43" y="27"/>
                  </a:lnTo>
                  <a:lnTo>
                    <a:pt x="25" y="3"/>
                  </a:lnTo>
                  <a:lnTo>
                    <a:pt x="18" y="0"/>
                  </a:lnTo>
                  <a:lnTo>
                    <a:pt x="20" y="20"/>
                  </a:lnTo>
                  <a:lnTo>
                    <a:pt x="14" y="22"/>
                  </a:lnTo>
                  <a:lnTo>
                    <a:pt x="11" y="14"/>
                  </a:lnTo>
                  <a:lnTo>
                    <a:pt x="0" y="32"/>
                  </a:lnTo>
                  <a:lnTo>
                    <a:pt x="7" y="48"/>
                  </a:lnTo>
                  <a:lnTo>
                    <a:pt x="17" y="54"/>
                  </a:lnTo>
                  <a:lnTo>
                    <a:pt x="17" y="84"/>
                  </a:lnTo>
                  <a:lnTo>
                    <a:pt x="32" y="74"/>
                  </a:lnTo>
                  <a:lnTo>
                    <a:pt x="42" y="81"/>
                  </a:lnTo>
                  <a:lnTo>
                    <a:pt x="53" y="71"/>
                  </a:lnTo>
                  <a:lnTo>
                    <a:pt x="70" y="87"/>
                  </a:lnTo>
                  <a:lnTo>
                    <a:pt x="76" y="109"/>
                  </a:lnTo>
                  <a:lnTo>
                    <a:pt x="90" y="125"/>
                  </a:lnTo>
                  <a:lnTo>
                    <a:pt x="87" y="144"/>
                  </a:lnTo>
                  <a:lnTo>
                    <a:pt x="101" y="149"/>
                  </a:lnTo>
                  <a:lnTo>
                    <a:pt x="102" y="143"/>
                  </a:lnTo>
                  <a:lnTo>
                    <a:pt x="121" y="13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09" name="Freeform 60"/>
            <p:cNvSpPr>
              <a:spLocks/>
            </p:cNvSpPr>
            <p:nvPr/>
          </p:nvSpPr>
          <p:spPr bwMode="auto">
            <a:xfrm>
              <a:off x="6907213" y="3157563"/>
              <a:ext cx="215900" cy="231775"/>
            </a:xfrm>
            <a:custGeom>
              <a:avLst/>
              <a:gdLst>
                <a:gd name="T0" fmla="*/ 2147483647 w 121"/>
                <a:gd name="T1" fmla="*/ 2147483647 h 149"/>
                <a:gd name="T2" fmla="*/ 2147483647 w 121"/>
                <a:gd name="T3" fmla="*/ 2147483647 h 149"/>
                <a:gd name="T4" fmla="*/ 2147483647 w 121"/>
                <a:gd name="T5" fmla="*/ 2147483647 h 149"/>
                <a:gd name="T6" fmla="*/ 2147483647 w 121"/>
                <a:gd name="T7" fmla="*/ 2147483647 h 149"/>
                <a:gd name="T8" fmla="*/ 2147483647 w 121"/>
                <a:gd name="T9" fmla="*/ 2147483647 h 149"/>
                <a:gd name="T10" fmla="*/ 2147483647 w 121"/>
                <a:gd name="T11" fmla="*/ 2147483647 h 149"/>
                <a:gd name="T12" fmla="*/ 2147483647 w 121"/>
                <a:gd name="T13" fmla="*/ 2147483647 h 149"/>
                <a:gd name="T14" fmla="*/ 2147483647 w 121"/>
                <a:gd name="T15" fmla="*/ 2147483647 h 149"/>
                <a:gd name="T16" fmla="*/ 2147483647 w 121"/>
                <a:gd name="T17" fmla="*/ 2147483647 h 149"/>
                <a:gd name="T18" fmla="*/ 2147483647 w 121"/>
                <a:gd name="T19" fmla="*/ 0 h 149"/>
                <a:gd name="T20" fmla="*/ 2147483647 w 121"/>
                <a:gd name="T21" fmla="*/ 2147483647 h 149"/>
                <a:gd name="T22" fmla="*/ 2147483647 w 121"/>
                <a:gd name="T23" fmla="*/ 2147483647 h 149"/>
                <a:gd name="T24" fmla="*/ 2147483647 w 121"/>
                <a:gd name="T25" fmla="*/ 2147483647 h 149"/>
                <a:gd name="T26" fmla="*/ 0 w 121"/>
                <a:gd name="T27" fmla="*/ 2147483647 h 149"/>
                <a:gd name="T28" fmla="*/ 2147483647 w 121"/>
                <a:gd name="T29" fmla="*/ 2147483647 h 149"/>
                <a:gd name="T30" fmla="*/ 2147483647 w 121"/>
                <a:gd name="T31" fmla="*/ 2147483647 h 149"/>
                <a:gd name="T32" fmla="*/ 2147483647 w 121"/>
                <a:gd name="T33" fmla="*/ 2147483647 h 149"/>
                <a:gd name="T34" fmla="*/ 2147483647 w 121"/>
                <a:gd name="T35" fmla="*/ 2147483647 h 149"/>
                <a:gd name="T36" fmla="*/ 2147483647 w 121"/>
                <a:gd name="T37" fmla="*/ 2147483647 h 149"/>
                <a:gd name="T38" fmla="*/ 2147483647 w 121"/>
                <a:gd name="T39" fmla="*/ 2147483647 h 149"/>
                <a:gd name="T40" fmla="*/ 2147483647 w 121"/>
                <a:gd name="T41" fmla="*/ 2147483647 h 149"/>
                <a:gd name="T42" fmla="*/ 2147483647 w 121"/>
                <a:gd name="T43" fmla="*/ 2147483647 h 149"/>
                <a:gd name="T44" fmla="*/ 2147483647 w 121"/>
                <a:gd name="T45" fmla="*/ 2147483647 h 149"/>
                <a:gd name="T46" fmla="*/ 2147483647 w 121"/>
                <a:gd name="T47" fmla="*/ 2147483647 h 149"/>
                <a:gd name="T48" fmla="*/ 2147483647 w 121"/>
                <a:gd name="T49" fmla="*/ 2147483647 h 149"/>
                <a:gd name="T50" fmla="*/ 2147483647 w 121"/>
                <a:gd name="T51" fmla="*/ 2147483647 h 149"/>
                <a:gd name="T52" fmla="*/ 2147483647 w 121"/>
                <a:gd name="T53" fmla="*/ 2147483647 h 1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1"/>
                <a:gd name="T82" fmla="*/ 0 h 149"/>
                <a:gd name="T83" fmla="*/ 121 w 121"/>
                <a:gd name="T84" fmla="*/ 149 h 1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1" h="149">
                  <a:moveTo>
                    <a:pt x="121" y="138"/>
                  </a:moveTo>
                  <a:lnTo>
                    <a:pt x="117" y="121"/>
                  </a:lnTo>
                  <a:lnTo>
                    <a:pt x="101" y="100"/>
                  </a:lnTo>
                  <a:lnTo>
                    <a:pt x="98" y="93"/>
                  </a:lnTo>
                  <a:lnTo>
                    <a:pt x="57" y="54"/>
                  </a:lnTo>
                  <a:lnTo>
                    <a:pt x="67" y="48"/>
                  </a:lnTo>
                  <a:lnTo>
                    <a:pt x="60" y="32"/>
                  </a:lnTo>
                  <a:lnTo>
                    <a:pt x="43" y="27"/>
                  </a:lnTo>
                  <a:lnTo>
                    <a:pt x="25" y="3"/>
                  </a:lnTo>
                  <a:lnTo>
                    <a:pt x="18" y="0"/>
                  </a:lnTo>
                  <a:lnTo>
                    <a:pt x="20" y="20"/>
                  </a:lnTo>
                  <a:lnTo>
                    <a:pt x="14" y="22"/>
                  </a:lnTo>
                  <a:lnTo>
                    <a:pt x="11" y="14"/>
                  </a:lnTo>
                  <a:lnTo>
                    <a:pt x="0" y="32"/>
                  </a:lnTo>
                  <a:lnTo>
                    <a:pt x="7" y="48"/>
                  </a:lnTo>
                  <a:lnTo>
                    <a:pt x="17" y="54"/>
                  </a:lnTo>
                  <a:lnTo>
                    <a:pt x="17" y="84"/>
                  </a:lnTo>
                  <a:lnTo>
                    <a:pt x="32" y="74"/>
                  </a:lnTo>
                  <a:lnTo>
                    <a:pt x="42" y="81"/>
                  </a:lnTo>
                  <a:lnTo>
                    <a:pt x="53" y="71"/>
                  </a:lnTo>
                  <a:lnTo>
                    <a:pt x="70" y="87"/>
                  </a:lnTo>
                  <a:lnTo>
                    <a:pt x="76" y="109"/>
                  </a:lnTo>
                  <a:lnTo>
                    <a:pt x="90" y="125"/>
                  </a:lnTo>
                  <a:lnTo>
                    <a:pt x="87" y="144"/>
                  </a:lnTo>
                  <a:lnTo>
                    <a:pt x="101" y="149"/>
                  </a:lnTo>
                  <a:lnTo>
                    <a:pt x="102" y="143"/>
                  </a:lnTo>
                  <a:lnTo>
                    <a:pt x="121" y="13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0" name="Freeform 61"/>
            <p:cNvSpPr>
              <a:spLocks/>
            </p:cNvSpPr>
            <p:nvPr/>
          </p:nvSpPr>
          <p:spPr bwMode="auto">
            <a:xfrm>
              <a:off x="6116638" y="2314600"/>
              <a:ext cx="1371600" cy="903288"/>
            </a:xfrm>
            <a:custGeom>
              <a:avLst/>
              <a:gdLst>
                <a:gd name="T0" fmla="*/ 2147483647 w 767"/>
                <a:gd name="T1" fmla="*/ 2147483647 h 578"/>
                <a:gd name="T2" fmla="*/ 2147483647 w 767"/>
                <a:gd name="T3" fmla="*/ 2147483647 h 578"/>
                <a:gd name="T4" fmla="*/ 2147483647 w 767"/>
                <a:gd name="T5" fmla="*/ 2147483647 h 578"/>
                <a:gd name="T6" fmla="*/ 2147483647 w 767"/>
                <a:gd name="T7" fmla="*/ 2147483647 h 578"/>
                <a:gd name="T8" fmla="*/ 2147483647 w 767"/>
                <a:gd name="T9" fmla="*/ 2147483647 h 578"/>
                <a:gd name="T10" fmla="*/ 2147483647 w 767"/>
                <a:gd name="T11" fmla="*/ 2147483647 h 578"/>
                <a:gd name="T12" fmla="*/ 2147483647 w 767"/>
                <a:gd name="T13" fmla="*/ 2147483647 h 578"/>
                <a:gd name="T14" fmla="*/ 2147483647 w 767"/>
                <a:gd name="T15" fmla="*/ 2147483647 h 578"/>
                <a:gd name="T16" fmla="*/ 2147483647 w 767"/>
                <a:gd name="T17" fmla="*/ 2147483647 h 578"/>
                <a:gd name="T18" fmla="*/ 2147483647 w 767"/>
                <a:gd name="T19" fmla="*/ 2147483647 h 578"/>
                <a:gd name="T20" fmla="*/ 2147483647 w 767"/>
                <a:gd name="T21" fmla="*/ 2147483647 h 578"/>
                <a:gd name="T22" fmla="*/ 2147483647 w 767"/>
                <a:gd name="T23" fmla="*/ 2147483647 h 578"/>
                <a:gd name="T24" fmla="*/ 2147483647 w 767"/>
                <a:gd name="T25" fmla="*/ 2147483647 h 578"/>
                <a:gd name="T26" fmla="*/ 2147483647 w 767"/>
                <a:gd name="T27" fmla="*/ 2147483647 h 578"/>
                <a:gd name="T28" fmla="*/ 2147483647 w 767"/>
                <a:gd name="T29" fmla="*/ 2147483647 h 578"/>
                <a:gd name="T30" fmla="*/ 2147483647 w 767"/>
                <a:gd name="T31" fmla="*/ 2147483647 h 578"/>
                <a:gd name="T32" fmla="*/ 2147483647 w 767"/>
                <a:gd name="T33" fmla="*/ 2147483647 h 578"/>
                <a:gd name="T34" fmla="*/ 2147483647 w 767"/>
                <a:gd name="T35" fmla="*/ 2147483647 h 578"/>
                <a:gd name="T36" fmla="*/ 2147483647 w 767"/>
                <a:gd name="T37" fmla="*/ 2147483647 h 578"/>
                <a:gd name="T38" fmla="*/ 2147483647 w 767"/>
                <a:gd name="T39" fmla="*/ 2147483647 h 578"/>
                <a:gd name="T40" fmla="*/ 2147483647 w 767"/>
                <a:gd name="T41" fmla="*/ 2147483647 h 578"/>
                <a:gd name="T42" fmla="*/ 2147483647 w 767"/>
                <a:gd name="T43" fmla="*/ 2147483647 h 578"/>
                <a:gd name="T44" fmla="*/ 2147483647 w 767"/>
                <a:gd name="T45" fmla="*/ 2147483647 h 578"/>
                <a:gd name="T46" fmla="*/ 2147483647 w 767"/>
                <a:gd name="T47" fmla="*/ 2147483647 h 578"/>
                <a:gd name="T48" fmla="*/ 2147483647 w 767"/>
                <a:gd name="T49" fmla="*/ 2147483647 h 578"/>
                <a:gd name="T50" fmla="*/ 2147483647 w 767"/>
                <a:gd name="T51" fmla="*/ 2147483647 h 578"/>
                <a:gd name="T52" fmla="*/ 2147483647 w 767"/>
                <a:gd name="T53" fmla="*/ 2147483647 h 578"/>
                <a:gd name="T54" fmla="*/ 2147483647 w 767"/>
                <a:gd name="T55" fmla="*/ 2147483647 h 578"/>
                <a:gd name="T56" fmla="*/ 2147483647 w 767"/>
                <a:gd name="T57" fmla="*/ 2147483647 h 578"/>
                <a:gd name="T58" fmla="*/ 2147483647 w 767"/>
                <a:gd name="T59" fmla="*/ 2147483647 h 578"/>
                <a:gd name="T60" fmla="*/ 2147483647 w 767"/>
                <a:gd name="T61" fmla="*/ 2147483647 h 578"/>
                <a:gd name="T62" fmla="*/ 2147483647 w 767"/>
                <a:gd name="T63" fmla="*/ 2147483647 h 578"/>
                <a:gd name="T64" fmla="*/ 2147483647 w 767"/>
                <a:gd name="T65" fmla="*/ 2147483647 h 578"/>
                <a:gd name="T66" fmla="*/ 2147483647 w 767"/>
                <a:gd name="T67" fmla="*/ 2147483647 h 578"/>
                <a:gd name="T68" fmla="*/ 2147483647 w 767"/>
                <a:gd name="T69" fmla="*/ 2147483647 h 578"/>
                <a:gd name="T70" fmla="*/ 2147483647 w 767"/>
                <a:gd name="T71" fmla="*/ 2147483647 h 578"/>
                <a:gd name="T72" fmla="*/ 2147483647 w 767"/>
                <a:gd name="T73" fmla="*/ 2147483647 h 578"/>
                <a:gd name="T74" fmla="*/ 2147483647 w 767"/>
                <a:gd name="T75" fmla="*/ 2147483647 h 578"/>
                <a:gd name="T76" fmla="*/ 2147483647 w 767"/>
                <a:gd name="T77" fmla="*/ 2147483647 h 578"/>
                <a:gd name="T78" fmla="*/ 2147483647 w 767"/>
                <a:gd name="T79" fmla="*/ 2147483647 h 578"/>
                <a:gd name="T80" fmla="*/ 2147483647 w 767"/>
                <a:gd name="T81" fmla="*/ 2147483647 h 578"/>
                <a:gd name="T82" fmla="*/ 2147483647 w 767"/>
                <a:gd name="T83" fmla="*/ 2147483647 h 578"/>
                <a:gd name="T84" fmla="*/ 2147483647 w 767"/>
                <a:gd name="T85" fmla="*/ 2147483647 h 578"/>
                <a:gd name="T86" fmla="*/ 2147483647 w 767"/>
                <a:gd name="T87" fmla="*/ 2147483647 h 578"/>
                <a:gd name="T88" fmla="*/ 2147483647 w 767"/>
                <a:gd name="T89" fmla="*/ 2147483647 h 578"/>
                <a:gd name="T90" fmla="*/ 2147483647 w 767"/>
                <a:gd name="T91" fmla="*/ 2147483647 h 578"/>
                <a:gd name="T92" fmla="*/ 2147483647 w 767"/>
                <a:gd name="T93" fmla="*/ 2147483647 h 578"/>
                <a:gd name="T94" fmla="*/ 2147483647 w 767"/>
                <a:gd name="T95" fmla="*/ 2147483647 h 578"/>
                <a:gd name="T96" fmla="*/ 2147483647 w 767"/>
                <a:gd name="T97" fmla="*/ 2147483647 h 578"/>
                <a:gd name="T98" fmla="*/ 2147483647 w 767"/>
                <a:gd name="T99" fmla="*/ 2147483647 h 578"/>
                <a:gd name="T100" fmla="*/ 0 w 767"/>
                <a:gd name="T101" fmla="*/ 2147483647 h 578"/>
                <a:gd name="T102" fmla="*/ 2147483647 w 767"/>
                <a:gd name="T103" fmla="*/ 2147483647 h 578"/>
                <a:gd name="T104" fmla="*/ 2147483647 w 767"/>
                <a:gd name="T105" fmla="*/ 2147483647 h 578"/>
                <a:gd name="T106" fmla="*/ 2147483647 w 767"/>
                <a:gd name="T107" fmla="*/ 2147483647 h 578"/>
                <a:gd name="T108" fmla="*/ 2147483647 w 767"/>
                <a:gd name="T109" fmla="*/ 2147483647 h 578"/>
                <a:gd name="T110" fmla="*/ 2147483647 w 767"/>
                <a:gd name="T111" fmla="*/ 2147483647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7"/>
                <a:gd name="T169" fmla="*/ 0 h 578"/>
                <a:gd name="T170" fmla="*/ 767 w 767"/>
                <a:gd name="T171" fmla="*/ 578 h 5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7" h="578">
                  <a:moveTo>
                    <a:pt x="123" y="81"/>
                  </a:moveTo>
                  <a:lnTo>
                    <a:pt x="135" y="75"/>
                  </a:lnTo>
                  <a:lnTo>
                    <a:pt x="156" y="94"/>
                  </a:lnTo>
                  <a:lnTo>
                    <a:pt x="174" y="97"/>
                  </a:lnTo>
                  <a:lnTo>
                    <a:pt x="188" y="113"/>
                  </a:lnTo>
                  <a:lnTo>
                    <a:pt x="196" y="138"/>
                  </a:lnTo>
                  <a:lnTo>
                    <a:pt x="261" y="154"/>
                  </a:lnTo>
                  <a:lnTo>
                    <a:pt x="296" y="182"/>
                  </a:lnTo>
                  <a:lnTo>
                    <a:pt x="350" y="181"/>
                  </a:lnTo>
                  <a:lnTo>
                    <a:pt x="417" y="202"/>
                  </a:lnTo>
                  <a:lnTo>
                    <a:pt x="446" y="189"/>
                  </a:lnTo>
                  <a:lnTo>
                    <a:pt x="476" y="188"/>
                  </a:lnTo>
                  <a:lnTo>
                    <a:pt x="479" y="185"/>
                  </a:lnTo>
                  <a:lnTo>
                    <a:pt x="494" y="166"/>
                  </a:lnTo>
                  <a:lnTo>
                    <a:pt x="483" y="153"/>
                  </a:lnTo>
                  <a:lnTo>
                    <a:pt x="490" y="143"/>
                  </a:lnTo>
                  <a:lnTo>
                    <a:pt x="508" y="148"/>
                  </a:lnTo>
                  <a:lnTo>
                    <a:pt x="517" y="135"/>
                  </a:lnTo>
                  <a:lnTo>
                    <a:pt x="528" y="131"/>
                  </a:lnTo>
                  <a:lnTo>
                    <a:pt x="536" y="116"/>
                  </a:lnTo>
                  <a:lnTo>
                    <a:pt x="569" y="115"/>
                  </a:lnTo>
                  <a:lnTo>
                    <a:pt x="559" y="102"/>
                  </a:lnTo>
                  <a:lnTo>
                    <a:pt x="545" y="94"/>
                  </a:lnTo>
                  <a:lnTo>
                    <a:pt x="529" y="99"/>
                  </a:lnTo>
                  <a:lnTo>
                    <a:pt x="513" y="97"/>
                  </a:lnTo>
                  <a:lnTo>
                    <a:pt x="497" y="70"/>
                  </a:lnTo>
                  <a:lnTo>
                    <a:pt x="501" y="59"/>
                  </a:lnTo>
                  <a:lnTo>
                    <a:pt x="522" y="65"/>
                  </a:lnTo>
                  <a:lnTo>
                    <a:pt x="535" y="56"/>
                  </a:lnTo>
                  <a:lnTo>
                    <a:pt x="531" y="32"/>
                  </a:lnTo>
                  <a:lnTo>
                    <a:pt x="535" y="27"/>
                  </a:lnTo>
                  <a:lnTo>
                    <a:pt x="521" y="11"/>
                  </a:lnTo>
                  <a:lnTo>
                    <a:pt x="525" y="5"/>
                  </a:lnTo>
                  <a:lnTo>
                    <a:pt x="553" y="0"/>
                  </a:lnTo>
                  <a:lnTo>
                    <a:pt x="591" y="11"/>
                  </a:lnTo>
                  <a:lnTo>
                    <a:pt x="631" y="43"/>
                  </a:lnTo>
                  <a:lnTo>
                    <a:pt x="649" y="65"/>
                  </a:lnTo>
                  <a:lnTo>
                    <a:pt x="673" y="67"/>
                  </a:lnTo>
                  <a:lnTo>
                    <a:pt x="698" y="78"/>
                  </a:lnTo>
                  <a:lnTo>
                    <a:pt x="716" y="97"/>
                  </a:lnTo>
                  <a:lnTo>
                    <a:pt x="729" y="97"/>
                  </a:lnTo>
                  <a:lnTo>
                    <a:pt x="757" y="84"/>
                  </a:lnTo>
                  <a:lnTo>
                    <a:pt x="765" y="99"/>
                  </a:lnTo>
                  <a:lnTo>
                    <a:pt x="761" y="105"/>
                  </a:lnTo>
                  <a:lnTo>
                    <a:pt x="767" y="143"/>
                  </a:lnTo>
                  <a:lnTo>
                    <a:pt x="751" y="141"/>
                  </a:lnTo>
                  <a:lnTo>
                    <a:pt x="744" y="150"/>
                  </a:lnTo>
                  <a:lnTo>
                    <a:pt x="760" y="173"/>
                  </a:lnTo>
                  <a:lnTo>
                    <a:pt x="761" y="186"/>
                  </a:lnTo>
                  <a:lnTo>
                    <a:pt x="747" y="181"/>
                  </a:lnTo>
                  <a:lnTo>
                    <a:pt x="743" y="197"/>
                  </a:lnTo>
                  <a:lnTo>
                    <a:pt x="732" y="197"/>
                  </a:lnTo>
                  <a:lnTo>
                    <a:pt x="732" y="208"/>
                  </a:lnTo>
                  <a:lnTo>
                    <a:pt x="716" y="204"/>
                  </a:lnTo>
                  <a:lnTo>
                    <a:pt x="692" y="237"/>
                  </a:lnTo>
                  <a:lnTo>
                    <a:pt x="685" y="236"/>
                  </a:lnTo>
                  <a:lnTo>
                    <a:pt x="660" y="254"/>
                  </a:lnTo>
                  <a:lnTo>
                    <a:pt x="663" y="245"/>
                  </a:lnTo>
                  <a:lnTo>
                    <a:pt x="657" y="240"/>
                  </a:lnTo>
                  <a:lnTo>
                    <a:pt x="663" y="224"/>
                  </a:lnTo>
                  <a:lnTo>
                    <a:pt x="654" y="217"/>
                  </a:lnTo>
                  <a:lnTo>
                    <a:pt x="645" y="216"/>
                  </a:lnTo>
                  <a:lnTo>
                    <a:pt x="639" y="229"/>
                  </a:lnTo>
                  <a:lnTo>
                    <a:pt x="628" y="236"/>
                  </a:lnTo>
                  <a:lnTo>
                    <a:pt x="626" y="245"/>
                  </a:lnTo>
                  <a:lnTo>
                    <a:pt x="612" y="245"/>
                  </a:lnTo>
                  <a:lnTo>
                    <a:pt x="612" y="256"/>
                  </a:lnTo>
                  <a:lnTo>
                    <a:pt x="646" y="281"/>
                  </a:lnTo>
                  <a:lnTo>
                    <a:pt x="652" y="281"/>
                  </a:lnTo>
                  <a:lnTo>
                    <a:pt x="663" y="271"/>
                  </a:lnTo>
                  <a:lnTo>
                    <a:pt x="690" y="280"/>
                  </a:lnTo>
                  <a:lnTo>
                    <a:pt x="690" y="287"/>
                  </a:lnTo>
                  <a:lnTo>
                    <a:pt x="684" y="284"/>
                  </a:lnTo>
                  <a:lnTo>
                    <a:pt x="670" y="291"/>
                  </a:lnTo>
                  <a:lnTo>
                    <a:pt x="659" y="322"/>
                  </a:lnTo>
                  <a:lnTo>
                    <a:pt x="677" y="331"/>
                  </a:lnTo>
                  <a:lnTo>
                    <a:pt x="697" y="363"/>
                  </a:lnTo>
                  <a:lnTo>
                    <a:pt x="715" y="379"/>
                  </a:lnTo>
                  <a:lnTo>
                    <a:pt x="706" y="379"/>
                  </a:lnTo>
                  <a:lnTo>
                    <a:pt x="721" y="392"/>
                  </a:lnTo>
                  <a:lnTo>
                    <a:pt x="701" y="402"/>
                  </a:lnTo>
                  <a:lnTo>
                    <a:pt x="728" y="408"/>
                  </a:lnTo>
                  <a:lnTo>
                    <a:pt x="728" y="435"/>
                  </a:lnTo>
                  <a:lnTo>
                    <a:pt x="722" y="440"/>
                  </a:lnTo>
                  <a:lnTo>
                    <a:pt x="712" y="467"/>
                  </a:lnTo>
                  <a:lnTo>
                    <a:pt x="706" y="465"/>
                  </a:lnTo>
                  <a:lnTo>
                    <a:pt x="711" y="478"/>
                  </a:lnTo>
                  <a:lnTo>
                    <a:pt x="701" y="503"/>
                  </a:lnTo>
                  <a:lnTo>
                    <a:pt x="692" y="503"/>
                  </a:lnTo>
                  <a:lnTo>
                    <a:pt x="695" y="509"/>
                  </a:lnTo>
                  <a:lnTo>
                    <a:pt x="674" y="529"/>
                  </a:lnTo>
                  <a:lnTo>
                    <a:pt x="646" y="537"/>
                  </a:lnTo>
                  <a:lnTo>
                    <a:pt x="642" y="545"/>
                  </a:lnTo>
                  <a:lnTo>
                    <a:pt x="633" y="537"/>
                  </a:lnTo>
                  <a:lnTo>
                    <a:pt x="632" y="545"/>
                  </a:lnTo>
                  <a:lnTo>
                    <a:pt x="626" y="540"/>
                  </a:lnTo>
                  <a:lnTo>
                    <a:pt x="626" y="550"/>
                  </a:lnTo>
                  <a:lnTo>
                    <a:pt x="590" y="562"/>
                  </a:lnTo>
                  <a:lnTo>
                    <a:pt x="593" y="575"/>
                  </a:lnTo>
                  <a:lnTo>
                    <a:pt x="590" y="578"/>
                  </a:lnTo>
                  <a:lnTo>
                    <a:pt x="584" y="578"/>
                  </a:lnTo>
                  <a:lnTo>
                    <a:pt x="579" y="559"/>
                  </a:lnTo>
                  <a:lnTo>
                    <a:pt x="559" y="554"/>
                  </a:lnTo>
                  <a:lnTo>
                    <a:pt x="553" y="559"/>
                  </a:lnTo>
                  <a:lnTo>
                    <a:pt x="535" y="551"/>
                  </a:lnTo>
                  <a:lnTo>
                    <a:pt x="529" y="535"/>
                  </a:lnTo>
                  <a:lnTo>
                    <a:pt x="513" y="529"/>
                  </a:lnTo>
                  <a:lnTo>
                    <a:pt x="479" y="538"/>
                  </a:lnTo>
                  <a:lnTo>
                    <a:pt x="468" y="535"/>
                  </a:lnTo>
                  <a:lnTo>
                    <a:pt x="466" y="543"/>
                  </a:lnTo>
                  <a:lnTo>
                    <a:pt x="459" y="540"/>
                  </a:lnTo>
                  <a:lnTo>
                    <a:pt x="461" y="560"/>
                  </a:lnTo>
                  <a:lnTo>
                    <a:pt x="455" y="562"/>
                  </a:lnTo>
                  <a:lnTo>
                    <a:pt x="452" y="554"/>
                  </a:lnTo>
                  <a:lnTo>
                    <a:pt x="439" y="557"/>
                  </a:lnTo>
                  <a:lnTo>
                    <a:pt x="424" y="545"/>
                  </a:lnTo>
                  <a:lnTo>
                    <a:pt x="425" y="531"/>
                  </a:lnTo>
                  <a:lnTo>
                    <a:pt x="417" y="526"/>
                  </a:lnTo>
                  <a:lnTo>
                    <a:pt x="413" y="512"/>
                  </a:lnTo>
                  <a:lnTo>
                    <a:pt x="396" y="518"/>
                  </a:lnTo>
                  <a:lnTo>
                    <a:pt x="403" y="467"/>
                  </a:lnTo>
                  <a:lnTo>
                    <a:pt x="390" y="443"/>
                  </a:lnTo>
                  <a:lnTo>
                    <a:pt x="379" y="440"/>
                  </a:lnTo>
                  <a:lnTo>
                    <a:pt x="351" y="418"/>
                  </a:lnTo>
                  <a:lnTo>
                    <a:pt x="333" y="420"/>
                  </a:lnTo>
                  <a:lnTo>
                    <a:pt x="317" y="439"/>
                  </a:lnTo>
                  <a:lnTo>
                    <a:pt x="298" y="446"/>
                  </a:lnTo>
                  <a:lnTo>
                    <a:pt x="271" y="437"/>
                  </a:lnTo>
                  <a:lnTo>
                    <a:pt x="260" y="455"/>
                  </a:lnTo>
                  <a:lnTo>
                    <a:pt x="253" y="442"/>
                  </a:lnTo>
                  <a:lnTo>
                    <a:pt x="246" y="445"/>
                  </a:lnTo>
                  <a:lnTo>
                    <a:pt x="213" y="445"/>
                  </a:lnTo>
                  <a:lnTo>
                    <a:pt x="181" y="420"/>
                  </a:lnTo>
                  <a:lnTo>
                    <a:pt x="174" y="423"/>
                  </a:lnTo>
                  <a:lnTo>
                    <a:pt x="156" y="405"/>
                  </a:lnTo>
                  <a:lnTo>
                    <a:pt x="136" y="404"/>
                  </a:lnTo>
                  <a:lnTo>
                    <a:pt x="105" y="391"/>
                  </a:lnTo>
                  <a:lnTo>
                    <a:pt x="92" y="367"/>
                  </a:lnTo>
                  <a:lnTo>
                    <a:pt x="92" y="363"/>
                  </a:lnTo>
                  <a:lnTo>
                    <a:pt x="105" y="363"/>
                  </a:lnTo>
                  <a:lnTo>
                    <a:pt x="95" y="341"/>
                  </a:lnTo>
                  <a:lnTo>
                    <a:pt x="105" y="325"/>
                  </a:lnTo>
                  <a:lnTo>
                    <a:pt x="105" y="309"/>
                  </a:lnTo>
                  <a:lnTo>
                    <a:pt x="91" y="303"/>
                  </a:lnTo>
                  <a:lnTo>
                    <a:pt x="68" y="312"/>
                  </a:lnTo>
                  <a:lnTo>
                    <a:pt x="46" y="303"/>
                  </a:lnTo>
                  <a:lnTo>
                    <a:pt x="38" y="289"/>
                  </a:lnTo>
                  <a:lnTo>
                    <a:pt x="19" y="284"/>
                  </a:lnTo>
                  <a:lnTo>
                    <a:pt x="19" y="281"/>
                  </a:lnTo>
                  <a:lnTo>
                    <a:pt x="22" y="280"/>
                  </a:lnTo>
                  <a:lnTo>
                    <a:pt x="16" y="259"/>
                  </a:lnTo>
                  <a:lnTo>
                    <a:pt x="4" y="258"/>
                  </a:lnTo>
                  <a:lnTo>
                    <a:pt x="0" y="252"/>
                  </a:lnTo>
                  <a:lnTo>
                    <a:pt x="0" y="242"/>
                  </a:lnTo>
                  <a:lnTo>
                    <a:pt x="0" y="232"/>
                  </a:lnTo>
                  <a:lnTo>
                    <a:pt x="8" y="223"/>
                  </a:lnTo>
                  <a:lnTo>
                    <a:pt x="32" y="223"/>
                  </a:lnTo>
                  <a:lnTo>
                    <a:pt x="35" y="216"/>
                  </a:lnTo>
                  <a:lnTo>
                    <a:pt x="50" y="213"/>
                  </a:lnTo>
                  <a:lnTo>
                    <a:pt x="71" y="197"/>
                  </a:lnTo>
                  <a:lnTo>
                    <a:pt x="73" y="191"/>
                  </a:lnTo>
                  <a:lnTo>
                    <a:pt x="75" y="176"/>
                  </a:lnTo>
                  <a:lnTo>
                    <a:pt x="59" y="148"/>
                  </a:lnTo>
                  <a:lnTo>
                    <a:pt x="61" y="143"/>
                  </a:lnTo>
                  <a:lnTo>
                    <a:pt x="84" y="141"/>
                  </a:lnTo>
                  <a:lnTo>
                    <a:pt x="81" y="106"/>
                  </a:lnTo>
                  <a:lnTo>
                    <a:pt x="109" y="110"/>
                  </a:lnTo>
                  <a:lnTo>
                    <a:pt x="118" y="109"/>
                  </a:lnTo>
                  <a:lnTo>
                    <a:pt x="112" y="86"/>
                  </a:lnTo>
                  <a:lnTo>
                    <a:pt x="123" y="8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1" name="Freeform 62"/>
            <p:cNvSpPr>
              <a:spLocks/>
            </p:cNvSpPr>
            <p:nvPr/>
          </p:nvSpPr>
          <p:spPr bwMode="auto">
            <a:xfrm>
              <a:off x="6115050" y="2314600"/>
              <a:ext cx="1373188" cy="904875"/>
            </a:xfrm>
            <a:custGeom>
              <a:avLst/>
              <a:gdLst>
                <a:gd name="T0" fmla="*/ 2147483647 w 767"/>
                <a:gd name="T1" fmla="*/ 2147483647 h 578"/>
                <a:gd name="T2" fmla="*/ 2147483647 w 767"/>
                <a:gd name="T3" fmla="*/ 2147483647 h 578"/>
                <a:gd name="T4" fmla="*/ 2147483647 w 767"/>
                <a:gd name="T5" fmla="*/ 2147483647 h 578"/>
                <a:gd name="T6" fmla="*/ 2147483647 w 767"/>
                <a:gd name="T7" fmla="*/ 2147483647 h 578"/>
                <a:gd name="T8" fmla="*/ 2147483647 w 767"/>
                <a:gd name="T9" fmla="*/ 2147483647 h 578"/>
                <a:gd name="T10" fmla="*/ 2147483647 w 767"/>
                <a:gd name="T11" fmla="*/ 2147483647 h 578"/>
                <a:gd name="T12" fmla="*/ 2147483647 w 767"/>
                <a:gd name="T13" fmla="*/ 2147483647 h 578"/>
                <a:gd name="T14" fmla="*/ 2147483647 w 767"/>
                <a:gd name="T15" fmla="*/ 2147483647 h 578"/>
                <a:gd name="T16" fmla="*/ 2147483647 w 767"/>
                <a:gd name="T17" fmla="*/ 2147483647 h 578"/>
                <a:gd name="T18" fmla="*/ 2147483647 w 767"/>
                <a:gd name="T19" fmla="*/ 2147483647 h 578"/>
                <a:gd name="T20" fmla="*/ 2147483647 w 767"/>
                <a:gd name="T21" fmla="*/ 2147483647 h 578"/>
                <a:gd name="T22" fmla="*/ 2147483647 w 767"/>
                <a:gd name="T23" fmla="*/ 2147483647 h 578"/>
                <a:gd name="T24" fmla="*/ 2147483647 w 767"/>
                <a:gd name="T25" fmla="*/ 2147483647 h 578"/>
                <a:gd name="T26" fmla="*/ 2147483647 w 767"/>
                <a:gd name="T27" fmla="*/ 2147483647 h 578"/>
                <a:gd name="T28" fmla="*/ 2147483647 w 767"/>
                <a:gd name="T29" fmla="*/ 2147483647 h 578"/>
                <a:gd name="T30" fmla="*/ 2147483647 w 767"/>
                <a:gd name="T31" fmla="*/ 2147483647 h 578"/>
                <a:gd name="T32" fmla="*/ 2147483647 w 767"/>
                <a:gd name="T33" fmla="*/ 2147483647 h 578"/>
                <a:gd name="T34" fmla="*/ 2147483647 w 767"/>
                <a:gd name="T35" fmla="*/ 2147483647 h 578"/>
                <a:gd name="T36" fmla="*/ 2147483647 w 767"/>
                <a:gd name="T37" fmla="*/ 2147483647 h 578"/>
                <a:gd name="T38" fmla="*/ 2147483647 w 767"/>
                <a:gd name="T39" fmla="*/ 2147483647 h 578"/>
                <a:gd name="T40" fmla="*/ 2147483647 w 767"/>
                <a:gd name="T41" fmla="*/ 2147483647 h 578"/>
                <a:gd name="T42" fmla="*/ 2147483647 w 767"/>
                <a:gd name="T43" fmla="*/ 2147483647 h 578"/>
                <a:gd name="T44" fmla="*/ 2147483647 w 767"/>
                <a:gd name="T45" fmla="*/ 2147483647 h 578"/>
                <a:gd name="T46" fmla="*/ 2147483647 w 767"/>
                <a:gd name="T47" fmla="*/ 2147483647 h 578"/>
                <a:gd name="T48" fmla="*/ 2147483647 w 767"/>
                <a:gd name="T49" fmla="*/ 2147483647 h 578"/>
                <a:gd name="T50" fmla="*/ 2147483647 w 767"/>
                <a:gd name="T51" fmla="*/ 2147483647 h 578"/>
                <a:gd name="T52" fmla="*/ 2147483647 w 767"/>
                <a:gd name="T53" fmla="*/ 2147483647 h 578"/>
                <a:gd name="T54" fmla="*/ 2147483647 w 767"/>
                <a:gd name="T55" fmla="*/ 2147483647 h 578"/>
                <a:gd name="T56" fmla="*/ 2147483647 w 767"/>
                <a:gd name="T57" fmla="*/ 2147483647 h 578"/>
                <a:gd name="T58" fmla="*/ 2147483647 w 767"/>
                <a:gd name="T59" fmla="*/ 2147483647 h 578"/>
                <a:gd name="T60" fmla="*/ 2147483647 w 767"/>
                <a:gd name="T61" fmla="*/ 2147483647 h 578"/>
                <a:gd name="T62" fmla="*/ 2147483647 w 767"/>
                <a:gd name="T63" fmla="*/ 2147483647 h 578"/>
                <a:gd name="T64" fmla="*/ 2147483647 w 767"/>
                <a:gd name="T65" fmla="*/ 2147483647 h 578"/>
                <a:gd name="T66" fmla="*/ 2147483647 w 767"/>
                <a:gd name="T67" fmla="*/ 2147483647 h 578"/>
                <a:gd name="T68" fmla="*/ 2147483647 w 767"/>
                <a:gd name="T69" fmla="*/ 2147483647 h 578"/>
                <a:gd name="T70" fmla="*/ 2147483647 w 767"/>
                <a:gd name="T71" fmla="*/ 2147483647 h 578"/>
                <a:gd name="T72" fmla="*/ 2147483647 w 767"/>
                <a:gd name="T73" fmla="*/ 2147483647 h 578"/>
                <a:gd name="T74" fmla="*/ 2147483647 w 767"/>
                <a:gd name="T75" fmla="*/ 2147483647 h 578"/>
                <a:gd name="T76" fmla="*/ 2147483647 w 767"/>
                <a:gd name="T77" fmla="*/ 2147483647 h 578"/>
                <a:gd name="T78" fmla="*/ 2147483647 w 767"/>
                <a:gd name="T79" fmla="*/ 2147483647 h 578"/>
                <a:gd name="T80" fmla="*/ 2147483647 w 767"/>
                <a:gd name="T81" fmla="*/ 2147483647 h 578"/>
                <a:gd name="T82" fmla="*/ 2147483647 w 767"/>
                <a:gd name="T83" fmla="*/ 2147483647 h 578"/>
                <a:gd name="T84" fmla="*/ 2147483647 w 767"/>
                <a:gd name="T85" fmla="*/ 2147483647 h 578"/>
                <a:gd name="T86" fmla="*/ 2147483647 w 767"/>
                <a:gd name="T87" fmla="*/ 2147483647 h 578"/>
                <a:gd name="T88" fmla="*/ 2147483647 w 767"/>
                <a:gd name="T89" fmla="*/ 2147483647 h 578"/>
                <a:gd name="T90" fmla="*/ 2147483647 w 767"/>
                <a:gd name="T91" fmla="*/ 2147483647 h 578"/>
                <a:gd name="T92" fmla="*/ 2147483647 w 767"/>
                <a:gd name="T93" fmla="*/ 2147483647 h 578"/>
                <a:gd name="T94" fmla="*/ 2147483647 w 767"/>
                <a:gd name="T95" fmla="*/ 2147483647 h 578"/>
                <a:gd name="T96" fmla="*/ 2147483647 w 767"/>
                <a:gd name="T97" fmla="*/ 2147483647 h 578"/>
                <a:gd name="T98" fmla="*/ 2147483647 w 767"/>
                <a:gd name="T99" fmla="*/ 2147483647 h 578"/>
                <a:gd name="T100" fmla="*/ 0 w 767"/>
                <a:gd name="T101" fmla="*/ 2147483647 h 578"/>
                <a:gd name="T102" fmla="*/ 2147483647 w 767"/>
                <a:gd name="T103" fmla="*/ 2147483647 h 578"/>
                <a:gd name="T104" fmla="*/ 2147483647 w 767"/>
                <a:gd name="T105" fmla="*/ 2147483647 h 578"/>
                <a:gd name="T106" fmla="*/ 2147483647 w 767"/>
                <a:gd name="T107" fmla="*/ 2147483647 h 578"/>
                <a:gd name="T108" fmla="*/ 2147483647 w 767"/>
                <a:gd name="T109" fmla="*/ 2147483647 h 578"/>
                <a:gd name="T110" fmla="*/ 2147483647 w 767"/>
                <a:gd name="T111" fmla="*/ 2147483647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7"/>
                <a:gd name="T169" fmla="*/ 0 h 578"/>
                <a:gd name="T170" fmla="*/ 767 w 767"/>
                <a:gd name="T171" fmla="*/ 578 h 5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7" h="578">
                  <a:moveTo>
                    <a:pt x="123" y="81"/>
                  </a:moveTo>
                  <a:lnTo>
                    <a:pt x="135" y="75"/>
                  </a:lnTo>
                  <a:lnTo>
                    <a:pt x="156" y="94"/>
                  </a:lnTo>
                  <a:lnTo>
                    <a:pt x="174" y="97"/>
                  </a:lnTo>
                  <a:lnTo>
                    <a:pt x="188" y="113"/>
                  </a:lnTo>
                  <a:lnTo>
                    <a:pt x="196" y="138"/>
                  </a:lnTo>
                  <a:lnTo>
                    <a:pt x="261" y="154"/>
                  </a:lnTo>
                  <a:lnTo>
                    <a:pt x="296" y="182"/>
                  </a:lnTo>
                  <a:lnTo>
                    <a:pt x="350" y="181"/>
                  </a:lnTo>
                  <a:lnTo>
                    <a:pt x="417" y="202"/>
                  </a:lnTo>
                  <a:lnTo>
                    <a:pt x="446" y="189"/>
                  </a:lnTo>
                  <a:lnTo>
                    <a:pt x="476" y="188"/>
                  </a:lnTo>
                  <a:lnTo>
                    <a:pt x="479" y="185"/>
                  </a:lnTo>
                  <a:lnTo>
                    <a:pt x="494" y="166"/>
                  </a:lnTo>
                  <a:lnTo>
                    <a:pt x="483" y="153"/>
                  </a:lnTo>
                  <a:lnTo>
                    <a:pt x="490" y="143"/>
                  </a:lnTo>
                  <a:lnTo>
                    <a:pt x="508" y="148"/>
                  </a:lnTo>
                  <a:lnTo>
                    <a:pt x="517" y="135"/>
                  </a:lnTo>
                  <a:lnTo>
                    <a:pt x="528" y="131"/>
                  </a:lnTo>
                  <a:lnTo>
                    <a:pt x="536" y="116"/>
                  </a:lnTo>
                  <a:lnTo>
                    <a:pt x="569" y="115"/>
                  </a:lnTo>
                  <a:lnTo>
                    <a:pt x="559" y="102"/>
                  </a:lnTo>
                  <a:lnTo>
                    <a:pt x="545" y="94"/>
                  </a:lnTo>
                  <a:lnTo>
                    <a:pt x="529" y="99"/>
                  </a:lnTo>
                  <a:lnTo>
                    <a:pt x="513" y="97"/>
                  </a:lnTo>
                  <a:lnTo>
                    <a:pt x="497" y="70"/>
                  </a:lnTo>
                  <a:lnTo>
                    <a:pt x="501" y="59"/>
                  </a:lnTo>
                  <a:lnTo>
                    <a:pt x="522" y="65"/>
                  </a:lnTo>
                  <a:lnTo>
                    <a:pt x="535" y="56"/>
                  </a:lnTo>
                  <a:lnTo>
                    <a:pt x="531" y="32"/>
                  </a:lnTo>
                  <a:lnTo>
                    <a:pt x="535" y="27"/>
                  </a:lnTo>
                  <a:lnTo>
                    <a:pt x="521" y="11"/>
                  </a:lnTo>
                  <a:lnTo>
                    <a:pt x="525" y="5"/>
                  </a:lnTo>
                  <a:lnTo>
                    <a:pt x="553" y="0"/>
                  </a:lnTo>
                  <a:lnTo>
                    <a:pt x="591" y="11"/>
                  </a:lnTo>
                  <a:lnTo>
                    <a:pt x="631" y="43"/>
                  </a:lnTo>
                  <a:lnTo>
                    <a:pt x="649" y="65"/>
                  </a:lnTo>
                  <a:lnTo>
                    <a:pt x="673" y="67"/>
                  </a:lnTo>
                  <a:lnTo>
                    <a:pt x="698" y="78"/>
                  </a:lnTo>
                  <a:lnTo>
                    <a:pt x="716" y="97"/>
                  </a:lnTo>
                  <a:lnTo>
                    <a:pt x="729" y="97"/>
                  </a:lnTo>
                  <a:lnTo>
                    <a:pt x="757" y="84"/>
                  </a:lnTo>
                  <a:lnTo>
                    <a:pt x="765" y="99"/>
                  </a:lnTo>
                  <a:lnTo>
                    <a:pt x="761" y="105"/>
                  </a:lnTo>
                  <a:lnTo>
                    <a:pt x="767" y="143"/>
                  </a:lnTo>
                  <a:lnTo>
                    <a:pt x="751" y="141"/>
                  </a:lnTo>
                  <a:lnTo>
                    <a:pt x="744" y="150"/>
                  </a:lnTo>
                  <a:lnTo>
                    <a:pt x="760" y="173"/>
                  </a:lnTo>
                  <a:lnTo>
                    <a:pt x="761" y="186"/>
                  </a:lnTo>
                  <a:lnTo>
                    <a:pt x="747" y="181"/>
                  </a:lnTo>
                  <a:lnTo>
                    <a:pt x="743" y="197"/>
                  </a:lnTo>
                  <a:lnTo>
                    <a:pt x="732" y="197"/>
                  </a:lnTo>
                  <a:lnTo>
                    <a:pt x="732" y="208"/>
                  </a:lnTo>
                  <a:lnTo>
                    <a:pt x="716" y="204"/>
                  </a:lnTo>
                  <a:lnTo>
                    <a:pt x="692" y="237"/>
                  </a:lnTo>
                  <a:lnTo>
                    <a:pt x="685" y="236"/>
                  </a:lnTo>
                  <a:lnTo>
                    <a:pt x="660" y="254"/>
                  </a:lnTo>
                  <a:lnTo>
                    <a:pt x="663" y="245"/>
                  </a:lnTo>
                  <a:lnTo>
                    <a:pt x="657" y="240"/>
                  </a:lnTo>
                  <a:lnTo>
                    <a:pt x="663" y="224"/>
                  </a:lnTo>
                  <a:lnTo>
                    <a:pt x="654" y="217"/>
                  </a:lnTo>
                  <a:lnTo>
                    <a:pt x="645" y="216"/>
                  </a:lnTo>
                  <a:lnTo>
                    <a:pt x="639" y="229"/>
                  </a:lnTo>
                  <a:lnTo>
                    <a:pt x="628" y="236"/>
                  </a:lnTo>
                  <a:lnTo>
                    <a:pt x="626" y="245"/>
                  </a:lnTo>
                  <a:lnTo>
                    <a:pt x="612" y="245"/>
                  </a:lnTo>
                  <a:lnTo>
                    <a:pt x="612" y="256"/>
                  </a:lnTo>
                  <a:lnTo>
                    <a:pt x="646" y="281"/>
                  </a:lnTo>
                  <a:lnTo>
                    <a:pt x="652" y="281"/>
                  </a:lnTo>
                  <a:lnTo>
                    <a:pt x="663" y="271"/>
                  </a:lnTo>
                  <a:lnTo>
                    <a:pt x="690" y="280"/>
                  </a:lnTo>
                  <a:lnTo>
                    <a:pt x="690" y="287"/>
                  </a:lnTo>
                  <a:lnTo>
                    <a:pt x="684" y="284"/>
                  </a:lnTo>
                  <a:lnTo>
                    <a:pt x="670" y="291"/>
                  </a:lnTo>
                  <a:lnTo>
                    <a:pt x="659" y="322"/>
                  </a:lnTo>
                  <a:lnTo>
                    <a:pt x="677" y="331"/>
                  </a:lnTo>
                  <a:lnTo>
                    <a:pt x="697" y="363"/>
                  </a:lnTo>
                  <a:lnTo>
                    <a:pt x="715" y="379"/>
                  </a:lnTo>
                  <a:lnTo>
                    <a:pt x="706" y="379"/>
                  </a:lnTo>
                  <a:lnTo>
                    <a:pt x="721" y="392"/>
                  </a:lnTo>
                  <a:lnTo>
                    <a:pt x="701" y="402"/>
                  </a:lnTo>
                  <a:lnTo>
                    <a:pt x="728" y="408"/>
                  </a:lnTo>
                  <a:lnTo>
                    <a:pt x="728" y="435"/>
                  </a:lnTo>
                  <a:lnTo>
                    <a:pt x="722" y="440"/>
                  </a:lnTo>
                  <a:lnTo>
                    <a:pt x="712" y="467"/>
                  </a:lnTo>
                  <a:lnTo>
                    <a:pt x="706" y="465"/>
                  </a:lnTo>
                  <a:lnTo>
                    <a:pt x="711" y="478"/>
                  </a:lnTo>
                  <a:lnTo>
                    <a:pt x="701" y="503"/>
                  </a:lnTo>
                  <a:lnTo>
                    <a:pt x="692" y="503"/>
                  </a:lnTo>
                  <a:lnTo>
                    <a:pt x="695" y="509"/>
                  </a:lnTo>
                  <a:lnTo>
                    <a:pt x="674" y="529"/>
                  </a:lnTo>
                  <a:lnTo>
                    <a:pt x="646" y="537"/>
                  </a:lnTo>
                  <a:lnTo>
                    <a:pt x="642" y="545"/>
                  </a:lnTo>
                  <a:lnTo>
                    <a:pt x="633" y="537"/>
                  </a:lnTo>
                  <a:lnTo>
                    <a:pt x="632" y="545"/>
                  </a:lnTo>
                  <a:lnTo>
                    <a:pt x="626" y="540"/>
                  </a:lnTo>
                  <a:lnTo>
                    <a:pt x="626" y="550"/>
                  </a:lnTo>
                  <a:lnTo>
                    <a:pt x="590" y="562"/>
                  </a:lnTo>
                  <a:lnTo>
                    <a:pt x="593" y="575"/>
                  </a:lnTo>
                  <a:lnTo>
                    <a:pt x="590" y="578"/>
                  </a:lnTo>
                  <a:lnTo>
                    <a:pt x="584" y="578"/>
                  </a:lnTo>
                  <a:lnTo>
                    <a:pt x="579" y="559"/>
                  </a:lnTo>
                  <a:lnTo>
                    <a:pt x="559" y="554"/>
                  </a:lnTo>
                  <a:lnTo>
                    <a:pt x="553" y="559"/>
                  </a:lnTo>
                  <a:lnTo>
                    <a:pt x="535" y="551"/>
                  </a:lnTo>
                  <a:lnTo>
                    <a:pt x="529" y="535"/>
                  </a:lnTo>
                  <a:lnTo>
                    <a:pt x="513" y="529"/>
                  </a:lnTo>
                  <a:lnTo>
                    <a:pt x="479" y="538"/>
                  </a:lnTo>
                  <a:lnTo>
                    <a:pt x="468" y="535"/>
                  </a:lnTo>
                  <a:lnTo>
                    <a:pt x="466" y="543"/>
                  </a:lnTo>
                  <a:lnTo>
                    <a:pt x="459" y="540"/>
                  </a:lnTo>
                  <a:lnTo>
                    <a:pt x="461" y="560"/>
                  </a:lnTo>
                  <a:lnTo>
                    <a:pt x="455" y="562"/>
                  </a:lnTo>
                  <a:lnTo>
                    <a:pt x="452" y="554"/>
                  </a:lnTo>
                  <a:lnTo>
                    <a:pt x="439" y="557"/>
                  </a:lnTo>
                  <a:lnTo>
                    <a:pt x="424" y="545"/>
                  </a:lnTo>
                  <a:lnTo>
                    <a:pt x="425" y="531"/>
                  </a:lnTo>
                  <a:lnTo>
                    <a:pt x="417" y="526"/>
                  </a:lnTo>
                  <a:lnTo>
                    <a:pt x="413" y="512"/>
                  </a:lnTo>
                  <a:lnTo>
                    <a:pt x="396" y="518"/>
                  </a:lnTo>
                  <a:lnTo>
                    <a:pt x="403" y="467"/>
                  </a:lnTo>
                  <a:lnTo>
                    <a:pt x="390" y="443"/>
                  </a:lnTo>
                  <a:lnTo>
                    <a:pt x="379" y="440"/>
                  </a:lnTo>
                  <a:lnTo>
                    <a:pt x="351" y="418"/>
                  </a:lnTo>
                  <a:lnTo>
                    <a:pt x="333" y="420"/>
                  </a:lnTo>
                  <a:lnTo>
                    <a:pt x="317" y="439"/>
                  </a:lnTo>
                  <a:lnTo>
                    <a:pt x="298" y="446"/>
                  </a:lnTo>
                  <a:lnTo>
                    <a:pt x="271" y="437"/>
                  </a:lnTo>
                  <a:lnTo>
                    <a:pt x="260" y="455"/>
                  </a:lnTo>
                  <a:lnTo>
                    <a:pt x="253" y="442"/>
                  </a:lnTo>
                  <a:lnTo>
                    <a:pt x="246" y="445"/>
                  </a:lnTo>
                  <a:lnTo>
                    <a:pt x="213" y="445"/>
                  </a:lnTo>
                  <a:lnTo>
                    <a:pt x="181" y="420"/>
                  </a:lnTo>
                  <a:lnTo>
                    <a:pt x="174" y="423"/>
                  </a:lnTo>
                  <a:lnTo>
                    <a:pt x="156" y="405"/>
                  </a:lnTo>
                  <a:lnTo>
                    <a:pt x="136" y="404"/>
                  </a:lnTo>
                  <a:lnTo>
                    <a:pt x="105" y="391"/>
                  </a:lnTo>
                  <a:lnTo>
                    <a:pt x="92" y="367"/>
                  </a:lnTo>
                  <a:lnTo>
                    <a:pt x="92" y="363"/>
                  </a:lnTo>
                  <a:lnTo>
                    <a:pt x="105" y="363"/>
                  </a:lnTo>
                  <a:lnTo>
                    <a:pt x="95" y="341"/>
                  </a:lnTo>
                  <a:lnTo>
                    <a:pt x="105" y="325"/>
                  </a:lnTo>
                  <a:lnTo>
                    <a:pt x="105" y="309"/>
                  </a:lnTo>
                  <a:lnTo>
                    <a:pt x="91" y="303"/>
                  </a:lnTo>
                  <a:lnTo>
                    <a:pt x="68" y="312"/>
                  </a:lnTo>
                  <a:lnTo>
                    <a:pt x="46" y="303"/>
                  </a:lnTo>
                  <a:lnTo>
                    <a:pt x="38" y="289"/>
                  </a:lnTo>
                  <a:lnTo>
                    <a:pt x="19" y="284"/>
                  </a:lnTo>
                  <a:lnTo>
                    <a:pt x="19" y="281"/>
                  </a:lnTo>
                  <a:lnTo>
                    <a:pt x="22" y="280"/>
                  </a:lnTo>
                  <a:lnTo>
                    <a:pt x="16" y="259"/>
                  </a:lnTo>
                  <a:lnTo>
                    <a:pt x="4" y="258"/>
                  </a:lnTo>
                  <a:lnTo>
                    <a:pt x="0" y="252"/>
                  </a:lnTo>
                  <a:lnTo>
                    <a:pt x="0" y="242"/>
                  </a:lnTo>
                  <a:lnTo>
                    <a:pt x="0" y="232"/>
                  </a:lnTo>
                  <a:lnTo>
                    <a:pt x="8" y="223"/>
                  </a:lnTo>
                  <a:lnTo>
                    <a:pt x="32" y="223"/>
                  </a:lnTo>
                  <a:lnTo>
                    <a:pt x="35" y="216"/>
                  </a:lnTo>
                  <a:lnTo>
                    <a:pt x="50" y="213"/>
                  </a:lnTo>
                  <a:lnTo>
                    <a:pt x="71" y="197"/>
                  </a:lnTo>
                  <a:lnTo>
                    <a:pt x="73" y="191"/>
                  </a:lnTo>
                  <a:lnTo>
                    <a:pt x="75" y="176"/>
                  </a:lnTo>
                  <a:lnTo>
                    <a:pt x="59" y="148"/>
                  </a:lnTo>
                  <a:lnTo>
                    <a:pt x="61" y="143"/>
                  </a:lnTo>
                  <a:lnTo>
                    <a:pt x="84" y="141"/>
                  </a:lnTo>
                  <a:lnTo>
                    <a:pt x="81" y="106"/>
                  </a:lnTo>
                  <a:lnTo>
                    <a:pt x="109" y="110"/>
                  </a:lnTo>
                  <a:lnTo>
                    <a:pt x="118" y="109"/>
                  </a:lnTo>
                  <a:lnTo>
                    <a:pt x="112" y="86"/>
                  </a:lnTo>
                  <a:lnTo>
                    <a:pt x="123" y="81"/>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2" name="Freeform 63"/>
            <p:cNvSpPr>
              <a:spLocks/>
            </p:cNvSpPr>
            <p:nvPr/>
          </p:nvSpPr>
          <p:spPr bwMode="auto">
            <a:xfrm>
              <a:off x="6562725" y="3046438"/>
              <a:ext cx="138113" cy="155575"/>
            </a:xfrm>
            <a:custGeom>
              <a:avLst/>
              <a:gdLst>
                <a:gd name="T0" fmla="*/ 2147483647 w 76"/>
                <a:gd name="T1" fmla="*/ 2147483647 h 98"/>
                <a:gd name="T2" fmla="*/ 0 w 76"/>
                <a:gd name="T3" fmla="*/ 2147483647 h 98"/>
                <a:gd name="T4" fmla="*/ 2147483647 w 76"/>
                <a:gd name="T5" fmla="*/ 2147483647 h 98"/>
                <a:gd name="T6" fmla="*/ 2147483647 w 76"/>
                <a:gd name="T7" fmla="*/ 2147483647 h 98"/>
                <a:gd name="T8" fmla="*/ 2147483647 w 76"/>
                <a:gd name="T9" fmla="*/ 2147483647 h 98"/>
                <a:gd name="T10" fmla="*/ 2147483647 w 76"/>
                <a:gd name="T11" fmla="*/ 0 h 98"/>
                <a:gd name="T12" fmla="*/ 2147483647 w 76"/>
                <a:gd name="T13" fmla="*/ 2147483647 h 98"/>
                <a:gd name="T14" fmla="*/ 2147483647 w 76"/>
                <a:gd name="T15" fmla="*/ 0 h 98"/>
                <a:gd name="T16" fmla="*/ 2147483647 w 76"/>
                <a:gd name="T17" fmla="*/ 2147483647 h 98"/>
                <a:gd name="T18" fmla="*/ 2147483647 w 76"/>
                <a:gd name="T19" fmla="*/ 2147483647 h 98"/>
                <a:gd name="T20" fmla="*/ 2147483647 w 76"/>
                <a:gd name="T21" fmla="*/ 2147483647 h 98"/>
                <a:gd name="T22" fmla="*/ 2147483647 w 76"/>
                <a:gd name="T23" fmla="*/ 2147483647 h 98"/>
                <a:gd name="T24" fmla="*/ 2147483647 w 76"/>
                <a:gd name="T25" fmla="*/ 2147483647 h 98"/>
                <a:gd name="T26" fmla="*/ 2147483647 w 76"/>
                <a:gd name="T27" fmla="*/ 2147483647 h 98"/>
                <a:gd name="T28" fmla="*/ 2147483647 w 76"/>
                <a:gd name="T29" fmla="*/ 2147483647 h 98"/>
                <a:gd name="T30" fmla="*/ 2147483647 w 76"/>
                <a:gd name="T31" fmla="*/ 2147483647 h 98"/>
                <a:gd name="T32" fmla="*/ 2147483647 w 76"/>
                <a:gd name="T33" fmla="*/ 2147483647 h 98"/>
                <a:gd name="T34" fmla="*/ 2147483647 w 76"/>
                <a:gd name="T35" fmla="*/ 2147483647 h 98"/>
                <a:gd name="T36" fmla="*/ 2147483647 w 76"/>
                <a:gd name="T37" fmla="*/ 2147483647 h 98"/>
                <a:gd name="T38" fmla="*/ 2147483647 w 76"/>
                <a:gd name="T39" fmla="*/ 2147483647 h 98"/>
                <a:gd name="T40" fmla="*/ 2147483647 w 76"/>
                <a:gd name="T41" fmla="*/ 2147483647 h 98"/>
                <a:gd name="T42" fmla="*/ 2147483647 w 76"/>
                <a:gd name="T43" fmla="*/ 2147483647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
                <a:gd name="T67" fmla="*/ 0 h 98"/>
                <a:gd name="T68" fmla="*/ 76 w 76"/>
                <a:gd name="T69" fmla="*/ 98 h 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 h="98">
                  <a:moveTo>
                    <a:pt x="10" y="37"/>
                  </a:moveTo>
                  <a:lnTo>
                    <a:pt x="0" y="31"/>
                  </a:lnTo>
                  <a:lnTo>
                    <a:pt x="7" y="16"/>
                  </a:lnTo>
                  <a:lnTo>
                    <a:pt x="3" y="15"/>
                  </a:lnTo>
                  <a:lnTo>
                    <a:pt x="1" y="4"/>
                  </a:lnTo>
                  <a:lnTo>
                    <a:pt x="5" y="0"/>
                  </a:lnTo>
                  <a:lnTo>
                    <a:pt x="10" y="4"/>
                  </a:lnTo>
                  <a:lnTo>
                    <a:pt x="11" y="0"/>
                  </a:lnTo>
                  <a:lnTo>
                    <a:pt x="21" y="4"/>
                  </a:lnTo>
                  <a:lnTo>
                    <a:pt x="29" y="19"/>
                  </a:lnTo>
                  <a:lnTo>
                    <a:pt x="63" y="23"/>
                  </a:lnTo>
                  <a:lnTo>
                    <a:pt x="49" y="41"/>
                  </a:lnTo>
                  <a:lnTo>
                    <a:pt x="49" y="48"/>
                  </a:lnTo>
                  <a:lnTo>
                    <a:pt x="60" y="57"/>
                  </a:lnTo>
                  <a:lnTo>
                    <a:pt x="63" y="47"/>
                  </a:lnTo>
                  <a:lnTo>
                    <a:pt x="67" y="51"/>
                  </a:lnTo>
                  <a:lnTo>
                    <a:pt x="76" y="79"/>
                  </a:lnTo>
                  <a:lnTo>
                    <a:pt x="74" y="98"/>
                  </a:lnTo>
                  <a:lnTo>
                    <a:pt x="56" y="64"/>
                  </a:lnTo>
                  <a:lnTo>
                    <a:pt x="42" y="80"/>
                  </a:lnTo>
                  <a:lnTo>
                    <a:pt x="22" y="85"/>
                  </a:lnTo>
                  <a:lnTo>
                    <a:pt x="10" y="3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3" name="Freeform 64"/>
            <p:cNvSpPr>
              <a:spLocks/>
            </p:cNvSpPr>
            <p:nvPr/>
          </p:nvSpPr>
          <p:spPr bwMode="auto">
            <a:xfrm>
              <a:off x="6562725" y="3046438"/>
              <a:ext cx="138113" cy="155575"/>
            </a:xfrm>
            <a:custGeom>
              <a:avLst/>
              <a:gdLst>
                <a:gd name="T0" fmla="*/ 2147483647 w 76"/>
                <a:gd name="T1" fmla="*/ 2147483647 h 98"/>
                <a:gd name="T2" fmla="*/ 0 w 76"/>
                <a:gd name="T3" fmla="*/ 2147483647 h 98"/>
                <a:gd name="T4" fmla="*/ 2147483647 w 76"/>
                <a:gd name="T5" fmla="*/ 2147483647 h 98"/>
                <a:gd name="T6" fmla="*/ 2147483647 w 76"/>
                <a:gd name="T7" fmla="*/ 2147483647 h 98"/>
                <a:gd name="T8" fmla="*/ 2147483647 w 76"/>
                <a:gd name="T9" fmla="*/ 2147483647 h 98"/>
                <a:gd name="T10" fmla="*/ 2147483647 w 76"/>
                <a:gd name="T11" fmla="*/ 0 h 98"/>
                <a:gd name="T12" fmla="*/ 2147483647 w 76"/>
                <a:gd name="T13" fmla="*/ 2147483647 h 98"/>
                <a:gd name="T14" fmla="*/ 2147483647 w 76"/>
                <a:gd name="T15" fmla="*/ 0 h 98"/>
                <a:gd name="T16" fmla="*/ 2147483647 w 76"/>
                <a:gd name="T17" fmla="*/ 2147483647 h 98"/>
                <a:gd name="T18" fmla="*/ 2147483647 w 76"/>
                <a:gd name="T19" fmla="*/ 2147483647 h 98"/>
                <a:gd name="T20" fmla="*/ 2147483647 w 76"/>
                <a:gd name="T21" fmla="*/ 2147483647 h 98"/>
                <a:gd name="T22" fmla="*/ 2147483647 w 76"/>
                <a:gd name="T23" fmla="*/ 2147483647 h 98"/>
                <a:gd name="T24" fmla="*/ 2147483647 w 76"/>
                <a:gd name="T25" fmla="*/ 2147483647 h 98"/>
                <a:gd name="T26" fmla="*/ 2147483647 w 76"/>
                <a:gd name="T27" fmla="*/ 2147483647 h 98"/>
                <a:gd name="T28" fmla="*/ 2147483647 w 76"/>
                <a:gd name="T29" fmla="*/ 2147483647 h 98"/>
                <a:gd name="T30" fmla="*/ 2147483647 w 76"/>
                <a:gd name="T31" fmla="*/ 2147483647 h 98"/>
                <a:gd name="T32" fmla="*/ 2147483647 w 76"/>
                <a:gd name="T33" fmla="*/ 2147483647 h 98"/>
                <a:gd name="T34" fmla="*/ 2147483647 w 76"/>
                <a:gd name="T35" fmla="*/ 2147483647 h 98"/>
                <a:gd name="T36" fmla="*/ 2147483647 w 76"/>
                <a:gd name="T37" fmla="*/ 2147483647 h 98"/>
                <a:gd name="T38" fmla="*/ 2147483647 w 76"/>
                <a:gd name="T39" fmla="*/ 2147483647 h 98"/>
                <a:gd name="T40" fmla="*/ 2147483647 w 76"/>
                <a:gd name="T41" fmla="*/ 2147483647 h 98"/>
                <a:gd name="T42" fmla="*/ 2147483647 w 76"/>
                <a:gd name="T43" fmla="*/ 2147483647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
                <a:gd name="T67" fmla="*/ 0 h 98"/>
                <a:gd name="T68" fmla="*/ 76 w 76"/>
                <a:gd name="T69" fmla="*/ 98 h 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 h="98">
                  <a:moveTo>
                    <a:pt x="10" y="37"/>
                  </a:moveTo>
                  <a:lnTo>
                    <a:pt x="0" y="31"/>
                  </a:lnTo>
                  <a:lnTo>
                    <a:pt x="7" y="16"/>
                  </a:lnTo>
                  <a:lnTo>
                    <a:pt x="3" y="15"/>
                  </a:lnTo>
                  <a:lnTo>
                    <a:pt x="1" y="4"/>
                  </a:lnTo>
                  <a:lnTo>
                    <a:pt x="5" y="0"/>
                  </a:lnTo>
                  <a:lnTo>
                    <a:pt x="10" y="4"/>
                  </a:lnTo>
                  <a:lnTo>
                    <a:pt x="11" y="0"/>
                  </a:lnTo>
                  <a:lnTo>
                    <a:pt x="21" y="4"/>
                  </a:lnTo>
                  <a:lnTo>
                    <a:pt x="29" y="19"/>
                  </a:lnTo>
                  <a:lnTo>
                    <a:pt x="63" y="23"/>
                  </a:lnTo>
                  <a:lnTo>
                    <a:pt x="49" y="41"/>
                  </a:lnTo>
                  <a:lnTo>
                    <a:pt x="49" y="48"/>
                  </a:lnTo>
                  <a:lnTo>
                    <a:pt x="60" y="57"/>
                  </a:lnTo>
                  <a:lnTo>
                    <a:pt x="63" y="47"/>
                  </a:lnTo>
                  <a:lnTo>
                    <a:pt x="67" y="51"/>
                  </a:lnTo>
                  <a:lnTo>
                    <a:pt x="76" y="79"/>
                  </a:lnTo>
                  <a:lnTo>
                    <a:pt x="74" y="98"/>
                  </a:lnTo>
                  <a:lnTo>
                    <a:pt x="56" y="64"/>
                  </a:lnTo>
                  <a:lnTo>
                    <a:pt x="42" y="80"/>
                  </a:lnTo>
                  <a:lnTo>
                    <a:pt x="22" y="85"/>
                  </a:lnTo>
                  <a:lnTo>
                    <a:pt x="10" y="3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4" name="Freeform 65"/>
            <p:cNvSpPr>
              <a:spLocks/>
            </p:cNvSpPr>
            <p:nvPr/>
          </p:nvSpPr>
          <p:spPr bwMode="auto">
            <a:xfrm>
              <a:off x="6573838" y="2995638"/>
              <a:ext cx="92075" cy="42862"/>
            </a:xfrm>
            <a:custGeom>
              <a:avLst/>
              <a:gdLst>
                <a:gd name="T0" fmla="*/ 2147483647 w 49"/>
                <a:gd name="T1" fmla="*/ 2147483647 h 28"/>
                <a:gd name="T2" fmla="*/ 2147483647 w 49"/>
                <a:gd name="T3" fmla="*/ 0 h 28"/>
                <a:gd name="T4" fmla="*/ 2147483647 w 49"/>
                <a:gd name="T5" fmla="*/ 2147483647 h 28"/>
                <a:gd name="T6" fmla="*/ 0 w 49"/>
                <a:gd name="T7" fmla="*/ 2147483647 h 28"/>
                <a:gd name="T8" fmla="*/ 2147483647 w 49"/>
                <a:gd name="T9" fmla="*/ 2147483647 h 28"/>
                <a:gd name="T10" fmla="*/ 2147483647 w 49"/>
                <a:gd name="T11" fmla="*/ 2147483647 h 28"/>
                <a:gd name="T12" fmla="*/ 2147483647 w 49"/>
                <a:gd name="T13" fmla="*/ 2147483647 h 28"/>
                <a:gd name="T14" fmla="*/ 2147483647 w 49"/>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28"/>
                <a:gd name="T26" fmla="*/ 49 w 49"/>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28">
                  <a:moveTo>
                    <a:pt x="41" y="9"/>
                  </a:moveTo>
                  <a:lnTo>
                    <a:pt x="14" y="0"/>
                  </a:lnTo>
                  <a:lnTo>
                    <a:pt x="3" y="18"/>
                  </a:lnTo>
                  <a:lnTo>
                    <a:pt x="0" y="22"/>
                  </a:lnTo>
                  <a:lnTo>
                    <a:pt x="7" y="28"/>
                  </a:lnTo>
                  <a:lnTo>
                    <a:pt x="43" y="27"/>
                  </a:lnTo>
                  <a:lnTo>
                    <a:pt x="49" y="19"/>
                  </a:lnTo>
                  <a:lnTo>
                    <a:pt x="41" y="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5" name="Freeform 66"/>
            <p:cNvSpPr>
              <a:spLocks/>
            </p:cNvSpPr>
            <p:nvPr/>
          </p:nvSpPr>
          <p:spPr bwMode="auto">
            <a:xfrm>
              <a:off x="6573838" y="2995638"/>
              <a:ext cx="92075" cy="42862"/>
            </a:xfrm>
            <a:custGeom>
              <a:avLst/>
              <a:gdLst>
                <a:gd name="T0" fmla="*/ 2147483647 w 49"/>
                <a:gd name="T1" fmla="*/ 2147483647 h 28"/>
                <a:gd name="T2" fmla="*/ 2147483647 w 49"/>
                <a:gd name="T3" fmla="*/ 0 h 28"/>
                <a:gd name="T4" fmla="*/ 2147483647 w 49"/>
                <a:gd name="T5" fmla="*/ 2147483647 h 28"/>
                <a:gd name="T6" fmla="*/ 0 w 49"/>
                <a:gd name="T7" fmla="*/ 2147483647 h 28"/>
                <a:gd name="T8" fmla="*/ 2147483647 w 49"/>
                <a:gd name="T9" fmla="*/ 2147483647 h 28"/>
                <a:gd name="T10" fmla="*/ 2147483647 w 49"/>
                <a:gd name="T11" fmla="*/ 2147483647 h 28"/>
                <a:gd name="T12" fmla="*/ 2147483647 w 49"/>
                <a:gd name="T13" fmla="*/ 2147483647 h 28"/>
                <a:gd name="T14" fmla="*/ 2147483647 w 49"/>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28"/>
                <a:gd name="T26" fmla="*/ 49 w 49"/>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28">
                  <a:moveTo>
                    <a:pt x="41" y="9"/>
                  </a:moveTo>
                  <a:lnTo>
                    <a:pt x="14" y="0"/>
                  </a:lnTo>
                  <a:lnTo>
                    <a:pt x="3" y="18"/>
                  </a:lnTo>
                  <a:lnTo>
                    <a:pt x="0" y="22"/>
                  </a:lnTo>
                  <a:lnTo>
                    <a:pt x="7" y="28"/>
                  </a:lnTo>
                  <a:lnTo>
                    <a:pt x="43" y="27"/>
                  </a:lnTo>
                  <a:lnTo>
                    <a:pt x="49" y="19"/>
                  </a:lnTo>
                  <a:lnTo>
                    <a:pt x="41" y="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6" name="Freeform 67"/>
            <p:cNvSpPr>
              <a:spLocks/>
            </p:cNvSpPr>
            <p:nvPr/>
          </p:nvSpPr>
          <p:spPr bwMode="auto">
            <a:xfrm>
              <a:off x="6048375" y="2786088"/>
              <a:ext cx="744538" cy="766762"/>
            </a:xfrm>
            <a:custGeom>
              <a:avLst/>
              <a:gdLst>
                <a:gd name="T0" fmla="*/ 2147483647 w 416"/>
                <a:gd name="T1" fmla="*/ 2147483647 h 491"/>
                <a:gd name="T2" fmla="*/ 2147483647 w 416"/>
                <a:gd name="T3" fmla="*/ 2147483647 h 491"/>
                <a:gd name="T4" fmla="*/ 2147483647 w 416"/>
                <a:gd name="T5" fmla="*/ 2147483647 h 491"/>
                <a:gd name="T6" fmla="*/ 2147483647 w 416"/>
                <a:gd name="T7" fmla="*/ 2147483647 h 491"/>
                <a:gd name="T8" fmla="*/ 2147483647 w 416"/>
                <a:gd name="T9" fmla="*/ 2147483647 h 491"/>
                <a:gd name="T10" fmla="*/ 2147483647 w 416"/>
                <a:gd name="T11" fmla="*/ 2147483647 h 491"/>
                <a:gd name="T12" fmla="*/ 2147483647 w 416"/>
                <a:gd name="T13" fmla="*/ 2147483647 h 491"/>
                <a:gd name="T14" fmla="*/ 2147483647 w 416"/>
                <a:gd name="T15" fmla="*/ 2147483647 h 491"/>
                <a:gd name="T16" fmla="*/ 2147483647 w 416"/>
                <a:gd name="T17" fmla="*/ 2147483647 h 491"/>
                <a:gd name="T18" fmla="*/ 2147483647 w 416"/>
                <a:gd name="T19" fmla="*/ 2147483647 h 491"/>
                <a:gd name="T20" fmla="*/ 2147483647 w 416"/>
                <a:gd name="T21" fmla="*/ 2147483647 h 491"/>
                <a:gd name="T22" fmla="*/ 2147483647 w 416"/>
                <a:gd name="T23" fmla="*/ 2147483647 h 491"/>
                <a:gd name="T24" fmla="*/ 2147483647 w 416"/>
                <a:gd name="T25" fmla="*/ 2147483647 h 491"/>
                <a:gd name="T26" fmla="*/ 2147483647 w 416"/>
                <a:gd name="T27" fmla="*/ 2147483647 h 491"/>
                <a:gd name="T28" fmla="*/ 2147483647 w 416"/>
                <a:gd name="T29" fmla="*/ 2147483647 h 491"/>
                <a:gd name="T30" fmla="*/ 2147483647 w 416"/>
                <a:gd name="T31" fmla="*/ 2147483647 h 491"/>
                <a:gd name="T32" fmla="*/ 2147483647 w 416"/>
                <a:gd name="T33" fmla="*/ 2147483647 h 491"/>
                <a:gd name="T34" fmla="*/ 2147483647 w 416"/>
                <a:gd name="T35" fmla="*/ 2147483647 h 491"/>
                <a:gd name="T36" fmla="*/ 2147483647 w 416"/>
                <a:gd name="T37" fmla="*/ 2147483647 h 491"/>
                <a:gd name="T38" fmla="*/ 2147483647 w 416"/>
                <a:gd name="T39" fmla="*/ 2147483647 h 491"/>
                <a:gd name="T40" fmla="*/ 2147483647 w 416"/>
                <a:gd name="T41" fmla="*/ 2147483647 h 491"/>
                <a:gd name="T42" fmla="*/ 2147483647 w 416"/>
                <a:gd name="T43" fmla="*/ 2147483647 h 491"/>
                <a:gd name="T44" fmla="*/ 2147483647 w 416"/>
                <a:gd name="T45" fmla="*/ 2147483647 h 491"/>
                <a:gd name="T46" fmla="*/ 2147483647 w 416"/>
                <a:gd name="T47" fmla="*/ 2147483647 h 491"/>
                <a:gd name="T48" fmla="*/ 2147483647 w 416"/>
                <a:gd name="T49" fmla="*/ 2147483647 h 491"/>
                <a:gd name="T50" fmla="*/ 2147483647 w 416"/>
                <a:gd name="T51" fmla="*/ 2147483647 h 491"/>
                <a:gd name="T52" fmla="*/ 2147483647 w 416"/>
                <a:gd name="T53" fmla="*/ 2147483647 h 491"/>
                <a:gd name="T54" fmla="*/ 2147483647 w 416"/>
                <a:gd name="T55" fmla="*/ 2147483647 h 491"/>
                <a:gd name="T56" fmla="*/ 2147483647 w 416"/>
                <a:gd name="T57" fmla="*/ 2147483647 h 491"/>
                <a:gd name="T58" fmla="*/ 2147483647 w 416"/>
                <a:gd name="T59" fmla="*/ 2147483647 h 491"/>
                <a:gd name="T60" fmla="*/ 2147483647 w 416"/>
                <a:gd name="T61" fmla="*/ 2147483647 h 491"/>
                <a:gd name="T62" fmla="*/ 2147483647 w 416"/>
                <a:gd name="T63" fmla="*/ 2147483647 h 491"/>
                <a:gd name="T64" fmla="*/ 2147483647 w 416"/>
                <a:gd name="T65" fmla="*/ 2147483647 h 491"/>
                <a:gd name="T66" fmla="*/ 0 w 416"/>
                <a:gd name="T67" fmla="*/ 2147483647 h 491"/>
                <a:gd name="T68" fmla="*/ 2147483647 w 416"/>
                <a:gd name="T69" fmla="*/ 2147483647 h 491"/>
                <a:gd name="T70" fmla="*/ 2147483647 w 416"/>
                <a:gd name="T71" fmla="*/ 2147483647 h 491"/>
                <a:gd name="T72" fmla="*/ 2147483647 w 416"/>
                <a:gd name="T73" fmla="*/ 2147483647 h 491"/>
                <a:gd name="T74" fmla="*/ 2147483647 w 416"/>
                <a:gd name="T75" fmla="*/ 2147483647 h 491"/>
                <a:gd name="T76" fmla="*/ 2147483647 w 416"/>
                <a:gd name="T77" fmla="*/ 2147483647 h 491"/>
                <a:gd name="T78" fmla="*/ 2147483647 w 416"/>
                <a:gd name="T79" fmla="*/ 2147483647 h 491"/>
                <a:gd name="T80" fmla="*/ 2147483647 w 416"/>
                <a:gd name="T81" fmla="*/ 2147483647 h 491"/>
                <a:gd name="T82" fmla="*/ 2147483647 w 416"/>
                <a:gd name="T83" fmla="*/ 2147483647 h 491"/>
                <a:gd name="T84" fmla="*/ 2147483647 w 416"/>
                <a:gd name="T85" fmla="*/ 2147483647 h 491"/>
                <a:gd name="T86" fmla="*/ 2147483647 w 416"/>
                <a:gd name="T87" fmla="*/ 2147483647 h 491"/>
                <a:gd name="T88" fmla="*/ 2147483647 w 416"/>
                <a:gd name="T89" fmla="*/ 2147483647 h 491"/>
                <a:gd name="T90" fmla="*/ 2147483647 w 416"/>
                <a:gd name="T91" fmla="*/ 2147483647 h 491"/>
                <a:gd name="T92" fmla="*/ 2147483647 w 416"/>
                <a:gd name="T93" fmla="*/ 2147483647 h 491"/>
                <a:gd name="T94" fmla="*/ 2147483647 w 416"/>
                <a:gd name="T95" fmla="*/ 2147483647 h 491"/>
                <a:gd name="T96" fmla="*/ 2147483647 w 416"/>
                <a:gd name="T97" fmla="*/ 2147483647 h 491"/>
                <a:gd name="T98" fmla="*/ 2147483647 w 416"/>
                <a:gd name="T99" fmla="*/ 2147483647 h 491"/>
                <a:gd name="T100" fmla="*/ 2147483647 w 416"/>
                <a:gd name="T101" fmla="*/ 2147483647 h 491"/>
                <a:gd name="T102" fmla="*/ 2147483647 w 416"/>
                <a:gd name="T103" fmla="*/ 2147483647 h 491"/>
                <a:gd name="T104" fmla="*/ 2147483647 w 416"/>
                <a:gd name="T105" fmla="*/ 2147483647 h 491"/>
                <a:gd name="T106" fmla="*/ 2147483647 w 416"/>
                <a:gd name="T107" fmla="*/ 2147483647 h 4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6"/>
                <a:gd name="T163" fmla="*/ 0 h 491"/>
                <a:gd name="T164" fmla="*/ 416 w 416"/>
                <a:gd name="T165" fmla="*/ 491 h 4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6" h="491">
                  <a:moveTo>
                    <a:pt x="290" y="139"/>
                  </a:moveTo>
                  <a:lnTo>
                    <a:pt x="297" y="152"/>
                  </a:lnTo>
                  <a:lnTo>
                    <a:pt x="294" y="156"/>
                  </a:lnTo>
                  <a:lnTo>
                    <a:pt x="301" y="162"/>
                  </a:lnTo>
                  <a:lnTo>
                    <a:pt x="337" y="161"/>
                  </a:lnTo>
                  <a:lnTo>
                    <a:pt x="343" y="153"/>
                  </a:lnTo>
                  <a:lnTo>
                    <a:pt x="335" y="143"/>
                  </a:lnTo>
                  <a:lnTo>
                    <a:pt x="354" y="136"/>
                  </a:lnTo>
                  <a:lnTo>
                    <a:pt x="370" y="117"/>
                  </a:lnTo>
                  <a:lnTo>
                    <a:pt x="388" y="115"/>
                  </a:lnTo>
                  <a:lnTo>
                    <a:pt x="416" y="137"/>
                  </a:lnTo>
                  <a:lnTo>
                    <a:pt x="412" y="155"/>
                  </a:lnTo>
                  <a:lnTo>
                    <a:pt x="401" y="155"/>
                  </a:lnTo>
                  <a:lnTo>
                    <a:pt x="391" y="167"/>
                  </a:lnTo>
                  <a:lnTo>
                    <a:pt x="381" y="212"/>
                  </a:lnTo>
                  <a:lnTo>
                    <a:pt x="370" y="215"/>
                  </a:lnTo>
                  <a:lnTo>
                    <a:pt x="368" y="242"/>
                  </a:lnTo>
                  <a:lnTo>
                    <a:pt x="363" y="247"/>
                  </a:lnTo>
                  <a:lnTo>
                    <a:pt x="354" y="219"/>
                  </a:lnTo>
                  <a:lnTo>
                    <a:pt x="350" y="215"/>
                  </a:lnTo>
                  <a:lnTo>
                    <a:pt x="347" y="225"/>
                  </a:lnTo>
                  <a:lnTo>
                    <a:pt x="336" y="216"/>
                  </a:lnTo>
                  <a:lnTo>
                    <a:pt x="336" y="209"/>
                  </a:lnTo>
                  <a:lnTo>
                    <a:pt x="350" y="191"/>
                  </a:lnTo>
                  <a:lnTo>
                    <a:pt x="316" y="187"/>
                  </a:lnTo>
                  <a:lnTo>
                    <a:pt x="308" y="172"/>
                  </a:lnTo>
                  <a:lnTo>
                    <a:pt x="298" y="168"/>
                  </a:lnTo>
                  <a:lnTo>
                    <a:pt x="297" y="172"/>
                  </a:lnTo>
                  <a:lnTo>
                    <a:pt x="292" y="168"/>
                  </a:lnTo>
                  <a:lnTo>
                    <a:pt x="288" y="172"/>
                  </a:lnTo>
                  <a:lnTo>
                    <a:pt x="290" y="183"/>
                  </a:lnTo>
                  <a:lnTo>
                    <a:pt x="294" y="184"/>
                  </a:lnTo>
                  <a:lnTo>
                    <a:pt x="287" y="199"/>
                  </a:lnTo>
                  <a:lnTo>
                    <a:pt x="297" y="205"/>
                  </a:lnTo>
                  <a:lnTo>
                    <a:pt x="309" y="253"/>
                  </a:lnTo>
                  <a:lnTo>
                    <a:pt x="301" y="254"/>
                  </a:lnTo>
                  <a:lnTo>
                    <a:pt x="297" y="244"/>
                  </a:lnTo>
                  <a:lnTo>
                    <a:pt x="297" y="250"/>
                  </a:lnTo>
                  <a:lnTo>
                    <a:pt x="283" y="256"/>
                  </a:lnTo>
                  <a:lnTo>
                    <a:pt x="277" y="282"/>
                  </a:lnTo>
                  <a:lnTo>
                    <a:pt x="257" y="292"/>
                  </a:lnTo>
                  <a:lnTo>
                    <a:pt x="250" y="307"/>
                  </a:lnTo>
                  <a:lnTo>
                    <a:pt x="221" y="333"/>
                  </a:lnTo>
                  <a:lnTo>
                    <a:pt x="218" y="346"/>
                  </a:lnTo>
                  <a:lnTo>
                    <a:pt x="205" y="348"/>
                  </a:lnTo>
                  <a:lnTo>
                    <a:pt x="204" y="356"/>
                  </a:lnTo>
                  <a:lnTo>
                    <a:pt x="195" y="355"/>
                  </a:lnTo>
                  <a:lnTo>
                    <a:pt x="191" y="369"/>
                  </a:lnTo>
                  <a:lnTo>
                    <a:pt x="197" y="400"/>
                  </a:lnTo>
                  <a:lnTo>
                    <a:pt x="190" y="426"/>
                  </a:lnTo>
                  <a:lnTo>
                    <a:pt x="193" y="453"/>
                  </a:lnTo>
                  <a:lnTo>
                    <a:pt x="186" y="453"/>
                  </a:lnTo>
                  <a:lnTo>
                    <a:pt x="181" y="470"/>
                  </a:lnTo>
                  <a:lnTo>
                    <a:pt x="170" y="477"/>
                  </a:lnTo>
                  <a:lnTo>
                    <a:pt x="160" y="491"/>
                  </a:lnTo>
                  <a:lnTo>
                    <a:pt x="143" y="475"/>
                  </a:lnTo>
                  <a:lnTo>
                    <a:pt x="107" y="378"/>
                  </a:lnTo>
                  <a:lnTo>
                    <a:pt x="90" y="343"/>
                  </a:lnTo>
                  <a:lnTo>
                    <a:pt x="69" y="242"/>
                  </a:lnTo>
                  <a:lnTo>
                    <a:pt x="65" y="242"/>
                  </a:lnTo>
                  <a:lnTo>
                    <a:pt x="63" y="259"/>
                  </a:lnTo>
                  <a:lnTo>
                    <a:pt x="56" y="264"/>
                  </a:lnTo>
                  <a:lnTo>
                    <a:pt x="41" y="267"/>
                  </a:lnTo>
                  <a:lnTo>
                    <a:pt x="17" y="242"/>
                  </a:lnTo>
                  <a:lnTo>
                    <a:pt x="32" y="240"/>
                  </a:lnTo>
                  <a:lnTo>
                    <a:pt x="34" y="229"/>
                  </a:lnTo>
                  <a:lnTo>
                    <a:pt x="18" y="232"/>
                  </a:lnTo>
                  <a:lnTo>
                    <a:pt x="0" y="216"/>
                  </a:lnTo>
                  <a:lnTo>
                    <a:pt x="10" y="206"/>
                  </a:lnTo>
                  <a:lnTo>
                    <a:pt x="41" y="205"/>
                  </a:lnTo>
                  <a:lnTo>
                    <a:pt x="41" y="194"/>
                  </a:lnTo>
                  <a:lnTo>
                    <a:pt x="34" y="180"/>
                  </a:lnTo>
                  <a:lnTo>
                    <a:pt x="25" y="177"/>
                  </a:lnTo>
                  <a:lnTo>
                    <a:pt x="25" y="165"/>
                  </a:lnTo>
                  <a:lnTo>
                    <a:pt x="17" y="164"/>
                  </a:lnTo>
                  <a:lnTo>
                    <a:pt x="17" y="153"/>
                  </a:lnTo>
                  <a:lnTo>
                    <a:pt x="25" y="140"/>
                  </a:lnTo>
                  <a:lnTo>
                    <a:pt x="34" y="145"/>
                  </a:lnTo>
                  <a:lnTo>
                    <a:pt x="45" y="140"/>
                  </a:lnTo>
                  <a:lnTo>
                    <a:pt x="80" y="85"/>
                  </a:lnTo>
                  <a:lnTo>
                    <a:pt x="76" y="72"/>
                  </a:lnTo>
                  <a:lnTo>
                    <a:pt x="84" y="67"/>
                  </a:lnTo>
                  <a:lnTo>
                    <a:pt x="84" y="63"/>
                  </a:lnTo>
                  <a:lnTo>
                    <a:pt x="65" y="50"/>
                  </a:lnTo>
                  <a:lnTo>
                    <a:pt x="62" y="32"/>
                  </a:lnTo>
                  <a:lnTo>
                    <a:pt x="53" y="25"/>
                  </a:lnTo>
                  <a:lnTo>
                    <a:pt x="56" y="19"/>
                  </a:lnTo>
                  <a:lnTo>
                    <a:pt x="83" y="25"/>
                  </a:lnTo>
                  <a:lnTo>
                    <a:pt x="98" y="19"/>
                  </a:lnTo>
                  <a:lnTo>
                    <a:pt x="105" y="9"/>
                  </a:lnTo>
                  <a:lnTo>
                    <a:pt x="128" y="0"/>
                  </a:lnTo>
                  <a:lnTo>
                    <a:pt x="142" y="6"/>
                  </a:lnTo>
                  <a:lnTo>
                    <a:pt x="142" y="22"/>
                  </a:lnTo>
                  <a:lnTo>
                    <a:pt x="132" y="38"/>
                  </a:lnTo>
                  <a:lnTo>
                    <a:pt x="142" y="60"/>
                  </a:lnTo>
                  <a:lnTo>
                    <a:pt x="129" y="60"/>
                  </a:lnTo>
                  <a:lnTo>
                    <a:pt x="129" y="64"/>
                  </a:lnTo>
                  <a:lnTo>
                    <a:pt x="142" y="88"/>
                  </a:lnTo>
                  <a:lnTo>
                    <a:pt x="173" y="101"/>
                  </a:lnTo>
                  <a:lnTo>
                    <a:pt x="163" y="127"/>
                  </a:lnTo>
                  <a:lnTo>
                    <a:pt x="207" y="150"/>
                  </a:lnTo>
                  <a:lnTo>
                    <a:pt x="226" y="152"/>
                  </a:lnTo>
                  <a:lnTo>
                    <a:pt x="240" y="162"/>
                  </a:lnTo>
                  <a:lnTo>
                    <a:pt x="271" y="168"/>
                  </a:lnTo>
                  <a:lnTo>
                    <a:pt x="285" y="168"/>
                  </a:lnTo>
                  <a:lnTo>
                    <a:pt x="283" y="156"/>
                  </a:lnTo>
                  <a:lnTo>
                    <a:pt x="283" y="142"/>
                  </a:lnTo>
                  <a:lnTo>
                    <a:pt x="290" y="13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7" name="Freeform 68"/>
            <p:cNvSpPr>
              <a:spLocks/>
            </p:cNvSpPr>
            <p:nvPr/>
          </p:nvSpPr>
          <p:spPr bwMode="auto">
            <a:xfrm>
              <a:off x="6048375" y="2786088"/>
              <a:ext cx="744538" cy="766762"/>
            </a:xfrm>
            <a:custGeom>
              <a:avLst/>
              <a:gdLst>
                <a:gd name="T0" fmla="*/ 2147483647 w 416"/>
                <a:gd name="T1" fmla="*/ 2147483647 h 491"/>
                <a:gd name="T2" fmla="*/ 2147483647 w 416"/>
                <a:gd name="T3" fmla="*/ 2147483647 h 491"/>
                <a:gd name="T4" fmla="*/ 2147483647 w 416"/>
                <a:gd name="T5" fmla="*/ 2147483647 h 491"/>
                <a:gd name="T6" fmla="*/ 2147483647 w 416"/>
                <a:gd name="T7" fmla="*/ 2147483647 h 491"/>
                <a:gd name="T8" fmla="*/ 2147483647 w 416"/>
                <a:gd name="T9" fmla="*/ 2147483647 h 491"/>
                <a:gd name="T10" fmla="*/ 2147483647 w 416"/>
                <a:gd name="T11" fmla="*/ 2147483647 h 491"/>
                <a:gd name="T12" fmla="*/ 2147483647 w 416"/>
                <a:gd name="T13" fmla="*/ 2147483647 h 491"/>
                <a:gd name="T14" fmla="*/ 2147483647 w 416"/>
                <a:gd name="T15" fmla="*/ 2147483647 h 491"/>
                <a:gd name="T16" fmla="*/ 2147483647 w 416"/>
                <a:gd name="T17" fmla="*/ 2147483647 h 491"/>
                <a:gd name="T18" fmla="*/ 2147483647 w 416"/>
                <a:gd name="T19" fmla="*/ 2147483647 h 491"/>
                <a:gd name="T20" fmla="*/ 2147483647 w 416"/>
                <a:gd name="T21" fmla="*/ 2147483647 h 491"/>
                <a:gd name="T22" fmla="*/ 2147483647 w 416"/>
                <a:gd name="T23" fmla="*/ 2147483647 h 491"/>
                <a:gd name="T24" fmla="*/ 2147483647 w 416"/>
                <a:gd name="T25" fmla="*/ 2147483647 h 491"/>
                <a:gd name="T26" fmla="*/ 2147483647 w 416"/>
                <a:gd name="T27" fmla="*/ 2147483647 h 491"/>
                <a:gd name="T28" fmla="*/ 2147483647 w 416"/>
                <a:gd name="T29" fmla="*/ 2147483647 h 491"/>
                <a:gd name="T30" fmla="*/ 2147483647 w 416"/>
                <a:gd name="T31" fmla="*/ 2147483647 h 491"/>
                <a:gd name="T32" fmla="*/ 2147483647 w 416"/>
                <a:gd name="T33" fmla="*/ 2147483647 h 491"/>
                <a:gd name="T34" fmla="*/ 2147483647 w 416"/>
                <a:gd name="T35" fmla="*/ 2147483647 h 491"/>
                <a:gd name="T36" fmla="*/ 2147483647 w 416"/>
                <a:gd name="T37" fmla="*/ 2147483647 h 491"/>
                <a:gd name="T38" fmla="*/ 2147483647 w 416"/>
                <a:gd name="T39" fmla="*/ 2147483647 h 491"/>
                <a:gd name="T40" fmla="*/ 2147483647 w 416"/>
                <a:gd name="T41" fmla="*/ 2147483647 h 491"/>
                <a:gd name="T42" fmla="*/ 2147483647 w 416"/>
                <a:gd name="T43" fmla="*/ 2147483647 h 491"/>
                <a:gd name="T44" fmla="*/ 2147483647 w 416"/>
                <a:gd name="T45" fmla="*/ 2147483647 h 491"/>
                <a:gd name="T46" fmla="*/ 2147483647 w 416"/>
                <a:gd name="T47" fmla="*/ 2147483647 h 491"/>
                <a:gd name="T48" fmla="*/ 2147483647 w 416"/>
                <a:gd name="T49" fmla="*/ 2147483647 h 491"/>
                <a:gd name="T50" fmla="*/ 2147483647 w 416"/>
                <a:gd name="T51" fmla="*/ 2147483647 h 491"/>
                <a:gd name="T52" fmla="*/ 2147483647 w 416"/>
                <a:gd name="T53" fmla="*/ 2147483647 h 491"/>
                <a:gd name="T54" fmla="*/ 2147483647 w 416"/>
                <a:gd name="T55" fmla="*/ 2147483647 h 491"/>
                <a:gd name="T56" fmla="*/ 2147483647 w 416"/>
                <a:gd name="T57" fmla="*/ 2147483647 h 491"/>
                <a:gd name="T58" fmla="*/ 2147483647 w 416"/>
                <a:gd name="T59" fmla="*/ 2147483647 h 491"/>
                <a:gd name="T60" fmla="*/ 2147483647 w 416"/>
                <a:gd name="T61" fmla="*/ 2147483647 h 491"/>
                <a:gd name="T62" fmla="*/ 2147483647 w 416"/>
                <a:gd name="T63" fmla="*/ 2147483647 h 491"/>
                <a:gd name="T64" fmla="*/ 2147483647 w 416"/>
                <a:gd name="T65" fmla="*/ 2147483647 h 491"/>
                <a:gd name="T66" fmla="*/ 0 w 416"/>
                <a:gd name="T67" fmla="*/ 2147483647 h 491"/>
                <a:gd name="T68" fmla="*/ 2147483647 w 416"/>
                <a:gd name="T69" fmla="*/ 2147483647 h 491"/>
                <a:gd name="T70" fmla="*/ 2147483647 w 416"/>
                <a:gd name="T71" fmla="*/ 2147483647 h 491"/>
                <a:gd name="T72" fmla="*/ 2147483647 w 416"/>
                <a:gd name="T73" fmla="*/ 2147483647 h 491"/>
                <a:gd name="T74" fmla="*/ 2147483647 w 416"/>
                <a:gd name="T75" fmla="*/ 2147483647 h 491"/>
                <a:gd name="T76" fmla="*/ 2147483647 w 416"/>
                <a:gd name="T77" fmla="*/ 2147483647 h 491"/>
                <a:gd name="T78" fmla="*/ 2147483647 w 416"/>
                <a:gd name="T79" fmla="*/ 2147483647 h 491"/>
                <a:gd name="T80" fmla="*/ 2147483647 w 416"/>
                <a:gd name="T81" fmla="*/ 2147483647 h 491"/>
                <a:gd name="T82" fmla="*/ 2147483647 w 416"/>
                <a:gd name="T83" fmla="*/ 2147483647 h 491"/>
                <a:gd name="T84" fmla="*/ 2147483647 w 416"/>
                <a:gd name="T85" fmla="*/ 2147483647 h 491"/>
                <a:gd name="T86" fmla="*/ 2147483647 w 416"/>
                <a:gd name="T87" fmla="*/ 2147483647 h 491"/>
                <a:gd name="T88" fmla="*/ 2147483647 w 416"/>
                <a:gd name="T89" fmla="*/ 2147483647 h 491"/>
                <a:gd name="T90" fmla="*/ 2147483647 w 416"/>
                <a:gd name="T91" fmla="*/ 2147483647 h 491"/>
                <a:gd name="T92" fmla="*/ 2147483647 w 416"/>
                <a:gd name="T93" fmla="*/ 2147483647 h 491"/>
                <a:gd name="T94" fmla="*/ 2147483647 w 416"/>
                <a:gd name="T95" fmla="*/ 2147483647 h 491"/>
                <a:gd name="T96" fmla="*/ 2147483647 w 416"/>
                <a:gd name="T97" fmla="*/ 2147483647 h 491"/>
                <a:gd name="T98" fmla="*/ 2147483647 w 416"/>
                <a:gd name="T99" fmla="*/ 2147483647 h 491"/>
                <a:gd name="T100" fmla="*/ 2147483647 w 416"/>
                <a:gd name="T101" fmla="*/ 2147483647 h 491"/>
                <a:gd name="T102" fmla="*/ 2147483647 w 416"/>
                <a:gd name="T103" fmla="*/ 2147483647 h 491"/>
                <a:gd name="T104" fmla="*/ 2147483647 w 416"/>
                <a:gd name="T105" fmla="*/ 2147483647 h 491"/>
                <a:gd name="T106" fmla="*/ 2147483647 w 416"/>
                <a:gd name="T107" fmla="*/ 2147483647 h 4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6"/>
                <a:gd name="T163" fmla="*/ 0 h 491"/>
                <a:gd name="T164" fmla="*/ 416 w 416"/>
                <a:gd name="T165" fmla="*/ 491 h 4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6" h="491">
                  <a:moveTo>
                    <a:pt x="290" y="139"/>
                  </a:moveTo>
                  <a:lnTo>
                    <a:pt x="297" y="152"/>
                  </a:lnTo>
                  <a:lnTo>
                    <a:pt x="294" y="156"/>
                  </a:lnTo>
                  <a:lnTo>
                    <a:pt x="301" y="162"/>
                  </a:lnTo>
                  <a:lnTo>
                    <a:pt x="337" y="161"/>
                  </a:lnTo>
                  <a:lnTo>
                    <a:pt x="343" y="153"/>
                  </a:lnTo>
                  <a:lnTo>
                    <a:pt x="335" y="143"/>
                  </a:lnTo>
                  <a:lnTo>
                    <a:pt x="354" y="136"/>
                  </a:lnTo>
                  <a:lnTo>
                    <a:pt x="370" y="117"/>
                  </a:lnTo>
                  <a:lnTo>
                    <a:pt x="388" y="115"/>
                  </a:lnTo>
                  <a:lnTo>
                    <a:pt x="416" y="137"/>
                  </a:lnTo>
                  <a:lnTo>
                    <a:pt x="412" y="155"/>
                  </a:lnTo>
                  <a:lnTo>
                    <a:pt x="401" y="155"/>
                  </a:lnTo>
                  <a:lnTo>
                    <a:pt x="391" y="167"/>
                  </a:lnTo>
                  <a:lnTo>
                    <a:pt x="381" y="212"/>
                  </a:lnTo>
                  <a:lnTo>
                    <a:pt x="370" y="215"/>
                  </a:lnTo>
                  <a:lnTo>
                    <a:pt x="368" y="242"/>
                  </a:lnTo>
                  <a:lnTo>
                    <a:pt x="363" y="247"/>
                  </a:lnTo>
                  <a:lnTo>
                    <a:pt x="354" y="219"/>
                  </a:lnTo>
                  <a:lnTo>
                    <a:pt x="350" y="215"/>
                  </a:lnTo>
                  <a:lnTo>
                    <a:pt x="347" y="225"/>
                  </a:lnTo>
                  <a:lnTo>
                    <a:pt x="336" y="216"/>
                  </a:lnTo>
                  <a:lnTo>
                    <a:pt x="336" y="209"/>
                  </a:lnTo>
                  <a:lnTo>
                    <a:pt x="350" y="191"/>
                  </a:lnTo>
                  <a:lnTo>
                    <a:pt x="316" y="187"/>
                  </a:lnTo>
                  <a:lnTo>
                    <a:pt x="308" y="172"/>
                  </a:lnTo>
                  <a:lnTo>
                    <a:pt x="298" y="168"/>
                  </a:lnTo>
                  <a:lnTo>
                    <a:pt x="297" y="172"/>
                  </a:lnTo>
                  <a:lnTo>
                    <a:pt x="292" y="168"/>
                  </a:lnTo>
                  <a:lnTo>
                    <a:pt x="288" y="172"/>
                  </a:lnTo>
                  <a:lnTo>
                    <a:pt x="290" y="183"/>
                  </a:lnTo>
                  <a:lnTo>
                    <a:pt x="294" y="184"/>
                  </a:lnTo>
                  <a:lnTo>
                    <a:pt x="287" y="199"/>
                  </a:lnTo>
                  <a:lnTo>
                    <a:pt x="297" y="205"/>
                  </a:lnTo>
                  <a:lnTo>
                    <a:pt x="309" y="253"/>
                  </a:lnTo>
                  <a:lnTo>
                    <a:pt x="301" y="254"/>
                  </a:lnTo>
                  <a:lnTo>
                    <a:pt x="297" y="244"/>
                  </a:lnTo>
                  <a:lnTo>
                    <a:pt x="297" y="250"/>
                  </a:lnTo>
                  <a:lnTo>
                    <a:pt x="283" y="256"/>
                  </a:lnTo>
                  <a:lnTo>
                    <a:pt x="277" y="282"/>
                  </a:lnTo>
                  <a:lnTo>
                    <a:pt x="257" y="292"/>
                  </a:lnTo>
                  <a:lnTo>
                    <a:pt x="250" y="307"/>
                  </a:lnTo>
                  <a:lnTo>
                    <a:pt x="221" y="333"/>
                  </a:lnTo>
                  <a:lnTo>
                    <a:pt x="218" y="346"/>
                  </a:lnTo>
                  <a:lnTo>
                    <a:pt x="205" y="348"/>
                  </a:lnTo>
                  <a:lnTo>
                    <a:pt x="204" y="356"/>
                  </a:lnTo>
                  <a:lnTo>
                    <a:pt x="195" y="355"/>
                  </a:lnTo>
                  <a:lnTo>
                    <a:pt x="191" y="369"/>
                  </a:lnTo>
                  <a:lnTo>
                    <a:pt x="197" y="400"/>
                  </a:lnTo>
                  <a:lnTo>
                    <a:pt x="190" y="426"/>
                  </a:lnTo>
                  <a:lnTo>
                    <a:pt x="193" y="453"/>
                  </a:lnTo>
                  <a:lnTo>
                    <a:pt x="186" y="453"/>
                  </a:lnTo>
                  <a:lnTo>
                    <a:pt x="181" y="470"/>
                  </a:lnTo>
                  <a:lnTo>
                    <a:pt x="170" y="477"/>
                  </a:lnTo>
                  <a:lnTo>
                    <a:pt x="160" y="491"/>
                  </a:lnTo>
                  <a:lnTo>
                    <a:pt x="143" y="475"/>
                  </a:lnTo>
                  <a:lnTo>
                    <a:pt x="107" y="378"/>
                  </a:lnTo>
                  <a:lnTo>
                    <a:pt x="90" y="343"/>
                  </a:lnTo>
                  <a:lnTo>
                    <a:pt x="69" y="242"/>
                  </a:lnTo>
                  <a:lnTo>
                    <a:pt x="65" y="242"/>
                  </a:lnTo>
                  <a:lnTo>
                    <a:pt x="63" y="259"/>
                  </a:lnTo>
                  <a:lnTo>
                    <a:pt x="56" y="264"/>
                  </a:lnTo>
                  <a:lnTo>
                    <a:pt x="41" y="267"/>
                  </a:lnTo>
                  <a:lnTo>
                    <a:pt x="17" y="242"/>
                  </a:lnTo>
                  <a:lnTo>
                    <a:pt x="32" y="240"/>
                  </a:lnTo>
                  <a:lnTo>
                    <a:pt x="34" y="229"/>
                  </a:lnTo>
                  <a:lnTo>
                    <a:pt x="18" y="232"/>
                  </a:lnTo>
                  <a:lnTo>
                    <a:pt x="0" y="216"/>
                  </a:lnTo>
                  <a:lnTo>
                    <a:pt x="10" y="206"/>
                  </a:lnTo>
                  <a:lnTo>
                    <a:pt x="41" y="205"/>
                  </a:lnTo>
                  <a:lnTo>
                    <a:pt x="41" y="194"/>
                  </a:lnTo>
                  <a:lnTo>
                    <a:pt x="34" y="180"/>
                  </a:lnTo>
                  <a:lnTo>
                    <a:pt x="25" y="177"/>
                  </a:lnTo>
                  <a:lnTo>
                    <a:pt x="25" y="165"/>
                  </a:lnTo>
                  <a:lnTo>
                    <a:pt x="17" y="164"/>
                  </a:lnTo>
                  <a:lnTo>
                    <a:pt x="17" y="153"/>
                  </a:lnTo>
                  <a:lnTo>
                    <a:pt x="25" y="140"/>
                  </a:lnTo>
                  <a:lnTo>
                    <a:pt x="34" y="145"/>
                  </a:lnTo>
                  <a:lnTo>
                    <a:pt x="45" y="140"/>
                  </a:lnTo>
                  <a:lnTo>
                    <a:pt x="80" y="85"/>
                  </a:lnTo>
                  <a:lnTo>
                    <a:pt x="76" y="72"/>
                  </a:lnTo>
                  <a:lnTo>
                    <a:pt x="84" y="67"/>
                  </a:lnTo>
                  <a:lnTo>
                    <a:pt x="84" y="63"/>
                  </a:lnTo>
                  <a:lnTo>
                    <a:pt x="65" y="50"/>
                  </a:lnTo>
                  <a:lnTo>
                    <a:pt x="62" y="32"/>
                  </a:lnTo>
                  <a:lnTo>
                    <a:pt x="53" y="25"/>
                  </a:lnTo>
                  <a:lnTo>
                    <a:pt x="56" y="19"/>
                  </a:lnTo>
                  <a:lnTo>
                    <a:pt x="83" y="25"/>
                  </a:lnTo>
                  <a:lnTo>
                    <a:pt x="98" y="19"/>
                  </a:lnTo>
                  <a:lnTo>
                    <a:pt x="105" y="9"/>
                  </a:lnTo>
                  <a:lnTo>
                    <a:pt x="128" y="0"/>
                  </a:lnTo>
                  <a:lnTo>
                    <a:pt x="142" y="6"/>
                  </a:lnTo>
                  <a:lnTo>
                    <a:pt x="142" y="22"/>
                  </a:lnTo>
                  <a:lnTo>
                    <a:pt x="132" y="38"/>
                  </a:lnTo>
                  <a:lnTo>
                    <a:pt x="142" y="60"/>
                  </a:lnTo>
                  <a:lnTo>
                    <a:pt x="129" y="60"/>
                  </a:lnTo>
                  <a:lnTo>
                    <a:pt x="129" y="64"/>
                  </a:lnTo>
                  <a:lnTo>
                    <a:pt x="142" y="88"/>
                  </a:lnTo>
                  <a:lnTo>
                    <a:pt x="173" y="101"/>
                  </a:lnTo>
                  <a:lnTo>
                    <a:pt x="163" y="127"/>
                  </a:lnTo>
                  <a:lnTo>
                    <a:pt x="207" y="150"/>
                  </a:lnTo>
                  <a:lnTo>
                    <a:pt x="226" y="152"/>
                  </a:lnTo>
                  <a:lnTo>
                    <a:pt x="240" y="162"/>
                  </a:lnTo>
                  <a:lnTo>
                    <a:pt x="271" y="168"/>
                  </a:lnTo>
                  <a:lnTo>
                    <a:pt x="285" y="168"/>
                  </a:lnTo>
                  <a:lnTo>
                    <a:pt x="283" y="156"/>
                  </a:lnTo>
                  <a:lnTo>
                    <a:pt x="283" y="142"/>
                  </a:lnTo>
                  <a:lnTo>
                    <a:pt x="290" y="139"/>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8" name="Freeform 69"/>
            <p:cNvSpPr>
              <a:spLocks/>
            </p:cNvSpPr>
            <p:nvPr/>
          </p:nvSpPr>
          <p:spPr bwMode="auto">
            <a:xfrm>
              <a:off x="6340475" y="2944838"/>
              <a:ext cx="220663" cy="101600"/>
            </a:xfrm>
            <a:custGeom>
              <a:avLst/>
              <a:gdLst>
                <a:gd name="T0" fmla="*/ 2147483647 w 122"/>
                <a:gd name="T1" fmla="*/ 2147483647 h 67"/>
                <a:gd name="T2" fmla="*/ 2147483647 w 122"/>
                <a:gd name="T3" fmla="*/ 2147483647 h 67"/>
                <a:gd name="T4" fmla="*/ 2147483647 w 122"/>
                <a:gd name="T5" fmla="*/ 2147483647 h 67"/>
                <a:gd name="T6" fmla="*/ 2147483647 w 122"/>
                <a:gd name="T7" fmla="*/ 2147483647 h 67"/>
                <a:gd name="T8" fmla="*/ 2147483647 w 122"/>
                <a:gd name="T9" fmla="*/ 2147483647 h 67"/>
                <a:gd name="T10" fmla="*/ 2147483647 w 122"/>
                <a:gd name="T11" fmla="*/ 2147483647 h 67"/>
                <a:gd name="T12" fmla="*/ 2147483647 w 122"/>
                <a:gd name="T13" fmla="*/ 0 h 67"/>
                <a:gd name="T14" fmla="*/ 0 w 122"/>
                <a:gd name="T15" fmla="*/ 2147483647 h 67"/>
                <a:gd name="T16" fmla="*/ 2147483647 w 122"/>
                <a:gd name="T17" fmla="*/ 2147483647 h 67"/>
                <a:gd name="T18" fmla="*/ 2147483647 w 122"/>
                <a:gd name="T19" fmla="*/ 2147483647 h 67"/>
                <a:gd name="T20" fmla="*/ 2147483647 w 122"/>
                <a:gd name="T21" fmla="*/ 2147483647 h 67"/>
                <a:gd name="T22" fmla="*/ 2147483647 w 122"/>
                <a:gd name="T23" fmla="*/ 2147483647 h 67"/>
                <a:gd name="T24" fmla="*/ 2147483647 w 122"/>
                <a:gd name="T25" fmla="*/ 2147483647 h 67"/>
                <a:gd name="T26" fmla="*/ 2147483647 w 122"/>
                <a:gd name="T27" fmla="*/ 2147483647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
                <a:gd name="T43" fmla="*/ 0 h 67"/>
                <a:gd name="T44" fmla="*/ 122 w 122"/>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 h="67">
                  <a:moveTo>
                    <a:pt x="120" y="55"/>
                  </a:moveTo>
                  <a:lnTo>
                    <a:pt x="120" y="41"/>
                  </a:lnTo>
                  <a:lnTo>
                    <a:pt x="87" y="41"/>
                  </a:lnTo>
                  <a:lnTo>
                    <a:pt x="55" y="16"/>
                  </a:lnTo>
                  <a:lnTo>
                    <a:pt x="48" y="19"/>
                  </a:lnTo>
                  <a:lnTo>
                    <a:pt x="30" y="1"/>
                  </a:lnTo>
                  <a:lnTo>
                    <a:pt x="10" y="0"/>
                  </a:lnTo>
                  <a:lnTo>
                    <a:pt x="0" y="26"/>
                  </a:lnTo>
                  <a:lnTo>
                    <a:pt x="44" y="49"/>
                  </a:lnTo>
                  <a:lnTo>
                    <a:pt x="63" y="51"/>
                  </a:lnTo>
                  <a:lnTo>
                    <a:pt x="77" y="61"/>
                  </a:lnTo>
                  <a:lnTo>
                    <a:pt x="108" y="67"/>
                  </a:lnTo>
                  <a:lnTo>
                    <a:pt x="122" y="67"/>
                  </a:lnTo>
                  <a:lnTo>
                    <a:pt x="120" y="5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19" name="Freeform 70"/>
            <p:cNvSpPr>
              <a:spLocks/>
            </p:cNvSpPr>
            <p:nvPr/>
          </p:nvSpPr>
          <p:spPr bwMode="auto">
            <a:xfrm>
              <a:off x="6340475" y="2944838"/>
              <a:ext cx="220663" cy="101600"/>
            </a:xfrm>
            <a:custGeom>
              <a:avLst/>
              <a:gdLst>
                <a:gd name="T0" fmla="*/ 2147483647 w 122"/>
                <a:gd name="T1" fmla="*/ 2147483647 h 67"/>
                <a:gd name="T2" fmla="*/ 2147483647 w 122"/>
                <a:gd name="T3" fmla="*/ 2147483647 h 67"/>
                <a:gd name="T4" fmla="*/ 2147483647 w 122"/>
                <a:gd name="T5" fmla="*/ 2147483647 h 67"/>
                <a:gd name="T6" fmla="*/ 2147483647 w 122"/>
                <a:gd name="T7" fmla="*/ 2147483647 h 67"/>
                <a:gd name="T8" fmla="*/ 2147483647 w 122"/>
                <a:gd name="T9" fmla="*/ 2147483647 h 67"/>
                <a:gd name="T10" fmla="*/ 2147483647 w 122"/>
                <a:gd name="T11" fmla="*/ 2147483647 h 67"/>
                <a:gd name="T12" fmla="*/ 2147483647 w 122"/>
                <a:gd name="T13" fmla="*/ 0 h 67"/>
                <a:gd name="T14" fmla="*/ 0 w 122"/>
                <a:gd name="T15" fmla="*/ 2147483647 h 67"/>
                <a:gd name="T16" fmla="*/ 2147483647 w 122"/>
                <a:gd name="T17" fmla="*/ 2147483647 h 67"/>
                <a:gd name="T18" fmla="*/ 2147483647 w 122"/>
                <a:gd name="T19" fmla="*/ 2147483647 h 67"/>
                <a:gd name="T20" fmla="*/ 2147483647 w 122"/>
                <a:gd name="T21" fmla="*/ 2147483647 h 67"/>
                <a:gd name="T22" fmla="*/ 2147483647 w 122"/>
                <a:gd name="T23" fmla="*/ 2147483647 h 67"/>
                <a:gd name="T24" fmla="*/ 2147483647 w 122"/>
                <a:gd name="T25" fmla="*/ 2147483647 h 67"/>
                <a:gd name="T26" fmla="*/ 2147483647 w 122"/>
                <a:gd name="T27" fmla="*/ 2147483647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
                <a:gd name="T43" fmla="*/ 0 h 67"/>
                <a:gd name="T44" fmla="*/ 122 w 122"/>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 h="67">
                  <a:moveTo>
                    <a:pt x="120" y="55"/>
                  </a:moveTo>
                  <a:lnTo>
                    <a:pt x="120" y="41"/>
                  </a:lnTo>
                  <a:lnTo>
                    <a:pt x="87" y="41"/>
                  </a:lnTo>
                  <a:lnTo>
                    <a:pt x="55" y="16"/>
                  </a:lnTo>
                  <a:lnTo>
                    <a:pt x="48" y="19"/>
                  </a:lnTo>
                  <a:lnTo>
                    <a:pt x="30" y="1"/>
                  </a:lnTo>
                  <a:lnTo>
                    <a:pt x="10" y="0"/>
                  </a:lnTo>
                  <a:lnTo>
                    <a:pt x="0" y="26"/>
                  </a:lnTo>
                  <a:lnTo>
                    <a:pt x="44" y="49"/>
                  </a:lnTo>
                  <a:lnTo>
                    <a:pt x="63" y="51"/>
                  </a:lnTo>
                  <a:lnTo>
                    <a:pt x="77" y="61"/>
                  </a:lnTo>
                  <a:lnTo>
                    <a:pt x="108" y="67"/>
                  </a:lnTo>
                  <a:lnTo>
                    <a:pt x="122" y="67"/>
                  </a:lnTo>
                  <a:lnTo>
                    <a:pt x="120" y="5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0" name="Freeform 71"/>
            <p:cNvSpPr>
              <a:spLocks/>
            </p:cNvSpPr>
            <p:nvPr/>
          </p:nvSpPr>
          <p:spPr bwMode="auto">
            <a:xfrm>
              <a:off x="5380038" y="2676550"/>
              <a:ext cx="533400" cy="404813"/>
            </a:xfrm>
            <a:custGeom>
              <a:avLst/>
              <a:gdLst>
                <a:gd name="T0" fmla="*/ 2147483647 w 299"/>
                <a:gd name="T1" fmla="*/ 2147483647 h 258"/>
                <a:gd name="T2" fmla="*/ 2147483647 w 299"/>
                <a:gd name="T3" fmla="*/ 2147483647 h 258"/>
                <a:gd name="T4" fmla="*/ 2147483647 w 299"/>
                <a:gd name="T5" fmla="*/ 2147483647 h 258"/>
                <a:gd name="T6" fmla="*/ 2147483647 w 299"/>
                <a:gd name="T7" fmla="*/ 2147483647 h 258"/>
                <a:gd name="T8" fmla="*/ 2147483647 w 299"/>
                <a:gd name="T9" fmla="*/ 2147483647 h 258"/>
                <a:gd name="T10" fmla="*/ 2147483647 w 299"/>
                <a:gd name="T11" fmla="*/ 2147483647 h 258"/>
                <a:gd name="T12" fmla="*/ 2147483647 w 299"/>
                <a:gd name="T13" fmla="*/ 2147483647 h 258"/>
                <a:gd name="T14" fmla="*/ 2147483647 w 299"/>
                <a:gd name="T15" fmla="*/ 2147483647 h 258"/>
                <a:gd name="T16" fmla="*/ 2147483647 w 299"/>
                <a:gd name="T17" fmla="*/ 2147483647 h 258"/>
                <a:gd name="T18" fmla="*/ 2147483647 w 299"/>
                <a:gd name="T19" fmla="*/ 2147483647 h 258"/>
                <a:gd name="T20" fmla="*/ 2147483647 w 299"/>
                <a:gd name="T21" fmla="*/ 2147483647 h 258"/>
                <a:gd name="T22" fmla="*/ 2147483647 w 299"/>
                <a:gd name="T23" fmla="*/ 2147483647 h 258"/>
                <a:gd name="T24" fmla="*/ 2147483647 w 299"/>
                <a:gd name="T25" fmla="*/ 2147483647 h 258"/>
                <a:gd name="T26" fmla="*/ 2147483647 w 299"/>
                <a:gd name="T27" fmla="*/ 2147483647 h 258"/>
                <a:gd name="T28" fmla="*/ 0 w 299"/>
                <a:gd name="T29" fmla="*/ 2147483647 h 258"/>
                <a:gd name="T30" fmla="*/ 2147483647 w 299"/>
                <a:gd name="T31" fmla="*/ 0 h 258"/>
                <a:gd name="T32" fmla="*/ 2147483647 w 299"/>
                <a:gd name="T33" fmla="*/ 2147483647 h 258"/>
                <a:gd name="T34" fmla="*/ 2147483647 w 299"/>
                <a:gd name="T35" fmla="*/ 2147483647 h 258"/>
                <a:gd name="T36" fmla="*/ 2147483647 w 299"/>
                <a:gd name="T37" fmla="*/ 2147483647 h 258"/>
                <a:gd name="T38" fmla="*/ 2147483647 w 299"/>
                <a:gd name="T39" fmla="*/ 2147483647 h 258"/>
                <a:gd name="T40" fmla="*/ 2147483647 w 299"/>
                <a:gd name="T41" fmla="*/ 2147483647 h 258"/>
                <a:gd name="T42" fmla="*/ 2147483647 w 299"/>
                <a:gd name="T43" fmla="*/ 2147483647 h 258"/>
                <a:gd name="T44" fmla="*/ 2147483647 w 299"/>
                <a:gd name="T45" fmla="*/ 2147483647 h 258"/>
                <a:gd name="T46" fmla="*/ 2147483647 w 299"/>
                <a:gd name="T47" fmla="*/ 2147483647 h 258"/>
                <a:gd name="T48" fmla="*/ 2147483647 w 299"/>
                <a:gd name="T49" fmla="*/ 2147483647 h 258"/>
                <a:gd name="T50" fmla="*/ 2147483647 w 299"/>
                <a:gd name="T51" fmla="*/ 2147483647 h 258"/>
                <a:gd name="T52" fmla="*/ 2147483647 w 299"/>
                <a:gd name="T53" fmla="*/ 2147483647 h 258"/>
                <a:gd name="T54" fmla="*/ 2147483647 w 299"/>
                <a:gd name="T55" fmla="*/ 2147483647 h 258"/>
                <a:gd name="T56" fmla="*/ 2147483647 w 299"/>
                <a:gd name="T57" fmla="*/ 2147483647 h 258"/>
                <a:gd name="T58" fmla="*/ 2147483647 w 299"/>
                <a:gd name="T59" fmla="*/ 2147483647 h 258"/>
                <a:gd name="T60" fmla="*/ 2147483647 w 299"/>
                <a:gd name="T61" fmla="*/ 2147483647 h 258"/>
                <a:gd name="T62" fmla="*/ 2147483647 w 299"/>
                <a:gd name="T63" fmla="*/ 2147483647 h 258"/>
                <a:gd name="T64" fmla="*/ 2147483647 w 299"/>
                <a:gd name="T65" fmla="*/ 2147483647 h 258"/>
                <a:gd name="T66" fmla="*/ 2147483647 w 299"/>
                <a:gd name="T67" fmla="*/ 2147483647 h 258"/>
                <a:gd name="T68" fmla="*/ 2147483647 w 299"/>
                <a:gd name="T69" fmla="*/ 2147483647 h 258"/>
                <a:gd name="T70" fmla="*/ 2147483647 w 299"/>
                <a:gd name="T71" fmla="*/ 2147483647 h 258"/>
                <a:gd name="T72" fmla="*/ 2147483647 w 299"/>
                <a:gd name="T73" fmla="*/ 2147483647 h 258"/>
                <a:gd name="T74" fmla="*/ 2147483647 w 299"/>
                <a:gd name="T75" fmla="*/ 2147483647 h 258"/>
                <a:gd name="T76" fmla="*/ 2147483647 w 299"/>
                <a:gd name="T77" fmla="*/ 2147483647 h 258"/>
                <a:gd name="T78" fmla="*/ 2147483647 w 299"/>
                <a:gd name="T79" fmla="*/ 2147483647 h 258"/>
                <a:gd name="T80" fmla="*/ 2147483647 w 299"/>
                <a:gd name="T81" fmla="*/ 2147483647 h 258"/>
                <a:gd name="T82" fmla="*/ 2147483647 w 299"/>
                <a:gd name="T83" fmla="*/ 2147483647 h 258"/>
                <a:gd name="T84" fmla="*/ 2147483647 w 299"/>
                <a:gd name="T85" fmla="*/ 2147483647 h 258"/>
                <a:gd name="T86" fmla="*/ 2147483647 w 299"/>
                <a:gd name="T87" fmla="*/ 2147483647 h 258"/>
                <a:gd name="T88" fmla="*/ 2147483647 w 299"/>
                <a:gd name="T89" fmla="*/ 2147483647 h 258"/>
                <a:gd name="T90" fmla="*/ 2147483647 w 299"/>
                <a:gd name="T91" fmla="*/ 2147483647 h 2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9"/>
                <a:gd name="T139" fmla="*/ 0 h 258"/>
                <a:gd name="T140" fmla="*/ 299 w 299"/>
                <a:gd name="T141" fmla="*/ 258 h 2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9" h="258">
                  <a:moveTo>
                    <a:pt x="215" y="250"/>
                  </a:moveTo>
                  <a:lnTo>
                    <a:pt x="205" y="228"/>
                  </a:lnTo>
                  <a:lnTo>
                    <a:pt x="175" y="238"/>
                  </a:lnTo>
                  <a:lnTo>
                    <a:pt x="163" y="235"/>
                  </a:lnTo>
                  <a:lnTo>
                    <a:pt x="126" y="213"/>
                  </a:lnTo>
                  <a:lnTo>
                    <a:pt x="107" y="178"/>
                  </a:lnTo>
                  <a:lnTo>
                    <a:pt x="86" y="166"/>
                  </a:lnTo>
                  <a:lnTo>
                    <a:pt x="81" y="174"/>
                  </a:lnTo>
                  <a:lnTo>
                    <a:pt x="64" y="156"/>
                  </a:lnTo>
                  <a:lnTo>
                    <a:pt x="57" y="131"/>
                  </a:lnTo>
                  <a:lnTo>
                    <a:pt x="39" y="120"/>
                  </a:lnTo>
                  <a:lnTo>
                    <a:pt x="28" y="104"/>
                  </a:lnTo>
                  <a:lnTo>
                    <a:pt x="36" y="80"/>
                  </a:lnTo>
                  <a:lnTo>
                    <a:pt x="14" y="47"/>
                  </a:lnTo>
                  <a:lnTo>
                    <a:pt x="0" y="9"/>
                  </a:lnTo>
                  <a:lnTo>
                    <a:pt x="4" y="0"/>
                  </a:lnTo>
                  <a:lnTo>
                    <a:pt x="18" y="16"/>
                  </a:lnTo>
                  <a:lnTo>
                    <a:pt x="27" y="16"/>
                  </a:lnTo>
                  <a:lnTo>
                    <a:pt x="32" y="16"/>
                  </a:lnTo>
                  <a:lnTo>
                    <a:pt x="36" y="16"/>
                  </a:lnTo>
                  <a:lnTo>
                    <a:pt x="50" y="3"/>
                  </a:lnTo>
                  <a:lnTo>
                    <a:pt x="55" y="6"/>
                  </a:lnTo>
                  <a:lnTo>
                    <a:pt x="55" y="16"/>
                  </a:lnTo>
                  <a:lnTo>
                    <a:pt x="67" y="25"/>
                  </a:lnTo>
                  <a:lnTo>
                    <a:pt x="71" y="41"/>
                  </a:lnTo>
                  <a:lnTo>
                    <a:pt x="109" y="58"/>
                  </a:lnTo>
                  <a:lnTo>
                    <a:pt x="142" y="54"/>
                  </a:lnTo>
                  <a:lnTo>
                    <a:pt x="140" y="44"/>
                  </a:lnTo>
                  <a:lnTo>
                    <a:pt x="160" y="31"/>
                  </a:lnTo>
                  <a:lnTo>
                    <a:pt x="183" y="28"/>
                  </a:lnTo>
                  <a:lnTo>
                    <a:pt x="247" y="63"/>
                  </a:lnTo>
                  <a:lnTo>
                    <a:pt x="249" y="70"/>
                  </a:lnTo>
                  <a:lnTo>
                    <a:pt x="249" y="88"/>
                  </a:lnTo>
                  <a:lnTo>
                    <a:pt x="243" y="102"/>
                  </a:lnTo>
                  <a:lnTo>
                    <a:pt x="243" y="104"/>
                  </a:lnTo>
                  <a:lnTo>
                    <a:pt x="253" y="143"/>
                  </a:lnTo>
                  <a:lnTo>
                    <a:pt x="265" y="149"/>
                  </a:lnTo>
                  <a:lnTo>
                    <a:pt x="268" y="158"/>
                  </a:lnTo>
                  <a:lnTo>
                    <a:pt x="258" y="178"/>
                  </a:lnTo>
                  <a:lnTo>
                    <a:pt x="275" y="200"/>
                  </a:lnTo>
                  <a:lnTo>
                    <a:pt x="287" y="204"/>
                  </a:lnTo>
                  <a:lnTo>
                    <a:pt x="299" y="225"/>
                  </a:lnTo>
                  <a:lnTo>
                    <a:pt x="298" y="231"/>
                  </a:lnTo>
                  <a:lnTo>
                    <a:pt x="279" y="242"/>
                  </a:lnTo>
                  <a:lnTo>
                    <a:pt x="278" y="258"/>
                  </a:lnTo>
                  <a:lnTo>
                    <a:pt x="215" y="25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1" name="Freeform 72"/>
            <p:cNvSpPr>
              <a:spLocks/>
            </p:cNvSpPr>
            <p:nvPr/>
          </p:nvSpPr>
          <p:spPr bwMode="auto">
            <a:xfrm>
              <a:off x="5380038" y="2676550"/>
              <a:ext cx="533400" cy="404813"/>
            </a:xfrm>
            <a:custGeom>
              <a:avLst/>
              <a:gdLst>
                <a:gd name="T0" fmla="*/ 2147483647 w 299"/>
                <a:gd name="T1" fmla="*/ 2147483647 h 258"/>
                <a:gd name="T2" fmla="*/ 2147483647 w 299"/>
                <a:gd name="T3" fmla="*/ 2147483647 h 258"/>
                <a:gd name="T4" fmla="*/ 2147483647 w 299"/>
                <a:gd name="T5" fmla="*/ 2147483647 h 258"/>
                <a:gd name="T6" fmla="*/ 2147483647 w 299"/>
                <a:gd name="T7" fmla="*/ 2147483647 h 258"/>
                <a:gd name="T8" fmla="*/ 2147483647 w 299"/>
                <a:gd name="T9" fmla="*/ 2147483647 h 258"/>
                <a:gd name="T10" fmla="*/ 2147483647 w 299"/>
                <a:gd name="T11" fmla="*/ 2147483647 h 258"/>
                <a:gd name="T12" fmla="*/ 2147483647 w 299"/>
                <a:gd name="T13" fmla="*/ 2147483647 h 258"/>
                <a:gd name="T14" fmla="*/ 2147483647 w 299"/>
                <a:gd name="T15" fmla="*/ 2147483647 h 258"/>
                <a:gd name="T16" fmla="*/ 2147483647 w 299"/>
                <a:gd name="T17" fmla="*/ 2147483647 h 258"/>
                <a:gd name="T18" fmla="*/ 2147483647 w 299"/>
                <a:gd name="T19" fmla="*/ 2147483647 h 258"/>
                <a:gd name="T20" fmla="*/ 2147483647 w 299"/>
                <a:gd name="T21" fmla="*/ 2147483647 h 258"/>
                <a:gd name="T22" fmla="*/ 2147483647 w 299"/>
                <a:gd name="T23" fmla="*/ 2147483647 h 258"/>
                <a:gd name="T24" fmla="*/ 2147483647 w 299"/>
                <a:gd name="T25" fmla="*/ 2147483647 h 258"/>
                <a:gd name="T26" fmla="*/ 2147483647 w 299"/>
                <a:gd name="T27" fmla="*/ 2147483647 h 258"/>
                <a:gd name="T28" fmla="*/ 0 w 299"/>
                <a:gd name="T29" fmla="*/ 2147483647 h 258"/>
                <a:gd name="T30" fmla="*/ 2147483647 w 299"/>
                <a:gd name="T31" fmla="*/ 0 h 258"/>
                <a:gd name="T32" fmla="*/ 2147483647 w 299"/>
                <a:gd name="T33" fmla="*/ 2147483647 h 258"/>
                <a:gd name="T34" fmla="*/ 2147483647 w 299"/>
                <a:gd name="T35" fmla="*/ 2147483647 h 258"/>
                <a:gd name="T36" fmla="*/ 2147483647 w 299"/>
                <a:gd name="T37" fmla="*/ 2147483647 h 258"/>
                <a:gd name="T38" fmla="*/ 2147483647 w 299"/>
                <a:gd name="T39" fmla="*/ 2147483647 h 258"/>
                <a:gd name="T40" fmla="*/ 2147483647 w 299"/>
                <a:gd name="T41" fmla="*/ 2147483647 h 258"/>
                <a:gd name="T42" fmla="*/ 2147483647 w 299"/>
                <a:gd name="T43" fmla="*/ 2147483647 h 258"/>
                <a:gd name="T44" fmla="*/ 2147483647 w 299"/>
                <a:gd name="T45" fmla="*/ 2147483647 h 258"/>
                <a:gd name="T46" fmla="*/ 2147483647 w 299"/>
                <a:gd name="T47" fmla="*/ 2147483647 h 258"/>
                <a:gd name="T48" fmla="*/ 2147483647 w 299"/>
                <a:gd name="T49" fmla="*/ 2147483647 h 258"/>
                <a:gd name="T50" fmla="*/ 2147483647 w 299"/>
                <a:gd name="T51" fmla="*/ 2147483647 h 258"/>
                <a:gd name="T52" fmla="*/ 2147483647 w 299"/>
                <a:gd name="T53" fmla="*/ 2147483647 h 258"/>
                <a:gd name="T54" fmla="*/ 2147483647 w 299"/>
                <a:gd name="T55" fmla="*/ 2147483647 h 258"/>
                <a:gd name="T56" fmla="*/ 2147483647 w 299"/>
                <a:gd name="T57" fmla="*/ 2147483647 h 258"/>
                <a:gd name="T58" fmla="*/ 2147483647 w 299"/>
                <a:gd name="T59" fmla="*/ 2147483647 h 258"/>
                <a:gd name="T60" fmla="*/ 2147483647 w 299"/>
                <a:gd name="T61" fmla="*/ 2147483647 h 258"/>
                <a:gd name="T62" fmla="*/ 2147483647 w 299"/>
                <a:gd name="T63" fmla="*/ 2147483647 h 258"/>
                <a:gd name="T64" fmla="*/ 2147483647 w 299"/>
                <a:gd name="T65" fmla="*/ 2147483647 h 258"/>
                <a:gd name="T66" fmla="*/ 2147483647 w 299"/>
                <a:gd name="T67" fmla="*/ 2147483647 h 258"/>
                <a:gd name="T68" fmla="*/ 2147483647 w 299"/>
                <a:gd name="T69" fmla="*/ 2147483647 h 258"/>
                <a:gd name="T70" fmla="*/ 2147483647 w 299"/>
                <a:gd name="T71" fmla="*/ 2147483647 h 258"/>
                <a:gd name="T72" fmla="*/ 2147483647 w 299"/>
                <a:gd name="T73" fmla="*/ 2147483647 h 258"/>
                <a:gd name="T74" fmla="*/ 2147483647 w 299"/>
                <a:gd name="T75" fmla="*/ 2147483647 h 258"/>
                <a:gd name="T76" fmla="*/ 2147483647 w 299"/>
                <a:gd name="T77" fmla="*/ 2147483647 h 258"/>
                <a:gd name="T78" fmla="*/ 2147483647 w 299"/>
                <a:gd name="T79" fmla="*/ 2147483647 h 258"/>
                <a:gd name="T80" fmla="*/ 2147483647 w 299"/>
                <a:gd name="T81" fmla="*/ 2147483647 h 258"/>
                <a:gd name="T82" fmla="*/ 2147483647 w 299"/>
                <a:gd name="T83" fmla="*/ 2147483647 h 258"/>
                <a:gd name="T84" fmla="*/ 2147483647 w 299"/>
                <a:gd name="T85" fmla="*/ 2147483647 h 258"/>
                <a:gd name="T86" fmla="*/ 2147483647 w 299"/>
                <a:gd name="T87" fmla="*/ 2147483647 h 258"/>
                <a:gd name="T88" fmla="*/ 2147483647 w 299"/>
                <a:gd name="T89" fmla="*/ 2147483647 h 258"/>
                <a:gd name="T90" fmla="*/ 2147483647 w 299"/>
                <a:gd name="T91" fmla="*/ 2147483647 h 2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9"/>
                <a:gd name="T139" fmla="*/ 0 h 258"/>
                <a:gd name="T140" fmla="*/ 299 w 299"/>
                <a:gd name="T141" fmla="*/ 258 h 2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9" h="258">
                  <a:moveTo>
                    <a:pt x="215" y="250"/>
                  </a:moveTo>
                  <a:lnTo>
                    <a:pt x="205" y="228"/>
                  </a:lnTo>
                  <a:lnTo>
                    <a:pt x="175" y="238"/>
                  </a:lnTo>
                  <a:lnTo>
                    <a:pt x="163" y="235"/>
                  </a:lnTo>
                  <a:lnTo>
                    <a:pt x="126" y="213"/>
                  </a:lnTo>
                  <a:lnTo>
                    <a:pt x="107" y="178"/>
                  </a:lnTo>
                  <a:lnTo>
                    <a:pt x="86" y="166"/>
                  </a:lnTo>
                  <a:lnTo>
                    <a:pt x="81" y="174"/>
                  </a:lnTo>
                  <a:lnTo>
                    <a:pt x="64" y="156"/>
                  </a:lnTo>
                  <a:lnTo>
                    <a:pt x="57" y="131"/>
                  </a:lnTo>
                  <a:lnTo>
                    <a:pt x="39" y="120"/>
                  </a:lnTo>
                  <a:lnTo>
                    <a:pt x="28" y="104"/>
                  </a:lnTo>
                  <a:lnTo>
                    <a:pt x="36" y="80"/>
                  </a:lnTo>
                  <a:lnTo>
                    <a:pt x="14" y="47"/>
                  </a:lnTo>
                  <a:lnTo>
                    <a:pt x="0" y="9"/>
                  </a:lnTo>
                  <a:lnTo>
                    <a:pt x="4" y="0"/>
                  </a:lnTo>
                  <a:lnTo>
                    <a:pt x="18" y="16"/>
                  </a:lnTo>
                  <a:lnTo>
                    <a:pt x="27" y="16"/>
                  </a:lnTo>
                  <a:lnTo>
                    <a:pt x="32" y="16"/>
                  </a:lnTo>
                  <a:lnTo>
                    <a:pt x="36" y="16"/>
                  </a:lnTo>
                  <a:lnTo>
                    <a:pt x="50" y="3"/>
                  </a:lnTo>
                  <a:lnTo>
                    <a:pt x="55" y="6"/>
                  </a:lnTo>
                  <a:lnTo>
                    <a:pt x="55" y="16"/>
                  </a:lnTo>
                  <a:lnTo>
                    <a:pt x="67" y="25"/>
                  </a:lnTo>
                  <a:lnTo>
                    <a:pt x="71" y="41"/>
                  </a:lnTo>
                  <a:lnTo>
                    <a:pt x="109" y="58"/>
                  </a:lnTo>
                  <a:lnTo>
                    <a:pt x="142" y="54"/>
                  </a:lnTo>
                  <a:lnTo>
                    <a:pt x="140" y="44"/>
                  </a:lnTo>
                  <a:lnTo>
                    <a:pt x="160" y="31"/>
                  </a:lnTo>
                  <a:lnTo>
                    <a:pt x="183" y="28"/>
                  </a:lnTo>
                  <a:lnTo>
                    <a:pt x="247" y="63"/>
                  </a:lnTo>
                  <a:lnTo>
                    <a:pt x="249" y="70"/>
                  </a:lnTo>
                  <a:lnTo>
                    <a:pt x="249" y="88"/>
                  </a:lnTo>
                  <a:lnTo>
                    <a:pt x="243" y="102"/>
                  </a:lnTo>
                  <a:lnTo>
                    <a:pt x="243" y="104"/>
                  </a:lnTo>
                  <a:lnTo>
                    <a:pt x="253" y="143"/>
                  </a:lnTo>
                  <a:lnTo>
                    <a:pt x="265" y="149"/>
                  </a:lnTo>
                  <a:lnTo>
                    <a:pt x="268" y="158"/>
                  </a:lnTo>
                  <a:lnTo>
                    <a:pt x="258" y="178"/>
                  </a:lnTo>
                  <a:lnTo>
                    <a:pt x="275" y="200"/>
                  </a:lnTo>
                  <a:lnTo>
                    <a:pt x="287" y="204"/>
                  </a:lnTo>
                  <a:lnTo>
                    <a:pt x="299" y="225"/>
                  </a:lnTo>
                  <a:lnTo>
                    <a:pt x="298" y="231"/>
                  </a:lnTo>
                  <a:lnTo>
                    <a:pt x="279" y="242"/>
                  </a:lnTo>
                  <a:lnTo>
                    <a:pt x="278" y="258"/>
                  </a:lnTo>
                  <a:lnTo>
                    <a:pt x="215" y="25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2" name="Freeform 73"/>
            <p:cNvSpPr>
              <a:spLocks/>
            </p:cNvSpPr>
            <p:nvPr/>
          </p:nvSpPr>
          <p:spPr bwMode="auto">
            <a:xfrm>
              <a:off x="5840413" y="2755925"/>
              <a:ext cx="398462" cy="366713"/>
            </a:xfrm>
            <a:custGeom>
              <a:avLst/>
              <a:gdLst>
                <a:gd name="T0" fmla="*/ 2147483647 w 222"/>
                <a:gd name="T1" fmla="*/ 2147483647 h 235"/>
                <a:gd name="T2" fmla="*/ 2147483647 w 222"/>
                <a:gd name="T3" fmla="*/ 2147483647 h 235"/>
                <a:gd name="T4" fmla="*/ 2147483647 w 222"/>
                <a:gd name="T5" fmla="*/ 2147483647 h 235"/>
                <a:gd name="T6" fmla="*/ 2147483647 w 222"/>
                <a:gd name="T7" fmla="*/ 2147483647 h 235"/>
                <a:gd name="T8" fmla="*/ 2147483647 w 222"/>
                <a:gd name="T9" fmla="*/ 2147483647 h 235"/>
                <a:gd name="T10" fmla="*/ 2147483647 w 222"/>
                <a:gd name="T11" fmla="*/ 2147483647 h 235"/>
                <a:gd name="T12" fmla="*/ 2147483647 w 222"/>
                <a:gd name="T13" fmla="*/ 2147483647 h 235"/>
                <a:gd name="T14" fmla="*/ 2147483647 w 222"/>
                <a:gd name="T15" fmla="*/ 2147483647 h 235"/>
                <a:gd name="T16" fmla="*/ 2147483647 w 222"/>
                <a:gd name="T17" fmla="*/ 2147483647 h 235"/>
                <a:gd name="T18" fmla="*/ 2147483647 w 222"/>
                <a:gd name="T19" fmla="*/ 2147483647 h 235"/>
                <a:gd name="T20" fmla="*/ 2147483647 w 222"/>
                <a:gd name="T21" fmla="*/ 2147483647 h 235"/>
                <a:gd name="T22" fmla="*/ 2147483647 w 222"/>
                <a:gd name="T23" fmla="*/ 2147483647 h 235"/>
                <a:gd name="T24" fmla="*/ 2147483647 w 222"/>
                <a:gd name="T25" fmla="*/ 2147483647 h 235"/>
                <a:gd name="T26" fmla="*/ 2147483647 w 222"/>
                <a:gd name="T27" fmla="*/ 2147483647 h 235"/>
                <a:gd name="T28" fmla="*/ 2147483647 w 222"/>
                <a:gd name="T29" fmla="*/ 2147483647 h 235"/>
                <a:gd name="T30" fmla="*/ 2147483647 w 222"/>
                <a:gd name="T31" fmla="*/ 2147483647 h 235"/>
                <a:gd name="T32" fmla="*/ 2147483647 w 222"/>
                <a:gd name="T33" fmla="*/ 2147483647 h 235"/>
                <a:gd name="T34" fmla="*/ 2147483647 w 222"/>
                <a:gd name="T35" fmla="*/ 2147483647 h 235"/>
                <a:gd name="T36" fmla="*/ 2147483647 w 222"/>
                <a:gd name="T37" fmla="*/ 2147483647 h 235"/>
                <a:gd name="T38" fmla="*/ 2147483647 w 222"/>
                <a:gd name="T39" fmla="*/ 2147483647 h 235"/>
                <a:gd name="T40" fmla="*/ 2147483647 w 222"/>
                <a:gd name="T41" fmla="*/ 2147483647 h 235"/>
                <a:gd name="T42" fmla="*/ 2147483647 w 222"/>
                <a:gd name="T43" fmla="*/ 2147483647 h 235"/>
                <a:gd name="T44" fmla="*/ 2147483647 w 222"/>
                <a:gd name="T45" fmla="*/ 2147483647 h 235"/>
                <a:gd name="T46" fmla="*/ 2147483647 w 222"/>
                <a:gd name="T47" fmla="*/ 2147483647 h 235"/>
                <a:gd name="T48" fmla="*/ 2147483647 w 222"/>
                <a:gd name="T49" fmla="*/ 0 h 235"/>
                <a:gd name="T50" fmla="*/ 2147483647 w 222"/>
                <a:gd name="T51" fmla="*/ 2147483647 h 235"/>
                <a:gd name="T52" fmla="*/ 2147483647 w 222"/>
                <a:gd name="T53" fmla="*/ 2147483647 h 235"/>
                <a:gd name="T54" fmla="*/ 2147483647 w 222"/>
                <a:gd name="T55" fmla="*/ 2147483647 h 235"/>
                <a:gd name="T56" fmla="*/ 2147483647 w 222"/>
                <a:gd name="T57" fmla="*/ 2147483647 h 235"/>
                <a:gd name="T58" fmla="*/ 2147483647 w 222"/>
                <a:gd name="T59" fmla="*/ 2147483647 h 235"/>
                <a:gd name="T60" fmla="*/ 2147483647 w 222"/>
                <a:gd name="T61" fmla="*/ 2147483647 h 235"/>
                <a:gd name="T62" fmla="*/ 2147483647 w 222"/>
                <a:gd name="T63" fmla="*/ 2147483647 h 235"/>
                <a:gd name="T64" fmla="*/ 2147483647 w 222"/>
                <a:gd name="T65" fmla="*/ 2147483647 h 235"/>
                <a:gd name="T66" fmla="*/ 2147483647 w 222"/>
                <a:gd name="T67" fmla="*/ 2147483647 h 235"/>
                <a:gd name="T68" fmla="*/ 2147483647 w 222"/>
                <a:gd name="T69" fmla="*/ 2147483647 h 235"/>
                <a:gd name="T70" fmla="*/ 2147483647 w 222"/>
                <a:gd name="T71" fmla="*/ 2147483647 h 235"/>
                <a:gd name="T72" fmla="*/ 2147483647 w 222"/>
                <a:gd name="T73" fmla="*/ 2147483647 h 235"/>
                <a:gd name="T74" fmla="*/ 2147483647 w 222"/>
                <a:gd name="T75" fmla="*/ 2147483647 h 235"/>
                <a:gd name="T76" fmla="*/ 0 w 222"/>
                <a:gd name="T77" fmla="*/ 2147483647 h 235"/>
                <a:gd name="T78" fmla="*/ 2147483647 w 222"/>
                <a:gd name="T79" fmla="*/ 2147483647 h 235"/>
                <a:gd name="T80" fmla="*/ 2147483647 w 222"/>
                <a:gd name="T81" fmla="*/ 2147483647 h 235"/>
                <a:gd name="T82" fmla="*/ 2147483647 w 222"/>
                <a:gd name="T83" fmla="*/ 2147483647 h 235"/>
                <a:gd name="T84" fmla="*/ 2147483647 w 222"/>
                <a:gd name="T85" fmla="*/ 2147483647 h 235"/>
                <a:gd name="T86" fmla="*/ 2147483647 w 222"/>
                <a:gd name="T87" fmla="*/ 2147483647 h 235"/>
                <a:gd name="T88" fmla="*/ 2147483647 w 222"/>
                <a:gd name="T89" fmla="*/ 2147483647 h 235"/>
                <a:gd name="T90" fmla="*/ 2147483647 w 222"/>
                <a:gd name="T91" fmla="*/ 2147483647 h 235"/>
                <a:gd name="T92" fmla="*/ 2147483647 w 222"/>
                <a:gd name="T93" fmla="*/ 2147483647 h 235"/>
                <a:gd name="T94" fmla="*/ 2147483647 w 222"/>
                <a:gd name="T95" fmla="*/ 2147483647 h 235"/>
                <a:gd name="T96" fmla="*/ 2147483647 w 222"/>
                <a:gd name="T97" fmla="*/ 2147483647 h 235"/>
                <a:gd name="T98" fmla="*/ 2147483647 w 222"/>
                <a:gd name="T99" fmla="*/ 2147483647 h 235"/>
                <a:gd name="T100" fmla="*/ 2147483647 w 222"/>
                <a:gd name="T101" fmla="*/ 2147483647 h 2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2"/>
                <a:gd name="T154" fmla="*/ 0 h 235"/>
                <a:gd name="T155" fmla="*/ 222 w 222"/>
                <a:gd name="T156" fmla="*/ 235 h 2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2" h="235">
                  <a:moveTo>
                    <a:pt x="127" y="225"/>
                  </a:moveTo>
                  <a:lnTo>
                    <a:pt x="158" y="224"/>
                  </a:lnTo>
                  <a:lnTo>
                    <a:pt x="158" y="213"/>
                  </a:lnTo>
                  <a:lnTo>
                    <a:pt x="151" y="199"/>
                  </a:lnTo>
                  <a:lnTo>
                    <a:pt x="142" y="196"/>
                  </a:lnTo>
                  <a:lnTo>
                    <a:pt x="142" y="184"/>
                  </a:lnTo>
                  <a:lnTo>
                    <a:pt x="134" y="183"/>
                  </a:lnTo>
                  <a:lnTo>
                    <a:pt x="134" y="172"/>
                  </a:lnTo>
                  <a:lnTo>
                    <a:pt x="142" y="159"/>
                  </a:lnTo>
                  <a:lnTo>
                    <a:pt x="151" y="164"/>
                  </a:lnTo>
                  <a:lnTo>
                    <a:pt x="162" y="159"/>
                  </a:lnTo>
                  <a:lnTo>
                    <a:pt x="197" y="104"/>
                  </a:lnTo>
                  <a:lnTo>
                    <a:pt x="193" y="91"/>
                  </a:lnTo>
                  <a:lnTo>
                    <a:pt x="201" y="86"/>
                  </a:lnTo>
                  <a:lnTo>
                    <a:pt x="201" y="82"/>
                  </a:lnTo>
                  <a:lnTo>
                    <a:pt x="182" y="69"/>
                  </a:lnTo>
                  <a:lnTo>
                    <a:pt x="179" y="51"/>
                  </a:lnTo>
                  <a:lnTo>
                    <a:pt x="170" y="44"/>
                  </a:lnTo>
                  <a:lnTo>
                    <a:pt x="173" y="38"/>
                  </a:lnTo>
                  <a:lnTo>
                    <a:pt x="200" y="44"/>
                  </a:lnTo>
                  <a:lnTo>
                    <a:pt x="215" y="38"/>
                  </a:lnTo>
                  <a:lnTo>
                    <a:pt x="222" y="28"/>
                  </a:lnTo>
                  <a:lnTo>
                    <a:pt x="200" y="19"/>
                  </a:lnTo>
                  <a:lnTo>
                    <a:pt x="192" y="5"/>
                  </a:lnTo>
                  <a:lnTo>
                    <a:pt x="173" y="0"/>
                  </a:lnTo>
                  <a:lnTo>
                    <a:pt x="162" y="2"/>
                  </a:lnTo>
                  <a:lnTo>
                    <a:pt x="149" y="2"/>
                  </a:lnTo>
                  <a:lnTo>
                    <a:pt x="133" y="13"/>
                  </a:lnTo>
                  <a:lnTo>
                    <a:pt x="138" y="35"/>
                  </a:lnTo>
                  <a:lnTo>
                    <a:pt x="134" y="53"/>
                  </a:lnTo>
                  <a:lnTo>
                    <a:pt x="118" y="53"/>
                  </a:lnTo>
                  <a:lnTo>
                    <a:pt x="124" y="63"/>
                  </a:lnTo>
                  <a:lnTo>
                    <a:pt x="117" y="72"/>
                  </a:lnTo>
                  <a:lnTo>
                    <a:pt x="114" y="92"/>
                  </a:lnTo>
                  <a:lnTo>
                    <a:pt x="85" y="99"/>
                  </a:lnTo>
                  <a:lnTo>
                    <a:pt x="78" y="107"/>
                  </a:lnTo>
                  <a:lnTo>
                    <a:pt x="78" y="127"/>
                  </a:lnTo>
                  <a:lnTo>
                    <a:pt x="23" y="134"/>
                  </a:lnTo>
                  <a:lnTo>
                    <a:pt x="0" y="127"/>
                  </a:lnTo>
                  <a:lnTo>
                    <a:pt x="17" y="149"/>
                  </a:lnTo>
                  <a:lnTo>
                    <a:pt x="29" y="153"/>
                  </a:lnTo>
                  <a:lnTo>
                    <a:pt x="41" y="174"/>
                  </a:lnTo>
                  <a:lnTo>
                    <a:pt x="40" y="180"/>
                  </a:lnTo>
                  <a:lnTo>
                    <a:pt x="21" y="191"/>
                  </a:lnTo>
                  <a:lnTo>
                    <a:pt x="20" y="207"/>
                  </a:lnTo>
                  <a:lnTo>
                    <a:pt x="52" y="205"/>
                  </a:lnTo>
                  <a:lnTo>
                    <a:pt x="65" y="209"/>
                  </a:lnTo>
                  <a:lnTo>
                    <a:pt x="93" y="206"/>
                  </a:lnTo>
                  <a:lnTo>
                    <a:pt x="107" y="231"/>
                  </a:lnTo>
                  <a:lnTo>
                    <a:pt x="117" y="235"/>
                  </a:lnTo>
                  <a:lnTo>
                    <a:pt x="127" y="22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3" name="Freeform 74"/>
            <p:cNvSpPr>
              <a:spLocks/>
            </p:cNvSpPr>
            <p:nvPr/>
          </p:nvSpPr>
          <p:spPr bwMode="auto">
            <a:xfrm>
              <a:off x="5840413" y="2755925"/>
              <a:ext cx="398462" cy="366713"/>
            </a:xfrm>
            <a:custGeom>
              <a:avLst/>
              <a:gdLst>
                <a:gd name="T0" fmla="*/ 2147483647 w 222"/>
                <a:gd name="T1" fmla="*/ 2147483647 h 235"/>
                <a:gd name="T2" fmla="*/ 2147483647 w 222"/>
                <a:gd name="T3" fmla="*/ 2147483647 h 235"/>
                <a:gd name="T4" fmla="*/ 2147483647 w 222"/>
                <a:gd name="T5" fmla="*/ 2147483647 h 235"/>
                <a:gd name="T6" fmla="*/ 2147483647 w 222"/>
                <a:gd name="T7" fmla="*/ 2147483647 h 235"/>
                <a:gd name="T8" fmla="*/ 2147483647 w 222"/>
                <a:gd name="T9" fmla="*/ 2147483647 h 235"/>
                <a:gd name="T10" fmla="*/ 2147483647 w 222"/>
                <a:gd name="T11" fmla="*/ 2147483647 h 235"/>
                <a:gd name="T12" fmla="*/ 2147483647 w 222"/>
                <a:gd name="T13" fmla="*/ 2147483647 h 235"/>
                <a:gd name="T14" fmla="*/ 2147483647 w 222"/>
                <a:gd name="T15" fmla="*/ 2147483647 h 235"/>
                <a:gd name="T16" fmla="*/ 2147483647 w 222"/>
                <a:gd name="T17" fmla="*/ 2147483647 h 235"/>
                <a:gd name="T18" fmla="*/ 2147483647 w 222"/>
                <a:gd name="T19" fmla="*/ 2147483647 h 235"/>
                <a:gd name="T20" fmla="*/ 2147483647 w 222"/>
                <a:gd name="T21" fmla="*/ 2147483647 h 235"/>
                <a:gd name="T22" fmla="*/ 2147483647 w 222"/>
                <a:gd name="T23" fmla="*/ 2147483647 h 235"/>
                <a:gd name="T24" fmla="*/ 2147483647 w 222"/>
                <a:gd name="T25" fmla="*/ 2147483647 h 235"/>
                <a:gd name="T26" fmla="*/ 2147483647 w 222"/>
                <a:gd name="T27" fmla="*/ 2147483647 h 235"/>
                <a:gd name="T28" fmla="*/ 2147483647 w 222"/>
                <a:gd name="T29" fmla="*/ 2147483647 h 235"/>
                <a:gd name="T30" fmla="*/ 2147483647 w 222"/>
                <a:gd name="T31" fmla="*/ 2147483647 h 235"/>
                <a:gd name="T32" fmla="*/ 2147483647 w 222"/>
                <a:gd name="T33" fmla="*/ 2147483647 h 235"/>
                <a:gd name="T34" fmla="*/ 2147483647 w 222"/>
                <a:gd name="T35" fmla="*/ 2147483647 h 235"/>
                <a:gd name="T36" fmla="*/ 2147483647 w 222"/>
                <a:gd name="T37" fmla="*/ 2147483647 h 235"/>
                <a:gd name="T38" fmla="*/ 2147483647 w 222"/>
                <a:gd name="T39" fmla="*/ 2147483647 h 235"/>
                <a:gd name="T40" fmla="*/ 2147483647 w 222"/>
                <a:gd name="T41" fmla="*/ 2147483647 h 235"/>
                <a:gd name="T42" fmla="*/ 2147483647 w 222"/>
                <a:gd name="T43" fmla="*/ 2147483647 h 235"/>
                <a:gd name="T44" fmla="*/ 2147483647 w 222"/>
                <a:gd name="T45" fmla="*/ 2147483647 h 235"/>
                <a:gd name="T46" fmla="*/ 2147483647 w 222"/>
                <a:gd name="T47" fmla="*/ 2147483647 h 235"/>
                <a:gd name="T48" fmla="*/ 2147483647 w 222"/>
                <a:gd name="T49" fmla="*/ 0 h 235"/>
                <a:gd name="T50" fmla="*/ 2147483647 w 222"/>
                <a:gd name="T51" fmla="*/ 2147483647 h 235"/>
                <a:gd name="T52" fmla="*/ 2147483647 w 222"/>
                <a:gd name="T53" fmla="*/ 2147483647 h 235"/>
                <a:gd name="T54" fmla="*/ 2147483647 w 222"/>
                <a:gd name="T55" fmla="*/ 2147483647 h 235"/>
                <a:gd name="T56" fmla="*/ 2147483647 w 222"/>
                <a:gd name="T57" fmla="*/ 2147483647 h 235"/>
                <a:gd name="T58" fmla="*/ 2147483647 w 222"/>
                <a:gd name="T59" fmla="*/ 2147483647 h 235"/>
                <a:gd name="T60" fmla="*/ 2147483647 w 222"/>
                <a:gd name="T61" fmla="*/ 2147483647 h 235"/>
                <a:gd name="T62" fmla="*/ 2147483647 w 222"/>
                <a:gd name="T63" fmla="*/ 2147483647 h 235"/>
                <a:gd name="T64" fmla="*/ 2147483647 w 222"/>
                <a:gd name="T65" fmla="*/ 2147483647 h 235"/>
                <a:gd name="T66" fmla="*/ 2147483647 w 222"/>
                <a:gd name="T67" fmla="*/ 2147483647 h 235"/>
                <a:gd name="T68" fmla="*/ 2147483647 w 222"/>
                <a:gd name="T69" fmla="*/ 2147483647 h 235"/>
                <a:gd name="T70" fmla="*/ 2147483647 w 222"/>
                <a:gd name="T71" fmla="*/ 2147483647 h 235"/>
                <a:gd name="T72" fmla="*/ 2147483647 w 222"/>
                <a:gd name="T73" fmla="*/ 2147483647 h 235"/>
                <a:gd name="T74" fmla="*/ 2147483647 w 222"/>
                <a:gd name="T75" fmla="*/ 2147483647 h 235"/>
                <a:gd name="T76" fmla="*/ 0 w 222"/>
                <a:gd name="T77" fmla="*/ 2147483647 h 235"/>
                <a:gd name="T78" fmla="*/ 2147483647 w 222"/>
                <a:gd name="T79" fmla="*/ 2147483647 h 235"/>
                <a:gd name="T80" fmla="*/ 2147483647 w 222"/>
                <a:gd name="T81" fmla="*/ 2147483647 h 235"/>
                <a:gd name="T82" fmla="*/ 2147483647 w 222"/>
                <a:gd name="T83" fmla="*/ 2147483647 h 235"/>
                <a:gd name="T84" fmla="*/ 2147483647 w 222"/>
                <a:gd name="T85" fmla="*/ 2147483647 h 235"/>
                <a:gd name="T86" fmla="*/ 2147483647 w 222"/>
                <a:gd name="T87" fmla="*/ 2147483647 h 235"/>
                <a:gd name="T88" fmla="*/ 2147483647 w 222"/>
                <a:gd name="T89" fmla="*/ 2147483647 h 235"/>
                <a:gd name="T90" fmla="*/ 2147483647 w 222"/>
                <a:gd name="T91" fmla="*/ 2147483647 h 235"/>
                <a:gd name="T92" fmla="*/ 2147483647 w 222"/>
                <a:gd name="T93" fmla="*/ 2147483647 h 235"/>
                <a:gd name="T94" fmla="*/ 2147483647 w 222"/>
                <a:gd name="T95" fmla="*/ 2147483647 h 235"/>
                <a:gd name="T96" fmla="*/ 2147483647 w 222"/>
                <a:gd name="T97" fmla="*/ 2147483647 h 235"/>
                <a:gd name="T98" fmla="*/ 2147483647 w 222"/>
                <a:gd name="T99" fmla="*/ 2147483647 h 235"/>
                <a:gd name="T100" fmla="*/ 2147483647 w 222"/>
                <a:gd name="T101" fmla="*/ 2147483647 h 2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2"/>
                <a:gd name="T154" fmla="*/ 0 h 235"/>
                <a:gd name="T155" fmla="*/ 222 w 222"/>
                <a:gd name="T156" fmla="*/ 235 h 2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2" h="235">
                  <a:moveTo>
                    <a:pt x="127" y="225"/>
                  </a:moveTo>
                  <a:lnTo>
                    <a:pt x="158" y="224"/>
                  </a:lnTo>
                  <a:lnTo>
                    <a:pt x="158" y="213"/>
                  </a:lnTo>
                  <a:lnTo>
                    <a:pt x="151" y="199"/>
                  </a:lnTo>
                  <a:lnTo>
                    <a:pt x="142" y="196"/>
                  </a:lnTo>
                  <a:lnTo>
                    <a:pt x="142" y="184"/>
                  </a:lnTo>
                  <a:lnTo>
                    <a:pt x="134" y="183"/>
                  </a:lnTo>
                  <a:lnTo>
                    <a:pt x="134" y="172"/>
                  </a:lnTo>
                  <a:lnTo>
                    <a:pt x="142" y="159"/>
                  </a:lnTo>
                  <a:lnTo>
                    <a:pt x="151" y="164"/>
                  </a:lnTo>
                  <a:lnTo>
                    <a:pt x="162" y="159"/>
                  </a:lnTo>
                  <a:lnTo>
                    <a:pt x="197" y="104"/>
                  </a:lnTo>
                  <a:lnTo>
                    <a:pt x="193" y="91"/>
                  </a:lnTo>
                  <a:lnTo>
                    <a:pt x="201" y="86"/>
                  </a:lnTo>
                  <a:lnTo>
                    <a:pt x="201" y="82"/>
                  </a:lnTo>
                  <a:lnTo>
                    <a:pt x="182" y="69"/>
                  </a:lnTo>
                  <a:lnTo>
                    <a:pt x="179" y="51"/>
                  </a:lnTo>
                  <a:lnTo>
                    <a:pt x="170" y="44"/>
                  </a:lnTo>
                  <a:lnTo>
                    <a:pt x="173" y="38"/>
                  </a:lnTo>
                  <a:lnTo>
                    <a:pt x="200" y="44"/>
                  </a:lnTo>
                  <a:lnTo>
                    <a:pt x="215" y="38"/>
                  </a:lnTo>
                  <a:lnTo>
                    <a:pt x="222" y="28"/>
                  </a:lnTo>
                  <a:lnTo>
                    <a:pt x="200" y="19"/>
                  </a:lnTo>
                  <a:lnTo>
                    <a:pt x="192" y="5"/>
                  </a:lnTo>
                  <a:lnTo>
                    <a:pt x="173" y="0"/>
                  </a:lnTo>
                  <a:lnTo>
                    <a:pt x="162" y="2"/>
                  </a:lnTo>
                  <a:lnTo>
                    <a:pt x="149" y="2"/>
                  </a:lnTo>
                  <a:lnTo>
                    <a:pt x="133" y="13"/>
                  </a:lnTo>
                  <a:lnTo>
                    <a:pt x="138" y="35"/>
                  </a:lnTo>
                  <a:lnTo>
                    <a:pt x="134" y="53"/>
                  </a:lnTo>
                  <a:lnTo>
                    <a:pt x="118" y="53"/>
                  </a:lnTo>
                  <a:lnTo>
                    <a:pt x="124" y="63"/>
                  </a:lnTo>
                  <a:lnTo>
                    <a:pt x="117" y="72"/>
                  </a:lnTo>
                  <a:lnTo>
                    <a:pt x="114" y="92"/>
                  </a:lnTo>
                  <a:lnTo>
                    <a:pt x="85" y="99"/>
                  </a:lnTo>
                  <a:lnTo>
                    <a:pt x="78" y="107"/>
                  </a:lnTo>
                  <a:lnTo>
                    <a:pt x="78" y="127"/>
                  </a:lnTo>
                  <a:lnTo>
                    <a:pt x="23" y="134"/>
                  </a:lnTo>
                  <a:lnTo>
                    <a:pt x="0" y="127"/>
                  </a:lnTo>
                  <a:lnTo>
                    <a:pt x="17" y="149"/>
                  </a:lnTo>
                  <a:lnTo>
                    <a:pt x="29" y="153"/>
                  </a:lnTo>
                  <a:lnTo>
                    <a:pt x="41" y="174"/>
                  </a:lnTo>
                  <a:lnTo>
                    <a:pt x="40" y="180"/>
                  </a:lnTo>
                  <a:lnTo>
                    <a:pt x="21" y="191"/>
                  </a:lnTo>
                  <a:lnTo>
                    <a:pt x="20" y="207"/>
                  </a:lnTo>
                  <a:lnTo>
                    <a:pt x="52" y="205"/>
                  </a:lnTo>
                  <a:lnTo>
                    <a:pt x="65" y="209"/>
                  </a:lnTo>
                  <a:lnTo>
                    <a:pt x="93" y="206"/>
                  </a:lnTo>
                  <a:lnTo>
                    <a:pt x="107" y="231"/>
                  </a:lnTo>
                  <a:lnTo>
                    <a:pt x="117" y="235"/>
                  </a:lnTo>
                  <a:lnTo>
                    <a:pt x="127" y="22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4" name="Freeform 75"/>
            <p:cNvSpPr>
              <a:spLocks/>
            </p:cNvSpPr>
            <p:nvPr/>
          </p:nvSpPr>
          <p:spPr bwMode="auto">
            <a:xfrm>
              <a:off x="5815013" y="2714650"/>
              <a:ext cx="341312" cy="252413"/>
            </a:xfrm>
            <a:custGeom>
              <a:avLst/>
              <a:gdLst>
                <a:gd name="T0" fmla="*/ 2147483647 w 191"/>
                <a:gd name="T1" fmla="*/ 2147483647 h 160"/>
                <a:gd name="T2" fmla="*/ 2147483647 w 191"/>
                <a:gd name="T3" fmla="*/ 2147483647 h 160"/>
                <a:gd name="T4" fmla="*/ 2147483647 w 191"/>
                <a:gd name="T5" fmla="*/ 2147483647 h 160"/>
                <a:gd name="T6" fmla="*/ 2147483647 w 191"/>
                <a:gd name="T7" fmla="*/ 2147483647 h 160"/>
                <a:gd name="T8" fmla="*/ 2147483647 w 191"/>
                <a:gd name="T9" fmla="*/ 2147483647 h 160"/>
                <a:gd name="T10" fmla="*/ 2147483647 w 191"/>
                <a:gd name="T11" fmla="*/ 2147483647 h 160"/>
                <a:gd name="T12" fmla="*/ 2147483647 w 191"/>
                <a:gd name="T13" fmla="*/ 0 h 160"/>
                <a:gd name="T14" fmla="*/ 2147483647 w 191"/>
                <a:gd name="T15" fmla="*/ 2147483647 h 160"/>
                <a:gd name="T16" fmla="*/ 2147483647 w 191"/>
                <a:gd name="T17" fmla="*/ 2147483647 h 160"/>
                <a:gd name="T18" fmla="*/ 2147483647 w 191"/>
                <a:gd name="T19" fmla="*/ 2147483647 h 160"/>
                <a:gd name="T20" fmla="*/ 2147483647 w 191"/>
                <a:gd name="T21" fmla="*/ 2147483647 h 160"/>
                <a:gd name="T22" fmla="*/ 2147483647 w 191"/>
                <a:gd name="T23" fmla="*/ 2147483647 h 160"/>
                <a:gd name="T24" fmla="*/ 2147483647 w 191"/>
                <a:gd name="T25" fmla="*/ 2147483647 h 160"/>
                <a:gd name="T26" fmla="*/ 2147483647 w 191"/>
                <a:gd name="T27" fmla="*/ 2147483647 h 160"/>
                <a:gd name="T28" fmla="*/ 2147483647 w 191"/>
                <a:gd name="T29" fmla="*/ 2147483647 h 160"/>
                <a:gd name="T30" fmla="*/ 2147483647 w 191"/>
                <a:gd name="T31" fmla="*/ 2147483647 h 160"/>
                <a:gd name="T32" fmla="*/ 2147483647 w 191"/>
                <a:gd name="T33" fmla="*/ 2147483647 h 160"/>
                <a:gd name="T34" fmla="*/ 2147483647 w 191"/>
                <a:gd name="T35" fmla="*/ 2147483647 h 160"/>
                <a:gd name="T36" fmla="*/ 2147483647 w 191"/>
                <a:gd name="T37" fmla="*/ 2147483647 h 160"/>
                <a:gd name="T38" fmla="*/ 2147483647 w 191"/>
                <a:gd name="T39" fmla="*/ 2147483647 h 160"/>
                <a:gd name="T40" fmla="*/ 2147483647 w 191"/>
                <a:gd name="T41" fmla="*/ 2147483647 h 160"/>
                <a:gd name="T42" fmla="*/ 2147483647 w 191"/>
                <a:gd name="T43" fmla="*/ 2147483647 h 160"/>
                <a:gd name="T44" fmla="*/ 2147483647 w 191"/>
                <a:gd name="T45" fmla="*/ 2147483647 h 160"/>
                <a:gd name="T46" fmla="*/ 2147483647 w 191"/>
                <a:gd name="T47" fmla="*/ 2147483647 h 160"/>
                <a:gd name="T48" fmla="*/ 2147483647 w 191"/>
                <a:gd name="T49" fmla="*/ 2147483647 h 160"/>
                <a:gd name="T50" fmla="*/ 2147483647 w 191"/>
                <a:gd name="T51" fmla="*/ 2147483647 h 160"/>
                <a:gd name="T52" fmla="*/ 2147483647 w 191"/>
                <a:gd name="T53" fmla="*/ 2147483647 h 160"/>
                <a:gd name="T54" fmla="*/ 2147483647 w 191"/>
                <a:gd name="T55" fmla="*/ 2147483647 h 160"/>
                <a:gd name="T56" fmla="*/ 2147483647 w 191"/>
                <a:gd name="T57" fmla="*/ 2147483647 h 160"/>
                <a:gd name="T58" fmla="*/ 2147483647 w 191"/>
                <a:gd name="T59" fmla="*/ 2147483647 h 160"/>
                <a:gd name="T60" fmla="*/ 0 w 191"/>
                <a:gd name="T61" fmla="*/ 2147483647 h 160"/>
                <a:gd name="T62" fmla="*/ 0 w 191"/>
                <a:gd name="T63" fmla="*/ 2147483647 h 160"/>
                <a:gd name="T64" fmla="*/ 2147483647 w 191"/>
                <a:gd name="T65" fmla="*/ 2147483647 h 160"/>
                <a:gd name="T66" fmla="*/ 2147483647 w 191"/>
                <a:gd name="T67" fmla="*/ 2147483647 h 160"/>
                <a:gd name="T68" fmla="*/ 2147483647 w 191"/>
                <a:gd name="T69" fmla="*/ 2147483647 h 160"/>
                <a:gd name="T70" fmla="*/ 2147483647 w 191"/>
                <a:gd name="T71" fmla="*/ 2147483647 h 160"/>
                <a:gd name="T72" fmla="*/ 2147483647 w 191"/>
                <a:gd name="T73" fmla="*/ 2147483647 h 160"/>
                <a:gd name="T74" fmla="*/ 2147483647 w 191"/>
                <a:gd name="T75" fmla="*/ 2147483647 h 160"/>
                <a:gd name="T76" fmla="*/ 2147483647 w 191"/>
                <a:gd name="T77" fmla="*/ 2147483647 h 160"/>
                <a:gd name="T78" fmla="*/ 2147483647 w 191"/>
                <a:gd name="T79" fmla="*/ 2147483647 h 160"/>
                <a:gd name="T80" fmla="*/ 2147483647 w 191"/>
                <a:gd name="T81" fmla="*/ 2147483647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1"/>
                <a:gd name="T124" fmla="*/ 0 h 160"/>
                <a:gd name="T125" fmla="*/ 191 w 191"/>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1" h="160">
                  <a:moveTo>
                    <a:pt x="73" y="20"/>
                  </a:moveTo>
                  <a:lnTo>
                    <a:pt x="90" y="23"/>
                  </a:lnTo>
                  <a:lnTo>
                    <a:pt x="96" y="26"/>
                  </a:lnTo>
                  <a:lnTo>
                    <a:pt x="111" y="23"/>
                  </a:lnTo>
                  <a:lnTo>
                    <a:pt x="115" y="16"/>
                  </a:lnTo>
                  <a:lnTo>
                    <a:pt x="124" y="16"/>
                  </a:lnTo>
                  <a:lnTo>
                    <a:pt x="131" y="0"/>
                  </a:lnTo>
                  <a:lnTo>
                    <a:pt x="142" y="10"/>
                  </a:lnTo>
                  <a:lnTo>
                    <a:pt x="148" y="31"/>
                  </a:lnTo>
                  <a:lnTo>
                    <a:pt x="170" y="19"/>
                  </a:lnTo>
                  <a:lnTo>
                    <a:pt x="191" y="22"/>
                  </a:lnTo>
                  <a:lnTo>
                    <a:pt x="188" y="23"/>
                  </a:lnTo>
                  <a:lnTo>
                    <a:pt x="188" y="26"/>
                  </a:lnTo>
                  <a:lnTo>
                    <a:pt x="177" y="28"/>
                  </a:lnTo>
                  <a:lnTo>
                    <a:pt x="164" y="28"/>
                  </a:lnTo>
                  <a:lnTo>
                    <a:pt x="148" y="39"/>
                  </a:lnTo>
                  <a:lnTo>
                    <a:pt x="153" y="61"/>
                  </a:lnTo>
                  <a:lnTo>
                    <a:pt x="149" y="79"/>
                  </a:lnTo>
                  <a:lnTo>
                    <a:pt x="133" y="79"/>
                  </a:lnTo>
                  <a:lnTo>
                    <a:pt x="139" y="89"/>
                  </a:lnTo>
                  <a:lnTo>
                    <a:pt x="132" y="98"/>
                  </a:lnTo>
                  <a:lnTo>
                    <a:pt x="129" y="118"/>
                  </a:lnTo>
                  <a:lnTo>
                    <a:pt x="100" y="125"/>
                  </a:lnTo>
                  <a:lnTo>
                    <a:pt x="93" y="133"/>
                  </a:lnTo>
                  <a:lnTo>
                    <a:pt x="93" y="153"/>
                  </a:lnTo>
                  <a:lnTo>
                    <a:pt x="38" y="160"/>
                  </a:lnTo>
                  <a:lnTo>
                    <a:pt x="15" y="153"/>
                  </a:lnTo>
                  <a:lnTo>
                    <a:pt x="25" y="133"/>
                  </a:lnTo>
                  <a:lnTo>
                    <a:pt x="22" y="124"/>
                  </a:lnTo>
                  <a:lnTo>
                    <a:pt x="10" y="118"/>
                  </a:lnTo>
                  <a:lnTo>
                    <a:pt x="0" y="79"/>
                  </a:lnTo>
                  <a:lnTo>
                    <a:pt x="0" y="77"/>
                  </a:lnTo>
                  <a:lnTo>
                    <a:pt x="6" y="63"/>
                  </a:lnTo>
                  <a:lnTo>
                    <a:pt x="6" y="45"/>
                  </a:lnTo>
                  <a:lnTo>
                    <a:pt x="28" y="52"/>
                  </a:lnTo>
                  <a:lnTo>
                    <a:pt x="34" y="45"/>
                  </a:lnTo>
                  <a:lnTo>
                    <a:pt x="49" y="38"/>
                  </a:lnTo>
                  <a:lnTo>
                    <a:pt x="52" y="22"/>
                  </a:lnTo>
                  <a:lnTo>
                    <a:pt x="59" y="22"/>
                  </a:lnTo>
                  <a:lnTo>
                    <a:pt x="62" y="16"/>
                  </a:lnTo>
                  <a:lnTo>
                    <a:pt x="73" y="2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5" name="Freeform 76"/>
            <p:cNvSpPr>
              <a:spLocks/>
            </p:cNvSpPr>
            <p:nvPr/>
          </p:nvSpPr>
          <p:spPr bwMode="auto">
            <a:xfrm>
              <a:off x="5815013" y="2714650"/>
              <a:ext cx="341312" cy="252413"/>
            </a:xfrm>
            <a:custGeom>
              <a:avLst/>
              <a:gdLst>
                <a:gd name="T0" fmla="*/ 2147483647 w 191"/>
                <a:gd name="T1" fmla="*/ 2147483647 h 160"/>
                <a:gd name="T2" fmla="*/ 2147483647 w 191"/>
                <a:gd name="T3" fmla="*/ 2147483647 h 160"/>
                <a:gd name="T4" fmla="*/ 2147483647 w 191"/>
                <a:gd name="T5" fmla="*/ 2147483647 h 160"/>
                <a:gd name="T6" fmla="*/ 2147483647 w 191"/>
                <a:gd name="T7" fmla="*/ 2147483647 h 160"/>
                <a:gd name="T8" fmla="*/ 2147483647 w 191"/>
                <a:gd name="T9" fmla="*/ 2147483647 h 160"/>
                <a:gd name="T10" fmla="*/ 2147483647 w 191"/>
                <a:gd name="T11" fmla="*/ 2147483647 h 160"/>
                <a:gd name="T12" fmla="*/ 2147483647 w 191"/>
                <a:gd name="T13" fmla="*/ 0 h 160"/>
                <a:gd name="T14" fmla="*/ 2147483647 w 191"/>
                <a:gd name="T15" fmla="*/ 2147483647 h 160"/>
                <a:gd name="T16" fmla="*/ 2147483647 w 191"/>
                <a:gd name="T17" fmla="*/ 2147483647 h 160"/>
                <a:gd name="T18" fmla="*/ 2147483647 w 191"/>
                <a:gd name="T19" fmla="*/ 2147483647 h 160"/>
                <a:gd name="T20" fmla="*/ 2147483647 w 191"/>
                <a:gd name="T21" fmla="*/ 2147483647 h 160"/>
                <a:gd name="T22" fmla="*/ 2147483647 w 191"/>
                <a:gd name="T23" fmla="*/ 2147483647 h 160"/>
                <a:gd name="T24" fmla="*/ 2147483647 w 191"/>
                <a:gd name="T25" fmla="*/ 2147483647 h 160"/>
                <a:gd name="T26" fmla="*/ 2147483647 w 191"/>
                <a:gd name="T27" fmla="*/ 2147483647 h 160"/>
                <a:gd name="T28" fmla="*/ 2147483647 w 191"/>
                <a:gd name="T29" fmla="*/ 2147483647 h 160"/>
                <a:gd name="T30" fmla="*/ 2147483647 w 191"/>
                <a:gd name="T31" fmla="*/ 2147483647 h 160"/>
                <a:gd name="T32" fmla="*/ 2147483647 w 191"/>
                <a:gd name="T33" fmla="*/ 2147483647 h 160"/>
                <a:gd name="T34" fmla="*/ 2147483647 w 191"/>
                <a:gd name="T35" fmla="*/ 2147483647 h 160"/>
                <a:gd name="T36" fmla="*/ 2147483647 w 191"/>
                <a:gd name="T37" fmla="*/ 2147483647 h 160"/>
                <a:gd name="T38" fmla="*/ 2147483647 w 191"/>
                <a:gd name="T39" fmla="*/ 2147483647 h 160"/>
                <a:gd name="T40" fmla="*/ 2147483647 w 191"/>
                <a:gd name="T41" fmla="*/ 2147483647 h 160"/>
                <a:gd name="T42" fmla="*/ 2147483647 w 191"/>
                <a:gd name="T43" fmla="*/ 2147483647 h 160"/>
                <a:gd name="T44" fmla="*/ 2147483647 w 191"/>
                <a:gd name="T45" fmla="*/ 2147483647 h 160"/>
                <a:gd name="T46" fmla="*/ 2147483647 w 191"/>
                <a:gd name="T47" fmla="*/ 2147483647 h 160"/>
                <a:gd name="T48" fmla="*/ 2147483647 w 191"/>
                <a:gd name="T49" fmla="*/ 2147483647 h 160"/>
                <a:gd name="T50" fmla="*/ 2147483647 w 191"/>
                <a:gd name="T51" fmla="*/ 2147483647 h 160"/>
                <a:gd name="T52" fmla="*/ 2147483647 w 191"/>
                <a:gd name="T53" fmla="*/ 2147483647 h 160"/>
                <a:gd name="T54" fmla="*/ 2147483647 w 191"/>
                <a:gd name="T55" fmla="*/ 2147483647 h 160"/>
                <a:gd name="T56" fmla="*/ 2147483647 w 191"/>
                <a:gd name="T57" fmla="*/ 2147483647 h 160"/>
                <a:gd name="T58" fmla="*/ 2147483647 w 191"/>
                <a:gd name="T59" fmla="*/ 2147483647 h 160"/>
                <a:gd name="T60" fmla="*/ 0 w 191"/>
                <a:gd name="T61" fmla="*/ 2147483647 h 160"/>
                <a:gd name="T62" fmla="*/ 0 w 191"/>
                <a:gd name="T63" fmla="*/ 2147483647 h 160"/>
                <a:gd name="T64" fmla="*/ 2147483647 w 191"/>
                <a:gd name="T65" fmla="*/ 2147483647 h 160"/>
                <a:gd name="T66" fmla="*/ 2147483647 w 191"/>
                <a:gd name="T67" fmla="*/ 2147483647 h 160"/>
                <a:gd name="T68" fmla="*/ 2147483647 w 191"/>
                <a:gd name="T69" fmla="*/ 2147483647 h 160"/>
                <a:gd name="T70" fmla="*/ 2147483647 w 191"/>
                <a:gd name="T71" fmla="*/ 2147483647 h 160"/>
                <a:gd name="T72" fmla="*/ 2147483647 w 191"/>
                <a:gd name="T73" fmla="*/ 2147483647 h 160"/>
                <a:gd name="T74" fmla="*/ 2147483647 w 191"/>
                <a:gd name="T75" fmla="*/ 2147483647 h 160"/>
                <a:gd name="T76" fmla="*/ 2147483647 w 191"/>
                <a:gd name="T77" fmla="*/ 2147483647 h 160"/>
                <a:gd name="T78" fmla="*/ 2147483647 w 191"/>
                <a:gd name="T79" fmla="*/ 2147483647 h 160"/>
                <a:gd name="T80" fmla="*/ 2147483647 w 191"/>
                <a:gd name="T81" fmla="*/ 2147483647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1"/>
                <a:gd name="T124" fmla="*/ 0 h 160"/>
                <a:gd name="T125" fmla="*/ 191 w 191"/>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1" h="160">
                  <a:moveTo>
                    <a:pt x="73" y="20"/>
                  </a:moveTo>
                  <a:lnTo>
                    <a:pt x="90" y="23"/>
                  </a:lnTo>
                  <a:lnTo>
                    <a:pt x="96" y="26"/>
                  </a:lnTo>
                  <a:lnTo>
                    <a:pt x="111" y="23"/>
                  </a:lnTo>
                  <a:lnTo>
                    <a:pt x="115" y="16"/>
                  </a:lnTo>
                  <a:lnTo>
                    <a:pt x="124" y="16"/>
                  </a:lnTo>
                  <a:lnTo>
                    <a:pt x="131" y="0"/>
                  </a:lnTo>
                  <a:lnTo>
                    <a:pt x="142" y="10"/>
                  </a:lnTo>
                  <a:lnTo>
                    <a:pt x="148" y="31"/>
                  </a:lnTo>
                  <a:lnTo>
                    <a:pt x="170" y="19"/>
                  </a:lnTo>
                  <a:lnTo>
                    <a:pt x="191" y="22"/>
                  </a:lnTo>
                  <a:lnTo>
                    <a:pt x="188" y="23"/>
                  </a:lnTo>
                  <a:lnTo>
                    <a:pt x="188" y="26"/>
                  </a:lnTo>
                  <a:lnTo>
                    <a:pt x="177" y="28"/>
                  </a:lnTo>
                  <a:lnTo>
                    <a:pt x="164" y="28"/>
                  </a:lnTo>
                  <a:lnTo>
                    <a:pt x="148" y="39"/>
                  </a:lnTo>
                  <a:lnTo>
                    <a:pt x="153" y="61"/>
                  </a:lnTo>
                  <a:lnTo>
                    <a:pt x="149" y="79"/>
                  </a:lnTo>
                  <a:lnTo>
                    <a:pt x="133" y="79"/>
                  </a:lnTo>
                  <a:lnTo>
                    <a:pt x="139" y="89"/>
                  </a:lnTo>
                  <a:lnTo>
                    <a:pt x="132" y="98"/>
                  </a:lnTo>
                  <a:lnTo>
                    <a:pt x="129" y="118"/>
                  </a:lnTo>
                  <a:lnTo>
                    <a:pt x="100" y="125"/>
                  </a:lnTo>
                  <a:lnTo>
                    <a:pt x="93" y="133"/>
                  </a:lnTo>
                  <a:lnTo>
                    <a:pt x="93" y="153"/>
                  </a:lnTo>
                  <a:lnTo>
                    <a:pt x="38" y="160"/>
                  </a:lnTo>
                  <a:lnTo>
                    <a:pt x="15" y="153"/>
                  </a:lnTo>
                  <a:lnTo>
                    <a:pt x="25" y="133"/>
                  </a:lnTo>
                  <a:lnTo>
                    <a:pt x="22" y="124"/>
                  </a:lnTo>
                  <a:lnTo>
                    <a:pt x="10" y="118"/>
                  </a:lnTo>
                  <a:lnTo>
                    <a:pt x="0" y="79"/>
                  </a:lnTo>
                  <a:lnTo>
                    <a:pt x="0" y="77"/>
                  </a:lnTo>
                  <a:lnTo>
                    <a:pt x="6" y="63"/>
                  </a:lnTo>
                  <a:lnTo>
                    <a:pt x="6" y="45"/>
                  </a:lnTo>
                  <a:lnTo>
                    <a:pt x="28" y="52"/>
                  </a:lnTo>
                  <a:lnTo>
                    <a:pt x="34" y="45"/>
                  </a:lnTo>
                  <a:lnTo>
                    <a:pt x="49" y="38"/>
                  </a:lnTo>
                  <a:lnTo>
                    <a:pt x="52" y="22"/>
                  </a:lnTo>
                  <a:lnTo>
                    <a:pt x="59" y="22"/>
                  </a:lnTo>
                  <a:lnTo>
                    <a:pt x="62" y="16"/>
                  </a:lnTo>
                  <a:lnTo>
                    <a:pt x="73" y="2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6" name="Freeform 77"/>
            <p:cNvSpPr>
              <a:spLocks/>
            </p:cNvSpPr>
            <p:nvPr/>
          </p:nvSpPr>
          <p:spPr bwMode="auto">
            <a:xfrm>
              <a:off x="7356475" y="2594000"/>
              <a:ext cx="130175" cy="141288"/>
            </a:xfrm>
            <a:custGeom>
              <a:avLst/>
              <a:gdLst>
                <a:gd name="T0" fmla="*/ 2147483647 w 72"/>
                <a:gd name="T1" fmla="*/ 0 h 90"/>
                <a:gd name="T2" fmla="*/ 2147483647 w 72"/>
                <a:gd name="T3" fmla="*/ 2147483647 h 90"/>
                <a:gd name="T4" fmla="*/ 2147483647 w 72"/>
                <a:gd name="T5" fmla="*/ 2147483647 h 90"/>
                <a:gd name="T6" fmla="*/ 2147483647 w 72"/>
                <a:gd name="T7" fmla="*/ 2147483647 h 90"/>
                <a:gd name="T8" fmla="*/ 2147483647 w 72"/>
                <a:gd name="T9" fmla="*/ 2147483647 h 90"/>
                <a:gd name="T10" fmla="*/ 0 w 72"/>
                <a:gd name="T11" fmla="*/ 2147483647 h 90"/>
                <a:gd name="T12" fmla="*/ 2147483647 w 72"/>
                <a:gd name="T13" fmla="*/ 2147483647 h 90"/>
                <a:gd name="T14" fmla="*/ 2147483647 w 72"/>
                <a:gd name="T15" fmla="*/ 2147483647 h 90"/>
                <a:gd name="T16" fmla="*/ 2147483647 w 72"/>
                <a:gd name="T17" fmla="*/ 2147483647 h 90"/>
                <a:gd name="T18" fmla="*/ 2147483647 w 72"/>
                <a:gd name="T19" fmla="*/ 2147483647 h 90"/>
                <a:gd name="T20" fmla="*/ 2147483647 w 72"/>
                <a:gd name="T21" fmla="*/ 2147483647 h 90"/>
                <a:gd name="T22" fmla="*/ 2147483647 w 72"/>
                <a:gd name="T23" fmla="*/ 2147483647 h 90"/>
                <a:gd name="T24" fmla="*/ 2147483647 w 72"/>
                <a:gd name="T25" fmla="*/ 2147483647 h 90"/>
                <a:gd name="T26" fmla="*/ 2147483647 w 72"/>
                <a:gd name="T27" fmla="*/ 2147483647 h 90"/>
                <a:gd name="T28" fmla="*/ 2147483647 w 72"/>
                <a:gd name="T29" fmla="*/ 2147483647 h 90"/>
                <a:gd name="T30" fmla="*/ 2147483647 w 72"/>
                <a:gd name="T31" fmla="*/ 2147483647 h 90"/>
                <a:gd name="T32" fmla="*/ 2147483647 w 72"/>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90"/>
                <a:gd name="T53" fmla="*/ 72 w 72"/>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90">
                  <a:moveTo>
                    <a:pt x="55" y="0"/>
                  </a:moveTo>
                  <a:lnTo>
                    <a:pt x="51" y="16"/>
                  </a:lnTo>
                  <a:lnTo>
                    <a:pt x="40" y="16"/>
                  </a:lnTo>
                  <a:lnTo>
                    <a:pt x="40" y="27"/>
                  </a:lnTo>
                  <a:lnTo>
                    <a:pt x="24" y="23"/>
                  </a:lnTo>
                  <a:lnTo>
                    <a:pt x="0" y="56"/>
                  </a:lnTo>
                  <a:lnTo>
                    <a:pt x="21" y="61"/>
                  </a:lnTo>
                  <a:lnTo>
                    <a:pt x="23" y="84"/>
                  </a:lnTo>
                  <a:lnTo>
                    <a:pt x="51" y="90"/>
                  </a:lnTo>
                  <a:lnTo>
                    <a:pt x="57" y="83"/>
                  </a:lnTo>
                  <a:lnTo>
                    <a:pt x="72" y="77"/>
                  </a:lnTo>
                  <a:lnTo>
                    <a:pt x="50" y="64"/>
                  </a:lnTo>
                  <a:lnTo>
                    <a:pt x="45" y="52"/>
                  </a:lnTo>
                  <a:lnTo>
                    <a:pt x="69" y="36"/>
                  </a:lnTo>
                  <a:lnTo>
                    <a:pt x="61" y="23"/>
                  </a:lnTo>
                  <a:lnTo>
                    <a:pt x="69" y="5"/>
                  </a:lnTo>
                  <a:lnTo>
                    <a:pt x="55"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7" name="Freeform 78"/>
            <p:cNvSpPr>
              <a:spLocks/>
            </p:cNvSpPr>
            <p:nvPr/>
          </p:nvSpPr>
          <p:spPr bwMode="auto">
            <a:xfrm>
              <a:off x="7356475" y="2594000"/>
              <a:ext cx="130175" cy="141288"/>
            </a:xfrm>
            <a:custGeom>
              <a:avLst/>
              <a:gdLst>
                <a:gd name="T0" fmla="*/ 2147483647 w 72"/>
                <a:gd name="T1" fmla="*/ 0 h 90"/>
                <a:gd name="T2" fmla="*/ 2147483647 w 72"/>
                <a:gd name="T3" fmla="*/ 2147483647 h 90"/>
                <a:gd name="T4" fmla="*/ 2147483647 w 72"/>
                <a:gd name="T5" fmla="*/ 2147483647 h 90"/>
                <a:gd name="T6" fmla="*/ 2147483647 w 72"/>
                <a:gd name="T7" fmla="*/ 2147483647 h 90"/>
                <a:gd name="T8" fmla="*/ 2147483647 w 72"/>
                <a:gd name="T9" fmla="*/ 2147483647 h 90"/>
                <a:gd name="T10" fmla="*/ 0 w 72"/>
                <a:gd name="T11" fmla="*/ 2147483647 h 90"/>
                <a:gd name="T12" fmla="*/ 2147483647 w 72"/>
                <a:gd name="T13" fmla="*/ 2147483647 h 90"/>
                <a:gd name="T14" fmla="*/ 2147483647 w 72"/>
                <a:gd name="T15" fmla="*/ 2147483647 h 90"/>
                <a:gd name="T16" fmla="*/ 2147483647 w 72"/>
                <a:gd name="T17" fmla="*/ 2147483647 h 90"/>
                <a:gd name="T18" fmla="*/ 2147483647 w 72"/>
                <a:gd name="T19" fmla="*/ 2147483647 h 90"/>
                <a:gd name="T20" fmla="*/ 2147483647 w 72"/>
                <a:gd name="T21" fmla="*/ 2147483647 h 90"/>
                <a:gd name="T22" fmla="*/ 2147483647 w 72"/>
                <a:gd name="T23" fmla="*/ 2147483647 h 90"/>
                <a:gd name="T24" fmla="*/ 2147483647 w 72"/>
                <a:gd name="T25" fmla="*/ 2147483647 h 90"/>
                <a:gd name="T26" fmla="*/ 2147483647 w 72"/>
                <a:gd name="T27" fmla="*/ 2147483647 h 90"/>
                <a:gd name="T28" fmla="*/ 2147483647 w 72"/>
                <a:gd name="T29" fmla="*/ 2147483647 h 90"/>
                <a:gd name="T30" fmla="*/ 2147483647 w 72"/>
                <a:gd name="T31" fmla="*/ 2147483647 h 90"/>
                <a:gd name="T32" fmla="*/ 2147483647 w 72"/>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90"/>
                <a:gd name="T53" fmla="*/ 72 w 72"/>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90">
                  <a:moveTo>
                    <a:pt x="55" y="0"/>
                  </a:moveTo>
                  <a:lnTo>
                    <a:pt x="51" y="16"/>
                  </a:lnTo>
                  <a:lnTo>
                    <a:pt x="40" y="16"/>
                  </a:lnTo>
                  <a:lnTo>
                    <a:pt x="40" y="27"/>
                  </a:lnTo>
                  <a:lnTo>
                    <a:pt x="24" y="23"/>
                  </a:lnTo>
                  <a:lnTo>
                    <a:pt x="0" y="56"/>
                  </a:lnTo>
                  <a:lnTo>
                    <a:pt x="21" y="61"/>
                  </a:lnTo>
                  <a:lnTo>
                    <a:pt x="23" y="84"/>
                  </a:lnTo>
                  <a:lnTo>
                    <a:pt x="51" y="90"/>
                  </a:lnTo>
                  <a:lnTo>
                    <a:pt x="57" y="83"/>
                  </a:lnTo>
                  <a:lnTo>
                    <a:pt x="72" y="77"/>
                  </a:lnTo>
                  <a:lnTo>
                    <a:pt x="50" y="64"/>
                  </a:lnTo>
                  <a:lnTo>
                    <a:pt x="45" y="52"/>
                  </a:lnTo>
                  <a:lnTo>
                    <a:pt x="69" y="36"/>
                  </a:lnTo>
                  <a:lnTo>
                    <a:pt x="61" y="23"/>
                  </a:lnTo>
                  <a:lnTo>
                    <a:pt x="69" y="5"/>
                  </a:lnTo>
                  <a:lnTo>
                    <a:pt x="55"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8" name="Freeform 79"/>
            <p:cNvSpPr>
              <a:spLocks/>
            </p:cNvSpPr>
            <p:nvPr/>
          </p:nvSpPr>
          <p:spPr bwMode="auto">
            <a:xfrm>
              <a:off x="7446963" y="2714650"/>
              <a:ext cx="95250" cy="114300"/>
            </a:xfrm>
            <a:custGeom>
              <a:avLst/>
              <a:gdLst>
                <a:gd name="T0" fmla="*/ 0 w 53"/>
                <a:gd name="T1" fmla="*/ 2147483647 h 73"/>
                <a:gd name="T2" fmla="*/ 2147483647 w 53"/>
                <a:gd name="T3" fmla="*/ 2147483647 h 73"/>
                <a:gd name="T4" fmla="*/ 2147483647 w 53"/>
                <a:gd name="T5" fmla="*/ 0 h 73"/>
                <a:gd name="T6" fmla="*/ 2147483647 w 53"/>
                <a:gd name="T7" fmla="*/ 2147483647 h 73"/>
                <a:gd name="T8" fmla="*/ 2147483647 w 53"/>
                <a:gd name="T9" fmla="*/ 2147483647 h 73"/>
                <a:gd name="T10" fmla="*/ 2147483647 w 53"/>
                <a:gd name="T11" fmla="*/ 2147483647 h 73"/>
                <a:gd name="T12" fmla="*/ 2147483647 w 53"/>
                <a:gd name="T13" fmla="*/ 2147483647 h 73"/>
                <a:gd name="T14" fmla="*/ 2147483647 w 53"/>
                <a:gd name="T15" fmla="*/ 2147483647 h 73"/>
                <a:gd name="T16" fmla="*/ 2147483647 w 53"/>
                <a:gd name="T17" fmla="*/ 2147483647 h 73"/>
                <a:gd name="T18" fmla="*/ 0 w 53"/>
                <a:gd name="T19" fmla="*/ 2147483647 h 73"/>
                <a:gd name="T20" fmla="*/ 2147483647 w 53"/>
                <a:gd name="T21" fmla="*/ 2147483647 h 73"/>
                <a:gd name="T22" fmla="*/ 2147483647 w 53"/>
                <a:gd name="T23" fmla="*/ 2147483647 h 73"/>
                <a:gd name="T24" fmla="*/ 0 w 53"/>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73"/>
                <a:gd name="T41" fmla="*/ 53 w 53"/>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73">
                  <a:moveTo>
                    <a:pt x="0" y="13"/>
                  </a:moveTo>
                  <a:lnTo>
                    <a:pt x="6" y="6"/>
                  </a:lnTo>
                  <a:lnTo>
                    <a:pt x="21" y="0"/>
                  </a:lnTo>
                  <a:lnTo>
                    <a:pt x="38" y="17"/>
                  </a:lnTo>
                  <a:lnTo>
                    <a:pt x="52" y="45"/>
                  </a:lnTo>
                  <a:lnTo>
                    <a:pt x="53" y="58"/>
                  </a:lnTo>
                  <a:lnTo>
                    <a:pt x="24" y="73"/>
                  </a:lnTo>
                  <a:lnTo>
                    <a:pt x="13" y="55"/>
                  </a:lnTo>
                  <a:lnTo>
                    <a:pt x="17" y="48"/>
                  </a:lnTo>
                  <a:lnTo>
                    <a:pt x="0" y="28"/>
                  </a:lnTo>
                  <a:lnTo>
                    <a:pt x="7" y="26"/>
                  </a:lnTo>
                  <a:lnTo>
                    <a:pt x="3" y="19"/>
                  </a:lnTo>
                  <a:lnTo>
                    <a:pt x="0" y="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29" name="Freeform 80"/>
            <p:cNvSpPr>
              <a:spLocks/>
            </p:cNvSpPr>
            <p:nvPr/>
          </p:nvSpPr>
          <p:spPr bwMode="auto">
            <a:xfrm>
              <a:off x="7442200" y="2714650"/>
              <a:ext cx="95250" cy="114300"/>
            </a:xfrm>
            <a:custGeom>
              <a:avLst/>
              <a:gdLst>
                <a:gd name="T0" fmla="*/ 0 w 53"/>
                <a:gd name="T1" fmla="*/ 2147483647 h 73"/>
                <a:gd name="T2" fmla="*/ 2147483647 w 53"/>
                <a:gd name="T3" fmla="*/ 2147483647 h 73"/>
                <a:gd name="T4" fmla="*/ 2147483647 w 53"/>
                <a:gd name="T5" fmla="*/ 0 h 73"/>
                <a:gd name="T6" fmla="*/ 2147483647 w 53"/>
                <a:gd name="T7" fmla="*/ 2147483647 h 73"/>
                <a:gd name="T8" fmla="*/ 2147483647 w 53"/>
                <a:gd name="T9" fmla="*/ 2147483647 h 73"/>
                <a:gd name="T10" fmla="*/ 2147483647 w 53"/>
                <a:gd name="T11" fmla="*/ 2147483647 h 73"/>
                <a:gd name="T12" fmla="*/ 2147483647 w 53"/>
                <a:gd name="T13" fmla="*/ 2147483647 h 73"/>
                <a:gd name="T14" fmla="*/ 2147483647 w 53"/>
                <a:gd name="T15" fmla="*/ 2147483647 h 73"/>
                <a:gd name="T16" fmla="*/ 2147483647 w 53"/>
                <a:gd name="T17" fmla="*/ 2147483647 h 73"/>
                <a:gd name="T18" fmla="*/ 0 w 53"/>
                <a:gd name="T19" fmla="*/ 2147483647 h 73"/>
                <a:gd name="T20" fmla="*/ 2147483647 w 53"/>
                <a:gd name="T21" fmla="*/ 2147483647 h 73"/>
                <a:gd name="T22" fmla="*/ 2147483647 w 53"/>
                <a:gd name="T23" fmla="*/ 2147483647 h 73"/>
                <a:gd name="T24" fmla="*/ 0 w 53"/>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73"/>
                <a:gd name="T41" fmla="*/ 53 w 53"/>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73">
                  <a:moveTo>
                    <a:pt x="0" y="13"/>
                  </a:moveTo>
                  <a:lnTo>
                    <a:pt x="6" y="6"/>
                  </a:lnTo>
                  <a:lnTo>
                    <a:pt x="21" y="0"/>
                  </a:lnTo>
                  <a:lnTo>
                    <a:pt x="38" y="17"/>
                  </a:lnTo>
                  <a:lnTo>
                    <a:pt x="52" y="45"/>
                  </a:lnTo>
                  <a:lnTo>
                    <a:pt x="53" y="58"/>
                  </a:lnTo>
                  <a:lnTo>
                    <a:pt x="24" y="73"/>
                  </a:lnTo>
                  <a:lnTo>
                    <a:pt x="13" y="55"/>
                  </a:lnTo>
                  <a:lnTo>
                    <a:pt x="17" y="48"/>
                  </a:lnTo>
                  <a:lnTo>
                    <a:pt x="0" y="28"/>
                  </a:lnTo>
                  <a:lnTo>
                    <a:pt x="7" y="26"/>
                  </a:lnTo>
                  <a:lnTo>
                    <a:pt x="3" y="19"/>
                  </a:lnTo>
                  <a:lnTo>
                    <a:pt x="0" y="13"/>
                  </a:lnTo>
                </a:path>
              </a:pathLst>
            </a:custGeom>
            <a:solidFill>
              <a:srgbClr val="C00000"/>
            </a:solidFill>
            <a:ln w="1651">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0" name="Freeform 81"/>
            <p:cNvSpPr>
              <a:spLocks/>
            </p:cNvSpPr>
            <p:nvPr/>
          </p:nvSpPr>
          <p:spPr bwMode="auto">
            <a:xfrm>
              <a:off x="6359525" y="2344763"/>
              <a:ext cx="774700" cy="284162"/>
            </a:xfrm>
            <a:custGeom>
              <a:avLst/>
              <a:gdLst>
                <a:gd name="T0" fmla="*/ 2147483647 w 434"/>
                <a:gd name="T1" fmla="*/ 2147483647 h 181"/>
                <a:gd name="T2" fmla="*/ 2147483647 w 434"/>
                <a:gd name="T3" fmla="*/ 2147483647 h 181"/>
                <a:gd name="T4" fmla="*/ 2147483647 w 434"/>
                <a:gd name="T5" fmla="*/ 2147483647 h 181"/>
                <a:gd name="T6" fmla="*/ 2147483647 w 434"/>
                <a:gd name="T7" fmla="*/ 2147483647 h 181"/>
                <a:gd name="T8" fmla="*/ 2147483647 w 434"/>
                <a:gd name="T9" fmla="*/ 2147483647 h 181"/>
                <a:gd name="T10" fmla="*/ 2147483647 w 434"/>
                <a:gd name="T11" fmla="*/ 2147483647 h 181"/>
                <a:gd name="T12" fmla="*/ 2147483647 w 434"/>
                <a:gd name="T13" fmla="*/ 2147483647 h 181"/>
                <a:gd name="T14" fmla="*/ 2147483647 w 434"/>
                <a:gd name="T15" fmla="*/ 2147483647 h 181"/>
                <a:gd name="T16" fmla="*/ 2147483647 w 434"/>
                <a:gd name="T17" fmla="*/ 2147483647 h 181"/>
                <a:gd name="T18" fmla="*/ 2147483647 w 434"/>
                <a:gd name="T19" fmla="*/ 2147483647 h 181"/>
                <a:gd name="T20" fmla="*/ 2147483647 w 434"/>
                <a:gd name="T21" fmla="*/ 2147483647 h 181"/>
                <a:gd name="T22" fmla="*/ 2147483647 w 434"/>
                <a:gd name="T23" fmla="*/ 2147483647 h 181"/>
                <a:gd name="T24" fmla="*/ 2147483647 w 434"/>
                <a:gd name="T25" fmla="*/ 2147483647 h 181"/>
                <a:gd name="T26" fmla="*/ 2147483647 w 434"/>
                <a:gd name="T27" fmla="*/ 2147483647 h 181"/>
                <a:gd name="T28" fmla="*/ 2147483647 w 434"/>
                <a:gd name="T29" fmla="*/ 2147483647 h 181"/>
                <a:gd name="T30" fmla="*/ 2147483647 w 434"/>
                <a:gd name="T31" fmla="*/ 2147483647 h 181"/>
                <a:gd name="T32" fmla="*/ 2147483647 w 434"/>
                <a:gd name="T33" fmla="*/ 2147483647 h 181"/>
                <a:gd name="T34" fmla="*/ 2147483647 w 434"/>
                <a:gd name="T35" fmla="*/ 2147483647 h 181"/>
                <a:gd name="T36" fmla="*/ 2147483647 w 434"/>
                <a:gd name="T37" fmla="*/ 2147483647 h 181"/>
                <a:gd name="T38" fmla="*/ 2147483647 w 434"/>
                <a:gd name="T39" fmla="*/ 2147483647 h 181"/>
                <a:gd name="T40" fmla="*/ 2147483647 w 434"/>
                <a:gd name="T41" fmla="*/ 2147483647 h 181"/>
                <a:gd name="T42" fmla="*/ 2147483647 w 434"/>
                <a:gd name="T43" fmla="*/ 2147483647 h 181"/>
                <a:gd name="T44" fmla="*/ 2147483647 w 434"/>
                <a:gd name="T45" fmla="*/ 2147483647 h 181"/>
                <a:gd name="T46" fmla="*/ 2147483647 w 434"/>
                <a:gd name="T47" fmla="*/ 2147483647 h 181"/>
                <a:gd name="T48" fmla="*/ 0 w 434"/>
                <a:gd name="T49" fmla="*/ 2147483647 h 181"/>
                <a:gd name="T50" fmla="*/ 2147483647 w 434"/>
                <a:gd name="T51" fmla="*/ 2147483647 h 181"/>
                <a:gd name="T52" fmla="*/ 2147483647 w 434"/>
                <a:gd name="T53" fmla="*/ 2147483647 h 181"/>
                <a:gd name="T54" fmla="*/ 2147483647 w 434"/>
                <a:gd name="T55" fmla="*/ 2147483647 h 181"/>
                <a:gd name="T56" fmla="*/ 2147483647 w 434"/>
                <a:gd name="T57" fmla="*/ 2147483647 h 181"/>
                <a:gd name="T58" fmla="*/ 2147483647 w 434"/>
                <a:gd name="T59" fmla="*/ 2147483647 h 181"/>
                <a:gd name="T60" fmla="*/ 2147483647 w 434"/>
                <a:gd name="T61" fmla="*/ 2147483647 h 181"/>
                <a:gd name="T62" fmla="*/ 2147483647 w 434"/>
                <a:gd name="T63" fmla="*/ 2147483647 h 181"/>
                <a:gd name="T64" fmla="*/ 2147483647 w 434"/>
                <a:gd name="T65" fmla="*/ 0 h 181"/>
                <a:gd name="T66" fmla="*/ 2147483647 w 434"/>
                <a:gd name="T67" fmla="*/ 2147483647 h 181"/>
                <a:gd name="T68" fmla="*/ 2147483647 w 434"/>
                <a:gd name="T69" fmla="*/ 2147483647 h 181"/>
                <a:gd name="T70" fmla="*/ 2147483647 w 434"/>
                <a:gd name="T71" fmla="*/ 2147483647 h 181"/>
                <a:gd name="T72" fmla="*/ 2147483647 w 434"/>
                <a:gd name="T73" fmla="*/ 2147483647 h 181"/>
                <a:gd name="T74" fmla="*/ 2147483647 w 434"/>
                <a:gd name="T75" fmla="*/ 2147483647 h 181"/>
                <a:gd name="T76" fmla="*/ 2147483647 w 434"/>
                <a:gd name="T77" fmla="*/ 2147483647 h 181"/>
                <a:gd name="T78" fmla="*/ 2147483647 w 434"/>
                <a:gd name="T79" fmla="*/ 2147483647 h 181"/>
                <a:gd name="T80" fmla="*/ 2147483647 w 434"/>
                <a:gd name="T81" fmla="*/ 2147483647 h 1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4"/>
                <a:gd name="T124" fmla="*/ 0 h 181"/>
                <a:gd name="T125" fmla="*/ 434 w 434"/>
                <a:gd name="T126" fmla="*/ 181 h 1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4" h="181">
                  <a:moveTo>
                    <a:pt x="362" y="49"/>
                  </a:moveTo>
                  <a:lnTo>
                    <a:pt x="378" y="76"/>
                  </a:lnTo>
                  <a:lnTo>
                    <a:pt x="394" y="78"/>
                  </a:lnTo>
                  <a:lnTo>
                    <a:pt x="410" y="73"/>
                  </a:lnTo>
                  <a:lnTo>
                    <a:pt x="424" y="81"/>
                  </a:lnTo>
                  <a:lnTo>
                    <a:pt x="434" y="94"/>
                  </a:lnTo>
                  <a:lnTo>
                    <a:pt x="401" y="95"/>
                  </a:lnTo>
                  <a:lnTo>
                    <a:pt x="393" y="110"/>
                  </a:lnTo>
                  <a:lnTo>
                    <a:pt x="382" y="114"/>
                  </a:lnTo>
                  <a:lnTo>
                    <a:pt x="373" y="127"/>
                  </a:lnTo>
                  <a:lnTo>
                    <a:pt x="355" y="122"/>
                  </a:lnTo>
                  <a:lnTo>
                    <a:pt x="348" y="132"/>
                  </a:lnTo>
                  <a:lnTo>
                    <a:pt x="359" y="145"/>
                  </a:lnTo>
                  <a:lnTo>
                    <a:pt x="344" y="164"/>
                  </a:lnTo>
                  <a:lnTo>
                    <a:pt x="341" y="167"/>
                  </a:lnTo>
                  <a:lnTo>
                    <a:pt x="311" y="168"/>
                  </a:lnTo>
                  <a:lnTo>
                    <a:pt x="282" y="181"/>
                  </a:lnTo>
                  <a:lnTo>
                    <a:pt x="215" y="160"/>
                  </a:lnTo>
                  <a:lnTo>
                    <a:pt x="161" y="161"/>
                  </a:lnTo>
                  <a:lnTo>
                    <a:pt x="126" y="133"/>
                  </a:lnTo>
                  <a:lnTo>
                    <a:pt x="61" y="117"/>
                  </a:lnTo>
                  <a:lnTo>
                    <a:pt x="53" y="92"/>
                  </a:lnTo>
                  <a:lnTo>
                    <a:pt x="39" y="76"/>
                  </a:lnTo>
                  <a:lnTo>
                    <a:pt x="21" y="73"/>
                  </a:lnTo>
                  <a:lnTo>
                    <a:pt x="0" y="54"/>
                  </a:lnTo>
                  <a:lnTo>
                    <a:pt x="2" y="46"/>
                  </a:lnTo>
                  <a:lnTo>
                    <a:pt x="42" y="28"/>
                  </a:lnTo>
                  <a:lnTo>
                    <a:pt x="73" y="30"/>
                  </a:lnTo>
                  <a:lnTo>
                    <a:pt x="89" y="38"/>
                  </a:lnTo>
                  <a:lnTo>
                    <a:pt x="122" y="37"/>
                  </a:lnTo>
                  <a:lnTo>
                    <a:pt x="122" y="25"/>
                  </a:lnTo>
                  <a:lnTo>
                    <a:pt x="113" y="12"/>
                  </a:lnTo>
                  <a:lnTo>
                    <a:pt x="125" y="0"/>
                  </a:lnTo>
                  <a:lnTo>
                    <a:pt x="164" y="11"/>
                  </a:lnTo>
                  <a:lnTo>
                    <a:pt x="186" y="30"/>
                  </a:lnTo>
                  <a:lnTo>
                    <a:pt x="220" y="28"/>
                  </a:lnTo>
                  <a:lnTo>
                    <a:pt x="289" y="50"/>
                  </a:lnTo>
                  <a:lnTo>
                    <a:pt x="324" y="44"/>
                  </a:lnTo>
                  <a:lnTo>
                    <a:pt x="341" y="33"/>
                  </a:lnTo>
                  <a:lnTo>
                    <a:pt x="366" y="38"/>
                  </a:lnTo>
                  <a:lnTo>
                    <a:pt x="362" y="4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1" name="Freeform 82"/>
            <p:cNvSpPr>
              <a:spLocks/>
            </p:cNvSpPr>
            <p:nvPr/>
          </p:nvSpPr>
          <p:spPr bwMode="auto">
            <a:xfrm>
              <a:off x="6359525" y="2344763"/>
              <a:ext cx="774700" cy="284162"/>
            </a:xfrm>
            <a:custGeom>
              <a:avLst/>
              <a:gdLst>
                <a:gd name="T0" fmla="*/ 2147483647 w 434"/>
                <a:gd name="T1" fmla="*/ 2147483647 h 181"/>
                <a:gd name="T2" fmla="*/ 2147483647 w 434"/>
                <a:gd name="T3" fmla="*/ 2147483647 h 181"/>
                <a:gd name="T4" fmla="*/ 2147483647 w 434"/>
                <a:gd name="T5" fmla="*/ 2147483647 h 181"/>
                <a:gd name="T6" fmla="*/ 2147483647 w 434"/>
                <a:gd name="T7" fmla="*/ 2147483647 h 181"/>
                <a:gd name="T8" fmla="*/ 2147483647 w 434"/>
                <a:gd name="T9" fmla="*/ 2147483647 h 181"/>
                <a:gd name="T10" fmla="*/ 2147483647 w 434"/>
                <a:gd name="T11" fmla="*/ 2147483647 h 181"/>
                <a:gd name="T12" fmla="*/ 2147483647 w 434"/>
                <a:gd name="T13" fmla="*/ 2147483647 h 181"/>
                <a:gd name="T14" fmla="*/ 2147483647 w 434"/>
                <a:gd name="T15" fmla="*/ 2147483647 h 181"/>
                <a:gd name="T16" fmla="*/ 2147483647 w 434"/>
                <a:gd name="T17" fmla="*/ 2147483647 h 181"/>
                <a:gd name="T18" fmla="*/ 2147483647 w 434"/>
                <a:gd name="T19" fmla="*/ 2147483647 h 181"/>
                <a:gd name="T20" fmla="*/ 2147483647 w 434"/>
                <a:gd name="T21" fmla="*/ 2147483647 h 181"/>
                <a:gd name="T22" fmla="*/ 2147483647 w 434"/>
                <a:gd name="T23" fmla="*/ 2147483647 h 181"/>
                <a:gd name="T24" fmla="*/ 2147483647 w 434"/>
                <a:gd name="T25" fmla="*/ 2147483647 h 181"/>
                <a:gd name="T26" fmla="*/ 2147483647 w 434"/>
                <a:gd name="T27" fmla="*/ 2147483647 h 181"/>
                <a:gd name="T28" fmla="*/ 2147483647 w 434"/>
                <a:gd name="T29" fmla="*/ 2147483647 h 181"/>
                <a:gd name="T30" fmla="*/ 2147483647 w 434"/>
                <a:gd name="T31" fmla="*/ 2147483647 h 181"/>
                <a:gd name="T32" fmla="*/ 2147483647 w 434"/>
                <a:gd name="T33" fmla="*/ 2147483647 h 181"/>
                <a:gd name="T34" fmla="*/ 2147483647 w 434"/>
                <a:gd name="T35" fmla="*/ 2147483647 h 181"/>
                <a:gd name="T36" fmla="*/ 2147483647 w 434"/>
                <a:gd name="T37" fmla="*/ 2147483647 h 181"/>
                <a:gd name="T38" fmla="*/ 2147483647 w 434"/>
                <a:gd name="T39" fmla="*/ 2147483647 h 181"/>
                <a:gd name="T40" fmla="*/ 2147483647 w 434"/>
                <a:gd name="T41" fmla="*/ 2147483647 h 181"/>
                <a:gd name="T42" fmla="*/ 2147483647 w 434"/>
                <a:gd name="T43" fmla="*/ 2147483647 h 181"/>
                <a:gd name="T44" fmla="*/ 2147483647 w 434"/>
                <a:gd name="T45" fmla="*/ 2147483647 h 181"/>
                <a:gd name="T46" fmla="*/ 2147483647 w 434"/>
                <a:gd name="T47" fmla="*/ 2147483647 h 181"/>
                <a:gd name="T48" fmla="*/ 0 w 434"/>
                <a:gd name="T49" fmla="*/ 2147483647 h 181"/>
                <a:gd name="T50" fmla="*/ 2147483647 w 434"/>
                <a:gd name="T51" fmla="*/ 2147483647 h 181"/>
                <a:gd name="T52" fmla="*/ 2147483647 w 434"/>
                <a:gd name="T53" fmla="*/ 2147483647 h 181"/>
                <a:gd name="T54" fmla="*/ 2147483647 w 434"/>
                <a:gd name="T55" fmla="*/ 2147483647 h 181"/>
                <a:gd name="T56" fmla="*/ 2147483647 w 434"/>
                <a:gd name="T57" fmla="*/ 2147483647 h 181"/>
                <a:gd name="T58" fmla="*/ 2147483647 w 434"/>
                <a:gd name="T59" fmla="*/ 2147483647 h 181"/>
                <a:gd name="T60" fmla="*/ 2147483647 w 434"/>
                <a:gd name="T61" fmla="*/ 2147483647 h 181"/>
                <a:gd name="T62" fmla="*/ 2147483647 w 434"/>
                <a:gd name="T63" fmla="*/ 2147483647 h 181"/>
                <a:gd name="T64" fmla="*/ 2147483647 w 434"/>
                <a:gd name="T65" fmla="*/ 0 h 181"/>
                <a:gd name="T66" fmla="*/ 2147483647 w 434"/>
                <a:gd name="T67" fmla="*/ 2147483647 h 181"/>
                <a:gd name="T68" fmla="*/ 2147483647 w 434"/>
                <a:gd name="T69" fmla="*/ 2147483647 h 181"/>
                <a:gd name="T70" fmla="*/ 2147483647 w 434"/>
                <a:gd name="T71" fmla="*/ 2147483647 h 181"/>
                <a:gd name="T72" fmla="*/ 2147483647 w 434"/>
                <a:gd name="T73" fmla="*/ 2147483647 h 181"/>
                <a:gd name="T74" fmla="*/ 2147483647 w 434"/>
                <a:gd name="T75" fmla="*/ 2147483647 h 181"/>
                <a:gd name="T76" fmla="*/ 2147483647 w 434"/>
                <a:gd name="T77" fmla="*/ 2147483647 h 181"/>
                <a:gd name="T78" fmla="*/ 2147483647 w 434"/>
                <a:gd name="T79" fmla="*/ 2147483647 h 181"/>
                <a:gd name="T80" fmla="*/ 2147483647 w 434"/>
                <a:gd name="T81" fmla="*/ 2147483647 h 1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4"/>
                <a:gd name="T124" fmla="*/ 0 h 181"/>
                <a:gd name="T125" fmla="*/ 434 w 434"/>
                <a:gd name="T126" fmla="*/ 181 h 1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4" h="181">
                  <a:moveTo>
                    <a:pt x="362" y="49"/>
                  </a:moveTo>
                  <a:lnTo>
                    <a:pt x="378" y="76"/>
                  </a:lnTo>
                  <a:lnTo>
                    <a:pt x="394" y="78"/>
                  </a:lnTo>
                  <a:lnTo>
                    <a:pt x="410" y="73"/>
                  </a:lnTo>
                  <a:lnTo>
                    <a:pt x="424" y="81"/>
                  </a:lnTo>
                  <a:lnTo>
                    <a:pt x="434" y="94"/>
                  </a:lnTo>
                  <a:lnTo>
                    <a:pt x="401" y="95"/>
                  </a:lnTo>
                  <a:lnTo>
                    <a:pt x="393" y="110"/>
                  </a:lnTo>
                  <a:lnTo>
                    <a:pt x="382" y="114"/>
                  </a:lnTo>
                  <a:lnTo>
                    <a:pt x="373" y="127"/>
                  </a:lnTo>
                  <a:lnTo>
                    <a:pt x="355" y="122"/>
                  </a:lnTo>
                  <a:lnTo>
                    <a:pt x="348" y="132"/>
                  </a:lnTo>
                  <a:lnTo>
                    <a:pt x="359" y="145"/>
                  </a:lnTo>
                  <a:lnTo>
                    <a:pt x="344" y="164"/>
                  </a:lnTo>
                  <a:lnTo>
                    <a:pt x="341" y="167"/>
                  </a:lnTo>
                  <a:lnTo>
                    <a:pt x="311" y="168"/>
                  </a:lnTo>
                  <a:lnTo>
                    <a:pt x="282" y="181"/>
                  </a:lnTo>
                  <a:lnTo>
                    <a:pt x="215" y="160"/>
                  </a:lnTo>
                  <a:lnTo>
                    <a:pt x="161" y="161"/>
                  </a:lnTo>
                  <a:lnTo>
                    <a:pt x="126" y="133"/>
                  </a:lnTo>
                  <a:lnTo>
                    <a:pt x="61" y="117"/>
                  </a:lnTo>
                  <a:lnTo>
                    <a:pt x="53" y="92"/>
                  </a:lnTo>
                  <a:lnTo>
                    <a:pt x="39" y="76"/>
                  </a:lnTo>
                  <a:lnTo>
                    <a:pt x="21" y="73"/>
                  </a:lnTo>
                  <a:lnTo>
                    <a:pt x="0" y="54"/>
                  </a:lnTo>
                  <a:lnTo>
                    <a:pt x="2" y="46"/>
                  </a:lnTo>
                  <a:lnTo>
                    <a:pt x="42" y="28"/>
                  </a:lnTo>
                  <a:lnTo>
                    <a:pt x="73" y="30"/>
                  </a:lnTo>
                  <a:lnTo>
                    <a:pt x="89" y="38"/>
                  </a:lnTo>
                  <a:lnTo>
                    <a:pt x="122" y="37"/>
                  </a:lnTo>
                  <a:lnTo>
                    <a:pt x="122" y="25"/>
                  </a:lnTo>
                  <a:lnTo>
                    <a:pt x="113" y="12"/>
                  </a:lnTo>
                  <a:lnTo>
                    <a:pt x="125" y="0"/>
                  </a:lnTo>
                  <a:lnTo>
                    <a:pt x="164" y="11"/>
                  </a:lnTo>
                  <a:lnTo>
                    <a:pt x="186" y="30"/>
                  </a:lnTo>
                  <a:lnTo>
                    <a:pt x="220" y="28"/>
                  </a:lnTo>
                  <a:lnTo>
                    <a:pt x="289" y="50"/>
                  </a:lnTo>
                  <a:lnTo>
                    <a:pt x="324" y="44"/>
                  </a:lnTo>
                  <a:lnTo>
                    <a:pt x="341" y="33"/>
                  </a:lnTo>
                  <a:lnTo>
                    <a:pt x="366" y="38"/>
                  </a:lnTo>
                  <a:lnTo>
                    <a:pt x="362" y="4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2" name="Freeform 83"/>
            <p:cNvSpPr>
              <a:spLocks/>
            </p:cNvSpPr>
            <p:nvPr/>
          </p:nvSpPr>
          <p:spPr bwMode="auto">
            <a:xfrm>
              <a:off x="4927600" y="2622575"/>
              <a:ext cx="474663" cy="163513"/>
            </a:xfrm>
            <a:custGeom>
              <a:avLst/>
              <a:gdLst>
                <a:gd name="T0" fmla="*/ 2147483647 w 266"/>
                <a:gd name="T1" fmla="*/ 2147483647 h 106"/>
                <a:gd name="T2" fmla="*/ 2147483647 w 266"/>
                <a:gd name="T3" fmla="*/ 2147483647 h 106"/>
                <a:gd name="T4" fmla="*/ 2147483647 w 266"/>
                <a:gd name="T5" fmla="*/ 2147483647 h 106"/>
                <a:gd name="T6" fmla="*/ 2147483647 w 266"/>
                <a:gd name="T7" fmla="*/ 2147483647 h 106"/>
                <a:gd name="T8" fmla="*/ 2147483647 w 266"/>
                <a:gd name="T9" fmla="*/ 2147483647 h 106"/>
                <a:gd name="T10" fmla="*/ 2147483647 w 266"/>
                <a:gd name="T11" fmla="*/ 0 h 106"/>
                <a:gd name="T12" fmla="*/ 2147483647 w 266"/>
                <a:gd name="T13" fmla="*/ 0 h 106"/>
                <a:gd name="T14" fmla="*/ 2147483647 w 266"/>
                <a:gd name="T15" fmla="*/ 2147483647 h 106"/>
                <a:gd name="T16" fmla="*/ 2147483647 w 266"/>
                <a:gd name="T17" fmla="*/ 2147483647 h 106"/>
                <a:gd name="T18" fmla="*/ 2147483647 w 266"/>
                <a:gd name="T19" fmla="*/ 2147483647 h 106"/>
                <a:gd name="T20" fmla="*/ 2147483647 w 266"/>
                <a:gd name="T21" fmla="*/ 2147483647 h 106"/>
                <a:gd name="T22" fmla="*/ 2147483647 w 266"/>
                <a:gd name="T23" fmla="*/ 2147483647 h 106"/>
                <a:gd name="T24" fmla="*/ 0 w 266"/>
                <a:gd name="T25" fmla="*/ 2147483647 h 106"/>
                <a:gd name="T26" fmla="*/ 2147483647 w 266"/>
                <a:gd name="T27" fmla="*/ 2147483647 h 106"/>
                <a:gd name="T28" fmla="*/ 2147483647 w 266"/>
                <a:gd name="T29" fmla="*/ 2147483647 h 106"/>
                <a:gd name="T30" fmla="*/ 2147483647 w 266"/>
                <a:gd name="T31" fmla="*/ 2147483647 h 106"/>
                <a:gd name="T32" fmla="*/ 2147483647 w 266"/>
                <a:gd name="T33" fmla="*/ 2147483647 h 106"/>
                <a:gd name="T34" fmla="*/ 2147483647 w 266"/>
                <a:gd name="T35" fmla="*/ 2147483647 h 106"/>
                <a:gd name="T36" fmla="*/ 2147483647 w 266"/>
                <a:gd name="T37" fmla="*/ 2147483647 h 106"/>
                <a:gd name="T38" fmla="*/ 2147483647 w 266"/>
                <a:gd name="T39" fmla="*/ 2147483647 h 106"/>
                <a:gd name="T40" fmla="*/ 2147483647 w 266"/>
                <a:gd name="T41" fmla="*/ 2147483647 h 106"/>
                <a:gd name="T42" fmla="*/ 2147483647 w 266"/>
                <a:gd name="T43" fmla="*/ 2147483647 h 106"/>
                <a:gd name="T44" fmla="*/ 0 w 266"/>
                <a:gd name="T45" fmla="*/ 2147483647 h 106"/>
                <a:gd name="T46" fmla="*/ 2147483647 w 266"/>
                <a:gd name="T47" fmla="*/ 2147483647 h 106"/>
                <a:gd name="T48" fmla="*/ 2147483647 w 266"/>
                <a:gd name="T49" fmla="*/ 2147483647 h 106"/>
                <a:gd name="T50" fmla="*/ 2147483647 w 266"/>
                <a:gd name="T51" fmla="*/ 2147483647 h 106"/>
                <a:gd name="T52" fmla="*/ 2147483647 w 266"/>
                <a:gd name="T53" fmla="*/ 2147483647 h 106"/>
                <a:gd name="T54" fmla="*/ 2147483647 w 266"/>
                <a:gd name="T55" fmla="*/ 2147483647 h 106"/>
                <a:gd name="T56" fmla="*/ 2147483647 w 266"/>
                <a:gd name="T57" fmla="*/ 2147483647 h 106"/>
                <a:gd name="T58" fmla="*/ 2147483647 w 266"/>
                <a:gd name="T59" fmla="*/ 2147483647 h 106"/>
                <a:gd name="T60" fmla="*/ 2147483647 w 266"/>
                <a:gd name="T61" fmla="*/ 2147483647 h 106"/>
                <a:gd name="T62" fmla="*/ 2147483647 w 266"/>
                <a:gd name="T63" fmla="*/ 2147483647 h 106"/>
                <a:gd name="T64" fmla="*/ 2147483647 w 266"/>
                <a:gd name="T65" fmla="*/ 2147483647 h 106"/>
                <a:gd name="T66" fmla="*/ 2147483647 w 266"/>
                <a:gd name="T67" fmla="*/ 2147483647 h 106"/>
                <a:gd name="T68" fmla="*/ 2147483647 w 266"/>
                <a:gd name="T69" fmla="*/ 2147483647 h 106"/>
                <a:gd name="T70" fmla="*/ 2147483647 w 266"/>
                <a:gd name="T71" fmla="*/ 2147483647 h 106"/>
                <a:gd name="T72" fmla="*/ 2147483647 w 266"/>
                <a:gd name="T73" fmla="*/ 2147483647 h 106"/>
                <a:gd name="T74" fmla="*/ 2147483647 w 266"/>
                <a:gd name="T75" fmla="*/ 2147483647 h 106"/>
                <a:gd name="T76" fmla="*/ 2147483647 w 266"/>
                <a:gd name="T77" fmla="*/ 2147483647 h 106"/>
                <a:gd name="T78" fmla="*/ 2147483647 w 266"/>
                <a:gd name="T79" fmla="*/ 2147483647 h 106"/>
                <a:gd name="T80" fmla="*/ 2147483647 w 266"/>
                <a:gd name="T81" fmla="*/ 2147483647 h 106"/>
                <a:gd name="T82" fmla="*/ 2147483647 w 266"/>
                <a:gd name="T83" fmla="*/ 2147483647 h 106"/>
                <a:gd name="T84" fmla="*/ 2147483647 w 266"/>
                <a:gd name="T85" fmla="*/ 2147483647 h 106"/>
                <a:gd name="T86" fmla="*/ 2147483647 w 266"/>
                <a:gd name="T87" fmla="*/ 2147483647 h 106"/>
                <a:gd name="T88" fmla="*/ 2147483647 w 266"/>
                <a:gd name="T89" fmla="*/ 2147483647 h 106"/>
                <a:gd name="T90" fmla="*/ 2147483647 w 266"/>
                <a:gd name="T91" fmla="*/ 2147483647 h 106"/>
                <a:gd name="T92" fmla="*/ 2147483647 w 266"/>
                <a:gd name="T93" fmla="*/ 2147483647 h 106"/>
                <a:gd name="T94" fmla="*/ 2147483647 w 266"/>
                <a:gd name="T95" fmla="*/ 2147483647 h 106"/>
                <a:gd name="T96" fmla="*/ 2147483647 w 266"/>
                <a:gd name="T97" fmla="*/ 2147483647 h 106"/>
                <a:gd name="T98" fmla="*/ 2147483647 w 266"/>
                <a:gd name="T99" fmla="*/ 2147483647 h 106"/>
                <a:gd name="T100" fmla="*/ 2147483647 w 266"/>
                <a:gd name="T101" fmla="*/ 2147483647 h 106"/>
                <a:gd name="T102" fmla="*/ 2147483647 w 266"/>
                <a:gd name="T103" fmla="*/ 2147483647 h 106"/>
                <a:gd name="T104" fmla="*/ 2147483647 w 266"/>
                <a:gd name="T105" fmla="*/ 2147483647 h 106"/>
                <a:gd name="T106" fmla="*/ 2147483647 w 266"/>
                <a:gd name="T107" fmla="*/ 2147483647 h 106"/>
                <a:gd name="T108" fmla="*/ 2147483647 w 266"/>
                <a:gd name="T109" fmla="*/ 2147483647 h 1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6"/>
                <a:gd name="T166" fmla="*/ 0 h 106"/>
                <a:gd name="T167" fmla="*/ 266 w 266"/>
                <a:gd name="T168" fmla="*/ 106 h 1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6" h="106">
                  <a:moveTo>
                    <a:pt x="236" y="16"/>
                  </a:moveTo>
                  <a:lnTo>
                    <a:pt x="231" y="7"/>
                  </a:lnTo>
                  <a:lnTo>
                    <a:pt x="211" y="5"/>
                  </a:lnTo>
                  <a:lnTo>
                    <a:pt x="190" y="16"/>
                  </a:lnTo>
                  <a:lnTo>
                    <a:pt x="152" y="16"/>
                  </a:lnTo>
                  <a:lnTo>
                    <a:pt x="121" y="0"/>
                  </a:lnTo>
                  <a:lnTo>
                    <a:pt x="96" y="0"/>
                  </a:lnTo>
                  <a:lnTo>
                    <a:pt x="68" y="16"/>
                  </a:lnTo>
                  <a:lnTo>
                    <a:pt x="51" y="16"/>
                  </a:lnTo>
                  <a:lnTo>
                    <a:pt x="33" y="11"/>
                  </a:lnTo>
                  <a:lnTo>
                    <a:pt x="26" y="1"/>
                  </a:lnTo>
                  <a:lnTo>
                    <a:pt x="2" y="3"/>
                  </a:lnTo>
                  <a:lnTo>
                    <a:pt x="0" y="26"/>
                  </a:lnTo>
                  <a:lnTo>
                    <a:pt x="6" y="24"/>
                  </a:lnTo>
                  <a:lnTo>
                    <a:pt x="2" y="32"/>
                  </a:lnTo>
                  <a:lnTo>
                    <a:pt x="19" y="19"/>
                  </a:lnTo>
                  <a:lnTo>
                    <a:pt x="37" y="16"/>
                  </a:lnTo>
                  <a:lnTo>
                    <a:pt x="45" y="23"/>
                  </a:lnTo>
                  <a:lnTo>
                    <a:pt x="38" y="24"/>
                  </a:lnTo>
                  <a:lnTo>
                    <a:pt x="42" y="29"/>
                  </a:lnTo>
                  <a:lnTo>
                    <a:pt x="10" y="29"/>
                  </a:lnTo>
                  <a:lnTo>
                    <a:pt x="2" y="35"/>
                  </a:lnTo>
                  <a:lnTo>
                    <a:pt x="0" y="45"/>
                  </a:lnTo>
                  <a:lnTo>
                    <a:pt x="13" y="43"/>
                  </a:lnTo>
                  <a:lnTo>
                    <a:pt x="14" y="62"/>
                  </a:lnTo>
                  <a:lnTo>
                    <a:pt x="6" y="59"/>
                  </a:lnTo>
                  <a:lnTo>
                    <a:pt x="4" y="65"/>
                  </a:lnTo>
                  <a:lnTo>
                    <a:pt x="19" y="71"/>
                  </a:lnTo>
                  <a:lnTo>
                    <a:pt x="17" y="77"/>
                  </a:lnTo>
                  <a:lnTo>
                    <a:pt x="23" y="83"/>
                  </a:lnTo>
                  <a:lnTo>
                    <a:pt x="19" y="87"/>
                  </a:lnTo>
                  <a:lnTo>
                    <a:pt x="33" y="87"/>
                  </a:lnTo>
                  <a:lnTo>
                    <a:pt x="30" y="92"/>
                  </a:lnTo>
                  <a:lnTo>
                    <a:pt x="56" y="103"/>
                  </a:lnTo>
                  <a:lnTo>
                    <a:pt x="66" y="99"/>
                  </a:lnTo>
                  <a:lnTo>
                    <a:pt x="68" y="90"/>
                  </a:lnTo>
                  <a:lnTo>
                    <a:pt x="76" y="92"/>
                  </a:lnTo>
                  <a:lnTo>
                    <a:pt x="97" y="106"/>
                  </a:lnTo>
                  <a:lnTo>
                    <a:pt x="110" y="103"/>
                  </a:lnTo>
                  <a:lnTo>
                    <a:pt x="123" y="90"/>
                  </a:lnTo>
                  <a:lnTo>
                    <a:pt x="137" y="94"/>
                  </a:lnTo>
                  <a:lnTo>
                    <a:pt x="144" y="89"/>
                  </a:lnTo>
                  <a:lnTo>
                    <a:pt x="144" y="106"/>
                  </a:lnTo>
                  <a:lnTo>
                    <a:pt x="153" y="99"/>
                  </a:lnTo>
                  <a:lnTo>
                    <a:pt x="152" y="90"/>
                  </a:lnTo>
                  <a:lnTo>
                    <a:pt x="176" y="87"/>
                  </a:lnTo>
                  <a:lnTo>
                    <a:pt x="187" y="92"/>
                  </a:lnTo>
                  <a:lnTo>
                    <a:pt x="210" y="84"/>
                  </a:lnTo>
                  <a:lnTo>
                    <a:pt x="234" y="84"/>
                  </a:lnTo>
                  <a:lnTo>
                    <a:pt x="239" y="78"/>
                  </a:lnTo>
                  <a:lnTo>
                    <a:pt x="266" y="83"/>
                  </a:lnTo>
                  <a:lnTo>
                    <a:pt x="252" y="45"/>
                  </a:lnTo>
                  <a:lnTo>
                    <a:pt x="256" y="36"/>
                  </a:lnTo>
                  <a:lnTo>
                    <a:pt x="246" y="29"/>
                  </a:lnTo>
                  <a:lnTo>
                    <a:pt x="236"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3" name="Freeform 84"/>
            <p:cNvSpPr>
              <a:spLocks/>
            </p:cNvSpPr>
            <p:nvPr/>
          </p:nvSpPr>
          <p:spPr bwMode="auto">
            <a:xfrm>
              <a:off x="4927600" y="2622575"/>
              <a:ext cx="474663" cy="163513"/>
            </a:xfrm>
            <a:custGeom>
              <a:avLst/>
              <a:gdLst>
                <a:gd name="T0" fmla="*/ 2147483647 w 266"/>
                <a:gd name="T1" fmla="*/ 2147483647 h 106"/>
                <a:gd name="T2" fmla="*/ 2147483647 w 266"/>
                <a:gd name="T3" fmla="*/ 2147483647 h 106"/>
                <a:gd name="T4" fmla="*/ 2147483647 w 266"/>
                <a:gd name="T5" fmla="*/ 2147483647 h 106"/>
                <a:gd name="T6" fmla="*/ 2147483647 w 266"/>
                <a:gd name="T7" fmla="*/ 2147483647 h 106"/>
                <a:gd name="T8" fmla="*/ 2147483647 w 266"/>
                <a:gd name="T9" fmla="*/ 2147483647 h 106"/>
                <a:gd name="T10" fmla="*/ 2147483647 w 266"/>
                <a:gd name="T11" fmla="*/ 0 h 106"/>
                <a:gd name="T12" fmla="*/ 2147483647 w 266"/>
                <a:gd name="T13" fmla="*/ 0 h 106"/>
                <a:gd name="T14" fmla="*/ 2147483647 w 266"/>
                <a:gd name="T15" fmla="*/ 2147483647 h 106"/>
                <a:gd name="T16" fmla="*/ 2147483647 w 266"/>
                <a:gd name="T17" fmla="*/ 2147483647 h 106"/>
                <a:gd name="T18" fmla="*/ 2147483647 w 266"/>
                <a:gd name="T19" fmla="*/ 2147483647 h 106"/>
                <a:gd name="T20" fmla="*/ 2147483647 w 266"/>
                <a:gd name="T21" fmla="*/ 2147483647 h 106"/>
                <a:gd name="T22" fmla="*/ 2147483647 w 266"/>
                <a:gd name="T23" fmla="*/ 2147483647 h 106"/>
                <a:gd name="T24" fmla="*/ 0 w 266"/>
                <a:gd name="T25" fmla="*/ 2147483647 h 106"/>
                <a:gd name="T26" fmla="*/ 2147483647 w 266"/>
                <a:gd name="T27" fmla="*/ 2147483647 h 106"/>
                <a:gd name="T28" fmla="*/ 2147483647 w 266"/>
                <a:gd name="T29" fmla="*/ 2147483647 h 106"/>
                <a:gd name="T30" fmla="*/ 2147483647 w 266"/>
                <a:gd name="T31" fmla="*/ 2147483647 h 106"/>
                <a:gd name="T32" fmla="*/ 2147483647 w 266"/>
                <a:gd name="T33" fmla="*/ 2147483647 h 106"/>
                <a:gd name="T34" fmla="*/ 2147483647 w 266"/>
                <a:gd name="T35" fmla="*/ 2147483647 h 106"/>
                <a:gd name="T36" fmla="*/ 2147483647 w 266"/>
                <a:gd name="T37" fmla="*/ 2147483647 h 106"/>
                <a:gd name="T38" fmla="*/ 2147483647 w 266"/>
                <a:gd name="T39" fmla="*/ 2147483647 h 106"/>
                <a:gd name="T40" fmla="*/ 2147483647 w 266"/>
                <a:gd name="T41" fmla="*/ 2147483647 h 106"/>
                <a:gd name="T42" fmla="*/ 2147483647 w 266"/>
                <a:gd name="T43" fmla="*/ 2147483647 h 106"/>
                <a:gd name="T44" fmla="*/ 0 w 266"/>
                <a:gd name="T45" fmla="*/ 2147483647 h 106"/>
                <a:gd name="T46" fmla="*/ 2147483647 w 266"/>
                <a:gd name="T47" fmla="*/ 2147483647 h 106"/>
                <a:gd name="T48" fmla="*/ 2147483647 w 266"/>
                <a:gd name="T49" fmla="*/ 2147483647 h 106"/>
                <a:gd name="T50" fmla="*/ 2147483647 w 266"/>
                <a:gd name="T51" fmla="*/ 2147483647 h 106"/>
                <a:gd name="T52" fmla="*/ 2147483647 w 266"/>
                <a:gd name="T53" fmla="*/ 2147483647 h 106"/>
                <a:gd name="T54" fmla="*/ 2147483647 w 266"/>
                <a:gd name="T55" fmla="*/ 2147483647 h 106"/>
                <a:gd name="T56" fmla="*/ 2147483647 w 266"/>
                <a:gd name="T57" fmla="*/ 2147483647 h 106"/>
                <a:gd name="T58" fmla="*/ 2147483647 w 266"/>
                <a:gd name="T59" fmla="*/ 2147483647 h 106"/>
                <a:gd name="T60" fmla="*/ 2147483647 w 266"/>
                <a:gd name="T61" fmla="*/ 2147483647 h 106"/>
                <a:gd name="T62" fmla="*/ 2147483647 w 266"/>
                <a:gd name="T63" fmla="*/ 2147483647 h 106"/>
                <a:gd name="T64" fmla="*/ 2147483647 w 266"/>
                <a:gd name="T65" fmla="*/ 2147483647 h 106"/>
                <a:gd name="T66" fmla="*/ 2147483647 w 266"/>
                <a:gd name="T67" fmla="*/ 2147483647 h 106"/>
                <a:gd name="T68" fmla="*/ 2147483647 w 266"/>
                <a:gd name="T69" fmla="*/ 2147483647 h 106"/>
                <a:gd name="T70" fmla="*/ 2147483647 w 266"/>
                <a:gd name="T71" fmla="*/ 2147483647 h 106"/>
                <a:gd name="T72" fmla="*/ 2147483647 w 266"/>
                <a:gd name="T73" fmla="*/ 2147483647 h 106"/>
                <a:gd name="T74" fmla="*/ 2147483647 w 266"/>
                <a:gd name="T75" fmla="*/ 2147483647 h 106"/>
                <a:gd name="T76" fmla="*/ 2147483647 w 266"/>
                <a:gd name="T77" fmla="*/ 2147483647 h 106"/>
                <a:gd name="T78" fmla="*/ 2147483647 w 266"/>
                <a:gd name="T79" fmla="*/ 2147483647 h 106"/>
                <a:gd name="T80" fmla="*/ 2147483647 w 266"/>
                <a:gd name="T81" fmla="*/ 2147483647 h 106"/>
                <a:gd name="T82" fmla="*/ 2147483647 w 266"/>
                <a:gd name="T83" fmla="*/ 2147483647 h 106"/>
                <a:gd name="T84" fmla="*/ 2147483647 w 266"/>
                <a:gd name="T85" fmla="*/ 2147483647 h 106"/>
                <a:gd name="T86" fmla="*/ 2147483647 w 266"/>
                <a:gd name="T87" fmla="*/ 2147483647 h 106"/>
                <a:gd name="T88" fmla="*/ 2147483647 w 266"/>
                <a:gd name="T89" fmla="*/ 2147483647 h 106"/>
                <a:gd name="T90" fmla="*/ 2147483647 w 266"/>
                <a:gd name="T91" fmla="*/ 2147483647 h 106"/>
                <a:gd name="T92" fmla="*/ 2147483647 w 266"/>
                <a:gd name="T93" fmla="*/ 2147483647 h 106"/>
                <a:gd name="T94" fmla="*/ 2147483647 w 266"/>
                <a:gd name="T95" fmla="*/ 2147483647 h 106"/>
                <a:gd name="T96" fmla="*/ 2147483647 w 266"/>
                <a:gd name="T97" fmla="*/ 2147483647 h 106"/>
                <a:gd name="T98" fmla="*/ 2147483647 w 266"/>
                <a:gd name="T99" fmla="*/ 2147483647 h 106"/>
                <a:gd name="T100" fmla="*/ 2147483647 w 266"/>
                <a:gd name="T101" fmla="*/ 2147483647 h 106"/>
                <a:gd name="T102" fmla="*/ 2147483647 w 266"/>
                <a:gd name="T103" fmla="*/ 2147483647 h 106"/>
                <a:gd name="T104" fmla="*/ 2147483647 w 266"/>
                <a:gd name="T105" fmla="*/ 2147483647 h 106"/>
                <a:gd name="T106" fmla="*/ 2147483647 w 266"/>
                <a:gd name="T107" fmla="*/ 2147483647 h 106"/>
                <a:gd name="T108" fmla="*/ 2147483647 w 266"/>
                <a:gd name="T109" fmla="*/ 2147483647 h 1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6"/>
                <a:gd name="T166" fmla="*/ 0 h 106"/>
                <a:gd name="T167" fmla="*/ 266 w 266"/>
                <a:gd name="T168" fmla="*/ 106 h 1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6" h="106">
                  <a:moveTo>
                    <a:pt x="236" y="16"/>
                  </a:moveTo>
                  <a:lnTo>
                    <a:pt x="231" y="7"/>
                  </a:lnTo>
                  <a:lnTo>
                    <a:pt x="211" y="5"/>
                  </a:lnTo>
                  <a:lnTo>
                    <a:pt x="190" y="16"/>
                  </a:lnTo>
                  <a:lnTo>
                    <a:pt x="152" y="16"/>
                  </a:lnTo>
                  <a:lnTo>
                    <a:pt x="121" y="0"/>
                  </a:lnTo>
                  <a:lnTo>
                    <a:pt x="96" y="0"/>
                  </a:lnTo>
                  <a:lnTo>
                    <a:pt x="68" y="16"/>
                  </a:lnTo>
                  <a:lnTo>
                    <a:pt x="51" y="16"/>
                  </a:lnTo>
                  <a:lnTo>
                    <a:pt x="33" y="11"/>
                  </a:lnTo>
                  <a:lnTo>
                    <a:pt x="26" y="1"/>
                  </a:lnTo>
                  <a:lnTo>
                    <a:pt x="2" y="3"/>
                  </a:lnTo>
                  <a:lnTo>
                    <a:pt x="0" y="26"/>
                  </a:lnTo>
                  <a:lnTo>
                    <a:pt x="6" y="24"/>
                  </a:lnTo>
                  <a:lnTo>
                    <a:pt x="2" y="32"/>
                  </a:lnTo>
                  <a:lnTo>
                    <a:pt x="19" y="19"/>
                  </a:lnTo>
                  <a:lnTo>
                    <a:pt x="37" y="16"/>
                  </a:lnTo>
                  <a:lnTo>
                    <a:pt x="45" y="23"/>
                  </a:lnTo>
                  <a:lnTo>
                    <a:pt x="38" y="24"/>
                  </a:lnTo>
                  <a:lnTo>
                    <a:pt x="42" y="29"/>
                  </a:lnTo>
                  <a:lnTo>
                    <a:pt x="10" y="29"/>
                  </a:lnTo>
                  <a:lnTo>
                    <a:pt x="2" y="35"/>
                  </a:lnTo>
                  <a:lnTo>
                    <a:pt x="0" y="45"/>
                  </a:lnTo>
                  <a:lnTo>
                    <a:pt x="13" y="43"/>
                  </a:lnTo>
                  <a:lnTo>
                    <a:pt x="14" y="62"/>
                  </a:lnTo>
                  <a:lnTo>
                    <a:pt x="6" y="59"/>
                  </a:lnTo>
                  <a:lnTo>
                    <a:pt x="4" y="65"/>
                  </a:lnTo>
                  <a:lnTo>
                    <a:pt x="19" y="71"/>
                  </a:lnTo>
                  <a:lnTo>
                    <a:pt x="17" y="77"/>
                  </a:lnTo>
                  <a:lnTo>
                    <a:pt x="23" y="83"/>
                  </a:lnTo>
                  <a:lnTo>
                    <a:pt x="19" y="87"/>
                  </a:lnTo>
                  <a:lnTo>
                    <a:pt x="33" y="87"/>
                  </a:lnTo>
                  <a:lnTo>
                    <a:pt x="30" y="92"/>
                  </a:lnTo>
                  <a:lnTo>
                    <a:pt x="56" y="103"/>
                  </a:lnTo>
                  <a:lnTo>
                    <a:pt x="66" y="99"/>
                  </a:lnTo>
                  <a:lnTo>
                    <a:pt x="68" y="90"/>
                  </a:lnTo>
                  <a:lnTo>
                    <a:pt x="76" y="92"/>
                  </a:lnTo>
                  <a:lnTo>
                    <a:pt x="97" y="106"/>
                  </a:lnTo>
                  <a:lnTo>
                    <a:pt x="110" y="103"/>
                  </a:lnTo>
                  <a:lnTo>
                    <a:pt x="123" y="90"/>
                  </a:lnTo>
                  <a:lnTo>
                    <a:pt x="137" y="94"/>
                  </a:lnTo>
                  <a:lnTo>
                    <a:pt x="144" y="89"/>
                  </a:lnTo>
                  <a:lnTo>
                    <a:pt x="144" y="106"/>
                  </a:lnTo>
                  <a:lnTo>
                    <a:pt x="153" y="99"/>
                  </a:lnTo>
                  <a:lnTo>
                    <a:pt x="152" y="90"/>
                  </a:lnTo>
                  <a:lnTo>
                    <a:pt x="176" y="87"/>
                  </a:lnTo>
                  <a:lnTo>
                    <a:pt x="187" y="92"/>
                  </a:lnTo>
                  <a:lnTo>
                    <a:pt x="210" y="84"/>
                  </a:lnTo>
                  <a:lnTo>
                    <a:pt x="234" y="84"/>
                  </a:lnTo>
                  <a:lnTo>
                    <a:pt x="239" y="78"/>
                  </a:lnTo>
                  <a:lnTo>
                    <a:pt x="266" y="83"/>
                  </a:lnTo>
                  <a:lnTo>
                    <a:pt x="252" y="45"/>
                  </a:lnTo>
                  <a:lnTo>
                    <a:pt x="256" y="36"/>
                  </a:lnTo>
                  <a:lnTo>
                    <a:pt x="246" y="29"/>
                  </a:lnTo>
                  <a:lnTo>
                    <a:pt x="236" y="16"/>
                  </a:lnTo>
                </a:path>
              </a:pathLst>
            </a:custGeom>
            <a:solidFill>
              <a:srgbClr val="C00000"/>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4" name="Freeform 85"/>
            <p:cNvSpPr>
              <a:spLocks/>
            </p:cNvSpPr>
            <p:nvPr/>
          </p:nvSpPr>
          <p:spPr bwMode="auto">
            <a:xfrm>
              <a:off x="5180013" y="2752750"/>
              <a:ext cx="166687" cy="133350"/>
            </a:xfrm>
            <a:custGeom>
              <a:avLst/>
              <a:gdLst>
                <a:gd name="T0" fmla="*/ 2147483647 w 93"/>
                <a:gd name="T1" fmla="*/ 0 h 85"/>
                <a:gd name="T2" fmla="*/ 2147483647 w 93"/>
                <a:gd name="T3" fmla="*/ 0 h 85"/>
                <a:gd name="T4" fmla="*/ 2147483647 w 93"/>
                <a:gd name="T5" fmla="*/ 2147483647 h 85"/>
                <a:gd name="T6" fmla="*/ 2147483647 w 93"/>
                <a:gd name="T7" fmla="*/ 2147483647 h 85"/>
                <a:gd name="T8" fmla="*/ 2147483647 w 93"/>
                <a:gd name="T9" fmla="*/ 2147483647 h 85"/>
                <a:gd name="T10" fmla="*/ 2147483647 w 93"/>
                <a:gd name="T11" fmla="*/ 2147483647 h 85"/>
                <a:gd name="T12" fmla="*/ 2147483647 w 93"/>
                <a:gd name="T13" fmla="*/ 2147483647 h 85"/>
                <a:gd name="T14" fmla="*/ 2147483647 w 93"/>
                <a:gd name="T15" fmla="*/ 2147483647 h 85"/>
                <a:gd name="T16" fmla="*/ 2147483647 w 93"/>
                <a:gd name="T17" fmla="*/ 2147483647 h 85"/>
                <a:gd name="T18" fmla="*/ 0 w 93"/>
                <a:gd name="T19" fmla="*/ 2147483647 h 85"/>
                <a:gd name="T20" fmla="*/ 0 w 93"/>
                <a:gd name="T21" fmla="*/ 2147483647 h 85"/>
                <a:gd name="T22" fmla="*/ 2147483647 w 93"/>
                <a:gd name="T23" fmla="*/ 2147483647 h 85"/>
                <a:gd name="T24" fmla="*/ 2147483647 w 93"/>
                <a:gd name="T25" fmla="*/ 2147483647 h 85"/>
                <a:gd name="T26" fmla="*/ 2147483647 w 93"/>
                <a:gd name="T27" fmla="*/ 2147483647 h 85"/>
                <a:gd name="T28" fmla="*/ 2147483647 w 93"/>
                <a:gd name="T29" fmla="*/ 2147483647 h 85"/>
                <a:gd name="T30" fmla="*/ 2147483647 w 93"/>
                <a:gd name="T31" fmla="*/ 0 h 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
                <a:gd name="T49" fmla="*/ 0 h 85"/>
                <a:gd name="T50" fmla="*/ 93 w 93"/>
                <a:gd name="T51" fmla="*/ 85 h 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 h="85">
                  <a:moveTo>
                    <a:pt x="93" y="0"/>
                  </a:moveTo>
                  <a:lnTo>
                    <a:pt x="69" y="0"/>
                  </a:lnTo>
                  <a:lnTo>
                    <a:pt x="46" y="8"/>
                  </a:lnTo>
                  <a:lnTo>
                    <a:pt x="35" y="3"/>
                  </a:lnTo>
                  <a:lnTo>
                    <a:pt x="11" y="6"/>
                  </a:lnTo>
                  <a:lnTo>
                    <a:pt x="12" y="15"/>
                  </a:lnTo>
                  <a:lnTo>
                    <a:pt x="3" y="22"/>
                  </a:lnTo>
                  <a:lnTo>
                    <a:pt x="3" y="48"/>
                  </a:lnTo>
                  <a:lnTo>
                    <a:pt x="14" y="51"/>
                  </a:lnTo>
                  <a:lnTo>
                    <a:pt x="0" y="70"/>
                  </a:lnTo>
                  <a:lnTo>
                    <a:pt x="0" y="79"/>
                  </a:lnTo>
                  <a:lnTo>
                    <a:pt x="14" y="85"/>
                  </a:lnTo>
                  <a:lnTo>
                    <a:pt x="45" y="67"/>
                  </a:lnTo>
                  <a:lnTo>
                    <a:pt x="77" y="47"/>
                  </a:lnTo>
                  <a:lnTo>
                    <a:pt x="79" y="12"/>
                  </a:lnTo>
                  <a:lnTo>
                    <a:pt x="93"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5" name="Freeform 86"/>
            <p:cNvSpPr>
              <a:spLocks/>
            </p:cNvSpPr>
            <p:nvPr/>
          </p:nvSpPr>
          <p:spPr bwMode="auto">
            <a:xfrm>
              <a:off x="5180013" y="2752750"/>
              <a:ext cx="166687" cy="133350"/>
            </a:xfrm>
            <a:custGeom>
              <a:avLst/>
              <a:gdLst>
                <a:gd name="T0" fmla="*/ 2147483647 w 93"/>
                <a:gd name="T1" fmla="*/ 0 h 85"/>
                <a:gd name="T2" fmla="*/ 2147483647 w 93"/>
                <a:gd name="T3" fmla="*/ 0 h 85"/>
                <a:gd name="T4" fmla="*/ 2147483647 w 93"/>
                <a:gd name="T5" fmla="*/ 2147483647 h 85"/>
                <a:gd name="T6" fmla="*/ 2147483647 w 93"/>
                <a:gd name="T7" fmla="*/ 2147483647 h 85"/>
                <a:gd name="T8" fmla="*/ 2147483647 w 93"/>
                <a:gd name="T9" fmla="*/ 2147483647 h 85"/>
                <a:gd name="T10" fmla="*/ 2147483647 w 93"/>
                <a:gd name="T11" fmla="*/ 2147483647 h 85"/>
                <a:gd name="T12" fmla="*/ 2147483647 w 93"/>
                <a:gd name="T13" fmla="*/ 2147483647 h 85"/>
                <a:gd name="T14" fmla="*/ 2147483647 w 93"/>
                <a:gd name="T15" fmla="*/ 2147483647 h 85"/>
                <a:gd name="T16" fmla="*/ 2147483647 w 93"/>
                <a:gd name="T17" fmla="*/ 2147483647 h 85"/>
                <a:gd name="T18" fmla="*/ 0 w 93"/>
                <a:gd name="T19" fmla="*/ 2147483647 h 85"/>
                <a:gd name="T20" fmla="*/ 0 w 93"/>
                <a:gd name="T21" fmla="*/ 2147483647 h 85"/>
                <a:gd name="T22" fmla="*/ 2147483647 w 93"/>
                <a:gd name="T23" fmla="*/ 2147483647 h 85"/>
                <a:gd name="T24" fmla="*/ 2147483647 w 93"/>
                <a:gd name="T25" fmla="*/ 2147483647 h 85"/>
                <a:gd name="T26" fmla="*/ 2147483647 w 93"/>
                <a:gd name="T27" fmla="*/ 2147483647 h 85"/>
                <a:gd name="T28" fmla="*/ 2147483647 w 93"/>
                <a:gd name="T29" fmla="*/ 2147483647 h 85"/>
                <a:gd name="T30" fmla="*/ 2147483647 w 93"/>
                <a:gd name="T31" fmla="*/ 0 h 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
                <a:gd name="T49" fmla="*/ 0 h 85"/>
                <a:gd name="T50" fmla="*/ 93 w 93"/>
                <a:gd name="T51" fmla="*/ 85 h 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 h="85">
                  <a:moveTo>
                    <a:pt x="93" y="0"/>
                  </a:moveTo>
                  <a:lnTo>
                    <a:pt x="69" y="0"/>
                  </a:lnTo>
                  <a:lnTo>
                    <a:pt x="46" y="8"/>
                  </a:lnTo>
                  <a:lnTo>
                    <a:pt x="35" y="3"/>
                  </a:lnTo>
                  <a:lnTo>
                    <a:pt x="11" y="6"/>
                  </a:lnTo>
                  <a:lnTo>
                    <a:pt x="12" y="15"/>
                  </a:lnTo>
                  <a:lnTo>
                    <a:pt x="3" y="22"/>
                  </a:lnTo>
                  <a:lnTo>
                    <a:pt x="3" y="48"/>
                  </a:lnTo>
                  <a:lnTo>
                    <a:pt x="14" y="51"/>
                  </a:lnTo>
                  <a:lnTo>
                    <a:pt x="0" y="70"/>
                  </a:lnTo>
                  <a:lnTo>
                    <a:pt x="0" y="79"/>
                  </a:lnTo>
                  <a:lnTo>
                    <a:pt x="14" y="85"/>
                  </a:lnTo>
                  <a:lnTo>
                    <a:pt x="45" y="67"/>
                  </a:lnTo>
                  <a:lnTo>
                    <a:pt x="77" y="47"/>
                  </a:lnTo>
                  <a:lnTo>
                    <a:pt x="79" y="12"/>
                  </a:lnTo>
                  <a:lnTo>
                    <a:pt x="93"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6" name="Freeform 87"/>
            <p:cNvSpPr>
              <a:spLocks/>
            </p:cNvSpPr>
            <p:nvPr/>
          </p:nvSpPr>
          <p:spPr bwMode="auto">
            <a:xfrm>
              <a:off x="5167313" y="2855938"/>
              <a:ext cx="107950" cy="111125"/>
            </a:xfrm>
            <a:custGeom>
              <a:avLst/>
              <a:gdLst>
                <a:gd name="T0" fmla="*/ 2147483647 w 60"/>
                <a:gd name="T1" fmla="*/ 2147483647 h 72"/>
                <a:gd name="T2" fmla="*/ 2147483647 w 60"/>
                <a:gd name="T3" fmla="*/ 2147483647 h 72"/>
                <a:gd name="T4" fmla="*/ 2147483647 w 60"/>
                <a:gd name="T5" fmla="*/ 0 h 72"/>
                <a:gd name="T6" fmla="*/ 2147483647 w 60"/>
                <a:gd name="T7" fmla="*/ 2147483647 h 72"/>
                <a:gd name="T8" fmla="*/ 2147483647 w 60"/>
                <a:gd name="T9" fmla="*/ 2147483647 h 72"/>
                <a:gd name="T10" fmla="*/ 2147483647 w 60"/>
                <a:gd name="T11" fmla="*/ 2147483647 h 72"/>
                <a:gd name="T12" fmla="*/ 2147483647 w 60"/>
                <a:gd name="T13" fmla="*/ 2147483647 h 72"/>
                <a:gd name="T14" fmla="*/ 2147483647 w 60"/>
                <a:gd name="T15" fmla="*/ 2147483647 h 72"/>
                <a:gd name="T16" fmla="*/ 2147483647 w 60"/>
                <a:gd name="T17" fmla="*/ 2147483647 h 72"/>
                <a:gd name="T18" fmla="*/ 2147483647 w 60"/>
                <a:gd name="T19" fmla="*/ 2147483647 h 72"/>
                <a:gd name="T20" fmla="*/ 2147483647 w 60"/>
                <a:gd name="T21" fmla="*/ 2147483647 h 72"/>
                <a:gd name="T22" fmla="*/ 0 w 60"/>
                <a:gd name="T23" fmla="*/ 2147483647 h 72"/>
                <a:gd name="T24" fmla="*/ 2147483647 w 60"/>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72"/>
                <a:gd name="T41" fmla="*/ 60 w 60"/>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72">
                  <a:moveTo>
                    <a:pt x="7" y="12"/>
                  </a:moveTo>
                  <a:lnTo>
                    <a:pt x="21" y="18"/>
                  </a:lnTo>
                  <a:lnTo>
                    <a:pt x="52" y="0"/>
                  </a:lnTo>
                  <a:lnTo>
                    <a:pt x="60" y="19"/>
                  </a:lnTo>
                  <a:lnTo>
                    <a:pt x="31" y="33"/>
                  </a:lnTo>
                  <a:lnTo>
                    <a:pt x="45" y="49"/>
                  </a:lnTo>
                  <a:lnTo>
                    <a:pt x="36" y="60"/>
                  </a:lnTo>
                  <a:lnTo>
                    <a:pt x="28" y="60"/>
                  </a:lnTo>
                  <a:lnTo>
                    <a:pt x="19" y="72"/>
                  </a:lnTo>
                  <a:lnTo>
                    <a:pt x="3" y="70"/>
                  </a:lnTo>
                  <a:lnTo>
                    <a:pt x="7" y="38"/>
                  </a:lnTo>
                  <a:lnTo>
                    <a:pt x="0" y="24"/>
                  </a:lnTo>
                  <a:lnTo>
                    <a:pt x="7" y="1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7" name="Freeform 88"/>
            <p:cNvSpPr>
              <a:spLocks/>
            </p:cNvSpPr>
            <p:nvPr/>
          </p:nvSpPr>
          <p:spPr bwMode="auto">
            <a:xfrm>
              <a:off x="5167313" y="2855938"/>
              <a:ext cx="107950" cy="111125"/>
            </a:xfrm>
            <a:custGeom>
              <a:avLst/>
              <a:gdLst>
                <a:gd name="T0" fmla="*/ 2147483647 w 60"/>
                <a:gd name="T1" fmla="*/ 2147483647 h 72"/>
                <a:gd name="T2" fmla="*/ 2147483647 w 60"/>
                <a:gd name="T3" fmla="*/ 2147483647 h 72"/>
                <a:gd name="T4" fmla="*/ 2147483647 w 60"/>
                <a:gd name="T5" fmla="*/ 0 h 72"/>
                <a:gd name="T6" fmla="*/ 2147483647 w 60"/>
                <a:gd name="T7" fmla="*/ 2147483647 h 72"/>
                <a:gd name="T8" fmla="*/ 2147483647 w 60"/>
                <a:gd name="T9" fmla="*/ 2147483647 h 72"/>
                <a:gd name="T10" fmla="*/ 2147483647 w 60"/>
                <a:gd name="T11" fmla="*/ 2147483647 h 72"/>
                <a:gd name="T12" fmla="*/ 2147483647 w 60"/>
                <a:gd name="T13" fmla="*/ 2147483647 h 72"/>
                <a:gd name="T14" fmla="*/ 2147483647 w 60"/>
                <a:gd name="T15" fmla="*/ 2147483647 h 72"/>
                <a:gd name="T16" fmla="*/ 2147483647 w 60"/>
                <a:gd name="T17" fmla="*/ 2147483647 h 72"/>
                <a:gd name="T18" fmla="*/ 2147483647 w 60"/>
                <a:gd name="T19" fmla="*/ 2147483647 h 72"/>
                <a:gd name="T20" fmla="*/ 2147483647 w 60"/>
                <a:gd name="T21" fmla="*/ 2147483647 h 72"/>
                <a:gd name="T22" fmla="*/ 0 w 60"/>
                <a:gd name="T23" fmla="*/ 2147483647 h 72"/>
                <a:gd name="T24" fmla="*/ 2147483647 w 60"/>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72"/>
                <a:gd name="T41" fmla="*/ 60 w 60"/>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72">
                  <a:moveTo>
                    <a:pt x="7" y="12"/>
                  </a:moveTo>
                  <a:lnTo>
                    <a:pt x="21" y="18"/>
                  </a:lnTo>
                  <a:lnTo>
                    <a:pt x="52" y="0"/>
                  </a:lnTo>
                  <a:lnTo>
                    <a:pt x="60" y="19"/>
                  </a:lnTo>
                  <a:lnTo>
                    <a:pt x="31" y="33"/>
                  </a:lnTo>
                  <a:lnTo>
                    <a:pt x="45" y="49"/>
                  </a:lnTo>
                  <a:lnTo>
                    <a:pt x="36" y="60"/>
                  </a:lnTo>
                  <a:lnTo>
                    <a:pt x="28" y="60"/>
                  </a:lnTo>
                  <a:lnTo>
                    <a:pt x="19" y="72"/>
                  </a:lnTo>
                  <a:lnTo>
                    <a:pt x="3" y="70"/>
                  </a:lnTo>
                  <a:lnTo>
                    <a:pt x="7" y="38"/>
                  </a:lnTo>
                  <a:lnTo>
                    <a:pt x="0" y="24"/>
                  </a:lnTo>
                  <a:lnTo>
                    <a:pt x="7" y="1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8" name="Freeform 89"/>
            <p:cNvSpPr>
              <a:spLocks/>
            </p:cNvSpPr>
            <p:nvPr/>
          </p:nvSpPr>
          <p:spPr bwMode="auto">
            <a:xfrm>
              <a:off x="5262563" y="2743225"/>
              <a:ext cx="260350" cy="231775"/>
            </a:xfrm>
            <a:custGeom>
              <a:avLst/>
              <a:gdLst>
                <a:gd name="T0" fmla="*/ 2147483647 w 147"/>
                <a:gd name="T1" fmla="*/ 2147483647 h 148"/>
                <a:gd name="T2" fmla="*/ 2147483647 w 147"/>
                <a:gd name="T3" fmla="*/ 2147483647 h 148"/>
                <a:gd name="T4" fmla="*/ 2147483647 w 147"/>
                <a:gd name="T5" fmla="*/ 2147483647 h 148"/>
                <a:gd name="T6" fmla="*/ 2147483647 w 147"/>
                <a:gd name="T7" fmla="*/ 2147483647 h 148"/>
                <a:gd name="T8" fmla="*/ 2147483647 w 147"/>
                <a:gd name="T9" fmla="*/ 2147483647 h 148"/>
                <a:gd name="T10" fmla="*/ 2147483647 w 147"/>
                <a:gd name="T11" fmla="*/ 2147483647 h 148"/>
                <a:gd name="T12" fmla="*/ 2147483647 w 147"/>
                <a:gd name="T13" fmla="*/ 2147483647 h 148"/>
                <a:gd name="T14" fmla="*/ 2147483647 w 147"/>
                <a:gd name="T15" fmla="*/ 2147483647 h 148"/>
                <a:gd name="T16" fmla="*/ 2147483647 w 147"/>
                <a:gd name="T17" fmla="*/ 2147483647 h 148"/>
                <a:gd name="T18" fmla="*/ 2147483647 w 147"/>
                <a:gd name="T19" fmla="*/ 2147483647 h 148"/>
                <a:gd name="T20" fmla="*/ 2147483647 w 147"/>
                <a:gd name="T21" fmla="*/ 2147483647 h 148"/>
                <a:gd name="T22" fmla="*/ 2147483647 w 147"/>
                <a:gd name="T23" fmla="*/ 2147483647 h 148"/>
                <a:gd name="T24" fmla="*/ 2147483647 w 147"/>
                <a:gd name="T25" fmla="*/ 2147483647 h 148"/>
                <a:gd name="T26" fmla="*/ 2147483647 w 147"/>
                <a:gd name="T27" fmla="*/ 2147483647 h 148"/>
                <a:gd name="T28" fmla="*/ 2147483647 w 147"/>
                <a:gd name="T29" fmla="*/ 2147483647 h 148"/>
                <a:gd name="T30" fmla="*/ 2147483647 w 147"/>
                <a:gd name="T31" fmla="*/ 2147483647 h 148"/>
                <a:gd name="T32" fmla="*/ 2147483647 w 147"/>
                <a:gd name="T33" fmla="*/ 2147483647 h 148"/>
                <a:gd name="T34" fmla="*/ 0 w 147"/>
                <a:gd name="T35" fmla="*/ 2147483647 h 148"/>
                <a:gd name="T36" fmla="*/ 2147483647 w 147"/>
                <a:gd name="T37" fmla="*/ 2147483647 h 148"/>
                <a:gd name="T38" fmla="*/ 2147483647 w 147"/>
                <a:gd name="T39" fmla="*/ 2147483647 h 148"/>
                <a:gd name="T40" fmla="*/ 2147483647 w 147"/>
                <a:gd name="T41" fmla="*/ 2147483647 h 148"/>
                <a:gd name="T42" fmla="*/ 2147483647 w 147"/>
                <a:gd name="T43" fmla="*/ 0 h 148"/>
                <a:gd name="T44" fmla="*/ 2147483647 w 147"/>
                <a:gd name="T45" fmla="*/ 2147483647 h 1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7"/>
                <a:gd name="T70" fmla="*/ 0 h 148"/>
                <a:gd name="T71" fmla="*/ 147 w 147"/>
                <a:gd name="T72" fmla="*/ 148 h 1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7" h="148">
                  <a:moveTo>
                    <a:pt x="80" y="5"/>
                  </a:moveTo>
                  <a:lnTo>
                    <a:pt x="102" y="38"/>
                  </a:lnTo>
                  <a:lnTo>
                    <a:pt x="94" y="62"/>
                  </a:lnTo>
                  <a:lnTo>
                    <a:pt x="105" y="78"/>
                  </a:lnTo>
                  <a:lnTo>
                    <a:pt x="123" y="89"/>
                  </a:lnTo>
                  <a:lnTo>
                    <a:pt x="130" y="114"/>
                  </a:lnTo>
                  <a:lnTo>
                    <a:pt x="147" y="132"/>
                  </a:lnTo>
                  <a:lnTo>
                    <a:pt x="146" y="133"/>
                  </a:lnTo>
                  <a:lnTo>
                    <a:pt x="130" y="133"/>
                  </a:lnTo>
                  <a:lnTo>
                    <a:pt x="119" y="148"/>
                  </a:lnTo>
                  <a:lnTo>
                    <a:pt x="104" y="142"/>
                  </a:lnTo>
                  <a:lnTo>
                    <a:pt x="94" y="146"/>
                  </a:lnTo>
                  <a:lnTo>
                    <a:pt x="76" y="138"/>
                  </a:lnTo>
                  <a:lnTo>
                    <a:pt x="73" y="126"/>
                  </a:lnTo>
                  <a:lnTo>
                    <a:pt x="62" y="119"/>
                  </a:lnTo>
                  <a:lnTo>
                    <a:pt x="31" y="100"/>
                  </a:lnTo>
                  <a:lnTo>
                    <a:pt x="8" y="92"/>
                  </a:lnTo>
                  <a:lnTo>
                    <a:pt x="0" y="73"/>
                  </a:lnTo>
                  <a:lnTo>
                    <a:pt x="32" y="53"/>
                  </a:lnTo>
                  <a:lnTo>
                    <a:pt x="34" y="18"/>
                  </a:lnTo>
                  <a:lnTo>
                    <a:pt x="48" y="6"/>
                  </a:lnTo>
                  <a:lnTo>
                    <a:pt x="53" y="0"/>
                  </a:lnTo>
                  <a:lnTo>
                    <a:pt x="80"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39" name="Freeform 90"/>
            <p:cNvSpPr>
              <a:spLocks/>
            </p:cNvSpPr>
            <p:nvPr/>
          </p:nvSpPr>
          <p:spPr bwMode="auto">
            <a:xfrm>
              <a:off x="5262563" y="2743225"/>
              <a:ext cx="260350" cy="231775"/>
            </a:xfrm>
            <a:custGeom>
              <a:avLst/>
              <a:gdLst>
                <a:gd name="T0" fmla="*/ 2147483647 w 147"/>
                <a:gd name="T1" fmla="*/ 2147483647 h 148"/>
                <a:gd name="T2" fmla="*/ 2147483647 w 147"/>
                <a:gd name="T3" fmla="*/ 2147483647 h 148"/>
                <a:gd name="T4" fmla="*/ 2147483647 w 147"/>
                <a:gd name="T5" fmla="*/ 2147483647 h 148"/>
                <a:gd name="T6" fmla="*/ 2147483647 w 147"/>
                <a:gd name="T7" fmla="*/ 2147483647 h 148"/>
                <a:gd name="T8" fmla="*/ 2147483647 w 147"/>
                <a:gd name="T9" fmla="*/ 2147483647 h 148"/>
                <a:gd name="T10" fmla="*/ 2147483647 w 147"/>
                <a:gd name="T11" fmla="*/ 2147483647 h 148"/>
                <a:gd name="T12" fmla="*/ 2147483647 w 147"/>
                <a:gd name="T13" fmla="*/ 2147483647 h 148"/>
                <a:gd name="T14" fmla="*/ 2147483647 w 147"/>
                <a:gd name="T15" fmla="*/ 2147483647 h 148"/>
                <a:gd name="T16" fmla="*/ 2147483647 w 147"/>
                <a:gd name="T17" fmla="*/ 2147483647 h 148"/>
                <a:gd name="T18" fmla="*/ 2147483647 w 147"/>
                <a:gd name="T19" fmla="*/ 2147483647 h 148"/>
                <a:gd name="T20" fmla="*/ 2147483647 w 147"/>
                <a:gd name="T21" fmla="*/ 2147483647 h 148"/>
                <a:gd name="T22" fmla="*/ 2147483647 w 147"/>
                <a:gd name="T23" fmla="*/ 2147483647 h 148"/>
                <a:gd name="T24" fmla="*/ 2147483647 w 147"/>
                <a:gd name="T25" fmla="*/ 2147483647 h 148"/>
                <a:gd name="T26" fmla="*/ 2147483647 w 147"/>
                <a:gd name="T27" fmla="*/ 2147483647 h 148"/>
                <a:gd name="T28" fmla="*/ 2147483647 w 147"/>
                <a:gd name="T29" fmla="*/ 2147483647 h 148"/>
                <a:gd name="T30" fmla="*/ 2147483647 w 147"/>
                <a:gd name="T31" fmla="*/ 2147483647 h 148"/>
                <a:gd name="T32" fmla="*/ 2147483647 w 147"/>
                <a:gd name="T33" fmla="*/ 2147483647 h 148"/>
                <a:gd name="T34" fmla="*/ 0 w 147"/>
                <a:gd name="T35" fmla="*/ 2147483647 h 148"/>
                <a:gd name="T36" fmla="*/ 2147483647 w 147"/>
                <a:gd name="T37" fmla="*/ 2147483647 h 148"/>
                <a:gd name="T38" fmla="*/ 2147483647 w 147"/>
                <a:gd name="T39" fmla="*/ 2147483647 h 148"/>
                <a:gd name="T40" fmla="*/ 2147483647 w 147"/>
                <a:gd name="T41" fmla="*/ 2147483647 h 148"/>
                <a:gd name="T42" fmla="*/ 2147483647 w 147"/>
                <a:gd name="T43" fmla="*/ 0 h 148"/>
                <a:gd name="T44" fmla="*/ 2147483647 w 147"/>
                <a:gd name="T45" fmla="*/ 2147483647 h 1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7"/>
                <a:gd name="T70" fmla="*/ 0 h 148"/>
                <a:gd name="T71" fmla="*/ 147 w 147"/>
                <a:gd name="T72" fmla="*/ 148 h 1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7" h="148">
                  <a:moveTo>
                    <a:pt x="80" y="5"/>
                  </a:moveTo>
                  <a:lnTo>
                    <a:pt x="102" y="38"/>
                  </a:lnTo>
                  <a:lnTo>
                    <a:pt x="94" y="62"/>
                  </a:lnTo>
                  <a:lnTo>
                    <a:pt x="105" y="78"/>
                  </a:lnTo>
                  <a:lnTo>
                    <a:pt x="123" y="89"/>
                  </a:lnTo>
                  <a:lnTo>
                    <a:pt x="130" y="114"/>
                  </a:lnTo>
                  <a:lnTo>
                    <a:pt x="147" y="132"/>
                  </a:lnTo>
                  <a:lnTo>
                    <a:pt x="146" y="133"/>
                  </a:lnTo>
                  <a:lnTo>
                    <a:pt x="130" y="133"/>
                  </a:lnTo>
                  <a:lnTo>
                    <a:pt x="119" y="148"/>
                  </a:lnTo>
                  <a:lnTo>
                    <a:pt x="104" y="142"/>
                  </a:lnTo>
                  <a:lnTo>
                    <a:pt x="94" y="146"/>
                  </a:lnTo>
                  <a:lnTo>
                    <a:pt x="76" y="138"/>
                  </a:lnTo>
                  <a:lnTo>
                    <a:pt x="73" y="126"/>
                  </a:lnTo>
                  <a:lnTo>
                    <a:pt x="62" y="119"/>
                  </a:lnTo>
                  <a:lnTo>
                    <a:pt x="31" y="100"/>
                  </a:lnTo>
                  <a:lnTo>
                    <a:pt x="8" y="92"/>
                  </a:lnTo>
                  <a:lnTo>
                    <a:pt x="0" y="73"/>
                  </a:lnTo>
                  <a:lnTo>
                    <a:pt x="32" y="53"/>
                  </a:lnTo>
                  <a:lnTo>
                    <a:pt x="34" y="18"/>
                  </a:lnTo>
                  <a:lnTo>
                    <a:pt x="48" y="6"/>
                  </a:lnTo>
                  <a:lnTo>
                    <a:pt x="53" y="0"/>
                  </a:lnTo>
                  <a:lnTo>
                    <a:pt x="80" y="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0" name="Freeform 91"/>
            <p:cNvSpPr>
              <a:spLocks/>
            </p:cNvSpPr>
            <p:nvPr/>
          </p:nvSpPr>
          <p:spPr bwMode="auto">
            <a:xfrm>
              <a:off x="5167313" y="2828950"/>
              <a:ext cx="38100" cy="34925"/>
            </a:xfrm>
            <a:custGeom>
              <a:avLst/>
              <a:gdLst>
                <a:gd name="T0" fmla="*/ 2147483647 w 21"/>
                <a:gd name="T1" fmla="*/ 0 h 24"/>
                <a:gd name="T2" fmla="*/ 2147483647 w 21"/>
                <a:gd name="T3" fmla="*/ 2147483647 h 24"/>
                <a:gd name="T4" fmla="*/ 2147483647 w 21"/>
                <a:gd name="T5" fmla="*/ 2147483647 h 24"/>
                <a:gd name="T6" fmla="*/ 0 w 21"/>
                <a:gd name="T7" fmla="*/ 2147483647 h 24"/>
                <a:gd name="T8" fmla="*/ 2147483647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10" y="0"/>
                  </a:moveTo>
                  <a:lnTo>
                    <a:pt x="21" y="3"/>
                  </a:lnTo>
                  <a:lnTo>
                    <a:pt x="7" y="22"/>
                  </a:lnTo>
                  <a:lnTo>
                    <a:pt x="0" y="24"/>
                  </a:lnTo>
                  <a:lnTo>
                    <a:pt x="1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1" name="Freeform 92"/>
            <p:cNvSpPr>
              <a:spLocks/>
            </p:cNvSpPr>
            <p:nvPr/>
          </p:nvSpPr>
          <p:spPr bwMode="auto">
            <a:xfrm>
              <a:off x="5167313" y="2828950"/>
              <a:ext cx="38100" cy="34925"/>
            </a:xfrm>
            <a:custGeom>
              <a:avLst/>
              <a:gdLst>
                <a:gd name="T0" fmla="*/ 2147483647 w 21"/>
                <a:gd name="T1" fmla="*/ 0 h 24"/>
                <a:gd name="T2" fmla="*/ 2147483647 w 21"/>
                <a:gd name="T3" fmla="*/ 2147483647 h 24"/>
                <a:gd name="T4" fmla="*/ 2147483647 w 21"/>
                <a:gd name="T5" fmla="*/ 2147483647 h 24"/>
                <a:gd name="T6" fmla="*/ 0 w 21"/>
                <a:gd name="T7" fmla="*/ 2147483647 h 24"/>
                <a:gd name="T8" fmla="*/ 2147483647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10" y="0"/>
                  </a:moveTo>
                  <a:lnTo>
                    <a:pt x="21" y="3"/>
                  </a:lnTo>
                  <a:lnTo>
                    <a:pt x="7" y="22"/>
                  </a:lnTo>
                  <a:lnTo>
                    <a:pt x="0" y="24"/>
                  </a:lnTo>
                  <a:lnTo>
                    <a:pt x="1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2" name="Freeform 93"/>
            <p:cNvSpPr>
              <a:spLocks/>
            </p:cNvSpPr>
            <p:nvPr/>
          </p:nvSpPr>
          <p:spPr bwMode="auto">
            <a:xfrm>
              <a:off x="5148263" y="2859113"/>
              <a:ext cx="31750" cy="107950"/>
            </a:xfrm>
            <a:custGeom>
              <a:avLst/>
              <a:gdLst>
                <a:gd name="T0" fmla="*/ 2147483647 w 17"/>
                <a:gd name="T1" fmla="*/ 2147483647 h 67"/>
                <a:gd name="T2" fmla="*/ 2147483647 w 17"/>
                <a:gd name="T3" fmla="*/ 2147483647 h 67"/>
                <a:gd name="T4" fmla="*/ 2147483647 w 17"/>
                <a:gd name="T5" fmla="*/ 2147483647 h 67"/>
                <a:gd name="T6" fmla="*/ 2147483647 w 17"/>
                <a:gd name="T7" fmla="*/ 2147483647 h 67"/>
                <a:gd name="T8" fmla="*/ 0 w 17"/>
                <a:gd name="T9" fmla="*/ 2147483647 h 67"/>
                <a:gd name="T10" fmla="*/ 2147483647 w 17"/>
                <a:gd name="T11" fmla="*/ 2147483647 h 67"/>
                <a:gd name="T12" fmla="*/ 2147483647 w 17"/>
                <a:gd name="T13" fmla="*/ 2147483647 h 67"/>
                <a:gd name="T14" fmla="*/ 2147483647 w 17"/>
                <a:gd name="T15" fmla="*/ 0 h 67"/>
                <a:gd name="T16" fmla="*/ 2147483647 w 17"/>
                <a:gd name="T17" fmla="*/ 214748364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67"/>
                <a:gd name="T29" fmla="*/ 17 w 17"/>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67">
                  <a:moveTo>
                    <a:pt x="17" y="9"/>
                  </a:moveTo>
                  <a:lnTo>
                    <a:pt x="10" y="21"/>
                  </a:lnTo>
                  <a:lnTo>
                    <a:pt x="17" y="35"/>
                  </a:lnTo>
                  <a:lnTo>
                    <a:pt x="13" y="67"/>
                  </a:lnTo>
                  <a:lnTo>
                    <a:pt x="0" y="34"/>
                  </a:lnTo>
                  <a:lnTo>
                    <a:pt x="3" y="30"/>
                  </a:lnTo>
                  <a:lnTo>
                    <a:pt x="10" y="2"/>
                  </a:lnTo>
                  <a:lnTo>
                    <a:pt x="17" y="0"/>
                  </a:lnTo>
                  <a:lnTo>
                    <a:pt x="17" y="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3" name="Freeform 94"/>
            <p:cNvSpPr>
              <a:spLocks/>
            </p:cNvSpPr>
            <p:nvPr/>
          </p:nvSpPr>
          <p:spPr bwMode="auto">
            <a:xfrm>
              <a:off x="5148263" y="2859113"/>
              <a:ext cx="31750" cy="107950"/>
            </a:xfrm>
            <a:custGeom>
              <a:avLst/>
              <a:gdLst>
                <a:gd name="T0" fmla="*/ 2147483647 w 17"/>
                <a:gd name="T1" fmla="*/ 2147483647 h 67"/>
                <a:gd name="T2" fmla="*/ 2147483647 w 17"/>
                <a:gd name="T3" fmla="*/ 2147483647 h 67"/>
                <a:gd name="T4" fmla="*/ 2147483647 w 17"/>
                <a:gd name="T5" fmla="*/ 2147483647 h 67"/>
                <a:gd name="T6" fmla="*/ 2147483647 w 17"/>
                <a:gd name="T7" fmla="*/ 2147483647 h 67"/>
                <a:gd name="T8" fmla="*/ 0 w 17"/>
                <a:gd name="T9" fmla="*/ 2147483647 h 67"/>
                <a:gd name="T10" fmla="*/ 2147483647 w 17"/>
                <a:gd name="T11" fmla="*/ 2147483647 h 67"/>
                <a:gd name="T12" fmla="*/ 2147483647 w 17"/>
                <a:gd name="T13" fmla="*/ 2147483647 h 67"/>
                <a:gd name="T14" fmla="*/ 2147483647 w 17"/>
                <a:gd name="T15" fmla="*/ 0 h 67"/>
                <a:gd name="T16" fmla="*/ 2147483647 w 17"/>
                <a:gd name="T17" fmla="*/ 214748364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67"/>
                <a:gd name="T29" fmla="*/ 17 w 17"/>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67">
                  <a:moveTo>
                    <a:pt x="17" y="9"/>
                  </a:moveTo>
                  <a:lnTo>
                    <a:pt x="10" y="21"/>
                  </a:lnTo>
                  <a:lnTo>
                    <a:pt x="17" y="35"/>
                  </a:lnTo>
                  <a:lnTo>
                    <a:pt x="13" y="67"/>
                  </a:lnTo>
                  <a:lnTo>
                    <a:pt x="0" y="34"/>
                  </a:lnTo>
                  <a:lnTo>
                    <a:pt x="3" y="30"/>
                  </a:lnTo>
                  <a:lnTo>
                    <a:pt x="10" y="2"/>
                  </a:lnTo>
                  <a:lnTo>
                    <a:pt x="17" y="0"/>
                  </a:lnTo>
                  <a:lnTo>
                    <a:pt x="17" y="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4" name="Freeform 95"/>
            <p:cNvSpPr>
              <a:spLocks/>
            </p:cNvSpPr>
            <p:nvPr/>
          </p:nvSpPr>
          <p:spPr bwMode="auto">
            <a:xfrm>
              <a:off x="4906963" y="2900388"/>
              <a:ext cx="295275" cy="273050"/>
            </a:xfrm>
            <a:custGeom>
              <a:avLst/>
              <a:gdLst>
                <a:gd name="T0" fmla="*/ 2147483647 w 163"/>
                <a:gd name="T1" fmla="*/ 2147483647 h 175"/>
                <a:gd name="T2" fmla="*/ 2147483647 w 163"/>
                <a:gd name="T3" fmla="*/ 2147483647 h 175"/>
                <a:gd name="T4" fmla="*/ 2147483647 w 163"/>
                <a:gd name="T5" fmla="*/ 2147483647 h 175"/>
                <a:gd name="T6" fmla="*/ 2147483647 w 163"/>
                <a:gd name="T7" fmla="*/ 2147483647 h 175"/>
                <a:gd name="T8" fmla="*/ 2147483647 w 163"/>
                <a:gd name="T9" fmla="*/ 2147483647 h 175"/>
                <a:gd name="T10" fmla="*/ 2147483647 w 163"/>
                <a:gd name="T11" fmla="*/ 2147483647 h 175"/>
                <a:gd name="T12" fmla="*/ 2147483647 w 163"/>
                <a:gd name="T13" fmla="*/ 2147483647 h 175"/>
                <a:gd name="T14" fmla="*/ 2147483647 w 163"/>
                <a:gd name="T15" fmla="*/ 2147483647 h 175"/>
                <a:gd name="T16" fmla="*/ 2147483647 w 163"/>
                <a:gd name="T17" fmla="*/ 2147483647 h 175"/>
                <a:gd name="T18" fmla="*/ 2147483647 w 163"/>
                <a:gd name="T19" fmla="*/ 2147483647 h 175"/>
                <a:gd name="T20" fmla="*/ 2147483647 w 163"/>
                <a:gd name="T21" fmla="*/ 0 h 175"/>
                <a:gd name="T22" fmla="*/ 0 w 163"/>
                <a:gd name="T23" fmla="*/ 2147483647 h 175"/>
                <a:gd name="T24" fmla="*/ 2147483647 w 163"/>
                <a:gd name="T25" fmla="*/ 2147483647 h 175"/>
                <a:gd name="T26" fmla="*/ 2147483647 w 163"/>
                <a:gd name="T27" fmla="*/ 2147483647 h 175"/>
                <a:gd name="T28" fmla="*/ 2147483647 w 163"/>
                <a:gd name="T29" fmla="*/ 2147483647 h 175"/>
                <a:gd name="T30" fmla="*/ 2147483647 w 163"/>
                <a:gd name="T31" fmla="*/ 2147483647 h 175"/>
                <a:gd name="T32" fmla="*/ 2147483647 w 163"/>
                <a:gd name="T33" fmla="*/ 2147483647 h 175"/>
                <a:gd name="T34" fmla="*/ 2147483647 w 163"/>
                <a:gd name="T35" fmla="*/ 2147483647 h 175"/>
                <a:gd name="T36" fmla="*/ 2147483647 w 163"/>
                <a:gd name="T37" fmla="*/ 2147483647 h 175"/>
                <a:gd name="T38" fmla="*/ 2147483647 w 163"/>
                <a:gd name="T39" fmla="*/ 2147483647 h 175"/>
                <a:gd name="T40" fmla="*/ 2147483647 w 163"/>
                <a:gd name="T41" fmla="*/ 2147483647 h 175"/>
                <a:gd name="T42" fmla="*/ 2147483647 w 163"/>
                <a:gd name="T43" fmla="*/ 2147483647 h 175"/>
                <a:gd name="T44" fmla="*/ 2147483647 w 163"/>
                <a:gd name="T45" fmla="*/ 2147483647 h 175"/>
                <a:gd name="T46" fmla="*/ 2147483647 w 163"/>
                <a:gd name="T47" fmla="*/ 2147483647 h 175"/>
                <a:gd name="T48" fmla="*/ 2147483647 w 163"/>
                <a:gd name="T49" fmla="*/ 2147483647 h 175"/>
                <a:gd name="T50" fmla="*/ 2147483647 w 163"/>
                <a:gd name="T51" fmla="*/ 2147483647 h 1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3"/>
                <a:gd name="T79" fmla="*/ 0 h 175"/>
                <a:gd name="T80" fmla="*/ 163 w 163"/>
                <a:gd name="T81" fmla="*/ 175 h 1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3" h="175">
                  <a:moveTo>
                    <a:pt x="135" y="9"/>
                  </a:moveTo>
                  <a:lnTo>
                    <a:pt x="114" y="13"/>
                  </a:lnTo>
                  <a:lnTo>
                    <a:pt x="108" y="9"/>
                  </a:lnTo>
                  <a:lnTo>
                    <a:pt x="107" y="16"/>
                  </a:lnTo>
                  <a:lnTo>
                    <a:pt x="101" y="13"/>
                  </a:lnTo>
                  <a:lnTo>
                    <a:pt x="101" y="6"/>
                  </a:lnTo>
                  <a:lnTo>
                    <a:pt x="93" y="5"/>
                  </a:lnTo>
                  <a:lnTo>
                    <a:pt x="60" y="16"/>
                  </a:lnTo>
                  <a:lnTo>
                    <a:pt x="31" y="6"/>
                  </a:lnTo>
                  <a:lnTo>
                    <a:pt x="6" y="5"/>
                  </a:lnTo>
                  <a:lnTo>
                    <a:pt x="4" y="0"/>
                  </a:lnTo>
                  <a:lnTo>
                    <a:pt x="0" y="35"/>
                  </a:lnTo>
                  <a:lnTo>
                    <a:pt x="6" y="54"/>
                  </a:lnTo>
                  <a:lnTo>
                    <a:pt x="8" y="171"/>
                  </a:lnTo>
                  <a:lnTo>
                    <a:pt x="10" y="171"/>
                  </a:lnTo>
                  <a:lnTo>
                    <a:pt x="129" y="171"/>
                  </a:lnTo>
                  <a:lnTo>
                    <a:pt x="142" y="175"/>
                  </a:lnTo>
                  <a:lnTo>
                    <a:pt x="163" y="153"/>
                  </a:lnTo>
                  <a:lnTo>
                    <a:pt x="163" y="137"/>
                  </a:lnTo>
                  <a:lnTo>
                    <a:pt x="117" y="48"/>
                  </a:lnTo>
                  <a:lnTo>
                    <a:pt x="111" y="35"/>
                  </a:lnTo>
                  <a:lnTo>
                    <a:pt x="114" y="32"/>
                  </a:lnTo>
                  <a:lnTo>
                    <a:pt x="128" y="59"/>
                  </a:lnTo>
                  <a:lnTo>
                    <a:pt x="139" y="72"/>
                  </a:lnTo>
                  <a:lnTo>
                    <a:pt x="148" y="42"/>
                  </a:lnTo>
                  <a:lnTo>
                    <a:pt x="135" y="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5" name="Freeform 96"/>
            <p:cNvSpPr>
              <a:spLocks/>
            </p:cNvSpPr>
            <p:nvPr/>
          </p:nvSpPr>
          <p:spPr bwMode="auto">
            <a:xfrm>
              <a:off x="4906963" y="2900388"/>
              <a:ext cx="295275" cy="273050"/>
            </a:xfrm>
            <a:custGeom>
              <a:avLst/>
              <a:gdLst>
                <a:gd name="T0" fmla="*/ 2147483647 w 163"/>
                <a:gd name="T1" fmla="*/ 2147483647 h 175"/>
                <a:gd name="T2" fmla="*/ 2147483647 w 163"/>
                <a:gd name="T3" fmla="*/ 2147483647 h 175"/>
                <a:gd name="T4" fmla="*/ 2147483647 w 163"/>
                <a:gd name="T5" fmla="*/ 2147483647 h 175"/>
                <a:gd name="T6" fmla="*/ 2147483647 w 163"/>
                <a:gd name="T7" fmla="*/ 2147483647 h 175"/>
                <a:gd name="T8" fmla="*/ 2147483647 w 163"/>
                <a:gd name="T9" fmla="*/ 2147483647 h 175"/>
                <a:gd name="T10" fmla="*/ 2147483647 w 163"/>
                <a:gd name="T11" fmla="*/ 2147483647 h 175"/>
                <a:gd name="T12" fmla="*/ 2147483647 w 163"/>
                <a:gd name="T13" fmla="*/ 2147483647 h 175"/>
                <a:gd name="T14" fmla="*/ 2147483647 w 163"/>
                <a:gd name="T15" fmla="*/ 2147483647 h 175"/>
                <a:gd name="T16" fmla="*/ 2147483647 w 163"/>
                <a:gd name="T17" fmla="*/ 2147483647 h 175"/>
                <a:gd name="T18" fmla="*/ 2147483647 w 163"/>
                <a:gd name="T19" fmla="*/ 2147483647 h 175"/>
                <a:gd name="T20" fmla="*/ 2147483647 w 163"/>
                <a:gd name="T21" fmla="*/ 0 h 175"/>
                <a:gd name="T22" fmla="*/ 0 w 163"/>
                <a:gd name="T23" fmla="*/ 2147483647 h 175"/>
                <a:gd name="T24" fmla="*/ 2147483647 w 163"/>
                <a:gd name="T25" fmla="*/ 2147483647 h 175"/>
                <a:gd name="T26" fmla="*/ 2147483647 w 163"/>
                <a:gd name="T27" fmla="*/ 2147483647 h 175"/>
                <a:gd name="T28" fmla="*/ 2147483647 w 163"/>
                <a:gd name="T29" fmla="*/ 2147483647 h 175"/>
                <a:gd name="T30" fmla="*/ 2147483647 w 163"/>
                <a:gd name="T31" fmla="*/ 2147483647 h 175"/>
                <a:gd name="T32" fmla="*/ 2147483647 w 163"/>
                <a:gd name="T33" fmla="*/ 2147483647 h 175"/>
                <a:gd name="T34" fmla="*/ 2147483647 w 163"/>
                <a:gd name="T35" fmla="*/ 2147483647 h 175"/>
                <a:gd name="T36" fmla="*/ 2147483647 w 163"/>
                <a:gd name="T37" fmla="*/ 2147483647 h 175"/>
                <a:gd name="T38" fmla="*/ 2147483647 w 163"/>
                <a:gd name="T39" fmla="*/ 2147483647 h 175"/>
                <a:gd name="T40" fmla="*/ 2147483647 w 163"/>
                <a:gd name="T41" fmla="*/ 2147483647 h 175"/>
                <a:gd name="T42" fmla="*/ 2147483647 w 163"/>
                <a:gd name="T43" fmla="*/ 2147483647 h 175"/>
                <a:gd name="T44" fmla="*/ 2147483647 w 163"/>
                <a:gd name="T45" fmla="*/ 2147483647 h 175"/>
                <a:gd name="T46" fmla="*/ 2147483647 w 163"/>
                <a:gd name="T47" fmla="*/ 2147483647 h 175"/>
                <a:gd name="T48" fmla="*/ 2147483647 w 163"/>
                <a:gd name="T49" fmla="*/ 2147483647 h 175"/>
                <a:gd name="T50" fmla="*/ 2147483647 w 163"/>
                <a:gd name="T51" fmla="*/ 2147483647 h 1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3"/>
                <a:gd name="T79" fmla="*/ 0 h 175"/>
                <a:gd name="T80" fmla="*/ 163 w 163"/>
                <a:gd name="T81" fmla="*/ 175 h 1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3" h="175">
                  <a:moveTo>
                    <a:pt x="135" y="9"/>
                  </a:moveTo>
                  <a:lnTo>
                    <a:pt x="114" y="13"/>
                  </a:lnTo>
                  <a:lnTo>
                    <a:pt x="108" y="9"/>
                  </a:lnTo>
                  <a:lnTo>
                    <a:pt x="107" y="16"/>
                  </a:lnTo>
                  <a:lnTo>
                    <a:pt x="101" y="13"/>
                  </a:lnTo>
                  <a:lnTo>
                    <a:pt x="101" y="6"/>
                  </a:lnTo>
                  <a:lnTo>
                    <a:pt x="93" y="5"/>
                  </a:lnTo>
                  <a:lnTo>
                    <a:pt x="60" y="16"/>
                  </a:lnTo>
                  <a:lnTo>
                    <a:pt x="31" y="6"/>
                  </a:lnTo>
                  <a:lnTo>
                    <a:pt x="6" y="5"/>
                  </a:lnTo>
                  <a:lnTo>
                    <a:pt x="4" y="0"/>
                  </a:lnTo>
                  <a:lnTo>
                    <a:pt x="0" y="35"/>
                  </a:lnTo>
                  <a:lnTo>
                    <a:pt x="6" y="54"/>
                  </a:lnTo>
                  <a:lnTo>
                    <a:pt x="8" y="171"/>
                  </a:lnTo>
                  <a:lnTo>
                    <a:pt x="10" y="171"/>
                  </a:lnTo>
                  <a:lnTo>
                    <a:pt x="129" y="171"/>
                  </a:lnTo>
                  <a:lnTo>
                    <a:pt x="142" y="175"/>
                  </a:lnTo>
                  <a:lnTo>
                    <a:pt x="163" y="153"/>
                  </a:lnTo>
                  <a:lnTo>
                    <a:pt x="163" y="137"/>
                  </a:lnTo>
                  <a:lnTo>
                    <a:pt x="117" y="48"/>
                  </a:lnTo>
                  <a:lnTo>
                    <a:pt x="111" y="35"/>
                  </a:lnTo>
                  <a:lnTo>
                    <a:pt x="114" y="32"/>
                  </a:lnTo>
                  <a:lnTo>
                    <a:pt x="128" y="59"/>
                  </a:lnTo>
                  <a:lnTo>
                    <a:pt x="139" y="72"/>
                  </a:lnTo>
                  <a:lnTo>
                    <a:pt x="148" y="42"/>
                  </a:lnTo>
                  <a:lnTo>
                    <a:pt x="135" y="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6" name="Freeform 97"/>
            <p:cNvSpPr>
              <a:spLocks/>
            </p:cNvSpPr>
            <p:nvPr/>
          </p:nvSpPr>
          <p:spPr bwMode="auto">
            <a:xfrm>
              <a:off x="5057775" y="3663975"/>
              <a:ext cx="144463" cy="147638"/>
            </a:xfrm>
            <a:custGeom>
              <a:avLst/>
              <a:gdLst>
                <a:gd name="T0" fmla="*/ 2147483647 w 80"/>
                <a:gd name="T1" fmla="*/ 0 h 94"/>
                <a:gd name="T2" fmla="*/ 2147483647 w 80"/>
                <a:gd name="T3" fmla="*/ 2147483647 h 94"/>
                <a:gd name="T4" fmla="*/ 2147483647 w 80"/>
                <a:gd name="T5" fmla="*/ 2147483647 h 94"/>
                <a:gd name="T6" fmla="*/ 2147483647 w 80"/>
                <a:gd name="T7" fmla="*/ 2147483647 h 94"/>
                <a:gd name="T8" fmla="*/ 2147483647 w 80"/>
                <a:gd name="T9" fmla="*/ 2147483647 h 94"/>
                <a:gd name="T10" fmla="*/ 2147483647 w 80"/>
                <a:gd name="T11" fmla="*/ 2147483647 h 94"/>
                <a:gd name="T12" fmla="*/ 2147483647 w 80"/>
                <a:gd name="T13" fmla="*/ 2147483647 h 94"/>
                <a:gd name="T14" fmla="*/ 0 w 80"/>
                <a:gd name="T15" fmla="*/ 2147483647 h 94"/>
                <a:gd name="T16" fmla="*/ 2147483647 w 80"/>
                <a:gd name="T17" fmla="*/ 2147483647 h 94"/>
                <a:gd name="T18" fmla="*/ 2147483647 w 80"/>
                <a:gd name="T19" fmla="*/ 2147483647 h 94"/>
                <a:gd name="T20" fmla="*/ 2147483647 w 80"/>
                <a:gd name="T21" fmla="*/ 2147483647 h 94"/>
                <a:gd name="T22" fmla="*/ 2147483647 w 80"/>
                <a:gd name="T23" fmla="*/ 2147483647 h 94"/>
                <a:gd name="T24" fmla="*/ 2147483647 w 80"/>
                <a:gd name="T25" fmla="*/ 2147483647 h 94"/>
                <a:gd name="T26" fmla="*/ 2147483647 w 80"/>
                <a:gd name="T27" fmla="*/ 2147483647 h 94"/>
                <a:gd name="T28" fmla="*/ 2147483647 w 80"/>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
                <a:gd name="T46" fmla="*/ 0 h 94"/>
                <a:gd name="T47" fmla="*/ 80 w 80"/>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 h="94">
                  <a:moveTo>
                    <a:pt x="65" y="0"/>
                  </a:moveTo>
                  <a:lnTo>
                    <a:pt x="35" y="7"/>
                  </a:lnTo>
                  <a:lnTo>
                    <a:pt x="18" y="7"/>
                  </a:lnTo>
                  <a:lnTo>
                    <a:pt x="18" y="25"/>
                  </a:lnTo>
                  <a:lnTo>
                    <a:pt x="25" y="34"/>
                  </a:lnTo>
                  <a:lnTo>
                    <a:pt x="14" y="50"/>
                  </a:lnTo>
                  <a:lnTo>
                    <a:pt x="4" y="63"/>
                  </a:lnTo>
                  <a:lnTo>
                    <a:pt x="0" y="94"/>
                  </a:lnTo>
                  <a:lnTo>
                    <a:pt x="13" y="89"/>
                  </a:lnTo>
                  <a:lnTo>
                    <a:pt x="34" y="88"/>
                  </a:lnTo>
                  <a:lnTo>
                    <a:pt x="65" y="88"/>
                  </a:lnTo>
                  <a:lnTo>
                    <a:pt x="65" y="67"/>
                  </a:lnTo>
                  <a:lnTo>
                    <a:pt x="80" y="35"/>
                  </a:lnTo>
                  <a:lnTo>
                    <a:pt x="69" y="2"/>
                  </a:lnTo>
                  <a:lnTo>
                    <a:pt x="65"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7" name="Freeform 98"/>
            <p:cNvSpPr>
              <a:spLocks/>
            </p:cNvSpPr>
            <p:nvPr/>
          </p:nvSpPr>
          <p:spPr bwMode="auto">
            <a:xfrm>
              <a:off x="5057775" y="3663975"/>
              <a:ext cx="144463" cy="147638"/>
            </a:xfrm>
            <a:custGeom>
              <a:avLst/>
              <a:gdLst>
                <a:gd name="T0" fmla="*/ 2147483647 w 80"/>
                <a:gd name="T1" fmla="*/ 0 h 94"/>
                <a:gd name="T2" fmla="*/ 2147483647 w 80"/>
                <a:gd name="T3" fmla="*/ 2147483647 h 94"/>
                <a:gd name="T4" fmla="*/ 2147483647 w 80"/>
                <a:gd name="T5" fmla="*/ 2147483647 h 94"/>
                <a:gd name="T6" fmla="*/ 2147483647 w 80"/>
                <a:gd name="T7" fmla="*/ 2147483647 h 94"/>
                <a:gd name="T8" fmla="*/ 2147483647 w 80"/>
                <a:gd name="T9" fmla="*/ 2147483647 h 94"/>
                <a:gd name="T10" fmla="*/ 2147483647 w 80"/>
                <a:gd name="T11" fmla="*/ 2147483647 h 94"/>
                <a:gd name="T12" fmla="*/ 2147483647 w 80"/>
                <a:gd name="T13" fmla="*/ 2147483647 h 94"/>
                <a:gd name="T14" fmla="*/ 0 w 80"/>
                <a:gd name="T15" fmla="*/ 2147483647 h 94"/>
                <a:gd name="T16" fmla="*/ 2147483647 w 80"/>
                <a:gd name="T17" fmla="*/ 2147483647 h 94"/>
                <a:gd name="T18" fmla="*/ 2147483647 w 80"/>
                <a:gd name="T19" fmla="*/ 2147483647 h 94"/>
                <a:gd name="T20" fmla="*/ 2147483647 w 80"/>
                <a:gd name="T21" fmla="*/ 2147483647 h 94"/>
                <a:gd name="T22" fmla="*/ 2147483647 w 80"/>
                <a:gd name="T23" fmla="*/ 2147483647 h 94"/>
                <a:gd name="T24" fmla="*/ 2147483647 w 80"/>
                <a:gd name="T25" fmla="*/ 2147483647 h 94"/>
                <a:gd name="T26" fmla="*/ 2147483647 w 80"/>
                <a:gd name="T27" fmla="*/ 2147483647 h 94"/>
                <a:gd name="T28" fmla="*/ 2147483647 w 80"/>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
                <a:gd name="T46" fmla="*/ 0 h 94"/>
                <a:gd name="T47" fmla="*/ 80 w 80"/>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 h="94">
                  <a:moveTo>
                    <a:pt x="65" y="0"/>
                  </a:moveTo>
                  <a:lnTo>
                    <a:pt x="35" y="7"/>
                  </a:lnTo>
                  <a:lnTo>
                    <a:pt x="18" y="7"/>
                  </a:lnTo>
                  <a:lnTo>
                    <a:pt x="18" y="25"/>
                  </a:lnTo>
                  <a:lnTo>
                    <a:pt x="25" y="34"/>
                  </a:lnTo>
                  <a:lnTo>
                    <a:pt x="14" y="50"/>
                  </a:lnTo>
                  <a:lnTo>
                    <a:pt x="4" y="63"/>
                  </a:lnTo>
                  <a:lnTo>
                    <a:pt x="0" y="94"/>
                  </a:lnTo>
                  <a:lnTo>
                    <a:pt x="13" y="89"/>
                  </a:lnTo>
                  <a:lnTo>
                    <a:pt x="34" y="88"/>
                  </a:lnTo>
                  <a:lnTo>
                    <a:pt x="65" y="88"/>
                  </a:lnTo>
                  <a:lnTo>
                    <a:pt x="65" y="67"/>
                  </a:lnTo>
                  <a:lnTo>
                    <a:pt x="80" y="35"/>
                  </a:lnTo>
                  <a:lnTo>
                    <a:pt x="69" y="2"/>
                  </a:lnTo>
                  <a:lnTo>
                    <a:pt x="65"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8" name="Freeform 99"/>
            <p:cNvSpPr>
              <a:spLocks/>
            </p:cNvSpPr>
            <p:nvPr/>
          </p:nvSpPr>
          <p:spPr bwMode="auto">
            <a:xfrm>
              <a:off x="5173663" y="3651275"/>
              <a:ext cx="209550" cy="254000"/>
            </a:xfrm>
            <a:custGeom>
              <a:avLst/>
              <a:gdLst>
                <a:gd name="T0" fmla="*/ 2147483647 w 118"/>
                <a:gd name="T1" fmla="*/ 2147483647 h 162"/>
                <a:gd name="T2" fmla="*/ 2147483647 w 118"/>
                <a:gd name="T3" fmla="*/ 2147483647 h 162"/>
                <a:gd name="T4" fmla="*/ 2147483647 w 118"/>
                <a:gd name="T5" fmla="*/ 2147483647 h 162"/>
                <a:gd name="T6" fmla="*/ 0 w 118"/>
                <a:gd name="T7" fmla="*/ 2147483647 h 162"/>
                <a:gd name="T8" fmla="*/ 0 w 118"/>
                <a:gd name="T9" fmla="*/ 2147483647 h 162"/>
                <a:gd name="T10" fmla="*/ 2147483647 w 118"/>
                <a:gd name="T11" fmla="*/ 2147483647 h 162"/>
                <a:gd name="T12" fmla="*/ 2147483647 w 118"/>
                <a:gd name="T13" fmla="*/ 2147483647 h 162"/>
                <a:gd name="T14" fmla="*/ 0 w 118"/>
                <a:gd name="T15" fmla="*/ 2147483647 h 162"/>
                <a:gd name="T16" fmla="*/ 2147483647 w 118"/>
                <a:gd name="T17" fmla="*/ 0 h 162"/>
                <a:gd name="T18" fmla="*/ 2147483647 w 118"/>
                <a:gd name="T19" fmla="*/ 0 h 162"/>
                <a:gd name="T20" fmla="*/ 2147483647 w 118"/>
                <a:gd name="T21" fmla="*/ 0 h 162"/>
                <a:gd name="T22" fmla="*/ 2147483647 w 118"/>
                <a:gd name="T23" fmla="*/ 2147483647 h 162"/>
                <a:gd name="T24" fmla="*/ 2147483647 w 118"/>
                <a:gd name="T25" fmla="*/ 2147483647 h 162"/>
                <a:gd name="T26" fmla="*/ 2147483647 w 118"/>
                <a:gd name="T27" fmla="*/ 2147483647 h 162"/>
                <a:gd name="T28" fmla="*/ 2147483647 w 118"/>
                <a:gd name="T29" fmla="*/ 2147483647 h 162"/>
                <a:gd name="T30" fmla="*/ 2147483647 w 118"/>
                <a:gd name="T31" fmla="*/ 2147483647 h 162"/>
                <a:gd name="T32" fmla="*/ 2147483647 w 118"/>
                <a:gd name="T33" fmla="*/ 2147483647 h 162"/>
                <a:gd name="T34" fmla="*/ 2147483647 w 118"/>
                <a:gd name="T35" fmla="*/ 2147483647 h 162"/>
                <a:gd name="T36" fmla="*/ 2147483647 w 118"/>
                <a:gd name="T37" fmla="*/ 2147483647 h 162"/>
                <a:gd name="T38" fmla="*/ 2147483647 w 118"/>
                <a:gd name="T39" fmla="*/ 2147483647 h 162"/>
                <a:gd name="T40" fmla="*/ 2147483647 w 118"/>
                <a:gd name="T41" fmla="*/ 2147483647 h 162"/>
                <a:gd name="T42" fmla="*/ 2147483647 w 118"/>
                <a:gd name="T43" fmla="*/ 2147483647 h 162"/>
                <a:gd name="T44" fmla="*/ 2147483647 w 118"/>
                <a:gd name="T45" fmla="*/ 2147483647 h 162"/>
                <a:gd name="T46" fmla="*/ 2147483647 w 118"/>
                <a:gd name="T47" fmla="*/ 2147483647 h 1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8"/>
                <a:gd name="T73" fmla="*/ 0 h 162"/>
                <a:gd name="T74" fmla="*/ 118 w 118"/>
                <a:gd name="T75" fmla="*/ 162 h 1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8" h="162">
                  <a:moveTo>
                    <a:pt x="59" y="146"/>
                  </a:moveTo>
                  <a:lnTo>
                    <a:pt x="53" y="130"/>
                  </a:lnTo>
                  <a:lnTo>
                    <a:pt x="4" y="97"/>
                  </a:lnTo>
                  <a:lnTo>
                    <a:pt x="0" y="97"/>
                  </a:lnTo>
                  <a:lnTo>
                    <a:pt x="0" y="76"/>
                  </a:lnTo>
                  <a:lnTo>
                    <a:pt x="15" y="44"/>
                  </a:lnTo>
                  <a:lnTo>
                    <a:pt x="4" y="11"/>
                  </a:lnTo>
                  <a:lnTo>
                    <a:pt x="0" y="9"/>
                  </a:lnTo>
                  <a:lnTo>
                    <a:pt x="7" y="0"/>
                  </a:lnTo>
                  <a:lnTo>
                    <a:pt x="28" y="0"/>
                  </a:lnTo>
                  <a:lnTo>
                    <a:pt x="40" y="0"/>
                  </a:lnTo>
                  <a:lnTo>
                    <a:pt x="57" y="15"/>
                  </a:lnTo>
                  <a:lnTo>
                    <a:pt x="74" y="18"/>
                  </a:lnTo>
                  <a:lnTo>
                    <a:pt x="102" y="5"/>
                  </a:lnTo>
                  <a:lnTo>
                    <a:pt x="118" y="12"/>
                  </a:lnTo>
                  <a:lnTo>
                    <a:pt x="105" y="34"/>
                  </a:lnTo>
                  <a:lnTo>
                    <a:pt x="105" y="92"/>
                  </a:lnTo>
                  <a:lnTo>
                    <a:pt x="113" y="108"/>
                  </a:lnTo>
                  <a:lnTo>
                    <a:pt x="115" y="108"/>
                  </a:lnTo>
                  <a:lnTo>
                    <a:pt x="99" y="124"/>
                  </a:lnTo>
                  <a:lnTo>
                    <a:pt x="94" y="123"/>
                  </a:lnTo>
                  <a:lnTo>
                    <a:pt x="94" y="133"/>
                  </a:lnTo>
                  <a:lnTo>
                    <a:pt x="80" y="162"/>
                  </a:lnTo>
                  <a:lnTo>
                    <a:pt x="59" y="14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49" name="Freeform 100"/>
            <p:cNvSpPr>
              <a:spLocks/>
            </p:cNvSpPr>
            <p:nvPr/>
          </p:nvSpPr>
          <p:spPr bwMode="auto">
            <a:xfrm>
              <a:off x="5173663" y="3651275"/>
              <a:ext cx="209550" cy="254000"/>
            </a:xfrm>
            <a:custGeom>
              <a:avLst/>
              <a:gdLst>
                <a:gd name="T0" fmla="*/ 2147483647 w 118"/>
                <a:gd name="T1" fmla="*/ 2147483647 h 162"/>
                <a:gd name="T2" fmla="*/ 2147483647 w 118"/>
                <a:gd name="T3" fmla="*/ 2147483647 h 162"/>
                <a:gd name="T4" fmla="*/ 2147483647 w 118"/>
                <a:gd name="T5" fmla="*/ 2147483647 h 162"/>
                <a:gd name="T6" fmla="*/ 0 w 118"/>
                <a:gd name="T7" fmla="*/ 2147483647 h 162"/>
                <a:gd name="T8" fmla="*/ 0 w 118"/>
                <a:gd name="T9" fmla="*/ 2147483647 h 162"/>
                <a:gd name="T10" fmla="*/ 2147483647 w 118"/>
                <a:gd name="T11" fmla="*/ 2147483647 h 162"/>
                <a:gd name="T12" fmla="*/ 2147483647 w 118"/>
                <a:gd name="T13" fmla="*/ 2147483647 h 162"/>
                <a:gd name="T14" fmla="*/ 0 w 118"/>
                <a:gd name="T15" fmla="*/ 2147483647 h 162"/>
                <a:gd name="T16" fmla="*/ 2147483647 w 118"/>
                <a:gd name="T17" fmla="*/ 0 h 162"/>
                <a:gd name="T18" fmla="*/ 2147483647 w 118"/>
                <a:gd name="T19" fmla="*/ 0 h 162"/>
                <a:gd name="T20" fmla="*/ 2147483647 w 118"/>
                <a:gd name="T21" fmla="*/ 0 h 162"/>
                <a:gd name="T22" fmla="*/ 2147483647 w 118"/>
                <a:gd name="T23" fmla="*/ 2147483647 h 162"/>
                <a:gd name="T24" fmla="*/ 2147483647 w 118"/>
                <a:gd name="T25" fmla="*/ 2147483647 h 162"/>
                <a:gd name="T26" fmla="*/ 2147483647 w 118"/>
                <a:gd name="T27" fmla="*/ 2147483647 h 162"/>
                <a:gd name="T28" fmla="*/ 2147483647 w 118"/>
                <a:gd name="T29" fmla="*/ 2147483647 h 162"/>
                <a:gd name="T30" fmla="*/ 2147483647 w 118"/>
                <a:gd name="T31" fmla="*/ 2147483647 h 162"/>
                <a:gd name="T32" fmla="*/ 2147483647 w 118"/>
                <a:gd name="T33" fmla="*/ 2147483647 h 162"/>
                <a:gd name="T34" fmla="*/ 2147483647 w 118"/>
                <a:gd name="T35" fmla="*/ 2147483647 h 162"/>
                <a:gd name="T36" fmla="*/ 2147483647 w 118"/>
                <a:gd name="T37" fmla="*/ 2147483647 h 162"/>
                <a:gd name="T38" fmla="*/ 2147483647 w 118"/>
                <a:gd name="T39" fmla="*/ 2147483647 h 162"/>
                <a:gd name="T40" fmla="*/ 2147483647 w 118"/>
                <a:gd name="T41" fmla="*/ 2147483647 h 162"/>
                <a:gd name="T42" fmla="*/ 2147483647 w 118"/>
                <a:gd name="T43" fmla="*/ 2147483647 h 162"/>
                <a:gd name="T44" fmla="*/ 2147483647 w 118"/>
                <a:gd name="T45" fmla="*/ 2147483647 h 162"/>
                <a:gd name="T46" fmla="*/ 2147483647 w 118"/>
                <a:gd name="T47" fmla="*/ 2147483647 h 1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8"/>
                <a:gd name="T73" fmla="*/ 0 h 162"/>
                <a:gd name="T74" fmla="*/ 118 w 118"/>
                <a:gd name="T75" fmla="*/ 162 h 1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8" h="162">
                  <a:moveTo>
                    <a:pt x="59" y="146"/>
                  </a:moveTo>
                  <a:lnTo>
                    <a:pt x="53" y="130"/>
                  </a:lnTo>
                  <a:lnTo>
                    <a:pt x="4" y="97"/>
                  </a:lnTo>
                  <a:lnTo>
                    <a:pt x="0" y="97"/>
                  </a:lnTo>
                  <a:lnTo>
                    <a:pt x="0" y="76"/>
                  </a:lnTo>
                  <a:lnTo>
                    <a:pt x="15" y="44"/>
                  </a:lnTo>
                  <a:lnTo>
                    <a:pt x="4" y="11"/>
                  </a:lnTo>
                  <a:lnTo>
                    <a:pt x="0" y="9"/>
                  </a:lnTo>
                  <a:lnTo>
                    <a:pt x="7" y="0"/>
                  </a:lnTo>
                  <a:lnTo>
                    <a:pt x="28" y="0"/>
                  </a:lnTo>
                  <a:lnTo>
                    <a:pt x="40" y="0"/>
                  </a:lnTo>
                  <a:lnTo>
                    <a:pt x="57" y="15"/>
                  </a:lnTo>
                  <a:lnTo>
                    <a:pt x="74" y="18"/>
                  </a:lnTo>
                  <a:lnTo>
                    <a:pt x="102" y="5"/>
                  </a:lnTo>
                  <a:lnTo>
                    <a:pt x="118" y="12"/>
                  </a:lnTo>
                  <a:lnTo>
                    <a:pt x="105" y="34"/>
                  </a:lnTo>
                  <a:lnTo>
                    <a:pt x="105" y="92"/>
                  </a:lnTo>
                  <a:lnTo>
                    <a:pt x="113" y="108"/>
                  </a:lnTo>
                  <a:lnTo>
                    <a:pt x="115" y="108"/>
                  </a:lnTo>
                  <a:lnTo>
                    <a:pt x="99" y="124"/>
                  </a:lnTo>
                  <a:lnTo>
                    <a:pt x="94" y="123"/>
                  </a:lnTo>
                  <a:lnTo>
                    <a:pt x="94" y="133"/>
                  </a:lnTo>
                  <a:lnTo>
                    <a:pt x="80" y="162"/>
                  </a:lnTo>
                  <a:lnTo>
                    <a:pt x="59" y="14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0" name="Freeform 101"/>
            <p:cNvSpPr>
              <a:spLocks/>
            </p:cNvSpPr>
            <p:nvPr/>
          </p:nvSpPr>
          <p:spPr bwMode="auto">
            <a:xfrm>
              <a:off x="5054600" y="3803675"/>
              <a:ext cx="287338" cy="293688"/>
            </a:xfrm>
            <a:custGeom>
              <a:avLst/>
              <a:gdLst>
                <a:gd name="T0" fmla="*/ 2147483647 w 161"/>
                <a:gd name="T1" fmla="*/ 2147483647 h 189"/>
                <a:gd name="T2" fmla="*/ 2147483647 w 161"/>
                <a:gd name="T3" fmla="*/ 2147483647 h 189"/>
                <a:gd name="T4" fmla="*/ 2147483647 w 161"/>
                <a:gd name="T5" fmla="*/ 2147483647 h 189"/>
                <a:gd name="T6" fmla="*/ 2147483647 w 161"/>
                <a:gd name="T7" fmla="*/ 2147483647 h 189"/>
                <a:gd name="T8" fmla="*/ 2147483647 w 161"/>
                <a:gd name="T9" fmla="*/ 2147483647 h 189"/>
                <a:gd name="T10" fmla="*/ 0 w 161"/>
                <a:gd name="T11" fmla="*/ 2147483647 h 189"/>
                <a:gd name="T12" fmla="*/ 0 w 161"/>
                <a:gd name="T13" fmla="*/ 2147483647 h 189"/>
                <a:gd name="T14" fmla="*/ 2147483647 w 161"/>
                <a:gd name="T15" fmla="*/ 2147483647 h 189"/>
                <a:gd name="T16" fmla="*/ 2147483647 w 161"/>
                <a:gd name="T17" fmla="*/ 2147483647 h 189"/>
                <a:gd name="T18" fmla="*/ 2147483647 w 161"/>
                <a:gd name="T19" fmla="*/ 2147483647 h 189"/>
                <a:gd name="T20" fmla="*/ 2147483647 w 161"/>
                <a:gd name="T21" fmla="*/ 2147483647 h 189"/>
                <a:gd name="T22" fmla="*/ 2147483647 w 161"/>
                <a:gd name="T23" fmla="*/ 2147483647 h 189"/>
                <a:gd name="T24" fmla="*/ 2147483647 w 161"/>
                <a:gd name="T25" fmla="*/ 2147483647 h 189"/>
                <a:gd name="T26" fmla="*/ 2147483647 w 161"/>
                <a:gd name="T27" fmla="*/ 2147483647 h 189"/>
                <a:gd name="T28" fmla="*/ 2147483647 w 161"/>
                <a:gd name="T29" fmla="*/ 2147483647 h 189"/>
                <a:gd name="T30" fmla="*/ 2147483647 w 161"/>
                <a:gd name="T31" fmla="*/ 2147483647 h 189"/>
                <a:gd name="T32" fmla="*/ 2147483647 w 161"/>
                <a:gd name="T33" fmla="*/ 2147483647 h 189"/>
                <a:gd name="T34" fmla="*/ 2147483647 w 161"/>
                <a:gd name="T35" fmla="*/ 2147483647 h 189"/>
                <a:gd name="T36" fmla="*/ 2147483647 w 161"/>
                <a:gd name="T37" fmla="*/ 2147483647 h 189"/>
                <a:gd name="T38" fmla="*/ 2147483647 w 161"/>
                <a:gd name="T39" fmla="*/ 2147483647 h 189"/>
                <a:gd name="T40" fmla="*/ 2147483647 w 161"/>
                <a:gd name="T41" fmla="*/ 2147483647 h 189"/>
                <a:gd name="T42" fmla="*/ 2147483647 w 161"/>
                <a:gd name="T43" fmla="*/ 2147483647 h 189"/>
                <a:gd name="T44" fmla="*/ 2147483647 w 161"/>
                <a:gd name="T45" fmla="*/ 2147483647 h 189"/>
                <a:gd name="T46" fmla="*/ 2147483647 w 161"/>
                <a:gd name="T47" fmla="*/ 2147483647 h 189"/>
                <a:gd name="T48" fmla="*/ 2147483647 w 161"/>
                <a:gd name="T49" fmla="*/ 0 h 189"/>
                <a:gd name="T50" fmla="*/ 2147483647 w 161"/>
                <a:gd name="T51" fmla="*/ 0 h 189"/>
                <a:gd name="T52" fmla="*/ 2147483647 w 161"/>
                <a:gd name="T53" fmla="*/ 0 h 189"/>
                <a:gd name="T54" fmla="*/ 2147483647 w 161"/>
                <a:gd name="T55" fmla="*/ 2147483647 h 1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1"/>
                <a:gd name="T85" fmla="*/ 0 h 189"/>
                <a:gd name="T86" fmla="*/ 161 w 161"/>
                <a:gd name="T87" fmla="*/ 189 h 1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1" h="189">
                  <a:moveTo>
                    <a:pt x="14" y="1"/>
                  </a:moveTo>
                  <a:lnTo>
                    <a:pt x="19" y="14"/>
                  </a:lnTo>
                  <a:lnTo>
                    <a:pt x="16" y="26"/>
                  </a:lnTo>
                  <a:lnTo>
                    <a:pt x="16" y="42"/>
                  </a:lnTo>
                  <a:lnTo>
                    <a:pt x="1" y="61"/>
                  </a:lnTo>
                  <a:lnTo>
                    <a:pt x="0" y="61"/>
                  </a:lnTo>
                  <a:lnTo>
                    <a:pt x="0" y="93"/>
                  </a:lnTo>
                  <a:lnTo>
                    <a:pt x="18" y="127"/>
                  </a:lnTo>
                  <a:lnTo>
                    <a:pt x="22" y="134"/>
                  </a:lnTo>
                  <a:lnTo>
                    <a:pt x="23" y="134"/>
                  </a:lnTo>
                  <a:lnTo>
                    <a:pt x="50" y="149"/>
                  </a:lnTo>
                  <a:lnTo>
                    <a:pt x="64" y="152"/>
                  </a:lnTo>
                  <a:lnTo>
                    <a:pt x="73" y="157"/>
                  </a:lnTo>
                  <a:lnTo>
                    <a:pt x="80" y="188"/>
                  </a:lnTo>
                  <a:lnTo>
                    <a:pt x="101" y="189"/>
                  </a:lnTo>
                  <a:lnTo>
                    <a:pt x="140" y="181"/>
                  </a:lnTo>
                  <a:lnTo>
                    <a:pt x="161" y="169"/>
                  </a:lnTo>
                  <a:lnTo>
                    <a:pt x="151" y="159"/>
                  </a:lnTo>
                  <a:lnTo>
                    <a:pt x="146" y="138"/>
                  </a:lnTo>
                  <a:lnTo>
                    <a:pt x="149" y="109"/>
                  </a:lnTo>
                  <a:lnTo>
                    <a:pt x="137" y="90"/>
                  </a:lnTo>
                  <a:lnTo>
                    <a:pt x="146" y="65"/>
                  </a:lnTo>
                  <a:lnTo>
                    <a:pt x="125" y="49"/>
                  </a:lnTo>
                  <a:lnTo>
                    <a:pt x="119" y="33"/>
                  </a:lnTo>
                  <a:lnTo>
                    <a:pt x="70" y="0"/>
                  </a:lnTo>
                  <a:lnTo>
                    <a:pt x="66" y="0"/>
                  </a:lnTo>
                  <a:lnTo>
                    <a:pt x="35" y="0"/>
                  </a:lnTo>
                  <a:lnTo>
                    <a:pt x="14" y="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1" name="Freeform 102"/>
            <p:cNvSpPr>
              <a:spLocks/>
            </p:cNvSpPr>
            <p:nvPr/>
          </p:nvSpPr>
          <p:spPr bwMode="auto">
            <a:xfrm>
              <a:off x="5054600" y="3803675"/>
              <a:ext cx="287338" cy="293688"/>
            </a:xfrm>
            <a:custGeom>
              <a:avLst/>
              <a:gdLst>
                <a:gd name="T0" fmla="*/ 2147483647 w 161"/>
                <a:gd name="T1" fmla="*/ 2147483647 h 189"/>
                <a:gd name="T2" fmla="*/ 2147483647 w 161"/>
                <a:gd name="T3" fmla="*/ 2147483647 h 189"/>
                <a:gd name="T4" fmla="*/ 2147483647 w 161"/>
                <a:gd name="T5" fmla="*/ 2147483647 h 189"/>
                <a:gd name="T6" fmla="*/ 2147483647 w 161"/>
                <a:gd name="T7" fmla="*/ 2147483647 h 189"/>
                <a:gd name="T8" fmla="*/ 2147483647 w 161"/>
                <a:gd name="T9" fmla="*/ 2147483647 h 189"/>
                <a:gd name="T10" fmla="*/ 0 w 161"/>
                <a:gd name="T11" fmla="*/ 2147483647 h 189"/>
                <a:gd name="T12" fmla="*/ 0 w 161"/>
                <a:gd name="T13" fmla="*/ 2147483647 h 189"/>
                <a:gd name="T14" fmla="*/ 2147483647 w 161"/>
                <a:gd name="T15" fmla="*/ 2147483647 h 189"/>
                <a:gd name="T16" fmla="*/ 2147483647 w 161"/>
                <a:gd name="T17" fmla="*/ 2147483647 h 189"/>
                <a:gd name="T18" fmla="*/ 2147483647 w 161"/>
                <a:gd name="T19" fmla="*/ 2147483647 h 189"/>
                <a:gd name="T20" fmla="*/ 2147483647 w 161"/>
                <a:gd name="T21" fmla="*/ 2147483647 h 189"/>
                <a:gd name="T22" fmla="*/ 2147483647 w 161"/>
                <a:gd name="T23" fmla="*/ 2147483647 h 189"/>
                <a:gd name="T24" fmla="*/ 2147483647 w 161"/>
                <a:gd name="T25" fmla="*/ 2147483647 h 189"/>
                <a:gd name="T26" fmla="*/ 2147483647 w 161"/>
                <a:gd name="T27" fmla="*/ 2147483647 h 189"/>
                <a:gd name="T28" fmla="*/ 2147483647 w 161"/>
                <a:gd name="T29" fmla="*/ 2147483647 h 189"/>
                <a:gd name="T30" fmla="*/ 2147483647 w 161"/>
                <a:gd name="T31" fmla="*/ 2147483647 h 189"/>
                <a:gd name="T32" fmla="*/ 2147483647 w 161"/>
                <a:gd name="T33" fmla="*/ 2147483647 h 189"/>
                <a:gd name="T34" fmla="*/ 2147483647 w 161"/>
                <a:gd name="T35" fmla="*/ 2147483647 h 189"/>
                <a:gd name="T36" fmla="*/ 2147483647 w 161"/>
                <a:gd name="T37" fmla="*/ 2147483647 h 189"/>
                <a:gd name="T38" fmla="*/ 2147483647 w 161"/>
                <a:gd name="T39" fmla="*/ 2147483647 h 189"/>
                <a:gd name="T40" fmla="*/ 2147483647 w 161"/>
                <a:gd name="T41" fmla="*/ 2147483647 h 189"/>
                <a:gd name="T42" fmla="*/ 2147483647 w 161"/>
                <a:gd name="T43" fmla="*/ 2147483647 h 189"/>
                <a:gd name="T44" fmla="*/ 2147483647 w 161"/>
                <a:gd name="T45" fmla="*/ 2147483647 h 189"/>
                <a:gd name="T46" fmla="*/ 2147483647 w 161"/>
                <a:gd name="T47" fmla="*/ 2147483647 h 189"/>
                <a:gd name="T48" fmla="*/ 2147483647 w 161"/>
                <a:gd name="T49" fmla="*/ 0 h 189"/>
                <a:gd name="T50" fmla="*/ 2147483647 w 161"/>
                <a:gd name="T51" fmla="*/ 0 h 189"/>
                <a:gd name="T52" fmla="*/ 2147483647 w 161"/>
                <a:gd name="T53" fmla="*/ 0 h 189"/>
                <a:gd name="T54" fmla="*/ 2147483647 w 161"/>
                <a:gd name="T55" fmla="*/ 2147483647 h 1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1"/>
                <a:gd name="T85" fmla="*/ 0 h 189"/>
                <a:gd name="T86" fmla="*/ 161 w 161"/>
                <a:gd name="T87" fmla="*/ 189 h 1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1" h="189">
                  <a:moveTo>
                    <a:pt x="14" y="1"/>
                  </a:moveTo>
                  <a:lnTo>
                    <a:pt x="19" y="14"/>
                  </a:lnTo>
                  <a:lnTo>
                    <a:pt x="16" y="26"/>
                  </a:lnTo>
                  <a:lnTo>
                    <a:pt x="16" y="42"/>
                  </a:lnTo>
                  <a:lnTo>
                    <a:pt x="1" y="61"/>
                  </a:lnTo>
                  <a:lnTo>
                    <a:pt x="0" y="61"/>
                  </a:lnTo>
                  <a:lnTo>
                    <a:pt x="0" y="93"/>
                  </a:lnTo>
                  <a:lnTo>
                    <a:pt x="18" y="127"/>
                  </a:lnTo>
                  <a:lnTo>
                    <a:pt x="22" y="134"/>
                  </a:lnTo>
                  <a:lnTo>
                    <a:pt x="23" y="134"/>
                  </a:lnTo>
                  <a:lnTo>
                    <a:pt x="50" y="149"/>
                  </a:lnTo>
                  <a:lnTo>
                    <a:pt x="64" y="152"/>
                  </a:lnTo>
                  <a:lnTo>
                    <a:pt x="73" y="157"/>
                  </a:lnTo>
                  <a:lnTo>
                    <a:pt x="80" y="188"/>
                  </a:lnTo>
                  <a:lnTo>
                    <a:pt x="101" y="189"/>
                  </a:lnTo>
                  <a:lnTo>
                    <a:pt x="140" y="181"/>
                  </a:lnTo>
                  <a:lnTo>
                    <a:pt x="161" y="169"/>
                  </a:lnTo>
                  <a:lnTo>
                    <a:pt x="151" y="159"/>
                  </a:lnTo>
                  <a:lnTo>
                    <a:pt x="146" y="138"/>
                  </a:lnTo>
                  <a:lnTo>
                    <a:pt x="149" y="109"/>
                  </a:lnTo>
                  <a:lnTo>
                    <a:pt x="137" y="90"/>
                  </a:lnTo>
                  <a:lnTo>
                    <a:pt x="146" y="65"/>
                  </a:lnTo>
                  <a:lnTo>
                    <a:pt x="125" y="49"/>
                  </a:lnTo>
                  <a:lnTo>
                    <a:pt x="119" y="33"/>
                  </a:lnTo>
                  <a:lnTo>
                    <a:pt x="70" y="0"/>
                  </a:lnTo>
                  <a:lnTo>
                    <a:pt x="66" y="0"/>
                  </a:lnTo>
                  <a:lnTo>
                    <a:pt x="35" y="0"/>
                  </a:lnTo>
                  <a:lnTo>
                    <a:pt x="14" y="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2" name="Freeform 103"/>
            <p:cNvSpPr>
              <a:spLocks/>
            </p:cNvSpPr>
            <p:nvPr/>
          </p:nvSpPr>
          <p:spPr bwMode="auto">
            <a:xfrm>
              <a:off x="4849813" y="4000525"/>
              <a:ext cx="312737" cy="268288"/>
            </a:xfrm>
            <a:custGeom>
              <a:avLst/>
              <a:gdLst>
                <a:gd name="T0" fmla="*/ 2147483647 w 173"/>
                <a:gd name="T1" fmla="*/ 2147483647 h 173"/>
                <a:gd name="T2" fmla="*/ 2147483647 w 173"/>
                <a:gd name="T3" fmla="*/ 2147483647 h 173"/>
                <a:gd name="T4" fmla="*/ 2147483647 w 173"/>
                <a:gd name="T5" fmla="*/ 2147483647 h 173"/>
                <a:gd name="T6" fmla="*/ 2147483647 w 173"/>
                <a:gd name="T7" fmla="*/ 2147483647 h 173"/>
                <a:gd name="T8" fmla="*/ 2147483647 w 173"/>
                <a:gd name="T9" fmla="*/ 2147483647 h 173"/>
                <a:gd name="T10" fmla="*/ 2147483647 w 173"/>
                <a:gd name="T11" fmla="*/ 2147483647 h 173"/>
                <a:gd name="T12" fmla="*/ 0 w 173"/>
                <a:gd name="T13" fmla="*/ 2147483647 h 173"/>
                <a:gd name="T14" fmla="*/ 0 w 173"/>
                <a:gd name="T15" fmla="*/ 2147483647 h 173"/>
                <a:gd name="T16" fmla="*/ 2147483647 w 173"/>
                <a:gd name="T17" fmla="*/ 2147483647 h 173"/>
                <a:gd name="T18" fmla="*/ 2147483647 w 173"/>
                <a:gd name="T19" fmla="*/ 2147483647 h 173"/>
                <a:gd name="T20" fmla="*/ 2147483647 w 173"/>
                <a:gd name="T21" fmla="*/ 2147483647 h 173"/>
                <a:gd name="T22" fmla="*/ 2147483647 w 173"/>
                <a:gd name="T23" fmla="*/ 2147483647 h 173"/>
                <a:gd name="T24" fmla="*/ 2147483647 w 173"/>
                <a:gd name="T25" fmla="*/ 2147483647 h 173"/>
                <a:gd name="T26" fmla="*/ 2147483647 w 173"/>
                <a:gd name="T27" fmla="*/ 2147483647 h 173"/>
                <a:gd name="T28" fmla="*/ 2147483647 w 173"/>
                <a:gd name="T29" fmla="*/ 2147483647 h 173"/>
                <a:gd name="T30" fmla="*/ 2147483647 w 173"/>
                <a:gd name="T31" fmla="*/ 2147483647 h 173"/>
                <a:gd name="T32" fmla="*/ 2147483647 w 173"/>
                <a:gd name="T33" fmla="*/ 2147483647 h 173"/>
                <a:gd name="T34" fmla="*/ 2147483647 w 173"/>
                <a:gd name="T35" fmla="*/ 2147483647 h 173"/>
                <a:gd name="T36" fmla="*/ 2147483647 w 173"/>
                <a:gd name="T37" fmla="*/ 2147483647 h 173"/>
                <a:gd name="T38" fmla="*/ 2147483647 w 173"/>
                <a:gd name="T39" fmla="*/ 2147483647 h 173"/>
                <a:gd name="T40" fmla="*/ 2147483647 w 173"/>
                <a:gd name="T41" fmla="*/ 2147483647 h 173"/>
                <a:gd name="T42" fmla="*/ 2147483647 w 173"/>
                <a:gd name="T43" fmla="*/ 0 h 173"/>
                <a:gd name="T44" fmla="*/ 2147483647 w 173"/>
                <a:gd name="T45" fmla="*/ 2147483647 h 173"/>
                <a:gd name="T46" fmla="*/ 2147483647 w 173"/>
                <a:gd name="T47" fmla="*/ 2147483647 h 173"/>
                <a:gd name="T48" fmla="*/ 2147483647 w 173"/>
                <a:gd name="T49" fmla="*/ 2147483647 h 173"/>
                <a:gd name="T50" fmla="*/ 2147483647 w 173"/>
                <a:gd name="T51" fmla="*/ 2147483647 h 173"/>
                <a:gd name="T52" fmla="*/ 2147483647 w 173"/>
                <a:gd name="T53" fmla="*/ 2147483647 h 173"/>
                <a:gd name="T54" fmla="*/ 2147483647 w 173"/>
                <a:gd name="T55" fmla="*/ 2147483647 h 173"/>
                <a:gd name="T56" fmla="*/ 2147483647 w 173"/>
                <a:gd name="T57" fmla="*/ 2147483647 h 173"/>
                <a:gd name="T58" fmla="*/ 2147483647 w 173"/>
                <a:gd name="T59" fmla="*/ 2147483647 h 173"/>
                <a:gd name="T60" fmla="*/ 2147483647 w 173"/>
                <a:gd name="T61" fmla="*/ 2147483647 h 173"/>
                <a:gd name="T62" fmla="*/ 2147483647 w 173"/>
                <a:gd name="T63" fmla="*/ 2147483647 h 173"/>
                <a:gd name="T64" fmla="*/ 2147483647 w 173"/>
                <a:gd name="T65" fmla="*/ 2147483647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173"/>
                <a:gd name="T101" fmla="*/ 173 w 173"/>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173">
                  <a:moveTo>
                    <a:pt x="104" y="134"/>
                  </a:moveTo>
                  <a:lnTo>
                    <a:pt x="95" y="150"/>
                  </a:lnTo>
                  <a:lnTo>
                    <a:pt x="67" y="173"/>
                  </a:lnTo>
                  <a:lnTo>
                    <a:pt x="45" y="170"/>
                  </a:lnTo>
                  <a:lnTo>
                    <a:pt x="29" y="162"/>
                  </a:lnTo>
                  <a:lnTo>
                    <a:pt x="15" y="166"/>
                  </a:lnTo>
                  <a:lnTo>
                    <a:pt x="0" y="149"/>
                  </a:lnTo>
                  <a:lnTo>
                    <a:pt x="0" y="87"/>
                  </a:lnTo>
                  <a:lnTo>
                    <a:pt x="31" y="84"/>
                  </a:lnTo>
                  <a:lnTo>
                    <a:pt x="28" y="81"/>
                  </a:lnTo>
                  <a:lnTo>
                    <a:pt x="29" y="46"/>
                  </a:lnTo>
                  <a:lnTo>
                    <a:pt x="60" y="65"/>
                  </a:lnTo>
                  <a:lnTo>
                    <a:pt x="73" y="62"/>
                  </a:lnTo>
                  <a:lnTo>
                    <a:pt x="98" y="84"/>
                  </a:lnTo>
                  <a:lnTo>
                    <a:pt x="111" y="89"/>
                  </a:lnTo>
                  <a:lnTo>
                    <a:pt x="112" y="70"/>
                  </a:lnTo>
                  <a:lnTo>
                    <a:pt x="104" y="71"/>
                  </a:lnTo>
                  <a:lnTo>
                    <a:pt x="97" y="64"/>
                  </a:lnTo>
                  <a:lnTo>
                    <a:pt x="102" y="17"/>
                  </a:lnTo>
                  <a:lnTo>
                    <a:pt x="105" y="7"/>
                  </a:lnTo>
                  <a:lnTo>
                    <a:pt x="128" y="1"/>
                  </a:lnTo>
                  <a:lnTo>
                    <a:pt x="132" y="0"/>
                  </a:lnTo>
                  <a:lnTo>
                    <a:pt x="136" y="7"/>
                  </a:lnTo>
                  <a:lnTo>
                    <a:pt x="137" y="7"/>
                  </a:lnTo>
                  <a:lnTo>
                    <a:pt x="164" y="22"/>
                  </a:lnTo>
                  <a:lnTo>
                    <a:pt x="173" y="45"/>
                  </a:lnTo>
                  <a:lnTo>
                    <a:pt x="168" y="58"/>
                  </a:lnTo>
                  <a:lnTo>
                    <a:pt x="170" y="74"/>
                  </a:lnTo>
                  <a:lnTo>
                    <a:pt x="159" y="97"/>
                  </a:lnTo>
                  <a:lnTo>
                    <a:pt x="164" y="103"/>
                  </a:lnTo>
                  <a:lnTo>
                    <a:pt x="119" y="121"/>
                  </a:lnTo>
                  <a:lnTo>
                    <a:pt x="122" y="131"/>
                  </a:lnTo>
                  <a:lnTo>
                    <a:pt x="104" y="13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3" name="Freeform 104"/>
            <p:cNvSpPr>
              <a:spLocks/>
            </p:cNvSpPr>
            <p:nvPr/>
          </p:nvSpPr>
          <p:spPr bwMode="auto">
            <a:xfrm>
              <a:off x="4849813" y="4000525"/>
              <a:ext cx="312737" cy="268288"/>
            </a:xfrm>
            <a:custGeom>
              <a:avLst/>
              <a:gdLst>
                <a:gd name="T0" fmla="*/ 2147483647 w 173"/>
                <a:gd name="T1" fmla="*/ 2147483647 h 173"/>
                <a:gd name="T2" fmla="*/ 2147483647 w 173"/>
                <a:gd name="T3" fmla="*/ 2147483647 h 173"/>
                <a:gd name="T4" fmla="*/ 2147483647 w 173"/>
                <a:gd name="T5" fmla="*/ 2147483647 h 173"/>
                <a:gd name="T6" fmla="*/ 2147483647 w 173"/>
                <a:gd name="T7" fmla="*/ 2147483647 h 173"/>
                <a:gd name="T8" fmla="*/ 2147483647 w 173"/>
                <a:gd name="T9" fmla="*/ 2147483647 h 173"/>
                <a:gd name="T10" fmla="*/ 2147483647 w 173"/>
                <a:gd name="T11" fmla="*/ 2147483647 h 173"/>
                <a:gd name="T12" fmla="*/ 0 w 173"/>
                <a:gd name="T13" fmla="*/ 2147483647 h 173"/>
                <a:gd name="T14" fmla="*/ 0 w 173"/>
                <a:gd name="T15" fmla="*/ 2147483647 h 173"/>
                <a:gd name="T16" fmla="*/ 2147483647 w 173"/>
                <a:gd name="T17" fmla="*/ 2147483647 h 173"/>
                <a:gd name="T18" fmla="*/ 2147483647 w 173"/>
                <a:gd name="T19" fmla="*/ 2147483647 h 173"/>
                <a:gd name="T20" fmla="*/ 2147483647 w 173"/>
                <a:gd name="T21" fmla="*/ 2147483647 h 173"/>
                <a:gd name="T22" fmla="*/ 2147483647 w 173"/>
                <a:gd name="T23" fmla="*/ 2147483647 h 173"/>
                <a:gd name="T24" fmla="*/ 2147483647 w 173"/>
                <a:gd name="T25" fmla="*/ 2147483647 h 173"/>
                <a:gd name="T26" fmla="*/ 2147483647 w 173"/>
                <a:gd name="T27" fmla="*/ 2147483647 h 173"/>
                <a:gd name="T28" fmla="*/ 2147483647 w 173"/>
                <a:gd name="T29" fmla="*/ 2147483647 h 173"/>
                <a:gd name="T30" fmla="*/ 2147483647 w 173"/>
                <a:gd name="T31" fmla="*/ 2147483647 h 173"/>
                <a:gd name="T32" fmla="*/ 2147483647 w 173"/>
                <a:gd name="T33" fmla="*/ 2147483647 h 173"/>
                <a:gd name="T34" fmla="*/ 2147483647 w 173"/>
                <a:gd name="T35" fmla="*/ 2147483647 h 173"/>
                <a:gd name="T36" fmla="*/ 2147483647 w 173"/>
                <a:gd name="T37" fmla="*/ 2147483647 h 173"/>
                <a:gd name="T38" fmla="*/ 2147483647 w 173"/>
                <a:gd name="T39" fmla="*/ 2147483647 h 173"/>
                <a:gd name="T40" fmla="*/ 2147483647 w 173"/>
                <a:gd name="T41" fmla="*/ 2147483647 h 173"/>
                <a:gd name="T42" fmla="*/ 2147483647 w 173"/>
                <a:gd name="T43" fmla="*/ 0 h 173"/>
                <a:gd name="T44" fmla="*/ 2147483647 w 173"/>
                <a:gd name="T45" fmla="*/ 2147483647 h 173"/>
                <a:gd name="T46" fmla="*/ 2147483647 w 173"/>
                <a:gd name="T47" fmla="*/ 2147483647 h 173"/>
                <a:gd name="T48" fmla="*/ 2147483647 w 173"/>
                <a:gd name="T49" fmla="*/ 2147483647 h 173"/>
                <a:gd name="T50" fmla="*/ 2147483647 w 173"/>
                <a:gd name="T51" fmla="*/ 2147483647 h 173"/>
                <a:gd name="T52" fmla="*/ 2147483647 w 173"/>
                <a:gd name="T53" fmla="*/ 2147483647 h 173"/>
                <a:gd name="T54" fmla="*/ 2147483647 w 173"/>
                <a:gd name="T55" fmla="*/ 2147483647 h 173"/>
                <a:gd name="T56" fmla="*/ 2147483647 w 173"/>
                <a:gd name="T57" fmla="*/ 2147483647 h 173"/>
                <a:gd name="T58" fmla="*/ 2147483647 w 173"/>
                <a:gd name="T59" fmla="*/ 2147483647 h 173"/>
                <a:gd name="T60" fmla="*/ 2147483647 w 173"/>
                <a:gd name="T61" fmla="*/ 2147483647 h 173"/>
                <a:gd name="T62" fmla="*/ 2147483647 w 173"/>
                <a:gd name="T63" fmla="*/ 2147483647 h 173"/>
                <a:gd name="T64" fmla="*/ 2147483647 w 173"/>
                <a:gd name="T65" fmla="*/ 2147483647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173"/>
                <a:gd name="T101" fmla="*/ 173 w 173"/>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173">
                  <a:moveTo>
                    <a:pt x="104" y="134"/>
                  </a:moveTo>
                  <a:lnTo>
                    <a:pt x="95" y="150"/>
                  </a:lnTo>
                  <a:lnTo>
                    <a:pt x="67" y="173"/>
                  </a:lnTo>
                  <a:lnTo>
                    <a:pt x="45" y="170"/>
                  </a:lnTo>
                  <a:lnTo>
                    <a:pt x="29" y="162"/>
                  </a:lnTo>
                  <a:lnTo>
                    <a:pt x="15" y="166"/>
                  </a:lnTo>
                  <a:lnTo>
                    <a:pt x="0" y="149"/>
                  </a:lnTo>
                  <a:lnTo>
                    <a:pt x="0" y="87"/>
                  </a:lnTo>
                  <a:lnTo>
                    <a:pt x="31" y="84"/>
                  </a:lnTo>
                  <a:lnTo>
                    <a:pt x="28" y="81"/>
                  </a:lnTo>
                  <a:lnTo>
                    <a:pt x="29" y="46"/>
                  </a:lnTo>
                  <a:lnTo>
                    <a:pt x="60" y="65"/>
                  </a:lnTo>
                  <a:lnTo>
                    <a:pt x="73" y="62"/>
                  </a:lnTo>
                  <a:lnTo>
                    <a:pt x="98" y="84"/>
                  </a:lnTo>
                  <a:lnTo>
                    <a:pt x="111" y="89"/>
                  </a:lnTo>
                  <a:lnTo>
                    <a:pt x="112" y="70"/>
                  </a:lnTo>
                  <a:lnTo>
                    <a:pt x="104" y="71"/>
                  </a:lnTo>
                  <a:lnTo>
                    <a:pt x="97" y="64"/>
                  </a:lnTo>
                  <a:lnTo>
                    <a:pt x="102" y="17"/>
                  </a:lnTo>
                  <a:lnTo>
                    <a:pt x="105" y="7"/>
                  </a:lnTo>
                  <a:lnTo>
                    <a:pt x="128" y="1"/>
                  </a:lnTo>
                  <a:lnTo>
                    <a:pt x="132" y="0"/>
                  </a:lnTo>
                  <a:lnTo>
                    <a:pt x="136" y="7"/>
                  </a:lnTo>
                  <a:lnTo>
                    <a:pt x="137" y="7"/>
                  </a:lnTo>
                  <a:lnTo>
                    <a:pt x="164" y="22"/>
                  </a:lnTo>
                  <a:lnTo>
                    <a:pt x="173" y="45"/>
                  </a:lnTo>
                  <a:lnTo>
                    <a:pt x="168" y="58"/>
                  </a:lnTo>
                  <a:lnTo>
                    <a:pt x="170" y="74"/>
                  </a:lnTo>
                  <a:lnTo>
                    <a:pt x="159" y="97"/>
                  </a:lnTo>
                  <a:lnTo>
                    <a:pt x="164" y="103"/>
                  </a:lnTo>
                  <a:lnTo>
                    <a:pt x="119" y="121"/>
                  </a:lnTo>
                  <a:lnTo>
                    <a:pt x="122" y="131"/>
                  </a:lnTo>
                  <a:lnTo>
                    <a:pt x="104" y="13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4" name="Freeform 105"/>
            <p:cNvSpPr>
              <a:spLocks/>
            </p:cNvSpPr>
            <p:nvPr/>
          </p:nvSpPr>
          <p:spPr bwMode="auto">
            <a:xfrm>
              <a:off x="5064125" y="4067200"/>
              <a:ext cx="277813" cy="446088"/>
            </a:xfrm>
            <a:custGeom>
              <a:avLst/>
              <a:gdLst>
                <a:gd name="T0" fmla="*/ 2147483647 w 156"/>
                <a:gd name="T1" fmla="*/ 2147483647 h 286"/>
                <a:gd name="T2" fmla="*/ 2147483647 w 156"/>
                <a:gd name="T3" fmla="*/ 2147483647 h 286"/>
                <a:gd name="T4" fmla="*/ 2147483647 w 156"/>
                <a:gd name="T5" fmla="*/ 2147483647 h 286"/>
                <a:gd name="T6" fmla="*/ 2147483647 w 156"/>
                <a:gd name="T7" fmla="*/ 2147483647 h 286"/>
                <a:gd name="T8" fmla="*/ 2147483647 w 156"/>
                <a:gd name="T9" fmla="*/ 2147483647 h 286"/>
                <a:gd name="T10" fmla="*/ 2147483647 w 156"/>
                <a:gd name="T11" fmla="*/ 2147483647 h 286"/>
                <a:gd name="T12" fmla="*/ 2147483647 w 156"/>
                <a:gd name="T13" fmla="*/ 2147483647 h 286"/>
                <a:gd name="T14" fmla="*/ 2147483647 w 156"/>
                <a:gd name="T15" fmla="*/ 2147483647 h 286"/>
                <a:gd name="T16" fmla="*/ 2147483647 w 156"/>
                <a:gd name="T17" fmla="*/ 2147483647 h 286"/>
                <a:gd name="T18" fmla="*/ 2147483647 w 156"/>
                <a:gd name="T19" fmla="*/ 2147483647 h 286"/>
                <a:gd name="T20" fmla="*/ 2147483647 w 156"/>
                <a:gd name="T21" fmla="*/ 2147483647 h 286"/>
                <a:gd name="T22" fmla="*/ 2147483647 w 156"/>
                <a:gd name="T23" fmla="*/ 2147483647 h 286"/>
                <a:gd name="T24" fmla="*/ 2147483647 w 156"/>
                <a:gd name="T25" fmla="*/ 0 h 286"/>
                <a:gd name="T26" fmla="*/ 2147483647 w 156"/>
                <a:gd name="T27" fmla="*/ 2147483647 h 286"/>
                <a:gd name="T28" fmla="*/ 2147483647 w 156"/>
                <a:gd name="T29" fmla="*/ 2147483647 h 286"/>
                <a:gd name="T30" fmla="*/ 2147483647 w 156"/>
                <a:gd name="T31" fmla="*/ 2147483647 h 286"/>
                <a:gd name="T32" fmla="*/ 2147483647 w 156"/>
                <a:gd name="T33" fmla="*/ 2147483647 h 286"/>
                <a:gd name="T34" fmla="*/ 2147483647 w 156"/>
                <a:gd name="T35" fmla="*/ 2147483647 h 286"/>
                <a:gd name="T36" fmla="*/ 2147483647 w 156"/>
                <a:gd name="T37" fmla="*/ 2147483647 h 286"/>
                <a:gd name="T38" fmla="*/ 2147483647 w 156"/>
                <a:gd name="T39" fmla="*/ 2147483647 h 286"/>
                <a:gd name="T40" fmla="*/ 2147483647 w 156"/>
                <a:gd name="T41" fmla="*/ 2147483647 h 286"/>
                <a:gd name="T42" fmla="*/ 2147483647 w 156"/>
                <a:gd name="T43" fmla="*/ 2147483647 h 286"/>
                <a:gd name="T44" fmla="*/ 2147483647 w 156"/>
                <a:gd name="T45" fmla="*/ 2147483647 h 286"/>
                <a:gd name="T46" fmla="*/ 2147483647 w 156"/>
                <a:gd name="T47" fmla="*/ 2147483647 h 286"/>
                <a:gd name="T48" fmla="*/ 2147483647 w 156"/>
                <a:gd name="T49" fmla="*/ 2147483647 h 286"/>
                <a:gd name="T50" fmla="*/ 0 w 156"/>
                <a:gd name="T51" fmla="*/ 2147483647 h 286"/>
                <a:gd name="T52" fmla="*/ 2147483647 w 156"/>
                <a:gd name="T53" fmla="*/ 2147483647 h 286"/>
                <a:gd name="T54" fmla="*/ 2147483647 w 156"/>
                <a:gd name="T55" fmla="*/ 2147483647 h 286"/>
                <a:gd name="T56" fmla="*/ 2147483647 w 156"/>
                <a:gd name="T57" fmla="*/ 2147483647 h 286"/>
                <a:gd name="T58" fmla="*/ 2147483647 w 156"/>
                <a:gd name="T59" fmla="*/ 2147483647 h 286"/>
                <a:gd name="T60" fmla="*/ 2147483647 w 156"/>
                <a:gd name="T61" fmla="*/ 2147483647 h 286"/>
                <a:gd name="T62" fmla="*/ 2147483647 w 156"/>
                <a:gd name="T63" fmla="*/ 2147483647 h 286"/>
                <a:gd name="T64" fmla="*/ 2147483647 w 156"/>
                <a:gd name="T65" fmla="*/ 2147483647 h 286"/>
                <a:gd name="T66" fmla="*/ 2147483647 w 156"/>
                <a:gd name="T67" fmla="*/ 2147483647 h 286"/>
                <a:gd name="T68" fmla="*/ 2147483647 w 156"/>
                <a:gd name="T69" fmla="*/ 2147483647 h 2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6"/>
                <a:gd name="T106" fmla="*/ 0 h 286"/>
                <a:gd name="T107" fmla="*/ 156 w 156"/>
                <a:gd name="T108" fmla="*/ 286 h 2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6" h="286">
                  <a:moveTo>
                    <a:pt x="21" y="286"/>
                  </a:moveTo>
                  <a:lnTo>
                    <a:pt x="34" y="286"/>
                  </a:lnTo>
                  <a:lnTo>
                    <a:pt x="35" y="277"/>
                  </a:lnTo>
                  <a:lnTo>
                    <a:pt x="30" y="274"/>
                  </a:lnTo>
                  <a:lnTo>
                    <a:pt x="35" y="264"/>
                  </a:lnTo>
                  <a:lnTo>
                    <a:pt x="70" y="247"/>
                  </a:lnTo>
                  <a:lnTo>
                    <a:pt x="76" y="210"/>
                  </a:lnTo>
                  <a:lnTo>
                    <a:pt x="63" y="175"/>
                  </a:lnTo>
                  <a:lnTo>
                    <a:pt x="65" y="168"/>
                  </a:lnTo>
                  <a:lnTo>
                    <a:pt x="106" y="123"/>
                  </a:lnTo>
                  <a:lnTo>
                    <a:pt x="129" y="115"/>
                  </a:lnTo>
                  <a:lnTo>
                    <a:pt x="156" y="82"/>
                  </a:lnTo>
                  <a:lnTo>
                    <a:pt x="156" y="0"/>
                  </a:lnTo>
                  <a:lnTo>
                    <a:pt x="135" y="12"/>
                  </a:lnTo>
                  <a:lnTo>
                    <a:pt x="96" y="20"/>
                  </a:lnTo>
                  <a:lnTo>
                    <a:pt x="75" y="19"/>
                  </a:lnTo>
                  <a:lnTo>
                    <a:pt x="65" y="28"/>
                  </a:lnTo>
                  <a:lnTo>
                    <a:pt x="72" y="53"/>
                  </a:lnTo>
                  <a:lnTo>
                    <a:pt x="86" y="76"/>
                  </a:lnTo>
                  <a:lnTo>
                    <a:pt x="84" y="92"/>
                  </a:lnTo>
                  <a:lnTo>
                    <a:pt x="75" y="111"/>
                  </a:lnTo>
                  <a:lnTo>
                    <a:pt x="63" y="95"/>
                  </a:lnTo>
                  <a:lnTo>
                    <a:pt x="65" y="72"/>
                  </a:lnTo>
                  <a:lnTo>
                    <a:pt x="52" y="72"/>
                  </a:lnTo>
                  <a:lnTo>
                    <a:pt x="45" y="61"/>
                  </a:lnTo>
                  <a:lnTo>
                    <a:pt x="0" y="79"/>
                  </a:lnTo>
                  <a:lnTo>
                    <a:pt x="3" y="89"/>
                  </a:lnTo>
                  <a:lnTo>
                    <a:pt x="3" y="95"/>
                  </a:lnTo>
                  <a:lnTo>
                    <a:pt x="17" y="96"/>
                  </a:lnTo>
                  <a:lnTo>
                    <a:pt x="40" y="108"/>
                  </a:lnTo>
                  <a:lnTo>
                    <a:pt x="41" y="123"/>
                  </a:lnTo>
                  <a:lnTo>
                    <a:pt x="38" y="166"/>
                  </a:lnTo>
                  <a:lnTo>
                    <a:pt x="17" y="213"/>
                  </a:lnTo>
                  <a:lnTo>
                    <a:pt x="21" y="269"/>
                  </a:lnTo>
                  <a:lnTo>
                    <a:pt x="21" y="28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5" name="Freeform 106"/>
            <p:cNvSpPr>
              <a:spLocks/>
            </p:cNvSpPr>
            <p:nvPr/>
          </p:nvSpPr>
          <p:spPr bwMode="auto">
            <a:xfrm>
              <a:off x="5064125" y="4067200"/>
              <a:ext cx="277813" cy="446088"/>
            </a:xfrm>
            <a:custGeom>
              <a:avLst/>
              <a:gdLst>
                <a:gd name="T0" fmla="*/ 2147483647 w 156"/>
                <a:gd name="T1" fmla="*/ 2147483647 h 286"/>
                <a:gd name="T2" fmla="*/ 2147483647 w 156"/>
                <a:gd name="T3" fmla="*/ 2147483647 h 286"/>
                <a:gd name="T4" fmla="*/ 2147483647 w 156"/>
                <a:gd name="T5" fmla="*/ 2147483647 h 286"/>
                <a:gd name="T6" fmla="*/ 2147483647 w 156"/>
                <a:gd name="T7" fmla="*/ 2147483647 h 286"/>
                <a:gd name="T8" fmla="*/ 2147483647 w 156"/>
                <a:gd name="T9" fmla="*/ 2147483647 h 286"/>
                <a:gd name="T10" fmla="*/ 2147483647 w 156"/>
                <a:gd name="T11" fmla="*/ 2147483647 h 286"/>
                <a:gd name="T12" fmla="*/ 2147483647 w 156"/>
                <a:gd name="T13" fmla="*/ 2147483647 h 286"/>
                <a:gd name="T14" fmla="*/ 2147483647 w 156"/>
                <a:gd name="T15" fmla="*/ 2147483647 h 286"/>
                <a:gd name="T16" fmla="*/ 2147483647 w 156"/>
                <a:gd name="T17" fmla="*/ 2147483647 h 286"/>
                <a:gd name="T18" fmla="*/ 2147483647 w 156"/>
                <a:gd name="T19" fmla="*/ 2147483647 h 286"/>
                <a:gd name="T20" fmla="*/ 2147483647 w 156"/>
                <a:gd name="T21" fmla="*/ 2147483647 h 286"/>
                <a:gd name="T22" fmla="*/ 2147483647 w 156"/>
                <a:gd name="T23" fmla="*/ 2147483647 h 286"/>
                <a:gd name="T24" fmla="*/ 2147483647 w 156"/>
                <a:gd name="T25" fmla="*/ 0 h 286"/>
                <a:gd name="T26" fmla="*/ 2147483647 w 156"/>
                <a:gd name="T27" fmla="*/ 2147483647 h 286"/>
                <a:gd name="T28" fmla="*/ 2147483647 w 156"/>
                <a:gd name="T29" fmla="*/ 2147483647 h 286"/>
                <a:gd name="T30" fmla="*/ 2147483647 w 156"/>
                <a:gd name="T31" fmla="*/ 2147483647 h 286"/>
                <a:gd name="T32" fmla="*/ 2147483647 w 156"/>
                <a:gd name="T33" fmla="*/ 2147483647 h 286"/>
                <a:gd name="T34" fmla="*/ 2147483647 w 156"/>
                <a:gd name="T35" fmla="*/ 2147483647 h 286"/>
                <a:gd name="T36" fmla="*/ 2147483647 w 156"/>
                <a:gd name="T37" fmla="*/ 2147483647 h 286"/>
                <a:gd name="T38" fmla="*/ 2147483647 w 156"/>
                <a:gd name="T39" fmla="*/ 2147483647 h 286"/>
                <a:gd name="T40" fmla="*/ 2147483647 w 156"/>
                <a:gd name="T41" fmla="*/ 2147483647 h 286"/>
                <a:gd name="T42" fmla="*/ 2147483647 w 156"/>
                <a:gd name="T43" fmla="*/ 2147483647 h 286"/>
                <a:gd name="T44" fmla="*/ 2147483647 w 156"/>
                <a:gd name="T45" fmla="*/ 2147483647 h 286"/>
                <a:gd name="T46" fmla="*/ 2147483647 w 156"/>
                <a:gd name="T47" fmla="*/ 2147483647 h 286"/>
                <a:gd name="T48" fmla="*/ 2147483647 w 156"/>
                <a:gd name="T49" fmla="*/ 2147483647 h 286"/>
                <a:gd name="T50" fmla="*/ 0 w 156"/>
                <a:gd name="T51" fmla="*/ 2147483647 h 286"/>
                <a:gd name="T52" fmla="*/ 2147483647 w 156"/>
                <a:gd name="T53" fmla="*/ 2147483647 h 286"/>
                <a:gd name="T54" fmla="*/ 2147483647 w 156"/>
                <a:gd name="T55" fmla="*/ 2147483647 h 286"/>
                <a:gd name="T56" fmla="*/ 2147483647 w 156"/>
                <a:gd name="T57" fmla="*/ 2147483647 h 286"/>
                <a:gd name="T58" fmla="*/ 2147483647 w 156"/>
                <a:gd name="T59" fmla="*/ 2147483647 h 286"/>
                <a:gd name="T60" fmla="*/ 2147483647 w 156"/>
                <a:gd name="T61" fmla="*/ 2147483647 h 286"/>
                <a:gd name="T62" fmla="*/ 2147483647 w 156"/>
                <a:gd name="T63" fmla="*/ 2147483647 h 286"/>
                <a:gd name="T64" fmla="*/ 2147483647 w 156"/>
                <a:gd name="T65" fmla="*/ 2147483647 h 286"/>
                <a:gd name="T66" fmla="*/ 2147483647 w 156"/>
                <a:gd name="T67" fmla="*/ 2147483647 h 286"/>
                <a:gd name="T68" fmla="*/ 2147483647 w 156"/>
                <a:gd name="T69" fmla="*/ 2147483647 h 2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6"/>
                <a:gd name="T106" fmla="*/ 0 h 286"/>
                <a:gd name="T107" fmla="*/ 156 w 156"/>
                <a:gd name="T108" fmla="*/ 286 h 2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6" h="286">
                  <a:moveTo>
                    <a:pt x="21" y="286"/>
                  </a:moveTo>
                  <a:lnTo>
                    <a:pt x="34" y="286"/>
                  </a:lnTo>
                  <a:lnTo>
                    <a:pt x="35" y="277"/>
                  </a:lnTo>
                  <a:lnTo>
                    <a:pt x="30" y="274"/>
                  </a:lnTo>
                  <a:lnTo>
                    <a:pt x="35" y="264"/>
                  </a:lnTo>
                  <a:lnTo>
                    <a:pt x="70" y="247"/>
                  </a:lnTo>
                  <a:lnTo>
                    <a:pt x="76" y="210"/>
                  </a:lnTo>
                  <a:lnTo>
                    <a:pt x="63" y="175"/>
                  </a:lnTo>
                  <a:lnTo>
                    <a:pt x="65" y="168"/>
                  </a:lnTo>
                  <a:lnTo>
                    <a:pt x="106" y="123"/>
                  </a:lnTo>
                  <a:lnTo>
                    <a:pt x="129" y="115"/>
                  </a:lnTo>
                  <a:lnTo>
                    <a:pt x="156" y="82"/>
                  </a:lnTo>
                  <a:lnTo>
                    <a:pt x="156" y="0"/>
                  </a:lnTo>
                  <a:lnTo>
                    <a:pt x="135" y="12"/>
                  </a:lnTo>
                  <a:lnTo>
                    <a:pt x="96" y="20"/>
                  </a:lnTo>
                  <a:lnTo>
                    <a:pt x="75" y="19"/>
                  </a:lnTo>
                  <a:lnTo>
                    <a:pt x="65" y="28"/>
                  </a:lnTo>
                  <a:lnTo>
                    <a:pt x="72" y="53"/>
                  </a:lnTo>
                  <a:lnTo>
                    <a:pt x="86" y="76"/>
                  </a:lnTo>
                  <a:lnTo>
                    <a:pt x="84" y="92"/>
                  </a:lnTo>
                  <a:lnTo>
                    <a:pt x="75" y="111"/>
                  </a:lnTo>
                  <a:lnTo>
                    <a:pt x="63" y="95"/>
                  </a:lnTo>
                  <a:lnTo>
                    <a:pt x="65" y="72"/>
                  </a:lnTo>
                  <a:lnTo>
                    <a:pt x="52" y="72"/>
                  </a:lnTo>
                  <a:lnTo>
                    <a:pt x="45" y="61"/>
                  </a:lnTo>
                  <a:lnTo>
                    <a:pt x="0" y="79"/>
                  </a:lnTo>
                  <a:lnTo>
                    <a:pt x="3" y="89"/>
                  </a:lnTo>
                  <a:lnTo>
                    <a:pt x="3" y="95"/>
                  </a:lnTo>
                  <a:lnTo>
                    <a:pt x="17" y="96"/>
                  </a:lnTo>
                  <a:lnTo>
                    <a:pt x="40" y="108"/>
                  </a:lnTo>
                  <a:lnTo>
                    <a:pt x="41" y="123"/>
                  </a:lnTo>
                  <a:lnTo>
                    <a:pt x="38" y="166"/>
                  </a:lnTo>
                  <a:lnTo>
                    <a:pt x="17" y="213"/>
                  </a:lnTo>
                  <a:lnTo>
                    <a:pt x="21" y="269"/>
                  </a:lnTo>
                  <a:lnTo>
                    <a:pt x="21" y="28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6" name="Freeform 107"/>
            <p:cNvSpPr>
              <a:spLocks/>
            </p:cNvSpPr>
            <p:nvPr/>
          </p:nvSpPr>
          <p:spPr bwMode="auto">
            <a:xfrm>
              <a:off x="5135563" y="4035450"/>
              <a:ext cx="84137" cy="204788"/>
            </a:xfrm>
            <a:custGeom>
              <a:avLst/>
              <a:gdLst>
                <a:gd name="T0" fmla="*/ 2147483647 w 46"/>
                <a:gd name="T1" fmla="*/ 0 h 131"/>
                <a:gd name="T2" fmla="*/ 2147483647 w 46"/>
                <a:gd name="T3" fmla="*/ 2147483647 h 131"/>
                <a:gd name="T4" fmla="*/ 2147483647 w 46"/>
                <a:gd name="T5" fmla="*/ 2147483647 h 131"/>
                <a:gd name="T6" fmla="*/ 2147483647 w 46"/>
                <a:gd name="T7" fmla="*/ 2147483647 h 131"/>
                <a:gd name="T8" fmla="*/ 0 w 46"/>
                <a:gd name="T9" fmla="*/ 2147483647 h 131"/>
                <a:gd name="T10" fmla="*/ 2147483647 w 46"/>
                <a:gd name="T11" fmla="*/ 2147483647 h 131"/>
                <a:gd name="T12" fmla="*/ 2147483647 w 46"/>
                <a:gd name="T13" fmla="*/ 2147483647 h 131"/>
                <a:gd name="T14" fmla="*/ 2147483647 w 46"/>
                <a:gd name="T15" fmla="*/ 2147483647 h 131"/>
                <a:gd name="T16" fmla="*/ 2147483647 w 46"/>
                <a:gd name="T17" fmla="*/ 2147483647 h 131"/>
                <a:gd name="T18" fmla="*/ 2147483647 w 46"/>
                <a:gd name="T19" fmla="*/ 2147483647 h 131"/>
                <a:gd name="T20" fmla="*/ 2147483647 w 46"/>
                <a:gd name="T21" fmla="*/ 2147483647 h 131"/>
                <a:gd name="T22" fmla="*/ 2147483647 w 46"/>
                <a:gd name="T23" fmla="*/ 2147483647 h 131"/>
                <a:gd name="T24" fmla="*/ 2147483647 w 46"/>
                <a:gd name="T25" fmla="*/ 2147483647 h 131"/>
                <a:gd name="T26" fmla="*/ 2147483647 w 46"/>
                <a:gd name="T27" fmla="*/ 2147483647 h 131"/>
                <a:gd name="T28" fmla="*/ 2147483647 w 46"/>
                <a:gd name="T29" fmla="*/ 2147483647 h 131"/>
                <a:gd name="T30" fmla="*/ 2147483647 w 46"/>
                <a:gd name="T31" fmla="*/ 2147483647 h 131"/>
                <a:gd name="T32" fmla="*/ 2147483647 w 46"/>
                <a:gd name="T33" fmla="*/ 2147483647 h 131"/>
                <a:gd name="T34" fmla="*/ 2147483647 w 46"/>
                <a:gd name="T35" fmla="*/ 0 h 1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131"/>
                <a:gd name="T56" fmla="*/ 46 w 46"/>
                <a:gd name="T57" fmla="*/ 131 h 1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131">
                  <a:moveTo>
                    <a:pt x="5" y="0"/>
                  </a:moveTo>
                  <a:lnTo>
                    <a:pt x="14" y="23"/>
                  </a:lnTo>
                  <a:lnTo>
                    <a:pt x="9" y="36"/>
                  </a:lnTo>
                  <a:lnTo>
                    <a:pt x="11" y="52"/>
                  </a:lnTo>
                  <a:lnTo>
                    <a:pt x="0" y="75"/>
                  </a:lnTo>
                  <a:lnTo>
                    <a:pt x="5" y="81"/>
                  </a:lnTo>
                  <a:lnTo>
                    <a:pt x="12" y="92"/>
                  </a:lnTo>
                  <a:lnTo>
                    <a:pt x="25" y="92"/>
                  </a:lnTo>
                  <a:lnTo>
                    <a:pt x="23" y="115"/>
                  </a:lnTo>
                  <a:lnTo>
                    <a:pt x="35" y="131"/>
                  </a:lnTo>
                  <a:lnTo>
                    <a:pt x="44" y="112"/>
                  </a:lnTo>
                  <a:lnTo>
                    <a:pt x="46" y="96"/>
                  </a:lnTo>
                  <a:lnTo>
                    <a:pt x="32" y="73"/>
                  </a:lnTo>
                  <a:lnTo>
                    <a:pt x="25" y="48"/>
                  </a:lnTo>
                  <a:lnTo>
                    <a:pt x="35" y="39"/>
                  </a:lnTo>
                  <a:lnTo>
                    <a:pt x="28" y="8"/>
                  </a:lnTo>
                  <a:lnTo>
                    <a:pt x="19" y="3"/>
                  </a:lnTo>
                  <a:lnTo>
                    <a:pt x="5"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7" name="Freeform 108"/>
            <p:cNvSpPr>
              <a:spLocks/>
            </p:cNvSpPr>
            <p:nvPr/>
          </p:nvSpPr>
          <p:spPr bwMode="auto">
            <a:xfrm>
              <a:off x="5135563" y="4035450"/>
              <a:ext cx="84137" cy="204788"/>
            </a:xfrm>
            <a:custGeom>
              <a:avLst/>
              <a:gdLst>
                <a:gd name="T0" fmla="*/ 2147483647 w 46"/>
                <a:gd name="T1" fmla="*/ 0 h 131"/>
                <a:gd name="T2" fmla="*/ 2147483647 w 46"/>
                <a:gd name="T3" fmla="*/ 2147483647 h 131"/>
                <a:gd name="T4" fmla="*/ 2147483647 w 46"/>
                <a:gd name="T5" fmla="*/ 2147483647 h 131"/>
                <a:gd name="T6" fmla="*/ 2147483647 w 46"/>
                <a:gd name="T7" fmla="*/ 2147483647 h 131"/>
                <a:gd name="T8" fmla="*/ 0 w 46"/>
                <a:gd name="T9" fmla="*/ 2147483647 h 131"/>
                <a:gd name="T10" fmla="*/ 2147483647 w 46"/>
                <a:gd name="T11" fmla="*/ 2147483647 h 131"/>
                <a:gd name="T12" fmla="*/ 2147483647 w 46"/>
                <a:gd name="T13" fmla="*/ 2147483647 h 131"/>
                <a:gd name="T14" fmla="*/ 2147483647 w 46"/>
                <a:gd name="T15" fmla="*/ 2147483647 h 131"/>
                <a:gd name="T16" fmla="*/ 2147483647 w 46"/>
                <a:gd name="T17" fmla="*/ 2147483647 h 131"/>
                <a:gd name="T18" fmla="*/ 2147483647 w 46"/>
                <a:gd name="T19" fmla="*/ 2147483647 h 131"/>
                <a:gd name="T20" fmla="*/ 2147483647 w 46"/>
                <a:gd name="T21" fmla="*/ 2147483647 h 131"/>
                <a:gd name="T22" fmla="*/ 2147483647 w 46"/>
                <a:gd name="T23" fmla="*/ 2147483647 h 131"/>
                <a:gd name="T24" fmla="*/ 2147483647 w 46"/>
                <a:gd name="T25" fmla="*/ 2147483647 h 131"/>
                <a:gd name="T26" fmla="*/ 2147483647 w 46"/>
                <a:gd name="T27" fmla="*/ 2147483647 h 131"/>
                <a:gd name="T28" fmla="*/ 2147483647 w 46"/>
                <a:gd name="T29" fmla="*/ 2147483647 h 131"/>
                <a:gd name="T30" fmla="*/ 2147483647 w 46"/>
                <a:gd name="T31" fmla="*/ 2147483647 h 131"/>
                <a:gd name="T32" fmla="*/ 2147483647 w 46"/>
                <a:gd name="T33" fmla="*/ 2147483647 h 131"/>
                <a:gd name="T34" fmla="*/ 2147483647 w 46"/>
                <a:gd name="T35" fmla="*/ 0 h 1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131"/>
                <a:gd name="T56" fmla="*/ 46 w 46"/>
                <a:gd name="T57" fmla="*/ 131 h 1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131">
                  <a:moveTo>
                    <a:pt x="5" y="0"/>
                  </a:moveTo>
                  <a:lnTo>
                    <a:pt x="14" y="23"/>
                  </a:lnTo>
                  <a:lnTo>
                    <a:pt x="9" y="36"/>
                  </a:lnTo>
                  <a:lnTo>
                    <a:pt x="11" y="52"/>
                  </a:lnTo>
                  <a:lnTo>
                    <a:pt x="0" y="75"/>
                  </a:lnTo>
                  <a:lnTo>
                    <a:pt x="5" y="81"/>
                  </a:lnTo>
                  <a:lnTo>
                    <a:pt x="12" y="92"/>
                  </a:lnTo>
                  <a:lnTo>
                    <a:pt x="25" y="92"/>
                  </a:lnTo>
                  <a:lnTo>
                    <a:pt x="23" y="115"/>
                  </a:lnTo>
                  <a:lnTo>
                    <a:pt x="35" y="131"/>
                  </a:lnTo>
                  <a:lnTo>
                    <a:pt x="44" y="112"/>
                  </a:lnTo>
                  <a:lnTo>
                    <a:pt x="46" y="96"/>
                  </a:lnTo>
                  <a:lnTo>
                    <a:pt x="32" y="73"/>
                  </a:lnTo>
                  <a:lnTo>
                    <a:pt x="25" y="48"/>
                  </a:lnTo>
                  <a:lnTo>
                    <a:pt x="35" y="39"/>
                  </a:lnTo>
                  <a:lnTo>
                    <a:pt x="28" y="8"/>
                  </a:lnTo>
                  <a:lnTo>
                    <a:pt x="19" y="3"/>
                  </a:lnTo>
                  <a:lnTo>
                    <a:pt x="5"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8" name="Freeform 109"/>
            <p:cNvSpPr>
              <a:spLocks/>
            </p:cNvSpPr>
            <p:nvPr/>
          </p:nvSpPr>
          <p:spPr bwMode="auto">
            <a:xfrm>
              <a:off x="4930775" y="4205313"/>
              <a:ext cx="207963" cy="193675"/>
            </a:xfrm>
            <a:custGeom>
              <a:avLst/>
              <a:gdLst>
                <a:gd name="T0" fmla="*/ 2147483647 w 115"/>
                <a:gd name="T1" fmla="*/ 2147483647 h 124"/>
                <a:gd name="T2" fmla="*/ 2147483647 w 115"/>
                <a:gd name="T3" fmla="*/ 2147483647 h 124"/>
                <a:gd name="T4" fmla="*/ 2147483647 w 115"/>
                <a:gd name="T5" fmla="*/ 2147483647 h 124"/>
                <a:gd name="T6" fmla="*/ 2147483647 w 115"/>
                <a:gd name="T7" fmla="*/ 2147483647 h 124"/>
                <a:gd name="T8" fmla="*/ 0 w 115"/>
                <a:gd name="T9" fmla="*/ 2147483647 h 124"/>
                <a:gd name="T10" fmla="*/ 2147483647 w 115"/>
                <a:gd name="T11" fmla="*/ 2147483647 h 124"/>
                <a:gd name="T12" fmla="*/ 2147483647 w 115"/>
                <a:gd name="T13" fmla="*/ 2147483647 h 124"/>
                <a:gd name="T14" fmla="*/ 2147483647 w 115"/>
                <a:gd name="T15" fmla="*/ 2147483647 h 124"/>
                <a:gd name="T16" fmla="*/ 2147483647 w 115"/>
                <a:gd name="T17" fmla="*/ 0 h 124"/>
                <a:gd name="T18" fmla="*/ 2147483647 w 115"/>
                <a:gd name="T19" fmla="*/ 2147483647 h 124"/>
                <a:gd name="T20" fmla="*/ 2147483647 w 115"/>
                <a:gd name="T21" fmla="*/ 2147483647 h 124"/>
                <a:gd name="T22" fmla="*/ 2147483647 w 115"/>
                <a:gd name="T23" fmla="*/ 2147483647 h 124"/>
                <a:gd name="T24" fmla="*/ 2147483647 w 115"/>
                <a:gd name="T25" fmla="*/ 2147483647 h 124"/>
                <a:gd name="T26" fmla="*/ 2147483647 w 115"/>
                <a:gd name="T27" fmla="*/ 2147483647 h 124"/>
                <a:gd name="T28" fmla="*/ 2147483647 w 115"/>
                <a:gd name="T29" fmla="*/ 2147483647 h 124"/>
                <a:gd name="T30" fmla="*/ 2147483647 w 115"/>
                <a:gd name="T31" fmla="*/ 2147483647 h 124"/>
                <a:gd name="T32" fmla="*/ 2147483647 w 115"/>
                <a:gd name="T33" fmla="*/ 2147483647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
                <a:gd name="T52" fmla="*/ 0 h 124"/>
                <a:gd name="T53" fmla="*/ 115 w 115"/>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 h="124">
                  <a:moveTo>
                    <a:pt x="59" y="114"/>
                  </a:moveTo>
                  <a:lnTo>
                    <a:pt x="40" y="107"/>
                  </a:lnTo>
                  <a:lnTo>
                    <a:pt x="36" y="89"/>
                  </a:lnTo>
                  <a:lnTo>
                    <a:pt x="12" y="67"/>
                  </a:lnTo>
                  <a:lnTo>
                    <a:pt x="0" y="39"/>
                  </a:lnTo>
                  <a:lnTo>
                    <a:pt x="22" y="42"/>
                  </a:lnTo>
                  <a:lnTo>
                    <a:pt x="50" y="19"/>
                  </a:lnTo>
                  <a:lnTo>
                    <a:pt x="59" y="3"/>
                  </a:lnTo>
                  <a:lnTo>
                    <a:pt x="77" y="0"/>
                  </a:lnTo>
                  <a:lnTo>
                    <a:pt x="77" y="6"/>
                  </a:lnTo>
                  <a:lnTo>
                    <a:pt x="91" y="7"/>
                  </a:lnTo>
                  <a:lnTo>
                    <a:pt x="114" y="19"/>
                  </a:lnTo>
                  <a:lnTo>
                    <a:pt x="115" y="34"/>
                  </a:lnTo>
                  <a:lnTo>
                    <a:pt x="112" y="77"/>
                  </a:lnTo>
                  <a:lnTo>
                    <a:pt x="91" y="124"/>
                  </a:lnTo>
                  <a:lnTo>
                    <a:pt x="83" y="117"/>
                  </a:lnTo>
                  <a:lnTo>
                    <a:pt x="59" y="11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59" name="Freeform 110"/>
            <p:cNvSpPr>
              <a:spLocks/>
            </p:cNvSpPr>
            <p:nvPr/>
          </p:nvSpPr>
          <p:spPr bwMode="auto">
            <a:xfrm>
              <a:off x="4930775" y="4205313"/>
              <a:ext cx="207963" cy="193675"/>
            </a:xfrm>
            <a:custGeom>
              <a:avLst/>
              <a:gdLst>
                <a:gd name="T0" fmla="*/ 2147483647 w 115"/>
                <a:gd name="T1" fmla="*/ 2147483647 h 124"/>
                <a:gd name="T2" fmla="*/ 2147483647 w 115"/>
                <a:gd name="T3" fmla="*/ 2147483647 h 124"/>
                <a:gd name="T4" fmla="*/ 2147483647 w 115"/>
                <a:gd name="T5" fmla="*/ 2147483647 h 124"/>
                <a:gd name="T6" fmla="*/ 2147483647 w 115"/>
                <a:gd name="T7" fmla="*/ 2147483647 h 124"/>
                <a:gd name="T8" fmla="*/ 0 w 115"/>
                <a:gd name="T9" fmla="*/ 2147483647 h 124"/>
                <a:gd name="T10" fmla="*/ 2147483647 w 115"/>
                <a:gd name="T11" fmla="*/ 2147483647 h 124"/>
                <a:gd name="T12" fmla="*/ 2147483647 w 115"/>
                <a:gd name="T13" fmla="*/ 2147483647 h 124"/>
                <a:gd name="T14" fmla="*/ 2147483647 w 115"/>
                <a:gd name="T15" fmla="*/ 2147483647 h 124"/>
                <a:gd name="T16" fmla="*/ 2147483647 w 115"/>
                <a:gd name="T17" fmla="*/ 0 h 124"/>
                <a:gd name="T18" fmla="*/ 2147483647 w 115"/>
                <a:gd name="T19" fmla="*/ 2147483647 h 124"/>
                <a:gd name="T20" fmla="*/ 2147483647 w 115"/>
                <a:gd name="T21" fmla="*/ 2147483647 h 124"/>
                <a:gd name="T22" fmla="*/ 2147483647 w 115"/>
                <a:gd name="T23" fmla="*/ 2147483647 h 124"/>
                <a:gd name="T24" fmla="*/ 2147483647 w 115"/>
                <a:gd name="T25" fmla="*/ 2147483647 h 124"/>
                <a:gd name="T26" fmla="*/ 2147483647 w 115"/>
                <a:gd name="T27" fmla="*/ 2147483647 h 124"/>
                <a:gd name="T28" fmla="*/ 2147483647 w 115"/>
                <a:gd name="T29" fmla="*/ 2147483647 h 124"/>
                <a:gd name="T30" fmla="*/ 2147483647 w 115"/>
                <a:gd name="T31" fmla="*/ 2147483647 h 124"/>
                <a:gd name="T32" fmla="*/ 2147483647 w 115"/>
                <a:gd name="T33" fmla="*/ 2147483647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
                <a:gd name="T52" fmla="*/ 0 h 124"/>
                <a:gd name="T53" fmla="*/ 115 w 115"/>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 h="124">
                  <a:moveTo>
                    <a:pt x="59" y="114"/>
                  </a:moveTo>
                  <a:lnTo>
                    <a:pt x="40" y="107"/>
                  </a:lnTo>
                  <a:lnTo>
                    <a:pt x="36" y="89"/>
                  </a:lnTo>
                  <a:lnTo>
                    <a:pt x="12" y="67"/>
                  </a:lnTo>
                  <a:lnTo>
                    <a:pt x="0" y="39"/>
                  </a:lnTo>
                  <a:lnTo>
                    <a:pt x="22" y="42"/>
                  </a:lnTo>
                  <a:lnTo>
                    <a:pt x="50" y="19"/>
                  </a:lnTo>
                  <a:lnTo>
                    <a:pt x="59" y="3"/>
                  </a:lnTo>
                  <a:lnTo>
                    <a:pt x="77" y="0"/>
                  </a:lnTo>
                  <a:lnTo>
                    <a:pt x="77" y="6"/>
                  </a:lnTo>
                  <a:lnTo>
                    <a:pt x="91" y="7"/>
                  </a:lnTo>
                  <a:lnTo>
                    <a:pt x="114" y="19"/>
                  </a:lnTo>
                  <a:lnTo>
                    <a:pt x="115" y="34"/>
                  </a:lnTo>
                  <a:lnTo>
                    <a:pt x="112" y="77"/>
                  </a:lnTo>
                  <a:lnTo>
                    <a:pt x="91" y="124"/>
                  </a:lnTo>
                  <a:lnTo>
                    <a:pt x="83" y="117"/>
                  </a:lnTo>
                  <a:lnTo>
                    <a:pt x="59" y="11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0" name="Freeform 111"/>
            <p:cNvSpPr>
              <a:spLocks/>
            </p:cNvSpPr>
            <p:nvPr/>
          </p:nvSpPr>
          <p:spPr bwMode="auto">
            <a:xfrm>
              <a:off x="4699000" y="4383113"/>
              <a:ext cx="423863" cy="350837"/>
            </a:xfrm>
            <a:custGeom>
              <a:avLst/>
              <a:gdLst>
                <a:gd name="T0" fmla="*/ 2147483647 w 239"/>
                <a:gd name="T1" fmla="*/ 0 h 225"/>
                <a:gd name="T2" fmla="*/ 2147483647 w 239"/>
                <a:gd name="T3" fmla="*/ 2147483647 h 225"/>
                <a:gd name="T4" fmla="*/ 2147483647 w 239"/>
                <a:gd name="T5" fmla="*/ 2147483647 h 225"/>
                <a:gd name="T6" fmla="*/ 2147483647 w 239"/>
                <a:gd name="T7" fmla="*/ 2147483647 h 225"/>
                <a:gd name="T8" fmla="*/ 2147483647 w 239"/>
                <a:gd name="T9" fmla="*/ 2147483647 h 225"/>
                <a:gd name="T10" fmla="*/ 2147483647 w 239"/>
                <a:gd name="T11" fmla="*/ 2147483647 h 225"/>
                <a:gd name="T12" fmla="*/ 2147483647 w 239"/>
                <a:gd name="T13" fmla="*/ 2147483647 h 225"/>
                <a:gd name="T14" fmla="*/ 2147483647 w 239"/>
                <a:gd name="T15" fmla="*/ 2147483647 h 225"/>
                <a:gd name="T16" fmla="*/ 2147483647 w 239"/>
                <a:gd name="T17" fmla="*/ 2147483647 h 225"/>
                <a:gd name="T18" fmla="*/ 2147483647 w 239"/>
                <a:gd name="T19" fmla="*/ 2147483647 h 225"/>
                <a:gd name="T20" fmla="*/ 2147483647 w 239"/>
                <a:gd name="T21" fmla="*/ 2147483647 h 225"/>
                <a:gd name="T22" fmla="*/ 2147483647 w 239"/>
                <a:gd name="T23" fmla="*/ 2147483647 h 225"/>
                <a:gd name="T24" fmla="*/ 2147483647 w 239"/>
                <a:gd name="T25" fmla="*/ 2147483647 h 225"/>
                <a:gd name="T26" fmla="*/ 2147483647 w 239"/>
                <a:gd name="T27" fmla="*/ 2147483647 h 225"/>
                <a:gd name="T28" fmla="*/ 2147483647 w 239"/>
                <a:gd name="T29" fmla="*/ 2147483647 h 225"/>
                <a:gd name="T30" fmla="*/ 2147483647 w 239"/>
                <a:gd name="T31" fmla="*/ 2147483647 h 225"/>
                <a:gd name="T32" fmla="*/ 2147483647 w 239"/>
                <a:gd name="T33" fmla="*/ 2147483647 h 225"/>
                <a:gd name="T34" fmla="*/ 2147483647 w 239"/>
                <a:gd name="T35" fmla="*/ 2147483647 h 225"/>
                <a:gd name="T36" fmla="*/ 2147483647 w 239"/>
                <a:gd name="T37" fmla="*/ 2147483647 h 225"/>
                <a:gd name="T38" fmla="*/ 2147483647 w 239"/>
                <a:gd name="T39" fmla="*/ 2147483647 h 225"/>
                <a:gd name="T40" fmla="*/ 2147483647 w 239"/>
                <a:gd name="T41" fmla="*/ 2147483647 h 225"/>
                <a:gd name="T42" fmla="*/ 2147483647 w 239"/>
                <a:gd name="T43" fmla="*/ 2147483647 h 225"/>
                <a:gd name="T44" fmla="*/ 2147483647 w 239"/>
                <a:gd name="T45" fmla="*/ 2147483647 h 225"/>
                <a:gd name="T46" fmla="*/ 2147483647 w 239"/>
                <a:gd name="T47" fmla="*/ 2147483647 h 225"/>
                <a:gd name="T48" fmla="*/ 2147483647 w 239"/>
                <a:gd name="T49" fmla="*/ 2147483647 h 225"/>
                <a:gd name="T50" fmla="*/ 0 w 239"/>
                <a:gd name="T51" fmla="*/ 2147483647 h 225"/>
                <a:gd name="T52" fmla="*/ 2147483647 w 239"/>
                <a:gd name="T53" fmla="*/ 2147483647 h 225"/>
                <a:gd name="T54" fmla="*/ 2147483647 w 239"/>
                <a:gd name="T55" fmla="*/ 2147483647 h 225"/>
                <a:gd name="T56" fmla="*/ 2147483647 w 239"/>
                <a:gd name="T57" fmla="*/ 2147483647 h 225"/>
                <a:gd name="T58" fmla="*/ 2147483647 w 239"/>
                <a:gd name="T59" fmla="*/ 2147483647 h 225"/>
                <a:gd name="T60" fmla="*/ 2147483647 w 239"/>
                <a:gd name="T61" fmla="*/ 2147483647 h 225"/>
                <a:gd name="T62" fmla="*/ 2147483647 w 239"/>
                <a:gd name="T63" fmla="*/ 2147483647 h 225"/>
                <a:gd name="T64" fmla="*/ 2147483647 w 239"/>
                <a:gd name="T65" fmla="*/ 2147483647 h 225"/>
                <a:gd name="T66" fmla="*/ 2147483647 w 239"/>
                <a:gd name="T67" fmla="*/ 2147483647 h 225"/>
                <a:gd name="T68" fmla="*/ 2147483647 w 239"/>
                <a:gd name="T69" fmla="*/ 2147483647 h 225"/>
                <a:gd name="T70" fmla="*/ 2147483647 w 239"/>
                <a:gd name="T71" fmla="*/ 2147483647 h 225"/>
                <a:gd name="T72" fmla="*/ 2147483647 w 239"/>
                <a:gd name="T73" fmla="*/ 2147483647 h 225"/>
                <a:gd name="T74" fmla="*/ 2147483647 w 239"/>
                <a:gd name="T75" fmla="*/ 2147483647 h 225"/>
                <a:gd name="T76" fmla="*/ 2147483647 w 239"/>
                <a:gd name="T77" fmla="*/ 2147483647 h 225"/>
                <a:gd name="T78" fmla="*/ 2147483647 w 239"/>
                <a:gd name="T79" fmla="*/ 2147483647 h 225"/>
                <a:gd name="T80" fmla="*/ 2147483647 w 239"/>
                <a:gd name="T81" fmla="*/ 2147483647 h 225"/>
                <a:gd name="T82" fmla="*/ 2147483647 w 239"/>
                <a:gd name="T83" fmla="*/ 0 h 2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9"/>
                <a:gd name="T127" fmla="*/ 0 h 225"/>
                <a:gd name="T128" fmla="*/ 239 w 239"/>
                <a:gd name="T129" fmla="*/ 225 h 2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9" h="225">
                  <a:moveTo>
                    <a:pt x="190" y="0"/>
                  </a:moveTo>
                  <a:lnTo>
                    <a:pt x="214" y="3"/>
                  </a:lnTo>
                  <a:lnTo>
                    <a:pt x="222" y="10"/>
                  </a:lnTo>
                  <a:lnTo>
                    <a:pt x="226" y="66"/>
                  </a:lnTo>
                  <a:lnTo>
                    <a:pt x="215" y="67"/>
                  </a:lnTo>
                  <a:lnTo>
                    <a:pt x="211" y="83"/>
                  </a:lnTo>
                  <a:lnTo>
                    <a:pt x="218" y="90"/>
                  </a:lnTo>
                  <a:lnTo>
                    <a:pt x="226" y="83"/>
                  </a:lnTo>
                  <a:lnTo>
                    <a:pt x="237" y="83"/>
                  </a:lnTo>
                  <a:lnTo>
                    <a:pt x="239" y="88"/>
                  </a:lnTo>
                  <a:lnTo>
                    <a:pt x="230" y="115"/>
                  </a:lnTo>
                  <a:lnTo>
                    <a:pt x="216" y="125"/>
                  </a:lnTo>
                  <a:lnTo>
                    <a:pt x="200" y="156"/>
                  </a:lnTo>
                  <a:lnTo>
                    <a:pt x="170" y="190"/>
                  </a:lnTo>
                  <a:lnTo>
                    <a:pt x="150" y="204"/>
                  </a:lnTo>
                  <a:lnTo>
                    <a:pt x="115" y="214"/>
                  </a:lnTo>
                  <a:lnTo>
                    <a:pt x="87" y="212"/>
                  </a:lnTo>
                  <a:lnTo>
                    <a:pt x="51" y="225"/>
                  </a:lnTo>
                  <a:lnTo>
                    <a:pt x="42" y="225"/>
                  </a:lnTo>
                  <a:lnTo>
                    <a:pt x="31" y="212"/>
                  </a:lnTo>
                  <a:lnTo>
                    <a:pt x="25" y="214"/>
                  </a:lnTo>
                  <a:lnTo>
                    <a:pt x="20" y="190"/>
                  </a:lnTo>
                  <a:lnTo>
                    <a:pt x="25" y="185"/>
                  </a:lnTo>
                  <a:lnTo>
                    <a:pt x="25" y="175"/>
                  </a:lnTo>
                  <a:lnTo>
                    <a:pt x="4" y="123"/>
                  </a:lnTo>
                  <a:lnTo>
                    <a:pt x="0" y="118"/>
                  </a:lnTo>
                  <a:lnTo>
                    <a:pt x="6" y="111"/>
                  </a:lnTo>
                  <a:lnTo>
                    <a:pt x="14" y="115"/>
                  </a:lnTo>
                  <a:lnTo>
                    <a:pt x="17" y="123"/>
                  </a:lnTo>
                  <a:lnTo>
                    <a:pt x="37" y="123"/>
                  </a:lnTo>
                  <a:lnTo>
                    <a:pt x="48" y="111"/>
                  </a:lnTo>
                  <a:lnTo>
                    <a:pt x="51" y="47"/>
                  </a:lnTo>
                  <a:lnTo>
                    <a:pt x="62" y="60"/>
                  </a:lnTo>
                  <a:lnTo>
                    <a:pt x="62" y="80"/>
                  </a:lnTo>
                  <a:lnTo>
                    <a:pt x="67" y="83"/>
                  </a:lnTo>
                  <a:lnTo>
                    <a:pt x="83" y="80"/>
                  </a:lnTo>
                  <a:lnTo>
                    <a:pt x="103" y="58"/>
                  </a:lnTo>
                  <a:lnTo>
                    <a:pt x="117" y="64"/>
                  </a:lnTo>
                  <a:lnTo>
                    <a:pt x="131" y="63"/>
                  </a:lnTo>
                  <a:lnTo>
                    <a:pt x="162" y="20"/>
                  </a:lnTo>
                  <a:lnTo>
                    <a:pt x="19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1" name="Freeform 112"/>
            <p:cNvSpPr>
              <a:spLocks/>
            </p:cNvSpPr>
            <p:nvPr/>
          </p:nvSpPr>
          <p:spPr bwMode="auto">
            <a:xfrm>
              <a:off x="4699000" y="4383113"/>
              <a:ext cx="423863" cy="350837"/>
            </a:xfrm>
            <a:custGeom>
              <a:avLst/>
              <a:gdLst>
                <a:gd name="T0" fmla="*/ 2147483647 w 239"/>
                <a:gd name="T1" fmla="*/ 0 h 225"/>
                <a:gd name="T2" fmla="*/ 2147483647 w 239"/>
                <a:gd name="T3" fmla="*/ 2147483647 h 225"/>
                <a:gd name="T4" fmla="*/ 2147483647 w 239"/>
                <a:gd name="T5" fmla="*/ 2147483647 h 225"/>
                <a:gd name="T6" fmla="*/ 2147483647 w 239"/>
                <a:gd name="T7" fmla="*/ 2147483647 h 225"/>
                <a:gd name="T8" fmla="*/ 2147483647 w 239"/>
                <a:gd name="T9" fmla="*/ 2147483647 h 225"/>
                <a:gd name="T10" fmla="*/ 2147483647 w 239"/>
                <a:gd name="T11" fmla="*/ 2147483647 h 225"/>
                <a:gd name="T12" fmla="*/ 2147483647 w 239"/>
                <a:gd name="T13" fmla="*/ 2147483647 h 225"/>
                <a:gd name="T14" fmla="*/ 2147483647 w 239"/>
                <a:gd name="T15" fmla="*/ 2147483647 h 225"/>
                <a:gd name="T16" fmla="*/ 2147483647 w 239"/>
                <a:gd name="T17" fmla="*/ 2147483647 h 225"/>
                <a:gd name="T18" fmla="*/ 2147483647 w 239"/>
                <a:gd name="T19" fmla="*/ 2147483647 h 225"/>
                <a:gd name="T20" fmla="*/ 2147483647 w 239"/>
                <a:gd name="T21" fmla="*/ 2147483647 h 225"/>
                <a:gd name="T22" fmla="*/ 2147483647 w 239"/>
                <a:gd name="T23" fmla="*/ 2147483647 h 225"/>
                <a:gd name="T24" fmla="*/ 2147483647 w 239"/>
                <a:gd name="T25" fmla="*/ 2147483647 h 225"/>
                <a:gd name="T26" fmla="*/ 2147483647 w 239"/>
                <a:gd name="T27" fmla="*/ 2147483647 h 225"/>
                <a:gd name="T28" fmla="*/ 2147483647 w 239"/>
                <a:gd name="T29" fmla="*/ 2147483647 h 225"/>
                <a:gd name="T30" fmla="*/ 2147483647 w 239"/>
                <a:gd name="T31" fmla="*/ 2147483647 h 225"/>
                <a:gd name="T32" fmla="*/ 2147483647 w 239"/>
                <a:gd name="T33" fmla="*/ 2147483647 h 225"/>
                <a:gd name="T34" fmla="*/ 2147483647 w 239"/>
                <a:gd name="T35" fmla="*/ 2147483647 h 225"/>
                <a:gd name="T36" fmla="*/ 2147483647 w 239"/>
                <a:gd name="T37" fmla="*/ 2147483647 h 225"/>
                <a:gd name="T38" fmla="*/ 2147483647 w 239"/>
                <a:gd name="T39" fmla="*/ 2147483647 h 225"/>
                <a:gd name="T40" fmla="*/ 2147483647 w 239"/>
                <a:gd name="T41" fmla="*/ 2147483647 h 225"/>
                <a:gd name="T42" fmla="*/ 2147483647 w 239"/>
                <a:gd name="T43" fmla="*/ 2147483647 h 225"/>
                <a:gd name="T44" fmla="*/ 2147483647 w 239"/>
                <a:gd name="T45" fmla="*/ 2147483647 h 225"/>
                <a:gd name="T46" fmla="*/ 2147483647 w 239"/>
                <a:gd name="T47" fmla="*/ 2147483647 h 225"/>
                <a:gd name="T48" fmla="*/ 2147483647 w 239"/>
                <a:gd name="T49" fmla="*/ 2147483647 h 225"/>
                <a:gd name="T50" fmla="*/ 0 w 239"/>
                <a:gd name="T51" fmla="*/ 2147483647 h 225"/>
                <a:gd name="T52" fmla="*/ 2147483647 w 239"/>
                <a:gd name="T53" fmla="*/ 2147483647 h 225"/>
                <a:gd name="T54" fmla="*/ 2147483647 w 239"/>
                <a:gd name="T55" fmla="*/ 2147483647 h 225"/>
                <a:gd name="T56" fmla="*/ 2147483647 w 239"/>
                <a:gd name="T57" fmla="*/ 2147483647 h 225"/>
                <a:gd name="T58" fmla="*/ 2147483647 w 239"/>
                <a:gd name="T59" fmla="*/ 2147483647 h 225"/>
                <a:gd name="T60" fmla="*/ 2147483647 w 239"/>
                <a:gd name="T61" fmla="*/ 2147483647 h 225"/>
                <a:gd name="T62" fmla="*/ 2147483647 w 239"/>
                <a:gd name="T63" fmla="*/ 2147483647 h 225"/>
                <a:gd name="T64" fmla="*/ 2147483647 w 239"/>
                <a:gd name="T65" fmla="*/ 2147483647 h 225"/>
                <a:gd name="T66" fmla="*/ 2147483647 w 239"/>
                <a:gd name="T67" fmla="*/ 2147483647 h 225"/>
                <a:gd name="T68" fmla="*/ 2147483647 w 239"/>
                <a:gd name="T69" fmla="*/ 2147483647 h 225"/>
                <a:gd name="T70" fmla="*/ 2147483647 w 239"/>
                <a:gd name="T71" fmla="*/ 2147483647 h 225"/>
                <a:gd name="T72" fmla="*/ 2147483647 w 239"/>
                <a:gd name="T73" fmla="*/ 2147483647 h 225"/>
                <a:gd name="T74" fmla="*/ 2147483647 w 239"/>
                <a:gd name="T75" fmla="*/ 2147483647 h 225"/>
                <a:gd name="T76" fmla="*/ 2147483647 w 239"/>
                <a:gd name="T77" fmla="*/ 2147483647 h 225"/>
                <a:gd name="T78" fmla="*/ 2147483647 w 239"/>
                <a:gd name="T79" fmla="*/ 2147483647 h 225"/>
                <a:gd name="T80" fmla="*/ 2147483647 w 239"/>
                <a:gd name="T81" fmla="*/ 2147483647 h 225"/>
                <a:gd name="T82" fmla="*/ 2147483647 w 239"/>
                <a:gd name="T83" fmla="*/ 0 h 2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9"/>
                <a:gd name="T127" fmla="*/ 0 h 225"/>
                <a:gd name="T128" fmla="*/ 239 w 239"/>
                <a:gd name="T129" fmla="*/ 225 h 2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9" h="225">
                  <a:moveTo>
                    <a:pt x="190" y="0"/>
                  </a:moveTo>
                  <a:lnTo>
                    <a:pt x="214" y="3"/>
                  </a:lnTo>
                  <a:lnTo>
                    <a:pt x="222" y="10"/>
                  </a:lnTo>
                  <a:lnTo>
                    <a:pt x="226" y="66"/>
                  </a:lnTo>
                  <a:lnTo>
                    <a:pt x="215" y="67"/>
                  </a:lnTo>
                  <a:lnTo>
                    <a:pt x="211" y="83"/>
                  </a:lnTo>
                  <a:lnTo>
                    <a:pt x="218" y="90"/>
                  </a:lnTo>
                  <a:lnTo>
                    <a:pt x="226" y="83"/>
                  </a:lnTo>
                  <a:lnTo>
                    <a:pt x="237" y="83"/>
                  </a:lnTo>
                  <a:lnTo>
                    <a:pt x="239" y="88"/>
                  </a:lnTo>
                  <a:lnTo>
                    <a:pt x="230" y="115"/>
                  </a:lnTo>
                  <a:lnTo>
                    <a:pt x="216" y="125"/>
                  </a:lnTo>
                  <a:lnTo>
                    <a:pt x="200" y="156"/>
                  </a:lnTo>
                  <a:lnTo>
                    <a:pt x="170" y="190"/>
                  </a:lnTo>
                  <a:lnTo>
                    <a:pt x="150" y="204"/>
                  </a:lnTo>
                  <a:lnTo>
                    <a:pt x="115" y="214"/>
                  </a:lnTo>
                  <a:lnTo>
                    <a:pt x="87" y="212"/>
                  </a:lnTo>
                  <a:lnTo>
                    <a:pt x="51" y="225"/>
                  </a:lnTo>
                  <a:lnTo>
                    <a:pt x="42" y="225"/>
                  </a:lnTo>
                  <a:lnTo>
                    <a:pt x="31" y="212"/>
                  </a:lnTo>
                  <a:lnTo>
                    <a:pt x="25" y="214"/>
                  </a:lnTo>
                  <a:lnTo>
                    <a:pt x="20" y="190"/>
                  </a:lnTo>
                  <a:lnTo>
                    <a:pt x="25" y="185"/>
                  </a:lnTo>
                  <a:lnTo>
                    <a:pt x="25" y="175"/>
                  </a:lnTo>
                  <a:lnTo>
                    <a:pt x="4" y="123"/>
                  </a:lnTo>
                  <a:lnTo>
                    <a:pt x="0" y="118"/>
                  </a:lnTo>
                  <a:lnTo>
                    <a:pt x="6" y="111"/>
                  </a:lnTo>
                  <a:lnTo>
                    <a:pt x="14" y="115"/>
                  </a:lnTo>
                  <a:lnTo>
                    <a:pt x="17" y="123"/>
                  </a:lnTo>
                  <a:lnTo>
                    <a:pt x="37" y="123"/>
                  </a:lnTo>
                  <a:lnTo>
                    <a:pt x="48" y="111"/>
                  </a:lnTo>
                  <a:lnTo>
                    <a:pt x="51" y="47"/>
                  </a:lnTo>
                  <a:lnTo>
                    <a:pt x="62" y="60"/>
                  </a:lnTo>
                  <a:lnTo>
                    <a:pt x="62" y="80"/>
                  </a:lnTo>
                  <a:lnTo>
                    <a:pt x="67" y="83"/>
                  </a:lnTo>
                  <a:lnTo>
                    <a:pt x="83" y="80"/>
                  </a:lnTo>
                  <a:lnTo>
                    <a:pt x="103" y="58"/>
                  </a:lnTo>
                  <a:lnTo>
                    <a:pt x="117" y="64"/>
                  </a:lnTo>
                  <a:lnTo>
                    <a:pt x="131" y="63"/>
                  </a:lnTo>
                  <a:lnTo>
                    <a:pt x="162" y="20"/>
                  </a:lnTo>
                  <a:lnTo>
                    <a:pt x="19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2" name="Freeform 113"/>
            <p:cNvSpPr>
              <a:spLocks/>
            </p:cNvSpPr>
            <p:nvPr/>
          </p:nvSpPr>
          <p:spPr bwMode="auto">
            <a:xfrm>
              <a:off x="4572000" y="4241825"/>
              <a:ext cx="358775" cy="334963"/>
            </a:xfrm>
            <a:custGeom>
              <a:avLst/>
              <a:gdLst>
                <a:gd name="T0" fmla="*/ 2147483647 w 200"/>
                <a:gd name="T1" fmla="*/ 2147483647 h 214"/>
                <a:gd name="T2" fmla="*/ 2147483647 w 200"/>
                <a:gd name="T3" fmla="*/ 2147483647 h 214"/>
                <a:gd name="T4" fmla="*/ 2147483647 w 200"/>
                <a:gd name="T5" fmla="*/ 2147483647 h 214"/>
                <a:gd name="T6" fmla="*/ 2147483647 w 200"/>
                <a:gd name="T7" fmla="*/ 2147483647 h 214"/>
                <a:gd name="T8" fmla="*/ 2147483647 w 200"/>
                <a:gd name="T9" fmla="*/ 2147483647 h 214"/>
                <a:gd name="T10" fmla="*/ 2147483647 w 200"/>
                <a:gd name="T11" fmla="*/ 2147483647 h 214"/>
                <a:gd name="T12" fmla="*/ 2147483647 w 200"/>
                <a:gd name="T13" fmla="*/ 2147483647 h 214"/>
                <a:gd name="T14" fmla="*/ 2147483647 w 200"/>
                <a:gd name="T15" fmla="*/ 2147483647 h 214"/>
                <a:gd name="T16" fmla="*/ 2147483647 w 200"/>
                <a:gd name="T17" fmla="*/ 2147483647 h 214"/>
                <a:gd name="T18" fmla="*/ 2147483647 w 200"/>
                <a:gd name="T19" fmla="*/ 2147483647 h 214"/>
                <a:gd name="T20" fmla="*/ 2147483647 w 200"/>
                <a:gd name="T21" fmla="*/ 2147483647 h 214"/>
                <a:gd name="T22" fmla="*/ 2147483647 w 200"/>
                <a:gd name="T23" fmla="*/ 2147483647 h 214"/>
                <a:gd name="T24" fmla="*/ 2147483647 w 200"/>
                <a:gd name="T25" fmla="*/ 2147483647 h 214"/>
                <a:gd name="T26" fmla="*/ 2147483647 w 200"/>
                <a:gd name="T27" fmla="*/ 2147483647 h 214"/>
                <a:gd name="T28" fmla="*/ 2147483647 w 200"/>
                <a:gd name="T29" fmla="*/ 2147483647 h 214"/>
                <a:gd name="T30" fmla="*/ 2147483647 w 200"/>
                <a:gd name="T31" fmla="*/ 0 h 214"/>
                <a:gd name="T32" fmla="*/ 0 w 200"/>
                <a:gd name="T33" fmla="*/ 2147483647 h 214"/>
                <a:gd name="T34" fmla="*/ 2147483647 w 200"/>
                <a:gd name="T35" fmla="*/ 2147483647 h 214"/>
                <a:gd name="T36" fmla="*/ 2147483647 w 200"/>
                <a:gd name="T37" fmla="*/ 2147483647 h 214"/>
                <a:gd name="T38" fmla="*/ 2147483647 w 200"/>
                <a:gd name="T39" fmla="*/ 2147483647 h 214"/>
                <a:gd name="T40" fmla="*/ 2147483647 w 200"/>
                <a:gd name="T41" fmla="*/ 2147483647 h 214"/>
                <a:gd name="T42" fmla="*/ 2147483647 w 200"/>
                <a:gd name="T43" fmla="*/ 2147483647 h 214"/>
                <a:gd name="T44" fmla="*/ 2147483647 w 200"/>
                <a:gd name="T45" fmla="*/ 2147483647 h 214"/>
                <a:gd name="T46" fmla="*/ 2147483647 w 200"/>
                <a:gd name="T47" fmla="*/ 2147483647 h 214"/>
                <a:gd name="T48" fmla="*/ 2147483647 w 200"/>
                <a:gd name="T49" fmla="*/ 2147483647 h 214"/>
                <a:gd name="T50" fmla="*/ 2147483647 w 200"/>
                <a:gd name="T51" fmla="*/ 2147483647 h 214"/>
                <a:gd name="T52" fmla="*/ 2147483647 w 200"/>
                <a:gd name="T53" fmla="*/ 2147483647 h 214"/>
                <a:gd name="T54" fmla="*/ 2147483647 w 200"/>
                <a:gd name="T55" fmla="*/ 2147483647 h 2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
                <a:gd name="T85" fmla="*/ 0 h 214"/>
                <a:gd name="T86" fmla="*/ 200 w 200"/>
                <a:gd name="T87" fmla="*/ 214 h 2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 h="214">
                  <a:moveTo>
                    <a:pt x="120" y="138"/>
                  </a:moveTo>
                  <a:lnTo>
                    <a:pt x="120" y="94"/>
                  </a:lnTo>
                  <a:lnTo>
                    <a:pt x="135" y="87"/>
                  </a:lnTo>
                  <a:lnTo>
                    <a:pt x="136" y="27"/>
                  </a:lnTo>
                  <a:lnTo>
                    <a:pt x="166" y="21"/>
                  </a:lnTo>
                  <a:lnTo>
                    <a:pt x="172" y="22"/>
                  </a:lnTo>
                  <a:lnTo>
                    <a:pt x="174" y="30"/>
                  </a:lnTo>
                  <a:lnTo>
                    <a:pt x="184" y="21"/>
                  </a:lnTo>
                  <a:lnTo>
                    <a:pt x="200" y="16"/>
                  </a:lnTo>
                  <a:lnTo>
                    <a:pt x="184" y="8"/>
                  </a:lnTo>
                  <a:lnTo>
                    <a:pt x="170" y="12"/>
                  </a:lnTo>
                  <a:lnTo>
                    <a:pt x="148" y="19"/>
                  </a:lnTo>
                  <a:lnTo>
                    <a:pt x="110" y="16"/>
                  </a:lnTo>
                  <a:lnTo>
                    <a:pt x="98" y="8"/>
                  </a:lnTo>
                  <a:lnTo>
                    <a:pt x="35" y="8"/>
                  </a:lnTo>
                  <a:lnTo>
                    <a:pt x="24" y="0"/>
                  </a:lnTo>
                  <a:lnTo>
                    <a:pt x="0" y="8"/>
                  </a:lnTo>
                  <a:lnTo>
                    <a:pt x="3" y="18"/>
                  </a:lnTo>
                  <a:lnTo>
                    <a:pt x="41" y="98"/>
                  </a:lnTo>
                  <a:lnTo>
                    <a:pt x="41" y="126"/>
                  </a:lnTo>
                  <a:lnTo>
                    <a:pt x="52" y="187"/>
                  </a:lnTo>
                  <a:lnTo>
                    <a:pt x="69" y="209"/>
                  </a:lnTo>
                  <a:lnTo>
                    <a:pt x="75" y="202"/>
                  </a:lnTo>
                  <a:lnTo>
                    <a:pt x="83" y="206"/>
                  </a:lnTo>
                  <a:lnTo>
                    <a:pt x="86" y="214"/>
                  </a:lnTo>
                  <a:lnTo>
                    <a:pt x="106" y="214"/>
                  </a:lnTo>
                  <a:lnTo>
                    <a:pt x="117" y="202"/>
                  </a:lnTo>
                  <a:lnTo>
                    <a:pt x="120" y="13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3" name="Freeform 114"/>
            <p:cNvSpPr>
              <a:spLocks/>
            </p:cNvSpPr>
            <p:nvPr/>
          </p:nvSpPr>
          <p:spPr bwMode="auto">
            <a:xfrm>
              <a:off x="4572000" y="4241825"/>
              <a:ext cx="358775" cy="334963"/>
            </a:xfrm>
            <a:custGeom>
              <a:avLst/>
              <a:gdLst>
                <a:gd name="T0" fmla="*/ 2147483647 w 200"/>
                <a:gd name="T1" fmla="*/ 2147483647 h 214"/>
                <a:gd name="T2" fmla="*/ 2147483647 w 200"/>
                <a:gd name="T3" fmla="*/ 2147483647 h 214"/>
                <a:gd name="T4" fmla="*/ 2147483647 w 200"/>
                <a:gd name="T5" fmla="*/ 2147483647 h 214"/>
                <a:gd name="T6" fmla="*/ 2147483647 w 200"/>
                <a:gd name="T7" fmla="*/ 2147483647 h 214"/>
                <a:gd name="T8" fmla="*/ 2147483647 w 200"/>
                <a:gd name="T9" fmla="*/ 2147483647 h 214"/>
                <a:gd name="T10" fmla="*/ 2147483647 w 200"/>
                <a:gd name="T11" fmla="*/ 2147483647 h 214"/>
                <a:gd name="T12" fmla="*/ 2147483647 w 200"/>
                <a:gd name="T13" fmla="*/ 2147483647 h 214"/>
                <a:gd name="T14" fmla="*/ 2147483647 w 200"/>
                <a:gd name="T15" fmla="*/ 2147483647 h 214"/>
                <a:gd name="T16" fmla="*/ 2147483647 w 200"/>
                <a:gd name="T17" fmla="*/ 2147483647 h 214"/>
                <a:gd name="T18" fmla="*/ 2147483647 w 200"/>
                <a:gd name="T19" fmla="*/ 2147483647 h 214"/>
                <a:gd name="T20" fmla="*/ 2147483647 w 200"/>
                <a:gd name="T21" fmla="*/ 2147483647 h 214"/>
                <a:gd name="T22" fmla="*/ 2147483647 w 200"/>
                <a:gd name="T23" fmla="*/ 2147483647 h 214"/>
                <a:gd name="T24" fmla="*/ 2147483647 w 200"/>
                <a:gd name="T25" fmla="*/ 2147483647 h 214"/>
                <a:gd name="T26" fmla="*/ 2147483647 w 200"/>
                <a:gd name="T27" fmla="*/ 2147483647 h 214"/>
                <a:gd name="T28" fmla="*/ 2147483647 w 200"/>
                <a:gd name="T29" fmla="*/ 2147483647 h 214"/>
                <a:gd name="T30" fmla="*/ 2147483647 w 200"/>
                <a:gd name="T31" fmla="*/ 0 h 214"/>
                <a:gd name="T32" fmla="*/ 0 w 200"/>
                <a:gd name="T33" fmla="*/ 2147483647 h 214"/>
                <a:gd name="T34" fmla="*/ 2147483647 w 200"/>
                <a:gd name="T35" fmla="*/ 2147483647 h 214"/>
                <a:gd name="T36" fmla="*/ 2147483647 w 200"/>
                <a:gd name="T37" fmla="*/ 2147483647 h 214"/>
                <a:gd name="T38" fmla="*/ 2147483647 w 200"/>
                <a:gd name="T39" fmla="*/ 2147483647 h 214"/>
                <a:gd name="T40" fmla="*/ 2147483647 w 200"/>
                <a:gd name="T41" fmla="*/ 2147483647 h 214"/>
                <a:gd name="T42" fmla="*/ 2147483647 w 200"/>
                <a:gd name="T43" fmla="*/ 2147483647 h 214"/>
                <a:gd name="T44" fmla="*/ 2147483647 w 200"/>
                <a:gd name="T45" fmla="*/ 2147483647 h 214"/>
                <a:gd name="T46" fmla="*/ 2147483647 w 200"/>
                <a:gd name="T47" fmla="*/ 2147483647 h 214"/>
                <a:gd name="T48" fmla="*/ 2147483647 w 200"/>
                <a:gd name="T49" fmla="*/ 2147483647 h 214"/>
                <a:gd name="T50" fmla="*/ 2147483647 w 200"/>
                <a:gd name="T51" fmla="*/ 2147483647 h 214"/>
                <a:gd name="T52" fmla="*/ 2147483647 w 200"/>
                <a:gd name="T53" fmla="*/ 2147483647 h 214"/>
                <a:gd name="T54" fmla="*/ 2147483647 w 200"/>
                <a:gd name="T55" fmla="*/ 2147483647 h 2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
                <a:gd name="T85" fmla="*/ 0 h 214"/>
                <a:gd name="T86" fmla="*/ 200 w 200"/>
                <a:gd name="T87" fmla="*/ 214 h 2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 h="214">
                  <a:moveTo>
                    <a:pt x="120" y="138"/>
                  </a:moveTo>
                  <a:lnTo>
                    <a:pt x="120" y="94"/>
                  </a:lnTo>
                  <a:lnTo>
                    <a:pt x="135" y="87"/>
                  </a:lnTo>
                  <a:lnTo>
                    <a:pt x="136" y="27"/>
                  </a:lnTo>
                  <a:lnTo>
                    <a:pt x="166" y="21"/>
                  </a:lnTo>
                  <a:lnTo>
                    <a:pt x="172" y="22"/>
                  </a:lnTo>
                  <a:lnTo>
                    <a:pt x="174" y="30"/>
                  </a:lnTo>
                  <a:lnTo>
                    <a:pt x="184" y="21"/>
                  </a:lnTo>
                  <a:lnTo>
                    <a:pt x="200" y="16"/>
                  </a:lnTo>
                  <a:lnTo>
                    <a:pt x="184" y="8"/>
                  </a:lnTo>
                  <a:lnTo>
                    <a:pt x="170" y="12"/>
                  </a:lnTo>
                  <a:lnTo>
                    <a:pt x="148" y="19"/>
                  </a:lnTo>
                  <a:lnTo>
                    <a:pt x="110" y="16"/>
                  </a:lnTo>
                  <a:lnTo>
                    <a:pt x="98" y="8"/>
                  </a:lnTo>
                  <a:lnTo>
                    <a:pt x="35" y="8"/>
                  </a:lnTo>
                  <a:lnTo>
                    <a:pt x="24" y="0"/>
                  </a:lnTo>
                  <a:lnTo>
                    <a:pt x="0" y="8"/>
                  </a:lnTo>
                  <a:lnTo>
                    <a:pt x="3" y="18"/>
                  </a:lnTo>
                  <a:lnTo>
                    <a:pt x="41" y="98"/>
                  </a:lnTo>
                  <a:lnTo>
                    <a:pt x="41" y="126"/>
                  </a:lnTo>
                  <a:lnTo>
                    <a:pt x="52" y="187"/>
                  </a:lnTo>
                  <a:lnTo>
                    <a:pt x="69" y="209"/>
                  </a:lnTo>
                  <a:lnTo>
                    <a:pt x="75" y="202"/>
                  </a:lnTo>
                  <a:lnTo>
                    <a:pt x="83" y="206"/>
                  </a:lnTo>
                  <a:lnTo>
                    <a:pt x="86" y="214"/>
                  </a:lnTo>
                  <a:lnTo>
                    <a:pt x="106" y="214"/>
                  </a:lnTo>
                  <a:lnTo>
                    <a:pt x="117" y="202"/>
                  </a:lnTo>
                  <a:lnTo>
                    <a:pt x="120" y="13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4" name="Freeform 115"/>
            <p:cNvSpPr>
              <a:spLocks/>
            </p:cNvSpPr>
            <p:nvPr/>
          </p:nvSpPr>
          <p:spPr bwMode="auto">
            <a:xfrm>
              <a:off x="4572000" y="3932263"/>
              <a:ext cx="333375" cy="336550"/>
            </a:xfrm>
            <a:custGeom>
              <a:avLst/>
              <a:gdLst>
                <a:gd name="T0" fmla="*/ 2147483647 w 186"/>
                <a:gd name="T1" fmla="*/ 2147483647 h 216"/>
                <a:gd name="T2" fmla="*/ 2147483647 w 186"/>
                <a:gd name="T3" fmla="*/ 0 h 216"/>
                <a:gd name="T4" fmla="*/ 2147483647 w 186"/>
                <a:gd name="T5" fmla="*/ 2147483647 h 216"/>
                <a:gd name="T6" fmla="*/ 2147483647 w 186"/>
                <a:gd name="T7" fmla="*/ 2147483647 h 216"/>
                <a:gd name="T8" fmla="*/ 2147483647 w 186"/>
                <a:gd name="T9" fmla="*/ 2147483647 h 216"/>
                <a:gd name="T10" fmla="*/ 2147483647 w 186"/>
                <a:gd name="T11" fmla="*/ 2147483647 h 216"/>
                <a:gd name="T12" fmla="*/ 2147483647 w 186"/>
                <a:gd name="T13" fmla="*/ 2147483647 h 216"/>
                <a:gd name="T14" fmla="*/ 2147483647 w 186"/>
                <a:gd name="T15" fmla="*/ 2147483647 h 216"/>
                <a:gd name="T16" fmla="*/ 2147483647 w 186"/>
                <a:gd name="T17" fmla="*/ 2147483647 h 216"/>
                <a:gd name="T18" fmla="*/ 2147483647 w 186"/>
                <a:gd name="T19" fmla="*/ 2147483647 h 216"/>
                <a:gd name="T20" fmla="*/ 2147483647 w 186"/>
                <a:gd name="T21" fmla="*/ 2147483647 h 216"/>
                <a:gd name="T22" fmla="*/ 2147483647 w 186"/>
                <a:gd name="T23" fmla="*/ 2147483647 h 216"/>
                <a:gd name="T24" fmla="*/ 2147483647 w 186"/>
                <a:gd name="T25" fmla="*/ 2147483647 h 216"/>
                <a:gd name="T26" fmla="*/ 2147483647 w 186"/>
                <a:gd name="T27" fmla="*/ 2147483647 h 216"/>
                <a:gd name="T28" fmla="*/ 2147483647 w 186"/>
                <a:gd name="T29" fmla="*/ 2147483647 h 216"/>
                <a:gd name="T30" fmla="*/ 2147483647 w 186"/>
                <a:gd name="T31" fmla="*/ 2147483647 h 216"/>
                <a:gd name="T32" fmla="*/ 2147483647 w 186"/>
                <a:gd name="T33" fmla="*/ 2147483647 h 216"/>
                <a:gd name="T34" fmla="*/ 2147483647 w 186"/>
                <a:gd name="T35" fmla="*/ 2147483647 h 216"/>
                <a:gd name="T36" fmla="*/ 2147483647 w 186"/>
                <a:gd name="T37" fmla="*/ 2147483647 h 216"/>
                <a:gd name="T38" fmla="*/ 2147483647 w 186"/>
                <a:gd name="T39" fmla="*/ 2147483647 h 216"/>
                <a:gd name="T40" fmla="*/ 2147483647 w 186"/>
                <a:gd name="T41" fmla="*/ 2147483647 h 216"/>
                <a:gd name="T42" fmla="*/ 2147483647 w 186"/>
                <a:gd name="T43" fmla="*/ 2147483647 h 216"/>
                <a:gd name="T44" fmla="*/ 2147483647 w 186"/>
                <a:gd name="T45" fmla="*/ 2147483647 h 216"/>
                <a:gd name="T46" fmla="*/ 2147483647 w 186"/>
                <a:gd name="T47" fmla="*/ 2147483647 h 216"/>
                <a:gd name="T48" fmla="*/ 2147483647 w 186"/>
                <a:gd name="T49" fmla="*/ 2147483647 h 216"/>
                <a:gd name="T50" fmla="*/ 2147483647 w 186"/>
                <a:gd name="T51" fmla="*/ 2147483647 h 216"/>
                <a:gd name="T52" fmla="*/ 0 w 186"/>
                <a:gd name="T53" fmla="*/ 2147483647 h 216"/>
                <a:gd name="T54" fmla="*/ 2147483647 w 186"/>
                <a:gd name="T55" fmla="*/ 2147483647 h 216"/>
                <a:gd name="T56" fmla="*/ 2147483647 w 186"/>
                <a:gd name="T57" fmla="*/ 2147483647 h 216"/>
                <a:gd name="T58" fmla="*/ 2147483647 w 186"/>
                <a:gd name="T59" fmla="*/ 2147483647 h 216"/>
                <a:gd name="T60" fmla="*/ 2147483647 w 186"/>
                <a:gd name="T61" fmla="*/ 2147483647 h 216"/>
                <a:gd name="T62" fmla="*/ 2147483647 w 186"/>
                <a:gd name="T63" fmla="*/ 2147483647 h 216"/>
                <a:gd name="T64" fmla="*/ 2147483647 w 186"/>
                <a:gd name="T65" fmla="*/ 2147483647 h 216"/>
                <a:gd name="T66" fmla="*/ 2147483647 w 186"/>
                <a:gd name="T67" fmla="*/ 2147483647 h 216"/>
                <a:gd name="T68" fmla="*/ 2147483647 w 186"/>
                <a:gd name="T69" fmla="*/ 2147483647 h 2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6"/>
                <a:gd name="T106" fmla="*/ 0 h 216"/>
                <a:gd name="T107" fmla="*/ 186 w 186"/>
                <a:gd name="T108" fmla="*/ 216 h 2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6" h="216">
                  <a:moveTo>
                    <a:pt x="28" y="2"/>
                  </a:moveTo>
                  <a:lnTo>
                    <a:pt x="65" y="0"/>
                  </a:lnTo>
                  <a:lnTo>
                    <a:pt x="73" y="6"/>
                  </a:lnTo>
                  <a:lnTo>
                    <a:pt x="79" y="27"/>
                  </a:lnTo>
                  <a:lnTo>
                    <a:pt x="93" y="43"/>
                  </a:lnTo>
                  <a:lnTo>
                    <a:pt x="113" y="40"/>
                  </a:lnTo>
                  <a:lnTo>
                    <a:pt x="117" y="22"/>
                  </a:lnTo>
                  <a:lnTo>
                    <a:pt x="136" y="21"/>
                  </a:lnTo>
                  <a:lnTo>
                    <a:pt x="136" y="25"/>
                  </a:lnTo>
                  <a:lnTo>
                    <a:pt x="148" y="27"/>
                  </a:lnTo>
                  <a:lnTo>
                    <a:pt x="150" y="32"/>
                  </a:lnTo>
                  <a:lnTo>
                    <a:pt x="152" y="68"/>
                  </a:lnTo>
                  <a:lnTo>
                    <a:pt x="158" y="85"/>
                  </a:lnTo>
                  <a:lnTo>
                    <a:pt x="153" y="92"/>
                  </a:lnTo>
                  <a:lnTo>
                    <a:pt x="156" y="97"/>
                  </a:lnTo>
                  <a:lnTo>
                    <a:pt x="184" y="89"/>
                  </a:lnTo>
                  <a:lnTo>
                    <a:pt x="183" y="124"/>
                  </a:lnTo>
                  <a:lnTo>
                    <a:pt x="186" y="127"/>
                  </a:lnTo>
                  <a:lnTo>
                    <a:pt x="155" y="130"/>
                  </a:lnTo>
                  <a:lnTo>
                    <a:pt x="155" y="192"/>
                  </a:lnTo>
                  <a:lnTo>
                    <a:pt x="170" y="209"/>
                  </a:lnTo>
                  <a:lnTo>
                    <a:pt x="148" y="216"/>
                  </a:lnTo>
                  <a:lnTo>
                    <a:pt x="110" y="213"/>
                  </a:lnTo>
                  <a:lnTo>
                    <a:pt x="98" y="205"/>
                  </a:lnTo>
                  <a:lnTo>
                    <a:pt x="35" y="205"/>
                  </a:lnTo>
                  <a:lnTo>
                    <a:pt x="24" y="197"/>
                  </a:lnTo>
                  <a:lnTo>
                    <a:pt x="0" y="205"/>
                  </a:lnTo>
                  <a:lnTo>
                    <a:pt x="3" y="181"/>
                  </a:lnTo>
                  <a:lnTo>
                    <a:pt x="14" y="135"/>
                  </a:lnTo>
                  <a:lnTo>
                    <a:pt x="30" y="116"/>
                  </a:lnTo>
                  <a:lnTo>
                    <a:pt x="32" y="97"/>
                  </a:lnTo>
                  <a:lnTo>
                    <a:pt x="20" y="62"/>
                  </a:lnTo>
                  <a:lnTo>
                    <a:pt x="25" y="51"/>
                  </a:lnTo>
                  <a:lnTo>
                    <a:pt x="13" y="11"/>
                  </a:lnTo>
                  <a:lnTo>
                    <a:pt x="28" y="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5" name="Freeform 116"/>
            <p:cNvSpPr>
              <a:spLocks/>
            </p:cNvSpPr>
            <p:nvPr/>
          </p:nvSpPr>
          <p:spPr bwMode="auto">
            <a:xfrm>
              <a:off x="4572000" y="3932263"/>
              <a:ext cx="333375" cy="336550"/>
            </a:xfrm>
            <a:custGeom>
              <a:avLst/>
              <a:gdLst>
                <a:gd name="T0" fmla="*/ 2147483647 w 186"/>
                <a:gd name="T1" fmla="*/ 2147483647 h 216"/>
                <a:gd name="T2" fmla="*/ 2147483647 w 186"/>
                <a:gd name="T3" fmla="*/ 0 h 216"/>
                <a:gd name="T4" fmla="*/ 2147483647 w 186"/>
                <a:gd name="T5" fmla="*/ 2147483647 h 216"/>
                <a:gd name="T6" fmla="*/ 2147483647 w 186"/>
                <a:gd name="T7" fmla="*/ 2147483647 h 216"/>
                <a:gd name="T8" fmla="*/ 2147483647 w 186"/>
                <a:gd name="T9" fmla="*/ 2147483647 h 216"/>
                <a:gd name="T10" fmla="*/ 2147483647 w 186"/>
                <a:gd name="T11" fmla="*/ 2147483647 h 216"/>
                <a:gd name="T12" fmla="*/ 2147483647 w 186"/>
                <a:gd name="T13" fmla="*/ 2147483647 h 216"/>
                <a:gd name="T14" fmla="*/ 2147483647 w 186"/>
                <a:gd name="T15" fmla="*/ 2147483647 h 216"/>
                <a:gd name="T16" fmla="*/ 2147483647 w 186"/>
                <a:gd name="T17" fmla="*/ 2147483647 h 216"/>
                <a:gd name="T18" fmla="*/ 2147483647 w 186"/>
                <a:gd name="T19" fmla="*/ 2147483647 h 216"/>
                <a:gd name="T20" fmla="*/ 2147483647 w 186"/>
                <a:gd name="T21" fmla="*/ 2147483647 h 216"/>
                <a:gd name="T22" fmla="*/ 2147483647 w 186"/>
                <a:gd name="T23" fmla="*/ 2147483647 h 216"/>
                <a:gd name="T24" fmla="*/ 2147483647 w 186"/>
                <a:gd name="T25" fmla="*/ 2147483647 h 216"/>
                <a:gd name="T26" fmla="*/ 2147483647 w 186"/>
                <a:gd name="T27" fmla="*/ 2147483647 h 216"/>
                <a:gd name="T28" fmla="*/ 2147483647 w 186"/>
                <a:gd name="T29" fmla="*/ 2147483647 h 216"/>
                <a:gd name="T30" fmla="*/ 2147483647 w 186"/>
                <a:gd name="T31" fmla="*/ 2147483647 h 216"/>
                <a:gd name="T32" fmla="*/ 2147483647 w 186"/>
                <a:gd name="T33" fmla="*/ 2147483647 h 216"/>
                <a:gd name="T34" fmla="*/ 2147483647 w 186"/>
                <a:gd name="T35" fmla="*/ 2147483647 h 216"/>
                <a:gd name="T36" fmla="*/ 2147483647 w 186"/>
                <a:gd name="T37" fmla="*/ 2147483647 h 216"/>
                <a:gd name="T38" fmla="*/ 2147483647 w 186"/>
                <a:gd name="T39" fmla="*/ 2147483647 h 216"/>
                <a:gd name="T40" fmla="*/ 2147483647 w 186"/>
                <a:gd name="T41" fmla="*/ 2147483647 h 216"/>
                <a:gd name="T42" fmla="*/ 2147483647 w 186"/>
                <a:gd name="T43" fmla="*/ 2147483647 h 216"/>
                <a:gd name="T44" fmla="*/ 2147483647 w 186"/>
                <a:gd name="T45" fmla="*/ 2147483647 h 216"/>
                <a:gd name="T46" fmla="*/ 2147483647 w 186"/>
                <a:gd name="T47" fmla="*/ 2147483647 h 216"/>
                <a:gd name="T48" fmla="*/ 2147483647 w 186"/>
                <a:gd name="T49" fmla="*/ 2147483647 h 216"/>
                <a:gd name="T50" fmla="*/ 2147483647 w 186"/>
                <a:gd name="T51" fmla="*/ 2147483647 h 216"/>
                <a:gd name="T52" fmla="*/ 0 w 186"/>
                <a:gd name="T53" fmla="*/ 2147483647 h 216"/>
                <a:gd name="T54" fmla="*/ 2147483647 w 186"/>
                <a:gd name="T55" fmla="*/ 2147483647 h 216"/>
                <a:gd name="T56" fmla="*/ 2147483647 w 186"/>
                <a:gd name="T57" fmla="*/ 2147483647 h 216"/>
                <a:gd name="T58" fmla="*/ 2147483647 w 186"/>
                <a:gd name="T59" fmla="*/ 2147483647 h 216"/>
                <a:gd name="T60" fmla="*/ 2147483647 w 186"/>
                <a:gd name="T61" fmla="*/ 2147483647 h 216"/>
                <a:gd name="T62" fmla="*/ 2147483647 w 186"/>
                <a:gd name="T63" fmla="*/ 2147483647 h 216"/>
                <a:gd name="T64" fmla="*/ 2147483647 w 186"/>
                <a:gd name="T65" fmla="*/ 2147483647 h 216"/>
                <a:gd name="T66" fmla="*/ 2147483647 w 186"/>
                <a:gd name="T67" fmla="*/ 2147483647 h 216"/>
                <a:gd name="T68" fmla="*/ 2147483647 w 186"/>
                <a:gd name="T69" fmla="*/ 2147483647 h 2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6"/>
                <a:gd name="T106" fmla="*/ 0 h 216"/>
                <a:gd name="T107" fmla="*/ 186 w 186"/>
                <a:gd name="T108" fmla="*/ 216 h 2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6" h="216">
                  <a:moveTo>
                    <a:pt x="28" y="2"/>
                  </a:moveTo>
                  <a:lnTo>
                    <a:pt x="65" y="0"/>
                  </a:lnTo>
                  <a:lnTo>
                    <a:pt x="73" y="6"/>
                  </a:lnTo>
                  <a:lnTo>
                    <a:pt x="79" y="27"/>
                  </a:lnTo>
                  <a:lnTo>
                    <a:pt x="93" y="43"/>
                  </a:lnTo>
                  <a:lnTo>
                    <a:pt x="113" y="40"/>
                  </a:lnTo>
                  <a:lnTo>
                    <a:pt x="117" y="22"/>
                  </a:lnTo>
                  <a:lnTo>
                    <a:pt x="136" y="21"/>
                  </a:lnTo>
                  <a:lnTo>
                    <a:pt x="136" y="25"/>
                  </a:lnTo>
                  <a:lnTo>
                    <a:pt x="148" y="27"/>
                  </a:lnTo>
                  <a:lnTo>
                    <a:pt x="150" y="32"/>
                  </a:lnTo>
                  <a:lnTo>
                    <a:pt x="152" y="68"/>
                  </a:lnTo>
                  <a:lnTo>
                    <a:pt x="158" y="85"/>
                  </a:lnTo>
                  <a:lnTo>
                    <a:pt x="153" y="92"/>
                  </a:lnTo>
                  <a:lnTo>
                    <a:pt x="156" y="97"/>
                  </a:lnTo>
                  <a:lnTo>
                    <a:pt x="184" y="89"/>
                  </a:lnTo>
                  <a:lnTo>
                    <a:pt x="183" y="124"/>
                  </a:lnTo>
                  <a:lnTo>
                    <a:pt x="186" y="127"/>
                  </a:lnTo>
                  <a:lnTo>
                    <a:pt x="155" y="130"/>
                  </a:lnTo>
                  <a:lnTo>
                    <a:pt x="155" y="192"/>
                  </a:lnTo>
                  <a:lnTo>
                    <a:pt x="170" y="209"/>
                  </a:lnTo>
                  <a:lnTo>
                    <a:pt x="148" y="216"/>
                  </a:lnTo>
                  <a:lnTo>
                    <a:pt x="110" y="213"/>
                  </a:lnTo>
                  <a:lnTo>
                    <a:pt x="98" y="205"/>
                  </a:lnTo>
                  <a:lnTo>
                    <a:pt x="35" y="205"/>
                  </a:lnTo>
                  <a:lnTo>
                    <a:pt x="24" y="197"/>
                  </a:lnTo>
                  <a:lnTo>
                    <a:pt x="0" y="205"/>
                  </a:lnTo>
                  <a:lnTo>
                    <a:pt x="3" y="181"/>
                  </a:lnTo>
                  <a:lnTo>
                    <a:pt x="14" y="135"/>
                  </a:lnTo>
                  <a:lnTo>
                    <a:pt x="30" y="116"/>
                  </a:lnTo>
                  <a:lnTo>
                    <a:pt x="32" y="97"/>
                  </a:lnTo>
                  <a:lnTo>
                    <a:pt x="20" y="62"/>
                  </a:lnTo>
                  <a:lnTo>
                    <a:pt x="25" y="51"/>
                  </a:lnTo>
                  <a:lnTo>
                    <a:pt x="13" y="11"/>
                  </a:lnTo>
                  <a:lnTo>
                    <a:pt x="28" y="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6" name="Freeform 117"/>
            <p:cNvSpPr>
              <a:spLocks/>
            </p:cNvSpPr>
            <p:nvPr/>
          </p:nvSpPr>
          <p:spPr bwMode="auto">
            <a:xfrm>
              <a:off x="4584700" y="3895750"/>
              <a:ext cx="23813" cy="42863"/>
            </a:xfrm>
            <a:custGeom>
              <a:avLst/>
              <a:gdLst>
                <a:gd name="T0" fmla="*/ 2147483647 w 14"/>
                <a:gd name="T1" fmla="*/ 2147483647 h 26"/>
                <a:gd name="T2" fmla="*/ 2147483647 w 14"/>
                <a:gd name="T3" fmla="*/ 2147483647 h 26"/>
                <a:gd name="T4" fmla="*/ 2147483647 w 14"/>
                <a:gd name="T5" fmla="*/ 2147483647 h 26"/>
                <a:gd name="T6" fmla="*/ 2147483647 w 14"/>
                <a:gd name="T7" fmla="*/ 2147483647 h 26"/>
                <a:gd name="T8" fmla="*/ 0 w 14"/>
                <a:gd name="T9" fmla="*/ 2147483647 h 26"/>
                <a:gd name="T10" fmla="*/ 2147483647 w 14"/>
                <a:gd name="T11" fmla="*/ 0 h 26"/>
                <a:gd name="T12" fmla="*/ 2147483647 w 14"/>
                <a:gd name="T13" fmla="*/ 2147483647 h 26"/>
                <a:gd name="T14" fmla="*/ 0 60000 65536"/>
                <a:gd name="T15" fmla="*/ 0 60000 65536"/>
                <a:gd name="T16" fmla="*/ 0 60000 65536"/>
                <a:gd name="T17" fmla="*/ 0 60000 65536"/>
                <a:gd name="T18" fmla="*/ 0 60000 65536"/>
                <a:gd name="T19" fmla="*/ 0 60000 65536"/>
                <a:gd name="T20" fmla="*/ 0 60000 65536"/>
                <a:gd name="T21" fmla="*/ 0 w 14"/>
                <a:gd name="T22" fmla="*/ 0 h 26"/>
                <a:gd name="T23" fmla="*/ 14 w 14"/>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6">
                  <a:moveTo>
                    <a:pt x="14" y="4"/>
                  </a:moveTo>
                  <a:lnTo>
                    <a:pt x="7" y="10"/>
                  </a:lnTo>
                  <a:lnTo>
                    <a:pt x="4" y="26"/>
                  </a:lnTo>
                  <a:lnTo>
                    <a:pt x="1" y="16"/>
                  </a:lnTo>
                  <a:lnTo>
                    <a:pt x="0" y="10"/>
                  </a:lnTo>
                  <a:lnTo>
                    <a:pt x="10" y="0"/>
                  </a:lnTo>
                  <a:lnTo>
                    <a:pt x="14"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7" name="Freeform 118"/>
            <p:cNvSpPr>
              <a:spLocks/>
            </p:cNvSpPr>
            <p:nvPr/>
          </p:nvSpPr>
          <p:spPr bwMode="auto">
            <a:xfrm>
              <a:off x="4584700" y="3895750"/>
              <a:ext cx="23813" cy="42863"/>
            </a:xfrm>
            <a:custGeom>
              <a:avLst/>
              <a:gdLst>
                <a:gd name="T0" fmla="*/ 2147483647 w 14"/>
                <a:gd name="T1" fmla="*/ 2147483647 h 26"/>
                <a:gd name="T2" fmla="*/ 2147483647 w 14"/>
                <a:gd name="T3" fmla="*/ 2147483647 h 26"/>
                <a:gd name="T4" fmla="*/ 2147483647 w 14"/>
                <a:gd name="T5" fmla="*/ 2147483647 h 26"/>
                <a:gd name="T6" fmla="*/ 2147483647 w 14"/>
                <a:gd name="T7" fmla="*/ 2147483647 h 26"/>
                <a:gd name="T8" fmla="*/ 0 w 14"/>
                <a:gd name="T9" fmla="*/ 2147483647 h 26"/>
                <a:gd name="T10" fmla="*/ 2147483647 w 14"/>
                <a:gd name="T11" fmla="*/ 0 h 26"/>
                <a:gd name="T12" fmla="*/ 2147483647 w 14"/>
                <a:gd name="T13" fmla="*/ 2147483647 h 26"/>
                <a:gd name="T14" fmla="*/ 0 60000 65536"/>
                <a:gd name="T15" fmla="*/ 0 60000 65536"/>
                <a:gd name="T16" fmla="*/ 0 60000 65536"/>
                <a:gd name="T17" fmla="*/ 0 60000 65536"/>
                <a:gd name="T18" fmla="*/ 0 60000 65536"/>
                <a:gd name="T19" fmla="*/ 0 60000 65536"/>
                <a:gd name="T20" fmla="*/ 0 60000 65536"/>
                <a:gd name="T21" fmla="*/ 0 w 14"/>
                <a:gd name="T22" fmla="*/ 0 h 26"/>
                <a:gd name="T23" fmla="*/ 14 w 14"/>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6">
                  <a:moveTo>
                    <a:pt x="14" y="4"/>
                  </a:moveTo>
                  <a:lnTo>
                    <a:pt x="7" y="10"/>
                  </a:lnTo>
                  <a:lnTo>
                    <a:pt x="4" y="26"/>
                  </a:lnTo>
                  <a:lnTo>
                    <a:pt x="1" y="16"/>
                  </a:lnTo>
                  <a:lnTo>
                    <a:pt x="0" y="10"/>
                  </a:lnTo>
                  <a:lnTo>
                    <a:pt x="10" y="0"/>
                  </a:lnTo>
                  <a:lnTo>
                    <a:pt x="14"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8" name="Freeform 119"/>
            <p:cNvSpPr>
              <a:spLocks/>
            </p:cNvSpPr>
            <p:nvPr/>
          </p:nvSpPr>
          <p:spPr bwMode="auto">
            <a:xfrm>
              <a:off x="4489450" y="3414738"/>
              <a:ext cx="201613" cy="314325"/>
            </a:xfrm>
            <a:custGeom>
              <a:avLst/>
              <a:gdLst>
                <a:gd name="T0" fmla="*/ 2147483647 w 114"/>
                <a:gd name="T1" fmla="*/ 0 h 202"/>
                <a:gd name="T2" fmla="*/ 2147483647 w 114"/>
                <a:gd name="T3" fmla="*/ 2147483647 h 202"/>
                <a:gd name="T4" fmla="*/ 2147483647 w 114"/>
                <a:gd name="T5" fmla="*/ 2147483647 h 202"/>
                <a:gd name="T6" fmla="*/ 2147483647 w 114"/>
                <a:gd name="T7" fmla="*/ 2147483647 h 202"/>
                <a:gd name="T8" fmla="*/ 2147483647 w 114"/>
                <a:gd name="T9" fmla="*/ 2147483647 h 202"/>
                <a:gd name="T10" fmla="*/ 2147483647 w 114"/>
                <a:gd name="T11" fmla="*/ 2147483647 h 202"/>
                <a:gd name="T12" fmla="*/ 2147483647 w 114"/>
                <a:gd name="T13" fmla="*/ 2147483647 h 202"/>
                <a:gd name="T14" fmla="*/ 2147483647 w 114"/>
                <a:gd name="T15" fmla="*/ 2147483647 h 202"/>
                <a:gd name="T16" fmla="*/ 2147483647 w 114"/>
                <a:gd name="T17" fmla="*/ 2147483647 h 202"/>
                <a:gd name="T18" fmla="*/ 2147483647 w 114"/>
                <a:gd name="T19" fmla="*/ 2147483647 h 202"/>
                <a:gd name="T20" fmla="*/ 0 w 114"/>
                <a:gd name="T21" fmla="*/ 2147483647 h 202"/>
                <a:gd name="T22" fmla="*/ 2147483647 w 114"/>
                <a:gd name="T23" fmla="*/ 2147483647 h 202"/>
                <a:gd name="T24" fmla="*/ 2147483647 w 114"/>
                <a:gd name="T25" fmla="*/ 2147483647 h 202"/>
                <a:gd name="T26" fmla="*/ 2147483647 w 114"/>
                <a:gd name="T27" fmla="*/ 2147483647 h 202"/>
                <a:gd name="T28" fmla="*/ 2147483647 w 114"/>
                <a:gd name="T29" fmla="*/ 2147483647 h 202"/>
                <a:gd name="T30" fmla="*/ 2147483647 w 114"/>
                <a:gd name="T31" fmla="*/ 2147483647 h 202"/>
                <a:gd name="T32" fmla="*/ 2147483647 w 114"/>
                <a:gd name="T33" fmla="*/ 2147483647 h 202"/>
                <a:gd name="T34" fmla="*/ 2147483647 w 114"/>
                <a:gd name="T35" fmla="*/ 2147483647 h 202"/>
                <a:gd name="T36" fmla="*/ 2147483647 w 114"/>
                <a:gd name="T37" fmla="*/ 2147483647 h 202"/>
                <a:gd name="T38" fmla="*/ 2147483647 w 114"/>
                <a:gd name="T39" fmla="*/ 2147483647 h 202"/>
                <a:gd name="T40" fmla="*/ 2147483647 w 114"/>
                <a:gd name="T41" fmla="*/ 2147483647 h 202"/>
                <a:gd name="T42" fmla="*/ 2147483647 w 114"/>
                <a:gd name="T43" fmla="*/ 2147483647 h 202"/>
                <a:gd name="T44" fmla="*/ 2147483647 w 114"/>
                <a:gd name="T45" fmla="*/ 2147483647 h 202"/>
                <a:gd name="T46" fmla="*/ 2147483647 w 114"/>
                <a:gd name="T47" fmla="*/ 2147483647 h 202"/>
                <a:gd name="T48" fmla="*/ 2147483647 w 114"/>
                <a:gd name="T49" fmla="*/ 2147483647 h 202"/>
                <a:gd name="T50" fmla="*/ 2147483647 w 114"/>
                <a:gd name="T51" fmla="*/ 2147483647 h 202"/>
                <a:gd name="T52" fmla="*/ 2147483647 w 114"/>
                <a:gd name="T53" fmla="*/ 2147483647 h 202"/>
                <a:gd name="T54" fmla="*/ 2147483647 w 114"/>
                <a:gd name="T55" fmla="*/ 2147483647 h 202"/>
                <a:gd name="T56" fmla="*/ 2147483647 w 114"/>
                <a:gd name="T57" fmla="*/ 0 h 2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4"/>
                <a:gd name="T88" fmla="*/ 0 h 202"/>
                <a:gd name="T89" fmla="*/ 114 w 114"/>
                <a:gd name="T90" fmla="*/ 202 h 20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4" h="202">
                  <a:moveTo>
                    <a:pt x="83" y="0"/>
                  </a:moveTo>
                  <a:lnTo>
                    <a:pt x="83" y="11"/>
                  </a:lnTo>
                  <a:lnTo>
                    <a:pt x="87" y="24"/>
                  </a:lnTo>
                  <a:lnTo>
                    <a:pt x="73" y="40"/>
                  </a:lnTo>
                  <a:lnTo>
                    <a:pt x="64" y="75"/>
                  </a:lnTo>
                  <a:lnTo>
                    <a:pt x="57" y="81"/>
                  </a:lnTo>
                  <a:lnTo>
                    <a:pt x="45" y="113"/>
                  </a:lnTo>
                  <a:lnTo>
                    <a:pt x="38" y="118"/>
                  </a:lnTo>
                  <a:lnTo>
                    <a:pt x="31" y="110"/>
                  </a:lnTo>
                  <a:lnTo>
                    <a:pt x="19" y="110"/>
                  </a:lnTo>
                  <a:lnTo>
                    <a:pt x="0" y="148"/>
                  </a:lnTo>
                  <a:lnTo>
                    <a:pt x="7" y="160"/>
                  </a:lnTo>
                  <a:lnTo>
                    <a:pt x="14" y="163"/>
                  </a:lnTo>
                  <a:lnTo>
                    <a:pt x="23" y="178"/>
                  </a:lnTo>
                  <a:lnTo>
                    <a:pt x="19" y="194"/>
                  </a:lnTo>
                  <a:lnTo>
                    <a:pt x="41" y="194"/>
                  </a:lnTo>
                  <a:lnTo>
                    <a:pt x="75" y="194"/>
                  </a:lnTo>
                  <a:lnTo>
                    <a:pt x="114" y="202"/>
                  </a:lnTo>
                  <a:lnTo>
                    <a:pt x="114" y="182"/>
                  </a:lnTo>
                  <a:lnTo>
                    <a:pt x="93" y="147"/>
                  </a:lnTo>
                  <a:lnTo>
                    <a:pt x="90" y="129"/>
                  </a:lnTo>
                  <a:lnTo>
                    <a:pt x="103" y="100"/>
                  </a:lnTo>
                  <a:lnTo>
                    <a:pt x="97" y="78"/>
                  </a:lnTo>
                  <a:lnTo>
                    <a:pt x="83" y="65"/>
                  </a:lnTo>
                  <a:lnTo>
                    <a:pt x="87" y="55"/>
                  </a:lnTo>
                  <a:lnTo>
                    <a:pt x="102" y="52"/>
                  </a:lnTo>
                  <a:lnTo>
                    <a:pt x="94" y="36"/>
                  </a:lnTo>
                  <a:lnTo>
                    <a:pt x="90" y="5"/>
                  </a:lnTo>
                  <a:lnTo>
                    <a:pt x="83"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69" name="Freeform 120"/>
            <p:cNvSpPr>
              <a:spLocks/>
            </p:cNvSpPr>
            <p:nvPr/>
          </p:nvSpPr>
          <p:spPr bwMode="auto">
            <a:xfrm>
              <a:off x="4489450" y="3414738"/>
              <a:ext cx="201613" cy="314325"/>
            </a:xfrm>
            <a:custGeom>
              <a:avLst/>
              <a:gdLst>
                <a:gd name="T0" fmla="*/ 2147483647 w 114"/>
                <a:gd name="T1" fmla="*/ 0 h 202"/>
                <a:gd name="T2" fmla="*/ 2147483647 w 114"/>
                <a:gd name="T3" fmla="*/ 2147483647 h 202"/>
                <a:gd name="T4" fmla="*/ 2147483647 w 114"/>
                <a:gd name="T5" fmla="*/ 2147483647 h 202"/>
                <a:gd name="T6" fmla="*/ 2147483647 w 114"/>
                <a:gd name="T7" fmla="*/ 2147483647 h 202"/>
                <a:gd name="T8" fmla="*/ 2147483647 w 114"/>
                <a:gd name="T9" fmla="*/ 2147483647 h 202"/>
                <a:gd name="T10" fmla="*/ 2147483647 w 114"/>
                <a:gd name="T11" fmla="*/ 2147483647 h 202"/>
                <a:gd name="T12" fmla="*/ 2147483647 w 114"/>
                <a:gd name="T13" fmla="*/ 2147483647 h 202"/>
                <a:gd name="T14" fmla="*/ 2147483647 w 114"/>
                <a:gd name="T15" fmla="*/ 2147483647 h 202"/>
                <a:gd name="T16" fmla="*/ 2147483647 w 114"/>
                <a:gd name="T17" fmla="*/ 2147483647 h 202"/>
                <a:gd name="T18" fmla="*/ 2147483647 w 114"/>
                <a:gd name="T19" fmla="*/ 2147483647 h 202"/>
                <a:gd name="T20" fmla="*/ 0 w 114"/>
                <a:gd name="T21" fmla="*/ 2147483647 h 202"/>
                <a:gd name="T22" fmla="*/ 2147483647 w 114"/>
                <a:gd name="T23" fmla="*/ 2147483647 h 202"/>
                <a:gd name="T24" fmla="*/ 2147483647 w 114"/>
                <a:gd name="T25" fmla="*/ 2147483647 h 202"/>
                <a:gd name="T26" fmla="*/ 2147483647 w 114"/>
                <a:gd name="T27" fmla="*/ 2147483647 h 202"/>
                <a:gd name="T28" fmla="*/ 2147483647 w 114"/>
                <a:gd name="T29" fmla="*/ 2147483647 h 202"/>
                <a:gd name="T30" fmla="*/ 2147483647 w 114"/>
                <a:gd name="T31" fmla="*/ 2147483647 h 202"/>
                <a:gd name="T32" fmla="*/ 2147483647 w 114"/>
                <a:gd name="T33" fmla="*/ 2147483647 h 202"/>
                <a:gd name="T34" fmla="*/ 2147483647 w 114"/>
                <a:gd name="T35" fmla="*/ 2147483647 h 202"/>
                <a:gd name="T36" fmla="*/ 2147483647 w 114"/>
                <a:gd name="T37" fmla="*/ 2147483647 h 202"/>
                <a:gd name="T38" fmla="*/ 2147483647 w 114"/>
                <a:gd name="T39" fmla="*/ 2147483647 h 202"/>
                <a:gd name="T40" fmla="*/ 2147483647 w 114"/>
                <a:gd name="T41" fmla="*/ 2147483647 h 202"/>
                <a:gd name="T42" fmla="*/ 2147483647 w 114"/>
                <a:gd name="T43" fmla="*/ 2147483647 h 202"/>
                <a:gd name="T44" fmla="*/ 2147483647 w 114"/>
                <a:gd name="T45" fmla="*/ 2147483647 h 202"/>
                <a:gd name="T46" fmla="*/ 2147483647 w 114"/>
                <a:gd name="T47" fmla="*/ 2147483647 h 202"/>
                <a:gd name="T48" fmla="*/ 2147483647 w 114"/>
                <a:gd name="T49" fmla="*/ 2147483647 h 202"/>
                <a:gd name="T50" fmla="*/ 2147483647 w 114"/>
                <a:gd name="T51" fmla="*/ 2147483647 h 202"/>
                <a:gd name="T52" fmla="*/ 2147483647 w 114"/>
                <a:gd name="T53" fmla="*/ 2147483647 h 202"/>
                <a:gd name="T54" fmla="*/ 2147483647 w 114"/>
                <a:gd name="T55" fmla="*/ 2147483647 h 202"/>
                <a:gd name="T56" fmla="*/ 2147483647 w 114"/>
                <a:gd name="T57" fmla="*/ 0 h 2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4"/>
                <a:gd name="T88" fmla="*/ 0 h 202"/>
                <a:gd name="T89" fmla="*/ 114 w 114"/>
                <a:gd name="T90" fmla="*/ 202 h 20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4" h="202">
                  <a:moveTo>
                    <a:pt x="83" y="0"/>
                  </a:moveTo>
                  <a:lnTo>
                    <a:pt x="83" y="11"/>
                  </a:lnTo>
                  <a:lnTo>
                    <a:pt x="87" y="24"/>
                  </a:lnTo>
                  <a:lnTo>
                    <a:pt x="73" y="40"/>
                  </a:lnTo>
                  <a:lnTo>
                    <a:pt x="64" y="75"/>
                  </a:lnTo>
                  <a:lnTo>
                    <a:pt x="57" y="81"/>
                  </a:lnTo>
                  <a:lnTo>
                    <a:pt x="45" y="113"/>
                  </a:lnTo>
                  <a:lnTo>
                    <a:pt x="38" y="118"/>
                  </a:lnTo>
                  <a:lnTo>
                    <a:pt x="31" y="110"/>
                  </a:lnTo>
                  <a:lnTo>
                    <a:pt x="19" y="110"/>
                  </a:lnTo>
                  <a:lnTo>
                    <a:pt x="0" y="148"/>
                  </a:lnTo>
                  <a:lnTo>
                    <a:pt x="7" y="160"/>
                  </a:lnTo>
                  <a:lnTo>
                    <a:pt x="14" y="163"/>
                  </a:lnTo>
                  <a:lnTo>
                    <a:pt x="23" y="178"/>
                  </a:lnTo>
                  <a:lnTo>
                    <a:pt x="19" y="194"/>
                  </a:lnTo>
                  <a:lnTo>
                    <a:pt x="41" y="194"/>
                  </a:lnTo>
                  <a:lnTo>
                    <a:pt x="75" y="194"/>
                  </a:lnTo>
                  <a:lnTo>
                    <a:pt x="114" y="202"/>
                  </a:lnTo>
                  <a:lnTo>
                    <a:pt x="114" y="182"/>
                  </a:lnTo>
                  <a:lnTo>
                    <a:pt x="93" y="147"/>
                  </a:lnTo>
                  <a:lnTo>
                    <a:pt x="90" y="129"/>
                  </a:lnTo>
                  <a:lnTo>
                    <a:pt x="103" y="100"/>
                  </a:lnTo>
                  <a:lnTo>
                    <a:pt x="97" y="78"/>
                  </a:lnTo>
                  <a:lnTo>
                    <a:pt x="83" y="65"/>
                  </a:lnTo>
                  <a:lnTo>
                    <a:pt x="87" y="55"/>
                  </a:lnTo>
                  <a:lnTo>
                    <a:pt x="102" y="52"/>
                  </a:lnTo>
                  <a:lnTo>
                    <a:pt x="94" y="36"/>
                  </a:lnTo>
                  <a:lnTo>
                    <a:pt x="90" y="5"/>
                  </a:lnTo>
                  <a:lnTo>
                    <a:pt x="83"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0" name="Freeform 121"/>
            <p:cNvSpPr>
              <a:spLocks/>
            </p:cNvSpPr>
            <p:nvPr/>
          </p:nvSpPr>
          <p:spPr bwMode="auto">
            <a:xfrm>
              <a:off x="4562475" y="3675088"/>
              <a:ext cx="195263" cy="239712"/>
            </a:xfrm>
            <a:custGeom>
              <a:avLst/>
              <a:gdLst>
                <a:gd name="T0" fmla="*/ 2147483647 w 109"/>
                <a:gd name="T1" fmla="*/ 2147483647 h 153"/>
                <a:gd name="T2" fmla="*/ 2147483647 w 109"/>
                <a:gd name="T3" fmla="*/ 2147483647 h 153"/>
                <a:gd name="T4" fmla="*/ 2147483647 w 109"/>
                <a:gd name="T5" fmla="*/ 2147483647 h 153"/>
                <a:gd name="T6" fmla="*/ 2147483647 w 109"/>
                <a:gd name="T7" fmla="*/ 2147483647 h 153"/>
                <a:gd name="T8" fmla="*/ 2147483647 w 109"/>
                <a:gd name="T9" fmla="*/ 2147483647 h 153"/>
                <a:gd name="T10" fmla="*/ 2147483647 w 109"/>
                <a:gd name="T11" fmla="*/ 2147483647 h 153"/>
                <a:gd name="T12" fmla="*/ 2147483647 w 109"/>
                <a:gd name="T13" fmla="*/ 2147483647 h 153"/>
                <a:gd name="T14" fmla="*/ 2147483647 w 109"/>
                <a:gd name="T15" fmla="*/ 2147483647 h 153"/>
                <a:gd name="T16" fmla="*/ 2147483647 w 109"/>
                <a:gd name="T17" fmla="*/ 2147483647 h 153"/>
                <a:gd name="T18" fmla="*/ 2147483647 w 109"/>
                <a:gd name="T19" fmla="*/ 0 h 153"/>
                <a:gd name="T20" fmla="*/ 2147483647 w 109"/>
                <a:gd name="T21" fmla="*/ 2147483647 h 153"/>
                <a:gd name="T22" fmla="*/ 2147483647 w 109"/>
                <a:gd name="T23" fmla="*/ 0 h 153"/>
                <a:gd name="T24" fmla="*/ 2147483647 w 109"/>
                <a:gd name="T25" fmla="*/ 2147483647 h 153"/>
                <a:gd name="T26" fmla="*/ 2147483647 w 109"/>
                <a:gd name="T27" fmla="*/ 2147483647 h 153"/>
                <a:gd name="T28" fmla="*/ 2147483647 w 109"/>
                <a:gd name="T29" fmla="*/ 2147483647 h 153"/>
                <a:gd name="T30" fmla="*/ 2147483647 w 109"/>
                <a:gd name="T31" fmla="*/ 2147483647 h 153"/>
                <a:gd name="T32" fmla="*/ 2147483647 w 109"/>
                <a:gd name="T33" fmla="*/ 2147483647 h 153"/>
                <a:gd name="T34" fmla="*/ 2147483647 w 109"/>
                <a:gd name="T35" fmla="*/ 2147483647 h 153"/>
                <a:gd name="T36" fmla="*/ 2147483647 w 109"/>
                <a:gd name="T37" fmla="*/ 2147483647 h 153"/>
                <a:gd name="T38" fmla="*/ 2147483647 w 109"/>
                <a:gd name="T39" fmla="*/ 2147483647 h 153"/>
                <a:gd name="T40" fmla="*/ 2147483647 w 109"/>
                <a:gd name="T41" fmla="*/ 2147483647 h 153"/>
                <a:gd name="T42" fmla="*/ 2147483647 w 109"/>
                <a:gd name="T43" fmla="*/ 2147483647 h 153"/>
                <a:gd name="T44" fmla="*/ 2147483647 w 109"/>
                <a:gd name="T45" fmla="*/ 2147483647 h 153"/>
                <a:gd name="T46" fmla="*/ 2147483647 w 109"/>
                <a:gd name="T47" fmla="*/ 2147483647 h 153"/>
                <a:gd name="T48" fmla="*/ 2147483647 w 109"/>
                <a:gd name="T49" fmla="*/ 2147483647 h 153"/>
                <a:gd name="T50" fmla="*/ 0 w 109"/>
                <a:gd name="T51" fmla="*/ 2147483647 h 153"/>
                <a:gd name="T52" fmla="*/ 2147483647 w 109"/>
                <a:gd name="T53" fmla="*/ 2147483647 h 153"/>
                <a:gd name="T54" fmla="*/ 2147483647 w 109"/>
                <a:gd name="T55" fmla="*/ 2147483647 h 1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9"/>
                <a:gd name="T85" fmla="*/ 0 h 153"/>
                <a:gd name="T86" fmla="*/ 109 w 109"/>
                <a:gd name="T87" fmla="*/ 153 h 1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9" h="153">
                  <a:moveTo>
                    <a:pt x="21" y="143"/>
                  </a:moveTo>
                  <a:lnTo>
                    <a:pt x="25" y="147"/>
                  </a:lnTo>
                  <a:lnTo>
                    <a:pt x="33" y="150"/>
                  </a:lnTo>
                  <a:lnTo>
                    <a:pt x="44" y="143"/>
                  </a:lnTo>
                  <a:lnTo>
                    <a:pt x="47" y="150"/>
                  </a:lnTo>
                  <a:lnTo>
                    <a:pt x="68" y="134"/>
                  </a:lnTo>
                  <a:lnTo>
                    <a:pt x="75" y="102"/>
                  </a:lnTo>
                  <a:lnTo>
                    <a:pt x="95" y="77"/>
                  </a:lnTo>
                  <a:lnTo>
                    <a:pt x="99" y="31"/>
                  </a:lnTo>
                  <a:lnTo>
                    <a:pt x="109" y="0"/>
                  </a:lnTo>
                  <a:lnTo>
                    <a:pt x="99" y="6"/>
                  </a:lnTo>
                  <a:lnTo>
                    <a:pt x="91" y="0"/>
                  </a:lnTo>
                  <a:lnTo>
                    <a:pt x="78" y="6"/>
                  </a:lnTo>
                  <a:lnTo>
                    <a:pt x="71" y="16"/>
                  </a:lnTo>
                  <a:lnTo>
                    <a:pt x="71" y="36"/>
                  </a:lnTo>
                  <a:lnTo>
                    <a:pt x="32" y="28"/>
                  </a:lnTo>
                  <a:lnTo>
                    <a:pt x="40" y="34"/>
                  </a:lnTo>
                  <a:lnTo>
                    <a:pt x="37" y="38"/>
                  </a:lnTo>
                  <a:lnTo>
                    <a:pt x="44" y="44"/>
                  </a:lnTo>
                  <a:lnTo>
                    <a:pt x="40" y="61"/>
                  </a:lnTo>
                  <a:lnTo>
                    <a:pt x="43" y="85"/>
                  </a:lnTo>
                  <a:lnTo>
                    <a:pt x="40" y="107"/>
                  </a:lnTo>
                  <a:lnTo>
                    <a:pt x="19" y="99"/>
                  </a:lnTo>
                  <a:lnTo>
                    <a:pt x="2" y="112"/>
                  </a:lnTo>
                  <a:lnTo>
                    <a:pt x="5" y="127"/>
                  </a:lnTo>
                  <a:lnTo>
                    <a:pt x="0" y="137"/>
                  </a:lnTo>
                  <a:lnTo>
                    <a:pt x="11" y="153"/>
                  </a:lnTo>
                  <a:lnTo>
                    <a:pt x="21" y="14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1" name="Freeform 122"/>
            <p:cNvSpPr>
              <a:spLocks/>
            </p:cNvSpPr>
            <p:nvPr/>
          </p:nvSpPr>
          <p:spPr bwMode="auto">
            <a:xfrm>
              <a:off x="4562475" y="3675088"/>
              <a:ext cx="195263" cy="239712"/>
            </a:xfrm>
            <a:custGeom>
              <a:avLst/>
              <a:gdLst>
                <a:gd name="T0" fmla="*/ 2147483647 w 109"/>
                <a:gd name="T1" fmla="*/ 2147483647 h 153"/>
                <a:gd name="T2" fmla="*/ 2147483647 w 109"/>
                <a:gd name="T3" fmla="*/ 2147483647 h 153"/>
                <a:gd name="T4" fmla="*/ 2147483647 w 109"/>
                <a:gd name="T5" fmla="*/ 2147483647 h 153"/>
                <a:gd name="T6" fmla="*/ 2147483647 w 109"/>
                <a:gd name="T7" fmla="*/ 2147483647 h 153"/>
                <a:gd name="T8" fmla="*/ 2147483647 w 109"/>
                <a:gd name="T9" fmla="*/ 2147483647 h 153"/>
                <a:gd name="T10" fmla="*/ 2147483647 w 109"/>
                <a:gd name="T11" fmla="*/ 2147483647 h 153"/>
                <a:gd name="T12" fmla="*/ 2147483647 w 109"/>
                <a:gd name="T13" fmla="*/ 2147483647 h 153"/>
                <a:gd name="T14" fmla="*/ 2147483647 w 109"/>
                <a:gd name="T15" fmla="*/ 2147483647 h 153"/>
                <a:gd name="T16" fmla="*/ 2147483647 w 109"/>
                <a:gd name="T17" fmla="*/ 2147483647 h 153"/>
                <a:gd name="T18" fmla="*/ 2147483647 w 109"/>
                <a:gd name="T19" fmla="*/ 0 h 153"/>
                <a:gd name="T20" fmla="*/ 2147483647 w 109"/>
                <a:gd name="T21" fmla="*/ 2147483647 h 153"/>
                <a:gd name="T22" fmla="*/ 2147483647 w 109"/>
                <a:gd name="T23" fmla="*/ 0 h 153"/>
                <a:gd name="T24" fmla="*/ 2147483647 w 109"/>
                <a:gd name="T25" fmla="*/ 2147483647 h 153"/>
                <a:gd name="T26" fmla="*/ 2147483647 w 109"/>
                <a:gd name="T27" fmla="*/ 2147483647 h 153"/>
                <a:gd name="T28" fmla="*/ 2147483647 w 109"/>
                <a:gd name="T29" fmla="*/ 2147483647 h 153"/>
                <a:gd name="T30" fmla="*/ 2147483647 w 109"/>
                <a:gd name="T31" fmla="*/ 2147483647 h 153"/>
                <a:gd name="T32" fmla="*/ 2147483647 w 109"/>
                <a:gd name="T33" fmla="*/ 2147483647 h 153"/>
                <a:gd name="T34" fmla="*/ 2147483647 w 109"/>
                <a:gd name="T35" fmla="*/ 2147483647 h 153"/>
                <a:gd name="T36" fmla="*/ 2147483647 w 109"/>
                <a:gd name="T37" fmla="*/ 2147483647 h 153"/>
                <a:gd name="T38" fmla="*/ 2147483647 w 109"/>
                <a:gd name="T39" fmla="*/ 2147483647 h 153"/>
                <a:gd name="T40" fmla="*/ 2147483647 w 109"/>
                <a:gd name="T41" fmla="*/ 2147483647 h 153"/>
                <a:gd name="T42" fmla="*/ 2147483647 w 109"/>
                <a:gd name="T43" fmla="*/ 2147483647 h 153"/>
                <a:gd name="T44" fmla="*/ 2147483647 w 109"/>
                <a:gd name="T45" fmla="*/ 2147483647 h 153"/>
                <a:gd name="T46" fmla="*/ 2147483647 w 109"/>
                <a:gd name="T47" fmla="*/ 2147483647 h 153"/>
                <a:gd name="T48" fmla="*/ 2147483647 w 109"/>
                <a:gd name="T49" fmla="*/ 2147483647 h 153"/>
                <a:gd name="T50" fmla="*/ 0 w 109"/>
                <a:gd name="T51" fmla="*/ 2147483647 h 153"/>
                <a:gd name="T52" fmla="*/ 2147483647 w 109"/>
                <a:gd name="T53" fmla="*/ 2147483647 h 153"/>
                <a:gd name="T54" fmla="*/ 2147483647 w 109"/>
                <a:gd name="T55" fmla="*/ 2147483647 h 1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9"/>
                <a:gd name="T85" fmla="*/ 0 h 153"/>
                <a:gd name="T86" fmla="*/ 109 w 109"/>
                <a:gd name="T87" fmla="*/ 153 h 1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9" h="153">
                  <a:moveTo>
                    <a:pt x="21" y="143"/>
                  </a:moveTo>
                  <a:lnTo>
                    <a:pt x="25" y="147"/>
                  </a:lnTo>
                  <a:lnTo>
                    <a:pt x="33" y="150"/>
                  </a:lnTo>
                  <a:lnTo>
                    <a:pt x="44" y="143"/>
                  </a:lnTo>
                  <a:lnTo>
                    <a:pt x="47" y="150"/>
                  </a:lnTo>
                  <a:lnTo>
                    <a:pt x="68" y="134"/>
                  </a:lnTo>
                  <a:lnTo>
                    <a:pt x="75" y="102"/>
                  </a:lnTo>
                  <a:lnTo>
                    <a:pt x="95" y="77"/>
                  </a:lnTo>
                  <a:lnTo>
                    <a:pt x="99" y="31"/>
                  </a:lnTo>
                  <a:lnTo>
                    <a:pt x="109" y="0"/>
                  </a:lnTo>
                  <a:lnTo>
                    <a:pt x="99" y="6"/>
                  </a:lnTo>
                  <a:lnTo>
                    <a:pt x="91" y="0"/>
                  </a:lnTo>
                  <a:lnTo>
                    <a:pt x="78" y="6"/>
                  </a:lnTo>
                  <a:lnTo>
                    <a:pt x="71" y="16"/>
                  </a:lnTo>
                  <a:lnTo>
                    <a:pt x="71" y="36"/>
                  </a:lnTo>
                  <a:lnTo>
                    <a:pt x="32" y="28"/>
                  </a:lnTo>
                  <a:lnTo>
                    <a:pt x="40" y="34"/>
                  </a:lnTo>
                  <a:lnTo>
                    <a:pt x="37" y="38"/>
                  </a:lnTo>
                  <a:lnTo>
                    <a:pt x="44" y="44"/>
                  </a:lnTo>
                  <a:lnTo>
                    <a:pt x="40" y="61"/>
                  </a:lnTo>
                  <a:lnTo>
                    <a:pt x="43" y="85"/>
                  </a:lnTo>
                  <a:lnTo>
                    <a:pt x="40" y="107"/>
                  </a:lnTo>
                  <a:lnTo>
                    <a:pt x="19" y="99"/>
                  </a:lnTo>
                  <a:lnTo>
                    <a:pt x="2" y="112"/>
                  </a:lnTo>
                  <a:lnTo>
                    <a:pt x="5" y="127"/>
                  </a:lnTo>
                  <a:lnTo>
                    <a:pt x="0" y="137"/>
                  </a:lnTo>
                  <a:lnTo>
                    <a:pt x="11" y="153"/>
                  </a:lnTo>
                  <a:lnTo>
                    <a:pt x="21" y="14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2" name="Freeform 123"/>
            <p:cNvSpPr>
              <a:spLocks/>
            </p:cNvSpPr>
            <p:nvPr/>
          </p:nvSpPr>
          <p:spPr bwMode="auto">
            <a:xfrm>
              <a:off x="4497388" y="3717950"/>
              <a:ext cx="146050" cy="169863"/>
            </a:xfrm>
            <a:custGeom>
              <a:avLst/>
              <a:gdLst>
                <a:gd name="T0" fmla="*/ 2147483647 w 82"/>
                <a:gd name="T1" fmla="*/ 2147483647 h 109"/>
                <a:gd name="T2" fmla="*/ 2147483647 w 82"/>
                <a:gd name="T3" fmla="*/ 2147483647 h 109"/>
                <a:gd name="T4" fmla="*/ 2147483647 w 82"/>
                <a:gd name="T5" fmla="*/ 2147483647 h 109"/>
                <a:gd name="T6" fmla="*/ 2147483647 w 82"/>
                <a:gd name="T7" fmla="*/ 2147483647 h 109"/>
                <a:gd name="T8" fmla="*/ 2147483647 w 82"/>
                <a:gd name="T9" fmla="*/ 2147483647 h 109"/>
                <a:gd name="T10" fmla="*/ 2147483647 w 82"/>
                <a:gd name="T11" fmla="*/ 2147483647 h 109"/>
                <a:gd name="T12" fmla="*/ 2147483647 w 82"/>
                <a:gd name="T13" fmla="*/ 2147483647 h 109"/>
                <a:gd name="T14" fmla="*/ 2147483647 w 82"/>
                <a:gd name="T15" fmla="*/ 2147483647 h 109"/>
                <a:gd name="T16" fmla="*/ 2147483647 w 82"/>
                <a:gd name="T17" fmla="*/ 2147483647 h 109"/>
                <a:gd name="T18" fmla="*/ 2147483647 w 82"/>
                <a:gd name="T19" fmla="*/ 2147483647 h 109"/>
                <a:gd name="T20" fmla="*/ 2147483647 w 82"/>
                <a:gd name="T21" fmla="*/ 2147483647 h 109"/>
                <a:gd name="T22" fmla="*/ 0 w 82"/>
                <a:gd name="T23" fmla="*/ 2147483647 h 109"/>
                <a:gd name="T24" fmla="*/ 2147483647 w 82"/>
                <a:gd name="T25" fmla="*/ 2147483647 h 109"/>
                <a:gd name="T26" fmla="*/ 2147483647 w 82"/>
                <a:gd name="T27" fmla="*/ 2147483647 h 109"/>
                <a:gd name="T28" fmla="*/ 2147483647 w 82"/>
                <a:gd name="T29" fmla="*/ 2147483647 h 109"/>
                <a:gd name="T30" fmla="*/ 2147483647 w 82"/>
                <a:gd name="T31" fmla="*/ 2147483647 h 109"/>
                <a:gd name="T32" fmla="*/ 2147483647 w 82"/>
                <a:gd name="T33" fmla="*/ 0 h 109"/>
                <a:gd name="T34" fmla="*/ 2147483647 w 82"/>
                <a:gd name="T35" fmla="*/ 0 h 109"/>
                <a:gd name="T36" fmla="*/ 2147483647 w 82"/>
                <a:gd name="T37" fmla="*/ 214748364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09"/>
                <a:gd name="T59" fmla="*/ 82 w 82"/>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09">
                  <a:moveTo>
                    <a:pt x="78" y="6"/>
                  </a:moveTo>
                  <a:lnTo>
                    <a:pt x="75" y="10"/>
                  </a:lnTo>
                  <a:lnTo>
                    <a:pt x="82" y="16"/>
                  </a:lnTo>
                  <a:lnTo>
                    <a:pt x="78" y="33"/>
                  </a:lnTo>
                  <a:lnTo>
                    <a:pt x="81" y="57"/>
                  </a:lnTo>
                  <a:lnTo>
                    <a:pt x="78" y="79"/>
                  </a:lnTo>
                  <a:lnTo>
                    <a:pt x="57" y="71"/>
                  </a:lnTo>
                  <a:lnTo>
                    <a:pt x="40" y="84"/>
                  </a:lnTo>
                  <a:lnTo>
                    <a:pt x="43" y="99"/>
                  </a:lnTo>
                  <a:lnTo>
                    <a:pt x="38" y="109"/>
                  </a:lnTo>
                  <a:lnTo>
                    <a:pt x="16" y="86"/>
                  </a:lnTo>
                  <a:lnTo>
                    <a:pt x="0" y="52"/>
                  </a:lnTo>
                  <a:lnTo>
                    <a:pt x="7" y="45"/>
                  </a:lnTo>
                  <a:lnTo>
                    <a:pt x="9" y="38"/>
                  </a:lnTo>
                  <a:lnTo>
                    <a:pt x="14" y="22"/>
                  </a:lnTo>
                  <a:lnTo>
                    <a:pt x="38" y="17"/>
                  </a:lnTo>
                  <a:lnTo>
                    <a:pt x="36" y="0"/>
                  </a:lnTo>
                  <a:lnTo>
                    <a:pt x="70" y="0"/>
                  </a:lnTo>
                  <a:lnTo>
                    <a:pt x="78"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3" name="Freeform 124"/>
            <p:cNvSpPr>
              <a:spLocks/>
            </p:cNvSpPr>
            <p:nvPr/>
          </p:nvSpPr>
          <p:spPr bwMode="auto">
            <a:xfrm>
              <a:off x="4497388" y="3717950"/>
              <a:ext cx="146050" cy="169863"/>
            </a:xfrm>
            <a:custGeom>
              <a:avLst/>
              <a:gdLst>
                <a:gd name="T0" fmla="*/ 2147483647 w 82"/>
                <a:gd name="T1" fmla="*/ 2147483647 h 109"/>
                <a:gd name="T2" fmla="*/ 2147483647 w 82"/>
                <a:gd name="T3" fmla="*/ 2147483647 h 109"/>
                <a:gd name="T4" fmla="*/ 2147483647 w 82"/>
                <a:gd name="T5" fmla="*/ 2147483647 h 109"/>
                <a:gd name="T6" fmla="*/ 2147483647 w 82"/>
                <a:gd name="T7" fmla="*/ 2147483647 h 109"/>
                <a:gd name="T8" fmla="*/ 2147483647 w 82"/>
                <a:gd name="T9" fmla="*/ 2147483647 h 109"/>
                <a:gd name="T10" fmla="*/ 2147483647 w 82"/>
                <a:gd name="T11" fmla="*/ 2147483647 h 109"/>
                <a:gd name="T12" fmla="*/ 2147483647 w 82"/>
                <a:gd name="T13" fmla="*/ 2147483647 h 109"/>
                <a:gd name="T14" fmla="*/ 2147483647 w 82"/>
                <a:gd name="T15" fmla="*/ 2147483647 h 109"/>
                <a:gd name="T16" fmla="*/ 2147483647 w 82"/>
                <a:gd name="T17" fmla="*/ 2147483647 h 109"/>
                <a:gd name="T18" fmla="*/ 2147483647 w 82"/>
                <a:gd name="T19" fmla="*/ 2147483647 h 109"/>
                <a:gd name="T20" fmla="*/ 2147483647 w 82"/>
                <a:gd name="T21" fmla="*/ 2147483647 h 109"/>
                <a:gd name="T22" fmla="*/ 0 w 82"/>
                <a:gd name="T23" fmla="*/ 2147483647 h 109"/>
                <a:gd name="T24" fmla="*/ 2147483647 w 82"/>
                <a:gd name="T25" fmla="*/ 2147483647 h 109"/>
                <a:gd name="T26" fmla="*/ 2147483647 w 82"/>
                <a:gd name="T27" fmla="*/ 2147483647 h 109"/>
                <a:gd name="T28" fmla="*/ 2147483647 w 82"/>
                <a:gd name="T29" fmla="*/ 2147483647 h 109"/>
                <a:gd name="T30" fmla="*/ 2147483647 w 82"/>
                <a:gd name="T31" fmla="*/ 2147483647 h 109"/>
                <a:gd name="T32" fmla="*/ 2147483647 w 82"/>
                <a:gd name="T33" fmla="*/ 0 h 109"/>
                <a:gd name="T34" fmla="*/ 2147483647 w 82"/>
                <a:gd name="T35" fmla="*/ 0 h 109"/>
                <a:gd name="T36" fmla="*/ 2147483647 w 82"/>
                <a:gd name="T37" fmla="*/ 214748364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09"/>
                <a:gd name="T59" fmla="*/ 82 w 82"/>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09">
                  <a:moveTo>
                    <a:pt x="78" y="6"/>
                  </a:moveTo>
                  <a:lnTo>
                    <a:pt x="75" y="10"/>
                  </a:lnTo>
                  <a:lnTo>
                    <a:pt x="82" y="16"/>
                  </a:lnTo>
                  <a:lnTo>
                    <a:pt x="78" y="33"/>
                  </a:lnTo>
                  <a:lnTo>
                    <a:pt x="81" y="57"/>
                  </a:lnTo>
                  <a:lnTo>
                    <a:pt x="78" y="79"/>
                  </a:lnTo>
                  <a:lnTo>
                    <a:pt x="57" y="71"/>
                  </a:lnTo>
                  <a:lnTo>
                    <a:pt x="40" y="84"/>
                  </a:lnTo>
                  <a:lnTo>
                    <a:pt x="43" y="99"/>
                  </a:lnTo>
                  <a:lnTo>
                    <a:pt x="38" y="109"/>
                  </a:lnTo>
                  <a:lnTo>
                    <a:pt x="16" y="86"/>
                  </a:lnTo>
                  <a:lnTo>
                    <a:pt x="0" y="52"/>
                  </a:lnTo>
                  <a:lnTo>
                    <a:pt x="7" y="45"/>
                  </a:lnTo>
                  <a:lnTo>
                    <a:pt x="9" y="38"/>
                  </a:lnTo>
                  <a:lnTo>
                    <a:pt x="14" y="22"/>
                  </a:lnTo>
                  <a:lnTo>
                    <a:pt x="38" y="17"/>
                  </a:lnTo>
                  <a:lnTo>
                    <a:pt x="36" y="0"/>
                  </a:lnTo>
                  <a:lnTo>
                    <a:pt x="70" y="0"/>
                  </a:lnTo>
                  <a:lnTo>
                    <a:pt x="78"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4" name="Freeform 125"/>
            <p:cNvSpPr>
              <a:spLocks/>
            </p:cNvSpPr>
            <p:nvPr/>
          </p:nvSpPr>
          <p:spPr bwMode="auto">
            <a:xfrm>
              <a:off x="4510088" y="3717950"/>
              <a:ext cx="52387" cy="34925"/>
            </a:xfrm>
            <a:custGeom>
              <a:avLst/>
              <a:gdLst>
                <a:gd name="T0" fmla="*/ 2147483647 w 31"/>
                <a:gd name="T1" fmla="*/ 2147483647 h 22"/>
                <a:gd name="T2" fmla="*/ 2147483647 w 31"/>
                <a:gd name="T3" fmla="*/ 0 h 22"/>
                <a:gd name="T4" fmla="*/ 2147483647 w 31"/>
                <a:gd name="T5" fmla="*/ 0 h 22"/>
                <a:gd name="T6" fmla="*/ 0 w 31"/>
                <a:gd name="T7" fmla="*/ 2147483647 h 22"/>
                <a:gd name="T8" fmla="*/ 2147483647 w 31"/>
                <a:gd name="T9" fmla="*/ 2147483647 h 22"/>
                <a:gd name="T10" fmla="*/ 2147483647 w 31"/>
                <a:gd name="T11" fmla="*/ 2147483647 h 22"/>
                <a:gd name="T12" fmla="*/ 0 60000 65536"/>
                <a:gd name="T13" fmla="*/ 0 60000 65536"/>
                <a:gd name="T14" fmla="*/ 0 60000 65536"/>
                <a:gd name="T15" fmla="*/ 0 60000 65536"/>
                <a:gd name="T16" fmla="*/ 0 60000 65536"/>
                <a:gd name="T17" fmla="*/ 0 60000 65536"/>
                <a:gd name="T18" fmla="*/ 0 w 31"/>
                <a:gd name="T19" fmla="*/ 0 h 22"/>
                <a:gd name="T20" fmla="*/ 31 w 31"/>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1" h="22">
                  <a:moveTo>
                    <a:pt x="31" y="17"/>
                  </a:moveTo>
                  <a:lnTo>
                    <a:pt x="29" y="0"/>
                  </a:lnTo>
                  <a:lnTo>
                    <a:pt x="7" y="0"/>
                  </a:lnTo>
                  <a:lnTo>
                    <a:pt x="0" y="17"/>
                  </a:lnTo>
                  <a:lnTo>
                    <a:pt x="5" y="22"/>
                  </a:lnTo>
                  <a:lnTo>
                    <a:pt x="31" y="1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5" name="Freeform 126"/>
            <p:cNvSpPr>
              <a:spLocks/>
            </p:cNvSpPr>
            <p:nvPr/>
          </p:nvSpPr>
          <p:spPr bwMode="auto">
            <a:xfrm>
              <a:off x="4510088" y="3717950"/>
              <a:ext cx="52387" cy="34925"/>
            </a:xfrm>
            <a:custGeom>
              <a:avLst/>
              <a:gdLst>
                <a:gd name="T0" fmla="*/ 2147483647 w 31"/>
                <a:gd name="T1" fmla="*/ 2147483647 h 22"/>
                <a:gd name="T2" fmla="*/ 2147483647 w 31"/>
                <a:gd name="T3" fmla="*/ 0 h 22"/>
                <a:gd name="T4" fmla="*/ 2147483647 w 31"/>
                <a:gd name="T5" fmla="*/ 0 h 22"/>
                <a:gd name="T6" fmla="*/ 0 w 31"/>
                <a:gd name="T7" fmla="*/ 2147483647 h 22"/>
                <a:gd name="T8" fmla="*/ 2147483647 w 31"/>
                <a:gd name="T9" fmla="*/ 2147483647 h 22"/>
                <a:gd name="T10" fmla="*/ 2147483647 w 31"/>
                <a:gd name="T11" fmla="*/ 2147483647 h 22"/>
                <a:gd name="T12" fmla="*/ 0 60000 65536"/>
                <a:gd name="T13" fmla="*/ 0 60000 65536"/>
                <a:gd name="T14" fmla="*/ 0 60000 65536"/>
                <a:gd name="T15" fmla="*/ 0 60000 65536"/>
                <a:gd name="T16" fmla="*/ 0 60000 65536"/>
                <a:gd name="T17" fmla="*/ 0 60000 65536"/>
                <a:gd name="T18" fmla="*/ 0 w 31"/>
                <a:gd name="T19" fmla="*/ 0 h 22"/>
                <a:gd name="T20" fmla="*/ 31 w 31"/>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1" h="22">
                  <a:moveTo>
                    <a:pt x="31" y="17"/>
                  </a:moveTo>
                  <a:lnTo>
                    <a:pt x="29" y="0"/>
                  </a:lnTo>
                  <a:lnTo>
                    <a:pt x="7" y="0"/>
                  </a:lnTo>
                  <a:lnTo>
                    <a:pt x="0" y="17"/>
                  </a:lnTo>
                  <a:lnTo>
                    <a:pt x="5" y="22"/>
                  </a:lnTo>
                  <a:lnTo>
                    <a:pt x="31" y="1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6" name="Freeform 127"/>
            <p:cNvSpPr>
              <a:spLocks/>
            </p:cNvSpPr>
            <p:nvPr/>
          </p:nvSpPr>
          <p:spPr bwMode="auto">
            <a:xfrm>
              <a:off x="4173538" y="3468713"/>
              <a:ext cx="119062" cy="176212"/>
            </a:xfrm>
            <a:custGeom>
              <a:avLst/>
              <a:gdLst>
                <a:gd name="T0" fmla="*/ 2147483647 w 66"/>
                <a:gd name="T1" fmla="*/ 2147483647 h 112"/>
                <a:gd name="T2" fmla="*/ 2147483647 w 66"/>
                <a:gd name="T3" fmla="*/ 2147483647 h 112"/>
                <a:gd name="T4" fmla="*/ 2147483647 w 66"/>
                <a:gd name="T5" fmla="*/ 0 h 112"/>
                <a:gd name="T6" fmla="*/ 2147483647 w 66"/>
                <a:gd name="T7" fmla="*/ 2147483647 h 112"/>
                <a:gd name="T8" fmla="*/ 2147483647 w 66"/>
                <a:gd name="T9" fmla="*/ 2147483647 h 112"/>
                <a:gd name="T10" fmla="*/ 2147483647 w 66"/>
                <a:gd name="T11" fmla="*/ 2147483647 h 112"/>
                <a:gd name="T12" fmla="*/ 2147483647 w 66"/>
                <a:gd name="T13" fmla="*/ 2147483647 h 112"/>
                <a:gd name="T14" fmla="*/ 2147483647 w 66"/>
                <a:gd name="T15" fmla="*/ 2147483647 h 112"/>
                <a:gd name="T16" fmla="*/ 2147483647 w 66"/>
                <a:gd name="T17" fmla="*/ 2147483647 h 112"/>
                <a:gd name="T18" fmla="*/ 0 w 66"/>
                <a:gd name="T19" fmla="*/ 2147483647 h 112"/>
                <a:gd name="T20" fmla="*/ 2147483647 w 66"/>
                <a:gd name="T21" fmla="*/ 2147483647 h 112"/>
                <a:gd name="T22" fmla="*/ 2147483647 w 66"/>
                <a:gd name="T23" fmla="*/ 2147483647 h 112"/>
                <a:gd name="T24" fmla="*/ 2147483647 w 66"/>
                <a:gd name="T25" fmla="*/ 2147483647 h 112"/>
                <a:gd name="T26" fmla="*/ 2147483647 w 66"/>
                <a:gd name="T27" fmla="*/ 2147483647 h 112"/>
                <a:gd name="T28" fmla="*/ 2147483647 w 66"/>
                <a:gd name="T29" fmla="*/ 2147483647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112"/>
                <a:gd name="T47" fmla="*/ 66 w 66"/>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112">
                  <a:moveTo>
                    <a:pt x="59" y="75"/>
                  </a:moveTo>
                  <a:lnTo>
                    <a:pt x="56" y="38"/>
                  </a:lnTo>
                  <a:lnTo>
                    <a:pt x="45" y="0"/>
                  </a:lnTo>
                  <a:lnTo>
                    <a:pt x="9" y="3"/>
                  </a:lnTo>
                  <a:lnTo>
                    <a:pt x="6" y="5"/>
                  </a:lnTo>
                  <a:lnTo>
                    <a:pt x="9" y="27"/>
                  </a:lnTo>
                  <a:lnTo>
                    <a:pt x="13" y="51"/>
                  </a:lnTo>
                  <a:lnTo>
                    <a:pt x="1" y="80"/>
                  </a:lnTo>
                  <a:lnTo>
                    <a:pt x="9" y="105"/>
                  </a:lnTo>
                  <a:lnTo>
                    <a:pt x="0" y="108"/>
                  </a:lnTo>
                  <a:lnTo>
                    <a:pt x="18" y="112"/>
                  </a:lnTo>
                  <a:lnTo>
                    <a:pt x="52" y="94"/>
                  </a:lnTo>
                  <a:lnTo>
                    <a:pt x="63" y="94"/>
                  </a:lnTo>
                  <a:lnTo>
                    <a:pt x="66" y="89"/>
                  </a:lnTo>
                  <a:lnTo>
                    <a:pt x="59" y="7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7" name="Freeform 128"/>
            <p:cNvSpPr>
              <a:spLocks/>
            </p:cNvSpPr>
            <p:nvPr/>
          </p:nvSpPr>
          <p:spPr bwMode="auto">
            <a:xfrm>
              <a:off x="4173538" y="3468713"/>
              <a:ext cx="119062" cy="176212"/>
            </a:xfrm>
            <a:custGeom>
              <a:avLst/>
              <a:gdLst>
                <a:gd name="T0" fmla="*/ 2147483647 w 66"/>
                <a:gd name="T1" fmla="*/ 2147483647 h 112"/>
                <a:gd name="T2" fmla="*/ 2147483647 w 66"/>
                <a:gd name="T3" fmla="*/ 2147483647 h 112"/>
                <a:gd name="T4" fmla="*/ 2147483647 w 66"/>
                <a:gd name="T5" fmla="*/ 0 h 112"/>
                <a:gd name="T6" fmla="*/ 2147483647 w 66"/>
                <a:gd name="T7" fmla="*/ 2147483647 h 112"/>
                <a:gd name="T8" fmla="*/ 2147483647 w 66"/>
                <a:gd name="T9" fmla="*/ 2147483647 h 112"/>
                <a:gd name="T10" fmla="*/ 2147483647 w 66"/>
                <a:gd name="T11" fmla="*/ 2147483647 h 112"/>
                <a:gd name="T12" fmla="*/ 2147483647 w 66"/>
                <a:gd name="T13" fmla="*/ 2147483647 h 112"/>
                <a:gd name="T14" fmla="*/ 2147483647 w 66"/>
                <a:gd name="T15" fmla="*/ 2147483647 h 112"/>
                <a:gd name="T16" fmla="*/ 2147483647 w 66"/>
                <a:gd name="T17" fmla="*/ 2147483647 h 112"/>
                <a:gd name="T18" fmla="*/ 0 w 66"/>
                <a:gd name="T19" fmla="*/ 2147483647 h 112"/>
                <a:gd name="T20" fmla="*/ 2147483647 w 66"/>
                <a:gd name="T21" fmla="*/ 2147483647 h 112"/>
                <a:gd name="T22" fmla="*/ 2147483647 w 66"/>
                <a:gd name="T23" fmla="*/ 2147483647 h 112"/>
                <a:gd name="T24" fmla="*/ 2147483647 w 66"/>
                <a:gd name="T25" fmla="*/ 2147483647 h 112"/>
                <a:gd name="T26" fmla="*/ 2147483647 w 66"/>
                <a:gd name="T27" fmla="*/ 2147483647 h 112"/>
                <a:gd name="T28" fmla="*/ 2147483647 w 66"/>
                <a:gd name="T29" fmla="*/ 2147483647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112"/>
                <a:gd name="T47" fmla="*/ 66 w 66"/>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112">
                  <a:moveTo>
                    <a:pt x="59" y="75"/>
                  </a:moveTo>
                  <a:lnTo>
                    <a:pt x="56" y="38"/>
                  </a:lnTo>
                  <a:lnTo>
                    <a:pt x="45" y="0"/>
                  </a:lnTo>
                  <a:lnTo>
                    <a:pt x="9" y="3"/>
                  </a:lnTo>
                  <a:lnTo>
                    <a:pt x="6" y="5"/>
                  </a:lnTo>
                  <a:lnTo>
                    <a:pt x="9" y="27"/>
                  </a:lnTo>
                  <a:lnTo>
                    <a:pt x="13" y="51"/>
                  </a:lnTo>
                  <a:lnTo>
                    <a:pt x="1" y="80"/>
                  </a:lnTo>
                  <a:lnTo>
                    <a:pt x="9" y="105"/>
                  </a:lnTo>
                  <a:lnTo>
                    <a:pt x="0" y="108"/>
                  </a:lnTo>
                  <a:lnTo>
                    <a:pt x="18" y="112"/>
                  </a:lnTo>
                  <a:lnTo>
                    <a:pt x="52" y="94"/>
                  </a:lnTo>
                  <a:lnTo>
                    <a:pt x="63" y="94"/>
                  </a:lnTo>
                  <a:lnTo>
                    <a:pt x="66" y="89"/>
                  </a:lnTo>
                  <a:lnTo>
                    <a:pt x="59" y="7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8" name="Freeform 129"/>
            <p:cNvSpPr>
              <a:spLocks/>
            </p:cNvSpPr>
            <p:nvPr/>
          </p:nvSpPr>
          <p:spPr bwMode="auto">
            <a:xfrm>
              <a:off x="4254500" y="3468713"/>
              <a:ext cx="55563" cy="138112"/>
            </a:xfrm>
            <a:custGeom>
              <a:avLst/>
              <a:gdLst>
                <a:gd name="T0" fmla="*/ 2147483647 w 32"/>
                <a:gd name="T1" fmla="*/ 2147483647 h 89"/>
                <a:gd name="T2" fmla="*/ 2147483647 w 32"/>
                <a:gd name="T3" fmla="*/ 2147483647 h 89"/>
                <a:gd name="T4" fmla="*/ 0 w 32"/>
                <a:gd name="T5" fmla="*/ 0 h 89"/>
                <a:gd name="T6" fmla="*/ 2147483647 w 32"/>
                <a:gd name="T7" fmla="*/ 2147483647 h 89"/>
                <a:gd name="T8" fmla="*/ 2147483647 w 32"/>
                <a:gd name="T9" fmla="*/ 2147483647 h 89"/>
                <a:gd name="T10" fmla="*/ 2147483647 w 32"/>
                <a:gd name="T11" fmla="*/ 2147483647 h 89"/>
                <a:gd name="T12" fmla="*/ 2147483647 w 32"/>
                <a:gd name="T13" fmla="*/ 2147483647 h 89"/>
                <a:gd name="T14" fmla="*/ 2147483647 w 32"/>
                <a:gd name="T15" fmla="*/ 2147483647 h 89"/>
                <a:gd name="T16" fmla="*/ 2147483647 w 32"/>
                <a:gd name="T17" fmla="*/ 2147483647 h 89"/>
                <a:gd name="T18" fmla="*/ 2147483647 w 32"/>
                <a:gd name="T19" fmla="*/ 2147483647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89"/>
                <a:gd name="T32" fmla="*/ 32 w 32"/>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89">
                  <a:moveTo>
                    <a:pt x="14" y="75"/>
                  </a:moveTo>
                  <a:lnTo>
                    <a:pt x="11" y="38"/>
                  </a:lnTo>
                  <a:lnTo>
                    <a:pt x="0" y="0"/>
                  </a:lnTo>
                  <a:lnTo>
                    <a:pt x="17" y="3"/>
                  </a:lnTo>
                  <a:lnTo>
                    <a:pt x="14" y="13"/>
                  </a:lnTo>
                  <a:lnTo>
                    <a:pt x="24" y="24"/>
                  </a:lnTo>
                  <a:lnTo>
                    <a:pt x="30" y="45"/>
                  </a:lnTo>
                  <a:lnTo>
                    <a:pt x="32" y="87"/>
                  </a:lnTo>
                  <a:lnTo>
                    <a:pt x="21" y="89"/>
                  </a:lnTo>
                  <a:lnTo>
                    <a:pt x="14" y="7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79" name="Freeform 130"/>
            <p:cNvSpPr>
              <a:spLocks/>
            </p:cNvSpPr>
            <p:nvPr/>
          </p:nvSpPr>
          <p:spPr bwMode="auto">
            <a:xfrm>
              <a:off x="4254500" y="3468713"/>
              <a:ext cx="55563" cy="138112"/>
            </a:xfrm>
            <a:custGeom>
              <a:avLst/>
              <a:gdLst>
                <a:gd name="T0" fmla="*/ 2147483647 w 32"/>
                <a:gd name="T1" fmla="*/ 2147483647 h 89"/>
                <a:gd name="T2" fmla="*/ 2147483647 w 32"/>
                <a:gd name="T3" fmla="*/ 2147483647 h 89"/>
                <a:gd name="T4" fmla="*/ 0 w 32"/>
                <a:gd name="T5" fmla="*/ 0 h 89"/>
                <a:gd name="T6" fmla="*/ 2147483647 w 32"/>
                <a:gd name="T7" fmla="*/ 2147483647 h 89"/>
                <a:gd name="T8" fmla="*/ 2147483647 w 32"/>
                <a:gd name="T9" fmla="*/ 2147483647 h 89"/>
                <a:gd name="T10" fmla="*/ 2147483647 w 32"/>
                <a:gd name="T11" fmla="*/ 2147483647 h 89"/>
                <a:gd name="T12" fmla="*/ 2147483647 w 32"/>
                <a:gd name="T13" fmla="*/ 2147483647 h 89"/>
                <a:gd name="T14" fmla="*/ 2147483647 w 32"/>
                <a:gd name="T15" fmla="*/ 2147483647 h 89"/>
                <a:gd name="T16" fmla="*/ 2147483647 w 32"/>
                <a:gd name="T17" fmla="*/ 2147483647 h 89"/>
                <a:gd name="T18" fmla="*/ 2147483647 w 32"/>
                <a:gd name="T19" fmla="*/ 2147483647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89"/>
                <a:gd name="T32" fmla="*/ 32 w 32"/>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89">
                  <a:moveTo>
                    <a:pt x="14" y="75"/>
                  </a:moveTo>
                  <a:lnTo>
                    <a:pt x="11" y="38"/>
                  </a:lnTo>
                  <a:lnTo>
                    <a:pt x="0" y="0"/>
                  </a:lnTo>
                  <a:lnTo>
                    <a:pt x="17" y="3"/>
                  </a:lnTo>
                  <a:lnTo>
                    <a:pt x="14" y="13"/>
                  </a:lnTo>
                  <a:lnTo>
                    <a:pt x="24" y="24"/>
                  </a:lnTo>
                  <a:lnTo>
                    <a:pt x="30" y="45"/>
                  </a:lnTo>
                  <a:lnTo>
                    <a:pt x="32" y="87"/>
                  </a:lnTo>
                  <a:lnTo>
                    <a:pt x="21" y="89"/>
                  </a:lnTo>
                  <a:lnTo>
                    <a:pt x="14" y="7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80" name="Freeform 131"/>
            <p:cNvSpPr>
              <a:spLocks/>
            </p:cNvSpPr>
            <p:nvPr/>
          </p:nvSpPr>
          <p:spPr bwMode="auto">
            <a:xfrm>
              <a:off x="4330700" y="3394100"/>
              <a:ext cx="312738" cy="263525"/>
            </a:xfrm>
            <a:custGeom>
              <a:avLst/>
              <a:gdLst>
                <a:gd name="T0" fmla="*/ 2147483647 w 174"/>
                <a:gd name="T1" fmla="*/ 2147483647 h 168"/>
                <a:gd name="T2" fmla="*/ 2147483647 w 174"/>
                <a:gd name="T3" fmla="*/ 0 h 168"/>
                <a:gd name="T4" fmla="*/ 2147483647 w 174"/>
                <a:gd name="T5" fmla="*/ 0 h 168"/>
                <a:gd name="T6" fmla="*/ 2147483647 w 174"/>
                <a:gd name="T7" fmla="*/ 2147483647 h 168"/>
                <a:gd name="T8" fmla="*/ 2147483647 w 174"/>
                <a:gd name="T9" fmla="*/ 2147483647 h 168"/>
                <a:gd name="T10" fmla="*/ 2147483647 w 174"/>
                <a:gd name="T11" fmla="*/ 2147483647 h 168"/>
                <a:gd name="T12" fmla="*/ 2147483647 w 174"/>
                <a:gd name="T13" fmla="*/ 2147483647 h 168"/>
                <a:gd name="T14" fmla="*/ 2147483647 w 174"/>
                <a:gd name="T15" fmla="*/ 2147483647 h 168"/>
                <a:gd name="T16" fmla="*/ 2147483647 w 174"/>
                <a:gd name="T17" fmla="*/ 0 h 168"/>
                <a:gd name="T18" fmla="*/ 2147483647 w 174"/>
                <a:gd name="T19" fmla="*/ 2147483647 h 168"/>
                <a:gd name="T20" fmla="*/ 2147483647 w 174"/>
                <a:gd name="T21" fmla="*/ 2147483647 h 168"/>
                <a:gd name="T22" fmla="*/ 2147483647 w 174"/>
                <a:gd name="T23" fmla="*/ 2147483647 h 168"/>
                <a:gd name="T24" fmla="*/ 2147483647 w 174"/>
                <a:gd name="T25" fmla="*/ 2147483647 h 168"/>
                <a:gd name="T26" fmla="*/ 2147483647 w 174"/>
                <a:gd name="T27" fmla="*/ 2147483647 h 168"/>
                <a:gd name="T28" fmla="*/ 0 w 174"/>
                <a:gd name="T29" fmla="*/ 2147483647 h 168"/>
                <a:gd name="T30" fmla="*/ 2147483647 w 174"/>
                <a:gd name="T31" fmla="*/ 2147483647 h 168"/>
                <a:gd name="T32" fmla="*/ 2147483647 w 174"/>
                <a:gd name="T33" fmla="*/ 2147483647 h 168"/>
                <a:gd name="T34" fmla="*/ 2147483647 w 174"/>
                <a:gd name="T35" fmla="*/ 2147483647 h 168"/>
                <a:gd name="T36" fmla="*/ 2147483647 w 174"/>
                <a:gd name="T37" fmla="*/ 2147483647 h 168"/>
                <a:gd name="T38" fmla="*/ 2147483647 w 174"/>
                <a:gd name="T39" fmla="*/ 2147483647 h 168"/>
                <a:gd name="T40" fmla="*/ 2147483647 w 174"/>
                <a:gd name="T41" fmla="*/ 2147483647 h 168"/>
                <a:gd name="T42" fmla="*/ 2147483647 w 174"/>
                <a:gd name="T43" fmla="*/ 2147483647 h 168"/>
                <a:gd name="T44" fmla="*/ 2147483647 w 174"/>
                <a:gd name="T45" fmla="*/ 2147483647 h 168"/>
                <a:gd name="T46" fmla="*/ 2147483647 w 174"/>
                <a:gd name="T47" fmla="*/ 2147483647 h 168"/>
                <a:gd name="T48" fmla="*/ 2147483647 w 174"/>
                <a:gd name="T49" fmla="*/ 2147483647 h 168"/>
                <a:gd name="T50" fmla="*/ 2147483647 w 174"/>
                <a:gd name="T51" fmla="*/ 2147483647 h 168"/>
                <a:gd name="T52" fmla="*/ 2147483647 w 174"/>
                <a:gd name="T53" fmla="*/ 2147483647 h 168"/>
                <a:gd name="T54" fmla="*/ 2147483647 w 174"/>
                <a:gd name="T55" fmla="*/ 2147483647 h 168"/>
                <a:gd name="T56" fmla="*/ 2147483647 w 174"/>
                <a:gd name="T57" fmla="*/ 2147483647 h 168"/>
                <a:gd name="T58" fmla="*/ 2147483647 w 174"/>
                <a:gd name="T59" fmla="*/ 2147483647 h 1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4"/>
                <a:gd name="T91" fmla="*/ 0 h 168"/>
                <a:gd name="T92" fmla="*/ 174 w 174"/>
                <a:gd name="T93" fmla="*/ 168 h 1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4" h="168">
                  <a:moveTo>
                    <a:pt x="170" y="12"/>
                  </a:moveTo>
                  <a:lnTo>
                    <a:pt x="162" y="0"/>
                  </a:lnTo>
                  <a:lnTo>
                    <a:pt x="158" y="0"/>
                  </a:lnTo>
                  <a:lnTo>
                    <a:pt x="144" y="10"/>
                  </a:lnTo>
                  <a:lnTo>
                    <a:pt x="117" y="7"/>
                  </a:lnTo>
                  <a:lnTo>
                    <a:pt x="99" y="17"/>
                  </a:lnTo>
                  <a:lnTo>
                    <a:pt x="79" y="7"/>
                  </a:lnTo>
                  <a:lnTo>
                    <a:pt x="66" y="14"/>
                  </a:lnTo>
                  <a:lnTo>
                    <a:pt x="45" y="0"/>
                  </a:lnTo>
                  <a:lnTo>
                    <a:pt x="33" y="1"/>
                  </a:lnTo>
                  <a:lnTo>
                    <a:pt x="17" y="20"/>
                  </a:lnTo>
                  <a:lnTo>
                    <a:pt x="16" y="36"/>
                  </a:lnTo>
                  <a:lnTo>
                    <a:pt x="18" y="55"/>
                  </a:lnTo>
                  <a:lnTo>
                    <a:pt x="3" y="93"/>
                  </a:lnTo>
                  <a:lnTo>
                    <a:pt x="0" y="133"/>
                  </a:lnTo>
                  <a:lnTo>
                    <a:pt x="21" y="130"/>
                  </a:lnTo>
                  <a:lnTo>
                    <a:pt x="37" y="139"/>
                  </a:lnTo>
                  <a:lnTo>
                    <a:pt x="42" y="163"/>
                  </a:lnTo>
                  <a:lnTo>
                    <a:pt x="49" y="168"/>
                  </a:lnTo>
                  <a:lnTo>
                    <a:pt x="87" y="160"/>
                  </a:lnTo>
                  <a:lnTo>
                    <a:pt x="106" y="122"/>
                  </a:lnTo>
                  <a:lnTo>
                    <a:pt x="118" y="122"/>
                  </a:lnTo>
                  <a:lnTo>
                    <a:pt x="125" y="130"/>
                  </a:lnTo>
                  <a:lnTo>
                    <a:pt x="132" y="125"/>
                  </a:lnTo>
                  <a:lnTo>
                    <a:pt x="144" y="93"/>
                  </a:lnTo>
                  <a:lnTo>
                    <a:pt x="151" y="87"/>
                  </a:lnTo>
                  <a:lnTo>
                    <a:pt x="160" y="52"/>
                  </a:lnTo>
                  <a:lnTo>
                    <a:pt x="174" y="36"/>
                  </a:lnTo>
                  <a:lnTo>
                    <a:pt x="170" y="23"/>
                  </a:lnTo>
                  <a:lnTo>
                    <a:pt x="170" y="1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81" name="Freeform 132"/>
            <p:cNvSpPr>
              <a:spLocks/>
            </p:cNvSpPr>
            <p:nvPr/>
          </p:nvSpPr>
          <p:spPr bwMode="auto">
            <a:xfrm>
              <a:off x="4330700" y="3394100"/>
              <a:ext cx="312738" cy="263525"/>
            </a:xfrm>
            <a:custGeom>
              <a:avLst/>
              <a:gdLst>
                <a:gd name="T0" fmla="*/ 2147483647 w 174"/>
                <a:gd name="T1" fmla="*/ 2147483647 h 168"/>
                <a:gd name="T2" fmla="*/ 2147483647 w 174"/>
                <a:gd name="T3" fmla="*/ 0 h 168"/>
                <a:gd name="T4" fmla="*/ 2147483647 w 174"/>
                <a:gd name="T5" fmla="*/ 0 h 168"/>
                <a:gd name="T6" fmla="*/ 2147483647 w 174"/>
                <a:gd name="T7" fmla="*/ 2147483647 h 168"/>
                <a:gd name="T8" fmla="*/ 2147483647 w 174"/>
                <a:gd name="T9" fmla="*/ 2147483647 h 168"/>
                <a:gd name="T10" fmla="*/ 2147483647 w 174"/>
                <a:gd name="T11" fmla="*/ 2147483647 h 168"/>
                <a:gd name="T12" fmla="*/ 2147483647 w 174"/>
                <a:gd name="T13" fmla="*/ 2147483647 h 168"/>
                <a:gd name="T14" fmla="*/ 2147483647 w 174"/>
                <a:gd name="T15" fmla="*/ 2147483647 h 168"/>
                <a:gd name="T16" fmla="*/ 2147483647 w 174"/>
                <a:gd name="T17" fmla="*/ 0 h 168"/>
                <a:gd name="T18" fmla="*/ 2147483647 w 174"/>
                <a:gd name="T19" fmla="*/ 2147483647 h 168"/>
                <a:gd name="T20" fmla="*/ 2147483647 w 174"/>
                <a:gd name="T21" fmla="*/ 2147483647 h 168"/>
                <a:gd name="T22" fmla="*/ 2147483647 w 174"/>
                <a:gd name="T23" fmla="*/ 2147483647 h 168"/>
                <a:gd name="T24" fmla="*/ 2147483647 w 174"/>
                <a:gd name="T25" fmla="*/ 2147483647 h 168"/>
                <a:gd name="T26" fmla="*/ 2147483647 w 174"/>
                <a:gd name="T27" fmla="*/ 2147483647 h 168"/>
                <a:gd name="T28" fmla="*/ 0 w 174"/>
                <a:gd name="T29" fmla="*/ 2147483647 h 168"/>
                <a:gd name="T30" fmla="*/ 2147483647 w 174"/>
                <a:gd name="T31" fmla="*/ 2147483647 h 168"/>
                <a:gd name="T32" fmla="*/ 2147483647 w 174"/>
                <a:gd name="T33" fmla="*/ 2147483647 h 168"/>
                <a:gd name="T34" fmla="*/ 2147483647 w 174"/>
                <a:gd name="T35" fmla="*/ 2147483647 h 168"/>
                <a:gd name="T36" fmla="*/ 2147483647 w 174"/>
                <a:gd name="T37" fmla="*/ 2147483647 h 168"/>
                <a:gd name="T38" fmla="*/ 2147483647 w 174"/>
                <a:gd name="T39" fmla="*/ 2147483647 h 168"/>
                <a:gd name="T40" fmla="*/ 2147483647 w 174"/>
                <a:gd name="T41" fmla="*/ 2147483647 h 168"/>
                <a:gd name="T42" fmla="*/ 2147483647 w 174"/>
                <a:gd name="T43" fmla="*/ 2147483647 h 168"/>
                <a:gd name="T44" fmla="*/ 2147483647 w 174"/>
                <a:gd name="T45" fmla="*/ 2147483647 h 168"/>
                <a:gd name="T46" fmla="*/ 2147483647 w 174"/>
                <a:gd name="T47" fmla="*/ 2147483647 h 168"/>
                <a:gd name="T48" fmla="*/ 2147483647 w 174"/>
                <a:gd name="T49" fmla="*/ 2147483647 h 168"/>
                <a:gd name="T50" fmla="*/ 2147483647 w 174"/>
                <a:gd name="T51" fmla="*/ 2147483647 h 168"/>
                <a:gd name="T52" fmla="*/ 2147483647 w 174"/>
                <a:gd name="T53" fmla="*/ 2147483647 h 168"/>
                <a:gd name="T54" fmla="*/ 2147483647 w 174"/>
                <a:gd name="T55" fmla="*/ 2147483647 h 168"/>
                <a:gd name="T56" fmla="*/ 2147483647 w 174"/>
                <a:gd name="T57" fmla="*/ 2147483647 h 168"/>
                <a:gd name="T58" fmla="*/ 2147483647 w 174"/>
                <a:gd name="T59" fmla="*/ 2147483647 h 1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4"/>
                <a:gd name="T91" fmla="*/ 0 h 168"/>
                <a:gd name="T92" fmla="*/ 174 w 174"/>
                <a:gd name="T93" fmla="*/ 168 h 1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4" h="168">
                  <a:moveTo>
                    <a:pt x="170" y="12"/>
                  </a:moveTo>
                  <a:lnTo>
                    <a:pt x="162" y="0"/>
                  </a:lnTo>
                  <a:lnTo>
                    <a:pt x="158" y="0"/>
                  </a:lnTo>
                  <a:lnTo>
                    <a:pt x="144" y="10"/>
                  </a:lnTo>
                  <a:lnTo>
                    <a:pt x="117" y="7"/>
                  </a:lnTo>
                  <a:lnTo>
                    <a:pt x="99" y="17"/>
                  </a:lnTo>
                  <a:lnTo>
                    <a:pt x="79" y="7"/>
                  </a:lnTo>
                  <a:lnTo>
                    <a:pt x="66" y="14"/>
                  </a:lnTo>
                  <a:lnTo>
                    <a:pt x="45" y="0"/>
                  </a:lnTo>
                  <a:lnTo>
                    <a:pt x="33" y="1"/>
                  </a:lnTo>
                  <a:lnTo>
                    <a:pt x="17" y="20"/>
                  </a:lnTo>
                  <a:lnTo>
                    <a:pt x="16" y="36"/>
                  </a:lnTo>
                  <a:lnTo>
                    <a:pt x="18" y="55"/>
                  </a:lnTo>
                  <a:lnTo>
                    <a:pt x="3" y="93"/>
                  </a:lnTo>
                  <a:lnTo>
                    <a:pt x="0" y="133"/>
                  </a:lnTo>
                  <a:lnTo>
                    <a:pt x="21" y="130"/>
                  </a:lnTo>
                  <a:lnTo>
                    <a:pt x="37" y="139"/>
                  </a:lnTo>
                  <a:lnTo>
                    <a:pt x="42" y="163"/>
                  </a:lnTo>
                  <a:lnTo>
                    <a:pt x="49" y="168"/>
                  </a:lnTo>
                  <a:lnTo>
                    <a:pt x="87" y="160"/>
                  </a:lnTo>
                  <a:lnTo>
                    <a:pt x="106" y="122"/>
                  </a:lnTo>
                  <a:lnTo>
                    <a:pt x="118" y="122"/>
                  </a:lnTo>
                  <a:lnTo>
                    <a:pt x="125" y="130"/>
                  </a:lnTo>
                  <a:lnTo>
                    <a:pt x="132" y="125"/>
                  </a:lnTo>
                  <a:lnTo>
                    <a:pt x="144" y="93"/>
                  </a:lnTo>
                  <a:lnTo>
                    <a:pt x="151" y="87"/>
                  </a:lnTo>
                  <a:lnTo>
                    <a:pt x="160" y="52"/>
                  </a:lnTo>
                  <a:lnTo>
                    <a:pt x="174" y="36"/>
                  </a:lnTo>
                  <a:lnTo>
                    <a:pt x="170" y="23"/>
                  </a:lnTo>
                  <a:lnTo>
                    <a:pt x="170" y="1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82" name="Freeform 133"/>
            <p:cNvSpPr>
              <a:spLocks/>
            </p:cNvSpPr>
            <p:nvPr/>
          </p:nvSpPr>
          <p:spPr bwMode="auto">
            <a:xfrm>
              <a:off x="4281488" y="3436963"/>
              <a:ext cx="84137" cy="166687"/>
            </a:xfrm>
            <a:custGeom>
              <a:avLst/>
              <a:gdLst>
                <a:gd name="T0" fmla="*/ 2147483647 w 46"/>
                <a:gd name="T1" fmla="*/ 2147483647 h 108"/>
                <a:gd name="T2" fmla="*/ 2147483647 w 46"/>
                <a:gd name="T3" fmla="*/ 2147483647 h 108"/>
                <a:gd name="T4" fmla="*/ 0 w 46"/>
                <a:gd name="T5" fmla="*/ 2147483647 h 108"/>
                <a:gd name="T6" fmla="*/ 2147483647 w 46"/>
                <a:gd name="T7" fmla="*/ 2147483647 h 108"/>
                <a:gd name="T8" fmla="*/ 2147483647 w 46"/>
                <a:gd name="T9" fmla="*/ 2147483647 h 108"/>
                <a:gd name="T10" fmla="*/ 2147483647 w 46"/>
                <a:gd name="T11" fmla="*/ 2147483647 h 108"/>
                <a:gd name="T12" fmla="*/ 2147483647 w 46"/>
                <a:gd name="T13" fmla="*/ 2147483647 h 108"/>
                <a:gd name="T14" fmla="*/ 2147483647 w 46"/>
                <a:gd name="T15" fmla="*/ 0 h 108"/>
                <a:gd name="T16" fmla="*/ 2147483647 w 46"/>
                <a:gd name="T17" fmla="*/ 0 h 108"/>
                <a:gd name="T18" fmla="*/ 2147483647 w 46"/>
                <a:gd name="T19" fmla="*/ 2147483647 h 108"/>
                <a:gd name="T20" fmla="*/ 2147483647 w 46"/>
                <a:gd name="T21" fmla="*/ 2147483647 h 108"/>
                <a:gd name="T22" fmla="*/ 2147483647 w 46"/>
                <a:gd name="T23" fmla="*/ 2147483647 h 108"/>
                <a:gd name="T24" fmla="*/ 2147483647 w 46"/>
                <a:gd name="T25" fmla="*/ 2147483647 h 108"/>
                <a:gd name="T26" fmla="*/ 2147483647 w 46"/>
                <a:gd name="T27" fmla="*/ 2147483647 h 108"/>
                <a:gd name="T28" fmla="*/ 2147483647 w 46"/>
                <a:gd name="T29" fmla="*/ 2147483647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108"/>
                <a:gd name="T47" fmla="*/ 46 w 46"/>
                <a:gd name="T48" fmla="*/ 108 h 1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108">
                  <a:moveTo>
                    <a:pt x="16" y="66"/>
                  </a:moveTo>
                  <a:lnTo>
                    <a:pt x="10" y="45"/>
                  </a:lnTo>
                  <a:lnTo>
                    <a:pt x="0" y="34"/>
                  </a:lnTo>
                  <a:lnTo>
                    <a:pt x="3" y="24"/>
                  </a:lnTo>
                  <a:lnTo>
                    <a:pt x="11" y="15"/>
                  </a:lnTo>
                  <a:lnTo>
                    <a:pt x="18" y="16"/>
                  </a:lnTo>
                  <a:lnTo>
                    <a:pt x="25" y="7"/>
                  </a:lnTo>
                  <a:lnTo>
                    <a:pt x="28" y="0"/>
                  </a:lnTo>
                  <a:lnTo>
                    <a:pt x="38" y="0"/>
                  </a:lnTo>
                  <a:lnTo>
                    <a:pt x="44" y="10"/>
                  </a:lnTo>
                  <a:lnTo>
                    <a:pt x="46" y="29"/>
                  </a:lnTo>
                  <a:lnTo>
                    <a:pt x="31" y="67"/>
                  </a:lnTo>
                  <a:lnTo>
                    <a:pt x="28" y="107"/>
                  </a:lnTo>
                  <a:lnTo>
                    <a:pt x="18" y="108"/>
                  </a:lnTo>
                  <a:lnTo>
                    <a:pt x="16" y="6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83" name="Freeform 134"/>
            <p:cNvSpPr>
              <a:spLocks/>
            </p:cNvSpPr>
            <p:nvPr/>
          </p:nvSpPr>
          <p:spPr bwMode="auto">
            <a:xfrm>
              <a:off x="4281488" y="3436963"/>
              <a:ext cx="84137" cy="166687"/>
            </a:xfrm>
            <a:custGeom>
              <a:avLst/>
              <a:gdLst>
                <a:gd name="T0" fmla="*/ 2147483647 w 46"/>
                <a:gd name="T1" fmla="*/ 2147483647 h 108"/>
                <a:gd name="T2" fmla="*/ 2147483647 w 46"/>
                <a:gd name="T3" fmla="*/ 2147483647 h 108"/>
                <a:gd name="T4" fmla="*/ 0 w 46"/>
                <a:gd name="T5" fmla="*/ 2147483647 h 108"/>
                <a:gd name="T6" fmla="*/ 2147483647 w 46"/>
                <a:gd name="T7" fmla="*/ 2147483647 h 108"/>
                <a:gd name="T8" fmla="*/ 2147483647 w 46"/>
                <a:gd name="T9" fmla="*/ 2147483647 h 108"/>
                <a:gd name="T10" fmla="*/ 2147483647 w 46"/>
                <a:gd name="T11" fmla="*/ 2147483647 h 108"/>
                <a:gd name="T12" fmla="*/ 2147483647 w 46"/>
                <a:gd name="T13" fmla="*/ 2147483647 h 108"/>
                <a:gd name="T14" fmla="*/ 2147483647 w 46"/>
                <a:gd name="T15" fmla="*/ 0 h 108"/>
                <a:gd name="T16" fmla="*/ 2147483647 w 46"/>
                <a:gd name="T17" fmla="*/ 0 h 108"/>
                <a:gd name="T18" fmla="*/ 2147483647 w 46"/>
                <a:gd name="T19" fmla="*/ 2147483647 h 108"/>
                <a:gd name="T20" fmla="*/ 2147483647 w 46"/>
                <a:gd name="T21" fmla="*/ 2147483647 h 108"/>
                <a:gd name="T22" fmla="*/ 2147483647 w 46"/>
                <a:gd name="T23" fmla="*/ 2147483647 h 108"/>
                <a:gd name="T24" fmla="*/ 2147483647 w 46"/>
                <a:gd name="T25" fmla="*/ 2147483647 h 108"/>
                <a:gd name="T26" fmla="*/ 2147483647 w 46"/>
                <a:gd name="T27" fmla="*/ 2147483647 h 108"/>
                <a:gd name="T28" fmla="*/ 2147483647 w 46"/>
                <a:gd name="T29" fmla="*/ 2147483647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108"/>
                <a:gd name="T47" fmla="*/ 46 w 46"/>
                <a:gd name="T48" fmla="*/ 108 h 1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108">
                  <a:moveTo>
                    <a:pt x="16" y="66"/>
                  </a:moveTo>
                  <a:lnTo>
                    <a:pt x="10" y="45"/>
                  </a:lnTo>
                  <a:lnTo>
                    <a:pt x="0" y="34"/>
                  </a:lnTo>
                  <a:lnTo>
                    <a:pt x="3" y="24"/>
                  </a:lnTo>
                  <a:lnTo>
                    <a:pt x="11" y="15"/>
                  </a:lnTo>
                  <a:lnTo>
                    <a:pt x="18" y="16"/>
                  </a:lnTo>
                  <a:lnTo>
                    <a:pt x="25" y="7"/>
                  </a:lnTo>
                  <a:lnTo>
                    <a:pt x="28" y="0"/>
                  </a:lnTo>
                  <a:lnTo>
                    <a:pt x="38" y="0"/>
                  </a:lnTo>
                  <a:lnTo>
                    <a:pt x="44" y="10"/>
                  </a:lnTo>
                  <a:lnTo>
                    <a:pt x="46" y="29"/>
                  </a:lnTo>
                  <a:lnTo>
                    <a:pt x="31" y="67"/>
                  </a:lnTo>
                  <a:lnTo>
                    <a:pt x="28" y="107"/>
                  </a:lnTo>
                  <a:lnTo>
                    <a:pt x="18" y="108"/>
                  </a:lnTo>
                  <a:lnTo>
                    <a:pt x="16" y="6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84" name="Freeform 135"/>
            <p:cNvSpPr>
              <a:spLocks/>
            </p:cNvSpPr>
            <p:nvPr/>
          </p:nvSpPr>
          <p:spPr bwMode="auto">
            <a:xfrm>
              <a:off x="4035425" y="3483000"/>
              <a:ext cx="161925" cy="171450"/>
            </a:xfrm>
            <a:custGeom>
              <a:avLst/>
              <a:gdLst>
                <a:gd name="T0" fmla="*/ 2147483647 w 90"/>
                <a:gd name="T1" fmla="*/ 2147483647 h 111"/>
                <a:gd name="T2" fmla="*/ 2147483647 w 90"/>
                <a:gd name="T3" fmla="*/ 2147483647 h 111"/>
                <a:gd name="T4" fmla="*/ 2147483647 w 90"/>
                <a:gd name="T5" fmla="*/ 2147483647 h 111"/>
                <a:gd name="T6" fmla="*/ 2147483647 w 90"/>
                <a:gd name="T7" fmla="*/ 2147483647 h 111"/>
                <a:gd name="T8" fmla="*/ 2147483647 w 90"/>
                <a:gd name="T9" fmla="*/ 2147483647 h 111"/>
                <a:gd name="T10" fmla="*/ 2147483647 w 90"/>
                <a:gd name="T11" fmla="*/ 2147483647 h 111"/>
                <a:gd name="T12" fmla="*/ 2147483647 w 90"/>
                <a:gd name="T13" fmla="*/ 2147483647 h 111"/>
                <a:gd name="T14" fmla="*/ 2147483647 w 90"/>
                <a:gd name="T15" fmla="*/ 2147483647 h 111"/>
                <a:gd name="T16" fmla="*/ 2147483647 w 90"/>
                <a:gd name="T17" fmla="*/ 0 h 111"/>
                <a:gd name="T18" fmla="*/ 2147483647 w 90"/>
                <a:gd name="T19" fmla="*/ 2147483647 h 111"/>
                <a:gd name="T20" fmla="*/ 2147483647 w 90"/>
                <a:gd name="T21" fmla="*/ 2147483647 h 111"/>
                <a:gd name="T22" fmla="*/ 2147483647 w 90"/>
                <a:gd name="T23" fmla="*/ 2147483647 h 111"/>
                <a:gd name="T24" fmla="*/ 2147483647 w 90"/>
                <a:gd name="T25" fmla="*/ 2147483647 h 111"/>
                <a:gd name="T26" fmla="*/ 2147483647 w 90"/>
                <a:gd name="T27" fmla="*/ 2147483647 h 111"/>
                <a:gd name="T28" fmla="*/ 2147483647 w 90"/>
                <a:gd name="T29" fmla="*/ 2147483647 h 111"/>
                <a:gd name="T30" fmla="*/ 2147483647 w 90"/>
                <a:gd name="T31" fmla="*/ 2147483647 h 111"/>
                <a:gd name="T32" fmla="*/ 0 w 90"/>
                <a:gd name="T33" fmla="*/ 2147483647 h 111"/>
                <a:gd name="T34" fmla="*/ 0 w 90"/>
                <a:gd name="T35" fmla="*/ 2147483647 h 111"/>
                <a:gd name="T36" fmla="*/ 2147483647 w 90"/>
                <a:gd name="T37" fmla="*/ 2147483647 h 111"/>
                <a:gd name="T38" fmla="*/ 2147483647 w 90"/>
                <a:gd name="T39" fmla="*/ 2147483647 h 111"/>
                <a:gd name="T40" fmla="*/ 2147483647 w 90"/>
                <a:gd name="T41" fmla="*/ 2147483647 h 111"/>
                <a:gd name="T42" fmla="*/ 2147483647 w 90"/>
                <a:gd name="T43" fmla="*/ 2147483647 h 111"/>
                <a:gd name="T44" fmla="*/ 2147483647 w 90"/>
                <a:gd name="T45" fmla="*/ 2147483647 h 111"/>
                <a:gd name="T46" fmla="*/ 2147483647 w 90"/>
                <a:gd name="T47" fmla="*/ 2147483647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0"/>
                <a:gd name="T73" fmla="*/ 0 h 111"/>
                <a:gd name="T74" fmla="*/ 90 w 90"/>
                <a:gd name="T75" fmla="*/ 111 h 1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0" h="111">
                  <a:moveTo>
                    <a:pt x="86" y="97"/>
                  </a:moveTo>
                  <a:lnTo>
                    <a:pt x="78" y="72"/>
                  </a:lnTo>
                  <a:lnTo>
                    <a:pt x="90" y="43"/>
                  </a:lnTo>
                  <a:lnTo>
                    <a:pt x="86" y="19"/>
                  </a:lnTo>
                  <a:lnTo>
                    <a:pt x="71" y="12"/>
                  </a:lnTo>
                  <a:lnTo>
                    <a:pt x="53" y="13"/>
                  </a:lnTo>
                  <a:lnTo>
                    <a:pt x="49" y="6"/>
                  </a:lnTo>
                  <a:lnTo>
                    <a:pt x="36" y="8"/>
                  </a:lnTo>
                  <a:lnTo>
                    <a:pt x="31" y="0"/>
                  </a:lnTo>
                  <a:lnTo>
                    <a:pt x="18" y="8"/>
                  </a:lnTo>
                  <a:lnTo>
                    <a:pt x="11" y="5"/>
                  </a:lnTo>
                  <a:lnTo>
                    <a:pt x="7" y="8"/>
                  </a:lnTo>
                  <a:lnTo>
                    <a:pt x="5" y="18"/>
                  </a:lnTo>
                  <a:lnTo>
                    <a:pt x="11" y="37"/>
                  </a:lnTo>
                  <a:lnTo>
                    <a:pt x="3" y="43"/>
                  </a:lnTo>
                  <a:lnTo>
                    <a:pt x="5" y="51"/>
                  </a:lnTo>
                  <a:lnTo>
                    <a:pt x="0" y="56"/>
                  </a:lnTo>
                  <a:lnTo>
                    <a:pt x="0" y="75"/>
                  </a:lnTo>
                  <a:lnTo>
                    <a:pt x="14" y="88"/>
                  </a:lnTo>
                  <a:lnTo>
                    <a:pt x="11" y="111"/>
                  </a:lnTo>
                  <a:lnTo>
                    <a:pt x="36" y="100"/>
                  </a:lnTo>
                  <a:lnTo>
                    <a:pt x="60" y="97"/>
                  </a:lnTo>
                  <a:lnTo>
                    <a:pt x="77" y="100"/>
                  </a:lnTo>
                  <a:lnTo>
                    <a:pt x="86" y="9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85" name="Freeform 136"/>
            <p:cNvSpPr>
              <a:spLocks/>
            </p:cNvSpPr>
            <p:nvPr/>
          </p:nvSpPr>
          <p:spPr bwMode="auto">
            <a:xfrm>
              <a:off x="4035425" y="3483000"/>
              <a:ext cx="161925" cy="171450"/>
            </a:xfrm>
            <a:custGeom>
              <a:avLst/>
              <a:gdLst>
                <a:gd name="T0" fmla="*/ 2147483647 w 90"/>
                <a:gd name="T1" fmla="*/ 2147483647 h 111"/>
                <a:gd name="T2" fmla="*/ 2147483647 w 90"/>
                <a:gd name="T3" fmla="*/ 2147483647 h 111"/>
                <a:gd name="T4" fmla="*/ 2147483647 w 90"/>
                <a:gd name="T5" fmla="*/ 2147483647 h 111"/>
                <a:gd name="T6" fmla="*/ 2147483647 w 90"/>
                <a:gd name="T7" fmla="*/ 2147483647 h 111"/>
                <a:gd name="T8" fmla="*/ 2147483647 w 90"/>
                <a:gd name="T9" fmla="*/ 2147483647 h 111"/>
                <a:gd name="T10" fmla="*/ 2147483647 w 90"/>
                <a:gd name="T11" fmla="*/ 2147483647 h 111"/>
                <a:gd name="T12" fmla="*/ 2147483647 w 90"/>
                <a:gd name="T13" fmla="*/ 2147483647 h 111"/>
                <a:gd name="T14" fmla="*/ 2147483647 w 90"/>
                <a:gd name="T15" fmla="*/ 2147483647 h 111"/>
                <a:gd name="T16" fmla="*/ 2147483647 w 90"/>
                <a:gd name="T17" fmla="*/ 0 h 111"/>
                <a:gd name="T18" fmla="*/ 2147483647 w 90"/>
                <a:gd name="T19" fmla="*/ 2147483647 h 111"/>
                <a:gd name="T20" fmla="*/ 2147483647 w 90"/>
                <a:gd name="T21" fmla="*/ 2147483647 h 111"/>
                <a:gd name="T22" fmla="*/ 2147483647 w 90"/>
                <a:gd name="T23" fmla="*/ 2147483647 h 111"/>
                <a:gd name="T24" fmla="*/ 2147483647 w 90"/>
                <a:gd name="T25" fmla="*/ 2147483647 h 111"/>
                <a:gd name="T26" fmla="*/ 2147483647 w 90"/>
                <a:gd name="T27" fmla="*/ 2147483647 h 111"/>
                <a:gd name="T28" fmla="*/ 2147483647 w 90"/>
                <a:gd name="T29" fmla="*/ 2147483647 h 111"/>
                <a:gd name="T30" fmla="*/ 2147483647 w 90"/>
                <a:gd name="T31" fmla="*/ 2147483647 h 111"/>
                <a:gd name="T32" fmla="*/ 0 w 90"/>
                <a:gd name="T33" fmla="*/ 2147483647 h 111"/>
                <a:gd name="T34" fmla="*/ 0 w 90"/>
                <a:gd name="T35" fmla="*/ 2147483647 h 111"/>
                <a:gd name="T36" fmla="*/ 2147483647 w 90"/>
                <a:gd name="T37" fmla="*/ 2147483647 h 111"/>
                <a:gd name="T38" fmla="*/ 2147483647 w 90"/>
                <a:gd name="T39" fmla="*/ 2147483647 h 111"/>
                <a:gd name="T40" fmla="*/ 2147483647 w 90"/>
                <a:gd name="T41" fmla="*/ 2147483647 h 111"/>
                <a:gd name="T42" fmla="*/ 2147483647 w 90"/>
                <a:gd name="T43" fmla="*/ 2147483647 h 111"/>
                <a:gd name="T44" fmla="*/ 2147483647 w 90"/>
                <a:gd name="T45" fmla="*/ 2147483647 h 111"/>
                <a:gd name="T46" fmla="*/ 2147483647 w 90"/>
                <a:gd name="T47" fmla="*/ 2147483647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0"/>
                <a:gd name="T73" fmla="*/ 0 h 111"/>
                <a:gd name="T74" fmla="*/ 90 w 90"/>
                <a:gd name="T75" fmla="*/ 111 h 1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0" h="111">
                  <a:moveTo>
                    <a:pt x="86" y="97"/>
                  </a:moveTo>
                  <a:lnTo>
                    <a:pt x="78" y="72"/>
                  </a:lnTo>
                  <a:lnTo>
                    <a:pt x="90" y="43"/>
                  </a:lnTo>
                  <a:lnTo>
                    <a:pt x="86" y="19"/>
                  </a:lnTo>
                  <a:lnTo>
                    <a:pt x="71" y="12"/>
                  </a:lnTo>
                  <a:lnTo>
                    <a:pt x="53" y="13"/>
                  </a:lnTo>
                  <a:lnTo>
                    <a:pt x="49" y="6"/>
                  </a:lnTo>
                  <a:lnTo>
                    <a:pt x="36" y="8"/>
                  </a:lnTo>
                  <a:lnTo>
                    <a:pt x="31" y="0"/>
                  </a:lnTo>
                  <a:lnTo>
                    <a:pt x="18" y="8"/>
                  </a:lnTo>
                  <a:lnTo>
                    <a:pt x="11" y="5"/>
                  </a:lnTo>
                  <a:lnTo>
                    <a:pt x="7" y="8"/>
                  </a:lnTo>
                  <a:lnTo>
                    <a:pt x="5" y="18"/>
                  </a:lnTo>
                  <a:lnTo>
                    <a:pt x="11" y="37"/>
                  </a:lnTo>
                  <a:lnTo>
                    <a:pt x="3" y="43"/>
                  </a:lnTo>
                  <a:lnTo>
                    <a:pt x="5" y="51"/>
                  </a:lnTo>
                  <a:lnTo>
                    <a:pt x="0" y="56"/>
                  </a:lnTo>
                  <a:lnTo>
                    <a:pt x="0" y="75"/>
                  </a:lnTo>
                  <a:lnTo>
                    <a:pt x="14" y="88"/>
                  </a:lnTo>
                  <a:lnTo>
                    <a:pt x="11" y="111"/>
                  </a:lnTo>
                  <a:lnTo>
                    <a:pt x="36" y="100"/>
                  </a:lnTo>
                  <a:lnTo>
                    <a:pt x="60" y="97"/>
                  </a:lnTo>
                  <a:lnTo>
                    <a:pt x="77" y="100"/>
                  </a:lnTo>
                  <a:lnTo>
                    <a:pt x="86" y="9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86" name="Freeform 137"/>
            <p:cNvSpPr>
              <a:spLocks/>
            </p:cNvSpPr>
            <p:nvPr/>
          </p:nvSpPr>
          <p:spPr bwMode="auto">
            <a:xfrm>
              <a:off x="3952875" y="3543325"/>
              <a:ext cx="109538" cy="111125"/>
            </a:xfrm>
            <a:custGeom>
              <a:avLst/>
              <a:gdLst>
                <a:gd name="T0" fmla="*/ 2147483647 w 61"/>
                <a:gd name="T1" fmla="*/ 2147483647 h 73"/>
                <a:gd name="T2" fmla="*/ 2147483647 w 61"/>
                <a:gd name="T3" fmla="*/ 2147483647 h 73"/>
                <a:gd name="T4" fmla="*/ 2147483647 w 61"/>
                <a:gd name="T5" fmla="*/ 2147483647 h 73"/>
                <a:gd name="T6" fmla="*/ 2147483647 w 61"/>
                <a:gd name="T7" fmla="*/ 2147483647 h 73"/>
                <a:gd name="T8" fmla="*/ 2147483647 w 61"/>
                <a:gd name="T9" fmla="*/ 2147483647 h 73"/>
                <a:gd name="T10" fmla="*/ 0 w 61"/>
                <a:gd name="T11" fmla="*/ 2147483647 h 73"/>
                <a:gd name="T12" fmla="*/ 0 w 61"/>
                <a:gd name="T13" fmla="*/ 2147483647 h 73"/>
                <a:gd name="T14" fmla="*/ 2147483647 w 61"/>
                <a:gd name="T15" fmla="*/ 2147483647 h 73"/>
                <a:gd name="T16" fmla="*/ 2147483647 w 61"/>
                <a:gd name="T17" fmla="*/ 0 h 73"/>
                <a:gd name="T18" fmla="*/ 2147483647 w 61"/>
                <a:gd name="T19" fmla="*/ 2147483647 h 73"/>
                <a:gd name="T20" fmla="*/ 2147483647 w 61"/>
                <a:gd name="T21" fmla="*/ 2147483647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73"/>
                <a:gd name="T35" fmla="*/ 61 w 61"/>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73">
                  <a:moveTo>
                    <a:pt x="47" y="18"/>
                  </a:moveTo>
                  <a:lnTo>
                    <a:pt x="47" y="37"/>
                  </a:lnTo>
                  <a:lnTo>
                    <a:pt x="61" y="50"/>
                  </a:lnTo>
                  <a:lnTo>
                    <a:pt x="58" y="73"/>
                  </a:lnTo>
                  <a:lnTo>
                    <a:pt x="47" y="72"/>
                  </a:lnTo>
                  <a:lnTo>
                    <a:pt x="0" y="29"/>
                  </a:lnTo>
                  <a:lnTo>
                    <a:pt x="0" y="27"/>
                  </a:lnTo>
                  <a:lnTo>
                    <a:pt x="19" y="3"/>
                  </a:lnTo>
                  <a:lnTo>
                    <a:pt x="29" y="0"/>
                  </a:lnTo>
                  <a:lnTo>
                    <a:pt x="37" y="24"/>
                  </a:lnTo>
                  <a:lnTo>
                    <a:pt x="47" y="18"/>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187" name="Freeform 138"/>
            <p:cNvSpPr>
              <a:spLocks/>
            </p:cNvSpPr>
            <p:nvPr/>
          </p:nvSpPr>
          <p:spPr bwMode="auto">
            <a:xfrm>
              <a:off x="3952875" y="3543325"/>
              <a:ext cx="109538" cy="111125"/>
            </a:xfrm>
            <a:custGeom>
              <a:avLst/>
              <a:gdLst>
                <a:gd name="T0" fmla="*/ 2147483647 w 61"/>
                <a:gd name="T1" fmla="*/ 2147483647 h 73"/>
                <a:gd name="T2" fmla="*/ 2147483647 w 61"/>
                <a:gd name="T3" fmla="*/ 2147483647 h 73"/>
                <a:gd name="T4" fmla="*/ 2147483647 w 61"/>
                <a:gd name="T5" fmla="*/ 2147483647 h 73"/>
                <a:gd name="T6" fmla="*/ 2147483647 w 61"/>
                <a:gd name="T7" fmla="*/ 2147483647 h 73"/>
                <a:gd name="T8" fmla="*/ 2147483647 w 61"/>
                <a:gd name="T9" fmla="*/ 2147483647 h 73"/>
                <a:gd name="T10" fmla="*/ 0 w 61"/>
                <a:gd name="T11" fmla="*/ 2147483647 h 73"/>
                <a:gd name="T12" fmla="*/ 0 w 61"/>
                <a:gd name="T13" fmla="*/ 2147483647 h 73"/>
                <a:gd name="T14" fmla="*/ 2147483647 w 61"/>
                <a:gd name="T15" fmla="*/ 2147483647 h 73"/>
                <a:gd name="T16" fmla="*/ 2147483647 w 61"/>
                <a:gd name="T17" fmla="*/ 0 h 73"/>
                <a:gd name="T18" fmla="*/ 2147483647 w 61"/>
                <a:gd name="T19" fmla="*/ 2147483647 h 73"/>
                <a:gd name="T20" fmla="*/ 2147483647 w 61"/>
                <a:gd name="T21" fmla="*/ 2147483647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73"/>
                <a:gd name="T35" fmla="*/ 61 w 61"/>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73">
                  <a:moveTo>
                    <a:pt x="47" y="18"/>
                  </a:moveTo>
                  <a:lnTo>
                    <a:pt x="47" y="37"/>
                  </a:lnTo>
                  <a:lnTo>
                    <a:pt x="61" y="50"/>
                  </a:lnTo>
                  <a:lnTo>
                    <a:pt x="58" y="73"/>
                  </a:lnTo>
                  <a:lnTo>
                    <a:pt x="47" y="72"/>
                  </a:lnTo>
                  <a:lnTo>
                    <a:pt x="0" y="29"/>
                  </a:lnTo>
                  <a:lnTo>
                    <a:pt x="0" y="27"/>
                  </a:lnTo>
                  <a:lnTo>
                    <a:pt x="19" y="3"/>
                  </a:lnTo>
                  <a:lnTo>
                    <a:pt x="29" y="0"/>
                  </a:lnTo>
                  <a:lnTo>
                    <a:pt x="37" y="24"/>
                  </a:lnTo>
                  <a:lnTo>
                    <a:pt x="47" y="18"/>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188" name="Freeform 139"/>
            <p:cNvSpPr>
              <a:spLocks/>
            </p:cNvSpPr>
            <p:nvPr/>
          </p:nvSpPr>
          <p:spPr bwMode="auto">
            <a:xfrm>
              <a:off x="3802063" y="3319488"/>
              <a:ext cx="160337" cy="115887"/>
            </a:xfrm>
            <a:custGeom>
              <a:avLst/>
              <a:gdLst>
                <a:gd name="T0" fmla="*/ 2147483647 w 90"/>
                <a:gd name="T1" fmla="*/ 2147483647 h 75"/>
                <a:gd name="T2" fmla="*/ 2147483647 w 90"/>
                <a:gd name="T3" fmla="*/ 2147483647 h 75"/>
                <a:gd name="T4" fmla="*/ 2147483647 w 90"/>
                <a:gd name="T5" fmla="*/ 2147483647 h 75"/>
                <a:gd name="T6" fmla="*/ 2147483647 w 90"/>
                <a:gd name="T7" fmla="*/ 2147483647 h 75"/>
                <a:gd name="T8" fmla="*/ 2147483647 w 90"/>
                <a:gd name="T9" fmla="*/ 2147483647 h 75"/>
                <a:gd name="T10" fmla="*/ 2147483647 w 90"/>
                <a:gd name="T11" fmla="*/ 2147483647 h 75"/>
                <a:gd name="T12" fmla="*/ 2147483647 w 90"/>
                <a:gd name="T13" fmla="*/ 2147483647 h 75"/>
                <a:gd name="T14" fmla="*/ 2147483647 w 90"/>
                <a:gd name="T15" fmla="*/ 2147483647 h 75"/>
                <a:gd name="T16" fmla="*/ 2147483647 w 90"/>
                <a:gd name="T17" fmla="*/ 2147483647 h 75"/>
                <a:gd name="T18" fmla="*/ 2147483647 w 90"/>
                <a:gd name="T19" fmla="*/ 2147483647 h 75"/>
                <a:gd name="T20" fmla="*/ 2147483647 w 90"/>
                <a:gd name="T21" fmla="*/ 2147483647 h 75"/>
                <a:gd name="T22" fmla="*/ 2147483647 w 90"/>
                <a:gd name="T23" fmla="*/ 2147483647 h 75"/>
                <a:gd name="T24" fmla="*/ 2147483647 w 90"/>
                <a:gd name="T25" fmla="*/ 2147483647 h 75"/>
                <a:gd name="T26" fmla="*/ 2147483647 w 90"/>
                <a:gd name="T27" fmla="*/ 2147483647 h 75"/>
                <a:gd name="T28" fmla="*/ 0 w 90"/>
                <a:gd name="T29" fmla="*/ 2147483647 h 75"/>
                <a:gd name="T30" fmla="*/ 2147483647 w 90"/>
                <a:gd name="T31" fmla="*/ 2147483647 h 75"/>
                <a:gd name="T32" fmla="*/ 2147483647 w 90"/>
                <a:gd name="T33" fmla="*/ 2147483647 h 75"/>
                <a:gd name="T34" fmla="*/ 2147483647 w 90"/>
                <a:gd name="T35" fmla="*/ 0 h 75"/>
                <a:gd name="T36" fmla="*/ 2147483647 w 90"/>
                <a:gd name="T37" fmla="*/ 2147483647 h 75"/>
                <a:gd name="T38" fmla="*/ 2147483647 w 90"/>
                <a:gd name="T39" fmla="*/ 2147483647 h 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75"/>
                <a:gd name="T62" fmla="*/ 90 w 90"/>
                <a:gd name="T63" fmla="*/ 75 h 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75">
                  <a:moveTo>
                    <a:pt x="78" y="34"/>
                  </a:moveTo>
                  <a:lnTo>
                    <a:pt x="90" y="73"/>
                  </a:lnTo>
                  <a:lnTo>
                    <a:pt x="54" y="70"/>
                  </a:lnTo>
                  <a:lnTo>
                    <a:pt x="10" y="73"/>
                  </a:lnTo>
                  <a:lnTo>
                    <a:pt x="8" y="75"/>
                  </a:lnTo>
                  <a:lnTo>
                    <a:pt x="8" y="62"/>
                  </a:lnTo>
                  <a:lnTo>
                    <a:pt x="10" y="63"/>
                  </a:lnTo>
                  <a:lnTo>
                    <a:pt x="32" y="54"/>
                  </a:lnTo>
                  <a:lnTo>
                    <a:pt x="50" y="57"/>
                  </a:lnTo>
                  <a:lnTo>
                    <a:pt x="52" y="54"/>
                  </a:lnTo>
                  <a:lnTo>
                    <a:pt x="31" y="48"/>
                  </a:lnTo>
                  <a:lnTo>
                    <a:pt x="11" y="51"/>
                  </a:lnTo>
                  <a:lnTo>
                    <a:pt x="10" y="51"/>
                  </a:lnTo>
                  <a:lnTo>
                    <a:pt x="10" y="47"/>
                  </a:lnTo>
                  <a:lnTo>
                    <a:pt x="0" y="34"/>
                  </a:lnTo>
                  <a:lnTo>
                    <a:pt x="15" y="13"/>
                  </a:lnTo>
                  <a:lnTo>
                    <a:pt x="26" y="3"/>
                  </a:lnTo>
                  <a:lnTo>
                    <a:pt x="42" y="0"/>
                  </a:lnTo>
                  <a:lnTo>
                    <a:pt x="62" y="12"/>
                  </a:lnTo>
                  <a:lnTo>
                    <a:pt x="78" y="34"/>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189" name="Freeform 140"/>
            <p:cNvSpPr>
              <a:spLocks/>
            </p:cNvSpPr>
            <p:nvPr/>
          </p:nvSpPr>
          <p:spPr bwMode="auto">
            <a:xfrm>
              <a:off x="3802063" y="3319488"/>
              <a:ext cx="160337" cy="115887"/>
            </a:xfrm>
            <a:custGeom>
              <a:avLst/>
              <a:gdLst>
                <a:gd name="T0" fmla="*/ 2147483647 w 90"/>
                <a:gd name="T1" fmla="*/ 2147483647 h 75"/>
                <a:gd name="T2" fmla="*/ 2147483647 w 90"/>
                <a:gd name="T3" fmla="*/ 2147483647 h 75"/>
                <a:gd name="T4" fmla="*/ 2147483647 w 90"/>
                <a:gd name="T5" fmla="*/ 2147483647 h 75"/>
                <a:gd name="T6" fmla="*/ 2147483647 w 90"/>
                <a:gd name="T7" fmla="*/ 2147483647 h 75"/>
                <a:gd name="T8" fmla="*/ 2147483647 w 90"/>
                <a:gd name="T9" fmla="*/ 2147483647 h 75"/>
                <a:gd name="T10" fmla="*/ 2147483647 w 90"/>
                <a:gd name="T11" fmla="*/ 2147483647 h 75"/>
                <a:gd name="T12" fmla="*/ 2147483647 w 90"/>
                <a:gd name="T13" fmla="*/ 2147483647 h 75"/>
                <a:gd name="T14" fmla="*/ 2147483647 w 90"/>
                <a:gd name="T15" fmla="*/ 2147483647 h 75"/>
                <a:gd name="T16" fmla="*/ 2147483647 w 90"/>
                <a:gd name="T17" fmla="*/ 2147483647 h 75"/>
                <a:gd name="T18" fmla="*/ 2147483647 w 90"/>
                <a:gd name="T19" fmla="*/ 2147483647 h 75"/>
                <a:gd name="T20" fmla="*/ 2147483647 w 90"/>
                <a:gd name="T21" fmla="*/ 2147483647 h 75"/>
                <a:gd name="T22" fmla="*/ 2147483647 w 90"/>
                <a:gd name="T23" fmla="*/ 2147483647 h 75"/>
                <a:gd name="T24" fmla="*/ 2147483647 w 90"/>
                <a:gd name="T25" fmla="*/ 2147483647 h 75"/>
                <a:gd name="T26" fmla="*/ 2147483647 w 90"/>
                <a:gd name="T27" fmla="*/ 2147483647 h 75"/>
                <a:gd name="T28" fmla="*/ 0 w 90"/>
                <a:gd name="T29" fmla="*/ 2147483647 h 75"/>
                <a:gd name="T30" fmla="*/ 2147483647 w 90"/>
                <a:gd name="T31" fmla="*/ 2147483647 h 75"/>
                <a:gd name="T32" fmla="*/ 2147483647 w 90"/>
                <a:gd name="T33" fmla="*/ 2147483647 h 75"/>
                <a:gd name="T34" fmla="*/ 2147483647 w 90"/>
                <a:gd name="T35" fmla="*/ 0 h 75"/>
                <a:gd name="T36" fmla="*/ 2147483647 w 90"/>
                <a:gd name="T37" fmla="*/ 2147483647 h 75"/>
                <a:gd name="T38" fmla="*/ 2147483647 w 90"/>
                <a:gd name="T39" fmla="*/ 2147483647 h 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75"/>
                <a:gd name="T62" fmla="*/ 90 w 90"/>
                <a:gd name="T63" fmla="*/ 75 h 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75">
                  <a:moveTo>
                    <a:pt x="78" y="34"/>
                  </a:moveTo>
                  <a:lnTo>
                    <a:pt x="90" y="73"/>
                  </a:lnTo>
                  <a:lnTo>
                    <a:pt x="54" y="70"/>
                  </a:lnTo>
                  <a:lnTo>
                    <a:pt x="10" y="73"/>
                  </a:lnTo>
                  <a:lnTo>
                    <a:pt x="8" y="75"/>
                  </a:lnTo>
                  <a:lnTo>
                    <a:pt x="8" y="62"/>
                  </a:lnTo>
                  <a:lnTo>
                    <a:pt x="10" y="63"/>
                  </a:lnTo>
                  <a:lnTo>
                    <a:pt x="32" y="54"/>
                  </a:lnTo>
                  <a:lnTo>
                    <a:pt x="50" y="57"/>
                  </a:lnTo>
                  <a:lnTo>
                    <a:pt x="52" y="54"/>
                  </a:lnTo>
                  <a:lnTo>
                    <a:pt x="31" y="48"/>
                  </a:lnTo>
                  <a:lnTo>
                    <a:pt x="11" y="51"/>
                  </a:lnTo>
                  <a:lnTo>
                    <a:pt x="10" y="51"/>
                  </a:lnTo>
                  <a:lnTo>
                    <a:pt x="10" y="47"/>
                  </a:lnTo>
                  <a:lnTo>
                    <a:pt x="0" y="34"/>
                  </a:lnTo>
                  <a:lnTo>
                    <a:pt x="15" y="13"/>
                  </a:lnTo>
                  <a:lnTo>
                    <a:pt x="26" y="3"/>
                  </a:lnTo>
                  <a:lnTo>
                    <a:pt x="42" y="0"/>
                  </a:lnTo>
                  <a:lnTo>
                    <a:pt x="62" y="12"/>
                  </a:lnTo>
                  <a:lnTo>
                    <a:pt x="78" y="34"/>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190" name="Freeform 141"/>
            <p:cNvSpPr>
              <a:spLocks/>
            </p:cNvSpPr>
            <p:nvPr/>
          </p:nvSpPr>
          <p:spPr bwMode="auto">
            <a:xfrm>
              <a:off x="3821113" y="3028975"/>
              <a:ext cx="322262" cy="344488"/>
            </a:xfrm>
            <a:custGeom>
              <a:avLst/>
              <a:gdLst>
                <a:gd name="T0" fmla="*/ 2147483647 w 180"/>
                <a:gd name="T1" fmla="*/ 2147483647 h 221"/>
                <a:gd name="T2" fmla="*/ 2147483647 w 180"/>
                <a:gd name="T3" fmla="*/ 2147483647 h 221"/>
                <a:gd name="T4" fmla="*/ 2147483647 w 180"/>
                <a:gd name="T5" fmla="*/ 2147483647 h 221"/>
                <a:gd name="T6" fmla="*/ 2147483647 w 180"/>
                <a:gd name="T7" fmla="*/ 2147483647 h 221"/>
                <a:gd name="T8" fmla="*/ 2147483647 w 180"/>
                <a:gd name="T9" fmla="*/ 2147483647 h 221"/>
                <a:gd name="T10" fmla="*/ 2147483647 w 180"/>
                <a:gd name="T11" fmla="*/ 2147483647 h 221"/>
                <a:gd name="T12" fmla="*/ 2147483647 w 180"/>
                <a:gd name="T13" fmla="*/ 2147483647 h 221"/>
                <a:gd name="T14" fmla="*/ 2147483647 w 180"/>
                <a:gd name="T15" fmla="*/ 2147483647 h 221"/>
                <a:gd name="T16" fmla="*/ 0 w 180"/>
                <a:gd name="T17" fmla="*/ 2147483647 h 221"/>
                <a:gd name="T18" fmla="*/ 2147483647 w 180"/>
                <a:gd name="T19" fmla="*/ 2147483647 h 221"/>
                <a:gd name="T20" fmla="*/ 2147483647 w 180"/>
                <a:gd name="T21" fmla="*/ 2147483647 h 221"/>
                <a:gd name="T22" fmla="*/ 2147483647 w 180"/>
                <a:gd name="T23" fmla="*/ 2147483647 h 221"/>
                <a:gd name="T24" fmla="*/ 2147483647 w 180"/>
                <a:gd name="T25" fmla="*/ 2147483647 h 221"/>
                <a:gd name="T26" fmla="*/ 2147483647 w 180"/>
                <a:gd name="T27" fmla="*/ 2147483647 h 221"/>
                <a:gd name="T28" fmla="*/ 2147483647 w 180"/>
                <a:gd name="T29" fmla="*/ 2147483647 h 221"/>
                <a:gd name="T30" fmla="*/ 2147483647 w 180"/>
                <a:gd name="T31" fmla="*/ 0 h 221"/>
                <a:gd name="T32" fmla="*/ 2147483647 w 180"/>
                <a:gd name="T33" fmla="*/ 2147483647 h 221"/>
                <a:gd name="T34" fmla="*/ 2147483647 w 180"/>
                <a:gd name="T35" fmla="*/ 2147483647 h 221"/>
                <a:gd name="T36" fmla="*/ 2147483647 w 180"/>
                <a:gd name="T37" fmla="*/ 2147483647 h 221"/>
                <a:gd name="T38" fmla="*/ 2147483647 w 180"/>
                <a:gd name="T39" fmla="*/ 2147483647 h 221"/>
                <a:gd name="T40" fmla="*/ 2147483647 w 180"/>
                <a:gd name="T41" fmla="*/ 2147483647 h 221"/>
                <a:gd name="T42" fmla="*/ 2147483647 w 180"/>
                <a:gd name="T43" fmla="*/ 2147483647 h 221"/>
                <a:gd name="T44" fmla="*/ 2147483647 w 180"/>
                <a:gd name="T45" fmla="*/ 2147483647 h 2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0"/>
                <a:gd name="T70" fmla="*/ 0 h 221"/>
                <a:gd name="T71" fmla="*/ 180 w 180"/>
                <a:gd name="T72" fmla="*/ 221 h 2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0" h="221">
                  <a:moveTo>
                    <a:pt x="67" y="221"/>
                  </a:moveTo>
                  <a:lnTo>
                    <a:pt x="51" y="199"/>
                  </a:lnTo>
                  <a:lnTo>
                    <a:pt x="31" y="187"/>
                  </a:lnTo>
                  <a:lnTo>
                    <a:pt x="15" y="190"/>
                  </a:lnTo>
                  <a:lnTo>
                    <a:pt x="4" y="200"/>
                  </a:lnTo>
                  <a:lnTo>
                    <a:pt x="11" y="162"/>
                  </a:lnTo>
                  <a:lnTo>
                    <a:pt x="6" y="138"/>
                  </a:lnTo>
                  <a:lnTo>
                    <a:pt x="10" y="122"/>
                  </a:lnTo>
                  <a:lnTo>
                    <a:pt x="0" y="108"/>
                  </a:lnTo>
                  <a:lnTo>
                    <a:pt x="8" y="103"/>
                  </a:lnTo>
                  <a:lnTo>
                    <a:pt x="59" y="101"/>
                  </a:lnTo>
                  <a:lnTo>
                    <a:pt x="59" y="75"/>
                  </a:lnTo>
                  <a:lnTo>
                    <a:pt x="77" y="62"/>
                  </a:lnTo>
                  <a:lnTo>
                    <a:pt x="79" y="19"/>
                  </a:lnTo>
                  <a:lnTo>
                    <a:pt x="126" y="19"/>
                  </a:lnTo>
                  <a:lnTo>
                    <a:pt x="128" y="0"/>
                  </a:lnTo>
                  <a:lnTo>
                    <a:pt x="180" y="38"/>
                  </a:lnTo>
                  <a:lnTo>
                    <a:pt x="155" y="38"/>
                  </a:lnTo>
                  <a:lnTo>
                    <a:pt x="166" y="206"/>
                  </a:lnTo>
                  <a:lnTo>
                    <a:pt x="101" y="206"/>
                  </a:lnTo>
                  <a:lnTo>
                    <a:pt x="88" y="212"/>
                  </a:lnTo>
                  <a:lnTo>
                    <a:pt x="79" y="200"/>
                  </a:lnTo>
                  <a:lnTo>
                    <a:pt x="67" y="22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1" name="Freeform 142"/>
            <p:cNvSpPr>
              <a:spLocks/>
            </p:cNvSpPr>
            <p:nvPr/>
          </p:nvSpPr>
          <p:spPr bwMode="auto">
            <a:xfrm>
              <a:off x="3821113" y="3028975"/>
              <a:ext cx="322262" cy="344488"/>
            </a:xfrm>
            <a:custGeom>
              <a:avLst/>
              <a:gdLst>
                <a:gd name="T0" fmla="*/ 2147483647 w 180"/>
                <a:gd name="T1" fmla="*/ 2147483647 h 221"/>
                <a:gd name="T2" fmla="*/ 2147483647 w 180"/>
                <a:gd name="T3" fmla="*/ 2147483647 h 221"/>
                <a:gd name="T4" fmla="*/ 2147483647 w 180"/>
                <a:gd name="T5" fmla="*/ 2147483647 h 221"/>
                <a:gd name="T6" fmla="*/ 2147483647 w 180"/>
                <a:gd name="T7" fmla="*/ 2147483647 h 221"/>
                <a:gd name="T8" fmla="*/ 2147483647 w 180"/>
                <a:gd name="T9" fmla="*/ 2147483647 h 221"/>
                <a:gd name="T10" fmla="*/ 2147483647 w 180"/>
                <a:gd name="T11" fmla="*/ 2147483647 h 221"/>
                <a:gd name="T12" fmla="*/ 2147483647 w 180"/>
                <a:gd name="T13" fmla="*/ 2147483647 h 221"/>
                <a:gd name="T14" fmla="*/ 2147483647 w 180"/>
                <a:gd name="T15" fmla="*/ 2147483647 h 221"/>
                <a:gd name="T16" fmla="*/ 0 w 180"/>
                <a:gd name="T17" fmla="*/ 2147483647 h 221"/>
                <a:gd name="T18" fmla="*/ 2147483647 w 180"/>
                <a:gd name="T19" fmla="*/ 2147483647 h 221"/>
                <a:gd name="T20" fmla="*/ 2147483647 w 180"/>
                <a:gd name="T21" fmla="*/ 2147483647 h 221"/>
                <a:gd name="T22" fmla="*/ 2147483647 w 180"/>
                <a:gd name="T23" fmla="*/ 2147483647 h 221"/>
                <a:gd name="T24" fmla="*/ 2147483647 w 180"/>
                <a:gd name="T25" fmla="*/ 2147483647 h 221"/>
                <a:gd name="T26" fmla="*/ 2147483647 w 180"/>
                <a:gd name="T27" fmla="*/ 2147483647 h 221"/>
                <a:gd name="T28" fmla="*/ 2147483647 w 180"/>
                <a:gd name="T29" fmla="*/ 2147483647 h 221"/>
                <a:gd name="T30" fmla="*/ 2147483647 w 180"/>
                <a:gd name="T31" fmla="*/ 0 h 221"/>
                <a:gd name="T32" fmla="*/ 2147483647 w 180"/>
                <a:gd name="T33" fmla="*/ 2147483647 h 221"/>
                <a:gd name="T34" fmla="*/ 2147483647 w 180"/>
                <a:gd name="T35" fmla="*/ 2147483647 h 221"/>
                <a:gd name="T36" fmla="*/ 2147483647 w 180"/>
                <a:gd name="T37" fmla="*/ 2147483647 h 221"/>
                <a:gd name="T38" fmla="*/ 2147483647 w 180"/>
                <a:gd name="T39" fmla="*/ 2147483647 h 221"/>
                <a:gd name="T40" fmla="*/ 2147483647 w 180"/>
                <a:gd name="T41" fmla="*/ 2147483647 h 221"/>
                <a:gd name="T42" fmla="*/ 2147483647 w 180"/>
                <a:gd name="T43" fmla="*/ 2147483647 h 221"/>
                <a:gd name="T44" fmla="*/ 2147483647 w 180"/>
                <a:gd name="T45" fmla="*/ 2147483647 h 2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0"/>
                <a:gd name="T70" fmla="*/ 0 h 221"/>
                <a:gd name="T71" fmla="*/ 180 w 180"/>
                <a:gd name="T72" fmla="*/ 221 h 2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0" h="221">
                  <a:moveTo>
                    <a:pt x="67" y="221"/>
                  </a:moveTo>
                  <a:lnTo>
                    <a:pt x="51" y="199"/>
                  </a:lnTo>
                  <a:lnTo>
                    <a:pt x="31" y="187"/>
                  </a:lnTo>
                  <a:lnTo>
                    <a:pt x="15" y="190"/>
                  </a:lnTo>
                  <a:lnTo>
                    <a:pt x="4" y="200"/>
                  </a:lnTo>
                  <a:lnTo>
                    <a:pt x="11" y="162"/>
                  </a:lnTo>
                  <a:lnTo>
                    <a:pt x="6" y="138"/>
                  </a:lnTo>
                  <a:lnTo>
                    <a:pt x="10" y="122"/>
                  </a:lnTo>
                  <a:lnTo>
                    <a:pt x="0" y="108"/>
                  </a:lnTo>
                  <a:lnTo>
                    <a:pt x="8" y="103"/>
                  </a:lnTo>
                  <a:lnTo>
                    <a:pt x="59" y="101"/>
                  </a:lnTo>
                  <a:lnTo>
                    <a:pt x="59" y="75"/>
                  </a:lnTo>
                  <a:lnTo>
                    <a:pt x="77" y="62"/>
                  </a:lnTo>
                  <a:lnTo>
                    <a:pt x="79" y="19"/>
                  </a:lnTo>
                  <a:lnTo>
                    <a:pt x="126" y="19"/>
                  </a:lnTo>
                  <a:lnTo>
                    <a:pt x="128" y="0"/>
                  </a:lnTo>
                  <a:lnTo>
                    <a:pt x="180" y="38"/>
                  </a:lnTo>
                  <a:lnTo>
                    <a:pt x="155" y="38"/>
                  </a:lnTo>
                  <a:lnTo>
                    <a:pt x="166" y="206"/>
                  </a:lnTo>
                  <a:lnTo>
                    <a:pt x="101" y="206"/>
                  </a:lnTo>
                  <a:lnTo>
                    <a:pt x="88" y="212"/>
                  </a:lnTo>
                  <a:lnTo>
                    <a:pt x="79" y="200"/>
                  </a:lnTo>
                  <a:lnTo>
                    <a:pt x="67" y="22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2" name="Freeform 143"/>
            <p:cNvSpPr>
              <a:spLocks/>
            </p:cNvSpPr>
            <p:nvPr/>
          </p:nvSpPr>
          <p:spPr bwMode="auto">
            <a:xfrm>
              <a:off x="3821113" y="3011513"/>
              <a:ext cx="230187" cy="184150"/>
            </a:xfrm>
            <a:custGeom>
              <a:avLst/>
              <a:gdLst>
                <a:gd name="T0" fmla="*/ 2147483647 w 128"/>
                <a:gd name="T1" fmla="*/ 0 h 116"/>
                <a:gd name="T2" fmla="*/ 2147483647 w 128"/>
                <a:gd name="T3" fmla="*/ 2147483647 h 116"/>
                <a:gd name="T4" fmla="*/ 2147483647 w 128"/>
                <a:gd name="T5" fmla="*/ 2147483647 h 116"/>
                <a:gd name="T6" fmla="*/ 2147483647 w 128"/>
                <a:gd name="T7" fmla="*/ 2147483647 h 116"/>
                <a:gd name="T8" fmla="*/ 2147483647 w 128"/>
                <a:gd name="T9" fmla="*/ 2147483647 h 116"/>
                <a:gd name="T10" fmla="*/ 2147483647 w 128"/>
                <a:gd name="T11" fmla="*/ 2147483647 h 116"/>
                <a:gd name="T12" fmla="*/ 2147483647 w 128"/>
                <a:gd name="T13" fmla="*/ 2147483647 h 116"/>
                <a:gd name="T14" fmla="*/ 2147483647 w 128"/>
                <a:gd name="T15" fmla="*/ 2147483647 h 116"/>
                <a:gd name="T16" fmla="*/ 0 w 128"/>
                <a:gd name="T17" fmla="*/ 2147483647 h 116"/>
                <a:gd name="T18" fmla="*/ 2147483647 w 128"/>
                <a:gd name="T19" fmla="*/ 2147483647 h 116"/>
                <a:gd name="T20" fmla="*/ 2147483647 w 128"/>
                <a:gd name="T21" fmla="*/ 2147483647 h 116"/>
                <a:gd name="T22" fmla="*/ 2147483647 w 128"/>
                <a:gd name="T23" fmla="*/ 2147483647 h 116"/>
                <a:gd name="T24" fmla="*/ 2147483647 w 128"/>
                <a:gd name="T25" fmla="*/ 2147483647 h 116"/>
                <a:gd name="T26" fmla="*/ 2147483647 w 128"/>
                <a:gd name="T27" fmla="*/ 0 h 116"/>
                <a:gd name="T28" fmla="*/ 2147483647 w 128"/>
                <a:gd name="T29" fmla="*/ 0 h 1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
                <a:gd name="T46" fmla="*/ 0 h 116"/>
                <a:gd name="T47" fmla="*/ 128 w 128"/>
                <a:gd name="T48" fmla="*/ 116 h 1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 h="116">
                  <a:moveTo>
                    <a:pt x="128" y="0"/>
                  </a:moveTo>
                  <a:lnTo>
                    <a:pt x="128" y="8"/>
                  </a:lnTo>
                  <a:lnTo>
                    <a:pt x="126" y="27"/>
                  </a:lnTo>
                  <a:lnTo>
                    <a:pt x="79" y="27"/>
                  </a:lnTo>
                  <a:lnTo>
                    <a:pt x="77" y="70"/>
                  </a:lnTo>
                  <a:lnTo>
                    <a:pt x="59" y="83"/>
                  </a:lnTo>
                  <a:lnTo>
                    <a:pt x="59" y="109"/>
                  </a:lnTo>
                  <a:lnTo>
                    <a:pt x="8" y="111"/>
                  </a:lnTo>
                  <a:lnTo>
                    <a:pt x="0" y="116"/>
                  </a:lnTo>
                  <a:lnTo>
                    <a:pt x="3" y="99"/>
                  </a:lnTo>
                  <a:lnTo>
                    <a:pt x="31" y="54"/>
                  </a:lnTo>
                  <a:lnTo>
                    <a:pt x="41" y="27"/>
                  </a:lnTo>
                  <a:lnTo>
                    <a:pt x="52" y="19"/>
                  </a:lnTo>
                  <a:lnTo>
                    <a:pt x="63" y="0"/>
                  </a:lnTo>
                  <a:lnTo>
                    <a:pt x="128"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3" name="Freeform 144"/>
            <p:cNvSpPr>
              <a:spLocks/>
            </p:cNvSpPr>
            <p:nvPr/>
          </p:nvSpPr>
          <p:spPr bwMode="auto">
            <a:xfrm>
              <a:off x="3821113" y="3011513"/>
              <a:ext cx="230187" cy="184150"/>
            </a:xfrm>
            <a:custGeom>
              <a:avLst/>
              <a:gdLst>
                <a:gd name="T0" fmla="*/ 2147483647 w 128"/>
                <a:gd name="T1" fmla="*/ 0 h 116"/>
                <a:gd name="T2" fmla="*/ 2147483647 w 128"/>
                <a:gd name="T3" fmla="*/ 2147483647 h 116"/>
                <a:gd name="T4" fmla="*/ 2147483647 w 128"/>
                <a:gd name="T5" fmla="*/ 2147483647 h 116"/>
                <a:gd name="T6" fmla="*/ 2147483647 w 128"/>
                <a:gd name="T7" fmla="*/ 2147483647 h 116"/>
                <a:gd name="T8" fmla="*/ 2147483647 w 128"/>
                <a:gd name="T9" fmla="*/ 2147483647 h 116"/>
                <a:gd name="T10" fmla="*/ 2147483647 w 128"/>
                <a:gd name="T11" fmla="*/ 2147483647 h 116"/>
                <a:gd name="T12" fmla="*/ 2147483647 w 128"/>
                <a:gd name="T13" fmla="*/ 2147483647 h 116"/>
                <a:gd name="T14" fmla="*/ 2147483647 w 128"/>
                <a:gd name="T15" fmla="*/ 2147483647 h 116"/>
                <a:gd name="T16" fmla="*/ 0 w 128"/>
                <a:gd name="T17" fmla="*/ 2147483647 h 116"/>
                <a:gd name="T18" fmla="*/ 2147483647 w 128"/>
                <a:gd name="T19" fmla="*/ 2147483647 h 116"/>
                <a:gd name="T20" fmla="*/ 2147483647 w 128"/>
                <a:gd name="T21" fmla="*/ 2147483647 h 116"/>
                <a:gd name="T22" fmla="*/ 2147483647 w 128"/>
                <a:gd name="T23" fmla="*/ 2147483647 h 116"/>
                <a:gd name="T24" fmla="*/ 2147483647 w 128"/>
                <a:gd name="T25" fmla="*/ 2147483647 h 116"/>
                <a:gd name="T26" fmla="*/ 2147483647 w 128"/>
                <a:gd name="T27" fmla="*/ 0 h 116"/>
                <a:gd name="T28" fmla="*/ 2147483647 w 128"/>
                <a:gd name="T29" fmla="*/ 0 h 1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
                <a:gd name="T46" fmla="*/ 0 h 116"/>
                <a:gd name="T47" fmla="*/ 128 w 128"/>
                <a:gd name="T48" fmla="*/ 116 h 1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 h="116">
                  <a:moveTo>
                    <a:pt x="128" y="0"/>
                  </a:moveTo>
                  <a:lnTo>
                    <a:pt x="128" y="8"/>
                  </a:lnTo>
                  <a:lnTo>
                    <a:pt x="126" y="27"/>
                  </a:lnTo>
                  <a:lnTo>
                    <a:pt x="79" y="27"/>
                  </a:lnTo>
                  <a:lnTo>
                    <a:pt x="77" y="70"/>
                  </a:lnTo>
                  <a:lnTo>
                    <a:pt x="59" y="83"/>
                  </a:lnTo>
                  <a:lnTo>
                    <a:pt x="59" y="109"/>
                  </a:lnTo>
                  <a:lnTo>
                    <a:pt x="8" y="111"/>
                  </a:lnTo>
                  <a:lnTo>
                    <a:pt x="0" y="116"/>
                  </a:lnTo>
                  <a:lnTo>
                    <a:pt x="3" y="99"/>
                  </a:lnTo>
                  <a:lnTo>
                    <a:pt x="31" y="54"/>
                  </a:lnTo>
                  <a:lnTo>
                    <a:pt x="41" y="27"/>
                  </a:lnTo>
                  <a:lnTo>
                    <a:pt x="52" y="19"/>
                  </a:lnTo>
                  <a:lnTo>
                    <a:pt x="63" y="0"/>
                  </a:lnTo>
                  <a:lnTo>
                    <a:pt x="128"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4" name="Freeform 145"/>
            <p:cNvSpPr>
              <a:spLocks/>
            </p:cNvSpPr>
            <p:nvPr/>
          </p:nvSpPr>
          <p:spPr bwMode="auto">
            <a:xfrm>
              <a:off x="4468813" y="2749575"/>
              <a:ext cx="90487" cy="190500"/>
            </a:xfrm>
            <a:custGeom>
              <a:avLst/>
              <a:gdLst>
                <a:gd name="T0" fmla="*/ 2147483647 w 52"/>
                <a:gd name="T1" fmla="*/ 2147483647 h 122"/>
                <a:gd name="T2" fmla="*/ 2147483647 w 52"/>
                <a:gd name="T3" fmla="*/ 2147483647 h 122"/>
                <a:gd name="T4" fmla="*/ 2147483647 w 52"/>
                <a:gd name="T5" fmla="*/ 2147483647 h 122"/>
                <a:gd name="T6" fmla="*/ 2147483647 w 52"/>
                <a:gd name="T7" fmla="*/ 2147483647 h 122"/>
                <a:gd name="T8" fmla="*/ 2147483647 w 52"/>
                <a:gd name="T9" fmla="*/ 2147483647 h 122"/>
                <a:gd name="T10" fmla="*/ 2147483647 w 52"/>
                <a:gd name="T11" fmla="*/ 2147483647 h 122"/>
                <a:gd name="T12" fmla="*/ 2147483647 w 52"/>
                <a:gd name="T13" fmla="*/ 2147483647 h 122"/>
                <a:gd name="T14" fmla="*/ 0 w 52"/>
                <a:gd name="T15" fmla="*/ 2147483647 h 122"/>
                <a:gd name="T16" fmla="*/ 2147483647 w 52"/>
                <a:gd name="T17" fmla="*/ 2147483647 h 122"/>
                <a:gd name="T18" fmla="*/ 2147483647 w 52"/>
                <a:gd name="T19" fmla="*/ 2147483647 h 122"/>
                <a:gd name="T20" fmla="*/ 2147483647 w 52"/>
                <a:gd name="T21" fmla="*/ 2147483647 h 122"/>
                <a:gd name="T22" fmla="*/ 2147483647 w 52"/>
                <a:gd name="T23" fmla="*/ 0 h 122"/>
                <a:gd name="T24" fmla="*/ 2147483647 w 52"/>
                <a:gd name="T25" fmla="*/ 2147483647 h 122"/>
                <a:gd name="T26" fmla="*/ 2147483647 w 52"/>
                <a:gd name="T27" fmla="*/ 2147483647 h 122"/>
                <a:gd name="T28" fmla="*/ 2147483647 w 52"/>
                <a:gd name="T29" fmla="*/ 2147483647 h 122"/>
                <a:gd name="T30" fmla="*/ 2147483647 w 52"/>
                <a:gd name="T31" fmla="*/ 2147483647 h 122"/>
                <a:gd name="T32" fmla="*/ 2147483647 w 52"/>
                <a:gd name="T33" fmla="*/ 2147483647 h 122"/>
                <a:gd name="T34" fmla="*/ 2147483647 w 52"/>
                <a:gd name="T35" fmla="*/ 2147483647 h 122"/>
                <a:gd name="T36" fmla="*/ 2147483647 w 52"/>
                <a:gd name="T37" fmla="*/ 2147483647 h 122"/>
                <a:gd name="T38" fmla="*/ 2147483647 w 52"/>
                <a:gd name="T39" fmla="*/ 2147483647 h 122"/>
                <a:gd name="T40" fmla="*/ 2147483647 w 52"/>
                <a:gd name="T41" fmla="*/ 2147483647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22"/>
                <a:gd name="T65" fmla="*/ 52 w 52"/>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22">
                  <a:moveTo>
                    <a:pt x="49" y="71"/>
                  </a:moveTo>
                  <a:lnTo>
                    <a:pt x="52" y="84"/>
                  </a:lnTo>
                  <a:lnTo>
                    <a:pt x="35" y="101"/>
                  </a:lnTo>
                  <a:lnTo>
                    <a:pt x="35" y="117"/>
                  </a:lnTo>
                  <a:lnTo>
                    <a:pt x="25" y="122"/>
                  </a:lnTo>
                  <a:lnTo>
                    <a:pt x="21" y="95"/>
                  </a:lnTo>
                  <a:lnTo>
                    <a:pt x="10" y="83"/>
                  </a:lnTo>
                  <a:lnTo>
                    <a:pt x="0" y="61"/>
                  </a:lnTo>
                  <a:lnTo>
                    <a:pt x="11" y="42"/>
                  </a:lnTo>
                  <a:lnTo>
                    <a:pt x="11" y="11"/>
                  </a:lnTo>
                  <a:lnTo>
                    <a:pt x="18" y="4"/>
                  </a:lnTo>
                  <a:lnTo>
                    <a:pt x="30" y="0"/>
                  </a:lnTo>
                  <a:lnTo>
                    <a:pt x="37" y="1"/>
                  </a:lnTo>
                  <a:lnTo>
                    <a:pt x="41" y="10"/>
                  </a:lnTo>
                  <a:lnTo>
                    <a:pt x="49" y="6"/>
                  </a:lnTo>
                  <a:lnTo>
                    <a:pt x="41" y="16"/>
                  </a:lnTo>
                  <a:lnTo>
                    <a:pt x="49" y="36"/>
                  </a:lnTo>
                  <a:lnTo>
                    <a:pt x="35" y="54"/>
                  </a:lnTo>
                  <a:lnTo>
                    <a:pt x="37" y="61"/>
                  </a:lnTo>
                  <a:lnTo>
                    <a:pt x="49" y="64"/>
                  </a:lnTo>
                  <a:lnTo>
                    <a:pt x="49" y="7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5" name="Freeform 146"/>
            <p:cNvSpPr>
              <a:spLocks/>
            </p:cNvSpPr>
            <p:nvPr/>
          </p:nvSpPr>
          <p:spPr bwMode="auto">
            <a:xfrm>
              <a:off x="4468813" y="2749575"/>
              <a:ext cx="90487" cy="190500"/>
            </a:xfrm>
            <a:custGeom>
              <a:avLst/>
              <a:gdLst>
                <a:gd name="T0" fmla="*/ 2147483647 w 52"/>
                <a:gd name="T1" fmla="*/ 2147483647 h 122"/>
                <a:gd name="T2" fmla="*/ 2147483647 w 52"/>
                <a:gd name="T3" fmla="*/ 2147483647 h 122"/>
                <a:gd name="T4" fmla="*/ 2147483647 w 52"/>
                <a:gd name="T5" fmla="*/ 2147483647 h 122"/>
                <a:gd name="T6" fmla="*/ 2147483647 w 52"/>
                <a:gd name="T7" fmla="*/ 2147483647 h 122"/>
                <a:gd name="T8" fmla="*/ 2147483647 w 52"/>
                <a:gd name="T9" fmla="*/ 2147483647 h 122"/>
                <a:gd name="T10" fmla="*/ 2147483647 w 52"/>
                <a:gd name="T11" fmla="*/ 2147483647 h 122"/>
                <a:gd name="T12" fmla="*/ 2147483647 w 52"/>
                <a:gd name="T13" fmla="*/ 2147483647 h 122"/>
                <a:gd name="T14" fmla="*/ 0 w 52"/>
                <a:gd name="T15" fmla="*/ 2147483647 h 122"/>
                <a:gd name="T16" fmla="*/ 2147483647 w 52"/>
                <a:gd name="T17" fmla="*/ 2147483647 h 122"/>
                <a:gd name="T18" fmla="*/ 2147483647 w 52"/>
                <a:gd name="T19" fmla="*/ 2147483647 h 122"/>
                <a:gd name="T20" fmla="*/ 2147483647 w 52"/>
                <a:gd name="T21" fmla="*/ 2147483647 h 122"/>
                <a:gd name="T22" fmla="*/ 2147483647 w 52"/>
                <a:gd name="T23" fmla="*/ 0 h 122"/>
                <a:gd name="T24" fmla="*/ 2147483647 w 52"/>
                <a:gd name="T25" fmla="*/ 2147483647 h 122"/>
                <a:gd name="T26" fmla="*/ 2147483647 w 52"/>
                <a:gd name="T27" fmla="*/ 2147483647 h 122"/>
                <a:gd name="T28" fmla="*/ 2147483647 w 52"/>
                <a:gd name="T29" fmla="*/ 2147483647 h 122"/>
                <a:gd name="T30" fmla="*/ 2147483647 w 52"/>
                <a:gd name="T31" fmla="*/ 2147483647 h 122"/>
                <a:gd name="T32" fmla="*/ 2147483647 w 52"/>
                <a:gd name="T33" fmla="*/ 2147483647 h 122"/>
                <a:gd name="T34" fmla="*/ 2147483647 w 52"/>
                <a:gd name="T35" fmla="*/ 2147483647 h 122"/>
                <a:gd name="T36" fmla="*/ 2147483647 w 52"/>
                <a:gd name="T37" fmla="*/ 2147483647 h 122"/>
                <a:gd name="T38" fmla="*/ 2147483647 w 52"/>
                <a:gd name="T39" fmla="*/ 2147483647 h 122"/>
                <a:gd name="T40" fmla="*/ 2147483647 w 52"/>
                <a:gd name="T41" fmla="*/ 2147483647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22"/>
                <a:gd name="T65" fmla="*/ 52 w 52"/>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22">
                  <a:moveTo>
                    <a:pt x="49" y="71"/>
                  </a:moveTo>
                  <a:lnTo>
                    <a:pt x="52" y="84"/>
                  </a:lnTo>
                  <a:lnTo>
                    <a:pt x="35" y="101"/>
                  </a:lnTo>
                  <a:lnTo>
                    <a:pt x="35" y="117"/>
                  </a:lnTo>
                  <a:lnTo>
                    <a:pt x="25" y="122"/>
                  </a:lnTo>
                  <a:lnTo>
                    <a:pt x="21" y="95"/>
                  </a:lnTo>
                  <a:lnTo>
                    <a:pt x="10" y="83"/>
                  </a:lnTo>
                  <a:lnTo>
                    <a:pt x="0" y="61"/>
                  </a:lnTo>
                  <a:lnTo>
                    <a:pt x="11" y="42"/>
                  </a:lnTo>
                  <a:lnTo>
                    <a:pt x="11" y="11"/>
                  </a:lnTo>
                  <a:lnTo>
                    <a:pt x="18" y="4"/>
                  </a:lnTo>
                  <a:lnTo>
                    <a:pt x="30" y="0"/>
                  </a:lnTo>
                  <a:lnTo>
                    <a:pt x="37" y="1"/>
                  </a:lnTo>
                  <a:lnTo>
                    <a:pt x="41" y="10"/>
                  </a:lnTo>
                  <a:lnTo>
                    <a:pt x="49" y="6"/>
                  </a:lnTo>
                  <a:lnTo>
                    <a:pt x="41" y="16"/>
                  </a:lnTo>
                  <a:lnTo>
                    <a:pt x="49" y="36"/>
                  </a:lnTo>
                  <a:lnTo>
                    <a:pt x="35" y="54"/>
                  </a:lnTo>
                  <a:lnTo>
                    <a:pt x="37" y="61"/>
                  </a:lnTo>
                  <a:lnTo>
                    <a:pt x="49" y="64"/>
                  </a:lnTo>
                  <a:lnTo>
                    <a:pt x="49" y="7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6" name="Freeform 147"/>
            <p:cNvSpPr>
              <a:spLocks/>
            </p:cNvSpPr>
            <p:nvPr/>
          </p:nvSpPr>
          <p:spPr bwMode="auto">
            <a:xfrm>
              <a:off x="4067175" y="2574950"/>
              <a:ext cx="298450" cy="206375"/>
            </a:xfrm>
            <a:custGeom>
              <a:avLst/>
              <a:gdLst>
                <a:gd name="T0" fmla="*/ 2147483647 w 167"/>
                <a:gd name="T1" fmla="*/ 2147483647 h 134"/>
                <a:gd name="T2" fmla="*/ 2147483647 w 167"/>
                <a:gd name="T3" fmla="*/ 2147483647 h 134"/>
                <a:gd name="T4" fmla="*/ 2147483647 w 167"/>
                <a:gd name="T5" fmla="*/ 2147483647 h 134"/>
                <a:gd name="T6" fmla="*/ 2147483647 w 167"/>
                <a:gd name="T7" fmla="*/ 2147483647 h 134"/>
                <a:gd name="T8" fmla="*/ 2147483647 w 167"/>
                <a:gd name="T9" fmla="*/ 2147483647 h 134"/>
                <a:gd name="T10" fmla="*/ 2147483647 w 167"/>
                <a:gd name="T11" fmla="*/ 2147483647 h 134"/>
                <a:gd name="T12" fmla="*/ 2147483647 w 167"/>
                <a:gd name="T13" fmla="*/ 2147483647 h 134"/>
                <a:gd name="T14" fmla="*/ 2147483647 w 167"/>
                <a:gd name="T15" fmla="*/ 2147483647 h 134"/>
                <a:gd name="T16" fmla="*/ 2147483647 w 167"/>
                <a:gd name="T17" fmla="*/ 2147483647 h 134"/>
                <a:gd name="T18" fmla="*/ 2147483647 w 167"/>
                <a:gd name="T19" fmla="*/ 2147483647 h 134"/>
                <a:gd name="T20" fmla="*/ 2147483647 w 167"/>
                <a:gd name="T21" fmla="*/ 2147483647 h 134"/>
                <a:gd name="T22" fmla="*/ 2147483647 w 167"/>
                <a:gd name="T23" fmla="*/ 2147483647 h 134"/>
                <a:gd name="T24" fmla="*/ 2147483647 w 167"/>
                <a:gd name="T25" fmla="*/ 2147483647 h 134"/>
                <a:gd name="T26" fmla="*/ 2147483647 w 167"/>
                <a:gd name="T27" fmla="*/ 2147483647 h 134"/>
                <a:gd name="T28" fmla="*/ 2147483647 w 167"/>
                <a:gd name="T29" fmla="*/ 2147483647 h 134"/>
                <a:gd name="T30" fmla="*/ 2147483647 w 167"/>
                <a:gd name="T31" fmla="*/ 2147483647 h 134"/>
                <a:gd name="T32" fmla="*/ 2147483647 w 167"/>
                <a:gd name="T33" fmla="*/ 2147483647 h 134"/>
                <a:gd name="T34" fmla="*/ 0 w 167"/>
                <a:gd name="T35" fmla="*/ 2147483647 h 134"/>
                <a:gd name="T36" fmla="*/ 2147483647 w 167"/>
                <a:gd name="T37" fmla="*/ 2147483647 h 134"/>
                <a:gd name="T38" fmla="*/ 2147483647 w 167"/>
                <a:gd name="T39" fmla="*/ 0 h 134"/>
                <a:gd name="T40" fmla="*/ 2147483647 w 167"/>
                <a:gd name="T41" fmla="*/ 2147483647 h 134"/>
                <a:gd name="T42" fmla="*/ 2147483647 w 167"/>
                <a:gd name="T43" fmla="*/ 2147483647 h 134"/>
                <a:gd name="T44" fmla="*/ 2147483647 w 167"/>
                <a:gd name="T45" fmla="*/ 2147483647 h 134"/>
                <a:gd name="T46" fmla="*/ 2147483647 w 167"/>
                <a:gd name="T47" fmla="*/ 2147483647 h 1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7"/>
                <a:gd name="T73" fmla="*/ 0 h 134"/>
                <a:gd name="T74" fmla="*/ 167 w 167"/>
                <a:gd name="T75" fmla="*/ 134 h 1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7" h="134">
                  <a:moveTo>
                    <a:pt x="121" y="15"/>
                  </a:moveTo>
                  <a:lnTo>
                    <a:pt x="166" y="20"/>
                  </a:lnTo>
                  <a:lnTo>
                    <a:pt x="167" y="31"/>
                  </a:lnTo>
                  <a:lnTo>
                    <a:pt x="137" y="47"/>
                  </a:lnTo>
                  <a:lnTo>
                    <a:pt x="117" y="74"/>
                  </a:lnTo>
                  <a:lnTo>
                    <a:pt x="125" y="88"/>
                  </a:lnTo>
                  <a:lnTo>
                    <a:pt x="90" y="123"/>
                  </a:lnTo>
                  <a:lnTo>
                    <a:pt x="56" y="124"/>
                  </a:lnTo>
                  <a:lnTo>
                    <a:pt x="42" y="134"/>
                  </a:lnTo>
                  <a:lnTo>
                    <a:pt x="23" y="114"/>
                  </a:lnTo>
                  <a:lnTo>
                    <a:pt x="28" y="96"/>
                  </a:lnTo>
                  <a:lnTo>
                    <a:pt x="23" y="71"/>
                  </a:lnTo>
                  <a:lnTo>
                    <a:pt x="31" y="66"/>
                  </a:lnTo>
                  <a:lnTo>
                    <a:pt x="33" y="50"/>
                  </a:lnTo>
                  <a:lnTo>
                    <a:pt x="41" y="39"/>
                  </a:lnTo>
                  <a:lnTo>
                    <a:pt x="38" y="32"/>
                  </a:lnTo>
                  <a:lnTo>
                    <a:pt x="7" y="31"/>
                  </a:lnTo>
                  <a:lnTo>
                    <a:pt x="0" y="12"/>
                  </a:lnTo>
                  <a:lnTo>
                    <a:pt x="3" y="9"/>
                  </a:lnTo>
                  <a:lnTo>
                    <a:pt x="17" y="0"/>
                  </a:lnTo>
                  <a:lnTo>
                    <a:pt x="65" y="7"/>
                  </a:lnTo>
                  <a:lnTo>
                    <a:pt x="96" y="7"/>
                  </a:lnTo>
                  <a:lnTo>
                    <a:pt x="103" y="7"/>
                  </a:lnTo>
                  <a:lnTo>
                    <a:pt x="121"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7" name="Freeform 148"/>
            <p:cNvSpPr>
              <a:spLocks/>
            </p:cNvSpPr>
            <p:nvPr/>
          </p:nvSpPr>
          <p:spPr bwMode="auto">
            <a:xfrm>
              <a:off x="4067175" y="2568600"/>
              <a:ext cx="298450" cy="206375"/>
            </a:xfrm>
            <a:custGeom>
              <a:avLst/>
              <a:gdLst>
                <a:gd name="T0" fmla="*/ 2147483647 w 167"/>
                <a:gd name="T1" fmla="*/ 2147483647 h 134"/>
                <a:gd name="T2" fmla="*/ 2147483647 w 167"/>
                <a:gd name="T3" fmla="*/ 2147483647 h 134"/>
                <a:gd name="T4" fmla="*/ 2147483647 w 167"/>
                <a:gd name="T5" fmla="*/ 2147483647 h 134"/>
                <a:gd name="T6" fmla="*/ 2147483647 w 167"/>
                <a:gd name="T7" fmla="*/ 2147483647 h 134"/>
                <a:gd name="T8" fmla="*/ 2147483647 w 167"/>
                <a:gd name="T9" fmla="*/ 2147483647 h 134"/>
                <a:gd name="T10" fmla="*/ 2147483647 w 167"/>
                <a:gd name="T11" fmla="*/ 2147483647 h 134"/>
                <a:gd name="T12" fmla="*/ 2147483647 w 167"/>
                <a:gd name="T13" fmla="*/ 2147483647 h 134"/>
                <a:gd name="T14" fmla="*/ 2147483647 w 167"/>
                <a:gd name="T15" fmla="*/ 2147483647 h 134"/>
                <a:gd name="T16" fmla="*/ 2147483647 w 167"/>
                <a:gd name="T17" fmla="*/ 2147483647 h 134"/>
                <a:gd name="T18" fmla="*/ 2147483647 w 167"/>
                <a:gd name="T19" fmla="*/ 2147483647 h 134"/>
                <a:gd name="T20" fmla="*/ 2147483647 w 167"/>
                <a:gd name="T21" fmla="*/ 2147483647 h 134"/>
                <a:gd name="T22" fmla="*/ 2147483647 w 167"/>
                <a:gd name="T23" fmla="*/ 2147483647 h 134"/>
                <a:gd name="T24" fmla="*/ 2147483647 w 167"/>
                <a:gd name="T25" fmla="*/ 2147483647 h 134"/>
                <a:gd name="T26" fmla="*/ 2147483647 w 167"/>
                <a:gd name="T27" fmla="*/ 2147483647 h 134"/>
                <a:gd name="T28" fmla="*/ 2147483647 w 167"/>
                <a:gd name="T29" fmla="*/ 2147483647 h 134"/>
                <a:gd name="T30" fmla="*/ 2147483647 w 167"/>
                <a:gd name="T31" fmla="*/ 2147483647 h 134"/>
                <a:gd name="T32" fmla="*/ 2147483647 w 167"/>
                <a:gd name="T33" fmla="*/ 2147483647 h 134"/>
                <a:gd name="T34" fmla="*/ 0 w 167"/>
                <a:gd name="T35" fmla="*/ 2147483647 h 134"/>
                <a:gd name="T36" fmla="*/ 2147483647 w 167"/>
                <a:gd name="T37" fmla="*/ 2147483647 h 134"/>
                <a:gd name="T38" fmla="*/ 2147483647 w 167"/>
                <a:gd name="T39" fmla="*/ 0 h 134"/>
                <a:gd name="T40" fmla="*/ 2147483647 w 167"/>
                <a:gd name="T41" fmla="*/ 2147483647 h 134"/>
                <a:gd name="T42" fmla="*/ 2147483647 w 167"/>
                <a:gd name="T43" fmla="*/ 2147483647 h 134"/>
                <a:gd name="T44" fmla="*/ 2147483647 w 167"/>
                <a:gd name="T45" fmla="*/ 2147483647 h 134"/>
                <a:gd name="T46" fmla="*/ 2147483647 w 167"/>
                <a:gd name="T47" fmla="*/ 2147483647 h 1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7"/>
                <a:gd name="T73" fmla="*/ 0 h 134"/>
                <a:gd name="T74" fmla="*/ 167 w 167"/>
                <a:gd name="T75" fmla="*/ 134 h 1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7" h="134">
                  <a:moveTo>
                    <a:pt x="121" y="15"/>
                  </a:moveTo>
                  <a:lnTo>
                    <a:pt x="166" y="20"/>
                  </a:lnTo>
                  <a:lnTo>
                    <a:pt x="167" y="31"/>
                  </a:lnTo>
                  <a:lnTo>
                    <a:pt x="137" y="47"/>
                  </a:lnTo>
                  <a:lnTo>
                    <a:pt x="117" y="74"/>
                  </a:lnTo>
                  <a:lnTo>
                    <a:pt x="125" y="88"/>
                  </a:lnTo>
                  <a:lnTo>
                    <a:pt x="90" y="123"/>
                  </a:lnTo>
                  <a:lnTo>
                    <a:pt x="56" y="124"/>
                  </a:lnTo>
                  <a:lnTo>
                    <a:pt x="42" y="134"/>
                  </a:lnTo>
                  <a:lnTo>
                    <a:pt x="23" y="114"/>
                  </a:lnTo>
                  <a:lnTo>
                    <a:pt x="28" y="96"/>
                  </a:lnTo>
                  <a:lnTo>
                    <a:pt x="23" y="71"/>
                  </a:lnTo>
                  <a:lnTo>
                    <a:pt x="31" y="66"/>
                  </a:lnTo>
                  <a:lnTo>
                    <a:pt x="33" y="50"/>
                  </a:lnTo>
                  <a:lnTo>
                    <a:pt x="41" y="39"/>
                  </a:lnTo>
                  <a:lnTo>
                    <a:pt x="38" y="32"/>
                  </a:lnTo>
                  <a:lnTo>
                    <a:pt x="7" y="31"/>
                  </a:lnTo>
                  <a:lnTo>
                    <a:pt x="0" y="12"/>
                  </a:lnTo>
                  <a:lnTo>
                    <a:pt x="3" y="9"/>
                  </a:lnTo>
                  <a:lnTo>
                    <a:pt x="17" y="0"/>
                  </a:lnTo>
                  <a:lnTo>
                    <a:pt x="65" y="7"/>
                  </a:lnTo>
                  <a:lnTo>
                    <a:pt x="96" y="7"/>
                  </a:lnTo>
                  <a:lnTo>
                    <a:pt x="103" y="7"/>
                  </a:lnTo>
                  <a:lnTo>
                    <a:pt x="121" y="15"/>
                  </a:lnTo>
                </a:path>
              </a:pathLst>
            </a:custGeom>
            <a:solidFill>
              <a:srgbClr val="FFCCFF"/>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8" name="Freeform 149"/>
            <p:cNvSpPr>
              <a:spLocks/>
            </p:cNvSpPr>
            <p:nvPr/>
          </p:nvSpPr>
          <p:spPr bwMode="auto">
            <a:xfrm>
              <a:off x="4051300" y="2622575"/>
              <a:ext cx="85725" cy="130175"/>
            </a:xfrm>
            <a:custGeom>
              <a:avLst/>
              <a:gdLst>
                <a:gd name="T0" fmla="*/ 2147483647 w 49"/>
                <a:gd name="T1" fmla="*/ 2147483647 h 84"/>
                <a:gd name="T2" fmla="*/ 2147483647 w 49"/>
                <a:gd name="T3" fmla="*/ 2147483647 h 84"/>
                <a:gd name="T4" fmla="*/ 2147483647 w 49"/>
                <a:gd name="T5" fmla="*/ 2147483647 h 84"/>
                <a:gd name="T6" fmla="*/ 2147483647 w 49"/>
                <a:gd name="T7" fmla="*/ 2147483647 h 84"/>
                <a:gd name="T8" fmla="*/ 2147483647 w 49"/>
                <a:gd name="T9" fmla="*/ 2147483647 h 84"/>
                <a:gd name="T10" fmla="*/ 2147483647 w 49"/>
                <a:gd name="T11" fmla="*/ 2147483647 h 84"/>
                <a:gd name="T12" fmla="*/ 2147483647 w 49"/>
                <a:gd name="T13" fmla="*/ 0 h 84"/>
                <a:gd name="T14" fmla="*/ 2147483647 w 49"/>
                <a:gd name="T15" fmla="*/ 2147483647 h 84"/>
                <a:gd name="T16" fmla="*/ 0 w 49"/>
                <a:gd name="T17" fmla="*/ 2147483647 h 84"/>
                <a:gd name="T18" fmla="*/ 2147483647 w 49"/>
                <a:gd name="T19" fmla="*/ 2147483647 h 84"/>
                <a:gd name="T20" fmla="*/ 2147483647 w 49"/>
                <a:gd name="T21" fmla="*/ 2147483647 h 84"/>
                <a:gd name="T22" fmla="*/ 2147483647 w 49"/>
                <a:gd name="T23" fmla="*/ 2147483647 h 84"/>
                <a:gd name="T24" fmla="*/ 2147483647 w 49"/>
                <a:gd name="T25" fmla="*/ 2147483647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84"/>
                <a:gd name="T41" fmla="*/ 49 w 49"/>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84">
                  <a:moveTo>
                    <a:pt x="36" y="65"/>
                  </a:moveTo>
                  <a:lnTo>
                    <a:pt x="31" y="40"/>
                  </a:lnTo>
                  <a:lnTo>
                    <a:pt x="39" y="35"/>
                  </a:lnTo>
                  <a:lnTo>
                    <a:pt x="41" y="19"/>
                  </a:lnTo>
                  <a:lnTo>
                    <a:pt x="49" y="8"/>
                  </a:lnTo>
                  <a:lnTo>
                    <a:pt x="46" y="1"/>
                  </a:lnTo>
                  <a:lnTo>
                    <a:pt x="15" y="0"/>
                  </a:lnTo>
                  <a:lnTo>
                    <a:pt x="14" y="13"/>
                  </a:lnTo>
                  <a:lnTo>
                    <a:pt x="0" y="55"/>
                  </a:lnTo>
                  <a:lnTo>
                    <a:pt x="10" y="61"/>
                  </a:lnTo>
                  <a:lnTo>
                    <a:pt x="4" y="84"/>
                  </a:lnTo>
                  <a:lnTo>
                    <a:pt x="31" y="83"/>
                  </a:lnTo>
                  <a:lnTo>
                    <a:pt x="36" y="6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199" name="Freeform 150"/>
            <p:cNvSpPr>
              <a:spLocks/>
            </p:cNvSpPr>
            <p:nvPr/>
          </p:nvSpPr>
          <p:spPr bwMode="auto">
            <a:xfrm>
              <a:off x="4051300" y="2616225"/>
              <a:ext cx="85725" cy="130175"/>
            </a:xfrm>
            <a:custGeom>
              <a:avLst/>
              <a:gdLst>
                <a:gd name="T0" fmla="*/ 2147483647 w 49"/>
                <a:gd name="T1" fmla="*/ 2147483647 h 84"/>
                <a:gd name="T2" fmla="*/ 2147483647 w 49"/>
                <a:gd name="T3" fmla="*/ 2147483647 h 84"/>
                <a:gd name="T4" fmla="*/ 2147483647 w 49"/>
                <a:gd name="T5" fmla="*/ 2147483647 h 84"/>
                <a:gd name="T6" fmla="*/ 2147483647 w 49"/>
                <a:gd name="T7" fmla="*/ 2147483647 h 84"/>
                <a:gd name="T8" fmla="*/ 2147483647 w 49"/>
                <a:gd name="T9" fmla="*/ 2147483647 h 84"/>
                <a:gd name="T10" fmla="*/ 2147483647 w 49"/>
                <a:gd name="T11" fmla="*/ 2147483647 h 84"/>
                <a:gd name="T12" fmla="*/ 2147483647 w 49"/>
                <a:gd name="T13" fmla="*/ 0 h 84"/>
                <a:gd name="T14" fmla="*/ 2147483647 w 49"/>
                <a:gd name="T15" fmla="*/ 2147483647 h 84"/>
                <a:gd name="T16" fmla="*/ 0 w 49"/>
                <a:gd name="T17" fmla="*/ 2147483647 h 84"/>
                <a:gd name="T18" fmla="*/ 2147483647 w 49"/>
                <a:gd name="T19" fmla="*/ 2147483647 h 84"/>
                <a:gd name="T20" fmla="*/ 2147483647 w 49"/>
                <a:gd name="T21" fmla="*/ 2147483647 h 84"/>
                <a:gd name="T22" fmla="*/ 2147483647 w 49"/>
                <a:gd name="T23" fmla="*/ 2147483647 h 84"/>
                <a:gd name="T24" fmla="*/ 2147483647 w 49"/>
                <a:gd name="T25" fmla="*/ 2147483647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84"/>
                <a:gd name="T41" fmla="*/ 49 w 49"/>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84">
                  <a:moveTo>
                    <a:pt x="36" y="65"/>
                  </a:moveTo>
                  <a:lnTo>
                    <a:pt x="31" y="40"/>
                  </a:lnTo>
                  <a:lnTo>
                    <a:pt x="39" y="35"/>
                  </a:lnTo>
                  <a:lnTo>
                    <a:pt x="41" y="19"/>
                  </a:lnTo>
                  <a:lnTo>
                    <a:pt x="49" y="8"/>
                  </a:lnTo>
                  <a:lnTo>
                    <a:pt x="46" y="1"/>
                  </a:lnTo>
                  <a:lnTo>
                    <a:pt x="15" y="0"/>
                  </a:lnTo>
                  <a:lnTo>
                    <a:pt x="14" y="13"/>
                  </a:lnTo>
                  <a:lnTo>
                    <a:pt x="0" y="55"/>
                  </a:lnTo>
                  <a:lnTo>
                    <a:pt x="10" y="61"/>
                  </a:lnTo>
                  <a:lnTo>
                    <a:pt x="4" y="84"/>
                  </a:lnTo>
                  <a:lnTo>
                    <a:pt x="31" y="83"/>
                  </a:lnTo>
                  <a:lnTo>
                    <a:pt x="36" y="65"/>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0" name="Freeform 151"/>
            <p:cNvSpPr>
              <a:spLocks/>
            </p:cNvSpPr>
            <p:nvPr/>
          </p:nvSpPr>
          <p:spPr bwMode="auto">
            <a:xfrm>
              <a:off x="4186238" y="2373338"/>
              <a:ext cx="300037" cy="233362"/>
            </a:xfrm>
            <a:custGeom>
              <a:avLst/>
              <a:gdLst>
                <a:gd name="T0" fmla="*/ 2147483647 w 167"/>
                <a:gd name="T1" fmla="*/ 2147483647 h 147"/>
                <a:gd name="T2" fmla="*/ 2147483647 w 167"/>
                <a:gd name="T3" fmla="*/ 2147483647 h 147"/>
                <a:gd name="T4" fmla="*/ 2147483647 w 167"/>
                <a:gd name="T5" fmla="*/ 2147483647 h 147"/>
                <a:gd name="T6" fmla="*/ 2147483647 w 167"/>
                <a:gd name="T7" fmla="*/ 2147483647 h 147"/>
                <a:gd name="T8" fmla="*/ 2147483647 w 167"/>
                <a:gd name="T9" fmla="*/ 2147483647 h 147"/>
                <a:gd name="T10" fmla="*/ 2147483647 w 167"/>
                <a:gd name="T11" fmla="*/ 2147483647 h 147"/>
                <a:gd name="T12" fmla="*/ 2147483647 w 167"/>
                <a:gd name="T13" fmla="*/ 2147483647 h 147"/>
                <a:gd name="T14" fmla="*/ 2147483647 w 167"/>
                <a:gd name="T15" fmla="*/ 0 h 147"/>
                <a:gd name="T16" fmla="*/ 2147483647 w 167"/>
                <a:gd name="T17" fmla="*/ 0 h 147"/>
                <a:gd name="T18" fmla="*/ 2147483647 w 167"/>
                <a:gd name="T19" fmla="*/ 2147483647 h 147"/>
                <a:gd name="T20" fmla="*/ 2147483647 w 167"/>
                <a:gd name="T21" fmla="*/ 2147483647 h 147"/>
                <a:gd name="T22" fmla="*/ 2147483647 w 167"/>
                <a:gd name="T23" fmla="*/ 2147483647 h 147"/>
                <a:gd name="T24" fmla="*/ 2147483647 w 167"/>
                <a:gd name="T25" fmla="*/ 2147483647 h 147"/>
                <a:gd name="T26" fmla="*/ 2147483647 w 167"/>
                <a:gd name="T27" fmla="*/ 2147483647 h 147"/>
                <a:gd name="T28" fmla="*/ 2147483647 w 167"/>
                <a:gd name="T29" fmla="*/ 2147483647 h 147"/>
                <a:gd name="T30" fmla="*/ 2147483647 w 167"/>
                <a:gd name="T31" fmla="*/ 2147483647 h 147"/>
                <a:gd name="T32" fmla="*/ 2147483647 w 167"/>
                <a:gd name="T33" fmla="*/ 2147483647 h 147"/>
                <a:gd name="T34" fmla="*/ 2147483647 w 167"/>
                <a:gd name="T35" fmla="*/ 2147483647 h 147"/>
                <a:gd name="T36" fmla="*/ 2147483647 w 167"/>
                <a:gd name="T37" fmla="*/ 2147483647 h 147"/>
                <a:gd name="T38" fmla="*/ 0 w 167"/>
                <a:gd name="T39" fmla="*/ 2147483647 h 147"/>
                <a:gd name="T40" fmla="*/ 0 w 167"/>
                <a:gd name="T41" fmla="*/ 2147483647 h 147"/>
                <a:gd name="T42" fmla="*/ 2147483647 w 167"/>
                <a:gd name="T43" fmla="*/ 2147483647 h 147"/>
                <a:gd name="T44" fmla="*/ 2147483647 w 167"/>
                <a:gd name="T45" fmla="*/ 2147483647 h 147"/>
                <a:gd name="T46" fmla="*/ 2147483647 w 167"/>
                <a:gd name="T47" fmla="*/ 2147483647 h 147"/>
                <a:gd name="T48" fmla="*/ 2147483647 w 167"/>
                <a:gd name="T49" fmla="*/ 2147483647 h 147"/>
                <a:gd name="T50" fmla="*/ 2147483647 w 167"/>
                <a:gd name="T51" fmla="*/ 2147483647 h 147"/>
                <a:gd name="T52" fmla="*/ 2147483647 w 167"/>
                <a:gd name="T53" fmla="*/ 2147483647 h 147"/>
                <a:gd name="T54" fmla="*/ 2147483647 w 167"/>
                <a:gd name="T55" fmla="*/ 2147483647 h 147"/>
                <a:gd name="T56" fmla="*/ 2147483647 w 167"/>
                <a:gd name="T57" fmla="*/ 2147483647 h 147"/>
                <a:gd name="T58" fmla="*/ 2147483647 w 167"/>
                <a:gd name="T59" fmla="*/ 2147483647 h 147"/>
                <a:gd name="T60" fmla="*/ 2147483647 w 167"/>
                <a:gd name="T61" fmla="*/ 2147483647 h 147"/>
                <a:gd name="T62" fmla="*/ 2147483647 w 167"/>
                <a:gd name="T63" fmla="*/ 2147483647 h 147"/>
                <a:gd name="T64" fmla="*/ 2147483647 w 167"/>
                <a:gd name="T65" fmla="*/ 2147483647 h 147"/>
                <a:gd name="T66" fmla="*/ 2147483647 w 167"/>
                <a:gd name="T67" fmla="*/ 2147483647 h 147"/>
                <a:gd name="T68" fmla="*/ 2147483647 w 167"/>
                <a:gd name="T69" fmla="*/ 2147483647 h 147"/>
                <a:gd name="T70" fmla="*/ 2147483647 w 167"/>
                <a:gd name="T71" fmla="*/ 2147483647 h 147"/>
                <a:gd name="T72" fmla="*/ 2147483647 w 167"/>
                <a:gd name="T73" fmla="*/ 2147483647 h 147"/>
                <a:gd name="T74" fmla="*/ 2147483647 w 167"/>
                <a:gd name="T75" fmla="*/ 2147483647 h 147"/>
                <a:gd name="T76" fmla="*/ 2147483647 w 167"/>
                <a:gd name="T77" fmla="*/ 2147483647 h 147"/>
                <a:gd name="T78" fmla="*/ 2147483647 w 167"/>
                <a:gd name="T79" fmla="*/ 2147483647 h 1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7"/>
                <a:gd name="T121" fmla="*/ 0 h 147"/>
                <a:gd name="T122" fmla="*/ 167 w 167"/>
                <a:gd name="T123" fmla="*/ 147 h 1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7" h="147">
                  <a:moveTo>
                    <a:pt x="160" y="58"/>
                  </a:moveTo>
                  <a:lnTo>
                    <a:pt x="167" y="39"/>
                  </a:lnTo>
                  <a:lnTo>
                    <a:pt x="144" y="26"/>
                  </a:lnTo>
                  <a:lnTo>
                    <a:pt x="137" y="26"/>
                  </a:lnTo>
                  <a:lnTo>
                    <a:pt x="129" y="23"/>
                  </a:lnTo>
                  <a:lnTo>
                    <a:pt x="128" y="17"/>
                  </a:lnTo>
                  <a:lnTo>
                    <a:pt x="118" y="19"/>
                  </a:lnTo>
                  <a:lnTo>
                    <a:pt x="102" y="0"/>
                  </a:lnTo>
                  <a:lnTo>
                    <a:pt x="101" y="0"/>
                  </a:lnTo>
                  <a:lnTo>
                    <a:pt x="87" y="4"/>
                  </a:lnTo>
                  <a:lnTo>
                    <a:pt x="83" y="17"/>
                  </a:lnTo>
                  <a:lnTo>
                    <a:pt x="64" y="23"/>
                  </a:lnTo>
                  <a:lnTo>
                    <a:pt x="63" y="32"/>
                  </a:lnTo>
                  <a:lnTo>
                    <a:pt x="49" y="32"/>
                  </a:lnTo>
                  <a:lnTo>
                    <a:pt x="46" y="23"/>
                  </a:lnTo>
                  <a:lnTo>
                    <a:pt x="38" y="23"/>
                  </a:lnTo>
                  <a:lnTo>
                    <a:pt x="43" y="42"/>
                  </a:lnTo>
                  <a:lnTo>
                    <a:pt x="28" y="45"/>
                  </a:lnTo>
                  <a:lnTo>
                    <a:pt x="22" y="39"/>
                  </a:lnTo>
                  <a:lnTo>
                    <a:pt x="0" y="45"/>
                  </a:lnTo>
                  <a:lnTo>
                    <a:pt x="0" y="54"/>
                  </a:lnTo>
                  <a:lnTo>
                    <a:pt x="28" y="61"/>
                  </a:lnTo>
                  <a:lnTo>
                    <a:pt x="43" y="83"/>
                  </a:lnTo>
                  <a:lnTo>
                    <a:pt x="46" y="90"/>
                  </a:lnTo>
                  <a:lnTo>
                    <a:pt x="38" y="127"/>
                  </a:lnTo>
                  <a:lnTo>
                    <a:pt x="35" y="134"/>
                  </a:lnTo>
                  <a:lnTo>
                    <a:pt x="53" y="142"/>
                  </a:lnTo>
                  <a:lnTo>
                    <a:pt x="98" y="147"/>
                  </a:lnTo>
                  <a:lnTo>
                    <a:pt x="98" y="139"/>
                  </a:lnTo>
                  <a:lnTo>
                    <a:pt x="111" y="131"/>
                  </a:lnTo>
                  <a:lnTo>
                    <a:pt x="144" y="139"/>
                  </a:lnTo>
                  <a:lnTo>
                    <a:pt x="160" y="125"/>
                  </a:lnTo>
                  <a:lnTo>
                    <a:pt x="149" y="107"/>
                  </a:lnTo>
                  <a:lnTo>
                    <a:pt x="153" y="90"/>
                  </a:lnTo>
                  <a:lnTo>
                    <a:pt x="149" y="80"/>
                  </a:lnTo>
                  <a:lnTo>
                    <a:pt x="142" y="85"/>
                  </a:lnTo>
                  <a:lnTo>
                    <a:pt x="140" y="79"/>
                  </a:lnTo>
                  <a:lnTo>
                    <a:pt x="153" y="61"/>
                  </a:lnTo>
                  <a:lnTo>
                    <a:pt x="161" y="60"/>
                  </a:lnTo>
                  <a:lnTo>
                    <a:pt x="160" y="5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1" name="Freeform 152"/>
            <p:cNvSpPr>
              <a:spLocks/>
            </p:cNvSpPr>
            <p:nvPr/>
          </p:nvSpPr>
          <p:spPr bwMode="auto">
            <a:xfrm>
              <a:off x="4186238" y="2373338"/>
              <a:ext cx="300037" cy="233362"/>
            </a:xfrm>
            <a:custGeom>
              <a:avLst/>
              <a:gdLst>
                <a:gd name="T0" fmla="*/ 2147483647 w 167"/>
                <a:gd name="T1" fmla="*/ 2147483647 h 147"/>
                <a:gd name="T2" fmla="*/ 2147483647 w 167"/>
                <a:gd name="T3" fmla="*/ 2147483647 h 147"/>
                <a:gd name="T4" fmla="*/ 2147483647 w 167"/>
                <a:gd name="T5" fmla="*/ 2147483647 h 147"/>
                <a:gd name="T6" fmla="*/ 2147483647 w 167"/>
                <a:gd name="T7" fmla="*/ 2147483647 h 147"/>
                <a:gd name="T8" fmla="*/ 2147483647 w 167"/>
                <a:gd name="T9" fmla="*/ 2147483647 h 147"/>
                <a:gd name="T10" fmla="*/ 2147483647 w 167"/>
                <a:gd name="T11" fmla="*/ 2147483647 h 147"/>
                <a:gd name="T12" fmla="*/ 2147483647 w 167"/>
                <a:gd name="T13" fmla="*/ 2147483647 h 147"/>
                <a:gd name="T14" fmla="*/ 2147483647 w 167"/>
                <a:gd name="T15" fmla="*/ 0 h 147"/>
                <a:gd name="T16" fmla="*/ 2147483647 w 167"/>
                <a:gd name="T17" fmla="*/ 0 h 147"/>
                <a:gd name="T18" fmla="*/ 2147483647 w 167"/>
                <a:gd name="T19" fmla="*/ 2147483647 h 147"/>
                <a:gd name="T20" fmla="*/ 2147483647 w 167"/>
                <a:gd name="T21" fmla="*/ 2147483647 h 147"/>
                <a:gd name="T22" fmla="*/ 2147483647 w 167"/>
                <a:gd name="T23" fmla="*/ 2147483647 h 147"/>
                <a:gd name="T24" fmla="*/ 2147483647 w 167"/>
                <a:gd name="T25" fmla="*/ 2147483647 h 147"/>
                <a:gd name="T26" fmla="*/ 2147483647 w 167"/>
                <a:gd name="T27" fmla="*/ 2147483647 h 147"/>
                <a:gd name="T28" fmla="*/ 2147483647 w 167"/>
                <a:gd name="T29" fmla="*/ 2147483647 h 147"/>
                <a:gd name="T30" fmla="*/ 2147483647 w 167"/>
                <a:gd name="T31" fmla="*/ 2147483647 h 147"/>
                <a:gd name="T32" fmla="*/ 2147483647 w 167"/>
                <a:gd name="T33" fmla="*/ 2147483647 h 147"/>
                <a:gd name="T34" fmla="*/ 2147483647 w 167"/>
                <a:gd name="T35" fmla="*/ 2147483647 h 147"/>
                <a:gd name="T36" fmla="*/ 2147483647 w 167"/>
                <a:gd name="T37" fmla="*/ 2147483647 h 147"/>
                <a:gd name="T38" fmla="*/ 0 w 167"/>
                <a:gd name="T39" fmla="*/ 2147483647 h 147"/>
                <a:gd name="T40" fmla="*/ 0 w 167"/>
                <a:gd name="T41" fmla="*/ 2147483647 h 147"/>
                <a:gd name="T42" fmla="*/ 2147483647 w 167"/>
                <a:gd name="T43" fmla="*/ 2147483647 h 147"/>
                <a:gd name="T44" fmla="*/ 2147483647 w 167"/>
                <a:gd name="T45" fmla="*/ 2147483647 h 147"/>
                <a:gd name="T46" fmla="*/ 2147483647 w 167"/>
                <a:gd name="T47" fmla="*/ 2147483647 h 147"/>
                <a:gd name="T48" fmla="*/ 2147483647 w 167"/>
                <a:gd name="T49" fmla="*/ 2147483647 h 147"/>
                <a:gd name="T50" fmla="*/ 2147483647 w 167"/>
                <a:gd name="T51" fmla="*/ 2147483647 h 147"/>
                <a:gd name="T52" fmla="*/ 2147483647 w 167"/>
                <a:gd name="T53" fmla="*/ 2147483647 h 147"/>
                <a:gd name="T54" fmla="*/ 2147483647 w 167"/>
                <a:gd name="T55" fmla="*/ 2147483647 h 147"/>
                <a:gd name="T56" fmla="*/ 2147483647 w 167"/>
                <a:gd name="T57" fmla="*/ 2147483647 h 147"/>
                <a:gd name="T58" fmla="*/ 2147483647 w 167"/>
                <a:gd name="T59" fmla="*/ 2147483647 h 147"/>
                <a:gd name="T60" fmla="*/ 2147483647 w 167"/>
                <a:gd name="T61" fmla="*/ 2147483647 h 147"/>
                <a:gd name="T62" fmla="*/ 2147483647 w 167"/>
                <a:gd name="T63" fmla="*/ 2147483647 h 147"/>
                <a:gd name="T64" fmla="*/ 2147483647 w 167"/>
                <a:gd name="T65" fmla="*/ 2147483647 h 147"/>
                <a:gd name="T66" fmla="*/ 2147483647 w 167"/>
                <a:gd name="T67" fmla="*/ 2147483647 h 147"/>
                <a:gd name="T68" fmla="*/ 2147483647 w 167"/>
                <a:gd name="T69" fmla="*/ 2147483647 h 147"/>
                <a:gd name="T70" fmla="*/ 2147483647 w 167"/>
                <a:gd name="T71" fmla="*/ 2147483647 h 147"/>
                <a:gd name="T72" fmla="*/ 2147483647 w 167"/>
                <a:gd name="T73" fmla="*/ 2147483647 h 147"/>
                <a:gd name="T74" fmla="*/ 2147483647 w 167"/>
                <a:gd name="T75" fmla="*/ 2147483647 h 147"/>
                <a:gd name="T76" fmla="*/ 2147483647 w 167"/>
                <a:gd name="T77" fmla="*/ 2147483647 h 147"/>
                <a:gd name="T78" fmla="*/ 2147483647 w 167"/>
                <a:gd name="T79" fmla="*/ 2147483647 h 1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7"/>
                <a:gd name="T121" fmla="*/ 0 h 147"/>
                <a:gd name="T122" fmla="*/ 167 w 167"/>
                <a:gd name="T123" fmla="*/ 147 h 1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7" h="147">
                  <a:moveTo>
                    <a:pt x="160" y="58"/>
                  </a:moveTo>
                  <a:lnTo>
                    <a:pt x="167" y="39"/>
                  </a:lnTo>
                  <a:lnTo>
                    <a:pt x="144" y="26"/>
                  </a:lnTo>
                  <a:lnTo>
                    <a:pt x="137" y="26"/>
                  </a:lnTo>
                  <a:lnTo>
                    <a:pt x="129" y="23"/>
                  </a:lnTo>
                  <a:lnTo>
                    <a:pt x="128" y="17"/>
                  </a:lnTo>
                  <a:lnTo>
                    <a:pt x="118" y="19"/>
                  </a:lnTo>
                  <a:lnTo>
                    <a:pt x="102" y="0"/>
                  </a:lnTo>
                  <a:lnTo>
                    <a:pt x="101" y="0"/>
                  </a:lnTo>
                  <a:lnTo>
                    <a:pt x="87" y="4"/>
                  </a:lnTo>
                  <a:lnTo>
                    <a:pt x="83" y="17"/>
                  </a:lnTo>
                  <a:lnTo>
                    <a:pt x="64" y="23"/>
                  </a:lnTo>
                  <a:lnTo>
                    <a:pt x="63" y="32"/>
                  </a:lnTo>
                  <a:lnTo>
                    <a:pt x="49" y="32"/>
                  </a:lnTo>
                  <a:lnTo>
                    <a:pt x="46" y="23"/>
                  </a:lnTo>
                  <a:lnTo>
                    <a:pt x="38" y="23"/>
                  </a:lnTo>
                  <a:lnTo>
                    <a:pt x="43" y="42"/>
                  </a:lnTo>
                  <a:lnTo>
                    <a:pt x="28" y="45"/>
                  </a:lnTo>
                  <a:lnTo>
                    <a:pt x="22" y="39"/>
                  </a:lnTo>
                  <a:lnTo>
                    <a:pt x="0" y="45"/>
                  </a:lnTo>
                  <a:lnTo>
                    <a:pt x="0" y="54"/>
                  </a:lnTo>
                  <a:lnTo>
                    <a:pt x="28" y="61"/>
                  </a:lnTo>
                  <a:lnTo>
                    <a:pt x="43" y="83"/>
                  </a:lnTo>
                  <a:lnTo>
                    <a:pt x="46" y="90"/>
                  </a:lnTo>
                  <a:lnTo>
                    <a:pt x="38" y="127"/>
                  </a:lnTo>
                  <a:lnTo>
                    <a:pt x="35" y="134"/>
                  </a:lnTo>
                  <a:lnTo>
                    <a:pt x="53" y="142"/>
                  </a:lnTo>
                  <a:lnTo>
                    <a:pt x="98" y="147"/>
                  </a:lnTo>
                  <a:lnTo>
                    <a:pt x="98" y="139"/>
                  </a:lnTo>
                  <a:lnTo>
                    <a:pt x="111" y="131"/>
                  </a:lnTo>
                  <a:lnTo>
                    <a:pt x="144" y="139"/>
                  </a:lnTo>
                  <a:lnTo>
                    <a:pt x="160" y="125"/>
                  </a:lnTo>
                  <a:lnTo>
                    <a:pt x="149" y="107"/>
                  </a:lnTo>
                  <a:lnTo>
                    <a:pt x="153" y="90"/>
                  </a:lnTo>
                  <a:lnTo>
                    <a:pt x="149" y="80"/>
                  </a:lnTo>
                  <a:lnTo>
                    <a:pt x="142" y="85"/>
                  </a:lnTo>
                  <a:lnTo>
                    <a:pt x="140" y="79"/>
                  </a:lnTo>
                  <a:lnTo>
                    <a:pt x="153" y="61"/>
                  </a:lnTo>
                  <a:lnTo>
                    <a:pt x="161" y="60"/>
                  </a:lnTo>
                  <a:lnTo>
                    <a:pt x="160" y="58"/>
                  </a:lnTo>
                </a:path>
              </a:pathLst>
            </a:custGeom>
            <a:solidFill>
              <a:srgbClr val="FFCCFF"/>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2" name="Freeform 153"/>
            <p:cNvSpPr>
              <a:spLocks/>
            </p:cNvSpPr>
            <p:nvPr/>
          </p:nvSpPr>
          <p:spPr bwMode="auto">
            <a:xfrm>
              <a:off x="4454525" y="2484463"/>
              <a:ext cx="285750" cy="249237"/>
            </a:xfrm>
            <a:custGeom>
              <a:avLst/>
              <a:gdLst>
                <a:gd name="T0" fmla="*/ 0 w 160"/>
                <a:gd name="T1" fmla="*/ 2147483647 h 159"/>
                <a:gd name="T2" fmla="*/ 2147483647 w 160"/>
                <a:gd name="T3" fmla="*/ 2147483647 h 159"/>
                <a:gd name="T4" fmla="*/ 2147483647 w 160"/>
                <a:gd name="T5" fmla="*/ 2147483647 h 159"/>
                <a:gd name="T6" fmla="*/ 2147483647 w 160"/>
                <a:gd name="T7" fmla="*/ 2147483647 h 159"/>
                <a:gd name="T8" fmla="*/ 2147483647 w 160"/>
                <a:gd name="T9" fmla="*/ 2147483647 h 159"/>
                <a:gd name="T10" fmla="*/ 2147483647 w 160"/>
                <a:gd name="T11" fmla="*/ 2147483647 h 159"/>
                <a:gd name="T12" fmla="*/ 2147483647 w 160"/>
                <a:gd name="T13" fmla="*/ 2147483647 h 159"/>
                <a:gd name="T14" fmla="*/ 2147483647 w 160"/>
                <a:gd name="T15" fmla="*/ 2147483647 h 159"/>
                <a:gd name="T16" fmla="*/ 2147483647 w 160"/>
                <a:gd name="T17" fmla="*/ 0 h 159"/>
                <a:gd name="T18" fmla="*/ 2147483647 w 160"/>
                <a:gd name="T19" fmla="*/ 2147483647 h 159"/>
                <a:gd name="T20" fmla="*/ 2147483647 w 160"/>
                <a:gd name="T21" fmla="*/ 2147483647 h 159"/>
                <a:gd name="T22" fmla="*/ 2147483647 w 160"/>
                <a:gd name="T23" fmla="*/ 2147483647 h 159"/>
                <a:gd name="T24" fmla="*/ 2147483647 w 160"/>
                <a:gd name="T25" fmla="*/ 2147483647 h 159"/>
                <a:gd name="T26" fmla="*/ 2147483647 w 160"/>
                <a:gd name="T27" fmla="*/ 2147483647 h 159"/>
                <a:gd name="T28" fmla="*/ 2147483647 w 160"/>
                <a:gd name="T29" fmla="*/ 2147483647 h 159"/>
                <a:gd name="T30" fmla="*/ 2147483647 w 160"/>
                <a:gd name="T31" fmla="*/ 2147483647 h 159"/>
                <a:gd name="T32" fmla="*/ 2147483647 w 160"/>
                <a:gd name="T33" fmla="*/ 2147483647 h 159"/>
                <a:gd name="T34" fmla="*/ 2147483647 w 160"/>
                <a:gd name="T35" fmla="*/ 2147483647 h 159"/>
                <a:gd name="T36" fmla="*/ 2147483647 w 160"/>
                <a:gd name="T37" fmla="*/ 2147483647 h 159"/>
                <a:gd name="T38" fmla="*/ 2147483647 w 160"/>
                <a:gd name="T39" fmla="*/ 2147483647 h 159"/>
                <a:gd name="T40" fmla="*/ 2147483647 w 160"/>
                <a:gd name="T41" fmla="*/ 2147483647 h 159"/>
                <a:gd name="T42" fmla="*/ 2147483647 w 160"/>
                <a:gd name="T43" fmla="*/ 2147483647 h 159"/>
                <a:gd name="T44" fmla="*/ 2147483647 w 160"/>
                <a:gd name="T45" fmla="*/ 2147483647 h 159"/>
                <a:gd name="T46" fmla="*/ 2147483647 w 160"/>
                <a:gd name="T47" fmla="*/ 2147483647 h 159"/>
                <a:gd name="T48" fmla="*/ 2147483647 w 160"/>
                <a:gd name="T49" fmla="*/ 2147483647 h 159"/>
                <a:gd name="T50" fmla="*/ 2147483647 w 160"/>
                <a:gd name="T51" fmla="*/ 2147483647 h 159"/>
                <a:gd name="T52" fmla="*/ 2147483647 w 160"/>
                <a:gd name="T53" fmla="*/ 2147483647 h 159"/>
                <a:gd name="T54" fmla="*/ 2147483647 w 160"/>
                <a:gd name="T55" fmla="*/ 2147483647 h 159"/>
                <a:gd name="T56" fmla="*/ 2147483647 w 160"/>
                <a:gd name="T57" fmla="*/ 2147483647 h 159"/>
                <a:gd name="T58" fmla="*/ 2147483647 w 160"/>
                <a:gd name="T59" fmla="*/ 2147483647 h 159"/>
                <a:gd name="T60" fmla="*/ 2147483647 w 160"/>
                <a:gd name="T61" fmla="*/ 2147483647 h 159"/>
                <a:gd name="T62" fmla="*/ 2147483647 w 160"/>
                <a:gd name="T63" fmla="*/ 2147483647 h 159"/>
                <a:gd name="T64" fmla="*/ 2147483647 w 160"/>
                <a:gd name="T65" fmla="*/ 2147483647 h 159"/>
                <a:gd name="T66" fmla="*/ 2147483647 w 160"/>
                <a:gd name="T67" fmla="*/ 2147483647 h 159"/>
                <a:gd name="T68" fmla="*/ 2147483647 w 160"/>
                <a:gd name="T69" fmla="*/ 2147483647 h 159"/>
                <a:gd name="T70" fmla="*/ 2147483647 w 160"/>
                <a:gd name="T71" fmla="*/ 2147483647 h 159"/>
                <a:gd name="T72" fmla="*/ 2147483647 w 160"/>
                <a:gd name="T73" fmla="*/ 2147483647 h 159"/>
                <a:gd name="T74" fmla="*/ 2147483647 w 160"/>
                <a:gd name="T75" fmla="*/ 2147483647 h 159"/>
                <a:gd name="T76" fmla="*/ 2147483647 w 160"/>
                <a:gd name="T77" fmla="*/ 2147483647 h 159"/>
                <a:gd name="T78" fmla="*/ 2147483647 w 160"/>
                <a:gd name="T79" fmla="*/ 2147483647 h 159"/>
                <a:gd name="T80" fmla="*/ 2147483647 w 160"/>
                <a:gd name="T81" fmla="*/ 2147483647 h 159"/>
                <a:gd name="T82" fmla="*/ 0 w 160"/>
                <a:gd name="T83" fmla="*/ 2147483647 h 1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0"/>
                <a:gd name="T127" fmla="*/ 0 h 159"/>
                <a:gd name="T128" fmla="*/ 160 w 160"/>
                <a:gd name="T129" fmla="*/ 159 h 1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0" h="159">
                  <a:moveTo>
                    <a:pt x="0" y="37"/>
                  </a:moveTo>
                  <a:lnTo>
                    <a:pt x="4" y="20"/>
                  </a:lnTo>
                  <a:lnTo>
                    <a:pt x="24" y="12"/>
                  </a:lnTo>
                  <a:lnTo>
                    <a:pt x="31" y="18"/>
                  </a:lnTo>
                  <a:lnTo>
                    <a:pt x="36" y="10"/>
                  </a:lnTo>
                  <a:lnTo>
                    <a:pt x="45" y="12"/>
                  </a:lnTo>
                  <a:lnTo>
                    <a:pt x="49" y="1"/>
                  </a:lnTo>
                  <a:lnTo>
                    <a:pt x="50" y="1"/>
                  </a:lnTo>
                  <a:lnTo>
                    <a:pt x="71" y="0"/>
                  </a:lnTo>
                  <a:lnTo>
                    <a:pt x="73" y="4"/>
                  </a:lnTo>
                  <a:lnTo>
                    <a:pt x="92" y="9"/>
                  </a:lnTo>
                  <a:lnTo>
                    <a:pt x="91" y="15"/>
                  </a:lnTo>
                  <a:lnTo>
                    <a:pt x="95" y="23"/>
                  </a:lnTo>
                  <a:lnTo>
                    <a:pt x="92" y="25"/>
                  </a:lnTo>
                  <a:lnTo>
                    <a:pt x="92" y="26"/>
                  </a:lnTo>
                  <a:lnTo>
                    <a:pt x="85" y="22"/>
                  </a:lnTo>
                  <a:lnTo>
                    <a:pt x="73" y="26"/>
                  </a:lnTo>
                  <a:lnTo>
                    <a:pt x="74" y="48"/>
                  </a:lnTo>
                  <a:lnTo>
                    <a:pt x="92" y="63"/>
                  </a:lnTo>
                  <a:lnTo>
                    <a:pt x="99" y="82"/>
                  </a:lnTo>
                  <a:lnTo>
                    <a:pt x="115" y="91"/>
                  </a:lnTo>
                  <a:lnTo>
                    <a:pt x="128" y="91"/>
                  </a:lnTo>
                  <a:lnTo>
                    <a:pt x="123" y="96"/>
                  </a:lnTo>
                  <a:lnTo>
                    <a:pt x="160" y="120"/>
                  </a:lnTo>
                  <a:lnTo>
                    <a:pt x="157" y="124"/>
                  </a:lnTo>
                  <a:lnTo>
                    <a:pt x="139" y="114"/>
                  </a:lnTo>
                  <a:lnTo>
                    <a:pt x="133" y="128"/>
                  </a:lnTo>
                  <a:lnTo>
                    <a:pt x="140" y="133"/>
                  </a:lnTo>
                  <a:lnTo>
                    <a:pt x="140" y="140"/>
                  </a:lnTo>
                  <a:lnTo>
                    <a:pt x="133" y="143"/>
                  </a:lnTo>
                  <a:lnTo>
                    <a:pt x="128" y="159"/>
                  </a:lnTo>
                  <a:lnTo>
                    <a:pt x="122" y="159"/>
                  </a:lnTo>
                  <a:lnTo>
                    <a:pt x="128" y="143"/>
                  </a:lnTo>
                  <a:lnTo>
                    <a:pt x="122" y="123"/>
                  </a:lnTo>
                  <a:lnTo>
                    <a:pt x="92" y="101"/>
                  </a:lnTo>
                  <a:lnTo>
                    <a:pt x="77" y="96"/>
                  </a:lnTo>
                  <a:lnTo>
                    <a:pt x="64" y="82"/>
                  </a:lnTo>
                  <a:lnTo>
                    <a:pt x="57" y="82"/>
                  </a:lnTo>
                  <a:lnTo>
                    <a:pt x="45" y="53"/>
                  </a:lnTo>
                  <a:lnTo>
                    <a:pt x="26" y="47"/>
                  </a:lnTo>
                  <a:lnTo>
                    <a:pt x="11" y="55"/>
                  </a:lnTo>
                  <a:lnTo>
                    <a:pt x="0" y="3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3" name="Freeform 154"/>
            <p:cNvSpPr>
              <a:spLocks/>
            </p:cNvSpPr>
            <p:nvPr/>
          </p:nvSpPr>
          <p:spPr bwMode="auto">
            <a:xfrm>
              <a:off x="4454525" y="2484463"/>
              <a:ext cx="285750" cy="249237"/>
            </a:xfrm>
            <a:custGeom>
              <a:avLst/>
              <a:gdLst>
                <a:gd name="T0" fmla="*/ 0 w 160"/>
                <a:gd name="T1" fmla="*/ 2147483647 h 159"/>
                <a:gd name="T2" fmla="*/ 2147483647 w 160"/>
                <a:gd name="T3" fmla="*/ 2147483647 h 159"/>
                <a:gd name="T4" fmla="*/ 2147483647 w 160"/>
                <a:gd name="T5" fmla="*/ 2147483647 h 159"/>
                <a:gd name="T6" fmla="*/ 2147483647 w 160"/>
                <a:gd name="T7" fmla="*/ 2147483647 h 159"/>
                <a:gd name="T8" fmla="*/ 2147483647 w 160"/>
                <a:gd name="T9" fmla="*/ 2147483647 h 159"/>
                <a:gd name="T10" fmla="*/ 2147483647 w 160"/>
                <a:gd name="T11" fmla="*/ 2147483647 h 159"/>
                <a:gd name="T12" fmla="*/ 2147483647 w 160"/>
                <a:gd name="T13" fmla="*/ 2147483647 h 159"/>
                <a:gd name="T14" fmla="*/ 2147483647 w 160"/>
                <a:gd name="T15" fmla="*/ 2147483647 h 159"/>
                <a:gd name="T16" fmla="*/ 2147483647 w 160"/>
                <a:gd name="T17" fmla="*/ 0 h 159"/>
                <a:gd name="T18" fmla="*/ 2147483647 w 160"/>
                <a:gd name="T19" fmla="*/ 2147483647 h 159"/>
                <a:gd name="T20" fmla="*/ 2147483647 w 160"/>
                <a:gd name="T21" fmla="*/ 2147483647 h 159"/>
                <a:gd name="T22" fmla="*/ 2147483647 w 160"/>
                <a:gd name="T23" fmla="*/ 2147483647 h 159"/>
                <a:gd name="T24" fmla="*/ 2147483647 w 160"/>
                <a:gd name="T25" fmla="*/ 2147483647 h 159"/>
                <a:gd name="T26" fmla="*/ 2147483647 w 160"/>
                <a:gd name="T27" fmla="*/ 2147483647 h 159"/>
                <a:gd name="T28" fmla="*/ 2147483647 w 160"/>
                <a:gd name="T29" fmla="*/ 2147483647 h 159"/>
                <a:gd name="T30" fmla="*/ 2147483647 w 160"/>
                <a:gd name="T31" fmla="*/ 2147483647 h 159"/>
                <a:gd name="T32" fmla="*/ 2147483647 w 160"/>
                <a:gd name="T33" fmla="*/ 2147483647 h 159"/>
                <a:gd name="T34" fmla="*/ 2147483647 w 160"/>
                <a:gd name="T35" fmla="*/ 2147483647 h 159"/>
                <a:gd name="T36" fmla="*/ 2147483647 w 160"/>
                <a:gd name="T37" fmla="*/ 2147483647 h 159"/>
                <a:gd name="T38" fmla="*/ 2147483647 w 160"/>
                <a:gd name="T39" fmla="*/ 2147483647 h 159"/>
                <a:gd name="T40" fmla="*/ 2147483647 w 160"/>
                <a:gd name="T41" fmla="*/ 2147483647 h 159"/>
                <a:gd name="T42" fmla="*/ 2147483647 w 160"/>
                <a:gd name="T43" fmla="*/ 2147483647 h 159"/>
                <a:gd name="T44" fmla="*/ 2147483647 w 160"/>
                <a:gd name="T45" fmla="*/ 2147483647 h 159"/>
                <a:gd name="T46" fmla="*/ 2147483647 w 160"/>
                <a:gd name="T47" fmla="*/ 2147483647 h 159"/>
                <a:gd name="T48" fmla="*/ 2147483647 w 160"/>
                <a:gd name="T49" fmla="*/ 2147483647 h 159"/>
                <a:gd name="T50" fmla="*/ 2147483647 w 160"/>
                <a:gd name="T51" fmla="*/ 2147483647 h 159"/>
                <a:gd name="T52" fmla="*/ 2147483647 w 160"/>
                <a:gd name="T53" fmla="*/ 2147483647 h 159"/>
                <a:gd name="T54" fmla="*/ 2147483647 w 160"/>
                <a:gd name="T55" fmla="*/ 2147483647 h 159"/>
                <a:gd name="T56" fmla="*/ 2147483647 w 160"/>
                <a:gd name="T57" fmla="*/ 2147483647 h 159"/>
                <a:gd name="T58" fmla="*/ 2147483647 w 160"/>
                <a:gd name="T59" fmla="*/ 2147483647 h 159"/>
                <a:gd name="T60" fmla="*/ 2147483647 w 160"/>
                <a:gd name="T61" fmla="*/ 2147483647 h 159"/>
                <a:gd name="T62" fmla="*/ 2147483647 w 160"/>
                <a:gd name="T63" fmla="*/ 2147483647 h 159"/>
                <a:gd name="T64" fmla="*/ 2147483647 w 160"/>
                <a:gd name="T65" fmla="*/ 2147483647 h 159"/>
                <a:gd name="T66" fmla="*/ 2147483647 w 160"/>
                <a:gd name="T67" fmla="*/ 2147483647 h 159"/>
                <a:gd name="T68" fmla="*/ 2147483647 w 160"/>
                <a:gd name="T69" fmla="*/ 2147483647 h 159"/>
                <a:gd name="T70" fmla="*/ 2147483647 w 160"/>
                <a:gd name="T71" fmla="*/ 2147483647 h 159"/>
                <a:gd name="T72" fmla="*/ 2147483647 w 160"/>
                <a:gd name="T73" fmla="*/ 2147483647 h 159"/>
                <a:gd name="T74" fmla="*/ 2147483647 w 160"/>
                <a:gd name="T75" fmla="*/ 2147483647 h 159"/>
                <a:gd name="T76" fmla="*/ 2147483647 w 160"/>
                <a:gd name="T77" fmla="*/ 2147483647 h 159"/>
                <a:gd name="T78" fmla="*/ 2147483647 w 160"/>
                <a:gd name="T79" fmla="*/ 2147483647 h 159"/>
                <a:gd name="T80" fmla="*/ 2147483647 w 160"/>
                <a:gd name="T81" fmla="*/ 2147483647 h 159"/>
                <a:gd name="T82" fmla="*/ 0 w 160"/>
                <a:gd name="T83" fmla="*/ 2147483647 h 1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0"/>
                <a:gd name="T127" fmla="*/ 0 h 159"/>
                <a:gd name="T128" fmla="*/ 160 w 160"/>
                <a:gd name="T129" fmla="*/ 159 h 1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0" h="159">
                  <a:moveTo>
                    <a:pt x="0" y="37"/>
                  </a:moveTo>
                  <a:lnTo>
                    <a:pt x="4" y="20"/>
                  </a:lnTo>
                  <a:lnTo>
                    <a:pt x="24" y="12"/>
                  </a:lnTo>
                  <a:lnTo>
                    <a:pt x="31" y="18"/>
                  </a:lnTo>
                  <a:lnTo>
                    <a:pt x="36" y="10"/>
                  </a:lnTo>
                  <a:lnTo>
                    <a:pt x="45" y="12"/>
                  </a:lnTo>
                  <a:lnTo>
                    <a:pt x="49" y="1"/>
                  </a:lnTo>
                  <a:lnTo>
                    <a:pt x="50" y="1"/>
                  </a:lnTo>
                  <a:lnTo>
                    <a:pt x="71" y="0"/>
                  </a:lnTo>
                  <a:lnTo>
                    <a:pt x="73" y="4"/>
                  </a:lnTo>
                  <a:lnTo>
                    <a:pt x="92" y="9"/>
                  </a:lnTo>
                  <a:lnTo>
                    <a:pt x="91" y="15"/>
                  </a:lnTo>
                  <a:lnTo>
                    <a:pt x="95" y="23"/>
                  </a:lnTo>
                  <a:lnTo>
                    <a:pt x="92" y="25"/>
                  </a:lnTo>
                  <a:lnTo>
                    <a:pt x="92" y="26"/>
                  </a:lnTo>
                  <a:lnTo>
                    <a:pt x="85" y="22"/>
                  </a:lnTo>
                  <a:lnTo>
                    <a:pt x="73" y="26"/>
                  </a:lnTo>
                  <a:lnTo>
                    <a:pt x="74" y="48"/>
                  </a:lnTo>
                  <a:lnTo>
                    <a:pt x="92" y="63"/>
                  </a:lnTo>
                  <a:lnTo>
                    <a:pt x="99" y="82"/>
                  </a:lnTo>
                  <a:lnTo>
                    <a:pt x="115" y="91"/>
                  </a:lnTo>
                  <a:lnTo>
                    <a:pt x="128" y="91"/>
                  </a:lnTo>
                  <a:lnTo>
                    <a:pt x="123" y="96"/>
                  </a:lnTo>
                  <a:lnTo>
                    <a:pt x="160" y="120"/>
                  </a:lnTo>
                  <a:lnTo>
                    <a:pt x="157" y="124"/>
                  </a:lnTo>
                  <a:lnTo>
                    <a:pt x="139" y="114"/>
                  </a:lnTo>
                  <a:lnTo>
                    <a:pt x="133" y="128"/>
                  </a:lnTo>
                  <a:lnTo>
                    <a:pt x="140" y="133"/>
                  </a:lnTo>
                  <a:lnTo>
                    <a:pt x="140" y="140"/>
                  </a:lnTo>
                  <a:lnTo>
                    <a:pt x="133" y="143"/>
                  </a:lnTo>
                  <a:lnTo>
                    <a:pt x="128" y="159"/>
                  </a:lnTo>
                  <a:lnTo>
                    <a:pt x="122" y="159"/>
                  </a:lnTo>
                  <a:lnTo>
                    <a:pt x="128" y="143"/>
                  </a:lnTo>
                  <a:lnTo>
                    <a:pt x="122" y="123"/>
                  </a:lnTo>
                  <a:lnTo>
                    <a:pt x="92" y="101"/>
                  </a:lnTo>
                  <a:lnTo>
                    <a:pt x="77" y="96"/>
                  </a:lnTo>
                  <a:lnTo>
                    <a:pt x="64" y="82"/>
                  </a:lnTo>
                  <a:lnTo>
                    <a:pt x="57" y="82"/>
                  </a:lnTo>
                  <a:lnTo>
                    <a:pt x="45" y="53"/>
                  </a:lnTo>
                  <a:lnTo>
                    <a:pt x="26" y="47"/>
                  </a:lnTo>
                  <a:lnTo>
                    <a:pt x="11" y="55"/>
                  </a:lnTo>
                  <a:lnTo>
                    <a:pt x="0" y="37"/>
                  </a:lnTo>
                </a:path>
              </a:pathLst>
            </a:custGeom>
            <a:solidFill>
              <a:srgbClr val="FFCCFF"/>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4" name="Freeform 155"/>
            <p:cNvSpPr>
              <a:spLocks/>
            </p:cNvSpPr>
            <p:nvPr/>
          </p:nvSpPr>
          <p:spPr bwMode="auto">
            <a:xfrm>
              <a:off x="4829175" y="2562250"/>
              <a:ext cx="152400" cy="76200"/>
            </a:xfrm>
            <a:custGeom>
              <a:avLst/>
              <a:gdLst>
                <a:gd name="T0" fmla="*/ 2147483647 w 86"/>
                <a:gd name="T1" fmla="*/ 0 h 51"/>
                <a:gd name="T2" fmla="*/ 2147483647 w 86"/>
                <a:gd name="T3" fmla="*/ 2147483647 h 51"/>
                <a:gd name="T4" fmla="*/ 2147483647 w 86"/>
                <a:gd name="T5" fmla="*/ 2147483647 h 51"/>
                <a:gd name="T6" fmla="*/ 2147483647 w 86"/>
                <a:gd name="T7" fmla="*/ 0 h 51"/>
                <a:gd name="T8" fmla="*/ 0 w 86"/>
                <a:gd name="T9" fmla="*/ 2147483647 h 51"/>
                <a:gd name="T10" fmla="*/ 2147483647 w 86"/>
                <a:gd name="T11" fmla="*/ 2147483647 h 51"/>
                <a:gd name="T12" fmla="*/ 2147483647 w 86"/>
                <a:gd name="T13" fmla="*/ 2147483647 h 51"/>
                <a:gd name="T14" fmla="*/ 2147483647 w 86"/>
                <a:gd name="T15" fmla="*/ 2147483647 h 51"/>
                <a:gd name="T16" fmla="*/ 2147483647 w 86"/>
                <a:gd name="T17" fmla="*/ 2147483647 h 51"/>
                <a:gd name="T18" fmla="*/ 2147483647 w 86"/>
                <a:gd name="T19" fmla="*/ 2147483647 h 51"/>
                <a:gd name="T20" fmla="*/ 2147483647 w 86"/>
                <a:gd name="T21" fmla="*/ 2147483647 h 51"/>
                <a:gd name="T22" fmla="*/ 2147483647 w 86"/>
                <a:gd name="T23" fmla="*/ 2147483647 h 51"/>
                <a:gd name="T24" fmla="*/ 2147483647 w 86"/>
                <a:gd name="T25" fmla="*/ 2147483647 h 51"/>
                <a:gd name="T26" fmla="*/ 2147483647 w 86"/>
                <a:gd name="T27" fmla="*/ 2147483647 h 51"/>
                <a:gd name="T28" fmla="*/ 2147483647 w 86"/>
                <a:gd name="T29" fmla="*/ 2147483647 h 51"/>
                <a:gd name="T30" fmla="*/ 2147483647 w 86"/>
                <a:gd name="T31" fmla="*/ 2147483647 h 51"/>
                <a:gd name="T32" fmla="*/ 2147483647 w 86"/>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51"/>
                <a:gd name="T53" fmla="*/ 86 w 86"/>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51">
                  <a:moveTo>
                    <a:pt x="62" y="0"/>
                  </a:moveTo>
                  <a:lnTo>
                    <a:pt x="43" y="7"/>
                  </a:lnTo>
                  <a:lnTo>
                    <a:pt x="22" y="5"/>
                  </a:lnTo>
                  <a:lnTo>
                    <a:pt x="5" y="0"/>
                  </a:lnTo>
                  <a:lnTo>
                    <a:pt x="0" y="5"/>
                  </a:lnTo>
                  <a:lnTo>
                    <a:pt x="5" y="22"/>
                  </a:lnTo>
                  <a:lnTo>
                    <a:pt x="3" y="32"/>
                  </a:lnTo>
                  <a:lnTo>
                    <a:pt x="12" y="48"/>
                  </a:lnTo>
                  <a:lnTo>
                    <a:pt x="31" y="43"/>
                  </a:lnTo>
                  <a:lnTo>
                    <a:pt x="47" y="51"/>
                  </a:lnTo>
                  <a:lnTo>
                    <a:pt x="57" y="41"/>
                  </a:lnTo>
                  <a:lnTo>
                    <a:pt x="81" y="39"/>
                  </a:lnTo>
                  <a:lnTo>
                    <a:pt x="72" y="29"/>
                  </a:lnTo>
                  <a:lnTo>
                    <a:pt x="78" y="14"/>
                  </a:lnTo>
                  <a:lnTo>
                    <a:pt x="85" y="13"/>
                  </a:lnTo>
                  <a:lnTo>
                    <a:pt x="86" y="7"/>
                  </a:lnTo>
                  <a:lnTo>
                    <a:pt x="62"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5" name="Freeform 156"/>
            <p:cNvSpPr>
              <a:spLocks/>
            </p:cNvSpPr>
            <p:nvPr/>
          </p:nvSpPr>
          <p:spPr bwMode="auto">
            <a:xfrm>
              <a:off x="4829175" y="2562250"/>
              <a:ext cx="152400" cy="76200"/>
            </a:xfrm>
            <a:custGeom>
              <a:avLst/>
              <a:gdLst>
                <a:gd name="T0" fmla="*/ 2147483647 w 86"/>
                <a:gd name="T1" fmla="*/ 0 h 51"/>
                <a:gd name="T2" fmla="*/ 2147483647 w 86"/>
                <a:gd name="T3" fmla="*/ 2147483647 h 51"/>
                <a:gd name="T4" fmla="*/ 2147483647 w 86"/>
                <a:gd name="T5" fmla="*/ 2147483647 h 51"/>
                <a:gd name="T6" fmla="*/ 2147483647 w 86"/>
                <a:gd name="T7" fmla="*/ 0 h 51"/>
                <a:gd name="T8" fmla="*/ 0 w 86"/>
                <a:gd name="T9" fmla="*/ 2147483647 h 51"/>
                <a:gd name="T10" fmla="*/ 2147483647 w 86"/>
                <a:gd name="T11" fmla="*/ 2147483647 h 51"/>
                <a:gd name="T12" fmla="*/ 2147483647 w 86"/>
                <a:gd name="T13" fmla="*/ 2147483647 h 51"/>
                <a:gd name="T14" fmla="*/ 2147483647 w 86"/>
                <a:gd name="T15" fmla="*/ 2147483647 h 51"/>
                <a:gd name="T16" fmla="*/ 2147483647 w 86"/>
                <a:gd name="T17" fmla="*/ 2147483647 h 51"/>
                <a:gd name="T18" fmla="*/ 2147483647 w 86"/>
                <a:gd name="T19" fmla="*/ 2147483647 h 51"/>
                <a:gd name="T20" fmla="*/ 2147483647 w 86"/>
                <a:gd name="T21" fmla="*/ 2147483647 h 51"/>
                <a:gd name="T22" fmla="*/ 2147483647 w 86"/>
                <a:gd name="T23" fmla="*/ 2147483647 h 51"/>
                <a:gd name="T24" fmla="*/ 2147483647 w 86"/>
                <a:gd name="T25" fmla="*/ 2147483647 h 51"/>
                <a:gd name="T26" fmla="*/ 2147483647 w 86"/>
                <a:gd name="T27" fmla="*/ 2147483647 h 51"/>
                <a:gd name="T28" fmla="*/ 2147483647 w 86"/>
                <a:gd name="T29" fmla="*/ 2147483647 h 51"/>
                <a:gd name="T30" fmla="*/ 2147483647 w 86"/>
                <a:gd name="T31" fmla="*/ 2147483647 h 51"/>
                <a:gd name="T32" fmla="*/ 2147483647 w 86"/>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51"/>
                <a:gd name="T53" fmla="*/ 86 w 86"/>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51">
                  <a:moveTo>
                    <a:pt x="62" y="0"/>
                  </a:moveTo>
                  <a:lnTo>
                    <a:pt x="43" y="7"/>
                  </a:lnTo>
                  <a:lnTo>
                    <a:pt x="22" y="5"/>
                  </a:lnTo>
                  <a:lnTo>
                    <a:pt x="5" y="0"/>
                  </a:lnTo>
                  <a:lnTo>
                    <a:pt x="0" y="5"/>
                  </a:lnTo>
                  <a:lnTo>
                    <a:pt x="5" y="22"/>
                  </a:lnTo>
                  <a:lnTo>
                    <a:pt x="3" y="32"/>
                  </a:lnTo>
                  <a:lnTo>
                    <a:pt x="12" y="48"/>
                  </a:lnTo>
                  <a:lnTo>
                    <a:pt x="31" y="43"/>
                  </a:lnTo>
                  <a:lnTo>
                    <a:pt x="47" y="51"/>
                  </a:lnTo>
                  <a:lnTo>
                    <a:pt x="57" y="41"/>
                  </a:lnTo>
                  <a:lnTo>
                    <a:pt x="81" y="39"/>
                  </a:lnTo>
                  <a:lnTo>
                    <a:pt x="72" y="29"/>
                  </a:lnTo>
                  <a:lnTo>
                    <a:pt x="78" y="14"/>
                  </a:lnTo>
                  <a:lnTo>
                    <a:pt x="85" y="13"/>
                  </a:lnTo>
                  <a:lnTo>
                    <a:pt x="86" y="7"/>
                  </a:lnTo>
                  <a:lnTo>
                    <a:pt x="62" y="0"/>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6" name="Freeform 157"/>
            <p:cNvSpPr>
              <a:spLocks/>
            </p:cNvSpPr>
            <p:nvPr/>
          </p:nvSpPr>
          <p:spPr bwMode="auto">
            <a:xfrm>
              <a:off x="4779963" y="2625750"/>
              <a:ext cx="150812" cy="114300"/>
            </a:xfrm>
            <a:custGeom>
              <a:avLst/>
              <a:gdLst>
                <a:gd name="T0" fmla="*/ 2147483647 w 85"/>
                <a:gd name="T1" fmla="*/ 0 h 74"/>
                <a:gd name="T2" fmla="*/ 2147483647 w 85"/>
                <a:gd name="T3" fmla="*/ 2147483647 h 74"/>
                <a:gd name="T4" fmla="*/ 2147483647 w 85"/>
                <a:gd name="T5" fmla="*/ 2147483647 h 74"/>
                <a:gd name="T6" fmla="*/ 2147483647 w 85"/>
                <a:gd name="T7" fmla="*/ 2147483647 h 74"/>
                <a:gd name="T8" fmla="*/ 2147483647 w 85"/>
                <a:gd name="T9" fmla="*/ 2147483647 h 74"/>
                <a:gd name="T10" fmla="*/ 2147483647 w 85"/>
                <a:gd name="T11" fmla="*/ 2147483647 h 74"/>
                <a:gd name="T12" fmla="*/ 0 w 85"/>
                <a:gd name="T13" fmla="*/ 2147483647 h 74"/>
                <a:gd name="T14" fmla="*/ 0 w 85"/>
                <a:gd name="T15" fmla="*/ 2147483647 h 74"/>
                <a:gd name="T16" fmla="*/ 2147483647 w 85"/>
                <a:gd name="T17" fmla="*/ 2147483647 h 74"/>
                <a:gd name="T18" fmla="*/ 2147483647 w 85"/>
                <a:gd name="T19" fmla="*/ 2147483647 h 74"/>
                <a:gd name="T20" fmla="*/ 2147483647 w 85"/>
                <a:gd name="T21" fmla="*/ 2147483647 h 74"/>
                <a:gd name="T22" fmla="*/ 2147483647 w 85"/>
                <a:gd name="T23" fmla="*/ 2147483647 h 74"/>
                <a:gd name="T24" fmla="*/ 2147483647 w 85"/>
                <a:gd name="T25" fmla="*/ 2147483647 h 74"/>
                <a:gd name="T26" fmla="*/ 2147483647 w 85"/>
                <a:gd name="T27" fmla="*/ 2147483647 h 74"/>
                <a:gd name="T28" fmla="*/ 2147483647 w 85"/>
                <a:gd name="T29" fmla="*/ 2147483647 h 74"/>
                <a:gd name="T30" fmla="*/ 2147483647 w 85"/>
                <a:gd name="T31" fmla="*/ 2147483647 h 74"/>
                <a:gd name="T32" fmla="*/ 2147483647 w 85"/>
                <a:gd name="T33" fmla="*/ 2147483647 h 74"/>
                <a:gd name="T34" fmla="*/ 2147483647 w 85"/>
                <a:gd name="T35" fmla="*/ 2147483647 h 74"/>
                <a:gd name="T36" fmla="*/ 2147483647 w 85"/>
                <a:gd name="T37" fmla="*/ 2147483647 h 74"/>
                <a:gd name="T38" fmla="*/ 2147483647 w 85"/>
                <a:gd name="T39" fmla="*/ 2147483647 h 74"/>
                <a:gd name="T40" fmla="*/ 2147483647 w 85"/>
                <a:gd name="T41" fmla="*/ 2147483647 h 74"/>
                <a:gd name="T42" fmla="*/ 2147483647 w 85"/>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5"/>
                <a:gd name="T67" fmla="*/ 0 h 74"/>
                <a:gd name="T68" fmla="*/ 85 w 85"/>
                <a:gd name="T69" fmla="*/ 74 h 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5" h="74">
                  <a:moveTo>
                    <a:pt x="85" y="0"/>
                  </a:moveTo>
                  <a:lnTo>
                    <a:pt x="75" y="10"/>
                  </a:lnTo>
                  <a:lnTo>
                    <a:pt x="59" y="2"/>
                  </a:lnTo>
                  <a:lnTo>
                    <a:pt x="40" y="7"/>
                  </a:lnTo>
                  <a:lnTo>
                    <a:pt x="13" y="16"/>
                  </a:lnTo>
                  <a:lnTo>
                    <a:pt x="13" y="21"/>
                  </a:lnTo>
                  <a:lnTo>
                    <a:pt x="0" y="36"/>
                  </a:lnTo>
                  <a:lnTo>
                    <a:pt x="0" y="37"/>
                  </a:lnTo>
                  <a:lnTo>
                    <a:pt x="16" y="61"/>
                  </a:lnTo>
                  <a:lnTo>
                    <a:pt x="37" y="61"/>
                  </a:lnTo>
                  <a:lnTo>
                    <a:pt x="57" y="74"/>
                  </a:lnTo>
                  <a:lnTo>
                    <a:pt x="57" y="64"/>
                  </a:lnTo>
                  <a:lnTo>
                    <a:pt x="64" y="67"/>
                  </a:lnTo>
                  <a:lnTo>
                    <a:pt x="47" y="51"/>
                  </a:lnTo>
                  <a:lnTo>
                    <a:pt x="33" y="32"/>
                  </a:lnTo>
                  <a:lnTo>
                    <a:pt x="35" y="21"/>
                  </a:lnTo>
                  <a:lnTo>
                    <a:pt x="48" y="29"/>
                  </a:lnTo>
                  <a:lnTo>
                    <a:pt x="47" y="20"/>
                  </a:lnTo>
                  <a:lnTo>
                    <a:pt x="57" y="16"/>
                  </a:lnTo>
                  <a:lnTo>
                    <a:pt x="78" y="17"/>
                  </a:lnTo>
                  <a:lnTo>
                    <a:pt x="83" y="23"/>
                  </a:lnTo>
                  <a:lnTo>
                    <a:pt x="85"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7" name="Freeform 158"/>
            <p:cNvSpPr>
              <a:spLocks/>
            </p:cNvSpPr>
            <p:nvPr/>
          </p:nvSpPr>
          <p:spPr bwMode="auto">
            <a:xfrm>
              <a:off x="4779963" y="2625750"/>
              <a:ext cx="150812" cy="114300"/>
            </a:xfrm>
            <a:custGeom>
              <a:avLst/>
              <a:gdLst>
                <a:gd name="T0" fmla="*/ 2147483647 w 85"/>
                <a:gd name="T1" fmla="*/ 0 h 74"/>
                <a:gd name="T2" fmla="*/ 2147483647 w 85"/>
                <a:gd name="T3" fmla="*/ 2147483647 h 74"/>
                <a:gd name="T4" fmla="*/ 2147483647 w 85"/>
                <a:gd name="T5" fmla="*/ 2147483647 h 74"/>
                <a:gd name="T6" fmla="*/ 2147483647 w 85"/>
                <a:gd name="T7" fmla="*/ 2147483647 h 74"/>
                <a:gd name="T8" fmla="*/ 2147483647 w 85"/>
                <a:gd name="T9" fmla="*/ 2147483647 h 74"/>
                <a:gd name="T10" fmla="*/ 2147483647 w 85"/>
                <a:gd name="T11" fmla="*/ 2147483647 h 74"/>
                <a:gd name="T12" fmla="*/ 0 w 85"/>
                <a:gd name="T13" fmla="*/ 2147483647 h 74"/>
                <a:gd name="T14" fmla="*/ 0 w 85"/>
                <a:gd name="T15" fmla="*/ 2147483647 h 74"/>
                <a:gd name="T16" fmla="*/ 2147483647 w 85"/>
                <a:gd name="T17" fmla="*/ 2147483647 h 74"/>
                <a:gd name="T18" fmla="*/ 2147483647 w 85"/>
                <a:gd name="T19" fmla="*/ 2147483647 h 74"/>
                <a:gd name="T20" fmla="*/ 2147483647 w 85"/>
                <a:gd name="T21" fmla="*/ 2147483647 h 74"/>
                <a:gd name="T22" fmla="*/ 2147483647 w 85"/>
                <a:gd name="T23" fmla="*/ 2147483647 h 74"/>
                <a:gd name="T24" fmla="*/ 2147483647 w 85"/>
                <a:gd name="T25" fmla="*/ 2147483647 h 74"/>
                <a:gd name="T26" fmla="*/ 2147483647 w 85"/>
                <a:gd name="T27" fmla="*/ 2147483647 h 74"/>
                <a:gd name="T28" fmla="*/ 2147483647 w 85"/>
                <a:gd name="T29" fmla="*/ 2147483647 h 74"/>
                <a:gd name="T30" fmla="*/ 2147483647 w 85"/>
                <a:gd name="T31" fmla="*/ 2147483647 h 74"/>
                <a:gd name="T32" fmla="*/ 2147483647 w 85"/>
                <a:gd name="T33" fmla="*/ 2147483647 h 74"/>
                <a:gd name="T34" fmla="*/ 2147483647 w 85"/>
                <a:gd name="T35" fmla="*/ 2147483647 h 74"/>
                <a:gd name="T36" fmla="*/ 2147483647 w 85"/>
                <a:gd name="T37" fmla="*/ 2147483647 h 74"/>
                <a:gd name="T38" fmla="*/ 2147483647 w 85"/>
                <a:gd name="T39" fmla="*/ 2147483647 h 74"/>
                <a:gd name="T40" fmla="*/ 2147483647 w 85"/>
                <a:gd name="T41" fmla="*/ 2147483647 h 74"/>
                <a:gd name="T42" fmla="*/ 2147483647 w 85"/>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5"/>
                <a:gd name="T67" fmla="*/ 0 h 74"/>
                <a:gd name="T68" fmla="*/ 85 w 85"/>
                <a:gd name="T69" fmla="*/ 74 h 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5" h="74">
                  <a:moveTo>
                    <a:pt x="85" y="0"/>
                  </a:moveTo>
                  <a:lnTo>
                    <a:pt x="75" y="10"/>
                  </a:lnTo>
                  <a:lnTo>
                    <a:pt x="59" y="2"/>
                  </a:lnTo>
                  <a:lnTo>
                    <a:pt x="40" y="7"/>
                  </a:lnTo>
                  <a:lnTo>
                    <a:pt x="13" y="16"/>
                  </a:lnTo>
                  <a:lnTo>
                    <a:pt x="13" y="21"/>
                  </a:lnTo>
                  <a:lnTo>
                    <a:pt x="0" y="36"/>
                  </a:lnTo>
                  <a:lnTo>
                    <a:pt x="0" y="37"/>
                  </a:lnTo>
                  <a:lnTo>
                    <a:pt x="16" y="61"/>
                  </a:lnTo>
                  <a:lnTo>
                    <a:pt x="37" y="61"/>
                  </a:lnTo>
                  <a:lnTo>
                    <a:pt x="57" y="74"/>
                  </a:lnTo>
                  <a:lnTo>
                    <a:pt x="57" y="64"/>
                  </a:lnTo>
                  <a:lnTo>
                    <a:pt x="64" y="67"/>
                  </a:lnTo>
                  <a:lnTo>
                    <a:pt x="47" y="51"/>
                  </a:lnTo>
                  <a:lnTo>
                    <a:pt x="33" y="32"/>
                  </a:lnTo>
                  <a:lnTo>
                    <a:pt x="35" y="21"/>
                  </a:lnTo>
                  <a:lnTo>
                    <a:pt x="48" y="29"/>
                  </a:lnTo>
                  <a:lnTo>
                    <a:pt x="47" y="20"/>
                  </a:lnTo>
                  <a:lnTo>
                    <a:pt x="57" y="16"/>
                  </a:lnTo>
                  <a:lnTo>
                    <a:pt x="78" y="17"/>
                  </a:lnTo>
                  <a:lnTo>
                    <a:pt x="83" y="23"/>
                  </a:lnTo>
                  <a:lnTo>
                    <a:pt x="85" y="0"/>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8" name="Freeform 159"/>
            <p:cNvSpPr>
              <a:spLocks/>
            </p:cNvSpPr>
            <p:nvPr/>
          </p:nvSpPr>
          <p:spPr bwMode="auto">
            <a:xfrm>
              <a:off x="4775200" y="2449538"/>
              <a:ext cx="228600" cy="125412"/>
            </a:xfrm>
            <a:custGeom>
              <a:avLst/>
              <a:gdLst>
                <a:gd name="T0" fmla="*/ 2147483647 w 127"/>
                <a:gd name="T1" fmla="*/ 2147483647 h 79"/>
                <a:gd name="T2" fmla="*/ 2147483647 w 127"/>
                <a:gd name="T3" fmla="*/ 2147483647 h 79"/>
                <a:gd name="T4" fmla="*/ 2147483647 w 127"/>
                <a:gd name="T5" fmla="*/ 2147483647 h 79"/>
                <a:gd name="T6" fmla="*/ 2147483647 w 127"/>
                <a:gd name="T7" fmla="*/ 2147483647 h 79"/>
                <a:gd name="T8" fmla="*/ 2147483647 w 127"/>
                <a:gd name="T9" fmla="*/ 2147483647 h 79"/>
                <a:gd name="T10" fmla="*/ 2147483647 w 127"/>
                <a:gd name="T11" fmla="*/ 2147483647 h 79"/>
                <a:gd name="T12" fmla="*/ 2147483647 w 127"/>
                <a:gd name="T13" fmla="*/ 2147483647 h 79"/>
                <a:gd name="T14" fmla="*/ 2147483647 w 127"/>
                <a:gd name="T15" fmla="*/ 2147483647 h 79"/>
                <a:gd name="T16" fmla="*/ 2147483647 w 127"/>
                <a:gd name="T17" fmla="*/ 2147483647 h 79"/>
                <a:gd name="T18" fmla="*/ 2147483647 w 127"/>
                <a:gd name="T19" fmla="*/ 2147483647 h 79"/>
                <a:gd name="T20" fmla="*/ 2147483647 w 127"/>
                <a:gd name="T21" fmla="*/ 2147483647 h 79"/>
                <a:gd name="T22" fmla="*/ 2147483647 w 127"/>
                <a:gd name="T23" fmla="*/ 2147483647 h 79"/>
                <a:gd name="T24" fmla="*/ 0 w 127"/>
                <a:gd name="T25" fmla="*/ 2147483647 h 79"/>
                <a:gd name="T26" fmla="*/ 0 w 127"/>
                <a:gd name="T27" fmla="*/ 2147483647 h 79"/>
                <a:gd name="T28" fmla="*/ 2147483647 w 127"/>
                <a:gd name="T29" fmla="*/ 2147483647 h 79"/>
                <a:gd name="T30" fmla="*/ 2147483647 w 127"/>
                <a:gd name="T31" fmla="*/ 2147483647 h 79"/>
                <a:gd name="T32" fmla="*/ 2147483647 w 127"/>
                <a:gd name="T33" fmla="*/ 2147483647 h 79"/>
                <a:gd name="T34" fmla="*/ 2147483647 w 127"/>
                <a:gd name="T35" fmla="*/ 2147483647 h 79"/>
                <a:gd name="T36" fmla="*/ 2147483647 w 127"/>
                <a:gd name="T37" fmla="*/ 0 h 79"/>
                <a:gd name="T38" fmla="*/ 2147483647 w 127"/>
                <a:gd name="T39" fmla="*/ 2147483647 h 79"/>
                <a:gd name="T40" fmla="*/ 2147483647 w 127"/>
                <a:gd name="T41" fmla="*/ 2147483647 h 79"/>
                <a:gd name="T42" fmla="*/ 2147483647 w 127"/>
                <a:gd name="T43" fmla="*/ 2147483647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7"/>
                <a:gd name="T67" fmla="*/ 0 h 79"/>
                <a:gd name="T68" fmla="*/ 127 w 127"/>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7" h="79">
                  <a:moveTo>
                    <a:pt x="109" y="45"/>
                  </a:moveTo>
                  <a:lnTo>
                    <a:pt x="111" y="51"/>
                  </a:lnTo>
                  <a:lnTo>
                    <a:pt x="127" y="51"/>
                  </a:lnTo>
                  <a:lnTo>
                    <a:pt x="126" y="61"/>
                  </a:lnTo>
                  <a:lnTo>
                    <a:pt x="115" y="69"/>
                  </a:lnTo>
                  <a:lnTo>
                    <a:pt x="116" y="79"/>
                  </a:lnTo>
                  <a:lnTo>
                    <a:pt x="92" y="72"/>
                  </a:lnTo>
                  <a:lnTo>
                    <a:pt x="73" y="79"/>
                  </a:lnTo>
                  <a:lnTo>
                    <a:pt x="52" y="77"/>
                  </a:lnTo>
                  <a:lnTo>
                    <a:pt x="35" y="72"/>
                  </a:lnTo>
                  <a:lnTo>
                    <a:pt x="30" y="61"/>
                  </a:lnTo>
                  <a:lnTo>
                    <a:pt x="18" y="59"/>
                  </a:lnTo>
                  <a:lnTo>
                    <a:pt x="0" y="37"/>
                  </a:lnTo>
                  <a:lnTo>
                    <a:pt x="12" y="34"/>
                  </a:lnTo>
                  <a:lnTo>
                    <a:pt x="23" y="10"/>
                  </a:lnTo>
                  <a:lnTo>
                    <a:pt x="33" y="6"/>
                  </a:lnTo>
                  <a:lnTo>
                    <a:pt x="61" y="7"/>
                  </a:lnTo>
                  <a:lnTo>
                    <a:pt x="81" y="0"/>
                  </a:lnTo>
                  <a:lnTo>
                    <a:pt x="87" y="3"/>
                  </a:lnTo>
                  <a:lnTo>
                    <a:pt x="104" y="23"/>
                  </a:lnTo>
                  <a:lnTo>
                    <a:pt x="109" y="4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09" name="Freeform 160"/>
            <p:cNvSpPr>
              <a:spLocks/>
            </p:cNvSpPr>
            <p:nvPr/>
          </p:nvSpPr>
          <p:spPr bwMode="auto">
            <a:xfrm>
              <a:off x="4775200" y="2449538"/>
              <a:ext cx="228600" cy="125412"/>
            </a:xfrm>
            <a:custGeom>
              <a:avLst/>
              <a:gdLst>
                <a:gd name="T0" fmla="*/ 2147483647 w 127"/>
                <a:gd name="T1" fmla="*/ 2147483647 h 79"/>
                <a:gd name="T2" fmla="*/ 2147483647 w 127"/>
                <a:gd name="T3" fmla="*/ 2147483647 h 79"/>
                <a:gd name="T4" fmla="*/ 2147483647 w 127"/>
                <a:gd name="T5" fmla="*/ 2147483647 h 79"/>
                <a:gd name="T6" fmla="*/ 2147483647 w 127"/>
                <a:gd name="T7" fmla="*/ 2147483647 h 79"/>
                <a:gd name="T8" fmla="*/ 2147483647 w 127"/>
                <a:gd name="T9" fmla="*/ 2147483647 h 79"/>
                <a:gd name="T10" fmla="*/ 2147483647 w 127"/>
                <a:gd name="T11" fmla="*/ 2147483647 h 79"/>
                <a:gd name="T12" fmla="*/ 2147483647 w 127"/>
                <a:gd name="T13" fmla="*/ 2147483647 h 79"/>
                <a:gd name="T14" fmla="*/ 2147483647 w 127"/>
                <a:gd name="T15" fmla="*/ 2147483647 h 79"/>
                <a:gd name="T16" fmla="*/ 2147483647 w 127"/>
                <a:gd name="T17" fmla="*/ 2147483647 h 79"/>
                <a:gd name="T18" fmla="*/ 2147483647 w 127"/>
                <a:gd name="T19" fmla="*/ 2147483647 h 79"/>
                <a:gd name="T20" fmla="*/ 2147483647 w 127"/>
                <a:gd name="T21" fmla="*/ 2147483647 h 79"/>
                <a:gd name="T22" fmla="*/ 2147483647 w 127"/>
                <a:gd name="T23" fmla="*/ 2147483647 h 79"/>
                <a:gd name="T24" fmla="*/ 0 w 127"/>
                <a:gd name="T25" fmla="*/ 2147483647 h 79"/>
                <a:gd name="T26" fmla="*/ 0 w 127"/>
                <a:gd name="T27" fmla="*/ 2147483647 h 79"/>
                <a:gd name="T28" fmla="*/ 2147483647 w 127"/>
                <a:gd name="T29" fmla="*/ 2147483647 h 79"/>
                <a:gd name="T30" fmla="*/ 2147483647 w 127"/>
                <a:gd name="T31" fmla="*/ 2147483647 h 79"/>
                <a:gd name="T32" fmla="*/ 2147483647 w 127"/>
                <a:gd name="T33" fmla="*/ 2147483647 h 79"/>
                <a:gd name="T34" fmla="*/ 2147483647 w 127"/>
                <a:gd name="T35" fmla="*/ 2147483647 h 79"/>
                <a:gd name="T36" fmla="*/ 2147483647 w 127"/>
                <a:gd name="T37" fmla="*/ 0 h 79"/>
                <a:gd name="T38" fmla="*/ 2147483647 w 127"/>
                <a:gd name="T39" fmla="*/ 2147483647 h 79"/>
                <a:gd name="T40" fmla="*/ 2147483647 w 127"/>
                <a:gd name="T41" fmla="*/ 2147483647 h 79"/>
                <a:gd name="T42" fmla="*/ 2147483647 w 127"/>
                <a:gd name="T43" fmla="*/ 2147483647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7"/>
                <a:gd name="T67" fmla="*/ 0 h 79"/>
                <a:gd name="T68" fmla="*/ 127 w 127"/>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7" h="79">
                  <a:moveTo>
                    <a:pt x="109" y="45"/>
                  </a:moveTo>
                  <a:lnTo>
                    <a:pt x="111" y="51"/>
                  </a:lnTo>
                  <a:lnTo>
                    <a:pt x="127" y="51"/>
                  </a:lnTo>
                  <a:lnTo>
                    <a:pt x="126" y="61"/>
                  </a:lnTo>
                  <a:lnTo>
                    <a:pt x="115" y="69"/>
                  </a:lnTo>
                  <a:lnTo>
                    <a:pt x="116" y="79"/>
                  </a:lnTo>
                  <a:lnTo>
                    <a:pt x="92" y="72"/>
                  </a:lnTo>
                  <a:lnTo>
                    <a:pt x="73" y="79"/>
                  </a:lnTo>
                  <a:lnTo>
                    <a:pt x="52" y="77"/>
                  </a:lnTo>
                  <a:lnTo>
                    <a:pt x="35" y="72"/>
                  </a:lnTo>
                  <a:lnTo>
                    <a:pt x="30" y="61"/>
                  </a:lnTo>
                  <a:lnTo>
                    <a:pt x="18" y="59"/>
                  </a:lnTo>
                  <a:lnTo>
                    <a:pt x="0" y="37"/>
                  </a:lnTo>
                  <a:lnTo>
                    <a:pt x="12" y="34"/>
                  </a:lnTo>
                  <a:lnTo>
                    <a:pt x="23" y="10"/>
                  </a:lnTo>
                  <a:lnTo>
                    <a:pt x="33" y="6"/>
                  </a:lnTo>
                  <a:lnTo>
                    <a:pt x="61" y="7"/>
                  </a:lnTo>
                  <a:lnTo>
                    <a:pt x="81" y="0"/>
                  </a:lnTo>
                  <a:lnTo>
                    <a:pt x="87" y="3"/>
                  </a:lnTo>
                  <a:lnTo>
                    <a:pt x="104" y="23"/>
                  </a:lnTo>
                  <a:lnTo>
                    <a:pt x="109" y="45"/>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0" name="Freeform 161"/>
            <p:cNvSpPr>
              <a:spLocks/>
            </p:cNvSpPr>
            <p:nvPr/>
          </p:nvSpPr>
          <p:spPr bwMode="auto">
            <a:xfrm>
              <a:off x="4616450" y="2484463"/>
              <a:ext cx="66675" cy="42862"/>
            </a:xfrm>
            <a:custGeom>
              <a:avLst/>
              <a:gdLst>
                <a:gd name="T0" fmla="*/ 2147483647 w 37"/>
                <a:gd name="T1" fmla="*/ 2147483647 h 27"/>
                <a:gd name="T2" fmla="*/ 2147483647 w 37"/>
                <a:gd name="T3" fmla="*/ 2147483647 h 27"/>
                <a:gd name="T4" fmla="*/ 2147483647 w 37"/>
                <a:gd name="T5" fmla="*/ 2147483647 h 27"/>
                <a:gd name="T6" fmla="*/ 0 w 37"/>
                <a:gd name="T7" fmla="*/ 2147483647 h 27"/>
                <a:gd name="T8" fmla="*/ 2147483647 w 37"/>
                <a:gd name="T9" fmla="*/ 2147483647 h 27"/>
                <a:gd name="T10" fmla="*/ 2147483647 w 37"/>
                <a:gd name="T11" fmla="*/ 0 h 27"/>
                <a:gd name="T12" fmla="*/ 2147483647 w 37"/>
                <a:gd name="T13" fmla="*/ 2147483647 h 27"/>
                <a:gd name="T14" fmla="*/ 2147483647 w 37"/>
                <a:gd name="T15" fmla="*/ 2147483647 h 27"/>
                <a:gd name="T16" fmla="*/ 2147483647 w 37"/>
                <a:gd name="T17" fmla="*/ 2147483647 h 27"/>
                <a:gd name="T18" fmla="*/ 2147483647 w 37"/>
                <a:gd name="T19" fmla="*/ 2147483647 h 27"/>
                <a:gd name="T20" fmla="*/ 2147483647 w 37"/>
                <a:gd name="T21" fmla="*/ 2147483647 h 27"/>
                <a:gd name="T22" fmla="*/ 2147483647 w 37"/>
                <a:gd name="T23" fmla="*/ 2147483647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27"/>
                <a:gd name="T38" fmla="*/ 37 w 3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27">
                  <a:moveTo>
                    <a:pt x="1" y="25"/>
                  </a:moveTo>
                  <a:lnTo>
                    <a:pt x="1" y="24"/>
                  </a:lnTo>
                  <a:lnTo>
                    <a:pt x="4" y="22"/>
                  </a:lnTo>
                  <a:lnTo>
                    <a:pt x="0" y="14"/>
                  </a:lnTo>
                  <a:lnTo>
                    <a:pt x="1" y="8"/>
                  </a:lnTo>
                  <a:lnTo>
                    <a:pt x="34" y="0"/>
                  </a:lnTo>
                  <a:lnTo>
                    <a:pt x="37" y="3"/>
                  </a:lnTo>
                  <a:lnTo>
                    <a:pt x="24" y="14"/>
                  </a:lnTo>
                  <a:lnTo>
                    <a:pt x="24" y="21"/>
                  </a:lnTo>
                  <a:lnTo>
                    <a:pt x="15" y="19"/>
                  </a:lnTo>
                  <a:lnTo>
                    <a:pt x="6" y="27"/>
                  </a:lnTo>
                  <a:lnTo>
                    <a:pt x="1" y="25"/>
                  </a:lnTo>
                  <a:close/>
                </a:path>
              </a:pathLst>
            </a:custGeom>
            <a:solidFill>
              <a:srgbClr val="FFCCFF"/>
            </a:solid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1" name="Freeform 162"/>
            <p:cNvSpPr>
              <a:spLocks/>
            </p:cNvSpPr>
            <p:nvPr/>
          </p:nvSpPr>
          <p:spPr bwMode="auto">
            <a:xfrm>
              <a:off x="4616450" y="2484463"/>
              <a:ext cx="66675" cy="42862"/>
            </a:xfrm>
            <a:custGeom>
              <a:avLst/>
              <a:gdLst>
                <a:gd name="T0" fmla="*/ 2147483647 w 37"/>
                <a:gd name="T1" fmla="*/ 2147483647 h 27"/>
                <a:gd name="T2" fmla="*/ 2147483647 w 37"/>
                <a:gd name="T3" fmla="*/ 2147483647 h 27"/>
                <a:gd name="T4" fmla="*/ 2147483647 w 37"/>
                <a:gd name="T5" fmla="*/ 2147483647 h 27"/>
                <a:gd name="T6" fmla="*/ 0 w 37"/>
                <a:gd name="T7" fmla="*/ 2147483647 h 27"/>
                <a:gd name="T8" fmla="*/ 2147483647 w 37"/>
                <a:gd name="T9" fmla="*/ 2147483647 h 27"/>
                <a:gd name="T10" fmla="*/ 2147483647 w 37"/>
                <a:gd name="T11" fmla="*/ 0 h 27"/>
                <a:gd name="T12" fmla="*/ 2147483647 w 37"/>
                <a:gd name="T13" fmla="*/ 2147483647 h 27"/>
                <a:gd name="T14" fmla="*/ 2147483647 w 37"/>
                <a:gd name="T15" fmla="*/ 2147483647 h 27"/>
                <a:gd name="T16" fmla="*/ 2147483647 w 37"/>
                <a:gd name="T17" fmla="*/ 2147483647 h 27"/>
                <a:gd name="T18" fmla="*/ 2147483647 w 37"/>
                <a:gd name="T19" fmla="*/ 2147483647 h 27"/>
                <a:gd name="T20" fmla="*/ 2147483647 w 37"/>
                <a:gd name="T21" fmla="*/ 2147483647 h 27"/>
                <a:gd name="T22" fmla="*/ 2147483647 w 37"/>
                <a:gd name="T23" fmla="*/ 2147483647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27"/>
                <a:gd name="T38" fmla="*/ 37 w 3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27">
                  <a:moveTo>
                    <a:pt x="1" y="25"/>
                  </a:moveTo>
                  <a:lnTo>
                    <a:pt x="1" y="24"/>
                  </a:lnTo>
                  <a:lnTo>
                    <a:pt x="4" y="22"/>
                  </a:lnTo>
                  <a:lnTo>
                    <a:pt x="0" y="14"/>
                  </a:lnTo>
                  <a:lnTo>
                    <a:pt x="1" y="8"/>
                  </a:lnTo>
                  <a:lnTo>
                    <a:pt x="34" y="0"/>
                  </a:lnTo>
                  <a:lnTo>
                    <a:pt x="37" y="3"/>
                  </a:lnTo>
                  <a:lnTo>
                    <a:pt x="24" y="14"/>
                  </a:lnTo>
                  <a:lnTo>
                    <a:pt x="24" y="21"/>
                  </a:lnTo>
                  <a:lnTo>
                    <a:pt x="15" y="19"/>
                  </a:lnTo>
                  <a:lnTo>
                    <a:pt x="6" y="27"/>
                  </a:lnTo>
                  <a:lnTo>
                    <a:pt x="1" y="2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2" name="Freeform 163"/>
            <p:cNvSpPr>
              <a:spLocks/>
            </p:cNvSpPr>
            <p:nvPr/>
          </p:nvSpPr>
          <p:spPr bwMode="auto">
            <a:xfrm>
              <a:off x="4616450" y="2489225"/>
              <a:ext cx="136525" cy="117475"/>
            </a:xfrm>
            <a:custGeom>
              <a:avLst/>
              <a:gdLst>
                <a:gd name="T0" fmla="*/ 2147483647 w 76"/>
                <a:gd name="T1" fmla="*/ 2147483647 h 73"/>
                <a:gd name="T2" fmla="*/ 2147483647 w 76"/>
                <a:gd name="T3" fmla="*/ 2147483647 h 73"/>
                <a:gd name="T4" fmla="*/ 2147483647 w 76"/>
                <a:gd name="T5" fmla="*/ 0 h 73"/>
                <a:gd name="T6" fmla="*/ 2147483647 w 76"/>
                <a:gd name="T7" fmla="*/ 2147483647 h 73"/>
                <a:gd name="T8" fmla="*/ 2147483647 w 76"/>
                <a:gd name="T9" fmla="*/ 2147483647 h 73"/>
                <a:gd name="T10" fmla="*/ 2147483647 w 76"/>
                <a:gd name="T11" fmla="*/ 2147483647 h 73"/>
                <a:gd name="T12" fmla="*/ 2147483647 w 76"/>
                <a:gd name="T13" fmla="*/ 2147483647 h 73"/>
                <a:gd name="T14" fmla="*/ 0 w 76"/>
                <a:gd name="T15" fmla="*/ 2147483647 h 73"/>
                <a:gd name="T16" fmla="*/ 2147483647 w 76"/>
                <a:gd name="T17" fmla="*/ 2147483647 h 73"/>
                <a:gd name="T18" fmla="*/ 2147483647 w 76"/>
                <a:gd name="T19" fmla="*/ 2147483647 h 73"/>
                <a:gd name="T20" fmla="*/ 2147483647 w 76"/>
                <a:gd name="T21" fmla="*/ 2147483647 h 73"/>
                <a:gd name="T22" fmla="*/ 2147483647 w 76"/>
                <a:gd name="T23" fmla="*/ 2147483647 h 73"/>
                <a:gd name="T24" fmla="*/ 2147483647 w 76"/>
                <a:gd name="T25" fmla="*/ 2147483647 h 73"/>
                <a:gd name="T26" fmla="*/ 2147483647 w 76"/>
                <a:gd name="T27" fmla="*/ 2147483647 h 73"/>
                <a:gd name="T28" fmla="*/ 2147483647 w 76"/>
                <a:gd name="T29" fmla="*/ 2147483647 h 73"/>
                <a:gd name="T30" fmla="*/ 2147483647 w 76"/>
                <a:gd name="T31" fmla="*/ 2147483647 h 73"/>
                <a:gd name="T32" fmla="*/ 2147483647 w 76"/>
                <a:gd name="T33" fmla="*/ 2147483647 h 73"/>
                <a:gd name="T34" fmla="*/ 2147483647 w 76"/>
                <a:gd name="T35" fmla="*/ 2147483647 h 73"/>
                <a:gd name="T36" fmla="*/ 2147483647 w 76"/>
                <a:gd name="T37" fmla="*/ 2147483647 h 73"/>
                <a:gd name="T38" fmla="*/ 2147483647 w 76"/>
                <a:gd name="T39" fmla="*/ 2147483647 h 73"/>
                <a:gd name="T40" fmla="*/ 2147483647 w 76"/>
                <a:gd name="T41" fmla="*/ 2147483647 h 73"/>
                <a:gd name="T42" fmla="*/ 2147483647 w 76"/>
                <a:gd name="T43" fmla="*/ 2147483647 h 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
                <a:gd name="T67" fmla="*/ 0 h 73"/>
                <a:gd name="T68" fmla="*/ 76 w 76"/>
                <a:gd name="T69" fmla="*/ 73 h 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 h="73">
                  <a:moveTo>
                    <a:pt x="69" y="16"/>
                  </a:moveTo>
                  <a:lnTo>
                    <a:pt x="58" y="16"/>
                  </a:lnTo>
                  <a:lnTo>
                    <a:pt x="36" y="0"/>
                  </a:lnTo>
                  <a:lnTo>
                    <a:pt x="23" y="11"/>
                  </a:lnTo>
                  <a:lnTo>
                    <a:pt x="23" y="18"/>
                  </a:lnTo>
                  <a:lnTo>
                    <a:pt x="14" y="16"/>
                  </a:lnTo>
                  <a:lnTo>
                    <a:pt x="5" y="24"/>
                  </a:lnTo>
                  <a:lnTo>
                    <a:pt x="0" y="22"/>
                  </a:lnTo>
                  <a:lnTo>
                    <a:pt x="2" y="35"/>
                  </a:lnTo>
                  <a:lnTo>
                    <a:pt x="7" y="25"/>
                  </a:lnTo>
                  <a:lnTo>
                    <a:pt x="16" y="33"/>
                  </a:lnTo>
                  <a:lnTo>
                    <a:pt x="21" y="49"/>
                  </a:lnTo>
                  <a:lnTo>
                    <a:pt x="61" y="73"/>
                  </a:lnTo>
                  <a:lnTo>
                    <a:pt x="64" y="69"/>
                  </a:lnTo>
                  <a:lnTo>
                    <a:pt x="37" y="46"/>
                  </a:lnTo>
                  <a:lnTo>
                    <a:pt x="33" y="35"/>
                  </a:lnTo>
                  <a:lnTo>
                    <a:pt x="34" y="27"/>
                  </a:lnTo>
                  <a:lnTo>
                    <a:pt x="64" y="30"/>
                  </a:lnTo>
                  <a:lnTo>
                    <a:pt x="73" y="33"/>
                  </a:lnTo>
                  <a:lnTo>
                    <a:pt x="76" y="28"/>
                  </a:lnTo>
                  <a:lnTo>
                    <a:pt x="72" y="25"/>
                  </a:lnTo>
                  <a:lnTo>
                    <a:pt x="69"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3" name="Freeform 164"/>
            <p:cNvSpPr>
              <a:spLocks/>
            </p:cNvSpPr>
            <p:nvPr/>
          </p:nvSpPr>
          <p:spPr bwMode="auto">
            <a:xfrm>
              <a:off x="4616450" y="2489225"/>
              <a:ext cx="136525" cy="117475"/>
            </a:xfrm>
            <a:custGeom>
              <a:avLst/>
              <a:gdLst>
                <a:gd name="T0" fmla="*/ 2147483647 w 76"/>
                <a:gd name="T1" fmla="*/ 2147483647 h 73"/>
                <a:gd name="T2" fmla="*/ 2147483647 w 76"/>
                <a:gd name="T3" fmla="*/ 2147483647 h 73"/>
                <a:gd name="T4" fmla="*/ 2147483647 w 76"/>
                <a:gd name="T5" fmla="*/ 0 h 73"/>
                <a:gd name="T6" fmla="*/ 2147483647 w 76"/>
                <a:gd name="T7" fmla="*/ 2147483647 h 73"/>
                <a:gd name="T8" fmla="*/ 2147483647 w 76"/>
                <a:gd name="T9" fmla="*/ 2147483647 h 73"/>
                <a:gd name="T10" fmla="*/ 2147483647 w 76"/>
                <a:gd name="T11" fmla="*/ 2147483647 h 73"/>
                <a:gd name="T12" fmla="*/ 2147483647 w 76"/>
                <a:gd name="T13" fmla="*/ 2147483647 h 73"/>
                <a:gd name="T14" fmla="*/ 0 w 76"/>
                <a:gd name="T15" fmla="*/ 2147483647 h 73"/>
                <a:gd name="T16" fmla="*/ 2147483647 w 76"/>
                <a:gd name="T17" fmla="*/ 2147483647 h 73"/>
                <a:gd name="T18" fmla="*/ 2147483647 w 76"/>
                <a:gd name="T19" fmla="*/ 2147483647 h 73"/>
                <a:gd name="T20" fmla="*/ 2147483647 w 76"/>
                <a:gd name="T21" fmla="*/ 2147483647 h 73"/>
                <a:gd name="T22" fmla="*/ 2147483647 w 76"/>
                <a:gd name="T23" fmla="*/ 2147483647 h 73"/>
                <a:gd name="T24" fmla="*/ 2147483647 w 76"/>
                <a:gd name="T25" fmla="*/ 2147483647 h 73"/>
                <a:gd name="T26" fmla="*/ 2147483647 w 76"/>
                <a:gd name="T27" fmla="*/ 2147483647 h 73"/>
                <a:gd name="T28" fmla="*/ 2147483647 w 76"/>
                <a:gd name="T29" fmla="*/ 2147483647 h 73"/>
                <a:gd name="T30" fmla="*/ 2147483647 w 76"/>
                <a:gd name="T31" fmla="*/ 2147483647 h 73"/>
                <a:gd name="T32" fmla="*/ 2147483647 w 76"/>
                <a:gd name="T33" fmla="*/ 2147483647 h 73"/>
                <a:gd name="T34" fmla="*/ 2147483647 w 76"/>
                <a:gd name="T35" fmla="*/ 2147483647 h 73"/>
                <a:gd name="T36" fmla="*/ 2147483647 w 76"/>
                <a:gd name="T37" fmla="*/ 2147483647 h 73"/>
                <a:gd name="T38" fmla="*/ 2147483647 w 76"/>
                <a:gd name="T39" fmla="*/ 2147483647 h 73"/>
                <a:gd name="T40" fmla="*/ 2147483647 w 76"/>
                <a:gd name="T41" fmla="*/ 2147483647 h 73"/>
                <a:gd name="T42" fmla="*/ 2147483647 w 76"/>
                <a:gd name="T43" fmla="*/ 2147483647 h 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
                <a:gd name="T67" fmla="*/ 0 h 73"/>
                <a:gd name="T68" fmla="*/ 76 w 76"/>
                <a:gd name="T69" fmla="*/ 73 h 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 h="73">
                  <a:moveTo>
                    <a:pt x="69" y="16"/>
                  </a:moveTo>
                  <a:lnTo>
                    <a:pt x="58" y="16"/>
                  </a:lnTo>
                  <a:lnTo>
                    <a:pt x="36" y="0"/>
                  </a:lnTo>
                  <a:lnTo>
                    <a:pt x="23" y="11"/>
                  </a:lnTo>
                  <a:lnTo>
                    <a:pt x="23" y="18"/>
                  </a:lnTo>
                  <a:lnTo>
                    <a:pt x="14" y="16"/>
                  </a:lnTo>
                  <a:lnTo>
                    <a:pt x="5" y="24"/>
                  </a:lnTo>
                  <a:lnTo>
                    <a:pt x="0" y="22"/>
                  </a:lnTo>
                  <a:lnTo>
                    <a:pt x="2" y="35"/>
                  </a:lnTo>
                  <a:lnTo>
                    <a:pt x="7" y="25"/>
                  </a:lnTo>
                  <a:lnTo>
                    <a:pt x="16" y="33"/>
                  </a:lnTo>
                  <a:lnTo>
                    <a:pt x="21" y="49"/>
                  </a:lnTo>
                  <a:lnTo>
                    <a:pt x="61" y="73"/>
                  </a:lnTo>
                  <a:lnTo>
                    <a:pt x="64" y="69"/>
                  </a:lnTo>
                  <a:lnTo>
                    <a:pt x="37" y="46"/>
                  </a:lnTo>
                  <a:lnTo>
                    <a:pt x="33" y="35"/>
                  </a:lnTo>
                  <a:lnTo>
                    <a:pt x="34" y="27"/>
                  </a:lnTo>
                  <a:lnTo>
                    <a:pt x="64" y="30"/>
                  </a:lnTo>
                  <a:lnTo>
                    <a:pt x="73" y="33"/>
                  </a:lnTo>
                  <a:lnTo>
                    <a:pt x="76" y="28"/>
                  </a:lnTo>
                  <a:lnTo>
                    <a:pt x="72" y="25"/>
                  </a:lnTo>
                  <a:lnTo>
                    <a:pt x="69" y="16"/>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4" name="Freeform 165"/>
            <p:cNvSpPr>
              <a:spLocks/>
            </p:cNvSpPr>
            <p:nvPr/>
          </p:nvSpPr>
          <p:spPr bwMode="auto">
            <a:xfrm>
              <a:off x="4676775" y="2530500"/>
              <a:ext cx="87313" cy="66675"/>
            </a:xfrm>
            <a:custGeom>
              <a:avLst/>
              <a:gdLst>
                <a:gd name="T0" fmla="*/ 2147483647 w 48"/>
                <a:gd name="T1" fmla="*/ 2147483647 h 42"/>
                <a:gd name="T2" fmla="*/ 2147483647 w 48"/>
                <a:gd name="T3" fmla="*/ 2147483647 h 42"/>
                <a:gd name="T4" fmla="*/ 2147483647 w 48"/>
                <a:gd name="T5" fmla="*/ 2147483647 h 42"/>
                <a:gd name="T6" fmla="*/ 2147483647 w 48"/>
                <a:gd name="T7" fmla="*/ 2147483647 h 42"/>
                <a:gd name="T8" fmla="*/ 2147483647 w 48"/>
                <a:gd name="T9" fmla="*/ 2147483647 h 42"/>
                <a:gd name="T10" fmla="*/ 2147483647 w 48"/>
                <a:gd name="T11" fmla="*/ 2147483647 h 42"/>
                <a:gd name="T12" fmla="*/ 2147483647 w 48"/>
                <a:gd name="T13" fmla="*/ 2147483647 h 42"/>
                <a:gd name="T14" fmla="*/ 2147483647 w 48"/>
                <a:gd name="T15" fmla="*/ 2147483647 h 42"/>
                <a:gd name="T16" fmla="*/ 0 w 48"/>
                <a:gd name="T17" fmla="*/ 2147483647 h 42"/>
                <a:gd name="T18" fmla="*/ 2147483647 w 48"/>
                <a:gd name="T19" fmla="*/ 0 h 42"/>
                <a:gd name="T20" fmla="*/ 2147483647 w 48"/>
                <a:gd name="T21" fmla="*/ 2147483647 h 42"/>
                <a:gd name="T22" fmla="*/ 2147483647 w 48"/>
                <a:gd name="T23" fmla="*/ 2147483647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42"/>
                <a:gd name="T38" fmla="*/ 48 w 48"/>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42">
                  <a:moveTo>
                    <a:pt x="40" y="6"/>
                  </a:moveTo>
                  <a:lnTo>
                    <a:pt x="45" y="8"/>
                  </a:lnTo>
                  <a:lnTo>
                    <a:pt x="43" y="19"/>
                  </a:lnTo>
                  <a:lnTo>
                    <a:pt x="48" y="19"/>
                  </a:lnTo>
                  <a:lnTo>
                    <a:pt x="43" y="29"/>
                  </a:lnTo>
                  <a:lnTo>
                    <a:pt x="35" y="29"/>
                  </a:lnTo>
                  <a:lnTo>
                    <a:pt x="31" y="42"/>
                  </a:lnTo>
                  <a:lnTo>
                    <a:pt x="4" y="19"/>
                  </a:lnTo>
                  <a:lnTo>
                    <a:pt x="0" y="8"/>
                  </a:lnTo>
                  <a:lnTo>
                    <a:pt x="1" y="0"/>
                  </a:lnTo>
                  <a:lnTo>
                    <a:pt x="31" y="3"/>
                  </a:lnTo>
                  <a:lnTo>
                    <a:pt x="4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5" name="Freeform 166"/>
            <p:cNvSpPr>
              <a:spLocks/>
            </p:cNvSpPr>
            <p:nvPr/>
          </p:nvSpPr>
          <p:spPr bwMode="auto">
            <a:xfrm>
              <a:off x="4676775" y="2530500"/>
              <a:ext cx="87313" cy="66675"/>
            </a:xfrm>
            <a:custGeom>
              <a:avLst/>
              <a:gdLst>
                <a:gd name="T0" fmla="*/ 2147483647 w 48"/>
                <a:gd name="T1" fmla="*/ 2147483647 h 42"/>
                <a:gd name="T2" fmla="*/ 2147483647 w 48"/>
                <a:gd name="T3" fmla="*/ 2147483647 h 42"/>
                <a:gd name="T4" fmla="*/ 2147483647 w 48"/>
                <a:gd name="T5" fmla="*/ 2147483647 h 42"/>
                <a:gd name="T6" fmla="*/ 2147483647 w 48"/>
                <a:gd name="T7" fmla="*/ 2147483647 h 42"/>
                <a:gd name="T8" fmla="*/ 2147483647 w 48"/>
                <a:gd name="T9" fmla="*/ 2147483647 h 42"/>
                <a:gd name="T10" fmla="*/ 2147483647 w 48"/>
                <a:gd name="T11" fmla="*/ 2147483647 h 42"/>
                <a:gd name="T12" fmla="*/ 2147483647 w 48"/>
                <a:gd name="T13" fmla="*/ 2147483647 h 42"/>
                <a:gd name="T14" fmla="*/ 2147483647 w 48"/>
                <a:gd name="T15" fmla="*/ 2147483647 h 42"/>
                <a:gd name="T16" fmla="*/ 0 w 48"/>
                <a:gd name="T17" fmla="*/ 2147483647 h 42"/>
                <a:gd name="T18" fmla="*/ 2147483647 w 48"/>
                <a:gd name="T19" fmla="*/ 0 h 42"/>
                <a:gd name="T20" fmla="*/ 2147483647 w 48"/>
                <a:gd name="T21" fmla="*/ 2147483647 h 42"/>
                <a:gd name="T22" fmla="*/ 2147483647 w 48"/>
                <a:gd name="T23" fmla="*/ 2147483647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42"/>
                <a:gd name="T38" fmla="*/ 48 w 48"/>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42">
                  <a:moveTo>
                    <a:pt x="40" y="6"/>
                  </a:moveTo>
                  <a:lnTo>
                    <a:pt x="45" y="8"/>
                  </a:lnTo>
                  <a:lnTo>
                    <a:pt x="43" y="19"/>
                  </a:lnTo>
                  <a:lnTo>
                    <a:pt x="48" y="19"/>
                  </a:lnTo>
                  <a:lnTo>
                    <a:pt x="43" y="29"/>
                  </a:lnTo>
                  <a:lnTo>
                    <a:pt x="35" y="29"/>
                  </a:lnTo>
                  <a:lnTo>
                    <a:pt x="31" y="42"/>
                  </a:lnTo>
                  <a:lnTo>
                    <a:pt x="4" y="19"/>
                  </a:lnTo>
                  <a:lnTo>
                    <a:pt x="0" y="8"/>
                  </a:lnTo>
                  <a:lnTo>
                    <a:pt x="1" y="0"/>
                  </a:lnTo>
                  <a:lnTo>
                    <a:pt x="31" y="3"/>
                  </a:lnTo>
                  <a:lnTo>
                    <a:pt x="40" y="6"/>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6" name="Freeform 167"/>
            <p:cNvSpPr>
              <a:spLocks/>
            </p:cNvSpPr>
            <p:nvPr/>
          </p:nvSpPr>
          <p:spPr bwMode="auto">
            <a:xfrm>
              <a:off x="4727575" y="2576538"/>
              <a:ext cx="47625" cy="46037"/>
            </a:xfrm>
            <a:custGeom>
              <a:avLst/>
              <a:gdLst>
                <a:gd name="T0" fmla="*/ 0 w 27"/>
                <a:gd name="T1" fmla="*/ 2147483647 h 29"/>
                <a:gd name="T2" fmla="*/ 2147483647 w 27"/>
                <a:gd name="T3" fmla="*/ 2147483647 h 29"/>
                <a:gd name="T4" fmla="*/ 2147483647 w 27"/>
                <a:gd name="T5" fmla="*/ 2147483647 h 29"/>
                <a:gd name="T6" fmla="*/ 2147483647 w 27"/>
                <a:gd name="T7" fmla="*/ 2147483647 h 29"/>
                <a:gd name="T8" fmla="*/ 2147483647 w 27"/>
                <a:gd name="T9" fmla="*/ 0 h 29"/>
                <a:gd name="T10" fmla="*/ 2147483647 w 27"/>
                <a:gd name="T11" fmla="*/ 0 h 29"/>
                <a:gd name="T12" fmla="*/ 2147483647 w 27"/>
                <a:gd name="T13" fmla="*/ 2147483647 h 29"/>
                <a:gd name="T14" fmla="*/ 0 w 27"/>
                <a:gd name="T15" fmla="*/ 2147483647 h 29"/>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9"/>
                <a:gd name="T26" fmla="*/ 27 w 27"/>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9">
                  <a:moveTo>
                    <a:pt x="0" y="17"/>
                  </a:moveTo>
                  <a:lnTo>
                    <a:pt x="18" y="29"/>
                  </a:lnTo>
                  <a:lnTo>
                    <a:pt x="22" y="16"/>
                  </a:lnTo>
                  <a:lnTo>
                    <a:pt x="27" y="9"/>
                  </a:lnTo>
                  <a:lnTo>
                    <a:pt x="15" y="0"/>
                  </a:lnTo>
                  <a:lnTo>
                    <a:pt x="7" y="0"/>
                  </a:lnTo>
                  <a:lnTo>
                    <a:pt x="3" y="13"/>
                  </a:lnTo>
                  <a:lnTo>
                    <a:pt x="0" y="1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7" name="Freeform 168"/>
            <p:cNvSpPr>
              <a:spLocks/>
            </p:cNvSpPr>
            <p:nvPr/>
          </p:nvSpPr>
          <p:spPr bwMode="auto">
            <a:xfrm>
              <a:off x="4727575" y="2576538"/>
              <a:ext cx="47625" cy="46037"/>
            </a:xfrm>
            <a:custGeom>
              <a:avLst/>
              <a:gdLst>
                <a:gd name="T0" fmla="*/ 0 w 27"/>
                <a:gd name="T1" fmla="*/ 2147483647 h 29"/>
                <a:gd name="T2" fmla="*/ 2147483647 w 27"/>
                <a:gd name="T3" fmla="*/ 2147483647 h 29"/>
                <a:gd name="T4" fmla="*/ 2147483647 w 27"/>
                <a:gd name="T5" fmla="*/ 2147483647 h 29"/>
                <a:gd name="T6" fmla="*/ 2147483647 w 27"/>
                <a:gd name="T7" fmla="*/ 2147483647 h 29"/>
                <a:gd name="T8" fmla="*/ 2147483647 w 27"/>
                <a:gd name="T9" fmla="*/ 0 h 29"/>
                <a:gd name="T10" fmla="*/ 2147483647 w 27"/>
                <a:gd name="T11" fmla="*/ 0 h 29"/>
                <a:gd name="T12" fmla="*/ 2147483647 w 27"/>
                <a:gd name="T13" fmla="*/ 2147483647 h 29"/>
                <a:gd name="T14" fmla="*/ 0 w 27"/>
                <a:gd name="T15" fmla="*/ 2147483647 h 29"/>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9"/>
                <a:gd name="T26" fmla="*/ 27 w 27"/>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9">
                  <a:moveTo>
                    <a:pt x="0" y="17"/>
                  </a:moveTo>
                  <a:lnTo>
                    <a:pt x="18" y="29"/>
                  </a:lnTo>
                  <a:lnTo>
                    <a:pt x="22" y="16"/>
                  </a:lnTo>
                  <a:lnTo>
                    <a:pt x="27" y="9"/>
                  </a:lnTo>
                  <a:lnTo>
                    <a:pt x="15" y="0"/>
                  </a:lnTo>
                  <a:lnTo>
                    <a:pt x="7" y="0"/>
                  </a:lnTo>
                  <a:lnTo>
                    <a:pt x="3" y="13"/>
                  </a:lnTo>
                  <a:lnTo>
                    <a:pt x="0" y="1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8" name="Freeform 169"/>
            <p:cNvSpPr>
              <a:spLocks/>
            </p:cNvSpPr>
            <p:nvPr/>
          </p:nvSpPr>
          <p:spPr bwMode="auto">
            <a:xfrm>
              <a:off x="4743450" y="2506688"/>
              <a:ext cx="95250" cy="122237"/>
            </a:xfrm>
            <a:custGeom>
              <a:avLst/>
              <a:gdLst>
                <a:gd name="T0" fmla="*/ 2147483647 w 54"/>
                <a:gd name="T1" fmla="*/ 2147483647 h 77"/>
                <a:gd name="T2" fmla="*/ 2147483647 w 54"/>
                <a:gd name="T3" fmla="*/ 2147483647 h 77"/>
                <a:gd name="T4" fmla="*/ 2147483647 w 54"/>
                <a:gd name="T5" fmla="*/ 2147483647 h 77"/>
                <a:gd name="T6" fmla="*/ 2147483647 w 54"/>
                <a:gd name="T7" fmla="*/ 2147483647 h 77"/>
                <a:gd name="T8" fmla="*/ 2147483647 w 54"/>
                <a:gd name="T9" fmla="*/ 2147483647 h 77"/>
                <a:gd name="T10" fmla="*/ 2147483647 w 54"/>
                <a:gd name="T11" fmla="*/ 2147483647 h 77"/>
                <a:gd name="T12" fmla="*/ 2147483647 w 54"/>
                <a:gd name="T13" fmla="*/ 2147483647 h 77"/>
                <a:gd name="T14" fmla="*/ 2147483647 w 54"/>
                <a:gd name="T15" fmla="*/ 2147483647 h 77"/>
                <a:gd name="T16" fmla="*/ 2147483647 w 54"/>
                <a:gd name="T17" fmla="*/ 2147483647 h 77"/>
                <a:gd name="T18" fmla="*/ 2147483647 w 54"/>
                <a:gd name="T19" fmla="*/ 2147483647 h 77"/>
                <a:gd name="T20" fmla="*/ 2147483647 w 54"/>
                <a:gd name="T21" fmla="*/ 2147483647 h 77"/>
                <a:gd name="T22" fmla="*/ 0 w 54"/>
                <a:gd name="T23" fmla="*/ 2147483647 h 77"/>
                <a:gd name="T24" fmla="*/ 2147483647 w 54"/>
                <a:gd name="T25" fmla="*/ 0 h 77"/>
                <a:gd name="T26" fmla="*/ 2147483647 w 54"/>
                <a:gd name="T27" fmla="*/ 2147483647 h 77"/>
                <a:gd name="T28" fmla="*/ 2147483647 w 54"/>
                <a:gd name="T29" fmla="*/ 2147483647 h 77"/>
                <a:gd name="T30" fmla="*/ 2147483647 w 54"/>
                <a:gd name="T31" fmla="*/ 2147483647 h 77"/>
                <a:gd name="T32" fmla="*/ 2147483647 w 54"/>
                <a:gd name="T33" fmla="*/ 2147483647 h 77"/>
                <a:gd name="T34" fmla="*/ 2147483647 w 54"/>
                <a:gd name="T35" fmla="*/ 2147483647 h 77"/>
                <a:gd name="T36" fmla="*/ 2147483647 w 54"/>
                <a:gd name="T37" fmla="*/ 2147483647 h 77"/>
                <a:gd name="T38" fmla="*/ 2147483647 w 54"/>
                <a:gd name="T39" fmla="*/ 2147483647 h 77"/>
                <a:gd name="T40" fmla="*/ 2147483647 w 54"/>
                <a:gd name="T41" fmla="*/ 2147483647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77"/>
                <a:gd name="T65" fmla="*/ 54 w 54"/>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77">
                  <a:moveTo>
                    <a:pt x="27" y="77"/>
                  </a:moveTo>
                  <a:lnTo>
                    <a:pt x="20" y="64"/>
                  </a:lnTo>
                  <a:lnTo>
                    <a:pt x="14" y="61"/>
                  </a:lnTo>
                  <a:lnTo>
                    <a:pt x="19" y="54"/>
                  </a:lnTo>
                  <a:lnTo>
                    <a:pt x="7" y="45"/>
                  </a:lnTo>
                  <a:lnTo>
                    <a:pt x="12" y="35"/>
                  </a:lnTo>
                  <a:lnTo>
                    <a:pt x="7" y="35"/>
                  </a:lnTo>
                  <a:lnTo>
                    <a:pt x="9" y="24"/>
                  </a:lnTo>
                  <a:lnTo>
                    <a:pt x="4" y="22"/>
                  </a:lnTo>
                  <a:lnTo>
                    <a:pt x="7" y="17"/>
                  </a:lnTo>
                  <a:lnTo>
                    <a:pt x="3" y="14"/>
                  </a:lnTo>
                  <a:lnTo>
                    <a:pt x="0" y="5"/>
                  </a:lnTo>
                  <a:lnTo>
                    <a:pt x="19" y="0"/>
                  </a:lnTo>
                  <a:lnTo>
                    <a:pt x="37" y="22"/>
                  </a:lnTo>
                  <a:lnTo>
                    <a:pt x="49" y="24"/>
                  </a:lnTo>
                  <a:lnTo>
                    <a:pt x="54" y="35"/>
                  </a:lnTo>
                  <a:lnTo>
                    <a:pt x="49" y="40"/>
                  </a:lnTo>
                  <a:lnTo>
                    <a:pt x="54" y="57"/>
                  </a:lnTo>
                  <a:lnTo>
                    <a:pt x="52" y="67"/>
                  </a:lnTo>
                  <a:lnTo>
                    <a:pt x="38" y="68"/>
                  </a:lnTo>
                  <a:lnTo>
                    <a:pt x="27" y="7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19" name="Freeform 170"/>
            <p:cNvSpPr>
              <a:spLocks/>
            </p:cNvSpPr>
            <p:nvPr/>
          </p:nvSpPr>
          <p:spPr bwMode="auto">
            <a:xfrm>
              <a:off x="4743450" y="2506688"/>
              <a:ext cx="95250" cy="122237"/>
            </a:xfrm>
            <a:custGeom>
              <a:avLst/>
              <a:gdLst>
                <a:gd name="T0" fmla="*/ 2147483647 w 54"/>
                <a:gd name="T1" fmla="*/ 2147483647 h 77"/>
                <a:gd name="T2" fmla="*/ 2147483647 w 54"/>
                <a:gd name="T3" fmla="*/ 2147483647 h 77"/>
                <a:gd name="T4" fmla="*/ 2147483647 w 54"/>
                <a:gd name="T5" fmla="*/ 2147483647 h 77"/>
                <a:gd name="T6" fmla="*/ 2147483647 w 54"/>
                <a:gd name="T7" fmla="*/ 2147483647 h 77"/>
                <a:gd name="T8" fmla="*/ 2147483647 w 54"/>
                <a:gd name="T9" fmla="*/ 2147483647 h 77"/>
                <a:gd name="T10" fmla="*/ 2147483647 w 54"/>
                <a:gd name="T11" fmla="*/ 2147483647 h 77"/>
                <a:gd name="T12" fmla="*/ 2147483647 w 54"/>
                <a:gd name="T13" fmla="*/ 2147483647 h 77"/>
                <a:gd name="T14" fmla="*/ 2147483647 w 54"/>
                <a:gd name="T15" fmla="*/ 2147483647 h 77"/>
                <a:gd name="T16" fmla="*/ 2147483647 w 54"/>
                <a:gd name="T17" fmla="*/ 2147483647 h 77"/>
                <a:gd name="T18" fmla="*/ 2147483647 w 54"/>
                <a:gd name="T19" fmla="*/ 2147483647 h 77"/>
                <a:gd name="T20" fmla="*/ 2147483647 w 54"/>
                <a:gd name="T21" fmla="*/ 2147483647 h 77"/>
                <a:gd name="T22" fmla="*/ 0 w 54"/>
                <a:gd name="T23" fmla="*/ 2147483647 h 77"/>
                <a:gd name="T24" fmla="*/ 2147483647 w 54"/>
                <a:gd name="T25" fmla="*/ 0 h 77"/>
                <a:gd name="T26" fmla="*/ 2147483647 w 54"/>
                <a:gd name="T27" fmla="*/ 2147483647 h 77"/>
                <a:gd name="T28" fmla="*/ 2147483647 w 54"/>
                <a:gd name="T29" fmla="*/ 2147483647 h 77"/>
                <a:gd name="T30" fmla="*/ 2147483647 w 54"/>
                <a:gd name="T31" fmla="*/ 2147483647 h 77"/>
                <a:gd name="T32" fmla="*/ 2147483647 w 54"/>
                <a:gd name="T33" fmla="*/ 2147483647 h 77"/>
                <a:gd name="T34" fmla="*/ 2147483647 w 54"/>
                <a:gd name="T35" fmla="*/ 2147483647 h 77"/>
                <a:gd name="T36" fmla="*/ 2147483647 w 54"/>
                <a:gd name="T37" fmla="*/ 2147483647 h 77"/>
                <a:gd name="T38" fmla="*/ 2147483647 w 54"/>
                <a:gd name="T39" fmla="*/ 2147483647 h 77"/>
                <a:gd name="T40" fmla="*/ 2147483647 w 54"/>
                <a:gd name="T41" fmla="*/ 2147483647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77"/>
                <a:gd name="T65" fmla="*/ 54 w 54"/>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77">
                  <a:moveTo>
                    <a:pt x="27" y="77"/>
                  </a:moveTo>
                  <a:lnTo>
                    <a:pt x="20" y="64"/>
                  </a:lnTo>
                  <a:lnTo>
                    <a:pt x="14" y="61"/>
                  </a:lnTo>
                  <a:lnTo>
                    <a:pt x="19" y="54"/>
                  </a:lnTo>
                  <a:lnTo>
                    <a:pt x="7" y="45"/>
                  </a:lnTo>
                  <a:lnTo>
                    <a:pt x="12" y="35"/>
                  </a:lnTo>
                  <a:lnTo>
                    <a:pt x="7" y="35"/>
                  </a:lnTo>
                  <a:lnTo>
                    <a:pt x="9" y="24"/>
                  </a:lnTo>
                  <a:lnTo>
                    <a:pt x="4" y="22"/>
                  </a:lnTo>
                  <a:lnTo>
                    <a:pt x="7" y="17"/>
                  </a:lnTo>
                  <a:lnTo>
                    <a:pt x="3" y="14"/>
                  </a:lnTo>
                  <a:lnTo>
                    <a:pt x="0" y="5"/>
                  </a:lnTo>
                  <a:lnTo>
                    <a:pt x="19" y="0"/>
                  </a:lnTo>
                  <a:lnTo>
                    <a:pt x="37" y="22"/>
                  </a:lnTo>
                  <a:lnTo>
                    <a:pt x="49" y="24"/>
                  </a:lnTo>
                  <a:lnTo>
                    <a:pt x="54" y="35"/>
                  </a:lnTo>
                  <a:lnTo>
                    <a:pt x="49" y="40"/>
                  </a:lnTo>
                  <a:lnTo>
                    <a:pt x="54" y="57"/>
                  </a:lnTo>
                  <a:lnTo>
                    <a:pt x="52" y="67"/>
                  </a:lnTo>
                  <a:lnTo>
                    <a:pt x="38" y="68"/>
                  </a:lnTo>
                  <a:lnTo>
                    <a:pt x="27" y="77"/>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0" name="Freeform 171"/>
            <p:cNvSpPr>
              <a:spLocks/>
            </p:cNvSpPr>
            <p:nvPr/>
          </p:nvSpPr>
          <p:spPr bwMode="auto">
            <a:xfrm>
              <a:off x="4789488" y="2611463"/>
              <a:ext cx="60325" cy="39687"/>
            </a:xfrm>
            <a:custGeom>
              <a:avLst/>
              <a:gdLst>
                <a:gd name="T0" fmla="*/ 2147483647 w 34"/>
                <a:gd name="T1" fmla="*/ 2147483647 h 25"/>
                <a:gd name="T2" fmla="*/ 2147483647 w 34"/>
                <a:gd name="T3" fmla="*/ 0 h 25"/>
                <a:gd name="T4" fmla="*/ 2147483647 w 34"/>
                <a:gd name="T5" fmla="*/ 2147483647 h 25"/>
                <a:gd name="T6" fmla="*/ 0 w 34"/>
                <a:gd name="T7" fmla="*/ 2147483647 h 25"/>
                <a:gd name="T8" fmla="*/ 2147483647 w 34"/>
                <a:gd name="T9" fmla="*/ 2147483647 h 25"/>
                <a:gd name="T10" fmla="*/ 2147483647 w 34"/>
                <a:gd name="T11" fmla="*/ 2147483647 h 25"/>
                <a:gd name="T12" fmla="*/ 0 60000 65536"/>
                <a:gd name="T13" fmla="*/ 0 60000 65536"/>
                <a:gd name="T14" fmla="*/ 0 60000 65536"/>
                <a:gd name="T15" fmla="*/ 0 60000 65536"/>
                <a:gd name="T16" fmla="*/ 0 60000 65536"/>
                <a:gd name="T17" fmla="*/ 0 60000 65536"/>
                <a:gd name="T18" fmla="*/ 0 w 34"/>
                <a:gd name="T19" fmla="*/ 0 h 25"/>
                <a:gd name="T20" fmla="*/ 34 w 34"/>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34" h="25">
                  <a:moveTo>
                    <a:pt x="34" y="16"/>
                  </a:moveTo>
                  <a:lnTo>
                    <a:pt x="25" y="0"/>
                  </a:lnTo>
                  <a:lnTo>
                    <a:pt x="11" y="1"/>
                  </a:lnTo>
                  <a:lnTo>
                    <a:pt x="0" y="10"/>
                  </a:lnTo>
                  <a:lnTo>
                    <a:pt x="7" y="25"/>
                  </a:lnTo>
                  <a:lnTo>
                    <a:pt x="34"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1" name="Freeform 172"/>
            <p:cNvSpPr>
              <a:spLocks/>
            </p:cNvSpPr>
            <p:nvPr/>
          </p:nvSpPr>
          <p:spPr bwMode="auto">
            <a:xfrm>
              <a:off x="4789488" y="2611463"/>
              <a:ext cx="60325" cy="39687"/>
            </a:xfrm>
            <a:custGeom>
              <a:avLst/>
              <a:gdLst>
                <a:gd name="T0" fmla="*/ 2147483647 w 34"/>
                <a:gd name="T1" fmla="*/ 2147483647 h 25"/>
                <a:gd name="T2" fmla="*/ 2147483647 w 34"/>
                <a:gd name="T3" fmla="*/ 0 h 25"/>
                <a:gd name="T4" fmla="*/ 2147483647 w 34"/>
                <a:gd name="T5" fmla="*/ 2147483647 h 25"/>
                <a:gd name="T6" fmla="*/ 0 w 34"/>
                <a:gd name="T7" fmla="*/ 2147483647 h 25"/>
                <a:gd name="T8" fmla="*/ 2147483647 w 34"/>
                <a:gd name="T9" fmla="*/ 2147483647 h 25"/>
                <a:gd name="T10" fmla="*/ 2147483647 w 34"/>
                <a:gd name="T11" fmla="*/ 2147483647 h 25"/>
                <a:gd name="T12" fmla="*/ 0 60000 65536"/>
                <a:gd name="T13" fmla="*/ 0 60000 65536"/>
                <a:gd name="T14" fmla="*/ 0 60000 65536"/>
                <a:gd name="T15" fmla="*/ 0 60000 65536"/>
                <a:gd name="T16" fmla="*/ 0 60000 65536"/>
                <a:gd name="T17" fmla="*/ 0 60000 65536"/>
                <a:gd name="T18" fmla="*/ 0 w 34"/>
                <a:gd name="T19" fmla="*/ 0 h 25"/>
                <a:gd name="T20" fmla="*/ 34 w 34"/>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34" h="25">
                  <a:moveTo>
                    <a:pt x="34" y="16"/>
                  </a:moveTo>
                  <a:lnTo>
                    <a:pt x="25" y="0"/>
                  </a:lnTo>
                  <a:lnTo>
                    <a:pt x="11" y="1"/>
                  </a:lnTo>
                  <a:lnTo>
                    <a:pt x="0" y="10"/>
                  </a:lnTo>
                  <a:lnTo>
                    <a:pt x="7" y="25"/>
                  </a:lnTo>
                  <a:lnTo>
                    <a:pt x="34" y="16"/>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2" name="Freeform 173"/>
            <p:cNvSpPr>
              <a:spLocks/>
            </p:cNvSpPr>
            <p:nvPr/>
          </p:nvSpPr>
          <p:spPr bwMode="auto">
            <a:xfrm>
              <a:off x="4625975" y="2281263"/>
              <a:ext cx="230188" cy="146050"/>
            </a:xfrm>
            <a:custGeom>
              <a:avLst/>
              <a:gdLst>
                <a:gd name="T0" fmla="*/ 2147483647 w 128"/>
                <a:gd name="T1" fmla="*/ 2147483647 h 95"/>
                <a:gd name="T2" fmla="*/ 2147483647 w 128"/>
                <a:gd name="T3" fmla="*/ 2147483647 h 95"/>
                <a:gd name="T4" fmla="*/ 2147483647 w 128"/>
                <a:gd name="T5" fmla="*/ 2147483647 h 95"/>
                <a:gd name="T6" fmla="*/ 2147483647 w 128"/>
                <a:gd name="T7" fmla="*/ 2147483647 h 95"/>
                <a:gd name="T8" fmla="*/ 2147483647 w 128"/>
                <a:gd name="T9" fmla="*/ 2147483647 h 95"/>
                <a:gd name="T10" fmla="*/ 2147483647 w 128"/>
                <a:gd name="T11" fmla="*/ 2147483647 h 95"/>
                <a:gd name="T12" fmla="*/ 2147483647 w 128"/>
                <a:gd name="T13" fmla="*/ 2147483647 h 95"/>
                <a:gd name="T14" fmla="*/ 2147483647 w 128"/>
                <a:gd name="T15" fmla="*/ 2147483647 h 95"/>
                <a:gd name="T16" fmla="*/ 2147483647 w 128"/>
                <a:gd name="T17" fmla="*/ 0 h 95"/>
                <a:gd name="T18" fmla="*/ 0 w 128"/>
                <a:gd name="T19" fmla="*/ 2147483647 h 95"/>
                <a:gd name="T20" fmla="*/ 2147483647 w 128"/>
                <a:gd name="T21" fmla="*/ 2147483647 h 95"/>
                <a:gd name="T22" fmla="*/ 2147483647 w 128"/>
                <a:gd name="T23" fmla="*/ 2147483647 h 95"/>
                <a:gd name="T24" fmla="*/ 2147483647 w 128"/>
                <a:gd name="T25" fmla="*/ 2147483647 h 95"/>
                <a:gd name="T26" fmla="*/ 2147483647 w 128"/>
                <a:gd name="T27" fmla="*/ 2147483647 h 95"/>
                <a:gd name="T28" fmla="*/ 2147483647 w 128"/>
                <a:gd name="T29" fmla="*/ 2147483647 h 95"/>
                <a:gd name="T30" fmla="*/ 2147483647 w 128"/>
                <a:gd name="T31" fmla="*/ 2147483647 h 95"/>
                <a:gd name="T32" fmla="*/ 2147483647 w 128"/>
                <a:gd name="T33" fmla="*/ 2147483647 h 95"/>
                <a:gd name="T34" fmla="*/ 2147483647 w 128"/>
                <a:gd name="T35" fmla="*/ 2147483647 h 95"/>
                <a:gd name="T36" fmla="*/ 2147483647 w 128"/>
                <a:gd name="T37" fmla="*/ 2147483647 h 95"/>
                <a:gd name="T38" fmla="*/ 2147483647 w 128"/>
                <a:gd name="T39" fmla="*/ 2147483647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8"/>
                <a:gd name="T61" fmla="*/ 0 h 95"/>
                <a:gd name="T62" fmla="*/ 128 w 128"/>
                <a:gd name="T63" fmla="*/ 95 h 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8" h="95">
                  <a:moveTo>
                    <a:pt x="120" y="52"/>
                  </a:moveTo>
                  <a:lnTo>
                    <a:pt x="118" y="42"/>
                  </a:lnTo>
                  <a:lnTo>
                    <a:pt x="123" y="30"/>
                  </a:lnTo>
                  <a:lnTo>
                    <a:pt x="118" y="11"/>
                  </a:lnTo>
                  <a:lnTo>
                    <a:pt x="108" y="5"/>
                  </a:lnTo>
                  <a:lnTo>
                    <a:pt x="67" y="4"/>
                  </a:lnTo>
                  <a:lnTo>
                    <a:pt x="64" y="7"/>
                  </a:lnTo>
                  <a:lnTo>
                    <a:pt x="56" y="7"/>
                  </a:lnTo>
                  <a:lnTo>
                    <a:pt x="52" y="0"/>
                  </a:lnTo>
                  <a:lnTo>
                    <a:pt x="0" y="17"/>
                  </a:lnTo>
                  <a:lnTo>
                    <a:pt x="7" y="65"/>
                  </a:lnTo>
                  <a:lnTo>
                    <a:pt x="21" y="65"/>
                  </a:lnTo>
                  <a:lnTo>
                    <a:pt x="35" y="77"/>
                  </a:lnTo>
                  <a:lnTo>
                    <a:pt x="36" y="73"/>
                  </a:lnTo>
                  <a:lnTo>
                    <a:pt x="52" y="80"/>
                  </a:lnTo>
                  <a:lnTo>
                    <a:pt x="77" y="93"/>
                  </a:lnTo>
                  <a:lnTo>
                    <a:pt x="97" y="89"/>
                  </a:lnTo>
                  <a:lnTo>
                    <a:pt x="109" y="95"/>
                  </a:lnTo>
                  <a:lnTo>
                    <a:pt x="128" y="73"/>
                  </a:lnTo>
                  <a:lnTo>
                    <a:pt x="120" y="5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3" name="Freeform 174"/>
            <p:cNvSpPr>
              <a:spLocks/>
            </p:cNvSpPr>
            <p:nvPr/>
          </p:nvSpPr>
          <p:spPr bwMode="auto">
            <a:xfrm>
              <a:off x="4625975" y="2281263"/>
              <a:ext cx="230188" cy="146050"/>
            </a:xfrm>
            <a:custGeom>
              <a:avLst/>
              <a:gdLst>
                <a:gd name="T0" fmla="*/ 2147483647 w 128"/>
                <a:gd name="T1" fmla="*/ 2147483647 h 95"/>
                <a:gd name="T2" fmla="*/ 2147483647 w 128"/>
                <a:gd name="T3" fmla="*/ 2147483647 h 95"/>
                <a:gd name="T4" fmla="*/ 2147483647 w 128"/>
                <a:gd name="T5" fmla="*/ 2147483647 h 95"/>
                <a:gd name="T6" fmla="*/ 2147483647 w 128"/>
                <a:gd name="T7" fmla="*/ 2147483647 h 95"/>
                <a:gd name="T8" fmla="*/ 2147483647 w 128"/>
                <a:gd name="T9" fmla="*/ 2147483647 h 95"/>
                <a:gd name="T10" fmla="*/ 2147483647 w 128"/>
                <a:gd name="T11" fmla="*/ 2147483647 h 95"/>
                <a:gd name="T12" fmla="*/ 2147483647 w 128"/>
                <a:gd name="T13" fmla="*/ 2147483647 h 95"/>
                <a:gd name="T14" fmla="*/ 2147483647 w 128"/>
                <a:gd name="T15" fmla="*/ 2147483647 h 95"/>
                <a:gd name="T16" fmla="*/ 2147483647 w 128"/>
                <a:gd name="T17" fmla="*/ 0 h 95"/>
                <a:gd name="T18" fmla="*/ 0 w 128"/>
                <a:gd name="T19" fmla="*/ 2147483647 h 95"/>
                <a:gd name="T20" fmla="*/ 2147483647 w 128"/>
                <a:gd name="T21" fmla="*/ 2147483647 h 95"/>
                <a:gd name="T22" fmla="*/ 2147483647 w 128"/>
                <a:gd name="T23" fmla="*/ 2147483647 h 95"/>
                <a:gd name="T24" fmla="*/ 2147483647 w 128"/>
                <a:gd name="T25" fmla="*/ 2147483647 h 95"/>
                <a:gd name="T26" fmla="*/ 2147483647 w 128"/>
                <a:gd name="T27" fmla="*/ 2147483647 h 95"/>
                <a:gd name="T28" fmla="*/ 2147483647 w 128"/>
                <a:gd name="T29" fmla="*/ 2147483647 h 95"/>
                <a:gd name="T30" fmla="*/ 2147483647 w 128"/>
                <a:gd name="T31" fmla="*/ 2147483647 h 95"/>
                <a:gd name="T32" fmla="*/ 2147483647 w 128"/>
                <a:gd name="T33" fmla="*/ 2147483647 h 95"/>
                <a:gd name="T34" fmla="*/ 2147483647 w 128"/>
                <a:gd name="T35" fmla="*/ 2147483647 h 95"/>
                <a:gd name="T36" fmla="*/ 2147483647 w 128"/>
                <a:gd name="T37" fmla="*/ 2147483647 h 95"/>
                <a:gd name="T38" fmla="*/ 2147483647 w 128"/>
                <a:gd name="T39" fmla="*/ 2147483647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8"/>
                <a:gd name="T61" fmla="*/ 0 h 95"/>
                <a:gd name="T62" fmla="*/ 128 w 128"/>
                <a:gd name="T63" fmla="*/ 95 h 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8" h="95">
                  <a:moveTo>
                    <a:pt x="120" y="52"/>
                  </a:moveTo>
                  <a:lnTo>
                    <a:pt x="118" y="42"/>
                  </a:lnTo>
                  <a:lnTo>
                    <a:pt x="123" y="30"/>
                  </a:lnTo>
                  <a:lnTo>
                    <a:pt x="118" y="11"/>
                  </a:lnTo>
                  <a:lnTo>
                    <a:pt x="108" y="5"/>
                  </a:lnTo>
                  <a:lnTo>
                    <a:pt x="67" y="4"/>
                  </a:lnTo>
                  <a:lnTo>
                    <a:pt x="64" y="7"/>
                  </a:lnTo>
                  <a:lnTo>
                    <a:pt x="56" y="7"/>
                  </a:lnTo>
                  <a:lnTo>
                    <a:pt x="52" y="0"/>
                  </a:lnTo>
                  <a:lnTo>
                    <a:pt x="0" y="17"/>
                  </a:lnTo>
                  <a:lnTo>
                    <a:pt x="7" y="65"/>
                  </a:lnTo>
                  <a:lnTo>
                    <a:pt x="21" y="65"/>
                  </a:lnTo>
                  <a:lnTo>
                    <a:pt x="35" y="77"/>
                  </a:lnTo>
                  <a:lnTo>
                    <a:pt x="36" y="73"/>
                  </a:lnTo>
                  <a:lnTo>
                    <a:pt x="52" y="80"/>
                  </a:lnTo>
                  <a:lnTo>
                    <a:pt x="77" y="93"/>
                  </a:lnTo>
                  <a:lnTo>
                    <a:pt x="97" y="89"/>
                  </a:lnTo>
                  <a:lnTo>
                    <a:pt x="109" y="95"/>
                  </a:lnTo>
                  <a:lnTo>
                    <a:pt x="128" y="73"/>
                  </a:lnTo>
                  <a:lnTo>
                    <a:pt x="120" y="52"/>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4" name="Freeform 175"/>
            <p:cNvSpPr>
              <a:spLocks/>
            </p:cNvSpPr>
            <p:nvPr/>
          </p:nvSpPr>
          <p:spPr bwMode="auto">
            <a:xfrm>
              <a:off x="4440238" y="2278088"/>
              <a:ext cx="198437" cy="192087"/>
            </a:xfrm>
            <a:custGeom>
              <a:avLst/>
              <a:gdLst>
                <a:gd name="T0" fmla="*/ 2147483647 w 111"/>
                <a:gd name="T1" fmla="*/ 2147483647 h 124"/>
                <a:gd name="T2" fmla="*/ 2147483647 w 111"/>
                <a:gd name="T3" fmla="*/ 0 h 124"/>
                <a:gd name="T4" fmla="*/ 2147483647 w 111"/>
                <a:gd name="T5" fmla="*/ 0 h 124"/>
                <a:gd name="T6" fmla="*/ 2147483647 w 111"/>
                <a:gd name="T7" fmla="*/ 2147483647 h 124"/>
                <a:gd name="T8" fmla="*/ 2147483647 w 111"/>
                <a:gd name="T9" fmla="*/ 2147483647 h 124"/>
                <a:gd name="T10" fmla="*/ 2147483647 w 111"/>
                <a:gd name="T11" fmla="*/ 2147483647 h 124"/>
                <a:gd name="T12" fmla="*/ 2147483647 w 111"/>
                <a:gd name="T13" fmla="*/ 2147483647 h 124"/>
                <a:gd name="T14" fmla="*/ 2147483647 w 111"/>
                <a:gd name="T15" fmla="*/ 2147483647 h 124"/>
                <a:gd name="T16" fmla="*/ 0 w 111"/>
                <a:gd name="T17" fmla="*/ 2147483647 h 124"/>
                <a:gd name="T18" fmla="*/ 0 w 111"/>
                <a:gd name="T19" fmla="*/ 2147483647 h 124"/>
                <a:gd name="T20" fmla="*/ 0 w 111"/>
                <a:gd name="T21" fmla="*/ 2147483647 h 124"/>
                <a:gd name="T22" fmla="*/ 2147483647 w 111"/>
                <a:gd name="T23" fmla="*/ 2147483647 h 124"/>
                <a:gd name="T24" fmla="*/ 2147483647 w 111"/>
                <a:gd name="T25" fmla="*/ 2147483647 h 124"/>
                <a:gd name="T26" fmla="*/ 2147483647 w 111"/>
                <a:gd name="T27" fmla="*/ 2147483647 h 124"/>
                <a:gd name="T28" fmla="*/ 2147483647 w 111"/>
                <a:gd name="T29" fmla="*/ 2147483647 h 124"/>
                <a:gd name="T30" fmla="*/ 2147483647 w 111"/>
                <a:gd name="T31" fmla="*/ 2147483647 h 124"/>
                <a:gd name="T32" fmla="*/ 2147483647 w 111"/>
                <a:gd name="T33" fmla="*/ 2147483647 h 124"/>
                <a:gd name="T34" fmla="*/ 2147483647 w 111"/>
                <a:gd name="T35" fmla="*/ 2147483647 h 124"/>
                <a:gd name="T36" fmla="*/ 2147483647 w 111"/>
                <a:gd name="T37" fmla="*/ 2147483647 h 124"/>
                <a:gd name="T38" fmla="*/ 2147483647 w 111"/>
                <a:gd name="T39" fmla="*/ 2147483647 h 124"/>
                <a:gd name="T40" fmla="*/ 2147483647 w 111"/>
                <a:gd name="T41" fmla="*/ 2147483647 h 124"/>
                <a:gd name="T42" fmla="*/ 2147483647 w 111"/>
                <a:gd name="T43" fmla="*/ 2147483647 h 124"/>
                <a:gd name="T44" fmla="*/ 2147483647 w 111"/>
                <a:gd name="T45" fmla="*/ 2147483647 h 124"/>
                <a:gd name="T46" fmla="*/ 2147483647 w 111"/>
                <a:gd name="T47" fmla="*/ 2147483647 h 124"/>
                <a:gd name="T48" fmla="*/ 2147483647 w 111"/>
                <a:gd name="T49" fmla="*/ 2147483647 h 124"/>
                <a:gd name="T50" fmla="*/ 2147483647 w 111"/>
                <a:gd name="T51" fmla="*/ 2147483647 h 124"/>
                <a:gd name="T52" fmla="*/ 2147483647 w 111"/>
                <a:gd name="T53" fmla="*/ 2147483647 h 124"/>
                <a:gd name="T54" fmla="*/ 2147483647 w 111"/>
                <a:gd name="T55" fmla="*/ 2147483647 h 124"/>
                <a:gd name="T56" fmla="*/ 2147483647 w 111"/>
                <a:gd name="T57" fmla="*/ 2147483647 h 1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1"/>
                <a:gd name="T88" fmla="*/ 0 h 124"/>
                <a:gd name="T89" fmla="*/ 111 w 111"/>
                <a:gd name="T90" fmla="*/ 124 h 1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1" h="124">
                  <a:moveTo>
                    <a:pt x="64" y="10"/>
                  </a:moveTo>
                  <a:lnTo>
                    <a:pt x="46" y="0"/>
                  </a:lnTo>
                  <a:lnTo>
                    <a:pt x="38" y="0"/>
                  </a:lnTo>
                  <a:lnTo>
                    <a:pt x="40" y="6"/>
                  </a:lnTo>
                  <a:lnTo>
                    <a:pt x="33" y="22"/>
                  </a:lnTo>
                  <a:lnTo>
                    <a:pt x="18" y="19"/>
                  </a:lnTo>
                  <a:lnTo>
                    <a:pt x="9" y="38"/>
                  </a:lnTo>
                  <a:lnTo>
                    <a:pt x="14" y="43"/>
                  </a:lnTo>
                  <a:lnTo>
                    <a:pt x="0" y="51"/>
                  </a:lnTo>
                  <a:lnTo>
                    <a:pt x="0" y="70"/>
                  </a:lnTo>
                  <a:lnTo>
                    <a:pt x="0" y="79"/>
                  </a:lnTo>
                  <a:lnTo>
                    <a:pt x="2" y="89"/>
                  </a:lnTo>
                  <a:lnTo>
                    <a:pt x="25" y="102"/>
                  </a:lnTo>
                  <a:lnTo>
                    <a:pt x="18" y="121"/>
                  </a:lnTo>
                  <a:lnTo>
                    <a:pt x="19" y="123"/>
                  </a:lnTo>
                  <a:lnTo>
                    <a:pt x="45" y="124"/>
                  </a:lnTo>
                  <a:lnTo>
                    <a:pt x="88" y="121"/>
                  </a:lnTo>
                  <a:lnTo>
                    <a:pt x="87" y="114"/>
                  </a:lnTo>
                  <a:lnTo>
                    <a:pt x="99" y="102"/>
                  </a:lnTo>
                  <a:lnTo>
                    <a:pt x="84" y="89"/>
                  </a:lnTo>
                  <a:lnTo>
                    <a:pt x="76" y="76"/>
                  </a:lnTo>
                  <a:lnTo>
                    <a:pt x="106" y="63"/>
                  </a:lnTo>
                  <a:lnTo>
                    <a:pt x="111" y="67"/>
                  </a:lnTo>
                  <a:lnTo>
                    <a:pt x="104" y="19"/>
                  </a:lnTo>
                  <a:lnTo>
                    <a:pt x="92" y="12"/>
                  </a:lnTo>
                  <a:lnTo>
                    <a:pt x="98" y="9"/>
                  </a:lnTo>
                  <a:lnTo>
                    <a:pt x="94" y="3"/>
                  </a:lnTo>
                  <a:lnTo>
                    <a:pt x="63" y="18"/>
                  </a:lnTo>
                  <a:lnTo>
                    <a:pt x="64"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5" name="Freeform 176"/>
            <p:cNvSpPr>
              <a:spLocks/>
            </p:cNvSpPr>
            <p:nvPr/>
          </p:nvSpPr>
          <p:spPr bwMode="auto">
            <a:xfrm>
              <a:off x="4440238" y="2278088"/>
              <a:ext cx="198437" cy="192087"/>
            </a:xfrm>
            <a:custGeom>
              <a:avLst/>
              <a:gdLst>
                <a:gd name="T0" fmla="*/ 2147483647 w 111"/>
                <a:gd name="T1" fmla="*/ 2147483647 h 124"/>
                <a:gd name="T2" fmla="*/ 2147483647 w 111"/>
                <a:gd name="T3" fmla="*/ 0 h 124"/>
                <a:gd name="T4" fmla="*/ 2147483647 w 111"/>
                <a:gd name="T5" fmla="*/ 0 h 124"/>
                <a:gd name="T6" fmla="*/ 2147483647 w 111"/>
                <a:gd name="T7" fmla="*/ 2147483647 h 124"/>
                <a:gd name="T8" fmla="*/ 2147483647 w 111"/>
                <a:gd name="T9" fmla="*/ 2147483647 h 124"/>
                <a:gd name="T10" fmla="*/ 2147483647 w 111"/>
                <a:gd name="T11" fmla="*/ 2147483647 h 124"/>
                <a:gd name="T12" fmla="*/ 2147483647 w 111"/>
                <a:gd name="T13" fmla="*/ 2147483647 h 124"/>
                <a:gd name="T14" fmla="*/ 2147483647 w 111"/>
                <a:gd name="T15" fmla="*/ 2147483647 h 124"/>
                <a:gd name="T16" fmla="*/ 0 w 111"/>
                <a:gd name="T17" fmla="*/ 2147483647 h 124"/>
                <a:gd name="T18" fmla="*/ 0 w 111"/>
                <a:gd name="T19" fmla="*/ 2147483647 h 124"/>
                <a:gd name="T20" fmla="*/ 0 w 111"/>
                <a:gd name="T21" fmla="*/ 2147483647 h 124"/>
                <a:gd name="T22" fmla="*/ 2147483647 w 111"/>
                <a:gd name="T23" fmla="*/ 2147483647 h 124"/>
                <a:gd name="T24" fmla="*/ 2147483647 w 111"/>
                <a:gd name="T25" fmla="*/ 2147483647 h 124"/>
                <a:gd name="T26" fmla="*/ 2147483647 w 111"/>
                <a:gd name="T27" fmla="*/ 2147483647 h 124"/>
                <a:gd name="T28" fmla="*/ 2147483647 w 111"/>
                <a:gd name="T29" fmla="*/ 2147483647 h 124"/>
                <a:gd name="T30" fmla="*/ 2147483647 w 111"/>
                <a:gd name="T31" fmla="*/ 2147483647 h 124"/>
                <a:gd name="T32" fmla="*/ 2147483647 w 111"/>
                <a:gd name="T33" fmla="*/ 2147483647 h 124"/>
                <a:gd name="T34" fmla="*/ 2147483647 w 111"/>
                <a:gd name="T35" fmla="*/ 2147483647 h 124"/>
                <a:gd name="T36" fmla="*/ 2147483647 w 111"/>
                <a:gd name="T37" fmla="*/ 2147483647 h 124"/>
                <a:gd name="T38" fmla="*/ 2147483647 w 111"/>
                <a:gd name="T39" fmla="*/ 2147483647 h 124"/>
                <a:gd name="T40" fmla="*/ 2147483647 w 111"/>
                <a:gd name="T41" fmla="*/ 2147483647 h 124"/>
                <a:gd name="T42" fmla="*/ 2147483647 w 111"/>
                <a:gd name="T43" fmla="*/ 2147483647 h 124"/>
                <a:gd name="T44" fmla="*/ 2147483647 w 111"/>
                <a:gd name="T45" fmla="*/ 2147483647 h 124"/>
                <a:gd name="T46" fmla="*/ 2147483647 w 111"/>
                <a:gd name="T47" fmla="*/ 2147483647 h 124"/>
                <a:gd name="T48" fmla="*/ 2147483647 w 111"/>
                <a:gd name="T49" fmla="*/ 2147483647 h 124"/>
                <a:gd name="T50" fmla="*/ 2147483647 w 111"/>
                <a:gd name="T51" fmla="*/ 2147483647 h 124"/>
                <a:gd name="T52" fmla="*/ 2147483647 w 111"/>
                <a:gd name="T53" fmla="*/ 2147483647 h 124"/>
                <a:gd name="T54" fmla="*/ 2147483647 w 111"/>
                <a:gd name="T55" fmla="*/ 2147483647 h 124"/>
                <a:gd name="T56" fmla="*/ 2147483647 w 111"/>
                <a:gd name="T57" fmla="*/ 2147483647 h 1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1"/>
                <a:gd name="T88" fmla="*/ 0 h 124"/>
                <a:gd name="T89" fmla="*/ 111 w 111"/>
                <a:gd name="T90" fmla="*/ 124 h 1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1" h="124">
                  <a:moveTo>
                    <a:pt x="64" y="10"/>
                  </a:moveTo>
                  <a:lnTo>
                    <a:pt x="46" y="0"/>
                  </a:lnTo>
                  <a:lnTo>
                    <a:pt x="38" y="0"/>
                  </a:lnTo>
                  <a:lnTo>
                    <a:pt x="40" y="6"/>
                  </a:lnTo>
                  <a:lnTo>
                    <a:pt x="33" y="22"/>
                  </a:lnTo>
                  <a:lnTo>
                    <a:pt x="18" y="19"/>
                  </a:lnTo>
                  <a:lnTo>
                    <a:pt x="9" y="38"/>
                  </a:lnTo>
                  <a:lnTo>
                    <a:pt x="14" y="43"/>
                  </a:lnTo>
                  <a:lnTo>
                    <a:pt x="0" y="51"/>
                  </a:lnTo>
                  <a:lnTo>
                    <a:pt x="0" y="70"/>
                  </a:lnTo>
                  <a:lnTo>
                    <a:pt x="0" y="79"/>
                  </a:lnTo>
                  <a:lnTo>
                    <a:pt x="2" y="89"/>
                  </a:lnTo>
                  <a:lnTo>
                    <a:pt x="25" y="102"/>
                  </a:lnTo>
                  <a:lnTo>
                    <a:pt x="18" y="121"/>
                  </a:lnTo>
                  <a:lnTo>
                    <a:pt x="19" y="123"/>
                  </a:lnTo>
                  <a:lnTo>
                    <a:pt x="45" y="124"/>
                  </a:lnTo>
                  <a:lnTo>
                    <a:pt x="88" y="121"/>
                  </a:lnTo>
                  <a:lnTo>
                    <a:pt x="87" y="114"/>
                  </a:lnTo>
                  <a:lnTo>
                    <a:pt x="99" y="102"/>
                  </a:lnTo>
                  <a:lnTo>
                    <a:pt x="84" y="89"/>
                  </a:lnTo>
                  <a:lnTo>
                    <a:pt x="76" y="76"/>
                  </a:lnTo>
                  <a:lnTo>
                    <a:pt x="106" y="63"/>
                  </a:lnTo>
                  <a:lnTo>
                    <a:pt x="111" y="67"/>
                  </a:lnTo>
                  <a:lnTo>
                    <a:pt x="104" y="19"/>
                  </a:lnTo>
                  <a:lnTo>
                    <a:pt x="92" y="12"/>
                  </a:lnTo>
                  <a:lnTo>
                    <a:pt x="98" y="9"/>
                  </a:lnTo>
                  <a:lnTo>
                    <a:pt x="94" y="3"/>
                  </a:lnTo>
                  <a:lnTo>
                    <a:pt x="63" y="18"/>
                  </a:lnTo>
                  <a:lnTo>
                    <a:pt x="64" y="10"/>
                  </a:lnTo>
                </a:path>
              </a:pathLst>
            </a:custGeom>
            <a:solidFill>
              <a:srgbClr val="FFCCFF"/>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6" name="Freeform 177"/>
            <p:cNvSpPr>
              <a:spLocks/>
            </p:cNvSpPr>
            <p:nvPr/>
          </p:nvSpPr>
          <p:spPr bwMode="auto">
            <a:xfrm>
              <a:off x="4368800" y="2365400"/>
              <a:ext cx="71438" cy="50800"/>
            </a:xfrm>
            <a:custGeom>
              <a:avLst/>
              <a:gdLst>
                <a:gd name="T0" fmla="*/ 2147483647 w 40"/>
                <a:gd name="T1" fmla="*/ 0 h 32"/>
                <a:gd name="T2" fmla="*/ 2147483647 w 40"/>
                <a:gd name="T3" fmla="*/ 2147483647 h 32"/>
                <a:gd name="T4" fmla="*/ 2147483647 w 40"/>
                <a:gd name="T5" fmla="*/ 2147483647 h 32"/>
                <a:gd name="T6" fmla="*/ 2147483647 w 40"/>
                <a:gd name="T7" fmla="*/ 2147483647 h 32"/>
                <a:gd name="T8" fmla="*/ 2147483647 w 40"/>
                <a:gd name="T9" fmla="*/ 2147483647 h 32"/>
                <a:gd name="T10" fmla="*/ 2147483647 w 40"/>
                <a:gd name="T11" fmla="*/ 2147483647 h 32"/>
                <a:gd name="T12" fmla="*/ 2147483647 w 40"/>
                <a:gd name="T13" fmla="*/ 2147483647 h 32"/>
                <a:gd name="T14" fmla="*/ 2147483647 w 40"/>
                <a:gd name="T15" fmla="*/ 2147483647 h 32"/>
                <a:gd name="T16" fmla="*/ 0 w 40"/>
                <a:gd name="T17" fmla="*/ 2147483647 h 32"/>
                <a:gd name="T18" fmla="*/ 2147483647 w 40"/>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2"/>
                <a:gd name="T32" fmla="*/ 40 w 40"/>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2">
                  <a:moveTo>
                    <a:pt x="12" y="0"/>
                  </a:moveTo>
                  <a:lnTo>
                    <a:pt x="28" y="2"/>
                  </a:lnTo>
                  <a:lnTo>
                    <a:pt x="40" y="13"/>
                  </a:lnTo>
                  <a:lnTo>
                    <a:pt x="40" y="22"/>
                  </a:lnTo>
                  <a:lnTo>
                    <a:pt x="35" y="32"/>
                  </a:lnTo>
                  <a:lnTo>
                    <a:pt x="27" y="29"/>
                  </a:lnTo>
                  <a:lnTo>
                    <a:pt x="26" y="23"/>
                  </a:lnTo>
                  <a:lnTo>
                    <a:pt x="16" y="25"/>
                  </a:lnTo>
                  <a:lnTo>
                    <a:pt x="0" y="6"/>
                  </a:lnTo>
                  <a:lnTo>
                    <a:pt x="12"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7" name="Freeform 178"/>
            <p:cNvSpPr>
              <a:spLocks/>
            </p:cNvSpPr>
            <p:nvPr/>
          </p:nvSpPr>
          <p:spPr bwMode="auto">
            <a:xfrm>
              <a:off x="4368800" y="2365400"/>
              <a:ext cx="71438" cy="50800"/>
            </a:xfrm>
            <a:custGeom>
              <a:avLst/>
              <a:gdLst>
                <a:gd name="T0" fmla="*/ 2147483647 w 40"/>
                <a:gd name="T1" fmla="*/ 0 h 32"/>
                <a:gd name="T2" fmla="*/ 2147483647 w 40"/>
                <a:gd name="T3" fmla="*/ 2147483647 h 32"/>
                <a:gd name="T4" fmla="*/ 2147483647 w 40"/>
                <a:gd name="T5" fmla="*/ 2147483647 h 32"/>
                <a:gd name="T6" fmla="*/ 2147483647 w 40"/>
                <a:gd name="T7" fmla="*/ 2147483647 h 32"/>
                <a:gd name="T8" fmla="*/ 2147483647 w 40"/>
                <a:gd name="T9" fmla="*/ 2147483647 h 32"/>
                <a:gd name="T10" fmla="*/ 2147483647 w 40"/>
                <a:gd name="T11" fmla="*/ 2147483647 h 32"/>
                <a:gd name="T12" fmla="*/ 2147483647 w 40"/>
                <a:gd name="T13" fmla="*/ 2147483647 h 32"/>
                <a:gd name="T14" fmla="*/ 2147483647 w 40"/>
                <a:gd name="T15" fmla="*/ 2147483647 h 32"/>
                <a:gd name="T16" fmla="*/ 0 w 40"/>
                <a:gd name="T17" fmla="*/ 2147483647 h 32"/>
                <a:gd name="T18" fmla="*/ 2147483647 w 40"/>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2"/>
                <a:gd name="T32" fmla="*/ 40 w 40"/>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2">
                  <a:moveTo>
                    <a:pt x="12" y="0"/>
                  </a:moveTo>
                  <a:lnTo>
                    <a:pt x="28" y="2"/>
                  </a:lnTo>
                  <a:lnTo>
                    <a:pt x="40" y="13"/>
                  </a:lnTo>
                  <a:lnTo>
                    <a:pt x="40" y="22"/>
                  </a:lnTo>
                  <a:lnTo>
                    <a:pt x="35" y="32"/>
                  </a:lnTo>
                  <a:lnTo>
                    <a:pt x="27" y="29"/>
                  </a:lnTo>
                  <a:lnTo>
                    <a:pt x="26" y="23"/>
                  </a:lnTo>
                  <a:lnTo>
                    <a:pt x="16" y="25"/>
                  </a:lnTo>
                  <a:lnTo>
                    <a:pt x="0" y="6"/>
                  </a:lnTo>
                  <a:lnTo>
                    <a:pt x="12" y="0"/>
                  </a:lnTo>
                </a:path>
              </a:pathLst>
            </a:custGeom>
            <a:solidFill>
              <a:srgbClr val="FFCCFF"/>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8" name="Freeform 179"/>
            <p:cNvSpPr>
              <a:spLocks/>
            </p:cNvSpPr>
            <p:nvPr/>
          </p:nvSpPr>
          <p:spPr bwMode="auto">
            <a:xfrm>
              <a:off x="4425950" y="1871688"/>
              <a:ext cx="514350" cy="322262"/>
            </a:xfrm>
            <a:custGeom>
              <a:avLst/>
              <a:gdLst>
                <a:gd name="T0" fmla="*/ 2147483647 w 288"/>
                <a:gd name="T1" fmla="*/ 2147483647 h 205"/>
                <a:gd name="T2" fmla="*/ 2147483647 w 288"/>
                <a:gd name="T3" fmla="*/ 2147483647 h 205"/>
                <a:gd name="T4" fmla="*/ 2147483647 w 288"/>
                <a:gd name="T5" fmla="*/ 2147483647 h 205"/>
                <a:gd name="T6" fmla="*/ 2147483647 w 288"/>
                <a:gd name="T7" fmla="*/ 2147483647 h 205"/>
                <a:gd name="T8" fmla="*/ 2147483647 w 288"/>
                <a:gd name="T9" fmla="*/ 2147483647 h 205"/>
                <a:gd name="T10" fmla="*/ 2147483647 w 288"/>
                <a:gd name="T11" fmla="*/ 2147483647 h 205"/>
                <a:gd name="T12" fmla="*/ 2147483647 w 288"/>
                <a:gd name="T13" fmla="*/ 2147483647 h 205"/>
                <a:gd name="T14" fmla="*/ 2147483647 w 288"/>
                <a:gd name="T15" fmla="*/ 2147483647 h 205"/>
                <a:gd name="T16" fmla="*/ 2147483647 w 288"/>
                <a:gd name="T17" fmla="*/ 2147483647 h 205"/>
                <a:gd name="T18" fmla="*/ 2147483647 w 288"/>
                <a:gd name="T19" fmla="*/ 2147483647 h 205"/>
                <a:gd name="T20" fmla="*/ 2147483647 w 288"/>
                <a:gd name="T21" fmla="*/ 2147483647 h 205"/>
                <a:gd name="T22" fmla="*/ 2147483647 w 288"/>
                <a:gd name="T23" fmla="*/ 2147483647 h 205"/>
                <a:gd name="T24" fmla="*/ 0 w 288"/>
                <a:gd name="T25" fmla="*/ 2147483647 h 205"/>
                <a:gd name="T26" fmla="*/ 2147483647 w 288"/>
                <a:gd name="T27" fmla="*/ 2147483647 h 205"/>
                <a:gd name="T28" fmla="*/ 2147483647 w 288"/>
                <a:gd name="T29" fmla="*/ 2147483647 h 205"/>
                <a:gd name="T30" fmla="*/ 2147483647 w 288"/>
                <a:gd name="T31" fmla="*/ 2147483647 h 205"/>
                <a:gd name="T32" fmla="*/ 2147483647 w 288"/>
                <a:gd name="T33" fmla="*/ 2147483647 h 205"/>
                <a:gd name="T34" fmla="*/ 2147483647 w 288"/>
                <a:gd name="T35" fmla="*/ 2147483647 h 205"/>
                <a:gd name="T36" fmla="*/ 2147483647 w 288"/>
                <a:gd name="T37" fmla="*/ 2147483647 h 205"/>
                <a:gd name="T38" fmla="*/ 2147483647 w 288"/>
                <a:gd name="T39" fmla="*/ 2147483647 h 205"/>
                <a:gd name="T40" fmla="*/ 2147483647 w 288"/>
                <a:gd name="T41" fmla="*/ 2147483647 h 205"/>
                <a:gd name="T42" fmla="*/ 2147483647 w 288"/>
                <a:gd name="T43" fmla="*/ 2147483647 h 205"/>
                <a:gd name="T44" fmla="*/ 2147483647 w 288"/>
                <a:gd name="T45" fmla="*/ 2147483647 h 205"/>
                <a:gd name="T46" fmla="*/ 2147483647 w 288"/>
                <a:gd name="T47" fmla="*/ 2147483647 h 205"/>
                <a:gd name="T48" fmla="*/ 2147483647 w 288"/>
                <a:gd name="T49" fmla="*/ 0 h 205"/>
                <a:gd name="T50" fmla="*/ 2147483647 w 288"/>
                <a:gd name="T51" fmla="*/ 2147483647 h 205"/>
                <a:gd name="T52" fmla="*/ 2147483647 w 288"/>
                <a:gd name="T53" fmla="*/ 2147483647 h 205"/>
                <a:gd name="T54" fmla="*/ 2147483647 w 288"/>
                <a:gd name="T55" fmla="*/ 2147483647 h 205"/>
                <a:gd name="T56" fmla="*/ 2147483647 w 288"/>
                <a:gd name="T57" fmla="*/ 2147483647 h 205"/>
                <a:gd name="T58" fmla="*/ 2147483647 w 288"/>
                <a:gd name="T59" fmla="*/ 2147483647 h 205"/>
                <a:gd name="T60" fmla="*/ 2147483647 w 288"/>
                <a:gd name="T61" fmla="*/ 2147483647 h 205"/>
                <a:gd name="T62" fmla="*/ 2147483647 w 288"/>
                <a:gd name="T63" fmla="*/ 2147483647 h 205"/>
                <a:gd name="T64" fmla="*/ 2147483647 w 288"/>
                <a:gd name="T65" fmla="*/ 2147483647 h 2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8"/>
                <a:gd name="T100" fmla="*/ 0 h 205"/>
                <a:gd name="T101" fmla="*/ 288 w 288"/>
                <a:gd name="T102" fmla="*/ 205 h 2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8" h="205">
                  <a:moveTo>
                    <a:pt x="177" y="31"/>
                  </a:moveTo>
                  <a:lnTo>
                    <a:pt x="173" y="41"/>
                  </a:lnTo>
                  <a:lnTo>
                    <a:pt x="155" y="40"/>
                  </a:lnTo>
                  <a:lnTo>
                    <a:pt x="151" y="46"/>
                  </a:lnTo>
                  <a:lnTo>
                    <a:pt x="138" y="48"/>
                  </a:lnTo>
                  <a:lnTo>
                    <a:pt x="129" y="65"/>
                  </a:lnTo>
                  <a:lnTo>
                    <a:pt x="114" y="76"/>
                  </a:lnTo>
                  <a:lnTo>
                    <a:pt x="104" y="98"/>
                  </a:lnTo>
                  <a:lnTo>
                    <a:pt x="108" y="107"/>
                  </a:lnTo>
                  <a:lnTo>
                    <a:pt x="86" y="114"/>
                  </a:lnTo>
                  <a:lnTo>
                    <a:pt x="85" y="133"/>
                  </a:lnTo>
                  <a:lnTo>
                    <a:pt x="92" y="154"/>
                  </a:lnTo>
                  <a:lnTo>
                    <a:pt x="86" y="156"/>
                  </a:lnTo>
                  <a:lnTo>
                    <a:pt x="89" y="173"/>
                  </a:lnTo>
                  <a:lnTo>
                    <a:pt x="80" y="178"/>
                  </a:lnTo>
                  <a:lnTo>
                    <a:pt x="78" y="190"/>
                  </a:lnTo>
                  <a:lnTo>
                    <a:pt x="73" y="189"/>
                  </a:lnTo>
                  <a:lnTo>
                    <a:pt x="68" y="183"/>
                  </a:lnTo>
                  <a:lnTo>
                    <a:pt x="34" y="205"/>
                  </a:lnTo>
                  <a:lnTo>
                    <a:pt x="13" y="200"/>
                  </a:lnTo>
                  <a:lnTo>
                    <a:pt x="9" y="196"/>
                  </a:lnTo>
                  <a:lnTo>
                    <a:pt x="16" y="183"/>
                  </a:lnTo>
                  <a:lnTo>
                    <a:pt x="6" y="186"/>
                  </a:lnTo>
                  <a:lnTo>
                    <a:pt x="9" y="174"/>
                  </a:lnTo>
                  <a:lnTo>
                    <a:pt x="3" y="167"/>
                  </a:lnTo>
                  <a:lnTo>
                    <a:pt x="0" y="154"/>
                  </a:lnTo>
                  <a:lnTo>
                    <a:pt x="6" y="148"/>
                  </a:lnTo>
                  <a:lnTo>
                    <a:pt x="2" y="142"/>
                  </a:lnTo>
                  <a:lnTo>
                    <a:pt x="27" y="126"/>
                  </a:lnTo>
                  <a:lnTo>
                    <a:pt x="38" y="124"/>
                  </a:lnTo>
                  <a:lnTo>
                    <a:pt x="49" y="113"/>
                  </a:lnTo>
                  <a:lnTo>
                    <a:pt x="56" y="117"/>
                  </a:lnTo>
                  <a:lnTo>
                    <a:pt x="86" y="89"/>
                  </a:lnTo>
                  <a:lnTo>
                    <a:pt x="104" y="63"/>
                  </a:lnTo>
                  <a:lnTo>
                    <a:pt x="125" y="44"/>
                  </a:lnTo>
                  <a:lnTo>
                    <a:pt x="94" y="50"/>
                  </a:lnTo>
                  <a:lnTo>
                    <a:pt x="118" y="41"/>
                  </a:lnTo>
                  <a:lnTo>
                    <a:pt x="111" y="38"/>
                  </a:lnTo>
                  <a:lnTo>
                    <a:pt x="129" y="28"/>
                  </a:lnTo>
                  <a:lnTo>
                    <a:pt x="127" y="35"/>
                  </a:lnTo>
                  <a:lnTo>
                    <a:pt x="134" y="32"/>
                  </a:lnTo>
                  <a:lnTo>
                    <a:pt x="135" y="38"/>
                  </a:lnTo>
                  <a:lnTo>
                    <a:pt x="145" y="32"/>
                  </a:lnTo>
                  <a:lnTo>
                    <a:pt x="138" y="31"/>
                  </a:lnTo>
                  <a:lnTo>
                    <a:pt x="138" y="27"/>
                  </a:lnTo>
                  <a:lnTo>
                    <a:pt x="158" y="16"/>
                  </a:lnTo>
                  <a:lnTo>
                    <a:pt x="187" y="13"/>
                  </a:lnTo>
                  <a:lnTo>
                    <a:pt x="204" y="5"/>
                  </a:lnTo>
                  <a:lnTo>
                    <a:pt x="215" y="9"/>
                  </a:lnTo>
                  <a:lnTo>
                    <a:pt x="229" y="0"/>
                  </a:lnTo>
                  <a:lnTo>
                    <a:pt x="229" y="9"/>
                  </a:lnTo>
                  <a:lnTo>
                    <a:pt x="239" y="5"/>
                  </a:lnTo>
                  <a:lnTo>
                    <a:pt x="242" y="10"/>
                  </a:lnTo>
                  <a:lnTo>
                    <a:pt x="252" y="2"/>
                  </a:lnTo>
                  <a:lnTo>
                    <a:pt x="266" y="5"/>
                  </a:lnTo>
                  <a:lnTo>
                    <a:pt x="288" y="10"/>
                  </a:lnTo>
                  <a:lnTo>
                    <a:pt x="264" y="15"/>
                  </a:lnTo>
                  <a:lnTo>
                    <a:pt x="288" y="22"/>
                  </a:lnTo>
                  <a:lnTo>
                    <a:pt x="270" y="32"/>
                  </a:lnTo>
                  <a:lnTo>
                    <a:pt x="270" y="22"/>
                  </a:lnTo>
                  <a:lnTo>
                    <a:pt x="255" y="18"/>
                  </a:lnTo>
                  <a:lnTo>
                    <a:pt x="238" y="21"/>
                  </a:lnTo>
                  <a:lnTo>
                    <a:pt x="233" y="32"/>
                  </a:lnTo>
                  <a:lnTo>
                    <a:pt x="225" y="37"/>
                  </a:lnTo>
                  <a:lnTo>
                    <a:pt x="200" y="35"/>
                  </a:lnTo>
                  <a:lnTo>
                    <a:pt x="184" y="27"/>
                  </a:lnTo>
                  <a:lnTo>
                    <a:pt x="177" y="3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29" name="Freeform 180"/>
            <p:cNvSpPr>
              <a:spLocks/>
            </p:cNvSpPr>
            <p:nvPr/>
          </p:nvSpPr>
          <p:spPr bwMode="auto">
            <a:xfrm>
              <a:off x="4425950" y="1871688"/>
              <a:ext cx="514350" cy="322262"/>
            </a:xfrm>
            <a:custGeom>
              <a:avLst/>
              <a:gdLst>
                <a:gd name="T0" fmla="*/ 2147483647 w 288"/>
                <a:gd name="T1" fmla="*/ 2147483647 h 205"/>
                <a:gd name="T2" fmla="*/ 2147483647 w 288"/>
                <a:gd name="T3" fmla="*/ 2147483647 h 205"/>
                <a:gd name="T4" fmla="*/ 2147483647 w 288"/>
                <a:gd name="T5" fmla="*/ 2147483647 h 205"/>
                <a:gd name="T6" fmla="*/ 2147483647 w 288"/>
                <a:gd name="T7" fmla="*/ 2147483647 h 205"/>
                <a:gd name="T8" fmla="*/ 2147483647 w 288"/>
                <a:gd name="T9" fmla="*/ 2147483647 h 205"/>
                <a:gd name="T10" fmla="*/ 2147483647 w 288"/>
                <a:gd name="T11" fmla="*/ 2147483647 h 205"/>
                <a:gd name="T12" fmla="*/ 2147483647 w 288"/>
                <a:gd name="T13" fmla="*/ 2147483647 h 205"/>
                <a:gd name="T14" fmla="*/ 2147483647 w 288"/>
                <a:gd name="T15" fmla="*/ 2147483647 h 205"/>
                <a:gd name="T16" fmla="*/ 2147483647 w 288"/>
                <a:gd name="T17" fmla="*/ 2147483647 h 205"/>
                <a:gd name="T18" fmla="*/ 2147483647 w 288"/>
                <a:gd name="T19" fmla="*/ 2147483647 h 205"/>
                <a:gd name="T20" fmla="*/ 2147483647 w 288"/>
                <a:gd name="T21" fmla="*/ 2147483647 h 205"/>
                <a:gd name="T22" fmla="*/ 2147483647 w 288"/>
                <a:gd name="T23" fmla="*/ 2147483647 h 205"/>
                <a:gd name="T24" fmla="*/ 0 w 288"/>
                <a:gd name="T25" fmla="*/ 2147483647 h 205"/>
                <a:gd name="T26" fmla="*/ 2147483647 w 288"/>
                <a:gd name="T27" fmla="*/ 2147483647 h 205"/>
                <a:gd name="T28" fmla="*/ 2147483647 w 288"/>
                <a:gd name="T29" fmla="*/ 2147483647 h 205"/>
                <a:gd name="T30" fmla="*/ 2147483647 w 288"/>
                <a:gd name="T31" fmla="*/ 2147483647 h 205"/>
                <a:gd name="T32" fmla="*/ 2147483647 w 288"/>
                <a:gd name="T33" fmla="*/ 2147483647 h 205"/>
                <a:gd name="T34" fmla="*/ 2147483647 w 288"/>
                <a:gd name="T35" fmla="*/ 2147483647 h 205"/>
                <a:gd name="T36" fmla="*/ 2147483647 w 288"/>
                <a:gd name="T37" fmla="*/ 2147483647 h 205"/>
                <a:gd name="T38" fmla="*/ 2147483647 w 288"/>
                <a:gd name="T39" fmla="*/ 2147483647 h 205"/>
                <a:gd name="T40" fmla="*/ 2147483647 w 288"/>
                <a:gd name="T41" fmla="*/ 2147483647 h 205"/>
                <a:gd name="T42" fmla="*/ 2147483647 w 288"/>
                <a:gd name="T43" fmla="*/ 2147483647 h 205"/>
                <a:gd name="T44" fmla="*/ 2147483647 w 288"/>
                <a:gd name="T45" fmla="*/ 2147483647 h 205"/>
                <a:gd name="T46" fmla="*/ 2147483647 w 288"/>
                <a:gd name="T47" fmla="*/ 2147483647 h 205"/>
                <a:gd name="T48" fmla="*/ 2147483647 w 288"/>
                <a:gd name="T49" fmla="*/ 0 h 205"/>
                <a:gd name="T50" fmla="*/ 2147483647 w 288"/>
                <a:gd name="T51" fmla="*/ 2147483647 h 205"/>
                <a:gd name="T52" fmla="*/ 2147483647 w 288"/>
                <a:gd name="T53" fmla="*/ 2147483647 h 205"/>
                <a:gd name="T54" fmla="*/ 2147483647 w 288"/>
                <a:gd name="T55" fmla="*/ 2147483647 h 205"/>
                <a:gd name="T56" fmla="*/ 2147483647 w 288"/>
                <a:gd name="T57" fmla="*/ 2147483647 h 205"/>
                <a:gd name="T58" fmla="*/ 2147483647 w 288"/>
                <a:gd name="T59" fmla="*/ 2147483647 h 205"/>
                <a:gd name="T60" fmla="*/ 2147483647 w 288"/>
                <a:gd name="T61" fmla="*/ 2147483647 h 205"/>
                <a:gd name="T62" fmla="*/ 2147483647 w 288"/>
                <a:gd name="T63" fmla="*/ 2147483647 h 205"/>
                <a:gd name="T64" fmla="*/ 2147483647 w 288"/>
                <a:gd name="T65" fmla="*/ 2147483647 h 2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8"/>
                <a:gd name="T100" fmla="*/ 0 h 205"/>
                <a:gd name="T101" fmla="*/ 288 w 288"/>
                <a:gd name="T102" fmla="*/ 205 h 2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8" h="205">
                  <a:moveTo>
                    <a:pt x="177" y="31"/>
                  </a:moveTo>
                  <a:lnTo>
                    <a:pt x="173" y="41"/>
                  </a:lnTo>
                  <a:lnTo>
                    <a:pt x="155" y="40"/>
                  </a:lnTo>
                  <a:lnTo>
                    <a:pt x="151" y="46"/>
                  </a:lnTo>
                  <a:lnTo>
                    <a:pt x="138" y="48"/>
                  </a:lnTo>
                  <a:lnTo>
                    <a:pt x="129" y="65"/>
                  </a:lnTo>
                  <a:lnTo>
                    <a:pt x="114" y="76"/>
                  </a:lnTo>
                  <a:lnTo>
                    <a:pt x="104" y="98"/>
                  </a:lnTo>
                  <a:lnTo>
                    <a:pt x="108" y="107"/>
                  </a:lnTo>
                  <a:lnTo>
                    <a:pt x="86" y="114"/>
                  </a:lnTo>
                  <a:lnTo>
                    <a:pt x="85" y="133"/>
                  </a:lnTo>
                  <a:lnTo>
                    <a:pt x="92" y="154"/>
                  </a:lnTo>
                  <a:lnTo>
                    <a:pt x="86" y="156"/>
                  </a:lnTo>
                  <a:lnTo>
                    <a:pt x="89" y="173"/>
                  </a:lnTo>
                  <a:lnTo>
                    <a:pt x="80" y="178"/>
                  </a:lnTo>
                  <a:lnTo>
                    <a:pt x="78" y="190"/>
                  </a:lnTo>
                  <a:lnTo>
                    <a:pt x="73" y="189"/>
                  </a:lnTo>
                  <a:lnTo>
                    <a:pt x="68" y="183"/>
                  </a:lnTo>
                  <a:lnTo>
                    <a:pt x="34" y="205"/>
                  </a:lnTo>
                  <a:lnTo>
                    <a:pt x="13" y="200"/>
                  </a:lnTo>
                  <a:lnTo>
                    <a:pt x="9" y="196"/>
                  </a:lnTo>
                  <a:lnTo>
                    <a:pt x="16" y="183"/>
                  </a:lnTo>
                  <a:lnTo>
                    <a:pt x="6" y="186"/>
                  </a:lnTo>
                  <a:lnTo>
                    <a:pt x="9" y="174"/>
                  </a:lnTo>
                  <a:lnTo>
                    <a:pt x="3" y="167"/>
                  </a:lnTo>
                  <a:lnTo>
                    <a:pt x="0" y="154"/>
                  </a:lnTo>
                  <a:lnTo>
                    <a:pt x="6" y="148"/>
                  </a:lnTo>
                  <a:lnTo>
                    <a:pt x="2" y="142"/>
                  </a:lnTo>
                  <a:lnTo>
                    <a:pt x="27" y="126"/>
                  </a:lnTo>
                  <a:lnTo>
                    <a:pt x="38" y="124"/>
                  </a:lnTo>
                  <a:lnTo>
                    <a:pt x="49" y="113"/>
                  </a:lnTo>
                  <a:lnTo>
                    <a:pt x="56" y="117"/>
                  </a:lnTo>
                  <a:lnTo>
                    <a:pt x="86" y="89"/>
                  </a:lnTo>
                  <a:lnTo>
                    <a:pt x="104" y="63"/>
                  </a:lnTo>
                  <a:lnTo>
                    <a:pt x="125" y="44"/>
                  </a:lnTo>
                  <a:lnTo>
                    <a:pt x="94" y="50"/>
                  </a:lnTo>
                  <a:lnTo>
                    <a:pt x="118" y="41"/>
                  </a:lnTo>
                  <a:lnTo>
                    <a:pt x="111" y="38"/>
                  </a:lnTo>
                  <a:lnTo>
                    <a:pt x="129" y="28"/>
                  </a:lnTo>
                  <a:lnTo>
                    <a:pt x="127" y="35"/>
                  </a:lnTo>
                  <a:lnTo>
                    <a:pt x="134" y="32"/>
                  </a:lnTo>
                  <a:lnTo>
                    <a:pt x="135" y="38"/>
                  </a:lnTo>
                  <a:lnTo>
                    <a:pt x="145" y="32"/>
                  </a:lnTo>
                  <a:lnTo>
                    <a:pt x="138" y="31"/>
                  </a:lnTo>
                  <a:lnTo>
                    <a:pt x="138" y="27"/>
                  </a:lnTo>
                  <a:lnTo>
                    <a:pt x="158" y="16"/>
                  </a:lnTo>
                  <a:lnTo>
                    <a:pt x="187" y="13"/>
                  </a:lnTo>
                  <a:lnTo>
                    <a:pt x="204" y="5"/>
                  </a:lnTo>
                  <a:lnTo>
                    <a:pt x="215" y="9"/>
                  </a:lnTo>
                  <a:lnTo>
                    <a:pt x="229" y="0"/>
                  </a:lnTo>
                  <a:lnTo>
                    <a:pt x="229" y="9"/>
                  </a:lnTo>
                  <a:lnTo>
                    <a:pt x="239" y="5"/>
                  </a:lnTo>
                  <a:lnTo>
                    <a:pt x="242" y="10"/>
                  </a:lnTo>
                  <a:lnTo>
                    <a:pt x="252" y="2"/>
                  </a:lnTo>
                  <a:lnTo>
                    <a:pt x="266" y="5"/>
                  </a:lnTo>
                  <a:lnTo>
                    <a:pt x="288" y="10"/>
                  </a:lnTo>
                  <a:lnTo>
                    <a:pt x="264" y="15"/>
                  </a:lnTo>
                  <a:lnTo>
                    <a:pt x="288" y="22"/>
                  </a:lnTo>
                  <a:lnTo>
                    <a:pt x="270" y="32"/>
                  </a:lnTo>
                  <a:lnTo>
                    <a:pt x="270" y="22"/>
                  </a:lnTo>
                  <a:lnTo>
                    <a:pt x="255" y="18"/>
                  </a:lnTo>
                  <a:lnTo>
                    <a:pt x="238" y="21"/>
                  </a:lnTo>
                  <a:lnTo>
                    <a:pt x="233" y="32"/>
                  </a:lnTo>
                  <a:lnTo>
                    <a:pt x="225" y="37"/>
                  </a:lnTo>
                  <a:lnTo>
                    <a:pt x="200" y="35"/>
                  </a:lnTo>
                  <a:lnTo>
                    <a:pt x="184" y="27"/>
                  </a:lnTo>
                  <a:lnTo>
                    <a:pt x="177" y="31"/>
                  </a:lnTo>
                </a:path>
              </a:pathLst>
            </a:custGeom>
            <a:solidFill>
              <a:srgbClr val="FFCCFF"/>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30" name="Freeform 181"/>
            <p:cNvSpPr>
              <a:spLocks/>
            </p:cNvSpPr>
            <p:nvPr/>
          </p:nvSpPr>
          <p:spPr bwMode="auto">
            <a:xfrm>
              <a:off x="4554538" y="1922488"/>
              <a:ext cx="258762" cy="338137"/>
            </a:xfrm>
            <a:custGeom>
              <a:avLst/>
              <a:gdLst>
                <a:gd name="T0" fmla="*/ 2147483647 w 146"/>
                <a:gd name="T1" fmla="*/ 2147483647 h 216"/>
                <a:gd name="T2" fmla="*/ 2147483647 w 146"/>
                <a:gd name="T3" fmla="*/ 2147483647 h 216"/>
                <a:gd name="T4" fmla="*/ 2147483647 w 146"/>
                <a:gd name="T5" fmla="*/ 2147483647 h 216"/>
                <a:gd name="T6" fmla="*/ 2147483647 w 146"/>
                <a:gd name="T7" fmla="*/ 2147483647 h 216"/>
                <a:gd name="T8" fmla="*/ 2147483647 w 146"/>
                <a:gd name="T9" fmla="*/ 2147483647 h 216"/>
                <a:gd name="T10" fmla="*/ 2147483647 w 146"/>
                <a:gd name="T11" fmla="*/ 2147483647 h 216"/>
                <a:gd name="T12" fmla="*/ 2147483647 w 146"/>
                <a:gd name="T13" fmla="*/ 2147483647 h 216"/>
                <a:gd name="T14" fmla="*/ 2147483647 w 146"/>
                <a:gd name="T15" fmla="*/ 2147483647 h 216"/>
                <a:gd name="T16" fmla="*/ 2147483647 w 146"/>
                <a:gd name="T17" fmla="*/ 2147483647 h 216"/>
                <a:gd name="T18" fmla="*/ 2147483647 w 146"/>
                <a:gd name="T19" fmla="*/ 2147483647 h 216"/>
                <a:gd name="T20" fmla="*/ 2147483647 w 146"/>
                <a:gd name="T21" fmla="*/ 2147483647 h 216"/>
                <a:gd name="T22" fmla="*/ 2147483647 w 146"/>
                <a:gd name="T23" fmla="*/ 2147483647 h 216"/>
                <a:gd name="T24" fmla="*/ 2147483647 w 146"/>
                <a:gd name="T25" fmla="*/ 2147483647 h 216"/>
                <a:gd name="T26" fmla="*/ 2147483647 w 146"/>
                <a:gd name="T27" fmla="*/ 2147483647 h 216"/>
                <a:gd name="T28" fmla="*/ 2147483647 w 146"/>
                <a:gd name="T29" fmla="*/ 2147483647 h 216"/>
                <a:gd name="T30" fmla="*/ 2147483647 w 146"/>
                <a:gd name="T31" fmla="*/ 0 h 216"/>
                <a:gd name="T32" fmla="*/ 2147483647 w 146"/>
                <a:gd name="T33" fmla="*/ 2147483647 h 216"/>
                <a:gd name="T34" fmla="*/ 2147483647 w 146"/>
                <a:gd name="T35" fmla="*/ 2147483647 h 216"/>
                <a:gd name="T36" fmla="*/ 2147483647 w 146"/>
                <a:gd name="T37" fmla="*/ 2147483647 h 216"/>
                <a:gd name="T38" fmla="*/ 2147483647 w 146"/>
                <a:gd name="T39" fmla="*/ 2147483647 h 216"/>
                <a:gd name="T40" fmla="*/ 2147483647 w 146"/>
                <a:gd name="T41" fmla="*/ 2147483647 h 216"/>
                <a:gd name="T42" fmla="*/ 2147483647 w 146"/>
                <a:gd name="T43" fmla="*/ 2147483647 h 216"/>
                <a:gd name="T44" fmla="*/ 2147483647 w 146"/>
                <a:gd name="T45" fmla="*/ 2147483647 h 216"/>
                <a:gd name="T46" fmla="*/ 2147483647 w 146"/>
                <a:gd name="T47" fmla="*/ 2147483647 h 216"/>
                <a:gd name="T48" fmla="*/ 2147483647 w 146"/>
                <a:gd name="T49" fmla="*/ 2147483647 h 216"/>
                <a:gd name="T50" fmla="*/ 2147483647 w 146"/>
                <a:gd name="T51" fmla="*/ 2147483647 h 216"/>
                <a:gd name="T52" fmla="*/ 2147483647 w 146"/>
                <a:gd name="T53" fmla="*/ 2147483647 h 216"/>
                <a:gd name="T54" fmla="*/ 2147483647 w 146"/>
                <a:gd name="T55" fmla="*/ 2147483647 h 216"/>
                <a:gd name="T56" fmla="*/ 2147483647 w 146"/>
                <a:gd name="T57" fmla="*/ 2147483647 h 216"/>
                <a:gd name="T58" fmla="*/ 2147483647 w 146"/>
                <a:gd name="T59" fmla="*/ 2147483647 h 216"/>
                <a:gd name="T60" fmla="*/ 2147483647 w 146"/>
                <a:gd name="T61" fmla="*/ 2147483647 h 216"/>
                <a:gd name="T62" fmla="*/ 2147483647 w 146"/>
                <a:gd name="T63" fmla="*/ 2147483647 h 216"/>
                <a:gd name="T64" fmla="*/ 2147483647 w 146"/>
                <a:gd name="T65" fmla="*/ 2147483647 h 216"/>
                <a:gd name="T66" fmla="*/ 0 w 146"/>
                <a:gd name="T67" fmla="*/ 2147483647 h 216"/>
                <a:gd name="T68" fmla="*/ 2147483647 w 146"/>
                <a:gd name="T69" fmla="*/ 2147483647 h 2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6"/>
                <a:gd name="T106" fmla="*/ 0 h 216"/>
                <a:gd name="T107" fmla="*/ 146 w 146"/>
                <a:gd name="T108" fmla="*/ 216 h 2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6" h="216">
                  <a:moveTo>
                    <a:pt x="5" y="159"/>
                  </a:moveTo>
                  <a:lnTo>
                    <a:pt x="7" y="147"/>
                  </a:lnTo>
                  <a:lnTo>
                    <a:pt x="16" y="142"/>
                  </a:lnTo>
                  <a:lnTo>
                    <a:pt x="13" y="125"/>
                  </a:lnTo>
                  <a:lnTo>
                    <a:pt x="19" y="123"/>
                  </a:lnTo>
                  <a:lnTo>
                    <a:pt x="12" y="102"/>
                  </a:lnTo>
                  <a:lnTo>
                    <a:pt x="13" y="83"/>
                  </a:lnTo>
                  <a:lnTo>
                    <a:pt x="35" y="76"/>
                  </a:lnTo>
                  <a:lnTo>
                    <a:pt x="31" y="67"/>
                  </a:lnTo>
                  <a:lnTo>
                    <a:pt x="41" y="45"/>
                  </a:lnTo>
                  <a:lnTo>
                    <a:pt x="56" y="34"/>
                  </a:lnTo>
                  <a:lnTo>
                    <a:pt x="65" y="17"/>
                  </a:lnTo>
                  <a:lnTo>
                    <a:pt x="78" y="15"/>
                  </a:lnTo>
                  <a:lnTo>
                    <a:pt x="82" y="9"/>
                  </a:lnTo>
                  <a:lnTo>
                    <a:pt x="100" y="10"/>
                  </a:lnTo>
                  <a:lnTo>
                    <a:pt x="104" y="0"/>
                  </a:lnTo>
                  <a:lnTo>
                    <a:pt x="137" y="15"/>
                  </a:lnTo>
                  <a:lnTo>
                    <a:pt x="146" y="50"/>
                  </a:lnTo>
                  <a:lnTo>
                    <a:pt x="130" y="50"/>
                  </a:lnTo>
                  <a:lnTo>
                    <a:pt x="114" y="66"/>
                  </a:lnTo>
                  <a:lnTo>
                    <a:pt x="123" y="70"/>
                  </a:lnTo>
                  <a:lnTo>
                    <a:pt x="76" y="105"/>
                  </a:lnTo>
                  <a:lnTo>
                    <a:pt x="75" y="128"/>
                  </a:lnTo>
                  <a:lnTo>
                    <a:pt x="93" y="144"/>
                  </a:lnTo>
                  <a:lnTo>
                    <a:pt x="85" y="152"/>
                  </a:lnTo>
                  <a:lnTo>
                    <a:pt x="89" y="155"/>
                  </a:lnTo>
                  <a:lnTo>
                    <a:pt x="71" y="165"/>
                  </a:lnTo>
                  <a:lnTo>
                    <a:pt x="61" y="204"/>
                  </a:lnTo>
                  <a:lnTo>
                    <a:pt x="45" y="204"/>
                  </a:lnTo>
                  <a:lnTo>
                    <a:pt x="40" y="216"/>
                  </a:lnTo>
                  <a:lnTo>
                    <a:pt x="24" y="216"/>
                  </a:lnTo>
                  <a:lnTo>
                    <a:pt x="20" y="204"/>
                  </a:lnTo>
                  <a:lnTo>
                    <a:pt x="23" y="200"/>
                  </a:lnTo>
                  <a:lnTo>
                    <a:pt x="0" y="158"/>
                  </a:lnTo>
                  <a:lnTo>
                    <a:pt x="5" y="15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31" name="Freeform 182"/>
            <p:cNvSpPr>
              <a:spLocks/>
            </p:cNvSpPr>
            <p:nvPr/>
          </p:nvSpPr>
          <p:spPr bwMode="auto">
            <a:xfrm>
              <a:off x="4554538" y="1922488"/>
              <a:ext cx="258762" cy="338137"/>
            </a:xfrm>
            <a:custGeom>
              <a:avLst/>
              <a:gdLst>
                <a:gd name="T0" fmla="*/ 2147483647 w 146"/>
                <a:gd name="T1" fmla="*/ 2147483647 h 216"/>
                <a:gd name="T2" fmla="*/ 2147483647 w 146"/>
                <a:gd name="T3" fmla="*/ 2147483647 h 216"/>
                <a:gd name="T4" fmla="*/ 2147483647 w 146"/>
                <a:gd name="T5" fmla="*/ 2147483647 h 216"/>
                <a:gd name="T6" fmla="*/ 2147483647 w 146"/>
                <a:gd name="T7" fmla="*/ 2147483647 h 216"/>
                <a:gd name="T8" fmla="*/ 2147483647 w 146"/>
                <a:gd name="T9" fmla="*/ 2147483647 h 216"/>
                <a:gd name="T10" fmla="*/ 2147483647 w 146"/>
                <a:gd name="T11" fmla="*/ 2147483647 h 216"/>
                <a:gd name="T12" fmla="*/ 2147483647 w 146"/>
                <a:gd name="T13" fmla="*/ 2147483647 h 216"/>
                <a:gd name="T14" fmla="*/ 2147483647 w 146"/>
                <a:gd name="T15" fmla="*/ 2147483647 h 216"/>
                <a:gd name="T16" fmla="*/ 2147483647 w 146"/>
                <a:gd name="T17" fmla="*/ 2147483647 h 216"/>
                <a:gd name="T18" fmla="*/ 2147483647 w 146"/>
                <a:gd name="T19" fmla="*/ 2147483647 h 216"/>
                <a:gd name="T20" fmla="*/ 2147483647 w 146"/>
                <a:gd name="T21" fmla="*/ 2147483647 h 216"/>
                <a:gd name="T22" fmla="*/ 2147483647 w 146"/>
                <a:gd name="T23" fmla="*/ 2147483647 h 216"/>
                <a:gd name="T24" fmla="*/ 2147483647 w 146"/>
                <a:gd name="T25" fmla="*/ 2147483647 h 216"/>
                <a:gd name="T26" fmla="*/ 2147483647 w 146"/>
                <a:gd name="T27" fmla="*/ 2147483647 h 216"/>
                <a:gd name="T28" fmla="*/ 2147483647 w 146"/>
                <a:gd name="T29" fmla="*/ 2147483647 h 216"/>
                <a:gd name="T30" fmla="*/ 2147483647 w 146"/>
                <a:gd name="T31" fmla="*/ 0 h 216"/>
                <a:gd name="T32" fmla="*/ 2147483647 w 146"/>
                <a:gd name="T33" fmla="*/ 2147483647 h 216"/>
                <a:gd name="T34" fmla="*/ 2147483647 w 146"/>
                <a:gd name="T35" fmla="*/ 2147483647 h 216"/>
                <a:gd name="T36" fmla="*/ 2147483647 w 146"/>
                <a:gd name="T37" fmla="*/ 2147483647 h 216"/>
                <a:gd name="T38" fmla="*/ 2147483647 w 146"/>
                <a:gd name="T39" fmla="*/ 2147483647 h 216"/>
                <a:gd name="T40" fmla="*/ 2147483647 w 146"/>
                <a:gd name="T41" fmla="*/ 2147483647 h 216"/>
                <a:gd name="T42" fmla="*/ 2147483647 w 146"/>
                <a:gd name="T43" fmla="*/ 2147483647 h 216"/>
                <a:gd name="T44" fmla="*/ 2147483647 w 146"/>
                <a:gd name="T45" fmla="*/ 2147483647 h 216"/>
                <a:gd name="T46" fmla="*/ 2147483647 w 146"/>
                <a:gd name="T47" fmla="*/ 2147483647 h 216"/>
                <a:gd name="T48" fmla="*/ 2147483647 w 146"/>
                <a:gd name="T49" fmla="*/ 2147483647 h 216"/>
                <a:gd name="T50" fmla="*/ 2147483647 w 146"/>
                <a:gd name="T51" fmla="*/ 2147483647 h 216"/>
                <a:gd name="T52" fmla="*/ 2147483647 w 146"/>
                <a:gd name="T53" fmla="*/ 2147483647 h 216"/>
                <a:gd name="T54" fmla="*/ 2147483647 w 146"/>
                <a:gd name="T55" fmla="*/ 2147483647 h 216"/>
                <a:gd name="T56" fmla="*/ 2147483647 w 146"/>
                <a:gd name="T57" fmla="*/ 2147483647 h 216"/>
                <a:gd name="T58" fmla="*/ 2147483647 w 146"/>
                <a:gd name="T59" fmla="*/ 2147483647 h 216"/>
                <a:gd name="T60" fmla="*/ 2147483647 w 146"/>
                <a:gd name="T61" fmla="*/ 2147483647 h 216"/>
                <a:gd name="T62" fmla="*/ 2147483647 w 146"/>
                <a:gd name="T63" fmla="*/ 2147483647 h 216"/>
                <a:gd name="T64" fmla="*/ 2147483647 w 146"/>
                <a:gd name="T65" fmla="*/ 2147483647 h 216"/>
                <a:gd name="T66" fmla="*/ 0 w 146"/>
                <a:gd name="T67" fmla="*/ 2147483647 h 216"/>
                <a:gd name="T68" fmla="*/ 2147483647 w 146"/>
                <a:gd name="T69" fmla="*/ 2147483647 h 2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6"/>
                <a:gd name="T106" fmla="*/ 0 h 216"/>
                <a:gd name="T107" fmla="*/ 146 w 146"/>
                <a:gd name="T108" fmla="*/ 216 h 2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6" h="216">
                  <a:moveTo>
                    <a:pt x="5" y="159"/>
                  </a:moveTo>
                  <a:lnTo>
                    <a:pt x="7" y="147"/>
                  </a:lnTo>
                  <a:lnTo>
                    <a:pt x="16" y="142"/>
                  </a:lnTo>
                  <a:lnTo>
                    <a:pt x="13" y="125"/>
                  </a:lnTo>
                  <a:lnTo>
                    <a:pt x="19" y="123"/>
                  </a:lnTo>
                  <a:lnTo>
                    <a:pt x="12" y="102"/>
                  </a:lnTo>
                  <a:lnTo>
                    <a:pt x="13" y="83"/>
                  </a:lnTo>
                  <a:lnTo>
                    <a:pt x="35" y="76"/>
                  </a:lnTo>
                  <a:lnTo>
                    <a:pt x="31" y="67"/>
                  </a:lnTo>
                  <a:lnTo>
                    <a:pt x="41" y="45"/>
                  </a:lnTo>
                  <a:lnTo>
                    <a:pt x="56" y="34"/>
                  </a:lnTo>
                  <a:lnTo>
                    <a:pt x="65" y="17"/>
                  </a:lnTo>
                  <a:lnTo>
                    <a:pt x="78" y="15"/>
                  </a:lnTo>
                  <a:lnTo>
                    <a:pt x="82" y="9"/>
                  </a:lnTo>
                  <a:lnTo>
                    <a:pt x="100" y="10"/>
                  </a:lnTo>
                  <a:lnTo>
                    <a:pt x="104" y="0"/>
                  </a:lnTo>
                  <a:lnTo>
                    <a:pt x="137" y="15"/>
                  </a:lnTo>
                  <a:lnTo>
                    <a:pt x="146" y="50"/>
                  </a:lnTo>
                  <a:lnTo>
                    <a:pt x="130" y="50"/>
                  </a:lnTo>
                  <a:lnTo>
                    <a:pt x="114" y="66"/>
                  </a:lnTo>
                  <a:lnTo>
                    <a:pt x="123" y="70"/>
                  </a:lnTo>
                  <a:lnTo>
                    <a:pt x="76" y="105"/>
                  </a:lnTo>
                  <a:lnTo>
                    <a:pt x="75" y="128"/>
                  </a:lnTo>
                  <a:lnTo>
                    <a:pt x="93" y="144"/>
                  </a:lnTo>
                  <a:lnTo>
                    <a:pt x="85" y="152"/>
                  </a:lnTo>
                  <a:lnTo>
                    <a:pt x="89" y="155"/>
                  </a:lnTo>
                  <a:lnTo>
                    <a:pt x="71" y="165"/>
                  </a:lnTo>
                  <a:lnTo>
                    <a:pt x="61" y="204"/>
                  </a:lnTo>
                  <a:lnTo>
                    <a:pt x="45" y="204"/>
                  </a:lnTo>
                  <a:lnTo>
                    <a:pt x="40" y="216"/>
                  </a:lnTo>
                  <a:lnTo>
                    <a:pt x="24" y="216"/>
                  </a:lnTo>
                  <a:lnTo>
                    <a:pt x="20" y="204"/>
                  </a:lnTo>
                  <a:lnTo>
                    <a:pt x="23" y="200"/>
                  </a:lnTo>
                  <a:lnTo>
                    <a:pt x="0" y="158"/>
                  </a:lnTo>
                  <a:lnTo>
                    <a:pt x="5" y="159"/>
                  </a:lnTo>
                </a:path>
              </a:pathLst>
            </a:custGeom>
            <a:solidFill>
              <a:srgbClr val="FFCCFF"/>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32" name="Freeform 183"/>
            <p:cNvSpPr>
              <a:spLocks/>
            </p:cNvSpPr>
            <p:nvPr/>
          </p:nvSpPr>
          <p:spPr bwMode="auto">
            <a:xfrm>
              <a:off x="4743450" y="1903438"/>
              <a:ext cx="238125" cy="239712"/>
            </a:xfrm>
            <a:custGeom>
              <a:avLst/>
              <a:gdLst>
                <a:gd name="T0" fmla="*/ 2147483647 w 134"/>
                <a:gd name="T1" fmla="*/ 2147483647 h 155"/>
                <a:gd name="T2" fmla="*/ 2147483647 w 134"/>
                <a:gd name="T3" fmla="*/ 2147483647 h 155"/>
                <a:gd name="T4" fmla="*/ 2147483647 w 134"/>
                <a:gd name="T5" fmla="*/ 2147483647 h 155"/>
                <a:gd name="T6" fmla="*/ 2147483647 w 134"/>
                <a:gd name="T7" fmla="*/ 2147483647 h 155"/>
                <a:gd name="T8" fmla="*/ 2147483647 w 134"/>
                <a:gd name="T9" fmla="*/ 2147483647 h 155"/>
                <a:gd name="T10" fmla="*/ 2147483647 w 134"/>
                <a:gd name="T11" fmla="*/ 2147483647 h 155"/>
                <a:gd name="T12" fmla="*/ 2147483647 w 134"/>
                <a:gd name="T13" fmla="*/ 2147483647 h 155"/>
                <a:gd name="T14" fmla="*/ 2147483647 w 134"/>
                <a:gd name="T15" fmla="*/ 2147483647 h 155"/>
                <a:gd name="T16" fmla="*/ 2147483647 w 134"/>
                <a:gd name="T17" fmla="*/ 2147483647 h 155"/>
                <a:gd name="T18" fmla="*/ 2147483647 w 134"/>
                <a:gd name="T19" fmla="*/ 2147483647 h 155"/>
                <a:gd name="T20" fmla="*/ 2147483647 w 134"/>
                <a:gd name="T21" fmla="*/ 2147483647 h 155"/>
                <a:gd name="T22" fmla="*/ 2147483647 w 134"/>
                <a:gd name="T23" fmla="*/ 2147483647 h 155"/>
                <a:gd name="T24" fmla="*/ 2147483647 w 134"/>
                <a:gd name="T25" fmla="*/ 2147483647 h 155"/>
                <a:gd name="T26" fmla="*/ 2147483647 w 134"/>
                <a:gd name="T27" fmla="*/ 2147483647 h 155"/>
                <a:gd name="T28" fmla="*/ 2147483647 w 134"/>
                <a:gd name="T29" fmla="*/ 2147483647 h 155"/>
                <a:gd name="T30" fmla="*/ 2147483647 w 134"/>
                <a:gd name="T31" fmla="*/ 2147483647 h 155"/>
                <a:gd name="T32" fmla="*/ 2147483647 w 134"/>
                <a:gd name="T33" fmla="*/ 2147483647 h 155"/>
                <a:gd name="T34" fmla="*/ 2147483647 w 134"/>
                <a:gd name="T35" fmla="*/ 2147483647 h 155"/>
                <a:gd name="T36" fmla="*/ 2147483647 w 134"/>
                <a:gd name="T37" fmla="*/ 2147483647 h 155"/>
                <a:gd name="T38" fmla="*/ 2147483647 w 134"/>
                <a:gd name="T39" fmla="*/ 2147483647 h 155"/>
                <a:gd name="T40" fmla="*/ 2147483647 w 134"/>
                <a:gd name="T41" fmla="*/ 2147483647 h 155"/>
                <a:gd name="T42" fmla="*/ 0 w 134"/>
                <a:gd name="T43" fmla="*/ 2147483647 h 155"/>
                <a:gd name="T44" fmla="*/ 2147483647 w 134"/>
                <a:gd name="T45" fmla="*/ 2147483647 h 155"/>
                <a:gd name="T46" fmla="*/ 2147483647 w 134"/>
                <a:gd name="T47" fmla="*/ 2147483647 h 155"/>
                <a:gd name="T48" fmla="*/ 2147483647 w 134"/>
                <a:gd name="T49" fmla="*/ 2147483647 h 155"/>
                <a:gd name="T50" fmla="*/ 2147483647 w 134"/>
                <a:gd name="T51" fmla="*/ 2147483647 h 155"/>
                <a:gd name="T52" fmla="*/ 2147483647 w 134"/>
                <a:gd name="T53" fmla="*/ 2147483647 h 155"/>
                <a:gd name="T54" fmla="*/ 2147483647 w 134"/>
                <a:gd name="T55" fmla="*/ 0 h 155"/>
                <a:gd name="T56" fmla="*/ 2147483647 w 134"/>
                <a:gd name="T57" fmla="*/ 2147483647 h 155"/>
                <a:gd name="T58" fmla="*/ 2147483647 w 134"/>
                <a:gd name="T59" fmla="*/ 2147483647 h 1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4"/>
                <a:gd name="T91" fmla="*/ 0 h 155"/>
                <a:gd name="T92" fmla="*/ 134 w 134"/>
                <a:gd name="T93" fmla="*/ 155 h 1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4" h="155">
                  <a:moveTo>
                    <a:pt x="93" y="14"/>
                  </a:moveTo>
                  <a:lnTo>
                    <a:pt x="89" y="16"/>
                  </a:lnTo>
                  <a:lnTo>
                    <a:pt x="90" y="25"/>
                  </a:lnTo>
                  <a:lnTo>
                    <a:pt x="106" y="33"/>
                  </a:lnTo>
                  <a:lnTo>
                    <a:pt x="100" y="44"/>
                  </a:lnTo>
                  <a:lnTo>
                    <a:pt x="111" y="60"/>
                  </a:lnTo>
                  <a:lnTo>
                    <a:pt x="110" y="76"/>
                  </a:lnTo>
                  <a:lnTo>
                    <a:pt x="121" y="87"/>
                  </a:lnTo>
                  <a:lnTo>
                    <a:pt x="118" y="95"/>
                  </a:lnTo>
                  <a:lnTo>
                    <a:pt x="134" y="111"/>
                  </a:lnTo>
                  <a:lnTo>
                    <a:pt x="94" y="146"/>
                  </a:lnTo>
                  <a:lnTo>
                    <a:pt x="45" y="155"/>
                  </a:lnTo>
                  <a:lnTo>
                    <a:pt x="19" y="143"/>
                  </a:lnTo>
                  <a:lnTo>
                    <a:pt x="21" y="130"/>
                  </a:lnTo>
                  <a:lnTo>
                    <a:pt x="14" y="115"/>
                  </a:lnTo>
                  <a:lnTo>
                    <a:pt x="19" y="106"/>
                  </a:lnTo>
                  <a:lnTo>
                    <a:pt x="59" y="76"/>
                  </a:lnTo>
                  <a:lnTo>
                    <a:pt x="58" y="67"/>
                  </a:lnTo>
                  <a:lnTo>
                    <a:pt x="49" y="63"/>
                  </a:lnTo>
                  <a:lnTo>
                    <a:pt x="42" y="63"/>
                  </a:lnTo>
                  <a:lnTo>
                    <a:pt x="33" y="28"/>
                  </a:lnTo>
                  <a:lnTo>
                    <a:pt x="0" y="13"/>
                  </a:lnTo>
                  <a:lnTo>
                    <a:pt x="7" y="9"/>
                  </a:lnTo>
                  <a:lnTo>
                    <a:pt x="23" y="17"/>
                  </a:lnTo>
                  <a:lnTo>
                    <a:pt x="48" y="19"/>
                  </a:lnTo>
                  <a:lnTo>
                    <a:pt x="56" y="14"/>
                  </a:lnTo>
                  <a:lnTo>
                    <a:pt x="61" y="3"/>
                  </a:lnTo>
                  <a:lnTo>
                    <a:pt x="78" y="0"/>
                  </a:lnTo>
                  <a:lnTo>
                    <a:pt x="93" y="4"/>
                  </a:lnTo>
                  <a:lnTo>
                    <a:pt x="93" y="1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33" name="Freeform 184"/>
            <p:cNvSpPr>
              <a:spLocks/>
            </p:cNvSpPr>
            <p:nvPr/>
          </p:nvSpPr>
          <p:spPr bwMode="auto">
            <a:xfrm>
              <a:off x="4743450" y="1903438"/>
              <a:ext cx="238125" cy="239712"/>
            </a:xfrm>
            <a:custGeom>
              <a:avLst/>
              <a:gdLst>
                <a:gd name="T0" fmla="*/ 2147483647 w 134"/>
                <a:gd name="T1" fmla="*/ 2147483647 h 155"/>
                <a:gd name="T2" fmla="*/ 2147483647 w 134"/>
                <a:gd name="T3" fmla="*/ 2147483647 h 155"/>
                <a:gd name="T4" fmla="*/ 2147483647 w 134"/>
                <a:gd name="T5" fmla="*/ 2147483647 h 155"/>
                <a:gd name="T6" fmla="*/ 2147483647 w 134"/>
                <a:gd name="T7" fmla="*/ 2147483647 h 155"/>
                <a:gd name="T8" fmla="*/ 2147483647 w 134"/>
                <a:gd name="T9" fmla="*/ 2147483647 h 155"/>
                <a:gd name="T10" fmla="*/ 2147483647 w 134"/>
                <a:gd name="T11" fmla="*/ 2147483647 h 155"/>
                <a:gd name="T12" fmla="*/ 2147483647 w 134"/>
                <a:gd name="T13" fmla="*/ 2147483647 h 155"/>
                <a:gd name="T14" fmla="*/ 2147483647 w 134"/>
                <a:gd name="T15" fmla="*/ 2147483647 h 155"/>
                <a:gd name="T16" fmla="*/ 2147483647 w 134"/>
                <a:gd name="T17" fmla="*/ 2147483647 h 155"/>
                <a:gd name="T18" fmla="*/ 2147483647 w 134"/>
                <a:gd name="T19" fmla="*/ 2147483647 h 155"/>
                <a:gd name="T20" fmla="*/ 2147483647 w 134"/>
                <a:gd name="T21" fmla="*/ 2147483647 h 155"/>
                <a:gd name="T22" fmla="*/ 2147483647 w 134"/>
                <a:gd name="T23" fmla="*/ 2147483647 h 155"/>
                <a:gd name="T24" fmla="*/ 2147483647 w 134"/>
                <a:gd name="T25" fmla="*/ 2147483647 h 155"/>
                <a:gd name="T26" fmla="*/ 2147483647 w 134"/>
                <a:gd name="T27" fmla="*/ 2147483647 h 155"/>
                <a:gd name="T28" fmla="*/ 2147483647 w 134"/>
                <a:gd name="T29" fmla="*/ 2147483647 h 155"/>
                <a:gd name="T30" fmla="*/ 2147483647 w 134"/>
                <a:gd name="T31" fmla="*/ 2147483647 h 155"/>
                <a:gd name="T32" fmla="*/ 2147483647 w 134"/>
                <a:gd name="T33" fmla="*/ 2147483647 h 155"/>
                <a:gd name="T34" fmla="*/ 2147483647 w 134"/>
                <a:gd name="T35" fmla="*/ 2147483647 h 155"/>
                <a:gd name="T36" fmla="*/ 2147483647 w 134"/>
                <a:gd name="T37" fmla="*/ 2147483647 h 155"/>
                <a:gd name="T38" fmla="*/ 2147483647 w 134"/>
                <a:gd name="T39" fmla="*/ 2147483647 h 155"/>
                <a:gd name="T40" fmla="*/ 2147483647 w 134"/>
                <a:gd name="T41" fmla="*/ 2147483647 h 155"/>
                <a:gd name="T42" fmla="*/ 0 w 134"/>
                <a:gd name="T43" fmla="*/ 2147483647 h 155"/>
                <a:gd name="T44" fmla="*/ 2147483647 w 134"/>
                <a:gd name="T45" fmla="*/ 2147483647 h 155"/>
                <a:gd name="T46" fmla="*/ 2147483647 w 134"/>
                <a:gd name="T47" fmla="*/ 2147483647 h 155"/>
                <a:gd name="T48" fmla="*/ 2147483647 w 134"/>
                <a:gd name="T49" fmla="*/ 2147483647 h 155"/>
                <a:gd name="T50" fmla="*/ 2147483647 w 134"/>
                <a:gd name="T51" fmla="*/ 2147483647 h 155"/>
                <a:gd name="T52" fmla="*/ 2147483647 w 134"/>
                <a:gd name="T53" fmla="*/ 2147483647 h 155"/>
                <a:gd name="T54" fmla="*/ 2147483647 w 134"/>
                <a:gd name="T55" fmla="*/ 0 h 155"/>
                <a:gd name="T56" fmla="*/ 2147483647 w 134"/>
                <a:gd name="T57" fmla="*/ 2147483647 h 155"/>
                <a:gd name="T58" fmla="*/ 2147483647 w 134"/>
                <a:gd name="T59" fmla="*/ 2147483647 h 1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4"/>
                <a:gd name="T91" fmla="*/ 0 h 155"/>
                <a:gd name="T92" fmla="*/ 134 w 134"/>
                <a:gd name="T93" fmla="*/ 155 h 1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4" h="155">
                  <a:moveTo>
                    <a:pt x="93" y="14"/>
                  </a:moveTo>
                  <a:lnTo>
                    <a:pt x="89" y="16"/>
                  </a:lnTo>
                  <a:lnTo>
                    <a:pt x="90" y="25"/>
                  </a:lnTo>
                  <a:lnTo>
                    <a:pt x="106" y="33"/>
                  </a:lnTo>
                  <a:lnTo>
                    <a:pt x="100" y="44"/>
                  </a:lnTo>
                  <a:lnTo>
                    <a:pt x="111" y="60"/>
                  </a:lnTo>
                  <a:lnTo>
                    <a:pt x="110" y="76"/>
                  </a:lnTo>
                  <a:lnTo>
                    <a:pt x="121" y="87"/>
                  </a:lnTo>
                  <a:lnTo>
                    <a:pt x="118" y="95"/>
                  </a:lnTo>
                  <a:lnTo>
                    <a:pt x="134" y="111"/>
                  </a:lnTo>
                  <a:lnTo>
                    <a:pt x="94" y="146"/>
                  </a:lnTo>
                  <a:lnTo>
                    <a:pt x="45" y="155"/>
                  </a:lnTo>
                  <a:lnTo>
                    <a:pt x="19" y="143"/>
                  </a:lnTo>
                  <a:lnTo>
                    <a:pt x="21" y="130"/>
                  </a:lnTo>
                  <a:lnTo>
                    <a:pt x="14" y="115"/>
                  </a:lnTo>
                  <a:lnTo>
                    <a:pt x="19" y="106"/>
                  </a:lnTo>
                  <a:lnTo>
                    <a:pt x="59" y="76"/>
                  </a:lnTo>
                  <a:lnTo>
                    <a:pt x="58" y="67"/>
                  </a:lnTo>
                  <a:lnTo>
                    <a:pt x="49" y="63"/>
                  </a:lnTo>
                  <a:lnTo>
                    <a:pt x="42" y="63"/>
                  </a:lnTo>
                  <a:lnTo>
                    <a:pt x="33" y="28"/>
                  </a:lnTo>
                  <a:lnTo>
                    <a:pt x="0" y="13"/>
                  </a:lnTo>
                  <a:lnTo>
                    <a:pt x="7" y="9"/>
                  </a:lnTo>
                  <a:lnTo>
                    <a:pt x="23" y="17"/>
                  </a:lnTo>
                  <a:lnTo>
                    <a:pt x="48" y="19"/>
                  </a:lnTo>
                  <a:lnTo>
                    <a:pt x="56" y="14"/>
                  </a:lnTo>
                  <a:lnTo>
                    <a:pt x="61" y="3"/>
                  </a:lnTo>
                  <a:lnTo>
                    <a:pt x="78" y="0"/>
                  </a:lnTo>
                  <a:lnTo>
                    <a:pt x="93" y="4"/>
                  </a:lnTo>
                  <a:lnTo>
                    <a:pt x="93" y="14"/>
                  </a:lnTo>
                </a:path>
              </a:pathLst>
            </a:custGeom>
            <a:solidFill>
              <a:srgbClr val="FFCCFF"/>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34" name="Freeform 185"/>
            <p:cNvSpPr>
              <a:spLocks/>
            </p:cNvSpPr>
            <p:nvPr/>
          </p:nvSpPr>
          <p:spPr bwMode="auto">
            <a:xfrm>
              <a:off x="1309688" y="1809775"/>
              <a:ext cx="1722437" cy="815975"/>
            </a:xfrm>
            <a:custGeom>
              <a:avLst/>
              <a:gdLst>
                <a:gd name="T0" fmla="*/ 2147483647 w 964"/>
                <a:gd name="T1" fmla="*/ 2147483647 h 523"/>
                <a:gd name="T2" fmla="*/ 2147483647 w 964"/>
                <a:gd name="T3" fmla="*/ 2147483647 h 523"/>
                <a:gd name="T4" fmla="*/ 2147483647 w 964"/>
                <a:gd name="T5" fmla="*/ 2147483647 h 523"/>
                <a:gd name="T6" fmla="*/ 2147483647 w 964"/>
                <a:gd name="T7" fmla="*/ 2147483647 h 523"/>
                <a:gd name="T8" fmla="*/ 2147483647 w 964"/>
                <a:gd name="T9" fmla="*/ 2147483647 h 523"/>
                <a:gd name="T10" fmla="*/ 2147483647 w 964"/>
                <a:gd name="T11" fmla="*/ 2147483647 h 523"/>
                <a:gd name="T12" fmla="*/ 2147483647 w 964"/>
                <a:gd name="T13" fmla="*/ 2147483647 h 523"/>
                <a:gd name="T14" fmla="*/ 2147483647 w 964"/>
                <a:gd name="T15" fmla="*/ 2147483647 h 523"/>
                <a:gd name="T16" fmla="*/ 2147483647 w 964"/>
                <a:gd name="T17" fmla="*/ 2147483647 h 523"/>
                <a:gd name="T18" fmla="*/ 2147483647 w 964"/>
                <a:gd name="T19" fmla="*/ 2147483647 h 523"/>
                <a:gd name="T20" fmla="*/ 2147483647 w 964"/>
                <a:gd name="T21" fmla="*/ 2147483647 h 523"/>
                <a:gd name="T22" fmla="*/ 2147483647 w 964"/>
                <a:gd name="T23" fmla="*/ 2147483647 h 523"/>
                <a:gd name="T24" fmla="*/ 2147483647 w 964"/>
                <a:gd name="T25" fmla="*/ 2147483647 h 523"/>
                <a:gd name="T26" fmla="*/ 2147483647 w 964"/>
                <a:gd name="T27" fmla="*/ 2147483647 h 523"/>
                <a:gd name="T28" fmla="*/ 2147483647 w 964"/>
                <a:gd name="T29" fmla="*/ 2147483647 h 523"/>
                <a:gd name="T30" fmla="*/ 2147483647 w 964"/>
                <a:gd name="T31" fmla="*/ 2147483647 h 523"/>
                <a:gd name="T32" fmla="*/ 2147483647 w 964"/>
                <a:gd name="T33" fmla="*/ 2147483647 h 523"/>
                <a:gd name="T34" fmla="*/ 2147483647 w 964"/>
                <a:gd name="T35" fmla="*/ 2147483647 h 523"/>
                <a:gd name="T36" fmla="*/ 2147483647 w 964"/>
                <a:gd name="T37" fmla="*/ 2147483647 h 523"/>
                <a:gd name="T38" fmla="*/ 2147483647 w 964"/>
                <a:gd name="T39" fmla="*/ 2147483647 h 523"/>
                <a:gd name="T40" fmla="*/ 2147483647 w 964"/>
                <a:gd name="T41" fmla="*/ 2147483647 h 523"/>
                <a:gd name="T42" fmla="*/ 2147483647 w 964"/>
                <a:gd name="T43" fmla="*/ 2147483647 h 523"/>
                <a:gd name="T44" fmla="*/ 2147483647 w 964"/>
                <a:gd name="T45" fmla="*/ 2147483647 h 523"/>
                <a:gd name="T46" fmla="*/ 2147483647 w 964"/>
                <a:gd name="T47" fmla="*/ 2147483647 h 523"/>
                <a:gd name="T48" fmla="*/ 2147483647 w 964"/>
                <a:gd name="T49" fmla="*/ 2147483647 h 523"/>
                <a:gd name="T50" fmla="*/ 2147483647 w 964"/>
                <a:gd name="T51" fmla="*/ 2147483647 h 523"/>
                <a:gd name="T52" fmla="*/ 2147483647 w 964"/>
                <a:gd name="T53" fmla="*/ 0 h 523"/>
                <a:gd name="T54" fmla="*/ 2147483647 w 964"/>
                <a:gd name="T55" fmla="*/ 2147483647 h 523"/>
                <a:gd name="T56" fmla="*/ 2147483647 w 964"/>
                <a:gd name="T57" fmla="*/ 2147483647 h 523"/>
                <a:gd name="T58" fmla="*/ 2147483647 w 964"/>
                <a:gd name="T59" fmla="*/ 2147483647 h 523"/>
                <a:gd name="T60" fmla="*/ 2147483647 w 964"/>
                <a:gd name="T61" fmla="*/ 2147483647 h 523"/>
                <a:gd name="T62" fmla="*/ 2147483647 w 964"/>
                <a:gd name="T63" fmla="*/ 2147483647 h 523"/>
                <a:gd name="T64" fmla="*/ 2147483647 w 964"/>
                <a:gd name="T65" fmla="*/ 2147483647 h 523"/>
                <a:gd name="T66" fmla="*/ 2147483647 w 964"/>
                <a:gd name="T67" fmla="*/ 2147483647 h 523"/>
                <a:gd name="T68" fmla="*/ 2147483647 w 964"/>
                <a:gd name="T69" fmla="*/ 2147483647 h 523"/>
                <a:gd name="T70" fmla="*/ 2147483647 w 964"/>
                <a:gd name="T71" fmla="*/ 2147483647 h 523"/>
                <a:gd name="T72" fmla="*/ 2147483647 w 964"/>
                <a:gd name="T73" fmla="*/ 2147483647 h 523"/>
                <a:gd name="T74" fmla="*/ 0 w 964"/>
                <a:gd name="T75" fmla="*/ 2147483647 h 523"/>
                <a:gd name="T76" fmla="*/ 2147483647 w 964"/>
                <a:gd name="T77" fmla="*/ 2147483647 h 523"/>
                <a:gd name="T78" fmla="*/ 2147483647 w 964"/>
                <a:gd name="T79" fmla="*/ 2147483647 h 523"/>
                <a:gd name="T80" fmla="*/ 2147483647 w 964"/>
                <a:gd name="T81" fmla="*/ 2147483647 h 523"/>
                <a:gd name="T82" fmla="*/ 2147483647 w 964"/>
                <a:gd name="T83" fmla="*/ 2147483647 h 523"/>
                <a:gd name="T84" fmla="*/ 2147483647 w 964"/>
                <a:gd name="T85" fmla="*/ 2147483647 h 523"/>
                <a:gd name="T86" fmla="*/ 2147483647 w 964"/>
                <a:gd name="T87" fmla="*/ 2147483647 h 523"/>
                <a:gd name="T88" fmla="*/ 2147483647 w 964"/>
                <a:gd name="T89" fmla="*/ 2147483647 h 523"/>
                <a:gd name="T90" fmla="*/ 2147483647 w 964"/>
                <a:gd name="T91" fmla="*/ 2147483647 h 523"/>
                <a:gd name="T92" fmla="*/ 2147483647 w 964"/>
                <a:gd name="T93" fmla="*/ 2147483647 h 523"/>
                <a:gd name="T94" fmla="*/ 2147483647 w 964"/>
                <a:gd name="T95" fmla="*/ 2147483647 h 523"/>
                <a:gd name="T96" fmla="*/ 2147483647 w 964"/>
                <a:gd name="T97" fmla="*/ 2147483647 h 523"/>
                <a:gd name="T98" fmla="*/ 2147483647 w 964"/>
                <a:gd name="T99" fmla="*/ 2147483647 h 5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4"/>
                <a:gd name="T151" fmla="*/ 0 h 523"/>
                <a:gd name="T152" fmla="*/ 964 w 964"/>
                <a:gd name="T153" fmla="*/ 523 h 52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4" h="523">
                  <a:moveTo>
                    <a:pt x="765" y="464"/>
                  </a:moveTo>
                  <a:lnTo>
                    <a:pt x="799" y="455"/>
                  </a:lnTo>
                  <a:lnTo>
                    <a:pt x="796" y="461"/>
                  </a:lnTo>
                  <a:lnTo>
                    <a:pt x="804" y="460"/>
                  </a:lnTo>
                  <a:lnTo>
                    <a:pt x="772" y="482"/>
                  </a:lnTo>
                  <a:lnTo>
                    <a:pt x="776" y="493"/>
                  </a:lnTo>
                  <a:lnTo>
                    <a:pt x="800" y="476"/>
                  </a:lnTo>
                  <a:lnTo>
                    <a:pt x="845" y="464"/>
                  </a:lnTo>
                  <a:lnTo>
                    <a:pt x="867" y="450"/>
                  </a:lnTo>
                  <a:lnTo>
                    <a:pt x="860" y="444"/>
                  </a:lnTo>
                  <a:lnTo>
                    <a:pt x="862" y="432"/>
                  </a:lnTo>
                  <a:lnTo>
                    <a:pt x="844" y="454"/>
                  </a:lnTo>
                  <a:lnTo>
                    <a:pt x="820" y="454"/>
                  </a:lnTo>
                  <a:lnTo>
                    <a:pt x="804" y="445"/>
                  </a:lnTo>
                  <a:lnTo>
                    <a:pt x="804" y="436"/>
                  </a:lnTo>
                  <a:lnTo>
                    <a:pt x="811" y="420"/>
                  </a:lnTo>
                  <a:lnTo>
                    <a:pt x="800" y="422"/>
                  </a:lnTo>
                  <a:lnTo>
                    <a:pt x="793" y="413"/>
                  </a:lnTo>
                  <a:lnTo>
                    <a:pt x="825" y="407"/>
                  </a:lnTo>
                  <a:lnTo>
                    <a:pt x="825" y="401"/>
                  </a:lnTo>
                  <a:lnTo>
                    <a:pt x="816" y="394"/>
                  </a:lnTo>
                  <a:lnTo>
                    <a:pt x="765" y="407"/>
                  </a:lnTo>
                  <a:lnTo>
                    <a:pt x="721" y="436"/>
                  </a:lnTo>
                  <a:lnTo>
                    <a:pt x="758" y="404"/>
                  </a:lnTo>
                  <a:lnTo>
                    <a:pt x="780" y="393"/>
                  </a:lnTo>
                  <a:lnTo>
                    <a:pt x="789" y="393"/>
                  </a:lnTo>
                  <a:lnTo>
                    <a:pt x="801" y="379"/>
                  </a:lnTo>
                  <a:lnTo>
                    <a:pt x="839" y="375"/>
                  </a:lnTo>
                  <a:lnTo>
                    <a:pt x="891" y="378"/>
                  </a:lnTo>
                  <a:lnTo>
                    <a:pt x="915" y="362"/>
                  </a:lnTo>
                  <a:lnTo>
                    <a:pt x="959" y="346"/>
                  </a:lnTo>
                  <a:lnTo>
                    <a:pt x="964" y="328"/>
                  </a:lnTo>
                  <a:lnTo>
                    <a:pt x="959" y="318"/>
                  </a:lnTo>
                  <a:lnTo>
                    <a:pt x="950" y="318"/>
                  </a:lnTo>
                  <a:lnTo>
                    <a:pt x="952" y="312"/>
                  </a:lnTo>
                  <a:lnTo>
                    <a:pt x="938" y="311"/>
                  </a:lnTo>
                  <a:lnTo>
                    <a:pt x="953" y="305"/>
                  </a:lnTo>
                  <a:lnTo>
                    <a:pt x="936" y="301"/>
                  </a:lnTo>
                  <a:lnTo>
                    <a:pt x="936" y="295"/>
                  </a:lnTo>
                  <a:lnTo>
                    <a:pt x="922" y="292"/>
                  </a:lnTo>
                  <a:lnTo>
                    <a:pt x="922" y="286"/>
                  </a:lnTo>
                  <a:lnTo>
                    <a:pt x="912" y="276"/>
                  </a:lnTo>
                  <a:lnTo>
                    <a:pt x="925" y="263"/>
                  </a:lnTo>
                  <a:lnTo>
                    <a:pt x="910" y="209"/>
                  </a:lnTo>
                  <a:lnTo>
                    <a:pt x="894" y="219"/>
                  </a:lnTo>
                  <a:lnTo>
                    <a:pt x="894" y="223"/>
                  </a:lnTo>
                  <a:lnTo>
                    <a:pt x="887" y="231"/>
                  </a:lnTo>
                  <a:lnTo>
                    <a:pt x="853" y="245"/>
                  </a:lnTo>
                  <a:lnTo>
                    <a:pt x="842" y="228"/>
                  </a:lnTo>
                  <a:lnTo>
                    <a:pt x="858" y="200"/>
                  </a:lnTo>
                  <a:lnTo>
                    <a:pt x="834" y="194"/>
                  </a:lnTo>
                  <a:lnTo>
                    <a:pt x="841" y="190"/>
                  </a:lnTo>
                  <a:lnTo>
                    <a:pt x="823" y="175"/>
                  </a:lnTo>
                  <a:lnTo>
                    <a:pt x="780" y="175"/>
                  </a:lnTo>
                  <a:lnTo>
                    <a:pt x="769" y="178"/>
                  </a:lnTo>
                  <a:lnTo>
                    <a:pt x="765" y="184"/>
                  </a:lnTo>
                  <a:lnTo>
                    <a:pt x="769" y="190"/>
                  </a:lnTo>
                  <a:lnTo>
                    <a:pt x="754" y="203"/>
                  </a:lnTo>
                  <a:lnTo>
                    <a:pt x="758" y="206"/>
                  </a:lnTo>
                  <a:lnTo>
                    <a:pt x="751" y="222"/>
                  </a:lnTo>
                  <a:lnTo>
                    <a:pt x="727" y="235"/>
                  </a:lnTo>
                  <a:lnTo>
                    <a:pt x="735" y="242"/>
                  </a:lnTo>
                  <a:lnTo>
                    <a:pt x="724" y="280"/>
                  </a:lnTo>
                  <a:lnTo>
                    <a:pt x="676" y="302"/>
                  </a:lnTo>
                  <a:lnTo>
                    <a:pt x="668" y="344"/>
                  </a:lnTo>
                  <a:lnTo>
                    <a:pt x="643" y="358"/>
                  </a:lnTo>
                  <a:lnTo>
                    <a:pt x="641" y="365"/>
                  </a:lnTo>
                  <a:lnTo>
                    <a:pt x="624" y="331"/>
                  </a:lnTo>
                  <a:lnTo>
                    <a:pt x="647" y="298"/>
                  </a:lnTo>
                  <a:lnTo>
                    <a:pt x="613" y="292"/>
                  </a:lnTo>
                  <a:lnTo>
                    <a:pt x="560" y="260"/>
                  </a:lnTo>
                  <a:lnTo>
                    <a:pt x="540" y="266"/>
                  </a:lnTo>
                  <a:lnTo>
                    <a:pt x="551" y="236"/>
                  </a:lnTo>
                  <a:lnTo>
                    <a:pt x="536" y="236"/>
                  </a:lnTo>
                  <a:lnTo>
                    <a:pt x="536" y="231"/>
                  </a:lnTo>
                  <a:lnTo>
                    <a:pt x="567" y="198"/>
                  </a:lnTo>
                  <a:lnTo>
                    <a:pt x="599" y="182"/>
                  </a:lnTo>
                  <a:lnTo>
                    <a:pt x="605" y="174"/>
                  </a:lnTo>
                  <a:lnTo>
                    <a:pt x="631" y="168"/>
                  </a:lnTo>
                  <a:lnTo>
                    <a:pt x="651" y="150"/>
                  </a:lnTo>
                  <a:lnTo>
                    <a:pt x="668" y="150"/>
                  </a:lnTo>
                  <a:lnTo>
                    <a:pt x="696" y="136"/>
                  </a:lnTo>
                  <a:lnTo>
                    <a:pt x="721" y="118"/>
                  </a:lnTo>
                  <a:lnTo>
                    <a:pt x="717" y="112"/>
                  </a:lnTo>
                  <a:lnTo>
                    <a:pt x="733" y="111"/>
                  </a:lnTo>
                  <a:lnTo>
                    <a:pt x="747" y="118"/>
                  </a:lnTo>
                  <a:lnTo>
                    <a:pt x="783" y="105"/>
                  </a:lnTo>
                  <a:lnTo>
                    <a:pt x="793" y="96"/>
                  </a:lnTo>
                  <a:lnTo>
                    <a:pt x="780" y="92"/>
                  </a:lnTo>
                  <a:lnTo>
                    <a:pt x="808" y="71"/>
                  </a:lnTo>
                  <a:lnTo>
                    <a:pt x="796" y="69"/>
                  </a:lnTo>
                  <a:lnTo>
                    <a:pt x="797" y="64"/>
                  </a:lnTo>
                  <a:lnTo>
                    <a:pt x="772" y="63"/>
                  </a:lnTo>
                  <a:lnTo>
                    <a:pt x="752" y="88"/>
                  </a:lnTo>
                  <a:lnTo>
                    <a:pt x="721" y="102"/>
                  </a:lnTo>
                  <a:lnTo>
                    <a:pt x="719" y="92"/>
                  </a:lnTo>
                  <a:lnTo>
                    <a:pt x="731" y="77"/>
                  </a:lnTo>
                  <a:lnTo>
                    <a:pt x="727" y="70"/>
                  </a:lnTo>
                  <a:lnTo>
                    <a:pt x="709" y="80"/>
                  </a:lnTo>
                  <a:lnTo>
                    <a:pt x="703" y="67"/>
                  </a:lnTo>
                  <a:lnTo>
                    <a:pt x="696" y="63"/>
                  </a:lnTo>
                  <a:lnTo>
                    <a:pt x="713" y="57"/>
                  </a:lnTo>
                  <a:lnTo>
                    <a:pt x="707" y="32"/>
                  </a:lnTo>
                  <a:lnTo>
                    <a:pt x="719" y="28"/>
                  </a:lnTo>
                  <a:lnTo>
                    <a:pt x="719" y="22"/>
                  </a:lnTo>
                  <a:lnTo>
                    <a:pt x="742" y="20"/>
                  </a:lnTo>
                  <a:lnTo>
                    <a:pt x="776" y="4"/>
                  </a:lnTo>
                  <a:lnTo>
                    <a:pt x="749" y="0"/>
                  </a:lnTo>
                  <a:lnTo>
                    <a:pt x="716" y="7"/>
                  </a:lnTo>
                  <a:lnTo>
                    <a:pt x="696" y="35"/>
                  </a:lnTo>
                  <a:lnTo>
                    <a:pt x="658" y="52"/>
                  </a:lnTo>
                  <a:lnTo>
                    <a:pt x="662" y="63"/>
                  </a:lnTo>
                  <a:lnTo>
                    <a:pt x="675" y="69"/>
                  </a:lnTo>
                  <a:lnTo>
                    <a:pt x="662" y="74"/>
                  </a:lnTo>
                  <a:lnTo>
                    <a:pt x="660" y="82"/>
                  </a:lnTo>
                  <a:lnTo>
                    <a:pt x="629" y="98"/>
                  </a:lnTo>
                  <a:lnTo>
                    <a:pt x="623" y="92"/>
                  </a:lnTo>
                  <a:lnTo>
                    <a:pt x="629" y="83"/>
                  </a:lnTo>
                  <a:lnTo>
                    <a:pt x="648" y="77"/>
                  </a:lnTo>
                  <a:lnTo>
                    <a:pt x="647" y="69"/>
                  </a:lnTo>
                  <a:lnTo>
                    <a:pt x="638" y="63"/>
                  </a:lnTo>
                  <a:lnTo>
                    <a:pt x="608" y="74"/>
                  </a:lnTo>
                  <a:lnTo>
                    <a:pt x="620" y="80"/>
                  </a:lnTo>
                  <a:lnTo>
                    <a:pt x="599" y="95"/>
                  </a:lnTo>
                  <a:lnTo>
                    <a:pt x="567" y="93"/>
                  </a:lnTo>
                  <a:lnTo>
                    <a:pt x="544" y="85"/>
                  </a:lnTo>
                  <a:lnTo>
                    <a:pt x="540" y="76"/>
                  </a:lnTo>
                  <a:lnTo>
                    <a:pt x="494" y="85"/>
                  </a:lnTo>
                  <a:lnTo>
                    <a:pt x="502" y="89"/>
                  </a:lnTo>
                  <a:lnTo>
                    <a:pt x="494" y="96"/>
                  </a:lnTo>
                  <a:lnTo>
                    <a:pt x="475" y="89"/>
                  </a:lnTo>
                  <a:lnTo>
                    <a:pt x="440" y="95"/>
                  </a:lnTo>
                  <a:lnTo>
                    <a:pt x="418" y="92"/>
                  </a:lnTo>
                  <a:lnTo>
                    <a:pt x="437" y="85"/>
                  </a:lnTo>
                  <a:lnTo>
                    <a:pt x="440" y="79"/>
                  </a:lnTo>
                  <a:lnTo>
                    <a:pt x="401" y="71"/>
                  </a:lnTo>
                  <a:lnTo>
                    <a:pt x="384" y="63"/>
                  </a:lnTo>
                  <a:lnTo>
                    <a:pt x="367" y="63"/>
                  </a:lnTo>
                  <a:lnTo>
                    <a:pt x="353" y="69"/>
                  </a:lnTo>
                  <a:lnTo>
                    <a:pt x="345" y="69"/>
                  </a:lnTo>
                  <a:lnTo>
                    <a:pt x="355" y="60"/>
                  </a:lnTo>
                  <a:lnTo>
                    <a:pt x="333" y="69"/>
                  </a:lnTo>
                  <a:lnTo>
                    <a:pt x="328" y="66"/>
                  </a:lnTo>
                  <a:lnTo>
                    <a:pt x="332" y="58"/>
                  </a:lnTo>
                  <a:lnTo>
                    <a:pt x="326" y="51"/>
                  </a:lnTo>
                  <a:lnTo>
                    <a:pt x="298" y="63"/>
                  </a:lnTo>
                  <a:lnTo>
                    <a:pt x="300" y="55"/>
                  </a:lnTo>
                  <a:lnTo>
                    <a:pt x="246" y="69"/>
                  </a:lnTo>
                  <a:lnTo>
                    <a:pt x="229" y="67"/>
                  </a:lnTo>
                  <a:lnTo>
                    <a:pt x="207" y="77"/>
                  </a:lnTo>
                  <a:lnTo>
                    <a:pt x="170" y="64"/>
                  </a:lnTo>
                  <a:lnTo>
                    <a:pt x="0" y="207"/>
                  </a:lnTo>
                  <a:lnTo>
                    <a:pt x="0" y="212"/>
                  </a:lnTo>
                  <a:lnTo>
                    <a:pt x="20" y="209"/>
                  </a:lnTo>
                  <a:lnTo>
                    <a:pt x="16" y="215"/>
                  </a:lnTo>
                  <a:lnTo>
                    <a:pt x="20" y="231"/>
                  </a:lnTo>
                  <a:lnTo>
                    <a:pt x="55" y="219"/>
                  </a:lnTo>
                  <a:lnTo>
                    <a:pt x="52" y="233"/>
                  </a:lnTo>
                  <a:lnTo>
                    <a:pt x="57" y="236"/>
                  </a:lnTo>
                  <a:lnTo>
                    <a:pt x="47" y="270"/>
                  </a:lnTo>
                  <a:lnTo>
                    <a:pt x="61" y="283"/>
                  </a:lnTo>
                  <a:lnTo>
                    <a:pt x="45" y="298"/>
                  </a:lnTo>
                  <a:lnTo>
                    <a:pt x="23" y="315"/>
                  </a:lnTo>
                  <a:lnTo>
                    <a:pt x="23" y="337"/>
                  </a:lnTo>
                  <a:lnTo>
                    <a:pt x="30" y="342"/>
                  </a:lnTo>
                  <a:lnTo>
                    <a:pt x="23" y="362"/>
                  </a:lnTo>
                  <a:lnTo>
                    <a:pt x="41" y="374"/>
                  </a:lnTo>
                  <a:lnTo>
                    <a:pt x="61" y="398"/>
                  </a:lnTo>
                  <a:lnTo>
                    <a:pt x="419" y="398"/>
                  </a:lnTo>
                  <a:lnTo>
                    <a:pt x="428" y="391"/>
                  </a:lnTo>
                  <a:lnTo>
                    <a:pt x="430" y="404"/>
                  </a:lnTo>
                  <a:lnTo>
                    <a:pt x="484" y="416"/>
                  </a:lnTo>
                  <a:lnTo>
                    <a:pt x="482" y="417"/>
                  </a:lnTo>
                  <a:lnTo>
                    <a:pt x="515" y="398"/>
                  </a:lnTo>
                  <a:lnTo>
                    <a:pt x="533" y="401"/>
                  </a:lnTo>
                  <a:lnTo>
                    <a:pt x="536" y="417"/>
                  </a:lnTo>
                  <a:lnTo>
                    <a:pt x="547" y="417"/>
                  </a:lnTo>
                  <a:lnTo>
                    <a:pt x="541" y="441"/>
                  </a:lnTo>
                  <a:lnTo>
                    <a:pt x="546" y="445"/>
                  </a:lnTo>
                  <a:lnTo>
                    <a:pt x="544" y="445"/>
                  </a:lnTo>
                  <a:lnTo>
                    <a:pt x="586" y="452"/>
                  </a:lnTo>
                  <a:lnTo>
                    <a:pt x="592" y="471"/>
                  </a:lnTo>
                  <a:lnTo>
                    <a:pt x="585" y="476"/>
                  </a:lnTo>
                  <a:lnTo>
                    <a:pt x="571" y="464"/>
                  </a:lnTo>
                  <a:lnTo>
                    <a:pt x="554" y="496"/>
                  </a:lnTo>
                  <a:lnTo>
                    <a:pt x="543" y="501"/>
                  </a:lnTo>
                  <a:lnTo>
                    <a:pt x="544" y="501"/>
                  </a:lnTo>
                  <a:lnTo>
                    <a:pt x="522" y="523"/>
                  </a:lnTo>
                  <a:lnTo>
                    <a:pt x="553" y="509"/>
                  </a:lnTo>
                  <a:lnTo>
                    <a:pt x="591" y="504"/>
                  </a:lnTo>
                  <a:lnTo>
                    <a:pt x="589" y="496"/>
                  </a:lnTo>
                  <a:lnTo>
                    <a:pt x="581" y="498"/>
                  </a:lnTo>
                  <a:lnTo>
                    <a:pt x="588" y="489"/>
                  </a:lnTo>
                  <a:lnTo>
                    <a:pt x="623" y="487"/>
                  </a:lnTo>
                  <a:lnTo>
                    <a:pt x="638" y="479"/>
                  </a:lnTo>
                  <a:lnTo>
                    <a:pt x="660" y="469"/>
                  </a:lnTo>
                  <a:lnTo>
                    <a:pt x="700" y="469"/>
                  </a:lnTo>
                  <a:lnTo>
                    <a:pt x="719" y="463"/>
                  </a:lnTo>
                  <a:lnTo>
                    <a:pt x="747" y="425"/>
                  </a:lnTo>
                  <a:lnTo>
                    <a:pt x="766" y="432"/>
                  </a:lnTo>
                  <a:lnTo>
                    <a:pt x="761" y="455"/>
                  </a:lnTo>
                  <a:lnTo>
                    <a:pt x="766" y="464"/>
                  </a:lnTo>
                  <a:lnTo>
                    <a:pt x="765" y="46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35" name="Freeform 186"/>
            <p:cNvSpPr>
              <a:spLocks/>
            </p:cNvSpPr>
            <p:nvPr/>
          </p:nvSpPr>
          <p:spPr bwMode="auto">
            <a:xfrm>
              <a:off x="1309688" y="1809775"/>
              <a:ext cx="1722437" cy="815975"/>
            </a:xfrm>
            <a:custGeom>
              <a:avLst/>
              <a:gdLst>
                <a:gd name="T0" fmla="*/ 2147483647 w 964"/>
                <a:gd name="T1" fmla="*/ 2147483647 h 523"/>
                <a:gd name="T2" fmla="*/ 2147483647 w 964"/>
                <a:gd name="T3" fmla="*/ 2147483647 h 523"/>
                <a:gd name="T4" fmla="*/ 2147483647 w 964"/>
                <a:gd name="T5" fmla="*/ 2147483647 h 523"/>
                <a:gd name="T6" fmla="*/ 2147483647 w 964"/>
                <a:gd name="T7" fmla="*/ 2147483647 h 523"/>
                <a:gd name="T8" fmla="*/ 2147483647 w 964"/>
                <a:gd name="T9" fmla="*/ 2147483647 h 523"/>
                <a:gd name="T10" fmla="*/ 2147483647 w 964"/>
                <a:gd name="T11" fmla="*/ 2147483647 h 523"/>
                <a:gd name="T12" fmla="*/ 2147483647 w 964"/>
                <a:gd name="T13" fmla="*/ 2147483647 h 523"/>
                <a:gd name="T14" fmla="*/ 2147483647 w 964"/>
                <a:gd name="T15" fmla="*/ 2147483647 h 523"/>
                <a:gd name="T16" fmla="*/ 2147483647 w 964"/>
                <a:gd name="T17" fmla="*/ 2147483647 h 523"/>
                <a:gd name="T18" fmla="*/ 2147483647 w 964"/>
                <a:gd name="T19" fmla="*/ 2147483647 h 523"/>
                <a:gd name="T20" fmla="*/ 2147483647 w 964"/>
                <a:gd name="T21" fmla="*/ 2147483647 h 523"/>
                <a:gd name="T22" fmla="*/ 2147483647 w 964"/>
                <a:gd name="T23" fmla="*/ 2147483647 h 523"/>
                <a:gd name="T24" fmla="*/ 2147483647 w 964"/>
                <a:gd name="T25" fmla="*/ 2147483647 h 523"/>
                <a:gd name="T26" fmla="*/ 2147483647 w 964"/>
                <a:gd name="T27" fmla="*/ 2147483647 h 523"/>
                <a:gd name="T28" fmla="*/ 2147483647 w 964"/>
                <a:gd name="T29" fmla="*/ 2147483647 h 523"/>
                <a:gd name="T30" fmla="*/ 2147483647 w 964"/>
                <a:gd name="T31" fmla="*/ 2147483647 h 523"/>
                <a:gd name="T32" fmla="*/ 2147483647 w 964"/>
                <a:gd name="T33" fmla="*/ 2147483647 h 523"/>
                <a:gd name="T34" fmla="*/ 2147483647 w 964"/>
                <a:gd name="T35" fmla="*/ 2147483647 h 523"/>
                <a:gd name="T36" fmla="*/ 2147483647 w 964"/>
                <a:gd name="T37" fmla="*/ 2147483647 h 523"/>
                <a:gd name="T38" fmla="*/ 2147483647 w 964"/>
                <a:gd name="T39" fmla="*/ 2147483647 h 523"/>
                <a:gd name="T40" fmla="*/ 2147483647 w 964"/>
                <a:gd name="T41" fmla="*/ 2147483647 h 523"/>
                <a:gd name="T42" fmla="*/ 2147483647 w 964"/>
                <a:gd name="T43" fmla="*/ 2147483647 h 523"/>
                <a:gd name="T44" fmla="*/ 2147483647 w 964"/>
                <a:gd name="T45" fmla="*/ 2147483647 h 523"/>
                <a:gd name="T46" fmla="*/ 2147483647 w 964"/>
                <a:gd name="T47" fmla="*/ 2147483647 h 523"/>
                <a:gd name="T48" fmla="*/ 2147483647 w 964"/>
                <a:gd name="T49" fmla="*/ 2147483647 h 523"/>
                <a:gd name="T50" fmla="*/ 2147483647 w 964"/>
                <a:gd name="T51" fmla="*/ 2147483647 h 523"/>
                <a:gd name="T52" fmla="*/ 2147483647 w 964"/>
                <a:gd name="T53" fmla="*/ 0 h 523"/>
                <a:gd name="T54" fmla="*/ 2147483647 w 964"/>
                <a:gd name="T55" fmla="*/ 2147483647 h 523"/>
                <a:gd name="T56" fmla="*/ 2147483647 w 964"/>
                <a:gd name="T57" fmla="*/ 2147483647 h 523"/>
                <a:gd name="T58" fmla="*/ 2147483647 w 964"/>
                <a:gd name="T59" fmla="*/ 2147483647 h 523"/>
                <a:gd name="T60" fmla="*/ 2147483647 w 964"/>
                <a:gd name="T61" fmla="*/ 2147483647 h 523"/>
                <a:gd name="T62" fmla="*/ 2147483647 w 964"/>
                <a:gd name="T63" fmla="*/ 2147483647 h 523"/>
                <a:gd name="T64" fmla="*/ 2147483647 w 964"/>
                <a:gd name="T65" fmla="*/ 2147483647 h 523"/>
                <a:gd name="T66" fmla="*/ 2147483647 w 964"/>
                <a:gd name="T67" fmla="*/ 2147483647 h 523"/>
                <a:gd name="T68" fmla="*/ 2147483647 w 964"/>
                <a:gd name="T69" fmla="*/ 2147483647 h 523"/>
                <a:gd name="T70" fmla="*/ 2147483647 w 964"/>
                <a:gd name="T71" fmla="*/ 2147483647 h 523"/>
                <a:gd name="T72" fmla="*/ 2147483647 w 964"/>
                <a:gd name="T73" fmla="*/ 2147483647 h 523"/>
                <a:gd name="T74" fmla="*/ 0 w 964"/>
                <a:gd name="T75" fmla="*/ 2147483647 h 523"/>
                <a:gd name="T76" fmla="*/ 2147483647 w 964"/>
                <a:gd name="T77" fmla="*/ 2147483647 h 523"/>
                <a:gd name="T78" fmla="*/ 2147483647 w 964"/>
                <a:gd name="T79" fmla="*/ 2147483647 h 523"/>
                <a:gd name="T80" fmla="*/ 2147483647 w 964"/>
                <a:gd name="T81" fmla="*/ 2147483647 h 523"/>
                <a:gd name="T82" fmla="*/ 2147483647 w 964"/>
                <a:gd name="T83" fmla="*/ 2147483647 h 523"/>
                <a:gd name="T84" fmla="*/ 2147483647 w 964"/>
                <a:gd name="T85" fmla="*/ 2147483647 h 523"/>
                <a:gd name="T86" fmla="*/ 2147483647 w 964"/>
                <a:gd name="T87" fmla="*/ 2147483647 h 523"/>
                <a:gd name="T88" fmla="*/ 2147483647 w 964"/>
                <a:gd name="T89" fmla="*/ 2147483647 h 523"/>
                <a:gd name="T90" fmla="*/ 2147483647 w 964"/>
                <a:gd name="T91" fmla="*/ 2147483647 h 523"/>
                <a:gd name="T92" fmla="*/ 2147483647 w 964"/>
                <a:gd name="T93" fmla="*/ 2147483647 h 523"/>
                <a:gd name="T94" fmla="*/ 2147483647 w 964"/>
                <a:gd name="T95" fmla="*/ 2147483647 h 523"/>
                <a:gd name="T96" fmla="*/ 2147483647 w 964"/>
                <a:gd name="T97" fmla="*/ 2147483647 h 523"/>
                <a:gd name="T98" fmla="*/ 2147483647 w 964"/>
                <a:gd name="T99" fmla="*/ 2147483647 h 5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4"/>
                <a:gd name="T151" fmla="*/ 0 h 523"/>
                <a:gd name="T152" fmla="*/ 964 w 964"/>
                <a:gd name="T153" fmla="*/ 523 h 52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4" h="523">
                  <a:moveTo>
                    <a:pt x="765" y="464"/>
                  </a:moveTo>
                  <a:lnTo>
                    <a:pt x="799" y="455"/>
                  </a:lnTo>
                  <a:lnTo>
                    <a:pt x="796" y="461"/>
                  </a:lnTo>
                  <a:lnTo>
                    <a:pt x="804" y="460"/>
                  </a:lnTo>
                  <a:lnTo>
                    <a:pt x="772" y="482"/>
                  </a:lnTo>
                  <a:lnTo>
                    <a:pt x="776" y="493"/>
                  </a:lnTo>
                  <a:lnTo>
                    <a:pt x="800" y="476"/>
                  </a:lnTo>
                  <a:lnTo>
                    <a:pt x="845" y="464"/>
                  </a:lnTo>
                  <a:lnTo>
                    <a:pt x="867" y="450"/>
                  </a:lnTo>
                  <a:lnTo>
                    <a:pt x="860" y="444"/>
                  </a:lnTo>
                  <a:lnTo>
                    <a:pt x="862" y="432"/>
                  </a:lnTo>
                  <a:lnTo>
                    <a:pt x="844" y="454"/>
                  </a:lnTo>
                  <a:lnTo>
                    <a:pt x="820" y="454"/>
                  </a:lnTo>
                  <a:lnTo>
                    <a:pt x="804" y="445"/>
                  </a:lnTo>
                  <a:lnTo>
                    <a:pt x="804" y="436"/>
                  </a:lnTo>
                  <a:lnTo>
                    <a:pt x="811" y="420"/>
                  </a:lnTo>
                  <a:lnTo>
                    <a:pt x="800" y="422"/>
                  </a:lnTo>
                  <a:lnTo>
                    <a:pt x="793" y="413"/>
                  </a:lnTo>
                  <a:lnTo>
                    <a:pt x="825" y="407"/>
                  </a:lnTo>
                  <a:lnTo>
                    <a:pt x="825" y="401"/>
                  </a:lnTo>
                  <a:lnTo>
                    <a:pt x="816" y="394"/>
                  </a:lnTo>
                  <a:lnTo>
                    <a:pt x="765" y="407"/>
                  </a:lnTo>
                  <a:lnTo>
                    <a:pt x="721" y="436"/>
                  </a:lnTo>
                  <a:lnTo>
                    <a:pt x="758" y="404"/>
                  </a:lnTo>
                  <a:lnTo>
                    <a:pt x="780" y="393"/>
                  </a:lnTo>
                  <a:lnTo>
                    <a:pt x="789" y="393"/>
                  </a:lnTo>
                  <a:lnTo>
                    <a:pt x="801" y="379"/>
                  </a:lnTo>
                  <a:lnTo>
                    <a:pt x="839" y="375"/>
                  </a:lnTo>
                  <a:lnTo>
                    <a:pt x="891" y="378"/>
                  </a:lnTo>
                  <a:lnTo>
                    <a:pt x="915" y="362"/>
                  </a:lnTo>
                  <a:lnTo>
                    <a:pt x="959" y="346"/>
                  </a:lnTo>
                  <a:lnTo>
                    <a:pt x="964" y="328"/>
                  </a:lnTo>
                  <a:lnTo>
                    <a:pt x="959" y="318"/>
                  </a:lnTo>
                  <a:lnTo>
                    <a:pt x="950" y="318"/>
                  </a:lnTo>
                  <a:lnTo>
                    <a:pt x="952" y="312"/>
                  </a:lnTo>
                  <a:lnTo>
                    <a:pt x="938" y="311"/>
                  </a:lnTo>
                  <a:lnTo>
                    <a:pt x="953" y="305"/>
                  </a:lnTo>
                  <a:lnTo>
                    <a:pt x="936" y="301"/>
                  </a:lnTo>
                  <a:lnTo>
                    <a:pt x="936" y="295"/>
                  </a:lnTo>
                  <a:lnTo>
                    <a:pt x="922" y="292"/>
                  </a:lnTo>
                  <a:lnTo>
                    <a:pt x="922" y="286"/>
                  </a:lnTo>
                  <a:lnTo>
                    <a:pt x="912" y="276"/>
                  </a:lnTo>
                  <a:lnTo>
                    <a:pt x="925" y="263"/>
                  </a:lnTo>
                  <a:lnTo>
                    <a:pt x="910" y="209"/>
                  </a:lnTo>
                  <a:lnTo>
                    <a:pt x="894" y="219"/>
                  </a:lnTo>
                  <a:lnTo>
                    <a:pt x="894" y="223"/>
                  </a:lnTo>
                  <a:lnTo>
                    <a:pt x="887" y="231"/>
                  </a:lnTo>
                  <a:lnTo>
                    <a:pt x="853" y="245"/>
                  </a:lnTo>
                  <a:lnTo>
                    <a:pt x="842" y="228"/>
                  </a:lnTo>
                  <a:lnTo>
                    <a:pt x="858" y="200"/>
                  </a:lnTo>
                  <a:lnTo>
                    <a:pt x="834" y="194"/>
                  </a:lnTo>
                  <a:lnTo>
                    <a:pt x="841" y="190"/>
                  </a:lnTo>
                  <a:lnTo>
                    <a:pt x="823" y="175"/>
                  </a:lnTo>
                  <a:lnTo>
                    <a:pt x="780" y="175"/>
                  </a:lnTo>
                  <a:lnTo>
                    <a:pt x="769" y="178"/>
                  </a:lnTo>
                  <a:lnTo>
                    <a:pt x="765" y="184"/>
                  </a:lnTo>
                  <a:lnTo>
                    <a:pt x="769" y="190"/>
                  </a:lnTo>
                  <a:lnTo>
                    <a:pt x="754" y="203"/>
                  </a:lnTo>
                  <a:lnTo>
                    <a:pt x="758" y="206"/>
                  </a:lnTo>
                  <a:lnTo>
                    <a:pt x="751" y="222"/>
                  </a:lnTo>
                  <a:lnTo>
                    <a:pt x="727" y="235"/>
                  </a:lnTo>
                  <a:lnTo>
                    <a:pt x="735" y="242"/>
                  </a:lnTo>
                  <a:lnTo>
                    <a:pt x="724" y="280"/>
                  </a:lnTo>
                  <a:lnTo>
                    <a:pt x="676" y="302"/>
                  </a:lnTo>
                  <a:lnTo>
                    <a:pt x="668" y="344"/>
                  </a:lnTo>
                  <a:lnTo>
                    <a:pt x="643" y="358"/>
                  </a:lnTo>
                  <a:lnTo>
                    <a:pt x="641" y="365"/>
                  </a:lnTo>
                  <a:lnTo>
                    <a:pt x="624" y="331"/>
                  </a:lnTo>
                  <a:lnTo>
                    <a:pt x="647" y="298"/>
                  </a:lnTo>
                  <a:lnTo>
                    <a:pt x="613" y="292"/>
                  </a:lnTo>
                  <a:lnTo>
                    <a:pt x="560" y="260"/>
                  </a:lnTo>
                  <a:lnTo>
                    <a:pt x="540" y="266"/>
                  </a:lnTo>
                  <a:lnTo>
                    <a:pt x="551" y="236"/>
                  </a:lnTo>
                  <a:lnTo>
                    <a:pt x="536" y="236"/>
                  </a:lnTo>
                  <a:lnTo>
                    <a:pt x="536" y="231"/>
                  </a:lnTo>
                  <a:lnTo>
                    <a:pt x="567" y="198"/>
                  </a:lnTo>
                  <a:lnTo>
                    <a:pt x="599" y="182"/>
                  </a:lnTo>
                  <a:lnTo>
                    <a:pt x="605" y="174"/>
                  </a:lnTo>
                  <a:lnTo>
                    <a:pt x="631" y="168"/>
                  </a:lnTo>
                  <a:lnTo>
                    <a:pt x="651" y="150"/>
                  </a:lnTo>
                  <a:lnTo>
                    <a:pt x="668" y="150"/>
                  </a:lnTo>
                  <a:lnTo>
                    <a:pt x="696" y="136"/>
                  </a:lnTo>
                  <a:lnTo>
                    <a:pt x="721" y="118"/>
                  </a:lnTo>
                  <a:lnTo>
                    <a:pt x="717" y="112"/>
                  </a:lnTo>
                  <a:lnTo>
                    <a:pt x="733" y="111"/>
                  </a:lnTo>
                  <a:lnTo>
                    <a:pt x="747" y="118"/>
                  </a:lnTo>
                  <a:lnTo>
                    <a:pt x="783" y="105"/>
                  </a:lnTo>
                  <a:lnTo>
                    <a:pt x="793" y="96"/>
                  </a:lnTo>
                  <a:lnTo>
                    <a:pt x="780" y="92"/>
                  </a:lnTo>
                  <a:lnTo>
                    <a:pt x="808" y="71"/>
                  </a:lnTo>
                  <a:lnTo>
                    <a:pt x="796" y="69"/>
                  </a:lnTo>
                  <a:lnTo>
                    <a:pt x="797" y="64"/>
                  </a:lnTo>
                  <a:lnTo>
                    <a:pt x="772" y="63"/>
                  </a:lnTo>
                  <a:lnTo>
                    <a:pt x="752" y="88"/>
                  </a:lnTo>
                  <a:lnTo>
                    <a:pt x="721" y="102"/>
                  </a:lnTo>
                  <a:lnTo>
                    <a:pt x="719" y="92"/>
                  </a:lnTo>
                  <a:lnTo>
                    <a:pt x="731" y="77"/>
                  </a:lnTo>
                  <a:lnTo>
                    <a:pt x="727" y="70"/>
                  </a:lnTo>
                  <a:lnTo>
                    <a:pt x="709" y="80"/>
                  </a:lnTo>
                  <a:lnTo>
                    <a:pt x="703" y="67"/>
                  </a:lnTo>
                  <a:lnTo>
                    <a:pt x="696" y="63"/>
                  </a:lnTo>
                  <a:lnTo>
                    <a:pt x="713" y="57"/>
                  </a:lnTo>
                  <a:lnTo>
                    <a:pt x="707" y="32"/>
                  </a:lnTo>
                  <a:lnTo>
                    <a:pt x="719" y="28"/>
                  </a:lnTo>
                  <a:lnTo>
                    <a:pt x="719" y="22"/>
                  </a:lnTo>
                  <a:lnTo>
                    <a:pt x="742" y="20"/>
                  </a:lnTo>
                  <a:lnTo>
                    <a:pt x="776" y="4"/>
                  </a:lnTo>
                  <a:lnTo>
                    <a:pt x="749" y="0"/>
                  </a:lnTo>
                  <a:lnTo>
                    <a:pt x="716" y="7"/>
                  </a:lnTo>
                  <a:lnTo>
                    <a:pt x="696" y="35"/>
                  </a:lnTo>
                  <a:lnTo>
                    <a:pt x="658" y="52"/>
                  </a:lnTo>
                  <a:lnTo>
                    <a:pt x="662" y="63"/>
                  </a:lnTo>
                  <a:lnTo>
                    <a:pt x="675" y="69"/>
                  </a:lnTo>
                  <a:lnTo>
                    <a:pt x="662" y="74"/>
                  </a:lnTo>
                  <a:lnTo>
                    <a:pt x="660" y="82"/>
                  </a:lnTo>
                  <a:lnTo>
                    <a:pt x="629" y="98"/>
                  </a:lnTo>
                  <a:lnTo>
                    <a:pt x="623" y="92"/>
                  </a:lnTo>
                  <a:lnTo>
                    <a:pt x="629" y="83"/>
                  </a:lnTo>
                  <a:lnTo>
                    <a:pt x="648" y="77"/>
                  </a:lnTo>
                  <a:lnTo>
                    <a:pt x="647" y="69"/>
                  </a:lnTo>
                  <a:lnTo>
                    <a:pt x="638" y="63"/>
                  </a:lnTo>
                  <a:lnTo>
                    <a:pt x="608" y="74"/>
                  </a:lnTo>
                  <a:lnTo>
                    <a:pt x="620" y="80"/>
                  </a:lnTo>
                  <a:lnTo>
                    <a:pt x="599" y="95"/>
                  </a:lnTo>
                  <a:lnTo>
                    <a:pt x="567" y="93"/>
                  </a:lnTo>
                  <a:lnTo>
                    <a:pt x="544" y="85"/>
                  </a:lnTo>
                  <a:lnTo>
                    <a:pt x="540" y="76"/>
                  </a:lnTo>
                  <a:lnTo>
                    <a:pt x="494" y="85"/>
                  </a:lnTo>
                  <a:lnTo>
                    <a:pt x="502" y="89"/>
                  </a:lnTo>
                  <a:lnTo>
                    <a:pt x="494" y="96"/>
                  </a:lnTo>
                  <a:lnTo>
                    <a:pt x="475" y="89"/>
                  </a:lnTo>
                  <a:lnTo>
                    <a:pt x="440" y="95"/>
                  </a:lnTo>
                  <a:lnTo>
                    <a:pt x="418" y="92"/>
                  </a:lnTo>
                  <a:lnTo>
                    <a:pt x="437" y="85"/>
                  </a:lnTo>
                  <a:lnTo>
                    <a:pt x="440" y="79"/>
                  </a:lnTo>
                  <a:lnTo>
                    <a:pt x="401" y="71"/>
                  </a:lnTo>
                  <a:lnTo>
                    <a:pt x="384" y="63"/>
                  </a:lnTo>
                  <a:lnTo>
                    <a:pt x="367" y="63"/>
                  </a:lnTo>
                  <a:lnTo>
                    <a:pt x="353" y="69"/>
                  </a:lnTo>
                  <a:lnTo>
                    <a:pt x="345" y="69"/>
                  </a:lnTo>
                  <a:lnTo>
                    <a:pt x="355" y="60"/>
                  </a:lnTo>
                  <a:lnTo>
                    <a:pt x="333" y="69"/>
                  </a:lnTo>
                  <a:lnTo>
                    <a:pt x="328" y="66"/>
                  </a:lnTo>
                  <a:lnTo>
                    <a:pt x="332" y="58"/>
                  </a:lnTo>
                  <a:lnTo>
                    <a:pt x="326" y="51"/>
                  </a:lnTo>
                  <a:lnTo>
                    <a:pt x="298" y="63"/>
                  </a:lnTo>
                  <a:lnTo>
                    <a:pt x="300" y="55"/>
                  </a:lnTo>
                  <a:lnTo>
                    <a:pt x="246" y="69"/>
                  </a:lnTo>
                  <a:lnTo>
                    <a:pt x="229" y="67"/>
                  </a:lnTo>
                  <a:lnTo>
                    <a:pt x="207" y="77"/>
                  </a:lnTo>
                  <a:lnTo>
                    <a:pt x="170" y="64"/>
                  </a:lnTo>
                  <a:lnTo>
                    <a:pt x="0" y="207"/>
                  </a:lnTo>
                  <a:lnTo>
                    <a:pt x="0" y="212"/>
                  </a:lnTo>
                  <a:lnTo>
                    <a:pt x="20" y="209"/>
                  </a:lnTo>
                  <a:lnTo>
                    <a:pt x="16" y="215"/>
                  </a:lnTo>
                  <a:lnTo>
                    <a:pt x="20" y="231"/>
                  </a:lnTo>
                  <a:lnTo>
                    <a:pt x="55" y="219"/>
                  </a:lnTo>
                  <a:lnTo>
                    <a:pt x="52" y="233"/>
                  </a:lnTo>
                  <a:lnTo>
                    <a:pt x="57" y="236"/>
                  </a:lnTo>
                  <a:lnTo>
                    <a:pt x="47" y="270"/>
                  </a:lnTo>
                  <a:lnTo>
                    <a:pt x="61" y="283"/>
                  </a:lnTo>
                  <a:lnTo>
                    <a:pt x="45" y="298"/>
                  </a:lnTo>
                  <a:lnTo>
                    <a:pt x="23" y="315"/>
                  </a:lnTo>
                  <a:lnTo>
                    <a:pt x="23" y="337"/>
                  </a:lnTo>
                  <a:lnTo>
                    <a:pt x="30" y="342"/>
                  </a:lnTo>
                  <a:lnTo>
                    <a:pt x="23" y="362"/>
                  </a:lnTo>
                  <a:lnTo>
                    <a:pt x="41" y="374"/>
                  </a:lnTo>
                  <a:lnTo>
                    <a:pt x="61" y="398"/>
                  </a:lnTo>
                  <a:lnTo>
                    <a:pt x="419" y="398"/>
                  </a:lnTo>
                  <a:lnTo>
                    <a:pt x="428" y="391"/>
                  </a:lnTo>
                  <a:lnTo>
                    <a:pt x="430" y="404"/>
                  </a:lnTo>
                  <a:lnTo>
                    <a:pt x="484" y="416"/>
                  </a:lnTo>
                  <a:lnTo>
                    <a:pt x="482" y="417"/>
                  </a:lnTo>
                  <a:lnTo>
                    <a:pt x="515" y="398"/>
                  </a:lnTo>
                  <a:lnTo>
                    <a:pt x="533" y="401"/>
                  </a:lnTo>
                  <a:lnTo>
                    <a:pt x="536" y="417"/>
                  </a:lnTo>
                  <a:lnTo>
                    <a:pt x="547" y="417"/>
                  </a:lnTo>
                  <a:lnTo>
                    <a:pt x="541" y="441"/>
                  </a:lnTo>
                  <a:lnTo>
                    <a:pt x="546" y="445"/>
                  </a:lnTo>
                  <a:lnTo>
                    <a:pt x="544" y="445"/>
                  </a:lnTo>
                  <a:lnTo>
                    <a:pt x="586" y="452"/>
                  </a:lnTo>
                  <a:lnTo>
                    <a:pt x="592" y="471"/>
                  </a:lnTo>
                  <a:lnTo>
                    <a:pt x="585" y="476"/>
                  </a:lnTo>
                  <a:lnTo>
                    <a:pt x="571" y="464"/>
                  </a:lnTo>
                  <a:lnTo>
                    <a:pt x="554" y="496"/>
                  </a:lnTo>
                  <a:lnTo>
                    <a:pt x="543" y="501"/>
                  </a:lnTo>
                  <a:lnTo>
                    <a:pt x="544" y="501"/>
                  </a:lnTo>
                  <a:lnTo>
                    <a:pt x="522" y="523"/>
                  </a:lnTo>
                  <a:lnTo>
                    <a:pt x="553" y="509"/>
                  </a:lnTo>
                  <a:lnTo>
                    <a:pt x="591" y="504"/>
                  </a:lnTo>
                  <a:lnTo>
                    <a:pt x="589" y="496"/>
                  </a:lnTo>
                  <a:lnTo>
                    <a:pt x="581" y="498"/>
                  </a:lnTo>
                  <a:lnTo>
                    <a:pt x="588" y="489"/>
                  </a:lnTo>
                  <a:lnTo>
                    <a:pt x="623" y="487"/>
                  </a:lnTo>
                  <a:lnTo>
                    <a:pt x="638" y="479"/>
                  </a:lnTo>
                  <a:lnTo>
                    <a:pt x="660" y="469"/>
                  </a:lnTo>
                  <a:lnTo>
                    <a:pt x="700" y="469"/>
                  </a:lnTo>
                  <a:lnTo>
                    <a:pt x="719" y="463"/>
                  </a:lnTo>
                  <a:lnTo>
                    <a:pt x="747" y="425"/>
                  </a:lnTo>
                  <a:lnTo>
                    <a:pt x="766" y="432"/>
                  </a:lnTo>
                  <a:lnTo>
                    <a:pt x="761" y="455"/>
                  </a:lnTo>
                  <a:lnTo>
                    <a:pt x="766" y="464"/>
                  </a:lnTo>
                  <a:lnTo>
                    <a:pt x="765" y="464"/>
                  </a:lnTo>
                </a:path>
              </a:pathLst>
            </a:custGeom>
            <a:solidFill>
              <a:srgbClr val="92D050"/>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36" name="Freeform 187"/>
            <p:cNvSpPr>
              <a:spLocks/>
            </p:cNvSpPr>
            <p:nvPr/>
          </p:nvSpPr>
          <p:spPr bwMode="auto">
            <a:xfrm>
              <a:off x="593725" y="1871688"/>
              <a:ext cx="1020763" cy="419100"/>
            </a:xfrm>
            <a:custGeom>
              <a:avLst/>
              <a:gdLst>
                <a:gd name="T0" fmla="*/ 2147483647 w 570"/>
                <a:gd name="T1" fmla="*/ 2147483647 h 267"/>
                <a:gd name="T2" fmla="*/ 2147483647 w 570"/>
                <a:gd name="T3" fmla="*/ 2147483647 h 267"/>
                <a:gd name="T4" fmla="*/ 2147483647 w 570"/>
                <a:gd name="T5" fmla="*/ 2147483647 h 267"/>
                <a:gd name="T6" fmla="*/ 2147483647 w 570"/>
                <a:gd name="T7" fmla="*/ 2147483647 h 267"/>
                <a:gd name="T8" fmla="*/ 2147483647 w 570"/>
                <a:gd name="T9" fmla="*/ 2147483647 h 267"/>
                <a:gd name="T10" fmla="*/ 2147483647 w 570"/>
                <a:gd name="T11" fmla="*/ 2147483647 h 267"/>
                <a:gd name="T12" fmla="*/ 2147483647 w 570"/>
                <a:gd name="T13" fmla="*/ 2147483647 h 267"/>
                <a:gd name="T14" fmla="*/ 2147483647 w 570"/>
                <a:gd name="T15" fmla="*/ 2147483647 h 267"/>
                <a:gd name="T16" fmla="*/ 2147483647 w 570"/>
                <a:gd name="T17" fmla="*/ 2147483647 h 267"/>
                <a:gd name="T18" fmla="*/ 2147483647 w 570"/>
                <a:gd name="T19" fmla="*/ 2147483647 h 267"/>
                <a:gd name="T20" fmla="*/ 2147483647 w 570"/>
                <a:gd name="T21" fmla="*/ 2147483647 h 267"/>
                <a:gd name="T22" fmla="*/ 2147483647 w 570"/>
                <a:gd name="T23" fmla="*/ 2147483647 h 267"/>
                <a:gd name="T24" fmla="*/ 2147483647 w 570"/>
                <a:gd name="T25" fmla="*/ 2147483647 h 267"/>
                <a:gd name="T26" fmla="*/ 2147483647 w 570"/>
                <a:gd name="T27" fmla="*/ 2147483647 h 267"/>
                <a:gd name="T28" fmla="*/ 2147483647 w 570"/>
                <a:gd name="T29" fmla="*/ 2147483647 h 267"/>
                <a:gd name="T30" fmla="*/ 2147483647 w 570"/>
                <a:gd name="T31" fmla="*/ 2147483647 h 267"/>
                <a:gd name="T32" fmla="*/ 2147483647 w 570"/>
                <a:gd name="T33" fmla="*/ 2147483647 h 267"/>
                <a:gd name="T34" fmla="*/ 2147483647 w 570"/>
                <a:gd name="T35" fmla="*/ 2147483647 h 267"/>
                <a:gd name="T36" fmla="*/ 2147483647 w 570"/>
                <a:gd name="T37" fmla="*/ 2147483647 h 267"/>
                <a:gd name="T38" fmla="*/ 2147483647 w 570"/>
                <a:gd name="T39" fmla="*/ 2147483647 h 267"/>
                <a:gd name="T40" fmla="*/ 2147483647 w 570"/>
                <a:gd name="T41" fmla="*/ 2147483647 h 267"/>
                <a:gd name="T42" fmla="*/ 2147483647 w 570"/>
                <a:gd name="T43" fmla="*/ 2147483647 h 267"/>
                <a:gd name="T44" fmla="*/ 2147483647 w 570"/>
                <a:gd name="T45" fmla="*/ 2147483647 h 267"/>
                <a:gd name="T46" fmla="*/ 2147483647 w 570"/>
                <a:gd name="T47" fmla="*/ 2147483647 h 267"/>
                <a:gd name="T48" fmla="*/ 2147483647 w 570"/>
                <a:gd name="T49" fmla="*/ 2147483647 h 267"/>
                <a:gd name="T50" fmla="*/ 2147483647 w 570"/>
                <a:gd name="T51" fmla="*/ 2147483647 h 267"/>
                <a:gd name="T52" fmla="*/ 2147483647 w 570"/>
                <a:gd name="T53" fmla="*/ 2147483647 h 267"/>
                <a:gd name="T54" fmla="*/ 2147483647 w 570"/>
                <a:gd name="T55" fmla="*/ 2147483647 h 267"/>
                <a:gd name="T56" fmla="*/ 2147483647 w 570"/>
                <a:gd name="T57" fmla="*/ 2147483647 h 267"/>
                <a:gd name="T58" fmla="*/ 2147483647 w 570"/>
                <a:gd name="T59" fmla="*/ 2147483647 h 267"/>
                <a:gd name="T60" fmla="*/ 2147483647 w 570"/>
                <a:gd name="T61" fmla="*/ 2147483647 h 267"/>
                <a:gd name="T62" fmla="*/ 2147483647 w 570"/>
                <a:gd name="T63" fmla="*/ 2147483647 h 267"/>
                <a:gd name="T64" fmla="*/ 2147483647 w 570"/>
                <a:gd name="T65" fmla="*/ 2147483647 h 267"/>
                <a:gd name="T66" fmla="*/ 2147483647 w 570"/>
                <a:gd name="T67" fmla="*/ 2147483647 h 267"/>
                <a:gd name="T68" fmla="*/ 2147483647 w 570"/>
                <a:gd name="T69" fmla="*/ 2147483647 h 267"/>
                <a:gd name="T70" fmla="*/ 2147483647 w 570"/>
                <a:gd name="T71" fmla="*/ 2147483647 h 267"/>
                <a:gd name="T72" fmla="*/ 2147483647 w 570"/>
                <a:gd name="T73" fmla="*/ 2147483647 h 267"/>
                <a:gd name="T74" fmla="*/ 2147483647 w 570"/>
                <a:gd name="T75" fmla="*/ 0 h 267"/>
                <a:gd name="T76" fmla="*/ 2147483647 w 570"/>
                <a:gd name="T77" fmla="*/ 2147483647 h 267"/>
                <a:gd name="T78" fmla="*/ 2147483647 w 570"/>
                <a:gd name="T79" fmla="*/ 2147483647 h 267"/>
                <a:gd name="T80" fmla="*/ 2147483647 w 570"/>
                <a:gd name="T81" fmla="*/ 2147483647 h 2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0"/>
                <a:gd name="T124" fmla="*/ 0 h 267"/>
                <a:gd name="T125" fmla="*/ 570 w 570"/>
                <a:gd name="T126" fmla="*/ 267 h 2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0" h="267">
                  <a:moveTo>
                    <a:pt x="400" y="166"/>
                  </a:moveTo>
                  <a:lnTo>
                    <a:pt x="400" y="171"/>
                  </a:lnTo>
                  <a:lnTo>
                    <a:pt x="420" y="168"/>
                  </a:lnTo>
                  <a:lnTo>
                    <a:pt x="416" y="174"/>
                  </a:lnTo>
                  <a:lnTo>
                    <a:pt x="420" y="190"/>
                  </a:lnTo>
                  <a:lnTo>
                    <a:pt x="455" y="178"/>
                  </a:lnTo>
                  <a:lnTo>
                    <a:pt x="452" y="192"/>
                  </a:lnTo>
                  <a:lnTo>
                    <a:pt x="457" y="195"/>
                  </a:lnTo>
                  <a:lnTo>
                    <a:pt x="447" y="229"/>
                  </a:lnTo>
                  <a:lnTo>
                    <a:pt x="461" y="242"/>
                  </a:lnTo>
                  <a:lnTo>
                    <a:pt x="445" y="257"/>
                  </a:lnTo>
                  <a:lnTo>
                    <a:pt x="434" y="260"/>
                  </a:lnTo>
                  <a:lnTo>
                    <a:pt x="431" y="257"/>
                  </a:lnTo>
                  <a:lnTo>
                    <a:pt x="434" y="242"/>
                  </a:lnTo>
                  <a:lnTo>
                    <a:pt x="438" y="238"/>
                  </a:lnTo>
                  <a:lnTo>
                    <a:pt x="430" y="235"/>
                  </a:lnTo>
                  <a:lnTo>
                    <a:pt x="426" y="251"/>
                  </a:lnTo>
                  <a:lnTo>
                    <a:pt x="417" y="261"/>
                  </a:lnTo>
                  <a:lnTo>
                    <a:pt x="413" y="249"/>
                  </a:lnTo>
                  <a:lnTo>
                    <a:pt x="423" y="233"/>
                  </a:lnTo>
                  <a:lnTo>
                    <a:pt x="416" y="235"/>
                  </a:lnTo>
                  <a:lnTo>
                    <a:pt x="420" y="226"/>
                  </a:lnTo>
                  <a:lnTo>
                    <a:pt x="431" y="222"/>
                  </a:lnTo>
                  <a:lnTo>
                    <a:pt x="438" y="225"/>
                  </a:lnTo>
                  <a:lnTo>
                    <a:pt x="441" y="213"/>
                  </a:lnTo>
                  <a:lnTo>
                    <a:pt x="423" y="223"/>
                  </a:lnTo>
                  <a:lnTo>
                    <a:pt x="443" y="195"/>
                  </a:lnTo>
                  <a:lnTo>
                    <a:pt x="429" y="201"/>
                  </a:lnTo>
                  <a:lnTo>
                    <a:pt x="430" y="209"/>
                  </a:lnTo>
                  <a:lnTo>
                    <a:pt x="406" y="236"/>
                  </a:lnTo>
                  <a:lnTo>
                    <a:pt x="417" y="204"/>
                  </a:lnTo>
                  <a:lnTo>
                    <a:pt x="400" y="182"/>
                  </a:lnTo>
                  <a:lnTo>
                    <a:pt x="407" y="175"/>
                  </a:lnTo>
                  <a:lnTo>
                    <a:pt x="396" y="178"/>
                  </a:lnTo>
                  <a:lnTo>
                    <a:pt x="355" y="174"/>
                  </a:lnTo>
                  <a:lnTo>
                    <a:pt x="340" y="160"/>
                  </a:lnTo>
                  <a:lnTo>
                    <a:pt x="323" y="157"/>
                  </a:lnTo>
                  <a:lnTo>
                    <a:pt x="299" y="175"/>
                  </a:lnTo>
                  <a:lnTo>
                    <a:pt x="247" y="187"/>
                  </a:lnTo>
                  <a:lnTo>
                    <a:pt x="284" y="162"/>
                  </a:lnTo>
                  <a:lnTo>
                    <a:pt x="309" y="153"/>
                  </a:lnTo>
                  <a:lnTo>
                    <a:pt x="301" y="153"/>
                  </a:lnTo>
                  <a:lnTo>
                    <a:pt x="229" y="182"/>
                  </a:lnTo>
                  <a:lnTo>
                    <a:pt x="219" y="190"/>
                  </a:lnTo>
                  <a:lnTo>
                    <a:pt x="225" y="192"/>
                  </a:lnTo>
                  <a:lnTo>
                    <a:pt x="212" y="198"/>
                  </a:lnTo>
                  <a:lnTo>
                    <a:pt x="149" y="223"/>
                  </a:lnTo>
                  <a:lnTo>
                    <a:pt x="105" y="239"/>
                  </a:lnTo>
                  <a:lnTo>
                    <a:pt x="0" y="267"/>
                  </a:lnTo>
                  <a:lnTo>
                    <a:pt x="147" y="213"/>
                  </a:lnTo>
                  <a:lnTo>
                    <a:pt x="173" y="194"/>
                  </a:lnTo>
                  <a:lnTo>
                    <a:pt x="147" y="198"/>
                  </a:lnTo>
                  <a:lnTo>
                    <a:pt x="149" y="192"/>
                  </a:lnTo>
                  <a:lnTo>
                    <a:pt x="122" y="194"/>
                  </a:lnTo>
                  <a:lnTo>
                    <a:pt x="142" y="172"/>
                  </a:lnTo>
                  <a:lnTo>
                    <a:pt x="114" y="178"/>
                  </a:lnTo>
                  <a:lnTo>
                    <a:pt x="124" y="149"/>
                  </a:lnTo>
                  <a:lnTo>
                    <a:pt x="170" y="125"/>
                  </a:lnTo>
                  <a:lnTo>
                    <a:pt x="223" y="118"/>
                  </a:lnTo>
                  <a:lnTo>
                    <a:pt x="250" y="96"/>
                  </a:lnTo>
                  <a:lnTo>
                    <a:pt x="223" y="103"/>
                  </a:lnTo>
                  <a:lnTo>
                    <a:pt x="198" y="102"/>
                  </a:lnTo>
                  <a:lnTo>
                    <a:pt x="187" y="99"/>
                  </a:lnTo>
                  <a:lnTo>
                    <a:pt x="199" y="89"/>
                  </a:lnTo>
                  <a:lnTo>
                    <a:pt x="188" y="86"/>
                  </a:lnTo>
                  <a:lnTo>
                    <a:pt x="244" y="71"/>
                  </a:lnTo>
                  <a:lnTo>
                    <a:pt x="254" y="71"/>
                  </a:lnTo>
                  <a:lnTo>
                    <a:pt x="244" y="77"/>
                  </a:lnTo>
                  <a:lnTo>
                    <a:pt x="275" y="71"/>
                  </a:lnTo>
                  <a:lnTo>
                    <a:pt x="271" y="61"/>
                  </a:lnTo>
                  <a:lnTo>
                    <a:pt x="275" y="54"/>
                  </a:lnTo>
                  <a:lnTo>
                    <a:pt x="267" y="44"/>
                  </a:lnTo>
                  <a:lnTo>
                    <a:pt x="280" y="36"/>
                  </a:lnTo>
                  <a:lnTo>
                    <a:pt x="312" y="32"/>
                  </a:lnTo>
                  <a:lnTo>
                    <a:pt x="361" y="14"/>
                  </a:lnTo>
                  <a:lnTo>
                    <a:pt x="438" y="0"/>
                  </a:lnTo>
                  <a:lnTo>
                    <a:pt x="451" y="3"/>
                  </a:lnTo>
                  <a:lnTo>
                    <a:pt x="450" y="7"/>
                  </a:lnTo>
                  <a:lnTo>
                    <a:pt x="469" y="7"/>
                  </a:lnTo>
                  <a:lnTo>
                    <a:pt x="472" y="11"/>
                  </a:lnTo>
                  <a:lnTo>
                    <a:pt x="558" y="17"/>
                  </a:lnTo>
                  <a:lnTo>
                    <a:pt x="570" y="23"/>
                  </a:lnTo>
                  <a:lnTo>
                    <a:pt x="400" y="16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37" name="Freeform 188"/>
            <p:cNvSpPr>
              <a:spLocks/>
            </p:cNvSpPr>
            <p:nvPr/>
          </p:nvSpPr>
          <p:spPr bwMode="auto">
            <a:xfrm>
              <a:off x="593725" y="1871688"/>
              <a:ext cx="1020763" cy="419100"/>
            </a:xfrm>
            <a:custGeom>
              <a:avLst/>
              <a:gdLst>
                <a:gd name="T0" fmla="*/ 2147483647 w 570"/>
                <a:gd name="T1" fmla="*/ 2147483647 h 267"/>
                <a:gd name="T2" fmla="*/ 2147483647 w 570"/>
                <a:gd name="T3" fmla="*/ 2147483647 h 267"/>
                <a:gd name="T4" fmla="*/ 2147483647 w 570"/>
                <a:gd name="T5" fmla="*/ 2147483647 h 267"/>
                <a:gd name="T6" fmla="*/ 2147483647 w 570"/>
                <a:gd name="T7" fmla="*/ 2147483647 h 267"/>
                <a:gd name="T8" fmla="*/ 2147483647 w 570"/>
                <a:gd name="T9" fmla="*/ 2147483647 h 267"/>
                <a:gd name="T10" fmla="*/ 2147483647 w 570"/>
                <a:gd name="T11" fmla="*/ 2147483647 h 267"/>
                <a:gd name="T12" fmla="*/ 2147483647 w 570"/>
                <a:gd name="T13" fmla="*/ 2147483647 h 267"/>
                <a:gd name="T14" fmla="*/ 2147483647 w 570"/>
                <a:gd name="T15" fmla="*/ 2147483647 h 267"/>
                <a:gd name="T16" fmla="*/ 2147483647 w 570"/>
                <a:gd name="T17" fmla="*/ 2147483647 h 267"/>
                <a:gd name="T18" fmla="*/ 2147483647 w 570"/>
                <a:gd name="T19" fmla="*/ 2147483647 h 267"/>
                <a:gd name="T20" fmla="*/ 2147483647 w 570"/>
                <a:gd name="T21" fmla="*/ 2147483647 h 267"/>
                <a:gd name="T22" fmla="*/ 2147483647 w 570"/>
                <a:gd name="T23" fmla="*/ 2147483647 h 267"/>
                <a:gd name="T24" fmla="*/ 2147483647 w 570"/>
                <a:gd name="T25" fmla="*/ 2147483647 h 267"/>
                <a:gd name="T26" fmla="*/ 2147483647 w 570"/>
                <a:gd name="T27" fmla="*/ 2147483647 h 267"/>
                <a:gd name="T28" fmla="*/ 2147483647 w 570"/>
                <a:gd name="T29" fmla="*/ 2147483647 h 267"/>
                <a:gd name="T30" fmla="*/ 2147483647 w 570"/>
                <a:gd name="T31" fmla="*/ 2147483647 h 267"/>
                <a:gd name="T32" fmla="*/ 2147483647 w 570"/>
                <a:gd name="T33" fmla="*/ 2147483647 h 267"/>
                <a:gd name="T34" fmla="*/ 2147483647 w 570"/>
                <a:gd name="T35" fmla="*/ 2147483647 h 267"/>
                <a:gd name="T36" fmla="*/ 2147483647 w 570"/>
                <a:gd name="T37" fmla="*/ 2147483647 h 267"/>
                <a:gd name="T38" fmla="*/ 2147483647 w 570"/>
                <a:gd name="T39" fmla="*/ 2147483647 h 267"/>
                <a:gd name="T40" fmla="*/ 2147483647 w 570"/>
                <a:gd name="T41" fmla="*/ 2147483647 h 267"/>
                <a:gd name="T42" fmla="*/ 2147483647 w 570"/>
                <a:gd name="T43" fmla="*/ 2147483647 h 267"/>
                <a:gd name="T44" fmla="*/ 2147483647 w 570"/>
                <a:gd name="T45" fmla="*/ 2147483647 h 267"/>
                <a:gd name="T46" fmla="*/ 2147483647 w 570"/>
                <a:gd name="T47" fmla="*/ 2147483647 h 267"/>
                <a:gd name="T48" fmla="*/ 2147483647 w 570"/>
                <a:gd name="T49" fmla="*/ 2147483647 h 267"/>
                <a:gd name="T50" fmla="*/ 2147483647 w 570"/>
                <a:gd name="T51" fmla="*/ 2147483647 h 267"/>
                <a:gd name="T52" fmla="*/ 2147483647 w 570"/>
                <a:gd name="T53" fmla="*/ 2147483647 h 267"/>
                <a:gd name="T54" fmla="*/ 2147483647 w 570"/>
                <a:gd name="T55" fmla="*/ 2147483647 h 267"/>
                <a:gd name="T56" fmla="*/ 2147483647 w 570"/>
                <a:gd name="T57" fmla="*/ 2147483647 h 267"/>
                <a:gd name="T58" fmla="*/ 2147483647 w 570"/>
                <a:gd name="T59" fmla="*/ 2147483647 h 267"/>
                <a:gd name="T60" fmla="*/ 2147483647 w 570"/>
                <a:gd name="T61" fmla="*/ 2147483647 h 267"/>
                <a:gd name="T62" fmla="*/ 2147483647 w 570"/>
                <a:gd name="T63" fmla="*/ 2147483647 h 267"/>
                <a:gd name="T64" fmla="*/ 2147483647 w 570"/>
                <a:gd name="T65" fmla="*/ 2147483647 h 267"/>
                <a:gd name="T66" fmla="*/ 2147483647 w 570"/>
                <a:gd name="T67" fmla="*/ 2147483647 h 267"/>
                <a:gd name="T68" fmla="*/ 2147483647 w 570"/>
                <a:gd name="T69" fmla="*/ 2147483647 h 267"/>
                <a:gd name="T70" fmla="*/ 2147483647 w 570"/>
                <a:gd name="T71" fmla="*/ 2147483647 h 267"/>
                <a:gd name="T72" fmla="*/ 2147483647 w 570"/>
                <a:gd name="T73" fmla="*/ 2147483647 h 267"/>
                <a:gd name="T74" fmla="*/ 2147483647 w 570"/>
                <a:gd name="T75" fmla="*/ 0 h 267"/>
                <a:gd name="T76" fmla="*/ 2147483647 w 570"/>
                <a:gd name="T77" fmla="*/ 2147483647 h 267"/>
                <a:gd name="T78" fmla="*/ 2147483647 w 570"/>
                <a:gd name="T79" fmla="*/ 2147483647 h 267"/>
                <a:gd name="T80" fmla="*/ 2147483647 w 570"/>
                <a:gd name="T81" fmla="*/ 2147483647 h 2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0"/>
                <a:gd name="T124" fmla="*/ 0 h 267"/>
                <a:gd name="T125" fmla="*/ 570 w 570"/>
                <a:gd name="T126" fmla="*/ 267 h 2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0" h="267">
                  <a:moveTo>
                    <a:pt x="400" y="166"/>
                  </a:moveTo>
                  <a:lnTo>
                    <a:pt x="400" y="171"/>
                  </a:lnTo>
                  <a:lnTo>
                    <a:pt x="420" y="168"/>
                  </a:lnTo>
                  <a:lnTo>
                    <a:pt x="416" y="174"/>
                  </a:lnTo>
                  <a:lnTo>
                    <a:pt x="420" y="190"/>
                  </a:lnTo>
                  <a:lnTo>
                    <a:pt x="455" y="178"/>
                  </a:lnTo>
                  <a:lnTo>
                    <a:pt x="452" y="192"/>
                  </a:lnTo>
                  <a:lnTo>
                    <a:pt x="457" y="195"/>
                  </a:lnTo>
                  <a:lnTo>
                    <a:pt x="447" y="229"/>
                  </a:lnTo>
                  <a:lnTo>
                    <a:pt x="461" y="242"/>
                  </a:lnTo>
                  <a:lnTo>
                    <a:pt x="445" y="257"/>
                  </a:lnTo>
                  <a:lnTo>
                    <a:pt x="434" y="260"/>
                  </a:lnTo>
                  <a:lnTo>
                    <a:pt x="431" y="257"/>
                  </a:lnTo>
                  <a:lnTo>
                    <a:pt x="434" y="242"/>
                  </a:lnTo>
                  <a:lnTo>
                    <a:pt x="438" y="238"/>
                  </a:lnTo>
                  <a:lnTo>
                    <a:pt x="430" y="235"/>
                  </a:lnTo>
                  <a:lnTo>
                    <a:pt x="426" y="251"/>
                  </a:lnTo>
                  <a:lnTo>
                    <a:pt x="417" y="261"/>
                  </a:lnTo>
                  <a:lnTo>
                    <a:pt x="413" y="249"/>
                  </a:lnTo>
                  <a:lnTo>
                    <a:pt x="423" y="233"/>
                  </a:lnTo>
                  <a:lnTo>
                    <a:pt x="416" y="235"/>
                  </a:lnTo>
                  <a:lnTo>
                    <a:pt x="420" y="226"/>
                  </a:lnTo>
                  <a:lnTo>
                    <a:pt x="431" y="222"/>
                  </a:lnTo>
                  <a:lnTo>
                    <a:pt x="438" y="225"/>
                  </a:lnTo>
                  <a:lnTo>
                    <a:pt x="441" y="213"/>
                  </a:lnTo>
                  <a:lnTo>
                    <a:pt x="423" y="223"/>
                  </a:lnTo>
                  <a:lnTo>
                    <a:pt x="443" y="195"/>
                  </a:lnTo>
                  <a:lnTo>
                    <a:pt x="429" y="201"/>
                  </a:lnTo>
                  <a:lnTo>
                    <a:pt x="430" y="209"/>
                  </a:lnTo>
                  <a:lnTo>
                    <a:pt x="406" y="236"/>
                  </a:lnTo>
                  <a:lnTo>
                    <a:pt x="417" y="204"/>
                  </a:lnTo>
                  <a:lnTo>
                    <a:pt x="400" y="182"/>
                  </a:lnTo>
                  <a:lnTo>
                    <a:pt x="407" y="175"/>
                  </a:lnTo>
                  <a:lnTo>
                    <a:pt x="396" y="178"/>
                  </a:lnTo>
                  <a:lnTo>
                    <a:pt x="355" y="174"/>
                  </a:lnTo>
                  <a:lnTo>
                    <a:pt x="340" y="160"/>
                  </a:lnTo>
                  <a:lnTo>
                    <a:pt x="323" y="157"/>
                  </a:lnTo>
                  <a:lnTo>
                    <a:pt x="299" y="175"/>
                  </a:lnTo>
                  <a:lnTo>
                    <a:pt x="247" y="187"/>
                  </a:lnTo>
                  <a:lnTo>
                    <a:pt x="284" y="162"/>
                  </a:lnTo>
                  <a:lnTo>
                    <a:pt x="309" y="153"/>
                  </a:lnTo>
                  <a:lnTo>
                    <a:pt x="301" y="153"/>
                  </a:lnTo>
                  <a:lnTo>
                    <a:pt x="229" y="182"/>
                  </a:lnTo>
                  <a:lnTo>
                    <a:pt x="219" y="190"/>
                  </a:lnTo>
                  <a:lnTo>
                    <a:pt x="225" y="192"/>
                  </a:lnTo>
                  <a:lnTo>
                    <a:pt x="212" y="198"/>
                  </a:lnTo>
                  <a:lnTo>
                    <a:pt x="149" y="223"/>
                  </a:lnTo>
                  <a:lnTo>
                    <a:pt x="105" y="239"/>
                  </a:lnTo>
                  <a:lnTo>
                    <a:pt x="0" y="267"/>
                  </a:lnTo>
                  <a:lnTo>
                    <a:pt x="147" y="213"/>
                  </a:lnTo>
                  <a:lnTo>
                    <a:pt x="173" y="194"/>
                  </a:lnTo>
                  <a:lnTo>
                    <a:pt x="147" y="198"/>
                  </a:lnTo>
                  <a:lnTo>
                    <a:pt x="149" y="192"/>
                  </a:lnTo>
                  <a:lnTo>
                    <a:pt x="122" y="194"/>
                  </a:lnTo>
                  <a:lnTo>
                    <a:pt x="142" y="172"/>
                  </a:lnTo>
                  <a:lnTo>
                    <a:pt x="114" y="178"/>
                  </a:lnTo>
                  <a:lnTo>
                    <a:pt x="124" y="149"/>
                  </a:lnTo>
                  <a:lnTo>
                    <a:pt x="170" y="125"/>
                  </a:lnTo>
                  <a:lnTo>
                    <a:pt x="223" y="118"/>
                  </a:lnTo>
                  <a:lnTo>
                    <a:pt x="250" y="96"/>
                  </a:lnTo>
                  <a:lnTo>
                    <a:pt x="223" y="103"/>
                  </a:lnTo>
                  <a:lnTo>
                    <a:pt x="198" y="102"/>
                  </a:lnTo>
                  <a:lnTo>
                    <a:pt x="187" y="99"/>
                  </a:lnTo>
                  <a:lnTo>
                    <a:pt x="199" y="89"/>
                  </a:lnTo>
                  <a:lnTo>
                    <a:pt x="188" y="86"/>
                  </a:lnTo>
                  <a:lnTo>
                    <a:pt x="244" y="71"/>
                  </a:lnTo>
                  <a:lnTo>
                    <a:pt x="254" y="71"/>
                  </a:lnTo>
                  <a:lnTo>
                    <a:pt x="244" y="77"/>
                  </a:lnTo>
                  <a:lnTo>
                    <a:pt x="275" y="71"/>
                  </a:lnTo>
                  <a:lnTo>
                    <a:pt x="271" y="61"/>
                  </a:lnTo>
                  <a:lnTo>
                    <a:pt x="275" y="54"/>
                  </a:lnTo>
                  <a:lnTo>
                    <a:pt x="267" y="44"/>
                  </a:lnTo>
                  <a:lnTo>
                    <a:pt x="280" y="36"/>
                  </a:lnTo>
                  <a:lnTo>
                    <a:pt x="312" y="32"/>
                  </a:lnTo>
                  <a:lnTo>
                    <a:pt x="361" y="14"/>
                  </a:lnTo>
                  <a:lnTo>
                    <a:pt x="438" y="0"/>
                  </a:lnTo>
                  <a:lnTo>
                    <a:pt x="451" y="3"/>
                  </a:lnTo>
                  <a:lnTo>
                    <a:pt x="450" y="7"/>
                  </a:lnTo>
                  <a:lnTo>
                    <a:pt x="469" y="7"/>
                  </a:lnTo>
                  <a:lnTo>
                    <a:pt x="472" y="11"/>
                  </a:lnTo>
                  <a:lnTo>
                    <a:pt x="558" y="17"/>
                  </a:lnTo>
                  <a:lnTo>
                    <a:pt x="570" y="23"/>
                  </a:lnTo>
                  <a:lnTo>
                    <a:pt x="400" y="166"/>
                  </a:lnTo>
                </a:path>
              </a:pathLst>
            </a:custGeom>
            <a:solidFill>
              <a:srgbClr val="FFCCFF"/>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80" name="Freeform 189"/>
            <p:cNvSpPr>
              <a:spLocks/>
            </p:cNvSpPr>
            <p:nvPr/>
          </p:nvSpPr>
          <p:spPr bwMode="auto">
            <a:xfrm>
              <a:off x="1300163" y="2874988"/>
              <a:ext cx="700087" cy="500062"/>
            </a:xfrm>
            <a:custGeom>
              <a:avLst/>
              <a:gdLst>
                <a:gd name="T0" fmla="*/ 2147483647 w 390"/>
                <a:gd name="T1" fmla="*/ 2147483647 h 318"/>
                <a:gd name="T2" fmla="*/ 2147483647 w 390"/>
                <a:gd name="T3" fmla="*/ 2147483647 h 318"/>
                <a:gd name="T4" fmla="*/ 2147483647 w 390"/>
                <a:gd name="T5" fmla="*/ 2147483647 h 318"/>
                <a:gd name="T6" fmla="*/ 2147483647 w 390"/>
                <a:gd name="T7" fmla="*/ 2147483647 h 318"/>
                <a:gd name="T8" fmla="*/ 2147483647 w 390"/>
                <a:gd name="T9" fmla="*/ 2147483647 h 318"/>
                <a:gd name="T10" fmla="*/ 2147483647 w 390"/>
                <a:gd name="T11" fmla="*/ 2147483647 h 318"/>
                <a:gd name="T12" fmla="*/ 2147483647 w 390"/>
                <a:gd name="T13" fmla="*/ 2147483647 h 318"/>
                <a:gd name="T14" fmla="*/ 2147483647 w 390"/>
                <a:gd name="T15" fmla="*/ 2147483647 h 318"/>
                <a:gd name="T16" fmla="*/ 2147483647 w 390"/>
                <a:gd name="T17" fmla="*/ 2147483647 h 318"/>
                <a:gd name="T18" fmla="*/ 2147483647 w 390"/>
                <a:gd name="T19" fmla="*/ 2147483647 h 318"/>
                <a:gd name="T20" fmla="*/ 2147483647 w 390"/>
                <a:gd name="T21" fmla="*/ 2147483647 h 318"/>
                <a:gd name="T22" fmla="*/ 2147483647 w 390"/>
                <a:gd name="T23" fmla="*/ 2147483647 h 318"/>
                <a:gd name="T24" fmla="*/ 2147483647 w 390"/>
                <a:gd name="T25" fmla="*/ 2147483647 h 318"/>
                <a:gd name="T26" fmla="*/ 2147483647 w 390"/>
                <a:gd name="T27" fmla="*/ 2147483647 h 318"/>
                <a:gd name="T28" fmla="*/ 2147483647 w 390"/>
                <a:gd name="T29" fmla="*/ 2147483647 h 318"/>
                <a:gd name="T30" fmla="*/ 2147483647 w 390"/>
                <a:gd name="T31" fmla="*/ 2147483647 h 318"/>
                <a:gd name="T32" fmla="*/ 2147483647 w 390"/>
                <a:gd name="T33" fmla="*/ 2147483647 h 318"/>
                <a:gd name="T34" fmla="*/ 2147483647 w 390"/>
                <a:gd name="T35" fmla="*/ 2147483647 h 318"/>
                <a:gd name="T36" fmla="*/ 2147483647 w 390"/>
                <a:gd name="T37" fmla="*/ 2147483647 h 318"/>
                <a:gd name="T38" fmla="*/ 2147483647 w 390"/>
                <a:gd name="T39" fmla="*/ 2147483647 h 318"/>
                <a:gd name="T40" fmla="*/ 2147483647 w 390"/>
                <a:gd name="T41" fmla="*/ 2147483647 h 318"/>
                <a:gd name="T42" fmla="*/ 2147483647 w 390"/>
                <a:gd name="T43" fmla="*/ 2147483647 h 318"/>
                <a:gd name="T44" fmla="*/ 2147483647 w 390"/>
                <a:gd name="T45" fmla="*/ 2147483647 h 318"/>
                <a:gd name="T46" fmla="*/ 2147483647 w 390"/>
                <a:gd name="T47" fmla="*/ 2147483647 h 318"/>
                <a:gd name="T48" fmla="*/ 2147483647 w 390"/>
                <a:gd name="T49" fmla="*/ 2147483647 h 318"/>
                <a:gd name="T50" fmla="*/ 2147483647 w 390"/>
                <a:gd name="T51" fmla="*/ 2147483647 h 318"/>
                <a:gd name="T52" fmla="*/ 2147483647 w 390"/>
                <a:gd name="T53" fmla="*/ 2147483647 h 318"/>
                <a:gd name="T54" fmla="*/ 2147483647 w 390"/>
                <a:gd name="T55" fmla="*/ 2147483647 h 318"/>
                <a:gd name="T56" fmla="*/ 2147483647 w 390"/>
                <a:gd name="T57" fmla="*/ 2147483647 h 318"/>
                <a:gd name="T58" fmla="*/ 2147483647 w 390"/>
                <a:gd name="T59" fmla="*/ 2147483647 h 318"/>
                <a:gd name="T60" fmla="*/ 2147483647 w 390"/>
                <a:gd name="T61" fmla="*/ 2147483647 h 318"/>
                <a:gd name="T62" fmla="*/ 2147483647 w 390"/>
                <a:gd name="T63" fmla="*/ 2147483647 h 318"/>
                <a:gd name="T64" fmla="*/ 2147483647 w 390"/>
                <a:gd name="T65" fmla="*/ 2147483647 h 318"/>
                <a:gd name="T66" fmla="*/ 2147483647 w 390"/>
                <a:gd name="T67" fmla="*/ 2147483647 h 318"/>
                <a:gd name="T68" fmla="*/ 2147483647 w 390"/>
                <a:gd name="T69" fmla="*/ 2147483647 h 318"/>
                <a:gd name="T70" fmla="*/ 0 w 390"/>
                <a:gd name="T71" fmla="*/ 2147483647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0"/>
                <a:gd name="T109" fmla="*/ 0 h 318"/>
                <a:gd name="T110" fmla="*/ 390 w 390"/>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0" h="318">
                  <a:moveTo>
                    <a:pt x="0" y="4"/>
                  </a:moveTo>
                  <a:lnTo>
                    <a:pt x="2" y="53"/>
                  </a:lnTo>
                  <a:lnTo>
                    <a:pt x="19" y="75"/>
                  </a:lnTo>
                  <a:lnTo>
                    <a:pt x="10" y="88"/>
                  </a:lnTo>
                  <a:lnTo>
                    <a:pt x="2" y="86"/>
                  </a:lnTo>
                  <a:lnTo>
                    <a:pt x="9" y="98"/>
                  </a:lnTo>
                  <a:lnTo>
                    <a:pt x="33" y="115"/>
                  </a:lnTo>
                  <a:lnTo>
                    <a:pt x="34" y="123"/>
                  </a:lnTo>
                  <a:lnTo>
                    <a:pt x="27" y="139"/>
                  </a:lnTo>
                  <a:lnTo>
                    <a:pt x="51" y="162"/>
                  </a:lnTo>
                  <a:lnTo>
                    <a:pt x="54" y="174"/>
                  </a:lnTo>
                  <a:lnTo>
                    <a:pt x="65" y="165"/>
                  </a:lnTo>
                  <a:lnTo>
                    <a:pt x="57" y="149"/>
                  </a:lnTo>
                  <a:lnTo>
                    <a:pt x="50" y="149"/>
                  </a:lnTo>
                  <a:lnTo>
                    <a:pt x="45" y="108"/>
                  </a:lnTo>
                  <a:lnTo>
                    <a:pt x="19" y="44"/>
                  </a:lnTo>
                  <a:lnTo>
                    <a:pt x="27" y="16"/>
                  </a:lnTo>
                  <a:lnTo>
                    <a:pt x="40" y="19"/>
                  </a:lnTo>
                  <a:lnTo>
                    <a:pt x="48" y="26"/>
                  </a:lnTo>
                  <a:lnTo>
                    <a:pt x="48" y="64"/>
                  </a:lnTo>
                  <a:lnTo>
                    <a:pt x="59" y="83"/>
                  </a:lnTo>
                  <a:lnTo>
                    <a:pt x="65" y="85"/>
                  </a:lnTo>
                  <a:lnTo>
                    <a:pt x="64" y="93"/>
                  </a:lnTo>
                  <a:lnTo>
                    <a:pt x="79" y="112"/>
                  </a:lnTo>
                  <a:lnTo>
                    <a:pt x="73" y="123"/>
                  </a:lnTo>
                  <a:lnTo>
                    <a:pt x="87" y="131"/>
                  </a:lnTo>
                  <a:lnTo>
                    <a:pt x="116" y="183"/>
                  </a:lnTo>
                  <a:lnTo>
                    <a:pt x="120" y="197"/>
                  </a:lnTo>
                  <a:lnTo>
                    <a:pt x="110" y="218"/>
                  </a:lnTo>
                  <a:lnTo>
                    <a:pt x="113" y="228"/>
                  </a:lnTo>
                  <a:lnTo>
                    <a:pt x="135" y="254"/>
                  </a:lnTo>
                  <a:lnTo>
                    <a:pt x="156" y="258"/>
                  </a:lnTo>
                  <a:lnTo>
                    <a:pt x="170" y="273"/>
                  </a:lnTo>
                  <a:lnTo>
                    <a:pt x="211" y="293"/>
                  </a:lnTo>
                  <a:lnTo>
                    <a:pt x="236" y="301"/>
                  </a:lnTo>
                  <a:lnTo>
                    <a:pt x="255" y="291"/>
                  </a:lnTo>
                  <a:lnTo>
                    <a:pt x="267" y="293"/>
                  </a:lnTo>
                  <a:lnTo>
                    <a:pt x="294" y="318"/>
                  </a:lnTo>
                  <a:lnTo>
                    <a:pt x="310" y="292"/>
                  </a:lnTo>
                  <a:lnTo>
                    <a:pt x="324" y="289"/>
                  </a:lnTo>
                  <a:lnTo>
                    <a:pt x="314" y="270"/>
                  </a:lnTo>
                  <a:lnTo>
                    <a:pt x="325" y="261"/>
                  </a:lnTo>
                  <a:lnTo>
                    <a:pt x="346" y="261"/>
                  </a:lnTo>
                  <a:lnTo>
                    <a:pt x="359" y="251"/>
                  </a:lnTo>
                  <a:lnTo>
                    <a:pt x="360" y="250"/>
                  </a:lnTo>
                  <a:lnTo>
                    <a:pt x="366" y="261"/>
                  </a:lnTo>
                  <a:lnTo>
                    <a:pt x="370" y="251"/>
                  </a:lnTo>
                  <a:lnTo>
                    <a:pt x="390" y="200"/>
                  </a:lnTo>
                  <a:lnTo>
                    <a:pt x="374" y="197"/>
                  </a:lnTo>
                  <a:lnTo>
                    <a:pt x="343" y="203"/>
                  </a:lnTo>
                  <a:lnTo>
                    <a:pt x="338" y="206"/>
                  </a:lnTo>
                  <a:lnTo>
                    <a:pt x="328" y="238"/>
                  </a:lnTo>
                  <a:lnTo>
                    <a:pt x="317" y="245"/>
                  </a:lnTo>
                  <a:lnTo>
                    <a:pt x="318" y="250"/>
                  </a:lnTo>
                  <a:lnTo>
                    <a:pt x="310" y="251"/>
                  </a:lnTo>
                  <a:lnTo>
                    <a:pt x="301" y="247"/>
                  </a:lnTo>
                  <a:lnTo>
                    <a:pt x="269" y="257"/>
                  </a:lnTo>
                  <a:lnTo>
                    <a:pt x="248" y="238"/>
                  </a:lnTo>
                  <a:lnTo>
                    <a:pt x="229" y="183"/>
                  </a:lnTo>
                  <a:lnTo>
                    <a:pt x="238" y="148"/>
                  </a:lnTo>
                  <a:lnTo>
                    <a:pt x="253" y="120"/>
                  </a:lnTo>
                  <a:lnTo>
                    <a:pt x="228" y="111"/>
                  </a:lnTo>
                  <a:lnTo>
                    <a:pt x="208" y="53"/>
                  </a:lnTo>
                  <a:lnTo>
                    <a:pt x="190" y="51"/>
                  </a:lnTo>
                  <a:lnTo>
                    <a:pt x="179" y="64"/>
                  </a:lnTo>
                  <a:lnTo>
                    <a:pt x="170" y="63"/>
                  </a:lnTo>
                  <a:lnTo>
                    <a:pt x="161" y="51"/>
                  </a:lnTo>
                  <a:lnTo>
                    <a:pt x="161" y="37"/>
                  </a:lnTo>
                  <a:lnTo>
                    <a:pt x="148" y="18"/>
                  </a:lnTo>
                  <a:lnTo>
                    <a:pt x="79" y="25"/>
                  </a:lnTo>
                  <a:lnTo>
                    <a:pt x="31" y="0"/>
                  </a:lnTo>
                  <a:lnTo>
                    <a:pt x="0" y="4"/>
                  </a:lnTo>
                  <a:close/>
                </a:path>
              </a:pathLst>
            </a:custGeom>
            <a:solidFill>
              <a:srgbClr val="92D050"/>
            </a:solid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81" name="Freeform 190"/>
            <p:cNvSpPr>
              <a:spLocks/>
            </p:cNvSpPr>
            <p:nvPr/>
          </p:nvSpPr>
          <p:spPr bwMode="auto">
            <a:xfrm>
              <a:off x="1300163" y="2874988"/>
              <a:ext cx="698371" cy="498560"/>
            </a:xfrm>
            <a:custGeom>
              <a:avLst/>
              <a:gdLst>
                <a:gd name="T0" fmla="*/ 2147483647 w 390"/>
                <a:gd name="T1" fmla="*/ 2147483647 h 318"/>
                <a:gd name="T2" fmla="*/ 2147483647 w 390"/>
                <a:gd name="T3" fmla="*/ 2147483647 h 318"/>
                <a:gd name="T4" fmla="*/ 2147483647 w 390"/>
                <a:gd name="T5" fmla="*/ 2147483647 h 318"/>
                <a:gd name="T6" fmla="*/ 2147483647 w 390"/>
                <a:gd name="T7" fmla="*/ 2147483647 h 318"/>
                <a:gd name="T8" fmla="*/ 2147483647 w 390"/>
                <a:gd name="T9" fmla="*/ 2147483647 h 318"/>
                <a:gd name="T10" fmla="*/ 2147483647 w 390"/>
                <a:gd name="T11" fmla="*/ 2147483647 h 318"/>
                <a:gd name="T12" fmla="*/ 2147483647 w 390"/>
                <a:gd name="T13" fmla="*/ 2147483647 h 318"/>
                <a:gd name="T14" fmla="*/ 2147483647 w 390"/>
                <a:gd name="T15" fmla="*/ 2147483647 h 318"/>
                <a:gd name="T16" fmla="*/ 2147483647 w 390"/>
                <a:gd name="T17" fmla="*/ 2147483647 h 318"/>
                <a:gd name="T18" fmla="*/ 2147483647 w 390"/>
                <a:gd name="T19" fmla="*/ 2147483647 h 318"/>
                <a:gd name="T20" fmla="*/ 2147483647 w 390"/>
                <a:gd name="T21" fmla="*/ 2147483647 h 318"/>
                <a:gd name="T22" fmla="*/ 2147483647 w 390"/>
                <a:gd name="T23" fmla="*/ 2147483647 h 318"/>
                <a:gd name="T24" fmla="*/ 2147483647 w 390"/>
                <a:gd name="T25" fmla="*/ 2147483647 h 318"/>
                <a:gd name="T26" fmla="*/ 2147483647 w 390"/>
                <a:gd name="T27" fmla="*/ 2147483647 h 318"/>
                <a:gd name="T28" fmla="*/ 2147483647 w 390"/>
                <a:gd name="T29" fmla="*/ 2147483647 h 318"/>
                <a:gd name="T30" fmla="*/ 2147483647 w 390"/>
                <a:gd name="T31" fmla="*/ 2147483647 h 318"/>
                <a:gd name="T32" fmla="*/ 2147483647 w 390"/>
                <a:gd name="T33" fmla="*/ 2147483647 h 318"/>
                <a:gd name="T34" fmla="*/ 2147483647 w 390"/>
                <a:gd name="T35" fmla="*/ 2147483647 h 318"/>
                <a:gd name="T36" fmla="*/ 2147483647 w 390"/>
                <a:gd name="T37" fmla="*/ 2147483647 h 318"/>
                <a:gd name="T38" fmla="*/ 2147483647 w 390"/>
                <a:gd name="T39" fmla="*/ 2147483647 h 318"/>
                <a:gd name="T40" fmla="*/ 2147483647 w 390"/>
                <a:gd name="T41" fmla="*/ 2147483647 h 318"/>
                <a:gd name="T42" fmla="*/ 2147483647 w 390"/>
                <a:gd name="T43" fmla="*/ 2147483647 h 318"/>
                <a:gd name="T44" fmla="*/ 2147483647 w 390"/>
                <a:gd name="T45" fmla="*/ 2147483647 h 318"/>
                <a:gd name="T46" fmla="*/ 2147483647 w 390"/>
                <a:gd name="T47" fmla="*/ 2147483647 h 318"/>
                <a:gd name="T48" fmla="*/ 2147483647 w 390"/>
                <a:gd name="T49" fmla="*/ 2147483647 h 318"/>
                <a:gd name="T50" fmla="*/ 2147483647 w 390"/>
                <a:gd name="T51" fmla="*/ 2147483647 h 318"/>
                <a:gd name="T52" fmla="*/ 2147483647 w 390"/>
                <a:gd name="T53" fmla="*/ 2147483647 h 318"/>
                <a:gd name="T54" fmla="*/ 2147483647 w 390"/>
                <a:gd name="T55" fmla="*/ 2147483647 h 318"/>
                <a:gd name="T56" fmla="*/ 2147483647 w 390"/>
                <a:gd name="T57" fmla="*/ 2147483647 h 318"/>
                <a:gd name="T58" fmla="*/ 2147483647 w 390"/>
                <a:gd name="T59" fmla="*/ 2147483647 h 318"/>
                <a:gd name="T60" fmla="*/ 2147483647 w 390"/>
                <a:gd name="T61" fmla="*/ 2147483647 h 318"/>
                <a:gd name="T62" fmla="*/ 2147483647 w 390"/>
                <a:gd name="T63" fmla="*/ 2147483647 h 318"/>
                <a:gd name="T64" fmla="*/ 2147483647 w 390"/>
                <a:gd name="T65" fmla="*/ 2147483647 h 318"/>
                <a:gd name="T66" fmla="*/ 2147483647 w 390"/>
                <a:gd name="T67" fmla="*/ 2147483647 h 318"/>
                <a:gd name="T68" fmla="*/ 2147483647 w 390"/>
                <a:gd name="T69" fmla="*/ 2147483647 h 318"/>
                <a:gd name="T70" fmla="*/ 0 w 390"/>
                <a:gd name="T71" fmla="*/ 2147483647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0"/>
                <a:gd name="T109" fmla="*/ 0 h 318"/>
                <a:gd name="T110" fmla="*/ 390 w 390"/>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0" h="318">
                  <a:moveTo>
                    <a:pt x="0" y="4"/>
                  </a:moveTo>
                  <a:lnTo>
                    <a:pt x="2" y="53"/>
                  </a:lnTo>
                  <a:lnTo>
                    <a:pt x="19" y="75"/>
                  </a:lnTo>
                  <a:lnTo>
                    <a:pt x="10" y="88"/>
                  </a:lnTo>
                  <a:lnTo>
                    <a:pt x="2" y="86"/>
                  </a:lnTo>
                  <a:lnTo>
                    <a:pt x="9" y="98"/>
                  </a:lnTo>
                  <a:lnTo>
                    <a:pt x="33" y="115"/>
                  </a:lnTo>
                  <a:lnTo>
                    <a:pt x="34" y="123"/>
                  </a:lnTo>
                  <a:lnTo>
                    <a:pt x="27" y="139"/>
                  </a:lnTo>
                  <a:lnTo>
                    <a:pt x="51" y="162"/>
                  </a:lnTo>
                  <a:lnTo>
                    <a:pt x="54" y="174"/>
                  </a:lnTo>
                  <a:lnTo>
                    <a:pt x="65" y="165"/>
                  </a:lnTo>
                  <a:lnTo>
                    <a:pt x="57" y="149"/>
                  </a:lnTo>
                  <a:lnTo>
                    <a:pt x="50" y="149"/>
                  </a:lnTo>
                  <a:lnTo>
                    <a:pt x="45" y="108"/>
                  </a:lnTo>
                  <a:lnTo>
                    <a:pt x="19" y="44"/>
                  </a:lnTo>
                  <a:lnTo>
                    <a:pt x="27" y="16"/>
                  </a:lnTo>
                  <a:lnTo>
                    <a:pt x="40" y="19"/>
                  </a:lnTo>
                  <a:lnTo>
                    <a:pt x="48" y="26"/>
                  </a:lnTo>
                  <a:lnTo>
                    <a:pt x="48" y="64"/>
                  </a:lnTo>
                  <a:lnTo>
                    <a:pt x="59" y="83"/>
                  </a:lnTo>
                  <a:lnTo>
                    <a:pt x="65" y="85"/>
                  </a:lnTo>
                  <a:lnTo>
                    <a:pt x="64" y="93"/>
                  </a:lnTo>
                  <a:lnTo>
                    <a:pt x="79" y="112"/>
                  </a:lnTo>
                  <a:lnTo>
                    <a:pt x="73" y="123"/>
                  </a:lnTo>
                  <a:lnTo>
                    <a:pt x="87" y="131"/>
                  </a:lnTo>
                  <a:lnTo>
                    <a:pt x="116" y="183"/>
                  </a:lnTo>
                  <a:lnTo>
                    <a:pt x="120" y="197"/>
                  </a:lnTo>
                  <a:lnTo>
                    <a:pt x="110" y="218"/>
                  </a:lnTo>
                  <a:lnTo>
                    <a:pt x="113" y="228"/>
                  </a:lnTo>
                  <a:lnTo>
                    <a:pt x="135" y="254"/>
                  </a:lnTo>
                  <a:lnTo>
                    <a:pt x="156" y="258"/>
                  </a:lnTo>
                  <a:lnTo>
                    <a:pt x="170" y="273"/>
                  </a:lnTo>
                  <a:lnTo>
                    <a:pt x="211" y="293"/>
                  </a:lnTo>
                  <a:lnTo>
                    <a:pt x="236" y="301"/>
                  </a:lnTo>
                  <a:lnTo>
                    <a:pt x="255" y="291"/>
                  </a:lnTo>
                  <a:lnTo>
                    <a:pt x="267" y="293"/>
                  </a:lnTo>
                  <a:lnTo>
                    <a:pt x="294" y="318"/>
                  </a:lnTo>
                  <a:lnTo>
                    <a:pt x="310" y="292"/>
                  </a:lnTo>
                  <a:lnTo>
                    <a:pt x="324" y="289"/>
                  </a:lnTo>
                  <a:lnTo>
                    <a:pt x="314" y="270"/>
                  </a:lnTo>
                  <a:lnTo>
                    <a:pt x="325" y="261"/>
                  </a:lnTo>
                  <a:lnTo>
                    <a:pt x="346" y="261"/>
                  </a:lnTo>
                  <a:lnTo>
                    <a:pt x="359" y="251"/>
                  </a:lnTo>
                  <a:lnTo>
                    <a:pt x="360" y="250"/>
                  </a:lnTo>
                  <a:lnTo>
                    <a:pt x="366" y="261"/>
                  </a:lnTo>
                  <a:lnTo>
                    <a:pt x="370" y="251"/>
                  </a:lnTo>
                  <a:lnTo>
                    <a:pt x="390" y="200"/>
                  </a:lnTo>
                  <a:lnTo>
                    <a:pt x="374" y="197"/>
                  </a:lnTo>
                  <a:lnTo>
                    <a:pt x="343" y="203"/>
                  </a:lnTo>
                  <a:lnTo>
                    <a:pt x="338" y="206"/>
                  </a:lnTo>
                  <a:lnTo>
                    <a:pt x="328" y="238"/>
                  </a:lnTo>
                  <a:lnTo>
                    <a:pt x="317" y="245"/>
                  </a:lnTo>
                  <a:lnTo>
                    <a:pt x="318" y="250"/>
                  </a:lnTo>
                  <a:lnTo>
                    <a:pt x="310" y="251"/>
                  </a:lnTo>
                  <a:lnTo>
                    <a:pt x="301" y="247"/>
                  </a:lnTo>
                  <a:lnTo>
                    <a:pt x="269" y="257"/>
                  </a:lnTo>
                  <a:lnTo>
                    <a:pt x="248" y="238"/>
                  </a:lnTo>
                  <a:lnTo>
                    <a:pt x="229" y="183"/>
                  </a:lnTo>
                  <a:lnTo>
                    <a:pt x="238" y="148"/>
                  </a:lnTo>
                  <a:lnTo>
                    <a:pt x="253" y="120"/>
                  </a:lnTo>
                  <a:lnTo>
                    <a:pt x="228" y="111"/>
                  </a:lnTo>
                  <a:lnTo>
                    <a:pt x="208" y="53"/>
                  </a:lnTo>
                  <a:lnTo>
                    <a:pt x="190" y="51"/>
                  </a:lnTo>
                  <a:lnTo>
                    <a:pt x="179" y="64"/>
                  </a:lnTo>
                  <a:lnTo>
                    <a:pt x="170" y="63"/>
                  </a:lnTo>
                  <a:lnTo>
                    <a:pt x="161" y="51"/>
                  </a:lnTo>
                  <a:lnTo>
                    <a:pt x="161" y="37"/>
                  </a:lnTo>
                  <a:lnTo>
                    <a:pt x="148" y="18"/>
                  </a:lnTo>
                  <a:lnTo>
                    <a:pt x="79" y="25"/>
                  </a:lnTo>
                  <a:lnTo>
                    <a:pt x="31" y="0"/>
                  </a:lnTo>
                  <a:lnTo>
                    <a:pt x="0" y="4"/>
                  </a:lnTo>
                </a:path>
              </a:pathLst>
            </a:custGeom>
            <a:solidFill>
              <a:srgbClr val="92D050"/>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39" name="Freeform 191"/>
            <p:cNvSpPr>
              <a:spLocks/>
            </p:cNvSpPr>
            <p:nvPr/>
          </p:nvSpPr>
          <p:spPr bwMode="auto">
            <a:xfrm>
              <a:off x="1223963" y="2419375"/>
              <a:ext cx="1473200" cy="663575"/>
            </a:xfrm>
            <a:custGeom>
              <a:avLst/>
              <a:gdLst>
                <a:gd name="T0" fmla="*/ 2147483647 w 823"/>
                <a:gd name="T1" fmla="*/ 2147483647 h 426"/>
                <a:gd name="T2" fmla="*/ 2147483647 w 823"/>
                <a:gd name="T3" fmla="*/ 2147483647 h 426"/>
                <a:gd name="T4" fmla="*/ 2147483647 w 823"/>
                <a:gd name="T5" fmla="*/ 2147483647 h 426"/>
                <a:gd name="T6" fmla="*/ 2147483647 w 823"/>
                <a:gd name="T7" fmla="*/ 2147483647 h 426"/>
                <a:gd name="T8" fmla="*/ 2147483647 w 823"/>
                <a:gd name="T9" fmla="*/ 2147483647 h 426"/>
                <a:gd name="T10" fmla="*/ 2147483647 w 823"/>
                <a:gd name="T11" fmla="*/ 2147483647 h 426"/>
                <a:gd name="T12" fmla="*/ 2147483647 w 823"/>
                <a:gd name="T13" fmla="*/ 2147483647 h 426"/>
                <a:gd name="T14" fmla="*/ 2147483647 w 823"/>
                <a:gd name="T15" fmla="*/ 2147483647 h 426"/>
                <a:gd name="T16" fmla="*/ 2147483647 w 823"/>
                <a:gd name="T17" fmla="*/ 2147483647 h 426"/>
                <a:gd name="T18" fmla="*/ 2147483647 w 823"/>
                <a:gd name="T19" fmla="*/ 2147483647 h 426"/>
                <a:gd name="T20" fmla="*/ 2147483647 w 823"/>
                <a:gd name="T21" fmla="*/ 2147483647 h 426"/>
                <a:gd name="T22" fmla="*/ 2147483647 w 823"/>
                <a:gd name="T23" fmla="*/ 2147483647 h 426"/>
                <a:gd name="T24" fmla="*/ 2147483647 w 823"/>
                <a:gd name="T25" fmla="*/ 2147483647 h 426"/>
                <a:gd name="T26" fmla="*/ 2147483647 w 823"/>
                <a:gd name="T27" fmla="*/ 2147483647 h 426"/>
                <a:gd name="T28" fmla="*/ 2147483647 w 823"/>
                <a:gd name="T29" fmla="*/ 2147483647 h 426"/>
                <a:gd name="T30" fmla="*/ 2147483647 w 823"/>
                <a:gd name="T31" fmla="*/ 2147483647 h 426"/>
                <a:gd name="T32" fmla="*/ 2147483647 w 823"/>
                <a:gd name="T33" fmla="*/ 2147483647 h 426"/>
                <a:gd name="T34" fmla="*/ 2147483647 w 823"/>
                <a:gd name="T35" fmla="*/ 2147483647 h 426"/>
                <a:gd name="T36" fmla="*/ 2147483647 w 823"/>
                <a:gd name="T37" fmla="*/ 2147483647 h 426"/>
                <a:gd name="T38" fmla="*/ 2147483647 w 823"/>
                <a:gd name="T39" fmla="*/ 2147483647 h 426"/>
                <a:gd name="T40" fmla="*/ 2147483647 w 823"/>
                <a:gd name="T41" fmla="*/ 2147483647 h 426"/>
                <a:gd name="T42" fmla="*/ 2147483647 w 823"/>
                <a:gd name="T43" fmla="*/ 2147483647 h 426"/>
                <a:gd name="T44" fmla="*/ 2147483647 w 823"/>
                <a:gd name="T45" fmla="*/ 2147483647 h 426"/>
                <a:gd name="T46" fmla="*/ 2147483647 w 823"/>
                <a:gd name="T47" fmla="*/ 2147483647 h 426"/>
                <a:gd name="T48" fmla="*/ 2147483647 w 823"/>
                <a:gd name="T49" fmla="*/ 2147483647 h 426"/>
                <a:gd name="T50" fmla="*/ 2147483647 w 823"/>
                <a:gd name="T51" fmla="*/ 2147483647 h 426"/>
                <a:gd name="T52" fmla="*/ 2147483647 w 823"/>
                <a:gd name="T53" fmla="*/ 2147483647 h 426"/>
                <a:gd name="T54" fmla="*/ 2147483647 w 823"/>
                <a:gd name="T55" fmla="*/ 2147483647 h 426"/>
                <a:gd name="T56" fmla="*/ 2147483647 w 823"/>
                <a:gd name="T57" fmla="*/ 2147483647 h 426"/>
                <a:gd name="T58" fmla="*/ 2147483647 w 823"/>
                <a:gd name="T59" fmla="*/ 2147483647 h 426"/>
                <a:gd name="T60" fmla="*/ 2147483647 w 823"/>
                <a:gd name="T61" fmla="*/ 2147483647 h 426"/>
                <a:gd name="T62" fmla="*/ 2147483647 w 823"/>
                <a:gd name="T63" fmla="*/ 2147483647 h 426"/>
                <a:gd name="T64" fmla="*/ 2147483647 w 823"/>
                <a:gd name="T65" fmla="*/ 2147483647 h 426"/>
                <a:gd name="T66" fmla="*/ 2147483647 w 823"/>
                <a:gd name="T67" fmla="*/ 2147483647 h 426"/>
                <a:gd name="T68" fmla="*/ 2147483647 w 823"/>
                <a:gd name="T69" fmla="*/ 2147483647 h 426"/>
                <a:gd name="T70" fmla="*/ 2147483647 w 823"/>
                <a:gd name="T71" fmla="*/ 2147483647 h 426"/>
                <a:gd name="T72" fmla="*/ 2147483647 w 823"/>
                <a:gd name="T73" fmla="*/ 2147483647 h 426"/>
                <a:gd name="T74" fmla="*/ 2147483647 w 823"/>
                <a:gd name="T75" fmla="*/ 2147483647 h 426"/>
                <a:gd name="T76" fmla="*/ 2147483647 w 823"/>
                <a:gd name="T77" fmla="*/ 2147483647 h 426"/>
                <a:gd name="T78" fmla="*/ 2147483647 w 823"/>
                <a:gd name="T79" fmla="*/ 2147483647 h 426"/>
                <a:gd name="T80" fmla="*/ 2147483647 w 823"/>
                <a:gd name="T81" fmla="*/ 2147483647 h 426"/>
                <a:gd name="T82" fmla="*/ 2147483647 w 823"/>
                <a:gd name="T83" fmla="*/ 2147483647 h 426"/>
                <a:gd name="T84" fmla="*/ 0 w 823"/>
                <a:gd name="T85" fmla="*/ 2147483647 h 426"/>
                <a:gd name="T86" fmla="*/ 2147483647 w 823"/>
                <a:gd name="T87" fmla="*/ 2147483647 h 426"/>
                <a:gd name="T88" fmla="*/ 2147483647 w 823"/>
                <a:gd name="T89" fmla="*/ 2147483647 h 426"/>
                <a:gd name="T90" fmla="*/ 2147483647 w 823"/>
                <a:gd name="T91" fmla="*/ 2147483647 h 426"/>
                <a:gd name="T92" fmla="*/ 2147483647 w 823"/>
                <a:gd name="T93" fmla="*/ 2147483647 h 426"/>
                <a:gd name="T94" fmla="*/ 2147483647 w 823"/>
                <a:gd name="T95" fmla="*/ 2147483647 h 426"/>
                <a:gd name="T96" fmla="*/ 2147483647 w 823"/>
                <a:gd name="T97" fmla="*/ 2147483647 h 426"/>
                <a:gd name="T98" fmla="*/ 2147483647 w 823"/>
                <a:gd name="T99" fmla="*/ 2147483647 h 4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3"/>
                <a:gd name="T151" fmla="*/ 0 h 426"/>
                <a:gd name="T152" fmla="*/ 823 w 823"/>
                <a:gd name="T153" fmla="*/ 426 h 4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3" h="426">
                  <a:moveTo>
                    <a:pt x="301" y="380"/>
                  </a:moveTo>
                  <a:lnTo>
                    <a:pt x="343" y="352"/>
                  </a:lnTo>
                  <a:lnTo>
                    <a:pt x="341" y="345"/>
                  </a:lnTo>
                  <a:lnTo>
                    <a:pt x="347" y="343"/>
                  </a:lnTo>
                  <a:lnTo>
                    <a:pt x="346" y="350"/>
                  </a:lnTo>
                  <a:lnTo>
                    <a:pt x="360" y="345"/>
                  </a:lnTo>
                  <a:lnTo>
                    <a:pt x="382" y="348"/>
                  </a:lnTo>
                  <a:lnTo>
                    <a:pt x="389" y="343"/>
                  </a:lnTo>
                  <a:lnTo>
                    <a:pt x="395" y="355"/>
                  </a:lnTo>
                  <a:lnTo>
                    <a:pt x="416" y="352"/>
                  </a:lnTo>
                  <a:lnTo>
                    <a:pt x="423" y="356"/>
                  </a:lnTo>
                  <a:lnTo>
                    <a:pt x="426" y="355"/>
                  </a:lnTo>
                  <a:lnTo>
                    <a:pt x="420" y="349"/>
                  </a:lnTo>
                  <a:lnTo>
                    <a:pt x="427" y="339"/>
                  </a:lnTo>
                  <a:lnTo>
                    <a:pt x="412" y="339"/>
                  </a:lnTo>
                  <a:lnTo>
                    <a:pt x="417" y="331"/>
                  </a:lnTo>
                  <a:lnTo>
                    <a:pt x="423" y="334"/>
                  </a:lnTo>
                  <a:lnTo>
                    <a:pt x="448" y="329"/>
                  </a:lnTo>
                  <a:lnTo>
                    <a:pt x="448" y="334"/>
                  </a:lnTo>
                  <a:lnTo>
                    <a:pt x="471" y="331"/>
                  </a:lnTo>
                  <a:lnTo>
                    <a:pt x="482" y="339"/>
                  </a:lnTo>
                  <a:lnTo>
                    <a:pt x="482" y="345"/>
                  </a:lnTo>
                  <a:lnTo>
                    <a:pt x="504" y="339"/>
                  </a:lnTo>
                  <a:lnTo>
                    <a:pt x="516" y="356"/>
                  </a:lnTo>
                  <a:lnTo>
                    <a:pt x="513" y="391"/>
                  </a:lnTo>
                  <a:lnTo>
                    <a:pt x="527" y="426"/>
                  </a:lnTo>
                  <a:lnTo>
                    <a:pt x="532" y="425"/>
                  </a:lnTo>
                  <a:lnTo>
                    <a:pt x="544" y="412"/>
                  </a:lnTo>
                  <a:lnTo>
                    <a:pt x="548" y="393"/>
                  </a:lnTo>
                  <a:lnTo>
                    <a:pt x="544" y="321"/>
                  </a:lnTo>
                  <a:lnTo>
                    <a:pt x="563" y="296"/>
                  </a:lnTo>
                  <a:lnTo>
                    <a:pt x="642" y="245"/>
                  </a:lnTo>
                  <a:lnTo>
                    <a:pt x="648" y="235"/>
                  </a:lnTo>
                  <a:lnTo>
                    <a:pt x="635" y="235"/>
                  </a:lnTo>
                  <a:lnTo>
                    <a:pt x="646" y="232"/>
                  </a:lnTo>
                  <a:lnTo>
                    <a:pt x="652" y="238"/>
                  </a:lnTo>
                  <a:lnTo>
                    <a:pt x="646" y="213"/>
                  </a:lnTo>
                  <a:lnTo>
                    <a:pt x="652" y="200"/>
                  </a:lnTo>
                  <a:lnTo>
                    <a:pt x="645" y="194"/>
                  </a:lnTo>
                  <a:lnTo>
                    <a:pt x="652" y="196"/>
                  </a:lnTo>
                  <a:lnTo>
                    <a:pt x="659" y="174"/>
                  </a:lnTo>
                  <a:lnTo>
                    <a:pt x="665" y="172"/>
                  </a:lnTo>
                  <a:lnTo>
                    <a:pt x="655" y="191"/>
                  </a:lnTo>
                  <a:lnTo>
                    <a:pt x="659" y="194"/>
                  </a:lnTo>
                  <a:lnTo>
                    <a:pt x="657" y="199"/>
                  </a:lnTo>
                  <a:lnTo>
                    <a:pt x="662" y="199"/>
                  </a:lnTo>
                  <a:lnTo>
                    <a:pt x="656" y="212"/>
                  </a:lnTo>
                  <a:lnTo>
                    <a:pt x="673" y="191"/>
                  </a:lnTo>
                  <a:lnTo>
                    <a:pt x="672" y="172"/>
                  </a:lnTo>
                  <a:lnTo>
                    <a:pt x="676" y="181"/>
                  </a:lnTo>
                  <a:lnTo>
                    <a:pt x="684" y="174"/>
                  </a:lnTo>
                  <a:lnTo>
                    <a:pt x="701" y="149"/>
                  </a:lnTo>
                  <a:lnTo>
                    <a:pt x="739" y="139"/>
                  </a:lnTo>
                  <a:lnTo>
                    <a:pt x="743" y="132"/>
                  </a:lnTo>
                  <a:lnTo>
                    <a:pt x="745" y="137"/>
                  </a:lnTo>
                  <a:lnTo>
                    <a:pt x="760" y="134"/>
                  </a:lnTo>
                  <a:lnTo>
                    <a:pt x="763" y="129"/>
                  </a:lnTo>
                  <a:lnTo>
                    <a:pt x="754" y="132"/>
                  </a:lnTo>
                  <a:lnTo>
                    <a:pt x="750" y="123"/>
                  </a:lnTo>
                  <a:lnTo>
                    <a:pt x="770" y="98"/>
                  </a:lnTo>
                  <a:lnTo>
                    <a:pt x="794" y="86"/>
                  </a:lnTo>
                  <a:lnTo>
                    <a:pt x="812" y="83"/>
                  </a:lnTo>
                  <a:lnTo>
                    <a:pt x="822" y="73"/>
                  </a:lnTo>
                  <a:lnTo>
                    <a:pt x="823" y="73"/>
                  </a:lnTo>
                  <a:lnTo>
                    <a:pt x="818" y="64"/>
                  </a:lnTo>
                  <a:lnTo>
                    <a:pt x="823" y="41"/>
                  </a:lnTo>
                  <a:lnTo>
                    <a:pt x="804" y="34"/>
                  </a:lnTo>
                  <a:lnTo>
                    <a:pt x="776" y="72"/>
                  </a:lnTo>
                  <a:lnTo>
                    <a:pt x="757" y="78"/>
                  </a:lnTo>
                  <a:lnTo>
                    <a:pt x="717" y="78"/>
                  </a:lnTo>
                  <a:lnTo>
                    <a:pt x="695" y="88"/>
                  </a:lnTo>
                  <a:lnTo>
                    <a:pt x="688" y="102"/>
                  </a:lnTo>
                  <a:lnTo>
                    <a:pt x="646" y="105"/>
                  </a:lnTo>
                  <a:lnTo>
                    <a:pt x="648" y="113"/>
                  </a:lnTo>
                  <a:lnTo>
                    <a:pt x="600" y="136"/>
                  </a:lnTo>
                  <a:lnTo>
                    <a:pt x="583" y="137"/>
                  </a:lnTo>
                  <a:lnTo>
                    <a:pt x="576" y="132"/>
                  </a:lnTo>
                  <a:lnTo>
                    <a:pt x="579" y="132"/>
                  </a:lnTo>
                  <a:lnTo>
                    <a:pt x="601" y="110"/>
                  </a:lnTo>
                  <a:lnTo>
                    <a:pt x="600" y="110"/>
                  </a:lnTo>
                  <a:lnTo>
                    <a:pt x="601" y="94"/>
                  </a:lnTo>
                  <a:lnTo>
                    <a:pt x="584" y="101"/>
                  </a:lnTo>
                  <a:lnTo>
                    <a:pt x="598" y="86"/>
                  </a:lnTo>
                  <a:lnTo>
                    <a:pt x="603" y="70"/>
                  </a:lnTo>
                  <a:lnTo>
                    <a:pt x="584" y="64"/>
                  </a:lnTo>
                  <a:lnTo>
                    <a:pt x="566" y="78"/>
                  </a:lnTo>
                  <a:lnTo>
                    <a:pt x="553" y="94"/>
                  </a:lnTo>
                  <a:lnTo>
                    <a:pt x="539" y="126"/>
                  </a:lnTo>
                  <a:lnTo>
                    <a:pt x="527" y="134"/>
                  </a:lnTo>
                  <a:lnTo>
                    <a:pt x="520" y="134"/>
                  </a:lnTo>
                  <a:lnTo>
                    <a:pt x="520" y="126"/>
                  </a:lnTo>
                  <a:lnTo>
                    <a:pt x="527" y="108"/>
                  </a:lnTo>
                  <a:lnTo>
                    <a:pt x="549" y="78"/>
                  </a:lnTo>
                  <a:lnTo>
                    <a:pt x="537" y="83"/>
                  </a:lnTo>
                  <a:lnTo>
                    <a:pt x="559" y="63"/>
                  </a:lnTo>
                  <a:lnTo>
                    <a:pt x="600" y="61"/>
                  </a:lnTo>
                  <a:lnTo>
                    <a:pt x="601" y="54"/>
                  </a:lnTo>
                  <a:lnTo>
                    <a:pt x="603" y="54"/>
                  </a:lnTo>
                  <a:lnTo>
                    <a:pt x="598" y="50"/>
                  </a:lnTo>
                  <a:lnTo>
                    <a:pt x="593" y="50"/>
                  </a:lnTo>
                  <a:lnTo>
                    <a:pt x="594" y="45"/>
                  </a:lnTo>
                  <a:lnTo>
                    <a:pt x="559" y="51"/>
                  </a:lnTo>
                  <a:lnTo>
                    <a:pt x="559" y="45"/>
                  </a:lnTo>
                  <a:lnTo>
                    <a:pt x="548" y="45"/>
                  </a:lnTo>
                  <a:lnTo>
                    <a:pt x="562" y="34"/>
                  </a:lnTo>
                  <a:lnTo>
                    <a:pt x="518" y="50"/>
                  </a:lnTo>
                  <a:lnTo>
                    <a:pt x="517" y="42"/>
                  </a:lnTo>
                  <a:lnTo>
                    <a:pt x="500" y="47"/>
                  </a:lnTo>
                  <a:lnTo>
                    <a:pt x="539" y="26"/>
                  </a:lnTo>
                  <a:lnTo>
                    <a:pt x="541" y="25"/>
                  </a:lnTo>
                  <a:lnTo>
                    <a:pt x="487" y="13"/>
                  </a:lnTo>
                  <a:lnTo>
                    <a:pt x="485" y="0"/>
                  </a:lnTo>
                  <a:lnTo>
                    <a:pt x="476" y="7"/>
                  </a:lnTo>
                  <a:lnTo>
                    <a:pt x="118" y="7"/>
                  </a:lnTo>
                  <a:lnTo>
                    <a:pt x="118" y="13"/>
                  </a:lnTo>
                  <a:lnTo>
                    <a:pt x="104" y="32"/>
                  </a:lnTo>
                  <a:lnTo>
                    <a:pt x="97" y="32"/>
                  </a:lnTo>
                  <a:lnTo>
                    <a:pt x="107" y="26"/>
                  </a:lnTo>
                  <a:lnTo>
                    <a:pt x="102" y="22"/>
                  </a:lnTo>
                  <a:lnTo>
                    <a:pt x="86" y="16"/>
                  </a:lnTo>
                  <a:lnTo>
                    <a:pt x="81" y="22"/>
                  </a:lnTo>
                  <a:lnTo>
                    <a:pt x="70" y="56"/>
                  </a:lnTo>
                  <a:lnTo>
                    <a:pt x="26" y="113"/>
                  </a:lnTo>
                  <a:lnTo>
                    <a:pt x="19" y="137"/>
                  </a:lnTo>
                  <a:lnTo>
                    <a:pt x="1" y="158"/>
                  </a:lnTo>
                  <a:lnTo>
                    <a:pt x="5" y="169"/>
                  </a:lnTo>
                  <a:lnTo>
                    <a:pt x="0" y="183"/>
                  </a:lnTo>
                  <a:lnTo>
                    <a:pt x="5" y="193"/>
                  </a:lnTo>
                  <a:lnTo>
                    <a:pt x="0" y="199"/>
                  </a:lnTo>
                  <a:lnTo>
                    <a:pt x="12" y="197"/>
                  </a:lnTo>
                  <a:lnTo>
                    <a:pt x="3" y="212"/>
                  </a:lnTo>
                  <a:lnTo>
                    <a:pt x="4" y="216"/>
                  </a:lnTo>
                  <a:lnTo>
                    <a:pt x="8" y="216"/>
                  </a:lnTo>
                  <a:lnTo>
                    <a:pt x="1" y="228"/>
                  </a:lnTo>
                  <a:lnTo>
                    <a:pt x="11" y="250"/>
                  </a:lnTo>
                  <a:lnTo>
                    <a:pt x="7" y="259"/>
                  </a:lnTo>
                  <a:lnTo>
                    <a:pt x="34" y="267"/>
                  </a:lnTo>
                  <a:lnTo>
                    <a:pt x="34" y="273"/>
                  </a:lnTo>
                  <a:lnTo>
                    <a:pt x="42" y="280"/>
                  </a:lnTo>
                  <a:lnTo>
                    <a:pt x="43" y="296"/>
                  </a:lnTo>
                  <a:lnTo>
                    <a:pt x="74" y="292"/>
                  </a:lnTo>
                  <a:lnTo>
                    <a:pt x="122" y="317"/>
                  </a:lnTo>
                  <a:lnTo>
                    <a:pt x="191" y="310"/>
                  </a:lnTo>
                  <a:lnTo>
                    <a:pt x="204" y="329"/>
                  </a:lnTo>
                  <a:lnTo>
                    <a:pt x="204" y="343"/>
                  </a:lnTo>
                  <a:lnTo>
                    <a:pt x="213" y="355"/>
                  </a:lnTo>
                  <a:lnTo>
                    <a:pt x="222" y="356"/>
                  </a:lnTo>
                  <a:lnTo>
                    <a:pt x="233" y="343"/>
                  </a:lnTo>
                  <a:lnTo>
                    <a:pt x="251" y="345"/>
                  </a:lnTo>
                  <a:lnTo>
                    <a:pt x="271" y="403"/>
                  </a:lnTo>
                  <a:lnTo>
                    <a:pt x="296" y="412"/>
                  </a:lnTo>
                  <a:lnTo>
                    <a:pt x="301" y="38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40" name="Freeform 192"/>
            <p:cNvSpPr>
              <a:spLocks/>
            </p:cNvSpPr>
            <p:nvPr/>
          </p:nvSpPr>
          <p:spPr bwMode="auto">
            <a:xfrm>
              <a:off x="1217613" y="2419375"/>
              <a:ext cx="1473200" cy="663575"/>
            </a:xfrm>
            <a:custGeom>
              <a:avLst/>
              <a:gdLst>
                <a:gd name="T0" fmla="*/ 2147483647 w 823"/>
                <a:gd name="T1" fmla="*/ 2147483647 h 426"/>
                <a:gd name="T2" fmla="*/ 2147483647 w 823"/>
                <a:gd name="T3" fmla="*/ 2147483647 h 426"/>
                <a:gd name="T4" fmla="*/ 2147483647 w 823"/>
                <a:gd name="T5" fmla="*/ 2147483647 h 426"/>
                <a:gd name="T6" fmla="*/ 2147483647 w 823"/>
                <a:gd name="T7" fmla="*/ 2147483647 h 426"/>
                <a:gd name="T8" fmla="*/ 2147483647 w 823"/>
                <a:gd name="T9" fmla="*/ 2147483647 h 426"/>
                <a:gd name="T10" fmla="*/ 2147483647 w 823"/>
                <a:gd name="T11" fmla="*/ 2147483647 h 426"/>
                <a:gd name="T12" fmla="*/ 2147483647 w 823"/>
                <a:gd name="T13" fmla="*/ 2147483647 h 426"/>
                <a:gd name="T14" fmla="*/ 2147483647 w 823"/>
                <a:gd name="T15" fmla="*/ 2147483647 h 426"/>
                <a:gd name="T16" fmla="*/ 2147483647 w 823"/>
                <a:gd name="T17" fmla="*/ 2147483647 h 426"/>
                <a:gd name="T18" fmla="*/ 2147483647 w 823"/>
                <a:gd name="T19" fmla="*/ 2147483647 h 426"/>
                <a:gd name="T20" fmla="*/ 2147483647 w 823"/>
                <a:gd name="T21" fmla="*/ 2147483647 h 426"/>
                <a:gd name="T22" fmla="*/ 2147483647 w 823"/>
                <a:gd name="T23" fmla="*/ 2147483647 h 426"/>
                <a:gd name="T24" fmla="*/ 2147483647 w 823"/>
                <a:gd name="T25" fmla="*/ 2147483647 h 426"/>
                <a:gd name="T26" fmla="*/ 2147483647 w 823"/>
                <a:gd name="T27" fmla="*/ 2147483647 h 426"/>
                <a:gd name="T28" fmla="*/ 2147483647 w 823"/>
                <a:gd name="T29" fmla="*/ 2147483647 h 426"/>
                <a:gd name="T30" fmla="*/ 2147483647 w 823"/>
                <a:gd name="T31" fmla="*/ 2147483647 h 426"/>
                <a:gd name="T32" fmla="*/ 2147483647 w 823"/>
                <a:gd name="T33" fmla="*/ 2147483647 h 426"/>
                <a:gd name="T34" fmla="*/ 2147483647 w 823"/>
                <a:gd name="T35" fmla="*/ 2147483647 h 426"/>
                <a:gd name="T36" fmla="*/ 2147483647 w 823"/>
                <a:gd name="T37" fmla="*/ 2147483647 h 426"/>
                <a:gd name="T38" fmla="*/ 2147483647 w 823"/>
                <a:gd name="T39" fmla="*/ 2147483647 h 426"/>
                <a:gd name="T40" fmla="*/ 2147483647 w 823"/>
                <a:gd name="T41" fmla="*/ 2147483647 h 426"/>
                <a:gd name="T42" fmla="*/ 2147483647 w 823"/>
                <a:gd name="T43" fmla="*/ 2147483647 h 426"/>
                <a:gd name="T44" fmla="*/ 2147483647 w 823"/>
                <a:gd name="T45" fmla="*/ 2147483647 h 426"/>
                <a:gd name="T46" fmla="*/ 2147483647 w 823"/>
                <a:gd name="T47" fmla="*/ 2147483647 h 426"/>
                <a:gd name="T48" fmla="*/ 2147483647 w 823"/>
                <a:gd name="T49" fmla="*/ 2147483647 h 426"/>
                <a:gd name="T50" fmla="*/ 2147483647 w 823"/>
                <a:gd name="T51" fmla="*/ 2147483647 h 426"/>
                <a:gd name="T52" fmla="*/ 2147483647 w 823"/>
                <a:gd name="T53" fmla="*/ 2147483647 h 426"/>
                <a:gd name="T54" fmla="*/ 2147483647 w 823"/>
                <a:gd name="T55" fmla="*/ 2147483647 h 426"/>
                <a:gd name="T56" fmla="*/ 2147483647 w 823"/>
                <a:gd name="T57" fmla="*/ 2147483647 h 426"/>
                <a:gd name="T58" fmla="*/ 2147483647 w 823"/>
                <a:gd name="T59" fmla="*/ 2147483647 h 426"/>
                <a:gd name="T60" fmla="*/ 2147483647 w 823"/>
                <a:gd name="T61" fmla="*/ 2147483647 h 426"/>
                <a:gd name="T62" fmla="*/ 2147483647 w 823"/>
                <a:gd name="T63" fmla="*/ 2147483647 h 426"/>
                <a:gd name="T64" fmla="*/ 2147483647 w 823"/>
                <a:gd name="T65" fmla="*/ 2147483647 h 426"/>
                <a:gd name="T66" fmla="*/ 2147483647 w 823"/>
                <a:gd name="T67" fmla="*/ 2147483647 h 426"/>
                <a:gd name="T68" fmla="*/ 2147483647 w 823"/>
                <a:gd name="T69" fmla="*/ 2147483647 h 426"/>
                <a:gd name="T70" fmla="*/ 2147483647 w 823"/>
                <a:gd name="T71" fmla="*/ 2147483647 h 426"/>
                <a:gd name="T72" fmla="*/ 2147483647 w 823"/>
                <a:gd name="T73" fmla="*/ 2147483647 h 426"/>
                <a:gd name="T74" fmla="*/ 2147483647 w 823"/>
                <a:gd name="T75" fmla="*/ 2147483647 h 426"/>
                <a:gd name="T76" fmla="*/ 2147483647 w 823"/>
                <a:gd name="T77" fmla="*/ 2147483647 h 426"/>
                <a:gd name="T78" fmla="*/ 2147483647 w 823"/>
                <a:gd name="T79" fmla="*/ 2147483647 h 426"/>
                <a:gd name="T80" fmla="*/ 2147483647 w 823"/>
                <a:gd name="T81" fmla="*/ 2147483647 h 426"/>
                <a:gd name="T82" fmla="*/ 2147483647 w 823"/>
                <a:gd name="T83" fmla="*/ 2147483647 h 426"/>
                <a:gd name="T84" fmla="*/ 0 w 823"/>
                <a:gd name="T85" fmla="*/ 2147483647 h 426"/>
                <a:gd name="T86" fmla="*/ 2147483647 w 823"/>
                <a:gd name="T87" fmla="*/ 2147483647 h 426"/>
                <a:gd name="T88" fmla="*/ 2147483647 w 823"/>
                <a:gd name="T89" fmla="*/ 2147483647 h 426"/>
                <a:gd name="T90" fmla="*/ 2147483647 w 823"/>
                <a:gd name="T91" fmla="*/ 2147483647 h 426"/>
                <a:gd name="T92" fmla="*/ 2147483647 w 823"/>
                <a:gd name="T93" fmla="*/ 2147483647 h 426"/>
                <a:gd name="T94" fmla="*/ 2147483647 w 823"/>
                <a:gd name="T95" fmla="*/ 2147483647 h 426"/>
                <a:gd name="T96" fmla="*/ 2147483647 w 823"/>
                <a:gd name="T97" fmla="*/ 2147483647 h 426"/>
                <a:gd name="T98" fmla="*/ 2147483647 w 823"/>
                <a:gd name="T99" fmla="*/ 2147483647 h 4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3"/>
                <a:gd name="T151" fmla="*/ 0 h 426"/>
                <a:gd name="T152" fmla="*/ 823 w 823"/>
                <a:gd name="T153" fmla="*/ 426 h 4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3" h="426">
                  <a:moveTo>
                    <a:pt x="301" y="380"/>
                  </a:moveTo>
                  <a:lnTo>
                    <a:pt x="343" y="352"/>
                  </a:lnTo>
                  <a:lnTo>
                    <a:pt x="341" y="345"/>
                  </a:lnTo>
                  <a:lnTo>
                    <a:pt x="347" y="343"/>
                  </a:lnTo>
                  <a:lnTo>
                    <a:pt x="346" y="350"/>
                  </a:lnTo>
                  <a:lnTo>
                    <a:pt x="360" y="345"/>
                  </a:lnTo>
                  <a:lnTo>
                    <a:pt x="382" y="348"/>
                  </a:lnTo>
                  <a:lnTo>
                    <a:pt x="389" y="343"/>
                  </a:lnTo>
                  <a:lnTo>
                    <a:pt x="395" y="355"/>
                  </a:lnTo>
                  <a:lnTo>
                    <a:pt x="416" y="352"/>
                  </a:lnTo>
                  <a:lnTo>
                    <a:pt x="423" y="356"/>
                  </a:lnTo>
                  <a:lnTo>
                    <a:pt x="426" y="355"/>
                  </a:lnTo>
                  <a:lnTo>
                    <a:pt x="420" y="349"/>
                  </a:lnTo>
                  <a:lnTo>
                    <a:pt x="427" y="339"/>
                  </a:lnTo>
                  <a:lnTo>
                    <a:pt x="412" y="339"/>
                  </a:lnTo>
                  <a:lnTo>
                    <a:pt x="417" y="331"/>
                  </a:lnTo>
                  <a:lnTo>
                    <a:pt x="423" y="334"/>
                  </a:lnTo>
                  <a:lnTo>
                    <a:pt x="448" y="329"/>
                  </a:lnTo>
                  <a:lnTo>
                    <a:pt x="448" y="334"/>
                  </a:lnTo>
                  <a:lnTo>
                    <a:pt x="471" y="331"/>
                  </a:lnTo>
                  <a:lnTo>
                    <a:pt x="482" y="339"/>
                  </a:lnTo>
                  <a:lnTo>
                    <a:pt x="482" y="345"/>
                  </a:lnTo>
                  <a:lnTo>
                    <a:pt x="504" y="339"/>
                  </a:lnTo>
                  <a:lnTo>
                    <a:pt x="516" y="356"/>
                  </a:lnTo>
                  <a:lnTo>
                    <a:pt x="513" y="391"/>
                  </a:lnTo>
                  <a:lnTo>
                    <a:pt x="527" y="426"/>
                  </a:lnTo>
                  <a:lnTo>
                    <a:pt x="532" y="425"/>
                  </a:lnTo>
                  <a:lnTo>
                    <a:pt x="544" y="412"/>
                  </a:lnTo>
                  <a:lnTo>
                    <a:pt x="548" y="393"/>
                  </a:lnTo>
                  <a:lnTo>
                    <a:pt x="544" y="321"/>
                  </a:lnTo>
                  <a:lnTo>
                    <a:pt x="563" y="296"/>
                  </a:lnTo>
                  <a:lnTo>
                    <a:pt x="642" y="245"/>
                  </a:lnTo>
                  <a:lnTo>
                    <a:pt x="648" y="235"/>
                  </a:lnTo>
                  <a:lnTo>
                    <a:pt x="635" y="235"/>
                  </a:lnTo>
                  <a:lnTo>
                    <a:pt x="646" y="232"/>
                  </a:lnTo>
                  <a:lnTo>
                    <a:pt x="652" y="238"/>
                  </a:lnTo>
                  <a:lnTo>
                    <a:pt x="646" y="213"/>
                  </a:lnTo>
                  <a:lnTo>
                    <a:pt x="652" y="200"/>
                  </a:lnTo>
                  <a:lnTo>
                    <a:pt x="645" y="194"/>
                  </a:lnTo>
                  <a:lnTo>
                    <a:pt x="652" y="196"/>
                  </a:lnTo>
                  <a:lnTo>
                    <a:pt x="659" y="174"/>
                  </a:lnTo>
                  <a:lnTo>
                    <a:pt x="665" y="172"/>
                  </a:lnTo>
                  <a:lnTo>
                    <a:pt x="655" y="191"/>
                  </a:lnTo>
                  <a:lnTo>
                    <a:pt x="659" y="194"/>
                  </a:lnTo>
                  <a:lnTo>
                    <a:pt x="657" y="199"/>
                  </a:lnTo>
                  <a:lnTo>
                    <a:pt x="662" y="199"/>
                  </a:lnTo>
                  <a:lnTo>
                    <a:pt x="656" y="212"/>
                  </a:lnTo>
                  <a:lnTo>
                    <a:pt x="673" y="191"/>
                  </a:lnTo>
                  <a:lnTo>
                    <a:pt x="672" y="172"/>
                  </a:lnTo>
                  <a:lnTo>
                    <a:pt x="676" y="181"/>
                  </a:lnTo>
                  <a:lnTo>
                    <a:pt x="684" y="174"/>
                  </a:lnTo>
                  <a:lnTo>
                    <a:pt x="701" y="149"/>
                  </a:lnTo>
                  <a:lnTo>
                    <a:pt x="739" y="139"/>
                  </a:lnTo>
                  <a:lnTo>
                    <a:pt x="743" y="132"/>
                  </a:lnTo>
                  <a:lnTo>
                    <a:pt x="745" y="137"/>
                  </a:lnTo>
                  <a:lnTo>
                    <a:pt x="760" y="134"/>
                  </a:lnTo>
                  <a:lnTo>
                    <a:pt x="763" y="129"/>
                  </a:lnTo>
                  <a:lnTo>
                    <a:pt x="754" y="132"/>
                  </a:lnTo>
                  <a:lnTo>
                    <a:pt x="750" y="123"/>
                  </a:lnTo>
                  <a:lnTo>
                    <a:pt x="770" y="98"/>
                  </a:lnTo>
                  <a:lnTo>
                    <a:pt x="794" y="86"/>
                  </a:lnTo>
                  <a:lnTo>
                    <a:pt x="812" y="83"/>
                  </a:lnTo>
                  <a:lnTo>
                    <a:pt x="822" y="73"/>
                  </a:lnTo>
                  <a:lnTo>
                    <a:pt x="823" y="73"/>
                  </a:lnTo>
                  <a:lnTo>
                    <a:pt x="818" y="64"/>
                  </a:lnTo>
                  <a:lnTo>
                    <a:pt x="823" y="41"/>
                  </a:lnTo>
                  <a:lnTo>
                    <a:pt x="804" y="34"/>
                  </a:lnTo>
                  <a:lnTo>
                    <a:pt x="776" y="72"/>
                  </a:lnTo>
                  <a:lnTo>
                    <a:pt x="757" y="78"/>
                  </a:lnTo>
                  <a:lnTo>
                    <a:pt x="717" y="78"/>
                  </a:lnTo>
                  <a:lnTo>
                    <a:pt x="695" y="88"/>
                  </a:lnTo>
                  <a:lnTo>
                    <a:pt x="688" y="102"/>
                  </a:lnTo>
                  <a:lnTo>
                    <a:pt x="646" y="105"/>
                  </a:lnTo>
                  <a:lnTo>
                    <a:pt x="648" y="113"/>
                  </a:lnTo>
                  <a:lnTo>
                    <a:pt x="600" y="136"/>
                  </a:lnTo>
                  <a:lnTo>
                    <a:pt x="583" y="137"/>
                  </a:lnTo>
                  <a:lnTo>
                    <a:pt x="576" y="132"/>
                  </a:lnTo>
                  <a:lnTo>
                    <a:pt x="579" y="132"/>
                  </a:lnTo>
                  <a:lnTo>
                    <a:pt x="601" y="110"/>
                  </a:lnTo>
                  <a:lnTo>
                    <a:pt x="600" y="110"/>
                  </a:lnTo>
                  <a:lnTo>
                    <a:pt x="601" y="94"/>
                  </a:lnTo>
                  <a:lnTo>
                    <a:pt x="584" y="101"/>
                  </a:lnTo>
                  <a:lnTo>
                    <a:pt x="598" y="86"/>
                  </a:lnTo>
                  <a:lnTo>
                    <a:pt x="603" y="70"/>
                  </a:lnTo>
                  <a:lnTo>
                    <a:pt x="584" y="64"/>
                  </a:lnTo>
                  <a:lnTo>
                    <a:pt x="566" y="78"/>
                  </a:lnTo>
                  <a:lnTo>
                    <a:pt x="553" y="94"/>
                  </a:lnTo>
                  <a:lnTo>
                    <a:pt x="539" y="126"/>
                  </a:lnTo>
                  <a:lnTo>
                    <a:pt x="527" y="134"/>
                  </a:lnTo>
                  <a:lnTo>
                    <a:pt x="520" y="134"/>
                  </a:lnTo>
                  <a:lnTo>
                    <a:pt x="520" y="126"/>
                  </a:lnTo>
                  <a:lnTo>
                    <a:pt x="527" y="108"/>
                  </a:lnTo>
                  <a:lnTo>
                    <a:pt x="549" y="78"/>
                  </a:lnTo>
                  <a:lnTo>
                    <a:pt x="537" y="83"/>
                  </a:lnTo>
                  <a:lnTo>
                    <a:pt x="559" y="63"/>
                  </a:lnTo>
                  <a:lnTo>
                    <a:pt x="600" y="61"/>
                  </a:lnTo>
                  <a:lnTo>
                    <a:pt x="601" y="54"/>
                  </a:lnTo>
                  <a:lnTo>
                    <a:pt x="603" y="54"/>
                  </a:lnTo>
                  <a:lnTo>
                    <a:pt x="598" y="50"/>
                  </a:lnTo>
                  <a:lnTo>
                    <a:pt x="593" y="50"/>
                  </a:lnTo>
                  <a:lnTo>
                    <a:pt x="594" y="45"/>
                  </a:lnTo>
                  <a:lnTo>
                    <a:pt x="559" y="51"/>
                  </a:lnTo>
                  <a:lnTo>
                    <a:pt x="559" y="45"/>
                  </a:lnTo>
                  <a:lnTo>
                    <a:pt x="548" y="45"/>
                  </a:lnTo>
                  <a:lnTo>
                    <a:pt x="562" y="34"/>
                  </a:lnTo>
                  <a:lnTo>
                    <a:pt x="518" y="50"/>
                  </a:lnTo>
                  <a:lnTo>
                    <a:pt x="517" y="42"/>
                  </a:lnTo>
                  <a:lnTo>
                    <a:pt x="500" y="47"/>
                  </a:lnTo>
                  <a:lnTo>
                    <a:pt x="539" y="26"/>
                  </a:lnTo>
                  <a:lnTo>
                    <a:pt x="541" y="25"/>
                  </a:lnTo>
                  <a:lnTo>
                    <a:pt x="487" y="13"/>
                  </a:lnTo>
                  <a:lnTo>
                    <a:pt x="485" y="0"/>
                  </a:lnTo>
                  <a:lnTo>
                    <a:pt x="476" y="7"/>
                  </a:lnTo>
                  <a:lnTo>
                    <a:pt x="118" y="7"/>
                  </a:lnTo>
                  <a:lnTo>
                    <a:pt x="118" y="13"/>
                  </a:lnTo>
                  <a:lnTo>
                    <a:pt x="104" y="32"/>
                  </a:lnTo>
                  <a:lnTo>
                    <a:pt x="97" y="32"/>
                  </a:lnTo>
                  <a:lnTo>
                    <a:pt x="107" y="26"/>
                  </a:lnTo>
                  <a:lnTo>
                    <a:pt x="102" y="22"/>
                  </a:lnTo>
                  <a:lnTo>
                    <a:pt x="86" y="16"/>
                  </a:lnTo>
                  <a:lnTo>
                    <a:pt x="81" y="22"/>
                  </a:lnTo>
                  <a:lnTo>
                    <a:pt x="70" y="56"/>
                  </a:lnTo>
                  <a:lnTo>
                    <a:pt x="26" y="113"/>
                  </a:lnTo>
                  <a:lnTo>
                    <a:pt x="19" y="137"/>
                  </a:lnTo>
                  <a:lnTo>
                    <a:pt x="1" y="158"/>
                  </a:lnTo>
                  <a:lnTo>
                    <a:pt x="5" y="169"/>
                  </a:lnTo>
                  <a:lnTo>
                    <a:pt x="0" y="183"/>
                  </a:lnTo>
                  <a:lnTo>
                    <a:pt x="5" y="193"/>
                  </a:lnTo>
                  <a:lnTo>
                    <a:pt x="0" y="199"/>
                  </a:lnTo>
                  <a:lnTo>
                    <a:pt x="12" y="197"/>
                  </a:lnTo>
                  <a:lnTo>
                    <a:pt x="3" y="212"/>
                  </a:lnTo>
                  <a:lnTo>
                    <a:pt x="4" y="216"/>
                  </a:lnTo>
                  <a:lnTo>
                    <a:pt x="8" y="216"/>
                  </a:lnTo>
                  <a:lnTo>
                    <a:pt x="1" y="228"/>
                  </a:lnTo>
                  <a:lnTo>
                    <a:pt x="11" y="250"/>
                  </a:lnTo>
                  <a:lnTo>
                    <a:pt x="7" y="259"/>
                  </a:lnTo>
                  <a:lnTo>
                    <a:pt x="34" y="267"/>
                  </a:lnTo>
                  <a:lnTo>
                    <a:pt x="34" y="273"/>
                  </a:lnTo>
                  <a:lnTo>
                    <a:pt x="42" y="280"/>
                  </a:lnTo>
                  <a:lnTo>
                    <a:pt x="43" y="296"/>
                  </a:lnTo>
                  <a:lnTo>
                    <a:pt x="74" y="292"/>
                  </a:lnTo>
                  <a:lnTo>
                    <a:pt x="122" y="317"/>
                  </a:lnTo>
                  <a:lnTo>
                    <a:pt x="191" y="310"/>
                  </a:lnTo>
                  <a:lnTo>
                    <a:pt x="204" y="329"/>
                  </a:lnTo>
                  <a:lnTo>
                    <a:pt x="204" y="343"/>
                  </a:lnTo>
                  <a:lnTo>
                    <a:pt x="213" y="355"/>
                  </a:lnTo>
                  <a:lnTo>
                    <a:pt x="222" y="356"/>
                  </a:lnTo>
                  <a:lnTo>
                    <a:pt x="233" y="343"/>
                  </a:lnTo>
                  <a:lnTo>
                    <a:pt x="251" y="345"/>
                  </a:lnTo>
                  <a:lnTo>
                    <a:pt x="271" y="403"/>
                  </a:lnTo>
                  <a:lnTo>
                    <a:pt x="296" y="412"/>
                  </a:lnTo>
                  <a:lnTo>
                    <a:pt x="301" y="380"/>
                  </a:lnTo>
                </a:path>
              </a:pathLst>
            </a:custGeom>
            <a:solidFill>
              <a:srgbClr val="FFCCFF"/>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41" name="Freeform 193"/>
            <p:cNvSpPr>
              <a:spLocks/>
            </p:cNvSpPr>
            <p:nvPr/>
          </p:nvSpPr>
          <p:spPr bwMode="auto">
            <a:xfrm>
              <a:off x="1825625" y="3281388"/>
              <a:ext cx="109538" cy="115887"/>
            </a:xfrm>
            <a:custGeom>
              <a:avLst/>
              <a:gdLst>
                <a:gd name="T0" fmla="*/ 2147483647 w 61"/>
                <a:gd name="T1" fmla="*/ 2147483647 h 73"/>
                <a:gd name="T2" fmla="*/ 2147483647 w 61"/>
                <a:gd name="T3" fmla="*/ 2147483647 h 73"/>
                <a:gd name="T4" fmla="*/ 2147483647 w 61"/>
                <a:gd name="T5" fmla="*/ 2147483647 h 73"/>
                <a:gd name="T6" fmla="*/ 0 w 61"/>
                <a:gd name="T7" fmla="*/ 2147483647 h 73"/>
                <a:gd name="T8" fmla="*/ 2147483647 w 61"/>
                <a:gd name="T9" fmla="*/ 2147483647 h 73"/>
                <a:gd name="T10" fmla="*/ 2147483647 w 61"/>
                <a:gd name="T11" fmla="*/ 2147483647 h 73"/>
                <a:gd name="T12" fmla="*/ 2147483647 w 61"/>
                <a:gd name="T13" fmla="*/ 2147483647 h 73"/>
                <a:gd name="T14" fmla="*/ 2147483647 w 61"/>
                <a:gd name="T15" fmla="*/ 0 h 73"/>
                <a:gd name="T16" fmla="*/ 2147483647 w 61"/>
                <a:gd name="T17" fmla="*/ 0 h 73"/>
                <a:gd name="T18" fmla="*/ 2147483647 w 61"/>
                <a:gd name="T19" fmla="*/ 2147483647 h 73"/>
                <a:gd name="T20" fmla="*/ 2147483647 w 61"/>
                <a:gd name="T21" fmla="*/ 2147483647 h 73"/>
                <a:gd name="T22" fmla="*/ 2147483647 w 61"/>
                <a:gd name="T23" fmla="*/ 2147483647 h 73"/>
                <a:gd name="T24" fmla="*/ 2147483647 w 61"/>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73"/>
                <a:gd name="T41" fmla="*/ 61 w 61"/>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73">
                  <a:moveTo>
                    <a:pt x="41" y="60"/>
                  </a:moveTo>
                  <a:lnTo>
                    <a:pt x="31" y="73"/>
                  </a:lnTo>
                  <a:lnTo>
                    <a:pt x="3" y="63"/>
                  </a:lnTo>
                  <a:lnTo>
                    <a:pt x="0" y="57"/>
                  </a:lnTo>
                  <a:lnTo>
                    <a:pt x="16" y="31"/>
                  </a:lnTo>
                  <a:lnTo>
                    <a:pt x="30" y="28"/>
                  </a:lnTo>
                  <a:lnTo>
                    <a:pt x="20" y="9"/>
                  </a:lnTo>
                  <a:lnTo>
                    <a:pt x="31" y="0"/>
                  </a:lnTo>
                  <a:lnTo>
                    <a:pt x="52" y="0"/>
                  </a:lnTo>
                  <a:lnTo>
                    <a:pt x="46" y="30"/>
                  </a:lnTo>
                  <a:lnTo>
                    <a:pt x="52" y="34"/>
                  </a:lnTo>
                  <a:lnTo>
                    <a:pt x="61" y="38"/>
                  </a:lnTo>
                  <a:lnTo>
                    <a:pt x="41" y="60"/>
                  </a:lnTo>
                  <a:close/>
                </a:path>
              </a:pathLst>
            </a:custGeom>
            <a:solidFill>
              <a:srgbClr val="92D050"/>
            </a:solid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42" name="Freeform 195"/>
            <p:cNvSpPr>
              <a:spLocks/>
            </p:cNvSpPr>
            <p:nvPr/>
          </p:nvSpPr>
          <p:spPr bwMode="auto">
            <a:xfrm>
              <a:off x="1876425" y="3376638"/>
              <a:ext cx="61913" cy="38100"/>
            </a:xfrm>
            <a:custGeom>
              <a:avLst/>
              <a:gdLst>
                <a:gd name="T0" fmla="*/ 2147483647 w 34"/>
                <a:gd name="T1" fmla="*/ 2147483647 h 24"/>
                <a:gd name="T2" fmla="*/ 2147483647 w 34"/>
                <a:gd name="T3" fmla="*/ 0 h 24"/>
                <a:gd name="T4" fmla="*/ 0 w 34"/>
                <a:gd name="T5" fmla="*/ 2147483647 h 24"/>
                <a:gd name="T6" fmla="*/ 2147483647 w 34"/>
                <a:gd name="T7" fmla="*/ 2147483647 h 24"/>
                <a:gd name="T8" fmla="*/ 2147483647 w 34"/>
                <a:gd name="T9" fmla="*/ 2147483647 h 24"/>
                <a:gd name="T10" fmla="*/ 2147483647 w 34"/>
                <a:gd name="T11" fmla="*/ 2147483647 h 24"/>
                <a:gd name="T12" fmla="*/ 2147483647 w 34"/>
                <a:gd name="T13" fmla="*/ 2147483647 h 24"/>
                <a:gd name="T14" fmla="*/ 0 60000 65536"/>
                <a:gd name="T15" fmla="*/ 0 60000 65536"/>
                <a:gd name="T16" fmla="*/ 0 60000 65536"/>
                <a:gd name="T17" fmla="*/ 0 60000 65536"/>
                <a:gd name="T18" fmla="*/ 0 60000 65536"/>
                <a:gd name="T19" fmla="*/ 0 60000 65536"/>
                <a:gd name="T20" fmla="*/ 0 60000 65536"/>
                <a:gd name="T21" fmla="*/ 0 w 34"/>
                <a:gd name="T22" fmla="*/ 0 h 24"/>
                <a:gd name="T23" fmla="*/ 34 w 3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4">
                  <a:moveTo>
                    <a:pt x="34" y="13"/>
                  </a:moveTo>
                  <a:lnTo>
                    <a:pt x="10" y="0"/>
                  </a:lnTo>
                  <a:lnTo>
                    <a:pt x="0" y="13"/>
                  </a:lnTo>
                  <a:lnTo>
                    <a:pt x="4" y="19"/>
                  </a:lnTo>
                  <a:lnTo>
                    <a:pt x="31" y="24"/>
                  </a:lnTo>
                  <a:lnTo>
                    <a:pt x="34" y="19"/>
                  </a:lnTo>
                  <a:lnTo>
                    <a:pt x="34" y="13"/>
                  </a:lnTo>
                  <a:close/>
                </a:path>
              </a:pathLst>
            </a:custGeom>
            <a:solidFill>
              <a:srgbClr val="92D050"/>
            </a:solid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43" name="Freeform 197"/>
            <p:cNvSpPr>
              <a:spLocks/>
            </p:cNvSpPr>
            <p:nvPr/>
          </p:nvSpPr>
          <p:spPr bwMode="auto">
            <a:xfrm>
              <a:off x="2120900" y="3519513"/>
              <a:ext cx="12700" cy="17462"/>
            </a:xfrm>
            <a:custGeom>
              <a:avLst/>
              <a:gdLst>
                <a:gd name="T0" fmla="*/ 0 w 8"/>
                <a:gd name="T1" fmla="*/ 0 h 10"/>
                <a:gd name="T2" fmla="*/ 2147483647 w 8"/>
                <a:gd name="T3" fmla="*/ 0 h 10"/>
                <a:gd name="T4" fmla="*/ 2147483647 w 8"/>
                <a:gd name="T5" fmla="*/ 2147483647 h 10"/>
                <a:gd name="T6" fmla="*/ 2147483647 w 8"/>
                <a:gd name="T7" fmla="*/ 2147483647 h 10"/>
                <a:gd name="T8" fmla="*/ 0 w 8"/>
                <a:gd name="T9" fmla="*/ 0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0"/>
                  </a:moveTo>
                  <a:lnTo>
                    <a:pt x="3" y="0"/>
                  </a:lnTo>
                  <a:lnTo>
                    <a:pt x="8" y="7"/>
                  </a:lnTo>
                  <a:lnTo>
                    <a:pt x="7" y="1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44" name="Freeform 198"/>
            <p:cNvSpPr>
              <a:spLocks/>
            </p:cNvSpPr>
            <p:nvPr/>
          </p:nvSpPr>
          <p:spPr bwMode="auto">
            <a:xfrm>
              <a:off x="2120900" y="3519513"/>
              <a:ext cx="12700" cy="17462"/>
            </a:xfrm>
            <a:custGeom>
              <a:avLst/>
              <a:gdLst>
                <a:gd name="T0" fmla="*/ 0 w 8"/>
                <a:gd name="T1" fmla="*/ 0 h 10"/>
                <a:gd name="T2" fmla="*/ 2147483647 w 8"/>
                <a:gd name="T3" fmla="*/ 0 h 10"/>
                <a:gd name="T4" fmla="*/ 2147483647 w 8"/>
                <a:gd name="T5" fmla="*/ 2147483647 h 10"/>
                <a:gd name="T6" fmla="*/ 2147483647 w 8"/>
                <a:gd name="T7" fmla="*/ 2147483647 h 10"/>
                <a:gd name="T8" fmla="*/ 0 w 8"/>
                <a:gd name="T9" fmla="*/ 0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0"/>
                  </a:moveTo>
                  <a:lnTo>
                    <a:pt x="3" y="0"/>
                  </a:lnTo>
                  <a:lnTo>
                    <a:pt x="8" y="7"/>
                  </a:lnTo>
                  <a:lnTo>
                    <a:pt x="7" y="10"/>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45" name="Freeform 199"/>
            <p:cNvSpPr>
              <a:spLocks/>
            </p:cNvSpPr>
            <p:nvPr/>
          </p:nvSpPr>
          <p:spPr bwMode="auto">
            <a:xfrm>
              <a:off x="2127250" y="3511575"/>
              <a:ext cx="66675" cy="65088"/>
            </a:xfrm>
            <a:custGeom>
              <a:avLst/>
              <a:gdLst>
                <a:gd name="T0" fmla="*/ 2147483647 w 39"/>
                <a:gd name="T1" fmla="*/ 2147483647 h 41"/>
                <a:gd name="T2" fmla="*/ 2147483647 w 39"/>
                <a:gd name="T3" fmla="*/ 2147483647 h 41"/>
                <a:gd name="T4" fmla="*/ 2147483647 w 39"/>
                <a:gd name="T5" fmla="*/ 0 h 41"/>
                <a:gd name="T6" fmla="*/ 0 w 39"/>
                <a:gd name="T7" fmla="*/ 2147483647 h 41"/>
                <a:gd name="T8" fmla="*/ 2147483647 w 39"/>
                <a:gd name="T9" fmla="*/ 2147483647 h 41"/>
                <a:gd name="T10" fmla="*/ 2147483647 w 39"/>
                <a:gd name="T11" fmla="*/ 2147483647 h 41"/>
                <a:gd name="T12" fmla="*/ 2147483647 w 39"/>
                <a:gd name="T13" fmla="*/ 2147483647 h 41"/>
                <a:gd name="T14" fmla="*/ 2147483647 w 39"/>
                <a:gd name="T15" fmla="*/ 2147483647 h 41"/>
                <a:gd name="T16" fmla="*/ 2147483647 w 39"/>
                <a:gd name="T17" fmla="*/ 2147483647 h 41"/>
                <a:gd name="T18" fmla="*/ 2147483647 w 39"/>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41"/>
                <a:gd name="T32" fmla="*/ 39 w 39"/>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41">
                  <a:moveTo>
                    <a:pt x="36" y="18"/>
                  </a:moveTo>
                  <a:lnTo>
                    <a:pt x="25" y="5"/>
                  </a:lnTo>
                  <a:lnTo>
                    <a:pt x="12" y="0"/>
                  </a:lnTo>
                  <a:lnTo>
                    <a:pt x="0" y="6"/>
                  </a:lnTo>
                  <a:lnTo>
                    <a:pt x="5" y="13"/>
                  </a:lnTo>
                  <a:lnTo>
                    <a:pt x="25" y="22"/>
                  </a:lnTo>
                  <a:lnTo>
                    <a:pt x="21" y="30"/>
                  </a:lnTo>
                  <a:lnTo>
                    <a:pt x="28" y="41"/>
                  </a:lnTo>
                  <a:lnTo>
                    <a:pt x="39" y="27"/>
                  </a:lnTo>
                  <a:lnTo>
                    <a:pt x="36" y="18"/>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46" name="Freeform 200"/>
            <p:cNvSpPr>
              <a:spLocks/>
            </p:cNvSpPr>
            <p:nvPr/>
          </p:nvSpPr>
          <p:spPr bwMode="auto">
            <a:xfrm>
              <a:off x="2127250" y="3511575"/>
              <a:ext cx="66675" cy="65088"/>
            </a:xfrm>
            <a:custGeom>
              <a:avLst/>
              <a:gdLst>
                <a:gd name="T0" fmla="*/ 2147483647 w 39"/>
                <a:gd name="T1" fmla="*/ 2147483647 h 41"/>
                <a:gd name="T2" fmla="*/ 2147483647 w 39"/>
                <a:gd name="T3" fmla="*/ 2147483647 h 41"/>
                <a:gd name="T4" fmla="*/ 2147483647 w 39"/>
                <a:gd name="T5" fmla="*/ 0 h 41"/>
                <a:gd name="T6" fmla="*/ 0 w 39"/>
                <a:gd name="T7" fmla="*/ 2147483647 h 41"/>
                <a:gd name="T8" fmla="*/ 2147483647 w 39"/>
                <a:gd name="T9" fmla="*/ 2147483647 h 41"/>
                <a:gd name="T10" fmla="*/ 2147483647 w 39"/>
                <a:gd name="T11" fmla="*/ 2147483647 h 41"/>
                <a:gd name="T12" fmla="*/ 2147483647 w 39"/>
                <a:gd name="T13" fmla="*/ 2147483647 h 41"/>
                <a:gd name="T14" fmla="*/ 2147483647 w 39"/>
                <a:gd name="T15" fmla="*/ 2147483647 h 41"/>
                <a:gd name="T16" fmla="*/ 2147483647 w 39"/>
                <a:gd name="T17" fmla="*/ 2147483647 h 41"/>
                <a:gd name="T18" fmla="*/ 2147483647 w 39"/>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41"/>
                <a:gd name="T32" fmla="*/ 39 w 39"/>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41">
                  <a:moveTo>
                    <a:pt x="36" y="18"/>
                  </a:moveTo>
                  <a:lnTo>
                    <a:pt x="25" y="5"/>
                  </a:lnTo>
                  <a:lnTo>
                    <a:pt x="12" y="0"/>
                  </a:lnTo>
                  <a:lnTo>
                    <a:pt x="0" y="6"/>
                  </a:lnTo>
                  <a:lnTo>
                    <a:pt x="5" y="13"/>
                  </a:lnTo>
                  <a:lnTo>
                    <a:pt x="25" y="22"/>
                  </a:lnTo>
                  <a:lnTo>
                    <a:pt x="21" y="30"/>
                  </a:lnTo>
                  <a:lnTo>
                    <a:pt x="28" y="41"/>
                  </a:lnTo>
                  <a:lnTo>
                    <a:pt x="39" y="27"/>
                  </a:lnTo>
                  <a:lnTo>
                    <a:pt x="36" y="18"/>
                  </a:lnTo>
                </a:path>
              </a:pathLst>
            </a:custGeom>
            <a:solidFill>
              <a:srgbClr val="C00000"/>
            </a:solid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47" name="Freeform 201"/>
            <p:cNvSpPr>
              <a:spLocks/>
            </p:cNvSpPr>
            <p:nvPr/>
          </p:nvSpPr>
          <p:spPr bwMode="auto">
            <a:xfrm>
              <a:off x="2043113" y="3511575"/>
              <a:ext cx="87312" cy="68263"/>
            </a:xfrm>
            <a:custGeom>
              <a:avLst/>
              <a:gdLst>
                <a:gd name="T0" fmla="*/ 2147483647 w 51"/>
                <a:gd name="T1" fmla="*/ 2147483647 h 43"/>
                <a:gd name="T2" fmla="*/ 2147483647 w 51"/>
                <a:gd name="T3" fmla="*/ 0 h 43"/>
                <a:gd name="T4" fmla="*/ 2147483647 w 51"/>
                <a:gd name="T5" fmla="*/ 2147483647 h 43"/>
                <a:gd name="T6" fmla="*/ 2147483647 w 51"/>
                <a:gd name="T7" fmla="*/ 2147483647 h 43"/>
                <a:gd name="T8" fmla="*/ 2147483647 w 51"/>
                <a:gd name="T9" fmla="*/ 2147483647 h 43"/>
                <a:gd name="T10" fmla="*/ 2147483647 w 51"/>
                <a:gd name="T11" fmla="*/ 2147483647 h 43"/>
                <a:gd name="T12" fmla="*/ 2147483647 w 51"/>
                <a:gd name="T13" fmla="*/ 2147483647 h 43"/>
                <a:gd name="T14" fmla="*/ 2147483647 w 51"/>
                <a:gd name="T15" fmla="*/ 2147483647 h 43"/>
                <a:gd name="T16" fmla="*/ 2147483647 w 51"/>
                <a:gd name="T17" fmla="*/ 2147483647 h 43"/>
                <a:gd name="T18" fmla="*/ 2147483647 w 51"/>
                <a:gd name="T19" fmla="*/ 2147483647 h 43"/>
                <a:gd name="T20" fmla="*/ 0 w 51"/>
                <a:gd name="T21" fmla="*/ 2147483647 h 43"/>
                <a:gd name="T22" fmla="*/ 2147483647 w 51"/>
                <a:gd name="T23" fmla="*/ 2147483647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43"/>
                <a:gd name="T38" fmla="*/ 51 w 51"/>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43">
                  <a:moveTo>
                    <a:pt x="2" y="2"/>
                  </a:moveTo>
                  <a:lnTo>
                    <a:pt x="7" y="0"/>
                  </a:lnTo>
                  <a:lnTo>
                    <a:pt x="13" y="11"/>
                  </a:lnTo>
                  <a:lnTo>
                    <a:pt x="23" y="16"/>
                  </a:lnTo>
                  <a:lnTo>
                    <a:pt x="44" y="6"/>
                  </a:lnTo>
                  <a:lnTo>
                    <a:pt x="51" y="16"/>
                  </a:lnTo>
                  <a:lnTo>
                    <a:pt x="35" y="25"/>
                  </a:lnTo>
                  <a:lnTo>
                    <a:pt x="44" y="37"/>
                  </a:lnTo>
                  <a:lnTo>
                    <a:pt x="28" y="43"/>
                  </a:lnTo>
                  <a:lnTo>
                    <a:pt x="28" y="32"/>
                  </a:lnTo>
                  <a:lnTo>
                    <a:pt x="0" y="24"/>
                  </a:lnTo>
                  <a:lnTo>
                    <a:pt x="2" y="2"/>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48" name="Freeform 202"/>
            <p:cNvSpPr>
              <a:spLocks/>
            </p:cNvSpPr>
            <p:nvPr/>
          </p:nvSpPr>
          <p:spPr bwMode="auto">
            <a:xfrm>
              <a:off x="2043113" y="3511575"/>
              <a:ext cx="87312" cy="68263"/>
            </a:xfrm>
            <a:custGeom>
              <a:avLst/>
              <a:gdLst>
                <a:gd name="T0" fmla="*/ 2147483647 w 51"/>
                <a:gd name="T1" fmla="*/ 2147483647 h 43"/>
                <a:gd name="T2" fmla="*/ 2147483647 w 51"/>
                <a:gd name="T3" fmla="*/ 0 h 43"/>
                <a:gd name="T4" fmla="*/ 2147483647 w 51"/>
                <a:gd name="T5" fmla="*/ 2147483647 h 43"/>
                <a:gd name="T6" fmla="*/ 2147483647 w 51"/>
                <a:gd name="T7" fmla="*/ 2147483647 h 43"/>
                <a:gd name="T8" fmla="*/ 2147483647 w 51"/>
                <a:gd name="T9" fmla="*/ 2147483647 h 43"/>
                <a:gd name="T10" fmla="*/ 2147483647 w 51"/>
                <a:gd name="T11" fmla="*/ 2147483647 h 43"/>
                <a:gd name="T12" fmla="*/ 2147483647 w 51"/>
                <a:gd name="T13" fmla="*/ 2147483647 h 43"/>
                <a:gd name="T14" fmla="*/ 2147483647 w 51"/>
                <a:gd name="T15" fmla="*/ 2147483647 h 43"/>
                <a:gd name="T16" fmla="*/ 2147483647 w 51"/>
                <a:gd name="T17" fmla="*/ 2147483647 h 43"/>
                <a:gd name="T18" fmla="*/ 2147483647 w 51"/>
                <a:gd name="T19" fmla="*/ 2147483647 h 43"/>
                <a:gd name="T20" fmla="*/ 0 w 51"/>
                <a:gd name="T21" fmla="*/ 2147483647 h 43"/>
                <a:gd name="T22" fmla="*/ 2147483647 w 51"/>
                <a:gd name="T23" fmla="*/ 2147483647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43"/>
                <a:gd name="T38" fmla="*/ 51 w 51"/>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43">
                  <a:moveTo>
                    <a:pt x="2" y="2"/>
                  </a:moveTo>
                  <a:lnTo>
                    <a:pt x="7" y="0"/>
                  </a:lnTo>
                  <a:lnTo>
                    <a:pt x="13" y="11"/>
                  </a:lnTo>
                  <a:lnTo>
                    <a:pt x="23" y="16"/>
                  </a:lnTo>
                  <a:lnTo>
                    <a:pt x="44" y="6"/>
                  </a:lnTo>
                  <a:lnTo>
                    <a:pt x="51" y="16"/>
                  </a:lnTo>
                  <a:lnTo>
                    <a:pt x="35" y="25"/>
                  </a:lnTo>
                  <a:lnTo>
                    <a:pt x="44" y="37"/>
                  </a:lnTo>
                  <a:lnTo>
                    <a:pt x="28" y="43"/>
                  </a:lnTo>
                  <a:lnTo>
                    <a:pt x="28" y="32"/>
                  </a:lnTo>
                  <a:lnTo>
                    <a:pt x="0" y="24"/>
                  </a:lnTo>
                  <a:lnTo>
                    <a:pt x="2" y="2"/>
                  </a:lnTo>
                </a:path>
              </a:pathLst>
            </a:custGeom>
            <a:solidFill>
              <a:srgbClr val="7030A0"/>
            </a:solid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49" name="Freeform 203"/>
            <p:cNvSpPr>
              <a:spLocks/>
            </p:cNvSpPr>
            <p:nvPr/>
          </p:nvSpPr>
          <p:spPr bwMode="auto">
            <a:xfrm>
              <a:off x="1970088" y="3471888"/>
              <a:ext cx="84137" cy="77787"/>
            </a:xfrm>
            <a:custGeom>
              <a:avLst/>
              <a:gdLst>
                <a:gd name="T0" fmla="*/ 2147483647 w 46"/>
                <a:gd name="T1" fmla="*/ 2147483647 h 50"/>
                <a:gd name="T2" fmla="*/ 2147483647 w 46"/>
                <a:gd name="T3" fmla="*/ 2147483647 h 50"/>
                <a:gd name="T4" fmla="*/ 2147483647 w 46"/>
                <a:gd name="T5" fmla="*/ 2147483647 h 50"/>
                <a:gd name="T6" fmla="*/ 2147483647 w 46"/>
                <a:gd name="T7" fmla="*/ 2147483647 h 50"/>
                <a:gd name="T8" fmla="*/ 2147483647 w 46"/>
                <a:gd name="T9" fmla="*/ 0 h 50"/>
                <a:gd name="T10" fmla="*/ 0 w 46"/>
                <a:gd name="T11" fmla="*/ 2147483647 h 50"/>
                <a:gd name="T12" fmla="*/ 2147483647 w 46"/>
                <a:gd name="T13" fmla="*/ 2147483647 h 50"/>
                <a:gd name="T14" fmla="*/ 2147483647 w 46"/>
                <a:gd name="T15" fmla="*/ 2147483647 h 50"/>
                <a:gd name="T16" fmla="*/ 2147483647 w 46"/>
                <a:gd name="T17" fmla="*/ 2147483647 h 50"/>
                <a:gd name="T18" fmla="*/ 2147483647 w 46"/>
                <a:gd name="T19" fmla="*/ 2147483647 h 50"/>
                <a:gd name="T20" fmla="*/ 2147483647 w 46"/>
                <a:gd name="T21" fmla="*/ 2147483647 h 50"/>
                <a:gd name="T22" fmla="*/ 2147483647 w 46"/>
                <a:gd name="T23" fmla="*/ 2147483647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50"/>
                <a:gd name="T38" fmla="*/ 46 w 46"/>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50">
                  <a:moveTo>
                    <a:pt x="41" y="28"/>
                  </a:moveTo>
                  <a:lnTo>
                    <a:pt x="46" y="26"/>
                  </a:lnTo>
                  <a:lnTo>
                    <a:pt x="38" y="20"/>
                  </a:lnTo>
                  <a:lnTo>
                    <a:pt x="31" y="3"/>
                  </a:lnTo>
                  <a:lnTo>
                    <a:pt x="1" y="0"/>
                  </a:lnTo>
                  <a:lnTo>
                    <a:pt x="0" y="20"/>
                  </a:lnTo>
                  <a:lnTo>
                    <a:pt x="8" y="25"/>
                  </a:lnTo>
                  <a:lnTo>
                    <a:pt x="13" y="20"/>
                  </a:lnTo>
                  <a:lnTo>
                    <a:pt x="28" y="37"/>
                  </a:lnTo>
                  <a:lnTo>
                    <a:pt x="27" y="45"/>
                  </a:lnTo>
                  <a:lnTo>
                    <a:pt x="39" y="50"/>
                  </a:lnTo>
                  <a:lnTo>
                    <a:pt x="41" y="28"/>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0" name="Freeform 204"/>
            <p:cNvSpPr>
              <a:spLocks/>
            </p:cNvSpPr>
            <p:nvPr/>
          </p:nvSpPr>
          <p:spPr bwMode="auto">
            <a:xfrm>
              <a:off x="1970088" y="3471888"/>
              <a:ext cx="84137" cy="77787"/>
            </a:xfrm>
            <a:custGeom>
              <a:avLst/>
              <a:gdLst>
                <a:gd name="T0" fmla="*/ 2147483647 w 46"/>
                <a:gd name="T1" fmla="*/ 2147483647 h 50"/>
                <a:gd name="T2" fmla="*/ 2147483647 w 46"/>
                <a:gd name="T3" fmla="*/ 2147483647 h 50"/>
                <a:gd name="T4" fmla="*/ 2147483647 w 46"/>
                <a:gd name="T5" fmla="*/ 2147483647 h 50"/>
                <a:gd name="T6" fmla="*/ 2147483647 w 46"/>
                <a:gd name="T7" fmla="*/ 2147483647 h 50"/>
                <a:gd name="T8" fmla="*/ 2147483647 w 46"/>
                <a:gd name="T9" fmla="*/ 0 h 50"/>
                <a:gd name="T10" fmla="*/ 0 w 46"/>
                <a:gd name="T11" fmla="*/ 2147483647 h 50"/>
                <a:gd name="T12" fmla="*/ 2147483647 w 46"/>
                <a:gd name="T13" fmla="*/ 2147483647 h 50"/>
                <a:gd name="T14" fmla="*/ 2147483647 w 46"/>
                <a:gd name="T15" fmla="*/ 2147483647 h 50"/>
                <a:gd name="T16" fmla="*/ 2147483647 w 46"/>
                <a:gd name="T17" fmla="*/ 2147483647 h 50"/>
                <a:gd name="T18" fmla="*/ 2147483647 w 46"/>
                <a:gd name="T19" fmla="*/ 2147483647 h 50"/>
                <a:gd name="T20" fmla="*/ 2147483647 w 46"/>
                <a:gd name="T21" fmla="*/ 2147483647 h 50"/>
                <a:gd name="T22" fmla="*/ 2147483647 w 46"/>
                <a:gd name="T23" fmla="*/ 2147483647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50"/>
                <a:gd name="T38" fmla="*/ 46 w 46"/>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50">
                  <a:moveTo>
                    <a:pt x="41" y="28"/>
                  </a:moveTo>
                  <a:lnTo>
                    <a:pt x="46" y="26"/>
                  </a:lnTo>
                  <a:lnTo>
                    <a:pt x="38" y="20"/>
                  </a:lnTo>
                  <a:lnTo>
                    <a:pt x="31" y="3"/>
                  </a:lnTo>
                  <a:lnTo>
                    <a:pt x="1" y="0"/>
                  </a:lnTo>
                  <a:lnTo>
                    <a:pt x="0" y="20"/>
                  </a:lnTo>
                  <a:lnTo>
                    <a:pt x="8" y="25"/>
                  </a:lnTo>
                  <a:lnTo>
                    <a:pt x="13" y="20"/>
                  </a:lnTo>
                  <a:lnTo>
                    <a:pt x="28" y="37"/>
                  </a:lnTo>
                  <a:lnTo>
                    <a:pt x="27" y="45"/>
                  </a:lnTo>
                  <a:lnTo>
                    <a:pt x="39" y="50"/>
                  </a:lnTo>
                  <a:lnTo>
                    <a:pt x="41" y="28"/>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1" name="Freeform 205"/>
            <p:cNvSpPr>
              <a:spLocks/>
            </p:cNvSpPr>
            <p:nvPr/>
          </p:nvSpPr>
          <p:spPr bwMode="auto">
            <a:xfrm>
              <a:off x="1935956" y="3360763"/>
              <a:ext cx="114300" cy="114300"/>
            </a:xfrm>
            <a:custGeom>
              <a:avLst/>
              <a:gdLst>
                <a:gd name="T0" fmla="*/ 2147483647 w 63"/>
                <a:gd name="T1" fmla="*/ 2147483647 h 74"/>
                <a:gd name="T2" fmla="*/ 2147483647 w 63"/>
                <a:gd name="T3" fmla="*/ 2147483647 h 74"/>
                <a:gd name="T4" fmla="*/ 2147483647 w 63"/>
                <a:gd name="T5" fmla="*/ 2147483647 h 74"/>
                <a:gd name="T6" fmla="*/ 2147483647 w 63"/>
                <a:gd name="T7" fmla="*/ 0 h 74"/>
                <a:gd name="T8" fmla="*/ 2147483647 w 63"/>
                <a:gd name="T9" fmla="*/ 2147483647 h 74"/>
                <a:gd name="T10" fmla="*/ 0 w 63"/>
                <a:gd name="T11" fmla="*/ 2147483647 h 74"/>
                <a:gd name="T12" fmla="*/ 2147483647 w 63"/>
                <a:gd name="T13" fmla="*/ 2147483647 h 74"/>
                <a:gd name="T14" fmla="*/ 2147483647 w 63"/>
                <a:gd name="T15" fmla="*/ 2147483647 h 74"/>
                <a:gd name="T16" fmla="*/ 2147483647 w 63"/>
                <a:gd name="T17" fmla="*/ 214748364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74"/>
                <a:gd name="T29" fmla="*/ 63 w 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74">
                  <a:moveTo>
                    <a:pt x="52" y="74"/>
                  </a:moveTo>
                  <a:lnTo>
                    <a:pt x="49" y="68"/>
                  </a:lnTo>
                  <a:lnTo>
                    <a:pt x="63" y="14"/>
                  </a:lnTo>
                  <a:lnTo>
                    <a:pt x="62" y="0"/>
                  </a:lnTo>
                  <a:lnTo>
                    <a:pt x="39" y="8"/>
                  </a:lnTo>
                  <a:lnTo>
                    <a:pt x="0" y="36"/>
                  </a:lnTo>
                  <a:lnTo>
                    <a:pt x="1" y="46"/>
                  </a:lnTo>
                  <a:lnTo>
                    <a:pt x="22" y="71"/>
                  </a:lnTo>
                  <a:lnTo>
                    <a:pt x="52" y="74"/>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2" name="Freeform 206"/>
            <p:cNvSpPr>
              <a:spLocks/>
            </p:cNvSpPr>
            <p:nvPr/>
          </p:nvSpPr>
          <p:spPr bwMode="auto">
            <a:xfrm>
              <a:off x="1938338" y="3360763"/>
              <a:ext cx="115887" cy="114300"/>
            </a:xfrm>
            <a:custGeom>
              <a:avLst/>
              <a:gdLst>
                <a:gd name="T0" fmla="*/ 2147483647 w 63"/>
                <a:gd name="T1" fmla="*/ 2147483647 h 74"/>
                <a:gd name="T2" fmla="*/ 2147483647 w 63"/>
                <a:gd name="T3" fmla="*/ 2147483647 h 74"/>
                <a:gd name="T4" fmla="*/ 2147483647 w 63"/>
                <a:gd name="T5" fmla="*/ 2147483647 h 74"/>
                <a:gd name="T6" fmla="*/ 2147483647 w 63"/>
                <a:gd name="T7" fmla="*/ 0 h 74"/>
                <a:gd name="T8" fmla="*/ 2147483647 w 63"/>
                <a:gd name="T9" fmla="*/ 2147483647 h 74"/>
                <a:gd name="T10" fmla="*/ 0 w 63"/>
                <a:gd name="T11" fmla="*/ 2147483647 h 74"/>
                <a:gd name="T12" fmla="*/ 2147483647 w 63"/>
                <a:gd name="T13" fmla="*/ 2147483647 h 74"/>
                <a:gd name="T14" fmla="*/ 2147483647 w 63"/>
                <a:gd name="T15" fmla="*/ 2147483647 h 74"/>
                <a:gd name="T16" fmla="*/ 2147483647 w 63"/>
                <a:gd name="T17" fmla="*/ 214748364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74"/>
                <a:gd name="T29" fmla="*/ 63 w 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74">
                  <a:moveTo>
                    <a:pt x="52" y="74"/>
                  </a:moveTo>
                  <a:lnTo>
                    <a:pt x="49" y="68"/>
                  </a:lnTo>
                  <a:lnTo>
                    <a:pt x="63" y="14"/>
                  </a:lnTo>
                  <a:lnTo>
                    <a:pt x="62" y="0"/>
                  </a:lnTo>
                  <a:lnTo>
                    <a:pt x="39" y="8"/>
                  </a:lnTo>
                  <a:lnTo>
                    <a:pt x="0" y="36"/>
                  </a:lnTo>
                  <a:lnTo>
                    <a:pt x="1" y="46"/>
                  </a:lnTo>
                  <a:lnTo>
                    <a:pt x="22" y="71"/>
                  </a:lnTo>
                  <a:lnTo>
                    <a:pt x="52" y="74"/>
                  </a:lnTo>
                </a:path>
              </a:pathLst>
            </a:custGeom>
            <a:noFill/>
            <a:ln w="1651" algn="ctr">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3" name="Freeform 207"/>
            <p:cNvSpPr>
              <a:spLocks/>
            </p:cNvSpPr>
            <p:nvPr/>
          </p:nvSpPr>
          <p:spPr bwMode="auto">
            <a:xfrm>
              <a:off x="1893888" y="3338538"/>
              <a:ext cx="161925" cy="76200"/>
            </a:xfrm>
            <a:custGeom>
              <a:avLst/>
              <a:gdLst>
                <a:gd name="T0" fmla="*/ 2147483647 w 90"/>
                <a:gd name="T1" fmla="*/ 2147483647 h 50"/>
                <a:gd name="T2" fmla="*/ 2147483647 w 90"/>
                <a:gd name="T3" fmla="*/ 0 h 50"/>
                <a:gd name="T4" fmla="*/ 2147483647 w 90"/>
                <a:gd name="T5" fmla="*/ 2147483647 h 50"/>
                <a:gd name="T6" fmla="*/ 2147483647 w 90"/>
                <a:gd name="T7" fmla="*/ 2147483647 h 50"/>
                <a:gd name="T8" fmla="*/ 2147483647 w 90"/>
                <a:gd name="T9" fmla="*/ 2147483647 h 50"/>
                <a:gd name="T10" fmla="*/ 2147483647 w 90"/>
                <a:gd name="T11" fmla="*/ 2147483647 h 50"/>
                <a:gd name="T12" fmla="*/ 2147483647 w 90"/>
                <a:gd name="T13" fmla="*/ 2147483647 h 50"/>
                <a:gd name="T14" fmla="*/ 0 w 90"/>
                <a:gd name="T15" fmla="*/ 2147483647 h 50"/>
                <a:gd name="T16" fmla="*/ 2147483647 w 90"/>
                <a:gd name="T17" fmla="*/ 214748364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50"/>
                <a:gd name="T29" fmla="*/ 90 w 9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50">
                  <a:moveTo>
                    <a:pt x="20" y="3"/>
                  </a:moveTo>
                  <a:lnTo>
                    <a:pt x="69" y="0"/>
                  </a:lnTo>
                  <a:lnTo>
                    <a:pt x="90" y="14"/>
                  </a:lnTo>
                  <a:lnTo>
                    <a:pt x="67" y="22"/>
                  </a:lnTo>
                  <a:lnTo>
                    <a:pt x="28" y="50"/>
                  </a:lnTo>
                  <a:lnTo>
                    <a:pt x="24" y="44"/>
                  </a:lnTo>
                  <a:lnTo>
                    <a:pt x="24" y="38"/>
                  </a:lnTo>
                  <a:lnTo>
                    <a:pt x="0" y="25"/>
                  </a:lnTo>
                  <a:lnTo>
                    <a:pt x="20" y="3"/>
                  </a:lnTo>
                  <a:close/>
                </a:path>
              </a:pathLst>
            </a:custGeom>
            <a:solidFill>
              <a:srgbClr val="92D050"/>
            </a:solid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4" name="Freeform 209"/>
            <p:cNvSpPr>
              <a:spLocks/>
            </p:cNvSpPr>
            <p:nvPr/>
          </p:nvSpPr>
          <p:spPr bwMode="auto">
            <a:xfrm>
              <a:off x="2362200" y="3230588"/>
              <a:ext cx="100013" cy="61912"/>
            </a:xfrm>
            <a:custGeom>
              <a:avLst/>
              <a:gdLst>
                <a:gd name="T0" fmla="*/ 2147483647 w 54"/>
                <a:gd name="T1" fmla="*/ 0 h 39"/>
                <a:gd name="T2" fmla="*/ 2147483647 w 54"/>
                <a:gd name="T3" fmla="*/ 2147483647 h 39"/>
                <a:gd name="T4" fmla="*/ 2147483647 w 54"/>
                <a:gd name="T5" fmla="*/ 2147483647 h 39"/>
                <a:gd name="T6" fmla="*/ 2147483647 w 54"/>
                <a:gd name="T7" fmla="*/ 2147483647 h 39"/>
                <a:gd name="T8" fmla="*/ 2147483647 w 54"/>
                <a:gd name="T9" fmla="*/ 2147483647 h 39"/>
                <a:gd name="T10" fmla="*/ 2147483647 w 54"/>
                <a:gd name="T11" fmla="*/ 2147483647 h 39"/>
                <a:gd name="T12" fmla="*/ 2147483647 w 54"/>
                <a:gd name="T13" fmla="*/ 2147483647 h 39"/>
                <a:gd name="T14" fmla="*/ 2147483647 w 54"/>
                <a:gd name="T15" fmla="*/ 2147483647 h 39"/>
                <a:gd name="T16" fmla="*/ 2147483647 w 54"/>
                <a:gd name="T17" fmla="*/ 2147483647 h 39"/>
                <a:gd name="T18" fmla="*/ 2147483647 w 54"/>
                <a:gd name="T19" fmla="*/ 2147483647 h 39"/>
                <a:gd name="T20" fmla="*/ 2147483647 w 54"/>
                <a:gd name="T21" fmla="*/ 2147483647 h 39"/>
                <a:gd name="T22" fmla="*/ 2147483647 w 54"/>
                <a:gd name="T23" fmla="*/ 2147483647 h 39"/>
                <a:gd name="T24" fmla="*/ 2147483647 w 54"/>
                <a:gd name="T25" fmla="*/ 2147483647 h 39"/>
                <a:gd name="T26" fmla="*/ 0 w 54"/>
                <a:gd name="T27" fmla="*/ 2147483647 h 39"/>
                <a:gd name="T28" fmla="*/ 2147483647 w 54"/>
                <a:gd name="T29" fmla="*/ 0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39"/>
                <a:gd name="T47" fmla="*/ 54 w 54"/>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39">
                  <a:moveTo>
                    <a:pt x="4" y="0"/>
                  </a:moveTo>
                  <a:lnTo>
                    <a:pt x="31" y="3"/>
                  </a:lnTo>
                  <a:lnTo>
                    <a:pt x="34" y="7"/>
                  </a:lnTo>
                  <a:lnTo>
                    <a:pt x="42" y="7"/>
                  </a:lnTo>
                  <a:lnTo>
                    <a:pt x="35" y="13"/>
                  </a:lnTo>
                  <a:lnTo>
                    <a:pt x="47" y="14"/>
                  </a:lnTo>
                  <a:lnTo>
                    <a:pt x="54" y="22"/>
                  </a:lnTo>
                  <a:lnTo>
                    <a:pt x="47" y="29"/>
                  </a:lnTo>
                  <a:lnTo>
                    <a:pt x="42" y="23"/>
                  </a:lnTo>
                  <a:lnTo>
                    <a:pt x="19" y="29"/>
                  </a:lnTo>
                  <a:lnTo>
                    <a:pt x="20" y="23"/>
                  </a:lnTo>
                  <a:lnTo>
                    <a:pt x="11" y="26"/>
                  </a:lnTo>
                  <a:lnTo>
                    <a:pt x="6" y="39"/>
                  </a:lnTo>
                  <a:lnTo>
                    <a:pt x="0" y="29"/>
                  </a:lnTo>
                  <a:lnTo>
                    <a:pt x="4" y="0"/>
                  </a:lnTo>
                  <a:close/>
                </a:path>
              </a:pathLst>
            </a:custGeom>
            <a:solidFill>
              <a:srgbClr val="7030A0"/>
            </a:solid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5" name="Freeform 210"/>
            <p:cNvSpPr>
              <a:spLocks/>
            </p:cNvSpPr>
            <p:nvPr/>
          </p:nvSpPr>
          <p:spPr bwMode="auto">
            <a:xfrm>
              <a:off x="2362200" y="3230588"/>
              <a:ext cx="100013" cy="61912"/>
            </a:xfrm>
            <a:custGeom>
              <a:avLst/>
              <a:gdLst>
                <a:gd name="T0" fmla="*/ 2147483647 w 54"/>
                <a:gd name="T1" fmla="*/ 0 h 39"/>
                <a:gd name="T2" fmla="*/ 2147483647 w 54"/>
                <a:gd name="T3" fmla="*/ 2147483647 h 39"/>
                <a:gd name="T4" fmla="*/ 2147483647 w 54"/>
                <a:gd name="T5" fmla="*/ 2147483647 h 39"/>
                <a:gd name="T6" fmla="*/ 2147483647 w 54"/>
                <a:gd name="T7" fmla="*/ 2147483647 h 39"/>
                <a:gd name="T8" fmla="*/ 2147483647 w 54"/>
                <a:gd name="T9" fmla="*/ 2147483647 h 39"/>
                <a:gd name="T10" fmla="*/ 2147483647 w 54"/>
                <a:gd name="T11" fmla="*/ 2147483647 h 39"/>
                <a:gd name="T12" fmla="*/ 2147483647 w 54"/>
                <a:gd name="T13" fmla="*/ 2147483647 h 39"/>
                <a:gd name="T14" fmla="*/ 2147483647 w 54"/>
                <a:gd name="T15" fmla="*/ 2147483647 h 39"/>
                <a:gd name="T16" fmla="*/ 2147483647 w 54"/>
                <a:gd name="T17" fmla="*/ 2147483647 h 39"/>
                <a:gd name="T18" fmla="*/ 2147483647 w 54"/>
                <a:gd name="T19" fmla="*/ 2147483647 h 39"/>
                <a:gd name="T20" fmla="*/ 2147483647 w 54"/>
                <a:gd name="T21" fmla="*/ 2147483647 h 39"/>
                <a:gd name="T22" fmla="*/ 2147483647 w 54"/>
                <a:gd name="T23" fmla="*/ 2147483647 h 39"/>
                <a:gd name="T24" fmla="*/ 2147483647 w 54"/>
                <a:gd name="T25" fmla="*/ 2147483647 h 39"/>
                <a:gd name="T26" fmla="*/ 0 w 54"/>
                <a:gd name="T27" fmla="*/ 2147483647 h 39"/>
                <a:gd name="T28" fmla="*/ 2147483647 w 54"/>
                <a:gd name="T29" fmla="*/ 0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39"/>
                <a:gd name="T47" fmla="*/ 54 w 54"/>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39">
                  <a:moveTo>
                    <a:pt x="4" y="0"/>
                  </a:moveTo>
                  <a:lnTo>
                    <a:pt x="31" y="3"/>
                  </a:lnTo>
                  <a:lnTo>
                    <a:pt x="34" y="7"/>
                  </a:lnTo>
                  <a:lnTo>
                    <a:pt x="42" y="7"/>
                  </a:lnTo>
                  <a:lnTo>
                    <a:pt x="35" y="13"/>
                  </a:lnTo>
                  <a:lnTo>
                    <a:pt x="47" y="14"/>
                  </a:lnTo>
                  <a:lnTo>
                    <a:pt x="54" y="22"/>
                  </a:lnTo>
                  <a:lnTo>
                    <a:pt x="47" y="29"/>
                  </a:lnTo>
                  <a:lnTo>
                    <a:pt x="42" y="23"/>
                  </a:lnTo>
                  <a:lnTo>
                    <a:pt x="19" y="29"/>
                  </a:lnTo>
                  <a:lnTo>
                    <a:pt x="20" y="23"/>
                  </a:lnTo>
                  <a:lnTo>
                    <a:pt x="11" y="26"/>
                  </a:lnTo>
                  <a:lnTo>
                    <a:pt x="6" y="39"/>
                  </a:lnTo>
                  <a:lnTo>
                    <a:pt x="0" y="29"/>
                  </a:lnTo>
                  <a:lnTo>
                    <a:pt x="4"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6" name="Freeform 211"/>
            <p:cNvSpPr>
              <a:spLocks/>
            </p:cNvSpPr>
            <p:nvPr/>
          </p:nvSpPr>
          <p:spPr bwMode="auto">
            <a:xfrm>
              <a:off x="2293938" y="3227413"/>
              <a:ext cx="74612" cy="50800"/>
            </a:xfrm>
            <a:custGeom>
              <a:avLst/>
              <a:gdLst>
                <a:gd name="T0" fmla="*/ 2147483647 w 42"/>
                <a:gd name="T1" fmla="*/ 2147483647 h 33"/>
                <a:gd name="T2" fmla="*/ 2147483647 w 42"/>
                <a:gd name="T3" fmla="*/ 0 h 33"/>
                <a:gd name="T4" fmla="*/ 2147483647 w 42"/>
                <a:gd name="T5" fmla="*/ 2147483647 h 33"/>
                <a:gd name="T6" fmla="*/ 2147483647 w 42"/>
                <a:gd name="T7" fmla="*/ 2147483647 h 33"/>
                <a:gd name="T8" fmla="*/ 2147483647 w 42"/>
                <a:gd name="T9" fmla="*/ 2147483647 h 33"/>
                <a:gd name="T10" fmla="*/ 2147483647 w 42"/>
                <a:gd name="T11" fmla="*/ 2147483647 h 33"/>
                <a:gd name="T12" fmla="*/ 2147483647 w 42"/>
                <a:gd name="T13" fmla="*/ 2147483647 h 33"/>
                <a:gd name="T14" fmla="*/ 0 w 42"/>
                <a:gd name="T15" fmla="*/ 2147483647 h 33"/>
                <a:gd name="T16" fmla="*/ 2147483647 w 42"/>
                <a:gd name="T17" fmla="*/ 2147483647 h 33"/>
                <a:gd name="T18" fmla="*/ 2147483647 w 42"/>
                <a:gd name="T19" fmla="*/ 2147483647 h 33"/>
                <a:gd name="T20" fmla="*/ 2147483647 w 42"/>
                <a:gd name="T21" fmla="*/ 214748364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33"/>
                <a:gd name="T35" fmla="*/ 42 w 42"/>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33">
                  <a:moveTo>
                    <a:pt x="42" y="3"/>
                  </a:moveTo>
                  <a:lnTo>
                    <a:pt x="23" y="0"/>
                  </a:lnTo>
                  <a:lnTo>
                    <a:pt x="19" y="6"/>
                  </a:lnTo>
                  <a:lnTo>
                    <a:pt x="24" y="6"/>
                  </a:lnTo>
                  <a:lnTo>
                    <a:pt x="31" y="25"/>
                  </a:lnTo>
                  <a:lnTo>
                    <a:pt x="19" y="29"/>
                  </a:lnTo>
                  <a:lnTo>
                    <a:pt x="5" y="25"/>
                  </a:lnTo>
                  <a:lnTo>
                    <a:pt x="0" y="29"/>
                  </a:lnTo>
                  <a:lnTo>
                    <a:pt x="9" y="33"/>
                  </a:lnTo>
                  <a:lnTo>
                    <a:pt x="38" y="32"/>
                  </a:lnTo>
                  <a:lnTo>
                    <a:pt x="42"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7" name="Freeform 212"/>
            <p:cNvSpPr>
              <a:spLocks/>
            </p:cNvSpPr>
            <p:nvPr/>
          </p:nvSpPr>
          <p:spPr bwMode="auto">
            <a:xfrm>
              <a:off x="2293938" y="3227413"/>
              <a:ext cx="74612" cy="50800"/>
            </a:xfrm>
            <a:custGeom>
              <a:avLst/>
              <a:gdLst>
                <a:gd name="T0" fmla="*/ 2147483647 w 42"/>
                <a:gd name="T1" fmla="*/ 2147483647 h 33"/>
                <a:gd name="T2" fmla="*/ 2147483647 w 42"/>
                <a:gd name="T3" fmla="*/ 0 h 33"/>
                <a:gd name="T4" fmla="*/ 2147483647 w 42"/>
                <a:gd name="T5" fmla="*/ 2147483647 h 33"/>
                <a:gd name="T6" fmla="*/ 2147483647 w 42"/>
                <a:gd name="T7" fmla="*/ 2147483647 h 33"/>
                <a:gd name="T8" fmla="*/ 2147483647 w 42"/>
                <a:gd name="T9" fmla="*/ 2147483647 h 33"/>
                <a:gd name="T10" fmla="*/ 2147483647 w 42"/>
                <a:gd name="T11" fmla="*/ 2147483647 h 33"/>
                <a:gd name="T12" fmla="*/ 2147483647 w 42"/>
                <a:gd name="T13" fmla="*/ 2147483647 h 33"/>
                <a:gd name="T14" fmla="*/ 0 w 42"/>
                <a:gd name="T15" fmla="*/ 2147483647 h 33"/>
                <a:gd name="T16" fmla="*/ 2147483647 w 42"/>
                <a:gd name="T17" fmla="*/ 2147483647 h 33"/>
                <a:gd name="T18" fmla="*/ 2147483647 w 42"/>
                <a:gd name="T19" fmla="*/ 2147483647 h 33"/>
                <a:gd name="T20" fmla="*/ 2147483647 w 42"/>
                <a:gd name="T21" fmla="*/ 214748364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33"/>
                <a:gd name="T35" fmla="*/ 42 w 42"/>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33">
                  <a:moveTo>
                    <a:pt x="42" y="3"/>
                  </a:moveTo>
                  <a:lnTo>
                    <a:pt x="23" y="0"/>
                  </a:lnTo>
                  <a:lnTo>
                    <a:pt x="19" y="6"/>
                  </a:lnTo>
                  <a:lnTo>
                    <a:pt x="24" y="6"/>
                  </a:lnTo>
                  <a:lnTo>
                    <a:pt x="31" y="25"/>
                  </a:lnTo>
                  <a:lnTo>
                    <a:pt x="19" y="29"/>
                  </a:lnTo>
                  <a:lnTo>
                    <a:pt x="5" y="25"/>
                  </a:lnTo>
                  <a:lnTo>
                    <a:pt x="0" y="29"/>
                  </a:lnTo>
                  <a:lnTo>
                    <a:pt x="9" y="33"/>
                  </a:lnTo>
                  <a:lnTo>
                    <a:pt x="38" y="32"/>
                  </a:lnTo>
                  <a:lnTo>
                    <a:pt x="42" y="3"/>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8" name="Freeform 213"/>
            <p:cNvSpPr>
              <a:spLocks/>
            </p:cNvSpPr>
            <p:nvPr/>
          </p:nvSpPr>
          <p:spPr bwMode="auto">
            <a:xfrm>
              <a:off x="2787650" y="4610125"/>
              <a:ext cx="130175" cy="123825"/>
            </a:xfrm>
            <a:custGeom>
              <a:avLst/>
              <a:gdLst>
                <a:gd name="T0" fmla="*/ 2147483647 w 73"/>
                <a:gd name="T1" fmla="*/ 2147483647 h 81"/>
                <a:gd name="T2" fmla="*/ 0 w 73"/>
                <a:gd name="T3" fmla="*/ 0 h 81"/>
                <a:gd name="T4" fmla="*/ 2147483647 w 73"/>
                <a:gd name="T5" fmla="*/ 0 h 81"/>
                <a:gd name="T6" fmla="*/ 2147483647 w 73"/>
                <a:gd name="T7" fmla="*/ 2147483647 h 81"/>
                <a:gd name="T8" fmla="*/ 2147483647 w 73"/>
                <a:gd name="T9" fmla="*/ 2147483647 h 81"/>
                <a:gd name="T10" fmla="*/ 2147483647 w 73"/>
                <a:gd name="T11" fmla="*/ 2147483647 h 81"/>
                <a:gd name="T12" fmla="*/ 2147483647 w 73"/>
                <a:gd name="T13" fmla="*/ 2147483647 h 81"/>
                <a:gd name="T14" fmla="*/ 2147483647 w 73"/>
                <a:gd name="T15" fmla="*/ 2147483647 h 81"/>
                <a:gd name="T16" fmla="*/ 2147483647 w 73"/>
                <a:gd name="T17" fmla="*/ 2147483647 h 81"/>
                <a:gd name="T18" fmla="*/ 2147483647 w 73"/>
                <a:gd name="T19" fmla="*/ 2147483647 h 81"/>
                <a:gd name="T20" fmla="*/ 2147483647 w 73"/>
                <a:gd name="T21" fmla="*/ 2147483647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81"/>
                <a:gd name="T35" fmla="*/ 73 w 73"/>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81">
                  <a:moveTo>
                    <a:pt x="5" y="68"/>
                  </a:moveTo>
                  <a:lnTo>
                    <a:pt x="0" y="0"/>
                  </a:lnTo>
                  <a:lnTo>
                    <a:pt x="14" y="0"/>
                  </a:lnTo>
                  <a:lnTo>
                    <a:pt x="28" y="14"/>
                  </a:lnTo>
                  <a:lnTo>
                    <a:pt x="33" y="11"/>
                  </a:lnTo>
                  <a:lnTo>
                    <a:pt x="62" y="31"/>
                  </a:lnTo>
                  <a:lnTo>
                    <a:pt x="73" y="46"/>
                  </a:lnTo>
                  <a:lnTo>
                    <a:pt x="73" y="62"/>
                  </a:lnTo>
                  <a:lnTo>
                    <a:pt x="66" y="75"/>
                  </a:lnTo>
                  <a:lnTo>
                    <a:pt x="37" y="81"/>
                  </a:lnTo>
                  <a:lnTo>
                    <a:pt x="5" y="68"/>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59" name="Freeform 214"/>
            <p:cNvSpPr>
              <a:spLocks/>
            </p:cNvSpPr>
            <p:nvPr/>
          </p:nvSpPr>
          <p:spPr bwMode="auto">
            <a:xfrm>
              <a:off x="2787650" y="4610125"/>
              <a:ext cx="130175" cy="123825"/>
            </a:xfrm>
            <a:custGeom>
              <a:avLst/>
              <a:gdLst>
                <a:gd name="T0" fmla="*/ 2147483647 w 73"/>
                <a:gd name="T1" fmla="*/ 2147483647 h 81"/>
                <a:gd name="T2" fmla="*/ 0 w 73"/>
                <a:gd name="T3" fmla="*/ 0 h 81"/>
                <a:gd name="T4" fmla="*/ 2147483647 w 73"/>
                <a:gd name="T5" fmla="*/ 0 h 81"/>
                <a:gd name="T6" fmla="*/ 2147483647 w 73"/>
                <a:gd name="T7" fmla="*/ 2147483647 h 81"/>
                <a:gd name="T8" fmla="*/ 2147483647 w 73"/>
                <a:gd name="T9" fmla="*/ 2147483647 h 81"/>
                <a:gd name="T10" fmla="*/ 2147483647 w 73"/>
                <a:gd name="T11" fmla="*/ 2147483647 h 81"/>
                <a:gd name="T12" fmla="*/ 2147483647 w 73"/>
                <a:gd name="T13" fmla="*/ 2147483647 h 81"/>
                <a:gd name="T14" fmla="*/ 2147483647 w 73"/>
                <a:gd name="T15" fmla="*/ 2147483647 h 81"/>
                <a:gd name="T16" fmla="*/ 2147483647 w 73"/>
                <a:gd name="T17" fmla="*/ 2147483647 h 81"/>
                <a:gd name="T18" fmla="*/ 2147483647 w 73"/>
                <a:gd name="T19" fmla="*/ 2147483647 h 81"/>
                <a:gd name="T20" fmla="*/ 2147483647 w 73"/>
                <a:gd name="T21" fmla="*/ 2147483647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81"/>
                <a:gd name="T35" fmla="*/ 73 w 73"/>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81">
                  <a:moveTo>
                    <a:pt x="5" y="68"/>
                  </a:moveTo>
                  <a:lnTo>
                    <a:pt x="0" y="0"/>
                  </a:lnTo>
                  <a:lnTo>
                    <a:pt x="14" y="0"/>
                  </a:lnTo>
                  <a:lnTo>
                    <a:pt x="28" y="14"/>
                  </a:lnTo>
                  <a:lnTo>
                    <a:pt x="33" y="11"/>
                  </a:lnTo>
                  <a:lnTo>
                    <a:pt x="62" y="31"/>
                  </a:lnTo>
                  <a:lnTo>
                    <a:pt x="73" y="46"/>
                  </a:lnTo>
                  <a:lnTo>
                    <a:pt x="73" y="62"/>
                  </a:lnTo>
                  <a:lnTo>
                    <a:pt x="66" y="75"/>
                  </a:lnTo>
                  <a:lnTo>
                    <a:pt x="37" y="81"/>
                  </a:lnTo>
                  <a:lnTo>
                    <a:pt x="5" y="68"/>
                  </a:lnTo>
                </a:path>
              </a:pathLst>
            </a:custGeom>
            <a:solidFill>
              <a:srgbClr val="92D050"/>
            </a:solid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1" name="Freeform 216"/>
            <p:cNvSpPr>
              <a:spLocks/>
            </p:cNvSpPr>
            <p:nvPr/>
          </p:nvSpPr>
          <p:spPr bwMode="auto">
            <a:xfrm>
              <a:off x="2287588" y="3633813"/>
              <a:ext cx="1041400" cy="1071562"/>
            </a:xfrm>
            <a:custGeom>
              <a:avLst/>
              <a:gdLst>
                <a:gd name="T0" fmla="*/ 2147483647 w 583"/>
                <a:gd name="T1" fmla="*/ 2147483647 h 686"/>
                <a:gd name="T2" fmla="*/ 2147483647 w 583"/>
                <a:gd name="T3" fmla="*/ 2147483647 h 686"/>
                <a:gd name="T4" fmla="*/ 2147483647 w 583"/>
                <a:gd name="T5" fmla="*/ 2147483647 h 686"/>
                <a:gd name="T6" fmla="*/ 2147483647 w 583"/>
                <a:gd name="T7" fmla="*/ 2147483647 h 686"/>
                <a:gd name="T8" fmla="*/ 2147483647 w 583"/>
                <a:gd name="T9" fmla="*/ 2147483647 h 686"/>
                <a:gd name="T10" fmla="*/ 2147483647 w 583"/>
                <a:gd name="T11" fmla="*/ 2147483647 h 686"/>
                <a:gd name="T12" fmla="*/ 2147483647 w 583"/>
                <a:gd name="T13" fmla="*/ 0 h 686"/>
                <a:gd name="T14" fmla="*/ 2147483647 w 583"/>
                <a:gd name="T15" fmla="*/ 2147483647 h 686"/>
                <a:gd name="T16" fmla="*/ 2147483647 w 583"/>
                <a:gd name="T17" fmla="*/ 2147483647 h 686"/>
                <a:gd name="T18" fmla="*/ 2147483647 w 583"/>
                <a:gd name="T19" fmla="*/ 2147483647 h 686"/>
                <a:gd name="T20" fmla="*/ 2147483647 w 583"/>
                <a:gd name="T21" fmla="*/ 2147483647 h 686"/>
                <a:gd name="T22" fmla="*/ 2147483647 w 583"/>
                <a:gd name="T23" fmla="*/ 2147483647 h 686"/>
                <a:gd name="T24" fmla="*/ 2147483647 w 583"/>
                <a:gd name="T25" fmla="*/ 2147483647 h 686"/>
                <a:gd name="T26" fmla="*/ 2147483647 w 583"/>
                <a:gd name="T27" fmla="*/ 2147483647 h 686"/>
                <a:gd name="T28" fmla="*/ 2147483647 w 583"/>
                <a:gd name="T29" fmla="*/ 2147483647 h 686"/>
                <a:gd name="T30" fmla="*/ 2147483647 w 583"/>
                <a:gd name="T31" fmla="*/ 2147483647 h 686"/>
                <a:gd name="T32" fmla="*/ 2147483647 w 583"/>
                <a:gd name="T33" fmla="*/ 2147483647 h 686"/>
                <a:gd name="T34" fmla="*/ 2147483647 w 583"/>
                <a:gd name="T35" fmla="*/ 2147483647 h 686"/>
                <a:gd name="T36" fmla="*/ 2147483647 w 583"/>
                <a:gd name="T37" fmla="*/ 2147483647 h 686"/>
                <a:gd name="T38" fmla="*/ 2147483647 w 583"/>
                <a:gd name="T39" fmla="*/ 2147483647 h 686"/>
                <a:gd name="T40" fmla="*/ 2147483647 w 583"/>
                <a:gd name="T41" fmla="*/ 2147483647 h 686"/>
                <a:gd name="T42" fmla="*/ 2147483647 w 583"/>
                <a:gd name="T43" fmla="*/ 2147483647 h 686"/>
                <a:gd name="T44" fmla="*/ 2147483647 w 583"/>
                <a:gd name="T45" fmla="*/ 2147483647 h 686"/>
                <a:gd name="T46" fmla="*/ 2147483647 w 583"/>
                <a:gd name="T47" fmla="*/ 2147483647 h 686"/>
                <a:gd name="T48" fmla="*/ 2147483647 w 583"/>
                <a:gd name="T49" fmla="*/ 2147483647 h 686"/>
                <a:gd name="T50" fmla="*/ 2147483647 w 583"/>
                <a:gd name="T51" fmla="*/ 2147483647 h 686"/>
                <a:gd name="T52" fmla="*/ 2147483647 w 583"/>
                <a:gd name="T53" fmla="*/ 2147483647 h 686"/>
                <a:gd name="T54" fmla="*/ 2147483647 w 583"/>
                <a:gd name="T55" fmla="*/ 2147483647 h 686"/>
                <a:gd name="T56" fmla="*/ 2147483647 w 583"/>
                <a:gd name="T57" fmla="*/ 2147483647 h 686"/>
                <a:gd name="T58" fmla="*/ 2147483647 w 583"/>
                <a:gd name="T59" fmla="*/ 2147483647 h 686"/>
                <a:gd name="T60" fmla="*/ 2147483647 w 583"/>
                <a:gd name="T61" fmla="*/ 2147483647 h 686"/>
                <a:gd name="T62" fmla="*/ 2147483647 w 583"/>
                <a:gd name="T63" fmla="*/ 2147483647 h 686"/>
                <a:gd name="T64" fmla="*/ 2147483647 w 583"/>
                <a:gd name="T65" fmla="*/ 2147483647 h 686"/>
                <a:gd name="T66" fmla="*/ 2147483647 w 583"/>
                <a:gd name="T67" fmla="*/ 2147483647 h 686"/>
                <a:gd name="T68" fmla="*/ 2147483647 w 583"/>
                <a:gd name="T69" fmla="*/ 2147483647 h 686"/>
                <a:gd name="T70" fmla="*/ 2147483647 w 583"/>
                <a:gd name="T71" fmla="*/ 2147483647 h 686"/>
                <a:gd name="T72" fmla="*/ 2147483647 w 583"/>
                <a:gd name="T73" fmla="*/ 2147483647 h 686"/>
                <a:gd name="T74" fmla="*/ 2147483647 w 583"/>
                <a:gd name="T75" fmla="*/ 2147483647 h 686"/>
                <a:gd name="T76" fmla="*/ 2147483647 w 583"/>
                <a:gd name="T77" fmla="*/ 2147483647 h 686"/>
                <a:gd name="T78" fmla="*/ 2147483647 w 583"/>
                <a:gd name="T79" fmla="*/ 2147483647 h 686"/>
                <a:gd name="T80" fmla="*/ 2147483647 w 583"/>
                <a:gd name="T81" fmla="*/ 2147483647 h 686"/>
                <a:gd name="T82" fmla="*/ 2147483647 w 583"/>
                <a:gd name="T83" fmla="*/ 2147483647 h 686"/>
                <a:gd name="T84" fmla="*/ 2147483647 w 583"/>
                <a:gd name="T85" fmla="*/ 2147483647 h 686"/>
                <a:gd name="T86" fmla="*/ 2147483647 w 583"/>
                <a:gd name="T87" fmla="*/ 2147483647 h 686"/>
                <a:gd name="T88" fmla="*/ 2147483647 w 583"/>
                <a:gd name="T89" fmla="*/ 2147483647 h 686"/>
                <a:gd name="T90" fmla="*/ 2147483647 w 583"/>
                <a:gd name="T91" fmla="*/ 2147483647 h 686"/>
                <a:gd name="T92" fmla="*/ 2147483647 w 583"/>
                <a:gd name="T93" fmla="*/ 2147483647 h 686"/>
                <a:gd name="T94" fmla="*/ 2147483647 w 583"/>
                <a:gd name="T95" fmla="*/ 2147483647 h 686"/>
                <a:gd name="T96" fmla="*/ 2147483647 w 583"/>
                <a:gd name="T97" fmla="*/ 2147483647 h 686"/>
                <a:gd name="T98" fmla="*/ 2147483647 w 583"/>
                <a:gd name="T99" fmla="*/ 2147483647 h 686"/>
                <a:gd name="T100" fmla="*/ 2147483647 w 583"/>
                <a:gd name="T101" fmla="*/ 2147483647 h 686"/>
                <a:gd name="T102" fmla="*/ 2147483647 w 583"/>
                <a:gd name="T103" fmla="*/ 2147483647 h 686"/>
                <a:gd name="T104" fmla="*/ 2147483647 w 583"/>
                <a:gd name="T105" fmla="*/ 2147483647 h 686"/>
                <a:gd name="T106" fmla="*/ 2147483647 w 583"/>
                <a:gd name="T107" fmla="*/ 2147483647 h 686"/>
                <a:gd name="T108" fmla="*/ 2147483647 w 583"/>
                <a:gd name="T109" fmla="*/ 2147483647 h 686"/>
                <a:gd name="T110" fmla="*/ 2147483647 w 583"/>
                <a:gd name="T111" fmla="*/ 2147483647 h 686"/>
                <a:gd name="T112" fmla="*/ 2147483647 w 583"/>
                <a:gd name="T113" fmla="*/ 2147483647 h 686"/>
                <a:gd name="T114" fmla="*/ 2147483647 w 583"/>
                <a:gd name="T115" fmla="*/ 2147483647 h 6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3"/>
                <a:gd name="T175" fmla="*/ 0 h 686"/>
                <a:gd name="T176" fmla="*/ 583 w 583"/>
                <a:gd name="T177" fmla="*/ 686 h 6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3" h="686">
                  <a:moveTo>
                    <a:pt x="330" y="20"/>
                  </a:moveTo>
                  <a:lnTo>
                    <a:pt x="309" y="51"/>
                  </a:lnTo>
                  <a:lnTo>
                    <a:pt x="295" y="57"/>
                  </a:lnTo>
                  <a:lnTo>
                    <a:pt x="286" y="51"/>
                  </a:lnTo>
                  <a:lnTo>
                    <a:pt x="268" y="48"/>
                  </a:lnTo>
                  <a:lnTo>
                    <a:pt x="262" y="60"/>
                  </a:lnTo>
                  <a:lnTo>
                    <a:pt x="257" y="57"/>
                  </a:lnTo>
                  <a:lnTo>
                    <a:pt x="247" y="57"/>
                  </a:lnTo>
                  <a:lnTo>
                    <a:pt x="222" y="70"/>
                  </a:lnTo>
                  <a:lnTo>
                    <a:pt x="215" y="67"/>
                  </a:lnTo>
                  <a:lnTo>
                    <a:pt x="205" y="45"/>
                  </a:lnTo>
                  <a:lnTo>
                    <a:pt x="209" y="19"/>
                  </a:lnTo>
                  <a:lnTo>
                    <a:pt x="205" y="3"/>
                  </a:lnTo>
                  <a:lnTo>
                    <a:pt x="196" y="0"/>
                  </a:lnTo>
                  <a:lnTo>
                    <a:pt x="191" y="11"/>
                  </a:lnTo>
                  <a:lnTo>
                    <a:pt x="157" y="23"/>
                  </a:lnTo>
                  <a:lnTo>
                    <a:pt x="132" y="20"/>
                  </a:lnTo>
                  <a:lnTo>
                    <a:pt x="140" y="29"/>
                  </a:lnTo>
                  <a:lnTo>
                    <a:pt x="140" y="45"/>
                  </a:lnTo>
                  <a:lnTo>
                    <a:pt x="150" y="54"/>
                  </a:lnTo>
                  <a:lnTo>
                    <a:pt x="116" y="79"/>
                  </a:lnTo>
                  <a:lnTo>
                    <a:pt x="106" y="79"/>
                  </a:lnTo>
                  <a:lnTo>
                    <a:pt x="99" y="70"/>
                  </a:lnTo>
                  <a:lnTo>
                    <a:pt x="90" y="60"/>
                  </a:lnTo>
                  <a:lnTo>
                    <a:pt x="56" y="62"/>
                  </a:lnTo>
                  <a:lnTo>
                    <a:pt x="56" y="71"/>
                  </a:lnTo>
                  <a:lnTo>
                    <a:pt x="66" y="81"/>
                  </a:lnTo>
                  <a:lnTo>
                    <a:pt x="52" y="86"/>
                  </a:lnTo>
                  <a:lnTo>
                    <a:pt x="62" y="115"/>
                  </a:lnTo>
                  <a:lnTo>
                    <a:pt x="54" y="165"/>
                  </a:lnTo>
                  <a:lnTo>
                    <a:pt x="21" y="179"/>
                  </a:lnTo>
                  <a:lnTo>
                    <a:pt x="10" y="195"/>
                  </a:lnTo>
                  <a:lnTo>
                    <a:pt x="0" y="227"/>
                  </a:lnTo>
                  <a:lnTo>
                    <a:pt x="14" y="249"/>
                  </a:lnTo>
                  <a:lnTo>
                    <a:pt x="12" y="255"/>
                  </a:lnTo>
                  <a:lnTo>
                    <a:pt x="29" y="268"/>
                  </a:lnTo>
                  <a:lnTo>
                    <a:pt x="47" y="257"/>
                  </a:lnTo>
                  <a:lnTo>
                    <a:pt x="52" y="284"/>
                  </a:lnTo>
                  <a:lnTo>
                    <a:pt x="64" y="284"/>
                  </a:lnTo>
                  <a:lnTo>
                    <a:pt x="85" y="284"/>
                  </a:lnTo>
                  <a:lnTo>
                    <a:pt x="106" y="264"/>
                  </a:lnTo>
                  <a:lnTo>
                    <a:pt x="125" y="262"/>
                  </a:lnTo>
                  <a:lnTo>
                    <a:pt x="128" y="289"/>
                  </a:lnTo>
                  <a:lnTo>
                    <a:pt x="135" y="303"/>
                  </a:lnTo>
                  <a:lnTo>
                    <a:pt x="198" y="330"/>
                  </a:lnTo>
                  <a:lnTo>
                    <a:pt x="208" y="351"/>
                  </a:lnTo>
                  <a:lnTo>
                    <a:pt x="206" y="360"/>
                  </a:lnTo>
                  <a:lnTo>
                    <a:pt x="212" y="376"/>
                  </a:lnTo>
                  <a:lnTo>
                    <a:pt x="239" y="381"/>
                  </a:lnTo>
                  <a:lnTo>
                    <a:pt x="240" y="391"/>
                  </a:lnTo>
                  <a:lnTo>
                    <a:pt x="253" y="411"/>
                  </a:lnTo>
                  <a:lnTo>
                    <a:pt x="250" y="446"/>
                  </a:lnTo>
                  <a:lnTo>
                    <a:pt x="254" y="477"/>
                  </a:lnTo>
                  <a:lnTo>
                    <a:pt x="284" y="484"/>
                  </a:lnTo>
                  <a:lnTo>
                    <a:pt x="289" y="487"/>
                  </a:lnTo>
                  <a:lnTo>
                    <a:pt x="295" y="512"/>
                  </a:lnTo>
                  <a:lnTo>
                    <a:pt x="312" y="515"/>
                  </a:lnTo>
                  <a:lnTo>
                    <a:pt x="314" y="543"/>
                  </a:lnTo>
                  <a:lnTo>
                    <a:pt x="321" y="543"/>
                  </a:lnTo>
                  <a:lnTo>
                    <a:pt x="327" y="568"/>
                  </a:lnTo>
                  <a:lnTo>
                    <a:pt x="314" y="576"/>
                  </a:lnTo>
                  <a:lnTo>
                    <a:pt x="279" y="624"/>
                  </a:lnTo>
                  <a:lnTo>
                    <a:pt x="293" y="624"/>
                  </a:lnTo>
                  <a:lnTo>
                    <a:pt x="307" y="638"/>
                  </a:lnTo>
                  <a:lnTo>
                    <a:pt x="312" y="635"/>
                  </a:lnTo>
                  <a:lnTo>
                    <a:pt x="341" y="655"/>
                  </a:lnTo>
                  <a:lnTo>
                    <a:pt x="352" y="670"/>
                  </a:lnTo>
                  <a:lnTo>
                    <a:pt x="352" y="686"/>
                  </a:lnTo>
                  <a:lnTo>
                    <a:pt x="364" y="665"/>
                  </a:lnTo>
                  <a:lnTo>
                    <a:pt x="379" y="646"/>
                  </a:lnTo>
                  <a:lnTo>
                    <a:pt x="390" y="611"/>
                  </a:lnTo>
                  <a:lnTo>
                    <a:pt x="404" y="594"/>
                  </a:lnTo>
                  <a:lnTo>
                    <a:pt x="400" y="547"/>
                  </a:lnTo>
                  <a:lnTo>
                    <a:pt x="423" y="516"/>
                  </a:lnTo>
                  <a:lnTo>
                    <a:pt x="437" y="509"/>
                  </a:lnTo>
                  <a:lnTo>
                    <a:pt x="442" y="512"/>
                  </a:lnTo>
                  <a:lnTo>
                    <a:pt x="448" y="503"/>
                  </a:lnTo>
                  <a:lnTo>
                    <a:pt x="454" y="503"/>
                  </a:lnTo>
                  <a:lnTo>
                    <a:pt x="452" y="496"/>
                  </a:lnTo>
                  <a:lnTo>
                    <a:pt x="490" y="496"/>
                  </a:lnTo>
                  <a:lnTo>
                    <a:pt x="490" y="487"/>
                  </a:lnTo>
                  <a:lnTo>
                    <a:pt x="506" y="478"/>
                  </a:lnTo>
                  <a:lnTo>
                    <a:pt x="506" y="462"/>
                  </a:lnTo>
                  <a:lnTo>
                    <a:pt x="521" y="435"/>
                  </a:lnTo>
                  <a:lnTo>
                    <a:pt x="521" y="408"/>
                  </a:lnTo>
                  <a:lnTo>
                    <a:pt x="525" y="401"/>
                  </a:lnTo>
                  <a:lnTo>
                    <a:pt x="524" y="327"/>
                  </a:lnTo>
                  <a:lnTo>
                    <a:pt x="572" y="260"/>
                  </a:lnTo>
                  <a:lnTo>
                    <a:pt x="583" y="236"/>
                  </a:lnTo>
                  <a:lnTo>
                    <a:pt x="583" y="214"/>
                  </a:lnTo>
                  <a:lnTo>
                    <a:pt x="572" y="184"/>
                  </a:lnTo>
                  <a:lnTo>
                    <a:pt x="549" y="181"/>
                  </a:lnTo>
                  <a:lnTo>
                    <a:pt x="503" y="141"/>
                  </a:lnTo>
                  <a:lnTo>
                    <a:pt x="480" y="144"/>
                  </a:lnTo>
                  <a:lnTo>
                    <a:pt x="451" y="134"/>
                  </a:lnTo>
                  <a:lnTo>
                    <a:pt x="434" y="141"/>
                  </a:lnTo>
                  <a:lnTo>
                    <a:pt x="437" y="133"/>
                  </a:lnTo>
                  <a:lnTo>
                    <a:pt x="431" y="118"/>
                  </a:lnTo>
                  <a:lnTo>
                    <a:pt x="423" y="121"/>
                  </a:lnTo>
                  <a:lnTo>
                    <a:pt x="421" y="115"/>
                  </a:lnTo>
                  <a:lnTo>
                    <a:pt x="395" y="103"/>
                  </a:lnTo>
                  <a:lnTo>
                    <a:pt x="381" y="106"/>
                  </a:lnTo>
                  <a:lnTo>
                    <a:pt x="376" y="119"/>
                  </a:lnTo>
                  <a:lnTo>
                    <a:pt x="372" y="116"/>
                  </a:lnTo>
                  <a:lnTo>
                    <a:pt x="376" y="97"/>
                  </a:lnTo>
                  <a:lnTo>
                    <a:pt x="368" y="95"/>
                  </a:lnTo>
                  <a:lnTo>
                    <a:pt x="345" y="99"/>
                  </a:lnTo>
                  <a:lnTo>
                    <a:pt x="345" y="121"/>
                  </a:lnTo>
                  <a:lnTo>
                    <a:pt x="340" y="109"/>
                  </a:lnTo>
                  <a:lnTo>
                    <a:pt x="331" y="114"/>
                  </a:lnTo>
                  <a:lnTo>
                    <a:pt x="336" y="95"/>
                  </a:lnTo>
                  <a:lnTo>
                    <a:pt x="352" y="74"/>
                  </a:lnTo>
                  <a:lnTo>
                    <a:pt x="355" y="61"/>
                  </a:lnTo>
                  <a:lnTo>
                    <a:pt x="345" y="60"/>
                  </a:lnTo>
                  <a:lnTo>
                    <a:pt x="338" y="26"/>
                  </a:lnTo>
                  <a:lnTo>
                    <a:pt x="330" y="20"/>
                  </a:lnTo>
                </a:path>
              </a:pathLst>
            </a:custGeom>
            <a:solidFill>
              <a:srgbClr val="92D050"/>
            </a:solid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2" name="Freeform 217"/>
            <p:cNvSpPr>
              <a:spLocks/>
            </p:cNvSpPr>
            <p:nvPr/>
          </p:nvSpPr>
          <p:spPr bwMode="auto">
            <a:xfrm>
              <a:off x="2733675" y="5219725"/>
              <a:ext cx="109538" cy="77788"/>
            </a:xfrm>
            <a:custGeom>
              <a:avLst/>
              <a:gdLst>
                <a:gd name="T0" fmla="*/ 0 w 62"/>
                <a:gd name="T1" fmla="*/ 0 h 51"/>
                <a:gd name="T2" fmla="*/ 2147483647 w 62"/>
                <a:gd name="T3" fmla="*/ 2147483647 h 51"/>
                <a:gd name="T4" fmla="*/ 2147483647 w 62"/>
                <a:gd name="T5" fmla="*/ 2147483647 h 51"/>
                <a:gd name="T6" fmla="*/ 2147483647 w 62"/>
                <a:gd name="T7" fmla="*/ 2147483647 h 51"/>
                <a:gd name="T8" fmla="*/ 2147483647 w 62"/>
                <a:gd name="T9" fmla="*/ 2147483647 h 51"/>
                <a:gd name="T10" fmla="*/ 2147483647 w 62"/>
                <a:gd name="T11" fmla="*/ 2147483647 h 51"/>
                <a:gd name="T12" fmla="*/ 2147483647 w 62"/>
                <a:gd name="T13" fmla="*/ 2147483647 h 51"/>
                <a:gd name="T14" fmla="*/ 0 w 62"/>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1"/>
                <a:gd name="T26" fmla="*/ 62 w 62"/>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1">
                  <a:moveTo>
                    <a:pt x="0" y="0"/>
                  </a:moveTo>
                  <a:lnTo>
                    <a:pt x="18" y="18"/>
                  </a:lnTo>
                  <a:lnTo>
                    <a:pt x="62" y="34"/>
                  </a:lnTo>
                  <a:lnTo>
                    <a:pt x="57" y="40"/>
                  </a:lnTo>
                  <a:lnTo>
                    <a:pt x="29" y="44"/>
                  </a:lnTo>
                  <a:lnTo>
                    <a:pt x="34" y="51"/>
                  </a:lnTo>
                  <a:lnTo>
                    <a:pt x="22" y="5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3" name="Freeform 218"/>
            <p:cNvSpPr>
              <a:spLocks/>
            </p:cNvSpPr>
            <p:nvPr/>
          </p:nvSpPr>
          <p:spPr bwMode="auto">
            <a:xfrm>
              <a:off x="2733675" y="5219725"/>
              <a:ext cx="109538" cy="77788"/>
            </a:xfrm>
            <a:custGeom>
              <a:avLst/>
              <a:gdLst>
                <a:gd name="T0" fmla="*/ 0 w 62"/>
                <a:gd name="T1" fmla="*/ 0 h 51"/>
                <a:gd name="T2" fmla="*/ 2147483647 w 62"/>
                <a:gd name="T3" fmla="*/ 2147483647 h 51"/>
                <a:gd name="T4" fmla="*/ 2147483647 w 62"/>
                <a:gd name="T5" fmla="*/ 2147483647 h 51"/>
                <a:gd name="T6" fmla="*/ 2147483647 w 62"/>
                <a:gd name="T7" fmla="*/ 2147483647 h 51"/>
                <a:gd name="T8" fmla="*/ 2147483647 w 62"/>
                <a:gd name="T9" fmla="*/ 2147483647 h 51"/>
                <a:gd name="T10" fmla="*/ 2147483647 w 62"/>
                <a:gd name="T11" fmla="*/ 2147483647 h 51"/>
                <a:gd name="T12" fmla="*/ 2147483647 w 62"/>
                <a:gd name="T13" fmla="*/ 2147483647 h 51"/>
                <a:gd name="T14" fmla="*/ 0 w 62"/>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1"/>
                <a:gd name="T26" fmla="*/ 62 w 62"/>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1">
                  <a:moveTo>
                    <a:pt x="0" y="0"/>
                  </a:moveTo>
                  <a:lnTo>
                    <a:pt x="18" y="18"/>
                  </a:lnTo>
                  <a:lnTo>
                    <a:pt x="62" y="34"/>
                  </a:lnTo>
                  <a:lnTo>
                    <a:pt x="57" y="40"/>
                  </a:lnTo>
                  <a:lnTo>
                    <a:pt x="29" y="44"/>
                  </a:lnTo>
                  <a:lnTo>
                    <a:pt x="34" y="51"/>
                  </a:lnTo>
                  <a:lnTo>
                    <a:pt x="22" y="50"/>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4" name="Freeform 219"/>
            <p:cNvSpPr>
              <a:spLocks/>
            </p:cNvSpPr>
            <p:nvPr/>
          </p:nvSpPr>
          <p:spPr bwMode="auto">
            <a:xfrm>
              <a:off x="2635250" y="5219725"/>
              <a:ext cx="138113" cy="74613"/>
            </a:xfrm>
            <a:custGeom>
              <a:avLst/>
              <a:gdLst>
                <a:gd name="T0" fmla="*/ 2147483647 w 78"/>
                <a:gd name="T1" fmla="*/ 0 h 50"/>
                <a:gd name="T2" fmla="*/ 2147483647 w 78"/>
                <a:gd name="T3" fmla="*/ 2147483647 h 50"/>
                <a:gd name="T4" fmla="*/ 2147483647 w 78"/>
                <a:gd name="T5" fmla="*/ 2147483647 h 50"/>
                <a:gd name="T6" fmla="*/ 2147483647 w 78"/>
                <a:gd name="T7" fmla="*/ 2147483647 h 50"/>
                <a:gd name="T8" fmla="*/ 2147483647 w 78"/>
                <a:gd name="T9" fmla="*/ 2147483647 h 50"/>
                <a:gd name="T10" fmla="*/ 2147483647 w 78"/>
                <a:gd name="T11" fmla="*/ 2147483647 h 50"/>
                <a:gd name="T12" fmla="*/ 2147483647 w 78"/>
                <a:gd name="T13" fmla="*/ 2147483647 h 50"/>
                <a:gd name="T14" fmla="*/ 0 w 78"/>
                <a:gd name="T15" fmla="*/ 2147483647 h 50"/>
                <a:gd name="T16" fmla="*/ 0 w 78"/>
                <a:gd name="T17" fmla="*/ 2147483647 h 50"/>
                <a:gd name="T18" fmla="*/ 2147483647 w 78"/>
                <a:gd name="T19" fmla="*/ 2147483647 h 50"/>
                <a:gd name="T20" fmla="*/ 2147483647 w 78"/>
                <a:gd name="T21" fmla="*/ 2147483647 h 50"/>
                <a:gd name="T22" fmla="*/ 2147483647 w 78"/>
                <a:gd name="T23" fmla="*/ 2147483647 h 50"/>
                <a:gd name="T24" fmla="*/ 2147483647 w 78"/>
                <a:gd name="T25" fmla="*/ 2147483647 h 50"/>
                <a:gd name="T26" fmla="*/ 2147483647 w 78"/>
                <a:gd name="T27" fmla="*/ 2147483647 h 50"/>
                <a:gd name="T28" fmla="*/ 2147483647 w 78"/>
                <a:gd name="T29" fmla="*/ 2147483647 h 50"/>
                <a:gd name="T30" fmla="*/ 2147483647 w 78"/>
                <a:gd name="T31" fmla="*/ 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50"/>
                <a:gd name="T50" fmla="*/ 78 w 78"/>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50">
                  <a:moveTo>
                    <a:pt x="56" y="0"/>
                  </a:moveTo>
                  <a:lnTo>
                    <a:pt x="38" y="5"/>
                  </a:lnTo>
                  <a:lnTo>
                    <a:pt x="40" y="12"/>
                  </a:lnTo>
                  <a:lnTo>
                    <a:pt x="56" y="15"/>
                  </a:lnTo>
                  <a:lnTo>
                    <a:pt x="47" y="21"/>
                  </a:lnTo>
                  <a:lnTo>
                    <a:pt x="42" y="18"/>
                  </a:lnTo>
                  <a:lnTo>
                    <a:pt x="39" y="25"/>
                  </a:lnTo>
                  <a:lnTo>
                    <a:pt x="0" y="12"/>
                  </a:lnTo>
                  <a:lnTo>
                    <a:pt x="0" y="16"/>
                  </a:lnTo>
                  <a:lnTo>
                    <a:pt x="9" y="25"/>
                  </a:lnTo>
                  <a:lnTo>
                    <a:pt x="18" y="25"/>
                  </a:lnTo>
                  <a:lnTo>
                    <a:pt x="45" y="40"/>
                  </a:lnTo>
                  <a:lnTo>
                    <a:pt x="59" y="40"/>
                  </a:lnTo>
                  <a:lnTo>
                    <a:pt x="64" y="45"/>
                  </a:lnTo>
                  <a:lnTo>
                    <a:pt x="78" y="50"/>
                  </a:lnTo>
                  <a:lnTo>
                    <a:pt x="56"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5" name="Freeform 220"/>
            <p:cNvSpPr>
              <a:spLocks/>
            </p:cNvSpPr>
            <p:nvPr/>
          </p:nvSpPr>
          <p:spPr bwMode="auto">
            <a:xfrm>
              <a:off x="2635250" y="5219725"/>
              <a:ext cx="138113" cy="74613"/>
            </a:xfrm>
            <a:custGeom>
              <a:avLst/>
              <a:gdLst>
                <a:gd name="T0" fmla="*/ 2147483647 w 78"/>
                <a:gd name="T1" fmla="*/ 0 h 50"/>
                <a:gd name="T2" fmla="*/ 2147483647 w 78"/>
                <a:gd name="T3" fmla="*/ 2147483647 h 50"/>
                <a:gd name="T4" fmla="*/ 2147483647 w 78"/>
                <a:gd name="T5" fmla="*/ 2147483647 h 50"/>
                <a:gd name="T6" fmla="*/ 2147483647 w 78"/>
                <a:gd name="T7" fmla="*/ 2147483647 h 50"/>
                <a:gd name="T8" fmla="*/ 2147483647 w 78"/>
                <a:gd name="T9" fmla="*/ 2147483647 h 50"/>
                <a:gd name="T10" fmla="*/ 2147483647 w 78"/>
                <a:gd name="T11" fmla="*/ 2147483647 h 50"/>
                <a:gd name="T12" fmla="*/ 2147483647 w 78"/>
                <a:gd name="T13" fmla="*/ 2147483647 h 50"/>
                <a:gd name="T14" fmla="*/ 0 w 78"/>
                <a:gd name="T15" fmla="*/ 2147483647 h 50"/>
                <a:gd name="T16" fmla="*/ 0 w 78"/>
                <a:gd name="T17" fmla="*/ 2147483647 h 50"/>
                <a:gd name="T18" fmla="*/ 2147483647 w 78"/>
                <a:gd name="T19" fmla="*/ 2147483647 h 50"/>
                <a:gd name="T20" fmla="*/ 2147483647 w 78"/>
                <a:gd name="T21" fmla="*/ 2147483647 h 50"/>
                <a:gd name="T22" fmla="*/ 2147483647 w 78"/>
                <a:gd name="T23" fmla="*/ 2147483647 h 50"/>
                <a:gd name="T24" fmla="*/ 2147483647 w 78"/>
                <a:gd name="T25" fmla="*/ 2147483647 h 50"/>
                <a:gd name="T26" fmla="*/ 2147483647 w 78"/>
                <a:gd name="T27" fmla="*/ 2147483647 h 50"/>
                <a:gd name="T28" fmla="*/ 2147483647 w 78"/>
                <a:gd name="T29" fmla="*/ 2147483647 h 50"/>
                <a:gd name="T30" fmla="*/ 2147483647 w 78"/>
                <a:gd name="T31" fmla="*/ 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50"/>
                <a:gd name="T50" fmla="*/ 78 w 78"/>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50">
                  <a:moveTo>
                    <a:pt x="56" y="0"/>
                  </a:moveTo>
                  <a:lnTo>
                    <a:pt x="38" y="5"/>
                  </a:lnTo>
                  <a:lnTo>
                    <a:pt x="40" y="12"/>
                  </a:lnTo>
                  <a:lnTo>
                    <a:pt x="56" y="15"/>
                  </a:lnTo>
                  <a:lnTo>
                    <a:pt x="47" y="21"/>
                  </a:lnTo>
                  <a:lnTo>
                    <a:pt x="42" y="18"/>
                  </a:lnTo>
                  <a:lnTo>
                    <a:pt x="39" y="25"/>
                  </a:lnTo>
                  <a:lnTo>
                    <a:pt x="0" y="12"/>
                  </a:lnTo>
                  <a:lnTo>
                    <a:pt x="0" y="16"/>
                  </a:lnTo>
                  <a:lnTo>
                    <a:pt x="9" y="25"/>
                  </a:lnTo>
                  <a:lnTo>
                    <a:pt x="18" y="25"/>
                  </a:lnTo>
                  <a:lnTo>
                    <a:pt x="45" y="40"/>
                  </a:lnTo>
                  <a:lnTo>
                    <a:pt x="59" y="40"/>
                  </a:lnTo>
                  <a:lnTo>
                    <a:pt x="64" y="45"/>
                  </a:lnTo>
                  <a:lnTo>
                    <a:pt x="78" y="50"/>
                  </a:lnTo>
                  <a:lnTo>
                    <a:pt x="56"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6" name="Freeform 221"/>
            <p:cNvSpPr>
              <a:spLocks/>
            </p:cNvSpPr>
            <p:nvPr/>
          </p:nvSpPr>
          <p:spPr bwMode="auto">
            <a:xfrm>
              <a:off x="2078038" y="3779863"/>
              <a:ext cx="354012" cy="498475"/>
            </a:xfrm>
            <a:custGeom>
              <a:avLst/>
              <a:gdLst>
                <a:gd name="T0" fmla="*/ 2147483647 w 197"/>
                <a:gd name="T1" fmla="*/ 2147483647 h 320"/>
                <a:gd name="T2" fmla="*/ 0 w 197"/>
                <a:gd name="T3" fmla="*/ 2147483647 h 320"/>
                <a:gd name="T4" fmla="*/ 2147483647 w 197"/>
                <a:gd name="T5" fmla="*/ 2147483647 h 320"/>
                <a:gd name="T6" fmla="*/ 2147483647 w 197"/>
                <a:gd name="T7" fmla="*/ 2147483647 h 320"/>
                <a:gd name="T8" fmla="*/ 2147483647 w 197"/>
                <a:gd name="T9" fmla="*/ 2147483647 h 320"/>
                <a:gd name="T10" fmla="*/ 2147483647 w 197"/>
                <a:gd name="T11" fmla="*/ 2147483647 h 320"/>
                <a:gd name="T12" fmla="*/ 2147483647 w 197"/>
                <a:gd name="T13" fmla="*/ 2147483647 h 320"/>
                <a:gd name="T14" fmla="*/ 2147483647 w 197"/>
                <a:gd name="T15" fmla="*/ 2147483647 h 320"/>
                <a:gd name="T16" fmla="*/ 2147483647 w 197"/>
                <a:gd name="T17" fmla="*/ 2147483647 h 320"/>
                <a:gd name="T18" fmla="*/ 2147483647 w 197"/>
                <a:gd name="T19" fmla="*/ 2147483647 h 320"/>
                <a:gd name="T20" fmla="*/ 2147483647 w 197"/>
                <a:gd name="T21" fmla="*/ 2147483647 h 320"/>
                <a:gd name="T22" fmla="*/ 2147483647 w 197"/>
                <a:gd name="T23" fmla="*/ 2147483647 h 320"/>
                <a:gd name="T24" fmla="*/ 2147483647 w 197"/>
                <a:gd name="T25" fmla="*/ 2147483647 h 320"/>
                <a:gd name="T26" fmla="*/ 2147483647 w 197"/>
                <a:gd name="T27" fmla="*/ 2147483647 h 320"/>
                <a:gd name="T28" fmla="*/ 2147483647 w 197"/>
                <a:gd name="T29" fmla="*/ 2147483647 h 320"/>
                <a:gd name="T30" fmla="*/ 2147483647 w 197"/>
                <a:gd name="T31" fmla="*/ 2147483647 h 320"/>
                <a:gd name="T32" fmla="*/ 2147483647 w 197"/>
                <a:gd name="T33" fmla="*/ 2147483647 h 320"/>
                <a:gd name="T34" fmla="*/ 2147483647 w 197"/>
                <a:gd name="T35" fmla="*/ 2147483647 h 320"/>
                <a:gd name="T36" fmla="*/ 2147483647 w 197"/>
                <a:gd name="T37" fmla="*/ 2147483647 h 320"/>
                <a:gd name="T38" fmla="*/ 2147483647 w 197"/>
                <a:gd name="T39" fmla="*/ 2147483647 h 320"/>
                <a:gd name="T40" fmla="*/ 2147483647 w 197"/>
                <a:gd name="T41" fmla="*/ 2147483647 h 320"/>
                <a:gd name="T42" fmla="*/ 2147483647 w 197"/>
                <a:gd name="T43" fmla="*/ 2147483647 h 320"/>
                <a:gd name="T44" fmla="*/ 2147483647 w 197"/>
                <a:gd name="T45" fmla="*/ 2147483647 h 320"/>
                <a:gd name="T46" fmla="*/ 2147483647 w 197"/>
                <a:gd name="T47" fmla="*/ 2147483647 h 320"/>
                <a:gd name="T48" fmla="*/ 2147483647 w 197"/>
                <a:gd name="T49" fmla="*/ 2147483647 h 320"/>
                <a:gd name="T50" fmla="*/ 2147483647 w 197"/>
                <a:gd name="T51" fmla="*/ 2147483647 h 320"/>
                <a:gd name="T52" fmla="*/ 2147483647 w 197"/>
                <a:gd name="T53" fmla="*/ 2147483647 h 320"/>
                <a:gd name="T54" fmla="*/ 2147483647 w 197"/>
                <a:gd name="T55" fmla="*/ 2147483647 h 320"/>
                <a:gd name="T56" fmla="*/ 2147483647 w 197"/>
                <a:gd name="T57" fmla="*/ 0 h 320"/>
                <a:gd name="T58" fmla="*/ 2147483647 w 197"/>
                <a:gd name="T59" fmla="*/ 2147483647 h 320"/>
                <a:gd name="T60" fmla="*/ 2147483647 w 197"/>
                <a:gd name="T61" fmla="*/ 2147483647 h 320"/>
                <a:gd name="T62" fmla="*/ 2147483647 w 197"/>
                <a:gd name="T63" fmla="*/ 2147483647 h 320"/>
                <a:gd name="T64" fmla="*/ 2147483647 w 197"/>
                <a:gd name="T65" fmla="*/ 2147483647 h 320"/>
                <a:gd name="T66" fmla="*/ 2147483647 w 197"/>
                <a:gd name="T67" fmla="*/ 2147483647 h 320"/>
                <a:gd name="T68" fmla="*/ 2147483647 w 197"/>
                <a:gd name="T69" fmla="*/ 2147483647 h 320"/>
                <a:gd name="T70" fmla="*/ 2147483647 w 197"/>
                <a:gd name="T71" fmla="*/ 2147483647 h 320"/>
                <a:gd name="T72" fmla="*/ 2147483647 w 197"/>
                <a:gd name="T73" fmla="*/ 2147483647 h 3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7"/>
                <a:gd name="T112" fmla="*/ 0 h 320"/>
                <a:gd name="T113" fmla="*/ 197 w 197"/>
                <a:gd name="T114" fmla="*/ 320 h 3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7" h="320">
                  <a:moveTo>
                    <a:pt x="14" y="60"/>
                  </a:moveTo>
                  <a:lnTo>
                    <a:pt x="0" y="73"/>
                  </a:lnTo>
                  <a:lnTo>
                    <a:pt x="7" y="98"/>
                  </a:lnTo>
                  <a:lnTo>
                    <a:pt x="3" y="105"/>
                  </a:lnTo>
                  <a:lnTo>
                    <a:pt x="22" y="118"/>
                  </a:lnTo>
                  <a:lnTo>
                    <a:pt x="44" y="150"/>
                  </a:lnTo>
                  <a:lnTo>
                    <a:pt x="93" y="258"/>
                  </a:lnTo>
                  <a:lnTo>
                    <a:pt x="178" y="320"/>
                  </a:lnTo>
                  <a:lnTo>
                    <a:pt x="192" y="308"/>
                  </a:lnTo>
                  <a:lnTo>
                    <a:pt x="197" y="289"/>
                  </a:lnTo>
                  <a:lnTo>
                    <a:pt x="190" y="275"/>
                  </a:lnTo>
                  <a:lnTo>
                    <a:pt x="194" y="216"/>
                  </a:lnTo>
                  <a:lnTo>
                    <a:pt x="180" y="191"/>
                  </a:lnTo>
                  <a:lnTo>
                    <a:pt x="168" y="191"/>
                  </a:lnTo>
                  <a:lnTo>
                    <a:pt x="163" y="164"/>
                  </a:lnTo>
                  <a:lnTo>
                    <a:pt x="145" y="175"/>
                  </a:lnTo>
                  <a:lnTo>
                    <a:pt x="128" y="162"/>
                  </a:lnTo>
                  <a:lnTo>
                    <a:pt x="130" y="156"/>
                  </a:lnTo>
                  <a:lnTo>
                    <a:pt x="116" y="134"/>
                  </a:lnTo>
                  <a:lnTo>
                    <a:pt x="126" y="102"/>
                  </a:lnTo>
                  <a:lnTo>
                    <a:pt x="137" y="86"/>
                  </a:lnTo>
                  <a:lnTo>
                    <a:pt x="170" y="72"/>
                  </a:lnTo>
                  <a:lnTo>
                    <a:pt x="161" y="61"/>
                  </a:lnTo>
                  <a:lnTo>
                    <a:pt x="168" y="50"/>
                  </a:lnTo>
                  <a:lnTo>
                    <a:pt x="165" y="45"/>
                  </a:lnTo>
                  <a:lnTo>
                    <a:pt x="156" y="40"/>
                  </a:lnTo>
                  <a:lnTo>
                    <a:pt x="124" y="42"/>
                  </a:lnTo>
                  <a:lnTo>
                    <a:pt x="114" y="22"/>
                  </a:lnTo>
                  <a:lnTo>
                    <a:pt x="89" y="0"/>
                  </a:lnTo>
                  <a:lnTo>
                    <a:pt x="85" y="4"/>
                  </a:lnTo>
                  <a:lnTo>
                    <a:pt x="90" y="13"/>
                  </a:lnTo>
                  <a:lnTo>
                    <a:pt x="83" y="29"/>
                  </a:lnTo>
                  <a:lnTo>
                    <a:pt x="72" y="42"/>
                  </a:lnTo>
                  <a:lnTo>
                    <a:pt x="51" y="53"/>
                  </a:lnTo>
                  <a:lnTo>
                    <a:pt x="31" y="86"/>
                  </a:lnTo>
                  <a:lnTo>
                    <a:pt x="13" y="76"/>
                  </a:lnTo>
                  <a:lnTo>
                    <a:pt x="14" y="6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7" name="Freeform 222"/>
            <p:cNvSpPr>
              <a:spLocks/>
            </p:cNvSpPr>
            <p:nvPr/>
          </p:nvSpPr>
          <p:spPr bwMode="auto">
            <a:xfrm>
              <a:off x="2078038" y="3779863"/>
              <a:ext cx="354012" cy="498475"/>
            </a:xfrm>
            <a:custGeom>
              <a:avLst/>
              <a:gdLst>
                <a:gd name="T0" fmla="*/ 2147483647 w 197"/>
                <a:gd name="T1" fmla="*/ 2147483647 h 320"/>
                <a:gd name="T2" fmla="*/ 0 w 197"/>
                <a:gd name="T3" fmla="*/ 2147483647 h 320"/>
                <a:gd name="T4" fmla="*/ 2147483647 w 197"/>
                <a:gd name="T5" fmla="*/ 2147483647 h 320"/>
                <a:gd name="T6" fmla="*/ 2147483647 w 197"/>
                <a:gd name="T7" fmla="*/ 2147483647 h 320"/>
                <a:gd name="T8" fmla="*/ 2147483647 w 197"/>
                <a:gd name="T9" fmla="*/ 2147483647 h 320"/>
                <a:gd name="T10" fmla="*/ 2147483647 w 197"/>
                <a:gd name="T11" fmla="*/ 2147483647 h 320"/>
                <a:gd name="T12" fmla="*/ 2147483647 w 197"/>
                <a:gd name="T13" fmla="*/ 2147483647 h 320"/>
                <a:gd name="T14" fmla="*/ 2147483647 w 197"/>
                <a:gd name="T15" fmla="*/ 2147483647 h 320"/>
                <a:gd name="T16" fmla="*/ 2147483647 w 197"/>
                <a:gd name="T17" fmla="*/ 2147483647 h 320"/>
                <a:gd name="T18" fmla="*/ 2147483647 w 197"/>
                <a:gd name="T19" fmla="*/ 2147483647 h 320"/>
                <a:gd name="T20" fmla="*/ 2147483647 w 197"/>
                <a:gd name="T21" fmla="*/ 2147483647 h 320"/>
                <a:gd name="T22" fmla="*/ 2147483647 w 197"/>
                <a:gd name="T23" fmla="*/ 2147483647 h 320"/>
                <a:gd name="T24" fmla="*/ 2147483647 w 197"/>
                <a:gd name="T25" fmla="*/ 2147483647 h 320"/>
                <a:gd name="T26" fmla="*/ 2147483647 w 197"/>
                <a:gd name="T27" fmla="*/ 2147483647 h 320"/>
                <a:gd name="T28" fmla="*/ 2147483647 w 197"/>
                <a:gd name="T29" fmla="*/ 2147483647 h 320"/>
                <a:gd name="T30" fmla="*/ 2147483647 w 197"/>
                <a:gd name="T31" fmla="*/ 2147483647 h 320"/>
                <a:gd name="T32" fmla="*/ 2147483647 w 197"/>
                <a:gd name="T33" fmla="*/ 2147483647 h 320"/>
                <a:gd name="T34" fmla="*/ 2147483647 w 197"/>
                <a:gd name="T35" fmla="*/ 2147483647 h 320"/>
                <a:gd name="T36" fmla="*/ 2147483647 w 197"/>
                <a:gd name="T37" fmla="*/ 2147483647 h 320"/>
                <a:gd name="T38" fmla="*/ 2147483647 w 197"/>
                <a:gd name="T39" fmla="*/ 2147483647 h 320"/>
                <a:gd name="T40" fmla="*/ 2147483647 w 197"/>
                <a:gd name="T41" fmla="*/ 2147483647 h 320"/>
                <a:gd name="T42" fmla="*/ 2147483647 w 197"/>
                <a:gd name="T43" fmla="*/ 2147483647 h 320"/>
                <a:gd name="T44" fmla="*/ 2147483647 w 197"/>
                <a:gd name="T45" fmla="*/ 2147483647 h 320"/>
                <a:gd name="T46" fmla="*/ 2147483647 w 197"/>
                <a:gd name="T47" fmla="*/ 2147483647 h 320"/>
                <a:gd name="T48" fmla="*/ 2147483647 w 197"/>
                <a:gd name="T49" fmla="*/ 2147483647 h 320"/>
                <a:gd name="T50" fmla="*/ 2147483647 w 197"/>
                <a:gd name="T51" fmla="*/ 2147483647 h 320"/>
                <a:gd name="T52" fmla="*/ 2147483647 w 197"/>
                <a:gd name="T53" fmla="*/ 2147483647 h 320"/>
                <a:gd name="T54" fmla="*/ 2147483647 w 197"/>
                <a:gd name="T55" fmla="*/ 2147483647 h 320"/>
                <a:gd name="T56" fmla="*/ 2147483647 w 197"/>
                <a:gd name="T57" fmla="*/ 0 h 320"/>
                <a:gd name="T58" fmla="*/ 2147483647 w 197"/>
                <a:gd name="T59" fmla="*/ 2147483647 h 320"/>
                <a:gd name="T60" fmla="*/ 2147483647 w 197"/>
                <a:gd name="T61" fmla="*/ 2147483647 h 320"/>
                <a:gd name="T62" fmla="*/ 2147483647 w 197"/>
                <a:gd name="T63" fmla="*/ 2147483647 h 320"/>
                <a:gd name="T64" fmla="*/ 2147483647 w 197"/>
                <a:gd name="T65" fmla="*/ 2147483647 h 320"/>
                <a:gd name="T66" fmla="*/ 2147483647 w 197"/>
                <a:gd name="T67" fmla="*/ 2147483647 h 320"/>
                <a:gd name="T68" fmla="*/ 2147483647 w 197"/>
                <a:gd name="T69" fmla="*/ 2147483647 h 320"/>
                <a:gd name="T70" fmla="*/ 2147483647 w 197"/>
                <a:gd name="T71" fmla="*/ 2147483647 h 320"/>
                <a:gd name="T72" fmla="*/ 2147483647 w 197"/>
                <a:gd name="T73" fmla="*/ 2147483647 h 3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7"/>
                <a:gd name="T112" fmla="*/ 0 h 320"/>
                <a:gd name="T113" fmla="*/ 197 w 197"/>
                <a:gd name="T114" fmla="*/ 320 h 3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7" h="320">
                  <a:moveTo>
                    <a:pt x="14" y="60"/>
                  </a:moveTo>
                  <a:lnTo>
                    <a:pt x="0" y="73"/>
                  </a:lnTo>
                  <a:lnTo>
                    <a:pt x="7" y="98"/>
                  </a:lnTo>
                  <a:lnTo>
                    <a:pt x="3" y="105"/>
                  </a:lnTo>
                  <a:lnTo>
                    <a:pt x="22" y="118"/>
                  </a:lnTo>
                  <a:lnTo>
                    <a:pt x="44" y="150"/>
                  </a:lnTo>
                  <a:lnTo>
                    <a:pt x="93" y="258"/>
                  </a:lnTo>
                  <a:lnTo>
                    <a:pt x="178" y="320"/>
                  </a:lnTo>
                  <a:lnTo>
                    <a:pt x="192" y="308"/>
                  </a:lnTo>
                  <a:lnTo>
                    <a:pt x="197" y="289"/>
                  </a:lnTo>
                  <a:lnTo>
                    <a:pt x="190" y="275"/>
                  </a:lnTo>
                  <a:lnTo>
                    <a:pt x="194" y="216"/>
                  </a:lnTo>
                  <a:lnTo>
                    <a:pt x="180" y="191"/>
                  </a:lnTo>
                  <a:lnTo>
                    <a:pt x="168" y="191"/>
                  </a:lnTo>
                  <a:lnTo>
                    <a:pt x="163" y="164"/>
                  </a:lnTo>
                  <a:lnTo>
                    <a:pt x="145" y="175"/>
                  </a:lnTo>
                  <a:lnTo>
                    <a:pt x="128" y="162"/>
                  </a:lnTo>
                  <a:lnTo>
                    <a:pt x="130" y="156"/>
                  </a:lnTo>
                  <a:lnTo>
                    <a:pt x="116" y="134"/>
                  </a:lnTo>
                  <a:lnTo>
                    <a:pt x="126" y="102"/>
                  </a:lnTo>
                  <a:lnTo>
                    <a:pt x="137" y="86"/>
                  </a:lnTo>
                  <a:lnTo>
                    <a:pt x="170" y="72"/>
                  </a:lnTo>
                  <a:lnTo>
                    <a:pt x="161" y="61"/>
                  </a:lnTo>
                  <a:lnTo>
                    <a:pt x="168" y="50"/>
                  </a:lnTo>
                  <a:lnTo>
                    <a:pt x="165" y="45"/>
                  </a:lnTo>
                  <a:lnTo>
                    <a:pt x="156" y="40"/>
                  </a:lnTo>
                  <a:lnTo>
                    <a:pt x="124" y="42"/>
                  </a:lnTo>
                  <a:lnTo>
                    <a:pt x="114" y="22"/>
                  </a:lnTo>
                  <a:lnTo>
                    <a:pt x="89" y="0"/>
                  </a:lnTo>
                  <a:lnTo>
                    <a:pt x="85" y="4"/>
                  </a:lnTo>
                  <a:lnTo>
                    <a:pt x="90" y="13"/>
                  </a:lnTo>
                  <a:lnTo>
                    <a:pt x="83" y="29"/>
                  </a:lnTo>
                  <a:lnTo>
                    <a:pt x="72" y="42"/>
                  </a:lnTo>
                  <a:lnTo>
                    <a:pt x="51" y="53"/>
                  </a:lnTo>
                  <a:lnTo>
                    <a:pt x="31" y="86"/>
                  </a:lnTo>
                  <a:lnTo>
                    <a:pt x="13" y="76"/>
                  </a:lnTo>
                  <a:lnTo>
                    <a:pt x="14" y="60"/>
                  </a:lnTo>
                </a:path>
              </a:pathLst>
            </a:custGeom>
            <a:solidFill>
              <a:srgbClr val="92D050"/>
            </a:solidFill>
            <a:ln w="1651" algn="ctr">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8" name="Freeform 223"/>
            <p:cNvSpPr>
              <a:spLocks/>
            </p:cNvSpPr>
            <p:nvPr/>
          </p:nvSpPr>
          <p:spPr bwMode="auto">
            <a:xfrm>
              <a:off x="2087563" y="3743350"/>
              <a:ext cx="152400" cy="171450"/>
            </a:xfrm>
            <a:custGeom>
              <a:avLst/>
              <a:gdLst>
                <a:gd name="T0" fmla="*/ 2147483647 w 85"/>
                <a:gd name="T1" fmla="*/ 2147483647 h 109"/>
                <a:gd name="T2" fmla="*/ 2147483647 w 85"/>
                <a:gd name="T3" fmla="*/ 2147483647 h 109"/>
                <a:gd name="T4" fmla="*/ 2147483647 w 85"/>
                <a:gd name="T5" fmla="*/ 2147483647 h 109"/>
                <a:gd name="T6" fmla="*/ 2147483647 w 85"/>
                <a:gd name="T7" fmla="*/ 2147483647 h 109"/>
                <a:gd name="T8" fmla="*/ 2147483647 w 85"/>
                <a:gd name="T9" fmla="*/ 2147483647 h 109"/>
                <a:gd name="T10" fmla="*/ 2147483647 w 85"/>
                <a:gd name="T11" fmla="*/ 2147483647 h 109"/>
                <a:gd name="T12" fmla="*/ 2147483647 w 85"/>
                <a:gd name="T13" fmla="*/ 2147483647 h 109"/>
                <a:gd name="T14" fmla="*/ 2147483647 w 85"/>
                <a:gd name="T15" fmla="*/ 2147483647 h 109"/>
                <a:gd name="T16" fmla="*/ 2147483647 w 85"/>
                <a:gd name="T17" fmla="*/ 2147483647 h 109"/>
                <a:gd name="T18" fmla="*/ 2147483647 w 85"/>
                <a:gd name="T19" fmla="*/ 2147483647 h 109"/>
                <a:gd name="T20" fmla="*/ 2147483647 w 85"/>
                <a:gd name="T21" fmla="*/ 2147483647 h 109"/>
                <a:gd name="T22" fmla="*/ 2147483647 w 85"/>
                <a:gd name="T23" fmla="*/ 0 h 109"/>
                <a:gd name="T24" fmla="*/ 2147483647 w 85"/>
                <a:gd name="T25" fmla="*/ 2147483647 h 109"/>
                <a:gd name="T26" fmla="*/ 2147483647 w 85"/>
                <a:gd name="T27" fmla="*/ 2147483647 h 109"/>
                <a:gd name="T28" fmla="*/ 2147483647 w 85"/>
                <a:gd name="T29" fmla="*/ 2147483647 h 109"/>
                <a:gd name="T30" fmla="*/ 2147483647 w 85"/>
                <a:gd name="T31" fmla="*/ 2147483647 h 109"/>
                <a:gd name="T32" fmla="*/ 0 w 85"/>
                <a:gd name="T33" fmla="*/ 2147483647 h 109"/>
                <a:gd name="T34" fmla="*/ 2147483647 w 85"/>
                <a:gd name="T35" fmla="*/ 2147483647 h 109"/>
                <a:gd name="T36" fmla="*/ 2147483647 w 85"/>
                <a:gd name="T37" fmla="*/ 2147483647 h 109"/>
                <a:gd name="T38" fmla="*/ 2147483647 w 85"/>
                <a:gd name="T39" fmla="*/ 2147483647 h 109"/>
                <a:gd name="T40" fmla="*/ 2147483647 w 85"/>
                <a:gd name="T41" fmla="*/ 2147483647 h 109"/>
                <a:gd name="T42" fmla="*/ 2147483647 w 85"/>
                <a:gd name="T43" fmla="*/ 2147483647 h 109"/>
                <a:gd name="T44" fmla="*/ 2147483647 w 85"/>
                <a:gd name="T45" fmla="*/ 2147483647 h 1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5"/>
                <a:gd name="T70" fmla="*/ 0 h 109"/>
                <a:gd name="T71" fmla="*/ 85 w 85"/>
                <a:gd name="T72" fmla="*/ 109 h 10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5" h="109">
                  <a:moveTo>
                    <a:pt x="9" y="83"/>
                  </a:moveTo>
                  <a:lnTo>
                    <a:pt x="8" y="99"/>
                  </a:lnTo>
                  <a:lnTo>
                    <a:pt x="26" y="109"/>
                  </a:lnTo>
                  <a:lnTo>
                    <a:pt x="46" y="76"/>
                  </a:lnTo>
                  <a:lnTo>
                    <a:pt x="67" y="65"/>
                  </a:lnTo>
                  <a:lnTo>
                    <a:pt x="78" y="52"/>
                  </a:lnTo>
                  <a:lnTo>
                    <a:pt x="85" y="36"/>
                  </a:lnTo>
                  <a:lnTo>
                    <a:pt x="80" y="27"/>
                  </a:lnTo>
                  <a:lnTo>
                    <a:pt x="84" y="23"/>
                  </a:lnTo>
                  <a:lnTo>
                    <a:pt x="74" y="17"/>
                  </a:lnTo>
                  <a:lnTo>
                    <a:pt x="56" y="20"/>
                  </a:lnTo>
                  <a:lnTo>
                    <a:pt x="31" y="0"/>
                  </a:lnTo>
                  <a:lnTo>
                    <a:pt x="14" y="10"/>
                  </a:lnTo>
                  <a:lnTo>
                    <a:pt x="12" y="22"/>
                  </a:lnTo>
                  <a:lnTo>
                    <a:pt x="5" y="27"/>
                  </a:lnTo>
                  <a:lnTo>
                    <a:pt x="5" y="36"/>
                  </a:lnTo>
                  <a:lnTo>
                    <a:pt x="0" y="39"/>
                  </a:lnTo>
                  <a:lnTo>
                    <a:pt x="1" y="63"/>
                  </a:lnTo>
                  <a:lnTo>
                    <a:pt x="12" y="74"/>
                  </a:lnTo>
                  <a:lnTo>
                    <a:pt x="14" y="65"/>
                  </a:lnTo>
                  <a:lnTo>
                    <a:pt x="19" y="65"/>
                  </a:lnTo>
                  <a:lnTo>
                    <a:pt x="15" y="80"/>
                  </a:lnTo>
                  <a:lnTo>
                    <a:pt x="9" y="83"/>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69" name="Freeform 224"/>
            <p:cNvSpPr>
              <a:spLocks/>
            </p:cNvSpPr>
            <p:nvPr/>
          </p:nvSpPr>
          <p:spPr bwMode="auto">
            <a:xfrm>
              <a:off x="2087563" y="3743350"/>
              <a:ext cx="152400" cy="171450"/>
            </a:xfrm>
            <a:custGeom>
              <a:avLst/>
              <a:gdLst>
                <a:gd name="T0" fmla="*/ 2147483647 w 85"/>
                <a:gd name="T1" fmla="*/ 2147483647 h 109"/>
                <a:gd name="T2" fmla="*/ 2147483647 w 85"/>
                <a:gd name="T3" fmla="*/ 2147483647 h 109"/>
                <a:gd name="T4" fmla="*/ 2147483647 w 85"/>
                <a:gd name="T5" fmla="*/ 2147483647 h 109"/>
                <a:gd name="T6" fmla="*/ 2147483647 w 85"/>
                <a:gd name="T7" fmla="*/ 2147483647 h 109"/>
                <a:gd name="T8" fmla="*/ 2147483647 w 85"/>
                <a:gd name="T9" fmla="*/ 2147483647 h 109"/>
                <a:gd name="T10" fmla="*/ 2147483647 w 85"/>
                <a:gd name="T11" fmla="*/ 2147483647 h 109"/>
                <a:gd name="T12" fmla="*/ 2147483647 w 85"/>
                <a:gd name="T13" fmla="*/ 2147483647 h 109"/>
                <a:gd name="T14" fmla="*/ 2147483647 w 85"/>
                <a:gd name="T15" fmla="*/ 2147483647 h 109"/>
                <a:gd name="T16" fmla="*/ 2147483647 w 85"/>
                <a:gd name="T17" fmla="*/ 2147483647 h 109"/>
                <a:gd name="T18" fmla="*/ 2147483647 w 85"/>
                <a:gd name="T19" fmla="*/ 2147483647 h 109"/>
                <a:gd name="T20" fmla="*/ 2147483647 w 85"/>
                <a:gd name="T21" fmla="*/ 2147483647 h 109"/>
                <a:gd name="T22" fmla="*/ 2147483647 w 85"/>
                <a:gd name="T23" fmla="*/ 0 h 109"/>
                <a:gd name="T24" fmla="*/ 2147483647 w 85"/>
                <a:gd name="T25" fmla="*/ 2147483647 h 109"/>
                <a:gd name="T26" fmla="*/ 2147483647 w 85"/>
                <a:gd name="T27" fmla="*/ 2147483647 h 109"/>
                <a:gd name="T28" fmla="*/ 2147483647 w 85"/>
                <a:gd name="T29" fmla="*/ 2147483647 h 109"/>
                <a:gd name="T30" fmla="*/ 2147483647 w 85"/>
                <a:gd name="T31" fmla="*/ 2147483647 h 109"/>
                <a:gd name="T32" fmla="*/ 0 w 85"/>
                <a:gd name="T33" fmla="*/ 2147483647 h 109"/>
                <a:gd name="T34" fmla="*/ 2147483647 w 85"/>
                <a:gd name="T35" fmla="*/ 2147483647 h 109"/>
                <a:gd name="T36" fmla="*/ 2147483647 w 85"/>
                <a:gd name="T37" fmla="*/ 2147483647 h 109"/>
                <a:gd name="T38" fmla="*/ 2147483647 w 85"/>
                <a:gd name="T39" fmla="*/ 2147483647 h 109"/>
                <a:gd name="T40" fmla="*/ 2147483647 w 85"/>
                <a:gd name="T41" fmla="*/ 2147483647 h 109"/>
                <a:gd name="T42" fmla="*/ 2147483647 w 85"/>
                <a:gd name="T43" fmla="*/ 2147483647 h 109"/>
                <a:gd name="T44" fmla="*/ 2147483647 w 85"/>
                <a:gd name="T45" fmla="*/ 2147483647 h 1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5"/>
                <a:gd name="T70" fmla="*/ 0 h 109"/>
                <a:gd name="T71" fmla="*/ 85 w 85"/>
                <a:gd name="T72" fmla="*/ 109 h 10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5" h="109">
                  <a:moveTo>
                    <a:pt x="9" y="83"/>
                  </a:moveTo>
                  <a:lnTo>
                    <a:pt x="8" y="99"/>
                  </a:lnTo>
                  <a:lnTo>
                    <a:pt x="26" y="109"/>
                  </a:lnTo>
                  <a:lnTo>
                    <a:pt x="46" y="76"/>
                  </a:lnTo>
                  <a:lnTo>
                    <a:pt x="67" y="65"/>
                  </a:lnTo>
                  <a:lnTo>
                    <a:pt x="78" y="52"/>
                  </a:lnTo>
                  <a:lnTo>
                    <a:pt x="85" y="36"/>
                  </a:lnTo>
                  <a:lnTo>
                    <a:pt x="80" y="27"/>
                  </a:lnTo>
                  <a:lnTo>
                    <a:pt x="84" y="23"/>
                  </a:lnTo>
                  <a:lnTo>
                    <a:pt x="74" y="17"/>
                  </a:lnTo>
                  <a:lnTo>
                    <a:pt x="56" y="20"/>
                  </a:lnTo>
                  <a:lnTo>
                    <a:pt x="31" y="0"/>
                  </a:lnTo>
                  <a:lnTo>
                    <a:pt x="14" y="10"/>
                  </a:lnTo>
                  <a:lnTo>
                    <a:pt x="12" y="22"/>
                  </a:lnTo>
                  <a:lnTo>
                    <a:pt x="5" y="27"/>
                  </a:lnTo>
                  <a:lnTo>
                    <a:pt x="5" y="36"/>
                  </a:lnTo>
                  <a:lnTo>
                    <a:pt x="0" y="39"/>
                  </a:lnTo>
                  <a:lnTo>
                    <a:pt x="1" y="63"/>
                  </a:lnTo>
                  <a:lnTo>
                    <a:pt x="12" y="74"/>
                  </a:lnTo>
                  <a:lnTo>
                    <a:pt x="14" y="65"/>
                  </a:lnTo>
                  <a:lnTo>
                    <a:pt x="19" y="65"/>
                  </a:lnTo>
                  <a:lnTo>
                    <a:pt x="15" y="80"/>
                  </a:lnTo>
                  <a:lnTo>
                    <a:pt x="9" y="83"/>
                  </a:lnTo>
                </a:path>
              </a:pathLst>
            </a:custGeom>
            <a:solidFill>
              <a:srgbClr val="92D050"/>
            </a:solidFill>
            <a:ln w="1651" algn="ctr">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0" name="Freeform 225"/>
            <p:cNvSpPr>
              <a:spLocks/>
            </p:cNvSpPr>
            <p:nvPr/>
          </p:nvSpPr>
          <p:spPr bwMode="auto">
            <a:xfrm>
              <a:off x="2141538" y="3435375"/>
              <a:ext cx="322262" cy="455613"/>
            </a:xfrm>
            <a:custGeom>
              <a:avLst/>
              <a:gdLst>
                <a:gd name="T0" fmla="*/ 2147483647 w 181"/>
                <a:gd name="T1" fmla="*/ 2147483647 h 292"/>
                <a:gd name="T2" fmla="*/ 0 w 181"/>
                <a:gd name="T3" fmla="*/ 2147483647 h 292"/>
                <a:gd name="T4" fmla="*/ 2147483647 w 181"/>
                <a:gd name="T5" fmla="*/ 2147483647 h 292"/>
                <a:gd name="T6" fmla="*/ 2147483647 w 181"/>
                <a:gd name="T7" fmla="*/ 2147483647 h 292"/>
                <a:gd name="T8" fmla="*/ 2147483647 w 181"/>
                <a:gd name="T9" fmla="*/ 2147483647 h 292"/>
                <a:gd name="T10" fmla="*/ 2147483647 w 181"/>
                <a:gd name="T11" fmla="*/ 2147483647 h 292"/>
                <a:gd name="T12" fmla="*/ 2147483647 w 181"/>
                <a:gd name="T13" fmla="*/ 2147483647 h 292"/>
                <a:gd name="T14" fmla="*/ 2147483647 w 181"/>
                <a:gd name="T15" fmla="*/ 2147483647 h 292"/>
                <a:gd name="T16" fmla="*/ 2147483647 w 181"/>
                <a:gd name="T17" fmla="*/ 2147483647 h 292"/>
                <a:gd name="T18" fmla="*/ 2147483647 w 181"/>
                <a:gd name="T19" fmla="*/ 2147483647 h 292"/>
                <a:gd name="T20" fmla="*/ 2147483647 w 181"/>
                <a:gd name="T21" fmla="*/ 2147483647 h 292"/>
                <a:gd name="T22" fmla="*/ 2147483647 w 181"/>
                <a:gd name="T23" fmla="*/ 2147483647 h 292"/>
                <a:gd name="T24" fmla="*/ 2147483647 w 181"/>
                <a:gd name="T25" fmla="*/ 2147483647 h 292"/>
                <a:gd name="T26" fmla="*/ 2147483647 w 181"/>
                <a:gd name="T27" fmla="*/ 2147483647 h 292"/>
                <a:gd name="T28" fmla="*/ 2147483647 w 181"/>
                <a:gd name="T29" fmla="*/ 2147483647 h 292"/>
                <a:gd name="T30" fmla="*/ 2147483647 w 181"/>
                <a:gd name="T31" fmla="*/ 2147483647 h 292"/>
                <a:gd name="T32" fmla="*/ 2147483647 w 181"/>
                <a:gd name="T33" fmla="*/ 2147483647 h 292"/>
                <a:gd name="T34" fmla="*/ 2147483647 w 181"/>
                <a:gd name="T35" fmla="*/ 2147483647 h 292"/>
                <a:gd name="T36" fmla="*/ 2147483647 w 181"/>
                <a:gd name="T37" fmla="*/ 0 h 292"/>
                <a:gd name="T38" fmla="*/ 2147483647 w 181"/>
                <a:gd name="T39" fmla="*/ 2147483647 h 292"/>
                <a:gd name="T40" fmla="*/ 2147483647 w 181"/>
                <a:gd name="T41" fmla="*/ 2147483647 h 292"/>
                <a:gd name="T42" fmla="*/ 2147483647 w 181"/>
                <a:gd name="T43" fmla="*/ 2147483647 h 292"/>
                <a:gd name="T44" fmla="*/ 2147483647 w 181"/>
                <a:gd name="T45" fmla="*/ 2147483647 h 292"/>
                <a:gd name="T46" fmla="*/ 2147483647 w 181"/>
                <a:gd name="T47" fmla="*/ 2147483647 h 292"/>
                <a:gd name="T48" fmla="*/ 2147483647 w 181"/>
                <a:gd name="T49" fmla="*/ 2147483647 h 292"/>
                <a:gd name="T50" fmla="*/ 2147483647 w 181"/>
                <a:gd name="T51" fmla="*/ 2147483647 h 292"/>
                <a:gd name="T52" fmla="*/ 2147483647 w 181"/>
                <a:gd name="T53" fmla="*/ 2147483647 h 292"/>
                <a:gd name="T54" fmla="*/ 2147483647 w 181"/>
                <a:gd name="T55" fmla="*/ 2147483647 h 292"/>
                <a:gd name="T56" fmla="*/ 2147483647 w 181"/>
                <a:gd name="T57" fmla="*/ 2147483647 h 292"/>
                <a:gd name="T58" fmla="*/ 2147483647 w 181"/>
                <a:gd name="T59" fmla="*/ 2147483647 h 292"/>
                <a:gd name="T60" fmla="*/ 2147483647 w 181"/>
                <a:gd name="T61" fmla="*/ 2147483647 h 292"/>
                <a:gd name="T62" fmla="*/ 2147483647 w 181"/>
                <a:gd name="T63" fmla="*/ 2147483647 h 292"/>
                <a:gd name="T64" fmla="*/ 2147483647 w 181"/>
                <a:gd name="T65" fmla="*/ 2147483647 h 292"/>
                <a:gd name="T66" fmla="*/ 2147483647 w 181"/>
                <a:gd name="T67" fmla="*/ 2147483647 h 292"/>
                <a:gd name="T68" fmla="*/ 2147483647 w 181"/>
                <a:gd name="T69" fmla="*/ 2147483647 h 292"/>
                <a:gd name="T70" fmla="*/ 2147483647 w 181"/>
                <a:gd name="T71" fmla="*/ 2147483647 h 292"/>
                <a:gd name="T72" fmla="*/ 2147483647 w 181"/>
                <a:gd name="T73" fmla="*/ 2147483647 h 292"/>
                <a:gd name="T74" fmla="*/ 2147483647 w 181"/>
                <a:gd name="T75" fmla="*/ 2147483647 h 292"/>
                <a:gd name="T76" fmla="*/ 2147483647 w 181"/>
                <a:gd name="T77" fmla="*/ 2147483647 h 292"/>
                <a:gd name="T78" fmla="*/ 2147483647 w 181"/>
                <a:gd name="T79" fmla="*/ 2147483647 h 292"/>
                <a:gd name="T80" fmla="*/ 2147483647 w 181"/>
                <a:gd name="T81" fmla="*/ 2147483647 h 292"/>
                <a:gd name="T82" fmla="*/ 2147483647 w 181"/>
                <a:gd name="T83" fmla="*/ 2147483647 h 292"/>
                <a:gd name="T84" fmla="*/ 2147483647 w 181"/>
                <a:gd name="T85" fmla="*/ 2147483647 h 292"/>
                <a:gd name="T86" fmla="*/ 2147483647 w 181"/>
                <a:gd name="T87" fmla="*/ 2147483647 h 292"/>
                <a:gd name="T88" fmla="*/ 2147483647 w 181"/>
                <a:gd name="T89" fmla="*/ 2147483647 h 292"/>
                <a:gd name="T90" fmla="*/ 2147483647 w 181"/>
                <a:gd name="T91" fmla="*/ 2147483647 h 292"/>
                <a:gd name="T92" fmla="*/ 2147483647 w 181"/>
                <a:gd name="T93" fmla="*/ 2147483647 h 292"/>
                <a:gd name="T94" fmla="*/ 2147483647 w 181"/>
                <a:gd name="T95" fmla="*/ 2147483647 h 292"/>
                <a:gd name="T96" fmla="*/ 2147483647 w 181"/>
                <a:gd name="T97" fmla="*/ 2147483647 h 292"/>
                <a:gd name="T98" fmla="*/ 2147483647 w 181"/>
                <a:gd name="T99" fmla="*/ 2147483647 h 2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1"/>
                <a:gd name="T151" fmla="*/ 0 h 292"/>
                <a:gd name="T152" fmla="*/ 181 w 181"/>
                <a:gd name="T153" fmla="*/ 292 h 2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1" h="292">
                  <a:moveTo>
                    <a:pt x="2" y="197"/>
                  </a:moveTo>
                  <a:lnTo>
                    <a:pt x="0" y="189"/>
                  </a:lnTo>
                  <a:lnTo>
                    <a:pt x="7" y="188"/>
                  </a:lnTo>
                  <a:lnTo>
                    <a:pt x="10" y="172"/>
                  </a:lnTo>
                  <a:lnTo>
                    <a:pt x="20" y="172"/>
                  </a:lnTo>
                  <a:lnTo>
                    <a:pt x="28" y="154"/>
                  </a:lnTo>
                  <a:lnTo>
                    <a:pt x="24" y="147"/>
                  </a:lnTo>
                  <a:lnTo>
                    <a:pt x="27" y="102"/>
                  </a:lnTo>
                  <a:lnTo>
                    <a:pt x="20" y="90"/>
                  </a:lnTo>
                  <a:lnTo>
                    <a:pt x="31" y="76"/>
                  </a:lnTo>
                  <a:lnTo>
                    <a:pt x="28" y="67"/>
                  </a:lnTo>
                  <a:lnTo>
                    <a:pt x="38" y="81"/>
                  </a:lnTo>
                  <a:lnTo>
                    <a:pt x="38" y="67"/>
                  </a:lnTo>
                  <a:lnTo>
                    <a:pt x="56" y="51"/>
                  </a:lnTo>
                  <a:lnTo>
                    <a:pt x="63" y="27"/>
                  </a:lnTo>
                  <a:lnTo>
                    <a:pt x="76" y="26"/>
                  </a:lnTo>
                  <a:lnTo>
                    <a:pt x="79" y="20"/>
                  </a:lnTo>
                  <a:lnTo>
                    <a:pt x="90" y="22"/>
                  </a:lnTo>
                  <a:lnTo>
                    <a:pt x="118" y="0"/>
                  </a:lnTo>
                  <a:lnTo>
                    <a:pt x="125" y="6"/>
                  </a:lnTo>
                  <a:lnTo>
                    <a:pt x="114" y="16"/>
                  </a:lnTo>
                  <a:lnTo>
                    <a:pt x="103" y="26"/>
                  </a:lnTo>
                  <a:lnTo>
                    <a:pt x="92" y="52"/>
                  </a:lnTo>
                  <a:lnTo>
                    <a:pt x="103" y="76"/>
                  </a:lnTo>
                  <a:lnTo>
                    <a:pt x="103" y="89"/>
                  </a:lnTo>
                  <a:lnTo>
                    <a:pt x="110" y="95"/>
                  </a:lnTo>
                  <a:lnTo>
                    <a:pt x="136" y="95"/>
                  </a:lnTo>
                  <a:lnTo>
                    <a:pt x="149" y="111"/>
                  </a:lnTo>
                  <a:lnTo>
                    <a:pt x="174" y="111"/>
                  </a:lnTo>
                  <a:lnTo>
                    <a:pt x="167" y="138"/>
                  </a:lnTo>
                  <a:lnTo>
                    <a:pt x="174" y="162"/>
                  </a:lnTo>
                  <a:lnTo>
                    <a:pt x="167" y="169"/>
                  </a:lnTo>
                  <a:lnTo>
                    <a:pt x="181" y="197"/>
                  </a:lnTo>
                  <a:lnTo>
                    <a:pt x="172" y="187"/>
                  </a:lnTo>
                  <a:lnTo>
                    <a:pt x="138" y="189"/>
                  </a:lnTo>
                  <a:lnTo>
                    <a:pt x="138" y="198"/>
                  </a:lnTo>
                  <a:lnTo>
                    <a:pt x="148" y="208"/>
                  </a:lnTo>
                  <a:lnTo>
                    <a:pt x="134" y="213"/>
                  </a:lnTo>
                  <a:lnTo>
                    <a:pt x="144" y="242"/>
                  </a:lnTo>
                  <a:lnTo>
                    <a:pt x="136" y="292"/>
                  </a:lnTo>
                  <a:lnTo>
                    <a:pt x="127" y="281"/>
                  </a:lnTo>
                  <a:lnTo>
                    <a:pt x="134" y="270"/>
                  </a:lnTo>
                  <a:lnTo>
                    <a:pt x="131" y="265"/>
                  </a:lnTo>
                  <a:lnTo>
                    <a:pt x="122" y="260"/>
                  </a:lnTo>
                  <a:lnTo>
                    <a:pt x="90" y="262"/>
                  </a:lnTo>
                  <a:lnTo>
                    <a:pt x="80" y="242"/>
                  </a:lnTo>
                  <a:lnTo>
                    <a:pt x="55" y="220"/>
                  </a:lnTo>
                  <a:lnTo>
                    <a:pt x="45" y="214"/>
                  </a:lnTo>
                  <a:lnTo>
                    <a:pt x="27" y="217"/>
                  </a:lnTo>
                  <a:lnTo>
                    <a:pt x="2" y="197"/>
                  </a:lnTo>
                  <a:close/>
                </a:path>
              </a:pathLst>
            </a:custGeom>
            <a:solidFill>
              <a:srgbClr val="FF9900"/>
            </a:solid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1" name="Freeform 226"/>
            <p:cNvSpPr>
              <a:spLocks/>
            </p:cNvSpPr>
            <p:nvPr/>
          </p:nvSpPr>
          <p:spPr bwMode="auto">
            <a:xfrm>
              <a:off x="2141538" y="3435375"/>
              <a:ext cx="322262" cy="455613"/>
            </a:xfrm>
            <a:custGeom>
              <a:avLst/>
              <a:gdLst>
                <a:gd name="T0" fmla="*/ 2147483647 w 181"/>
                <a:gd name="T1" fmla="*/ 2147483647 h 292"/>
                <a:gd name="T2" fmla="*/ 0 w 181"/>
                <a:gd name="T3" fmla="*/ 2147483647 h 292"/>
                <a:gd name="T4" fmla="*/ 2147483647 w 181"/>
                <a:gd name="T5" fmla="*/ 2147483647 h 292"/>
                <a:gd name="T6" fmla="*/ 2147483647 w 181"/>
                <a:gd name="T7" fmla="*/ 2147483647 h 292"/>
                <a:gd name="T8" fmla="*/ 2147483647 w 181"/>
                <a:gd name="T9" fmla="*/ 2147483647 h 292"/>
                <a:gd name="T10" fmla="*/ 2147483647 w 181"/>
                <a:gd name="T11" fmla="*/ 2147483647 h 292"/>
                <a:gd name="T12" fmla="*/ 2147483647 w 181"/>
                <a:gd name="T13" fmla="*/ 2147483647 h 292"/>
                <a:gd name="T14" fmla="*/ 2147483647 w 181"/>
                <a:gd name="T15" fmla="*/ 2147483647 h 292"/>
                <a:gd name="T16" fmla="*/ 2147483647 w 181"/>
                <a:gd name="T17" fmla="*/ 2147483647 h 292"/>
                <a:gd name="T18" fmla="*/ 2147483647 w 181"/>
                <a:gd name="T19" fmla="*/ 2147483647 h 292"/>
                <a:gd name="T20" fmla="*/ 2147483647 w 181"/>
                <a:gd name="T21" fmla="*/ 2147483647 h 292"/>
                <a:gd name="T22" fmla="*/ 2147483647 w 181"/>
                <a:gd name="T23" fmla="*/ 2147483647 h 292"/>
                <a:gd name="T24" fmla="*/ 2147483647 w 181"/>
                <a:gd name="T25" fmla="*/ 2147483647 h 292"/>
                <a:gd name="T26" fmla="*/ 2147483647 w 181"/>
                <a:gd name="T27" fmla="*/ 2147483647 h 292"/>
                <a:gd name="T28" fmla="*/ 2147483647 w 181"/>
                <a:gd name="T29" fmla="*/ 2147483647 h 292"/>
                <a:gd name="T30" fmla="*/ 2147483647 w 181"/>
                <a:gd name="T31" fmla="*/ 2147483647 h 292"/>
                <a:gd name="T32" fmla="*/ 2147483647 w 181"/>
                <a:gd name="T33" fmla="*/ 2147483647 h 292"/>
                <a:gd name="T34" fmla="*/ 2147483647 w 181"/>
                <a:gd name="T35" fmla="*/ 2147483647 h 292"/>
                <a:gd name="T36" fmla="*/ 2147483647 w 181"/>
                <a:gd name="T37" fmla="*/ 0 h 292"/>
                <a:gd name="T38" fmla="*/ 2147483647 w 181"/>
                <a:gd name="T39" fmla="*/ 2147483647 h 292"/>
                <a:gd name="T40" fmla="*/ 2147483647 w 181"/>
                <a:gd name="T41" fmla="*/ 2147483647 h 292"/>
                <a:gd name="T42" fmla="*/ 2147483647 w 181"/>
                <a:gd name="T43" fmla="*/ 2147483647 h 292"/>
                <a:gd name="T44" fmla="*/ 2147483647 w 181"/>
                <a:gd name="T45" fmla="*/ 2147483647 h 292"/>
                <a:gd name="T46" fmla="*/ 2147483647 w 181"/>
                <a:gd name="T47" fmla="*/ 2147483647 h 292"/>
                <a:gd name="T48" fmla="*/ 2147483647 w 181"/>
                <a:gd name="T49" fmla="*/ 2147483647 h 292"/>
                <a:gd name="T50" fmla="*/ 2147483647 w 181"/>
                <a:gd name="T51" fmla="*/ 2147483647 h 292"/>
                <a:gd name="T52" fmla="*/ 2147483647 w 181"/>
                <a:gd name="T53" fmla="*/ 2147483647 h 292"/>
                <a:gd name="T54" fmla="*/ 2147483647 w 181"/>
                <a:gd name="T55" fmla="*/ 2147483647 h 292"/>
                <a:gd name="T56" fmla="*/ 2147483647 w 181"/>
                <a:gd name="T57" fmla="*/ 2147483647 h 292"/>
                <a:gd name="T58" fmla="*/ 2147483647 w 181"/>
                <a:gd name="T59" fmla="*/ 2147483647 h 292"/>
                <a:gd name="T60" fmla="*/ 2147483647 w 181"/>
                <a:gd name="T61" fmla="*/ 2147483647 h 292"/>
                <a:gd name="T62" fmla="*/ 2147483647 w 181"/>
                <a:gd name="T63" fmla="*/ 2147483647 h 292"/>
                <a:gd name="T64" fmla="*/ 2147483647 w 181"/>
                <a:gd name="T65" fmla="*/ 2147483647 h 292"/>
                <a:gd name="T66" fmla="*/ 2147483647 w 181"/>
                <a:gd name="T67" fmla="*/ 2147483647 h 292"/>
                <a:gd name="T68" fmla="*/ 2147483647 w 181"/>
                <a:gd name="T69" fmla="*/ 2147483647 h 292"/>
                <a:gd name="T70" fmla="*/ 2147483647 w 181"/>
                <a:gd name="T71" fmla="*/ 2147483647 h 292"/>
                <a:gd name="T72" fmla="*/ 2147483647 w 181"/>
                <a:gd name="T73" fmla="*/ 2147483647 h 292"/>
                <a:gd name="T74" fmla="*/ 2147483647 w 181"/>
                <a:gd name="T75" fmla="*/ 2147483647 h 292"/>
                <a:gd name="T76" fmla="*/ 2147483647 w 181"/>
                <a:gd name="T77" fmla="*/ 2147483647 h 292"/>
                <a:gd name="T78" fmla="*/ 2147483647 w 181"/>
                <a:gd name="T79" fmla="*/ 2147483647 h 292"/>
                <a:gd name="T80" fmla="*/ 2147483647 w 181"/>
                <a:gd name="T81" fmla="*/ 2147483647 h 292"/>
                <a:gd name="T82" fmla="*/ 2147483647 w 181"/>
                <a:gd name="T83" fmla="*/ 2147483647 h 292"/>
                <a:gd name="T84" fmla="*/ 2147483647 w 181"/>
                <a:gd name="T85" fmla="*/ 2147483647 h 292"/>
                <a:gd name="T86" fmla="*/ 2147483647 w 181"/>
                <a:gd name="T87" fmla="*/ 2147483647 h 292"/>
                <a:gd name="T88" fmla="*/ 2147483647 w 181"/>
                <a:gd name="T89" fmla="*/ 2147483647 h 292"/>
                <a:gd name="T90" fmla="*/ 2147483647 w 181"/>
                <a:gd name="T91" fmla="*/ 2147483647 h 292"/>
                <a:gd name="T92" fmla="*/ 2147483647 w 181"/>
                <a:gd name="T93" fmla="*/ 2147483647 h 292"/>
                <a:gd name="T94" fmla="*/ 2147483647 w 181"/>
                <a:gd name="T95" fmla="*/ 2147483647 h 292"/>
                <a:gd name="T96" fmla="*/ 2147483647 w 181"/>
                <a:gd name="T97" fmla="*/ 2147483647 h 292"/>
                <a:gd name="T98" fmla="*/ 2147483647 w 181"/>
                <a:gd name="T99" fmla="*/ 2147483647 h 2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1"/>
                <a:gd name="T151" fmla="*/ 0 h 292"/>
                <a:gd name="T152" fmla="*/ 181 w 181"/>
                <a:gd name="T153" fmla="*/ 292 h 2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1" h="292">
                  <a:moveTo>
                    <a:pt x="2" y="197"/>
                  </a:moveTo>
                  <a:lnTo>
                    <a:pt x="0" y="189"/>
                  </a:lnTo>
                  <a:lnTo>
                    <a:pt x="7" y="188"/>
                  </a:lnTo>
                  <a:lnTo>
                    <a:pt x="10" y="172"/>
                  </a:lnTo>
                  <a:lnTo>
                    <a:pt x="20" y="172"/>
                  </a:lnTo>
                  <a:lnTo>
                    <a:pt x="28" y="154"/>
                  </a:lnTo>
                  <a:lnTo>
                    <a:pt x="24" y="147"/>
                  </a:lnTo>
                  <a:lnTo>
                    <a:pt x="27" y="102"/>
                  </a:lnTo>
                  <a:lnTo>
                    <a:pt x="20" y="90"/>
                  </a:lnTo>
                  <a:lnTo>
                    <a:pt x="31" y="76"/>
                  </a:lnTo>
                  <a:lnTo>
                    <a:pt x="28" y="67"/>
                  </a:lnTo>
                  <a:lnTo>
                    <a:pt x="38" y="81"/>
                  </a:lnTo>
                  <a:lnTo>
                    <a:pt x="38" y="67"/>
                  </a:lnTo>
                  <a:lnTo>
                    <a:pt x="56" y="51"/>
                  </a:lnTo>
                  <a:lnTo>
                    <a:pt x="63" y="27"/>
                  </a:lnTo>
                  <a:lnTo>
                    <a:pt x="76" y="26"/>
                  </a:lnTo>
                  <a:lnTo>
                    <a:pt x="79" y="20"/>
                  </a:lnTo>
                  <a:lnTo>
                    <a:pt x="90" y="22"/>
                  </a:lnTo>
                  <a:lnTo>
                    <a:pt x="118" y="0"/>
                  </a:lnTo>
                  <a:lnTo>
                    <a:pt x="125" y="6"/>
                  </a:lnTo>
                  <a:lnTo>
                    <a:pt x="114" y="16"/>
                  </a:lnTo>
                  <a:lnTo>
                    <a:pt x="103" y="26"/>
                  </a:lnTo>
                  <a:lnTo>
                    <a:pt x="92" y="52"/>
                  </a:lnTo>
                  <a:lnTo>
                    <a:pt x="103" y="76"/>
                  </a:lnTo>
                  <a:lnTo>
                    <a:pt x="103" y="89"/>
                  </a:lnTo>
                  <a:lnTo>
                    <a:pt x="110" y="95"/>
                  </a:lnTo>
                  <a:lnTo>
                    <a:pt x="136" y="95"/>
                  </a:lnTo>
                  <a:lnTo>
                    <a:pt x="149" y="111"/>
                  </a:lnTo>
                  <a:lnTo>
                    <a:pt x="174" y="111"/>
                  </a:lnTo>
                  <a:lnTo>
                    <a:pt x="167" y="138"/>
                  </a:lnTo>
                  <a:lnTo>
                    <a:pt x="174" y="162"/>
                  </a:lnTo>
                  <a:lnTo>
                    <a:pt x="167" y="169"/>
                  </a:lnTo>
                  <a:lnTo>
                    <a:pt x="181" y="197"/>
                  </a:lnTo>
                  <a:lnTo>
                    <a:pt x="172" y="187"/>
                  </a:lnTo>
                  <a:lnTo>
                    <a:pt x="138" y="189"/>
                  </a:lnTo>
                  <a:lnTo>
                    <a:pt x="138" y="198"/>
                  </a:lnTo>
                  <a:lnTo>
                    <a:pt x="148" y="208"/>
                  </a:lnTo>
                  <a:lnTo>
                    <a:pt x="134" y="213"/>
                  </a:lnTo>
                  <a:lnTo>
                    <a:pt x="144" y="242"/>
                  </a:lnTo>
                  <a:lnTo>
                    <a:pt x="136" y="292"/>
                  </a:lnTo>
                  <a:lnTo>
                    <a:pt x="127" y="281"/>
                  </a:lnTo>
                  <a:lnTo>
                    <a:pt x="134" y="270"/>
                  </a:lnTo>
                  <a:lnTo>
                    <a:pt x="131" y="265"/>
                  </a:lnTo>
                  <a:lnTo>
                    <a:pt x="122" y="260"/>
                  </a:lnTo>
                  <a:lnTo>
                    <a:pt x="90" y="262"/>
                  </a:lnTo>
                  <a:lnTo>
                    <a:pt x="80" y="242"/>
                  </a:lnTo>
                  <a:lnTo>
                    <a:pt x="55" y="220"/>
                  </a:lnTo>
                  <a:lnTo>
                    <a:pt x="45" y="214"/>
                  </a:lnTo>
                  <a:lnTo>
                    <a:pt x="27" y="217"/>
                  </a:lnTo>
                  <a:lnTo>
                    <a:pt x="2" y="197"/>
                  </a:lnTo>
                </a:path>
              </a:pathLst>
            </a:custGeom>
            <a:noFill/>
            <a:ln w="1651">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2" name="Freeform 227"/>
            <p:cNvSpPr>
              <a:spLocks/>
            </p:cNvSpPr>
            <p:nvPr/>
          </p:nvSpPr>
          <p:spPr bwMode="auto">
            <a:xfrm>
              <a:off x="2301875" y="3440138"/>
              <a:ext cx="357188" cy="317500"/>
            </a:xfrm>
            <a:custGeom>
              <a:avLst/>
              <a:gdLst>
                <a:gd name="T0" fmla="*/ 2147483647 w 199"/>
                <a:gd name="T1" fmla="*/ 2147483647 h 202"/>
                <a:gd name="T2" fmla="*/ 2147483647 w 199"/>
                <a:gd name="T3" fmla="*/ 2147483647 h 202"/>
                <a:gd name="T4" fmla="*/ 2147483647 w 199"/>
                <a:gd name="T5" fmla="*/ 2147483647 h 202"/>
                <a:gd name="T6" fmla="*/ 2147483647 w 199"/>
                <a:gd name="T7" fmla="*/ 2147483647 h 202"/>
                <a:gd name="T8" fmla="*/ 2147483647 w 199"/>
                <a:gd name="T9" fmla="*/ 2147483647 h 202"/>
                <a:gd name="T10" fmla="*/ 2147483647 w 199"/>
                <a:gd name="T11" fmla="*/ 2147483647 h 202"/>
                <a:gd name="T12" fmla="*/ 2147483647 w 199"/>
                <a:gd name="T13" fmla="*/ 2147483647 h 202"/>
                <a:gd name="T14" fmla="*/ 2147483647 w 199"/>
                <a:gd name="T15" fmla="*/ 2147483647 h 202"/>
                <a:gd name="T16" fmla="*/ 2147483647 w 199"/>
                <a:gd name="T17" fmla="*/ 2147483647 h 202"/>
                <a:gd name="T18" fmla="*/ 2147483647 w 199"/>
                <a:gd name="T19" fmla="*/ 2147483647 h 202"/>
                <a:gd name="T20" fmla="*/ 2147483647 w 199"/>
                <a:gd name="T21" fmla="*/ 2147483647 h 202"/>
                <a:gd name="T22" fmla="*/ 2147483647 w 199"/>
                <a:gd name="T23" fmla="*/ 2147483647 h 202"/>
                <a:gd name="T24" fmla="*/ 2147483647 w 199"/>
                <a:gd name="T25" fmla="*/ 2147483647 h 202"/>
                <a:gd name="T26" fmla="*/ 2147483647 w 199"/>
                <a:gd name="T27" fmla="*/ 2147483647 h 202"/>
                <a:gd name="T28" fmla="*/ 2147483647 w 199"/>
                <a:gd name="T29" fmla="*/ 2147483647 h 202"/>
                <a:gd name="T30" fmla="*/ 2147483647 w 199"/>
                <a:gd name="T31" fmla="*/ 2147483647 h 202"/>
                <a:gd name="T32" fmla="*/ 2147483647 w 199"/>
                <a:gd name="T33" fmla="*/ 2147483647 h 202"/>
                <a:gd name="T34" fmla="*/ 2147483647 w 199"/>
                <a:gd name="T35" fmla="*/ 2147483647 h 202"/>
                <a:gd name="T36" fmla="*/ 2147483647 w 199"/>
                <a:gd name="T37" fmla="*/ 2147483647 h 202"/>
                <a:gd name="T38" fmla="*/ 2147483647 w 199"/>
                <a:gd name="T39" fmla="*/ 2147483647 h 202"/>
                <a:gd name="T40" fmla="*/ 2147483647 w 199"/>
                <a:gd name="T41" fmla="*/ 2147483647 h 202"/>
                <a:gd name="T42" fmla="*/ 2147483647 w 199"/>
                <a:gd name="T43" fmla="*/ 2147483647 h 202"/>
                <a:gd name="T44" fmla="*/ 2147483647 w 199"/>
                <a:gd name="T45" fmla="*/ 2147483647 h 202"/>
                <a:gd name="T46" fmla="*/ 2147483647 w 199"/>
                <a:gd name="T47" fmla="*/ 2147483647 h 202"/>
                <a:gd name="T48" fmla="*/ 2147483647 w 199"/>
                <a:gd name="T49" fmla="*/ 2147483647 h 202"/>
                <a:gd name="T50" fmla="*/ 0 w 199"/>
                <a:gd name="T51" fmla="*/ 2147483647 h 202"/>
                <a:gd name="T52" fmla="*/ 2147483647 w 199"/>
                <a:gd name="T53" fmla="*/ 2147483647 h 202"/>
                <a:gd name="T54" fmla="*/ 2147483647 w 199"/>
                <a:gd name="T55" fmla="*/ 2147483647 h 202"/>
                <a:gd name="T56" fmla="*/ 2147483647 w 199"/>
                <a:gd name="T57" fmla="*/ 2147483647 h 202"/>
                <a:gd name="T58" fmla="*/ 2147483647 w 199"/>
                <a:gd name="T59" fmla="*/ 2147483647 h 202"/>
                <a:gd name="T60" fmla="*/ 2147483647 w 199"/>
                <a:gd name="T61" fmla="*/ 2147483647 h 202"/>
                <a:gd name="T62" fmla="*/ 2147483647 w 199"/>
                <a:gd name="T63" fmla="*/ 2147483647 h 202"/>
                <a:gd name="T64" fmla="*/ 2147483647 w 199"/>
                <a:gd name="T65" fmla="*/ 2147483647 h 202"/>
                <a:gd name="T66" fmla="*/ 2147483647 w 199"/>
                <a:gd name="T67" fmla="*/ 2147483647 h 202"/>
                <a:gd name="T68" fmla="*/ 2147483647 w 199"/>
                <a:gd name="T69" fmla="*/ 2147483647 h 202"/>
                <a:gd name="T70" fmla="*/ 2147483647 w 199"/>
                <a:gd name="T71" fmla="*/ 0 h 202"/>
                <a:gd name="T72" fmla="*/ 2147483647 w 199"/>
                <a:gd name="T73" fmla="*/ 2147483647 h 202"/>
                <a:gd name="T74" fmla="*/ 2147483647 w 199"/>
                <a:gd name="T75" fmla="*/ 2147483647 h 202"/>
                <a:gd name="T76" fmla="*/ 2147483647 w 199"/>
                <a:gd name="T77" fmla="*/ 2147483647 h 202"/>
                <a:gd name="T78" fmla="*/ 2147483647 w 199"/>
                <a:gd name="T79" fmla="*/ 2147483647 h 202"/>
                <a:gd name="T80" fmla="*/ 2147483647 w 199"/>
                <a:gd name="T81" fmla="*/ 2147483647 h 202"/>
                <a:gd name="T82" fmla="*/ 2147483647 w 199"/>
                <a:gd name="T83" fmla="*/ 2147483647 h 202"/>
                <a:gd name="T84" fmla="*/ 2147483647 w 199"/>
                <a:gd name="T85" fmla="*/ 2147483647 h 202"/>
                <a:gd name="T86" fmla="*/ 2147483647 w 199"/>
                <a:gd name="T87" fmla="*/ 2147483647 h 202"/>
                <a:gd name="T88" fmla="*/ 2147483647 w 199"/>
                <a:gd name="T89" fmla="*/ 2147483647 h 202"/>
                <a:gd name="T90" fmla="*/ 2147483647 w 199"/>
                <a:gd name="T91" fmla="*/ 2147483647 h 202"/>
                <a:gd name="T92" fmla="*/ 2147483647 w 199"/>
                <a:gd name="T93" fmla="*/ 2147483647 h 202"/>
                <a:gd name="T94" fmla="*/ 2147483647 w 199"/>
                <a:gd name="T95" fmla="*/ 2147483647 h 202"/>
                <a:gd name="T96" fmla="*/ 2147483647 w 199"/>
                <a:gd name="T97" fmla="*/ 2147483647 h 2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02"/>
                <a:gd name="T149" fmla="*/ 199 w 199"/>
                <a:gd name="T150" fmla="*/ 202 h 2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02">
                  <a:moveTo>
                    <a:pt x="199" y="69"/>
                  </a:moveTo>
                  <a:lnTo>
                    <a:pt x="186" y="79"/>
                  </a:lnTo>
                  <a:lnTo>
                    <a:pt x="184" y="88"/>
                  </a:lnTo>
                  <a:lnTo>
                    <a:pt x="188" y="91"/>
                  </a:lnTo>
                  <a:lnTo>
                    <a:pt x="179" y="96"/>
                  </a:lnTo>
                  <a:lnTo>
                    <a:pt x="177" y="110"/>
                  </a:lnTo>
                  <a:lnTo>
                    <a:pt x="186" y="123"/>
                  </a:lnTo>
                  <a:lnTo>
                    <a:pt x="181" y="134"/>
                  </a:lnTo>
                  <a:lnTo>
                    <a:pt x="147" y="146"/>
                  </a:lnTo>
                  <a:lnTo>
                    <a:pt x="122" y="143"/>
                  </a:lnTo>
                  <a:lnTo>
                    <a:pt x="130" y="152"/>
                  </a:lnTo>
                  <a:lnTo>
                    <a:pt x="130" y="168"/>
                  </a:lnTo>
                  <a:lnTo>
                    <a:pt x="140" y="177"/>
                  </a:lnTo>
                  <a:lnTo>
                    <a:pt x="106" y="202"/>
                  </a:lnTo>
                  <a:lnTo>
                    <a:pt x="96" y="202"/>
                  </a:lnTo>
                  <a:lnTo>
                    <a:pt x="89" y="193"/>
                  </a:lnTo>
                  <a:lnTo>
                    <a:pt x="75" y="165"/>
                  </a:lnTo>
                  <a:lnTo>
                    <a:pt x="82" y="158"/>
                  </a:lnTo>
                  <a:lnTo>
                    <a:pt x="75" y="134"/>
                  </a:lnTo>
                  <a:lnTo>
                    <a:pt x="82" y="107"/>
                  </a:lnTo>
                  <a:lnTo>
                    <a:pt x="57" y="107"/>
                  </a:lnTo>
                  <a:lnTo>
                    <a:pt x="44" y="91"/>
                  </a:lnTo>
                  <a:lnTo>
                    <a:pt x="18" y="91"/>
                  </a:lnTo>
                  <a:lnTo>
                    <a:pt x="11" y="85"/>
                  </a:lnTo>
                  <a:lnTo>
                    <a:pt x="11" y="72"/>
                  </a:lnTo>
                  <a:lnTo>
                    <a:pt x="0" y="48"/>
                  </a:lnTo>
                  <a:lnTo>
                    <a:pt x="11" y="22"/>
                  </a:lnTo>
                  <a:lnTo>
                    <a:pt x="22" y="12"/>
                  </a:lnTo>
                  <a:lnTo>
                    <a:pt x="26" y="28"/>
                  </a:lnTo>
                  <a:lnTo>
                    <a:pt x="18" y="42"/>
                  </a:lnTo>
                  <a:lnTo>
                    <a:pt x="22" y="56"/>
                  </a:lnTo>
                  <a:lnTo>
                    <a:pt x="30" y="53"/>
                  </a:lnTo>
                  <a:lnTo>
                    <a:pt x="29" y="22"/>
                  </a:lnTo>
                  <a:lnTo>
                    <a:pt x="47" y="12"/>
                  </a:lnTo>
                  <a:lnTo>
                    <a:pt x="46" y="4"/>
                  </a:lnTo>
                  <a:lnTo>
                    <a:pt x="52" y="0"/>
                  </a:lnTo>
                  <a:lnTo>
                    <a:pt x="54" y="12"/>
                  </a:lnTo>
                  <a:lnTo>
                    <a:pt x="73" y="18"/>
                  </a:lnTo>
                  <a:lnTo>
                    <a:pt x="75" y="31"/>
                  </a:lnTo>
                  <a:lnTo>
                    <a:pt x="106" y="28"/>
                  </a:lnTo>
                  <a:lnTo>
                    <a:pt x="123" y="37"/>
                  </a:lnTo>
                  <a:lnTo>
                    <a:pt x="137" y="26"/>
                  </a:lnTo>
                  <a:lnTo>
                    <a:pt x="165" y="26"/>
                  </a:lnTo>
                  <a:lnTo>
                    <a:pt x="153" y="29"/>
                  </a:lnTo>
                  <a:lnTo>
                    <a:pt x="163" y="42"/>
                  </a:lnTo>
                  <a:lnTo>
                    <a:pt x="182" y="47"/>
                  </a:lnTo>
                  <a:lnTo>
                    <a:pt x="181" y="67"/>
                  </a:lnTo>
                  <a:lnTo>
                    <a:pt x="193" y="63"/>
                  </a:lnTo>
                  <a:lnTo>
                    <a:pt x="199" y="69"/>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3" name="Freeform 228"/>
            <p:cNvSpPr>
              <a:spLocks/>
            </p:cNvSpPr>
            <p:nvPr/>
          </p:nvSpPr>
          <p:spPr bwMode="auto">
            <a:xfrm>
              <a:off x="2301875" y="3440138"/>
              <a:ext cx="357188" cy="317500"/>
            </a:xfrm>
            <a:custGeom>
              <a:avLst/>
              <a:gdLst>
                <a:gd name="T0" fmla="*/ 2147483647 w 199"/>
                <a:gd name="T1" fmla="*/ 2147483647 h 202"/>
                <a:gd name="T2" fmla="*/ 2147483647 w 199"/>
                <a:gd name="T3" fmla="*/ 2147483647 h 202"/>
                <a:gd name="T4" fmla="*/ 2147483647 w 199"/>
                <a:gd name="T5" fmla="*/ 2147483647 h 202"/>
                <a:gd name="T6" fmla="*/ 2147483647 w 199"/>
                <a:gd name="T7" fmla="*/ 2147483647 h 202"/>
                <a:gd name="T8" fmla="*/ 2147483647 w 199"/>
                <a:gd name="T9" fmla="*/ 2147483647 h 202"/>
                <a:gd name="T10" fmla="*/ 2147483647 w 199"/>
                <a:gd name="T11" fmla="*/ 2147483647 h 202"/>
                <a:gd name="T12" fmla="*/ 2147483647 w 199"/>
                <a:gd name="T13" fmla="*/ 2147483647 h 202"/>
                <a:gd name="T14" fmla="*/ 2147483647 w 199"/>
                <a:gd name="T15" fmla="*/ 2147483647 h 202"/>
                <a:gd name="T16" fmla="*/ 2147483647 w 199"/>
                <a:gd name="T17" fmla="*/ 2147483647 h 202"/>
                <a:gd name="T18" fmla="*/ 2147483647 w 199"/>
                <a:gd name="T19" fmla="*/ 2147483647 h 202"/>
                <a:gd name="T20" fmla="*/ 2147483647 w 199"/>
                <a:gd name="T21" fmla="*/ 2147483647 h 202"/>
                <a:gd name="T22" fmla="*/ 2147483647 w 199"/>
                <a:gd name="T23" fmla="*/ 2147483647 h 202"/>
                <a:gd name="T24" fmla="*/ 2147483647 w 199"/>
                <a:gd name="T25" fmla="*/ 2147483647 h 202"/>
                <a:gd name="T26" fmla="*/ 2147483647 w 199"/>
                <a:gd name="T27" fmla="*/ 2147483647 h 202"/>
                <a:gd name="T28" fmla="*/ 2147483647 w 199"/>
                <a:gd name="T29" fmla="*/ 2147483647 h 202"/>
                <a:gd name="T30" fmla="*/ 2147483647 w 199"/>
                <a:gd name="T31" fmla="*/ 2147483647 h 202"/>
                <a:gd name="T32" fmla="*/ 2147483647 w 199"/>
                <a:gd name="T33" fmla="*/ 2147483647 h 202"/>
                <a:gd name="T34" fmla="*/ 2147483647 w 199"/>
                <a:gd name="T35" fmla="*/ 2147483647 h 202"/>
                <a:gd name="T36" fmla="*/ 2147483647 w 199"/>
                <a:gd name="T37" fmla="*/ 2147483647 h 202"/>
                <a:gd name="T38" fmla="*/ 2147483647 w 199"/>
                <a:gd name="T39" fmla="*/ 2147483647 h 202"/>
                <a:gd name="T40" fmla="*/ 2147483647 w 199"/>
                <a:gd name="T41" fmla="*/ 2147483647 h 202"/>
                <a:gd name="T42" fmla="*/ 2147483647 w 199"/>
                <a:gd name="T43" fmla="*/ 2147483647 h 202"/>
                <a:gd name="T44" fmla="*/ 2147483647 w 199"/>
                <a:gd name="T45" fmla="*/ 2147483647 h 202"/>
                <a:gd name="T46" fmla="*/ 2147483647 w 199"/>
                <a:gd name="T47" fmla="*/ 2147483647 h 202"/>
                <a:gd name="T48" fmla="*/ 2147483647 w 199"/>
                <a:gd name="T49" fmla="*/ 2147483647 h 202"/>
                <a:gd name="T50" fmla="*/ 0 w 199"/>
                <a:gd name="T51" fmla="*/ 2147483647 h 202"/>
                <a:gd name="T52" fmla="*/ 2147483647 w 199"/>
                <a:gd name="T53" fmla="*/ 2147483647 h 202"/>
                <a:gd name="T54" fmla="*/ 2147483647 w 199"/>
                <a:gd name="T55" fmla="*/ 2147483647 h 202"/>
                <a:gd name="T56" fmla="*/ 2147483647 w 199"/>
                <a:gd name="T57" fmla="*/ 2147483647 h 202"/>
                <a:gd name="T58" fmla="*/ 2147483647 w 199"/>
                <a:gd name="T59" fmla="*/ 2147483647 h 202"/>
                <a:gd name="T60" fmla="*/ 2147483647 w 199"/>
                <a:gd name="T61" fmla="*/ 2147483647 h 202"/>
                <a:gd name="T62" fmla="*/ 2147483647 w 199"/>
                <a:gd name="T63" fmla="*/ 2147483647 h 202"/>
                <a:gd name="T64" fmla="*/ 2147483647 w 199"/>
                <a:gd name="T65" fmla="*/ 2147483647 h 202"/>
                <a:gd name="T66" fmla="*/ 2147483647 w 199"/>
                <a:gd name="T67" fmla="*/ 2147483647 h 202"/>
                <a:gd name="T68" fmla="*/ 2147483647 w 199"/>
                <a:gd name="T69" fmla="*/ 2147483647 h 202"/>
                <a:gd name="T70" fmla="*/ 2147483647 w 199"/>
                <a:gd name="T71" fmla="*/ 0 h 202"/>
                <a:gd name="T72" fmla="*/ 2147483647 w 199"/>
                <a:gd name="T73" fmla="*/ 2147483647 h 202"/>
                <a:gd name="T74" fmla="*/ 2147483647 w 199"/>
                <a:gd name="T75" fmla="*/ 2147483647 h 202"/>
                <a:gd name="T76" fmla="*/ 2147483647 w 199"/>
                <a:gd name="T77" fmla="*/ 2147483647 h 202"/>
                <a:gd name="T78" fmla="*/ 2147483647 w 199"/>
                <a:gd name="T79" fmla="*/ 2147483647 h 202"/>
                <a:gd name="T80" fmla="*/ 2147483647 w 199"/>
                <a:gd name="T81" fmla="*/ 2147483647 h 202"/>
                <a:gd name="T82" fmla="*/ 2147483647 w 199"/>
                <a:gd name="T83" fmla="*/ 2147483647 h 202"/>
                <a:gd name="T84" fmla="*/ 2147483647 w 199"/>
                <a:gd name="T85" fmla="*/ 2147483647 h 202"/>
                <a:gd name="T86" fmla="*/ 2147483647 w 199"/>
                <a:gd name="T87" fmla="*/ 2147483647 h 202"/>
                <a:gd name="T88" fmla="*/ 2147483647 w 199"/>
                <a:gd name="T89" fmla="*/ 2147483647 h 202"/>
                <a:gd name="T90" fmla="*/ 2147483647 w 199"/>
                <a:gd name="T91" fmla="*/ 2147483647 h 202"/>
                <a:gd name="T92" fmla="*/ 2147483647 w 199"/>
                <a:gd name="T93" fmla="*/ 2147483647 h 202"/>
                <a:gd name="T94" fmla="*/ 2147483647 w 199"/>
                <a:gd name="T95" fmla="*/ 2147483647 h 202"/>
                <a:gd name="T96" fmla="*/ 2147483647 w 199"/>
                <a:gd name="T97" fmla="*/ 2147483647 h 2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02"/>
                <a:gd name="T149" fmla="*/ 199 w 199"/>
                <a:gd name="T150" fmla="*/ 202 h 2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02">
                  <a:moveTo>
                    <a:pt x="199" y="69"/>
                  </a:moveTo>
                  <a:lnTo>
                    <a:pt x="186" y="79"/>
                  </a:lnTo>
                  <a:lnTo>
                    <a:pt x="184" y="88"/>
                  </a:lnTo>
                  <a:lnTo>
                    <a:pt x="188" y="91"/>
                  </a:lnTo>
                  <a:lnTo>
                    <a:pt x="179" y="96"/>
                  </a:lnTo>
                  <a:lnTo>
                    <a:pt x="177" y="110"/>
                  </a:lnTo>
                  <a:lnTo>
                    <a:pt x="186" y="123"/>
                  </a:lnTo>
                  <a:lnTo>
                    <a:pt x="181" y="134"/>
                  </a:lnTo>
                  <a:lnTo>
                    <a:pt x="147" y="146"/>
                  </a:lnTo>
                  <a:lnTo>
                    <a:pt x="122" y="143"/>
                  </a:lnTo>
                  <a:lnTo>
                    <a:pt x="130" y="152"/>
                  </a:lnTo>
                  <a:lnTo>
                    <a:pt x="130" y="168"/>
                  </a:lnTo>
                  <a:lnTo>
                    <a:pt x="140" y="177"/>
                  </a:lnTo>
                  <a:lnTo>
                    <a:pt x="106" y="202"/>
                  </a:lnTo>
                  <a:lnTo>
                    <a:pt x="96" y="202"/>
                  </a:lnTo>
                  <a:lnTo>
                    <a:pt x="89" y="193"/>
                  </a:lnTo>
                  <a:lnTo>
                    <a:pt x="75" y="165"/>
                  </a:lnTo>
                  <a:lnTo>
                    <a:pt x="82" y="158"/>
                  </a:lnTo>
                  <a:lnTo>
                    <a:pt x="75" y="134"/>
                  </a:lnTo>
                  <a:lnTo>
                    <a:pt x="82" y="107"/>
                  </a:lnTo>
                  <a:lnTo>
                    <a:pt x="57" y="107"/>
                  </a:lnTo>
                  <a:lnTo>
                    <a:pt x="44" y="91"/>
                  </a:lnTo>
                  <a:lnTo>
                    <a:pt x="18" y="91"/>
                  </a:lnTo>
                  <a:lnTo>
                    <a:pt x="11" y="85"/>
                  </a:lnTo>
                  <a:lnTo>
                    <a:pt x="11" y="72"/>
                  </a:lnTo>
                  <a:lnTo>
                    <a:pt x="0" y="48"/>
                  </a:lnTo>
                  <a:lnTo>
                    <a:pt x="11" y="22"/>
                  </a:lnTo>
                  <a:lnTo>
                    <a:pt x="22" y="12"/>
                  </a:lnTo>
                  <a:lnTo>
                    <a:pt x="26" y="28"/>
                  </a:lnTo>
                  <a:lnTo>
                    <a:pt x="18" y="42"/>
                  </a:lnTo>
                  <a:lnTo>
                    <a:pt x="22" y="56"/>
                  </a:lnTo>
                  <a:lnTo>
                    <a:pt x="30" y="53"/>
                  </a:lnTo>
                  <a:lnTo>
                    <a:pt x="29" y="22"/>
                  </a:lnTo>
                  <a:lnTo>
                    <a:pt x="47" y="12"/>
                  </a:lnTo>
                  <a:lnTo>
                    <a:pt x="46" y="4"/>
                  </a:lnTo>
                  <a:lnTo>
                    <a:pt x="52" y="0"/>
                  </a:lnTo>
                  <a:lnTo>
                    <a:pt x="54" y="12"/>
                  </a:lnTo>
                  <a:lnTo>
                    <a:pt x="73" y="18"/>
                  </a:lnTo>
                  <a:lnTo>
                    <a:pt x="75" y="31"/>
                  </a:lnTo>
                  <a:lnTo>
                    <a:pt x="106" y="28"/>
                  </a:lnTo>
                  <a:lnTo>
                    <a:pt x="123" y="37"/>
                  </a:lnTo>
                  <a:lnTo>
                    <a:pt x="137" y="26"/>
                  </a:lnTo>
                  <a:lnTo>
                    <a:pt x="165" y="26"/>
                  </a:lnTo>
                  <a:lnTo>
                    <a:pt x="153" y="29"/>
                  </a:lnTo>
                  <a:lnTo>
                    <a:pt x="163" y="42"/>
                  </a:lnTo>
                  <a:lnTo>
                    <a:pt x="182" y="47"/>
                  </a:lnTo>
                  <a:lnTo>
                    <a:pt x="181" y="67"/>
                  </a:lnTo>
                  <a:lnTo>
                    <a:pt x="193" y="63"/>
                  </a:lnTo>
                  <a:lnTo>
                    <a:pt x="199" y="69"/>
                  </a:lnTo>
                </a:path>
              </a:pathLst>
            </a:custGeom>
            <a:solidFill>
              <a:srgbClr val="C00000"/>
            </a:solidFill>
            <a:ln w="1651" algn="ctr">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4" name="Freeform 229"/>
            <p:cNvSpPr>
              <a:spLocks/>
            </p:cNvSpPr>
            <p:nvPr/>
          </p:nvSpPr>
          <p:spPr bwMode="auto">
            <a:xfrm>
              <a:off x="2797175" y="3624288"/>
              <a:ext cx="80963" cy="96837"/>
            </a:xfrm>
            <a:custGeom>
              <a:avLst/>
              <a:gdLst>
                <a:gd name="T0" fmla="*/ 2147483647 w 44"/>
                <a:gd name="T1" fmla="*/ 2147483647 h 63"/>
                <a:gd name="T2" fmla="*/ 2147483647 w 44"/>
                <a:gd name="T3" fmla="*/ 2147483647 h 63"/>
                <a:gd name="T4" fmla="*/ 2147483647 w 44"/>
                <a:gd name="T5" fmla="*/ 2147483647 h 63"/>
                <a:gd name="T6" fmla="*/ 0 w 44"/>
                <a:gd name="T7" fmla="*/ 2147483647 h 63"/>
                <a:gd name="T8" fmla="*/ 2147483647 w 44"/>
                <a:gd name="T9" fmla="*/ 2147483647 h 63"/>
                <a:gd name="T10" fmla="*/ 2147483647 w 44"/>
                <a:gd name="T11" fmla="*/ 2147483647 h 63"/>
                <a:gd name="T12" fmla="*/ 2147483647 w 44"/>
                <a:gd name="T13" fmla="*/ 0 h 63"/>
                <a:gd name="T14" fmla="*/ 2147483647 w 44"/>
                <a:gd name="T15" fmla="*/ 2147483647 h 63"/>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63"/>
                <a:gd name="T26" fmla="*/ 44 w 44"/>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63">
                  <a:moveTo>
                    <a:pt x="44" y="26"/>
                  </a:moveTo>
                  <a:lnTo>
                    <a:pt x="23" y="57"/>
                  </a:lnTo>
                  <a:lnTo>
                    <a:pt x="9" y="63"/>
                  </a:lnTo>
                  <a:lnTo>
                    <a:pt x="0" y="57"/>
                  </a:lnTo>
                  <a:lnTo>
                    <a:pt x="9" y="35"/>
                  </a:lnTo>
                  <a:lnTo>
                    <a:pt x="3" y="10"/>
                  </a:lnTo>
                  <a:lnTo>
                    <a:pt x="9" y="0"/>
                  </a:lnTo>
                  <a:lnTo>
                    <a:pt x="44" y="26"/>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5" name="Freeform 230"/>
            <p:cNvSpPr>
              <a:spLocks/>
            </p:cNvSpPr>
            <p:nvPr/>
          </p:nvSpPr>
          <p:spPr bwMode="auto">
            <a:xfrm>
              <a:off x="2797175" y="3624288"/>
              <a:ext cx="80963" cy="96837"/>
            </a:xfrm>
            <a:custGeom>
              <a:avLst/>
              <a:gdLst>
                <a:gd name="T0" fmla="*/ 2147483647 w 44"/>
                <a:gd name="T1" fmla="*/ 2147483647 h 63"/>
                <a:gd name="T2" fmla="*/ 2147483647 w 44"/>
                <a:gd name="T3" fmla="*/ 2147483647 h 63"/>
                <a:gd name="T4" fmla="*/ 2147483647 w 44"/>
                <a:gd name="T5" fmla="*/ 2147483647 h 63"/>
                <a:gd name="T6" fmla="*/ 0 w 44"/>
                <a:gd name="T7" fmla="*/ 2147483647 h 63"/>
                <a:gd name="T8" fmla="*/ 2147483647 w 44"/>
                <a:gd name="T9" fmla="*/ 2147483647 h 63"/>
                <a:gd name="T10" fmla="*/ 2147483647 w 44"/>
                <a:gd name="T11" fmla="*/ 2147483647 h 63"/>
                <a:gd name="T12" fmla="*/ 2147483647 w 44"/>
                <a:gd name="T13" fmla="*/ 0 h 63"/>
                <a:gd name="T14" fmla="*/ 2147483647 w 44"/>
                <a:gd name="T15" fmla="*/ 2147483647 h 63"/>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63"/>
                <a:gd name="T26" fmla="*/ 44 w 44"/>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63">
                  <a:moveTo>
                    <a:pt x="44" y="26"/>
                  </a:moveTo>
                  <a:lnTo>
                    <a:pt x="23" y="57"/>
                  </a:lnTo>
                  <a:lnTo>
                    <a:pt x="9" y="63"/>
                  </a:lnTo>
                  <a:lnTo>
                    <a:pt x="0" y="57"/>
                  </a:lnTo>
                  <a:lnTo>
                    <a:pt x="9" y="35"/>
                  </a:lnTo>
                  <a:lnTo>
                    <a:pt x="3" y="10"/>
                  </a:lnTo>
                  <a:lnTo>
                    <a:pt x="9" y="0"/>
                  </a:lnTo>
                  <a:lnTo>
                    <a:pt x="44" y="26"/>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6" name="Freeform 231"/>
            <p:cNvSpPr>
              <a:spLocks/>
            </p:cNvSpPr>
            <p:nvPr/>
          </p:nvSpPr>
          <p:spPr bwMode="auto">
            <a:xfrm>
              <a:off x="2703513" y="3613175"/>
              <a:ext cx="111125" cy="112713"/>
            </a:xfrm>
            <a:custGeom>
              <a:avLst/>
              <a:gdLst>
                <a:gd name="T0" fmla="*/ 2147483647 w 62"/>
                <a:gd name="T1" fmla="*/ 2147483647 h 73"/>
                <a:gd name="T2" fmla="*/ 2147483647 w 62"/>
                <a:gd name="T3" fmla="*/ 0 h 73"/>
                <a:gd name="T4" fmla="*/ 2147483647 w 62"/>
                <a:gd name="T5" fmla="*/ 0 h 73"/>
                <a:gd name="T6" fmla="*/ 0 w 62"/>
                <a:gd name="T7" fmla="*/ 2147483647 h 73"/>
                <a:gd name="T8" fmla="*/ 2147483647 w 62"/>
                <a:gd name="T9" fmla="*/ 2147483647 h 73"/>
                <a:gd name="T10" fmla="*/ 2147483647 w 62"/>
                <a:gd name="T11" fmla="*/ 2147483647 h 73"/>
                <a:gd name="T12" fmla="*/ 2147483647 w 62"/>
                <a:gd name="T13" fmla="*/ 2147483647 h 73"/>
                <a:gd name="T14" fmla="*/ 2147483647 w 62"/>
                <a:gd name="T15" fmla="*/ 2147483647 h 73"/>
                <a:gd name="T16" fmla="*/ 2147483647 w 62"/>
                <a:gd name="T17" fmla="*/ 2147483647 h 73"/>
                <a:gd name="T18" fmla="*/ 2147483647 w 62"/>
                <a:gd name="T19" fmla="*/ 2147483647 h 73"/>
                <a:gd name="T20" fmla="*/ 2147483647 w 62"/>
                <a:gd name="T21" fmla="*/ 2147483647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73"/>
                <a:gd name="T35" fmla="*/ 62 w 62"/>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73">
                  <a:moveTo>
                    <a:pt x="62" y="7"/>
                  </a:moveTo>
                  <a:lnTo>
                    <a:pt x="46" y="0"/>
                  </a:lnTo>
                  <a:lnTo>
                    <a:pt x="15" y="0"/>
                  </a:lnTo>
                  <a:lnTo>
                    <a:pt x="0" y="29"/>
                  </a:lnTo>
                  <a:lnTo>
                    <a:pt x="24" y="70"/>
                  </a:lnTo>
                  <a:lnTo>
                    <a:pt x="29" y="73"/>
                  </a:lnTo>
                  <a:lnTo>
                    <a:pt x="35" y="61"/>
                  </a:lnTo>
                  <a:lnTo>
                    <a:pt x="53" y="64"/>
                  </a:lnTo>
                  <a:lnTo>
                    <a:pt x="62" y="42"/>
                  </a:lnTo>
                  <a:lnTo>
                    <a:pt x="56" y="17"/>
                  </a:lnTo>
                  <a:lnTo>
                    <a:pt x="62"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7" name="Freeform 232"/>
            <p:cNvSpPr>
              <a:spLocks/>
            </p:cNvSpPr>
            <p:nvPr/>
          </p:nvSpPr>
          <p:spPr bwMode="auto">
            <a:xfrm>
              <a:off x="2703513" y="3613175"/>
              <a:ext cx="111125" cy="112713"/>
            </a:xfrm>
            <a:custGeom>
              <a:avLst/>
              <a:gdLst>
                <a:gd name="T0" fmla="*/ 2147483647 w 62"/>
                <a:gd name="T1" fmla="*/ 2147483647 h 73"/>
                <a:gd name="T2" fmla="*/ 2147483647 w 62"/>
                <a:gd name="T3" fmla="*/ 0 h 73"/>
                <a:gd name="T4" fmla="*/ 2147483647 w 62"/>
                <a:gd name="T5" fmla="*/ 0 h 73"/>
                <a:gd name="T6" fmla="*/ 0 w 62"/>
                <a:gd name="T7" fmla="*/ 2147483647 h 73"/>
                <a:gd name="T8" fmla="*/ 2147483647 w 62"/>
                <a:gd name="T9" fmla="*/ 2147483647 h 73"/>
                <a:gd name="T10" fmla="*/ 2147483647 w 62"/>
                <a:gd name="T11" fmla="*/ 2147483647 h 73"/>
                <a:gd name="T12" fmla="*/ 2147483647 w 62"/>
                <a:gd name="T13" fmla="*/ 2147483647 h 73"/>
                <a:gd name="T14" fmla="*/ 2147483647 w 62"/>
                <a:gd name="T15" fmla="*/ 2147483647 h 73"/>
                <a:gd name="T16" fmla="*/ 2147483647 w 62"/>
                <a:gd name="T17" fmla="*/ 2147483647 h 73"/>
                <a:gd name="T18" fmla="*/ 2147483647 w 62"/>
                <a:gd name="T19" fmla="*/ 2147483647 h 73"/>
                <a:gd name="T20" fmla="*/ 2147483647 w 62"/>
                <a:gd name="T21" fmla="*/ 2147483647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73"/>
                <a:gd name="T35" fmla="*/ 62 w 62"/>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73">
                  <a:moveTo>
                    <a:pt x="62" y="7"/>
                  </a:moveTo>
                  <a:lnTo>
                    <a:pt x="46" y="0"/>
                  </a:lnTo>
                  <a:lnTo>
                    <a:pt x="15" y="0"/>
                  </a:lnTo>
                  <a:lnTo>
                    <a:pt x="0" y="29"/>
                  </a:lnTo>
                  <a:lnTo>
                    <a:pt x="24" y="70"/>
                  </a:lnTo>
                  <a:lnTo>
                    <a:pt x="29" y="73"/>
                  </a:lnTo>
                  <a:lnTo>
                    <a:pt x="35" y="61"/>
                  </a:lnTo>
                  <a:lnTo>
                    <a:pt x="53" y="64"/>
                  </a:lnTo>
                  <a:lnTo>
                    <a:pt x="62" y="42"/>
                  </a:lnTo>
                  <a:lnTo>
                    <a:pt x="56" y="17"/>
                  </a:lnTo>
                  <a:lnTo>
                    <a:pt x="62" y="7"/>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8" name="Freeform 233"/>
            <p:cNvSpPr>
              <a:spLocks/>
            </p:cNvSpPr>
            <p:nvPr/>
          </p:nvSpPr>
          <p:spPr bwMode="auto">
            <a:xfrm>
              <a:off x="2398713" y="4259288"/>
              <a:ext cx="314325" cy="990600"/>
            </a:xfrm>
            <a:custGeom>
              <a:avLst/>
              <a:gdLst>
                <a:gd name="T0" fmla="*/ 2147483647 w 175"/>
                <a:gd name="T1" fmla="*/ 0 h 634"/>
                <a:gd name="T2" fmla="*/ 2147483647 w 175"/>
                <a:gd name="T3" fmla="*/ 2147483647 h 634"/>
                <a:gd name="T4" fmla="*/ 2147483647 w 175"/>
                <a:gd name="T5" fmla="*/ 2147483647 h 634"/>
                <a:gd name="T6" fmla="*/ 2147483647 w 175"/>
                <a:gd name="T7" fmla="*/ 2147483647 h 634"/>
                <a:gd name="T8" fmla="*/ 2147483647 w 175"/>
                <a:gd name="T9" fmla="*/ 2147483647 h 634"/>
                <a:gd name="T10" fmla="*/ 2147483647 w 175"/>
                <a:gd name="T11" fmla="*/ 2147483647 h 634"/>
                <a:gd name="T12" fmla="*/ 2147483647 w 175"/>
                <a:gd name="T13" fmla="*/ 2147483647 h 634"/>
                <a:gd name="T14" fmla="*/ 2147483647 w 175"/>
                <a:gd name="T15" fmla="*/ 2147483647 h 634"/>
                <a:gd name="T16" fmla="*/ 2147483647 w 175"/>
                <a:gd name="T17" fmla="*/ 2147483647 h 634"/>
                <a:gd name="T18" fmla="*/ 2147483647 w 175"/>
                <a:gd name="T19" fmla="*/ 2147483647 h 634"/>
                <a:gd name="T20" fmla="*/ 2147483647 w 175"/>
                <a:gd name="T21" fmla="*/ 2147483647 h 634"/>
                <a:gd name="T22" fmla="*/ 2147483647 w 175"/>
                <a:gd name="T23" fmla="*/ 2147483647 h 634"/>
                <a:gd name="T24" fmla="*/ 2147483647 w 175"/>
                <a:gd name="T25" fmla="*/ 2147483647 h 634"/>
                <a:gd name="T26" fmla="*/ 2147483647 w 175"/>
                <a:gd name="T27" fmla="*/ 2147483647 h 634"/>
                <a:gd name="T28" fmla="*/ 2147483647 w 175"/>
                <a:gd name="T29" fmla="*/ 2147483647 h 634"/>
                <a:gd name="T30" fmla="*/ 2147483647 w 175"/>
                <a:gd name="T31" fmla="*/ 2147483647 h 634"/>
                <a:gd name="T32" fmla="*/ 2147483647 w 175"/>
                <a:gd name="T33" fmla="*/ 2147483647 h 634"/>
                <a:gd name="T34" fmla="*/ 2147483647 w 175"/>
                <a:gd name="T35" fmla="*/ 2147483647 h 634"/>
                <a:gd name="T36" fmla="*/ 2147483647 w 175"/>
                <a:gd name="T37" fmla="*/ 2147483647 h 634"/>
                <a:gd name="T38" fmla="*/ 2147483647 w 175"/>
                <a:gd name="T39" fmla="*/ 2147483647 h 634"/>
                <a:gd name="T40" fmla="*/ 2147483647 w 175"/>
                <a:gd name="T41" fmla="*/ 2147483647 h 634"/>
                <a:gd name="T42" fmla="*/ 2147483647 w 175"/>
                <a:gd name="T43" fmla="*/ 2147483647 h 634"/>
                <a:gd name="T44" fmla="*/ 2147483647 w 175"/>
                <a:gd name="T45" fmla="*/ 2147483647 h 634"/>
                <a:gd name="T46" fmla="*/ 2147483647 w 175"/>
                <a:gd name="T47" fmla="*/ 2147483647 h 634"/>
                <a:gd name="T48" fmla="*/ 2147483647 w 175"/>
                <a:gd name="T49" fmla="*/ 2147483647 h 634"/>
                <a:gd name="T50" fmla="*/ 2147483647 w 175"/>
                <a:gd name="T51" fmla="*/ 2147483647 h 634"/>
                <a:gd name="T52" fmla="*/ 2147483647 w 175"/>
                <a:gd name="T53" fmla="*/ 2147483647 h 634"/>
                <a:gd name="T54" fmla="*/ 2147483647 w 175"/>
                <a:gd name="T55" fmla="*/ 2147483647 h 634"/>
                <a:gd name="T56" fmla="*/ 2147483647 w 175"/>
                <a:gd name="T57" fmla="*/ 2147483647 h 634"/>
                <a:gd name="T58" fmla="*/ 2147483647 w 175"/>
                <a:gd name="T59" fmla="*/ 2147483647 h 634"/>
                <a:gd name="T60" fmla="*/ 2147483647 w 175"/>
                <a:gd name="T61" fmla="*/ 2147483647 h 634"/>
                <a:gd name="T62" fmla="*/ 2147483647 w 175"/>
                <a:gd name="T63" fmla="*/ 2147483647 h 634"/>
                <a:gd name="T64" fmla="*/ 2147483647 w 175"/>
                <a:gd name="T65" fmla="*/ 2147483647 h 634"/>
                <a:gd name="T66" fmla="*/ 2147483647 w 175"/>
                <a:gd name="T67" fmla="*/ 2147483647 h 634"/>
                <a:gd name="T68" fmla="*/ 2147483647 w 175"/>
                <a:gd name="T69" fmla="*/ 2147483647 h 634"/>
                <a:gd name="T70" fmla="*/ 2147483647 w 175"/>
                <a:gd name="T71" fmla="*/ 2147483647 h 634"/>
                <a:gd name="T72" fmla="*/ 2147483647 w 175"/>
                <a:gd name="T73" fmla="*/ 2147483647 h 634"/>
                <a:gd name="T74" fmla="*/ 2147483647 w 175"/>
                <a:gd name="T75" fmla="*/ 2147483647 h 634"/>
                <a:gd name="T76" fmla="*/ 2147483647 w 175"/>
                <a:gd name="T77" fmla="*/ 2147483647 h 634"/>
                <a:gd name="T78" fmla="*/ 2147483647 w 175"/>
                <a:gd name="T79" fmla="*/ 2147483647 h 634"/>
                <a:gd name="T80" fmla="*/ 2147483647 w 175"/>
                <a:gd name="T81" fmla="*/ 2147483647 h 634"/>
                <a:gd name="T82" fmla="*/ 2147483647 w 175"/>
                <a:gd name="T83" fmla="*/ 2147483647 h 634"/>
                <a:gd name="T84" fmla="*/ 2147483647 w 175"/>
                <a:gd name="T85" fmla="*/ 2147483647 h 6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5"/>
                <a:gd name="T130" fmla="*/ 0 h 634"/>
                <a:gd name="T131" fmla="*/ 175 w 175"/>
                <a:gd name="T132" fmla="*/ 634 h 6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5" h="634">
                  <a:moveTo>
                    <a:pt x="0" y="12"/>
                  </a:moveTo>
                  <a:lnTo>
                    <a:pt x="14" y="0"/>
                  </a:lnTo>
                  <a:lnTo>
                    <a:pt x="30" y="29"/>
                  </a:lnTo>
                  <a:lnTo>
                    <a:pt x="30" y="44"/>
                  </a:lnTo>
                  <a:lnTo>
                    <a:pt x="49" y="94"/>
                  </a:lnTo>
                  <a:lnTo>
                    <a:pt x="59" y="94"/>
                  </a:lnTo>
                  <a:lnTo>
                    <a:pt x="59" y="114"/>
                  </a:lnTo>
                  <a:lnTo>
                    <a:pt x="44" y="124"/>
                  </a:lnTo>
                  <a:lnTo>
                    <a:pt x="52" y="161"/>
                  </a:lnTo>
                  <a:lnTo>
                    <a:pt x="39" y="190"/>
                  </a:lnTo>
                  <a:lnTo>
                    <a:pt x="36" y="242"/>
                  </a:lnTo>
                  <a:lnTo>
                    <a:pt x="57" y="288"/>
                  </a:lnTo>
                  <a:lnTo>
                    <a:pt x="54" y="312"/>
                  </a:lnTo>
                  <a:lnTo>
                    <a:pt x="59" y="326"/>
                  </a:lnTo>
                  <a:lnTo>
                    <a:pt x="53" y="340"/>
                  </a:lnTo>
                  <a:lnTo>
                    <a:pt x="63" y="371"/>
                  </a:lnTo>
                  <a:lnTo>
                    <a:pt x="66" y="415"/>
                  </a:lnTo>
                  <a:lnTo>
                    <a:pt x="74" y="431"/>
                  </a:lnTo>
                  <a:lnTo>
                    <a:pt x="74" y="447"/>
                  </a:lnTo>
                  <a:lnTo>
                    <a:pt x="88" y="472"/>
                  </a:lnTo>
                  <a:lnTo>
                    <a:pt x="96" y="480"/>
                  </a:lnTo>
                  <a:lnTo>
                    <a:pt x="92" y="479"/>
                  </a:lnTo>
                  <a:lnTo>
                    <a:pt x="105" y="512"/>
                  </a:lnTo>
                  <a:lnTo>
                    <a:pt x="106" y="566"/>
                  </a:lnTo>
                  <a:lnTo>
                    <a:pt x="113" y="581"/>
                  </a:lnTo>
                  <a:lnTo>
                    <a:pt x="126" y="580"/>
                  </a:lnTo>
                  <a:lnTo>
                    <a:pt x="143" y="603"/>
                  </a:lnTo>
                  <a:lnTo>
                    <a:pt x="175" y="607"/>
                  </a:lnTo>
                  <a:lnTo>
                    <a:pt x="175" y="612"/>
                  </a:lnTo>
                  <a:lnTo>
                    <a:pt x="164" y="616"/>
                  </a:lnTo>
                  <a:lnTo>
                    <a:pt x="168" y="634"/>
                  </a:lnTo>
                  <a:lnTo>
                    <a:pt x="165" y="634"/>
                  </a:lnTo>
                  <a:lnTo>
                    <a:pt x="150" y="626"/>
                  </a:lnTo>
                  <a:lnTo>
                    <a:pt x="158" y="622"/>
                  </a:lnTo>
                  <a:lnTo>
                    <a:pt x="160" y="618"/>
                  </a:lnTo>
                  <a:lnTo>
                    <a:pt x="153" y="616"/>
                  </a:lnTo>
                  <a:lnTo>
                    <a:pt x="146" y="626"/>
                  </a:lnTo>
                  <a:lnTo>
                    <a:pt x="115" y="606"/>
                  </a:lnTo>
                  <a:lnTo>
                    <a:pt x="112" y="610"/>
                  </a:lnTo>
                  <a:lnTo>
                    <a:pt x="104" y="607"/>
                  </a:lnTo>
                  <a:lnTo>
                    <a:pt x="101" y="599"/>
                  </a:lnTo>
                  <a:lnTo>
                    <a:pt x="109" y="600"/>
                  </a:lnTo>
                  <a:lnTo>
                    <a:pt x="109" y="594"/>
                  </a:lnTo>
                  <a:lnTo>
                    <a:pt x="104" y="585"/>
                  </a:lnTo>
                  <a:lnTo>
                    <a:pt x="104" y="591"/>
                  </a:lnTo>
                  <a:lnTo>
                    <a:pt x="95" y="596"/>
                  </a:lnTo>
                  <a:lnTo>
                    <a:pt x="92" y="580"/>
                  </a:lnTo>
                  <a:lnTo>
                    <a:pt x="99" y="581"/>
                  </a:lnTo>
                  <a:lnTo>
                    <a:pt x="92" y="568"/>
                  </a:lnTo>
                  <a:lnTo>
                    <a:pt x="88" y="581"/>
                  </a:lnTo>
                  <a:lnTo>
                    <a:pt x="85" y="566"/>
                  </a:lnTo>
                  <a:lnTo>
                    <a:pt x="78" y="566"/>
                  </a:lnTo>
                  <a:lnTo>
                    <a:pt x="67" y="537"/>
                  </a:lnTo>
                  <a:lnTo>
                    <a:pt x="66" y="531"/>
                  </a:lnTo>
                  <a:lnTo>
                    <a:pt x="70" y="530"/>
                  </a:lnTo>
                  <a:lnTo>
                    <a:pt x="80" y="540"/>
                  </a:lnTo>
                  <a:lnTo>
                    <a:pt x="77" y="514"/>
                  </a:lnTo>
                  <a:lnTo>
                    <a:pt x="61" y="511"/>
                  </a:lnTo>
                  <a:lnTo>
                    <a:pt x="57" y="515"/>
                  </a:lnTo>
                  <a:lnTo>
                    <a:pt x="54" y="511"/>
                  </a:lnTo>
                  <a:lnTo>
                    <a:pt x="61" y="504"/>
                  </a:lnTo>
                  <a:lnTo>
                    <a:pt x="56" y="499"/>
                  </a:lnTo>
                  <a:lnTo>
                    <a:pt x="61" y="496"/>
                  </a:lnTo>
                  <a:lnTo>
                    <a:pt x="54" y="469"/>
                  </a:lnTo>
                  <a:lnTo>
                    <a:pt x="57" y="463"/>
                  </a:lnTo>
                  <a:lnTo>
                    <a:pt x="63" y="469"/>
                  </a:lnTo>
                  <a:lnTo>
                    <a:pt x="66" y="483"/>
                  </a:lnTo>
                  <a:lnTo>
                    <a:pt x="73" y="492"/>
                  </a:lnTo>
                  <a:lnTo>
                    <a:pt x="70" y="461"/>
                  </a:lnTo>
                  <a:lnTo>
                    <a:pt x="61" y="425"/>
                  </a:lnTo>
                  <a:lnTo>
                    <a:pt x="54" y="422"/>
                  </a:lnTo>
                  <a:lnTo>
                    <a:pt x="54" y="428"/>
                  </a:lnTo>
                  <a:lnTo>
                    <a:pt x="47" y="426"/>
                  </a:lnTo>
                  <a:lnTo>
                    <a:pt x="39" y="413"/>
                  </a:lnTo>
                  <a:lnTo>
                    <a:pt x="39" y="387"/>
                  </a:lnTo>
                  <a:lnTo>
                    <a:pt x="23" y="355"/>
                  </a:lnTo>
                  <a:lnTo>
                    <a:pt x="21" y="345"/>
                  </a:lnTo>
                  <a:lnTo>
                    <a:pt x="28" y="345"/>
                  </a:lnTo>
                  <a:lnTo>
                    <a:pt x="30" y="283"/>
                  </a:lnTo>
                  <a:lnTo>
                    <a:pt x="30" y="264"/>
                  </a:lnTo>
                  <a:lnTo>
                    <a:pt x="18" y="232"/>
                  </a:lnTo>
                  <a:lnTo>
                    <a:pt x="21" y="219"/>
                  </a:lnTo>
                  <a:lnTo>
                    <a:pt x="15" y="202"/>
                  </a:lnTo>
                  <a:lnTo>
                    <a:pt x="19" y="153"/>
                  </a:lnTo>
                  <a:lnTo>
                    <a:pt x="12" y="95"/>
                  </a:lnTo>
                  <a:lnTo>
                    <a:pt x="15" y="70"/>
                  </a:lnTo>
                  <a:lnTo>
                    <a:pt x="0" y="12"/>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79" name="Freeform 234"/>
            <p:cNvSpPr>
              <a:spLocks/>
            </p:cNvSpPr>
            <p:nvPr/>
          </p:nvSpPr>
          <p:spPr bwMode="auto">
            <a:xfrm>
              <a:off x="2405063" y="4264050"/>
              <a:ext cx="315912" cy="990600"/>
            </a:xfrm>
            <a:custGeom>
              <a:avLst/>
              <a:gdLst>
                <a:gd name="T0" fmla="*/ 2147483647 w 175"/>
                <a:gd name="T1" fmla="*/ 0 h 634"/>
                <a:gd name="T2" fmla="*/ 2147483647 w 175"/>
                <a:gd name="T3" fmla="*/ 2147483647 h 634"/>
                <a:gd name="T4" fmla="*/ 2147483647 w 175"/>
                <a:gd name="T5" fmla="*/ 2147483647 h 634"/>
                <a:gd name="T6" fmla="*/ 2147483647 w 175"/>
                <a:gd name="T7" fmla="*/ 2147483647 h 634"/>
                <a:gd name="T8" fmla="*/ 2147483647 w 175"/>
                <a:gd name="T9" fmla="*/ 2147483647 h 634"/>
                <a:gd name="T10" fmla="*/ 2147483647 w 175"/>
                <a:gd name="T11" fmla="*/ 2147483647 h 634"/>
                <a:gd name="T12" fmla="*/ 2147483647 w 175"/>
                <a:gd name="T13" fmla="*/ 2147483647 h 634"/>
                <a:gd name="T14" fmla="*/ 2147483647 w 175"/>
                <a:gd name="T15" fmla="*/ 2147483647 h 634"/>
                <a:gd name="T16" fmla="*/ 2147483647 w 175"/>
                <a:gd name="T17" fmla="*/ 2147483647 h 634"/>
                <a:gd name="T18" fmla="*/ 2147483647 w 175"/>
                <a:gd name="T19" fmla="*/ 2147483647 h 634"/>
                <a:gd name="T20" fmla="*/ 2147483647 w 175"/>
                <a:gd name="T21" fmla="*/ 2147483647 h 634"/>
                <a:gd name="T22" fmla="*/ 2147483647 w 175"/>
                <a:gd name="T23" fmla="*/ 2147483647 h 634"/>
                <a:gd name="T24" fmla="*/ 2147483647 w 175"/>
                <a:gd name="T25" fmla="*/ 2147483647 h 634"/>
                <a:gd name="T26" fmla="*/ 2147483647 w 175"/>
                <a:gd name="T27" fmla="*/ 2147483647 h 634"/>
                <a:gd name="T28" fmla="*/ 2147483647 w 175"/>
                <a:gd name="T29" fmla="*/ 2147483647 h 634"/>
                <a:gd name="T30" fmla="*/ 2147483647 w 175"/>
                <a:gd name="T31" fmla="*/ 2147483647 h 634"/>
                <a:gd name="T32" fmla="*/ 2147483647 w 175"/>
                <a:gd name="T33" fmla="*/ 2147483647 h 634"/>
                <a:gd name="T34" fmla="*/ 2147483647 w 175"/>
                <a:gd name="T35" fmla="*/ 2147483647 h 634"/>
                <a:gd name="T36" fmla="*/ 2147483647 w 175"/>
                <a:gd name="T37" fmla="*/ 2147483647 h 634"/>
                <a:gd name="T38" fmla="*/ 2147483647 w 175"/>
                <a:gd name="T39" fmla="*/ 2147483647 h 634"/>
                <a:gd name="T40" fmla="*/ 2147483647 w 175"/>
                <a:gd name="T41" fmla="*/ 2147483647 h 634"/>
                <a:gd name="T42" fmla="*/ 2147483647 w 175"/>
                <a:gd name="T43" fmla="*/ 2147483647 h 634"/>
                <a:gd name="T44" fmla="*/ 2147483647 w 175"/>
                <a:gd name="T45" fmla="*/ 2147483647 h 634"/>
                <a:gd name="T46" fmla="*/ 2147483647 w 175"/>
                <a:gd name="T47" fmla="*/ 2147483647 h 634"/>
                <a:gd name="T48" fmla="*/ 2147483647 w 175"/>
                <a:gd name="T49" fmla="*/ 2147483647 h 634"/>
                <a:gd name="T50" fmla="*/ 2147483647 w 175"/>
                <a:gd name="T51" fmla="*/ 2147483647 h 634"/>
                <a:gd name="T52" fmla="*/ 2147483647 w 175"/>
                <a:gd name="T53" fmla="*/ 2147483647 h 634"/>
                <a:gd name="T54" fmla="*/ 2147483647 w 175"/>
                <a:gd name="T55" fmla="*/ 2147483647 h 634"/>
                <a:gd name="T56" fmla="*/ 2147483647 w 175"/>
                <a:gd name="T57" fmla="*/ 2147483647 h 634"/>
                <a:gd name="T58" fmla="*/ 2147483647 w 175"/>
                <a:gd name="T59" fmla="*/ 2147483647 h 634"/>
                <a:gd name="T60" fmla="*/ 2147483647 w 175"/>
                <a:gd name="T61" fmla="*/ 2147483647 h 634"/>
                <a:gd name="T62" fmla="*/ 2147483647 w 175"/>
                <a:gd name="T63" fmla="*/ 2147483647 h 634"/>
                <a:gd name="T64" fmla="*/ 2147483647 w 175"/>
                <a:gd name="T65" fmla="*/ 2147483647 h 634"/>
                <a:gd name="T66" fmla="*/ 2147483647 w 175"/>
                <a:gd name="T67" fmla="*/ 2147483647 h 634"/>
                <a:gd name="T68" fmla="*/ 2147483647 w 175"/>
                <a:gd name="T69" fmla="*/ 2147483647 h 634"/>
                <a:gd name="T70" fmla="*/ 2147483647 w 175"/>
                <a:gd name="T71" fmla="*/ 2147483647 h 634"/>
                <a:gd name="T72" fmla="*/ 2147483647 w 175"/>
                <a:gd name="T73" fmla="*/ 2147483647 h 634"/>
                <a:gd name="T74" fmla="*/ 2147483647 w 175"/>
                <a:gd name="T75" fmla="*/ 2147483647 h 634"/>
                <a:gd name="T76" fmla="*/ 2147483647 w 175"/>
                <a:gd name="T77" fmla="*/ 2147483647 h 634"/>
                <a:gd name="T78" fmla="*/ 2147483647 w 175"/>
                <a:gd name="T79" fmla="*/ 2147483647 h 634"/>
                <a:gd name="T80" fmla="*/ 2147483647 w 175"/>
                <a:gd name="T81" fmla="*/ 2147483647 h 634"/>
                <a:gd name="T82" fmla="*/ 2147483647 w 175"/>
                <a:gd name="T83" fmla="*/ 2147483647 h 634"/>
                <a:gd name="T84" fmla="*/ 2147483647 w 175"/>
                <a:gd name="T85" fmla="*/ 2147483647 h 6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5"/>
                <a:gd name="T130" fmla="*/ 0 h 634"/>
                <a:gd name="T131" fmla="*/ 175 w 175"/>
                <a:gd name="T132" fmla="*/ 634 h 6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5" h="634">
                  <a:moveTo>
                    <a:pt x="0" y="12"/>
                  </a:moveTo>
                  <a:lnTo>
                    <a:pt x="14" y="0"/>
                  </a:lnTo>
                  <a:lnTo>
                    <a:pt x="30" y="29"/>
                  </a:lnTo>
                  <a:lnTo>
                    <a:pt x="30" y="44"/>
                  </a:lnTo>
                  <a:lnTo>
                    <a:pt x="49" y="94"/>
                  </a:lnTo>
                  <a:lnTo>
                    <a:pt x="59" y="94"/>
                  </a:lnTo>
                  <a:lnTo>
                    <a:pt x="59" y="114"/>
                  </a:lnTo>
                  <a:lnTo>
                    <a:pt x="44" y="124"/>
                  </a:lnTo>
                  <a:lnTo>
                    <a:pt x="52" y="161"/>
                  </a:lnTo>
                  <a:lnTo>
                    <a:pt x="39" y="190"/>
                  </a:lnTo>
                  <a:lnTo>
                    <a:pt x="36" y="242"/>
                  </a:lnTo>
                  <a:lnTo>
                    <a:pt x="57" y="288"/>
                  </a:lnTo>
                  <a:lnTo>
                    <a:pt x="54" y="312"/>
                  </a:lnTo>
                  <a:lnTo>
                    <a:pt x="59" y="326"/>
                  </a:lnTo>
                  <a:lnTo>
                    <a:pt x="53" y="340"/>
                  </a:lnTo>
                  <a:lnTo>
                    <a:pt x="63" y="371"/>
                  </a:lnTo>
                  <a:lnTo>
                    <a:pt x="66" y="415"/>
                  </a:lnTo>
                  <a:lnTo>
                    <a:pt x="74" y="431"/>
                  </a:lnTo>
                  <a:lnTo>
                    <a:pt x="74" y="447"/>
                  </a:lnTo>
                  <a:lnTo>
                    <a:pt x="88" y="472"/>
                  </a:lnTo>
                  <a:lnTo>
                    <a:pt x="96" y="480"/>
                  </a:lnTo>
                  <a:lnTo>
                    <a:pt x="92" y="479"/>
                  </a:lnTo>
                  <a:lnTo>
                    <a:pt x="105" y="512"/>
                  </a:lnTo>
                  <a:lnTo>
                    <a:pt x="106" y="566"/>
                  </a:lnTo>
                  <a:lnTo>
                    <a:pt x="113" y="581"/>
                  </a:lnTo>
                  <a:lnTo>
                    <a:pt x="126" y="580"/>
                  </a:lnTo>
                  <a:lnTo>
                    <a:pt x="143" y="603"/>
                  </a:lnTo>
                  <a:lnTo>
                    <a:pt x="175" y="607"/>
                  </a:lnTo>
                  <a:lnTo>
                    <a:pt x="175" y="612"/>
                  </a:lnTo>
                  <a:lnTo>
                    <a:pt x="164" y="616"/>
                  </a:lnTo>
                  <a:lnTo>
                    <a:pt x="168" y="634"/>
                  </a:lnTo>
                  <a:lnTo>
                    <a:pt x="165" y="634"/>
                  </a:lnTo>
                  <a:lnTo>
                    <a:pt x="150" y="626"/>
                  </a:lnTo>
                  <a:lnTo>
                    <a:pt x="158" y="622"/>
                  </a:lnTo>
                  <a:lnTo>
                    <a:pt x="160" y="618"/>
                  </a:lnTo>
                  <a:lnTo>
                    <a:pt x="153" y="616"/>
                  </a:lnTo>
                  <a:lnTo>
                    <a:pt x="146" y="626"/>
                  </a:lnTo>
                  <a:lnTo>
                    <a:pt x="115" y="606"/>
                  </a:lnTo>
                  <a:lnTo>
                    <a:pt x="112" y="610"/>
                  </a:lnTo>
                  <a:lnTo>
                    <a:pt x="104" y="607"/>
                  </a:lnTo>
                  <a:lnTo>
                    <a:pt x="101" y="599"/>
                  </a:lnTo>
                  <a:lnTo>
                    <a:pt x="109" y="600"/>
                  </a:lnTo>
                  <a:lnTo>
                    <a:pt x="109" y="594"/>
                  </a:lnTo>
                  <a:lnTo>
                    <a:pt x="104" y="585"/>
                  </a:lnTo>
                  <a:lnTo>
                    <a:pt x="104" y="591"/>
                  </a:lnTo>
                  <a:lnTo>
                    <a:pt x="95" y="596"/>
                  </a:lnTo>
                  <a:lnTo>
                    <a:pt x="92" y="580"/>
                  </a:lnTo>
                  <a:lnTo>
                    <a:pt x="99" y="581"/>
                  </a:lnTo>
                  <a:lnTo>
                    <a:pt x="92" y="568"/>
                  </a:lnTo>
                  <a:lnTo>
                    <a:pt x="88" y="581"/>
                  </a:lnTo>
                  <a:lnTo>
                    <a:pt x="85" y="566"/>
                  </a:lnTo>
                  <a:lnTo>
                    <a:pt x="78" y="566"/>
                  </a:lnTo>
                  <a:lnTo>
                    <a:pt x="67" y="537"/>
                  </a:lnTo>
                  <a:lnTo>
                    <a:pt x="66" y="531"/>
                  </a:lnTo>
                  <a:lnTo>
                    <a:pt x="70" y="530"/>
                  </a:lnTo>
                  <a:lnTo>
                    <a:pt x="80" y="540"/>
                  </a:lnTo>
                  <a:lnTo>
                    <a:pt x="77" y="514"/>
                  </a:lnTo>
                  <a:lnTo>
                    <a:pt x="61" y="511"/>
                  </a:lnTo>
                  <a:lnTo>
                    <a:pt x="57" y="515"/>
                  </a:lnTo>
                  <a:lnTo>
                    <a:pt x="54" y="511"/>
                  </a:lnTo>
                  <a:lnTo>
                    <a:pt x="61" y="504"/>
                  </a:lnTo>
                  <a:lnTo>
                    <a:pt x="56" y="499"/>
                  </a:lnTo>
                  <a:lnTo>
                    <a:pt x="61" y="496"/>
                  </a:lnTo>
                  <a:lnTo>
                    <a:pt x="54" y="469"/>
                  </a:lnTo>
                  <a:lnTo>
                    <a:pt x="57" y="463"/>
                  </a:lnTo>
                  <a:lnTo>
                    <a:pt x="63" y="469"/>
                  </a:lnTo>
                  <a:lnTo>
                    <a:pt x="66" y="483"/>
                  </a:lnTo>
                  <a:lnTo>
                    <a:pt x="73" y="492"/>
                  </a:lnTo>
                  <a:lnTo>
                    <a:pt x="70" y="461"/>
                  </a:lnTo>
                  <a:lnTo>
                    <a:pt x="61" y="425"/>
                  </a:lnTo>
                  <a:lnTo>
                    <a:pt x="54" y="422"/>
                  </a:lnTo>
                  <a:lnTo>
                    <a:pt x="54" y="428"/>
                  </a:lnTo>
                  <a:lnTo>
                    <a:pt x="47" y="426"/>
                  </a:lnTo>
                  <a:lnTo>
                    <a:pt x="39" y="413"/>
                  </a:lnTo>
                  <a:lnTo>
                    <a:pt x="39" y="387"/>
                  </a:lnTo>
                  <a:lnTo>
                    <a:pt x="23" y="355"/>
                  </a:lnTo>
                  <a:lnTo>
                    <a:pt x="21" y="345"/>
                  </a:lnTo>
                  <a:lnTo>
                    <a:pt x="28" y="345"/>
                  </a:lnTo>
                  <a:lnTo>
                    <a:pt x="30" y="283"/>
                  </a:lnTo>
                  <a:lnTo>
                    <a:pt x="30" y="264"/>
                  </a:lnTo>
                  <a:lnTo>
                    <a:pt x="18" y="232"/>
                  </a:lnTo>
                  <a:lnTo>
                    <a:pt x="21" y="219"/>
                  </a:lnTo>
                  <a:lnTo>
                    <a:pt x="15" y="202"/>
                  </a:lnTo>
                  <a:lnTo>
                    <a:pt x="19" y="153"/>
                  </a:lnTo>
                  <a:lnTo>
                    <a:pt x="12" y="95"/>
                  </a:lnTo>
                  <a:lnTo>
                    <a:pt x="15" y="70"/>
                  </a:lnTo>
                  <a:lnTo>
                    <a:pt x="0" y="12"/>
                  </a:lnTo>
                </a:path>
              </a:pathLst>
            </a:custGeom>
            <a:solidFill>
              <a:srgbClr val="92D050"/>
            </a:solidFill>
            <a:ln w="1651" algn="ctr">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280" name="Freeform 235"/>
            <p:cNvSpPr>
              <a:spLocks/>
            </p:cNvSpPr>
            <p:nvPr/>
          </p:nvSpPr>
          <p:spPr bwMode="auto">
            <a:xfrm>
              <a:off x="4521200" y="2470175"/>
              <a:ext cx="7938" cy="14288"/>
            </a:xfrm>
            <a:custGeom>
              <a:avLst/>
              <a:gdLst>
                <a:gd name="T0" fmla="*/ 0 w 4"/>
                <a:gd name="T1" fmla="*/ 0 h 10"/>
                <a:gd name="T2" fmla="*/ 2147483647 w 4"/>
                <a:gd name="T3" fmla="*/ 2147483647 h 10"/>
                <a:gd name="T4" fmla="*/ 2147483647 w 4"/>
                <a:gd name="T5" fmla="*/ 2147483647 h 10"/>
                <a:gd name="T6" fmla="*/ 2147483647 w 4"/>
                <a:gd name="T7" fmla="*/ 2147483647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0" y="0"/>
                  </a:moveTo>
                  <a:lnTo>
                    <a:pt x="4" y="10"/>
                  </a:lnTo>
                  <a:lnTo>
                    <a:pt x="4" y="6"/>
                  </a:lnTo>
                  <a:lnTo>
                    <a:pt x="1" y="2"/>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81" name="Freeform 236"/>
            <p:cNvSpPr>
              <a:spLocks/>
            </p:cNvSpPr>
            <p:nvPr/>
          </p:nvSpPr>
          <p:spPr bwMode="auto">
            <a:xfrm>
              <a:off x="4521200" y="2470175"/>
              <a:ext cx="7938" cy="14288"/>
            </a:xfrm>
            <a:custGeom>
              <a:avLst/>
              <a:gdLst>
                <a:gd name="T0" fmla="*/ 0 w 4"/>
                <a:gd name="T1" fmla="*/ 0 h 10"/>
                <a:gd name="T2" fmla="*/ 2147483647 w 4"/>
                <a:gd name="T3" fmla="*/ 2147483647 h 10"/>
                <a:gd name="T4" fmla="*/ 2147483647 w 4"/>
                <a:gd name="T5" fmla="*/ 2147483647 h 10"/>
                <a:gd name="T6" fmla="*/ 2147483647 w 4"/>
                <a:gd name="T7" fmla="*/ 2147483647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0" y="0"/>
                  </a:moveTo>
                  <a:lnTo>
                    <a:pt x="4" y="10"/>
                  </a:lnTo>
                  <a:lnTo>
                    <a:pt x="4" y="6"/>
                  </a:lnTo>
                  <a:lnTo>
                    <a:pt x="1" y="2"/>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82" name="Freeform 237"/>
            <p:cNvSpPr>
              <a:spLocks/>
            </p:cNvSpPr>
            <p:nvPr/>
          </p:nvSpPr>
          <p:spPr bwMode="auto">
            <a:xfrm>
              <a:off x="4813300" y="2338413"/>
              <a:ext cx="422275" cy="219075"/>
            </a:xfrm>
            <a:custGeom>
              <a:avLst/>
              <a:gdLst>
                <a:gd name="T0" fmla="*/ 2147483647 w 235"/>
                <a:gd name="T1" fmla="*/ 2147483647 h 139"/>
                <a:gd name="T2" fmla="*/ 2147483647 w 235"/>
                <a:gd name="T3" fmla="*/ 2147483647 h 139"/>
                <a:gd name="T4" fmla="*/ 2147483647 w 235"/>
                <a:gd name="T5" fmla="*/ 2147483647 h 139"/>
                <a:gd name="T6" fmla="*/ 2147483647 w 235"/>
                <a:gd name="T7" fmla="*/ 2147483647 h 139"/>
                <a:gd name="T8" fmla="*/ 2147483647 w 235"/>
                <a:gd name="T9" fmla="*/ 2147483647 h 139"/>
                <a:gd name="T10" fmla="*/ 2147483647 w 235"/>
                <a:gd name="T11" fmla="*/ 2147483647 h 139"/>
                <a:gd name="T12" fmla="*/ 2147483647 w 235"/>
                <a:gd name="T13" fmla="*/ 2147483647 h 139"/>
                <a:gd name="T14" fmla="*/ 2147483647 w 235"/>
                <a:gd name="T15" fmla="*/ 2147483647 h 139"/>
                <a:gd name="T16" fmla="*/ 2147483647 w 235"/>
                <a:gd name="T17" fmla="*/ 2147483647 h 139"/>
                <a:gd name="T18" fmla="*/ 2147483647 w 235"/>
                <a:gd name="T19" fmla="*/ 2147483647 h 139"/>
                <a:gd name="T20" fmla="*/ 2147483647 w 235"/>
                <a:gd name="T21" fmla="*/ 2147483647 h 139"/>
                <a:gd name="T22" fmla="*/ 2147483647 w 235"/>
                <a:gd name="T23" fmla="*/ 2147483647 h 139"/>
                <a:gd name="T24" fmla="*/ 2147483647 w 235"/>
                <a:gd name="T25" fmla="*/ 2147483647 h 139"/>
                <a:gd name="T26" fmla="*/ 2147483647 w 235"/>
                <a:gd name="T27" fmla="*/ 2147483647 h 139"/>
                <a:gd name="T28" fmla="*/ 2147483647 w 235"/>
                <a:gd name="T29" fmla="*/ 2147483647 h 139"/>
                <a:gd name="T30" fmla="*/ 2147483647 w 235"/>
                <a:gd name="T31" fmla="*/ 2147483647 h 139"/>
                <a:gd name="T32" fmla="*/ 2147483647 w 235"/>
                <a:gd name="T33" fmla="*/ 2147483647 h 139"/>
                <a:gd name="T34" fmla="*/ 2147483647 w 235"/>
                <a:gd name="T35" fmla="*/ 2147483647 h 139"/>
                <a:gd name="T36" fmla="*/ 2147483647 w 235"/>
                <a:gd name="T37" fmla="*/ 2147483647 h 139"/>
                <a:gd name="T38" fmla="*/ 2147483647 w 235"/>
                <a:gd name="T39" fmla="*/ 2147483647 h 139"/>
                <a:gd name="T40" fmla="*/ 2147483647 w 235"/>
                <a:gd name="T41" fmla="*/ 2147483647 h 139"/>
                <a:gd name="T42" fmla="*/ 2147483647 w 235"/>
                <a:gd name="T43" fmla="*/ 2147483647 h 139"/>
                <a:gd name="T44" fmla="*/ 2147483647 w 235"/>
                <a:gd name="T45" fmla="*/ 2147483647 h 139"/>
                <a:gd name="T46" fmla="*/ 2147483647 w 235"/>
                <a:gd name="T47" fmla="*/ 2147483647 h 139"/>
                <a:gd name="T48" fmla="*/ 2147483647 w 235"/>
                <a:gd name="T49" fmla="*/ 2147483647 h 139"/>
                <a:gd name="T50" fmla="*/ 2147483647 w 235"/>
                <a:gd name="T51" fmla="*/ 2147483647 h 139"/>
                <a:gd name="T52" fmla="*/ 2147483647 w 235"/>
                <a:gd name="T53" fmla="*/ 2147483647 h 139"/>
                <a:gd name="T54" fmla="*/ 2147483647 w 235"/>
                <a:gd name="T55" fmla="*/ 2147483647 h 139"/>
                <a:gd name="T56" fmla="*/ 2147483647 w 235"/>
                <a:gd name="T57" fmla="*/ 2147483647 h 139"/>
                <a:gd name="T58" fmla="*/ 2147483647 w 235"/>
                <a:gd name="T59" fmla="*/ 2147483647 h 139"/>
                <a:gd name="T60" fmla="*/ 2147483647 w 235"/>
                <a:gd name="T61" fmla="*/ 2147483647 h 139"/>
                <a:gd name="T62" fmla="*/ 2147483647 w 235"/>
                <a:gd name="T63" fmla="*/ 2147483647 h 139"/>
                <a:gd name="T64" fmla="*/ 2147483647 w 235"/>
                <a:gd name="T65" fmla="*/ 2147483647 h 139"/>
                <a:gd name="T66" fmla="*/ 2147483647 w 235"/>
                <a:gd name="T67" fmla="*/ 0 h 139"/>
                <a:gd name="T68" fmla="*/ 2147483647 w 235"/>
                <a:gd name="T69" fmla="*/ 2147483647 h 139"/>
                <a:gd name="T70" fmla="*/ 2147483647 w 235"/>
                <a:gd name="T71" fmla="*/ 2147483647 h 139"/>
                <a:gd name="T72" fmla="*/ 2147483647 w 235"/>
                <a:gd name="T73" fmla="*/ 2147483647 h 139"/>
                <a:gd name="T74" fmla="*/ 2147483647 w 235"/>
                <a:gd name="T75" fmla="*/ 2147483647 h 139"/>
                <a:gd name="T76" fmla="*/ 2147483647 w 235"/>
                <a:gd name="T77" fmla="*/ 2147483647 h 139"/>
                <a:gd name="T78" fmla="*/ 2147483647 w 235"/>
                <a:gd name="T79" fmla="*/ 2147483647 h 139"/>
                <a:gd name="T80" fmla="*/ 2147483647 w 235"/>
                <a:gd name="T81" fmla="*/ 2147483647 h 139"/>
                <a:gd name="T82" fmla="*/ 2147483647 w 235"/>
                <a:gd name="T83" fmla="*/ 2147483647 h 139"/>
                <a:gd name="T84" fmla="*/ 2147483647 w 235"/>
                <a:gd name="T85" fmla="*/ 2147483647 h 139"/>
                <a:gd name="T86" fmla="*/ 0 w 235"/>
                <a:gd name="T87" fmla="*/ 2147483647 h 139"/>
                <a:gd name="T88" fmla="*/ 2147483647 w 235"/>
                <a:gd name="T89" fmla="*/ 2147483647 h 139"/>
                <a:gd name="T90" fmla="*/ 2147483647 w 235"/>
                <a:gd name="T91" fmla="*/ 2147483647 h 139"/>
                <a:gd name="T92" fmla="*/ 2147483647 w 235"/>
                <a:gd name="T93" fmla="*/ 2147483647 h 139"/>
                <a:gd name="T94" fmla="*/ 2147483647 w 235"/>
                <a:gd name="T95" fmla="*/ 2147483647 h 139"/>
                <a:gd name="T96" fmla="*/ 2147483647 w 235"/>
                <a:gd name="T97" fmla="*/ 2147483647 h 139"/>
                <a:gd name="T98" fmla="*/ 2147483647 w 235"/>
                <a:gd name="T99" fmla="*/ 2147483647 h 139"/>
                <a:gd name="T100" fmla="*/ 2147483647 w 235"/>
                <a:gd name="T101" fmla="*/ 2147483647 h 139"/>
                <a:gd name="T102" fmla="*/ 2147483647 w 235"/>
                <a:gd name="T103" fmla="*/ 2147483647 h 139"/>
                <a:gd name="T104" fmla="*/ 2147483647 w 235"/>
                <a:gd name="T105" fmla="*/ 2147483647 h 139"/>
                <a:gd name="T106" fmla="*/ 2147483647 w 235"/>
                <a:gd name="T107" fmla="*/ 2147483647 h 139"/>
                <a:gd name="T108" fmla="*/ 2147483647 w 235"/>
                <a:gd name="T109" fmla="*/ 2147483647 h 1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5"/>
                <a:gd name="T166" fmla="*/ 0 h 139"/>
                <a:gd name="T167" fmla="*/ 235 w 235"/>
                <a:gd name="T168" fmla="*/ 139 h 1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5" h="139">
                  <a:moveTo>
                    <a:pt x="87" y="115"/>
                  </a:moveTo>
                  <a:lnTo>
                    <a:pt x="89" y="121"/>
                  </a:lnTo>
                  <a:lnTo>
                    <a:pt x="105" y="121"/>
                  </a:lnTo>
                  <a:lnTo>
                    <a:pt x="104" y="115"/>
                  </a:lnTo>
                  <a:lnTo>
                    <a:pt x="111" y="112"/>
                  </a:lnTo>
                  <a:lnTo>
                    <a:pt x="119" y="99"/>
                  </a:lnTo>
                  <a:lnTo>
                    <a:pt x="135" y="99"/>
                  </a:lnTo>
                  <a:lnTo>
                    <a:pt x="134" y="105"/>
                  </a:lnTo>
                  <a:lnTo>
                    <a:pt x="159" y="112"/>
                  </a:lnTo>
                  <a:lnTo>
                    <a:pt x="145" y="121"/>
                  </a:lnTo>
                  <a:lnTo>
                    <a:pt x="157" y="129"/>
                  </a:lnTo>
                  <a:lnTo>
                    <a:pt x="157" y="134"/>
                  </a:lnTo>
                  <a:lnTo>
                    <a:pt x="162" y="139"/>
                  </a:lnTo>
                  <a:lnTo>
                    <a:pt x="186" y="126"/>
                  </a:lnTo>
                  <a:lnTo>
                    <a:pt x="197" y="126"/>
                  </a:lnTo>
                  <a:lnTo>
                    <a:pt x="197" y="123"/>
                  </a:lnTo>
                  <a:lnTo>
                    <a:pt x="184" y="123"/>
                  </a:lnTo>
                  <a:lnTo>
                    <a:pt x="169" y="112"/>
                  </a:lnTo>
                  <a:lnTo>
                    <a:pt x="207" y="92"/>
                  </a:lnTo>
                  <a:lnTo>
                    <a:pt x="215" y="92"/>
                  </a:lnTo>
                  <a:lnTo>
                    <a:pt x="215" y="82"/>
                  </a:lnTo>
                  <a:lnTo>
                    <a:pt x="222" y="77"/>
                  </a:lnTo>
                  <a:lnTo>
                    <a:pt x="233" y="77"/>
                  </a:lnTo>
                  <a:lnTo>
                    <a:pt x="231" y="61"/>
                  </a:lnTo>
                  <a:lnTo>
                    <a:pt x="235" y="61"/>
                  </a:lnTo>
                  <a:lnTo>
                    <a:pt x="231" y="58"/>
                  </a:lnTo>
                  <a:lnTo>
                    <a:pt x="235" y="48"/>
                  </a:lnTo>
                  <a:lnTo>
                    <a:pt x="207" y="41"/>
                  </a:lnTo>
                  <a:lnTo>
                    <a:pt x="197" y="32"/>
                  </a:lnTo>
                  <a:lnTo>
                    <a:pt x="173" y="32"/>
                  </a:lnTo>
                  <a:lnTo>
                    <a:pt x="164" y="19"/>
                  </a:lnTo>
                  <a:lnTo>
                    <a:pt x="153" y="18"/>
                  </a:lnTo>
                  <a:lnTo>
                    <a:pt x="155" y="10"/>
                  </a:lnTo>
                  <a:lnTo>
                    <a:pt x="145" y="0"/>
                  </a:lnTo>
                  <a:lnTo>
                    <a:pt x="121" y="4"/>
                  </a:lnTo>
                  <a:lnTo>
                    <a:pt x="111" y="6"/>
                  </a:lnTo>
                  <a:lnTo>
                    <a:pt x="104" y="18"/>
                  </a:lnTo>
                  <a:lnTo>
                    <a:pt x="86" y="13"/>
                  </a:lnTo>
                  <a:lnTo>
                    <a:pt x="69" y="16"/>
                  </a:lnTo>
                  <a:lnTo>
                    <a:pt x="45" y="7"/>
                  </a:lnTo>
                  <a:lnTo>
                    <a:pt x="15" y="13"/>
                  </a:lnTo>
                  <a:lnTo>
                    <a:pt x="23" y="34"/>
                  </a:lnTo>
                  <a:lnTo>
                    <a:pt x="4" y="56"/>
                  </a:lnTo>
                  <a:lnTo>
                    <a:pt x="0" y="67"/>
                  </a:lnTo>
                  <a:lnTo>
                    <a:pt x="1" y="69"/>
                  </a:lnTo>
                  <a:lnTo>
                    <a:pt x="11" y="76"/>
                  </a:lnTo>
                  <a:lnTo>
                    <a:pt x="39" y="77"/>
                  </a:lnTo>
                  <a:lnTo>
                    <a:pt x="59" y="70"/>
                  </a:lnTo>
                  <a:lnTo>
                    <a:pt x="70" y="67"/>
                  </a:lnTo>
                  <a:lnTo>
                    <a:pt x="93" y="74"/>
                  </a:lnTo>
                  <a:lnTo>
                    <a:pt x="94" y="82"/>
                  </a:lnTo>
                  <a:lnTo>
                    <a:pt x="107" y="96"/>
                  </a:lnTo>
                  <a:lnTo>
                    <a:pt x="107" y="102"/>
                  </a:lnTo>
                  <a:lnTo>
                    <a:pt x="96" y="102"/>
                  </a:lnTo>
                  <a:lnTo>
                    <a:pt x="87" y="1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83" name="Freeform 238"/>
            <p:cNvSpPr>
              <a:spLocks/>
            </p:cNvSpPr>
            <p:nvPr/>
          </p:nvSpPr>
          <p:spPr bwMode="auto">
            <a:xfrm>
              <a:off x="4813300" y="2338413"/>
              <a:ext cx="422275" cy="219075"/>
            </a:xfrm>
            <a:custGeom>
              <a:avLst/>
              <a:gdLst>
                <a:gd name="T0" fmla="*/ 2147483647 w 235"/>
                <a:gd name="T1" fmla="*/ 2147483647 h 139"/>
                <a:gd name="T2" fmla="*/ 2147483647 w 235"/>
                <a:gd name="T3" fmla="*/ 2147483647 h 139"/>
                <a:gd name="T4" fmla="*/ 2147483647 w 235"/>
                <a:gd name="T5" fmla="*/ 2147483647 h 139"/>
                <a:gd name="T6" fmla="*/ 2147483647 w 235"/>
                <a:gd name="T7" fmla="*/ 2147483647 h 139"/>
                <a:gd name="T8" fmla="*/ 2147483647 w 235"/>
                <a:gd name="T9" fmla="*/ 2147483647 h 139"/>
                <a:gd name="T10" fmla="*/ 2147483647 w 235"/>
                <a:gd name="T11" fmla="*/ 2147483647 h 139"/>
                <a:gd name="T12" fmla="*/ 2147483647 w 235"/>
                <a:gd name="T13" fmla="*/ 2147483647 h 139"/>
                <a:gd name="T14" fmla="*/ 2147483647 w 235"/>
                <a:gd name="T15" fmla="*/ 2147483647 h 139"/>
                <a:gd name="T16" fmla="*/ 2147483647 w 235"/>
                <a:gd name="T17" fmla="*/ 2147483647 h 139"/>
                <a:gd name="T18" fmla="*/ 2147483647 w 235"/>
                <a:gd name="T19" fmla="*/ 2147483647 h 139"/>
                <a:gd name="T20" fmla="*/ 2147483647 w 235"/>
                <a:gd name="T21" fmla="*/ 2147483647 h 139"/>
                <a:gd name="T22" fmla="*/ 2147483647 w 235"/>
                <a:gd name="T23" fmla="*/ 2147483647 h 139"/>
                <a:gd name="T24" fmla="*/ 2147483647 w 235"/>
                <a:gd name="T25" fmla="*/ 2147483647 h 139"/>
                <a:gd name="T26" fmla="*/ 2147483647 w 235"/>
                <a:gd name="T27" fmla="*/ 2147483647 h 139"/>
                <a:gd name="T28" fmla="*/ 2147483647 w 235"/>
                <a:gd name="T29" fmla="*/ 2147483647 h 139"/>
                <a:gd name="T30" fmla="*/ 2147483647 w 235"/>
                <a:gd name="T31" fmla="*/ 2147483647 h 139"/>
                <a:gd name="T32" fmla="*/ 2147483647 w 235"/>
                <a:gd name="T33" fmla="*/ 2147483647 h 139"/>
                <a:gd name="T34" fmla="*/ 2147483647 w 235"/>
                <a:gd name="T35" fmla="*/ 2147483647 h 139"/>
                <a:gd name="T36" fmla="*/ 2147483647 w 235"/>
                <a:gd name="T37" fmla="*/ 2147483647 h 139"/>
                <a:gd name="T38" fmla="*/ 2147483647 w 235"/>
                <a:gd name="T39" fmla="*/ 2147483647 h 139"/>
                <a:gd name="T40" fmla="*/ 2147483647 w 235"/>
                <a:gd name="T41" fmla="*/ 2147483647 h 139"/>
                <a:gd name="T42" fmla="*/ 2147483647 w 235"/>
                <a:gd name="T43" fmla="*/ 2147483647 h 139"/>
                <a:gd name="T44" fmla="*/ 2147483647 w 235"/>
                <a:gd name="T45" fmla="*/ 2147483647 h 139"/>
                <a:gd name="T46" fmla="*/ 2147483647 w 235"/>
                <a:gd name="T47" fmla="*/ 2147483647 h 139"/>
                <a:gd name="T48" fmla="*/ 2147483647 w 235"/>
                <a:gd name="T49" fmla="*/ 2147483647 h 139"/>
                <a:gd name="T50" fmla="*/ 2147483647 w 235"/>
                <a:gd name="T51" fmla="*/ 2147483647 h 139"/>
                <a:gd name="T52" fmla="*/ 2147483647 w 235"/>
                <a:gd name="T53" fmla="*/ 2147483647 h 139"/>
                <a:gd name="T54" fmla="*/ 2147483647 w 235"/>
                <a:gd name="T55" fmla="*/ 2147483647 h 139"/>
                <a:gd name="T56" fmla="*/ 2147483647 w 235"/>
                <a:gd name="T57" fmla="*/ 2147483647 h 139"/>
                <a:gd name="T58" fmla="*/ 2147483647 w 235"/>
                <a:gd name="T59" fmla="*/ 2147483647 h 139"/>
                <a:gd name="T60" fmla="*/ 2147483647 w 235"/>
                <a:gd name="T61" fmla="*/ 2147483647 h 139"/>
                <a:gd name="T62" fmla="*/ 2147483647 w 235"/>
                <a:gd name="T63" fmla="*/ 2147483647 h 139"/>
                <a:gd name="T64" fmla="*/ 2147483647 w 235"/>
                <a:gd name="T65" fmla="*/ 2147483647 h 139"/>
                <a:gd name="T66" fmla="*/ 2147483647 w 235"/>
                <a:gd name="T67" fmla="*/ 0 h 139"/>
                <a:gd name="T68" fmla="*/ 2147483647 w 235"/>
                <a:gd name="T69" fmla="*/ 2147483647 h 139"/>
                <a:gd name="T70" fmla="*/ 2147483647 w 235"/>
                <a:gd name="T71" fmla="*/ 2147483647 h 139"/>
                <a:gd name="T72" fmla="*/ 2147483647 w 235"/>
                <a:gd name="T73" fmla="*/ 2147483647 h 139"/>
                <a:gd name="T74" fmla="*/ 2147483647 w 235"/>
                <a:gd name="T75" fmla="*/ 2147483647 h 139"/>
                <a:gd name="T76" fmla="*/ 2147483647 w 235"/>
                <a:gd name="T77" fmla="*/ 2147483647 h 139"/>
                <a:gd name="T78" fmla="*/ 2147483647 w 235"/>
                <a:gd name="T79" fmla="*/ 2147483647 h 139"/>
                <a:gd name="T80" fmla="*/ 2147483647 w 235"/>
                <a:gd name="T81" fmla="*/ 2147483647 h 139"/>
                <a:gd name="T82" fmla="*/ 2147483647 w 235"/>
                <a:gd name="T83" fmla="*/ 2147483647 h 139"/>
                <a:gd name="T84" fmla="*/ 2147483647 w 235"/>
                <a:gd name="T85" fmla="*/ 2147483647 h 139"/>
                <a:gd name="T86" fmla="*/ 0 w 235"/>
                <a:gd name="T87" fmla="*/ 2147483647 h 139"/>
                <a:gd name="T88" fmla="*/ 2147483647 w 235"/>
                <a:gd name="T89" fmla="*/ 2147483647 h 139"/>
                <a:gd name="T90" fmla="*/ 2147483647 w 235"/>
                <a:gd name="T91" fmla="*/ 2147483647 h 139"/>
                <a:gd name="T92" fmla="*/ 2147483647 w 235"/>
                <a:gd name="T93" fmla="*/ 2147483647 h 139"/>
                <a:gd name="T94" fmla="*/ 2147483647 w 235"/>
                <a:gd name="T95" fmla="*/ 2147483647 h 139"/>
                <a:gd name="T96" fmla="*/ 2147483647 w 235"/>
                <a:gd name="T97" fmla="*/ 2147483647 h 139"/>
                <a:gd name="T98" fmla="*/ 2147483647 w 235"/>
                <a:gd name="T99" fmla="*/ 2147483647 h 139"/>
                <a:gd name="T100" fmla="*/ 2147483647 w 235"/>
                <a:gd name="T101" fmla="*/ 2147483647 h 139"/>
                <a:gd name="T102" fmla="*/ 2147483647 w 235"/>
                <a:gd name="T103" fmla="*/ 2147483647 h 139"/>
                <a:gd name="T104" fmla="*/ 2147483647 w 235"/>
                <a:gd name="T105" fmla="*/ 2147483647 h 139"/>
                <a:gd name="T106" fmla="*/ 2147483647 w 235"/>
                <a:gd name="T107" fmla="*/ 2147483647 h 139"/>
                <a:gd name="T108" fmla="*/ 2147483647 w 235"/>
                <a:gd name="T109" fmla="*/ 2147483647 h 1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5"/>
                <a:gd name="T166" fmla="*/ 0 h 139"/>
                <a:gd name="T167" fmla="*/ 235 w 235"/>
                <a:gd name="T168" fmla="*/ 139 h 1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5" h="139">
                  <a:moveTo>
                    <a:pt x="87" y="115"/>
                  </a:moveTo>
                  <a:lnTo>
                    <a:pt x="89" y="121"/>
                  </a:lnTo>
                  <a:lnTo>
                    <a:pt x="105" y="121"/>
                  </a:lnTo>
                  <a:lnTo>
                    <a:pt x="104" y="115"/>
                  </a:lnTo>
                  <a:lnTo>
                    <a:pt x="111" y="112"/>
                  </a:lnTo>
                  <a:lnTo>
                    <a:pt x="119" y="99"/>
                  </a:lnTo>
                  <a:lnTo>
                    <a:pt x="135" y="99"/>
                  </a:lnTo>
                  <a:lnTo>
                    <a:pt x="134" y="105"/>
                  </a:lnTo>
                  <a:lnTo>
                    <a:pt x="159" y="112"/>
                  </a:lnTo>
                  <a:lnTo>
                    <a:pt x="145" y="121"/>
                  </a:lnTo>
                  <a:lnTo>
                    <a:pt x="157" y="129"/>
                  </a:lnTo>
                  <a:lnTo>
                    <a:pt x="157" y="134"/>
                  </a:lnTo>
                  <a:lnTo>
                    <a:pt x="162" y="139"/>
                  </a:lnTo>
                  <a:lnTo>
                    <a:pt x="186" y="126"/>
                  </a:lnTo>
                  <a:lnTo>
                    <a:pt x="197" y="126"/>
                  </a:lnTo>
                  <a:lnTo>
                    <a:pt x="197" y="123"/>
                  </a:lnTo>
                  <a:lnTo>
                    <a:pt x="184" y="123"/>
                  </a:lnTo>
                  <a:lnTo>
                    <a:pt x="169" y="112"/>
                  </a:lnTo>
                  <a:lnTo>
                    <a:pt x="207" y="92"/>
                  </a:lnTo>
                  <a:lnTo>
                    <a:pt x="215" y="92"/>
                  </a:lnTo>
                  <a:lnTo>
                    <a:pt x="215" y="82"/>
                  </a:lnTo>
                  <a:lnTo>
                    <a:pt x="222" y="77"/>
                  </a:lnTo>
                  <a:lnTo>
                    <a:pt x="233" y="77"/>
                  </a:lnTo>
                  <a:lnTo>
                    <a:pt x="231" y="61"/>
                  </a:lnTo>
                  <a:lnTo>
                    <a:pt x="235" y="61"/>
                  </a:lnTo>
                  <a:lnTo>
                    <a:pt x="231" y="58"/>
                  </a:lnTo>
                  <a:lnTo>
                    <a:pt x="235" y="48"/>
                  </a:lnTo>
                  <a:lnTo>
                    <a:pt x="207" y="41"/>
                  </a:lnTo>
                  <a:lnTo>
                    <a:pt x="197" y="32"/>
                  </a:lnTo>
                  <a:lnTo>
                    <a:pt x="173" y="32"/>
                  </a:lnTo>
                  <a:lnTo>
                    <a:pt x="164" y="19"/>
                  </a:lnTo>
                  <a:lnTo>
                    <a:pt x="153" y="18"/>
                  </a:lnTo>
                  <a:lnTo>
                    <a:pt x="155" y="10"/>
                  </a:lnTo>
                  <a:lnTo>
                    <a:pt x="145" y="0"/>
                  </a:lnTo>
                  <a:lnTo>
                    <a:pt x="121" y="4"/>
                  </a:lnTo>
                  <a:lnTo>
                    <a:pt x="111" y="6"/>
                  </a:lnTo>
                  <a:lnTo>
                    <a:pt x="104" y="18"/>
                  </a:lnTo>
                  <a:lnTo>
                    <a:pt x="86" y="13"/>
                  </a:lnTo>
                  <a:lnTo>
                    <a:pt x="69" y="16"/>
                  </a:lnTo>
                  <a:lnTo>
                    <a:pt x="45" y="7"/>
                  </a:lnTo>
                  <a:lnTo>
                    <a:pt x="15" y="13"/>
                  </a:lnTo>
                  <a:lnTo>
                    <a:pt x="23" y="34"/>
                  </a:lnTo>
                  <a:lnTo>
                    <a:pt x="4" y="56"/>
                  </a:lnTo>
                  <a:lnTo>
                    <a:pt x="0" y="67"/>
                  </a:lnTo>
                  <a:lnTo>
                    <a:pt x="1" y="69"/>
                  </a:lnTo>
                  <a:lnTo>
                    <a:pt x="11" y="76"/>
                  </a:lnTo>
                  <a:lnTo>
                    <a:pt x="39" y="77"/>
                  </a:lnTo>
                  <a:lnTo>
                    <a:pt x="59" y="70"/>
                  </a:lnTo>
                  <a:lnTo>
                    <a:pt x="70" y="67"/>
                  </a:lnTo>
                  <a:lnTo>
                    <a:pt x="93" y="74"/>
                  </a:lnTo>
                  <a:lnTo>
                    <a:pt x="94" y="82"/>
                  </a:lnTo>
                  <a:lnTo>
                    <a:pt x="107" y="96"/>
                  </a:lnTo>
                  <a:lnTo>
                    <a:pt x="107" y="102"/>
                  </a:lnTo>
                  <a:lnTo>
                    <a:pt x="96" y="102"/>
                  </a:lnTo>
                  <a:lnTo>
                    <a:pt x="87" y="115"/>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84" name="Freeform 239"/>
            <p:cNvSpPr>
              <a:spLocks/>
            </p:cNvSpPr>
            <p:nvPr/>
          </p:nvSpPr>
          <p:spPr bwMode="auto">
            <a:xfrm>
              <a:off x="5392738" y="2260625"/>
              <a:ext cx="944562" cy="385763"/>
            </a:xfrm>
            <a:custGeom>
              <a:avLst/>
              <a:gdLst>
                <a:gd name="T0" fmla="*/ 2147483647 w 530"/>
                <a:gd name="T1" fmla="*/ 2147483647 h 247"/>
                <a:gd name="T2" fmla="*/ 2147483647 w 530"/>
                <a:gd name="T3" fmla="*/ 2147483647 h 247"/>
                <a:gd name="T4" fmla="*/ 2147483647 w 530"/>
                <a:gd name="T5" fmla="*/ 2147483647 h 247"/>
                <a:gd name="T6" fmla="*/ 2147483647 w 530"/>
                <a:gd name="T7" fmla="*/ 2147483647 h 247"/>
                <a:gd name="T8" fmla="*/ 2147483647 w 530"/>
                <a:gd name="T9" fmla="*/ 2147483647 h 247"/>
                <a:gd name="T10" fmla="*/ 2147483647 w 530"/>
                <a:gd name="T11" fmla="*/ 2147483647 h 247"/>
                <a:gd name="T12" fmla="*/ 2147483647 w 530"/>
                <a:gd name="T13" fmla="*/ 2147483647 h 247"/>
                <a:gd name="T14" fmla="*/ 2147483647 w 530"/>
                <a:gd name="T15" fmla="*/ 2147483647 h 247"/>
                <a:gd name="T16" fmla="*/ 2147483647 w 530"/>
                <a:gd name="T17" fmla="*/ 2147483647 h 247"/>
                <a:gd name="T18" fmla="*/ 2147483647 w 530"/>
                <a:gd name="T19" fmla="*/ 2147483647 h 247"/>
                <a:gd name="T20" fmla="*/ 2147483647 w 530"/>
                <a:gd name="T21" fmla="*/ 0 h 247"/>
                <a:gd name="T22" fmla="*/ 2147483647 w 530"/>
                <a:gd name="T23" fmla="*/ 2147483647 h 247"/>
                <a:gd name="T24" fmla="*/ 2147483647 w 530"/>
                <a:gd name="T25" fmla="*/ 2147483647 h 247"/>
                <a:gd name="T26" fmla="*/ 2147483647 w 530"/>
                <a:gd name="T27" fmla="*/ 2147483647 h 247"/>
                <a:gd name="T28" fmla="*/ 2147483647 w 530"/>
                <a:gd name="T29" fmla="*/ 2147483647 h 247"/>
                <a:gd name="T30" fmla="*/ 2147483647 w 530"/>
                <a:gd name="T31" fmla="*/ 2147483647 h 247"/>
                <a:gd name="T32" fmla="*/ 2147483647 w 530"/>
                <a:gd name="T33" fmla="*/ 2147483647 h 247"/>
                <a:gd name="T34" fmla="*/ 2147483647 w 530"/>
                <a:gd name="T35" fmla="*/ 2147483647 h 247"/>
                <a:gd name="T36" fmla="*/ 2147483647 w 530"/>
                <a:gd name="T37" fmla="*/ 2147483647 h 247"/>
                <a:gd name="T38" fmla="*/ 2147483647 w 530"/>
                <a:gd name="T39" fmla="*/ 2147483647 h 247"/>
                <a:gd name="T40" fmla="*/ 2147483647 w 530"/>
                <a:gd name="T41" fmla="*/ 2147483647 h 247"/>
                <a:gd name="T42" fmla="*/ 2147483647 w 530"/>
                <a:gd name="T43" fmla="*/ 2147483647 h 247"/>
                <a:gd name="T44" fmla="*/ 2147483647 w 530"/>
                <a:gd name="T45" fmla="*/ 2147483647 h 247"/>
                <a:gd name="T46" fmla="*/ 2147483647 w 530"/>
                <a:gd name="T47" fmla="*/ 2147483647 h 247"/>
                <a:gd name="T48" fmla="*/ 0 w 530"/>
                <a:gd name="T49" fmla="*/ 2147483647 h 247"/>
                <a:gd name="T50" fmla="*/ 2147483647 w 530"/>
                <a:gd name="T51" fmla="*/ 2147483647 h 247"/>
                <a:gd name="T52" fmla="*/ 2147483647 w 530"/>
                <a:gd name="T53" fmla="*/ 2147483647 h 247"/>
                <a:gd name="T54" fmla="*/ 2147483647 w 530"/>
                <a:gd name="T55" fmla="*/ 2147483647 h 247"/>
                <a:gd name="T56" fmla="*/ 2147483647 w 530"/>
                <a:gd name="T57" fmla="*/ 2147483647 h 247"/>
                <a:gd name="T58" fmla="*/ 2147483647 w 530"/>
                <a:gd name="T59" fmla="*/ 2147483647 h 247"/>
                <a:gd name="T60" fmla="*/ 2147483647 w 530"/>
                <a:gd name="T61" fmla="*/ 2147483647 h 247"/>
                <a:gd name="T62" fmla="*/ 2147483647 w 530"/>
                <a:gd name="T63" fmla="*/ 2147483647 h 247"/>
                <a:gd name="T64" fmla="*/ 2147483647 w 530"/>
                <a:gd name="T65" fmla="*/ 2147483647 h 247"/>
                <a:gd name="T66" fmla="*/ 2147483647 w 530"/>
                <a:gd name="T67" fmla="*/ 2147483647 h 247"/>
                <a:gd name="T68" fmla="*/ 2147483647 w 530"/>
                <a:gd name="T69" fmla="*/ 2147483647 h 247"/>
                <a:gd name="T70" fmla="*/ 2147483647 w 530"/>
                <a:gd name="T71" fmla="*/ 2147483647 h 247"/>
                <a:gd name="T72" fmla="*/ 2147483647 w 530"/>
                <a:gd name="T73" fmla="*/ 2147483647 h 247"/>
                <a:gd name="T74" fmla="*/ 2147483647 w 530"/>
                <a:gd name="T75" fmla="*/ 2147483647 h 247"/>
                <a:gd name="T76" fmla="*/ 2147483647 w 530"/>
                <a:gd name="T77" fmla="*/ 2147483647 h 247"/>
                <a:gd name="T78" fmla="*/ 2147483647 w 530"/>
                <a:gd name="T79" fmla="*/ 2147483647 h 247"/>
                <a:gd name="T80" fmla="*/ 2147483647 w 530"/>
                <a:gd name="T81" fmla="*/ 2147483647 h 247"/>
                <a:gd name="T82" fmla="*/ 2147483647 w 530"/>
                <a:gd name="T83" fmla="*/ 2147483647 h 247"/>
                <a:gd name="T84" fmla="*/ 2147483647 w 530"/>
                <a:gd name="T85" fmla="*/ 2147483647 h 247"/>
                <a:gd name="T86" fmla="*/ 2147483647 w 530"/>
                <a:gd name="T87" fmla="*/ 2147483647 h 247"/>
                <a:gd name="T88" fmla="*/ 2147483647 w 530"/>
                <a:gd name="T89" fmla="*/ 2147483647 h 247"/>
                <a:gd name="T90" fmla="*/ 2147483647 w 530"/>
                <a:gd name="T91" fmla="*/ 2147483647 h 247"/>
                <a:gd name="T92" fmla="*/ 2147483647 w 530"/>
                <a:gd name="T93" fmla="*/ 2147483647 h 247"/>
                <a:gd name="T94" fmla="*/ 2147483647 w 530"/>
                <a:gd name="T95" fmla="*/ 2147483647 h 247"/>
                <a:gd name="T96" fmla="*/ 2147483647 w 530"/>
                <a:gd name="T97" fmla="*/ 2147483647 h 247"/>
                <a:gd name="T98" fmla="*/ 2147483647 w 530"/>
                <a:gd name="T99" fmla="*/ 2147483647 h 247"/>
                <a:gd name="T100" fmla="*/ 2147483647 w 530"/>
                <a:gd name="T101" fmla="*/ 2147483647 h 2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0"/>
                <a:gd name="T154" fmla="*/ 0 h 247"/>
                <a:gd name="T155" fmla="*/ 530 w 530"/>
                <a:gd name="T156" fmla="*/ 247 h 2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0" h="247">
                  <a:moveTo>
                    <a:pt x="528" y="115"/>
                  </a:moveTo>
                  <a:lnTo>
                    <a:pt x="530" y="107"/>
                  </a:lnTo>
                  <a:lnTo>
                    <a:pt x="520" y="96"/>
                  </a:lnTo>
                  <a:lnTo>
                    <a:pt x="516" y="101"/>
                  </a:lnTo>
                  <a:lnTo>
                    <a:pt x="502" y="99"/>
                  </a:lnTo>
                  <a:lnTo>
                    <a:pt x="469" y="76"/>
                  </a:lnTo>
                  <a:lnTo>
                    <a:pt x="444" y="80"/>
                  </a:lnTo>
                  <a:lnTo>
                    <a:pt x="431" y="70"/>
                  </a:lnTo>
                  <a:lnTo>
                    <a:pt x="427" y="77"/>
                  </a:lnTo>
                  <a:lnTo>
                    <a:pt x="382" y="36"/>
                  </a:lnTo>
                  <a:lnTo>
                    <a:pt x="360" y="25"/>
                  </a:lnTo>
                  <a:lnTo>
                    <a:pt x="360" y="17"/>
                  </a:lnTo>
                  <a:lnTo>
                    <a:pt x="347" y="22"/>
                  </a:lnTo>
                  <a:lnTo>
                    <a:pt x="337" y="32"/>
                  </a:lnTo>
                  <a:lnTo>
                    <a:pt x="324" y="32"/>
                  </a:lnTo>
                  <a:lnTo>
                    <a:pt x="323" y="23"/>
                  </a:lnTo>
                  <a:lnTo>
                    <a:pt x="308" y="25"/>
                  </a:lnTo>
                  <a:lnTo>
                    <a:pt x="302" y="17"/>
                  </a:lnTo>
                  <a:lnTo>
                    <a:pt x="291" y="22"/>
                  </a:lnTo>
                  <a:lnTo>
                    <a:pt x="289" y="13"/>
                  </a:lnTo>
                  <a:lnTo>
                    <a:pt x="280" y="3"/>
                  </a:lnTo>
                  <a:lnTo>
                    <a:pt x="256" y="0"/>
                  </a:lnTo>
                  <a:lnTo>
                    <a:pt x="249" y="9"/>
                  </a:lnTo>
                  <a:lnTo>
                    <a:pt x="223" y="13"/>
                  </a:lnTo>
                  <a:lnTo>
                    <a:pt x="183" y="26"/>
                  </a:lnTo>
                  <a:lnTo>
                    <a:pt x="164" y="25"/>
                  </a:lnTo>
                  <a:lnTo>
                    <a:pt x="167" y="32"/>
                  </a:lnTo>
                  <a:lnTo>
                    <a:pt x="173" y="32"/>
                  </a:lnTo>
                  <a:lnTo>
                    <a:pt x="170" y="42"/>
                  </a:lnTo>
                  <a:lnTo>
                    <a:pt x="167" y="45"/>
                  </a:lnTo>
                  <a:lnTo>
                    <a:pt x="171" y="54"/>
                  </a:lnTo>
                  <a:lnTo>
                    <a:pt x="161" y="61"/>
                  </a:lnTo>
                  <a:lnTo>
                    <a:pt x="184" y="69"/>
                  </a:lnTo>
                  <a:lnTo>
                    <a:pt x="180" y="80"/>
                  </a:lnTo>
                  <a:lnTo>
                    <a:pt x="159" y="80"/>
                  </a:lnTo>
                  <a:lnTo>
                    <a:pt x="142" y="73"/>
                  </a:lnTo>
                  <a:lnTo>
                    <a:pt x="122" y="74"/>
                  </a:lnTo>
                  <a:lnTo>
                    <a:pt x="111" y="83"/>
                  </a:lnTo>
                  <a:lnTo>
                    <a:pt x="97" y="74"/>
                  </a:lnTo>
                  <a:lnTo>
                    <a:pt x="97" y="83"/>
                  </a:lnTo>
                  <a:lnTo>
                    <a:pt x="79" y="66"/>
                  </a:lnTo>
                  <a:lnTo>
                    <a:pt x="62" y="61"/>
                  </a:lnTo>
                  <a:lnTo>
                    <a:pt x="56" y="66"/>
                  </a:lnTo>
                  <a:lnTo>
                    <a:pt x="42" y="64"/>
                  </a:lnTo>
                  <a:lnTo>
                    <a:pt x="28" y="73"/>
                  </a:lnTo>
                  <a:lnTo>
                    <a:pt x="18" y="83"/>
                  </a:lnTo>
                  <a:lnTo>
                    <a:pt x="24" y="92"/>
                  </a:lnTo>
                  <a:lnTo>
                    <a:pt x="20" y="96"/>
                  </a:lnTo>
                  <a:lnTo>
                    <a:pt x="5" y="83"/>
                  </a:lnTo>
                  <a:lnTo>
                    <a:pt x="0" y="118"/>
                  </a:lnTo>
                  <a:lnTo>
                    <a:pt x="7" y="121"/>
                  </a:lnTo>
                  <a:lnTo>
                    <a:pt x="14" y="131"/>
                  </a:lnTo>
                  <a:lnTo>
                    <a:pt x="24" y="131"/>
                  </a:lnTo>
                  <a:lnTo>
                    <a:pt x="36" y="147"/>
                  </a:lnTo>
                  <a:lnTo>
                    <a:pt x="29" y="150"/>
                  </a:lnTo>
                  <a:lnTo>
                    <a:pt x="39" y="155"/>
                  </a:lnTo>
                  <a:lnTo>
                    <a:pt x="38" y="150"/>
                  </a:lnTo>
                  <a:lnTo>
                    <a:pt x="62" y="140"/>
                  </a:lnTo>
                  <a:lnTo>
                    <a:pt x="84" y="142"/>
                  </a:lnTo>
                  <a:lnTo>
                    <a:pt x="102" y="153"/>
                  </a:lnTo>
                  <a:lnTo>
                    <a:pt x="114" y="174"/>
                  </a:lnTo>
                  <a:lnTo>
                    <a:pt x="79" y="172"/>
                  </a:lnTo>
                  <a:lnTo>
                    <a:pt x="73" y="180"/>
                  </a:lnTo>
                  <a:lnTo>
                    <a:pt x="79" y="187"/>
                  </a:lnTo>
                  <a:lnTo>
                    <a:pt x="62" y="185"/>
                  </a:lnTo>
                  <a:lnTo>
                    <a:pt x="62" y="190"/>
                  </a:lnTo>
                  <a:lnTo>
                    <a:pt x="70" y="193"/>
                  </a:lnTo>
                  <a:lnTo>
                    <a:pt x="88" y="215"/>
                  </a:lnTo>
                  <a:lnTo>
                    <a:pt x="98" y="215"/>
                  </a:lnTo>
                  <a:lnTo>
                    <a:pt x="98" y="228"/>
                  </a:lnTo>
                  <a:lnTo>
                    <a:pt x="100" y="231"/>
                  </a:lnTo>
                  <a:lnTo>
                    <a:pt x="107" y="225"/>
                  </a:lnTo>
                  <a:lnTo>
                    <a:pt x="119" y="223"/>
                  </a:lnTo>
                  <a:lnTo>
                    <a:pt x="142" y="244"/>
                  </a:lnTo>
                  <a:lnTo>
                    <a:pt x="150" y="244"/>
                  </a:lnTo>
                  <a:lnTo>
                    <a:pt x="135" y="177"/>
                  </a:lnTo>
                  <a:lnTo>
                    <a:pt x="168" y="166"/>
                  </a:lnTo>
                  <a:lnTo>
                    <a:pt x="223" y="203"/>
                  </a:lnTo>
                  <a:lnTo>
                    <a:pt x="264" y="200"/>
                  </a:lnTo>
                  <a:lnTo>
                    <a:pt x="282" y="215"/>
                  </a:lnTo>
                  <a:lnTo>
                    <a:pt x="285" y="231"/>
                  </a:lnTo>
                  <a:lnTo>
                    <a:pt x="295" y="232"/>
                  </a:lnTo>
                  <a:lnTo>
                    <a:pt x="299" y="244"/>
                  </a:lnTo>
                  <a:lnTo>
                    <a:pt x="326" y="247"/>
                  </a:lnTo>
                  <a:lnTo>
                    <a:pt x="347" y="228"/>
                  </a:lnTo>
                  <a:lnTo>
                    <a:pt x="348" y="225"/>
                  </a:lnTo>
                  <a:lnTo>
                    <a:pt x="350" y="217"/>
                  </a:lnTo>
                  <a:lnTo>
                    <a:pt x="381" y="222"/>
                  </a:lnTo>
                  <a:lnTo>
                    <a:pt x="382" y="212"/>
                  </a:lnTo>
                  <a:lnTo>
                    <a:pt x="391" y="210"/>
                  </a:lnTo>
                  <a:lnTo>
                    <a:pt x="409" y="215"/>
                  </a:lnTo>
                  <a:lnTo>
                    <a:pt x="461" y="216"/>
                  </a:lnTo>
                  <a:lnTo>
                    <a:pt x="478" y="225"/>
                  </a:lnTo>
                  <a:lnTo>
                    <a:pt x="480" y="210"/>
                  </a:lnTo>
                  <a:lnTo>
                    <a:pt x="464" y="182"/>
                  </a:lnTo>
                  <a:lnTo>
                    <a:pt x="466" y="177"/>
                  </a:lnTo>
                  <a:lnTo>
                    <a:pt x="489" y="175"/>
                  </a:lnTo>
                  <a:lnTo>
                    <a:pt x="486" y="140"/>
                  </a:lnTo>
                  <a:lnTo>
                    <a:pt x="514" y="144"/>
                  </a:lnTo>
                  <a:lnTo>
                    <a:pt x="523" y="143"/>
                  </a:lnTo>
                  <a:lnTo>
                    <a:pt x="517" y="120"/>
                  </a:lnTo>
                  <a:lnTo>
                    <a:pt x="528" y="1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85" name="Freeform 240"/>
            <p:cNvSpPr>
              <a:spLocks/>
            </p:cNvSpPr>
            <p:nvPr/>
          </p:nvSpPr>
          <p:spPr bwMode="auto">
            <a:xfrm>
              <a:off x="5392738" y="2260625"/>
              <a:ext cx="944562" cy="385763"/>
            </a:xfrm>
            <a:custGeom>
              <a:avLst/>
              <a:gdLst>
                <a:gd name="T0" fmla="*/ 2147483647 w 530"/>
                <a:gd name="T1" fmla="*/ 2147483647 h 247"/>
                <a:gd name="T2" fmla="*/ 2147483647 w 530"/>
                <a:gd name="T3" fmla="*/ 2147483647 h 247"/>
                <a:gd name="T4" fmla="*/ 2147483647 w 530"/>
                <a:gd name="T5" fmla="*/ 2147483647 h 247"/>
                <a:gd name="T6" fmla="*/ 2147483647 w 530"/>
                <a:gd name="T7" fmla="*/ 2147483647 h 247"/>
                <a:gd name="T8" fmla="*/ 2147483647 w 530"/>
                <a:gd name="T9" fmla="*/ 2147483647 h 247"/>
                <a:gd name="T10" fmla="*/ 2147483647 w 530"/>
                <a:gd name="T11" fmla="*/ 2147483647 h 247"/>
                <a:gd name="T12" fmla="*/ 2147483647 w 530"/>
                <a:gd name="T13" fmla="*/ 2147483647 h 247"/>
                <a:gd name="T14" fmla="*/ 2147483647 w 530"/>
                <a:gd name="T15" fmla="*/ 2147483647 h 247"/>
                <a:gd name="T16" fmla="*/ 2147483647 w 530"/>
                <a:gd name="T17" fmla="*/ 2147483647 h 247"/>
                <a:gd name="T18" fmla="*/ 2147483647 w 530"/>
                <a:gd name="T19" fmla="*/ 2147483647 h 247"/>
                <a:gd name="T20" fmla="*/ 2147483647 w 530"/>
                <a:gd name="T21" fmla="*/ 0 h 247"/>
                <a:gd name="T22" fmla="*/ 2147483647 w 530"/>
                <a:gd name="T23" fmla="*/ 2147483647 h 247"/>
                <a:gd name="T24" fmla="*/ 2147483647 w 530"/>
                <a:gd name="T25" fmla="*/ 2147483647 h 247"/>
                <a:gd name="T26" fmla="*/ 2147483647 w 530"/>
                <a:gd name="T27" fmla="*/ 2147483647 h 247"/>
                <a:gd name="T28" fmla="*/ 2147483647 w 530"/>
                <a:gd name="T29" fmla="*/ 2147483647 h 247"/>
                <a:gd name="T30" fmla="*/ 2147483647 w 530"/>
                <a:gd name="T31" fmla="*/ 2147483647 h 247"/>
                <a:gd name="T32" fmla="*/ 2147483647 w 530"/>
                <a:gd name="T33" fmla="*/ 2147483647 h 247"/>
                <a:gd name="T34" fmla="*/ 2147483647 w 530"/>
                <a:gd name="T35" fmla="*/ 2147483647 h 247"/>
                <a:gd name="T36" fmla="*/ 2147483647 w 530"/>
                <a:gd name="T37" fmla="*/ 2147483647 h 247"/>
                <a:gd name="T38" fmla="*/ 2147483647 w 530"/>
                <a:gd name="T39" fmla="*/ 2147483647 h 247"/>
                <a:gd name="T40" fmla="*/ 2147483647 w 530"/>
                <a:gd name="T41" fmla="*/ 2147483647 h 247"/>
                <a:gd name="T42" fmla="*/ 2147483647 w 530"/>
                <a:gd name="T43" fmla="*/ 2147483647 h 247"/>
                <a:gd name="T44" fmla="*/ 2147483647 w 530"/>
                <a:gd name="T45" fmla="*/ 2147483647 h 247"/>
                <a:gd name="T46" fmla="*/ 2147483647 w 530"/>
                <a:gd name="T47" fmla="*/ 2147483647 h 247"/>
                <a:gd name="T48" fmla="*/ 0 w 530"/>
                <a:gd name="T49" fmla="*/ 2147483647 h 247"/>
                <a:gd name="T50" fmla="*/ 2147483647 w 530"/>
                <a:gd name="T51" fmla="*/ 2147483647 h 247"/>
                <a:gd name="T52" fmla="*/ 2147483647 w 530"/>
                <a:gd name="T53" fmla="*/ 2147483647 h 247"/>
                <a:gd name="T54" fmla="*/ 2147483647 w 530"/>
                <a:gd name="T55" fmla="*/ 2147483647 h 247"/>
                <a:gd name="T56" fmla="*/ 2147483647 w 530"/>
                <a:gd name="T57" fmla="*/ 2147483647 h 247"/>
                <a:gd name="T58" fmla="*/ 2147483647 w 530"/>
                <a:gd name="T59" fmla="*/ 2147483647 h 247"/>
                <a:gd name="T60" fmla="*/ 2147483647 w 530"/>
                <a:gd name="T61" fmla="*/ 2147483647 h 247"/>
                <a:gd name="T62" fmla="*/ 2147483647 w 530"/>
                <a:gd name="T63" fmla="*/ 2147483647 h 247"/>
                <a:gd name="T64" fmla="*/ 2147483647 w 530"/>
                <a:gd name="T65" fmla="*/ 2147483647 h 247"/>
                <a:gd name="T66" fmla="*/ 2147483647 w 530"/>
                <a:gd name="T67" fmla="*/ 2147483647 h 247"/>
                <a:gd name="T68" fmla="*/ 2147483647 w 530"/>
                <a:gd name="T69" fmla="*/ 2147483647 h 247"/>
                <a:gd name="T70" fmla="*/ 2147483647 w 530"/>
                <a:gd name="T71" fmla="*/ 2147483647 h 247"/>
                <a:gd name="T72" fmla="*/ 2147483647 w 530"/>
                <a:gd name="T73" fmla="*/ 2147483647 h 247"/>
                <a:gd name="T74" fmla="*/ 2147483647 w 530"/>
                <a:gd name="T75" fmla="*/ 2147483647 h 247"/>
                <a:gd name="T76" fmla="*/ 2147483647 w 530"/>
                <a:gd name="T77" fmla="*/ 2147483647 h 247"/>
                <a:gd name="T78" fmla="*/ 2147483647 w 530"/>
                <a:gd name="T79" fmla="*/ 2147483647 h 247"/>
                <a:gd name="T80" fmla="*/ 2147483647 w 530"/>
                <a:gd name="T81" fmla="*/ 2147483647 h 247"/>
                <a:gd name="T82" fmla="*/ 2147483647 w 530"/>
                <a:gd name="T83" fmla="*/ 2147483647 h 247"/>
                <a:gd name="T84" fmla="*/ 2147483647 w 530"/>
                <a:gd name="T85" fmla="*/ 2147483647 h 247"/>
                <a:gd name="T86" fmla="*/ 2147483647 w 530"/>
                <a:gd name="T87" fmla="*/ 2147483647 h 247"/>
                <a:gd name="T88" fmla="*/ 2147483647 w 530"/>
                <a:gd name="T89" fmla="*/ 2147483647 h 247"/>
                <a:gd name="T90" fmla="*/ 2147483647 w 530"/>
                <a:gd name="T91" fmla="*/ 2147483647 h 247"/>
                <a:gd name="T92" fmla="*/ 2147483647 w 530"/>
                <a:gd name="T93" fmla="*/ 2147483647 h 247"/>
                <a:gd name="T94" fmla="*/ 2147483647 w 530"/>
                <a:gd name="T95" fmla="*/ 2147483647 h 247"/>
                <a:gd name="T96" fmla="*/ 2147483647 w 530"/>
                <a:gd name="T97" fmla="*/ 2147483647 h 247"/>
                <a:gd name="T98" fmla="*/ 2147483647 w 530"/>
                <a:gd name="T99" fmla="*/ 2147483647 h 247"/>
                <a:gd name="T100" fmla="*/ 2147483647 w 530"/>
                <a:gd name="T101" fmla="*/ 2147483647 h 2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0"/>
                <a:gd name="T154" fmla="*/ 0 h 247"/>
                <a:gd name="T155" fmla="*/ 530 w 530"/>
                <a:gd name="T156" fmla="*/ 247 h 2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0" h="247">
                  <a:moveTo>
                    <a:pt x="528" y="115"/>
                  </a:moveTo>
                  <a:lnTo>
                    <a:pt x="530" y="107"/>
                  </a:lnTo>
                  <a:lnTo>
                    <a:pt x="520" y="96"/>
                  </a:lnTo>
                  <a:lnTo>
                    <a:pt x="516" y="101"/>
                  </a:lnTo>
                  <a:lnTo>
                    <a:pt x="502" y="99"/>
                  </a:lnTo>
                  <a:lnTo>
                    <a:pt x="469" y="76"/>
                  </a:lnTo>
                  <a:lnTo>
                    <a:pt x="444" y="80"/>
                  </a:lnTo>
                  <a:lnTo>
                    <a:pt x="431" y="70"/>
                  </a:lnTo>
                  <a:lnTo>
                    <a:pt x="427" y="77"/>
                  </a:lnTo>
                  <a:lnTo>
                    <a:pt x="382" y="36"/>
                  </a:lnTo>
                  <a:lnTo>
                    <a:pt x="360" y="25"/>
                  </a:lnTo>
                  <a:lnTo>
                    <a:pt x="360" y="17"/>
                  </a:lnTo>
                  <a:lnTo>
                    <a:pt x="347" y="22"/>
                  </a:lnTo>
                  <a:lnTo>
                    <a:pt x="337" y="32"/>
                  </a:lnTo>
                  <a:lnTo>
                    <a:pt x="324" y="32"/>
                  </a:lnTo>
                  <a:lnTo>
                    <a:pt x="323" y="23"/>
                  </a:lnTo>
                  <a:lnTo>
                    <a:pt x="308" y="25"/>
                  </a:lnTo>
                  <a:lnTo>
                    <a:pt x="302" y="17"/>
                  </a:lnTo>
                  <a:lnTo>
                    <a:pt x="291" y="22"/>
                  </a:lnTo>
                  <a:lnTo>
                    <a:pt x="289" y="13"/>
                  </a:lnTo>
                  <a:lnTo>
                    <a:pt x="280" y="3"/>
                  </a:lnTo>
                  <a:lnTo>
                    <a:pt x="256" y="0"/>
                  </a:lnTo>
                  <a:lnTo>
                    <a:pt x="249" y="9"/>
                  </a:lnTo>
                  <a:lnTo>
                    <a:pt x="223" y="13"/>
                  </a:lnTo>
                  <a:lnTo>
                    <a:pt x="183" y="26"/>
                  </a:lnTo>
                  <a:lnTo>
                    <a:pt x="164" y="25"/>
                  </a:lnTo>
                  <a:lnTo>
                    <a:pt x="167" y="32"/>
                  </a:lnTo>
                  <a:lnTo>
                    <a:pt x="173" y="32"/>
                  </a:lnTo>
                  <a:lnTo>
                    <a:pt x="170" y="42"/>
                  </a:lnTo>
                  <a:lnTo>
                    <a:pt x="167" y="45"/>
                  </a:lnTo>
                  <a:lnTo>
                    <a:pt x="171" y="54"/>
                  </a:lnTo>
                  <a:lnTo>
                    <a:pt x="161" y="61"/>
                  </a:lnTo>
                  <a:lnTo>
                    <a:pt x="184" y="69"/>
                  </a:lnTo>
                  <a:lnTo>
                    <a:pt x="180" y="80"/>
                  </a:lnTo>
                  <a:lnTo>
                    <a:pt x="159" y="80"/>
                  </a:lnTo>
                  <a:lnTo>
                    <a:pt x="142" y="73"/>
                  </a:lnTo>
                  <a:lnTo>
                    <a:pt x="122" y="74"/>
                  </a:lnTo>
                  <a:lnTo>
                    <a:pt x="111" y="83"/>
                  </a:lnTo>
                  <a:lnTo>
                    <a:pt x="97" y="74"/>
                  </a:lnTo>
                  <a:lnTo>
                    <a:pt x="97" y="83"/>
                  </a:lnTo>
                  <a:lnTo>
                    <a:pt x="79" y="66"/>
                  </a:lnTo>
                  <a:lnTo>
                    <a:pt x="62" y="61"/>
                  </a:lnTo>
                  <a:lnTo>
                    <a:pt x="56" y="66"/>
                  </a:lnTo>
                  <a:lnTo>
                    <a:pt x="42" y="64"/>
                  </a:lnTo>
                  <a:lnTo>
                    <a:pt x="28" y="73"/>
                  </a:lnTo>
                  <a:lnTo>
                    <a:pt x="18" y="83"/>
                  </a:lnTo>
                  <a:lnTo>
                    <a:pt x="24" y="92"/>
                  </a:lnTo>
                  <a:lnTo>
                    <a:pt x="20" y="96"/>
                  </a:lnTo>
                  <a:lnTo>
                    <a:pt x="5" y="83"/>
                  </a:lnTo>
                  <a:lnTo>
                    <a:pt x="0" y="118"/>
                  </a:lnTo>
                  <a:lnTo>
                    <a:pt x="7" y="121"/>
                  </a:lnTo>
                  <a:lnTo>
                    <a:pt x="14" y="131"/>
                  </a:lnTo>
                  <a:lnTo>
                    <a:pt x="24" y="131"/>
                  </a:lnTo>
                  <a:lnTo>
                    <a:pt x="36" y="147"/>
                  </a:lnTo>
                  <a:lnTo>
                    <a:pt x="29" y="150"/>
                  </a:lnTo>
                  <a:lnTo>
                    <a:pt x="39" y="155"/>
                  </a:lnTo>
                  <a:lnTo>
                    <a:pt x="38" y="150"/>
                  </a:lnTo>
                  <a:lnTo>
                    <a:pt x="62" y="140"/>
                  </a:lnTo>
                  <a:lnTo>
                    <a:pt x="84" y="142"/>
                  </a:lnTo>
                  <a:lnTo>
                    <a:pt x="102" y="153"/>
                  </a:lnTo>
                  <a:lnTo>
                    <a:pt x="114" y="174"/>
                  </a:lnTo>
                  <a:lnTo>
                    <a:pt x="79" y="172"/>
                  </a:lnTo>
                  <a:lnTo>
                    <a:pt x="73" y="180"/>
                  </a:lnTo>
                  <a:lnTo>
                    <a:pt x="79" y="187"/>
                  </a:lnTo>
                  <a:lnTo>
                    <a:pt x="62" y="185"/>
                  </a:lnTo>
                  <a:lnTo>
                    <a:pt x="62" y="190"/>
                  </a:lnTo>
                  <a:lnTo>
                    <a:pt x="70" y="193"/>
                  </a:lnTo>
                  <a:lnTo>
                    <a:pt x="88" y="215"/>
                  </a:lnTo>
                  <a:lnTo>
                    <a:pt x="98" y="215"/>
                  </a:lnTo>
                  <a:lnTo>
                    <a:pt x="98" y="228"/>
                  </a:lnTo>
                  <a:lnTo>
                    <a:pt x="100" y="231"/>
                  </a:lnTo>
                  <a:lnTo>
                    <a:pt x="107" y="225"/>
                  </a:lnTo>
                  <a:lnTo>
                    <a:pt x="119" y="223"/>
                  </a:lnTo>
                  <a:lnTo>
                    <a:pt x="142" y="244"/>
                  </a:lnTo>
                  <a:lnTo>
                    <a:pt x="150" y="244"/>
                  </a:lnTo>
                  <a:lnTo>
                    <a:pt x="135" y="177"/>
                  </a:lnTo>
                  <a:lnTo>
                    <a:pt x="168" y="166"/>
                  </a:lnTo>
                  <a:lnTo>
                    <a:pt x="223" y="203"/>
                  </a:lnTo>
                  <a:lnTo>
                    <a:pt x="264" y="200"/>
                  </a:lnTo>
                  <a:lnTo>
                    <a:pt x="282" y="215"/>
                  </a:lnTo>
                  <a:lnTo>
                    <a:pt x="285" y="231"/>
                  </a:lnTo>
                  <a:lnTo>
                    <a:pt x="295" y="232"/>
                  </a:lnTo>
                  <a:lnTo>
                    <a:pt x="299" y="244"/>
                  </a:lnTo>
                  <a:lnTo>
                    <a:pt x="326" y="247"/>
                  </a:lnTo>
                  <a:lnTo>
                    <a:pt x="347" y="228"/>
                  </a:lnTo>
                  <a:lnTo>
                    <a:pt x="348" y="225"/>
                  </a:lnTo>
                  <a:lnTo>
                    <a:pt x="350" y="217"/>
                  </a:lnTo>
                  <a:lnTo>
                    <a:pt x="381" y="222"/>
                  </a:lnTo>
                  <a:lnTo>
                    <a:pt x="382" y="212"/>
                  </a:lnTo>
                  <a:lnTo>
                    <a:pt x="391" y="210"/>
                  </a:lnTo>
                  <a:lnTo>
                    <a:pt x="409" y="215"/>
                  </a:lnTo>
                  <a:lnTo>
                    <a:pt x="461" y="216"/>
                  </a:lnTo>
                  <a:lnTo>
                    <a:pt x="478" y="225"/>
                  </a:lnTo>
                  <a:lnTo>
                    <a:pt x="480" y="210"/>
                  </a:lnTo>
                  <a:lnTo>
                    <a:pt x="464" y="182"/>
                  </a:lnTo>
                  <a:lnTo>
                    <a:pt x="466" y="177"/>
                  </a:lnTo>
                  <a:lnTo>
                    <a:pt x="489" y="175"/>
                  </a:lnTo>
                  <a:lnTo>
                    <a:pt x="486" y="140"/>
                  </a:lnTo>
                  <a:lnTo>
                    <a:pt x="514" y="144"/>
                  </a:lnTo>
                  <a:lnTo>
                    <a:pt x="523" y="143"/>
                  </a:lnTo>
                  <a:lnTo>
                    <a:pt x="517" y="120"/>
                  </a:lnTo>
                  <a:lnTo>
                    <a:pt x="528" y="11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86" name="Freeform 241"/>
            <p:cNvSpPr>
              <a:spLocks/>
            </p:cNvSpPr>
            <p:nvPr/>
          </p:nvSpPr>
          <p:spPr bwMode="auto">
            <a:xfrm>
              <a:off x="4895850" y="1733575"/>
              <a:ext cx="3278188" cy="904875"/>
            </a:xfrm>
            <a:custGeom>
              <a:avLst/>
              <a:gdLst>
                <a:gd name="T0" fmla="*/ 2147483647 w 1830"/>
                <a:gd name="T1" fmla="*/ 2147483647 h 581"/>
                <a:gd name="T2" fmla="*/ 2147483647 w 1830"/>
                <a:gd name="T3" fmla="*/ 2147483647 h 581"/>
                <a:gd name="T4" fmla="*/ 2147483647 w 1830"/>
                <a:gd name="T5" fmla="*/ 2147483647 h 581"/>
                <a:gd name="T6" fmla="*/ 2147483647 w 1830"/>
                <a:gd name="T7" fmla="*/ 2147483647 h 581"/>
                <a:gd name="T8" fmla="*/ 2147483647 w 1830"/>
                <a:gd name="T9" fmla="*/ 2147483647 h 581"/>
                <a:gd name="T10" fmla="*/ 2147483647 w 1830"/>
                <a:gd name="T11" fmla="*/ 2147483647 h 581"/>
                <a:gd name="T12" fmla="*/ 2147483647 w 1830"/>
                <a:gd name="T13" fmla="*/ 2147483647 h 581"/>
                <a:gd name="T14" fmla="*/ 2147483647 w 1830"/>
                <a:gd name="T15" fmla="*/ 2147483647 h 581"/>
                <a:gd name="T16" fmla="*/ 2147483647 w 1830"/>
                <a:gd name="T17" fmla="*/ 2147483647 h 581"/>
                <a:gd name="T18" fmla="*/ 2147483647 w 1830"/>
                <a:gd name="T19" fmla="*/ 2147483647 h 581"/>
                <a:gd name="T20" fmla="*/ 2147483647 w 1830"/>
                <a:gd name="T21" fmla="*/ 2147483647 h 581"/>
                <a:gd name="T22" fmla="*/ 2147483647 w 1830"/>
                <a:gd name="T23" fmla="*/ 2147483647 h 581"/>
                <a:gd name="T24" fmla="*/ 2147483647 w 1830"/>
                <a:gd name="T25" fmla="*/ 2147483647 h 581"/>
                <a:gd name="T26" fmla="*/ 2147483647 w 1830"/>
                <a:gd name="T27" fmla="*/ 2147483647 h 581"/>
                <a:gd name="T28" fmla="*/ 2147483647 w 1830"/>
                <a:gd name="T29" fmla="*/ 2147483647 h 581"/>
                <a:gd name="T30" fmla="*/ 2147483647 w 1830"/>
                <a:gd name="T31" fmla="*/ 2147483647 h 581"/>
                <a:gd name="T32" fmla="*/ 2147483647 w 1830"/>
                <a:gd name="T33" fmla="*/ 2147483647 h 581"/>
                <a:gd name="T34" fmla="*/ 2147483647 w 1830"/>
                <a:gd name="T35" fmla="*/ 2147483647 h 581"/>
                <a:gd name="T36" fmla="*/ 2147483647 w 1830"/>
                <a:gd name="T37" fmla="*/ 2147483647 h 581"/>
                <a:gd name="T38" fmla="*/ 2147483647 w 1830"/>
                <a:gd name="T39" fmla="*/ 2147483647 h 581"/>
                <a:gd name="T40" fmla="*/ 2147483647 w 1830"/>
                <a:gd name="T41" fmla="*/ 2147483647 h 581"/>
                <a:gd name="T42" fmla="*/ 2147483647 w 1830"/>
                <a:gd name="T43" fmla="*/ 2147483647 h 581"/>
                <a:gd name="T44" fmla="*/ 2147483647 w 1830"/>
                <a:gd name="T45" fmla="*/ 2147483647 h 581"/>
                <a:gd name="T46" fmla="*/ 2147483647 w 1830"/>
                <a:gd name="T47" fmla="*/ 2147483647 h 581"/>
                <a:gd name="T48" fmla="*/ 2147483647 w 1830"/>
                <a:gd name="T49" fmla="*/ 2147483647 h 581"/>
                <a:gd name="T50" fmla="*/ 2147483647 w 1830"/>
                <a:gd name="T51" fmla="*/ 2147483647 h 581"/>
                <a:gd name="T52" fmla="*/ 2147483647 w 1830"/>
                <a:gd name="T53" fmla="*/ 2147483647 h 581"/>
                <a:gd name="T54" fmla="*/ 2147483647 w 1830"/>
                <a:gd name="T55" fmla="*/ 2147483647 h 581"/>
                <a:gd name="T56" fmla="*/ 2147483647 w 1830"/>
                <a:gd name="T57" fmla="*/ 2147483647 h 581"/>
                <a:gd name="T58" fmla="*/ 2147483647 w 1830"/>
                <a:gd name="T59" fmla="*/ 2147483647 h 581"/>
                <a:gd name="T60" fmla="*/ 2147483647 w 1830"/>
                <a:gd name="T61" fmla="*/ 2147483647 h 581"/>
                <a:gd name="T62" fmla="*/ 2147483647 w 1830"/>
                <a:gd name="T63" fmla="*/ 2147483647 h 581"/>
                <a:gd name="T64" fmla="*/ 2147483647 w 1830"/>
                <a:gd name="T65" fmla="*/ 2147483647 h 581"/>
                <a:gd name="T66" fmla="*/ 2147483647 w 1830"/>
                <a:gd name="T67" fmla="*/ 2147483647 h 581"/>
                <a:gd name="T68" fmla="*/ 2147483647 w 1830"/>
                <a:gd name="T69" fmla="*/ 2147483647 h 581"/>
                <a:gd name="T70" fmla="*/ 2147483647 w 1830"/>
                <a:gd name="T71" fmla="*/ 2147483647 h 581"/>
                <a:gd name="T72" fmla="*/ 2147483647 w 1830"/>
                <a:gd name="T73" fmla="*/ 2147483647 h 581"/>
                <a:gd name="T74" fmla="*/ 2147483647 w 1830"/>
                <a:gd name="T75" fmla="*/ 2147483647 h 581"/>
                <a:gd name="T76" fmla="*/ 2147483647 w 1830"/>
                <a:gd name="T77" fmla="*/ 2147483647 h 581"/>
                <a:gd name="T78" fmla="*/ 2147483647 w 1830"/>
                <a:gd name="T79" fmla="*/ 2147483647 h 581"/>
                <a:gd name="T80" fmla="*/ 2147483647 w 1830"/>
                <a:gd name="T81" fmla="*/ 2147483647 h 581"/>
                <a:gd name="T82" fmla="*/ 2147483647 w 1830"/>
                <a:gd name="T83" fmla="*/ 2147483647 h 581"/>
                <a:gd name="T84" fmla="*/ 2147483647 w 1830"/>
                <a:gd name="T85" fmla="*/ 2147483647 h 581"/>
                <a:gd name="T86" fmla="*/ 2147483647 w 1830"/>
                <a:gd name="T87" fmla="*/ 2147483647 h 581"/>
                <a:gd name="T88" fmla="*/ 2147483647 w 1830"/>
                <a:gd name="T89" fmla="*/ 2147483647 h 581"/>
                <a:gd name="T90" fmla="*/ 2147483647 w 1830"/>
                <a:gd name="T91" fmla="*/ 2147483647 h 581"/>
                <a:gd name="T92" fmla="*/ 2147483647 w 1830"/>
                <a:gd name="T93" fmla="*/ 2147483647 h 581"/>
                <a:gd name="T94" fmla="*/ 2147483647 w 1830"/>
                <a:gd name="T95" fmla="*/ 2147483647 h 581"/>
                <a:gd name="T96" fmla="*/ 2147483647 w 1830"/>
                <a:gd name="T97" fmla="*/ 2147483647 h 581"/>
                <a:gd name="T98" fmla="*/ 2147483647 w 1830"/>
                <a:gd name="T99" fmla="*/ 2147483647 h 581"/>
                <a:gd name="T100" fmla="*/ 2147483647 w 1830"/>
                <a:gd name="T101" fmla="*/ 2147483647 h 581"/>
                <a:gd name="T102" fmla="*/ 2147483647 w 1830"/>
                <a:gd name="T103" fmla="*/ 2147483647 h 581"/>
                <a:gd name="T104" fmla="*/ 2147483647 w 1830"/>
                <a:gd name="T105" fmla="*/ 2147483647 h 581"/>
                <a:gd name="T106" fmla="*/ 2147483647 w 1830"/>
                <a:gd name="T107" fmla="*/ 2147483647 h 581"/>
                <a:gd name="T108" fmla="*/ 2147483647 w 1830"/>
                <a:gd name="T109" fmla="*/ 2147483647 h 581"/>
                <a:gd name="T110" fmla="*/ 2147483647 w 1830"/>
                <a:gd name="T111" fmla="*/ 2147483647 h 581"/>
                <a:gd name="T112" fmla="*/ 2147483647 w 1830"/>
                <a:gd name="T113" fmla="*/ 2147483647 h 581"/>
                <a:gd name="T114" fmla="*/ 2147483647 w 1830"/>
                <a:gd name="T115" fmla="*/ 2147483647 h 581"/>
                <a:gd name="T116" fmla="*/ 2147483647 w 1830"/>
                <a:gd name="T117" fmla="*/ 0 h 581"/>
                <a:gd name="T118" fmla="*/ 2147483647 w 1830"/>
                <a:gd name="T119" fmla="*/ 2147483647 h 581"/>
                <a:gd name="T120" fmla="*/ 2147483647 w 1830"/>
                <a:gd name="T121" fmla="*/ 2147483647 h 5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0"/>
                <a:gd name="T184" fmla="*/ 0 h 581"/>
                <a:gd name="T185" fmla="*/ 1830 w 1830"/>
                <a:gd name="T186" fmla="*/ 581 h 5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0" h="581">
                  <a:moveTo>
                    <a:pt x="481" y="74"/>
                  </a:moveTo>
                  <a:lnTo>
                    <a:pt x="468" y="89"/>
                  </a:lnTo>
                  <a:lnTo>
                    <a:pt x="487" y="99"/>
                  </a:lnTo>
                  <a:lnTo>
                    <a:pt x="487" y="112"/>
                  </a:lnTo>
                  <a:lnTo>
                    <a:pt x="494" y="121"/>
                  </a:lnTo>
                  <a:lnTo>
                    <a:pt x="505" y="125"/>
                  </a:lnTo>
                  <a:lnTo>
                    <a:pt x="516" y="143"/>
                  </a:lnTo>
                  <a:lnTo>
                    <a:pt x="506" y="155"/>
                  </a:lnTo>
                  <a:lnTo>
                    <a:pt x="489" y="163"/>
                  </a:lnTo>
                  <a:lnTo>
                    <a:pt x="474" y="157"/>
                  </a:lnTo>
                  <a:lnTo>
                    <a:pt x="492" y="147"/>
                  </a:lnTo>
                  <a:lnTo>
                    <a:pt x="494" y="128"/>
                  </a:lnTo>
                  <a:lnTo>
                    <a:pt x="480" y="122"/>
                  </a:lnTo>
                  <a:lnTo>
                    <a:pt x="464" y="92"/>
                  </a:lnTo>
                  <a:lnTo>
                    <a:pt x="453" y="86"/>
                  </a:lnTo>
                  <a:lnTo>
                    <a:pt x="453" y="68"/>
                  </a:lnTo>
                  <a:lnTo>
                    <a:pt x="437" y="63"/>
                  </a:lnTo>
                  <a:lnTo>
                    <a:pt x="429" y="57"/>
                  </a:lnTo>
                  <a:lnTo>
                    <a:pt x="419" y="60"/>
                  </a:lnTo>
                  <a:lnTo>
                    <a:pt x="404" y="89"/>
                  </a:lnTo>
                  <a:lnTo>
                    <a:pt x="412" y="100"/>
                  </a:lnTo>
                  <a:lnTo>
                    <a:pt x="414" y="112"/>
                  </a:lnTo>
                  <a:lnTo>
                    <a:pt x="444" y="125"/>
                  </a:lnTo>
                  <a:lnTo>
                    <a:pt x="443" y="133"/>
                  </a:lnTo>
                  <a:lnTo>
                    <a:pt x="324" y="100"/>
                  </a:lnTo>
                  <a:lnTo>
                    <a:pt x="321" y="105"/>
                  </a:lnTo>
                  <a:lnTo>
                    <a:pt x="355" y="122"/>
                  </a:lnTo>
                  <a:lnTo>
                    <a:pt x="343" y="128"/>
                  </a:lnTo>
                  <a:lnTo>
                    <a:pt x="345" y="133"/>
                  </a:lnTo>
                  <a:lnTo>
                    <a:pt x="336" y="131"/>
                  </a:lnTo>
                  <a:lnTo>
                    <a:pt x="333" y="122"/>
                  </a:lnTo>
                  <a:lnTo>
                    <a:pt x="294" y="130"/>
                  </a:lnTo>
                  <a:lnTo>
                    <a:pt x="291" y="136"/>
                  </a:lnTo>
                  <a:lnTo>
                    <a:pt x="277" y="122"/>
                  </a:lnTo>
                  <a:lnTo>
                    <a:pt x="221" y="143"/>
                  </a:lnTo>
                  <a:lnTo>
                    <a:pt x="222" y="152"/>
                  </a:lnTo>
                  <a:lnTo>
                    <a:pt x="214" y="155"/>
                  </a:lnTo>
                  <a:lnTo>
                    <a:pt x="186" y="147"/>
                  </a:lnTo>
                  <a:lnTo>
                    <a:pt x="203" y="140"/>
                  </a:lnTo>
                  <a:lnTo>
                    <a:pt x="197" y="133"/>
                  </a:lnTo>
                  <a:lnTo>
                    <a:pt x="162" y="128"/>
                  </a:lnTo>
                  <a:lnTo>
                    <a:pt x="173" y="133"/>
                  </a:lnTo>
                  <a:lnTo>
                    <a:pt x="173" y="150"/>
                  </a:lnTo>
                  <a:lnTo>
                    <a:pt x="182" y="153"/>
                  </a:lnTo>
                  <a:lnTo>
                    <a:pt x="185" y="160"/>
                  </a:lnTo>
                  <a:lnTo>
                    <a:pt x="179" y="166"/>
                  </a:lnTo>
                  <a:lnTo>
                    <a:pt x="158" y="160"/>
                  </a:lnTo>
                  <a:lnTo>
                    <a:pt x="134" y="175"/>
                  </a:lnTo>
                  <a:lnTo>
                    <a:pt x="148" y="190"/>
                  </a:lnTo>
                  <a:lnTo>
                    <a:pt x="104" y="181"/>
                  </a:lnTo>
                  <a:lnTo>
                    <a:pt x="99" y="185"/>
                  </a:lnTo>
                  <a:lnTo>
                    <a:pt x="118" y="192"/>
                  </a:lnTo>
                  <a:lnTo>
                    <a:pt x="120" y="200"/>
                  </a:lnTo>
                  <a:lnTo>
                    <a:pt x="106" y="200"/>
                  </a:lnTo>
                  <a:lnTo>
                    <a:pt x="81" y="190"/>
                  </a:lnTo>
                  <a:lnTo>
                    <a:pt x="76" y="168"/>
                  </a:lnTo>
                  <a:lnTo>
                    <a:pt x="45" y="150"/>
                  </a:lnTo>
                  <a:lnTo>
                    <a:pt x="117" y="166"/>
                  </a:lnTo>
                  <a:lnTo>
                    <a:pt x="147" y="156"/>
                  </a:lnTo>
                  <a:lnTo>
                    <a:pt x="141" y="143"/>
                  </a:lnTo>
                  <a:lnTo>
                    <a:pt x="92" y="124"/>
                  </a:lnTo>
                  <a:lnTo>
                    <a:pt x="47" y="111"/>
                  </a:lnTo>
                  <a:lnTo>
                    <a:pt x="24" y="112"/>
                  </a:lnTo>
                  <a:lnTo>
                    <a:pt x="6" y="122"/>
                  </a:lnTo>
                  <a:lnTo>
                    <a:pt x="2" y="124"/>
                  </a:lnTo>
                  <a:lnTo>
                    <a:pt x="3" y="133"/>
                  </a:lnTo>
                  <a:lnTo>
                    <a:pt x="19" y="141"/>
                  </a:lnTo>
                  <a:lnTo>
                    <a:pt x="13" y="152"/>
                  </a:lnTo>
                  <a:lnTo>
                    <a:pt x="24" y="168"/>
                  </a:lnTo>
                  <a:lnTo>
                    <a:pt x="23" y="184"/>
                  </a:lnTo>
                  <a:lnTo>
                    <a:pt x="34" y="195"/>
                  </a:lnTo>
                  <a:lnTo>
                    <a:pt x="31" y="203"/>
                  </a:lnTo>
                  <a:lnTo>
                    <a:pt x="47" y="219"/>
                  </a:lnTo>
                  <a:lnTo>
                    <a:pt x="7" y="254"/>
                  </a:lnTo>
                  <a:lnTo>
                    <a:pt x="16" y="254"/>
                  </a:lnTo>
                  <a:lnTo>
                    <a:pt x="27" y="263"/>
                  </a:lnTo>
                  <a:lnTo>
                    <a:pt x="13" y="271"/>
                  </a:lnTo>
                  <a:lnTo>
                    <a:pt x="12" y="279"/>
                  </a:lnTo>
                  <a:lnTo>
                    <a:pt x="0" y="281"/>
                  </a:lnTo>
                  <a:lnTo>
                    <a:pt x="12" y="295"/>
                  </a:lnTo>
                  <a:lnTo>
                    <a:pt x="9" y="300"/>
                  </a:lnTo>
                  <a:lnTo>
                    <a:pt x="21" y="324"/>
                  </a:lnTo>
                  <a:lnTo>
                    <a:pt x="57" y="334"/>
                  </a:lnTo>
                  <a:lnTo>
                    <a:pt x="58" y="349"/>
                  </a:lnTo>
                  <a:lnTo>
                    <a:pt x="72" y="365"/>
                  </a:lnTo>
                  <a:lnTo>
                    <a:pt x="83" y="369"/>
                  </a:lnTo>
                  <a:lnTo>
                    <a:pt x="78" y="376"/>
                  </a:lnTo>
                  <a:lnTo>
                    <a:pt x="65" y="376"/>
                  </a:lnTo>
                  <a:lnTo>
                    <a:pt x="75" y="392"/>
                  </a:lnTo>
                  <a:lnTo>
                    <a:pt x="99" y="388"/>
                  </a:lnTo>
                  <a:lnTo>
                    <a:pt x="109" y="398"/>
                  </a:lnTo>
                  <a:lnTo>
                    <a:pt x="107" y="406"/>
                  </a:lnTo>
                  <a:lnTo>
                    <a:pt x="118" y="407"/>
                  </a:lnTo>
                  <a:lnTo>
                    <a:pt x="127" y="420"/>
                  </a:lnTo>
                  <a:lnTo>
                    <a:pt x="151" y="420"/>
                  </a:lnTo>
                  <a:lnTo>
                    <a:pt x="161" y="429"/>
                  </a:lnTo>
                  <a:lnTo>
                    <a:pt x="189" y="436"/>
                  </a:lnTo>
                  <a:lnTo>
                    <a:pt x="185" y="446"/>
                  </a:lnTo>
                  <a:lnTo>
                    <a:pt x="189" y="449"/>
                  </a:lnTo>
                  <a:lnTo>
                    <a:pt x="185" y="449"/>
                  </a:lnTo>
                  <a:lnTo>
                    <a:pt x="187" y="465"/>
                  </a:lnTo>
                  <a:lnTo>
                    <a:pt x="176" y="465"/>
                  </a:lnTo>
                  <a:lnTo>
                    <a:pt x="169" y="470"/>
                  </a:lnTo>
                  <a:lnTo>
                    <a:pt x="169" y="480"/>
                  </a:lnTo>
                  <a:lnTo>
                    <a:pt x="185" y="480"/>
                  </a:lnTo>
                  <a:lnTo>
                    <a:pt x="165" y="486"/>
                  </a:lnTo>
                  <a:lnTo>
                    <a:pt x="172" y="493"/>
                  </a:lnTo>
                  <a:lnTo>
                    <a:pt x="162" y="509"/>
                  </a:lnTo>
                  <a:lnTo>
                    <a:pt x="156" y="511"/>
                  </a:lnTo>
                  <a:lnTo>
                    <a:pt x="156" y="514"/>
                  </a:lnTo>
                  <a:lnTo>
                    <a:pt x="158" y="514"/>
                  </a:lnTo>
                  <a:lnTo>
                    <a:pt x="203" y="541"/>
                  </a:lnTo>
                  <a:lnTo>
                    <a:pt x="241" y="547"/>
                  </a:lnTo>
                  <a:lnTo>
                    <a:pt x="256" y="556"/>
                  </a:lnTo>
                  <a:lnTo>
                    <a:pt x="273" y="554"/>
                  </a:lnTo>
                  <a:lnTo>
                    <a:pt x="291" y="568"/>
                  </a:lnTo>
                  <a:lnTo>
                    <a:pt x="305" y="581"/>
                  </a:lnTo>
                  <a:lnTo>
                    <a:pt x="314" y="581"/>
                  </a:lnTo>
                  <a:lnTo>
                    <a:pt x="321" y="569"/>
                  </a:lnTo>
                  <a:lnTo>
                    <a:pt x="304" y="549"/>
                  </a:lnTo>
                  <a:lnTo>
                    <a:pt x="303" y="537"/>
                  </a:lnTo>
                  <a:lnTo>
                    <a:pt x="290" y="519"/>
                  </a:lnTo>
                  <a:lnTo>
                    <a:pt x="298" y="498"/>
                  </a:lnTo>
                  <a:lnTo>
                    <a:pt x="307" y="500"/>
                  </a:lnTo>
                  <a:lnTo>
                    <a:pt x="315" y="492"/>
                  </a:lnTo>
                  <a:lnTo>
                    <a:pt x="305" y="487"/>
                  </a:lnTo>
                  <a:lnTo>
                    <a:pt x="312" y="484"/>
                  </a:lnTo>
                  <a:lnTo>
                    <a:pt x="300" y="468"/>
                  </a:lnTo>
                  <a:lnTo>
                    <a:pt x="290" y="468"/>
                  </a:lnTo>
                  <a:lnTo>
                    <a:pt x="283" y="458"/>
                  </a:lnTo>
                  <a:lnTo>
                    <a:pt x="276" y="455"/>
                  </a:lnTo>
                  <a:lnTo>
                    <a:pt x="281" y="420"/>
                  </a:lnTo>
                  <a:lnTo>
                    <a:pt x="296" y="433"/>
                  </a:lnTo>
                  <a:lnTo>
                    <a:pt x="300" y="429"/>
                  </a:lnTo>
                  <a:lnTo>
                    <a:pt x="294" y="420"/>
                  </a:lnTo>
                  <a:lnTo>
                    <a:pt x="304" y="410"/>
                  </a:lnTo>
                  <a:lnTo>
                    <a:pt x="318" y="401"/>
                  </a:lnTo>
                  <a:lnTo>
                    <a:pt x="332" y="403"/>
                  </a:lnTo>
                  <a:lnTo>
                    <a:pt x="338" y="398"/>
                  </a:lnTo>
                  <a:lnTo>
                    <a:pt x="355" y="403"/>
                  </a:lnTo>
                  <a:lnTo>
                    <a:pt x="373" y="420"/>
                  </a:lnTo>
                  <a:lnTo>
                    <a:pt x="373" y="411"/>
                  </a:lnTo>
                  <a:lnTo>
                    <a:pt x="387" y="420"/>
                  </a:lnTo>
                  <a:lnTo>
                    <a:pt x="398" y="411"/>
                  </a:lnTo>
                  <a:lnTo>
                    <a:pt x="418" y="410"/>
                  </a:lnTo>
                  <a:lnTo>
                    <a:pt x="435" y="417"/>
                  </a:lnTo>
                  <a:lnTo>
                    <a:pt x="456" y="417"/>
                  </a:lnTo>
                  <a:lnTo>
                    <a:pt x="460" y="406"/>
                  </a:lnTo>
                  <a:lnTo>
                    <a:pt x="437" y="398"/>
                  </a:lnTo>
                  <a:lnTo>
                    <a:pt x="447" y="391"/>
                  </a:lnTo>
                  <a:lnTo>
                    <a:pt x="443" y="382"/>
                  </a:lnTo>
                  <a:lnTo>
                    <a:pt x="446" y="379"/>
                  </a:lnTo>
                  <a:lnTo>
                    <a:pt x="449" y="369"/>
                  </a:lnTo>
                  <a:lnTo>
                    <a:pt x="443" y="369"/>
                  </a:lnTo>
                  <a:lnTo>
                    <a:pt x="440" y="362"/>
                  </a:lnTo>
                  <a:lnTo>
                    <a:pt x="459" y="363"/>
                  </a:lnTo>
                  <a:lnTo>
                    <a:pt x="499" y="350"/>
                  </a:lnTo>
                  <a:lnTo>
                    <a:pt x="525" y="346"/>
                  </a:lnTo>
                  <a:lnTo>
                    <a:pt x="532" y="337"/>
                  </a:lnTo>
                  <a:lnTo>
                    <a:pt x="556" y="340"/>
                  </a:lnTo>
                  <a:lnTo>
                    <a:pt x="565" y="350"/>
                  </a:lnTo>
                  <a:lnTo>
                    <a:pt x="567" y="359"/>
                  </a:lnTo>
                  <a:lnTo>
                    <a:pt x="578" y="354"/>
                  </a:lnTo>
                  <a:lnTo>
                    <a:pt x="584" y="362"/>
                  </a:lnTo>
                  <a:lnTo>
                    <a:pt x="599" y="360"/>
                  </a:lnTo>
                  <a:lnTo>
                    <a:pt x="600" y="369"/>
                  </a:lnTo>
                  <a:lnTo>
                    <a:pt x="613" y="369"/>
                  </a:lnTo>
                  <a:lnTo>
                    <a:pt x="623" y="359"/>
                  </a:lnTo>
                  <a:lnTo>
                    <a:pt x="636" y="354"/>
                  </a:lnTo>
                  <a:lnTo>
                    <a:pt x="636" y="362"/>
                  </a:lnTo>
                  <a:lnTo>
                    <a:pt x="658" y="373"/>
                  </a:lnTo>
                  <a:lnTo>
                    <a:pt x="703" y="414"/>
                  </a:lnTo>
                  <a:lnTo>
                    <a:pt x="707" y="407"/>
                  </a:lnTo>
                  <a:lnTo>
                    <a:pt x="720" y="417"/>
                  </a:lnTo>
                  <a:lnTo>
                    <a:pt x="745" y="413"/>
                  </a:lnTo>
                  <a:lnTo>
                    <a:pt x="778" y="436"/>
                  </a:lnTo>
                  <a:lnTo>
                    <a:pt x="792" y="438"/>
                  </a:lnTo>
                  <a:lnTo>
                    <a:pt x="796" y="433"/>
                  </a:lnTo>
                  <a:lnTo>
                    <a:pt x="806" y="444"/>
                  </a:lnTo>
                  <a:lnTo>
                    <a:pt x="804" y="452"/>
                  </a:lnTo>
                  <a:lnTo>
                    <a:pt x="816" y="446"/>
                  </a:lnTo>
                  <a:lnTo>
                    <a:pt x="818" y="438"/>
                  </a:lnTo>
                  <a:lnTo>
                    <a:pt x="858" y="420"/>
                  </a:lnTo>
                  <a:lnTo>
                    <a:pt x="889" y="422"/>
                  </a:lnTo>
                  <a:lnTo>
                    <a:pt x="905" y="430"/>
                  </a:lnTo>
                  <a:lnTo>
                    <a:pt x="938" y="429"/>
                  </a:lnTo>
                  <a:lnTo>
                    <a:pt x="938" y="417"/>
                  </a:lnTo>
                  <a:lnTo>
                    <a:pt x="929" y="404"/>
                  </a:lnTo>
                  <a:lnTo>
                    <a:pt x="941" y="392"/>
                  </a:lnTo>
                  <a:lnTo>
                    <a:pt x="980" y="403"/>
                  </a:lnTo>
                  <a:lnTo>
                    <a:pt x="1002" y="422"/>
                  </a:lnTo>
                  <a:lnTo>
                    <a:pt x="1036" y="420"/>
                  </a:lnTo>
                  <a:lnTo>
                    <a:pt x="1105" y="442"/>
                  </a:lnTo>
                  <a:lnTo>
                    <a:pt x="1140" y="436"/>
                  </a:lnTo>
                  <a:lnTo>
                    <a:pt x="1157" y="425"/>
                  </a:lnTo>
                  <a:lnTo>
                    <a:pt x="1182" y="430"/>
                  </a:lnTo>
                  <a:lnTo>
                    <a:pt x="1203" y="436"/>
                  </a:lnTo>
                  <a:lnTo>
                    <a:pt x="1216" y="427"/>
                  </a:lnTo>
                  <a:lnTo>
                    <a:pt x="1212" y="403"/>
                  </a:lnTo>
                  <a:lnTo>
                    <a:pt x="1216" y="398"/>
                  </a:lnTo>
                  <a:lnTo>
                    <a:pt x="1202" y="382"/>
                  </a:lnTo>
                  <a:lnTo>
                    <a:pt x="1206" y="376"/>
                  </a:lnTo>
                  <a:lnTo>
                    <a:pt x="1234" y="371"/>
                  </a:lnTo>
                  <a:lnTo>
                    <a:pt x="1272" y="382"/>
                  </a:lnTo>
                  <a:lnTo>
                    <a:pt x="1312" y="414"/>
                  </a:lnTo>
                  <a:lnTo>
                    <a:pt x="1330" y="436"/>
                  </a:lnTo>
                  <a:lnTo>
                    <a:pt x="1354" y="438"/>
                  </a:lnTo>
                  <a:lnTo>
                    <a:pt x="1379" y="449"/>
                  </a:lnTo>
                  <a:lnTo>
                    <a:pt x="1397" y="468"/>
                  </a:lnTo>
                  <a:lnTo>
                    <a:pt x="1410" y="468"/>
                  </a:lnTo>
                  <a:lnTo>
                    <a:pt x="1438" y="455"/>
                  </a:lnTo>
                  <a:lnTo>
                    <a:pt x="1446" y="470"/>
                  </a:lnTo>
                  <a:lnTo>
                    <a:pt x="1442" y="476"/>
                  </a:lnTo>
                  <a:lnTo>
                    <a:pt x="1448" y="514"/>
                  </a:lnTo>
                  <a:lnTo>
                    <a:pt x="1432" y="512"/>
                  </a:lnTo>
                  <a:lnTo>
                    <a:pt x="1425" y="521"/>
                  </a:lnTo>
                  <a:lnTo>
                    <a:pt x="1441" y="544"/>
                  </a:lnTo>
                  <a:lnTo>
                    <a:pt x="1442" y="557"/>
                  </a:lnTo>
                  <a:lnTo>
                    <a:pt x="1446" y="557"/>
                  </a:lnTo>
                  <a:lnTo>
                    <a:pt x="1449" y="546"/>
                  </a:lnTo>
                  <a:lnTo>
                    <a:pt x="1473" y="556"/>
                  </a:lnTo>
                  <a:lnTo>
                    <a:pt x="1491" y="543"/>
                  </a:lnTo>
                  <a:lnTo>
                    <a:pt x="1491" y="527"/>
                  </a:lnTo>
                  <a:lnTo>
                    <a:pt x="1503" y="503"/>
                  </a:lnTo>
                  <a:lnTo>
                    <a:pt x="1507" y="455"/>
                  </a:lnTo>
                  <a:lnTo>
                    <a:pt x="1482" y="413"/>
                  </a:lnTo>
                  <a:lnTo>
                    <a:pt x="1465" y="373"/>
                  </a:lnTo>
                  <a:lnTo>
                    <a:pt x="1430" y="359"/>
                  </a:lnTo>
                  <a:lnTo>
                    <a:pt x="1420" y="359"/>
                  </a:lnTo>
                  <a:lnTo>
                    <a:pt x="1420" y="366"/>
                  </a:lnTo>
                  <a:lnTo>
                    <a:pt x="1411" y="369"/>
                  </a:lnTo>
                  <a:lnTo>
                    <a:pt x="1404" y="357"/>
                  </a:lnTo>
                  <a:lnTo>
                    <a:pt x="1399" y="359"/>
                  </a:lnTo>
                  <a:lnTo>
                    <a:pt x="1400" y="366"/>
                  </a:lnTo>
                  <a:lnTo>
                    <a:pt x="1387" y="350"/>
                  </a:lnTo>
                  <a:lnTo>
                    <a:pt x="1365" y="346"/>
                  </a:lnTo>
                  <a:lnTo>
                    <a:pt x="1378" y="330"/>
                  </a:lnTo>
                  <a:lnTo>
                    <a:pt x="1393" y="279"/>
                  </a:lnTo>
                  <a:lnTo>
                    <a:pt x="1409" y="273"/>
                  </a:lnTo>
                  <a:lnTo>
                    <a:pt x="1472" y="276"/>
                  </a:lnTo>
                  <a:lnTo>
                    <a:pt x="1466" y="267"/>
                  </a:lnTo>
                  <a:lnTo>
                    <a:pt x="1472" y="267"/>
                  </a:lnTo>
                  <a:lnTo>
                    <a:pt x="1496" y="270"/>
                  </a:lnTo>
                  <a:lnTo>
                    <a:pt x="1508" y="281"/>
                  </a:lnTo>
                  <a:lnTo>
                    <a:pt x="1549" y="276"/>
                  </a:lnTo>
                  <a:lnTo>
                    <a:pt x="1532" y="270"/>
                  </a:lnTo>
                  <a:lnTo>
                    <a:pt x="1528" y="263"/>
                  </a:lnTo>
                  <a:lnTo>
                    <a:pt x="1531" y="238"/>
                  </a:lnTo>
                  <a:lnTo>
                    <a:pt x="1566" y="232"/>
                  </a:lnTo>
                  <a:lnTo>
                    <a:pt x="1572" y="242"/>
                  </a:lnTo>
                  <a:lnTo>
                    <a:pt x="1587" y="254"/>
                  </a:lnTo>
                  <a:lnTo>
                    <a:pt x="1594" y="238"/>
                  </a:lnTo>
                  <a:lnTo>
                    <a:pt x="1600" y="235"/>
                  </a:lnTo>
                  <a:lnTo>
                    <a:pt x="1588" y="223"/>
                  </a:lnTo>
                  <a:lnTo>
                    <a:pt x="1607" y="223"/>
                  </a:lnTo>
                  <a:lnTo>
                    <a:pt x="1602" y="226"/>
                  </a:lnTo>
                  <a:lnTo>
                    <a:pt x="1621" y="249"/>
                  </a:lnTo>
                  <a:lnTo>
                    <a:pt x="1610" y="257"/>
                  </a:lnTo>
                  <a:lnTo>
                    <a:pt x="1605" y="295"/>
                  </a:lnTo>
                  <a:lnTo>
                    <a:pt x="1593" y="299"/>
                  </a:lnTo>
                  <a:lnTo>
                    <a:pt x="1602" y="312"/>
                  </a:lnTo>
                  <a:lnTo>
                    <a:pt x="1597" y="315"/>
                  </a:lnTo>
                  <a:lnTo>
                    <a:pt x="1614" y="340"/>
                  </a:lnTo>
                  <a:lnTo>
                    <a:pt x="1692" y="413"/>
                  </a:lnTo>
                  <a:lnTo>
                    <a:pt x="1698" y="401"/>
                  </a:lnTo>
                  <a:lnTo>
                    <a:pt x="1690" y="382"/>
                  </a:lnTo>
                  <a:lnTo>
                    <a:pt x="1692" y="376"/>
                  </a:lnTo>
                  <a:lnTo>
                    <a:pt x="1702" y="376"/>
                  </a:lnTo>
                  <a:lnTo>
                    <a:pt x="1688" y="360"/>
                  </a:lnTo>
                  <a:lnTo>
                    <a:pt x="1690" y="354"/>
                  </a:lnTo>
                  <a:lnTo>
                    <a:pt x="1704" y="353"/>
                  </a:lnTo>
                  <a:lnTo>
                    <a:pt x="1705" y="349"/>
                  </a:lnTo>
                  <a:lnTo>
                    <a:pt x="1683" y="327"/>
                  </a:lnTo>
                  <a:lnTo>
                    <a:pt x="1698" y="325"/>
                  </a:lnTo>
                  <a:lnTo>
                    <a:pt x="1680" y="315"/>
                  </a:lnTo>
                  <a:lnTo>
                    <a:pt x="1671" y="300"/>
                  </a:lnTo>
                  <a:lnTo>
                    <a:pt x="1657" y="299"/>
                  </a:lnTo>
                  <a:lnTo>
                    <a:pt x="1649" y="293"/>
                  </a:lnTo>
                  <a:lnTo>
                    <a:pt x="1646" y="279"/>
                  </a:lnTo>
                  <a:lnTo>
                    <a:pt x="1636" y="265"/>
                  </a:lnTo>
                  <a:lnTo>
                    <a:pt x="1653" y="265"/>
                  </a:lnTo>
                  <a:lnTo>
                    <a:pt x="1662" y="257"/>
                  </a:lnTo>
                  <a:lnTo>
                    <a:pt x="1671" y="267"/>
                  </a:lnTo>
                  <a:lnTo>
                    <a:pt x="1673" y="260"/>
                  </a:lnTo>
                  <a:lnTo>
                    <a:pt x="1683" y="254"/>
                  </a:lnTo>
                  <a:lnTo>
                    <a:pt x="1718" y="264"/>
                  </a:lnTo>
                  <a:lnTo>
                    <a:pt x="1715" y="257"/>
                  </a:lnTo>
                  <a:lnTo>
                    <a:pt x="1737" y="230"/>
                  </a:lnTo>
                  <a:lnTo>
                    <a:pt x="1749" y="223"/>
                  </a:lnTo>
                  <a:lnTo>
                    <a:pt x="1778" y="226"/>
                  </a:lnTo>
                  <a:lnTo>
                    <a:pt x="1778" y="220"/>
                  </a:lnTo>
                  <a:lnTo>
                    <a:pt x="1711" y="187"/>
                  </a:lnTo>
                  <a:lnTo>
                    <a:pt x="1726" y="188"/>
                  </a:lnTo>
                  <a:lnTo>
                    <a:pt x="1733" y="182"/>
                  </a:lnTo>
                  <a:lnTo>
                    <a:pt x="1729" y="173"/>
                  </a:lnTo>
                  <a:lnTo>
                    <a:pt x="1715" y="168"/>
                  </a:lnTo>
                  <a:lnTo>
                    <a:pt x="1718" y="163"/>
                  </a:lnTo>
                  <a:lnTo>
                    <a:pt x="1742" y="175"/>
                  </a:lnTo>
                  <a:lnTo>
                    <a:pt x="1771" y="176"/>
                  </a:lnTo>
                  <a:lnTo>
                    <a:pt x="1830" y="195"/>
                  </a:lnTo>
                  <a:lnTo>
                    <a:pt x="1813" y="175"/>
                  </a:lnTo>
                  <a:lnTo>
                    <a:pt x="1826" y="175"/>
                  </a:lnTo>
                  <a:lnTo>
                    <a:pt x="1827" y="166"/>
                  </a:lnTo>
                  <a:lnTo>
                    <a:pt x="1788" y="155"/>
                  </a:lnTo>
                  <a:lnTo>
                    <a:pt x="1753" y="152"/>
                  </a:lnTo>
                  <a:lnTo>
                    <a:pt x="1650" y="121"/>
                  </a:lnTo>
                  <a:lnTo>
                    <a:pt x="1593" y="111"/>
                  </a:lnTo>
                  <a:lnTo>
                    <a:pt x="1527" y="106"/>
                  </a:lnTo>
                  <a:lnTo>
                    <a:pt x="1552" y="121"/>
                  </a:lnTo>
                  <a:lnTo>
                    <a:pt x="1542" y="125"/>
                  </a:lnTo>
                  <a:lnTo>
                    <a:pt x="1511" y="114"/>
                  </a:lnTo>
                  <a:lnTo>
                    <a:pt x="1522" y="114"/>
                  </a:lnTo>
                  <a:lnTo>
                    <a:pt x="1520" y="111"/>
                  </a:lnTo>
                  <a:lnTo>
                    <a:pt x="1504" y="108"/>
                  </a:lnTo>
                  <a:lnTo>
                    <a:pt x="1501" y="117"/>
                  </a:lnTo>
                  <a:lnTo>
                    <a:pt x="1430" y="114"/>
                  </a:lnTo>
                  <a:lnTo>
                    <a:pt x="1410" y="103"/>
                  </a:lnTo>
                  <a:lnTo>
                    <a:pt x="1385" y="95"/>
                  </a:lnTo>
                  <a:lnTo>
                    <a:pt x="1317" y="96"/>
                  </a:lnTo>
                  <a:lnTo>
                    <a:pt x="1265" y="77"/>
                  </a:lnTo>
                  <a:lnTo>
                    <a:pt x="1157" y="67"/>
                  </a:lnTo>
                  <a:lnTo>
                    <a:pt x="1154" y="71"/>
                  </a:lnTo>
                  <a:lnTo>
                    <a:pt x="1154" y="76"/>
                  </a:lnTo>
                  <a:lnTo>
                    <a:pt x="1175" y="86"/>
                  </a:lnTo>
                  <a:lnTo>
                    <a:pt x="1127" y="83"/>
                  </a:lnTo>
                  <a:lnTo>
                    <a:pt x="1118" y="89"/>
                  </a:lnTo>
                  <a:lnTo>
                    <a:pt x="1088" y="80"/>
                  </a:lnTo>
                  <a:lnTo>
                    <a:pt x="1097" y="92"/>
                  </a:lnTo>
                  <a:lnTo>
                    <a:pt x="1094" y="96"/>
                  </a:lnTo>
                  <a:lnTo>
                    <a:pt x="1049" y="82"/>
                  </a:lnTo>
                  <a:lnTo>
                    <a:pt x="1046" y="68"/>
                  </a:lnTo>
                  <a:lnTo>
                    <a:pt x="1025" y="61"/>
                  </a:lnTo>
                  <a:lnTo>
                    <a:pt x="960" y="55"/>
                  </a:lnTo>
                  <a:lnTo>
                    <a:pt x="976" y="64"/>
                  </a:lnTo>
                  <a:lnTo>
                    <a:pt x="941" y="64"/>
                  </a:lnTo>
                  <a:lnTo>
                    <a:pt x="922" y="63"/>
                  </a:lnTo>
                  <a:lnTo>
                    <a:pt x="918" y="55"/>
                  </a:lnTo>
                  <a:lnTo>
                    <a:pt x="867" y="57"/>
                  </a:lnTo>
                  <a:lnTo>
                    <a:pt x="851" y="45"/>
                  </a:lnTo>
                  <a:lnTo>
                    <a:pt x="837" y="44"/>
                  </a:lnTo>
                  <a:lnTo>
                    <a:pt x="834" y="45"/>
                  </a:lnTo>
                  <a:lnTo>
                    <a:pt x="858" y="55"/>
                  </a:lnTo>
                  <a:lnTo>
                    <a:pt x="825" y="49"/>
                  </a:lnTo>
                  <a:lnTo>
                    <a:pt x="821" y="54"/>
                  </a:lnTo>
                  <a:lnTo>
                    <a:pt x="831" y="57"/>
                  </a:lnTo>
                  <a:lnTo>
                    <a:pt x="799" y="63"/>
                  </a:lnTo>
                  <a:lnTo>
                    <a:pt x="799" y="55"/>
                  </a:lnTo>
                  <a:lnTo>
                    <a:pt x="842" y="33"/>
                  </a:lnTo>
                  <a:lnTo>
                    <a:pt x="837" y="26"/>
                  </a:lnTo>
                  <a:lnTo>
                    <a:pt x="796" y="14"/>
                  </a:lnTo>
                  <a:lnTo>
                    <a:pt x="751" y="16"/>
                  </a:lnTo>
                  <a:lnTo>
                    <a:pt x="754" y="10"/>
                  </a:lnTo>
                  <a:lnTo>
                    <a:pt x="734" y="4"/>
                  </a:lnTo>
                  <a:lnTo>
                    <a:pt x="710" y="0"/>
                  </a:lnTo>
                  <a:lnTo>
                    <a:pt x="690" y="10"/>
                  </a:lnTo>
                  <a:lnTo>
                    <a:pt x="688" y="20"/>
                  </a:lnTo>
                  <a:lnTo>
                    <a:pt x="626" y="22"/>
                  </a:lnTo>
                  <a:lnTo>
                    <a:pt x="589" y="32"/>
                  </a:lnTo>
                  <a:lnTo>
                    <a:pt x="575" y="41"/>
                  </a:lnTo>
                  <a:lnTo>
                    <a:pt x="586" y="51"/>
                  </a:lnTo>
                  <a:lnTo>
                    <a:pt x="525" y="57"/>
                  </a:lnTo>
                  <a:lnTo>
                    <a:pt x="540" y="73"/>
                  </a:lnTo>
                  <a:lnTo>
                    <a:pt x="567" y="82"/>
                  </a:lnTo>
                  <a:lnTo>
                    <a:pt x="556" y="83"/>
                  </a:lnTo>
                  <a:lnTo>
                    <a:pt x="505" y="70"/>
                  </a:lnTo>
                  <a:lnTo>
                    <a:pt x="494" y="80"/>
                  </a:lnTo>
                  <a:lnTo>
                    <a:pt x="527" y="93"/>
                  </a:lnTo>
                  <a:lnTo>
                    <a:pt x="491" y="89"/>
                  </a:lnTo>
                  <a:lnTo>
                    <a:pt x="481" y="74"/>
                  </a:lnTo>
                  <a:close/>
                </a:path>
              </a:pathLst>
            </a:custGeom>
            <a:solidFill>
              <a:srgbClr val="8238BA"/>
            </a:solid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88" name="Freeform 243"/>
            <p:cNvSpPr>
              <a:spLocks/>
            </p:cNvSpPr>
            <p:nvPr/>
          </p:nvSpPr>
          <p:spPr bwMode="auto">
            <a:xfrm>
              <a:off x="5630863" y="2517800"/>
              <a:ext cx="455612" cy="234950"/>
            </a:xfrm>
            <a:custGeom>
              <a:avLst/>
              <a:gdLst>
                <a:gd name="T0" fmla="*/ 2147483647 w 253"/>
                <a:gd name="T1" fmla="*/ 2147483647 h 149"/>
                <a:gd name="T2" fmla="*/ 2147483647 w 253"/>
                <a:gd name="T3" fmla="*/ 2147483647 h 149"/>
                <a:gd name="T4" fmla="*/ 2147483647 w 253"/>
                <a:gd name="T5" fmla="*/ 2147483647 h 149"/>
                <a:gd name="T6" fmla="*/ 2147483647 w 253"/>
                <a:gd name="T7" fmla="*/ 2147483647 h 149"/>
                <a:gd name="T8" fmla="*/ 2147483647 w 253"/>
                <a:gd name="T9" fmla="*/ 2147483647 h 149"/>
                <a:gd name="T10" fmla="*/ 2147483647 w 253"/>
                <a:gd name="T11" fmla="*/ 2147483647 h 149"/>
                <a:gd name="T12" fmla="*/ 2147483647 w 253"/>
                <a:gd name="T13" fmla="*/ 2147483647 h 149"/>
                <a:gd name="T14" fmla="*/ 2147483647 w 253"/>
                <a:gd name="T15" fmla="*/ 2147483647 h 149"/>
                <a:gd name="T16" fmla="*/ 2147483647 w 253"/>
                <a:gd name="T17" fmla="*/ 2147483647 h 149"/>
                <a:gd name="T18" fmla="*/ 2147483647 w 253"/>
                <a:gd name="T19" fmla="*/ 2147483647 h 149"/>
                <a:gd name="T20" fmla="*/ 2147483647 w 253"/>
                <a:gd name="T21" fmla="*/ 2147483647 h 149"/>
                <a:gd name="T22" fmla="*/ 2147483647 w 253"/>
                <a:gd name="T23" fmla="*/ 2147483647 h 149"/>
                <a:gd name="T24" fmla="*/ 2147483647 w 253"/>
                <a:gd name="T25" fmla="*/ 2147483647 h 149"/>
                <a:gd name="T26" fmla="*/ 2147483647 w 253"/>
                <a:gd name="T27" fmla="*/ 2147483647 h 149"/>
                <a:gd name="T28" fmla="*/ 2147483647 w 253"/>
                <a:gd name="T29" fmla="*/ 2147483647 h 149"/>
                <a:gd name="T30" fmla="*/ 2147483647 w 253"/>
                <a:gd name="T31" fmla="*/ 2147483647 h 149"/>
                <a:gd name="T32" fmla="*/ 2147483647 w 253"/>
                <a:gd name="T33" fmla="*/ 2147483647 h 149"/>
                <a:gd name="T34" fmla="*/ 2147483647 w 253"/>
                <a:gd name="T35" fmla="*/ 2147483647 h 149"/>
                <a:gd name="T36" fmla="*/ 2147483647 w 253"/>
                <a:gd name="T37" fmla="*/ 2147483647 h 149"/>
                <a:gd name="T38" fmla="*/ 2147483647 w 253"/>
                <a:gd name="T39" fmla="*/ 2147483647 h 149"/>
                <a:gd name="T40" fmla="*/ 2147483647 w 253"/>
                <a:gd name="T41" fmla="*/ 2147483647 h 149"/>
                <a:gd name="T42" fmla="*/ 2147483647 w 253"/>
                <a:gd name="T43" fmla="*/ 2147483647 h 149"/>
                <a:gd name="T44" fmla="*/ 2147483647 w 253"/>
                <a:gd name="T45" fmla="*/ 2147483647 h 149"/>
                <a:gd name="T46" fmla="*/ 2147483647 w 253"/>
                <a:gd name="T47" fmla="*/ 2147483647 h 149"/>
                <a:gd name="T48" fmla="*/ 2147483647 w 253"/>
                <a:gd name="T49" fmla="*/ 2147483647 h 149"/>
                <a:gd name="T50" fmla="*/ 2147483647 w 253"/>
                <a:gd name="T51" fmla="*/ 2147483647 h 149"/>
                <a:gd name="T52" fmla="*/ 2147483647 w 253"/>
                <a:gd name="T53" fmla="*/ 2147483647 h 149"/>
                <a:gd name="T54" fmla="*/ 2147483647 w 253"/>
                <a:gd name="T55" fmla="*/ 2147483647 h 149"/>
                <a:gd name="T56" fmla="*/ 2147483647 w 253"/>
                <a:gd name="T57" fmla="*/ 0 h 149"/>
                <a:gd name="T58" fmla="*/ 0 w 253"/>
                <a:gd name="T59" fmla="*/ 2147483647 h 149"/>
                <a:gd name="T60" fmla="*/ 2147483647 w 253"/>
                <a:gd name="T61" fmla="*/ 2147483647 h 149"/>
                <a:gd name="T62" fmla="*/ 2147483647 w 253"/>
                <a:gd name="T63" fmla="*/ 2147483647 h 149"/>
                <a:gd name="T64" fmla="*/ 2147483647 w 253"/>
                <a:gd name="T65" fmla="*/ 2147483647 h 149"/>
                <a:gd name="T66" fmla="*/ 2147483647 w 253"/>
                <a:gd name="T67" fmla="*/ 2147483647 h 149"/>
                <a:gd name="T68" fmla="*/ 2147483647 w 253"/>
                <a:gd name="T69" fmla="*/ 2147483647 h 149"/>
                <a:gd name="T70" fmla="*/ 2147483647 w 253"/>
                <a:gd name="T71" fmla="*/ 2147483647 h 149"/>
                <a:gd name="T72" fmla="*/ 2147483647 w 253"/>
                <a:gd name="T73" fmla="*/ 2147483647 h 149"/>
                <a:gd name="T74" fmla="*/ 2147483647 w 253"/>
                <a:gd name="T75" fmla="*/ 2147483647 h 149"/>
                <a:gd name="T76" fmla="*/ 2147483647 w 253"/>
                <a:gd name="T77" fmla="*/ 2147483647 h 149"/>
                <a:gd name="T78" fmla="*/ 2147483647 w 253"/>
                <a:gd name="T79" fmla="*/ 2147483647 h 149"/>
                <a:gd name="T80" fmla="*/ 2147483647 w 253"/>
                <a:gd name="T81" fmla="*/ 2147483647 h 149"/>
                <a:gd name="T82" fmla="*/ 2147483647 w 253"/>
                <a:gd name="T83" fmla="*/ 2147483647 h 149"/>
                <a:gd name="T84" fmla="*/ 2147483647 w 253"/>
                <a:gd name="T85" fmla="*/ 2147483647 h 1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3"/>
                <a:gd name="T130" fmla="*/ 0 h 149"/>
                <a:gd name="T131" fmla="*/ 253 w 253"/>
                <a:gd name="T132" fmla="*/ 149 h 1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3" h="149">
                  <a:moveTo>
                    <a:pt x="174" y="146"/>
                  </a:moveTo>
                  <a:lnTo>
                    <a:pt x="191" y="149"/>
                  </a:lnTo>
                  <a:lnTo>
                    <a:pt x="197" y="132"/>
                  </a:lnTo>
                  <a:lnTo>
                    <a:pt x="191" y="117"/>
                  </a:lnTo>
                  <a:lnTo>
                    <a:pt x="178" y="110"/>
                  </a:lnTo>
                  <a:lnTo>
                    <a:pt x="181" y="107"/>
                  </a:lnTo>
                  <a:lnTo>
                    <a:pt x="194" y="105"/>
                  </a:lnTo>
                  <a:lnTo>
                    <a:pt x="194" y="100"/>
                  </a:lnTo>
                  <a:lnTo>
                    <a:pt x="202" y="97"/>
                  </a:lnTo>
                  <a:lnTo>
                    <a:pt x="201" y="86"/>
                  </a:lnTo>
                  <a:lnTo>
                    <a:pt x="213" y="81"/>
                  </a:lnTo>
                  <a:lnTo>
                    <a:pt x="220" y="97"/>
                  </a:lnTo>
                  <a:lnTo>
                    <a:pt x="225" y="97"/>
                  </a:lnTo>
                  <a:lnTo>
                    <a:pt x="239" y="94"/>
                  </a:lnTo>
                  <a:lnTo>
                    <a:pt x="253" y="84"/>
                  </a:lnTo>
                  <a:lnTo>
                    <a:pt x="229" y="72"/>
                  </a:lnTo>
                  <a:lnTo>
                    <a:pt x="227" y="81"/>
                  </a:lnTo>
                  <a:lnTo>
                    <a:pt x="209" y="73"/>
                  </a:lnTo>
                  <a:lnTo>
                    <a:pt x="220" y="62"/>
                  </a:lnTo>
                  <a:lnTo>
                    <a:pt x="213" y="59"/>
                  </a:lnTo>
                  <a:lnTo>
                    <a:pt x="212" y="62"/>
                  </a:lnTo>
                  <a:lnTo>
                    <a:pt x="191" y="81"/>
                  </a:lnTo>
                  <a:lnTo>
                    <a:pt x="164" y="78"/>
                  </a:lnTo>
                  <a:lnTo>
                    <a:pt x="160" y="66"/>
                  </a:lnTo>
                  <a:lnTo>
                    <a:pt x="150" y="65"/>
                  </a:lnTo>
                  <a:lnTo>
                    <a:pt x="147" y="49"/>
                  </a:lnTo>
                  <a:lnTo>
                    <a:pt x="129" y="34"/>
                  </a:lnTo>
                  <a:lnTo>
                    <a:pt x="88" y="37"/>
                  </a:lnTo>
                  <a:lnTo>
                    <a:pt x="33" y="0"/>
                  </a:lnTo>
                  <a:lnTo>
                    <a:pt x="0" y="11"/>
                  </a:lnTo>
                  <a:lnTo>
                    <a:pt x="15" y="78"/>
                  </a:lnTo>
                  <a:lnTo>
                    <a:pt x="28" y="78"/>
                  </a:lnTo>
                  <a:lnTo>
                    <a:pt x="26" y="65"/>
                  </a:lnTo>
                  <a:lnTo>
                    <a:pt x="38" y="56"/>
                  </a:lnTo>
                  <a:lnTo>
                    <a:pt x="41" y="53"/>
                  </a:lnTo>
                  <a:lnTo>
                    <a:pt x="45" y="49"/>
                  </a:lnTo>
                  <a:lnTo>
                    <a:pt x="64" y="60"/>
                  </a:lnTo>
                  <a:lnTo>
                    <a:pt x="70" y="75"/>
                  </a:lnTo>
                  <a:lnTo>
                    <a:pt x="95" y="81"/>
                  </a:lnTo>
                  <a:lnTo>
                    <a:pt x="112" y="101"/>
                  </a:lnTo>
                  <a:lnTo>
                    <a:pt x="157" y="130"/>
                  </a:lnTo>
                  <a:lnTo>
                    <a:pt x="171" y="133"/>
                  </a:lnTo>
                  <a:lnTo>
                    <a:pt x="174" y="14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89" name="Freeform 244"/>
            <p:cNvSpPr>
              <a:spLocks/>
            </p:cNvSpPr>
            <p:nvPr/>
          </p:nvSpPr>
          <p:spPr bwMode="auto">
            <a:xfrm>
              <a:off x="5630863" y="2517800"/>
              <a:ext cx="455612" cy="234950"/>
            </a:xfrm>
            <a:custGeom>
              <a:avLst/>
              <a:gdLst>
                <a:gd name="T0" fmla="*/ 2147483647 w 253"/>
                <a:gd name="T1" fmla="*/ 2147483647 h 149"/>
                <a:gd name="T2" fmla="*/ 2147483647 w 253"/>
                <a:gd name="T3" fmla="*/ 2147483647 h 149"/>
                <a:gd name="T4" fmla="*/ 2147483647 w 253"/>
                <a:gd name="T5" fmla="*/ 2147483647 h 149"/>
                <a:gd name="T6" fmla="*/ 2147483647 w 253"/>
                <a:gd name="T7" fmla="*/ 2147483647 h 149"/>
                <a:gd name="T8" fmla="*/ 2147483647 w 253"/>
                <a:gd name="T9" fmla="*/ 2147483647 h 149"/>
                <a:gd name="T10" fmla="*/ 2147483647 w 253"/>
                <a:gd name="T11" fmla="*/ 2147483647 h 149"/>
                <a:gd name="T12" fmla="*/ 2147483647 w 253"/>
                <a:gd name="T13" fmla="*/ 2147483647 h 149"/>
                <a:gd name="T14" fmla="*/ 2147483647 w 253"/>
                <a:gd name="T15" fmla="*/ 2147483647 h 149"/>
                <a:gd name="T16" fmla="*/ 2147483647 w 253"/>
                <a:gd name="T17" fmla="*/ 2147483647 h 149"/>
                <a:gd name="T18" fmla="*/ 2147483647 w 253"/>
                <a:gd name="T19" fmla="*/ 2147483647 h 149"/>
                <a:gd name="T20" fmla="*/ 2147483647 w 253"/>
                <a:gd name="T21" fmla="*/ 2147483647 h 149"/>
                <a:gd name="T22" fmla="*/ 2147483647 w 253"/>
                <a:gd name="T23" fmla="*/ 2147483647 h 149"/>
                <a:gd name="T24" fmla="*/ 2147483647 w 253"/>
                <a:gd name="T25" fmla="*/ 2147483647 h 149"/>
                <a:gd name="T26" fmla="*/ 2147483647 w 253"/>
                <a:gd name="T27" fmla="*/ 2147483647 h 149"/>
                <a:gd name="T28" fmla="*/ 2147483647 w 253"/>
                <a:gd name="T29" fmla="*/ 2147483647 h 149"/>
                <a:gd name="T30" fmla="*/ 2147483647 w 253"/>
                <a:gd name="T31" fmla="*/ 2147483647 h 149"/>
                <a:gd name="T32" fmla="*/ 2147483647 w 253"/>
                <a:gd name="T33" fmla="*/ 2147483647 h 149"/>
                <a:gd name="T34" fmla="*/ 2147483647 w 253"/>
                <a:gd name="T35" fmla="*/ 2147483647 h 149"/>
                <a:gd name="T36" fmla="*/ 2147483647 w 253"/>
                <a:gd name="T37" fmla="*/ 2147483647 h 149"/>
                <a:gd name="T38" fmla="*/ 2147483647 w 253"/>
                <a:gd name="T39" fmla="*/ 2147483647 h 149"/>
                <a:gd name="T40" fmla="*/ 2147483647 w 253"/>
                <a:gd name="T41" fmla="*/ 2147483647 h 149"/>
                <a:gd name="T42" fmla="*/ 2147483647 w 253"/>
                <a:gd name="T43" fmla="*/ 2147483647 h 149"/>
                <a:gd name="T44" fmla="*/ 2147483647 w 253"/>
                <a:gd name="T45" fmla="*/ 2147483647 h 149"/>
                <a:gd name="T46" fmla="*/ 2147483647 w 253"/>
                <a:gd name="T47" fmla="*/ 2147483647 h 149"/>
                <a:gd name="T48" fmla="*/ 2147483647 w 253"/>
                <a:gd name="T49" fmla="*/ 2147483647 h 149"/>
                <a:gd name="T50" fmla="*/ 2147483647 w 253"/>
                <a:gd name="T51" fmla="*/ 2147483647 h 149"/>
                <a:gd name="T52" fmla="*/ 2147483647 w 253"/>
                <a:gd name="T53" fmla="*/ 2147483647 h 149"/>
                <a:gd name="T54" fmla="*/ 2147483647 w 253"/>
                <a:gd name="T55" fmla="*/ 2147483647 h 149"/>
                <a:gd name="T56" fmla="*/ 2147483647 w 253"/>
                <a:gd name="T57" fmla="*/ 0 h 149"/>
                <a:gd name="T58" fmla="*/ 0 w 253"/>
                <a:gd name="T59" fmla="*/ 2147483647 h 149"/>
                <a:gd name="T60" fmla="*/ 2147483647 w 253"/>
                <a:gd name="T61" fmla="*/ 2147483647 h 149"/>
                <a:gd name="T62" fmla="*/ 2147483647 w 253"/>
                <a:gd name="T63" fmla="*/ 2147483647 h 149"/>
                <a:gd name="T64" fmla="*/ 2147483647 w 253"/>
                <a:gd name="T65" fmla="*/ 2147483647 h 149"/>
                <a:gd name="T66" fmla="*/ 2147483647 w 253"/>
                <a:gd name="T67" fmla="*/ 2147483647 h 149"/>
                <a:gd name="T68" fmla="*/ 2147483647 w 253"/>
                <a:gd name="T69" fmla="*/ 2147483647 h 149"/>
                <a:gd name="T70" fmla="*/ 2147483647 w 253"/>
                <a:gd name="T71" fmla="*/ 2147483647 h 149"/>
                <a:gd name="T72" fmla="*/ 2147483647 w 253"/>
                <a:gd name="T73" fmla="*/ 2147483647 h 149"/>
                <a:gd name="T74" fmla="*/ 2147483647 w 253"/>
                <a:gd name="T75" fmla="*/ 2147483647 h 149"/>
                <a:gd name="T76" fmla="*/ 2147483647 w 253"/>
                <a:gd name="T77" fmla="*/ 2147483647 h 149"/>
                <a:gd name="T78" fmla="*/ 2147483647 w 253"/>
                <a:gd name="T79" fmla="*/ 2147483647 h 149"/>
                <a:gd name="T80" fmla="*/ 2147483647 w 253"/>
                <a:gd name="T81" fmla="*/ 2147483647 h 149"/>
                <a:gd name="T82" fmla="*/ 2147483647 w 253"/>
                <a:gd name="T83" fmla="*/ 2147483647 h 149"/>
                <a:gd name="T84" fmla="*/ 2147483647 w 253"/>
                <a:gd name="T85" fmla="*/ 2147483647 h 1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3"/>
                <a:gd name="T130" fmla="*/ 0 h 149"/>
                <a:gd name="T131" fmla="*/ 253 w 253"/>
                <a:gd name="T132" fmla="*/ 149 h 1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3" h="149">
                  <a:moveTo>
                    <a:pt x="174" y="146"/>
                  </a:moveTo>
                  <a:lnTo>
                    <a:pt x="191" y="149"/>
                  </a:lnTo>
                  <a:lnTo>
                    <a:pt x="197" y="132"/>
                  </a:lnTo>
                  <a:lnTo>
                    <a:pt x="191" y="117"/>
                  </a:lnTo>
                  <a:lnTo>
                    <a:pt x="178" y="110"/>
                  </a:lnTo>
                  <a:lnTo>
                    <a:pt x="181" y="107"/>
                  </a:lnTo>
                  <a:lnTo>
                    <a:pt x="194" y="105"/>
                  </a:lnTo>
                  <a:lnTo>
                    <a:pt x="194" y="100"/>
                  </a:lnTo>
                  <a:lnTo>
                    <a:pt x="202" y="97"/>
                  </a:lnTo>
                  <a:lnTo>
                    <a:pt x="201" y="86"/>
                  </a:lnTo>
                  <a:lnTo>
                    <a:pt x="213" y="81"/>
                  </a:lnTo>
                  <a:lnTo>
                    <a:pt x="220" y="97"/>
                  </a:lnTo>
                  <a:lnTo>
                    <a:pt x="225" y="97"/>
                  </a:lnTo>
                  <a:lnTo>
                    <a:pt x="239" y="94"/>
                  </a:lnTo>
                  <a:lnTo>
                    <a:pt x="253" y="84"/>
                  </a:lnTo>
                  <a:lnTo>
                    <a:pt x="229" y="72"/>
                  </a:lnTo>
                  <a:lnTo>
                    <a:pt x="227" y="81"/>
                  </a:lnTo>
                  <a:lnTo>
                    <a:pt x="209" y="73"/>
                  </a:lnTo>
                  <a:lnTo>
                    <a:pt x="220" y="62"/>
                  </a:lnTo>
                  <a:lnTo>
                    <a:pt x="213" y="59"/>
                  </a:lnTo>
                  <a:lnTo>
                    <a:pt x="212" y="62"/>
                  </a:lnTo>
                  <a:lnTo>
                    <a:pt x="191" y="81"/>
                  </a:lnTo>
                  <a:lnTo>
                    <a:pt x="164" y="78"/>
                  </a:lnTo>
                  <a:lnTo>
                    <a:pt x="160" y="66"/>
                  </a:lnTo>
                  <a:lnTo>
                    <a:pt x="150" y="65"/>
                  </a:lnTo>
                  <a:lnTo>
                    <a:pt x="147" y="49"/>
                  </a:lnTo>
                  <a:lnTo>
                    <a:pt x="129" y="34"/>
                  </a:lnTo>
                  <a:lnTo>
                    <a:pt x="88" y="37"/>
                  </a:lnTo>
                  <a:lnTo>
                    <a:pt x="33" y="0"/>
                  </a:lnTo>
                  <a:lnTo>
                    <a:pt x="0" y="11"/>
                  </a:lnTo>
                  <a:lnTo>
                    <a:pt x="15" y="78"/>
                  </a:lnTo>
                  <a:lnTo>
                    <a:pt x="28" y="78"/>
                  </a:lnTo>
                  <a:lnTo>
                    <a:pt x="26" y="65"/>
                  </a:lnTo>
                  <a:lnTo>
                    <a:pt x="38" y="56"/>
                  </a:lnTo>
                  <a:lnTo>
                    <a:pt x="41" y="53"/>
                  </a:lnTo>
                  <a:lnTo>
                    <a:pt x="45" y="49"/>
                  </a:lnTo>
                  <a:lnTo>
                    <a:pt x="64" y="60"/>
                  </a:lnTo>
                  <a:lnTo>
                    <a:pt x="70" y="75"/>
                  </a:lnTo>
                  <a:lnTo>
                    <a:pt x="95" y="81"/>
                  </a:lnTo>
                  <a:lnTo>
                    <a:pt x="112" y="101"/>
                  </a:lnTo>
                  <a:lnTo>
                    <a:pt x="157" y="130"/>
                  </a:lnTo>
                  <a:lnTo>
                    <a:pt x="171" y="133"/>
                  </a:lnTo>
                  <a:lnTo>
                    <a:pt x="174" y="14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0" name="Freeform 245"/>
            <p:cNvSpPr>
              <a:spLocks/>
            </p:cNvSpPr>
            <p:nvPr/>
          </p:nvSpPr>
          <p:spPr bwMode="auto">
            <a:xfrm>
              <a:off x="5953125" y="2646388"/>
              <a:ext cx="203200" cy="120650"/>
            </a:xfrm>
            <a:custGeom>
              <a:avLst/>
              <a:gdLst>
                <a:gd name="T0" fmla="*/ 2147483647 w 114"/>
                <a:gd name="T1" fmla="*/ 2147483647 h 76"/>
                <a:gd name="T2" fmla="*/ 2147483647 w 114"/>
                <a:gd name="T3" fmla="*/ 2147483647 h 76"/>
                <a:gd name="T4" fmla="*/ 2147483647 w 114"/>
                <a:gd name="T5" fmla="*/ 2147483647 h 76"/>
                <a:gd name="T6" fmla="*/ 2147483647 w 114"/>
                <a:gd name="T7" fmla="*/ 2147483647 h 76"/>
                <a:gd name="T8" fmla="*/ 2147483647 w 114"/>
                <a:gd name="T9" fmla="*/ 2147483647 h 76"/>
                <a:gd name="T10" fmla="*/ 2147483647 w 114"/>
                <a:gd name="T11" fmla="*/ 2147483647 h 76"/>
                <a:gd name="T12" fmla="*/ 2147483647 w 114"/>
                <a:gd name="T13" fmla="*/ 2147483647 h 76"/>
                <a:gd name="T14" fmla="*/ 2147483647 w 114"/>
                <a:gd name="T15" fmla="*/ 2147483647 h 76"/>
                <a:gd name="T16" fmla="*/ 2147483647 w 114"/>
                <a:gd name="T17" fmla="*/ 2147483647 h 76"/>
                <a:gd name="T18" fmla="*/ 2147483647 w 114"/>
                <a:gd name="T19" fmla="*/ 2147483647 h 76"/>
                <a:gd name="T20" fmla="*/ 2147483647 w 114"/>
                <a:gd name="T21" fmla="*/ 2147483647 h 76"/>
                <a:gd name="T22" fmla="*/ 2147483647 w 114"/>
                <a:gd name="T23" fmla="*/ 2147483647 h 76"/>
                <a:gd name="T24" fmla="*/ 2147483647 w 114"/>
                <a:gd name="T25" fmla="*/ 2147483647 h 76"/>
                <a:gd name="T26" fmla="*/ 2147483647 w 114"/>
                <a:gd name="T27" fmla="*/ 2147483647 h 76"/>
                <a:gd name="T28" fmla="*/ 2147483647 w 114"/>
                <a:gd name="T29" fmla="*/ 2147483647 h 76"/>
                <a:gd name="T30" fmla="*/ 2147483647 w 114"/>
                <a:gd name="T31" fmla="*/ 2147483647 h 76"/>
                <a:gd name="T32" fmla="*/ 2147483647 w 114"/>
                <a:gd name="T33" fmla="*/ 2147483647 h 76"/>
                <a:gd name="T34" fmla="*/ 2147483647 w 114"/>
                <a:gd name="T35" fmla="*/ 2147483647 h 76"/>
                <a:gd name="T36" fmla="*/ 2147483647 w 114"/>
                <a:gd name="T37" fmla="*/ 2147483647 h 76"/>
                <a:gd name="T38" fmla="*/ 2147483647 w 114"/>
                <a:gd name="T39" fmla="*/ 2147483647 h 76"/>
                <a:gd name="T40" fmla="*/ 2147483647 w 114"/>
                <a:gd name="T41" fmla="*/ 0 h 76"/>
                <a:gd name="T42" fmla="*/ 2147483647 w 114"/>
                <a:gd name="T43" fmla="*/ 2147483647 h 76"/>
                <a:gd name="T44" fmla="*/ 2147483647 w 114"/>
                <a:gd name="T45" fmla="*/ 2147483647 h 76"/>
                <a:gd name="T46" fmla="*/ 2147483647 w 114"/>
                <a:gd name="T47" fmla="*/ 2147483647 h 76"/>
                <a:gd name="T48" fmla="*/ 2147483647 w 114"/>
                <a:gd name="T49" fmla="*/ 2147483647 h 76"/>
                <a:gd name="T50" fmla="*/ 2147483647 w 114"/>
                <a:gd name="T51" fmla="*/ 2147483647 h 76"/>
                <a:gd name="T52" fmla="*/ 0 w 114"/>
                <a:gd name="T53" fmla="*/ 2147483647 h 76"/>
                <a:gd name="T54" fmla="*/ 2147483647 w 114"/>
                <a:gd name="T55" fmla="*/ 2147483647 h 76"/>
                <a:gd name="T56" fmla="*/ 2147483647 w 114"/>
                <a:gd name="T57" fmla="*/ 2147483647 h 76"/>
                <a:gd name="T58" fmla="*/ 2147483647 w 114"/>
                <a:gd name="T59" fmla="*/ 2147483647 h 76"/>
                <a:gd name="T60" fmla="*/ 2147483647 w 114"/>
                <a:gd name="T61" fmla="*/ 2147483647 h 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
                <a:gd name="T94" fmla="*/ 0 h 76"/>
                <a:gd name="T95" fmla="*/ 114 w 114"/>
                <a:gd name="T96" fmla="*/ 76 h 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 h="76">
                  <a:moveTo>
                    <a:pt x="19" y="71"/>
                  </a:moveTo>
                  <a:lnTo>
                    <a:pt x="34" y="68"/>
                  </a:lnTo>
                  <a:lnTo>
                    <a:pt x="38" y="61"/>
                  </a:lnTo>
                  <a:lnTo>
                    <a:pt x="47" y="61"/>
                  </a:lnTo>
                  <a:lnTo>
                    <a:pt x="54" y="45"/>
                  </a:lnTo>
                  <a:lnTo>
                    <a:pt x="65" y="55"/>
                  </a:lnTo>
                  <a:lnTo>
                    <a:pt x="71" y="76"/>
                  </a:lnTo>
                  <a:lnTo>
                    <a:pt x="93" y="64"/>
                  </a:lnTo>
                  <a:lnTo>
                    <a:pt x="114" y="67"/>
                  </a:lnTo>
                  <a:lnTo>
                    <a:pt x="108" y="46"/>
                  </a:lnTo>
                  <a:lnTo>
                    <a:pt x="96" y="45"/>
                  </a:lnTo>
                  <a:lnTo>
                    <a:pt x="92" y="39"/>
                  </a:lnTo>
                  <a:lnTo>
                    <a:pt x="92" y="27"/>
                  </a:lnTo>
                  <a:lnTo>
                    <a:pt x="68" y="32"/>
                  </a:lnTo>
                  <a:lnTo>
                    <a:pt x="56" y="26"/>
                  </a:lnTo>
                  <a:lnTo>
                    <a:pt x="28" y="26"/>
                  </a:lnTo>
                  <a:lnTo>
                    <a:pt x="24" y="19"/>
                  </a:lnTo>
                  <a:lnTo>
                    <a:pt x="42" y="19"/>
                  </a:lnTo>
                  <a:lnTo>
                    <a:pt x="47" y="16"/>
                  </a:lnTo>
                  <a:lnTo>
                    <a:pt x="42" y="16"/>
                  </a:lnTo>
                  <a:lnTo>
                    <a:pt x="35" y="0"/>
                  </a:lnTo>
                  <a:lnTo>
                    <a:pt x="23" y="5"/>
                  </a:lnTo>
                  <a:lnTo>
                    <a:pt x="24" y="16"/>
                  </a:lnTo>
                  <a:lnTo>
                    <a:pt x="16" y="19"/>
                  </a:lnTo>
                  <a:lnTo>
                    <a:pt x="16" y="24"/>
                  </a:lnTo>
                  <a:lnTo>
                    <a:pt x="3" y="26"/>
                  </a:lnTo>
                  <a:lnTo>
                    <a:pt x="0" y="29"/>
                  </a:lnTo>
                  <a:lnTo>
                    <a:pt x="13" y="36"/>
                  </a:lnTo>
                  <a:lnTo>
                    <a:pt x="19" y="51"/>
                  </a:lnTo>
                  <a:lnTo>
                    <a:pt x="13" y="68"/>
                  </a:lnTo>
                  <a:lnTo>
                    <a:pt x="19" y="7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1" name="Freeform 246"/>
            <p:cNvSpPr>
              <a:spLocks/>
            </p:cNvSpPr>
            <p:nvPr/>
          </p:nvSpPr>
          <p:spPr bwMode="auto">
            <a:xfrm>
              <a:off x="5953125" y="2646388"/>
              <a:ext cx="203200" cy="120650"/>
            </a:xfrm>
            <a:custGeom>
              <a:avLst/>
              <a:gdLst>
                <a:gd name="T0" fmla="*/ 2147483647 w 114"/>
                <a:gd name="T1" fmla="*/ 2147483647 h 76"/>
                <a:gd name="T2" fmla="*/ 2147483647 w 114"/>
                <a:gd name="T3" fmla="*/ 2147483647 h 76"/>
                <a:gd name="T4" fmla="*/ 2147483647 w 114"/>
                <a:gd name="T5" fmla="*/ 2147483647 h 76"/>
                <a:gd name="T6" fmla="*/ 2147483647 w 114"/>
                <a:gd name="T7" fmla="*/ 2147483647 h 76"/>
                <a:gd name="T8" fmla="*/ 2147483647 w 114"/>
                <a:gd name="T9" fmla="*/ 2147483647 h 76"/>
                <a:gd name="T10" fmla="*/ 2147483647 w 114"/>
                <a:gd name="T11" fmla="*/ 2147483647 h 76"/>
                <a:gd name="T12" fmla="*/ 2147483647 w 114"/>
                <a:gd name="T13" fmla="*/ 2147483647 h 76"/>
                <a:gd name="T14" fmla="*/ 2147483647 w 114"/>
                <a:gd name="T15" fmla="*/ 2147483647 h 76"/>
                <a:gd name="T16" fmla="*/ 2147483647 w 114"/>
                <a:gd name="T17" fmla="*/ 2147483647 h 76"/>
                <a:gd name="T18" fmla="*/ 2147483647 w 114"/>
                <a:gd name="T19" fmla="*/ 2147483647 h 76"/>
                <a:gd name="T20" fmla="*/ 2147483647 w 114"/>
                <a:gd name="T21" fmla="*/ 2147483647 h 76"/>
                <a:gd name="T22" fmla="*/ 2147483647 w 114"/>
                <a:gd name="T23" fmla="*/ 2147483647 h 76"/>
                <a:gd name="T24" fmla="*/ 2147483647 w 114"/>
                <a:gd name="T25" fmla="*/ 2147483647 h 76"/>
                <a:gd name="T26" fmla="*/ 2147483647 w 114"/>
                <a:gd name="T27" fmla="*/ 2147483647 h 76"/>
                <a:gd name="T28" fmla="*/ 2147483647 w 114"/>
                <a:gd name="T29" fmla="*/ 2147483647 h 76"/>
                <a:gd name="T30" fmla="*/ 2147483647 w 114"/>
                <a:gd name="T31" fmla="*/ 2147483647 h 76"/>
                <a:gd name="T32" fmla="*/ 2147483647 w 114"/>
                <a:gd name="T33" fmla="*/ 2147483647 h 76"/>
                <a:gd name="T34" fmla="*/ 2147483647 w 114"/>
                <a:gd name="T35" fmla="*/ 2147483647 h 76"/>
                <a:gd name="T36" fmla="*/ 2147483647 w 114"/>
                <a:gd name="T37" fmla="*/ 2147483647 h 76"/>
                <a:gd name="T38" fmla="*/ 2147483647 w 114"/>
                <a:gd name="T39" fmla="*/ 2147483647 h 76"/>
                <a:gd name="T40" fmla="*/ 2147483647 w 114"/>
                <a:gd name="T41" fmla="*/ 0 h 76"/>
                <a:gd name="T42" fmla="*/ 2147483647 w 114"/>
                <a:gd name="T43" fmla="*/ 2147483647 h 76"/>
                <a:gd name="T44" fmla="*/ 2147483647 w 114"/>
                <a:gd name="T45" fmla="*/ 2147483647 h 76"/>
                <a:gd name="T46" fmla="*/ 2147483647 w 114"/>
                <a:gd name="T47" fmla="*/ 2147483647 h 76"/>
                <a:gd name="T48" fmla="*/ 2147483647 w 114"/>
                <a:gd name="T49" fmla="*/ 2147483647 h 76"/>
                <a:gd name="T50" fmla="*/ 2147483647 w 114"/>
                <a:gd name="T51" fmla="*/ 2147483647 h 76"/>
                <a:gd name="T52" fmla="*/ 0 w 114"/>
                <a:gd name="T53" fmla="*/ 2147483647 h 76"/>
                <a:gd name="T54" fmla="*/ 2147483647 w 114"/>
                <a:gd name="T55" fmla="*/ 2147483647 h 76"/>
                <a:gd name="T56" fmla="*/ 2147483647 w 114"/>
                <a:gd name="T57" fmla="*/ 2147483647 h 76"/>
                <a:gd name="T58" fmla="*/ 2147483647 w 114"/>
                <a:gd name="T59" fmla="*/ 2147483647 h 76"/>
                <a:gd name="T60" fmla="*/ 2147483647 w 114"/>
                <a:gd name="T61" fmla="*/ 2147483647 h 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
                <a:gd name="T94" fmla="*/ 0 h 76"/>
                <a:gd name="T95" fmla="*/ 114 w 114"/>
                <a:gd name="T96" fmla="*/ 76 h 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 h="76">
                  <a:moveTo>
                    <a:pt x="19" y="71"/>
                  </a:moveTo>
                  <a:lnTo>
                    <a:pt x="34" y="68"/>
                  </a:lnTo>
                  <a:lnTo>
                    <a:pt x="38" y="61"/>
                  </a:lnTo>
                  <a:lnTo>
                    <a:pt x="47" y="61"/>
                  </a:lnTo>
                  <a:lnTo>
                    <a:pt x="54" y="45"/>
                  </a:lnTo>
                  <a:lnTo>
                    <a:pt x="65" y="55"/>
                  </a:lnTo>
                  <a:lnTo>
                    <a:pt x="71" y="76"/>
                  </a:lnTo>
                  <a:lnTo>
                    <a:pt x="93" y="64"/>
                  </a:lnTo>
                  <a:lnTo>
                    <a:pt x="114" y="67"/>
                  </a:lnTo>
                  <a:lnTo>
                    <a:pt x="108" y="46"/>
                  </a:lnTo>
                  <a:lnTo>
                    <a:pt x="96" y="45"/>
                  </a:lnTo>
                  <a:lnTo>
                    <a:pt x="92" y="39"/>
                  </a:lnTo>
                  <a:lnTo>
                    <a:pt x="92" y="27"/>
                  </a:lnTo>
                  <a:lnTo>
                    <a:pt x="68" y="32"/>
                  </a:lnTo>
                  <a:lnTo>
                    <a:pt x="56" y="26"/>
                  </a:lnTo>
                  <a:lnTo>
                    <a:pt x="28" y="26"/>
                  </a:lnTo>
                  <a:lnTo>
                    <a:pt x="24" y="19"/>
                  </a:lnTo>
                  <a:lnTo>
                    <a:pt x="42" y="19"/>
                  </a:lnTo>
                  <a:lnTo>
                    <a:pt x="47" y="16"/>
                  </a:lnTo>
                  <a:lnTo>
                    <a:pt x="42" y="16"/>
                  </a:lnTo>
                  <a:lnTo>
                    <a:pt x="35" y="0"/>
                  </a:lnTo>
                  <a:lnTo>
                    <a:pt x="23" y="5"/>
                  </a:lnTo>
                  <a:lnTo>
                    <a:pt x="24" y="16"/>
                  </a:lnTo>
                  <a:lnTo>
                    <a:pt x="16" y="19"/>
                  </a:lnTo>
                  <a:lnTo>
                    <a:pt x="16" y="24"/>
                  </a:lnTo>
                  <a:lnTo>
                    <a:pt x="3" y="26"/>
                  </a:lnTo>
                  <a:lnTo>
                    <a:pt x="0" y="29"/>
                  </a:lnTo>
                  <a:lnTo>
                    <a:pt x="13" y="36"/>
                  </a:lnTo>
                  <a:lnTo>
                    <a:pt x="19" y="51"/>
                  </a:lnTo>
                  <a:lnTo>
                    <a:pt x="13" y="68"/>
                  </a:lnTo>
                  <a:lnTo>
                    <a:pt x="19" y="7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2" name="Freeform 247"/>
            <p:cNvSpPr>
              <a:spLocks/>
            </p:cNvSpPr>
            <p:nvPr/>
          </p:nvSpPr>
          <p:spPr bwMode="auto">
            <a:xfrm>
              <a:off x="5995988" y="2589238"/>
              <a:ext cx="254000" cy="106362"/>
            </a:xfrm>
            <a:custGeom>
              <a:avLst/>
              <a:gdLst>
                <a:gd name="T0" fmla="*/ 2147483647 w 141"/>
                <a:gd name="T1" fmla="*/ 2147483647 h 69"/>
                <a:gd name="T2" fmla="*/ 2147483647 w 141"/>
                <a:gd name="T3" fmla="*/ 2147483647 h 69"/>
                <a:gd name="T4" fmla="*/ 0 w 141"/>
                <a:gd name="T5" fmla="*/ 2147483647 h 69"/>
                <a:gd name="T6" fmla="*/ 2147483647 w 141"/>
                <a:gd name="T7" fmla="*/ 2147483647 h 69"/>
                <a:gd name="T8" fmla="*/ 2147483647 w 141"/>
                <a:gd name="T9" fmla="*/ 2147483647 h 69"/>
                <a:gd name="T10" fmla="*/ 2147483647 w 141"/>
                <a:gd name="T11" fmla="*/ 2147483647 h 69"/>
                <a:gd name="T12" fmla="*/ 2147483647 w 141"/>
                <a:gd name="T13" fmla="*/ 2147483647 h 69"/>
                <a:gd name="T14" fmla="*/ 2147483647 w 141"/>
                <a:gd name="T15" fmla="*/ 2147483647 h 69"/>
                <a:gd name="T16" fmla="*/ 2147483647 w 141"/>
                <a:gd name="T17" fmla="*/ 2147483647 h 69"/>
                <a:gd name="T18" fmla="*/ 2147483647 w 141"/>
                <a:gd name="T19" fmla="*/ 2147483647 h 69"/>
                <a:gd name="T20" fmla="*/ 2147483647 w 141"/>
                <a:gd name="T21" fmla="*/ 2147483647 h 69"/>
                <a:gd name="T22" fmla="*/ 2147483647 w 141"/>
                <a:gd name="T23" fmla="*/ 2147483647 h 69"/>
                <a:gd name="T24" fmla="*/ 2147483647 w 141"/>
                <a:gd name="T25" fmla="*/ 2147483647 h 69"/>
                <a:gd name="T26" fmla="*/ 2147483647 w 141"/>
                <a:gd name="T27" fmla="*/ 2147483647 h 69"/>
                <a:gd name="T28" fmla="*/ 2147483647 w 141"/>
                <a:gd name="T29" fmla="*/ 2147483647 h 69"/>
                <a:gd name="T30" fmla="*/ 2147483647 w 141"/>
                <a:gd name="T31" fmla="*/ 2147483647 h 69"/>
                <a:gd name="T32" fmla="*/ 2147483647 w 141"/>
                <a:gd name="T33" fmla="*/ 0 h 69"/>
                <a:gd name="T34" fmla="*/ 2147483647 w 141"/>
                <a:gd name="T35" fmla="*/ 2147483647 h 69"/>
                <a:gd name="T36" fmla="*/ 2147483647 w 141"/>
                <a:gd name="T37" fmla="*/ 2147483647 h 69"/>
                <a:gd name="T38" fmla="*/ 2147483647 w 141"/>
                <a:gd name="T39" fmla="*/ 2147483647 h 69"/>
                <a:gd name="T40" fmla="*/ 2147483647 w 141"/>
                <a:gd name="T41" fmla="*/ 2147483647 h 69"/>
                <a:gd name="T42" fmla="*/ 2147483647 w 141"/>
                <a:gd name="T43" fmla="*/ 2147483647 h 69"/>
                <a:gd name="T44" fmla="*/ 2147483647 w 141"/>
                <a:gd name="T45" fmla="*/ 2147483647 h 69"/>
                <a:gd name="T46" fmla="*/ 2147483647 w 141"/>
                <a:gd name="T47" fmla="*/ 2147483647 h 69"/>
                <a:gd name="T48" fmla="*/ 2147483647 w 141"/>
                <a:gd name="T49" fmla="*/ 2147483647 h 69"/>
                <a:gd name="T50" fmla="*/ 2147483647 w 141"/>
                <a:gd name="T51" fmla="*/ 2147483647 h 69"/>
                <a:gd name="T52" fmla="*/ 2147483647 w 141"/>
                <a:gd name="T53" fmla="*/ 2147483647 h 69"/>
                <a:gd name="T54" fmla="*/ 2147483647 w 141"/>
                <a:gd name="T55" fmla="*/ 2147483647 h 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1"/>
                <a:gd name="T85" fmla="*/ 0 h 69"/>
                <a:gd name="T86" fmla="*/ 141 w 141"/>
                <a:gd name="T87" fmla="*/ 69 h 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1" h="69">
                  <a:moveTo>
                    <a:pt x="23" y="53"/>
                  </a:moveTo>
                  <a:lnTo>
                    <a:pt x="18" y="56"/>
                  </a:lnTo>
                  <a:lnTo>
                    <a:pt x="0" y="56"/>
                  </a:lnTo>
                  <a:lnTo>
                    <a:pt x="4" y="63"/>
                  </a:lnTo>
                  <a:lnTo>
                    <a:pt x="32" y="63"/>
                  </a:lnTo>
                  <a:lnTo>
                    <a:pt x="44" y="69"/>
                  </a:lnTo>
                  <a:lnTo>
                    <a:pt x="68" y="64"/>
                  </a:lnTo>
                  <a:lnTo>
                    <a:pt x="68" y="56"/>
                  </a:lnTo>
                  <a:lnTo>
                    <a:pt x="76" y="47"/>
                  </a:lnTo>
                  <a:lnTo>
                    <a:pt x="100" y="47"/>
                  </a:lnTo>
                  <a:lnTo>
                    <a:pt x="103" y="40"/>
                  </a:lnTo>
                  <a:lnTo>
                    <a:pt x="118" y="37"/>
                  </a:lnTo>
                  <a:lnTo>
                    <a:pt x="139" y="21"/>
                  </a:lnTo>
                  <a:lnTo>
                    <a:pt x="141" y="15"/>
                  </a:lnTo>
                  <a:lnTo>
                    <a:pt x="124" y="6"/>
                  </a:lnTo>
                  <a:lnTo>
                    <a:pt x="72" y="5"/>
                  </a:lnTo>
                  <a:lnTo>
                    <a:pt x="54" y="0"/>
                  </a:lnTo>
                  <a:lnTo>
                    <a:pt x="45" y="2"/>
                  </a:lnTo>
                  <a:lnTo>
                    <a:pt x="44" y="12"/>
                  </a:lnTo>
                  <a:lnTo>
                    <a:pt x="13" y="7"/>
                  </a:lnTo>
                  <a:lnTo>
                    <a:pt x="11" y="15"/>
                  </a:lnTo>
                  <a:lnTo>
                    <a:pt x="18" y="18"/>
                  </a:lnTo>
                  <a:lnTo>
                    <a:pt x="7" y="29"/>
                  </a:lnTo>
                  <a:lnTo>
                    <a:pt x="25" y="37"/>
                  </a:lnTo>
                  <a:lnTo>
                    <a:pt x="27" y="28"/>
                  </a:lnTo>
                  <a:lnTo>
                    <a:pt x="51" y="40"/>
                  </a:lnTo>
                  <a:lnTo>
                    <a:pt x="37" y="50"/>
                  </a:lnTo>
                  <a:lnTo>
                    <a:pt x="23" y="5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3" name="Freeform 248"/>
            <p:cNvSpPr>
              <a:spLocks/>
            </p:cNvSpPr>
            <p:nvPr/>
          </p:nvSpPr>
          <p:spPr bwMode="auto">
            <a:xfrm>
              <a:off x="5995988" y="2589238"/>
              <a:ext cx="254000" cy="106362"/>
            </a:xfrm>
            <a:custGeom>
              <a:avLst/>
              <a:gdLst>
                <a:gd name="T0" fmla="*/ 2147483647 w 141"/>
                <a:gd name="T1" fmla="*/ 2147483647 h 69"/>
                <a:gd name="T2" fmla="*/ 2147483647 w 141"/>
                <a:gd name="T3" fmla="*/ 2147483647 h 69"/>
                <a:gd name="T4" fmla="*/ 0 w 141"/>
                <a:gd name="T5" fmla="*/ 2147483647 h 69"/>
                <a:gd name="T6" fmla="*/ 2147483647 w 141"/>
                <a:gd name="T7" fmla="*/ 2147483647 h 69"/>
                <a:gd name="T8" fmla="*/ 2147483647 w 141"/>
                <a:gd name="T9" fmla="*/ 2147483647 h 69"/>
                <a:gd name="T10" fmla="*/ 2147483647 w 141"/>
                <a:gd name="T11" fmla="*/ 2147483647 h 69"/>
                <a:gd name="T12" fmla="*/ 2147483647 w 141"/>
                <a:gd name="T13" fmla="*/ 2147483647 h 69"/>
                <a:gd name="T14" fmla="*/ 2147483647 w 141"/>
                <a:gd name="T15" fmla="*/ 2147483647 h 69"/>
                <a:gd name="T16" fmla="*/ 2147483647 w 141"/>
                <a:gd name="T17" fmla="*/ 2147483647 h 69"/>
                <a:gd name="T18" fmla="*/ 2147483647 w 141"/>
                <a:gd name="T19" fmla="*/ 2147483647 h 69"/>
                <a:gd name="T20" fmla="*/ 2147483647 w 141"/>
                <a:gd name="T21" fmla="*/ 2147483647 h 69"/>
                <a:gd name="T22" fmla="*/ 2147483647 w 141"/>
                <a:gd name="T23" fmla="*/ 2147483647 h 69"/>
                <a:gd name="T24" fmla="*/ 2147483647 w 141"/>
                <a:gd name="T25" fmla="*/ 2147483647 h 69"/>
                <a:gd name="T26" fmla="*/ 2147483647 w 141"/>
                <a:gd name="T27" fmla="*/ 2147483647 h 69"/>
                <a:gd name="T28" fmla="*/ 2147483647 w 141"/>
                <a:gd name="T29" fmla="*/ 2147483647 h 69"/>
                <a:gd name="T30" fmla="*/ 2147483647 w 141"/>
                <a:gd name="T31" fmla="*/ 2147483647 h 69"/>
                <a:gd name="T32" fmla="*/ 2147483647 w 141"/>
                <a:gd name="T33" fmla="*/ 0 h 69"/>
                <a:gd name="T34" fmla="*/ 2147483647 w 141"/>
                <a:gd name="T35" fmla="*/ 2147483647 h 69"/>
                <a:gd name="T36" fmla="*/ 2147483647 w 141"/>
                <a:gd name="T37" fmla="*/ 2147483647 h 69"/>
                <a:gd name="T38" fmla="*/ 2147483647 w 141"/>
                <a:gd name="T39" fmla="*/ 2147483647 h 69"/>
                <a:gd name="T40" fmla="*/ 2147483647 w 141"/>
                <a:gd name="T41" fmla="*/ 2147483647 h 69"/>
                <a:gd name="T42" fmla="*/ 2147483647 w 141"/>
                <a:gd name="T43" fmla="*/ 2147483647 h 69"/>
                <a:gd name="T44" fmla="*/ 2147483647 w 141"/>
                <a:gd name="T45" fmla="*/ 2147483647 h 69"/>
                <a:gd name="T46" fmla="*/ 2147483647 w 141"/>
                <a:gd name="T47" fmla="*/ 2147483647 h 69"/>
                <a:gd name="T48" fmla="*/ 2147483647 w 141"/>
                <a:gd name="T49" fmla="*/ 2147483647 h 69"/>
                <a:gd name="T50" fmla="*/ 2147483647 w 141"/>
                <a:gd name="T51" fmla="*/ 2147483647 h 69"/>
                <a:gd name="T52" fmla="*/ 2147483647 w 141"/>
                <a:gd name="T53" fmla="*/ 2147483647 h 69"/>
                <a:gd name="T54" fmla="*/ 2147483647 w 141"/>
                <a:gd name="T55" fmla="*/ 2147483647 h 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1"/>
                <a:gd name="T85" fmla="*/ 0 h 69"/>
                <a:gd name="T86" fmla="*/ 141 w 141"/>
                <a:gd name="T87" fmla="*/ 69 h 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1" h="69">
                  <a:moveTo>
                    <a:pt x="23" y="53"/>
                  </a:moveTo>
                  <a:lnTo>
                    <a:pt x="18" y="56"/>
                  </a:lnTo>
                  <a:lnTo>
                    <a:pt x="0" y="56"/>
                  </a:lnTo>
                  <a:lnTo>
                    <a:pt x="4" y="63"/>
                  </a:lnTo>
                  <a:lnTo>
                    <a:pt x="32" y="63"/>
                  </a:lnTo>
                  <a:lnTo>
                    <a:pt x="44" y="69"/>
                  </a:lnTo>
                  <a:lnTo>
                    <a:pt x="68" y="64"/>
                  </a:lnTo>
                  <a:lnTo>
                    <a:pt x="68" y="56"/>
                  </a:lnTo>
                  <a:lnTo>
                    <a:pt x="76" y="47"/>
                  </a:lnTo>
                  <a:lnTo>
                    <a:pt x="100" y="47"/>
                  </a:lnTo>
                  <a:lnTo>
                    <a:pt x="103" y="40"/>
                  </a:lnTo>
                  <a:lnTo>
                    <a:pt x="118" y="37"/>
                  </a:lnTo>
                  <a:lnTo>
                    <a:pt x="139" y="21"/>
                  </a:lnTo>
                  <a:lnTo>
                    <a:pt x="141" y="15"/>
                  </a:lnTo>
                  <a:lnTo>
                    <a:pt x="124" y="6"/>
                  </a:lnTo>
                  <a:lnTo>
                    <a:pt x="72" y="5"/>
                  </a:lnTo>
                  <a:lnTo>
                    <a:pt x="54" y="0"/>
                  </a:lnTo>
                  <a:lnTo>
                    <a:pt x="45" y="2"/>
                  </a:lnTo>
                  <a:lnTo>
                    <a:pt x="44" y="12"/>
                  </a:lnTo>
                  <a:lnTo>
                    <a:pt x="13" y="7"/>
                  </a:lnTo>
                  <a:lnTo>
                    <a:pt x="11" y="15"/>
                  </a:lnTo>
                  <a:lnTo>
                    <a:pt x="18" y="18"/>
                  </a:lnTo>
                  <a:lnTo>
                    <a:pt x="7" y="29"/>
                  </a:lnTo>
                  <a:lnTo>
                    <a:pt x="25" y="37"/>
                  </a:lnTo>
                  <a:lnTo>
                    <a:pt x="27" y="28"/>
                  </a:lnTo>
                  <a:lnTo>
                    <a:pt x="51" y="40"/>
                  </a:lnTo>
                  <a:lnTo>
                    <a:pt x="37" y="50"/>
                  </a:lnTo>
                  <a:lnTo>
                    <a:pt x="23" y="5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4" name="Freeform 249"/>
            <p:cNvSpPr>
              <a:spLocks/>
            </p:cNvSpPr>
            <p:nvPr/>
          </p:nvSpPr>
          <p:spPr bwMode="auto">
            <a:xfrm>
              <a:off x="5568950" y="2594000"/>
              <a:ext cx="376238" cy="203200"/>
            </a:xfrm>
            <a:custGeom>
              <a:avLst/>
              <a:gdLst>
                <a:gd name="T0" fmla="*/ 2147483647 w 209"/>
                <a:gd name="T1" fmla="*/ 2147483647 h 129"/>
                <a:gd name="T2" fmla="*/ 2147483647 w 209"/>
                <a:gd name="T3" fmla="*/ 2147483647 h 129"/>
                <a:gd name="T4" fmla="*/ 2147483647 w 209"/>
                <a:gd name="T5" fmla="*/ 2147483647 h 129"/>
                <a:gd name="T6" fmla="*/ 2147483647 w 209"/>
                <a:gd name="T7" fmla="*/ 2147483647 h 129"/>
                <a:gd name="T8" fmla="*/ 2147483647 w 209"/>
                <a:gd name="T9" fmla="*/ 2147483647 h 129"/>
                <a:gd name="T10" fmla="*/ 2147483647 w 209"/>
                <a:gd name="T11" fmla="*/ 0 h 129"/>
                <a:gd name="T12" fmla="*/ 2147483647 w 209"/>
                <a:gd name="T13" fmla="*/ 2147483647 h 129"/>
                <a:gd name="T14" fmla="*/ 2147483647 w 209"/>
                <a:gd name="T15" fmla="*/ 2147483647 h 129"/>
                <a:gd name="T16" fmla="*/ 2147483647 w 209"/>
                <a:gd name="T17" fmla="*/ 2147483647 h 129"/>
                <a:gd name="T18" fmla="*/ 2147483647 w 209"/>
                <a:gd name="T19" fmla="*/ 2147483647 h 129"/>
                <a:gd name="T20" fmla="*/ 2147483647 w 209"/>
                <a:gd name="T21" fmla="*/ 2147483647 h 129"/>
                <a:gd name="T22" fmla="*/ 2147483647 w 209"/>
                <a:gd name="T23" fmla="*/ 2147483647 h 129"/>
                <a:gd name="T24" fmla="*/ 2147483647 w 209"/>
                <a:gd name="T25" fmla="*/ 2147483647 h 129"/>
                <a:gd name="T26" fmla="*/ 2147483647 w 209"/>
                <a:gd name="T27" fmla="*/ 2147483647 h 129"/>
                <a:gd name="T28" fmla="*/ 2147483647 w 209"/>
                <a:gd name="T29" fmla="*/ 2147483647 h 129"/>
                <a:gd name="T30" fmla="*/ 2147483647 w 209"/>
                <a:gd name="T31" fmla="*/ 2147483647 h 129"/>
                <a:gd name="T32" fmla="*/ 2147483647 w 209"/>
                <a:gd name="T33" fmla="*/ 2147483647 h 129"/>
                <a:gd name="T34" fmla="*/ 2147483647 w 209"/>
                <a:gd name="T35" fmla="*/ 2147483647 h 129"/>
                <a:gd name="T36" fmla="*/ 2147483647 w 209"/>
                <a:gd name="T37" fmla="*/ 2147483647 h 129"/>
                <a:gd name="T38" fmla="*/ 2147483647 w 209"/>
                <a:gd name="T39" fmla="*/ 2147483647 h 129"/>
                <a:gd name="T40" fmla="*/ 2147483647 w 209"/>
                <a:gd name="T41" fmla="*/ 2147483647 h 129"/>
                <a:gd name="T42" fmla="*/ 2147483647 w 209"/>
                <a:gd name="T43" fmla="*/ 2147483647 h 129"/>
                <a:gd name="T44" fmla="*/ 2147483647 w 209"/>
                <a:gd name="T45" fmla="*/ 2147483647 h 129"/>
                <a:gd name="T46" fmla="*/ 2147483647 w 209"/>
                <a:gd name="T47" fmla="*/ 2147483647 h 129"/>
                <a:gd name="T48" fmla="*/ 2147483647 w 209"/>
                <a:gd name="T49" fmla="*/ 2147483647 h 129"/>
                <a:gd name="T50" fmla="*/ 2147483647 w 209"/>
                <a:gd name="T51" fmla="*/ 2147483647 h 129"/>
                <a:gd name="T52" fmla="*/ 2147483647 w 209"/>
                <a:gd name="T53" fmla="*/ 2147483647 h 129"/>
                <a:gd name="T54" fmla="*/ 2147483647 w 209"/>
                <a:gd name="T55" fmla="*/ 2147483647 h 129"/>
                <a:gd name="T56" fmla="*/ 2147483647 w 209"/>
                <a:gd name="T57" fmla="*/ 2147483647 h 129"/>
                <a:gd name="T58" fmla="*/ 2147483647 w 209"/>
                <a:gd name="T59" fmla="*/ 2147483647 h 129"/>
                <a:gd name="T60" fmla="*/ 2147483647 w 209"/>
                <a:gd name="T61" fmla="*/ 2147483647 h 129"/>
                <a:gd name="T62" fmla="*/ 2147483647 w 209"/>
                <a:gd name="T63" fmla="*/ 2147483647 h 129"/>
                <a:gd name="T64" fmla="*/ 2147483647 w 209"/>
                <a:gd name="T65" fmla="*/ 2147483647 h 129"/>
                <a:gd name="T66" fmla="*/ 2147483647 w 209"/>
                <a:gd name="T67" fmla="*/ 2147483647 h 129"/>
                <a:gd name="T68" fmla="*/ 2147483647 w 209"/>
                <a:gd name="T69" fmla="*/ 2147483647 h 129"/>
                <a:gd name="T70" fmla="*/ 0 w 209"/>
                <a:gd name="T71" fmla="*/ 2147483647 h 129"/>
                <a:gd name="T72" fmla="*/ 2147483647 w 209"/>
                <a:gd name="T73" fmla="*/ 2147483647 h 129"/>
                <a:gd name="T74" fmla="*/ 2147483647 w 209"/>
                <a:gd name="T75" fmla="*/ 2147483647 h 129"/>
                <a:gd name="T76" fmla="*/ 2147483647 w 209"/>
                <a:gd name="T77" fmla="*/ 2147483647 h 129"/>
                <a:gd name="T78" fmla="*/ 2147483647 w 209"/>
                <a:gd name="T79" fmla="*/ 2147483647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9"/>
                <a:gd name="T121" fmla="*/ 0 h 129"/>
                <a:gd name="T122" fmla="*/ 209 w 209"/>
                <a:gd name="T123" fmla="*/ 129 h 1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9" h="129">
                  <a:moveTo>
                    <a:pt x="50" y="29"/>
                  </a:moveTo>
                  <a:lnTo>
                    <a:pt x="63" y="29"/>
                  </a:lnTo>
                  <a:lnTo>
                    <a:pt x="61" y="16"/>
                  </a:lnTo>
                  <a:lnTo>
                    <a:pt x="73" y="7"/>
                  </a:lnTo>
                  <a:lnTo>
                    <a:pt x="76" y="4"/>
                  </a:lnTo>
                  <a:lnTo>
                    <a:pt x="80" y="0"/>
                  </a:lnTo>
                  <a:lnTo>
                    <a:pt x="99" y="11"/>
                  </a:lnTo>
                  <a:lnTo>
                    <a:pt x="105" y="26"/>
                  </a:lnTo>
                  <a:lnTo>
                    <a:pt x="130" y="32"/>
                  </a:lnTo>
                  <a:lnTo>
                    <a:pt x="147" y="52"/>
                  </a:lnTo>
                  <a:lnTo>
                    <a:pt x="192" y="81"/>
                  </a:lnTo>
                  <a:lnTo>
                    <a:pt x="206" y="84"/>
                  </a:lnTo>
                  <a:lnTo>
                    <a:pt x="209" y="97"/>
                  </a:lnTo>
                  <a:lnTo>
                    <a:pt x="198" y="93"/>
                  </a:lnTo>
                  <a:lnTo>
                    <a:pt x="195" y="99"/>
                  </a:lnTo>
                  <a:lnTo>
                    <a:pt x="188" y="99"/>
                  </a:lnTo>
                  <a:lnTo>
                    <a:pt x="185" y="115"/>
                  </a:lnTo>
                  <a:lnTo>
                    <a:pt x="170" y="122"/>
                  </a:lnTo>
                  <a:lnTo>
                    <a:pt x="164" y="129"/>
                  </a:lnTo>
                  <a:lnTo>
                    <a:pt x="142" y="122"/>
                  </a:lnTo>
                  <a:lnTo>
                    <a:pt x="140" y="115"/>
                  </a:lnTo>
                  <a:lnTo>
                    <a:pt x="76" y="80"/>
                  </a:lnTo>
                  <a:lnTo>
                    <a:pt x="53" y="83"/>
                  </a:lnTo>
                  <a:lnTo>
                    <a:pt x="33" y="96"/>
                  </a:lnTo>
                  <a:lnTo>
                    <a:pt x="31" y="67"/>
                  </a:lnTo>
                  <a:lnTo>
                    <a:pt x="25" y="64"/>
                  </a:lnTo>
                  <a:lnTo>
                    <a:pt x="19" y="51"/>
                  </a:lnTo>
                  <a:lnTo>
                    <a:pt x="9" y="51"/>
                  </a:lnTo>
                  <a:lnTo>
                    <a:pt x="8" y="45"/>
                  </a:lnTo>
                  <a:lnTo>
                    <a:pt x="9" y="36"/>
                  </a:lnTo>
                  <a:lnTo>
                    <a:pt x="28" y="39"/>
                  </a:lnTo>
                  <a:lnTo>
                    <a:pt x="35" y="32"/>
                  </a:lnTo>
                  <a:lnTo>
                    <a:pt x="15" y="13"/>
                  </a:lnTo>
                  <a:lnTo>
                    <a:pt x="7" y="16"/>
                  </a:lnTo>
                  <a:lnTo>
                    <a:pt x="7" y="29"/>
                  </a:lnTo>
                  <a:lnTo>
                    <a:pt x="0" y="16"/>
                  </a:lnTo>
                  <a:lnTo>
                    <a:pt x="7" y="10"/>
                  </a:lnTo>
                  <a:lnTo>
                    <a:pt x="19" y="8"/>
                  </a:lnTo>
                  <a:lnTo>
                    <a:pt x="42" y="29"/>
                  </a:lnTo>
                  <a:lnTo>
                    <a:pt x="50" y="2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5" name="Freeform 250"/>
            <p:cNvSpPr>
              <a:spLocks/>
            </p:cNvSpPr>
            <p:nvPr/>
          </p:nvSpPr>
          <p:spPr bwMode="auto">
            <a:xfrm>
              <a:off x="5568950" y="2594000"/>
              <a:ext cx="376238" cy="203200"/>
            </a:xfrm>
            <a:custGeom>
              <a:avLst/>
              <a:gdLst>
                <a:gd name="T0" fmla="*/ 2147483647 w 209"/>
                <a:gd name="T1" fmla="*/ 2147483647 h 129"/>
                <a:gd name="T2" fmla="*/ 2147483647 w 209"/>
                <a:gd name="T3" fmla="*/ 2147483647 h 129"/>
                <a:gd name="T4" fmla="*/ 2147483647 w 209"/>
                <a:gd name="T5" fmla="*/ 2147483647 h 129"/>
                <a:gd name="T6" fmla="*/ 2147483647 w 209"/>
                <a:gd name="T7" fmla="*/ 2147483647 h 129"/>
                <a:gd name="T8" fmla="*/ 2147483647 w 209"/>
                <a:gd name="T9" fmla="*/ 2147483647 h 129"/>
                <a:gd name="T10" fmla="*/ 2147483647 w 209"/>
                <a:gd name="T11" fmla="*/ 0 h 129"/>
                <a:gd name="T12" fmla="*/ 2147483647 w 209"/>
                <a:gd name="T13" fmla="*/ 2147483647 h 129"/>
                <a:gd name="T14" fmla="*/ 2147483647 w 209"/>
                <a:gd name="T15" fmla="*/ 2147483647 h 129"/>
                <a:gd name="T16" fmla="*/ 2147483647 w 209"/>
                <a:gd name="T17" fmla="*/ 2147483647 h 129"/>
                <a:gd name="T18" fmla="*/ 2147483647 w 209"/>
                <a:gd name="T19" fmla="*/ 2147483647 h 129"/>
                <a:gd name="T20" fmla="*/ 2147483647 w 209"/>
                <a:gd name="T21" fmla="*/ 2147483647 h 129"/>
                <a:gd name="T22" fmla="*/ 2147483647 w 209"/>
                <a:gd name="T23" fmla="*/ 2147483647 h 129"/>
                <a:gd name="T24" fmla="*/ 2147483647 w 209"/>
                <a:gd name="T25" fmla="*/ 2147483647 h 129"/>
                <a:gd name="T26" fmla="*/ 2147483647 w 209"/>
                <a:gd name="T27" fmla="*/ 2147483647 h 129"/>
                <a:gd name="T28" fmla="*/ 2147483647 w 209"/>
                <a:gd name="T29" fmla="*/ 2147483647 h 129"/>
                <a:gd name="T30" fmla="*/ 2147483647 w 209"/>
                <a:gd name="T31" fmla="*/ 2147483647 h 129"/>
                <a:gd name="T32" fmla="*/ 2147483647 w 209"/>
                <a:gd name="T33" fmla="*/ 2147483647 h 129"/>
                <a:gd name="T34" fmla="*/ 2147483647 w 209"/>
                <a:gd name="T35" fmla="*/ 2147483647 h 129"/>
                <a:gd name="T36" fmla="*/ 2147483647 w 209"/>
                <a:gd name="T37" fmla="*/ 2147483647 h 129"/>
                <a:gd name="T38" fmla="*/ 2147483647 w 209"/>
                <a:gd name="T39" fmla="*/ 2147483647 h 129"/>
                <a:gd name="T40" fmla="*/ 2147483647 w 209"/>
                <a:gd name="T41" fmla="*/ 2147483647 h 129"/>
                <a:gd name="T42" fmla="*/ 2147483647 w 209"/>
                <a:gd name="T43" fmla="*/ 2147483647 h 129"/>
                <a:gd name="T44" fmla="*/ 2147483647 w 209"/>
                <a:gd name="T45" fmla="*/ 2147483647 h 129"/>
                <a:gd name="T46" fmla="*/ 2147483647 w 209"/>
                <a:gd name="T47" fmla="*/ 2147483647 h 129"/>
                <a:gd name="T48" fmla="*/ 2147483647 w 209"/>
                <a:gd name="T49" fmla="*/ 2147483647 h 129"/>
                <a:gd name="T50" fmla="*/ 2147483647 w 209"/>
                <a:gd name="T51" fmla="*/ 2147483647 h 129"/>
                <a:gd name="T52" fmla="*/ 2147483647 w 209"/>
                <a:gd name="T53" fmla="*/ 2147483647 h 129"/>
                <a:gd name="T54" fmla="*/ 2147483647 w 209"/>
                <a:gd name="T55" fmla="*/ 2147483647 h 129"/>
                <a:gd name="T56" fmla="*/ 2147483647 w 209"/>
                <a:gd name="T57" fmla="*/ 2147483647 h 129"/>
                <a:gd name="T58" fmla="*/ 2147483647 w 209"/>
                <a:gd name="T59" fmla="*/ 2147483647 h 129"/>
                <a:gd name="T60" fmla="*/ 2147483647 w 209"/>
                <a:gd name="T61" fmla="*/ 2147483647 h 129"/>
                <a:gd name="T62" fmla="*/ 2147483647 w 209"/>
                <a:gd name="T63" fmla="*/ 2147483647 h 129"/>
                <a:gd name="T64" fmla="*/ 2147483647 w 209"/>
                <a:gd name="T65" fmla="*/ 2147483647 h 129"/>
                <a:gd name="T66" fmla="*/ 2147483647 w 209"/>
                <a:gd name="T67" fmla="*/ 2147483647 h 129"/>
                <a:gd name="T68" fmla="*/ 2147483647 w 209"/>
                <a:gd name="T69" fmla="*/ 2147483647 h 129"/>
                <a:gd name="T70" fmla="*/ 0 w 209"/>
                <a:gd name="T71" fmla="*/ 2147483647 h 129"/>
                <a:gd name="T72" fmla="*/ 2147483647 w 209"/>
                <a:gd name="T73" fmla="*/ 2147483647 h 129"/>
                <a:gd name="T74" fmla="*/ 2147483647 w 209"/>
                <a:gd name="T75" fmla="*/ 2147483647 h 129"/>
                <a:gd name="T76" fmla="*/ 2147483647 w 209"/>
                <a:gd name="T77" fmla="*/ 2147483647 h 129"/>
                <a:gd name="T78" fmla="*/ 2147483647 w 209"/>
                <a:gd name="T79" fmla="*/ 2147483647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9"/>
                <a:gd name="T121" fmla="*/ 0 h 129"/>
                <a:gd name="T122" fmla="*/ 209 w 209"/>
                <a:gd name="T123" fmla="*/ 129 h 1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9" h="129">
                  <a:moveTo>
                    <a:pt x="50" y="29"/>
                  </a:moveTo>
                  <a:lnTo>
                    <a:pt x="63" y="29"/>
                  </a:lnTo>
                  <a:lnTo>
                    <a:pt x="61" y="16"/>
                  </a:lnTo>
                  <a:lnTo>
                    <a:pt x="73" y="7"/>
                  </a:lnTo>
                  <a:lnTo>
                    <a:pt x="76" y="4"/>
                  </a:lnTo>
                  <a:lnTo>
                    <a:pt x="80" y="0"/>
                  </a:lnTo>
                  <a:lnTo>
                    <a:pt x="99" y="11"/>
                  </a:lnTo>
                  <a:lnTo>
                    <a:pt x="105" y="26"/>
                  </a:lnTo>
                  <a:lnTo>
                    <a:pt x="130" y="32"/>
                  </a:lnTo>
                  <a:lnTo>
                    <a:pt x="147" y="52"/>
                  </a:lnTo>
                  <a:lnTo>
                    <a:pt x="192" y="81"/>
                  </a:lnTo>
                  <a:lnTo>
                    <a:pt x="206" y="84"/>
                  </a:lnTo>
                  <a:lnTo>
                    <a:pt x="209" y="97"/>
                  </a:lnTo>
                  <a:lnTo>
                    <a:pt x="198" y="93"/>
                  </a:lnTo>
                  <a:lnTo>
                    <a:pt x="195" y="99"/>
                  </a:lnTo>
                  <a:lnTo>
                    <a:pt x="188" y="99"/>
                  </a:lnTo>
                  <a:lnTo>
                    <a:pt x="185" y="115"/>
                  </a:lnTo>
                  <a:lnTo>
                    <a:pt x="170" y="122"/>
                  </a:lnTo>
                  <a:lnTo>
                    <a:pt x="164" y="129"/>
                  </a:lnTo>
                  <a:lnTo>
                    <a:pt x="142" y="122"/>
                  </a:lnTo>
                  <a:lnTo>
                    <a:pt x="140" y="115"/>
                  </a:lnTo>
                  <a:lnTo>
                    <a:pt x="76" y="80"/>
                  </a:lnTo>
                  <a:lnTo>
                    <a:pt x="53" y="83"/>
                  </a:lnTo>
                  <a:lnTo>
                    <a:pt x="33" y="96"/>
                  </a:lnTo>
                  <a:lnTo>
                    <a:pt x="31" y="67"/>
                  </a:lnTo>
                  <a:lnTo>
                    <a:pt x="25" y="64"/>
                  </a:lnTo>
                  <a:lnTo>
                    <a:pt x="19" y="51"/>
                  </a:lnTo>
                  <a:lnTo>
                    <a:pt x="9" y="51"/>
                  </a:lnTo>
                  <a:lnTo>
                    <a:pt x="8" y="45"/>
                  </a:lnTo>
                  <a:lnTo>
                    <a:pt x="9" y="36"/>
                  </a:lnTo>
                  <a:lnTo>
                    <a:pt x="28" y="39"/>
                  </a:lnTo>
                  <a:lnTo>
                    <a:pt x="35" y="32"/>
                  </a:lnTo>
                  <a:lnTo>
                    <a:pt x="15" y="13"/>
                  </a:lnTo>
                  <a:lnTo>
                    <a:pt x="7" y="16"/>
                  </a:lnTo>
                  <a:lnTo>
                    <a:pt x="7" y="29"/>
                  </a:lnTo>
                  <a:lnTo>
                    <a:pt x="0" y="16"/>
                  </a:lnTo>
                  <a:lnTo>
                    <a:pt x="7" y="10"/>
                  </a:lnTo>
                  <a:lnTo>
                    <a:pt x="19" y="8"/>
                  </a:lnTo>
                  <a:lnTo>
                    <a:pt x="42" y="29"/>
                  </a:lnTo>
                  <a:lnTo>
                    <a:pt x="50" y="2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6" name="Freeform 251"/>
            <p:cNvSpPr>
              <a:spLocks/>
            </p:cNvSpPr>
            <p:nvPr/>
          </p:nvSpPr>
          <p:spPr bwMode="auto">
            <a:xfrm>
              <a:off x="4838700" y="2239988"/>
              <a:ext cx="206375" cy="127000"/>
            </a:xfrm>
            <a:custGeom>
              <a:avLst/>
              <a:gdLst>
                <a:gd name="T0" fmla="*/ 2147483647 w 116"/>
                <a:gd name="T1" fmla="*/ 2147483647 h 82"/>
                <a:gd name="T2" fmla="*/ 0 w 116"/>
                <a:gd name="T3" fmla="*/ 2147483647 h 82"/>
                <a:gd name="T4" fmla="*/ 2147483647 w 116"/>
                <a:gd name="T5" fmla="*/ 2147483647 h 82"/>
                <a:gd name="T6" fmla="*/ 2147483647 w 116"/>
                <a:gd name="T7" fmla="*/ 2147483647 h 82"/>
                <a:gd name="T8" fmla="*/ 2147483647 w 116"/>
                <a:gd name="T9" fmla="*/ 2147483647 h 82"/>
                <a:gd name="T10" fmla="*/ 2147483647 w 116"/>
                <a:gd name="T11" fmla="*/ 2147483647 h 82"/>
                <a:gd name="T12" fmla="*/ 2147483647 w 116"/>
                <a:gd name="T13" fmla="*/ 2147483647 h 82"/>
                <a:gd name="T14" fmla="*/ 2147483647 w 116"/>
                <a:gd name="T15" fmla="*/ 2147483647 h 82"/>
                <a:gd name="T16" fmla="*/ 2147483647 w 116"/>
                <a:gd name="T17" fmla="*/ 2147483647 h 82"/>
                <a:gd name="T18" fmla="*/ 2147483647 w 116"/>
                <a:gd name="T19" fmla="*/ 2147483647 h 82"/>
                <a:gd name="T20" fmla="*/ 2147483647 w 116"/>
                <a:gd name="T21" fmla="*/ 2147483647 h 82"/>
                <a:gd name="T22" fmla="*/ 2147483647 w 116"/>
                <a:gd name="T23" fmla="*/ 2147483647 h 82"/>
                <a:gd name="T24" fmla="*/ 2147483647 w 116"/>
                <a:gd name="T25" fmla="*/ 2147483647 h 82"/>
                <a:gd name="T26" fmla="*/ 2147483647 w 116"/>
                <a:gd name="T27" fmla="*/ 2147483647 h 82"/>
                <a:gd name="T28" fmla="*/ 2147483647 w 116"/>
                <a:gd name="T29" fmla="*/ 2147483647 h 82"/>
                <a:gd name="T30" fmla="*/ 2147483647 w 116"/>
                <a:gd name="T31" fmla="*/ 0 h 82"/>
                <a:gd name="T32" fmla="*/ 2147483647 w 116"/>
                <a:gd name="T33" fmla="*/ 2147483647 h 82"/>
                <a:gd name="T34" fmla="*/ 2147483647 w 116"/>
                <a:gd name="T35" fmla="*/ 2147483647 h 82"/>
                <a:gd name="T36" fmla="*/ 2147483647 w 116"/>
                <a:gd name="T37" fmla="*/ 2147483647 h 82"/>
                <a:gd name="T38" fmla="*/ 2147483647 w 116"/>
                <a:gd name="T39" fmla="*/ 2147483647 h 82"/>
                <a:gd name="T40" fmla="*/ 0 w 116"/>
                <a:gd name="T41" fmla="*/ 2147483647 h 82"/>
                <a:gd name="T42" fmla="*/ 2147483647 w 116"/>
                <a:gd name="T43" fmla="*/ 2147483647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6"/>
                <a:gd name="T67" fmla="*/ 0 h 82"/>
                <a:gd name="T68" fmla="*/ 116 w 116"/>
                <a:gd name="T69" fmla="*/ 82 h 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6" h="82">
                  <a:moveTo>
                    <a:pt x="5" y="55"/>
                  </a:moveTo>
                  <a:lnTo>
                    <a:pt x="0" y="67"/>
                  </a:lnTo>
                  <a:lnTo>
                    <a:pt x="2" y="77"/>
                  </a:lnTo>
                  <a:lnTo>
                    <a:pt x="32" y="71"/>
                  </a:lnTo>
                  <a:lnTo>
                    <a:pt x="56" y="80"/>
                  </a:lnTo>
                  <a:lnTo>
                    <a:pt x="73" y="77"/>
                  </a:lnTo>
                  <a:lnTo>
                    <a:pt x="91" y="82"/>
                  </a:lnTo>
                  <a:lnTo>
                    <a:pt x="98" y="70"/>
                  </a:lnTo>
                  <a:lnTo>
                    <a:pt x="108" y="68"/>
                  </a:lnTo>
                  <a:lnTo>
                    <a:pt x="98" y="52"/>
                  </a:lnTo>
                  <a:lnTo>
                    <a:pt x="111" y="52"/>
                  </a:lnTo>
                  <a:lnTo>
                    <a:pt x="116" y="45"/>
                  </a:lnTo>
                  <a:lnTo>
                    <a:pt x="105" y="41"/>
                  </a:lnTo>
                  <a:lnTo>
                    <a:pt x="91" y="25"/>
                  </a:lnTo>
                  <a:lnTo>
                    <a:pt x="90" y="10"/>
                  </a:lnTo>
                  <a:lnTo>
                    <a:pt x="54" y="0"/>
                  </a:lnTo>
                  <a:lnTo>
                    <a:pt x="38" y="10"/>
                  </a:lnTo>
                  <a:lnTo>
                    <a:pt x="36" y="19"/>
                  </a:lnTo>
                  <a:lnTo>
                    <a:pt x="26" y="22"/>
                  </a:lnTo>
                  <a:lnTo>
                    <a:pt x="28" y="33"/>
                  </a:lnTo>
                  <a:lnTo>
                    <a:pt x="0" y="36"/>
                  </a:lnTo>
                  <a:lnTo>
                    <a:pt x="5" y="5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7" name="Freeform 252"/>
            <p:cNvSpPr>
              <a:spLocks/>
            </p:cNvSpPr>
            <p:nvPr/>
          </p:nvSpPr>
          <p:spPr bwMode="auto">
            <a:xfrm>
              <a:off x="4838700" y="2239988"/>
              <a:ext cx="206375" cy="127000"/>
            </a:xfrm>
            <a:custGeom>
              <a:avLst/>
              <a:gdLst>
                <a:gd name="T0" fmla="*/ 2147483647 w 116"/>
                <a:gd name="T1" fmla="*/ 2147483647 h 82"/>
                <a:gd name="T2" fmla="*/ 0 w 116"/>
                <a:gd name="T3" fmla="*/ 2147483647 h 82"/>
                <a:gd name="T4" fmla="*/ 2147483647 w 116"/>
                <a:gd name="T5" fmla="*/ 2147483647 h 82"/>
                <a:gd name="T6" fmla="*/ 2147483647 w 116"/>
                <a:gd name="T7" fmla="*/ 2147483647 h 82"/>
                <a:gd name="T8" fmla="*/ 2147483647 w 116"/>
                <a:gd name="T9" fmla="*/ 2147483647 h 82"/>
                <a:gd name="T10" fmla="*/ 2147483647 w 116"/>
                <a:gd name="T11" fmla="*/ 2147483647 h 82"/>
                <a:gd name="T12" fmla="*/ 2147483647 w 116"/>
                <a:gd name="T13" fmla="*/ 2147483647 h 82"/>
                <a:gd name="T14" fmla="*/ 2147483647 w 116"/>
                <a:gd name="T15" fmla="*/ 2147483647 h 82"/>
                <a:gd name="T16" fmla="*/ 2147483647 w 116"/>
                <a:gd name="T17" fmla="*/ 2147483647 h 82"/>
                <a:gd name="T18" fmla="*/ 2147483647 w 116"/>
                <a:gd name="T19" fmla="*/ 2147483647 h 82"/>
                <a:gd name="T20" fmla="*/ 2147483647 w 116"/>
                <a:gd name="T21" fmla="*/ 2147483647 h 82"/>
                <a:gd name="T22" fmla="*/ 2147483647 w 116"/>
                <a:gd name="T23" fmla="*/ 2147483647 h 82"/>
                <a:gd name="T24" fmla="*/ 2147483647 w 116"/>
                <a:gd name="T25" fmla="*/ 2147483647 h 82"/>
                <a:gd name="T26" fmla="*/ 2147483647 w 116"/>
                <a:gd name="T27" fmla="*/ 2147483647 h 82"/>
                <a:gd name="T28" fmla="*/ 2147483647 w 116"/>
                <a:gd name="T29" fmla="*/ 2147483647 h 82"/>
                <a:gd name="T30" fmla="*/ 2147483647 w 116"/>
                <a:gd name="T31" fmla="*/ 0 h 82"/>
                <a:gd name="T32" fmla="*/ 2147483647 w 116"/>
                <a:gd name="T33" fmla="*/ 2147483647 h 82"/>
                <a:gd name="T34" fmla="*/ 2147483647 w 116"/>
                <a:gd name="T35" fmla="*/ 2147483647 h 82"/>
                <a:gd name="T36" fmla="*/ 2147483647 w 116"/>
                <a:gd name="T37" fmla="*/ 2147483647 h 82"/>
                <a:gd name="T38" fmla="*/ 2147483647 w 116"/>
                <a:gd name="T39" fmla="*/ 2147483647 h 82"/>
                <a:gd name="T40" fmla="*/ 0 w 116"/>
                <a:gd name="T41" fmla="*/ 2147483647 h 82"/>
                <a:gd name="T42" fmla="*/ 2147483647 w 116"/>
                <a:gd name="T43" fmla="*/ 2147483647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6"/>
                <a:gd name="T67" fmla="*/ 0 h 82"/>
                <a:gd name="T68" fmla="*/ 116 w 116"/>
                <a:gd name="T69" fmla="*/ 82 h 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6" h="82">
                  <a:moveTo>
                    <a:pt x="5" y="55"/>
                  </a:moveTo>
                  <a:lnTo>
                    <a:pt x="0" y="67"/>
                  </a:lnTo>
                  <a:lnTo>
                    <a:pt x="2" y="77"/>
                  </a:lnTo>
                  <a:lnTo>
                    <a:pt x="32" y="71"/>
                  </a:lnTo>
                  <a:lnTo>
                    <a:pt x="56" y="80"/>
                  </a:lnTo>
                  <a:lnTo>
                    <a:pt x="73" y="77"/>
                  </a:lnTo>
                  <a:lnTo>
                    <a:pt x="91" y="82"/>
                  </a:lnTo>
                  <a:lnTo>
                    <a:pt x="98" y="70"/>
                  </a:lnTo>
                  <a:lnTo>
                    <a:pt x="108" y="68"/>
                  </a:lnTo>
                  <a:lnTo>
                    <a:pt x="98" y="52"/>
                  </a:lnTo>
                  <a:lnTo>
                    <a:pt x="111" y="52"/>
                  </a:lnTo>
                  <a:lnTo>
                    <a:pt x="116" y="45"/>
                  </a:lnTo>
                  <a:lnTo>
                    <a:pt x="105" y="41"/>
                  </a:lnTo>
                  <a:lnTo>
                    <a:pt x="91" y="25"/>
                  </a:lnTo>
                  <a:lnTo>
                    <a:pt x="90" y="10"/>
                  </a:lnTo>
                  <a:lnTo>
                    <a:pt x="54" y="0"/>
                  </a:lnTo>
                  <a:lnTo>
                    <a:pt x="38" y="10"/>
                  </a:lnTo>
                  <a:lnTo>
                    <a:pt x="36" y="19"/>
                  </a:lnTo>
                  <a:lnTo>
                    <a:pt x="26" y="22"/>
                  </a:lnTo>
                  <a:lnTo>
                    <a:pt x="28" y="33"/>
                  </a:lnTo>
                  <a:lnTo>
                    <a:pt x="0" y="36"/>
                  </a:lnTo>
                  <a:lnTo>
                    <a:pt x="5" y="55"/>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8" name="Freeform 253"/>
            <p:cNvSpPr>
              <a:spLocks/>
            </p:cNvSpPr>
            <p:nvPr/>
          </p:nvSpPr>
          <p:spPr bwMode="auto">
            <a:xfrm>
              <a:off x="4824413" y="2155850"/>
              <a:ext cx="95250" cy="44450"/>
            </a:xfrm>
            <a:custGeom>
              <a:avLst/>
              <a:gdLst>
                <a:gd name="T0" fmla="*/ 2147483647 w 53"/>
                <a:gd name="T1" fmla="*/ 2147483647 h 30"/>
                <a:gd name="T2" fmla="*/ 2147483647 w 53"/>
                <a:gd name="T3" fmla="*/ 2147483647 h 30"/>
                <a:gd name="T4" fmla="*/ 2147483647 w 53"/>
                <a:gd name="T5" fmla="*/ 2147483647 h 30"/>
                <a:gd name="T6" fmla="*/ 0 w 53"/>
                <a:gd name="T7" fmla="*/ 2147483647 h 30"/>
                <a:gd name="T8" fmla="*/ 2147483647 w 53"/>
                <a:gd name="T9" fmla="*/ 0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
                <a:gd name="T37" fmla="*/ 0 h 30"/>
                <a:gd name="T38" fmla="*/ 53 w 53"/>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 h="30">
                  <a:moveTo>
                    <a:pt x="12" y="28"/>
                  </a:moveTo>
                  <a:lnTo>
                    <a:pt x="11" y="20"/>
                  </a:lnTo>
                  <a:lnTo>
                    <a:pt x="5" y="20"/>
                  </a:lnTo>
                  <a:lnTo>
                    <a:pt x="0" y="6"/>
                  </a:lnTo>
                  <a:lnTo>
                    <a:pt x="28" y="0"/>
                  </a:lnTo>
                  <a:lnTo>
                    <a:pt x="53" y="1"/>
                  </a:lnTo>
                  <a:lnTo>
                    <a:pt x="52" y="9"/>
                  </a:lnTo>
                  <a:lnTo>
                    <a:pt x="40" y="11"/>
                  </a:lnTo>
                  <a:lnTo>
                    <a:pt x="52" y="25"/>
                  </a:lnTo>
                  <a:lnTo>
                    <a:pt x="49" y="30"/>
                  </a:lnTo>
                  <a:lnTo>
                    <a:pt x="21" y="25"/>
                  </a:lnTo>
                  <a:lnTo>
                    <a:pt x="12" y="2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299" name="Freeform 254"/>
            <p:cNvSpPr>
              <a:spLocks/>
            </p:cNvSpPr>
            <p:nvPr/>
          </p:nvSpPr>
          <p:spPr bwMode="auto">
            <a:xfrm>
              <a:off x="4824413" y="2155850"/>
              <a:ext cx="95250" cy="44450"/>
            </a:xfrm>
            <a:custGeom>
              <a:avLst/>
              <a:gdLst>
                <a:gd name="T0" fmla="*/ 2147483647 w 53"/>
                <a:gd name="T1" fmla="*/ 2147483647 h 30"/>
                <a:gd name="T2" fmla="*/ 2147483647 w 53"/>
                <a:gd name="T3" fmla="*/ 2147483647 h 30"/>
                <a:gd name="T4" fmla="*/ 2147483647 w 53"/>
                <a:gd name="T5" fmla="*/ 2147483647 h 30"/>
                <a:gd name="T6" fmla="*/ 0 w 53"/>
                <a:gd name="T7" fmla="*/ 2147483647 h 30"/>
                <a:gd name="T8" fmla="*/ 2147483647 w 53"/>
                <a:gd name="T9" fmla="*/ 0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
                <a:gd name="T37" fmla="*/ 0 h 30"/>
                <a:gd name="T38" fmla="*/ 53 w 53"/>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 h="30">
                  <a:moveTo>
                    <a:pt x="12" y="28"/>
                  </a:moveTo>
                  <a:lnTo>
                    <a:pt x="11" y="20"/>
                  </a:lnTo>
                  <a:lnTo>
                    <a:pt x="5" y="20"/>
                  </a:lnTo>
                  <a:lnTo>
                    <a:pt x="0" y="6"/>
                  </a:lnTo>
                  <a:lnTo>
                    <a:pt x="28" y="0"/>
                  </a:lnTo>
                  <a:lnTo>
                    <a:pt x="53" y="1"/>
                  </a:lnTo>
                  <a:lnTo>
                    <a:pt x="52" y="9"/>
                  </a:lnTo>
                  <a:lnTo>
                    <a:pt x="40" y="11"/>
                  </a:lnTo>
                  <a:lnTo>
                    <a:pt x="52" y="25"/>
                  </a:lnTo>
                  <a:lnTo>
                    <a:pt x="49" y="30"/>
                  </a:lnTo>
                  <a:lnTo>
                    <a:pt x="21" y="25"/>
                  </a:lnTo>
                  <a:lnTo>
                    <a:pt x="12" y="28"/>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0" name="Freeform 255"/>
            <p:cNvSpPr>
              <a:spLocks/>
            </p:cNvSpPr>
            <p:nvPr/>
          </p:nvSpPr>
          <p:spPr bwMode="auto">
            <a:xfrm>
              <a:off x="4775200" y="2193950"/>
              <a:ext cx="158750" cy="60325"/>
            </a:xfrm>
            <a:custGeom>
              <a:avLst/>
              <a:gdLst>
                <a:gd name="T0" fmla="*/ 0 w 89"/>
                <a:gd name="T1" fmla="*/ 2147483647 h 39"/>
                <a:gd name="T2" fmla="*/ 2147483647 w 89"/>
                <a:gd name="T3" fmla="*/ 2147483647 h 39"/>
                <a:gd name="T4" fmla="*/ 2147483647 w 89"/>
                <a:gd name="T5" fmla="*/ 2147483647 h 39"/>
                <a:gd name="T6" fmla="*/ 2147483647 w 89"/>
                <a:gd name="T7" fmla="*/ 2147483647 h 39"/>
                <a:gd name="T8" fmla="*/ 2147483647 w 89"/>
                <a:gd name="T9" fmla="*/ 2147483647 h 39"/>
                <a:gd name="T10" fmla="*/ 2147483647 w 89"/>
                <a:gd name="T11" fmla="*/ 2147483647 h 39"/>
                <a:gd name="T12" fmla="*/ 2147483647 w 89"/>
                <a:gd name="T13" fmla="*/ 2147483647 h 39"/>
                <a:gd name="T14" fmla="*/ 2147483647 w 89"/>
                <a:gd name="T15" fmla="*/ 0 h 39"/>
                <a:gd name="T16" fmla="*/ 2147483647 w 89"/>
                <a:gd name="T17" fmla="*/ 2147483647 h 39"/>
                <a:gd name="T18" fmla="*/ 2147483647 w 89"/>
                <a:gd name="T19" fmla="*/ 2147483647 h 39"/>
                <a:gd name="T20" fmla="*/ 2147483647 w 89"/>
                <a:gd name="T21" fmla="*/ 2147483647 h 39"/>
                <a:gd name="T22" fmla="*/ 2147483647 w 89"/>
                <a:gd name="T23" fmla="*/ 2147483647 h 39"/>
                <a:gd name="T24" fmla="*/ 2147483647 w 89"/>
                <a:gd name="T25" fmla="*/ 2147483647 h 39"/>
                <a:gd name="T26" fmla="*/ 0 w 89"/>
                <a:gd name="T27" fmla="*/ 2147483647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39"/>
                <a:gd name="T44" fmla="*/ 89 w 89"/>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39">
                  <a:moveTo>
                    <a:pt x="0" y="32"/>
                  </a:moveTo>
                  <a:lnTo>
                    <a:pt x="1" y="20"/>
                  </a:lnTo>
                  <a:lnTo>
                    <a:pt x="8" y="7"/>
                  </a:lnTo>
                  <a:lnTo>
                    <a:pt x="18" y="5"/>
                  </a:lnTo>
                  <a:lnTo>
                    <a:pt x="35" y="17"/>
                  </a:lnTo>
                  <a:lnTo>
                    <a:pt x="42" y="13"/>
                  </a:lnTo>
                  <a:lnTo>
                    <a:pt x="40" y="3"/>
                  </a:lnTo>
                  <a:lnTo>
                    <a:pt x="49" y="0"/>
                  </a:lnTo>
                  <a:lnTo>
                    <a:pt x="77" y="5"/>
                  </a:lnTo>
                  <a:lnTo>
                    <a:pt x="89" y="29"/>
                  </a:lnTo>
                  <a:lnTo>
                    <a:pt x="73" y="39"/>
                  </a:lnTo>
                  <a:lnTo>
                    <a:pt x="47" y="26"/>
                  </a:lnTo>
                  <a:lnTo>
                    <a:pt x="14" y="26"/>
                  </a:lnTo>
                  <a:lnTo>
                    <a:pt x="0" y="3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1" name="Freeform 256"/>
            <p:cNvSpPr>
              <a:spLocks/>
            </p:cNvSpPr>
            <p:nvPr/>
          </p:nvSpPr>
          <p:spPr bwMode="auto">
            <a:xfrm>
              <a:off x="4775200" y="2193950"/>
              <a:ext cx="158750" cy="60325"/>
            </a:xfrm>
            <a:custGeom>
              <a:avLst/>
              <a:gdLst>
                <a:gd name="T0" fmla="*/ 0 w 89"/>
                <a:gd name="T1" fmla="*/ 2147483647 h 39"/>
                <a:gd name="T2" fmla="*/ 2147483647 w 89"/>
                <a:gd name="T3" fmla="*/ 2147483647 h 39"/>
                <a:gd name="T4" fmla="*/ 2147483647 w 89"/>
                <a:gd name="T5" fmla="*/ 2147483647 h 39"/>
                <a:gd name="T6" fmla="*/ 2147483647 w 89"/>
                <a:gd name="T7" fmla="*/ 2147483647 h 39"/>
                <a:gd name="T8" fmla="*/ 2147483647 w 89"/>
                <a:gd name="T9" fmla="*/ 2147483647 h 39"/>
                <a:gd name="T10" fmla="*/ 2147483647 w 89"/>
                <a:gd name="T11" fmla="*/ 2147483647 h 39"/>
                <a:gd name="T12" fmla="*/ 2147483647 w 89"/>
                <a:gd name="T13" fmla="*/ 2147483647 h 39"/>
                <a:gd name="T14" fmla="*/ 2147483647 w 89"/>
                <a:gd name="T15" fmla="*/ 0 h 39"/>
                <a:gd name="T16" fmla="*/ 2147483647 w 89"/>
                <a:gd name="T17" fmla="*/ 2147483647 h 39"/>
                <a:gd name="T18" fmla="*/ 2147483647 w 89"/>
                <a:gd name="T19" fmla="*/ 2147483647 h 39"/>
                <a:gd name="T20" fmla="*/ 2147483647 w 89"/>
                <a:gd name="T21" fmla="*/ 2147483647 h 39"/>
                <a:gd name="T22" fmla="*/ 2147483647 w 89"/>
                <a:gd name="T23" fmla="*/ 2147483647 h 39"/>
                <a:gd name="T24" fmla="*/ 2147483647 w 89"/>
                <a:gd name="T25" fmla="*/ 2147483647 h 39"/>
                <a:gd name="T26" fmla="*/ 0 w 89"/>
                <a:gd name="T27" fmla="*/ 2147483647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39"/>
                <a:gd name="T44" fmla="*/ 89 w 89"/>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39">
                  <a:moveTo>
                    <a:pt x="0" y="32"/>
                  </a:moveTo>
                  <a:lnTo>
                    <a:pt x="1" y="20"/>
                  </a:lnTo>
                  <a:lnTo>
                    <a:pt x="8" y="7"/>
                  </a:lnTo>
                  <a:lnTo>
                    <a:pt x="18" y="5"/>
                  </a:lnTo>
                  <a:lnTo>
                    <a:pt x="35" y="17"/>
                  </a:lnTo>
                  <a:lnTo>
                    <a:pt x="42" y="13"/>
                  </a:lnTo>
                  <a:lnTo>
                    <a:pt x="40" y="3"/>
                  </a:lnTo>
                  <a:lnTo>
                    <a:pt x="49" y="0"/>
                  </a:lnTo>
                  <a:lnTo>
                    <a:pt x="77" y="5"/>
                  </a:lnTo>
                  <a:lnTo>
                    <a:pt x="89" y="29"/>
                  </a:lnTo>
                  <a:lnTo>
                    <a:pt x="73" y="39"/>
                  </a:lnTo>
                  <a:lnTo>
                    <a:pt x="47" y="26"/>
                  </a:lnTo>
                  <a:lnTo>
                    <a:pt x="14" y="26"/>
                  </a:lnTo>
                  <a:lnTo>
                    <a:pt x="0" y="32"/>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2" name="Freeform 257"/>
            <p:cNvSpPr>
              <a:spLocks/>
            </p:cNvSpPr>
            <p:nvPr/>
          </p:nvSpPr>
          <p:spPr bwMode="auto">
            <a:xfrm>
              <a:off x="4775200" y="2233638"/>
              <a:ext cx="130175" cy="60325"/>
            </a:xfrm>
            <a:custGeom>
              <a:avLst/>
              <a:gdLst>
                <a:gd name="T0" fmla="*/ 2147483647 w 73"/>
                <a:gd name="T1" fmla="*/ 2147483647 h 39"/>
                <a:gd name="T2" fmla="*/ 2147483647 w 73"/>
                <a:gd name="T3" fmla="*/ 2147483647 h 39"/>
                <a:gd name="T4" fmla="*/ 2147483647 w 73"/>
                <a:gd name="T5" fmla="*/ 2147483647 h 39"/>
                <a:gd name="T6" fmla="*/ 0 w 73"/>
                <a:gd name="T7" fmla="*/ 2147483647 h 39"/>
                <a:gd name="T8" fmla="*/ 0 w 73"/>
                <a:gd name="T9" fmla="*/ 2147483647 h 39"/>
                <a:gd name="T10" fmla="*/ 2147483647 w 73"/>
                <a:gd name="T11" fmla="*/ 0 h 39"/>
                <a:gd name="T12" fmla="*/ 2147483647 w 73"/>
                <a:gd name="T13" fmla="*/ 0 h 39"/>
                <a:gd name="T14" fmla="*/ 2147483647 w 73"/>
                <a:gd name="T15" fmla="*/ 2147483647 h 39"/>
                <a:gd name="T16" fmla="*/ 2147483647 w 73"/>
                <a:gd name="T17" fmla="*/ 2147483647 h 39"/>
                <a:gd name="T18" fmla="*/ 2147483647 w 73"/>
                <a:gd name="T19" fmla="*/ 2147483647 h 39"/>
                <a:gd name="T20" fmla="*/ 2147483647 w 73"/>
                <a:gd name="T21" fmla="*/ 2147483647 h 39"/>
                <a:gd name="T22" fmla="*/ 2147483647 w 73"/>
                <a:gd name="T23" fmla="*/ 2147483647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39"/>
                <a:gd name="T38" fmla="*/ 73 w 73"/>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39">
                  <a:moveTo>
                    <a:pt x="35" y="39"/>
                  </a:moveTo>
                  <a:lnTo>
                    <a:pt x="25" y="33"/>
                  </a:lnTo>
                  <a:lnTo>
                    <a:pt x="22" y="23"/>
                  </a:lnTo>
                  <a:lnTo>
                    <a:pt x="0" y="22"/>
                  </a:lnTo>
                  <a:lnTo>
                    <a:pt x="0" y="6"/>
                  </a:lnTo>
                  <a:lnTo>
                    <a:pt x="14" y="0"/>
                  </a:lnTo>
                  <a:lnTo>
                    <a:pt x="47" y="0"/>
                  </a:lnTo>
                  <a:lnTo>
                    <a:pt x="73" y="13"/>
                  </a:lnTo>
                  <a:lnTo>
                    <a:pt x="71" y="22"/>
                  </a:lnTo>
                  <a:lnTo>
                    <a:pt x="61" y="25"/>
                  </a:lnTo>
                  <a:lnTo>
                    <a:pt x="63" y="36"/>
                  </a:lnTo>
                  <a:lnTo>
                    <a:pt x="35" y="3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3" name="Freeform 258"/>
            <p:cNvSpPr>
              <a:spLocks/>
            </p:cNvSpPr>
            <p:nvPr/>
          </p:nvSpPr>
          <p:spPr bwMode="auto">
            <a:xfrm>
              <a:off x="4775200" y="2233638"/>
              <a:ext cx="130175" cy="60325"/>
            </a:xfrm>
            <a:custGeom>
              <a:avLst/>
              <a:gdLst>
                <a:gd name="T0" fmla="*/ 2147483647 w 73"/>
                <a:gd name="T1" fmla="*/ 2147483647 h 39"/>
                <a:gd name="T2" fmla="*/ 2147483647 w 73"/>
                <a:gd name="T3" fmla="*/ 2147483647 h 39"/>
                <a:gd name="T4" fmla="*/ 2147483647 w 73"/>
                <a:gd name="T5" fmla="*/ 2147483647 h 39"/>
                <a:gd name="T6" fmla="*/ 0 w 73"/>
                <a:gd name="T7" fmla="*/ 2147483647 h 39"/>
                <a:gd name="T8" fmla="*/ 0 w 73"/>
                <a:gd name="T9" fmla="*/ 2147483647 h 39"/>
                <a:gd name="T10" fmla="*/ 2147483647 w 73"/>
                <a:gd name="T11" fmla="*/ 0 h 39"/>
                <a:gd name="T12" fmla="*/ 2147483647 w 73"/>
                <a:gd name="T13" fmla="*/ 0 h 39"/>
                <a:gd name="T14" fmla="*/ 2147483647 w 73"/>
                <a:gd name="T15" fmla="*/ 2147483647 h 39"/>
                <a:gd name="T16" fmla="*/ 2147483647 w 73"/>
                <a:gd name="T17" fmla="*/ 2147483647 h 39"/>
                <a:gd name="T18" fmla="*/ 2147483647 w 73"/>
                <a:gd name="T19" fmla="*/ 2147483647 h 39"/>
                <a:gd name="T20" fmla="*/ 2147483647 w 73"/>
                <a:gd name="T21" fmla="*/ 2147483647 h 39"/>
                <a:gd name="T22" fmla="*/ 2147483647 w 73"/>
                <a:gd name="T23" fmla="*/ 2147483647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39"/>
                <a:gd name="T38" fmla="*/ 73 w 73"/>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39">
                  <a:moveTo>
                    <a:pt x="35" y="39"/>
                  </a:moveTo>
                  <a:lnTo>
                    <a:pt x="25" y="33"/>
                  </a:lnTo>
                  <a:lnTo>
                    <a:pt x="22" y="23"/>
                  </a:lnTo>
                  <a:lnTo>
                    <a:pt x="0" y="22"/>
                  </a:lnTo>
                  <a:lnTo>
                    <a:pt x="0" y="6"/>
                  </a:lnTo>
                  <a:lnTo>
                    <a:pt x="14" y="0"/>
                  </a:lnTo>
                  <a:lnTo>
                    <a:pt x="47" y="0"/>
                  </a:lnTo>
                  <a:lnTo>
                    <a:pt x="73" y="13"/>
                  </a:lnTo>
                  <a:lnTo>
                    <a:pt x="71" y="22"/>
                  </a:lnTo>
                  <a:lnTo>
                    <a:pt x="61" y="25"/>
                  </a:lnTo>
                  <a:lnTo>
                    <a:pt x="63" y="36"/>
                  </a:lnTo>
                  <a:lnTo>
                    <a:pt x="35" y="39"/>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4" name="Freeform 259"/>
            <p:cNvSpPr>
              <a:spLocks/>
            </p:cNvSpPr>
            <p:nvPr/>
          </p:nvSpPr>
          <p:spPr bwMode="auto">
            <a:xfrm>
              <a:off x="4746625" y="2268563"/>
              <a:ext cx="74613" cy="15875"/>
            </a:xfrm>
            <a:custGeom>
              <a:avLst/>
              <a:gdLst>
                <a:gd name="T0" fmla="*/ 0 w 41"/>
                <a:gd name="T1" fmla="*/ 2147483647 h 11"/>
                <a:gd name="T2" fmla="*/ 2147483647 w 41"/>
                <a:gd name="T3" fmla="*/ 2147483647 h 11"/>
                <a:gd name="T4" fmla="*/ 2147483647 w 41"/>
                <a:gd name="T5" fmla="*/ 2147483647 h 11"/>
                <a:gd name="T6" fmla="*/ 2147483647 w 41"/>
                <a:gd name="T7" fmla="*/ 0 h 11"/>
                <a:gd name="T8" fmla="*/ 0 w 41"/>
                <a:gd name="T9" fmla="*/ 2147483647 h 11"/>
                <a:gd name="T10" fmla="*/ 0 60000 65536"/>
                <a:gd name="T11" fmla="*/ 0 60000 65536"/>
                <a:gd name="T12" fmla="*/ 0 60000 65536"/>
                <a:gd name="T13" fmla="*/ 0 60000 65536"/>
                <a:gd name="T14" fmla="*/ 0 60000 65536"/>
                <a:gd name="T15" fmla="*/ 0 w 41"/>
                <a:gd name="T16" fmla="*/ 0 h 11"/>
                <a:gd name="T17" fmla="*/ 41 w 41"/>
                <a:gd name="T18" fmla="*/ 11 h 11"/>
              </a:gdLst>
              <a:ahLst/>
              <a:cxnLst>
                <a:cxn ang="T10">
                  <a:pos x="T0" y="T1"/>
                </a:cxn>
                <a:cxn ang="T11">
                  <a:pos x="T2" y="T3"/>
                </a:cxn>
                <a:cxn ang="T12">
                  <a:pos x="T4" y="T5"/>
                </a:cxn>
                <a:cxn ang="T13">
                  <a:pos x="T6" y="T7"/>
                </a:cxn>
                <a:cxn ang="T14">
                  <a:pos x="T8" y="T9"/>
                </a:cxn>
              </a:cxnLst>
              <a:rect l="T15" t="T16" r="T17" b="T18"/>
              <a:pathLst>
                <a:path w="41" h="11">
                  <a:moveTo>
                    <a:pt x="0" y="10"/>
                  </a:moveTo>
                  <a:lnTo>
                    <a:pt x="41" y="11"/>
                  </a:lnTo>
                  <a:lnTo>
                    <a:pt x="38" y="1"/>
                  </a:lnTo>
                  <a:lnTo>
                    <a:pt x="16" y="0"/>
                  </a:lnTo>
                  <a:lnTo>
                    <a:pt x="0"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5" name="Freeform 260"/>
            <p:cNvSpPr>
              <a:spLocks/>
            </p:cNvSpPr>
            <p:nvPr/>
          </p:nvSpPr>
          <p:spPr bwMode="auto">
            <a:xfrm>
              <a:off x="4746625" y="2268563"/>
              <a:ext cx="74613" cy="15875"/>
            </a:xfrm>
            <a:custGeom>
              <a:avLst/>
              <a:gdLst>
                <a:gd name="T0" fmla="*/ 0 w 41"/>
                <a:gd name="T1" fmla="*/ 2147483647 h 11"/>
                <a:gd name="T2" fmla="*/ 2147483647 w 41"/>
                <a:gd name="T3" fmla="*/ 2147483647 h 11"/>
                <a:gd name="T4" fmla="*/ 2147483647 w 41"/>
                <a:gd name="T5" fmla="*/ 2147483647 h 11"/>
                <a:gd name="T6" fmla="*/ 2147483647 w 41"/>
                <a:gd name="T7" fmla="*/ 0 h 11"/>
                <a:gd name="T8" fmla="*/ 0 w 41"/>
                <a:gd name="T9" fmla="*/ 2147483647 h 11"/>
                <a:gd name="T10" fmla="*/ 0 60000 65536"/>
                <a:gd name="T11" fmla="*/ 0 60000 65536"/>
                <a:gd name="T12" fmla="*/ 0 60000 65536"/>
                <a:gd name="T13" fmla="*/ 0 60000 65536"/>
                <a:gd name="T14" fmla="*/ 0 60000 65536"/>
                <a:gd name="T15" fmla="*/ 0 w 41"/>
                <a:gd name="T16" fmla="*/ 0 h 11"/>
                <a:gd name="T17" fmla="*/ 41 w 41"/>
                <a:gd name="T18" fmla="*/ 11 h 11"/>
              </a:gdLst>
              <a:ahLst/>
              <a:cxnLst>
                <a:cxn ang="T10">
                  <a:pos x="T0" y="T1"/>
                </a:cxn>
                <a:cxn ang="T11">
                  <a:pos x="T2" y="T3"/>
                </a:cxn>
                <a:cxn ang="T12">
                  <a:pos x="T4" y="T5"/>
                </a:cxn>
                <a:cxn ang="T13">
                  <a:pos x="T6" y="T7"/>
                </a:cxn>
                <a:cxn ang="T14">
                  <a:pos x="T8" y="T9"/>
                </a:cxn>
              </a:cxnLst>
              <a:rect l="T15" t="T16" r="T17" b="T18"/>
              <a:pathLst>
                <a:path w="41" h="11">
                  <a:moveTo>
                    <a:pt x="0" y="10"/>
                  </a:moveTo>
                  <a:lnTo>
                    <a:pt x="41" y="11"/>
                  </a:lnTo>
                  <a:lnTo>
                    <a:pt x="38" y="1"/>
                  </a:lnTo>
                  <a:lnTo>
                    <a:pt x="16" y="0"/>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6" name="Freeform 261"/>
            <p:cNvSpPr>
              <a:spLocks/>
            </p:cNvSpPr>
            <p:nvPr/>
          </p:nvSpPr>
          <p:spPr bwMode="auto">
            <a:xfrm>
              <a:off x="4919663" y="2444775"/>
              <a:ext cx="85725" cy="73025"/>
            </a:xfrm>
            <a:custGeom>
              <a:avLst/>
              <a:gdLst>
                <a:gd name="T0" fmla="*/ 2147483647 w 48"/>
                <a:gd name="T1" fmla="*/ 2147483647 h 48"/>
                <a:gd name="T2" fmla="*/ 2147483647 w 48"/>
                <a:gd name="T3" fmla="*/ 2147483647 h 48"/>
                <a:gd name="T4" fmla="*/ 2147483647 w 48"/>
                <a:gd name="T5" fmla="*/ 2147483647 h 48"/>
                <a:gd name="T6" fmla="*/ 0 w 48"/>
                <a:gd name="T7" fmla="*/ 2147483647 h 48"/>
                <a:gd name="T8" fmla="*/ 2147483647 w 48"/>
                <a:gd name="T9" fmla="*/ 0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8"/>
                <a:gd name="T35" fmla="*/ 48 w 48"/>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8">
                  <a:moveTo>
                    <a:pt x="28" y="48"/>
                  </a:moveTo>
                  <a:lnTo>
                    <a:pt x="23" y="26"/>
                  </a:lnTo>
                  <a:lnTo>
                    <a:pt x="6" y="6"/>
                  </a:lnTo>
                  <a:lnTo>
                    <a:pt x="0" y="3"/>
                  </a:lnTo>
                  <a:lnTo>
                    <a:pt x="11" y="0"/>
                  </a:lnTo>
                  <a:lnTo>
                    <a:pt x="34" y="7"/>
                  </a:lnTo>
                  <a:lnTo>
                    <a:pt x="35" y="15"/>
                  </a:lnTo>
                  <a:lnTo>
                    <a:pt x="48" y="29"/>
                  </a:lnTo>
                  <a:lnTo>
                    <a:pt x="48" y="35"/>
                  </a:lnTo>
                  <a:lnTo>
                    <a:pt x="37" y="35"/>
                  </a:lnTo>
                  <a:lnTo>
                    <a:pt x="28" y="4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7" name="Freeform 262"/>
            <p:cNvSpPr>
              <a:spLocks/>
            </p:cNvSpPr>
            <p:nvPr/>
          </p:nvSpPr>
          <p:spPr bwMode="auto">
            <a:xfrm>
              <a:off x="4919663" y="2444775"/>
              <a:ext cx="85725" cy="73025"/>
            </a:xfrm>
            <a:custGeom>
              <a:avLst/>
              <a:gdLst>
                <a:gd name="T0" fmla="*/ 2147483647 w 48"/>
                <a:gd name="T1" fmla="*/ 2147483647 h 48"/>
                <a:gd name="T2" fmla="*/ 2147483647 w 48"/>
                <a:gd name="T3" fmla="*/ 2147483647 h 48"/>
                <a:gd name="T4" fmla="*/ 2147483647 w 48"/>
                <a:gd name="T5" fmla="*/ 2147483647 h 48"/>
                <a:gd name="T6" fmla="*/ 0 w 48"/>
                <a:gd name="T7" fmla="*/ 2147483647 h 48"/>
                <a:gd name="T8" fmla="*/ 2147483647 w 48"/>
                <a:gd name="T9" fmla="*/ 0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8"/>
                <a:gd name="T35" fmla="*/ 48 w 48"/>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8">
                  <a:moveTo>
                    <a:pt x="28" y="48"/>
                  </a:moveTo>
                  <a:lnTo>
                    <a:pt x="23" y="26"/>
                  </a:lnTo>
                  <a:lnTo>
                    <a:pt x="6" y="6"/>
                  </a:lnTo>
                  <a:lnTo>
                    <a:pt x="0" y="3"/>
                  </a:lnTo>
                  <a:lnTo>
                    <a:pt x="11" y="0"/>
                  </a:lnTo>
                  <a:lnTo>
                    <a:pt x="34" y="7"/>
                  </a:lnTo>
                  <a:lnTo>
                    <a:pt x="35" y="15"/>
                  </a:lnTo>
                  <a:lnTo>
                    <a:pt x="48" y="29"/>
                  </a:lnTo>
                  <a:lnTo>
                    <a:pt x="48" y="35"/>
                  </a:lnTo>
                  <a:lnTo>
                    <a:pt x="37" y="35"/>
                  </a:lnTo>
                  <a:lnTo>
                    <a:pt x="28" y="48"/>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8" name="Freeform 263"/>
            <p:cNvSpPr>
              <a:spLocks/>
            </p:cNvSpPr>
            <p:nvPr/>
          </p:nvSpPr>
          <p:spPr bwMode="auto">
            <a:xfrm>
              <a:off x="5262563" y="2576538"/>
              <a:ext cx="166687" cy="69850"/>
            </a:xfrm>
            <a:custGeom>
              <a:avLst/>
              <a:gdLst>
                <a:gd name="T0" fmla="*/ 2147483647 w 93"/>
                <a:gd name="T1" fmla="*/ 2147483647 h 43"/>
                <a:gd name="T2" fmla="*/ 2147483647 w 93"/>
                <a:gd name="T3" fmla="*/ 2147483647 h 43"/>
                <a:gd name="T4" fmla="*/ 2147483647 w 93"/>
                <a:gd name="T5" fmla="*/ 2147483647 h 43"/>
                <a:gd name="T6" fmla="*/ 2147483647 w 93"/>
                <a:gd name="T7" fmla="*/ 2147483647 h 43"/>
                <a:gd name="T8" fmla="*/ 2147483647 w 93"/>
                <a:gd name="T9" fmla="*/ 2147483647 h 43"/>
                <a:gd name="T10" fmla="*/ 2147483647 w 93"/>
                <a:gd name="T11" fmla="*/ 2147483647 h 43"/>
                <a:gd name="T12" fmla="*/ 2147483647 w 93"/>
                <a:gd name="T13" fmla="*/ 2147483647 h 43"/>
                <a:gd name="T14" fmla="*/ 2147483647 w 93"/>
                <a:gd name="T15" fmla="*/ 2147483647 h 43"/>
                <a:gd name="T16" fmla="*/ 0 w 93"/>
                <a:gd name="T17" fmla="*/ 0 h 43"/>
                <a:gd name="T18" fmla="*/ 2147483647 w 93"/>
                <a:gd name="T19" fmla="*/ 2147483647 h 43"/>
                <a:gd name="T20" fmla="*/ 2147483647 w 93"/>
                <a:gd name="T21" fmla="*/ 2147483647 h 43"/>
                <a:gd name="T22" fmla="*/ 2147483647 w 93"/>
                <a:gd name="T23" fmla="*/ 2147483647 h 43"/>
                <a:gd name="T24" fmla="*/ 2147483647 w 93"/>
                <a:gd name="T25" fmla="*/ 2147483647 h 43"/>
                <a:gd name="T26" fmla="*/ 2147483647 w 93"/>
                <a:gd name="T27" fmla="*/ 2147483647 h 43"/>
                <a:gd name="T28" fmla="*/ 2147483647 w 93"/>
                <a:gd name="T29" fmla="*/ 2147483647 h 43"/>
                <a:gd name="T30" fmla="*/ 2147483647 w 93"/>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
                <a:gd name="T49" fmla="*/ 0 h 43"/>
                <a:gd name="T50" fmla="*/ 93 w 93"/>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 h="43">
                  <a:moveTo>
                    <a:pt x="70" y="37"/>
                  </a:moveTo>
                  <a:lnTo>
                    <a:pt x="76" y="35"/>
                  </a:lnTo>
                  <a:lnTo>
                    <a:pt x="93" y="40"/>
                  </a:lnTo>
                  <a:lnTo>
                    <a:pt x="87" y="32"/>
                  </a:lnTo>
                  <a:lnTo>
                    <a:pt x="88" y="27"/>
                  </a:lnTo>
                  <a:lnTo>
                    <a:pt x="70" y="13"/>
                  </a:lnTo>
                  <a:lnTo>
                    <a:pt x="53" y="15"/>
                  </a:lnTo>
                  <a:lnTo>
                    <a:pt x="38" y="6"/>
                  </a:lnTo>
                  <a:lnTo>
                    <a:pt x="0" y="0"/>
                  </a:lnTo>
                  <a:lnTo>
                    <a:pt x="14" y="11"/>
                  </a:lnTo>
                  <a:lnTo>
                    <a:pt x="25" y="27"/>
                  </a:lnTo>
                  <a:lnTo>
                    <a:pt x="25" y="32"/>
                  </a:lnTo>
                  <a:lnTo>
                    <a:pt x="45" y="34"/>
                  </a:lnTo>
                  <a:lnTo>
                    <a:pt x="50" y="43"/>
                  </a:lnTo>
                  <a:lnTo>
                    <a:pt x="70" y="3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09" name="Freeform 264"/>
            <p:cNvSpPr>
              <a:spLocks/>
            </p:cNvSpPr>
            <p:nvPr/>
          </p:nvSpPr>
          <p:spPr bwMode="auto">
            <a:xfrm>
              <a:off x="5262563" y="2576538"/>
              <a:ext cx="166687" cy="69850"/>
            </a:xfrm>
            <a:custGeom>
              <a:avLst/>
              <a:gdLst>
                <a:gd name="T0" fmla="*/ 2147483647 w 93"/>
                <a:gd name="T1" fmla="*/ 2147483647 h 43"/>
                <a:gd name="T2" fmla="*/ 2147483647 w 93"/>
                <a:gd name="T3" fmla="*/ 2147483647 h 43"/>
                <a:gd name="T4" fmla="*/ 2147483647 w 93"/>
                <a:gd name="T5" fmla="*/ 2147483647 h 43"/>
                <a:gd name="T6" fmla="*/ 2147483647 w 93"/>
                <a:gd name="T7" fmla="*/ 2147483647 h 43"/>
                <a:gd name="T8" fmla="*/ 2147483647 w 93"/>
                <a:gd name="T9" fmla="*/ 2147483647 h 43"/>
                <a:gd name="T10" fmla="*/ 2147483647 w 93"/>
                <a:gd name="T11" fmla="*/ 2147483647 h 43"/>
                <a:gd name="T12" fmla="*/ 2147483647 w 93"/>
                <a:gd name="T13" fmla="*/ 2147483647 h 43"/>
                <a:gd name="T14" fmla="*/ 2147483647 w 93"/>
                <a:gd name="T15" fmla="*/ 2147483647 h 43"/>
                <a:gd name="T16" fmla="*/ 0 w 93"/>
                <a:gd name="T17" fmla="*/ 0 h 43"/>
                <a:gd name="T18" fmla="*/ 2147483647 w 93"/>
                <a:gd name="T19" fmla="*/ 2147483647 h 43"/>
                <a:gd name="T20" fmla="*/ 2147483647 w 93"/>
                <a:gd name="T21" fmla="*/ 2147483647 h 43"/>
                <a:gd name="T22" fmla="*/ 2147483647 w 93"/>
                <a:gd name="T23" fmla="*/ 2147483647 h 43"/>
                <a:gd name="T24" fmla="*/ 2147483647 w 93"/>
                <a:gd name="T25" fmla="*/ 2147483647 h 43"/>
                <a:gd name="T26" fmla="*/ 2147483647 w 93"/>
                <a:gd name="T27" fmla="*/ 2147483647 h 43"/>
                <a:gd name="T28" fmla="*/ 2147483647 w 93"/>
                <a:gd name="T29" fmla="*/ 2147483647 h 43"/>
                <a:gd name="T30" fmla="*/ 2147483647 w 93"/>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
                <a:gd name="T49" fmla="*/ 0 h 43"/>
                <a:gd name="T50" fmla="*/ 93 w 93"/>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 h="43">
                  <a:moveTo>
                    <a:pt x="70" y="37"/>
                  </a:moveTo>
                  <a:lnTo>
                    <a:pt x="76" y="35"/>
                  </a:lnTo>
                  <a:lnTo>
                    <a:pt x="93" y="40"/>
                  </a:lnTo>
                  <a:lnTo>
                    <a:pt x="87" y="32"/>
                  </a:lnTo>
                  <a:lnTo>
                    <a:pt x="88" y="27"/>
                  </a:lnTo>
                  <a:lnTo>
                    <a:pt x="70" y="13"/>
                  </a:lnTo>
                  <a:lnTo>
                    <a:pt x="53" y="15"/>
                  </a:lnTo>
                  <a:lnTo>
                    <a:pt x="38" y="6"/>
                  </a:lnTo>
                  <a:lnTo>
                    <a:pt x="0" y="0"/>
                  </a:lnTo>
                  <a:lnTo>
                    <a:pt x="14" y="11"/>
                  </a:lnTo>
                  <a:lnTo>
                    <a:pt x="25" y="27"/>
                  </a:lnTo>
                  <a:lnTo>
                    <a:pt x="25" y="32"/>
                  </a:lnTo>
                  <a:lnTo>
                    <a:pt x="45" y="34"/>
                  </a:lnTo>
                  <a:lnTo>
                    <a:pt x="50" y="43"/>
                  </a:lnTo>
                  <a:lnTo>
                    <a:pt x="70" y="3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10" name="Freeform 265"/>
            <p:cNvSpPr>
              <a:spLocks/>
            </p:cNvSpPr>
            <p:nvPr/>
          </p:nvSpPr>
          <p:spPr bwMode="auto">
            <a:xfrm>
              <a:off x="5349875" y="2635275"/>
              <a:ext cx="87313" cy="66675"/>
            </a:xfrm>
            <a:custGeom>
              <a:avLst/>
              <a:gdLst>
                <a:gd name="T0" fmla="*/ 2147483647 w 48"/>
                <a:gd name="T1" fmla="*/ 2147483647 h 42"/>
                <a:gd name="T2" fmla="*/ 2147483647 w 48"/>
                <a:gd name="T3" fmla="*/ 2147483647 h 42"/>
                <a:gd name="T4" fmla="*/ 0 w 48"/>
                <a:gd name="T5" fmla="*/ 2147483647 h 42"/>
                <a:gd name="T6" fmla="*/ 0 w 48"/>
                <a:gd name="T7" fmla="*/ 2147483647 h 42"/>
                <a:gd name="T8" fmla="*/ 2147483647 w 48"/>
                <a:gd name="T9" fmla="*/ 0 h 42"/>
                <a:gd name="T10" fmla="*/ 2147483647 w 48"/>
                <a:gd name="T11" fmla="*/ 2147483647 h 42"/>
                <a:gd name="T12" fmla="*/ 2147483647 w 48"/>
                <a:gd name="T13" fmla="*/ 2147483647 h 42"/>
                <a:gd name="T14" fmla="*/ 2147483647 w 48"/>
                <a:gd name="T15" fmla="*/ 2147483647 h 42"/>
                <a:gd name="T16" fmla="*/ 2147483647 w 48"/>
                <a:gd name="T17" fmla="*/ 2147483647 h 42"/>
                <a:gd name="T18" fmla="*/ 2147483647 w 48"/>
                <a:gd name="T19" fmla="*/ 2147483647 h 42"/>
                <a:gd name="T20" fmla="*/ 2147483647 w 48"/>
                <a:gd name="T21" fmla="*/ 2147483647 h 42"/>
                <a:gd name="T22" fmla="*/ 2147483647 w 48"/>
                <a:gd name="T23" fmla="*/ 2147483647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42"/>
                <a:gd name="T38" fmla="*/ 48 w 48"/>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42">
                  <a:moveTo>
                    <a:pt x="20" y="26"/>
                  </a:moveTo>
                  <a:lnTo>
                    <a:pt x="10" y="19"/>
                  </a:lnTo>
                  <a:lnTo>
                    <a:pt x="0" y="6"/>
                  </a:lnTo>
                  <a:lnTo>
                    <a:pt x="20" y="0"/>
                  </a:lnTo>
                  <a:lnTo>
                    <a:pt x="37" y="16"/>
                  </a:lnTo>
                  <a:lnTo>
                    <a:pt x="34" y="22"/>
                  </a:lnTo>
                  <a:lnTo>
                    <a:pt x="45" y="26"/>
                  </a:lnTo>
                  <a:lnTo>
                    <a:pt x="48" y="42"/>
                  </a:lnTo>
                  <a:lnTo>
                    <a:pt x="43" y="42"/>
                  </a:lnTo>
                  <a:lnTo>
                    <a:pt x="37" y="29"/>
                  </a:lnTo>
                  <a:lnTo>
                    <a:pt x="20" y="2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11" name="Freeform 266"/>
            <p:cNvSpPr>
              <a:spLocks/>
            </p:cNvSpPr>
            <p:nvPr/>
          </p:nvSpPr>
          <p:spPr bwMode="auto">
            <a:xfrm>
              <a:off x="5349875" y="2635275"/>
              <a:ext cx="87313" cy="66675"/>
            </a:xfrm>
            <a:custGeom>
              <a:avLst/>
              <a:gdLst>
                <a:gd name="T0" fmla="*/ 2147483647 w 48"/>
                <a:gd name="T1" fmla="*/ 2147483647 h 42"/>
                <a:gd name="T2" fmla="*/ 2147483647 w 48"/>
                <a:gd name="T3" fmla="*/ 2147483647 h 42"/>
                <a:gd name="T4" fmla="*/ 0 w 48"/>
                <a:gd name="T5" fmla="*/ 2147483647 h 42"/>
                <a:gd name="T6" fmla="*/ 0 w 48"/>
                <a:gd name="T7" fmla="*/ 2147483647 h 42"/>
                <a:gd name="T8" fmla="*/ 2147483647 w 48"/>
                <a:gd name="T9" fmla="*/ 0 h 42"/>
                <a:gd name="T10" fmla="*/ 2147483647 w 48"/>
                <a:gd name="T11" fmla="*/ 2147483647 h 42"/>
                <a:gd name="T12" fmla="*/ 2147483647 w 48"/>
                <a:gd name="T13" fmla="*/ 2147483647 h 42"/>
                <a:gd name="T14" fmla="*/ 2147483647 w 48"/>
                <a:gd name="T15" fmla="*/ 2147483647 h 42"/>
                <a:gd name="T16" fmla="*/ 2147483647 w 48"/>
                <a:gd name="T17" fmla="*/ 2147483647 h 42"/>
                <a:gd name="T18" fmla="*/ 2147483647 w 48"/>
                <a:gd name="T19" fmla="*/ 2147483647 h 42"/>
                <a:gd name="T20" fmla="*/ 2147483647 w 48"/>
                <a:gd name="T21" fmla="*/ 2147483647 h 42"/>
                <a:gd name="T22" fmla="*/ 2147483647 w 48"/>
                <a:gd name="T23" fmla="*/ 2147483647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42"/>
                <a:gd name="T38" fmla="*/ 48 w 48"/>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42">
                  <a:moveTo>
                    <a:pt x="20" y="26"/>
                  </a:moveTo>
                  <a:lnTo>
                    <a:pt x="10" y="19"/>
                  </a:lnTo>
                  <a:lnTo>
                    <a:pt x="0" y="6"/>
                  </a:lnTo>
                  <a:lnTo>
                    <a:pt x="20" y="0"/>
                  </a:lnTo>
                  <a:lnTo>
                    <a:pt x="37" y="16"/>
                  </a:lnTo>
                  <a:lnTo>
                    <a:pt x="34" y="22"/>
                  </a:lnTo>
                  <a:lnTo>
                    <a:pt x="45" y="26"/>
                  </a:lnTo>
                  <a:lnTo>
                    <a:pt x="48" y="42"/>
                  </a:lnTo>
                  <a:lnTo>
                    <a:pt x="43" y="42"/>
                  </a:lnTo>
                  <a:lnTo>
                    <a:pt x="37" y="29"/>
                  </a:lnTo>
                  <a:lnTo>
                    <a:pt x="20" y="2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12" name="Freeform 267"/>
            <p:cNvSpPr>
              <a:spLocks/>
            </p:cNvSpPr>
            <p:nvPr/>
          </p:nvSpPr>
          <p:spPr bwMode="auto">
            <a:xfrm>
              <a:off x="5386388" y="2676550"/>
              <a:ext cx="42862" cy="25400"/>
            </a:xfrm>
            <a:custGeom>
              <a:avLst/>
              <a:gdLst>
                <a:gd name="T0" fmla="*/ 2147483647 w 23"/>
                <a:gd name="T1" fmla="*/ 2147483647 h 16"/>
                <a:gd name="T2" fmla="*/ 2147483647 w 23"/>
                <a:gd name="T3" fmla="*/ 2147483647 h 16"/>
                <a:gd name="T4" fmla="*/ 0 w 23"/>
                <a:gd name="T5" fmla="*/ 0 h 16"/>
                <a:gd name="T6" fmla="*/ 2147483647 w 23"/>
                <a:gd name="T7" fmla="*/ 2147483647 h 16"/>
                <a:gd name="T8" fmla="*/ 2147483647 w 23"/>
                <a:gd name="T9" fmla="*/ 2147483647 h 16"/>
                <a:gd name="T10" fmla="*/ 0 60000 65536"/>
                <a:gd name="T11" fmla="*/ 0 60000 65536"/>
                <a:gd name="T12" fmla="*/ 0 60000 65536"/>
                <a:gd name="T13" fmla="*/ 0 60000 65536"/>
                <a:gd name="T14" fmla="*/ 0 60000 65536"/>
                <a:gd name="T15" fmla="*/ 0 w 23"/>
                <a:gd name="T16" fmla="*/ 0 h 16"/>
                <a:gd name="T17" fmla="*/ 23 w 23"/>
                <a:gd name="T18" fmla="*/ 16 h 16"/>
              </a:gdLst>
              <a:ahLst/>
              <a:cxnLst>
                <a:cxn ang="T10">
                  <a:pos x="T0" y="T1"/>
                </a:cxn>
                <a:cxn ang="T11">
                  <a:pos x="T2" y="T3"/>
                </a:cxn>
                <a:cxn ang="T12">
                  <a:pos x="T4" y="T5"/>
                </a:cxn>
                <a:cxn ang="T13">
                  <a:pos x="T6" y="T7"/>
                </a:cxn>
                <a:cxn ang="T14">
                  <a:pos x="T8" y="T9"/>
                </a:cxn>
              </a:cxnLst>
              <a:rect l="T15" t="T16" r="T17" b="T18"/>
              <a:pathLst>
                <a:path w="23" h="16">
                  <a:moveTo>
                    <a:pt x="23" y="16"/>
                  </a:moveTo>
                  <a:lnTo>
                    <a:pt x="14" y="16"/>
                  </a:lnTo>
                  <a:lnTo>
                    <a:pt x="0" y="0"/>
                  </a:lnTo>
                  <a:lnTo>
                    <a:pt x="17" y="3"/>
                  </a:lnTo>
                  <a:lnTo>
                    <a:pt x="23"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13" name="Freeform 268"/>
            <p:cNvSpPr>
              <a:spLocks/>
            </p:cNvSpPr>
            <p:nvPr/>
          </p:nvSpPr>
          <p:spPr bwMode="auto">
            <a:xfrm>
              <a:off x="5386388" y="2676550"/>
              <a:ext cx="42862" cy="25400"/>
            </a:xfrm>
            <a:custGeom>
              <a:avLst/>
              <a:gdLst>
                <a:gd name="T0" fmla="*/ 2147483647 w 23"/>
                <a:gd name="T1" fmla="*/ 2147483647 h 16"/>
                <a:gd name="T2" fmla="*/ 2147483647 w 23"/>
                <a:gd name="T3" fmla="*/ 2147483647 h 16"/>
                <a:gd name="T4" fmla="*/ 0 w 23"/>
                <a:gd name="T5" fmla="*/ 0 h 16"/>
                <a:gd name="T6" fmla="*/ 2147483647 w 23"/>
                <a:gd name="T7" fmla="*/ 2147483647 h 16"/>
                <a:gd name="T8" fmla="*/ 2147483647 w 23"/>
                <a:gd name="T9" fmla="*/ 2147483647 h 16"/>
                <a:gd name="T10" fmla="*/ 0 60000 65536"/>
                <a:gd name="T11" fmla="*/ 0 60000 65536"/>
                <a:gd name="T12" fmla="*/ 0 60000 65536"/>
                <a:gd name="T13" fmla="*/ 0 60000 65536"/>
                <a:gd name="T14" fmla="*/ 0 60000 65536"/>
                <a:gd name="T15" fmla="*/ 0 w 23"/>
                <a:gd name="T16" fmla="*/ 0 h 16"/>
                <a:gd name="T17" fmla="*/ 23 w 23"/>
                <a:gd name="T18" fmla="*/ 16 h 16"/>
              </a:gdLst>
              <a:ahLst/>
              <a:cxnLst>
                <a:cxn ang="T10">
                  <a:pos x="T0" y="T1"/>
                </a:cxn>
                <a:cxn ang="T11">
                  <a:pos x="T2" y="T3"/>
                </a:cxn>
                <a:cxn ang="T12">
                  <a:pos x="T4" y="T5"/>
                </a:cxn>
                <a:cxn ang="T13">
                  <a:pos x="T6" y="T7"/>
                </a:cxn>
                <a:cxn ang="T14">
                  <a:pos x="T8" y="T9"/>
                </a:cxn>
              </a:cxnLst>
              <a:rect l="T15" t="T16" r="T17" b="T18"/>
              <a:pathLst>
                <a:path w="23" h="16">
                  <a:moveTo>
                    <a:pt x="23" y="16"/>
                  </a:moveTo>
                  <a:lnTo>
                    <a:pt x="14" y="16"/>
                  </a:lnTo>
                  <a:lnTo>
                    <a:pt x="0" y="0"/>
                  </a:lnTo>
                  <a:lnTo>
                    <a:pt x="17" y="3"/>
                  </a:lnTo>
                  <a:lnTo>
                    <a:pt x="23" y="1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14" name="Freeform 269"/>
            <p:cNvSpPr>
              <a:spLocks/>
            </p:cNvSpPr>
            <p:nvPr/>
          </p:nvSpPr>
          <p:spPr bwMode="auto">
            <a:xfrm>
              <a:off x="5386388" y="2622575"/>
              <a:ext cx="136525" cy="92075"/>
            </a:xfrm>
            <a:custGeom>
              <a:avLst/>
              <a:gdLst>
                <a:gd name="T0" fmla="*/ 2147483647 w 77"/>
                <a:gd name="T1" fmla="*/ 2147483647 h 61"/>
                <a:gd name="T2" fmla="*/ 2147483647 w 77"/>
                <a:gd name="T3" fmla="*/ 2147483647 h 61"/>
                <a:gd name="T4" fmla="*/ 2147483647 w 77"/>
                <a:gd name="T5" fmla="*/ 2147483647 h 61"/>
                <a:gd name="T6" fmla="*/ 2147483647 w 77"/>
                <a:gd name="T7" fmla="*/ 2147483647 h 61"/>
                <a:gd name="T8" fmla="*/ 2147483647 w 77"/>
                <a:gd name="T9" fmla="*/ 2147483647 h 61"/>
                <a:gd name="T10" fmla="*/ 2147483647 w 77"/>
                <a:gd name="T11" fmla="*/ 2147483647 h 61"/>
                <a:gd name="T12" fmla="*/ 2147483647 w 77"/>
                <a:gd name="T13" fmla="*/ 2147483647 h 61"/>
                <a:gd name="T14" fmla="*/ 2147483647 w 77"/>
                <a:gd name="T15" fmla="*/ 2147483647 h 61"/>
                <a:gd name="T16" fmla="*/ 2147483647 w 77"/>
                <a:gd name="T17" fmla="*/ 2147483647 h 61"/>
                <a:gd name="T18" fmla="*/ 2147483647 w 77"/>
                <a:gd name="T19" fmla="*/ 2147483647 h 61"/>
                <a:gd name="T20" fmla="*/ 2147483647 w 77"/>
                <a:gd name="T21" fmla="*/ 2147483647 h 61"/>
                <a:gd name="T22" fmla="*/ 2147483647 w 77"/>
                <a:gd name="T23" fmla="*/ 2147483647 h 61"/>
                <a:gd name="T24" fmla="*/ 2147483647 w 77"/>
                <a:gd name="T25" fmla="*/ 2147483647 h 61"/>
                <a:gd name="T26" fmla="*/ 2147483647 w 77"/>
                <a:gd name="T27" fmla="*/ 2147483647 h 61"/>
                <a:gd name="T28" fmla="*/ 2147483647 w 77"/>
                <a:gd name="T29" fmla="*/ 2147483647 h 61"/>
                <a:gd name="T30" fmla="*/ 0 w 77"/>
                <a:gd name="T31" fmla="*/ 2147483647 h 61"/>
                <a:gd name="T32" fmla="*/ 2147483647 w 77"/>
                <a:gd name="T33" fmla="*/ 2147483647 h 61"/>
                <a:gd name="T34" fmla="*/ 2147483647 w 77"/>
                <a:gd name="T35" fmla="*/ 2147483647 h 61"/>
                <a:gd name="T36" fmla="*/ 2147483647 w 77"/>
                <a:gd name="T37" fmla="*/ 2147483647 h 61"/>
                <a:gd name="T38" fmla="*/ 2147483647 w 77"/>
                <a:gd name="T39" fmla="*/ 0 h 61"/>
                <a:gd name="T40" fmla="*/ 2147483647 w 77"/>
                <a:gd name="T41" fmla="*/ 2147483647 h 61"/>
                <a:gd name="T42" fmla="*/ 2147483647 w 77"/>
                <a:gd name="T43" fmla="*/ 2147483647 h 61"/>
                <a:gd name="T44" fmla="*/ 2147483647 w 77"/>
                <a:gd name="T45" fmla="*/ 2147483647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
                <a:gd name="T70" fmla="*/ 0 h 61"/>
                <a:gd name="T71" fmla="*/ 77 w 77"/>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 h="61">
                  <a:moveTo>
                    <a:pt x="48" y="1"/>
                  </a:moveTo>
                  <a:lnTo>
                    <a:pt x="60" y="16"/>
                  </a:lnTo>
                  <a:lnTo>
                    <a:pt x="77" y="27"/>
                  </a:lnTo>
                  <a:lnTo>
                    <a:pt x="67" y="35"/>
                  </a:lnTo>
                  <a:lnTo>
                    <a:pt x="66" y="48"/>
                  </a:lnTo>
                  <a:lnTo>
                    <a:pt x="60" y="48"/>
                  </a:lnTo>
                  <a:lnTo>
                    <a:pt x="63" y="61"/>
                  </a:lnTo>
                  <a:lnTo>
                    <a:pt x="51" y="52"/>
                  </a:lnTo>
                  <a:lnTo>
                    <a:pt x="51" y="42"/>
                  </a:lnTo>
                  <a:lnTo>
                    <a:pt x="46" y="39"/>
                  </a:lnTo>
                  <a:lnTo>
                    <a:pt x="32" y="52"/>
                  </a:lnTo>
                  <a:lnTo>
                    <a:pt x="28" y="52"/>
                  </a:lnTo>
                  <a:lnTo>
                    <a:pt x="25" y="36"/>
                  </a:lnTo>
                  <a:lnTo>
                    <a:pt x="14" y="32"/>
                  </a:lnTo>
                  <a:lnTo>
                    <a:pt x="17" y="26"/>
                  </a:lnTo>
                  <a:lnTo>
                    <a:pt x="0" y="10"/>
                  </a:lnTo>
                  <a:lnTo>
                    <a:pt x="6" y="8"/>
                  </a:lnTo>
                  <a:lnTo>
                    <a:pt x="23" y="13"/>
                  </a:lnTo>
                  <a:lnTo>
                    <a:pt x="17" y="5"/>
                  </a:lnTo>
                  <a:lnTo>
                    <a:pt x="18" y="0"/>
                  </a:lnTo>
                  <a:lnTo>
                    <a:pt x="32" y="13"/>
                  </a:lnTo>
                  <a:lnTo>
                    <a:pt x="41" y="13"/>
                  </a:lnTo>
                  <a:lnTo>
                    <a:pt x="48" y="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15" name="Freeform 270"/>
            <p:cNvSpPr>
              <a:spLocks/>
            </p:cNvSpPr>
            <p:nvPr/>
          </p:nvSpPr>
          <p:spPr bwMode="auto">
            <a:xfrm>
              <a:off x="5386388" y="2622575"/>
              <a:ext cx="136525" cy="92075"/>
            </a:xfrm>
            <a:custGeom>
              <a:avLst/>
              <a:gdLst>
                <a:gd name="T0" fmla="*/ 2147483647 w 77"/>
                <a:gd name="T1" fmla="*/ 2147483647 h 61"/>
                <a:gd name="T2" fmla="*/ 2147483647 w 77"/>
                <a:gd name="T3" fmla="*/ 2147483647 h 61"/>
                <a:gd name="T4" fmla="*/ 2147483647 w 77"/>
                <a:gd name="T5" fmla="*/ 2147483647 h 61"/>
                <a:gd name="T6" fmla="*/ 2147483647 w 77"/>
                <a:gd name="T7" fmla="*/ 2147483647 h 61"/>
                <a:gd name="T8" fmla="*/ 2147483647 w 77"/>
                <a:gd name="T9" fmla="*/ 2147483647 h 61"/>
                <a:gd name="T10" fmla="*/ 2147483647 w 77"/>
                <a:gd name="T11" fmla="*/ 2147483647 h 61"/>
                <a:gd name="T12" fmla="*/ 2147483647 w 77"/>
                <a:gd name="T13" fmla="*/ 2147483647 h 61"/>
                <a:gd name="T14" fmla="*/ 2147483647 w 77"/>
                <a:gd name="T15" fmla="*/ 2147483647 h 61"/>
                <a:gd name="T16" fmla="*/ 2147483647 w 77"/>
                <a:gd name="T17" fmla="*/ 2147483647 h 61"/>
                <a:gd name="T18" fmla="*/ 2147483647 w 77"/>
                <a:gd name="T19" fmla="*/ 2147483647 h 61"/>
                <a:gd name="T20" fmla="*/ 2147483647 w 77"/>
                <a:gd name="T21" fmla="*/ 2147483647 h 61"/>
                <a:gd name="T22" fmla="*/ 2147483647 w 77"/>
                <a:gd name="T23" fmla="*/ 2147483647 h 61"/>
                <a:gd name="T24" fmla="*/ 2147483647 w 77"/>
                <a:gd name="T25" fmla="*/ 2147483647 h 61"/>
                <a:gd name="T26" fmla="*/ 2147483647 w 77"/>
                <a:gd name="T27" fmla="*/ 2147483647 h 61"/>
                <a:gd name="T28" fmla="*/ 2147483647 w 77"/>
                <a:gd name="T29" fmla="*/ 2147483647 h 61"/>
                <a:gd name="T30" fmla="*/ 0 w 77"/>
                <a:gd name="T31" fmla="*/ 2147483647 h 61"/>
                <a:gd name="T32" fmla="*/ 2147483647 w 77"/>
                <a:gd name="T33" fmla="*/ 2147483647 h 61"/>
                <a:gd name="T34" fmla="*/ 2147483647 w 77"/>
                <a:gd name="T35" fmla="*/ 2147483647 h 61"/>
                <a:gd name="T36" fmla="*/ 2147483647 w 77"/>
                <a:gd name="T37" fmla="*/ 2147483647 h 61"/>
                <a:gd name="T38" fmla="*/ 2147483647 w 77"/>
                <a:gd name="T39" fmla="*/ 0 h 61"/>
                <a:gd name="T40" fmla="*/ 2147483647 w 77"/>
                <a:gd name="T41" fmla="*/ 2147483647 h 61"/>
                <a:gd name="T42" fmla="*/ 2147483647 w 77"/>
                <a:gd name="T43" fmla="*/ 2147483647 h 61"/>
                <a:gd name="T44" fmla="*/ 2147483647 w 77"/>
                <a:gd name="T45" fmla="*/ 2147483647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
                <a:gd name="T70" fmla="*/ 0 h 61"/>
                <a:gd name="T71" fmla="*/ 77 w 77"/>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 h="61">
                  <a:moveTo>
                    <a:pt x="48" y="1"/>
                  </a:moveTo>
                  <a:lnTo>
                    <a:pt x="60" y="16"/>
                  </a:lnTo>
                  <a:lnTo>
                    <a:pt x="77" y="27"/>
                  </a:lnTo>
                  <a:lnTo>
                    <a:pt x="67" y="35"/>
                  </a:lnTo>
                  <a:lnTo>
                    <a:pt x="66" y="48"/>
                  </a:lnTo>
                  <a:lnTo>
                    <a:pt x="60" y="48"/>
                  </a:lnTo>
                  <a:lnTo>
                    <a:pt x="63" y="61"/>
                  </a:lnTo>
                  <a:lnTo>
                    <a:pt x="51" y="52"/>
                  </a:lnTo>
                  <a:lnTo>
                    <a:pt x="51" y="42"/>
                  </a:lnTo>
                  <a:lnTo>
                    <a:pt x="46" y="39"/>
                  </a:lnTo>
                  <a:lnTo>
                    <a:pt x="32" y="52"/>
                  </a:lnTo>
                  <a:lnTo>
                    <a:pt x="28" y="52"/>
                  </a:lnTo>
                  <a:lnTo>
                    <a:pt x="25" y="36"/>
                  </a:lnTo>
                  <a:lnTo>
                    <a:pt x="14" y="32"/>
                  </a:lnTo>
                  <a:lnTo>
                    <a:pt x="17" y="26"/>
                  </a:lnTo>
                  <a:lnTo>
                    <a:pt x="0" y="10"/>
                  </a:lnTo>
                  <a:lnTo>
                    <a:pt x="6" y="8"/>
                  </a:lnTo>
                  <a:lnTo>
                    <a:pt x="23" y="13"/>
                  </a:lnTo>
                  <a:lnTo>
                    <a:pt x="17" y="5"/>
                  </a:lnTo>
                  <a:lnTo>
                    <a:pt x="18" y="0"/>
                  </a:lnTo>
                  <a:lnTo>
                    <a:pt x="32" y="13"/>
                  </a:lnTo>
                  <a:lnTo>
                    <a:pt x="41" y="13"/>
                  </a:lnTo>
                  <a:lnTo>
                    <a:pt x="48" y="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16" name="Freeform 271"/>
            <p:cNvSpPr>
              <a:spLocks/>
            </p:cNvSpPr>
            <p:nvPr/>
          </p:nvSpPr>
          <p:spPr bwMode="auto">
            <a:xfrm>
              <a:off x="2401888" y="4043388"/>
              <a:ext cx="338137" cy="365125"/>
            </a:xfrm>
            <a:custGeom>
              <a:avLst/>
              <a:gdLst>
                <a:gd name="T0" fmla="*/ 0 w 189"/>
                <a:gd name="T1" fmla="*/ 2147483647 h 233"/>
                <a:gd name="T2" fmla="*/ 2147483647 w 189"/>
                <a:gd name="T3" fmla="*/ 2147483647 h 233"/>
                <a:gd name="T4" fmla="*/ 2147483647 w 189"/>
                <a:gd name="T5" fmla="*/ 2147483647 h 233"/>
                <a:gd name="T6" fmla="*/ 2147483647 w 189"/>
                <a:gd name="T7" fmla="*/ 0 h 233"/>
                <a:gd name="T8" fmla="*/ 2147483647 w 189"/>
                <a:gd name="T9" fmla="*/ 2147483647 h 233"/>
                <a:gd name="T10" fmla="*/ 2147483647 w 189"/>
                <a:gd name="T11" fmla="*/ 2147483647 h 233"/>
                <a:gd name="T12" fmla="*/ 2147483647 w 189"/>
                <a:gd name="T13" fmla="*/ 2147483647 h 233"/>
                <a:gd name="T14" fmla="*/ 2147483647 w 189"/>
                <a:gd name="T15" fmla="*/ 2147483647 h 233"/>
                <a:gd name="T16" fmla="*/ 2147483647 w 189"/>
                <a:gd name="T17" fmla="*/ 2147483647 h 233"/>
                <a:gd name="T18" fmla="*/ 2147483647 w 189"/>
                <a:gd name="T19" fmla="*/ 2147483647 h 233"/>
                <a:gd name="T20" fmla="*/ 2147483647 w 189"/>
                <a:gd name="T21" fmla="*/ 2147483647 h 233"/>
                <a:gd name="T22" fmla="*/ 2147483647 w 189"/>
                <a:gd name="T23" fmla="*/ 2147483647 h 233"/>
                <a:gd name="T24" fmla="*/ 2147483647 w 189"/>
                <a:gd name="T25" fmla="*/ 2147483647 h 233"/>
                <a:gd name="T26" fmla="*/ 2147483647 w 189"/>
                <a:gd name="T27" fmla="*/ 2147483647 h 233"/>
                <a:gd name="T28" fmla="*/ 2147483647 w 189"/>
                <a:gd name="T29" fmla="*/ 2147483647 h 233"/>
                <a:gd name="T30" fmla="*/ 2147483647 w 189"/>
                <a:gd name="T31" fmla="*/ 2147483647 h 233"/>
                <a:gd name="T32" fmla="*/ 2147483647 w 189"/>
                <a:gd name="T33" fmla="*/ 2147483647 h 233"/>
                <a:gd name="T34" fmla="*/ 2147483647 w 189"/>
                <a:gd name="T35" fmla="*/ 2147483647 h 233"/>
                <a:gd name="T36" fmla="*/ 2147483647 w 189"/>
                <a:gd name="T37" fmla="*/ 2147483647 h 233"/>
                <a:gd name="T38" fmla="*/ 2147483647 w 189"/>
                <a:gd name="T39" fmla="*/ 2147483647 h 233"/>
                <a:gd name="T40" fmla="*/ 2147483647 w 189"/>
                <a:gd name="T41" fmla="*/ 2147483647 h 233"/>
                <a:gd name="T42" fmla="*/ 2147483647 w 189"/>
                <a:gd name="T43" fmla="*/ 2147483647 h 233"/>
                <a:gd name="T44" fmla="*/ 2147483647 w 189"/>
                <a:gd name="T45" fmla="*/ 2147483647 h 233"/>
                <a:gd name="T46" fmla="*/ 2147483647 w 189"/>
                <a:gd name="T47" fmla="*/ 2147483647 h 233"/>
                <a:gd name="T48" fmla="*/ 2147483647 w 189"/>
                <a:gd name="T49" fmla="*/ 2147483647 h 233"/>
                <a:gd name="T50" fmla="*/ 2147483647 w 189"/>
                <a:gd name="T51" fmla="*/ 2147483647 h 233"/>
                <a:gd name="T52" fmla="*/ 2147483647 w 189"/>
                <a:gd name="T53" fmla="*/ 2147483647 h 233"/>
                <a:gd name="T54" fmla="*/ 2147483647 w 189"/>
                <a:gd name="T55" fmla="*/ 2147483647 h 233"/>
                <a:gd name="T56" fmla="*/ 0 w 189"/>
                <a:gd name="T57" fmla="*/ 2147483647 h 2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9"/>
                <a:gd name="T88" fmla="*/ 0 h 233"/>
                <a:gd name="T89" fmla="*/ 189 w 189"/>
                <a:gd name="T90" fmla="*/ 233 h 2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9" h="233">
                  <a:moveTo>
                    <a:pt x="0" y="22"/>
                  </a:moveTo>
                  <a:lnTo>
                    <a:pt x="21" y="22"/>
                  </a:lnTo>
                  <a:lnTo>
                    <a:pt x="42" y="2"/>
                  </a:lnTo>
                  <a:lnTo>
                    <a:pt x="61" y="0"/>
                  </a:lnTo>
                  <a:lnTo>
                    <a:pt x="64" y="27"/>
                  </a:lnTo>
                  <a:lnTo>
                    <a:pt x="71" y="41"/>
                  </a:lnTo>
                  <a:lnTo>
                    <a:pt x="134" y="68"/>
                  </a:lnTo>
                  <a:lnTo>
                    <a:pt x="144" y="89"/>
                  </a:lnTo>
                  <a:lnTo>
                    <a:pt x="142" y="98"/>
                  </a:lnTo>
                  <a:lnTo>
                    <a:pt x="148" y="114"/>
                  </a:lnTo>
                  <a:lnTo>
                    <a:pt x="175" y="119"/>
                  </a:lnTo>
                  <a:lnTo>
                    <a:pt x="176" y="129"/>
                  </a:lnTo>
                  <a:lnTo>
                    <a:pt x="189" y="149"/>
                  </a:lnTo>
                  <a:lnTo>
                    <a:pt x="186" y="184"/>
                  </a:lnTo>
                  <a:lnTo>
                    <a:pt x="169" y="168"/>
                  </a:lnTo>
                  <a:lnTo>
                    <a:pt x="130" y="179"/>
                  </a:lnTo>
                  <a:lnTo>
                    <a:pt x="121" y="222"/>
                  </a:lnTo>
                  <a:lnTo>
                    <a:pt x="103" y="218"/>
                  </a:lnTo>
                  <a:lnTo>
                    <a:pt x="99" y="225"/>
                  </a:lnTo>
                  <a:lnTo>
                    <a:pt x="71" y="214"/>
                  </a:lnTo>
                  <a:lnTo>
                    <a:pt x="57" y="233"/>
                  </a:lnTo>
                  <a:lnTo>
                    <a:pt x="47" y="233"/>
                  </a:lnTo>
                  <a:lnTo>
                    <a:pt x="28" y="183"/>
                  </a:lnTo>
                  <a:lnTo>
                    <a:pt x="28" y="168"/>
                  </a:lnTo>
                  <a:lnTo>
                    <a:pt x="12" y="139"/>
                  </a:lnTo>
                  <a:lnTo>
                    <a:pt x="17" y="120"/>
                  </a:lnTo>
                  <a:lnTo>
                    <a:pt x="10" y="106"/>
                  </a:lnTo>
                  <a:lnTo>
                    <a:pt x="14" y="47"/>
                  </a:lnTo>
                  <a:lnTo>
                    <a:pt x="0" y="22"/>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17" name="Freeform 272"/>
            <p:cNvSpPr>
              <a:spLocks/>
            </p:cNvSpPr>
            <p:nvPr/>
          </p:nvSpPr>
          <p:spPr bwMode="auto">
            <a:xfrm>
              <a:off x="2401888" y="4043388"/>
              <a:ext cx="338137" cy="365125"/>
            </a:xfrm>
            <a:custGeom>
              <a:avLst/>
              <a:gdLst>
                <a:gd name="T0" fmla="*/ 0 w 189"/>
                <a:gd name="T1" fmla="*/ 2147483647 h 233"/>
                <a:gd name="T2" fmla="*/ 2147483647 w 189"/>
                <a:gd name="T3" fmla="*/ 2147483647 h 233"/>
                <a:gd name="T4" fmla="*/ 2147483647 w 189"/>
                <a:gd name="T5" fmla="*/ 2147483647 h 233"/>
                <a:gd name="T6" fmla="*/ 2147483647 w 189"/>
                <a:gd name="T7" fmla="*/ 0 h 233"/>
                <a:gd name="T8" fmla="*/ 2147483647 w 189"/>
                <a:gd name="T9" fmla="*/ 2147483647 h 233"/>
                <a:gd name="T10" fmla="*/ 2147483647 w 189"/>
                <a:gd name="T11" fmla="*/ 2147483647 h 233"/>
                <a:gd name="T12" fmla="*/ 2147483647 w 189"/>
                <a:gd name="T13" fmla="*/ 2147483647 h 233"/>
                <a:gd name="T14" fmla="*/ 2147483647 w 189"/>
                <a:gd name="T15" fmla="*/ 2147483647 h 233"/>
                <a:gd name="T16" fmla="*/ 2147483647 w 189"/>
                <a:gd name="T17" fmla="*/ 2147483647 h 233"/>
                <a:gd name="T18" fmla="*/ 2147483647 w 189"/>
                <a:gd name="T19" fmla="*/ 2147483647 h 233"/>
                <a:gd name="T20" fmla="*/ 2147483647 w 189"/>
                <a:gd name="T21" fmla="*/ 2147483647 h 233"/>
                <a:gd name="T22" fmla="*/ 2147483647 w 189"/>
                <a:gd name="T23" fmla="*/ 2147483647 h 233"/>
                <a:gd name="T24" fmla="*/ 2147483647 w 189"/>
                <a:gd name="T25" fmla="*/ 2147483647 h 233"/>
                <a:gd name="T26" fmla="*/ 2147483647 w 189"/>
                <a:gd name="T27" fmla="*/ 2147483647 h 233"/>
                <a:gd name="T28" fmla="*/ 2147483647 w 189"/>
                <a:gd name="T29" fmla="*/ 2147483647 h 233"/>
                <a:gd name="T30" fmla="*/ 2147483647 w 189"/>
                <a:gd name="T31" fmla="*/ 2147483647 h 233"/>
                <a:gd name="T32" fmla="*/ 2147483647 w 189"/>
                <a:gd name="T33" fmla="*/ 2147483647 h 233"/>
                <a:gd name="T34" fmla="*/ 2147483647 w 189"/>
                <a:gd name="T35" fmla="*/ 2147483647 h 233"/>
                <a:gd name="T36" fmla="*/ 2147483647 w 189"/>
                <a:gd name="T37" fmla="*/ 2147483647 h 233"/>
                <a:gd name="T38" fmla="*/ 2147483647 w 189"/>
                <a:gd name="T39" fmla="*/ 2147483647 h 233"/>
                <a:gd name="T40" fmla="*/ 2147483647 w 189"/>
                <a:gd name="T41" fmla="*/ 2147483647 h 233"/>
                <a:gd name="T42" fmla="*/ 2147483647 w 189"/>
                <a:gd name="T43" fmla="*/ 2147483647 h 233"/>
                <a:gd name="T44" fmla="*/ 2147483647 w 189"/>
                <a:gd name="T45" fmla="*/ 2147483647 h 233"/>
                <a:gd name="T46" fmla="*/ 2147483647 w 189"/>
                <a:gd name="T47" fmla="*/ 2147483647 h 233"/>
                <a:gd name="T48" fmla="*/ 2147483647 w 189"/>
                <a:gd name="T49" fmla="*/ 2147483647 h 233"/>
                <a:gd name="T50" fmla="*/ 2147483647 w 189"/>
                <a:gd name="T51" fmla="*/ 2147483647 h 233"/>
                <a:gd name="T52" fmla="*/ 2147483647 w 189"/>
                <a:gd name="T53" fmla="*/ 2147483647 h 233"/>
                <a:gd name="T54" fmla="*/ 2147483647 w 189"/>
                <a:gd name="T55" fmla="*/ 2147483647 h 233"/>
                <a:gd name="T56" fmla="*/ 0 w 189"/>
                <a:gd name="T57" fmla="*/ 2147483647 h 2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9"/>
                <a:gd name="T88" fmla="*/ 0 h 233"/>
                <a:gd name="T89" fmla="*/ 189 w 189"/>
                <a:gd name="T90" fmla="*/ 233 h 2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9" h="233">
                  <a:moveTo>
                    <a:pt x="0" y="22"/>
                  </a:moveTo>
                  <a:lnTo>
                    <a:pt x="21" y="22"/>
                  </a:lnTo>
                  <a:lnTo>
                    <a:pt x="42" y="2"/>
                  </a:lnTo>
                  <a:lnTo>
                    <a:pt x="61" y="0"/>
                  </a:lnTo>
                  <a:lnTo>
                    <a:pt x="64" y="27"/>
                  </a:lnTo>
                  <a:lnTo>
                    <a:pt x="71" y="41"/>
                  </a:lnTo>
                  <a:lnTo>
                    <a:pt x="134" y="68"/>
                  </a:lnTo>
                  <a:lnTo>
                    <a:pt x="144" y="89"/>
                  </a:lnTo>
                  <a:lnTo>
                    <a:pt x="142" y="98"/>
                  </a:lnTo>
                  <a:lnTo>
                    <a:pt x="148" y="114"/>
                  </a:lnTo>
                  <a:lnTo>
                    <a:pt x="175" y="119"/>
                  </a:lnTo>
                  <a:lnTo>
                    <a:pt x="176" y="129"/>
                  </a:lnTo>
                  <a:lnTo>
                    <a:pt x="189" y="149"/>
                  </a:lnTo>
                  <a:lnTo>
                    <a:pt x="186" y="184"/>
                  </a:lnTo>
                  <a:lnTo>
                    <a:pt x="169" y="168"/>
                  </a:lnTo>
                  <a:lnTo>
                    <a:pt x="130" y="179"/>
                  </a:lnTo>
                  <a:lnTo>
                    <a:pt x="121" y="222"/>
                  </a:lnTo>
                  <a:lnTo>
                    <a:pt x="103" y="218"/>
                  </a:lnTo>
                  <a:lnTo>
                    <a:pt x="99" y="225"/>
                  </a:lnTo>
                  <a:lnTo>
                    <a:pt x="71" y="214"/>
                  </a:lnTo>
                  <a:lnTo>
                    <a:pt x="57" y="233"/>
                  </a:lnTo>
                  <a:lnTo>
                    <a:pt x="47" y="233"/>
                  </a:lnTo>
                  <a:lnTo>
                    <a:pt x="28" y="183"/>
                  </a:lnTo>
                  <a:lnTo>
                    <a:pt x="28" y="168"/>
                  </a:lnTo>
                  <a:lnTo>
                    <a:pt x="12" y="139"/>
                  </a:lnTo>
                  <a:lnTo>
                    <a:pt x="17" y="120"/>
                  </a:lnTo>
                  <a:lnTo>
                    <a:pt x="10" y="106"/>
                  </a:lnTo>
                  <a:lnTo>
                    <a:pt x="14" y="47"/>
                  </a:lnTo>
                  <a:lnTo>
                    <a:pt x="0" y="22"/>
                  </a:lnTo>
                </a:path>
              </a:pathLst>
            </a:custGeom>
            <a:solidFill>
              <a:srgbClr val="92D050"/>
            </a:solidFill>
            <a:ln w="1651">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18" name="Freeform 273"/>
            <p:cNvSpPr>
              <a:spLocks/>
            </p:cNvSpPr>
            <p:nvPr/>
          </p:nvSpPr>
          <p:spPr bwMode="auto">
            <a:xfrm>
              <a:off x="2616200" y="4303738"/>
              <a:ext cx="234950" cy="230187"/>
            </a:xfrm>
            <a:custGeom>
              <a:avLst/>
              <a:gdLst>
                <a:gd name="T0" fmla="*/ 2147483647 w 129"/>
                <a:gd name="T1" fmla="*/ 2147483647 h 146"/>
                <a:gd name="T2" fmla="*/ 2147483647 w 129"/>
                <a:gd name="T3" fmla="*/ 2147483647 h 146"/>
                <a:gd name="T4" fmla="*/ 2147483647 w 129"/>
                <a:gd name="T5" fmla="*/ 2147483647 h 146"/>
                <a:gd name="T6" fmla="*/ 2147483647 w 129"/>
                <a:gd name="T7" fmla="*/ 2147483647 h 146"/>
                <a:gd name="T8" fmla="*/ 2147483647 w 129"/>
                <a:gd name="T9" fmla="*/ 2147483647 h 146"/>
                <a:gd name="T10" fmla="*/ 2147483647 w 129"/>
                <a:gd name="T11" fmla="*/ 2147483647 h 146"/>
                <a:gd name="T12" fmla="*/ 2147483647 w 129"/>
                <a:gd name="T13" fmla="*/ 2147483647 h 146"/>
                <a:gd name="T14" fmla="*/ 2147483647 w 129"/>
                <a:gd name="T15" fmla="*/ 0 h 146"/>
                <a:gd name="T16" fmla="*/ 2147483647 w 129"/>
                <a:gd name="T17" fmla="*/ 2147483647 h 146"/>
                <a:gd name="T18" fmla="*/ 0 w 129"/>
                <a:gd name="T19" fmla="*/ 2147483647 h 146"/>
                <a:gd name="T20" fmla="*/ 2147483647 w 129"/>
                <a:gd name="T21" fmla="*/ 2147483647 h 146"/>
                <a:gd name="T22" fmla="*/ 2147483647 w 129"/>
                <a:gd name="T23" fmla="*/ 2147483647 h 146"/>
                <a:gd name="T24" fmla="*/ 2147483647 w 129"/>
                <a:gd name="T25" fmla="*/ 2147483647 h 146"/>
                <a:gd name="T26" fmla="*/ 2147483647 w 129"/>
                <a:gd name="T27" fmla="*/ 2147483647 h 146"/>
                <a:gd name="T28" fmla="*/ 2147483647 w 129"/>
                <a:gd name="T29" fmla="*/ 2147483647 h 146"/>
                <a:gd name="T30" fmla="*/ 2147483647 w 129"/>
                <a:gd name="T31" fmla="*/ 2147483647 h 146"/>
                <a:gd name="T32" fmla="*/ 2147483647 w 129"/>
                <a:gd name="T33" fmla="*/ 2147483647 h 146"/>
                <a:gd name="T34" fmla="*/ 2147483647 w 129"/>
                <a:gd name="T35" fmla="*/ 2147483647 h 146"/>
                <a:gd name="T36" fmla="*/ 2147483647 w 129"/>
                <a:gd name="T37" fmla="*/ 2147483647 h 1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146"/>
                <a:gd name="T59" fmla="*/ 129 w 129"/>
                <a:gd name="T60" fmla="*/ 146 h 1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146">
                  <a:moveTo>
                    <a:pt x="129" y="113"/>
                  </a:moveTo>
                  <a:lnTo>
                    <a:pt x="127" y="85"/>
                  </a:lnTo>
                  <a:lnTo>
                    <a:pt x="110" y="82"/>
                  </a:lnTo>
                  <a:lnTo>
                    <a:pt x="104" y="57"/>
                  </a:lnTo>
                  <a:lnTo>
                    <a:pt x="99" y="54"/>
                  </a:lnTo>
                  <a:lnTo>
                    <a:pt x="69" y="47"/>
                  </a:lnTo>
                  <a:lnTo>
                    <a:pt x="65" y="16"/>
                  </a:lnTo>
                  <a:lnTo>
                    <a:pt x="48" y="0"/>
                  </a:lnTo>
                  <a:lnTo>
                    <a:pt x="9" y="11"/>
                  </a:lnTo>
                  <a:lnTo>
                    <a:pt x="0" y="54"/>
                  </a:lnTo>
                  <a:lnTo>
                    <a:pt x="31" y="85"/>
                  </a:lnTo>
                  <a:lnTo>
                    <a:pt x="51" y="89"/>
                  </a:lnTo>
                  <a:lnTo>
                    <a:pt x="76" y="105"/>
                  </a:lnTo>
                  <a:lnTo>
                    <a:pt x="80" y="116"/>
                  </a:lnTo>
                  <a:lnTo>
                    <a:pt x="73" y="139"/>
                  </a:lnTo>
                  <a:lnTo>
                    <a:pt x="103" y="146"/>
                  </a:lnTo>
                  <a:lnTo>
                    <a:pt x="113" y="143"/>
                  </a:lnTo>
                  <a:lnTo>
                    <a:pt x="127" y="130"/>
                  </a:lnTo>
                  <a:lnTo>
                    <a:pt x="129" y="1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19" name="Freeform 274"/>
            <p:cNvSpPr>
              <a:spLocks/>
            </p:cNvSpPr>
            <p:nvPr/>
          </p:nvSpPr>
          <p:spPr bwMode="auto">
            <a:xfrm>
              <a:off x="2616200" y="4303738"/>
              <a:ext cx="234950" cy="230187"/>
            </a:xfrm>
            <a:custGeom>
              <a:avLst/>
              <a:gdLst>
                <a:gd name="T0" fmla="*/ 2147483647 w 129"/>
                <a:gd name="T1" fmla="*/ 2147483647 h 146"/>
                <a:gd name="T2" fmla="*/ 2147483647 w 129"/>
                <a:gd name="T3" fmla="*/ 2147483647 h 146"/>
                <a:gd name="T4" fmla="*/ 2147483647 w 129"/>
                <a:gd name="T5" fmla="*/ 2147483647 h 146"/>
                <a:gd name="T6" fmla="*/ 2147483647 w 129"/>
                <a:gd name="T7" fmla="*/ 2147483647 h 146"/>
                <a:gd name="T8" fmla="*/ 2147483647 w 129"/>
                <a:gd name="T9" fmla="*/ 2147483647 h 146"/>
                <a:gd name="T10" fmla="*/ 2147483647 w 129"/>
                <a:gd name="T11" fmla="*/ 2147483647 h 146"/>
                <a:gd name="T12" fmla="*/ 2147483647 w 129"/>
                <a:gd name="T13" fmla="*/ 2147483647 h 146"/>
                <a:gd name="T14" fmla="*/ 2147483647 w 129"/>
                <a:gd name="T15" fmla="*/ 0 h 146"/>
                <a:gd name="T16" fmla="*/ 2147483647 w 129"/>
                <a:gd name="T17" fmla="*/ 2147483647 h 146"/>
                <a:gd name="T18" fmla="*/ 0 w 129"/>
                <a:gd name="T19" fmla="*/ 2147483647 h 146"/>
                <a:gd name="T20" fmla="*/ 2147483647 w 129"/>
                <a:gd name="T21" fmla="*/ 2147483647 h 146"/>
                <a:gd name="T22" fmla="*/ 2147483647 w 129"/>
                <a:gd name="T23" fmla="*/ 2147483647 h 146"/>
                <a:gd name="T24" fmla="*/ 2147483647 w 129"/>
                <a:gd name="T25" fmla="*/ 2147483647 h 146"/>
                <a:gd name="T26" fmla="*/ 2147483647 w 129"/>
                <a:gd name="T27" fmla="*/ 2147483647 h 146"/>
                <a:gd name="T28" fmla="*/ 2147483647 w 129"/>
                <a:gd name="T29" fmla="*/ 2147483647 h 146"/>
                <a:gd name="T30" fmla="*/ 2147483647 w 129"/>
                <a:gd name="T31" fmla="*/ 2147483647 h 146"/>
                <a:gd name="T32" fmla="*/ 2147483647 w 129"/>
                <a:gd name="T33" fmla="*/ 2147483647 h 146"/>
                <a:gd name="T34" fmla="*/ 2147483647 w 129"/>
                <a:gd name="T35" fmla="*/ 2147483647 h 146"/>
                <a:gd name="T36" fmla="*/ 2147483647 w 129"/>
                <a:gd name="T37" fmla="*/ 2147483647 h 1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146"/>
                <a:gd name="T59" fmla="*/ 129 w 129"/>
                <a:gd name="T60" fmla="*/ 146 h 1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146">
                  <a:moveTo>
                    <a:pt x="129" y="113"/>
                  </a:moveTo>
                  <a:lnTo>
                    <a:pt x="127" y="85"/>
                  </a:lnTo>
                  <a:lnTo>
                    <a:pt x="110" y="82"/>
                  </a:lnTo>
                  <a:lnTo>
                    <a:pt x="104" y="57"/>
                  </a:lnTo>
                  <a:lnTo>
                    <a:pt x="99" y="54"/>
                  </a:lnTo>
                  <a:lnTo>
                    <a:pt x="69" y="47"/>
                  </a:lnTo>
                  <a:lnTo>
                    <a:pt x="65" y="16"/>
                  </a:lnTo>
                  <a:lnTo>
                    <a:pt x="48" y="0"/>
                  </a:lnTo>
                  <a:lnTo>
                    <a:pt x="9" y="11"/>
                  </a:lnTo>
                  <a:lnTo>
                    <a:pt x="0" y="54"/>
                  </a:lnTo>
                  <a:lnTo>
                    <a:pt x="31" y="85"/>
                  </a:lnTo>
                  <a:lnTo>
                    <a:pt x="51" y="89"/>
                  </a:lnTo>
                  <a:lnTo>
                    <a:pt x="76" y="105"/>
                  </a:lnTo>
                  <a:lnTo>
                    <a:pt x="80" y="116"/>
                  </a:lnTo>
                  <a:lnTo>
                    <a:pt x="73" y="139"/>
                  </a:lnTo>
                  <a:lnTo>
                    <a:pt x="103" y="146"/>
                  </a:lnTo>
                  <a:lnTo>
                    <a:pt x="113" y="143"/>
                  </a:lnTo>
                  <a:lnTo>
                    <a:pt x="127" y="130"/>
                  </a:lnTo>
                  <a:lnTo>
                    <a:pt x="129" y="113"/>
                  </a:lnTo>
                </a:path>
              </a:pathLst>
            </a:custGeom>
            <a:solidFill>
              <a:srgbClr val="92D050"/>
            </a:solid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20" name="Freeform 275"/>
            <p:cNvSpPr>
              <a:spLocks/>
            </p:cNvSpPr>
            <p:nvPr/>
          </p:nvSpPr>
          <p:spPr bwMode="auto">
            <a:xfrm>
              <a:off x="2462213" y="4376763"/>
              <a:ext cx="409575" cy="831850"/>
            </a:xfrm>
            <a:custGeom>
              <a:avLst/>
              <a:gdLst>
                <a:gd name="T0" fmla="*/ 2147483647 w 229"/>
                <a:gd name="T1" fmla="*/ 2147483647 h 534"/>
                <a:gd name="T2" fmla="*/ 2147483647 w 229"/>
                <a:gd name="T3" fmla="*/ 2147483647 h 534"/>
                <a:gd name="T4" fmla="*/ 2147483647 w 229"/>
                <a:gd name="T5" fmla="*/ 2147483647 h 534"/>
                <a:gd name="T6" fmla="*/ 2147483647 w 229"/>
                <a:gd name="T7" fmla="*/ 2147483647 h 534"/>
                <a:gd name="T8" fmla="*/ 2147483647 w 229"/>
                <a:gd name="T9" fmla="*/ 2147483647 h 534"/>
                <a:gd name="T10" fmla="*/ 2147483647 w 229"/>
                <a:gd name="T11" fmla="*/ 2147483647 h 534"/>
                <a:gd name="T12" fmla="*/ 2147483647 w 229"/>
                <a:gd name="T13" fmla="*/ 2147483647 h 534"/>
                <a:gd name="T14" fmla="*/ 2147483647 w 229"/>
                <a:gd name="T15" fmla="*/ 2147483647 h 534"/>
                <a:gd name="T16" fmla="*/ 2147483647 w 229"/>
                <a:gd name="T17" fmla="*/ 2147483647 h 534"/>
                <a:gd name="T18" fmla="*/ 2147483647 w 229"/>
                <a:gd name="T19" fmla="*/ 2147483647 h 534"/>
                <a:gd name="T20" fmla="*/ 2147483647 w 229"/>
                <a:gd name="T21" fmla="*/ 2147483647 h 534"/>
                <a:gd name="T22" fmla="*/ 2147483647 w 229"/>
                <a:gd name="T23" fmla="*/ 2147483647 h 534"/>
                <a:gd name="T24" fmla="*/ 2147483647 w 229"/>
                <a:gd name="T25" fmla="*/ 2147483647 h 534"/>
                <a:gd name="T26" fmla="*/ 2147483647 w 229"/>
                <a:gd name="T27" fmla="*/ 2147483647 h 534"/>
                <a:gd name="T28" fmla="*/ 2147483647 w 229"/>
                <a:gd name="T29" fmla="*/ 2147483647 h 534"/>
                <a:gd name="T30" fmla="*/ 2147483647 w 229"/>
                <a:gd name="T31" fmla="*/ 2147483647 h 534"/>
                <a:gd name="T32" fmla="*/ 2147483647 w 229"/>
                <a:gd name="T33" fmla="*/ 2147483647 h 534"/>
                <a:gd name="T34" fmla="*/ 2147483647 w 229"/>
                <a:gd name="T35" fmla="*/ 2147483647 h 534"/>
                <a:gd name="T36" fmla="*/ 2147483647 w 229"/>
                <a:gd name="T37" fmla="*/ 2147483647 h 534"/>
                <a:gd name="T38" fmla="*/ 2147483647 w 229"/>
                <a:gd name="T39" fmla="*/ 2147483647 h 534"/>
                <a:gd name="T40" fmla="*/ 2147483647 w 229"/>
                <a:gd name="T41" fmla="*/ 2147483647 h 534"/>
                <a:gd name="T42" fmla="*/ 2147483647 w 229"/>
                <a:gd name="T43" fmla="*/ 2147483647 h 534"/>
                <a:gd name="T44" fmla="*/ 2147483647 w 229"/>
                <a:gd name="T45" fmla="*/ 2147483647 h 534"/>
                <a:gd name="T46" fmla="*/ 2147483647 w 229"/>
                <a:gd name="T47" fmla="*/ 2147483647 h 534"/>
                <a:gd name="T48" fmla="*/ 2147483647 w 229"/>
                <a:gd name="T49" fmla="*/ 2147483647 h 534"/>
                <a:gd name="T50" fmla="*/ 2147483647 w 229"/>
                <a:gd name="T51" fmla="*/ 2147483647 h 534"/>
                <a:gd name="T52" fmla="*/ 2147483647 w 229"/>
                <a:gd name="T53" fmla="*/ 2147483647 h 534"/>
                <a:gd name="T54" fmla="*/ 2147483647 w 229"/>
                <a:gd name="T55" fmla="*/ 2147483647 h 534"/>
                <a:gd name="T56" fmla="*/ 2147483647 w 229"/>
                <a:gd name="T57" fmla="*/ 2147483647 h 534"/>
                <a:gd name="T58" fmla="*/ 2147483647 w 229"/>
                <a:gd name="T59" fmla="*/ 2147483647 h 534"/>
                <a:gd name="T60" fmla="*/ 2147483647 w 229"/>
                <a:gd name="T61" fmla="*/ 2147483647 h 534"/>
                <a:gd name="T62" fmla="*/ 2147483647 w 229"/>
                <a:gd name="T63" fmla="*/ 2147483647 h 534"/>
                <a:gd name="T64" fmla="*/ 2147483647 w 229"/>
                <a:gd name="T65" fmla="*/ 2147483647 h 534"/>
                <a:gd name="T66" fmla="*/ 2147483647 w 229"/>
                <a:gd name="T67" fmla="*/ 2147483647 h 534"/>
                <a:gd name="T68" fmla="*/ 2147483647 w 229"/>
                <a:gd name="T69" fmla="*/ 2147483647 h 534"/>
                <a:gd name="T70" fmla="*/ 2147483647 w 229"/>
                <a:gd name="T71" fmla="*/ 2147483647 h 534"/>
                <a:gd name="T72" fmla="*/ 2147483647 w 229"/>
                <a:gd name="T73" fmla="*/ 2147483647 h 534"/>
                <a:gd name="T74" fmla="*/ 2147483647 w 229"/>
                <a:gd name="T75" fmla="*/ 2147483647 h 534"/>
                <a:gd name="T76" fmla="*/ 2147483647 w 229"/>
                <a:gd name="T77" fmla="*/ 2147483647 h 534"/>
                <a:gd name="T78" fmla="*/ 2147483647 w 229"/>
                <a:gd name="T79" fmla="*/ 2147483647 h 5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9"/>
                <a:gd name="T121" fmla="*/ 0 h 534"/>
                <a:gd name="T122" fmla="*/ 229 w 229"/>
                <a:gd name="T123" fmla="*/ 534 h 5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9" h="534">
                  <a:moveTo>
                    <a:pt x="181" y="148"/>
                  </a:moveTo>
                  <a:lnTo>
                    <a:pt x="186" y="216"/>
                  </a:lnTo>
                  <a:lnTo>
                    <a:pt x="188" y="226"/>
                  </a:lnTo>
                  <a:lnTo>
                    <a:pt x="207" y="239"/>
                  </a:lnTo>
                  <a:lnTo>
                    <a:pt x="205" y="246"/>
                  </a:lnTo>
                  <a:lnTo>
                    <a:pt x="216" y="256"/>
                  </a:lnTo>
                  <a:lnTo>
                    <a:pt x="221" y="265"/>
                  </a:lnTo>
                  <a:lnTo>
                    <a:pt x="214" y="289"/>
                  </a:lnTo>
                  <a:lnTo>
                    <a:pt x="176" y="302"/>
                  </a:lnTo>
                  <a:lnTo>
                    <a:pt x="156" y="302"/>
                  </a:lnTo>
                  <a:lnTo>
                    <a:pt x="150" y="299"/>
                  </a:lnTo>
                  <a:lnTo>
                    <a:pt x="157" y="312"/>
                  </a:lnTo>
                  <a:lnTo>
                    <a:pt x="160" y="337"/>
                  </a:lnTo>
                  <a:lnTo>
                    <a:pt x="142" y="341"/>
                  </a:lnTo>
                  <a:lnTo>
                    <a:pt x="125" y="334"/>
                  </a:lnTo>
                  <a:lnTo>
                    <a:pt x="121" y="338"/>
                  </a:lnTo>
                  <a:lnTo>
                    <a:pt x="131" y="357"/>
                  </a:lnTo>
                  <a:lnTo>
                    <a:pt x="139" y="362"/>
                  </a:lnTo>
                  <a:lnTo>
                    <a:pt x="148" y="357"/>
                  </a:lnTo>
                  <a:lnTo>
                    <a:pt x="153" y="366"/>
                  </a:lnTo>
                  <a:lnTo>
                    <a:pt x="153" y="370"/>
                  </a:lnTo>
                  <a:lnTo>
                    <a:pt x="146" y="370"/>
                  </a:lnTo>
                  <a:lnTo>
                    <a:pt x="139" y="364"/>
                  </a:lnTo>
                  <a:lnTo>
                    <a:pt x="135" y="370"/>
                  </a:lnTo>
                  <a:lnTo>
                    <a:pt x="145" y="373"/>
                  </a:lnTo>
                  <a:lnTo>
                    <a:pt x="136" y="385"/>
                  </a:lnTo>
                  <a:lnTo>
                    <a:pt x="142" y="399"/>
                  </a:lnTo>
                  <a:lnTo>
                    <a:pt x="138" y="402"/>
                  </a:lnTo>
                  <a:lnTo>
                    <a:pt x="139" y="408"/>
                  </a:lnTo>
                  <a:lnTo>
                    <a:pt x="125" y="413"/>
                  </a:lnTo>
                  <a:lnTo>
                    <a:pt x="121" y="424"/>
                  </a:lnTo>
                  <a:lnTo>
                    <a:pt x="125" y="433"/>
                  </a:lnTo>
                  <a:lnTo>
                    <a:pt x="142" y="445"/>
                  </a:lnTo>
                  <a:lnTo>
                    <a:pt x="152" y="445"/>
                  </a:lnTo>
                  <a:lnTo>
                    <a:pt x="155" y="451"/>
                  </a:lnTo>
                  <a:lnTo>
                    <a:pt x="156" y="459"/>
                  </a:lnTo>
                  <a:lnTo>
                    <a:pt x="141" y="477"/>
                  </a:lnTo>
                  <a:lnTo>
                    <a:pt x="143" y="493"/>
                  </a:lnTo>
                  <a:lnTo>
                    <a:pt x="132" y="503"/>
                  </a:lnTo>
                  <a:lnTo>
                    <a:pt x="134" y="510"/>
                  </a:lnTo>
                  <a:lnTo>
                    <a:pt x="155" y="534"/>
                  </a:lnTo>
                  <a:lnTo>
                    <a:pt x="139" y="532"/>
                  </a:lnTo>
                  <a:lnTo>
                    <a:pt x="107" y="528"/>
                  </a:lnTo>
                  <a:lnTo>
                    <a:pt x="90" y="505"/>
                  </a:lnTo>
                  <a:lnTo>
                    <a:pt x="77" y="506"/>
                  </a:lnTo>
                  <a:lnTo>
                    <a:pt x="70" y="491"/>
                  </a:lnTo>
                  <a:lnTo>
                    <a:pt x="69" y="437"/>
                  </a:lnTo>
                  <a:lnTo>
                    <a:pt x="56" y="404"/>
                  </a:lnTo>
                  <a:lnTo>
                    <a:pt x="60" y="405"/>
                  </a:lnTo>
                  <a:lnTo>
                    <a:pt x="52" y="397"/>
                  </a:lnTo>
                  <a:lnTo>
                    <a:pt x="38" y="372"/>
                  </a:lnTo>
                  <a:lnTo>
                    <a:pt x="38" y="356"/>
                  </a:lnTo>
                  <a:lnTo>
                    <a:pt x="30" y="340"/>
                  </a:lnTo>
                  <a:lnTo>
                    <a:pt x="27" y="296"/>
                  </a:lnTo>
                  <a:lnTo>
                    <a:pt x="17" y="265"/>
                  </a:lnTo>
                  <a:lnTo>
                    <a:pt x="23" y="251"/>
                  </a:lnTo>
                  <a:lnTo>
                    <a:pt x="18" y="237"/>
                  </a:lnTo>
                  <a:lnTo>
                    <a:pt x="21" y="213"/>
                  </a:lnTo>
                  <a:lnTo>
                    <a:pt x="0" y="167"/>
                  </a:lnTo>
                  <a:lnTo>
                    <a:pt x="3" y="115"/>
                  </a:lnTo>
                  <a:lnTo>
                    <a:pt x="16" y="86"/>
                  </a:lnTo>
                  <a:lnTo>
                    <a:pt x="8" y="49"/>
                  </a:lnTo>
                  <a:lnTo>
                    <a:pt x="23" y="39"/>
                  </a:lnTo>
                  <a:lnTo>
                    <a:pt x="23" y="19"/>
                  </a:lnTo>
                  <a:lnTo>
                    <a:pt x="37" y="0"/>
                  </a:lnTo>
                  <a:lnTo>
                    <a:pt x="65" y="11"/>
                  </a:lnTo>
                  <a:lnTo>
                    <a:pt x="69" y="4"/>
                  </a:lnTo>
                  <a:lnTo>
                    <a:pt x="87" y="8"/>
                  </a:lnTo>
                  <a:lnTo>
                    <a:pt x="118" y="39"/>
                  </a:lnTo>
                  <a:lnTo>
                    <a:pt x="138" y="43"/>
                  </a:lnTo>
                  <a:lnTo>
                    <a:pt x="163" y="59"/>
                  </a:lnTo>
                  <a:lnTo>
                    <a:pt x="167" y="70"/>
                  </a:lnTo>
                  <a:lnTo>
                    <a:pt x="160" y="93"/>
                  </a:lnTo>
                  <a:lnTo>
                    <a:pt x="190" y="100"/>
                  </a:lnTo>
                  <a:lnTo>
                    <a:pt x="200" y="97"/>
                  </a:lnTo>
                  <a:lnTo>
                    <a:pt x="214" y="84"/>
                  </a:lnTo>
                  <a:lnTo>
                    <a:pt x="216" y="67"/>
                  </a:lnTo>
                  <a:lnTo>
                    <a:pt x="223" y="67"/>
                  </a:lnTo>
                  <a:lnTo>
                    <a:pt x="229" y="92"/>
                  </a:lnTo>
                  <a:lnTo>
                    <a:pt x="216" y="100"/>
                  </a:lnTo>
                  <a:lnTo>
                    <a:pt x="181" y="148"/>
                  </a:lnTo>
                  <a:close/>
                </a:path>
              </a:pathLst>
            </a:custGeom>
            <a:solidFill>
              <a:srgbClr val="92D050"/>
            </a:solid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21" name="Freeform 276"/>
            <p:cNvSpPr>
              <a:spLocks/>
            </p:cNvSpPr>
            <p:nvPr/>
          </p:nvSpPr>
          <p:spPr bwMode="auto">
            <a:xfrm>
              <a:off x="2462213" y="4376763"/>
              <a:ext cx="409575" cy="831850"/>
            </a:xfrm>
            <a:custGeom>
              <a:avLst/>
              <a:gdLst>
                <a:gd name="T0" fmla="*/ 2147483647 w 229"/>
                <a:gd name="T1" fmla="*/ 2147483647 h 534"/>
                <a:gd name="T2" fmla="*/ 2147483647 w 229"/>
                <a:gd name="T3" fmla="*/ 2147483647 h 534"/>
                <a:gd name="T4" fmla="*/ 2147483647 w 229"/>
                <a:gd name="T5" fmla="*/ 2147483647 h 534"/>
                <a:gd name="T6" fmla="*/ 2147483647 w 229"/>
                <a:gd name="T7" fmla="*/ 2147483647 h 534"/>
                <a:gd name="T8" fmla="*/ 2147483647 w 229"/>
                <a:gd name="T9" fmla="*/ 2147483647 h 534"/>
                <a:gd name="T10" fmla="*/ 2147483647 w 229"/>
                <a:gd name="T11" fmla="*/ 2147483647 h 534"/>
                <a:gd name="T12" fmla="*/ 2147483647 w 229"/>
                <a:gd name="T13" fmla="*/ 2147483647 h 534"/>
                <a:gd name="T14" fmla="*/ 2147483647 w 229"/>
                <a:gd name="T15" fmla="*/ 2147483647 h 534"/>
                <a:gd name="T16" fmla="*/ 2147483647 w 229"/>
                <a:gd name="T17" fmla="*/ 2147483647 h 534"/>
                <a:gd name="T18" fmla="*/ 2147483647 w 229"/>
                <a:gd name="T19" fmla="*/ 2147483647 h 534"/>
                <a:gd name="T20" fmla="*/ 2147483647 w 229"/>
                <a:gd name="T21" fmla="*/ 2147483647 h 534"/>
                <a:gd name="T22" fmla="*/ 2147483647 w 229"/>
                <a:gd name="T23" fmla="*/ 2147483647 h 534"/>
                <a:gd name="T24" fmla="*/ 2147483647 w 229"/>
                <a:gd name="T25" fmla="*/ 2147483647 h 534"/>
                <a:gd name="T26" fmla="*/ 2147483647 w 229"/>
                <a:gd name="T27" fmla="*/ 2147483647 h 534"/>
                <a:gd name="T28" fmla="*/ 2147483647 w 229"/>
                <a:gd name="T29" fmla="*/ 2147483647 h 534"/>
                <a:gd name="T30" fmla="*/ 2147483647 w 229"/>
                <a:gd name="T31" fmla="*/ 2147483647 h 534"/>
                <a:gd name="T32" fmla="*/ 2147483647 w 229"/>
                <a:gd name="T33" fmla="*/ 2147483647 h 534"/>
                <a:gd name="T34" fmla="*/ 2147483647 w 229"/>
                <a:gd name="T35" fmla="*/ 2147483647 h 534"/>
                <a:gd name="T36" fmla="*/ 2147483647 w 229"/>
                <a:gd name="T37" fmla="*/ 2147483647 h 534"/>
                <a:gd name="T38" fmla="*/ 2147483647 w 229"/>
                <a:gd name="T39" fmla="*/ 2147483647 h 534"/>
                <a:gd name="T40" fmla="*/ 2147483647 w 229"/>
                <a:gd name="T41" fmla="*/ 2147483647 h 534"/>
                <a:gd name="T42" fmla="*/ 2147483647 w 229"/>
                <a:gd name="T43" fmla="*/ 2147483647 h 534"/>
                <a:gd name="T44" fmla="*/ 2147483647 w 229"/>
                <a:gd name="T45" fmla="*/ 2147483647 h 534"/>
                <a:gd name="T46" fmla="*/ 2147483647 w 229"/>
                <a:gd name="T47" fmla="*/ 2147483647 h 534"/>
                <a:gd name="T48" fmla="*/ 2147483647 w 229"/>
                <a:gd name="T49" fmla="*/ 2147483647 h 534"/>
                <a:gd name="T50" fmla="*/ 2147483647 w 229"/>
                <a:gd name="T51" fmla="*/ 2147483647 h 534"/>
                <a:gd name="T52" fmla="*/ 2147483647 w 229"/>
                <a:gd name="T53" fmla="*/ 2147483647 h 534"/>
                <a:gd name="T54" fmla="*/ 2147483647 w 229"/>
                <a:gd name="T55" fmla="*/ 2147483647 h 534"/>
                <a:gd name="T56" fmla="*/ 2147483647 w 229"/>
                <a:gd name="T57" fmla="*/ 2147483647 h 534"/>
                <a:gd name="T58" fmla="*/ 2147483647 w 229"/>
                <a:gd name="T59" fmla="*/ 2147483647 h 534"/>
                <a:gd name="T60" fmla="*/ 2147483647 w 229"/>
                <a:gd name="T61" fmla="*/ 2147483647 h 534"/>
                <a:gd name="T62" fmla="*/ 2147483647 w 229"/>
                <a:gd name="T63" fmla="*/ 2147483647 h 534"/>
                <a:gd name="T64" fmla="*/ 2147483647 w 229"/>
                <a:gd name="T65" fmla="*/ 2147483647 h 534"/>
                <a:gd name="T66" fmla="*/ 2147483647 w 229"/>
                <a:gd name="T67" fmla="*/ 2147483647 h 534"/>
                <a:gd name="T68" fmla="*/ 2147483647 w 229"/>
                <a:gd name="T69" fmla="*/ 2147483647 h 534"/>
                <a:gd name="T70" fmla="*/ 2147483647 w 229"/>
                <a:gd name="T71" fmla="*/ 2147483647 h 534"/>
                <a:gd name="T72" fmla="*/ 2147483647 w 229"/>
                <a:gd name="T73" fmla="*/ 2147483647 h 534"/>
                <a:gd name="T74" fmla="*/ 2147483647 w 229"/>
                <a:gd name="T75" fmla="*/ 2147483647 h 534"/>
                <a:gd name="T76" fmla="*/ 2147483647 w 229"/>
                <a:gd name="T77" fmla="*/ 2147483647 h 534"/>
                <a:gd name="T78" fmla="*/ 2147483647 w 229"/>
                <a:gd name="T79" fmla="*/ 2147483647 h 5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9"/>
                <a:gd name="T121" fmla="*/ 0 h 534"/>
                <a:gd name="T122" fmla="*/ 229 w 229"/>
                <a:gd name="T123" fmla="*/ 534 h 5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9" h="534">
                  <a:moveTo>
                    <a:pt x="181" y="148"/>
                  </a:moveTo>
                  <a:lnTo>
                    <a:pt x="186" y="216"/>
                  </a:lnTo>
                  <a:lnTo>
                    <a:pt x="188" y="226"/>
                  </a:lnTo>
                  <a:lnTo>
                    <a:pt x="207" y="239"/>
                  </a:lnTo>
                  <a:lnTo>
                    <a:pt x="205" y="246"/>
                  </a:lnTo>
                  <a:lnTo>
                    <a:pt x="216" y="256"/>
                  </a:lnTo>
                  <a:lnTo>
                    <a:pt x="221" y="265"/>
                  </a:lnTo>
                  <a:lnTo>
                    <a:pt x="214" y="289"/>
                  </a:lnTo>
                  <a:lnTo>
                    <a:pt x="176" y="302"/>
                  </a:lnTo>
                  <a:lnTo>
                    <a:pt x="156" y="302"/>
                  </a:lnTo>
                  <a:lnTo>
                    <a:pt x="150" y="299"/>
                  </a:lnTo>
                  <a:lnTo>
                    <a:pt x="157" y="312"/>
                  </a:lnTo>
                  <a:lnTo>
                    <a:pt x="160" y="337"/>
                  </a:lnTo>
                  <a:lnTo>
                    <a:pt x="142" y="341"/>
                  </a:lnTo>
                  <a:lnTo>
                    <a:pt x="125" y="334"/>
                  </a:lnTo>
                  <a:lnTo>
                    <a:pt x="121" y="338"/>
                  </a:lnTo>
                  <a:lnTo>
                    <a:pt x="131" y="357"/>
                  </a:lnTo>
                  <a:lnTo>
                    <a:pt x="139" y="362"/>
                  </a:lnTo>
                  <a:lnTo>
                    <a:pt x="148" y="357"/>
                  </a:lnTo>
                  <a:lnTo>
                    <a:pt x="153" y="366"/>
                  </a:lnTo>
                  <a:lnTo>
                    <a:pt x="153" y="370"/>
                  </a:lnTo>
                  <a:lnTo>
                    <a:pt x="146" y="370"/>
                  </a:lnTo>
                  <a:lnTo>
                    <a:pt x="139" y="364"/>
                  </a:lnTo>
                  <a:lnTo>
                    <a:pt x="135" y="370"/>
                  </a:lnTo>
                  <a:lnTo>
                    <a:pt x="145" y="373"/>
                  </a:lnTo>
                  <a:lnTo>
                    <a:pt x="136" y="385"/>
                  </a:lnTo>
                  <a:lnTo>
                    <a:pt x="142" y="399"/>
                  </a:lnTo>
                  <a:lnTo>
                    <a:pt x="138" y="402"/>
                  </a:lnTo>
                  <a:lnTo>
                    <a:pt x="139" y="408"/>
                  </a:lnTo>
                  <a:lnTo>
                    <a:pt x="125" y="413"/>
                  </a:lnTo>
                  <a:lnTo>
                    <a:pt x="121" y="424"/>
                  </a:lnTo>
                  <a:lnTo>
                    <a:pt x="125" y="433"/>
                  </a:lnTo>
                  <a:lnTo>
                    <a:pt x="142" y="445"/>
                  </a:lnTo>
                  <a:lnTo>
                    <a:pt x="152" y="445"/>
                  </a:lnTo>
                  <a:lnTo>
                    <a:pt x="155" y="451"/>
                  </a:lnTo>
                  <a:lnTo>
                    <a:pt x="156" y="459"/>
                  </a:lnTo>
                  <a:lnTo>
                    <a:pt x="141" y="477"/>
                  </a:lnTo>
                  <a:lnTo>
                    <a:pt x="143" y="493"/>
                  </a:lnTo>
                  <a:lnTo>
                    <a:pt x="132" y="503"/>
                  </a:lnTo>
                  <a:lnTo>
                    <a:pt x="134" y="510"/>
                  </a:lnTo>
                  <a:lnTo>
                    <a:pt x="155" y="534"/>
                  </a:lnTo>
                  <a:lnTo>
                    <a:pt x="139" y="532"/>
                  </a:lnTo>
                  <a:lnTo>
                    <a:pt x="107" y="528"/>
                  </a:lnTo>
                  <a:lnTo>
                    <a:pt x="90" y="505"/>
                  </a:lnTo>
                  <a:lnTo>
                    <a:pt x="77" y="506"/>
                  </a:lnTo>
                  <a:lnTo>
                    <a:pt x="70" y="491"/>
                  </a:lnTo>
                  <a:lnTo>
                    <a:pt x="69" y="437"/>
                  </a:lnTo>
                  <a:lnTo>
                    <a:pt x="56" y="404"/>
                  </a:lnTo>
                  <a:lnTo>
                    <a:pt x="60" y="405"/>
                  </a:lnTo>
                  <a:lnTo>
                    <a:pt x="52" y="397"/>
                  </a:lnTo>
                  <a:lnTo>
                    <a:pt x="38" y="372"/>
                  </a:lnTo>
                  <a:lnTo>
                    <a:pt x="38" y="356"/>
                  </a:lnTo>
                  <a:lnTo>
                    <a:pt x="30" y="340"/>
                  </a:lnTo>
                  <a:lnTo>
                    <a:pt x="27" y="296"/>
                  </a:lnTo>
                  <a:lnTo>
                    <a:pt x="17" y="265"/>
                  </a:lnTo>
                  <a:lnTo>
                    <a:pt x="23" y="251"/>
                  </a:lnTo>
                  <a:lnTo>
                    <a:pt x="18" y="237"/>
                  </a:lnTo>
                  <a:lnTo>
                    <a:pt x="21" y="213"/>
                  </a:lnTo>
                  <a:lnTo>
                    <a:pt x="0" y="167"/>
                  </a:lnTo>
                  <a:lnTo>
                    <a:pt x="3" y="115"/>
                  </a:lnTo>
                  <a:lnTo>
                    <a:pt x="16" y="86"/>
                  </a:lnTo>
                  <a:lnTo>
                    <a:pt x="8" y="49"/>
                  </a:lnTo>
                  <a:lnTo>
                    <a:pt x="23" y="39"/>
                  </a:lnTo>
                  <a:lnTo>
                    <a:pt x="23" y="19"/>
                  </a:lnTo>
                  <a:lnTo>
                    <a:pt x="37" y="0"/>
                  </a:lnTo>
                  <a:lnTo>
                    <a:pt x="65" y="11"/>
                  </a:lnTo>
                  <a:lnTo>
                    <a:pt x="69" y="4"/>
                  </a:lnTo>
                  <a:lnTo>
                    <a:pt x="87" y="8"/>
                  </a:lnTo>
                  <a:lnTo>
                    <a:pt x="118" y="39"/>
                  </a:lnTo>
                  <a:lnTo>
                    <a:pt x="138" y="43"/>
                  </a:lnTo>
                  <a:lnTo>
                    <a:pt x="163" y="59"/>
                  </a:lnTo>
                  <a:lnTo>
                    <a:pt x="167" y="70"/>
                  </a:lnTo>
                  <a:lnTo>
                    <a:pt x="160" y="93"/>
                  </a:lnTo>
                  <a:lnTo>
                    <a:pt x="190" y="100"/>
                  </a:lnTo>
                  <a:lnTo>
                    <a:pt x="200" y="97"/>
                  </a:lnTo>
                  <a:lnTo>
                    <a:pt x="214" y="84"/>
                  </a:lnTo>
                  <a:lnTo>
                    <a:pt x="216" y="67"/>
                  </a:lnTo>
                  <a:lnTo>
                    <a:pt x="223" y="67"/>
                  </a:lnTo>
                  <a:lnTo>
                    <a:pt x="229" y="92"/>
                  </a:lnTo>
                  <a:lnTo>
                    <a:pt x="216" y="100"/>
                  </a:lnTo>
                  <a:lnTo>
                    <a:pt x="181" y="148"/>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22" name="Freeform 277"/>
            <p:cNvSpPr>
              <a:spLocks/>
            </p:cNvSpPr>
            <p:nvPr/>
          </p:nvSpPr>
          <p:spPr bwMode="auto">
            <a:xfrm>
              <a:off x="2624138" y="3549675"/>
              <a:ext cx="122237" cy="193675"/>
            </a:xfrm>
            <a:custGeom>
              <a:avLst/>
              <a:gdLst>
                <a:gd name="T0" fmla="*/ 2147483647 w 70"/>
                <a:gd name="T1" fmla="*/ 0 h 124"/>
                <a:gd name="T2" fmla="*/ 2147483647 w 70"/>
                <a:gd name="T3" fmla="*/ 2147483647 h 124"/>
                <a:gd name="T4" fmla="*/ 2147483647 w 70"/>
                <a:gd name="T5" fmla="*/ 2147483647 h 124"/>
                <a:gd name="T6" fmla="*/ 2147483647 w 70"/>
                <a:gd name="T7" fmla="*/ 2147483647 h 124"/>
                <a:gd name="T8" fmla="*/ 2147483647 w 70"/>
                <a:gd name="T9" fmla="*/ 2147483647 h 124"/>
                <a:gd name="T10" fmla="*/ 0 w 70"/>
                <a:gd name="T11" fmla="*/ 2147483647 h 124"/>
                <a:gd name="T12" fmla="*/ 2147483647 w 70"/>
                <a:gd name="T13" fmla="*/ 2147483647 h 124"/>
                <a:gd name="T14" fmla="*/ 2147483647 w 70"/>
                <a:gd name="T15" fmla="*/ 2147483647 h 124"/>
                <a:gd name="T16" fmla="*/ 2147483647 w 70"/>
                <a:gd name="T17" fmla="*/ 2147483647 h 124"/>
                <a:gd name="T18" fmla="*/ 2147483647 w 70"/>
                <a:gd name="T19" fmla="*/ 2147483647 h 124"/>
                <a:gd name="T20" fmla="*/ 2147483647 w 70"/>
                <a:gd name="T21" fmla="*/ 2147483647 h 124"/>
                <a:gd name="T22" fmla="*/ 2147483647 w 70"/>
                <a:gd name="T23" fmla="*/ 2147483647 h 124"/>
                <a:gd name="T24" fmla="*/ 2147483647 w 70"/>
                <a:gd name="T25" fmla="*/ 2147483647 h 124"/>
                <a:gd name="T26" fmla="*/ 2147483647 w 70"/>
                <a:gd name="T27" fmla="*/ 2147483647 h 124"/>
                <a:gd name="T28" fmla="*/ 2147483647 w 70"/>
                <a:gd name="T29" fmla="*/ 2147483647 h 124"/>
                <a:gd name="T30" fmla="*/ 2147483647 w 70"/>
                <a:gd name="T31" fmla="*/ 2147483647 h 124"/>
                <a:gd name="T32" fmla="*/ 2147483647 w 70"/>
                <a:gd name="T33" fmla="*/ 2147483647 h 124"/>
                <a:gd name="T34" fmla="*/ 2147483647 w 70"/>
                <a:gd name="T35" fmla="*/ 2147483647 h 124"/>
                <a:gd name="T36" fmla="*/ 2147483647 w 70"/>
                <a:gd name="T37" fmla="*/ 2147483647 h 124"/>
                <a:gd name="T38" fmla="*/ 2147483647 w 70"/>
                <a:gd name="T39" fmla="*/ 0 h 1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
                <a:gd name="T61" fmla="*/ 0 h 124"/>
                <a:gd name="T62" fmla="*/ 70 w 70"/>
                <a:gd name="T63" fmla="*/ 124 h 1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 h="124">
                  <a:moveTo>
                    <a:pt x="22" y="0"/>
                  </a:moveTo>
                  <a:lnTo>
                    <a:pt x="9" y="10"/>
                  </a:lnTo>
                  <a:lnTo>
                    <a:pt x="7" y="19"/>
                  </a:lnTo>
                  <a:lnTo>
                    <a:pt x="11" y="22"/>
                  </a:lnTo>
                  <a:lnTo>
                    <a:pt x="2" y="27"/>
                  </a:lnTo>
                  <a:lnTo>
                    <a:pt x="0" y="41"/>
                  </a:lnTo>
                  <a:lnTo>
                    <a:pt x="9" y="54"/>
                  </a:lnTo>
                  <a:lnTo>
                    <a:pt x="18" y="57"/>
                  </a:lnTo>
                  <a:lnTo>
                    <a:pt x="22" y="73"/>
                  </a:lnTo>
                  <a:lnTo>
                    <a:pt x="18" y="99"/>
                  </a:lnTo>
                  <a:lnTo>
                    <a:pt x="28" y="121"/>
                  </a:lnTo>
                  <a:lnTo>
                    <a:pt x="35" y="124"/>
                  </a:lnTo>
                  <a:lnTo>
                    <a:pt x="60" y="111"/>
                  </a:lnTo>
                  <a:lnTo>
                    <a:pt x="70" y="111"/>
                  </a:lnTo>
                  <a:lnTo>
                    <a:pt x="46" y="70"/>
                  </a:lnTo>
                  <a:lnTo>
                    <a:pt x="61" y="41"/>
                  </a:lnTo>
                  <a:lnTo>
                    <a:pt x="45" y="24"/>
                  </a:lnTo>
                  <a:lnTo>
                    <a:pt x="39" y="26"/>
                  </a:lnTo>
                  <a:lnTo>
                    <a:pt x="39" y="11"/>
                  </a:lnTo>
                  <a:lnTo>
                    <a:pt x="22"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23" name="Freeform 278"/>
            <p:cNvSpPr>
              <a:spLocks/>
            </p:cNvSpPr>
            <p:nvPr/>
          </p:nvSpPr>
          <p:spPr bwMode="auto">
            <a:xfrm>
              <a:off x="2624138" y="3549675"/>
              <a:ext cx="122237" cy="193675"/>
            </a:xfrm>
            <a:custGeom>
              <a:avLst/>
              <a:gdLst>
                <a:gd name="T0" fmla="*/ 2147483647 w 70"/>
                <a:gd name="T1" fmla="*/ 0 h 124"/>
                <a:gd name="T2" fmla="*/ 2147483647 w 70"/>
                <a:gd name="T3" fmla="*/ 2147483647 h 124"/>
                <a:gd name="T4" fmla="*/ 2147483647 w 70"/>
                <a:gd name="T5" fmla="*/ 2147483647 h 124"/>
                <a:gd name="T6" fmla="*/ 2147483647 w 70"/>
                <a:gd name="T7" fmla="*/ 2147483647 h 124"/>
                <a:gd name="T8" fmla="*/ 2147483647 w 70"/>
                <a:gd name="T9" fmla="*/ 2147483647 h 124"/>
                <a:gd name="T10" fmla="*/ 0 w 70"/>
                <a:gd name="T11" fmla="*/ 2147483647 h 124"/>
                <a:gd name="T12" fmla="*/ 2147483647 w 70"/>
                <a:gd name="T13" fmla="*/ 2147483647 h 124"/>
                <a:gd name="T14" fmla="*/ 2147483647 w 70"/>
                <a:gd name="T15" fmla="*/ 2147483647 h 124"/>
                <a:gd name="T16" fmla="*/ 2147483647 w 70"/>
                <a:gd name="T17" fmla="*/ 2147483647 h 124"/>
                <a:gd name="T18" fmla="*/ 2147483647 w 70"/>
                <a:gd name="T19" fmla="*/ 2147483647 h 124"/>
                <a:gd name="T20" fmla="*/ 2147483647 w 70"/>
                <a:gd name="T21" fmla="*/ 2147483647 h 124"/>
                <a:gd name="T22" fmla="*/ 2147483647 w 70"/>
                <a:gd name="T23" fmla="*/ 2147483647 h 124"/>
                <a:gd name="T24" fmla="*/ 2147483647 w 70"/>
                <a:gd name="T25" fmla="*/ 2147483647 h 124"/>
                <a:gd name="T26" fmla="*/ 2147483647 w 70"/>
                <a:gd name="T27" fmla="*/ 2147483647 h 124"/>
                <a:gd name="T28" fmla="*/ 2147483647 w 70"/>
                <a:gd name="T29" fmla="*/ 2147483647 h 124"/>
                <a:gd name="T30" fmla="*/ 2147483647 w 70"/>
                <a:gd name="T31" fmla="*/ 2147483647 h 124"/>
                <a:gd name="T32" fmla="*/ 2147483647 w 70"/>
                <a:gd name="T33" fmla="*/ 2147483647 h 124"/>
                <a:gd name="T34" fmla="*/ 2147483647 w 70"/>
                <a:gd name="T35" fmla="*/ 2147483647 h 124"/>
                <a:gd name="T36" fmla="*/ 2147483647 w 70"/>
                <a:gd name="T37" fmla="*/ 2147483647 h 124"/>
                <a:gd name="T38" fmla="*/ 2147483647 w 70"/>
                <a:gd name="T39" fmla="*/ 0 h 1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
                <a:gd name="T61" fmla="*/ 0 h 124"/>
                <a:gd name="T62" fmla="*/ 70 w 70"/>
                <a:gd name="T63" fmla="*/ 124 h 1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 h="124">
                  <a:moveTo>
                    <a:pt x="22" y="0"/>
                  </a:moveTo>
                  <a:lnTo>
                    <a:pt x="9" y="10"/>
                  </a:lnTo>
                  <a:lnTo>
                    <a:pt x="7" y="19"/>
                  </a:lnTo>
                  <a:lnTo>
                    <a:pt x="11" y="22"/>
                  </a:lnTo>
                  <a:lnTo>
                    <a:pt x="2" y="27"/>
                  </a:lnTo>
                  <a:lnTo>
                    <a:pt x="0" y="41"/>
                  </a:lnTo>
                  <a:lnTo>
                    <a:pt x="9" y="54"/>
                  </a:lnTo>
                  <a:lnTo>
                    <a:pt x="18" y="57"/>
                  </a:lnTo>
                  <a:lnTo>
                    <a:pt x="22" y="73"/>
                  </a:lnTo>
                  <a:lnTo>
                    <a:pt x="18" y="99"/>
                  </a:lnTo>
                  <a:lnTo>
                    <a:pt x="28" y="121"/>
                  </a:lnTo>
                  <a:lnTo>
                    <a:pt x="35" y="124"/>
                  </a:lnTo>
                  <a:lnTo>
                    <a:pt x="60" y="111"/>
                  </a:lnTo>
                  <a:lnTo>
                    <a:pt x="70" y="111"/>
                  </a:lnTo>
                  <a:lnTo>
                    <a:pt x="46" y="70"/>
                  </a:lnTo>
                  <a:lnTo>
                    <a:pt x="61" y="41"/>
                  </a:lnTo>
                  <a:lnTo>
                    <a:pt x="45" y="24"/>
                  </a:lnTo>
                  <a:lnTo>
                    <a:pt x="39" y="26"/>
                  </a:lnTo>
                  <a:lnTo>
                    <a:pt x="39" y="11"/>
                  </a:lnTo>
                  <a:lnTo>
                    <a:pt x="22"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24" name="Freeform 279"/>
            <p:cNvSpPr>
              <a:spLocks/>
            </p:cNvSpPr>
            <p:nvPr/>
          </p:nvSpPr>
          <p:spPr bwMode="auto">
            <a:xfrm>
              <a:off x="4132263" y="2268563"/>
              <a:ext cx="47625" cy="30162"/>
            </a:xfrm>
            <a:custGeom>
              <a:avLst/>
              <a:gdLst>
                <a:gd name="T0" fmla="*/ 2147483647 w 28"/>
                <a:gd name="T1" fmla="*/ 0 h 19"/>
                <a:gd name="T2" fmla="*/ 0 w 28"/>
                <a:gd name="T3" fmla="*/ 2147483647 h 19"/>
                <a:gd name="T4" fmla="*/ 2147483647 w 28"/>
                <a:gd name="T5" fmla="*/ 2147483647 h 19"/>
                <a:gd name="T6" fmla="*/ 2147483647 w 28"/>
                <a:gd name="T7" fmla="*/ 2147483647 h 19"/>
                <a:gd name="T8" fmla="*/ 2147483647 w 28"/>
                <a:gd name="T9" fmla="*/ 2147483647 h 19"/>
                <a:gd name="T10" fmla="*/ 2147483647 w 28"/>
                <a:gd name="T11" fmla="*/ 2147483647 h 19"/>
                <a:gd name="T12" fmla="*/ 2147483647 w 28"/>
                <a:gd name="T13" fmla="*/ 0 h 19"/>
                <a:gd name="T14" fmla="*/ 2147483647 w 28"/>
                <a:gd name="T15" fmla="*/ 0 h 19"/>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19"/>
                <a:gd name="T26" fmla="*/ 28 w 28"/>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19">
                  <a:moveTo>
                    <a:pt x="4" y="0"/>
                  </a:moveTo>
                  <a:lnTo>
                    <a:pt x="0" y="10"/>
                  </a:lnTo>
                  <a:lnTo>
                    <a:pt x="7" y="17"/>
                  </a:lnTo>
                  <a:lnTo>
                    <a:pt x="19" y="11"/>
                  </a:lnTo>
                  <a:lnTo>
                    <a:pt x="22" y="19"/>
                  </a:lnTo>
                  <a:lnTo>
                    <a:pt x="28" y="14"/>
                  </a:lnTo>
                  <a:lnTo>
                    <a:pt x="24" y="0"/>
                  </a:lnTo>
                  <a:lnTo>
                    <a:pt x="4"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25" name="Freeform 280"/>
            <p:cNvSpPr>
              <a:spLocks/>
            </p:cNvSpPr>
            <p:nvPr/>
          </p:nvSpPr>
          <p:spPr bwMode="auto">
            <a:xfrm>
              <a:off x="4132263" y="2268563"/>
              <a:ext cx="47625" cy="30162"/>
            </a:xfrm>
            <a:custGeom>
              <a:avLst/>
              <a:gdLst>
                <a:gd name="T0" fmla="*/ 2147483647 w 28"/>
                <a:gd name="T1" fmla="*/ 0 h 19"/>
                <a:gd name="T2" fmla="*/ 0 w 28"/>
                <a:gd name="T3" fmla="*/ 2147483647 h 19"/>
                <a:gd name="T4" fmla="*/ 2147483647 w 28"/>
                <a:gd name="T5" fmla="*/ 2147483647 h 19"/>
                <a:gd name="T6" fmla="*/ 2147483647 w 28"/>
                <a:gd name="T7" fmla="*/ 2147483647 h 19"/>
                <a:gd name="T8" fmla="*/ 2147483647 w 28"/>
                <a:gd name="T9" fmla="*/ 2147483647 h 19"/>
                <a:gd name="T10" fmla="*/ 2147483647 w 28"/>
                <a:gd name="T11" fmla="*/ 2147483647 h 19"/>
                <a:gd name="T12" fmla="*/ 2147483647 w 28"/>
                <a:gd name="T13" fmla="*/ 0 h 19"/>
                <a:gd name="T14" fmla="*/ 2147483647 w 28"/>
                <a:gd name="T15" fmla="*/ 0 h 19"/>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19"/>
                <a:gd name="T26" fmla="*/ 28 w 28"/>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19">
                  <a:moveTo>
                    <a:pt x="4" y="0"/>
                  </a:moveTo>
                  <a:lnTo>
                    <a:pt x="0" y="10"/>
                  </a:lnTo>
                  <a:lnTo>
                    <a:pt x="7" y="17"/>
                  </a:lnTo>
                  <a:lnTo>
                    <a:pt x="19" y="11"/>
                  </a:lnTo>
                  <a:lnTo>
                    <a:pt x="22" y="19"/>
                  </a:lnTo>
                  <a:lnTo>
                    <a:pt x="28" y="14"/>
                  </a:lnTo>
                  <a:lnTo>
                    <a:pt x="24" y="0"/>
                  </a:lnTo>
                  <a:lnTo>
                    <a:pt x="4" y="0"/>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26" name="Freeform 281"/>
            <p:cNvSpPr>
              <a:spLocks/>
            </p:cNvSpPr>
            <p:nvPr/>
          </p:nvSpPr>
          <p:spPr bwMode="auto">
            <a:xfrm>
              <a:off x="4491038" y="2206650"/>
              <a:ext cx="63500" cy="71438"/>
            </a:xfrm>
            <a:custGeom>
              <a:avLst/>
              <a:gdLst>
                <a:gd name="T0" fmla="*/ 2147483647 w 34"/>
                <a:gd name="T1" fmla="*/ 2147483647 h 45"/>
                <a:gd name="T2" fmla="*/ 2147483647 w 34"/>
                <a:gd name="T3" fmla="*/ 2147483647 h 45"/>
                <a:gd name="T4" fmla="*/ 2147483647 w 34"/>
                <a:gd name="T5" fmla="*/ 2147483647 h 45"/>
                <a:gd name="T6" fmla="*/ 2147483647 w 34"/>
                <a:gd name="T7" fmla="*/ 2147483647 h 45"/>
                <a:gd name="T8" fmla="*/ 2147483647 w 34"/>
                <a:gd name="T9" fmla="*/ 2147483647 h 45"/>
                <a:gd name="T10" fmla="*/ 2147483647 w 34"/>
                <a:gd name="T11" fmla="*/ 2147483647 h 45"/>
                <a:gd name="T12" fmla="*/ 2147483647 w 34"/>
                <a:gd name="T13" fmla="*/ 2147483647 h 45"/>
                <a:gd name="T14" fmla="*/ 2147483647 w 34"/>
                <a:gd name="T15" fmla="*/ 0 h 45"/>
                <a:gd name="T16" fmla="*/ 2147483647 w 34"/>
                <a:gd name="T17" fmla="*/ 2147483647 h 45"/>
                <a:gd name="T18" fmla="*/ 0 w 34"/>
                <a:gd name="T19" fmla="*/ 2147483647 h 45"/>
                <a:gd name="T20" fmla="*/ 0 w 34"/>
                <a:gd name="T21" fmla="*/ 2147483647 h 45"/>
                <a:gd name="T22" fmla="*/ 2147483647 w 34"/>
                <a:gd name="T23" fmla="*/ 2147483647 h 45"/>
                <a:gd name="T24" fmla="*/ 2147483647 w 34"/>
                <a:gd name="T25" fmla="*/ 2147483647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45"/>
                <a:gd name="T41" fmla="*/ 34 w 34"/>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45">
                  <a:moveTo>
                    <a:pt x="9" y="45"/>
                  </a:moveTo>
                  <a:lnTo>
                    <a:pt x="17" y="45"/>
                  </a:lnTo>
                  <a:lnTo>
                    <a:pt x="24" y="26"/>
                  </a:lnTo>
                  <a:lnTo>
                    <a:pt x="34" y="23"/>
                  </a:lnTo>
                  <a:lnTo>
                    <a:pt x="34" y="19"/>
                  </a:lnTo>
                  <a:lnTo>
                    <a:pt x="27" y="19"/>
                  </a:lnTo>
                  <a:lnTo>
                    <a:pt x="30" y="0"/>
                  </a:lnTo>
                  <a:lnTo>
                    <a:pt x="6" y="9"/>
                  </a:lnTo>
                  <a:lnTo>
                    <a:pt x="0" y="19"/>
                  </a:lnTo>
                  <a:lnTo>
                    <a:pt x="0" y="32"/>
                  </a:lnTo>
                  <a:lnTo>
                    <a:pt x="6" y="36"/>
                  </a:lnTo>
                  <a:lnTo>
                    <a:pt x="9" y="45"/>
                  </a:lnTo>
                  <a:close/>
                </a:path>
              </a:pathLst>
            </a:custGeom>
            <a:solidFill>
              <a:srgbClr val="FFCCFF"/>
            </a:solid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27" name="Freeform 282"/>
            <p:cNvSpPr>
              <a:spLocks/>
            </p:cNvSpPr>
            <p:nvPr/>
          </p:nvSpPr>
          <p:spPr bwMode="auto">
            <a:xfrm>
              <a:off x="4491038" y="2206650"/>
              <a:ext cx="63500" cy="71438"/>
            </a:xfrm>
            <a:custGeom>
              <a:avLst/>
              <a:gdLst>
                <a:gd name="T0" fmla="*/ 2147483647 w 34"/>
                <a:gd name="T1" fmla="*/ 2147483647 h 45"/>
                <a:gd name="T2" fmla="*/ 2147483647 w 34"/>
                <a:gd name="T3" fmla="*/ 2147483647 h 45"/>
                <a:gd name="T4" fmla="*/ 2147483647 w 34"/>
                <a:gd name="T5" fmla="*/ 2147483647 h 45"/>
                <a:gd name="T6" fmla="*/ 2147483647 w 34"/>
                <a:gd name="T7" fmla="*/ 2147483647 h 45"/>
                <a:gd name="T8" fmla="*/ 2147483647 w 34"/>
                <a:gd name="T9" fmla="*/ 2147483647 h 45"/>
                <a:gd name="T10" fmla="*/ 2147483647 w 34"/>
                <a:gd name="T11" fmla="*/ 2147483647 h 45"/>
                <a:gd name="T12" fmla="*/ 2147483647 w 34"/>
                <a:gd name="T13" fmla="*/ 2147483647 h 45"/>
                <a:gd name="T14" fmla="*/ 2147483647 w 34"/>
                <a:gd name="T15" fmla="*/ 0 h 45"/>
                <a:gd name="T16" fmla="*/ 2147483647 w 34"/>
                <a:gd name="T17" fmla="*/ 2147483647 h 45"/>
                <a:gd name="T18" fmla="*/ 0 w 34"/>
                <a:gd name="T19" fmla="*/ 2147483647 h 45"/>
                <a:gd name="T20" fmla="*/ 0 w 34"/>
                <a:gd name="T21" fmla="*/ 2147483647 h 45"/>
                <a:gd name="T22" fmla="*/ 2147483647 w 34"/>
                <a:gd name="T23" fmla="*/ 2147483647 h 45"/>
                <a:gd name="T24" fmla="*/ 2147483647 w 34"/>
                <a:gd name="T25" fmla="*/ 2147483647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45"/>
                <a:gd name="T41" fmla="*/ 34 w 34"/>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45">
                  <a:moveTo>
                    <a:pt x="9" y="45"/>
                  </a:moveTo>
                  <a:lnTo>
                    <a:pt x="17" y="45"/>
                  </a:lnTo>
                  <a:lnTo>
                    <a:pt x="24" y="26"/>
                  </a:lnTo>
                  <a:lnTo>
                    <a:pt x="34" y="23"/>
                  </a:lnTo>
                  <a:lnTo>
                    <a:pt x="34" y="19"/>
                  </a:lnTo>
                  <a:lnTo>
                    <a:pt x="27" y="19"/>
                  </a:lnTo>
                  <a:lnTo>
                    <a:pt x="30" y="0"/>
                  </a:lnTo>
                  <a:lnTo>
                    <a:pt x="6" y="9"/>
                  </a:lnTo>
                  <a:lnTo>
                    <a:pt x="0" y="19"/>
                  </a:lnTo>
                  <a:lnTo>
                    <a:pt x="0" y="32"/>
                  </a:lnTo>
                  <a:lnTo>
                    <a:pt x="6" y="36"/>
                  </a:lnTo>
                  <a:lnTo>
                    <a:pt x="9" y="4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28" name="Freeform 283"/>
            <p:cNvSpPr>
              <a:spLocks/>
            </p:cNvSpPr>
            <p:nvPr/>
          </p:nvSpPr>
          <p:spPr bwMode="auto">
            <a:xfrm>
              <a:off x="4430713" y="2398738"/>
              <a:ext cx="14287" cy="17462"/>
            </a:xfrm>
            <a:custGeom>
              <a:avLst/>
              <a:gdLst>
                <a:gd name="T0" fmla="*/ 0 w 7"/>
                <a:gd name="T1" fmla="*/ 2147483647 h 10"/>
                <a:gd name="T2" fmla="*/ 2147483647 w 7"/>
                <a:gd name="T3" fmla="*/ 0 h 10"/>
                <a:gd name="T4" fmla="*/ 2147483647 w 7"/>
                <a:gd name="T5" fmla="*/ 2147483647 h 10"/>
                <a:gd name="T6" fmla="*/ 0 w 7"/>
                <a:gd name="T7" fmla="*/ 2147483647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0" y="10"/>
                  </a:moveTo>
                  <a:lnTo>
                    <a:pt x="5" y="0"/>
                  </a:lnTo>
                  <a:lnTo>
                    <a:pt x="7" y="10"/>
                  </a:lnTo>
                  <a:lnTo>
                    <a:pt x="0"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29" name="Freeform 284"/>
            <p:cNvSpPr>
              <a:spLocks/>
            </p:cNvSpPr>
            <p:nvPr/>
          </p:nvSpPr>
          <p:spPr bwMode="auto">
            <a:xfrm>
              <a:off x="4430713" y="2398738"/>
              <a:ext cx="14287" cy="17462"/>
            </a:xfrm>
            <a:custGeom>
              <a:avLst/>
              <a:gdLst>
                <a:gd name="T0" fmla="*/ 0 w 7"/>
                <a:gd name="T1" fmla="*/ 2147483647 h 10"/>
                <a:gd name="T2" fmla="*/ 2147483647 w 7"/>
                <a:gd name="T3" fmla="*/ 0 h 10"/>
                <a:gd name="T4" fmla="*/ 2147483647 w 7"/>
                <a:gd name="T5" fmla="*/ 2147483647 h 10"/>
                <a:gd name="T6" fmla="*/ 0 w 7"/>
                <a:gd name="T7" fmla="*/ 2147483647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0" y="10"/>
                  </a:moveTo>
                  <a:lnTo>
                    <a:pt x="5" y="0"/>
                  </a:lnTo>
                  <a:lnTo>
                    <a:pt x="7" y="10"/>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0" name="Freeform 285"/>
            <p:cNvSpPr>
              <a:spLocks/>
            </p:cNvSpPr>
            <p:nvPr/>
          </p:nvSpPr>
          <p:spPr bwMode="auto">
            <a:xfrm>
              <a:off x="4521200" y="2430488"/>
              <a:ext cx="177800" cy="68262"/>
            </a:xfrm>
            <a:custGeom>
              <a:avLst/>
              <a:gdLst>
                <a:gd name="T0" fmla="*/ 0 w 99"/>
                <a:gd name="T1" fmla="*/ 2147483647 h 43"/>
                <a:gd name="T2" fmla="*/ 2147483647 w 99"/>
                <a:gd name="T3" fmla="*/ 2147483647 h 43"/>
                <a:gd name="T4" fmla="*/ 2147483647 w 99"/>
                <a:gd name="T5" fmla="*/ 2147483647 h 43"/>
                <a:gd name="T6" fmla="*/ 2147483647 w 99"/>
                <a:gd name="T7" fmla="*/ 2147483647 h 43"/>
                <a:gd name="T8" fmla="*/ 2147483647 w 99"/>
                <a:gd name="T9" fmla="*/ 2147483647 h 43"/>
                <a:gd name="T10" fmla="*/ 2147483647 w 99"/>
                <a:gd name="T11" fmla="*/ 2147483647 h 43"/>
                <a:gd name="T12" fmla="*/ 2147483647 w 99"/>
                <a:gd name="T13" fmla="*/ 2147483647 h 43"/>
                <a:gd name="T14" fmla="*/ 2147483647 w 99"/>
                <a:gd name="T15" fmla="*/ 2147483647 h 43"/>
                <a:gd name="T16" fmla="*/ 2147483647 w 99"/>
                <a:gd name="T17" fmla="*/ 2147483647 h 43"/>
                <a:gd name="T18" fmla="*/ 2147483647 w 99"/>
                <a:gd name="T19" fmla="*/ 2147483647 h 43"/>
                <a:gd name="T20" fmla="*/ 2147483647 w 99"/>
                <a:gd name="T21" fmla="*/ 2147483647 h 43"/>
                <a:gd name="T22" fmla="*/ 2147483647 w 99"/>
                <a:gd name="T23" fmla="*/ 2147483647 h 43"/>
                <a:gd name="T24" fmla="*/ 2147483647 w 99"/>
                <a:gd name="T25" fmla="*/ 0 h 43"/>
                <a:gd name="T26" fmla="*/ 2147483647 w 99"/>
                <a:gd name="T27" fmla="*/ 2147483647 h 43"/>
                <a:gd name="T28" fmla="*/ 2147483647 w 99"/>
                <a:gd name="T29" fmla="*/ 2147483647 h 43"/>
                <a:gd name="T30" fmla="*/ 2147483647 w 99"/>
                <a:gd name="T31" fmla="*/ 2147483647 h 43"/>
                <a:gd name="T32" fmla="*/ 2147483647 w 99"/>
                <a:gd name="T33" fmla="*/ 2147483647 h 43"/>
                <a:gd name="T34" fmla="*/ 0 w 99"/>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9"/>
                <a:gd name="T55" fmla="*/ 0 h 43"/>
                <a:gd name="T56" fmla="*/ 99 w 99"/>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9" h="43">
                  <a:moveTo>
                    <a:pt x="0" y="25"/>
                  </a:moveTo>
                  <a:lnTo>
                    <a:pt x="1" y="27"/>
                  </a:lnTo>
                  <a:lnTo>
                    <a:pt x="4" y="31"/>
                  </a:lnTo>
                  <a:lnTo>
                    <a:pt x="4" y="35"/>
                  </a:lnTo>
                  <a:lnTo>
                    <a:pt x="11" y="35"/>
                  </a:lnTo>
                  <a:lnTo>
                    <a:pt x="12" y="35"/>
                  </a:lnTo>
                  <a:lnTo>
                    <a:pt x="33" y="34"/>
                  </a:lnTo>
                  <a:lnTo>
                    <a:pt x="35" y="38"/>
                  </a:lnTo>
                  <a:lnTo>
                    <a:pt x="54" y="43"/>
                  </a:lnTo>
                  <a:lnTo>
                    <a:pt x="87" y="35"/>
                  </a:lnTo>
                  <a:lnTo>
                    <a:pt x="99" y="15"/>
                  </a:lnTo>
                  <a:lnTo>
                    <a:pt x="95" y="3"/>
                  </a:lnTo>
                  <a:lnTo>
                    <a:pt x="71" y="0"/>
                  </a:lnTo>
                  <a:lnTo>
                    <a:pt x="67" y="6"/>
                  </a:lnTo>
                  <a:lnTo>
                    <a:pt x="54" y="3"/>
                  </a:lnTo>
                  <a:lnTo>
                    <a:pt x="42" y="15"/>
                  </a:lnTo>
                  <a:lnTo>
                    <a:pt x="43" y="22"/>
                  </a:lnTo>
                  <a:lnTo>
                    <a:pt x="0" y="2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1" name="Freeform 286"/>
            <p:cNvSpPr>
              <a:spLocks/>
            </p:cNvSpPr>
            <p:nvPr/>
          </p:nvSpPr>
          <p:spPr bwMode="auto">
            <a:xfrm>
              <a:off x="4521200" y="2430488"/>
              <a:ext cx="177800" cy="68262"/>
            </a:xfrm>
            <a:custGeom>
              <a:avLst/>
              <a:gdLst>
                <a:gd name="T0" fmla="*/ 0 w 99"/>
                <a:gd name="T1" fmla="*/ 2147483647 h 43"/>
                <a:gd name="T2" fmla="*/ 2147483647 w 99"/>
                <a:gd name="T3" fmla="*/ 2147483647 h 43"/>
                <a:gd name="T4" fmla="*/ 2147483647 w 99"/>
                <a:gd name="T5" fmla="*/ 2147483647 h 43"/>
                <a:gd name="T6" fmla="*/ 2147483647 w 99"/>
                <a:gd name="T7" fmla="*/ 2147483647 h 43"/>
                <a:gd name="T8" fmla="*/ 2147483647 w 99"/>
                <a:gd name="T9" fmla="*/ 2147483647 h 43"/>
                <a:gd name="T10" fmla="*/ 2147483647 w 99"/>
                <a:gd name="T11" fmla="*/ 2147483647 h 43"/>
                <a:gd name="T12" fmla="*/ 2147483647 w 99"/>
                <a:gd name="T13" fmla="*/ 2147483647 h 43"/>
                <a:gd name="T14" fmla="*/ 2147483647 w 99"/>
                <a:gd name="T15" fmla="*/ 2147483647 h 43"/>
                <a:gd name="T16" fmla="*/ 2147483647 w 99"/>
                <a:gd name="T17" fmla="*/ 2147483647 h 43"/>
                <a:gd name="T18" fmla="*/ 2147483647 w 99"/>
                <a:gd name="T19" fmla="*/ 2147483647 h 43"/>
                <a:gd name="T20" fmla="*/ 2147483647 w 99"/>
                <a:gd name="T21" fmla="*/ 2147483647 h 43"/>
                <a:gd name="T22" fmla="*/ 2147483647 w 99"/>
                <a:gd name="T23" fmla="*/ 2147483647 h 43"/>
                <a:gd name="T24" fmla="*/ 2147483647 w 99"/>
                <a:gd name="T25" fmla="*/ 0 h 43"/>
                <a:gd name="T26" fmla="*/ 2147483647 w 99"/>
                <a:gd name="T27" fmla="*/ 2147483647 h 43"/>
                <a:gd name="T28" fmla="*/ 2147483647 w 99"/>
                <a:gd name="T29" fmla="*/ 2147483647 h 43"/>
                <a:gd name="T30" fmla="*/ 2147483647 w 99"/>
                <a:gd name="T31" fmla="*/ 2147483647 h 43"/>
                <a:gd name="T32" fmla="*/ 2147483647 w 99"/>
                <a:gd name="T33" fmla="*/ 2147483647 h 43"/>
                <a:gd name="T34" fmla="*/ 0 w 99"/>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9"/>
                <a:gd name="T55" fmla="*/ 0 h 43"/>
                <a:gd name="T56" fmla="*/ 99 w 99"/>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9" h="43">
                  <a:moveTo>
                    <a:pt x="0" y="25"/>
                  </a:moveTo>
                  <a:lnTo>
                    <a:pt x="1" y="27"/>
                  </a:lnTo>
                  <a:lnTo>
                    <a:pt x="4" y="31"/>
                  </a:lnTo>
                  <a:lnTo>
                    <a:pt x="4" y="35"/>
                  </a:lnTo>
                  <a:lnTo>
                    <a:pt x="11" y="35"/>
                  </a:lnTo>
                  <a:lnTo>
                    <a:pt x="12" y="35"/>
                  </a:lnTo>
                  <a:lnTo>
                    <a:pt x="33" y="34"/>
                  </a:lnTo>
                  <a:lnTo>
                    <a:pt x="35" y="38"/>
                  </a:lnTo>
                  <a:lnTo>
                    <a:pt x="54" y="43"/>
                  </a:lnTo>
                  <a:lnTo>
                    <a:pt x="87" y="35"/>
                  </a:lnTo>
                  <a:lnTo>
                    <a:pt x="99" y="15"/>
                  </a:lnTo>
                  <a:lnTo>
                    <a:pt x="95" y="3"/>
                  </a:lnTo>
                  <a:lnTo>
                    <a:pt x="71" y="0"/>
                  </a:lnTo>
                  <a:lnTo>
                    <a:pt x="67" y="6"/>
                  </a:lnTo>
                  <a:lnTo>
                    <a:pt x="54" y="3"/>
                  </a:lnTo>
                  <a:lnTo>
                    <a:pt x="42" y="15"/>
                  </a:lnTo>
                  <a:lnTo>
                    <a:pt x="43" y="22"/>
                  </a:lnTo>
                  <a:lnTo>
                    <a:pt x="0" y="25"/>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2" name="Freeform 287"/>
            <p:cNvSpPr>
              <a:spLocks/>
            </p:cNvSpPr>
            <p:nvPr/>
          </p:nvSpPr>
          <p:spPr bwMode="auto">
            <a:xfrm>
              <a:off x="4437063" y="2467000"/>
              <a:ext cx="101600" cy="47625"/>
            </a:xfrm>
            <a:custGeom>
              <a:avLst/>
              <a:gdLst>
                <a:gd name="T0" fmla="*/ 2147483647 w 58"/>
                <a:gd name="T1" fmla="*/ 2147483647 h 30"/>
                <a:gd name="T2" fmla="*/ 2147483647 w 58"/>
                <a:gd name="T3" fmla="*/ 2147483647 h 30"/>
                <a:gd name="T4" fmla="*/ 2147483647 w 58"/>
                <a:gd name="T5" fmla="*/ 2147483647 h 30"/>
                <a:gd name="T6" fmla="*/ 0 w 58"/>
                <a:gd name="T7" fmla="*/ 2147483647 h 30"/>
                <a:gd name="T8" fmla="*/ 2147483647 w 58"/>
                <a:gd name="T9" fmla="*/ 2147483647 h 30"/>
                <a:gd name="T10" fmla="*/ 2147483647 w 58"/>
                <a:gd name="T11" fmla="*/ 0 h 30"/>
                <a:gd name="T12" fmla="*/ 2147483647 w 58"/>
                <a:gd name="T13" fmla="*/ 2147483647 h 30"/>
                <a:gd name="T14" fmla="*/ 2147483647 w 58"/>
                <a:gd name="T15" fmla="*/ 2147483647 h 30"/>
                <a:gd name="T16" fmla="*/ 2147483647 w 58"/>
                <a:gd name="T17" fmla="*/ 2147483647 h 30"/>
                <a:gd name="T18" fmla="*/ 2147483647 w 58"/>
                <a:gd name="T19" fmla="*/ 2147483647 h 30"/>
                <a:gd name="T20" fmla="*/ 2147483647 w 58"/>
                <a:gd name="T21" fmla="*/ 2147483647 h 30"/>
                <a:gd name="T22" fmla="*/ 2147483647 w 58"/>
                <a:gd name="T23" fmla="*/ 2147483647 h 30"/>
                <a:gd name="T24" fmla="*/ 2147483647 w 58"/>
                <a:gd name="T25" fmla="*/ 2147483647 h 30"/>
                <a:gd name="T26" fmla="*/ 2147483647 w 58"/>
                <a:gd name="T27" fmla="*/ 2147483647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
                <a:gd name="T43" fmla="*/ 0 h 30"/>
                <a:gd name="T44" fmla="*/ 58 w 58"/>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 h="30">
                  <a:moveTo>
                    <a:pt x="13" y="30"/>
                  </a:moveTo>
                  <a:lnTo>
                    <a:pt x="9" y="20"/>
                  </a:lnTo>
                  <a:lnTo>
                    <a:pt x="2" y="25"/>
                  </a:lnTo>
                  <a:lnTo>
                    <a:pt x="0" y="19"/>
                  </a:lnTo>
                  <a:lnTo>
                    <a:pt x="13" y="1"/>
                  </a:lnTo>
                  <a:lnTo>
                    <a:pt x="21" y="0"/>
                  </a:lnTo>
                  <a:lnTo>
                    <a:pt x="47" y="1"/>
                  </a:lnTo>
                  <a:lnTo>
                    <a:pt x="51" y="11"/>
                  </a:lnTo>
                  <a:lnTo>
                    <a:pt x="58" y="11"/>
                  </a:lnTo>
                  <a:lnTo>
                    <a:pt x="54" y="22"/>
                  </a:lnTo>
                  <a:lnTo>
                    <a:pt x="45" y="20"/>
                  </a:lnTo>
                  <a:lnTo>
                    <a:pt x="40" y="28"/>
                  </a:lnTo>
                  <a:lnTo>
                    <a:pt x="33" y="22"/>
                  </a:lnTo>
                  <a:lnTo>
                    <a:pt x="13" y="3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3" name="Freeform 288"/>
            <p:cNvSpPr>
              <a:spLocks/>
            </p:cNvSpPr>
            <p:nvPr/>
          </p:nvSpPr>
          <p:spPr bwMode="auto">
            <a:xfrm>
              <a:off x="4437063" y="2467000"/>
              <a:ext cx="101600" cy="47625"/>
            </a:xfrm>
            <a:custGeom>
              <a:avLst/>
              <a:gdLst>
                <a:gd name="T0" fmla="*/ 2147483647 w 58"/>
                <a:gd name="T1" fmla="*/ 2147483647 h 30"/>
                <a:gd name="T2" fmla="*/ 2147483647 w 58"/>
                <a:gd name="T3" fmla="*/ 2147483647 h 30"/>
                <a:gd name="T4" fmla="*/ 2147483647 w 58"/>
                <a:gd name="T5" fmla="*/ 2147483647 h 30"/>
                <a:gd name="T6" fmla="*/ 0 w 58"/>
                <a:gd name="T7" fmla="*/ 2147483647 h 30"/>
                <a:gd name="T8" fmla="*/ 2147483647 w 58"/>
                <a:gd name="T9" fmla="*/ 2147483647 h 30"/>
                <a:gd name="T10" fmla="*/ 2147483647 w 58"/>
                <a:gd name="T11" fmla="*/ 0 h 30"/>
                <a:gd name="T12" fmla="*/ 2147483647 w 58"/>
                <a:gd name="T13" fmla="*/ 2147483647 h 30"/>
                <a:gd name="T14" fmla="*/ 2147483647 w 58"/>
                <a:gd name="T15" fmla="*/ 2147483647 h 30"/>
                <a:gd name="T16" fmla="*/ 2147483647 w 58"/>
                <a:gd name="T17" fmla="*/ 2147483647 h 30"/>
                <a:gd name="T18" fmla="*/ 2147483647 w 58"/>
                <a:gd name="T19" fmla="*/ 2147483647 h 30"/>
                <a:gd name="T20" fmla="*/ 2147483647 w 58"/>
                <a:gd name="T21" fmla="*/ 2147483647 h 30"/>
                <a:gd name="T22" fmla="*/ 2147483647 w 58"/>
                <a:gd name="T23" fmla="*/ 2147483647 h 30"/>
                <a:gd name="T24" fmla="*/ 2147483647 w 58"/>
                <a:gd name="T25" fmla="*/ 2147483647 h 30"/>
                <a:gd name="T26" fmla="*/ 2147483647 w 58"/>
                <a:gd name="T27" fmla="*/ 2147483647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
                <a:gd name="T43" fmla="*/ 0 h 30"/>
                <a:gd name="T44" fmla="*/ 58 w 58"/>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 h="30">
                  <a:moveTo>
                    <a:pt x="13" y="30"/>
                  </a:moveTo>
                  <a:lnTo>
                    <a:pt x="9" y="20"/>
                  </a:lnTo>
                  <a:lnTo>
                    <a:pt x="2" y="25"/>
                  </a:lnTo>
                  <a:lnTo>
                    <a:pt x="0" y="19"/>
                  </a:lnTo>
                  <a:lnTo>
                    <a:pt x="13" y="1"/>
                  </a:lnTo>
                  <a:lnTo>
                    <a:pt x="21" y="0"/>
                  </a:lnTo>
                  <a:lnTo>
                    <a:pt x="47" y="1"/>
                  </a:lnTo>
                  <a:lnTo>
                    <a:pt x="51" y="11"/>
                  </a:lnTo>
                  <a:lnTo>
                    <a:pt x="58" y="11"/>
                  </a:lnTo>
                  <a:lnTo>
                    <a:pt x="54" y="22"/>
                  </a:lnTo>
                  <a:lnTo>
                    <a:pt x="45" y="20"/>
                  </a:lnTo>
                  <a:lnTo>
                    <a:pt x="40" y="28"/>
                  </a:lnTo>
                  <a:lnTo>
                    <a:pt x="33" y="22"/>
                  </a:lnTo>
                  <a:lnTo>
                    <a:pt x="13" y="30"/>
                  </a:lnTo>
                </a:path>
              </a:pathLst>
            </a:custGeom>
            <a:solidFill>
              <a:srgbClr val="92D050"/>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4" name="Freeform 289"/>
            <p:cNvSpPr>
              <a:spLocks/>
            </p:cNvSpPr>
            <p:nvPr/>
          </p:nvSpPr>
          <p:spPr bwMode="auto">
            <a:xfrm>
              <a:off x="4757738" y="2603525"/>
              <a:ext cx="46037" cy="80963"/>
            </a:xfrm>
            <a:custGeom>
              <a:avLst/>
              <a:gdLst>
                <a:gd name="T0" fmla="*/ 2147483647 w 24"/>
                <a:gd name="T1" fmla="*/ 2147483647 h 52"/>
                <a:gd name="T2" fmla="*/ 2147483647 w 24"/>
                <a:gd name="T3" fmla="*/ 2147483647 h 52"/>
                <a:gd name="T4" fmla="*/ 2147483647 w 24"/>
                <a:gd name="T5" fmla="*/ 2147483647 h 52"/>
                <a:gd name="T6" fmla="*/ 2147483647 w 24"/>
                <a:gd name="T7" fmla="*/ 2147483647 h 52"/>
                <a:gd name="T8" fmla="*/ 2147483647 w 24"/>
                <a:gd name="T9" fmla="*/ 2147483647 h 52"/>
                <a:gd name="T10" fmla="*/ 0 w 24"/>
                <a:gd name="T11" fmla="*/ 2147483647 h 52"/>
                <a:gd name="T12" fmla="*/ 0 w 24"/>
                <a:gd name="T13" fmla="*/ 2147483647 h 52"/>
                <a:gd name="T14" fmla="*/ 2147483647 w 24"/>
                <a:gd name="T15" fmla="*/ 0 h 52"/>
                <a:gd name="T16" fmla="*/ 2147483647 w 24"/>
                <a:gd name="T17" fmla="*/ 2147483647 h 52"/>
                <a:gd name="T18" fmla="*/ 2147483647 w 24"/>
                <a:gd name="T19" fmla="*/ 214748364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52"/>
                <a:gd name="T32" fmla="*/ 24 w 24"/>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52">
                  <a:moveTo>
                    <a:pt x="17" y="16"/>
                  </a:moveTo>
                  <a:lnTo>
                    <a:pt x="24" y="31"/>
                  </a:lnTo>
                  <a:lnTo>
                    <a:pt x="24" y="36"/>
                  </a:lnTo>
                  <a:lnTo>
                    <a:pt x="11" y="51"/>
                  </a:lnTo>
                  <a:lnTo>
                    <a:pt x="11" y="52"/>
                  </a:lnTo>
                  <a:lnTo>
                    <a:pt x="0" y="41"/>
                  </a:lnTo>
                  <a:lnTo>
                    <a:pt x="0" y="13"/>
                  </a:lnTo>
                  <a:lnTo>
                    <a:pt x="4" y="0"/>
                  </a:lnTo>
                  <a:lnTo>
                    <a:pt x="10" y="3"/>
                  </a:lnTo>
                  <a:lnTo>
                    <a:pt x="17"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5" name="Freeform 290"/>
            <p:cNvSpPr>
              <a:spLocks/>
            </p:cNvSpPr>
            <p:nvPr/>
          </p:nvSpPr>
          <p:spPr bwMode="auto">
            <a:xfrm>
              <a:off x="4757738" y="2603525"/>
              <a:ext cx="46037" cy="80963"/>
            </a:xfrm>
            <a:custGeom>
              <a:avLst/>
              <a:gdLst>
                <a:gd name="T0" fmla="*/ 2147483647 w 24"/>
                <a:gd name="T1" fmla="*/ 2147483647 h 52"/>
                <a:gd name="T2" fmla="*/ 2147483647 w 24"/>
                <a:gd name="T3" fmla="*/ 2147483647 h 52"/>
                <a:gd name="T4" fmla="*/ 2147483647 w 24"/>
                <a:gd name="T5" fmla="*/ 2147483647 h 52"/>
                <a:gd name="T6" fmla="*/ 2147483647 w 24"/>
                <a:gd name="T7" fmla="*/ 2147483647 h 52"/>
                <a:gd name="T8" fmla="*/ 2147483647 w 24"/>
                <a:gd name="T9" fmla="*/ 2147483647 h 52"/>
                <a:gd name="T10" fmla="*/ 0 w 24"/>
                <a:gd name="T11" fmla="*/ 2147483647 h 52"/>
                <a:gd name="T12" fmla="*/ 0 w 24"/>
                <a:gd name="T13" fmla="*/ 2147483647 h 52"/>
                <a:gd name="T14" fmla="*/ 2147483647 w 24"/>
                <a:gd name="T15" fmla="*/ 0 h 52"/>
                <a:gd name="T16" fmla="*/ 2147483647 w 24"/>
                <a:gd name="T17" fmla="*/ 2147483647 h 52"/>
                <a:gd name="T18" fmla="*/ 2147483647 w 24"/>
                <a:gd name="T19" fmla="*/ 214748364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52"/>
                <a:gd name="T32" fmla="*/ 24 w 24"/>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52">
                  <a:moveTo>
                    <a:pt x="17" y="16"/>
                  </a:moveTo>
                  <a:lnTo>
                    <a:pt x="24" y="31"/>
                  </a:lnTo>
                  <a:lnTo>
                    <a:pt x="24" y="36"/>
                  </a:lnTo>
                  <a:lnTo>
                    <a:pt x="11" y="51"/>
                  </a:lnTo>
                  <a:lnTo>
                    <a:pt x="11" y="52"/>
                  </a:lnTo>
                  <a:lnTo>
                    <a:pt x="0" y="41"/>
                  </a:lnTo>
                  <a:lnTo>
                    <a:pt x="0" y="13"/>
                  </a:lnTo>
                  <a:lnTo>
                    <a:pt x="4" y="0"/>
                  </a:lnTo>
                  <a:lnTo>
                    <a:pt x="10" y="3"/>
                  </a:lnTo>
                  <a:lnTo>
                    <a:pt x="17" y="16"/>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6" name="Freeform 291"/>
            <p:cNvSpPr>
              <a:spLocks/>
            </p:cNvSpPr>
            <p:nvPr/>
          </p:nvSpPr>
          <p:spPr bwMode="auto">
            <a:xfrm>
              <a:off x="4676775" y="2444775"/>
              <a:ext cx="155575" cy="69850"/>
            </a:xfrm>
            <a:custGeom>
              <a:avLst/>
              <a:gdLst>
                <a:gd name="T0" fmla="*/ 2147483647 w 88"/>
                <a:gd name="T1" fmla="*/ 2147483647 h 46"/>
                <a:gd name="T2" fmla="*/ 2147483647 w 88"/>
                <a:gd name="T3" fmla="*/ 2147483647 h 46"/>
                <a:gd name="T4" fmla="*/ 2147483647 w 88"/>
                <a:gd name="T5" fmla="*/ 2147483647 h 46"/>
                <a:gd name="T6" fmla="*/ 2147483647 w 88"/>
                <a:gd name="T7" fmla="*/ 2147483647 h 46"/>
                <a:gd name="T8" fmla="*/ 2147483647 w 88"/>
                <a:gd name="T9" fmla="*/ 2147483647 h 46"/>
                <a:gd name="T10" fmla="*/ 2147483647 w 88"/>
                <a:gd name="T11" fmla="*/ 2147483647 h 46"/>
                <a:gd name="T12" fmla="*/ 2147483647 w 88"/>
                <a:gd name="T13" fmla="*/ 2147483647 h 46"/>
                <a:gd name="T14" fmla="*/ 2147483647 w 88"/>
                <a:gd name="T15" fmla="*/ 2147483647 h 46"/>
                <a:gd name="T16" fmla="*/ 2147483647 w 88"/>
                <a:gd name="T17" fmla="*/ 0 h 46"/>
                <a:gd name="T18" fmla="*/ 2147483647 w 88"/>
                <a:gd name="T19" fmla="*/ 2147483647 h 46"/>
                <a:gd name="T20" fmla="*/ 2147483647 w 88"/>
                <a:gd name="T21" fmla="*/ 2147483647 h 46"/>
                <a:gd name="T22" fmla="*/ 0 w 88"/>
                <a:gd name="T23" fmla="*/ 2147483647 h 46"/>
                <a:gd name="T24" fmla="*/ 2147483647 w 88"/>
                <a:gd name="T25" fmla="*/ 2147483647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
                <a:gd name="T40" fmla="*/ 0 h 46"/>
                <a:gd name="T41" fmla="*/ 88 w 8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 h="46">
                  <a:moveTo>
                    <a:pt x="3" y="30"/>
                  </a:moveTo>
                  <a:lnTo>
                    <a:pt x="25" y="46"/>
                  </a:lnTo>
                  <a:lnTo>
                    <a:pt x="55" y="41"/>
                  </a:lnTo>
                  <a:lnTo>
                    <a:pt x="67" y="38"/>
                  </a:lnTo>
                  <a:lnTo>
                    <a:pt x="78" y="14"/>
                  </a:lnTo>
                  <a:lnTo>
                    <a:pt x="88" y="10"/>
                  </a:lnTo>
                  <a:lnTo>
                    <a:pt x="78" y="3"/>
                  </a:lnTo>
                  <a:lnTo>
                    <a:pt x="77" y="1"/>
                  </a:lnTo>
                  <a:lnTo>
                    <a:pt x="59" y="0"/>
                  </a:lnTo>
                  <a:lnTo>
                    <a:pt x="28" y="14"/>
                  </a:lnTo>
                  <a:lnTo>
                    <a:pt x="12" y="7"/>
                  </a:lnTo>
                  <a:lnTo>
                    <a:pt x="0" y="27"/>
                  </a:lnTo>
                  <a:lnTo>
                    <a:pt x="3" y="3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7" name="Freeform 292"/>
            <p:cNvSpPr>
              <a:spLocks/>
            </p:cNvSpPr>
            <p:nvPr/>
          </p:nvSpPr>
          <p:spPr bwMode="auto">
            <a:xfrm>
              <a:off x="4676775" y="2444775"/>
              <a:ext cx="155575" cy="69850"/>
            </a:xfrm>
            <a:custGeom>
              <a:avLst/>
              <a:gdLst>
                <a:gd name="T0" fmla="*/ 2147483647 w 88"/>
                <a:gd name="T1" fmla="*/ 2147483647 h 46"/>
                <a:gd name="T2" fmla="*/ 2147483647 w 88"/>
                <a:gd name="T3" fmla="*/ 2147483647 h 46"/>
                <a:gd name="T4" fmla="*/ 2147483647 w 88"/>
                <a:gd name="T5" fmla="*/ 2147483647 h 46"/>
                <a:gd name="T6" fmla="*/ 2147483647 w 88"/>
                <a:gd name="T7" fmla="*/ 2147483647 h 46"/>
                <a:gd name="T8" fmla="*/ 2147483647 w 88"/>
                <a:gd name="T9" fmla="*/ 2147483647 h 46"/>
                <a:gd name="T10" fmla="*/ 2147483647 w 88"/>
                <a:gd name="T11" fmla="*/ 2147483647 h 46"/>
                <a:gd name="T12" fmla="*/ 2147483647 w 88"/>
                <a:gd name="T13" fmla="*/ 2147483647 h 46"/>
                <a:gd name="T14" fmla="*/ 2147483647 w 88"/>
                <a:gd name="T15" fmla="*/ 2147483647 h 46"/>
                <a:gd name="T16" fmla="*/ 2147483647 w 88"/>
                <a:gd name="T17" fmla="*/ 0 h 46"/>
                <a:gd name="T18" fmla="*/ 2147483647 w 88"/>
                <a:gd name="T19" fmla="*/ 2147483647 h 46"/>
                <a:gd name="T20" fmla="*/ 2147483647 w 88"/>
                <a:gd name="T21" fmla="*/ 2147483647 h 46"/>
                <a:gd name="T22" fmla="*/ 0 w 88"/>
                <a:gd name="T23" fmla="*/ 2147483647 h 46"/>
                <a:gd name="T24" fmla="*/ 2147483647 w 88"/>
                <a:gd name="T25" fmla="*/ 2147483647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
                <a:gd name="T40" fmla="*/ 0 h 46"/>
                <a:gd name="T41" fmla="*/ 88 w 8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 h="46">
                  <a:moveTo>
                    <a:pt x="3" y="30"/>
                  </a:moveTo>
                  <a:lnTo>
                    <a:pt x="25" y="46"/>
                  </a:lnTo>
                  <a:lnTo>
                    <a:pt x="55" y="41"/>
                  </a:lnTo>
                  <a:lnTo>
                    <a:pt x="67" y="38"/>
                  </a:lnTo>
                  <a:lnTo>
                    <a:pt x="78" y="14"/>
                  </a:lnTo>
                  <a:lnTo>
                    <a:pt x="88" y="10"/>
                  </a:lnTo>
                  <a:lnTo>
                    <a:pt x="78" y="3"/>
                  </a:lnTo>
                  <a:lnTo>
                    <a:pt x="77" y="1"/>
                  </a:lnTo>
                  <a:lnTo>
                    <a:pt x="59" y="0"/>
                  </a:lnTo>
                  <a:lnTo>
                    <a:pt x="28" y="14"/>
                  </a:lnTo>
                  <a:lnTo>
                    <a:pt x="12" y="7"/>
                  </a:lnTo>
                  <a:lnTo>
                    <a:pt x="0" y="27"/>
                  </a:lnTo>
                  <a:lnTo>
                    <a:pt x="3" y="30"/>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8" name="Freeform 293"/>
            <p:cNvSpPr>
              <a:spLocks/>
            </p:cNvSpPr>
            <p:nvPr/>
          </p:nvSpPr>
          <p:spPr bwMode="auto">
            <a:xfrm>
              <a:off x="5473700" y="2951188"/>
              <a:ext cx="47625" cy="39687"/>
            </a:xfrm>
            <a:custGeom>
              <a:avLst/>
              <a:gdLst>
                <a:gd name="T0" fmla="*/ 0 w 27"/>
                <a:gd name="T1" fmla="*/ 2147483647 h 25"/>
                <a:gd name="T2" fmla="*/ 2147483647 w 27"/>
                <a:gd name="T3" fmla="*/ 0 h 25"/>
                <a:gd name="T4" fmla="*/ 2147483647 w 27"/>
                <a:gd name="T5" fmla="*/ 0 h 25"/>
                <a:gd name="T6" fmla="*/ 2147483647 w 27"/>
                <a:gd name="T7" fmla="*/ 2147483647 h 25"/>
                <a:gd name="T8" fmla="*/ 2147483647 w 27"/>
                <a:gd name="T9" fmla="*/ 2147483647 h 25"/>
                <a:gd name="T10" fmla="*/ 2147483647 w 27"/>
                <a:gd name="T11" fmla="*/ 2147483647 h 25"/>
                <a:gd name="T12" fmla="*/ 2147483647 w 27"/>
                <a:gd name="T13" fmla="*/ 2147483647 h 25"/>
                <a:gd name="T14" fmla="*/ 0 w 27"/>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5"/>
                <a:gd name="T26" fmla="*/ 27 w 27"/>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5">
                  <a:moveTo>
                    <a:pt x="0" y="15"/>
                  </a:moveTo>
                  <a:lnTo>
                    <a:pt x="11" y="0"/>
                  </a:lnTo>
                  <a:lnTo>
                    <a:pt x="27" y="0"/>
                  </a:lnTo>
                  <a:lnTo>
                    <a:pt x="26" y="8"/>
                  </a:lnTo>
                  <a:lnTo>
                    <a:pt x="17" y="10"/>
                  </a:lnTo>
                  <a:lnTo>
                    <a:pt x="27" y="25"/>
                  </a:lnTo>
                  <a:lnTo>
                    <a:pt x="27" y="24"/>
                  </a:lnTo>
                  <a:lnTo>
                    <a:pt x="0"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39" name="Freeform 294"/>
            <p:cNvSpPr>
              <a:spLocks/>
            </p:cNvSpPr>
            <p:nvPr/>
          </p:nvSpPr>
          <p:spPr bwMode="auto">
            <a:xfrm>
              <a:off x="5473700" y="2951188"/>
              <a:ext cx="47625" cy="39687"/>
            </a:xfrm>
            <a:custGeom>
              <a:avLst/>
              <a:gdLst>
                <a:gd name="T0" fmla="*/ 0 w 27"/>
                <a:gd name="T1" fmla="*/ 2147483647 h 25"/>
                <a:gd name="T2" fmla="*/ 2147483647 w 27"/>
                <a:gd name="T3" fmla="*/ 0 h 25"/>
                <a:gd name="T4" fmla="*/ 2147483647 w 27"/>
                <a:gd name="T5" fmla="*/ 0 h 25"/>
                <a:gd name="T6" fmla="*/ 2147483647 w 27"/>
                <a:gd name="T7" fmla="*/ 2147483647 h 25"/>
                <a:gd name="T8" fmla="*/ 2147483647 w 27"/>
                <a:gd name="T9" fmla="*/ 2147483647 h 25"/>
                <a:gd name="T10" fmla="*/ 2147483647 w 27"/>
                <a:gd name="T11" fmla="*/ 2147483647 h 25"/>
                <a:gd name="T12" fmla="*/ 2147483647 w 27"/>
                <a:gd name="T13" fmla="*/ 2147483647 h 25"/>
                <a:gd name="T14" fmla="*/ 0 w 27"/>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5"/>
                <a:gd name="T26" fmla="*/ 27 w 27"/>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5">
                  <a:moveTo>
                    <a:pt x="0" y="15"/>
                  </a:moveTo>
                  <a:lnTo>
                    <a:pt x="11" y="0"/>
                  </a:lnTo>
                  <a:lnTo>
                    <a:pt x="27" y="0"/>
                  </a:lnTo>
                  <a:lnTo>
                    <a:pt x="26" y="8"/>
                  </a:lnTo>
                  <a:lnTo>
                    <a:pt x="17" y="10"/>
                  </a:lnTo>
                  <a:lnTo>
                    <a:pt x="27" y="25"/>
                  </a:lnTo>
                  <a:lnTo>
                    <a:pt x="27" y="24"/>
                  </a:lnTo>
                  <a:lnTo>
                    <a:pt x="0" y="15"/>
                  </a:lnTo>
                </a:path>
              </a:pathLst>
            </a:custGeom>
            <a:solidFill>
              <a:srgbClr val="8238BA"/>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0" name="Freeform 295"/>
            <p:cNvSpPr>
              <a:spLocks/>
            </p:cNvSpPr>
            <p:nvPr/>
          </p:nvSpPr>
          <p:spPr bwMode="auto">
            <a:xfrm>
              <a:off x="5429250" y="2963888"/>
              <a:ext cx="44450" cy="20637"/>
            </a:xfrm>
            <a:custGeom>
              <a:avLst/>
              <a:gdLst>
                <a:gd name="T0" fmla="*/ 0 w 25"/>
                <a:gd name="T1" fmla="*/ 2147483647 h 13"/>
                <a:gd name="T2" fmla="*/ 2147483647 w 25"/>
                <a:gd name="T3" fmla="*/ 0 h 13"/>
                <a:gd name="T4" fmla="*/ 2147483647 w 25"/>
                <a:gd name="T5" fmla="*/ 2147483647 h 13"/>
                <a:gd name="T6" fmla="*/ 2147483647 w 25"/>
                <a:gd name="T7" fmla="*/ 2147483647 h 13"/>
                <a:gd name="T8" fmla="*/ 0 w 25"/>
                <a:gd name="T9" fmla="*/ 2147483647 h 13"/>
                <a:gd name="T10" fmla="*/ 0 60000 65536"/>
                <a:gd name="T11" fmla="*/ 0 60000 65536"/>
                <a:gd name="T12" fmla="*/ 0 60000 65536"/>
                <a:gd name="T13" fmla="*/ 0 60000 65536"/>
                <a:gd name="T14" fmla="*/ 0 60000 65536"/>
                <a:gd name="T15" fmla="*/ 0 w 25"/>
                <a:gd name="T16" fmla="*/ 0 h 13"/>
                <a:gd name="T17" fmla="*/ 25 w 25"/>
                <a:gd name="T18" fmla="*/ 13 h 13"/>
              </a:gdLst>
              <a:ahLst/>
              <a:cxnLst>
                <a:cxn ang="T10">
                  <a:pos x="T0" y="T1"/>
                </a:cxn>
                <a:cxn ang="T11">
                  <a:pos x="T2" y="T3"/>
                </a:cxn>
                <a:cxn ang="T12">
                  <a:pos x="T4" y="T5"/>
                </a:cxn>
                <a:cxn ang="T13">
                  <a:pos x="T6" y="T7"/>
                </a:cxn>
                <a:cxn ang="T14">
                  <a:pos x="T8" y="T9"/>
                </a:cxn>
              </a:cxnLst>
              <a:rect l="T15" t="T16" r="T17" b="T18"/>
              <a:pathLst>
                <a:path w="25" h="13">
                  <a:moveTo>
                    <a:pt x="0" y="4"/>
                  </a:moveTo>
                  <a:lnTo>
                    <a:pt x="10" y="0"/>
                  </a:lnTo>
                  <a:lnTo>
                    <a:pt x="25" y="6"/>
                  </a:lnTo>
                  <a:lnTo>
                    <a:pt x="11" y="13"/>
                  </a:lnTo>
                  <a:lnTo>
                    <a:pt x="0"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1" name="Freeform 296"/>
            <p:cNvSpPr>
              <a:spLocks/>
            </p:cNvSpPr>
            <p:nvPr/>
          </p:nvSpPr>
          <p:spPr bwMode="auto">
            <a:xfrm>
              <a:off x="5429250" y="2963888"/>
              <a:ext cx="44450" cy="20637"/>
            </a:xfrm>
            <a:custGeom>
              <a:avLst/>
              <a:gdLst>
                <a:gd name="T0" fmla="*/ 0 w 25"/>
                <a:gd name="T1" fmla="*/ 2147483647 h 13"/>
                <a:gd name="T2" fmla="*/ 2147483647 w 25"/>
                <a:gd name="T3" fmla="*/ 0 h 13"/>
                <a:gd name="T4" fmla="*/ 2147483647 w 25"/>
                <a:gd name="T5" fmla="*/ 2147483647 h 13"/>
                <a:gd name="T6" fmla="*/ 2147483647 w 25"/>
                <a:gd name="T7" fmla="*/ 2147483647 h 13"/>
                <a:gd name="T8" fmla="*/ 0 w 25"/>
                <a:gd name="T9" fmla="*/ 2147483647 h 13"/>
                <a:gd name="T10" fmla="*/ 0 60000 65536"/>
                <a:gd name="T11" fmla="*/ 0 60000 65536"/>
                <a:gd name="T12" fmla="*/ 0 60000 65536"/>
                <a:gd name="T13" fmla="*/ 0 60000 65536"/>
                <a:gd name="T14" fmla="*/ 0 60000 65536"/>
                <a:gd name="T15" fmla="*/ 0 w 25"/>
                <a:gd name="T16" fmla="*/ 0 h 13"/>
                <a:gd name="T17" fmla="*/ 25 w 25"/>
                <a:gd name="T18" fmla="*/ 13 h 13"/>
              </a:gdLst>
              <a:ahLst/>
              <a:cxnLst>
                <a:cxn ang="T10">
                  <a:pos x="T0" y="T1"/>
                </a:cxn>
                <a:cxn ang="T11">
                  <a:pos x="T2" y="T3"/>
                </a:cxn>
                <a:cxn ang="T12">
                  <a:pos x="T4" y="T5"/>
                </a:cxn>
                <a:cxn ang="T13">
                  <a:pos x="T6" y="T7"/>
                </a:cxn>
                <a:cxn ang="T14">
                  <a:pos x="T8" y="T9"/>
                </a:cxn>
              </a:cxnLst>
              <a:rect l="T15" t="T16" r="T17" b="T18"/>
              <a:pathLst>
                <a:path w="25" h="13">
                  <a:moveTo>
                    <a:pt x="0" y="4"/>
                  </a:moveTo>
                  <a:lnTo>
                    <a:pt x="10" y="0"/>
                  </a:lnTo>
                  <a:lnTo>
                    <a:pt x="25" y="6"/>
                  </a:lnTo>
                  <a:lnTo>
                    <a:pt x="11" y="13"/>
                  </a:lnTo>
                  <a:lnTo>
                    <a:pt x="0" y="4"/>
                  </a:lnTo>
                </a:path>
              </a:pathLst>
            </a:custGeom>
            <a:solidFill>
              <a:srgbClr val="8238BA"/>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2" name="Freeform 297"/>
            <p:cNvSpPr>
              <a:spLocks/>
            </p:cNvSpPr>
            <p:nvPr/>
          </p:nvSpPr>
          <p:spPr bwMode="auto">
            <a:xfrm>
              <a:off x="3933825" y="2789263"/>
              <a:ext cx="312738" cy="222250"/>
            </a:xfrm>
            <a:custGeom>
              <a:avLst/>
              <a:gdLst>
                <a:gd name="T0" fmla="*/ 2147483647 w 174"/>
                <a:gd name="T1" fmla="*/ 2147483647 h 143"/>
                <a:gd name="T2" fmla="*/ 2147483647 w 174"/>
                <a:gd name="T3" fmla="*/ 2147483647 h 143"/>
                <a:gd name="T4" fmla="*/ 2147483647 w 174"/>
                <a:gd name="T5" fmla="*/ 2147483647 h 143"/>
                <a:gd name="T6" fmla="*/ 2147483647 w 174"/>
                <a:gd name="T7" fmla="*/ 2147483647 h 143"/>
                <a:gd name="T8" fmla="*/ 2147483647 w 174"/>
                <a:gd name="T9" fmla="*/ 2147483647 h 143"/>
                <a:gd name="T10" fmla="*/ 2147483647 w 174"/>
                <a:gd name="T11" fmla="*/ 2147483647 h 143"/>
                <a:gd name="T12" fmla="*/ 2147483647 w 174"/>
                <a:gd name="T13" fmla="*/ 2147483647 h 143"/>
                <a:gd name="T14" fmla="*/ 2147483647 w 174"/>
                <a:gd name="T15" fmla="*/ 2147483647 h 143"/>
                <a:gd name="T16" fmla="*/ 0 w 174"/>
                <a:gd name="T17" fmla="*/ 2147483647 h 143"/>
                <a:gd name="T18" fmla="*/ 2147483647 w 174"/>
                <a:gd name="T19" fmla="*/ 2147483647 h 143"/>
                <a:gd name="T20" fmla="*/ 2147483647 w 174"/>
                <a:gd name="T21" fmla="*/ 2147483647 h 143"/>
                <a:gd name="T22" fmla="*/ 2147483647 w 174"/>
                <a:gd name="T23" fmla="*/ 2147483647 h 143"/>
                <a:gd name="T24" fmla="*/ 2147483647 w 174"/>
                <a:gd name="T25" fmla="*/ 2147483647 h 143"/>
                <a:gd name="T26" fmla="*/ 2147483647 w 174"/>
                <a:gd name="T27" fmla="*/ 2147483647 h 143"/>
                <a:gd name="T28" fmla="*/ 2147483647 w 174"/>
                <a:gd name="T29" fmla="*/ 2147483647 h 143"/>
                <a:gd name="T30" fmla="*/ 2147483647 w 174"/>
                <a:gd name="T31" fmla="*/ 2147483647 h 143"/>
                <a:gd name="T32" fmla="*/ 2147483647 w 174"/>
                <a:gd name="T33" fmla="*/ 2147483647 h 143"/>
                <a:gd name="T34" fmla="*/ 2147483647 w 174"/>
                <a:gd name="T35" fmla="*/ 0 h 143"/>
                <a:gd name="T36" fmla="*/ 2147483647 w 174"/>
                <a:gd name="T37" fmla="*/ 2147483647 h 143"/>
                <a:gd name="T38" fmla="*/ 2147483647 w 174"/>
                <a:gd name="T39" fmla="*/ 2147483647 h 143"/>
                <a:gd name="T40" fmla="*/ 2147483647 w 174"/>
                <a:gd name="T41" fmla="*/ 2147483647 h 143"/>
                <a:gd name="T42" fmla="*/ 2147483647 w 174"/>
                <a:gd name="T43" fmla="*/ 2147483647 h 1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4"/>
                <a:gd name="T67" fmla="*/ 0 h 143"/>
                <a:gd name="T68" fmla="*/ 174 w 174"/>
                <a:gd name="T69" fmla="*/ 143 h 1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4" h="143">
                  <a:moveTo>
                    <a:pt x="169" y="17"/>
                  </a:moveTo>
                  <a:lnTo>
                    <a:pt x="174" y="59"/>
                  </a:lnTo>
                  <a:lnTo>
                    <a:pt x="136" y="71"/>
                  </a:lnTo>
                  <a:lnTo>
                    <a:pt x="138" y="81"/>
                  </a:lnTo>
                  <a:lnTo>
                    <a:pt x="111" y="102"/>
                  </a:lnTo>
                  <a:lnTo>
                    <a:pt x="73" y="115"/>
                  </a:lnTo>
                  <a:lnTo>
                    <a:pt x="65" y="122"/>
                  </a:lnTo>
                  <a:lnTo>
                    <a:pt x="65" y="143"/>
                  </a:lnTo>
                  <a:lnTo>
                    <a:pt x="0" y="143"/>
                  </a:lnTo>
                  <a:lnTo>
                    <a:pt x="21" y="132"/>
                  </a:lnTo>
                  <a:lnTo>
                    <a:pt x="48" y="108"/>
                  </a:lnTo>
                  <a:lnTo>
                    <a:pt x="52" y="97"/>
                  </a:lnTo>
                  <a:lnTo>
                    <a:pt x="49" y="76"/>
                  </a:lnTo>
                  <a:lnTo>
                    <a:pt x="59" y="58"/>
                  </a:lnTo>
                  <a:lnTo>
                    <a:pt x="70" y="46"/>
                  </a:lnTo>
                  <a:lnTo>
                    <a:pt x="94" y="32"/>
                  </a:lnTo>
                  <a:lnTo>
                    <a:pt x="110" y="1"/>
                  </a:lnTo>
                  <a:lnTo>
                    <a:pt x="117" y="0"/>
                  </a:lnTo>
                  <a:lnTo>
                    <a:pt x="129" y="11"/>
                  </a:lnTo>
                  <a:lnTo>
                    <a:pt x="151" y="8"/>
                  </a:lnTo>
                  <a:lnTo>
                    <a:pt x="163" y="10"/>
                  </a:lnTo>
                  <a:lnTo>
                    <a:pt x="169" y="1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3" name="Freeform 298"/>
            <p:cNvSpPr>
              <a:spLocks/>
            </p:cNvSpPr>
            <p:nvPr/>
          </p:nvSpPr>
          <p:spPr bwMode="auto">
            <a:xfrm>
              <a:off x="3933825" y="2789263"/>
              <a:ext cx="312738" cy="222250"/>
            </a:xfrm>
            <a:custGeom>
              <a:avLst/>
              <a:gdLst>
                <a:gd name="T0" fmla="*/ 2147483647 w 174"/>
                <a:gd name="T1" fmla="*/ 2147483647 h 143"/>
                <a:gd name="T2" fmla="*/ 2147483647 w 174"/>
                <a:gd name="T3" fmla="*/ 2147483647 h 143"/>
                <a:gd name="T4" fmla="*/ 2147483647 w 174"/>
                <a:gd name="T5" fmla="*/ 2147483647 h 143"/>
                <a:gd name="T6" fmla="*/ 2147483647 w 174"/>
                <a:gd name="T7" fmla="*/ 2147483647 h 143"/>
                <a:gd name="T8" fmla="*/ 2147483647 w 174"/>
                <a:gd name="T9" fmla="*/ 2147483647 h 143"/>
                <a:gd name="T10" fmla="*/ 2147483647 w 174"/>
                <a:gd name="T11" fmla="*/ 2147483647 h 143"/>
                <a:gd name="T12" fmla="*/ 2147483647 w 174"/>
                <a:gd name="T13" fmla="*/ 2147483647 h 143"/>
                <a:gd name="T14" fmla="*/ 2147483647 w 174"/>
                <a:gd name="T15" fmla="*/ 2147483647 h 143"/>
                <a:gd name="T16" fmla="*/ 0 w 174"/>
                <a:gd name="T17" fmla="*/ 2147483647 h 143"/>
                <a:gd name="T18" fmla="*/ 2147483647 w 174"/>
                <a:gd name="T19" fmla="*/ 2147483647 h 143"/>
                <a:gd name="T20" fmla="*/ 2147483647 w 174"/>
                <a:gd name="T21" fmla="*/ 2147483647 h 143"/>
                <a:gd name="T22" fmla="*/ 2147483647 w 174"/>
                <a:gd name="T23" fmla="*/ 2147483647 h 143"/>
                <a:gd name="T24" fmla="*/ 2147483647 w 174"/>
                <a:gd name="T25" fmla="*/ 2147483647 h 143"/>
                <a:gd name="T26" fmla="*/ 2147483647 w 174"/>
                <a:gd name="T27" fmla="*/ 2147483647 h 143"/>
                <a:gd name="T28" fmla="*/ 2147483647 w 174"/>
                <a:gd name="T29" fmla="*/ 2147483647 h 143"/>
                <a:gd name="T30" fmla="*/ 2147483647 w 174"/>
                <a:gd name="T31" fmla="*/ 2147483647 h 143"/>
                <a:gd name="T32" fmla="*/ 2147483647 w 174"/>
                <a:gd name="T33" fmla="*/ 2147483647 h 143"/>
                <a:gd name="T34" fmla="*/ 2147483647 w 174"/>
                <a:gd name="T35" fmla="*/ 0 h 143"/>
                <a:gd name="T36" fmla="*/ 2147483647 w 174"/>
                <a:gd name="T37" fmla="*/ 2147483647 h 143"/>
                <a:gd name="T38" fmla="*/ 2147483647 w 174"/>
                <a:gd name="T39" fmla="*/ 2147483647 h 143"/>
                <a:gd name="T40" fmla="*/ 2147483647 w 174"/>
                <a:gd name="T41" fmla="*/ 2147483647 h 143"/>
                <a:gd name="T42" fmla="*/ 2147483647 w 174"/>
                <a:gd name="T43" fmla="*/ 2147483647 h 1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4"/>
                <a:gd name="T67" fmla="*/ 0 h 143"/>
                <a:gd name="T68" fmla="*/ 174 w 174"/>
                <a:gd name="T69" fmla="*/ 143 h 1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4" h="143">
                  <a:moveTo>
                    <a:pt x="169" y="17"/>
                  </a:moveTo>
                  <a:lnTo>
                    <a:pt x="174" y="59"/>
                  </a:lnTo>
                  <a:lnTo>
                    <a:pt x="136" y="71"/>
                  </a:lnTo>
                  <a:lnTo>
                    <a:pt x="138" y="81"/>
                  </a:lnTo>
                  <a:lnTo>
                    <a:pt x="111" y="102"/>
                  </a:lnTo>
                  <a:lnTo>
                    <a:pt x="73" y="115"/>
                  </a:lnTo>
                  <a:lnTo>
                    <a:pt x="65" y="122"/>
                  </a:lnTo>
                  <a:lnTo>
                    <a:pt x="65" y="143"/>
                  </a:lnTo>
                  <a:lnTo>
                    <a:pt x="0" y="143"/>
                  </a:lnTo>
                  <a:lnTo>
                    <a:pt x="21" y="132"/>
                  </a:lnTo>
                  <a:lnTo>
                    <a:pt x="48" y="108"/>
                  </a:lnTo>
                  <a:lnTo>
                    <a:pt x="52" y="97"/>
                  </a:lnTo>
                  <a:lnTo>
                    <a:pt x="49" y="76"/>
                  </a:lnTo>
                  <a:lnTo>
                    <a:pt x="59" y="58"/>
                  </a:lnTo>
                  <a:lnTo>
                    <a:pt x="70" y="46"/>
                  </a:lnTo>
                  <a:lnTo>
                    <a:pt x="94" y="32"/>
                  </a:lnTo>
                  <a:lnTo>
                    <a:pt x="110" y="1"/>
                  </a:lnTo>
                  <a:lnTo>
                    <a:pt x="117" y="0"/>
                  </a:lnTo>
                  <a:lnTo>
                    <a:pt x="129" y="11"/>
                  </a:lnTo>
                  <a:lnTo>
                    <a:pt x="151" y="8"/>
                  </a:lnTo>
                  <a:lnTo>
                    <a:pt x="163" y="10"/>
                  </a:lnTo>
                  <a:lnTo>
                    <a:pt x="169" y="1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4" name="Freeform 299"/>
            <p:cNvSpPr>
              <a:spLocks/>
            </p:cNvSpPr>
            <p:nvPr/>
          </p:nvSpPr>
          <p:spPr bwMode="auto">
            <a:xfrm>
              <a:off x="5380038" y="3427438"/>
              <a:ext cx="39687" cy="50800"/>
            </a:xfrm>
            <a:custGeom>
              <a:avLst/>
              <a:gdLst>
                <a:gd name="T0" fmla="*/ 2147483647 w 22"/>
                <a:gd name="T1" fmla="*/ 2147483647 h 32"/>
                <a:gd name="T2" fmla="*/ 2147483647 w 22"/>
                <a:gd name="T3" fmla="*/ 2147483647 h 32"/>
                <a:gd name="T4" fmla="*/ 2147483647 w 22"/>
                <a:gd name="T5" fmla="*/ 2147483647 h 32"/>
                <a:gd name="T6" fmla="*/ 2147483647 w 22"/>
                <a:gd name="T7" fmla="*/ 2147483647 h 32"/>
                <a:gd name="T8" fmla="*/ 2147483647 w 22"/>
                <a:gd name="T9" fmla="*/ 0 h 32"/>
                <a:gd name="T10" fmla="*/ 2147483647 w 22"/>
                <a:gd name="T11" fmla="*/ 2147483647 h 32"/>
                <a:gd name="T12" fmla="*/ 0 w 22"/>
                <a:gd name="T13" fmla="*/ 2147483647 h 32"/>
                <a:gd name="T14" fmla="*/ 0 w 22"/>
                <a:gd name="T15" fmla="*/ 2147483647 h 32"/>
                <a:gd name="T16" fmla="*/ 2147483647 w 22"/>
                <a:gd name="T17" fmla="*/ 2147483647 h 32"/>
                <a:gd name="T18" fmla="*/ 2147483647 w 22"/>
                <a:gd name="T19" fmla="*/ 2147483647 h 32"/>
                <a:gd name="T20" fmla="*/ 2147483647 w 22"/>
                <a:gd name="T21" fmla="*/ 2147483647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32"/>
                <a:gd name="T35" fmla="*/ 22 w 22"/>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32">
                  <a:moveTo>
                    <a:pt x="21" y="22"/>
                  </a:moveTo>
                  <a:lnTo>
                    <a:pt x="15" y="19"/>
                  </a:lnTo>
                  <a:lnTo>
                    <a:pt x="22" y="13"/>
                  </a:lnTo>
                  <a:lnTo>
                    <a:pt x="21" y="5"/>
                  </a:lnTo>
                  <a:lnTo>
                    <a:pt x="15" y="0"/>
                  </a:lnTo>
                  <a:lnTo>
                    <a:pt x="7" y="6"/>
                  </a:lnTo>
                  <a:lnTo>
                    <a:pt x="0" y="25"/>
                  </a:lnTo>
                  <a:lnTo>
                    <a:pt x="0" y="31"/>
                  </a:lnTo>
                  <a:lnTo>
                    <a:pt x="15" y="31"/>
                  </a:lnTo>
                  <a:lnTo>
                    <a:pt x="15" y="32"/>
                  </a:lnTo>
                  <a:lnTo>
                    <a:pt x="21" y="2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5" name="Freeform 300"/>
            <p:cNvSpPr>
              <a:spLocks/>
            </p:cNvSpPr>
            <p:nvPr/>
          </p:nvSpPr>
          <p:spPr bwMode="auto">
            <a:xfrm>
              <a:off x="5380038" y="3427438"/>
              <a:ext cx="39687" cy="50800"/>
            </a:xfrm>
            <a:custGeom>
              <a:avLst/>
              <a:gdLst>
                <a:gd name="T0" fmla="*/ 2147483647 w 22"/>
                <a:gd name="T1" fmla="*/ 2147483647 h 32"/>
                <a:gd name="T2" fmla="*/ 2147483647 w 22"/>
                <a:gd name="T3" fmla="*/ 2147483647 h 32"/>
                <a:gd name="T4" fmla="*/ 2147483647 w 22"/>
                <a:gd name="T5" fmla="*/ 2147483647 h 32"/>
                <a:gd name="T6" fmla="*/ 2147483647 w 22"/>
                <a:gd name="T7" fmla="*/ 2147483647 h 32"/>
                <a:gd name="T8" fmla="*/ 2147483647 w 22"/>
                <a:gd name="T9" fmla="*/ 0 h 32"/>
                <a:gd name="T10" fmla="*/ 2147483647 w 22"/>
                <a:gd name="T11" fmla="*/ 2147483647 h 32"/>
                <a:gd name="T12" fmla="*/ 0 w 22"/>
                <a:gd name="T13" fmla="*/ 2147483647 h 32"/>
                <a:gd name="T14" fmla="*/ 0 w 22"/>
                <a:gd name="T15" fmla="*/ 2147483647 h 32"/>
                <a:gd name="T16" fmla="*/ 2147483647 w 22"/>
                <a:gd name="T17" fmla="*/ 2147483647 h 32"/>
                <a:gd name="T18" fmla="*/ 2147483647 w 22"/>
                <a:gd name="T19" fmla="*/ 2147483647 h 32"/>
                <a:gd name="T20" fmla="*/ 2147483647 w 22"/>
                <a:gd name="T21" fmla="*/ 2147483647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32"/>
                <a:gd name="T35" fmla="*/ 22 w 22"/>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32">
                  <a:moveTo>
                    <a:pt x="21" y="22"/>
                  </a:moveTo>
                  <a:lnTo>
                    <a:pt x="15" y="19"/>
                  </a:lnTo>
                  <a:lnTo>
                    <a:pt x="22" y="13"/>
                  </a:lnTo>
                  <a:lnTo>
                    <a:pt x="21" y="5"/>
                  </a:lnTo>
                  <a:lnTo>
                    <a:pt x="15" y="0"/>
                  </a:lnTo>
                  <a:lnTo>
                    <a:pt x="7" y="6"/>
                  </a:lnTo>
                  <a:lnTo>
                    <a:pt x="0" y="25"/>
                  </a:lnTo>
                  <a:lnTo>
                    <a:pt x="0" y="31"/>
                  </a:lnTo>
                  <a:lnTo>
                    <a:pt x="15" y="31"/>
                  </a:lnTo>
                  <a:lnTo>
                    <a:pt x="15" y="32"/>
                  </a:lnTo>
                  <a:lnTo>
                    <a:pt x="21" y="2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6" name="Freeform 301"/>
            <p:cNvSpPr>
              <a:spLocks/>
            </p:cNvSpPr>
            <p:nvPr/>
          </p:nvSpPr>
          <p:spPr bwMode="auto">
            <a:xfrm>
              <a:off x="5362575" y="3444900"/>
              <a:ext cx="263525" cy="374650"/>
            </a:xfrm>
            <a:custGeom>
              <a:avLst/>
              <a:gdLst>
                <a:gd name="T0" fmla="*/ 2147483647 w 148"/>
                <a:gd name="T1" fmla="*/ 2147483647 h 238"/>
                <a:gd name="T2" fmla="*/ 0 w 148"/>
                <a:gd name="T3" fmla="*/ 2147483647 h 238"/>
                <a:gd name="T4" fmla="*/ 0 w 148"/>
                <a:gd name="T5" fmla="*/ 2147483647 h 238"/>
                <a:gd name="T6" fmla="*/ 2147483647 w 148"/>
                <a:gd name="T7" fmla="*/ 2147483647 h 238"/>
                <a:gd name="T8" fmla="*/ 2147483647 w 148"/>
                <a:gd name="T9" fmla="*/ 2147483647 h 238"/>
                <a:gd name="T10" fmla="*/ 2147483647 w 148"/>
                <a:gd name="T11" fmla="*/ 2147483647 h 238"/>
                <a:gd name="T12" fmla="*/ 2147483647 w 148"/>
                <a:gd name="T13" fmla="*/ 2147483647 h 238"/>
                <a:gd name="T14" fmla="*/ 2147483647 w 148"/>
                <a:gd name="T15" fmla="*/ 2147483647 h 238"/>
                <a:gd name="T16" fmla="*/ 2147483647 w 148"/>
                <a:gd name="T17" fmla="*/ 2147483647 h 238"/>
                <a:gd name="T18" fmla="*/ 2147483647 w 148"/>
                <a:gd name="T19" fmla="*/ 2147483647 h 238"/>
                <a:gd name="T20" fmla="*/ 2147483647 w 148"/>
                <a:gd name="T21" fmla="*/ 2147483647 h 238"/>
                <a:gd name="T22" fmla="*/ 2147483647 w 148"/>
                <a:gd name="T23" fmla="*/ 0 h 238"/>
                <a:gd name="T24" fmla="*/ 2147483647 w 148"/>
                <a:gd name="T25" fmla="*/ 2147483647 h 238"/>
                <a:gd name="T26" fmla="*/ 2147483647 w 148"/>
                <a:gd name="T27" fmla="*/ 2147483647 h 238"/>
                <a:gd name="T28" fmla="*/ 2147483647 w 148"/>
                <a:gd name="T29" fmla="*/ 2147483647 h 238"/>
                <a:gd name="T30" fmla="*/ 2147483647 w 148"/>
                <a:gd name="T31" fmla="*/ 2147483647 h 238"/>
                <a:gd name="T32" fmla="*/ 2147483647 w 148"/>
                <a:gd name="T33" fmla="*/ 2147483647 h 238"/>
                <a:gd name="T34" fmla="*/ 2147483647 w 148"/>
                <a:gd name="T35" fmla="*/ 2147483647 h 238"/>
                <a:gd name="T36" fmla="*/ 2147483647 w 148"/>
                <a:gd name="T37" fmla="*/ 2147483647 h 238"/>
                <a:gd name="T38" fmla="*/ 2147483647 w 148"/>
                <a:gd name="T39" fmla="*/ 2147483647 h 238"/>
                <a:gd name="T40" fmla="*/ 2147483647 w 148"/>
                <a:gd name="T41" fmla="*/ 2147483647 h 238"/>
                <a:gd name="T42" fmla="*/ 2147483647 w 148"/>
                <a:gd name="T43" fmla="*/ 2147483647 h 238"/>
                <a:gd name="T44" fmla="*/ 2147483647 w 148"/>
                <a:gd name="T45" fmla="*/ 2147483647 h 238"/>
                <a:gd name="T46" fmla="*/ 2147483647 w 148"/>
                <a:gd name="T47" fmla="*/ 2147483647 h 238"/>
                <a:gd name="T48" fmla="*/ 2147483647 w 148"/>
                <a:gd name="T49" fmla="*/ 2147483647 h 238"/>
                <a:gd name="T50" fmla="*/ 2147483647 w 148"/>
                <a:gd name="T51" fmla="*/ 2147483647 h 2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238"/>
                <a:gd name="T80" fmla="*/ 148 w 148"/>
                <a:gd name="T81" fmla="*/ 238 h 2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238">
                  <a:moveTo>
                    <a:pt x="13" y="142"/>
                  </a:moveTo>
                  <a:lnTo>
                    <a:pt x="0" y="164"/>
                  </a:lnTo>
                  <a:lnTo>
                    <a:pt x="0" y="222"/>
                  </a:lnTo>
                  <a:lnTo>
                    <a:pt x="8" y="238"/>
                  </a:lnTo>
                  <a:lnTo>
                    <a:pt x="10" y="238"/>
                  </a:lnTo>
                  <a:lnTo>
                    <a:pt x="32" y="202"/>
                  </a:lnTo>
                  <a:lnTo>
                    <a:pt x="77" y="165"/>
                  </a:lnTo>
                  <a:lnTo>
                    <a:pt x="100" y="138"/>
                  </a:lnTo>
                  <a:lnTo>
                    <a:pt x="118" y="108"/>
                  </a:lnTo>
                  <a:lnTo>
                    <a:pt x="148" y="27"/>
                  </a:lnTo>
                  <a:lnTo>
                    <a:pt x="148" y="3"/>
                  </a:lnTo>
                  <a:lnTo>
                    <a:pt x="139" y="0"/>
                  </a:lnTo>
                  <a:lnTo>
                    <a:pt x="135" y="8"/>
                  </a:lnTo>
                  <a:lnTo>
                    <a:pt x="117" y="14"/>
                  </a:lnTo>
                  <a:lnTo>
                    <a:pt x="93" y="15"/>
                  </a:lnTo>
                  <a:lnTo>
                    <a:pt x="55" y="28"/>
                  </a:lnTo>
                  <a:lnTo>
                    <a:pt x="46" y="27"/>
                  </a:lnTo>
                  <a:lnTo>
                    <a:pt x="31" y="9"/>
                  </a:lnTo>
                  <a:lnTo>
                    <a:pt x="25" y="19"/>
                  </a:lnTo>
                  <a:lnTo>
                    <a:pt x="25" y="28"/>
                  </a:lnTo>
                  <a:lnTo>
                    <a:pt x="44" y="52"/>
                  </a:lnTo>
                  <a:lnTo>
                    <a:pt x="90" y="68"/>
                  </a:lnTo>
                  <a:lnTo>
                    <a:pt x="103" y="68"/>
                  </a:lnTo>
                  <a:lnTo>
                    <a:pt x="62" y="122"/>
                  </a:lnTo>
                  <a:lnTo>
                    <a:pt x="39" y="123"/>
                  </a:lnTo>
                  <a:lnTo>
                    <a:pt x="13" y="14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7" name="Freeform 302"/>
            <p:cNvSpPr>
              <a:spLocks/>
            </p:cNvSpPr>
            <p:nvPr/>
          </p:nvSpPr>
          <p:spPr bwMode="auto">
            <a:xfrm>
              <a:off x="5362575" y="3444900"/>
              <a:ext cx="263525" cy="374650"/>
            </a:xfrm>
            <a:custGeom>
              <a:avLst/>
              <a:gdLst>
                <a:gd name="T0" fmla="*/ 2147483647 w 148"/>
                <a:gd name="T1" fmla="*/ 2147483647 h 238"/>
                <a:gd name="T2" fmla="*/ 0 w 148"/>
                <a:gd name="T3" fmla="*/ 2147483647 h 238"/>
                <a:gd name="T4" fmla="*/ 0 w 148"/>
                <a:gd name="T5" fmla="*/ 2147483647 h 238"/>
                <a:gd name="T6" fmla="*/ 2147483647 w 148"/>
                <a:gd name="T7" fmla="*/ 2147483647 h 238"/>
                <a:gd name="T8" fmla="*/ 2147483647 w 148"/>
                <a:gd name="T9" fmla="*/ 2147483647 h 238"/>
                <a:gd name="T10" fmla="*/ 2147483647 w 148"/>
                <a:gd name="T11" fmla="*/ 2147483647 h 238"/>
                <a:gd name="T12" fmla="*/ 2147483647 w 148"/>
                <a:gd name="T13" fmla="*/ 2147483647 h 238"/>
                <a:gd name="T14" fmla="*/ 2147483647 w 148"/>
                <a:gd name="T15" fmla="*/ 2147483647 h 238"/>
                <a:gd name="T16" fmla="*/ 2147483647 w 148"/>
                <a:gd name="T17" fmla="*/ 2147483647 h 238"/>
                <a:gd name="T18" fmla="*/ 2147483647 w 148"/>
                <a:gd name="T19" fmla="*/ 2147483647 h 238"/>
                <a:gd name="T20" fmla="*/ 2147483647 w 148"/>
                <a:gd name="T21" fmla="*/ 2147483647 h 238"/>
                <a:gd name="T22" fmla="*/ 2147483647 w 148"/>
                <a:gd name="T23" fmla="*/ 0 h 238"/>
                <a:gd name="T24" fmla="*/ 2147483647 w 148"/>
                <a:gd name="T25" fmla="*/ 2147483647 h 238"/>
                <a:gd name="T26" fmla="*/ 2147483647 w 148"/>
                <a:gd name="T27" fmla="*/ 2147483647 h 238"/>
                <a:gd name="T28" fmla="*/ 2147483647 w 148"/>
                <a:gd name="T29" fmla="*/ 2147483647 h 238"/>
                <a:gd name="T30" fmla="*/ 2147483647 w 148"/>
                <a:gd name="T31" fmla="*/ 2147483647 h 238"/>
                <a:gd name="T32" fmla="*/ 2147483647 w 148"/>
                <a:gd name="T33" fmla="*/ 2147483647 h 238"/>
                <a:gd name="T34" fmla="*/ 2147483647 w 148"/>
                <a:gd name="T35" fmla="*/ 2147483647 h 238"/>
                <a:gd name="T36" fmla="*/ 2147483647 w 148"/>
                <a:gd name="T37" fmla="*/ 2147483647 h 238"/>
                <a:gd name="T38" fmla="*/ 2147483647 w 148"/>
                <a:gd name="T39" fmla="*/ 2147483647 h 238"/>
                <a:gd name="T40" fmla="*/ 2147483647 w 148"/>
                <a:gd name="T41" fmla="*/ 2147483647 h 238"/>
                <a:gd name="T42" fmla="*/ 2147483647 w 148"/>
                <a:gd name="T43" fmla="*/ 2147483647 h 238"/>
                <a:gd name="T44" fmla="*/ 2147483647 w 148"/>
                <a:gd name="T45" fmla="*/ 2147483647 h 238"/>
                <a:gd name="T46" fmla="*/ 2147483647 w 148"/>
                <a:gd name="T47" fmla="*/ 2147483647 h 238"/>
                <a:gd name="T48" fmla="*/ 2147483647 w 148"/>
                <a:gd name="T49" fmla="*/ 2147483647 h 238"/>
                <a:gd name="T50" fmla="*/ 2147483647 w 148"/>
                <a:gd name="T51" fmla="*/ 2147483647 h 2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238"/>
                <a:gd name="T80" fmla="*/ 148 w 148"/>
                <a:gd name="T81" fmla="*/ 238 h 2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238">
                  <a:moveTo>
                    <a:pt x="13" y="142"/>
                  </a:moveTo>
                  <a:lnTo>
                    <a:pt x="0" y="164"/>
                  </a:lnTo>
                  <a:lnTo>
                    <a:pt x="0" y="222"/>
                  </a:lnTo>
                  <a:lnTo>
                    <a:pt x="8" y="238"/>
                  </a:lnTo>
                  <a:lnTo>
                    <a:pt x="10" y="238"/>
                  </a:lnTo>
                  <a:lnTo>
                    <a:pt x="32" y="202"/>
                  </a:lnTo>
                  <a:lnTo>
                    <a:pt x="77" y="165"/>
                  </a:lnTo>
                  <a:lnTo>
                    <a:pt x="100" y="138"/>
                  </a:lnTo>
                  <a:lnTo>
                    <a:pt x="118" y="108"/>
                  </a:lnTo>
                  <a:lnTo>
                    <a:pt x="148" y="27"/>
                  </a:lnTo>
                  <a:lnTo>
                    <a:pt x="148" y="3"/>
                  </a:lnTo>
                  <a:lnTo>
                    <a:pt x="139" y="0"/>
                  </a:lnTo>
                  <a:lnTo>
                    <a:pt x="135" y="8"/>
                  </a:lnTo>
                  <a:lnTo>
                    <a:pt x="117" y="14"/>
                  </a:lnTo>
                  <a:lnTo>
                    <a:pt x="93" y="15"/>
                  </a:lnTo>
                  <a:lnTo>
                    <a:pt x="55" y="28"/>
                  </a:lnTo>
                  <a:lnTo>
                    <a:pt x="46" y="27"/>
                  </a:lnTo>
                  <a:lnTo>
                    <a:pt x="31" y="9"/>
                  </a:lnTo>
                  <a:lnTo>
                    <a:pt x="25" y="19"/>
                  </a:lnTo>
                  <a:lnTo>
                    <a:pt x="25" y="28"/>
                  </a:lnTo>
                  <a:lnTo>
                    <a:pt x="44" y="52"/>
                  </a:lnTo>
                  <a:lnTo>
                    <a:pt x="90" y="68"/>
                  </a:lnTo>
                  <a:lnTo>
                    <a:pt x="103" y="68"/>
                  </a:lnTo>
                  <a:lnTo>
                    <a:pt x="62" y="122"/>
                  </a:lnTo>
                  <a:lnTo>
                    <a:pt x="39" y="123"/>
                  </a:lnTo>
                  <a:lnTo>
                    <a:pt x="13" y="14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48" name="Freeform 303"/>
            <p:cNvSpPr>
              <a:spLocks/>
            </p:cNvSpPr>
            <p:nvPr/>
          </p:nvSpPr>
          <p:spPr bwMode="auto">
            <a:xfrm>
              <a:off x="3814763" y="3392513"/>
              <a:ext cx="79375" cy="22225"/>
            </a:xfrm>
            <a:custGeom>
              <a:avLst/>
              <a:gdLst>
                <a:gd name="T0" fmla="*/ 2147483647 w 44"/>
                <a:gd name="T1" fmla="*/ 2147483647 h 15"/>
                <a:gd name="T2" fmla="*/ 2147483647 w 44"/>
                <a:gd name="T3" fmla="*/ 2147483647 h 15"/>
                <a:gd name="T4" fmla="*/ 2147483647 w 44"/>
                <a:gd name="T5" fmla="*/ 2147483647 h 15"/>
                <a:gd name="T6" fmla="*/ 2147483647 w 44"/>
                <a:gd name="T7" fmla="*/ 2147483647 h 15"/>
                <a:gd name="T8" fmla="*/ 2147483647 w 44"/>
                <a:gd name="T9" fmla="*/ 0 h 15"/>
                <a:gd name="T10" fmla="*/ 2147483647 w 44"/>
                <a:gd name="T11" fmla="*/ 2147483647 h 15"/>
                <a:gd name="T12" fmla="*/ 2147483647 w 44"/>
                <a:gd name="T13" fmla="*/ 2147483647 h 15"/>
                <a:gd name="T14" fmla="*/ 0 w 44"/>
                <a:gd name="T15" fmla="*/ 2147483647 h 15"/>
                <a:gd name="T16" fmla="*/ 2147483647 w 44"/>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15"/>
                <a:gd name="T29" fmla="*/ 44 w 4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15">
                  <a:moveTo>
                    <a:pt x="2" y="15"/>
                  </a:moveTo>
                  <a:lnTo>
                    <a:pt x="24" y="6"/>
                  </a:lnTo>
                  <a:lnTo>
                    <a:pt x="42" y="9"/>
                  </a:lnTo>
                  <a:lnTo>
                    <a:pt x="44" y="6"/>
                  </a:lnTo>
                  <a:lnTo>
                    <a:pt x="23" y="0"/>
                  </a:lnTo>
                  <a:lnTo>
                    <a:pt x="3" y="3"/>
                  </a:lnTo>
                  <a:lnTo>
                    <a:pt x="2" y="3"/>
                  </a:lnTo>
                  <a:lnTo>
                    <a:pt x="0" y="14"/>
                  </a:lnTo>
                  <a:lnTo>
                    <a:pt x="2"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49" name="Freeform 304"/>
            <p:cNvSpPr>
              <a:spLocks/>
            </p:cNvSpPr>
            <p:nvPr/>
          </p:nvSpPr>
          <p:spPr bwMode="auto">
            <a:xfrm>
              <a:off x="3814763" y="3392513"/>
              <a:ext cx="79375" cy="22225"/>
            </a:xfrm>
            <a:custGeom>
              <a:avLst/>
              <a:gdLst>
                <a:gd name="T0" fmla="*/ 2147483647 w 44"/>
                <a:gd name="T1" fmla="*/ 2147483647 h 15"/>
                <a:gd name="T2" fmla="*/ 2147483647 w 44"/>
                <a:gd name="T3" fmla="*/ 2147483647 h 15"/>
                <a:gd name="T4" fmla="*/ 2147483647 w 44"/>
                <a:gd name="T5" fmla="*/ 2147483647 h 15"/>
                <a:gd name="T6" fmla="*/ 2147483647 w 44"/>
                <a:gd name="T7" fmla="*/ 2147483647 h 15"/>
                <a:gd name="T8" fmla="*/ 2147483647 w 44"/>
                <a:gd name="T9" fmla="*/ 0 h 15"/>
                <a:gd name="T10" fmla="*/ 2147483647 w 44"/>
                <a:gd name="T11" fmla="*/ 2147483647 h 15"/>
                <a:gd name="T12" fmla="*/ 2147483647 w 44"/>
                <a:gd name="T13" fmla="*/ 2147483647 h 15"/>
                <a:gd name="T14" fmla="*/ 0 w 44"/>
                <a:gd name="T15" fmla="*/ 2147483647 h 15"/>
                <a:gd name="T16" fmla="*/ 2147483647 w 44"/>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15"/>
                <a:gd name="T29" fmla="*/ 44 w 4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15">
                  <a:moveTo>
                    <a:pt x="2" y="15"/>
                  </a:moveTo>
                  <a:lnTo>
                    <a:pt x="24" y="6"/>
                  </a:lnTo>
                  <a:lnTo>
                    <a:pt x="42" y="9"/>
                  </a:lnTo>
                  <a:lnTo>
                    <a:pt x="44" y="6"/>
                  </a:lnTo>
                  <a:lnTo>
                    <a:pt x="23" y="0"/>
                  </a:lnTo>
                  <a:lnTo>
                    <a:pt x="3" y="3"/>
                  </a:lnTo>
                  <a:lnTo>
                    <a:pt x="2" y="3"/>
                  </a:lnTo>
                  <a:lnTo>
                    <a:pt x="0" y="14"/>
                  </a:lnTo>
                  <a:lnTo>
                    <a:pt x="2" y="15"/>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50" name="Freeform 305"/>
            <p:cNvSpPr>
              <a:spLocks/>
            </p:cNvSpPr>
            <p:nvPr/>
          </p:nvSpPr>
          <p:spPr bwMode="auto">
            <a:xfrm>
              <a:off x="3814763" y="3427438"/>
              <a:ext cx="84137" cy="47625"/>
            </a:xfrm>
            <a:custGeom>
              <a:avLst/>
              <a:gdLst>
                <a:gd name="T0" fmla="*/ 2147483647 w 46"/>
                <a:gd name="T1" fmla="*/ 0 h 31"/>
                <a:gd name="T2" fmla="*/ 2147483647 w 46"/>
                <a:gd name="T3" fmla="*/ 2147483647 h 31"/>
                <a:gd name="T4" fmla="*/ 2147483647 w 46"/>
                <a:gd name="T5" fmla="*/ 2147483647 h 31"/>
                <a:gd name="T6" fmla="*/ 2147483647 w 46"/>
                <a:gd name="T7" fmla="*/ 2147483647 h 31"/>
                <a:gd name="T8" fmla="*/ 2147483647 w 46"/>
                <a:gd name="T9" fmla="*/ 2147483647 h 31"/>
                <a:gd name="T10" fmla="*/ 2147483647 w 46"/>
                <a:gd name="T11" fmla="*/ 2147483647 h 31"/>
                <a:gd name="T12" fmla="*/ 2147483647 w 46"/>
                <a:gd name="T13" fmla="*/ 2147483647 h 31"/>
                <a:gd name="T14" fmla="*/ 0 w 46"/>
                <a:gd name="T15" fmla="*/ 2147483647 h 31"/>
                <a:gd name="T16" fmla="*/ 2147483647 w 46"/>
                <a:gd name="T17" fmla="*/ 2147483647 h 31"/>
                <a:gd name="T18" fmla="*/ 2147483647 w 46"/>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31"/>
                <a:gd name="T32" fmla="*/ 46 w 46"/>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31">
                  <a:moveTo>
                    <a:pt x="46" y="0"/>
                  </a:moveTo>
                  <a:lnTo>
                    <a:pt x="44" y="16"/>
                  </a:lnTo>
                  <a:lnTo>
                    <a:pt x="31" y="21"/>
                  </a:lnTo>
                  <a:lnTo>
                    <a:pt x="25" y="31"/>
                  </a:lnTo>
                  <a:lnTo>
                    <a:pt x="20" y="25"/>
                  </a:lnTo>
                  <a:lnTo>
                    <a:pt x="18" y="13"/>
                  </a:lnTo>
                  <a:lnTo>
                    <a:pt x="13" y="15"/>
                  </a:lnTo>
                  <a:lnTo>
                    <a:pt x="0" y="5"/>
                  </a:lnTo>
                  <a:lnTo>
                    <a:pt x="2" y="3"/>
                  </a:lnTo>
                  <a:lnTo>
                    <a:pt x="46"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51" name="Freeform 306"/>
            <p:cNvSpPr>
              <a:spLocks/>
            </p:cNvSpPr>
            <p:nvPr/>
          </p:nvSpPr>
          <p:spPr bwMode="auto">
            <a:xfrm>
              <a:off x="3814763" y="3427438"/>
              <a:ext cx="84137" cy="47625"/>
            </a:xfrm>
            <a:custGeom>
              <a:avLst/>
              <a:gdLst>
                <a:gd name="T0" fmla="*/ 2147483647 w 46"/>
                <a:gd name="T1" fmla="*/ 0 h 31"/>
                <a:gd name="T2" fmla="*/ 2147483647 w 46"/>
                <a:gd name="T3" fmla="*/ 2147483647 h 31"/>
                <a:gd name="T4" fmla="*/ 2147483647 w 46"/>
                <a:gd name="T5" fmla="*/ 2147483647 h 31"/>
                <a:gd name="T6" fmla="*/ 2147483647 w 46"/>
                <a:gd name="T7" fmla="*/ 2147483647 h 31"/>
                <a:gd name="T8" fmla="*/ 2147483647 w 46"/>
                <a:gd name="T9" fmla="*/ 2147483647 h 31"/>
                <a:gd name="T10" fmla="*/ 2147483647 w 46"/>
                <a:gd name="T11" fmla="*/ 2147483647 h 31"/>
                <a:gd name="T12" fmla="*/ 2147483647 w 46"/>
                <a:gd name="T13" fmla="*/ 2147483647 h 31"/>
                <a:gd name="T14" fmla="*/ 0 w 46"/>
                <a:gd name="T15" fmla="*/ 2147483647 h 31"/>
                <a:gd name="T16" fmla="*/ 2147483647 w 46"/>
                <a:gd name="T17" fmla="*/ 2147483647 h 31"/>
                <a:gd name="T18" fmla="*/ 2147483647 w 46"/>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31"/>
                <a:gd name="T32" fmla="*/ 46 w 46"/>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31">
                  <a:moveTo>
                    <a:pt x="46" y="0"/>
                  </a:moveTo>
                  <a:lnTo>
                    <a:pt x="44" y="16"/>
                  </a:lnTo>
                  <a:lnTo>
                    <a:pt x="31" y="21"/>
                  </a:lnTo>
                  <a:lnTo>
                    <a:pt x="25" y="31"/>
                  </a:lnTo>
                  <a:lnTo>
                    <a:pt x="20" y="25"/>
                  </a:lnTo>
                  <a:lnTo>
                    <a:pt x="18" y="13"/>
                  </a:lnTo>
                  <a:lnTo>
                    <a:pt x="13" y="15"/>
                  </a:lnTo>
                  <a:lnTo>
                    <a:pt x="0" y="5"/>
                  </a:lnTo>
                  <a:lnTo>
                    <a:pt x="2" y="3"/>
                  </a:lnTo>
                  <a:lnTo>
                    <a:pt x="46"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52" name="Freeform 307"/>
            <p:cNvSpPr>
              <a:spLocks/>
            </p:cNvSpPr>
            <p:nvPr/>
          </p:nvSpPr>
          <p:spPr bwMode="auto">
            <a:xfrm>
              <a:off x="3908425" y="3498875"/>
              <a:ext cx="80963" cy="88900"/>
            </a:xfrm>
            <a:custGeom>
              <a:avLst/>
              <a:gdLst>
                <a:gd name="T0" fmla="*/ 0 w 45"/>
                <a:gd name="T1" fmla="*/ 2147483647 h 55"/>
                <a:gd name="T2" fmla="*/ 2147483647 w 45"/>
                <a:gd name="T3" fmla="*/ 2147483647 h 55"/>
                <a:gd name="T4" fmla="*/ 2147483647 w 45"/>
                <a:gd name="T5" fmla="*/ 2147483647 h 55"/>
                <a:gd name="T6" fmla="*/ 2147483647 w 45"/>
                <a:gd name="T7" fmla="*/ 2147483647 h 55"/>
                <a:gd name="T8" fmla="*/ 2147483647 w 45"/>
                <a:gd name="T9" fmla="*/ 2147483647 h 55"/>
                <a:gd name="T10" fmla="*/ 2147483647 w 45"/>
                <a:gd name="T11" fmla="*/ 2147483647 h 55"/>
                <a:gd name="T12" fmla="*/ 2147483647 w 45"/>
                <a:gd name="T13" fmla="*/ 2147483647 h 55"/>
                <a:gd name="T14" fmla="*/ 2147483647 w 45"/>
                <a:gd name="T15" fmla="*/ 0 h 55"/>
                <a:gd name="T16" fmla="*/ 2147483647 w 45"/>
                <a:gd name="T17" fmla="*/ 2147483647 h 55"/>
                <a:gd name="T18" fmla="*/ 0 w 45"/>
                <a:gd name="T19" fmla="*/ 2147483647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55"/>
                <a:gd name="T32" fmla="*/ 45 w 45"/>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55">
                  <a:moveTo>
                    <a:pt x="0" y="15"/>
                  </a:moveTo>
                  <a:lnTo>
                    <a:pt x="4" y="39"/>
                  </a:lnTo>
                  <a:lnTo>
                    <a:pt x="26" y="55"/>
                  </a:lnTo>
                  <a:lnTo>
                    <a:pt x="26" y="53"/>
                  </a:lnTo>
                  <a:lnTo>
                    <a:pt x="45" y="29"/>
                  </a:lnTo>
                  <a:lnTo>
                    <a:pt x="39" y="29"/>
                  </a:lnTo>
                  <a:lnTo>
                    <a:pt x="42" y="20"/>
                  </a:lnTo>
                  <a:lnTo>
                    <a:pt x="28" y="0"/>
                  </a:lnTo>
                  <a:lnTo>
                    <a:pt x="14" y="1"/>
                  </a:lnTo>
                  <a:lnTo>
                    <a:pt x="0"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53" name="Freeform 308"/>
            <p:cNvSpPr>
              <a:spLocks/>
            </p:cNvSpPr>
            <p:nvPr/>
          </p:nvSpPr>
          <p:spPr bwMode="auto">
            <a:xfrm>
              <a:off x="3908425" y="3498875"/>
              <a:ext cx="80963" cy="88900"/>
            </a:xfrm>
            <a:custGeom>
              <a:avLst/>
              <a:gdLst>
                <a:gd name="T0" fmla="*/ 0 w 45"/>
                <a:gd name="T1" fmla="*/ 2147483647 h 55"/>
                <a:gd name="T2" fmla="*/ 2147483647 w 45"/>
                <a:gd name="T3" fmla="*/ 2147483647 h 55"/>
                <a:gd name="T4" fmla="*/ 2147483647 w 45"/>
                <a:gd name="T5" fmla="*/ 2147483647 h 55"/>
                <a:gd name="T6" fmla="*/ 2147483647 w 45"/>
                <a:gd name="T7" fmla="*/ 2147483647 h 55"/>
                <a:gd name="T8" fmla="*/ 2147483647 w 45"/>
                <a:gd name="T9" fmla="*/ 2147483647 h 55"/>
                <a:gd name="T10" fmla="*/ 2147483647 w 45"/>
                <a:gd name="T11" fmla="*/ 2147483647 h 55"/>
                <a:gd name="T12" fmla="*/ 2147483647 w 45"/>
                <a:gd name="T13" fmla="*/ 2147483647 h 55"/>
                <a:gd name="T14" fmla="*/ 2147483647 w 45"/>
                <a:gd name="T15" fmla="*/ 0 h 55"/>
                <a:gd name="T16" fmla="*/ 2147483647 w 45"/>
                <a:gd name="T17" fmla="*/ 2147483647 h 55"/>
                <a:gd name="T18" fmla="*/ 0 w 45"/>
                <a:gd name="T19" fmla="*/ 2147483647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55"/>
                <a:gd name="T32" fmla="*/ 45 w 45"/>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55">
                  <a:moveTo>
                    <a:pt x="0" y="15"/>
                  </a:moveTo>
                  <a:lnTo>
                    <a:pt x="4" y="39"/>
                  </a:lnTo>
                  <a:lnTo>
                    <a:pt x="26" y="55"/>
                  </a:lnTo>
                  <a:lnTo>
                    <a:pt x="26" y="53"/>
                  </a:lnTo>
                  <a:lnTo>
                    <a:pt x="45" y="29"/>
                  </a:lnTo>
                  <a:lnTo>
                    <a:pt x="39" y="29"/>
                  </a:lnTo>
                  <a:lnTo>
                    <a:pt x="42" y="20"/>
                  </a:lnTo>
                  <a:lnTo>
                    <a:pt x="28" y="0"/>
                  </a:lnTo>
                  <a:lnTo>
                    <a:pt x="14" y="1"/>
                  </a:lnTo>
                  <a:lnTo>
                    <a:pt x="0" y="15"/>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54" name="Freeform 309"/>
            <p:cNvSpPr>
              <a:spLocks/>
            </p:cNvSpPr>
            <p:nvPr/>
          </p:nvSpPr>
          <p:spPr bwMode="auto">
            <a:xfrm>
              <a:off x="5041900" y="3841775"/>
              <a:ext cx="42863" cy="53975"/>
            </a:xfrm>
            <a:custGeom>
              <a:avLst/>
              <a:gdLst>
                <a:gd name="T0" fmla="*/ 0 w 22"/>
                <a:gd name="T1" fmla="*/ 2147483647 h 35"/>
                <a:gd name="T2" fmla="*/ 2147483647 w 22"/>
                <a:gd name="T3" fmla="*/ 0 h 35"/>
                <a:gd name="T4" fmla="*/ 2147483647 w 22"/>
                <a:gd name="T5" fmla="*/ 2147483647 h 35"/>
                <a:gd name="T6" fmla="*/ 2147483647 w 22"/>
                <a:gd name="T7" fmla="*/ 2147483647 h 35"/>
                <a:gd name="T8" fmla="*/ 2147483647 w 22"/>
                <a:gd name="T9" fmla="*/ 2147483647 h 35"/>
                <a:gd name="T10" fmla="*/ 2147483647 w 22"/>
                <a:gd name="T11" fmla="*/ 2147483647 h 35"/>
                <a:gd name="T12" fmla="*/ 0 w 22"/>
                <a:gd name="T13" fmla="*/ 2147483647 h 35"/>
                <a:gd name="T14" fmla="*/ 0 60000 65536"/>
                <a:gd name="T15" fmla="*/ 0 60000 65536"/>
                <a:gd name="T16" fmla="*/ 0 60000 65536"/>
                <a:gd name="T17" fmla="*/ 0 60000 65536"/>
                <a:gd name="T18" fmla="*/ 0 60000 65536"/>
                <a:gd name="T19" fmla="*/ 0 60000 65536"/>
                <a:gd name="T20" fmla="*/ 0 60000 65536"/>
                <a:gd name="T21" fmla="*/ 0 w 22"/>
                <a:gd name="T22" fmla="*/ 0 h 35"/>
                <a:gd name="T23" fmla="*/ 22 w 22"/>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35">
                  <a:moveTo>
                    <a:pt x="0" y="4"/>
                  </a:moveTo>
                  <a:lnTo>
                    <a:pt x="22" y="0"/>
                  </a:lnTo>
                  <a:lnTo>
                    <a:pt x="22" y="16"/>
                  </a:lnTo>
                  <a:lnTo>
                    <a:pt x="7" y="35"/>
                  </a:lnTo>
                  <a:lnTo>
                    <a:pt x="6" y="35"/>
                  </a:lnTo>
                  <a:lnTo>
                    <a:pt x="3" y="16"/>
                  </a:lnTo>
                  <a:lnTo>
                    <a:pt x="0"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55" name="Freeform 310"/>
            <p:cNvSpPr>
              <a:spLocks/>
            </p:cNvSpPr>
            <p:nvPr/>
          </p:nvSpPr>
          <p:spPr bwMode="auto">
            <a:xfrm>
              <a:off x="5041900" y="3841775"/>
              <a:ext cx="42863" cy="53975"/>
            </a:xfrm>
            <a:custGeom>
              <a:avLst/>
              <a:gdLst>
                <a:gd name="T0" fmla="*/ 0 w 22"/>
                <a:gd name="T1" fmla="*/ 2147483647 h 35"/>
                <a:gd name="T2" fmla="*/ 2147483647 w 22"/>
                <a:gd name="T3" fmla="*/ 0 h 35"/>
                <a:gd name="T4" fmla="*/ 2147483647 w 22"/>
                <a:gd name="T5" fmla="*/ 2147483647 h 35"/>
                <a:gd name="T6" fmla="*/ 2147483647 w 22"/>
                <a:gd name="T7" fmla="*/ 2147483647 h 35"/>
                <a:gd name="T8" fmla="*/ 2147483647 w 22"/>
                <a:gd name="T9" fmla="*/ 2147483647 h 35"/>
                <a:gd name="T10" fmla="*/ 2147483647 w 22"/>
                <a:gd name="T11" fmla="*/ 2147483647 h 35"/>
                <a:gd name="T12" fmla="*/ 0 w 22"/>
                <a:gd name="T13" fmla="*/ 2147483647 h 35"/>
                <a:gd name="T14" fmla="*/ 0 60000 65536"/>
                <a:gd name="T15" fmla="*/ 0 60000 65536"/>
                <a:gd name="T16" fmla="*/ 0 60000 65536"/>
                <a:gd name="T17" fmla="*/ 0 60000 65536"/>
                <a:gd name="T18" fmla="*/ 0 60000 65536"/>
                <a:gd name="T19" fmla="*/ 0 60000 65536"/>
                <a:gd name="T20" fmla="*/ 0 60000 65536"/>
                <a:gd name="T21" fmla="*/ 0 w 22"/>
                <a:gd name="T22" fmla="*/ 0 h 35"/>
                <a:gd name="T23" fmla="*/ 22 w 22"/>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35">
                  <a:moveTo>
                    <a:pt x="0" y="4"/>
                  </a:moveTo>
                  <a:lnTo>
                    <a:pt x="22" y="0"/>
                  </a:lnTo>
                  <a:lnTo>
                    <a:pt x="22" y="16"/>
                  </a:lnTo>
                  <a:lnTo>
                    <a:pt x="7" y="35"/>
                  </a:lnTo>
                  <a:lnTo>
                    <a:pt x="6" y="35"/>
                  </a:lnTo>
                  <a:lnTo>
                    <a:pt x="3" y="16"/>
                  </a:lnTo>
                  <a:lnTo>
                    <a:pt x="0"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56" name="Freeform 311"/>
            <p:cNvSpPr>
              <a:spLocks/>
            </p:cNvSpPr>
            <p:nvPr/>
          </p:nvSpPr>
          <p:spPr bwMode="auto">
            <a:xfrm>
              <a:off x="5041900" y="3803675"/>
              <a:ext cx="47625" cy="44450"/>
            </a:xfrm>
            <a:custGeom>
              <a:avLst/>
              <a:gdLst>
                <a:gd name="T0" fmla="*/ 2147483647 w 26"/>
                <a:gd name="T1" fmla="*/ 2147483647 h 29"/>
                <a:gd name="T2" fmla="*/ 2147483647 w 26"/>
                <a:gd name="T3" fmla="*/ 2147483647 h 29"/>
                <a:gd name="T4" fmla="*/ 0 w 26"/>
                <a:gd name="T5" fmla="*/ 2147483647 h 29"/>
                <a:gd name="T6" fmla="*/ 2147483647 w 26"/>
                <a:gd name="T7" fmla="*/ 2147483647 h 29"/>
                <a:gd name="T8" fmla="*/ 2147483647 w 26"/>
                <a:gd name="T9" fmla="*/ 0 h 29"/>
                <a:gd name="T10" fmla="*/ 2147483647 w 26"/>
                <a:gd name="T11" fmla="*/ 2147483647 h 29"/>
                <a:gd name="T12" fmla="*/ 2147483647 w 26"/>
                <a:gd name="T13" fmla="*/ 2147483647 h 29"/>
                <a:gd name="T14" fmla="*/ 0 60000 65536"/>
                <a:gd name="T15" fmla="*/ 0 60000 65536"/>
                <a:gd name="T16" fmla="*/ 0 60000 65536"/>
                <a:gd name="T17" fmla="*/ 0 60000 65536"/>
                <a:gd name="T18" fmla="*/ 0 60000 65536"/>
                <a:gd name="T19" fmla="*/ 0 60000 65536"/>
                <a:gd name="T20" fmla="*/ 0 60000 65536"/>
                <a:gd name="T21" fmla="*/ 0 w 26"/>
                <a:gd name="T22" fmla="*/ 0 h 29"/>
                <a:gd name="T23" fmla="*/ 26 w 26"/>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9">
                  <a:moveTo>
                    <a:pt x="23" y="25"/>
                  </a:moveTo>
                  <a:lnTo>
                    <a:pt x="1" y="29"/>
                  </a:lnTo>
                  <a:lnTo>
                    <a:pt x="0" y="24"/>
                  </a:lnTo>
                  <a:lnTo>
                    <a:pt x="8" y="5"/>
                  </a:lnTo>
                  <a:lnTo>
                    <a:pt x="21" y="0"/>
                  </a:lnTo>
                  <a:lnTo>
                    <a:pt x="26" y="13"/>
                  </a:lnTo>
                  <a:lnTo>
                    <a:pt x="23" y="2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57" name="Freeform 312"/>
            <p:cNvSpPr>
              <a:spLocks/>
            </p:cNvSpPr>
            <p:nvPr/>
          </p:nvSpPr>
          <p:spPr bwMode="auto">
            <a:xfrm>
              <a:off x="5041900" y="3803675"/>
              <a:ext cx="47625" cy="44450"/>
            </a:xfrm>
            <a:custGeom>
              <a:avLst/>
              <a:gdLst>
                <a:gd name="T0" fmla="*/ 2147483647 w 26"/>
                <a:gd name="T1" fmla="*/ 2147483647 h 29"/>
                <a:gd name="T2" fmla="*/ 2147483647 w 26"/>
                <a:gd name="T3" fmla="*/ 2147483647 h 29"/>
                <a:gd name="T4" fmla="*/ 0 w 26"/>
                <a:gd name="T5" fmla="*/ 2147483647 h 29"/>
                <a:gd name="T6" fmla="*/ 2147483647 w 26"/>
                <a:gd name="T7" fmla="*/ 2147483647 h 29"/>
                <a:gd name="T8" fmla="*/ 2147483647 w 26"/>
                <a:gd name="T9" fmla="*/ 0 h 29"/>
                <a:gd name="T10" fmla="*/ 2147483647 w 26"/>
                <a:gd name="T11" fmla="*/ 2147483647 h 29"/>
                <a:gd name="T12" fmla="*/ 2147483647 w 26"/>
                <a:gd name="T13" fmla="*/ 2147483647 h 29"/>
                <a:gd name="T14" fmla="*/ 0 60000 65536"/>
                <a:gd name="T15" fmla="*/ 0 60000 65536"/>
                <a:gd name="T16" fmla="*/ 0 60000 65536"/>
                <a:gd name="T17" fmla="*/ 0 60000 65536"/>
                <a:gd name="T18" fmla="*/ 0 60000 65536"/>
                <a:gd name="T19" fmla="*/ 0 60000 65536"/>
                <a:gd name="T20" fmla="*/ 0 60000 65536"/>
                <a:gd name="T21" fmla="*/ 0 w 26"/>
                <a:gd name="T22" fmla="*/ 0 h 29"/>
                <a:gd name="T23" fmla="*/ 26 w 26"/>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9">
                  <a:moveTo>
                    <a:pt x="23" y="25"/>
                  </a:moveTo>
                  <a:lnTo>
                    <a:pt x="1" y="29"/>
                  </a:lnTo>
                  <a:lnTo>
                    <a:pt x="0" y="24"/>
                  </a:lnTo>
                  <a:lnTo>
                    <a:pt x="8" y="5"/>
                  </a:lnTo>
                  <a:lnTo>
                    <a:pt x="21" y="0"/>
                  </a:lnTo>
                  <a:lnTo>
                    <a:pt x="26" y="13"/>
                  </a:lnTo>
                  <a:lnTo>
                    <a:pt x="23" y="2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58" name="Freeform 313"/>
            <p:cNvSpPr>
              <a:spLocks/>
            </p:cNvSpPr>
            <p:nvPr/>
          </p:nvSpPr>
          <p:spPr bwMode="auto">
            <a:xfrm>
              <a:off x="5075238" y="4487888"/>
              <a:ext cx="26987" cy="36512"/>
            </a:xfrm>
            <a:custGeom>
              <a:avLst/>
              <a:gdLst>
                <a:gd name="T0" fmla="*/ 2147483647 w 15"/>
                <a:gd name="T1" fmla="*/ 2147483647 h 24"/>
                <a:gd name="T2" fmla="*/ 2147483647 w 15"/>
                <a:gd name="T3" fmla="*/ 0 h 24"/>
                <a:gd name="T4" fmla="*/ 2147483647 w 15"/>
                <a:gd name="T5" fmla="*/ 2147483647 h 24"/>
                <a:gd name="T6" fmla="*/ 0 w 15"/>
                <a:gd name="T7" fmla="*/ 2147483647 h 24"/>
                <a:gd name="T8" fmla="*/ 2147483647 w 15"/>
                <a:gd name="T9" fmla="*/ 2147483647 h 24"/>
                <a:gd name="T10" fmla="*/ 2147483647 w 15"/>
                <a:gd name="T11" fmla="*/ 2147483647 h 24"/>
                <a:gd name="T12" fmla="*/ 0 60000 65536"/>
                <a:gd name="T13" fmla="*/ 0 60000 65536"/>
                <a:gd name="T14" fmla="*/ 0 60000 65536"/>
                <a:gd name="T15" fmla="*/ 0 60000 65536"/>
                <a:gd name="T16" fmla="*/ 0 60000 65536"/>
                <a:gd name="T17" fmla="*/ 0 60000 65536"/>
                <a:gd name="T18" fmla="*/ 0 w 15"/>
                <a:gd name="T19" fmla="*/ 0 h 24"/>
                <a:gd name="T20" fmla="*/ 15 w 15"/>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5" h="24">
                  <a:moveTo>
                    <a:pt x="15" y="17"/>
                  </a:moveTo>
                  <a:lnTo>
                    <a:pt x="15" y="0"/>
                  </a:lnTo>
                  <a:lnTo>
                    <a:pt x="4" y="1"/>
                  </a:lnTo>
                  <a:lnTo>
                    <a:pt x="0" y="17"/>
                  </a:lnTo>
                  <a:lnTo>
                    <a:pt x="7" y="24"/>
                  </a:lnTo>
                  <a:lnTo>
                    <a:pt x="15" y="1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59" name="Freeform 314"/>
            <p:cNvSpPr>
              <a:spLocks/>
            </p:cNvSpPr>
            <p:nvPr/>
          </p:nvSpPr>
          <p:spPr bwMode="auto">
            <a:xfrm>
              <a:off x="5075238" y="4487888"/>
              <a:ext cx="26987" cy="36512"/>
            </a:xfrm>
            <a:custGeom>
              <a:avLst/>
              <a:gdLst>
                <a:gd name="T0" fmla="*/ 2147483647 w 15"/>
                <a:gd name="T1" fmla="*/ 2147483647 h 24"/>
                <a:gd name="T2" fmla="*/ 2147483647 w 15"/>
                <a:gd name="T3" fmla="*/ 0 h 24"/>
                <a:gd name="T4" fmla="*/ 2147483647 w 15"/>
                <a:gd name="T5" fmla="*/ 2147483647 h 24"/>
                <a:gd name="T6" fmla="*/ 0 w 15"/>
                <a:gd name="T7" fmla="*/ 2147483647 h 24"/>
                <a:gd name="T8" fmla="*/ 2147483647 w 15"/>
                <a:gd name="T9" fmla="*/ 2147483647 h 24"/>
                <a:gd name="T10" fmla="*/ 2147483647 w 15"/>
                <a:gd name="T11" fmla="*/ 2147483647 h 24"/>
                <a:gd name="T12" fmla="*/ 0 60000 65536"/>
                <a:gd name="T13" fmla="*/ 0 60000 65536"/>
                <a:gd name="T14" fmla="*/ 0 60000 65536"/>
                <a:gd name="T15" fmla="*/ 0 60000 65536"/>
                <a:gd name="T16" fmla="*/ 0 60000 65536"/>
                <a:gd name="T17" fmla="*/ 0 60000 65536"/>
                <a:gd name="T18" fmla="*/ 0 w 15"/>
                <a:gd name="T19" fmla="*/ 0 h 24"/>
                <a:gd name="T20" fmla="*/ 15 w 15"/>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5" h="24">
                  <a:moveTo>
                    <a:pt x="15" y="17"/>
                  </a:moveTo>
                  <a:lnTo>
                    <a:pt x="15" y="0"/>
                  </a:lnTo>
                  <a:lnTo>
                    <a:pt x="4" y="1"/>
                  </a:lnTo>
                  <a:lnTo>
                    <a:pt x="0" y="17"/>
                  </a:lnTo>
                  <a:lnTo>
                    <a:pt x="7" y="24"/>
                  </a:lnTo>
                  <a:lnTo>
                    <a:pt x="15" y="1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60" name="Freeform 315"/>
            <p:cNvSpPr>
              <a:spLocks/>
            </p:cNvSpPr>
            <p:nvPr/>
          </p:nvSpPr>
          <p:spPr bwMode="auto">
            <a:xfrm>
              <a:off x="4787900" y="4267225"/>
              <a:ext cx="249238" cy="246063"/>
            </a:xfrm>
            <a:custGeom>
              <a:avLst/>
              <a:gdLst>
                <a:gd name="T0" fmla="*/ 2147483647 w 139"/>
                <a:gd name="T1" fmla="*/ 0 h 158"/>
                <a:gd name="T2" fmla="*/ 2147483647 w 139"/>
                <a:gd name="T3" fmla="*/ 2147483647 h 158"/>
                <a:gd name="T4" fmla="*/ 2147483647 w 139"/>
                <a:gd name="T5" fmla="*/ 2147483647 h 158"/>
                <a:gd name="T6" fmla="*/ 2147483647 w 139"/>
                <a:gd name="T7" fmla="*/ 2147483647 h 158"/>
                <a:gd name="T8" fmla="*/ 2147483647 w 139"/>
                <a:gd name="T9" fmla="*/ 2147483647 h 158"/>
                <a:gd name="T10" fmla="*/ 2147483647 w 139"/>
                <a:gd name="T11" fmla="*/ 2147483647 h 158"/>
                <a:gd name="T12" fmla="*/ 2147483647 w 139"/>
                <a:gd name="T13" fmla="*/ 2147483647 h 158"/>
                <a:gd name="T14" fmla="*/ 2147483647 w 139"/>
                <a:gd name="T15" fmla="*/ 2147483647 h 158"/>
                <a:gd name="T16" fmla="*/ 2147483647 w 139"/>
                <a:gd name="T17" fmla="*/ 2147483647 h 158"/>
                <a:gd name="T18" fmla="*/ 2147483647 w 139"/>
                <a:gd name="T19" fmla="*/ 2147483647 h 158"/>
                <a:gd name="T20" fmla="*/ 2147483647 w 139"/>
                <a:gd name="T21" fmla="*/ 2147483647 h 158"/>
                <a:gd name="T22" fmla="*/ 2147483647 w 139"/>
                <a:gd name="T23" fmla="*/ 2147483647 h 158"/>
                <a:gd name="T24" fmla="*/ 2147483647 w 139"/>
                <a:gd name="T25" fmla="*/ 2147483647 h 158"/>
                <a:gd name="T26" fmla="*/ 0 w 139"/>
                <a:gd name="T27" fmla="*/ 2147483647 h 158"/>
                <a:gd name="T28" fmla="*/ 0 w 139"/>
                <a:gd name="T29" fmla="*/ 2147483647 h 158"/>
                <a:gd name="T30" fmla="*/ 0 w 139"/>
                <a:gd name="T31" fmla="*/ 2147483647 h 158"/>
                <a:gd name="T32" fmla="*/ 2147483647 w 139"/>
                <a:gd name="T33" fmla="*/ 2147483647 h 158"/>
                <a:gd name="T34" fmla="*/ 2147483647 w 139"/>
                <a:gd name="T35" fmla="*/ 2147483647 h 158"/>
                <a:gd name="T36" fmla="*/ 2147483647 w 139"/>
                <a:gd name="T37" fmla="*/ 2147483647 h 158"/>
                <a:gd name="T38" fmla="*/ 2147483647 w 139"/>
                <a:gd name="T39" fmla="*/ 2147483647 h 158"/>
                <a:gd name="T40" fmla="*/ 2147483647 w 139"/>
                <a:gd name="T41" fmla="*/ 2147483647 h 158"/>
                <a:gd name="T42" fmla="*/ 2147483647 w 139"/>
                <a:gd name="T43" fmla="*/ 2147483647 h 158"/>
                <a:gd name="T44" fmla="*/ 2147483647 w 139"/>
                <a:gd name="T45" fmla="*/ 0 h 1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
                <a:gd name="T70" fmla="*/ 0 h 158"/>
                <a:gd name="T71" fmla="*/ 139 w 139"/>
                <a:gd name="T72" fmla="*/ 158 h 1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 h="158">
                  <a:moveTo>
                    <a:pt x="80" y="0"/>
                  </a:moveTo>
                  <a:lnTo>
                    <a:pt x="92" y="28"/>
                  </a:lnTo>
                  <a:lnTo>
                    <a:pt x="116" y="50"/>
                  </a:lnTo>
                  <a:lnTo>
                    <a:pt x="120" y="68"/>
                  </a:lnTo>
                  <a:lnTo>
                    <a:pt x="139" y="75"/>
                  </a:lnTo>
                  <a:lnTo>
                    <a:pt x="111" y="95"/>
                  </a:lnTo>
                  <a:lnTo>
                    <a:pt x="80" y="138"/>
                  </a:lnTo>
                  <a:lnTo>
                    <a:pt x="66" y="139"/>
                  </a:lnTo>
                  <a:lnTo>
                    <a:pt x="52" y="133"/>
                  </a:lnTo>
                  <a:lnTo>
                    <a:pt x="32" y="155"/>
                  </a:lnTo>
                  <a:lnTo>
                    <a:pt x="16" y="158"/>
                  </a:lnTo>
                  <a:lnTo>
                    <a:pt x="11" y="155"/>
                  </a:lnTo>
                  <a:lnTo>
                    <a:pt x="11" y="135"/>
                  </a:lnTo>
                  <a:lnTo>
                    <a:pt x="0" y="122"/>
                  </a:lnTo>
                  <a:lnTo>
                    <a:pt x="0" y="78"/>
                  </a:lnTo>
                  <a:lnTo>
                    <a:pt x="15" y="71"/>
                  </a:lnTo>
                  <a:lnTo>
                    <a:pt x="16" y="11"/>
                  </a:lnTo>
                  <a:lnTo>
                    <a:pt x="46" y="5"/>
                  </a:lnTo>
                  <a:lnTo>
                    <a:pt x="52" y="6"/>
                  </a:lnTo>
                  <a:lnTo>
                    <a:pt x="54" y="14"/>
                  </a:lnTo>
                  <a:lnTo>
                    <a:pt x="64" y="5"/>
                  </a:lnTo>
                  <a:lnTo>
                    <a:pt x="8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61" name="Freeform 316"/>
            <p:cNvSpPr>
              <a:spLocks/>
            </p:cNvSpPr>
            <p:nvPr/>
          </p:nvSpPr>
          <p:spPr bwMode="auto">
            <a:xfrm>
              <a:off x="4787900" y="4267225"/>
              <a:ext cx="249238" cy="246063"/>
            </a:xfrm>
            <a:custGeom>
              <a:avLst/>
              <a:gdLst>
                <a:gd name="T0" fmla="*/ 2147483647 w 139"/>
                <a:gd name="T1" fmla="*/ 0 h 158"/>
                <a:gd name="T2" fmla="*/ 2147483647 w 139"/>
                <a:gd name="T3" fmla="*/ 2147483647 h 158"/>
                <a:gd name="T4" fmla="*/ 2147483647 w 139"/>
                <a:gd name="T5" fmla="*/ 2147483647 h 158"/>
                <a:gd name="T6" fmla="*/ 2147483647 w 139"/>
                <a:gd name="T7" fmla="*/ 2147483647 h 158"/>
                <a:gd name="T8" fmla="*/ 2147483647 w 139"/>
                <a:gd name="T9" fmla="*/ 2147483647 h 158"/>
                <a:gd name="T10" fmla="*/ 2147483647 w 139"/>
                <a:gd name="T11" fmla="*/ 2147483647 h 158"/>
                <a:gd name="T12" fmla="*/ 2147483647 w 139"/>
                <a:gd name="T13" fmla="*/ 2147483647 h 158"/>
                <a:gd name="T14" fmla="*/ 2147483647 w 139"/>
                <a:gd name="T15" fmla="*/ 2147483647 h 158"/>
                <a:gd name="T16" fmla="*/ 2147483647 w 139"/>
                <a:gd name="T17" fmla="*/ 2147483647 h 158"/>
                <a:gd name="T18" fmla="*/ 2147483647 w 139"/>
                <a:gd name="T19" fmla="*/ 2147483647 h 158"/>
                <a:gd name="T20" fmla="*/ 2147483647 w 139"/>
                <a:gd name="T21" fmla="*/ 2147483647 h 158"/>
                <a:gd name="T22" fmla="*/ 2147483647 w 139"/>
                <a:gd name="T23" fmla="*/ 2147483647 h 158"/>
                <a:gd name="T24" fmla="*/ 2147483647 w 139"/>
                <a:gd name="T25" fmla="*/ 2147483647 h 158"/>
                <a:gd name="T26" fmla="*/ 0 w 139"/>
                <a:gd name="T27" fmla="*/ 2147483647 h 158"/>
                <a:gd name="T28" fmla="*/ 0 w 139"/>
                <a:gd name="T29" fmla="*/ 2147483647 h 158"/>
                <a:gd name="T30" fmla="*/ 0 w 139"/>
                <a:gd name="T31" fmla="*/ 2147483647 h 158"/>
                <a:gd name="T32" fmla="*/ 2147483647 w 139"/>
                <a:gd name="T33" fmla="*/ 2147483647 h 158"/>
                <a:gd name="T34" fmla="*/ 2147483647 w 139"/>
                <a:gd name="T35" fmla="*/ 2147483647 h 158"/>
                <a:gd name="T36" fmla="*/ 2147483647 w 139"/>
                <a:gd name="T37" fmla="*/ 2147483647 h 158"/>
                <a:gd name="T38" fmla="*/ 2147483647 w 139"/>
                <a:gd name="T39" fmla="*/ 2147483647 h 158"/>
                <a:gd name="T40" fmla="*/ 2147483647 w 139"/>
                <a:gd name="T41" fmla="*/ 2147483647 h 158"/>
                <a:gd name="T42" fmla="*/ 2147483647 w 139"/>
                <a:gd name="T43" fmla="*/ 2147483647 h 158"/>
                <a:gd name="T44" fmla="*/ 2147483647 w 139"/>
                <a:gd name="T45" fmla="*/ 0 h 1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
                <a:gd name="T70" fmla="*/ 0 h 158"/>
                <a:gd name="T71" fmla="*/ 139 w 139"/>
                <a:gd name="T72" fmla="*/ 158 h 1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 h="158">
                  <a:moveTo>
                    <a:pt x="80" y="0"/>
                  </a:moveTo>
                  <a:lnTo>
                    <a:pt x="92" y="28"/>
                  </a:lnTo>
                  <a:lnTo>
                    <a:pt x="116" y="50"/>
                  </a:lnTo>
                  <a:lnTo>
                    <a:pt x="120" y="68"/>
                  </a:lnTo>
                  <a:lnTo>
                    <a:pt x="139" y="75"/>
                  </a:lnTo>
                  <a:lnTo>
                    <a:pt x="111" y="95"/>
                  </a:lnTo>
                  <a:lnTo>
                    <a:pt x="80" y="138"/>
                  </a:lnTo>
                  <a:lnTo>
                    <a:pt x="66" y="139"/>
                  </a:lnTo>
                  <a:lnTo>
                    <a:pt x="52" y="133"/>
                  </a:lnTo>
                  <a:lnTo>
                    <a:pt x="32" y="155"/>
                  </a:lnTo>
                  <a:lnTo>
                    <a:pt x="16" y="158"/>
                  </a:lnTo>
                  <a:lnTo>
                    <a:pt x="11" y="155"/>
                  </a:lnTo>
                  <a:lnTo>
                    <a:pt x="11" y="135"/>
                  </a:lnTo>
                  <a:lnTo>
                    <a:pt x="0" y="122"/>
                  </a:lnTo>
                  <a:lnTo>
                    <a:pt x="0" y="78"/>
                  </a:lnTo>
                  <a:lnTo>
                    <a:pt x="15" y="71"/>
                  </a:lnTo>
                  <a:lnTo>
                    <a:pt x="16" y="11"/>
                  </a:lnTo>
                  <a:lnTo>
                    <a:pt x="46" y="5"/>
                  </a:lnTo>
                  <a:lnTo>
                    <a:pt x="52" y="6"/>
                  </a:lnTo>
                  <a:lnTo>
                    <a:pt x="54" y="14"/>
                  </a:lnTo>
                  <a:lnTo>
                    <a:pt x="64" y="5"/>
                  </a:lnTo>
                  <a:lnTo>
                    <a:pt x="8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62" name="Freeform 317"/>
            <p:cNvSpPr>
              <a:spLocks/>
            </p:cNvSpPr>
            <p:nvPr/>
          </p:nvSpPr>
          <p:spPr bwMode="auto">
            <a:xfrm>
              <a:off x="1803400" y="3775100"/>
              <a:ext cx="20638" cy="31750"/>
            </a:xfrm>
            <a:custGeom>
              <a:avLst/>
              <a:gdLst>
                <a:gd name="T0" fmla="*/ 2147483647 w 11"/>
                <a:gd name="T1" fmla="*/ 0 h 21"/>
                <a:gd name="T2" fmla="*/ 0 w 11"/>
                <a:gd name="T3" fmla="*/ 2147483647 h 21"/>
                <a:gd name="T4" fmla="*/ 2147483647 w 11"/>
                <a:gd name="T5" fmla="*/ 2147483647 h 21"/>
                <a:gd name="T6" fmla="*/ 2147483647 w 11"/>
                <a:gd name="T7" fmla="*/ 2147483647 h 21"/>
                <a:gd name="T8" fmla="*/ 2147483647 w 11"/>
                <a:gd name="T9" fmla="*/ 2147483647 h 21"/>
                <a:gd name="T10" fmla="*/ 2147483647 w 11"/>
                <a:gd name="T11" fmla="*/ 2147483647 h 21"/>
                <a:gd name="T12" fmla="*/ 2147483647 w 11"/>
                <a:gd name="T13" fmla="*/ 0 h 21"/>
                <a:gd name="T14" fmla="*/ 0 60000 65536"/>
                <a:gd name="T15" fmla="*/ 0 60000 65536"/>
                <a:gd name="T16" fmla="*/ 0 60000 65536"/>
                <a:gd name="T17" fmla="*/ 0 60000 65536"/>
                <a:gd name="T18" fmla="*/ 0 60000 65536"/>
                <a:gd name="T19" fmla="*/ 0 60000 65536"/>
                <a:gd name="T20" fmla="*/ 0 60000 65536"/>
                <a:gd name="T21" fmla="*/ 0 w 11"/>
                <a:gd name="T22" fmla="*/ 0 h 21"/>
                <a:gd name="T23" fmla="*/ 11 w 1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1">
                  <a:moveTo>
                    <a:pt x="3" y="0"/>
                  </a:moveTo>
                  <a:lnTo>
                    <a:pt x="0" y="9"/>
                  </a:lnTo>
                  <a:lnTo>
                    <a:pt x="5" y="13"/>
                  </a:lnTo>
                  <a:lnTo>
                    <a:pt x="1" y="16"/>
                  </a:lnTo>
                  <a:lnTo>
                    <a:pt x="5" y="21"/>
                  </a:lnTo>
                  <a:lnTo>
                    <a:pt x="11" y="13"/>
                  </a:lnTo>
                  <a:lnTo>
                    <a:pt x="3"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63" name="Freeform 318"/>
            <p:cNvSpPr>
              <a:spLocks/>
            </p:cNvSpPr>
            <p:nvPr/>
          </p:nvSpPr>
          <p:spPr bwMode="auto">
            <a:xfrm>
              <a:off x="1803400" y="3775100"/>
              <a:ext cx="20638" cy="31750"/>
            </a:xfrm>
            <a:custGeom>
              <a:avLst/>
              <a:gdLst>
                <a:gd name="T0" fmla="*/ 2147483647 w 11"/>
                <a:gd name="T1" fmla="*/ 0 h 21"/>
                <a:gd name="T2" fmla="*/ 0 w 11"/>
                <a:gd name="T3" fmla="*/ 2147483647 h 21"/>
                <a:gd name="T4" fmla="*/ 2147483647 w 11"/>
                <a:gd name="T5" fmla="*/ 2147483647 h 21"/>
                <a:gd name="T6" fmla="*/ 2147483647 w 11"/>
                <a:gd name="T7" fmla="*/ 2147483647 h 21"/>
                <a:gd name="T8" fmla="*/ 2147483647 w 11"/>
                <a:gd name="T9" fmla="*/ 2147483647 h 21"/>
                <a:gd name="T10" fmla="*/ 2147483647 w 11"/>
                <a:gd name="T11" fmla="*/ 2147483647 h 21"/>
                <a:gd name="T12" fmla="*/ 2147483647 w 11"/>
                <a:gd name="T13" fmla="*/ 0 h 21"/>
                <a:gd name="T14" fmla="*/ 0 60000 65536"/>
                <a:gd name="T15" fmla="*/ 0 60000 65536"/>
                <a:gd name="T16" fmla="*/ 0 60000 65536"/>
                <a:gd name="T17" fmla="*/ 0 60000 65536"/>
                <a:gd name="T18" fmla="*/ 0 60000 65536"/>
                <a:gd name="T19" fmla="*/ 0 60000 65536"/>
                <a:gd name="T20" fmla="*/ 0 60000 65536"/>
                <a:gd name="T21" fmla="*/ 0 w 11"/>
                <a:gd name="T22" fmla="*/ 0 h 21"/>
                <a:gd name="T23" fmla="*/ 11 w 1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1">
                  <a:moveTo>
                    <a:pt x="3" y="0"/>
                  </a:moveTo>
                  <a:lnTo>
                    <a:pt x="0" y="9"/>
                  </a:lnTo>
                  <a:lnTo>
                    <a:pt x="5" y="13"/>
                  </a:lnTo>
                  <a:lnTo>
                    <a:pt x="1" y="16"/>
                  </a:lnTo>
                  <a:lnTo>
                    <a:pt x="5" y="21"/>
                  </a:lnTo>
                  <a:lnTo>
                    <a:pt x="11" y="13"/>
                  </a:lnTo>
                  <a:lnTo>
                    <a:pt x="3"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64" name="Freeform 319"/>
            <p:cNvSpPr>
              <a:spLocks/>
            </p:cNvSpPr>
            <p:nvPr/>
          </p:nvSpPr>
          <p:spPr bwMode="auto">
            <a:xfrm>
              <a:off x="2473325" y="4929213"/>
              <a:ext cx="23813" cy="42862"/>
            </a:xfrm>
            <a:custGeom>
              <a:avLst/>
              <a:gdLst>
                <a:gd name="T0" fmla="*/ 0 w 14"/>
                <a:gd name="T1" fmla="*/ 0 h 28"/>
                <a:gd name="T2" fmla="*/ 2147483647 w 14"/>
                <a:gd name="T3" fmla="*/ 2147483647 h 28"/>
                <a:gd name="T4" fmla="*/ 2147483647 w 14"/>
                <a:gd name="T5" fmla="*/ 2147483647 h 28"/>
                <a:gd name="T6" fmla="*/ 2147483647 w 14"/>
                <a:gd name="T7" fmla="*/ 2147483647 h 28"/>
                <a:gd name="T8" fmla="*/ 0 w 14"/>
                <a:gd name="T9" fmla="*/ 0 h 28"/>
                <a:gd name="T10" fmla="*/ 0 60000 65536"/>
                <a:gd name="T11" fmla="*/ 0 60000 65536"/>
                <a:gd name="T12" fmla="*/ 0 60000 65536"/>
                <a:gd name="T13" fmla="*/ 0 60000 65536"/>
                <a:gd name="T14" fmla="*/ 0 60000 65536"/>
                <a:gd name="T15" fmla="*/ 0 w 14"/>
                <a:gd name="T16" fmla="*/ 0 h 28"/>
                <a:gd name="T17" fmla="*/ 14 w 14"/>
                <a:gd name="T18" fmla="*/ 28 h 28"/>
              </a:gdLst>
              <a:ahLst/>
              <a:cxnLst>
                <a:cxn ang="T10">
                  <a:pos x="T0" y="T1"/>
                </a:cxn>
                <a:cxn ang="T11">
                  <a:pos x="T2" y="T3"/>
                </a:cxn>
                <a:cxn ang="T12">
                  <a:pos x="T4" y="T5"/>
                </a:cxn>
                <a:cxn ang="T13">
                  <a:pos x="T6" y="T7"/>
                </a:cxn>
                <a:cxn ang="T14">
                  <a:pos x="T8" y="T9"/>
                </a:cxn>
              </a:cxnLst>
              <a:rect l="T15" t="T16" r="T17" b="T18"/>
              <a:pathLst>
                <a:path w="14" h="28">
                  <a:moveTo>
                    <a:pt x="0" y="0"/>
                  </a:moveTo>
                  <a:lnTo>
                    <a:pt x="5" y="25"/>
                  </a:lnTo>
                  <a:lnTo>
                    <a:pt x="14" y="28"/>
                  </a:lnTo>
                  <a:lnTo>
                    <a:pt x="12" y="9"/>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65" name="Freeform 320"/>
            <p:cNvSpPr>
              <a:spLocks/>
            </p:cNvSpPr>
            <p:nvPr/>
          </p:nvSpPr>
          <p:spPr bwMode="auto">
            <a:xfrm>
              <a:off x="2473325" y="4929213"/>
              <a:ext cx="23813" cy="42862"/>
            </a:xfrm>
            <a:custGeom>
              <a:avLst/>
              <a:gdLst>
                <a:gd name="T0" fmla="*/ 0 w 14"/>
                <a:gd name="T1" fmla="*/ 0 h 28"/>
                <a:gd name="T2" fmla="*/ 2147483647 w 14"/>
                <a:gd name="T3" fmla="*/ 2147483647 h 28"/>
                <a:gd name="T4" fmla="*/ 2147483647 w 14"/>
                <a:gd name="T5" fmla="*/ 2147483647 h 28"/>
                <a:gd name="T6" fmla="*/ 2147483647 w 14"/>
                <a:gd name="T7" fmla="*/ 2147483647 h 28"/>
                <a:gd name="T8" fmla="*/ 0 w 14"/>
                <a:gd name="T9" fmla="*/ 0 h 28"/>
                <a:gd name="T10" fmla="*/ 0 60000 65536"/>
                <a:gd name="T11" fmla="*/ 0 60000 65536"/>
                <a:gd name="T12" fmla="*/ 0 60000 65536"/>
                <a:gd name="T13" fmla="*/ 0 60000 65536"/>
                <a:gd name="T14" fmla="*/ 0 60000 65536"/>
                <a:gd name="T15" fmla="*/ 0 w 14"/>
                <a:gd name="T16" fmla="*/ 0 h 28"/>
                <a:gd name="T17" fmla="*/ 14 w 14"/>
                <a:gd name="T18" fmla="*/ 28 h 28"/>
              </a:gdLst>
              <a:ahLst/>
              <a:cxnLst>
                <a:cxn ang="T10">
                  <a:pos x="T0" y="T1"/>
                </a:cxn>
                <a:cxn ang="T11">
                  <a:pos x="T2" y="T3"/>
                </a:cxn>
                <a:cxn ang="T12">
                  <a:pos x="T4" y="T5"/>
                </a:cxn>
                <a:cxn ang="T13">
                  <a:pos x="T6" y="T7"/>
                </a:cxn>
                <a:cxn ang="T14">
                  <a:pos x="T8" y="T9"/>
                </a:cxn>
              </a:cxnLst>
              <a:rect l="T15" t="T16" r="T17" b="T18"/>
              <a:pathLst>
                <a:path w="14" h="28">
                  <a:moveTo>
                    <a:pt x="0" y="0"/>
                  </a:moveTo>
                  <a:lnTo>
                    <a:pt x="5" y="25"/>
                  </a:lnTo>
                  <a:lnTo>
                    <a:pt x="14" y="28"/>
                  </a:lnTo>
                  <a:lnTo>
                    <a:pt x="12" y="9"/>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66" name="Freeform 321"/>
            <p:cNvSpPr>
              <a:spLocks/>
            </p:cNvSpPr>
            <p:nvPr/>
          </p:nvSpPr>
          <p:spPr bwMode="auto">
            <a:xfrm>
              <a:off x="2895600" y="5184800"/>
              <a:ext cx="80963" cy="23813"/>
            </a:xfrm>
            <a:custGeom>
              <a:avLst/>
              <a:gdLst>
                <a:gd name="T0" fmla="*/ 0 w 44"/>
                <a:gd name="T1" fmla="*/ 2147483647 h 18"/>
                <a:gd name="T2" fmla="*/ 2147483647 w 44"/>
                <a:gd name="T3" fmla="*/ 2147483647 h 18"/>
                <a:gd name="T4" fmla="*/ 2147483647 w 44"/>
                <a:gd name="T5" fmla="*/ 2147483647 h 18"/>
                <a:gd name="T6" fmla="*/ 2147483647 w 44"/>
                <a:gd name="T7" fmla="*/ 0 h 18"/>
                <a:gd name="T8" fmla="*/ 2147483647 w 44"/>
                <a:gd name="T9" fmla="*/ 0 h 18"/>
                <a:gd name="T10" fmla="*/ 2147483647 w 44"/>
                <a:gd name="T11" fmla="*/ 2147483647 h 18"/>
                <a:gd name="T12" fmla="*/ 2147483647 w 44"/>
                <a:gd name="T13" fmla="*/ 2147483647 h 18"/>
                <a:gd name="T14" fmla="*/ 2147483647 w 44"/>
                <a:gd name="T15" fmla="*/ 2147483647 h 18"/>
                <a:gd name="T16" fmla="*/ 0 w 44"/>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18"/>
                <a:gd name="T29" fmla="*/ 44 w 4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18">
                  <a:moveTo>
                    <a:pt x="0" y="9"/>
                  </a:moveTo>
                  <a:lnTo>
                    <a:pt x="24" y="18"/>
                  </a:lnTo>
                  <a:lnTo>
                    <a:pt x="44" y="9"/>
                  </a:lnTo>
                  <a:lnTo>
                    <a:pt x="32" y="0"/>
                  </a:lnTo>
                  <a:lnTo>
                    <a:pt x="16" y="0"/>
                  </a:lnTo>
                  <a:lnTo>
                    <a:pt x="4" y="2"/>
                  </a:lnTo>
                  <a:lnTo>
                    <a:pt x="11" y="8"/>
                  </a:lnTo>
                  <a:lnTo>
                    <a:pt x="10" y="12"/>
                  </a:lnTo>
                  <a:lnTo>
                    <a:pt x="0" y="9"/>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67" name="Freeform 322"/>
            <p:cNvSpPr>
              <a:spLocks/>
            </p:cNvSpPr>
            <p:nvPr/>
          </p:nvSpPr>
          <p:spPr bwMode="auto">
            <a:xfrm>
              <a:off x="2895600" y="5184800"/>
              <a:ext cx="80963" cy="23813"/>
            </a:xfrm>
            <a:custGeom>
              <a:avLst/>
              <a:gdLst>
                <a:gd name="T0" fmla="*/ 0 w 44"/>
                <a:gd name="T1" fmla="*/ 2147483647 h 18"/>
                <a:gd name="T2" fmla="*/ 2147483647 w 44"/>
                <a:gd name="T3" fmla="*/ 2147483647 h 18"/>
                <a:gd name="T4" fmla="*/ 2147483647 w 44"/>
                <a:gd name="T5" fmla="*/ 2147483647 h 18"/>
                <a:gd name="T6" fmla="*/ 2147483647 w 44"/>
                <a:gd name="T7" fmla="*/ 0 h 18"/>
                <a:gd name="T8" fmla="*/ 2147483647 w 44"/>
                <a:gd name="T9" fmla="*/ 0 h 18"/>
                <a:gd name="T10" fmla="*/ 2147483647 w 44"/>
                <a:gd name="T11" fmla="*/ 2147483647 h 18"/>
                <a:gd name="T12" fmla="*/ 2147483647 w 44"/>
                <a:gd name="T13" fmla="*/ 2147483647 h 18"/>
                <a:gd name="T14" fmla="*/ 2147483647 w 44"/>
                <a:gd name="T15" fmla="*/ 2147483647 h 18"/>
                <a:gd name="T16" fmla="*/ 0 w 44"/>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18"/>
                <a:gd name="T29" fmla="*/ 44 w 4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18">
                  <a:moveTo>
                    <a:pt x="0" y="9"/>
                  </a:moveTo>
                  <a:lnTo>
                    <a:pt x="24" y="18"/>
                  </a:lnTo>
                  <a:lnTo>
                    <a:pt x="44" y="9"/>
                  </a:lnTo>
                  <a:lnTo>
                    <a:pt x="32" y="0"/>
                  </a:lnTo>
                  <a:lnTo>
                    <a:pt x="16" y="0"/>
                  </a:lnTo>
                  <a:lnTo>
                    <a:pt x="4" y="2"/>
                  </a:lnTo>
                  <a:lnTo>
                    <a:pt x="11" y="8"/>
                  </a:lnTo>
                  <a:lnTo>
                    <a:pt x="10" y="12"/>
                  </a:lnTo>
                  <a:lnTo>
                    <a:pt x="0" y="9"/>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68" name="Freeform 323"/>
            <p:cNvSpPr>
              <a:spLocks/>
            </p:cNvSpPr>
            <p:nvPr/>
          </p:nvSpPr>
          <p:spPr bwMode="auto">
            <a:xfrm>
              <a:off x="3446463" y="5253063"/>
              <a:ext cx="53975" cy="25400"/>
            </a:xfrm>
            <a:custGeom>
              <a:avLst/>
              <a:gdLst>
                <a:gd name="T0" fmla="*/ 0 w 29"/>
                <a:gd name="T1" fmla="*/ 0 h 16"/>
                <a:gd name="T2" fmla="*/ 2147483647 w 29"/>
                <a:gd name="T3" fmla="*/ 2147483647 h 16"/>
                <a:gd name="T4" fmla="*/ 2147483647 w 29"/>
                <a:gd name="T5" fmla="*/ 2147483647 h 16"/>
                <a:gd name="T6" fmla="*/ 2147483647 w 29"/>
                <a:gd name="T7" fmla="*/ 2147483647 h 16"/>
                <a:gd name="T8" fmla="*/ 0 w 29"/>
                <a:gd name="T9" fmla="*/ 0 h 16"/>
                <a:gd name="T10" fmla="*/ 0 60000 65536"/>
                <a:gd name="T11" fmla="*/ 0 60000 65536"/>
                <a:gd name="T12" fmla="*/ 0 60000 65536"/>
                <a:gd name="T13" fmla="*/ 0 60000 65536"/>
                <a:gd name="T14" fmla="*/ 0 60000 65536"/>
                <a:gd name="T15" fmla="*/ 0 w 29"/>
                <a:gd name="T16" fmla="*/ 0 h 16"/>
                <a:gd name="T17" fmla="*/ 29 w 29"/>
                <a:gd name="T18" fmla="*/ 16 h 16"/>
              </a:gdLst>
              <a:ahLst/>
              <a:cxnLst>
                <a:cxn ang="T10">
                  <a:pos x="T0" y="T1"/>
                </a:cxn>
                <a:cxn ang="T11">
                  <a:pos x="T2" y="T3"/>
                </a:cxn>
                <a:cxn ang="T12">
                  <a:pos x="T4" y="T5"/>
                </a:cxn>
                <a:cxn ang="T13">
                  <a:pos x="T6" y="T7"/>
                </a:cxn>
                <a:cxn ang="T14">
                  <a:pos x="T8" y="T9"/>
                </a:cxn>
              </a:cxnLst>
              <a:rect l="T15" t="T16" r="T17" b="T18"/>
              <a:pathLst>
                <a:path w="29" h="16">
                  <a:moveTo>
                    <a:pt x="0" y="0"/>
                  </a:moveTo>
                  <a:lnTo>
                    <a:pt x="29" y="16"/>
                  </a:lnTo>
                  <a:lnTo>
                    <a:pt x="29" y="12"/>
                  </a:lnTo>
                  <a:lnTo>
                    <a:pt x="24" y="7"/>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69" name="Freeform 324"/>
            <p:cNvSpPr>
              <a:spLocks/>
            </p:cNvSpPr>
            <p:nvPr/>
          </p:nvSpPr>
          <p:spPr bwMode="auto">
            <a:xfrm>
              <a:off x="3446463" y="5253063"/>
              <a:ext cx="53975" cy="25400"/>
            </a:xfrm>
            <a:custGeom>
              <a:avLst/>
              <a:gdLst>
                <a:gd name="T0" fmla="*/ 0 w 29"/>
                <a:gd name="T1" fmla="*/ 0 h 16"/>
                <a:gd name="T2" fmla="*/ 2147483647 w 29"/>
                <a:gd name="T3" fmla="*/ 2147483647 h 16"/>
                <a:gd name="T4" fmla="*/ 2147483647 w 29"/>
                <a:gd name="T5" fmla="*/ 2147483647 h 16"/>
                <a:gd name="T6" fmla="*/ 2147483647 w 29"/>
                <a:gd name="T7" fmla="*/ 2147483647 h 16"/>
                <a:gd name="T8" fmla="*/ 0 w 29"/>
                <a:gd name="T9" fmla="*/ 0 h 16"/>
                <a:gd name="T10" fmla="*/ 0 60000 65536"/>
                <a:gd name="T11" fmla="*/ 0 60000 65536"/>
                <a:gd name="T12" fmla="*/ 0 60000 65536"/>
                <a:gd name="T13" fmla="*/ 0 60000 65536"/>
                <a:gd name="T14" fmla="*/ 0 60000 65536"/>
                <a:gd name="T15" fmla="*/ 0 w 29"/>
                <a:gd name="T16" fmla="*/ 0 h 16"/>
                <a:gd name="T17" fmla="*/ 29 w 29"/>
                <a:gd name="T18" fmla="*/ 16 h 16"/>
              </a:gdLst>
              <a:ahLst/>
              <a:cxnLst>
                <a:cxn ang="T10">
                  <a:pos x="T0" y="T1"/>
                </a:cxn>
                <a:cxn ang="T11">
                  <a:pos x="T2" y="T3"/>
                </a:cxn>
                <a:cxn ang="T12">
                  <a:pos x="T4" y="T5"/>
                </a:cxn>
                <a:cxn ang="T13">
                  <a:pos x="T6" y="T7"/>
                </a:cxn>
                <a:cxn ang="T14">
                  <a:pos x="T8" y="T9"/>
                </a:cxn>
              </a:cxnLst>
              <a:rect l="T15" t="T16" r="T17" b="T18"/>
              <a:pathLst>
                <a:path w="29" h="16">
                  <a:moveTo>
                    <a:pt x="0" y="0"/>
                  </a:moveTo>
                  <a:lnTo>
                    <a:pt x="29" y="16"/>
                  </a:lnTo>
                  <a:lnTo>
                    <a:pt x="29" y="12"/>
                  </a:lnTo>
                  <a:lnTo>
                    <a:pt x="24" y="7"/>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0" name="Freeform 325"/>
            <p:cNvSpPr>
              <a:spLocks/>
            </p:cNvSpPr>
            <p:nvPr/>
          </p:nvSpPr>
          <p:spPr bwMode="auto">
            <a:xfrm>
              <a:off x="2609850" y="3478238"/>
              <a:ext cx="25400" cy="23812"/>
            </a:xfrm>
            <a:custGeom>
              <a:avLst/>
              <a:gdLst>
                <a:gd name="T0" fmla="*/ 0 w 13"/>
                <a:gd name="T1" fmla="*/ 2147483647 h 16"/>
                <a:gd name="T2" fmla="*/ 2147483647 w 13"/>
                <a:gd name="T3" fmla="*/ 2147483647 h 16"/>
                <a:gd name="T4" fmla="*/ 2147483647 w 13"/>
                <a:gd name="T5" fmla="*/ 0 h 16"/>
                <a:gd name="T6" fmla="*/ 2147483647 w 13"/>
                <a:gd name="T7" fmla="*/ 2147483647 h 16"/>
                <a:gd name="T8" fmla="*/ 2147483647 w 13"/>
                <a:gd name="T9" fmla="*/ 2147483647 h 16"/>
                <a:gd name="T10" fmla="*/ 0 w 13"/>
                <a:gd name="T11" fmla="*/ 2147483647 h 16"/>
                <a:gd name="T12" fmla="*/ 0 60000 65536"/>
                <a:gd name="T13" fmla="*/ 0 60000 65536"/>
                <a:gd name="T14" fmla="*/ 0 60000 65536"/>
                <a:gd name="T15" fmla="*/ 0 60000 65536"/>
                <a:gd name="T16" fmla="*/ 0 60000 65536"/>
                <a:gd name="T17" fmla="*/ 0 60000 65536"/>
                <a:gd name="T18" fmla="*/ 0 w 13"/>
                <a:gd name="T19" fmla="*/ 0 h 16"/>
                <a:gd name="T20" fmla="*/ 13 w 1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 h="16">
                  <a:moveTo>
                    <a:pt x="0" y="16"/>
                  </a:moveTo>
                  <a:lnTo>
                    <a:pt x="8" y="16"/>
                  </a:lnTo>
                  <a:lnTo>
                    <a:pt x="13" y="0"/>
                  </a:lnTo>
                  <a:lnTo>
                    <a:pt x="3" y="3"/>
                  </a:lnTo>
                  <a:lnTo>
                    <a:pt x="4" y="14"/>
                  </a:lnTo>
                  <a:lnTo>
                    <a:pt x="0"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1" name="Freeform 326"/>
            <p:cNvSpPr>
              <a:spLocks/>
            </p:cNvSpPr>
            <p:nvPr/>
          </p:nvSpPr>
          <p:spPr bwMode="auto">
            <a:xfrm>
              <a:off x="2609850" y="3478238"/>
              <a:ext cx="25400" cy="23812"/>
            </a:xfrm>
            <a:custGeom>
              <a:avLst/>
              <a:gdLst>
                <a:gd name="T0" fmla="*/ 0 w 13"/>
                <a:gd name="T1" fmla="*/ 2147483647 h 16"/>
                <a:gd name="T2" fmla="*/ 2147483647 w 13"/>
                <a:gd name="T3" fmla="*/ 2147483647 h 16"/>
                <a:gd name="T4" fmla="*/ 2147483647 w 13"/>
                <a:gd name="T5" fmla="*/ 0 h 16"/>
                <a:gd name="T6" fmla="*/ 2147483647 w 13"/>
                <a:gd name="T7" fmla="*/ 2147483647 h 16"/>
                <a:gd name="T8" fmla="*/ 2147483647 w 13"/>
                <a:gd name="T9" fmla="*/ 2147483647 h 16"/>
                <a:gd name="T10" fmla="*/ 0 w 13"/>
                <a:gd name="T11" fmla="*/ 2147483647 h 16"/>
                <a:gd name="T12" fmla="*/ 0 60000 65536"/>
                <a:gd name="T13" fmla="*/ 0 60000 65536"/>
                <a:gd name="T14" fmla="*/ 0 60000 65536"/>
                <a:gd name="T15" fmla="*/ 0 60000 65536"/>
                <a:gd name="T16" fmla="*/ 0 60000 65536"/>
                <a:gd name="T17" fmla="*/ 0 60000 65536"/>
                <a:gd name="T18" fmla="*/ 0 w 13"/>
                <a:gd name="T19" fmla="*/ 0 h 16"/>
                <a:gd name="T20" fmla="*/ 13 w 1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 h="16">
                  <a:moveTo>
                    <a:pt x="0" y="16"/>
                  </a:moveTo>
                  <a:lnTo>
                    <a:pt x="8" y="16"/>
                  </a:lnTo>
                  <a:lnTo>
                    <a:pt x="13" y="0"/>
                  </a:lnTo>
                  <a:lnTo>
                    <a:pt x="3" y="3"/>
                  </a:lnTo>
                  <a:lnTo>
                    <a:pt x="4" y="14"/>
                  </a:lnTo>
                  <a:lnTo>
                    <a:pt x="0" y="16"/>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2" name="Freeform 327"/>
            <p:cNvSpPr>
              <a:spLocks/>
            </p:cNvSpPr>
            <p:nvPr/>
          </p:nvSpPr>
          <p:spPr bwMode="auto">
            <a:xfrm>
              <a:off x="2419350" y="3436963"/>
              <a:ext cx="4763" cy="7937"/>
            </a:xfrm>
            <a:custGeom>
              <a:avLst/>
              <a:gdLst>
                <a:gd name="T0" fmla="*/ 0 w 4"/>
                <a:gd name="T1" fmla="*/ 0 h 6"/>
                <a:gd name="T2" fmla="*/ 2147483647 w 4"/>
                <a:gd name="T3" fmla="*/ 2147483647 h 6"/>
                <a:gd name="T4" fmla="*/ 0 w 4"/>
                <a:gd name="T5" fmla="*/ 0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0"/>
                  </a:moveTo>
                  <a:lnTo>
                    <a:pt x="4" y="6"/>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3" name="Line 328"/>
            <p:cNvSpPr>
              <a:spLocks noChangeShapeType="1"/>
            </p:cNvSpPr>
            <p:nvPr/>
          </p:nvSpPr>
          <p:spPr bwMode="auto">
            <a:xfrm>
              <a:off x="2419350" y="3436963"/>
              <a:ext cx="4763" cy="7937"/>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4" name="Freeform 329"/>
            <p:cNvSpPr>
              <a:spLocks/>
            </p:cNvSpPr>
            <p:nvPr/>
          </p:nvSpPr>
          <p:spPr bwMode="auto">
            <a:xfrm>
              <a:off x="2193925" y="3268688"/>
              <a:ext cx="52388" cy="19050"/>
            </a:xfrm>
            <a:custGeom>
              <a:avLst/>
              <a:gdLst>
                <a:gd name="T0" fmla="*/ 0 w 29"/>
                <a:gd name="T1" fmla="*/ 2147483647 h 14"/>
                <a:gd name="T2" fmla="*/ 2147483647 w 29"/>
                <a:gd name="T3" fmla="*/ 2147483647 h 14"/>
                <a:gd name="T4" fmla="*/ 2147483647 w 29"/>
                <a:gd name="T5" fmla="*/ 2147483647 h 14"/>
                <a:gd name="T6" fmla="*/ 2147483647 w 29"/>
                <a:gd name="T7" fmla="*/ 2147483647 h 14"/>
                <a:gd name="T8" fmla="*/ 2147483647 w 29"/>
                <a:gd name="T9" fmla="*/ 0 h 14"/>
                <a:gd name="T10" fmla="*/ 0 w 29"/>
                <a:gd name="T11" fmla="*/ 2147483647 h 14"/>
                <a:gd name="T12" fmla="*/ 0 60000 65536"/>
                <a:gd name="T13" fmla="*/ 0 60000 65536"/>
                <a:gd name="T14" fmla="*/ 0 60000 65536"/>
                <a:gd name="T15" fmla="*/ 0 60000 65536"/>
                <a:gd name="T16" fmla="*/ 0 60000 65536"/>
                <a:gd name="T17" fmla="*/ 0 60000 65536"/>
                <a:gd name="T18" fmla="*/ 0 w 29"/>
                <a:gd name="T19" fmla="*/ 0 h 14"/>
                <a:gd name="T20" fmla="*/ 29 w 29"/>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9" h="14">
                  <a:moveTo>
                    <a:pt x="0" y="7"/>
                  </a:moveTo>
                  <a:lnTo>
                    <a:pt x="15" y="14"/>
                  </a:lnTo>
                  <a:lnTo>
                    <a:pt x="29" y="11"/>
                  </a:lnTo>
                  <a:lnTo>
                    <a:pt x="28" y="7"/>
                  </a:lnTo>
                  <a:lnTo>
                    <a:pt x="8" y="0"/>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5" name="Freeform 330"/>
            <p:cNvSpPr>
              <a:spLocks/>
            </p:cNvSpPr>
            <p:nvPr/>
          </p:nvSpPr>
          <p:spPr bwMode="auto">
            <a:xfrm>
              <a:off x="2193925" y="3268688"/>
              <a:ext cx="52388" cy="19050"/>
            </a:xfrm>
            <a:custGeom>
              <a:avLst/>
              <a:gdLst>
                <a:gd name="T0" fmla="*/ 0 w 29"/>
                <a:gd name="T1" fmla="*/ 2147483647 h 14"/>
                <a:gd name="T2" fmla="*/ 2147483647 w 29"/>
                <a:gd name="T3" fmla="*/ 2147483647 h 14"/>
                <a:gd name="T4" fmla="*/ 2147483647 w 29"/>
                <a:gd name="T5" fmla="*/ 2147483647 h 14"/>
                <a:gd name="T6" fmla="*/ 2147483647 w 29"/>
                <a:gd name="T7" fmla="*/ 2147483647 h 14"/>
                <a:gd name="T8" fmla="*/ 2147483647 w 29"/>
                <a:gd name="T9" fmla="*/ 0 h 14"/>
                <a:gd name="T10" fmla="*/ 0 w 29"/>
                <a:gd name="T11" fmla="*/ 2147483647 h 14"/>
                <a:gd name="T12" fmla="*/ 0 60000 65536"/>
                <a:gd name="T13" fmla="*/ 0 60000 65536"/>
                <a:gd name="T14" fmla="*/ 0 60000 65536"/>
                <a:gd name="T15" fmla="*/ 0 60000 65536"/>
                <a:gd name="T16" fmla="*/ 0 60000 65536"/>
                <a:gd name="T17" fmla="*/ 0 60000 65536"/>
                <a:gd name="T18" fmla="*/ 0 w 29"/>
                <a:gd name="T19" fmla="*/ 0 h 14"/>
                <a:gd name="T20" fmla="*/ 29 w 29"/>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9" h="14">
                  <a:moveTo>
                    <a:pt x="0" y="7"/>
                  </a:moveTo>
                  <a:lnTo>
                    <a:pt x="15" y="14"/>
                  </a:lnTo>
                  <a:lnTo>
                    <a:pt x="29" y="11"/>
                  </a:lnTo>
                  <a:lnTo>
                    <a:pt x="28" y="7"/>
                  </a:lnTo>
                  <a:lnTo>
                    <a:pt x="8"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6" name="Freeform 331"/>
            <p:cNvSpPr>
              <a:spLocks/>
            </p:cNvSpPr>
            <p:nvPr/>
          </p:nvSpPr>
          <p:spPr bwMode="auto">
            <a:xfrm>
              <a:off x="2081213" y="3173438"/>
              <a:ext cx="15875" cy="14287"/>
            </a:xfrm>
            <a:custGeom>
              <a:avLst/>
              <a:gdLst>
                <a:gd name="T0" fmla="*/ 0 w 8"/>
                <a:gd name="T1" fmla="*/ 2147483647 h 9"/>
                <a:gd name="T2" fmla="*/ 0 w 8"/>
                <a:gd name="T3" fmla="*/ 2147483647 h 9"/>
                <a:gd name="T4" fmla="*/ 2147483647 w 8"/>
                <a:gd name="T5" fmla="*/ 2147483647 h 9"/>
                <a:gd name="T6" fmla="*/ 2147483647 w 8"/>
                <a:gd name="T7" fmla="*/ 0 h 9"/>
                <a:gd name="T8" fmla="*/ 0 w 8"/>
                <a:gd name="T9" fmla="*/ 2147483647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0" y="9"/>
                  </a:lnTo>
                  <a:lnTo>
                    <a:pt x="8" y="7"/>
                  </a:lnTo>
                  <a:lnTo>
                    <a:pt x="4"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7" name="Freeform 332"/>
            <p:cNvSpPr>
              <a:spLocks/>
            </p:cNvSpPr>
            <p:nvPr/>
          </p:nvSpPr>
          <p:spPr bwMode="auto">
            <a:xfrm>
              <a:off x="2081213" y="3173438"/>
              <a:ext cx="15875" cy="14287"/>
            </a:xfrm>
            <a:custGeom>
              <a:avLst/>
              <a:gdLst>
                <a:gd name="T0" fmla="*/ 0 w 8"/>
                <a:gd name="T1" fmla="*/ 2147483647 h 9"/>
                <a:gd name="T2" fmla="*/ 0 w 8"/>
                <a:gd name="T3" fmla="*/ 2147483647 h 9"/>
                <a:gd name="T4" fmla="*/ 2147483647 w 8"/>
                <a:gd name="T5" fmla="*/ 2147483647 h 9"/>
                <a:gd name="T6" fmla="*/ 2147483647 w 8"/>
                <a:gd name="T7" fmla="*/ 0 h 9"/>
                <a:gd name="T8" fmla="*/ 0 w 8"/>
                <a:gd name="T9" fmla="*/ 2147483647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0" y="9"/>
                  </a:lnTo>
                  <a:lnTo>
                    <a:pt x="8" y="7"/>
                  </a:lnTo>
                  <a:lnTo>
                    <a:pt x="4"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78" name="Freeform 333"/>
            <p:cNvSpPr>
              <a:spLocks/>
            </p:cNvSpPr>
            <p:nvPr/>
          </p:nvSpPr>
          <p:spPr bwMode="auto">
            <a:xfrm>
              <a:off x="2036763" y="3141688"/>
              <a:ext cx="274637" cy="88900"/>
            </a:xfrm>
            <a:custGeom>
              <a:avLst/>
              <a:gdLst>
                <a:gd name="T0" fmla="*/ 0 w 153"/>
                <a:gd name="T1" fmla="*/ 2147483647 h 59"/>
                <a:gd name="T2" fmla="*/ 2147483647 w 153"/>
                <a:gd name="T3" fmla="*/ 2147483647 h 59"/>
                <a:gd name="T4" fmla="*/ 2147483647 w 153"/>
                <a:gd name="T5" fmla="*/ 2147483647 h 59"/>
                <a:gd name="T6" fmla="*/ 2147483647 w 153"/>
                <a:gd name="T7" fmla="*/ 2147483647 h 59"/>
                <a:gd name="T8" fmla="*/ 2147483647 w 153"/>
                <a:gd name="T9" fmla="*/ 2147483647 h 59"/>
                <a:gd name="T10" fmla="*/ 2147483647 w 153"/>
                <a:gd name="T11" fmla="*/ 2147483647 h 59"/>
                <a:gd name="T12" fmla="*/ 2147483647 w 153"/>
                <a:gd name="T13" fmla="*/ 2147483647 h 59"/>
                <a:gd name="T14" fmla="*/ 2147483647 w 153"/>
                <a:gd name="T15" fmla="*/ 2147483647 h 59"/>
                <a:gd name="T16" fmla="*/ 2147483647 w 153"/>
                <a:gd name="T17" fmla="*/ 2147483647 h 59"/>
                <a:gd name="T18" fmla="*/ 2147483647 w 153"/>
                <a:gd name="T19" fmla="*/ 2147483647 h 59"/>
                <a:gd name="T20" fmla="*/ 2147483647 w 153"/>
                <a:gd name="T21" fmla="*/ 2147483647 h 59"/>
                <a:gd name="T22" fmla="*/ 2147483647 w 153"/>
                <a:gd name="T23" fmla="*/ 2147483647 h 59"/>
                <a:gd name="T24" fmla="*/ 2147483647 w 153"/>
                <a:gd name="T25" fmla="*/ 2147483647 h 59"/>
                <a:gd name="T26" fmla="*/ 2147483647 w 153"/>
                <a:gd name="T27" fmla="*/ 2147483647 h 59"/>
                <a:gd name="T28" fmla="*/ 2147483647 w 153"/>
                <a:gd name="T29" fmla="*/ 2147483647 h 59"/>
                <a:gd name="T30" fmla="*/ 2147483647 w 153"/>
                <a:gd name="T31" fmla="*/ 2147483647 h 59"/>
                <a:gd name="T32" fmla="*/ 2147483647 w 153"/>
                <a:gd name="T33" fmla="*/ 2147483647 h 59"/>
                <a:gd name="T34" fmla="*/ 2147483647 w 153"/>
                <a:gd name="T35" fmla="*/ 0 h 59"/>
                <a:gd name="T36" fmla="*/ 2147483647 w 153"/>
                <a:gd name="T37" fmla="*/ 2147483647 h 59"/>
                <a:gd name="T38" fmla="*/ 0 w 153"/>
                <a:gd name="T39" fmla="*/ 2147483647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3"/>
                <a:gd name="T61" fmla="*/ 0 h 59"/>
                <a:gd name="T62" fmla="*/ 153 w 153"/>
                <a:gd name="T63" fmla="*/ 59 h 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3" h="59">
                  <a:moveTo>
                    <a:pt x="0" y="22"/>
                  </a:moveTo>
                  <a:lnTo>
                    <a:pt x="9" y="22"/>
                  </a:lnTo>
                  <a:lnTo>
                    <a:pt x="33" y="8"/>
                  </a:lnTo>
                  <a:lnTo>
                    <a:pt x="49" y="11"/>
                  </a:lnTo>
                  <a:lnTo>
                    <a:pt x="42" y="14"/>
                  </a:lnTo>
                  <a:lnTo>
                    <a:pt x="45" y="18"/>
                  </a:lnTo>
                  <a:lnTo>
                    <a:pt x="88" y="28"/>
                  </a:lnTo>
                  <a:lnTo>
                    <a:pt x="98" y="43"/>
                  </a:lnTo>
                  <a:lnTo>
                    <a:pt x="108" y="43"/>
                  </a:lnTo>
                  <a:lnTo>
                    <a:pt x="109" y="49"/>
                  </a:lnTo>
                  <a:lnTo>
                    <a:pt x="99" y="59"/>
                  </a:lnTo>
                  <a:lnTo>
                    <a:pt x="153" y="53"/>
                  </a:lnTo>
                  <a:lnTo>
                    <a:pt x="144" y="44"/>
                  </a:lnTo>
                  <a:lnTo>
                    <a:pt x="132" y="44"/>
                  </a:lnTo>
                  <a:lnTo>
                    <a:pt x="133" y="37"/>
                  </a:lnTo>
                  <a:lnTo>
                    <a:pt x="120" y="34"/>
                  </a:lnTo>
                  <a:lnTo>
                    <a:pt x="95" y="16"/>
                  </a:lnTo>
                  <a:lnTo>
                    <a:pt x="52" y="0"/>
                  </a:lnTo>
                  <a:lnTo>
                    <a:pt x="22" y="5"/>
                  </a:lnTo>
                  <a:lnTo>
                    <a:pt x="0" y="2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79" name="Freeform 334"/>
            <p:cNvSpPr>
              <a:spLocks/>
            </p:cNvSpPr>
            <p:nvPr/>
          </p:nvSpPr>
          <p:spPr bwMode="auto">
            <a:xfrm>
              <a:off x="2036763" y="3141688"/>
              <a:ext cx="274637" cy="88900"/>
            </a:xfrm>
            <a:custGeom>
              <a:avLst/>
              <a:gdLst>
                <a:gd name="T0" fmla="*/ 0 w 153"/>
                <a:gd name="T1" fmla="*/ 2147483647 h 59"/>
                <a:gd name="T2" fmla="*/ 2147483647 w 153"/>
                <a:gd name="T3" fmla="*/ 2147483647 h 59"/>
                <a:gd name="T4" fmla="*/ 2147483647 w 153"/>
                <a:gd name="T5" fmla="*/ 2147483647 h 59"/>
                <a:gd name="T6" fmla="*/ 2147483647 w 153"/>
                <a:gd name="T7" fmla="*/ 2147483647 h 59"/>
                <a:gd name="T8" fmla="*/ 2147483647 w 153"/>
                <a:gd name="T9" fmla="*/ 2147483647 h 59"/>
                <a:gd name="T10" fmla="*/ 2147483647 w 153"/>
                <a:gd name="T11" fmla="*/ 2147483647 h 59"/>
                <a:gd name="T12" fmla="*/ 2147483647 w 153"/>
                <a:gd name="T13" fmla="*/ 2147483647 h 59"/>
                <a:gd name="T14" fmla="*/ 2147483647 w 153"/>
                <a:gd name="T15" fmla="*/ 2147483647 h 59"/>
                <a:gd name="T16" fmla="*/ 2147483647 w 153"/>
                <a:gd name="T17" fmla="*/ 2147483647 h 59"/>
                <a:gd name="T18" fmla="*/ 2147483647 w 153"/>
                <a:gd name="T19" fmla="*/ 2147483647 h 59"/>
                <a:gd name="T20" fmla="*/ 2147483647 w 153"/>
                <a:gd name="T21" fmla="*/ 2147483647 h 59"/>
                <a:gd name="T22" fmla="*/ 2147483647 w 153"/>
                <a:gd name="T23" fmla="*/ 2147483647 h 59"/>
                <a:gd name="T24" fmla="*/ 2147483647 w 153"/>
                <a:gd name="T25" fmla="*/ 2147483647 h 59"/>
                <a:gd name="T26" fmla="*/ 2147483647 w 153"/>
                <a:gd name="T27" fmla="*/ 2147483647 h 59"/>
                <a:gd name="T28" fmla="*/ 2147483647 w 153"/>
                <a:gd name="T29" fmla="*/ 2147483647 h 59"/>
                <a:gd name="T30" fmla="*/ 2147483647 w 153"/>
                <a:gd name="T31" fmla="*/ 2147483647 h 59"/>
                <a:gd name="T32" fmla="*/ 2147483647 w 153"/>
                <a:gd name="T33" fmla="*/ 2147483647 h 59"/>
                <a:gd name="T34" fmla="*/ 2147483647 w 153"/>
                <a:gd name="T35" fmla="*/ 0 h 59"/>
                <a:gd name="T36" fmla="*/ 2147483647 w 153"/>
                <a:gd name="T37" fmla="*/ 2147483647 h 59"/>
                <a:gd name="T38" fmla="*/ 0 w 153"/>
                <a:gd name="T39" fmla="*/ 2147483647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3"/>
                <a:gd name="T61" fmla="*/ 0 h 59"/>
                <a:gd name="T62" fmla="*/ 153 w 153"/>
                <a:gd name="T63" fmla="*/ 59 h 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3" h="59">
                  <a:moveTo>
                    <a:pt x="0" y="22"/>
                  </a:moveTo>
                  <a:lnTo>
                    <a:pt x="9" y="22"/>
                  </a:lnTo>
                  <a:lnTo>
                    <a:pt x="33" y="8"/>
                  </a:lnTo>
                  <a:lnTo>
                    <a:pt x="49" y="11"/>
                  </a:lnTo>
                  <a:lnTo>
                    <a:pt x="42" y="14"/>
                  </a:lnTo>
                  <a:lnTo>
                    <a:pt x="45" y="18"/>
                  </a:lnTo>
                  <a:lnTo>
                    <a:pt x="88" y="28"/>
                  </a:lnTo>
                  <a:lnTo>
                    <a:pt x="98" y="43"/>
                  </a:lnTo>
                  <a:lnTo>
                    <a:pt x="108" y="43"/>
                  </a:lnTo>
                  <a:lnTo>
                    <a:pt x="109" y="49"/>
                  </a:lnTo>
                  <a:lnTo>
                    <a:pt x="99" y="59"/>
                  </a:lnTo>
                  <a:lnTo>
                    <a:pt x="153" y="53"/>
                  </a:lnTo>
                  <a:lnTo>
                    <a:pt x="144" y="44"/>
                  </a:lnTo>
                  <a:lnTo>
                    <a:pt x="132" y="44"/>
                  </a:lnTo>
                  <a:lnTo>
                    <a:pt x="133" y="37"/>
                  </a:lnTo>
                  <a:lnTo>
                    <a:pt x="120" y="34"/>
                  </a:lnTo>
                  <a:lnTo>
                    <a:pt x="95" y="16"/>
                  </a:lnTo>
                  <a:lnTo>
                    <a:pt x="52" y="0"/>
                  </a:lnTo>
                  <a:lnTo>
                    <a:pt x="22" y="5"/>
                  </a:lnTo>
                  <a:lnTo>
                    <a:pt x="0" y="2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80" name="Freeform 335"/>
            <p:cNvSpPr>
              <a:spLocks/>
            </p:cNvSpPr>
            <p:nvPr/>
          </p:nvSpPr>
          <p:spPr bwMode="auto">
            <a:xfrm>
              <a:off x="2487613" y="3268688"/>
              <a:ext cx="38100" cy="9525"/>
            </a:xfrm>
            <a:custGeom>
              <a:avLst/>
              <a:gdLst>
                <a:gd name="T0" fmla="*/ 0 w 23"/>
                <a:gd name="T1" fmla="*/ 2147483647 h 8"/>
                <a:gd name="T2" fmla="*/ 2147483647 w 23"/>
                <a:gd name="T3" fmla="*/ 2147483647 h 8"/>
                <a:gd name="T4" fmla="*/ 2147483647 w 23"/>
                <a:gd name="T5" fmla="*/ 2147483647 h 8"/>
                <a:gd name="T6" fmla="*/ 2147483647 w 23"/>
                <a:gd name="T7" fmla="*/ 0 h 8"/>
                <a:gd name="T8" fmla="*/ 2147483647 w 23"/>
                <a:gd name="T9" fmla="*/ 0 h 8"/>
                <a:gd name="T10" fmla="*/ 0 w 23"/>
                <a:gd name="T11" fmla="*/ 2147483647 h 8"/>
                <a:gd name="T12" fmla="*/ 0 60000 65536"/>
                <a:gd name="T13" fmla="*/ 0 60000 65536"/>
                <a:gd name="T14" fmla="*/ 0 60000 65536"/>
                <a:gd name="T15" fmla="*/ 0 60000 65536"/>
                <a:gd name="T16" fmla="*/ 0 60000 65536"/>
                <a:gd name="T17" fmla="*/ 0 60000 65536"/>
                <a:gd name="T18" fmla="*/ 0 w 23"/>
                <a:gd name="T19" fmla="*/ 0 h 8"/>
                <a:gd name="T20" fmla="*/ 23 w 23"/>
                <a:gd name="T21" fmla="*/ 8 h 8"/>
              </a:gdLst>
              <a:ahLst/>
              <a:cxnLst>
                <a:cxn ang="T12">
                  <a:pos x="T0" y="T1"/>
                </a:cxn>
                <a:cxn ang="T13">
                  <a:pos x="T2" y="T3"/>
                </a:cxn>
                <a:cxn ang="T14">
                  <a:pos x="T4" y="T5"/>
                </a:cxn>
                <a:cxn ang="T15">
                  <a:pos x="T6" y="T7"/>
                </a:cxn>
                <a:cxn ang="T16">
                  <a:pos x="T8" y="T9"/>
                </a:cxn>
                <a:cxn ang="T17">
                  <a:pos x="T10" y="T11"/>
                </a:cxn>
              </a:cxnLst>
              <a:rect l="T18" t="T19" r="T20" b="T21"/>
              <a:pathLst>
                <a:path w="23" h="8">
                  <a:moveTo>
                    <a:pt x="0" y="8"/>
                  </a:moveTo>
                  <a:lnTo>
                    <a:pt x="18" y="8"/>
                  </a:lnTo>
                  <a:lnTo>
                    <a:pt x="23" y="4"/>
                  </a:lnTo>
                  <a:lnTo>
                    <a:pt x="18" y="0"/>
                  </a:lnTo>
                  <a:lnTo>
                    <a:pt x="2" y="0"/>
                  </a:lnTo>
                  <a:lnTo>
                    <a:pt x="0" y="8"/>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81" name="Freeform 336"/>
            <p:cNvSpPr>
              <a:spLocks/>
            </p:cNvSpPr>
            <p:nvPr/>
          </p:nvSpPr>
          <p:spPr bwMode="auto">
            <a:xfrm>
              <a:off x="2487613" y="3268688"/>
              <a:ext cx="38100" cy="9525"/>
            </a:xfrm>
            <a:custGeom>
              <a:avLst/>
              <a:gdLst>
                <a:gd name="T0" fmla="*/ 0 w 23"/>
                <a:gd name="T1" fmla="*/ 2147483647 h 8"/>
                <a:gd name="T2" fmla="*/ 2147483647 w 23"/>
                <a:gd name="T3" fmla="*/ 2147483647 h 8"/>
                <a:gd name="T4" fmla="*/ 2147483647 w 23"/>
                <a:gd name="T5" fmla="*/ 2147483647 h 8"/>
                <a:gd name="T6" fmla="*/ 2147483647 w 23"/>
                <a:gd name="T7" fmla="*/ 0 h 8"/>
                <a:gd name="T8" fmla="*/ 2147483647 w 23"/>
                <a:gd name="T9" fmla="*/ 0 h 8"/>
                <a:gd name="T10" fmla="*/ 0 w 23"/>
                <a:gd name="T11" fmla="*/ 2147483647 h 8"/>
                <a:gd name="T12" fmla="*/ 0 60000 65536"/>
                <a:gd name="T13" fmla="*/ 0 60000 65536"/>
                <a:gd name="T14" fmla="*/ 0 60000 65536"/>
                <a:gd name="T15" fmla="*/ 0 60000 65536"/>
                <a:gd name="T16" fmla="*/ 0 60000 65536"/>
                <a:gd name="T17" fmla="*/ 0 60000 65536"/>
                <a:gd name="T18" fmla="*/ 0 w 23"/>
                <a:gd name="T19" fmla="*/ 0 h 8"/>
                <a:gd name="T20" fmla="*/ 23 w 23"/>
                <a:gd name="T21" fmla="*/ 8 h 8"/>
              </a:gdLst>
              <a:ahLst/>
              <a:cxnLst>
                <a:cxn ang="T12">
                  <a:pos x="T0" y="T1"/>
                </a:cxn>
                <a:cxn ang="T13">
                  <a:pos x="T2" y="T3"/>
                </a:cxn>
                <a:cxn ang="T14">
                  <a:pos x="T4" y="T5"/>
                </a:cxn>
                <a:cxn ang="T15">
                  <a:pos x="T6" y="T7"/>
                </a:cxn>
                <a:cxn ang="T16">
                  <a:pos x="T8" y="T9"/>
                </a:cxn>
                <a:cxn ang="T17">
                  <a:pos x="T10" y="T11"/>
                </a:cxn>
              </a:cxnLst>
              <a:rect l="T18" t="T19" r="T20" b="T21"/>
              <a:pathLst>
                <a:path w="23" h="8">
                  <a:moveTo>
                    <a:pt x="0" y="8"/>
                  </a:moveTo>
                  <a:lnTo>
                    <a:pt x="18" y="8"/>
                  </a:lnTo>
                  <a:lnTo>
                    <a:pt x="23" y="4"/>
                  </a:lnTo>
                  <a:lnTo>
                    <a:pt x="18" y="0"/>
                  </a:lnTo>
                  <a:lnTo>
                    <a:pt x="2" y="0"/>
                  </a:lnTo>
                  <a:lnTo>
                    <a:pt x="0" y="8"/>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82" name="Freeform 337"/>
            <p:cNvSpPr>
              <a:spLocks/>
            </p:cNvSpPr>
            <p:nvPr/>
          </p:nvSpPr>
          <p:spPr bwMode="auto">
            <a:xfrm>
              <a:off x="2624138" y="3322663"/>
              <a:ext cx="12700" cy="15875"/>
            </a:xfrm>
            <a:custGeom>
              <a:avLst/>
              <a:gdLst>
                <a:gd name="T0" fmla="*/ 0 w 8"/>
                <a:gd name="T1" fmla="*/ 2147483647 h 10"/>
                <a:gd name="T2" fmla="*/ 0 w 8"/>
                <a:gd name="T3" fmla="*/ 2147483647 h 10"/>
                <a:gd name="T4" fmla="*/ 2147483647 w 8"/>
                <a:gd name="T5" fmla="*/ 2147483647 h 10"/>
                <a:gd name="T6" fmla="*/ 2147483647 w 8"/>
                <a:gd name="T7" fmla="*/ 0 h 10"/>
                <a:gd name="T8" fmla="*/ 0 w 8"/>
                <a:gd name="T9" fmla="*/ 2147483647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3"/>
                  </a:moveTo>
                  <a:lnTo>
                    <a:pt x="0" y="10"/>
                  </a:lnTo>
                  <a:lnTo>
                    <a:pt x="8" y="5"/>
                  </a:lnTo>
                  <a:lnTo>
                    <a:pt x="6"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83" name="Freeform 338"/>
            <p:cNvSpPr>
              <a:spLocks/>
            </p:cNvSpPr>
            <p:nvPr/>
          </p:nvSpPr>
          <p:spPr bwMode="auto">
            <a:xfrm>
              <a:off x="2624138" y="3322663"/>
              <a:ext cx="12700" cy="15875"/>
            </a:xfrm>
            <a:custGeom>
              <a:avLst/>
              <a:gdLst>
                <a:gd name="T0" fmla="*/ 0 w 8"/>
                <a:gd name="T1" fmla="*/ 2147483647 h 10"/>
                <a:gd name="T2" fmla="*/ 0 w 8"/>
                <a:gd name="T3" fmla="*/ 2147483647 h 10"/>
                <a:gd name="T4" fmla="*/ 2147483647 w 8"/>
                <a:gd name="T5" fmla="*/ 2147483647 h 10"/>
                <a:gd name="T6" fmla="*/ 2147483647 w 8"/>
                <a:gd name="T7" fmla="*/ 0 h 10"/>
                <a:gd name="T8" fmla="*/ 0 w 8"/>
                <a:gd name="T9" fmla="*/ 2147483647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3"/>
                  </a:moveTo>
                  <a:lnTo>
                    <a:pt x="0" y="10"/>
                  </a:lnTo>
                  <a:lnTo>
                    <a:pt x="8" y="5"/>
                  </a:lnTo>
                  <a:lnTo>
                    <a:pt x="6"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84" name="Freeform 339"/>
            <p:cNvSpPr>
              <a:spLocks/>
            </p:cNvSpPr>
            <p:nvPr/>
          </p:nvSpPr>
          <p:spPr bwMode="auto">
            <a:xfrm>
              <a:off x="2636838" y="3367113"/>
              <a:ext cx="9525" cy="9525"/>
            </a:xfrm>
            <a:custGeom>
              <a:avLst/>
              <a:gdLst>
                <a:gd name="T0" fmla="*/ 0 w 5"/>
                <a:gd name="T1" fmla="*/ 0 h 6"/>
                <a:gd name="T2" fmla="*/ 2147483647 w 5"/>
                <a:gd name="T3" fmla="*/ 2147483647 h 6"/>
                <a:gd name="T4" fmla="*/ 0 w 5"/>
                <a:gd name="T5" fmla="*/ 0 h 6"/>
                <a:gd name="T6" fmla="*/ 0 60000 65536"/>
                <a:gd name="T7" fmla="*/ 0 60000 65536"/>
                <a:gd name="T8" fmla="*/ 0 60000 65536"/>
                <a:gd name="T9" fmla="*/ 0 w 5"/>
                <a:gd name="T10" fmla="*/ 0 h 6"/>
                <a:gd name="T11" fmla="*/ 5 w 5"/>
                <a:gd name="T12" fmla="*/ 6 h 6"/>
              </a:gdLst>
              <a:ahLst/>
              <a:cxnLst>
                <a:cxn ang="T6">
                  <a:pos x="T0" y="T1"/>
                </a:cxn>
                <a:cxn ang="T7">
                  <a:pos x="T2" y="T3"/>
                </a:cxn>
                <a:cxn ang="T8">
                  <a:pos x="T4" y="T5"/>
                </a:cxn>
              </a:cxnLst>
              <a:rect l="T9" t="T10" r="T11" b="T12"/>
              <a:pathLst>
                <a:path w="5" h="6">
                  <a:moveTo>
                    <a:pt x="0" y="0"/>
                  </a:moveTo>
                  <a:lnTo>
                    <a:pt x="5" y="6"/>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85" name="Line 340"/>
            <p:cNvSpPr>
              <a:spLocks noChangeShapeType="1"/>
            </p:cNvSpPr>
            <p:nvPr/>
          </p:nvSpPr>
          <p:spPr bwMode="auto">
            <a:xfrm>
              <a:off x="2636838" y="3367113"/>
              <a:ext cx="9525" cy="952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86" name="Freeform 341"/>
            <p:cNvSpPr>
              <a:spLocks/>
            </p:cNvSpPr>
            <p:nvPr/>
          </p:nvSpPr>
          <p:spPr bwMode="auto">
            <a:xfrm>
              <a:off x="2214563" y="3084538"/>
              <a:ext cx="22225" cy="38100"/>
            </a:xfrm>
            <a:custGeom>
              <a:avLst/>
              <a:gdLst>
                <a:gd name="T0" fmla="*/ 2147483647 w 12"/>
                <a:gd name="T1" fmla="*/ 0 h 26"/>
                <a:gd name="T2" fmla="*/ 0 w 12"/>
                <a:gd name="T3" fmla="*/ 2147483647 h 26"/>
                <a:gd name="T4" fmla="*/ 2147483647 w 12"/>
                <a:gd name="T5" fmla="*/ 2147483647 h 26"/>
                <a:gd name="T6" fmla="*/ 2147483647 w 12"/>
                <a:gd name="T7" fmla="*/ 2147483647 h 26"/>
                <a:gd name="T8" fmla="*/ 2147483647 w 12"/>
                <a:gd name="T9" fmla="*/ 0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0"/>
                  </a:moveTo>
                  <a:lnTo>
                    <a:pt x="0" y="10"/>
                  </a:lnTo>
                  <a:lnTo>
                    <a:pt x="10" y="26"/>
                  </a:lnTo>
                  <a:lnTo>
                    <a:pt x="12" y="9"/>
                  </a:lnTo>
                  <a:lnTo>
                    <a:pt x="6"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87" name="Freeform 342"/>
            <p:cNvSpPr>
              <a:spLocks/>
            </p:cNvSpPr>
            <p:nvPr/>
          </p:nvSpPr>
          <p:spPr bwMode="auto">
            <a:xfrm>
              <a:off x="2214563" y="3084538"/>
              <a:ext cx="22225" cy="38100"/>
            </a:xfrm>
            <a:custGeom>
              <a:avLst/>
              <a:gdLst>
                <a:gd name="T0" fmla="*/ 2147483647 w 12"/>
                <a:gd name="T1" fmla="*/ 0 h 26"/>
                <a:gd name="T2" fmla="*/ 0 w 12"/>
                <a:gd name="T3" fmla="*/ 2147483647 h 26"/>
                <a:gd name="T4" fmla="*/ 2147483647 w 12"/>
                <a:gd name="T5" fmla="*/ 2147483647 h 26"/>
                <a:gd name="T6" fmla="*/ 2147483647 w 12"/>
                <a:gd name="T7" fmla="*/ 2147483647 h 26"/>
                <a:gd name="T8" fmla="*/ 2147483647 w 12"/>
                <a:gd name="T9" fmla="*/ 0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0"/>
                  </a:moveTo>
                  <a:lnTo>
                    <a:pt x="0" y="10"/>
                  </a:lnTo>
                  <a:lnTo>
                    <a:pt x="10" y="26"/>
                  </a:lnTo>
                  <a:lnTo>
                    <a:pt x="12" y="9"/>
                  </a:lnTo>
                  <a:lnTo>
                    <a:pt x="6"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88" name="Freeform 343"/>
            <p:cNvSpPr>
              <a:spLocks/>
            </p:cNvSpPr>
            <p:nvPr/>
          </p:nvSpPr>
          <p:spPr bwMode="auto">
            <a:xfrm>
              <a:off x="2328863" y="3187725"/>
              <a:ext cx="19050" cy="12700"/>
            </a:xfrm>
            <a:custGeom>
              <a:avLst/>
              <a:gdLst>
                <a:gd name="T0" fmla="*/ 0 w 9"/>
                <a:gd name="T1" fmla="*/ 2147483647 h 7"/>
                <a:gd name="T2" fmla="*/ 2147483647 w 9"/>
                <a:gd name="T3" fmla="*/ 2147483647 h 7"/>
                <a:gd name="T4" fmla="*/ 2147483647 w 9"/>
                <a:gd name="T5" fmla="*/ 0 h 7"/>
                <a:gd name="T6" fmla="*/ 0 w 9"/>
                <a:gd name="T7" fmla="*/ 2147483647 h 7"/>
                <a:gd name="T8" fmla="*/ 0 60000 65536"/>
                <a:gd name="T9" fmla="*/ 0 60000 65536"/>
                <a:gd name="T10" fmla="*/ 0 60000 65536"/>
                <a:gd name="T11" fmla="*/ 0 60000 65536"/>
                <a:gd name="T12" fmla="*/ 0 w 9"/>
                <a:gd name="T13" fmla="*/ 0 h 7"/>
                <a:gd name="T14" fmla="*/ 9 w 9"/>
                <a:gd name="T15" fmla="*/ 7 h 7"/>
              </a:gdLst>
              <a:ahLst/>
              <a:cxnLst>
                <a:cxn ang="T8">
                  <a:pos x="T0" y="T1"/>
                </a:cxn>
                <a:cxn ang="T9">
                  <a:pos x="T2" y="T3"/>
                </a:cxn>
                <a:cxn ang="T10">
                  <a:pos x="T4" y="T5"/>
                </a:cxn>
                <a:cxn ang="T11">
                  <a:pos x="T6" y="T7"/>
                </a:cxn>
              </a:cxnLst>
              <a:rect l="T12" t="T13" r="T14" b="T15"/>
              <a:pathLst>
                <a:path w="9" h="7">
                  <a:moveTo>
                    <a:pt x="0" y="7"/>
                  </a:moveTo>
                  <a:lnTo>
                    <a:pt x="5" y="7"/>
                  </a:lnTo>
                  <a:lnTo>
                    <a:pt x="9" y="0"/>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89" name="Freeform 344"/>
            <p:cNvSpPr>
              <a:spLocks/>
            </p:cNvSpPr>
            <p:nvPr/>
          </p:nvSpPr>
          <p:spPr bwMode="auto">
            <a:xfrm>
              <a:off x="2328863" y="3187725"/>
              <a:ext cx="19050" cy="12700"/>
            </a:xfrm>
            <a:custGeom>
              <a:avLst/>
              <a:gdLst>
                <a:gd name="T0" fmla="*/ 0 w 9"/>
                <a:gd name="T1" fmla="*/ 2147483647 h 7"/>
                <a:gd name="T2" fmla="*/ 2147483647 w 9"/>
                <a:gd name="T3" fmla="*/ 2147483647 h 7"/>
                <a:gd name="T4" fmla="*/ 2147483647 w 9"/>
                <a:gd name="T5" fmla="*/ 0 h 7"/>
                <a:gd name="T6" fmla="*/ 0 w 9"/>
                <a:gd name="T7" fmla="*/ 2147483647 h 7"/>
                <a:gd name="T8" fmla="*/ 0 60000 65536"/>
                <a:gd name="T9" fmla="*/ 0 60000 65536"/>
                <a:gd name="T10" fmla="*/ 0 60000 65536"/>
                <a:gd name="T11" fmla="*/ 0 60000 65536"/>
                <a:gd name="T12" fmla="*/ 0 w 9"/>
                <a:gd name="T13" fmla="*/ 0 h 7"/>
                <a:gd name="T14" fmla="*/ 9 w 9"/>
                <a:gd name="T15" fmla="*/ 7 h 7"/>
              </a:gdLst>
              <a:ahLst/>
              <a:cxnLst>
                <a:cxn ang="T8">
                  <a:pos x="T0" y="T1"/>
                </a:cxn>
                <a:cxn ang="T9">
                  <a:pos x="T2" y="T3"/>
                </a:cxn>
                <a:cxn ang="T10">
                  <a:pos x="T4" y="T5"/>
                </a:cxn>
                <a:cxn ang="T11">
                  <a:pos x="T6" y="T7"/>
                </a:cxn>
              </a:cxnLst>
              <a:rect l="T12" t="T13" r="T14" b="T15"/>
              <a:pathLst>
                <a:path w="9" h="7">
                  <a:moveTo>
                    <a:pt x="0" y="7"/>
                  </a:moveTo>
                  <a:lnTo>
                    <a:pt x="5" y="7"/>
                  </a:lnTo>
                  <a:lnTo>
                    <a:pt x="9"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390" name="Freeform 345"/>
            <p:cNvSpPr>
              <a:spLocks/>
            </p:cNvSpPr>
            <p:nvPr/>
          </p:nvSpPr>
          <p:spPr bwMode="auto">
            <a:xfrm>
              <a:off x="2212975" y="3044850"/>
              <a:ext cx="30163" cy="1588"/>
            </a:xfrm>
            <a:custGeom>
              <a:avLst/>
              <a:gdLst>
                <a:gd name="T0" fmla="*/ 0 w 17"/>
                <a:gd name="T1" fmla="*/ 0 h 3"/>
                <a:gd name="T2" fmla="*/ 2147483647 w 17"/>
                <a:gd name="T3" fmla="*/ 101287934 h 3"/>
                <a:gd name="T4" fmla="*/ 0 w 17"/>
                <a:gd name="T5" fmla="*/ 0 h 3"/>
                <a:gd name="T6" fmla="*/ 0 60000 65536"/>
                <a:gd name="T7" fmla="*/ 0 60000 65536"/>
                <a:gd name="T8" fmla="*/ 0 60000 65536"/>
                <a:gd name="T9" fmla="*/ 0 w 17"/>
                <a:gd name="T10" fmla="*/ 0 h 3"/>
                <a:gd name="T11" fmla="*/ 17 w 17"/>
                <a:gd name="T12" fmla="*/ 3 h 3"/>
              </a:gdLst>
              <a:ahLst/>
              <a:cxnLst>
                <a:cxn ang="T6">
                  <a:pos x="T0" y="T1"/>
                </a:cxn>
                <a:cxn ang="T7">
                  <a:pos x="T2" y="T3"/>
                </a:cxn>
                <a:cxn ang="T8">
                  <a:pos x="T4" y="T5"/>
                </a:cxn>
              </a:cxnLst>
              <a:rect l="T9" t="T10" r="T11" b="T12"/>
              <a:pathLst>
                <a:path w="17" h="3">
                  <a:moveTo>
                    <a:pt x="0" y="0"/>
                  </a:moveTo>
                  <a:lnTo>
                    <a:pt x="17" y="3"/>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1" name="Line 346"/>
            <p:cNvSpPr>
              <a:spLocks noChangeShapeType="1"/>
            </p:cNvSpPr>
            <p:nvPr/>
          </p:nvSpPr>
          <p:spPr bwMode="auto">
            <a:xfrm>
              <a:off x="2212975" y="3044850"/>
              <a:ext cx="30163" cy="1588"/>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2" name="Freeform 347"/>
            <p:cNvSpPr>
              <a:spLocks/>
            </p:cNvSpPr>
            <p:nvPr/>
          </p:nvSpPr>
          <p:spPr bwMode="auto">
            <a:xfrm>
              <a:off x="2251075" y="3038500"/>
              <a:ext cx="14288" cy="7938"/>
            </a:xfrm>
            <a:custGeom>
              <a:avLst/>
              <a:gdLst>
                <a:gd name="T0" fmla="*/ 0 w 6"/>
                <a:gd name="T1" fmla="*/ 0 h 6"/>
                <a:gd name="T2" fmla="*/ 2147483647 w 6"/>
                <a:gd name="T3" fmla="*/ 2147483647 h 6"/>
                <a:gd name="T4" fmla="*/ 0 w 6"/>
                <a:gd name="T5" fmla="*/ 0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0" y="0"/>
                  </a:moveTo>
                  <a:lnTo>
                    <a:pt x="6" y="6"/>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3" name="Line 348"/>
            <p:cNvSpPr>
              <a:spLocks noChangeShapeType="1"/>
            </p:cNvSpPr>
            <p:nvPr/>
          </p:nvSpPr>
          <p:spPr bwMode="auto">
            <a:xfrm>
              <a:off x="2251075" y="3038500"/>
              <a:ext cx="14288" cy="7938"/>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4" name="Freeform 349"/>
            <p:cNvSpPr>
              <a:spLocks/>
            </p:cNvSpPr>
            <p:nvPr/>
          </p:nvSpPr>
          <p:spPr bwMode="auto">
            <a:xfrm>
              <a:off x="2251075" y="3046438"/>
              <a:ext cx="14288" cy="14287"/>
            </a:xfrm>
            <a:custGeom>
              <a:avLst/>
              <a:gdLst>
                <a:gd name="T0" fmla="*/ 2147483647 w 6"/>
                <a:gd name="T1" fmla="*/ 0 h 8"/>
                <a:gd name="T2" fmla="*/ 0 w 6"/>
                <a:gd name="T3" fmla="*/ 2147483647 h 8"/>
                <a:gd name="T4" fmla="*/ 2147483647 w 6"/>
                <a:gd name="T5" fmla="*/ 0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6" y="0"/>
                  </a:moveTo>
                  <a:lnTo>
                    <a:pt x="0" y="8"/>
                  </a:lnTo>
                  <a:lnTo>
                    <a:pt x="6"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5" name="Line 350"/>
            <p:cNvSpPr>
              <a:spLocks noChangeShapeType="1"/>
            </p:cNvSpPr>
            <p:nvPr/>
          </p:nvSpPr>
          <p:spPr bwMode="auto">
            <a:xfrm flipH="1">
              <a:off x="2251075" y="3046438"/>
              <a:ext cx="14288" cy="14287"/>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6" name="Freeform 351"/>
            <p:cNvSpPr>
              <a:spLocks/>
            </p:cNvSpPr>
            <p:nvPr/>
          </p:nvSpPr>
          <p:spPr bwMode="auto">
            <a:xfrm>
              <a:off x="2266950" y="3075013"/>
              <a:ext cx="14288" cy="9525"/>
            </a:xfrm>
            <a:custGeom>
              <a:avLst/>
              <a:gdLst>
                <a:gd name="T0" fmla="*/ 0 w 9"/>
                <a:gd name="T1" fmla="*/ 0 h 6"/>
                <a:gd name="T2" fmla="*/ 2147483647 w 9"/>
                <a:gd name="T3" fmla="*/ 2147483647 h 6"/>
                <a:gd name="T4" fmla="*/ 0 w 9"/>
                <a:gd name="T5" fmla="*/ 0 h 6"/>
                <a:gd name="T6" fmla="*/ 0 60000 65536"/>
                <a:gd name="T7" fmla="*/ 0 60000 65536"/>
                <a:gd name="T8" fmla="*/ 0 60000 65536"/>
                <a:gd name="T9" fmla="*/ 0 w 9"/>
                <a:gd name="T10" fmla="*/ 0 h 6"/>
                <a:gd name="T11" fmla="*/ 9 w 9"/>
                <a:gd name="T12" fmla="*/ 6 h 6"/>
              </a:gdLst>
              <a:ahLst/>
              <a:cxnLst>
                <a:cxn ang="T6">
                  <a:pos x="T0" y="T1"/>
                </a:cxn>
                <a:cxn ang="T7">
                  <a:pos x="T2" y="T3"/>
                </a:cxn>
                <a:cxn ang="T8">
                  <a:pos x="T4" y="T5"/>
                </a:cxn>
              </a:cxnLst>
              <a:rect l="T9" t="T10" r="T11" b="T12"/>
              <a:pathLst>
                <a:path w="9" h="6">
                  <a:moveTo>
                    <a:pt x="0" y="0"/>
                  </a:moveTo>
                  <a:lnTo>
                    <a:pt x="9" y="6"/>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7" name="Line 352"/>
            <p:cNvSpPr>
              <a:spLocks noChangeShapeType="1"/>
            </p:cNvSpPr>
            <p:nvPr/>
          </p:nvSpPr>
          <p:spPr bwMode="auto">
            <a:xfrm>
              <a:off x="2266950" y="3075013"/>
              <a:ext cx="14288" cy="952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8" name="Freeform 353"/>
            <p:cNvSpPr>
              <a:spLocks/>
            </p:cNvSpPr>
            <p:nvPr/>
          </p:nvSpPr>
          <p:spPr bwMode="auto">
            <a:xfrm>
              <a:off x="2278063" y="3084538"/>
              <a:ext cx="3175" cy="12700"/>
            </a:xfrm>
            <a:custGeom>
              <a:avLst/>
              <a:gdLst>
                <a:gd name="T0" fmla="*/ 2147483647 w 2"/>
                <a:gd name="T1" fmla="*/ 0 h 9"/>
                <a:gd name="T2" fmla="*/ 0 w 2"/>
                <a:gd name="T3" fmla="*/ 2147483647 h 9"/>
                <a:gd name="T4" fmla="*/ 2147483647 w 2"/>
                <a:gd name="T5" fmla="*/ 0 h 9"/>
                <a:gd name="T6" fmla="*/ 0 60000 65536"/>
                <a:gd name="T7" fmla="*/ 0 60000 65536"/>
                <a:gd name="T8" fmla="*/ 0 60000 65536"/>
                <a:gd name="T9" fmla="*/ 0 w 2"/>
                <a:gd name="T10" fmla="*/ 0 h 9"/>
                <a:gd name="T11" fmla="*/ 2 w 2"/>
                <a:gd name="T12" fmla="*/ 9 h 9"/>
              </a:gdLst>
              <a:ahLst/>
              <a:cxnLst>
                <a:cxn ang="T6">
                  <a:pos x="T0" y="T1"/>
                </a:cxn>
                <a:cxn ang="T7">
                  <a:pos x="T2" y="T3"/>
                </a:cxn>
                <a:cxn ang="T8">
                  <a:pos x="T4" y="T5"/>
                </a:cxn>
              </a:cxnLst>
              <a:rect l="T9" t="T10" r="T11" b="T12"/>
              <a:pathLst>
                <a:path w="2" h="9">
                  <a:moveTo>
                    <a:pt x="2" y="0"/>
                  </a:moveTo>
                  <a:lnTo>
                    <a:pt x="0" y="9"/>
                  </a:lnTo>
                  <a:lnTo>
                    <a:pt x="2"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399" name="Line 354"/>
            <p:cNvSpPr>
              <a:spLocks noChangeShapeType="1"/>
            </p:cNvSpPr>
            <p:nvPr/>
          </p:nvSpPr>
          <p:spPr bwMode="auto">
            <a:xfrm flipH="1">
              <a:off x="2278063" y="3084538"/>
              <a:ext cx="3175" cy="1270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0" name="Freeform 355"/>
            <p:cNvSpPr>
              <a:spLocks/>
            </p:cNvSpPr>
            <p:nvPr/>
          </p:nvSpPr>
          <p:spPr bwMode="auto">
            <a:xfrm>
              <a:off x="2290763" y="3097238"/>
              <a:ext cx="7937" cy="15875"/>
            </a:xfrm>
            <a:custGeom>
              <a:avLst/>
              <a:gdLst>
                <a:gd name="T0" fmla="*/ 0 w 5"/>
                <a:gd name="T1" fmla="*/ 0 h 8"/>
                <a:gd name="T2" fmla="*/ 2147483647 w 5"/>
                <a:gd name="T3" fmla="*/ 2147483647 h 8"/>
                <a:gd name="T4" fmla="*/ 0 w 5"/>
                <a:gd name="T5" fmla="*/ 0 h 8"/>
                <a:gd name="T6" fmla="*/ 0 60000 65536"/>
                <a:gd name="T7" fmla="*/ 0 60000 65536"/>
                <a:gd name="T8" fmla="*/ 0 60000 65536"/>
                <a:gd name="T9" fmla="*/ 0 w 5"/>
                <a:gd name="T10" fmla="*/ 0 h 8"/>
                <a:gd name="T11" fmla="*/ 5 w 5"/>
                <a:gd name="T12" fmla="*/ 8 h 8"/>
              </a:gdLst>
              <a:ahLst/>
              <a:cxnLst>
                <a:cxn ang="T6">
                  <a:pos x="T0" y="T1"/>
                </a:cxn>
                <a:cxn ang="T7">
                  <a:pos x="T2" y="T3"/>
                </a:cxn>
                <a:cxn ang="T8">
                  <a:pos x="T4" y="T5"/>
                </a:cxn>
              </a:cxnLst>
              <a:rect l="T9" t="T10" r="T11" b="T12"/>
              <a:pathLst>
                <a:path w="5" h="8">
                  <a:moveTo>
                    <a:pt x="0" y="0"/>
                  </a:moveTo>
                  <a:lnTo>
                    <a:pt x="5" y="8"/>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1" name="Line 356"/>
            <p:cNvSpPr>
              <a:spLocks noChangeShapeType="1"/>
            </p:cNvSpPr>
            <p:nvPr/>
          </p:nvSpPr>
          <p:spPr bwMode="auto">
            <a:xfrm>
              <a:off x="2290763" y="3097238"/>
              <a:ext cx="7937" cy="158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2" name="Freeform 357"/>
            <p:cNvSpPr>
              <a:spLocks/>
            </p:cNvSpPr>
            <p:nvPr/>
          </p:nvSpPr>
          <p:spPr bwMode="auto">
            <a:xfrm>
              <a:off x="2293938" y="3122638"/>
              <a:ext cx="7937" cy="23812"/>
            </a:xfrm>
            <a:custGeom>
              <a:avLst/>
              <a:gdLst>
                <a:gd name="T0" fmla="*/ 0 w 5"/>
                <a:gd name="T1" fmla="*/ 0 h 15"/>
                <a:gd name="T2" fmla="*/ 2147483647 w 5"/>
                <a:gd name="T3" fmla="*/ 2147483647 h 15"/>
                <a:gd name="T4" fmla="*/ 0 w 5"/>
                <a:gd name="T5" fmla="*/ 0 h 15"/>
                <a:gd name="T6" fmla="*/ 0 60000 65536"/>
                <a:gd name="T7" fmla="*/ 0 60000 65536"/>
                <a:gd name="T8" fmla="*/ 0 60000 65536"/>
                <a:gd name="T9" fmla="*/ 0 w 5"/>
                <a:gd name="T10" fmla="*/ 0 h 15"/>
                <a:gd name="T11" fmla="*/ 5 w 5"/>
                <a:gd name="T12" fmla="*/ 15 h 15"/>
              </a:gdLst>
              <a:ahLst/>
              <a:cxnLst>
                <a:cxn ang="T6">
                  <a:pos x="T0" y="T1"/>
                </a:cxn>
                <a:cxn ang="T7">
                  <a:pos x="T2" y="T3"/>
                </a:cxn>
                <a:cxn ang="T8">
                  <a:pos x="T4" y="T5"/>
                </a:cxn>
              </a:cxnLst>
              <a:rect l="T9" t="T10" r="T11" b="T12"/>
              <a:pathLst>
                <a:path w="5" h="15">
                  <a:moveTo>
                    <a:pt x="0" y="0"/>
                  </a:moveTo>
                  <a:lnTo>
                    <a:pt x="5" y="15"/>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3" name="Line 358"/>
            <p:cNvSpPr>
              <a:spLocks noChangeShapeType="1"/>
            </p:cNvSpPr>
            <p:nvPr/>
          </p:nvSpPr>
          <p:spPr bwMode="auto">
            <a:xfrm>
              <a:off x="2293938" y="3122638"/>
              <a:ext cx="7937" cy="23812"/>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4" name="Freeform 359"/>
            <p:cNvSpPr>
              <a:spLocks/>
            </p:cNvSpPr>
            <p:nvPr/>
          </p:nvSpPr>
          <p:spPr bwMode="auto">
            <a:xfrm>
              <a:off x="2317750" y="3146450"/>
              <a:ext cx="11113" cy="7938"/>
            </a:xfrm>
            <a:custGeom>
              <a:avLst/>
              <a:gdLst>
                <a:gd name="T0" fmla="*/ 0 w 7"/>
                <a:gd name="T1" fmla="*/ 0 h 4"/>
                <a:gd name="T2" fmla="*/ 2147483647 w 7"/>
                <a:gd name="T3" fmla="*/ 2147483647 h 4"/>
                <a:gd name="T4" fmla="*/ 0 w 7"/>
                <a:gd name="T5" fmla="*/ 0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0"/>
                  </a:moveTo>
                  <a:lnTo>
                    <a:pt x="7" y="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5" name="Line 360"/>
            <p:cNvSpPr>
              <a:spLocks noChangeShapeType="1"/>
            </p:cNvSpPr>
            <p:nvPr/>
          </p:nvSpPr>
          <p:spPr bwMode="auto">
            <a:xfrm>
              <a:off x="2317750" y="3146450"/>
              <a:ext cx="11113" cy="7938"/>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6" name="Freeform 361"/>
            <p:cNvSpPr>
              <a:spLocks/>
            </p:cNvSpPr>
            <p:nvPr/>
          </p:nvSpPr>
          <p:spPr bwMode="auto">
            <a:xfrm>
              <a:off x="2317750" y="3154388"/>
              <a:ext cx="11113" cy="12700"/>
            </a:xfrm>
            <a:custGeom>
              <a:avLst/>
              <a:gdLst>
                <a:gd name="T0" fmla="*/ 2147483647 w 7"/>
                <a:gd name="T1" fmla="*/ 0 h 7"/>
                <a:gd name="T2" fmla="*/ 0 w 7"/>
                <a:gd name="T3" fmla="*/ 2147483647 h 7"/>
                <a:gd name="T4" fmla="*/ 2147483647 w 7"/>
                <a:gd name="T5" fmla="*/ 0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7" y="0"/>
                  </a:moveTo>
                  <a:lnTo>
                    <a:pt x="0" y="7"/>
                  </a:lnTo>
                  <a:lnTo>
                    <a:pt x="7"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7" name="Line 362"/>
            <p:cNvSpPr>
              <a:spLocks noChangeShapeType="1"/>
            </p:cNvSpPr>
            <p:nvPr/>
          </p:nvSpPr>
          <p:spPr bwMode="auto">
            <a:xfrm flipH="1">
              <a:off x="2317750" y="3154388"/>
              <a:ext cx="11113" cy="1270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8" name="Freeform 363"/>
            <p:cNvSpPr>
              <a:spLocks/>
            </p:cNvSpPr>
            <p:nvPr/>
          </p:nvSpPr>
          <p:spPr bwMode="auto">
            <a:xfrm>
              <a:off x="2347913" y="3160738"/>
              <a:ext cx="7937" cy="3175"/>
            </a:xfrm>
            <a:custGeom>
              <a:avLst/>
              <a:gdLst>
                <a:gd name="T0" fmla="*/ 0 w 6"/>
                <a:gd name="T1" fmla="*/ 0 h 1"/>
                <a:gd name="T2" fmla="*/ 2147483647 w 6"/>
                <a:gd name="T3" fmla="*/ 0 h 1"/>
                <a:gd name="T4" fmla="*/ 0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6"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09" name="Line 364"/>
            <p:cNvSpPr>
              <a:spLocks noChangeShapeType="1"/>
            </p:cNvSpPr>
            <p:nvPr/>
          </p:nvSpPr>
          <p:spPr bwMode="auto">
            <a:xfrm>
              <a:off x="2347913" y="3160738"/>
              <a:ext cx="7937" cy="31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10" name="Freeform 365"/>
            <p:cNvSpPr>
              <a:spLocks/>
            </p:cNvSpPr>
            <p:nvPr/>
          </p:nvSpPr>
          <p:spPr bwMode="auto">
            <a:xfrm>
              <a:off x="2359025" y="3173438"/>
              <a:ext cx="9525" cy="3175"/>
            </a:xfrm>
            <a:custGeom>
              <a:avLst/>
              <a:gdLst>
                <a:gd name="T0" fmla="*/ 0 w 7"/>
                <a:gd name="T1" fmla="*/ 202512085 h 3"/>
                <a:gd name="T2" fmla="*/ 2147483647 w 7"/>
                <a:gd name="T3" fmla="*/ 0 h 3"/>
                <a:gd name="T4" fmla="*/ 0 w 7"/>
                <a:gd name="T5" fmla="*/ 202512085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lnTo>
                    <a:pt x="7"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411" name="Line 366"/>
            <p:cNvSpPr>
              <a:spLocks noChangeShapeType="1"/>
            </p:cNvSpPr>
            <p:nvPr/>
          </p:nvSpPr>
          <p:spPr bwMode="auto">
            <a:xfrm flipV="1">
              <a:off x="2359025" y="3173438"/>
              <a:ext cx="9525" cy="31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412" name="Freeform 367"/>
            <p:cNvSpPr>
              <a:spLocks/>
            </p:cNvSpPr>
            <p:nvPr/>
          </p:nvSpPr>
          <p:spPr bwMode="auto">
            <a:xfrm>
              <a:off x="2368550" y="3173438"/>
              <a:ext cx="15875" cy="3175"/>
            </a:xfrm>
            <a:custGeom>
              <a:avLst/>
              <a:gdLst>
                <a:gd name="T0" fmla="*/ 0 w 9"/>
                <a:gd name="T1" fmla="*/ 0 h 3"/>
                <a:gd name="T2" fmla="*/ 2147483647 w 9"/>
                <a:gd name="T3" fmla="*/ 202512085 h 3"/>
                <a:gd name="T4" fmla="*/ 0 w 9"/>
                <a:gd name="T5" fmla="*/ 0 h 3"/>
                <a:gd name="T6" fmla="*/ 0 60000 65536"/>
                <a:gd name="T7" fmla="*/ 0 60000 65536"/>
                <a:gd name="T8" fmla="*/ 0 60000 65536"/>
                <a:gd name="T9" fmla="*/ 0 w 9"/>
                <a:gd name="T10" fmla="*/ 0 h 3"/>
                <a:gd name="T11" fmla="*/ 9 w 9"/>
                <a:gd name="T12" fmla="*/ 3 h 3"/>
              </a:gdLst>
              <a:ahLst/>
              <a:cxnLst>
                <a:cxn ang="T6">
                  <a:pos x="T0" y="T1"/>
                </a:cxn>
                <a:cxn ang="T7">
                  <a:pos x="T2" y="T3"/>
                </a:cxn>
                <a:cxn ang="T8">
                  <a:pos x="T4" y="T5"/>
                </a:cxn>
              </a:cxnLst>
              <a:rect l="T9" t="T10" r="T11" b="T12"/>
              <a:pathLst>
                <a:path w="9" h="3">
                  <a:moveTo>
                    <a:pt x="0" y="0"/>
                  </a:moveTo>
                  <a:lnTo>
                    <a:pt x="9" y="3"/>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413" name="Line 368"/>
            <p:cNvSpPr>
              <a:spLocks noChangeShapeType="1"/>
            </p:cNvSpPr>
            <p:nvPr/>
          </p:nvSpPr>
          <p:spPr bwMode="auto">
            <a:xfrm>
              <a:off x="2368550" y="3173438"/>
              <a:ext cx="15875" cy="31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Narrow" pitchFamily="34" charset="0"/>
                <a:cs typeface="+mn-cs"/>
              </a:endParaRPr>
            </a:p>
          </p:txBody>
        </p:sp>
        <p:sp>
          <p:nvSpPr>
            <p:cNvPr id="2414" name="Freeform 369"/>
            <p:cNvSpPr>
              <a:spLocks/>
            </p:cNvSpPr>
            <p:nvPr/>
          </p:nvSpPr>
          <p:spPr bwMode="auto">
            <a:xfrm>
              <a:off x="2130425" y="3097238"/>
              <a:ext cx="14288" cy="0"/>
            </a:xfrm>
            <a:custGeom>
              <a:avLst/>
              <a:gdLst>
                <a:gd name="T0" fmla="*/ 0 w 7"/>
                <a:gd name="T1" fmla="*/ 0 h 1"/>
                <a:gd name="T2" fmla="*/ 2147483647 w 7"/>
                <a:gd name="T3" fmla="*/ 0 h 1"/>
                <a:gd name="T4" fmla="*/ 0 w 7"/>
                <a:gd name="T5" fmla="*/ 0 h 1"/>
                <a:gd name="T6" fmla="*/ 0 60000 65536"/>
                <a:gd name="T7" fmla="*/ 0 60000 65536"/>
                <a:gd name="T8" fmla="*/ 0 60000 65536"/>
                <a:gd name="T9" fmla="*/ 0 w 7"/>
                <a:gd name="T10" fmla="*/ 0 h 1"/>
                <a:gd name="T11" fmla="*/ 7 w 7"/>
                <a:gd name="T12" fmla="*/ 0 h 1"/>
              </a:gdLst>
              <a:ahLst/>
              <a:cxnLst>
                <a:cxn ang="T6">
                  <a:pos x="T0" y="T1"/>
                </a:cxn>
                <a:cxn ang="T7">
                  <a:pos x="T2" y="T3"/>
                </a:cxn>
                <a:cxn ang="T8">
                  <a:pos x="T4" y="T5"/>
                </a:cxn>
              </a:cxnLst>
              <a:rect l="T9" t="T10" r="T11" b="T12"/>
              <a:pathLst>
                <a:path w="7" h="1">
                  <a:moveTo>
                    <a:pt x="0" y="1"/>
                  </a:moveTo>
                  <a:lnTo>
                    <a:pt x="7" y="0"/>
                  </a:lnTo>
                  <a:lnTo>
                    <a:pt x="0" y="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15" name="Line 370"/>
            <p:cNvSpPr>
              <a:spLocks noChangeShapeType="1"/>
            </p:cNvSpPr>
            <p:nvPr/>
          </p:nvSpPr>
          <p:spPr bwMode="auto">
            <a:xfrm flipV="1">
              <a:off x="2130425" y="3097238"/>
              <a:ext cx="14288" cy="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16" name="Freeform 371"/>
            <p:cNvSpPr>
              <a:spLocks/>
            </p:cNvSpPr>
            <p:nvPr/>
          </p:nvSpPr>
          <p:spPr bwMode="auto">
            <a:xfrm>
              <a:off x="2462213" y="2638450"/>
              <a:ext cx="49212" cy="20638"/>
            </a:xfrm>
            <a:custGeom>
              <a:avLst/>
              <a:gdLst>
                <a:gd name="T0" fmla="*/ 0 w 29"/>
                <a:gd name="T1" fmla="*/ 2147483647 h 11"/>
                <a:gd name="T2" fmla="*/ 2147483647 w 29"/>
                <a:gd name="T3" fmla="*/ 2147483647 h 11"/>
                <a:gd name="T4" fmla="*/ 2147483647 w 29"/>
                <a:gd name="T5" fmla="*/ 0 h 11"/>
                <a:gd name="T6" fmla="*/ 0 w 29"/>
                <a:gd name="T7" fmla="*/ 2147483647 h 11"/>
                <a:gd name="T8" fmla="*/ 0 60000 65536"/>
                <a:gd name="T9" fmla="*/ 0 60000 65536"/>
                <a:gd name="T10" fmla="*/ 0 60000 65536"/>
                <a:gd name="T11" fmla="*/ 0 60000 65536"/>
                <a:gd name="T12" fmla="*/ 0 w 29"/>
                <a:gd name="T13" fmla="*/ 0 h 11"/>
                <a:gd name="T14" fmla="*/ 29 w 29"/>
                <a:gd name="T15" fmla="*/ 11 h 11"/>
              </a:gdLst>
              <a:ahLst/>
              <a:cxnLst>
                <a:cxn ang="T8">
                  <a:pos x="T0" y="T1"/>
                </a:cxn>
                <a:cxn ang="T9">
                  <a:pos x="T2" y="T3"/>
                </a:cxn>
                <a:cxn ang="T10">
                  <a:pos x="T4" y="T5"/>
                </a:cxn>
                <a:cxn ang="T11">
                  <a:pos x="T6" y="T7"/>
                </a:cxn>
              </a:cxnLst>
              <a:rect l="T12" t="T13" r="T14" b="T15"/>
              <a:pathLst>
                <a:path w="29" h="11">
                  <a:moveTo>
                    <a:pt x="0" y="11"/>
                  </a:moveTo>
                  <a:lnTo>
                    <a:pt x="29" y="3"/>
                  </a:lnTo>
                  <a:lnTo>
                    <a:pt x="26" y="0"/>
                  </a:lnTo>
                  <a:lnTo>
                    <a:pt x="0" y="1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17" name="Freeform 372"/>
            <p:cNvSpPr>
              <a:spLocks/>
            </p:cNvSpPr>
            <p:nvPr/>
          </p:nvSpPr>
          <p:spPr bwMode="auto">
            <a:xfrm>
              <a:off x="2462213" y="2638450"/>
              <a:ext cx="49212" cy="20638"/>
            </a:xfrm>
            <a:custGeom>
              <a:avLst/>
              <a:gdLst>
                <a:gd name="T0" fmla="*/ 0 w 29"/>
                <a:gd name="T1" fmla="*/ 2147483647 h 11"/>
                <a:gd name="T2" fmla="*/ 2147483647 w 29"/>
                <a:gd name="T3" fmla="*/ 2147483647 h 11"/>
                <a:gd name="T4" fmla="*/ 2147483647 w 29"/>
                <a:gd name="T5" fmla="*/ 0 h 11"/>
                <a:gd name="T6" fmla="*/ 0 w 29"/>
                <a:gd name="T7" fmla="*/ 2147483647 h 11"/>
                <a:gd name="T8" fmla="*/ 0 60000 65536"/>
                <a:gd name="T9" fmla="*/ 0 60000 65536"/>
                <a:gd name="T10" fmla="*/ 0 60000 65536"/>
                <a:gd name="T11" fmla="*/ 0 60000 65536"/>
                <a:gd name="T12" fmla="*/ 0 w 29"/>
                <a:gd name="T13" fmla="*/ 0 h 11"/>
                <a:gd name="T14" fmla="*/ 29 w 29"/>
                <a:gd name="T15" fmla="*/ 11 h 11"/>
              </a:gdLst>
              <a:ahLst/>
              <a:cxnLst>
                <a:cxn ang="T8">
                  <a:pos x="T0" y="T1"/>
                </a:cxn>
                <a:cxn ang="T9">
                  <a:pos x="T2" y="T3"/>
                </a:cxn>
                <a:cxn ang="T10">
                  <a:pos x="T4" y="T5"/>
                </a:cxn>
                <a:cxn ang="T11">
                  <a:pos x="T6" y="T7"/>
                </a:cxn>
              </a:cxnLst>
              <a:rect l="T12" t="T13" r="T14" b="T15"/>
              <a:pathLst>
                <a:path w="29" h="11">
                  <a:moveTo>
                    <a:pt x="0" y="11"/>
                  </a:moveTo>
                  <a:lnTo>
                    <a:pt x="29" y="3"/>
                  </a:lnTo>
                  <a:lnTo>
                    <a:pt x="26" y="0"/>
                  </a:lnTo>
                  <a:lnTo>
                    <a:pt x="0" y="1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18" name="Freeform 373"/>
            <p:cNvSpPr>
              <a:spLocks/>
            </p:cNvSpPr>
            <p:nvPr/>
          </p:nvSpPr>
          <p:spPr bwMode="auto">
            <a:xfrm>
              <a:off x="2794000" y="2403500"/>
              <a:ext cx="60325" cy="26988"/>
            </a:xfrm>
            <a:custGeom>
              <a:avLst/>
              <a:gdLst>
                <a:gd name="T0" fmla="*/ 0 w 32"/>
                <a:gd name="T1" fmla="*/ 0 h 15"/>
                <a:gd name="T2" fmla="*/ 2147483647 w 32"/>
                <a:gd name="T3" fmla="*/ 2147483647 h 15"/>
                <a:gd name="T4" fmla="*/ 2147483647 w 32"/>
                <a:gd name="T5" fmla="*/ 2147483647 h 15"/>
                <a:gd name="T6" fmla="*/ 2147483647 w 32"/>
                <a:gd name="T7" fmla="*/ 2147483647 h 15"/>
                <a:gd name="T8" fmla="*/ 0 w 32"/>
                <a:gd name="T9" fmla="*/ 0 h 15"/>
                <a:gd name="T10" fmla="*/ 0 60000 65536"/>
                <a:gd name="T11" fmla="*/ 0 60000 65536"/>
                <a:gd name="T12" fmla="*/ 0 60000 65536"/>
                <a:gd name="T13" fmla="*/ 0 60000 65536"/>
                <a:gd name="T14" fmla="*/ 0 60000 65536"/>
                <a:gd name="T15" fmla="*/ 0 w 32"/>
                <a:gd name="T16" fmla="*/ 0 h 15"/>
                <a:gd name="T17" fmla="*/ 32 w 32"/>
                <a:gd name="T18" fmla="*/ 15 h 15"/>
              </a:gdLst>
              <a:ahLst/>
              <a:cxnLst>
                <a:cxn ang="T10">
                  <a:pos x="T0" y="T1"/>
                </a:cxn>
                <a:cxn ang="T11">
                  <a:pos x="T2" y="T3"/>
                </a:cxn>
                <a:cxn ang="T12">
                  <a:pos x="T4" y="T5"/>
                </a:cxn>
                <a:cxn ang="T13">
                  <a:pos x="T6" y="T7"/>
                </a:cxn>
                <a:cxn ang="T14">
                  <a:pos x="T8" y="T9"/>
                </a:cxn>
              </a:cxnLst>
              <a:rect l="T15" t="T16" r="T17" b="T18"/>
              <a:pathLst>
                <a:path w="32" h="15">
                  <a:moveTo>
                    <a:pt x="0" y="0"/>
                  </a:moveTo>
                  <a:lnTo>
                    <a:pt x="15" y="14"/>
                  </a:lnTo>
                  <a:lnTo>
                    <a:pt x="32" y="15"/>
                  </a:lnTo>
                  <a:lnTo>
                    <a:pt x="18" y="3"/>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19" name="Freeform 374"/>
            <p:cNvSpPr>
              <a:spLocks/>
            </p:cNvSpPr>
            <p:nvPr/>
          </p:nvSpPr>
          <p:spPr bwMode="auto">
            <a:xfrm>
              <a:off x="2794000" y="2403500"/>
              <a:ext cx="60325" cy="26988"/>
            </a:xfrm>
            <a:custGeom>
              <a:avLst/>
              <a:gdLst>
                <a:gd name="T0" fmla="*/ 0 w 32"/>
                <a:gd name="T1" fmla="*/ 0 h 15"/>
                <a:gd name="T2" fmla="*/ 2147483647 w 32"/>
                <a:gd name="T3" fmla="*/ 2147483647 h 15"/>
                <a:gd name="T4" fmla="*/ 2147483647 w 32"/>
                <a:gd name="T5" fmla="*/ 2147483647 h 15"/>
                <a:gd name="T6" fmla="*/ 2147483647 w 32"/>
                <a:gd name="T7" fmla="*/ 2147483647 h 15"/>
                <a:gd name="T8" fmla="*/ 0 w 32"/>
                <a:gd name="T9" fmla="*/ 0 h 15"/>
                <a:gd name="T10" fmla="*/ 0 60000 65536"/>
                <a:gd name="T11" fmla="*/ 0 60000 65536"/>
                <a:gd name="T12" fmla="*/ 0 60000 65536"/>
                <a:gd name="T13" fmla="*/ 0 60000 65536"/>
                <a:gd name="T14" fmla="*/ 0 60000 65536"/>
                <a:gd name="T15" fmla="*/ 0 w 32"/>
                <a:gd name="T16" fmla="*/ 0 h 15"/>
                <a:gd name="T17" fmla="*/ 32 w 32"/>
                <a:gd name="T18" fmla="*/ 15 h 15"/>
              </a:gdLst>
              <a:ahLst/>
              <a:cxnLst>
                <a:cxn ang="T10">
                  <a:pos x="T0" y="T1"/>
                </a:cxn>
                <a:cxn ang="T11">
                  <a:pos x="T2" y="T3"/>
                </a:cxn>
                <a:cxn ang="T12">
                  <a:pos x="T4" y="T5"/>
                </a:cxn>
                <a:cxn ang="T13">
                  <a:pos x="T6" y="T7"/>
                </a:cxn>
                <a:cxn ang="T14">
                  <a:pos x="T8" y="T9"/>
                </a:cxn>
              </a:cxnLst>
              <a:rect l="T15" t="T16" r="T17" b="T18"/>
              <a:pathLst>
                <a:path w="32" h="15">
                  <a:moveTo>
                    <a:pt x="0" y="0"/>
                  </a:moveTo>
                  <a:lnTo>
                    <a:pt x="15" y="14"/>
                  </a:lnTo>
                  <a:lnTo>
                    <a:pt x="32" y="15"/>
                  </a:lnTo>
                  <a:lnTo>
                    <a:pt x="18" y="3"/>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0" name="Freeform 375"/>
            <p:cNvSpPr>
              <a:spLocks/>
            </p:cNvSpPr>
            <p:nvPr/>
          </p:nvSpPr>
          <p:spPr bwMode="auto">
            <a:xfrm>
              <a:off x="2760663" y="2484463"/>
              <a:ext cx="53975" cy="30162"/>
            </a:xfrm>
            <a:custGeom>
              <a:avLst/>
              <a:gdLst>
                <a:gd name="T0" fmla="*/ 0 w 30"/>
                <a:gd name="T1" fmla="*/ 2147483647 h 19"/>
                <a:gd name="T2" fmla="*/ 2147483647 w 30"/>
                <a:gd name="T3" fmla="*/ 2147483647 h 19"/>
                <a:gd name="T4" fmla="*/ 2147483647 w 30"/>
                <a:gd name="T5" fmla="*/ 2147483647 h 19"/>
                <a:gd name="T6" fmla="*/ 2147483647 w 30"/>
                <a:gd name="T7" fmla="*/ 2147483647 h 19"/>
                <a:gd name="T8" fmla="*/ 2147483647 w 30"/>
                <a:gd name="T9" fmla="*/ 2147483647 h 19"/>
                <a:gd name="T10" fmla="*/ 2147483647 w 30"/>
                <a:gd name="T11" fmla="*/ 0 h 19"/>
                <a:gd name="T12" fmla="*/ 0 w 30"/>
                <a:gd name="T13" fmla="*/ 2147483647 h 19"/>
                <a:gd name="T14" fmla="*/ 0 60000 65536"/>
                <a:gd name="T15" fmla="*/ 0 60000 65536"/>
                <a:gd name="T16" fmla="*/ 0 60000 65536"/>
                <a:gd name="T17" fmla="*/ 0 60000 65536"/>
                <a:gd name="T18" fmla="*/ 0 60000 65536"/>
                <a:gd name="T19" fmla="*/ 0 60000 65536"/>
                <a:gd name="T20" fmla="*/ 0 60000 65536"/>
                <a:gd name="T21" fmla="*/ 0 w 30"/>
                <a:gd name="T22" fmla="*/ 0 h 19"/>
                <a:gd name="T23" fmla="*/ 30 w 30"/>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9">
                  <a:moveTo>
                    <a:pt x="0" y="5"/>
                  </a:moveTo>
                  <a:lnTo>
                    <a:pt x="20" y="19"/>
                  </a:lnTo>
                  <a:lnTo>
                    <a:pt x="30" y="8"/>
                  </a:lnTo>
                  <a:lnTo>
                    <a:pt x="12" y="9"/>
                  </a:lnTo>
                  <a:lnTo>
                    <a:pt x="5" y="6"/>
                  </a:lnTo>
                  <a:lnTo>
                    <a:pt x="6" y="0"/>
                  </a:lnTo>
                  <a:lnTo>
                    <a:pt x="0"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1" name="Freeform 376"/>
            <p:cNvSpPr>
              <a:spLocks/>
            </p:cNvSpPr>
            <p:nvPr/>
          </p:nvSpPr>
          <p:spPr bwMode="auto">
            <a:xfrm>
              <a:off x="2760663" y="2484463"/>
              <a:ext cx="53975" cy="30162"/>
            </a:xfrm>
            <a:custGeom>
              <a:avLst/>
              <a:gdLst>
                <a:gd name="T0" fmla="*/ 0 w 30"/>
                <a:gd name="T1" fmla="*/ 2147483647 h 19"/>
                <a:gd name="T2" fmla="*/ 2147483647 w 30"/>
                <a:gd name="T3" fmla="*/ 2147483647 h 19"/>
                <a:gd name="T4" fmla="*/ 2147483647 w 30"/>
                <a:gd name="T5" fmla="*/ 2147483647 h 19"/>
                <a:gd name="T6" fmla="*/ 2147483647 w 30"/>
                <a:gd name="T7" fmla="*/ 2147483647 h 19"/>
                <a:gd name="T8" fmla="*/ 2147483647 w 30"/>
                <a:gd name="T9" fmla="*/ 2147483647 h 19"/>
                <a:gd name="T10" fmla="*/ 2147483647 w 30"/>
                <a:gd name="T11" fmla="*/ 0 h 19"/>
                <a:gd name="T12" fmla="*/ 0 w 30"/>
                <a:gd name="T13" fmla="*/ 2147483647 h 19"/>
                <a:gd name="T14" fmla="*/ 0 60000 65536"/>
                <a:gd name="T15" fmla="*/ 0 60000 65536"/>
                <a:gd name="T16" fmla="*/ 0 60000 65536"/>
                <a:gd name="T17" fmla="*/ 0 60000 65536"/>
                <a:gd name="T18" fmla="*/ 0 60000 65536"/>
                <a:gd name="T19" fmla="*/ 0 60000 65536"/>
                <a:gd name="T20" fmla="*/ 0 60000 65536"/>
                <a:gd name="T21" fmla="*/ 0 w 30"/>
                <a:gd name="T22" fmla="*/ 0 h 19"/>
                <a:gd name="T23" fmla="*/ 30 w 30"/>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9">
                  <a:moveTo>
                    <a:pt x="0" y="5"/>
                  </a:moveTo>
                  <a:lnTo>
                    <a:pt x="20" y="19"/>
                  </a:lnTo>
                  <a:lnTo>
                    <a:pt x="30" y="8"/>
                  </a:lnTo>
                  <a:lnTo>
                    <a:pt x="12" y="9"/>
                  </a:lnTo>
                  <a:lnTo>
                    <a:pt x="5" y="6"/>
                  </a:lnTo>
                  <a:lnTo>
                    <a:pt x="6" y="0"/>
                  </a:lnTo>
                  <a:lnTo>
                    <a:pt x="0" y="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2" name="Freeform 377"/>
            <p:cNvSpPr>
              <a:spLocks/>
            </p:cNvSpPr>
            <p:nvPr/>
          </p:nvSpPr>
          <p:spPr bwMode="auto">
            <a:xfrm>
              <a:off x="2568575" y="2074888"/>
              <a:ext cx="47625" cy="12700"/>
            </a:xfrm>
            <a:custGeom>
              <a:avLst/>
              <a:gdLst>
                <a:gd name="T0" fmla="*/ 0 w 27"/>
                <a:gd name="T1" fmla="*/ 2147483647 h 8"/>
                <a:gd name="T2" fmla="*/ 2147483647 w 27"/>
                <a:gd name="T3" fmla="*/ 0 h 8"/>
                <a:gd name="T4" fmla="*/ 2147483647 w 27"/>
                <a:gd name="T5" fmla="*/ 2147483647 h 8"/>
                <a:gd name="T6" fmla="*/ 0 w 27"/>
                <a:gd name="T7" fmla="*/ 2147483647 h 8"/>
                <a:gd name="T8" fmla="*/ 0 60000 65536"/>
                <a:gd name="T9" fmla="*/ 0 60000 65536"/>
                <a:gd name="T10" fmla="*/ 0 60000 65536"/>
                <a:gd name="T11" fmla="*/ 0 60000 65536"/>
                <a:gd name="T12" fmla="*/ 0 w 27"/>
                <a:gd name="T13" fmla="*/ 0 h 8"/>
                <a:gd name="T14" fmla="*/ 27 w 27"/>
                <a:gd name="T15" fmla="*/ 8 h 8"/>
              </a:gdLst>
              <a:ahLst/>
              <a:cxnLst>
                <a:cxn ang="T8">
                  <a:pos x="T0" y="T1"/>
                </a:cxn>
                <a:cxn ang="T9">
                  <a:pos x="T2" y="T3"/>
                </a:cxn>
                <a:cxn ang="T10">
                  <a:pos x="T4" y="T5"/>
                </a:cxn>
                <a:cxn ang="T11">
                  <a:pos x="T6" y="T7"/>
                </a:cxn>
              </a:cxnLst>
              <a:rect l="T12" t="T13" r="T14" b="T15"/>
              <a:pathLst>
                <a:path w="27" h="8">
                  <a:moveTo>
                    <a:pt x="0" y="8"/>
                  </a:moveTo>
                  <a:lnTo>
                    <a:pt x="27" y="0"/>
                  </a:lnTo>
                  <a:lnTo>
                    <a:pt x="9" y="3"/>
                  </a:lnTo>
                  <a:lnTo>
                    <a:pt x="0" y="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3" name="Freeform 378"/>
            <p:cNvSpPr>
              <a:spLocks/>
            </p:cNvSpPr>
            <p:nvPr/>
          </p:nvSpPr>
          <p:spPr bwMode="auto">
            <a:xfrm>
              <a:off x="2568575" y="2074888"/>
              <a:ext cx="47625" cy="12700"/>
            </a:xfrm>
            <a:custGeom>
              <a:avLst/>
              <a:gdLst>
                <a:gd name="T0" fmla="*/ 0 w 27"/>
                <a:gd name="T1" fmla="*/ 2147483647 h 8"/>
                <a:gd name="T2" fmla="*/ 2147483647 w 27"/>
                <a:gd name="T3" fmla="*/ 0 h 8"/>
                <a:gd name="T4" fmla="*/ 2147483647 w 27"/>
                <a:gd name="T5" fmla="*/ 2147483647 h 8"/>
                <a:gd name="T6" fmla="*/ 0 w 27"/>
                <a:gd name="T7" fmla="*/ 2147483647 h 8"/>
                <a:gd name="T8" fmla="*/ 0 60000 65536"/>
                <a:gd name="T9" fmla="*/ 0 60000 65536"/>
                <a:gd name="T10" fmla="*/ 0 60000 65536"/>
                <a:gd name="T11" fmla="*/ 0 60000 65536"/>
                <a:gd name="T12" fmla="*/ 0 w 27"/>
                <a:gd name="T13" fmla="*/ 0 h 8"/>
                <a:gd name="T14" fmla="*/ 27 w 27"/>
                <a:gd name="T15" fmla="*/ 8 h 8"/>
              </a:gdLst>
              <a:ahLst/>
              <a:cxnLst>
                <a:cxn ang="T8">
                  <a:pos x="T0" y="T1"/>
                </a:cxn>
                <a:cxn ang="T9">
                  <a:pos x="T2" y="T3"/>
                </a:cxn>
                <a:cxn ang="T10">
                  <a:pos x="T4" y="T5"/>
                </a:cxn>
                <a:cxn ang="T11">
                  <a:pos x="T6" y="T7"/>
                </a:cxn>
              </a:cxnLst>
              <a:rect l="T12" t="T13" r="T14" b="T15"/>
              <a:pathLst>
                <a:path w="27" h="8">
                  <a:moveTo>
                    <a:pt x="0" y="8"/>
                  </a:moveTo>
                  <a:lnTo>
                    <a:pt x="27" y="0"/>
                  </a:lnTo>
                  <a:lnTo>
                    <a:pt x="9" y="3"/>
                  </a:lnTo>
                  <a:lnTo>
                    <a:pt x="0" y="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4" name="Freeform 379"/>
            <p:cNvSpPr>
              <a:spLocks/>
            </p:cNvSpPr>
            <p:nvPr/>
          </p:nvSpPr>
          <p:spPr bwMode="auto">
            <a:xfrm>
              <a:off x="2635250" y="2087588"/>
              <a:ext cx="28575" cy="19050"/>
            </a:xfrm>
            <a:custGeom>
              <a:avLst/>
              <a:gdLst>
                <a:gd name="T0" fmla="*/ 2147483647 w 16"/>
                <a:gd name="T1" fmla="*/ 0 h 12"/>
                <a:gd name="T2" fmla="*/ 0 w 16"/>
                <a:gd name="T3" fmla="*/ 2147483647 h 12"/>
                <a:gd name="T4" fmla="*/ 2147483647 w 16"/>
                <a:gd name="T5" fmla="*/ 2147483647 h 12"/>
                <a:gd name="T6" fmla="*/ 2147483647 w 16"/>
                <a:gd name="T7" fmla="*/ 0 h 12"/>
                <a:gd name="T8" fmla="*/ 2147483647 w 16"/>
                <a:gd name="T9" fmla="*/ 0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7" y="0"/>
                  </a:moveTo>
                  <a:lnTo>
                    <a:pt x="0" y="9"/>
                  </a:lnTo>
                  <a:lnTo>
                    <a:pt x="2" y="12"/>
                  </a:lnTo>
                  <a:lnTo>
                    <a:pt x="16" y="0"/>
                  </a:lnTo>
                  <a:lnTo>
                    <a:pt x="7"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5" name="Freeform 380"/>
            <p:cNvSpPr>
              <a:spLocks/>
            </p:cNvSpPr>
            <p:nvPr/>
          </p:nvSpPr>
          <p:spPr bwMode="auto">
            <a:xfrm>
              <a:off x="2635250" y="2087588"/>
              <a:ext cx="28575" cy="19050"/>
            </a:xfrm>
            <a:custGeom>
              <a:avLst/>
              <a:gdLst>
                <a:gd name="T0" fmla="*/ 2147483647 w 16"/>
                <a:gd name="T1" fmla="*/ 0 h 12"/>
                <a:gd name="T2" fmla="*/ 0 w 16"/>
                <a:gd name="T3" fmla="*/ 2147483647 h 12"/>
                <a:gd name="T4" fmla="*/ 2147483647 w 16"/>
                <a:gd name="T5" fmla="*/ 2147483647 h 12"/>
                <a:gd name="T6" fmla="*/ 2147483647 w 16"/>
                <a:gd name="T7" fmla="*/ 0 h 12"/>
                <a:gd name="T8" fmla="*/ 2147483647 w 16"/>
                <a:gd name="T9" fmla="*/ 0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7" y="0"/>
                  </a:moveTo>
                  <a:lnTo>
                    <a:pt x="0" y="9"/>
                  </a:lnTo>
                  <a:lnTo>
                    <a:pt x="2" y="12"/>
                  </a:lnTo>
                  <a:lnTo>
                    <a:pt x="16" y="0"/>
                  </a:lnTo>
                  <a:lnTo>
                    <a:pt x="7"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6" name="Freeform 381"/>
            <p:cNvSpPr>
              <a:spLocks/>
            </p:cNvSpPr>
            <p:nvPr/>
          </p:nvSpPr>
          <p:spPr bwMode="auto">
            <a:xfrm>
              <a:off x="2895600" y="2359050"/>
              <a:ext cx="152400" cy="133350"/>
            </a:xfrm>
            <a:custGeom>
              <a:avLst/>
              <a:gdLst>
                <a:gd name="T0" fmla="*/ 0 w 85"/>
                <a:gd name="T1" fmla="*/ 2147483647 h 85"/>
                <a:gd name="T2" fmla="*/ 0 w 85"/>
                <a:gd name="T3" fmla="*/ 2147483647 h 85"/>
                <a:gd name="T4" fmla="*/ 2147483647 w 85"/>
                <a:gd name="T5" fmla="*/ 2147483647 h 85"/>
                <a:gd name="T6" fmla="*/ 2147483647 w 85"/>
                <a:gd name="T7" fmla="*/ 2147483647 h 85"/>
                <a:gd name="T8" fmla="*/ 2147483647 w 85"/>
                <a:gd name="T9" fmla="*/ 2147483647 h 85"/>
                <a:gd name="T10" fmla="*/ 2147483647 w 85"/>
                <a:gd name="T11" fmla="*/ 2147483647 h 85"/>
                <a:gd name="T12" fmla="*/ 2147483647 w 85"/>
                <a:gd name="T13" fmla="*/ 2147483647 h 85"/>
                <a:gd name="T14" fmla="*/ 2147483647 w 85"/>
                <a:gd name="T15" fmla="*/ 2147483647 h 85"/>
                <a:gd name="T16" fmla="*/ 2147483647 w 85"/>
                <a:gd name="T17" fmla="*/ 2147483647 h 85"/>
                <a:gd name="T18" fmla="*/ 2147483647 w 85"/>
                <a:gd name="T19" fmla="*/ 2147483647 h 85"/>
                <a:gd name="T20" fmla="*/ 2147483647 w 85"/>
                <a:gd name="T21" fmla="*/ 2147483647 h 85"/>
                <a:gd name="T22" fmla="*/ 2147483647 w 85"/>
                <a:gd name="T23" fmla="*/ 2147483647 h 85"/>
                <a:gd name="T24" fmla="*/ 2147483647 w 85"/>
                <a:gd name="T25" fmla="*/ 2147483647 h 85"/>
                <a:gd name="T26" fmla="*/ 2147483647 w 85"/>
                <a:gd name="T27" fmla="*/ 2147483647 h 85"/>
                <a:gd name="T28" fmla="*/ 2147483647 w 85"/>
                <a:gd name="T29" fmla="*/ 2147483647 h 85"/>
                <a:gd name="T30" fmla="*/ 2147483647 w 85"/>
                <a:gd name="T31" fmla="*/ 2147483647 h 85"/>
                <a:gd name="T32" fmla="*/ 2147483647 w 85"/>
                <a:gd name="T33" fmla="*/ 2147483647 h 85"/>
                <a:gd name="T34" fmla="*/ 2147483647 w 85"/>
                <a:gd name="T35" fmla="*/ 2147483647 h 85"/>
                <a:gd name="T36" fmla="*/ 2147483647 w 85"/>
                <a:gd name="T37" fmla="*/ 2147483647 h 85"/>
                <a:gd name="T38" fmla="*/ 2147483647 w 85"/>
                <a:gd name="T39" fmla="*/ 2147483647 h 85"/>
                <a:gd name="T40" fmla="*/ 2147483647 w 85"/>
                <a:gd name="T41" fmla="*/ 2147483647 h 85"/>
                <a:gd name="T42" fmla="*/ 2147483647 w 85"/>
                <a:gd name="T43" fmla="*/ 2147483647 h 85"/>
                <a:gd name="T44" fmla="*/ 2147483647 w 85"/>
                <a:gd name="T45" fmla="*/ 2147483647 h 85"/>
                <a:gd name="T46" fmla="*/ 2147483647 w 85"/>
                <a:gd name="T47" fmla="*/ 2147483647 h 85"/>
                <a:gd name="T48" fmla="*/ 2147483647 w 85"/>
                <a:gd name="T49" fmla="*/ 2147483647 h 85"/>
                <a:gd name="T50" fmla="*/ 2147483647 w 85"/>
                <a:gd name="T51" fmla="*/ 0 h 85"/>
                <a:gd name="T52" fmla="*/ 2147483647 w 85"/>
                <a:gd name="T53" fmla="*/ 2147483647 h 85"/>
                <a:gd name="T54" fmla="*/ 2147483647 w 85"/>
                <a:gd name="T55" fmla="*/ 2147483647 h 85"/>
                <a:gd name="T56" fmla="*/ 2147483647 w 85"/>
                <a:gd name="T57" fmla="*/ 2147483647 h 85"/>
                <a:gd name="T58" fmla="*/ 0 w 85"/>
                <a:gd name="T59" fmla="*/ 2147483647 h 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5"/>
                <a:gd name="T91" fmla="*/ 0 h 85"/>
                <a:gd name="T92" fmla="*/ 85 w 85"/>
                <a:gd name="T93" fmla="*/ 85 h 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5" h="85">
                  <a:moveTo>
                    <a:pt x="0" y="64"/>
                  </a:moveTo>
                  <a:lnTo>
                    <a:pt x="0" y="70"/>
                  </a:lnTo>
                  <a:lnTo>
                    <a:pt x="49" y="70"/>
                  </a:lnTo>
                  <a:lnTo>
                    <a:pt x="39" y="80"/>
                  </a:lnTo>
                  <a:lnTo>
                    <a:pt x="46" y="83"/>
                  </a:lnTo>
                  <a:lnTo>
                    <a:pt x="56" y="73"/>
                  </a:lnTo>
                  <a:lnTo>
                    <a:pt x="67" y="73"/>
                  </a:lnTo>
                  <a:lnTo>
                    <a:pt x="62" y="83"/>
                  </a:lnTo>
                  <a:lnTo>
                    <a:pt x="70" y="79"/>
                  </a:lnTo>
                  <a:lnTo>
                    <a:pt x="67" y="85"/>
                  </a:lnTo>
                  <a:lnTo>
                    <a:pt x="76" y="85"/>
                  </a:lnTo>
                  <a:lnTo>
                    <a:pt x="85" y="67"/>
                  </a:lnTo>
                  <a:lnTo>
                    <a:pt x="78" y="69"/>
                  </a:lnTo>
                  <a:lnTo>
                    <a:pt x="83" y="60"/>
                  </a:lnTo>
                  <a:lnTo>
                    <a:pt x="71" y="69"/>
                  </a:lnTo>
                  <a:lnTo>
                    <a:pt x="70" y="67"/>
                  </a:lnTo>
                  <a:lnTo>
                    <a:pt x="85" y="51"/>
                  </a:lnTo>
                  <a:lnTo>
                    <a:pt x="76" y="54"/>
                  </a:lnTo>
                  <a:lnTo>
                    <a:pt x="74" y="48"/>
                  </a:lnTo>
                  <a:lnTo>
                    <a:pt x="83" y="41"/>
                  </a:lnTo>
                  <a:lnTo>
                    <a:pt x="60" y="40"/>
                  </a:lnTo>
                  <a:lnTo>
                    <a:pt x="55" y="32"/>
                  </a:lnTo>
                  <a:lnTo>
                    <a:pt x="62" y="29"/>
                  </a:lnTo>
                  <a:lnTo>
                    <a:pt x="55" y="26"/>
                  </a:lnTo>
                  <a:lnTo>
                    <a:pt x="43" y="32"/>
                  </a:lnTo>
                  <a:lnTo>
                    <a:pt x="71" y="0"/>
                  </a:lnTo>
                  <a:lnTo>
                    <a:pt x="56" y="5"/>
                  </a:lnTo>
                  <a:lnTo>
                    <a:pt x="11" y="51"/>
                  </a:lnTo>
                  <a:lnTo>
                    <a:pt x="15" y="54"/>
                  </a:lnTo>
                  <a:lnTo>
                    <a:pt x="0" y="6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7" name="Freeform 382"/>
            <p:cNvSpPr>
              <a:spLocks/>
            </p:cNvSpPr>
            <p:nvPr/>
          </p:nvSpPr>
          <p:spPr bwMode="auto">
            <a:xfrm>
              <a:off x="2895600" y="2359050"/>
              <a:ext cx="152400" cy="133350"/>
            </a:xfrm>
            <a:custGeom>
              <a:avLst/>
              <a:gdLst>
                <a:gd name="T0" fmla="*/ 0 w 85"/>
                <a:gd name="T1" fmla="*/ 2147483647 h 85"/>
                <a:gd name="T2" fmla="*/ 0 w 85"/>
                <a:gd name="T3" fmla="*/ 2147483647 h 85"/>
                <a:gd name="T4" fmla="*/ 2147483647 w 85"/>
                <a:gd name="T5" fmla="*/ 2147483647 h 85"/>
                <a:gd name="T6" fmla="*/ 2147483647 w 85"/>
                <a:gd name="T7" fmla="*/ 2147483647 h 85"/>
                <a:gd name="T8" fmla="*/ 2147483647 w 85"/>
                <a:gd name="T9" fmla="*/ 2147483647 h 85"/>
                <a:gd name="T10" fmla="*/ 2147483647 w 85"/>
                <a:gd name="T11" fmla="*/ 2147483647 h 85"/>
                <a:gd name="T12" fmla="*/ 2147483647 w 85"/>
                <a:gd name="T13" fmla="*/ 2147483647 h 85"/>
                <a:gd name="T14" fmla="*/ 2147483647 w 85"/>
                <a:gd name="T15" fmla="*/ 2147483647 h 85"/>
                <a:gd name="T16" fmla="*/ 2147483647 w 85"/>
                <a:gd name="T17" fmla="*/ 2147483647 h 85"/>
                <a:gd name="T18" fmla="*/ 2147483647 w 85"/>
                <a:gd name="T19" fmla="*/ 2147483647 h 85"/>
                <a:gd name="T20" fmla="*/ 2147483647 w 85"/>
                <a:gd name="T21" fmla="*/ 2147483647 h 85"/>
                <a:gd name="T22" fmla="*/ 2147483647 w 85"/>
                <a:gd name="T23" fmla="*/ 2147483647 h 85"/>
                <a:gd name="T24" fmla="*/ 2147483647 w 85"/>
                <a:gd name="T25" fmla="*/ 2147483647 h 85"/>
                <a:gd name="T26" fmla="*/ 2147483647 w 85"/>
                <a:gd name="T27" fmla="*/ 2147483647 h 85"/>
                <a:gd name="T28" fmla="*/ 2147483647 w 85"/>
                <a:gd name="T29" fmla="*/ 2147483647 h 85"/>
                <a:gd name="T30" fmla="*/ 2147483647 w 85"/>
                <a:gd name="T31" fmla="*/ 2147483647 h 85"/>
                <a:gd name="T32" fmla="*/ 2147483647 w 85"/>
                <a:gd name="T33" fmla="*/ 2147483647 h 85"/>
                <a:gd name="T34" fmla="*/ 2147483647 w 85"/>
                <a:gd name="T35" fmla="*/ 2147483647 h 85"/>
                <a:gd name="T36" fmla="*/ 2147483647 w 85"/>
                <a:gd name="T37" fmla="*/ 2147483647 h 85"/>
                <a:gd name="T38" fmla="*/ 2147483647 w 85"/>
                <a:gd name="T39" fmla="*/ 2147483647 h 85"/>
                <a:gd name="T40" fmla="*/ 2147483647 w 85"/>
                <a:gd name="T41" fmla="*/ 2147483647 h 85"/>
                <a:gd name="T42" fmla="*/ 2147483647 w 85"/>
                <a:gd name="T43" fmla="*/ 2147483647 h 85"/>
                <a:gd name="T44" fmla="*/ 2147483647 w 85"/>
                <a:gd name="T45" fmla="*/ 2147483647 h 85"/>
                <a:gd name="T46" fmla="*/ 2147483647 w 85"/>
                <a:gd name="T47" fmla="*/ 2147483647 h 85"/>
                <a:gd name="T48" fmla="*/ 2147483647 w 85"/>
                <a:gd name="T49" fmla="*/ 2147483647 h 85"/>
                <a:gd name="T50" fmla="*/ 2147483647 w 85"/>
                <a:gd name="T51" fmla="*/ 0 h 85"/>
                <a:gd name="T52" fmla="*/ 2147483647 w 85"/>
                <a:gd name="T53" fmla="*/ 2147483647 h 85"/>
                <a:gd name="T54" fmla="*/ 2147483647 w 85"/>
                <a:gd name="T55" fmla="*/ 2147483647 h 85"/>
                <a:gd name="T56" fmla="*/ 2147483647 w 85"/>
                <a:gd name="T57" fmla="*/ 2147483647 h 85"/>
                <a:gd name="T58" fmla="*/ 0 w 85"/>
                <a:gd name="T59" fmla="*/ 2147483647 h 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5"/>
                <a:gd name="T91" fmla="*/ 0 h 85"/>
                <a:gd name="T92" fmla="*/ 85 w 85"/>
                <a:gd name="T93" fmla="*/ 85 h 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5" h="85">
                  <a:moveTo>
                    <a:pt x="0" y="64"/>
                  </a:moveTo>
                  <a:lnTo>
                    <a:pt x="0" y="70"/>
                  </a:lnTo>
                  <a:lnTo>
                    <a:pt x="49" y="70"/>
                  </a:lnTo>
                  <a:lnTo>
                    <a:pt x="39" y="80"/>
                  </a:lnTo>
                  <a:lnTo>
                    <a:pt x="46" y="83"/>
                  </a:lnTo>
                  <a:lnTo>
                    <a:pt x="56" y="73"/>
                  </a:lnTo>
                  <a:lnTo>
                    <a:pt x="67" y="73"/>
                  </a:lnTo>
                  <a:lnTo>
                    <a:pt x="62" y="83"/>
                  </a:lnTo>
                  <a:lnTo>
                    <a:pt x="70" y="79"/>
                  </a:lnTo>
                  <a:lnTo>
                    <a:pt x="67" y="85"/>
                  </a:lnTo>
                  <a:lnTo>
                    <a:pt x="76" y="85"/>
                  </a:lnTo>
                  <a:lnTo>
                    <a:pt x="85" y="67"/>
                  </a:lnTo>
                  <a:lnTo>
                    <a:pt x="78" y="69"/>
                  </a:lnTo>
                  <a:lnTo>
                    <a:pt x="83" y="60"/>
                  </a:lnTo>
                  <a:lnTo>
                    <a:pt x="71" y="69"/>
                  </a:lnTo>
                  <a:lnTo>
                    <a:pt x="70" y="67"/>
                  </a:lnTo>
                  <a:lnTo>
                    <a:pt x="85" y="51"/>
                  </a:lnTo>
                  <a:lnTo>
                    <a:pt x="76" y="54"/>
                  </a:lnTo>
                  <a:lnTo>
                    <a:pt x="74" y="48"/>
                  </a:lnTo>
                  <a:lnTo>
                    <a:pt x="83" y="41"/>
                  </a:lnTo>
                  <a:lnTo>
                    <a:pt x="60" y="40"/>
                  </a:lnTo>
                  <a:lnTo>
                    <a:pt x="55" y="32"/>
                  </a:lnTo>
                  <a:lnTo>
                    <a:pt x="62" y="29"/>
                  </a:lnTo>
                  <a:lnTo>
                    <a:pt x="55" y="26"/>
                  </a:lnTo>
                  <a:lnTo>
                    <a:pt x="43" y="32"/>
                  </a:lnTo>
                  <a:lnTo>
                    <a:pt x="71" y="0"/>
                  </a:lnTo>
                  <a:lnTo>
                    <a:pt x="56" y="5"/>
                  </a:lnTo>
                  <a:lnTo>
                    <a:pt x="11" y="51"/>
                  </a:lnTo>
                  <a:lnTo>
                    <a:pt x="15" y="54"/>
                  </a:lnTo>
                  <a:lnTo>
                    <a:pt x="0" y="6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8" name="Freeform 383"/>
            <p:cNvSpPr>
              <a:spLocks/>
            </p:cNvSpPr>
            <p:nvPr/>
          </p:nvSpPr>
          <p:spPr bwMode="auto">
            <a:xfrm>
              <a:off x="2525713" y="1993925"/>
              <a:ext cx="144462" cy="68263"/>
            </a:xfrm>
            <a:custGeom>
              <a:avLst/>
              <a:gdLst>
                <a:gd name="T0" fmla="*/ 0 w 80"/>
                <a:gd name="T1" fmla="*/ 2147483647 h 45"/>
                <a:gd name="T2" fmla="*/ 2147483647 w 80"/>
                <a:gd name="T3" fmla="*/ 2147483647 h 45"/>
                <a:gd name="T4" fmla="*/ 2147483647 w 80"/>
                <a:gd name="T5" fmla="*/ 2147483647 h 45"/>
                <a:gd name="T6" fmla="*/ 2147483647 w 80"/>
                <a:gd name="T7" fmla="*/ 2147483647 h 45"/>
                <a:gd name="T8" fmla="*/ 2147483647 w 80"/>
                <a:gd name="T9" fmla="*/ 2147483647 h 45"/>
                <a:gd name="T10" fmla="*/ 2147483647 w 80"/>
                <a:gd name="T11" fmla="*/ 2147483647 h 45"/>
                <a:gd name="T12" fmla="*/ 2147483647 w 80"/>
                <a:gd name="T13" fmla="*/ 2147483647 h 45"/>
                <a:gd name="T14" fmla="*/ 2147483647 w 80"/>
                <a:gd name="T15" fmla="*/ 2147483647 h 45"/>
                <a:gd name="T16" fmla="*/ 2147483647 w 80"/>
                <a:gd name="T17" fmla="*/ 0 h 45"/>
                <a:gd name="T18" fmla="*/ 2147483647 w 80"/>
                <a:gd name="T19" fmla="*/ 2147483647 h 45"/>
                <a:gd name="T20" fmla="*/ 2147483647 w 80"/>
                <a:gd name="T21" fmla="*/ 2147483647 h 45"/>
                <a:gd name="T22" fmla="*/ 0 w 80"/>
                <a:gd name="T23" fmla="*/ 2147483647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45"/>
                <a:gd name="T38" fmla="*/ 80 w 80"/>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45">
                  <a:moveTo>
                    <a:pt x="0" y="38"/>
                  </a:moveTo>
                  <a:lnTo>
                    <a:pt x="15" y="38"/>
                  </a:lnTo>
                  <a:lnTo>
                    <a:pt x="9" y="45"/>
                  </a:lnTo>
                  <a:lnTo>
                    <a:pt x="43" y="32"/>
                  </a:lnTo>
                  <a:lnTo>
                    <a:pt x="53" y="32"/>
                  </a:lnTo>
                  <a:lnTo>
                    <a:pt x="66" y="43"/>
                  </a:lnTo>
                  <a:lnTo>
                    <a:pt x="80" y="35"/>
                  </a:lnTo>
                  <a:lnTo>
                    <a:pt x="49" y="9"/>
                  </a:lnTo>
                  <a:lnTo>
                    <a:pt x="52" y="0"/>
                  </a:lnTo>
                  <a:lnTo>
                    <a:pt x="28" y="13"/>
                  </a:lnTo>
                  <a:lnTo>
                    <a:pt x="15" y="32"/>
                  </a:lnTo>
                  <a:lnTo>
                    <a:pt x="0" y="3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29" name="Freeform 384"/>
            <p:cNvSpPr>
              <a:spLocks/>
            </p:cNvSpPr>
            <p:nvPr/>
          </p:nvSpPr>
          <p:spPr bwMode="auto">
            <a:xfrm>
              <a:off x="2525713" y="1993925"/>
              <a:ext cx="144462" cy="68263"/>
            </a:xfrm>
            <a:custGeom>
              <a:avLst/>
              <a:gdLst>
                <a:gd name="T0" fmla="*/ 0 w 80"/>
                <a:gd name="T1" fmla="*/ 2147483647 h 45"/>
                <a:gd name="T2" fmla="*/ 2147483647 w 80"/>
                <a:gd name="T3" fmla="*/ 2147483647 h 45"/>
                <a:gd name="T4" fmla="*/ 2147483647 w 80"/>
                <a:gd name="T5" fmla="*/ 2147483647 h 45"/>
                <a:gd name="T6" fmla="*/ 2147483647 w 80"/>
                <a:gd name="T7" fmla="*/ 2147483647 h 45"/>
                <a:gd name="T8" fmla="*/ 2147483647 w 80"/>
                <a:gd name="T9" fmla="*/ 2147483647 h 45"/>
                <a:gd name="T10" fmla="*/ 2147483647 w 80"/>
                <a:gd name="T11" fmla="*/ 2147483647 h 45"/>
                <a:gd name="T12" fmla="*/ 2147483647 w 80"/>
                <a:gd name="T13" fmla="*/ 2147483647 h 45"/>
                <a:gd name="T14" fmla="*/ 2147483647 w 80"/>
                <a:gd name="T15" fmla="*/ 2147483647 h 45"/>
                <a:gd name="T16" fmla="*/ 2147483647 w 80"/>
                <a:gd name="T17" fmla="*/ 0 h 45"/>
                <a:gd name="T18" fmla="*/ 2147483647 w 80"/>
                <a:gd name="T19" fmla="*/ 2147483647 h 45"/>
                <a:gd name="T20" fmla="*/ 2147483647 w 80"/>
                <a:gd name="T21" fmla="*/ 2147483647 h 45"/>
                <a:gd name="T22" fmla="*/ 0 w 80"/>
                <a:gd name="T23" fmla="*/ 2147483647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45"/>
                <a:gd name="T38" fmla="*/ 80 w 80"/>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45">
                  <a:moveTo>
                    <a:pt x="0" y="38"/>
                  </a:moveTo>
                  <a:lnTo>
                    <a:pt x="15" y="38"/>
                  </a:lnTo>
                  <a:lnTo>
                    <a:pt x="9" y="45"/>
                  </a:lnTo>
                  <a:lnTo>
                    <a:pt x="43" y="32"/>
                  </a:lnTo>
                  <a:lnTo>
                    <a:pt x="53" y="32"/>
                  </a:lnTo>
                  <a:lnTo>
                    <a:pt x="66" y="43"/>
                  </a:lnTo>
                  <a:lnTo>
                    <a:pt x="80" y="35"/>
                  </a:lnTo>
                  <a:lnTo>
                    <a:pt x="49" y="9"/>
                  </a:lnTo>
                  <a:lnTo>
                    <a:pt x="52" y="0"/>
                  </a:lnTo>
                  <a:lnTo>
                    <a:pt x="28" y="13"/>
                  </a:lnTo>
                  <a:lnTo>
                    <a:pt x="15" y="32"/>
                  </a:lnTo>
                  <a:lnTo>
                    <a:pt x="0" y="3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0" name="Freeform 385"/>
            <p:cNvSpPr>
              <a:spLocks/>
            </p:cNvSpPr>
            <p:nvPr/>
          </p:nvSpPr>
          <p:spPr bwMode="auto">
            <a:xfrm>
              <a:off x="2801938" y="1939950"/>
              <a:ext cx="58737" cy="26988"/>
            </a:xfrm>
            <a:custGeom>
              <a:avLst/>
              <a:gdLst>
                <a:gd name="T0" fmla="*/ 2147483647 w 31"/>
                <a:gd name="T1" fmla="*/ 2147483647 h 17"/>
                <a:gd name="T2" fmla="*/ 0 w 31"/>
                <a:gd name="T3" fmla="*/ 2147483647 h 17"/>
                <a:gd name="T4" fmla="*/ 2147483647 w 31"/>
                <a:gd name="T5" fmla="*/ 2147483647 h 17"/>
                <a:gd name="T6" fmla="*/ 2147483647 w 31"/>
                <a:gd name="T7" fmla="*/ 2147483647 h 17"/>
                <a:gd name="T8" fmla="*/ 2147483647 w 31"/>
                <a:gd name="T9" fmla="*/ 0 h 17"/>
                <a:gd name="T10" fmla="*/ 2147483647 w 31"/>
                <a:gd name="T11" fmla="*/ 0 h 17"/>
                <a:gd name="T12" fmla="*/ 2147483647 w 31"/>
                <a:gd name="T13" fmla="*/ 2147483647 h 17"/>
                <a:gd name="T14" fmla="*/ 0 60000 65536"/>
                <a:gd name="T15" fmla="*/ 0 60000 65536"/>
                <a:gd name="T16" fmla="*/ 0 60000 65536"/>
                <a:gd name="T17" fmla="*/ 0 60000 65536"/>
                <a:gd name="T18" fmla="*/ 0 60000 65536"/>
                <a:gd name="T19" fmla="*/ 0 60000 65536"/>
                <a:gd name="T20" fmla="*/ 0 60000 65536"/>
                <a:gd name="T21" fmla="*/ 0 w 31"/>
                <a:gd name="T22" fmla="*/ 0 h 17"/>
                <a:gd name="T23" fmla="*/ 31 w 3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7">
                  <a:moveTo>
                    <a:pt x="2" y="10"/>
                  </a:moveTo>
                  <a:lnTo>
                    <a:pt x="0" y="17"/>
                  </a:lnTo>
                  <a:lnTo>
                    <a:pt x="16" y="17"/>
                  </a:lnTo>
                  <a:lnTo>
                    <a:pt x="31" y="5"/>
                  </a:lnTo>
                  <a:lnTo>
                    <a:pt x="30" y="0"/>
                  </a:lnTo>
                  <a:lnTo>
                    <a:pt x="16" y="0"/>
                  </a:lnTo>
                  <a:lnTo>
                    <a:pt x="2"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1" name="Freeform 386"/>
            <p:cNvSpPr>
              <a:spLocks/>
            </p:cNvSpPr>
            <p:nvPr/>
          </p:nvSpPr>
          <p:spPr bwMode="auto">
            <a:xfrm>
              <a:off x="2801938" y="1939950"/>
              <a:ext cx="58737" cy="26988"/>
            </a:xfrm>
            <a:custGeom>
              <a:avLst/>
              <a:gdLst>
                <a:gd name="T0" fmla="*/ 2147483647 w 31"/>
                <a:gd name="T1" fmla="*/ 2147483647 h 17"/>
                <a:gd name="T2" fmla="*/ 0 w 31"/>
                <a:gd name="T3" fmla="*/ 2147483647 h 17"/>
                <a:gd name="T4" fmla="*/ 2147483647 w 31"/>
                <a:gd name="T5" fmla="*/ 2147483647 h 17"/>
                <a:gd name="T6" fmla="*/ 2147483647 w 31"/>
                <a:gd name="T7" fmla="*/ 2147483647 h 17"/>
                <a:gd name="T8" fmla="*/ 2147483647 w 31"/>
                <a:gd name="T9" fmla="*/ 0 h 17"/>
                <a:gd name="T10" fmla="*/ 2147483647 w 31"/>
                <a:gd name="T11" fmla="*/ 0 h 17"/>
                <a:gd name="T12" fmla="*/ 2147483647 w 31"/>
                <a:gd name="T13" fmla="*/ 2147483647 h 17"/>
                <a:gd name="T14" fmla="*/ 0 60000 65536"/>
                <a:gd name="T15" fmla="*/ 0 60000 65536"/>
                <a:gd name="T16" fmla="*/ 0 60000 65536"/>
                <a:gd name="T17" fmla="*/ 0 60000 65536"/>
                <a:gd name="T18" fmla="*/ 0 60000 65536"/>
                <a:gd name="T19" fmla="*/ 0 60000 65536"/>
                <a:gd name="T20" fmla="*/ 0 60000 65536"/>
                <a:gd name="T21" fmla="*/ 0 w 31"/>
                <a:gd name="T22" fmla="*/ 0 h 17"/>
                <a:gd name="T23" fmla="*/ 31 w 3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7">
                  <a:moveTo>
                    <a:pt x="2" y="10"/>
                  </a:moveTo>
                  <a:lnTo>
                    <a:pt x="0" y="17"/>
                  </a:lnTo>
                  <a:lnTo>
                    <a:pt x="16" y="17"/>
                  </a:lnTo>
                  <a:lnTo>
                    <a:pt x="31" y="5"/>
                  </a:lnTo>
                  <a:lnTo>
                    <a:pt x="30" y="0"/>
                  </a:lnTo>
                  <a:lnTo>
                    <a:pt x="16" y="0"/>
                  </a:lnTo>
                  <a:lnTo>
                    <a:pt x="2"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2" name="Freeform 387"/>
            <p:cNvSpPr>
              <a:spLocks/>
            </p:cNvSpPr>
            <p:nvPr/>
          </p:nvSpPr>
          <p:spPr bwMode="auto">
            <a:xfrm>
              <a:off x="2646363" y="1814538"/>
              <a:ext cx="455612" cy="282575"/>
            </a:xfrm>
            <a:custGeom>
              <a:avLst/>
              <a:gdLst>
                <a:gd name="T0" fmla="*/ 0 w 255"/>
                <a:gd name="T1" fmla="*/ 2147483647 h 180"/>
                <a:gd name="T2" fmla="*/ 2147483647 w 255"/>
                <a:gd name="T3" fmla="*/ 2147483647 h 180"/>
                <a:gd name="T4" fmla="*/ 2147483647 w 255"/>
                <a:gd name="T5" fmla="*/ 2147483647 h 180"/>
                <a:gd name="T6" fmla="*/ 2147483647 w 255"/>
                <a:gd name="T7" fmla="*/ 2147483647 h 180"/>
                <a:gd name="T8" fmla="*/ 2147483647 w 255"/>
                <a:gd name="T9" fmla="*/ 2147483647 h 180"/>
                <a:gd name="T10" fmla="*/ 2147483647 w 255"/>
                <a:gd name="T11" fmla="*/ 2147483647 h 180"/>
                <a:gd name="T12" fmla="*/ 2147483647 w 255"/>
                <a:gd name="T13" fmla="*/ 2147483647 h 180"/>
                <a:gd name="T14" fmla="*/ 2147483647 w 255"/>
                <a:gd name="T15" fmla="*/ 2147483647 h 180"/>
                <a:gd name="T16" fmla="*/ 2147483647 w 255"/>
                <a:gd name="T17" fmla="*/ 2147483647 h 180"/>
                <a:gd name="T18" fmla="*/ 2147483647 w 255"/>
                <a:gd name="T19" fmla="*/ 2147483647 h 180"/>
                <a:gd name="T20" fmla="*/ 2147483647 w 255"/>
                <a:gd name="T21" fmla="*/ 2147483647 h 180"/>
                <a:gd name="T22" fmla="*/ 2147483647 w 255"/>
                <a:gd name="T23" fmla="*/ 2147483647 h 180"/>
                <a:gd name="T24" fmla="*/ 2147483647 w 255"/>
                <a:gd name="T25" fmla="*/ 2147483647 h 180"/>
                <a:gd name="T26" fmla="*/ 2147483647 w 255"/>
                <a:gd name="T27" fmla="*/ 2147483647 h 180"/>
                <a:gd name="T28" fmla="*/ 2147483647 w 255"/>
                <a:gd name="T29" fmla="*/ 2147483647 h 180"/>
                <a:gd name="T30" fmla="*/ 2147483647 w 255"/>
                <a:gd name="T31" fmla="*/ 2147483647 h 180"/>
                <a:gd name="T32" fmla="*/ 2147483647 w 255"/>
                <a:gd name="T33" fmla="*/ 2147483647 h 180"/>
                <a:gd name="T34" fmla="*/ 2147483647 w 255"/>
                <a:gd name="T35" fmla="*/ 2147483647 h 180"/>
                <a:gd name="T36" fmla="*/ 2147483647 w 255"/>
                <a:gd name="T37" fmla="*/ 2147483647 h 180"/>
                <a:gd name="T38" fmla="*/ 2147483647 w 255"/>
                <a:gd name="T39" fmla="*/ 2147483647 h 180"/>
                <a:gd name="T40" fmla="*/ 2147483647 w 255"/>
                <a:gd name="T41" fmla="*/ 2147483647 h 180"/>
                <a:gd name="T42" fmla="*/ 2147483647 w 255"/>
                <a:gd name="T43" fmla="*/ 2147483647 h 180"/>
                <a:gd name="T44" fmla="*/ 2147483647 w 255"/>
                <a:gd name="T45" fmla="*/ 2147483647 h 180"/>
                <a:gd name="T46" fmla="*/ 2147483647 w 255"/>
                <a:gd name="T47" fmla="*/ 2147483647 h 180"/>
                <a:gd name="T48" fmla="*/ 2147483647 w 255"/>
                <a:gd name="T49" fmla="*/ 2147483647 h 180"/>
                <a:gd name="T50" fmla="*/ 2147483647 w 255"/>
                <a:gd name="T51" fmla="*/ 2147483647 h 180"/>
                <a:gd name="T52" fmla="*/ 2147483647 w 255"/>
                <a:gd name="T53" fmla="*/ 2147483647 h 180"/>
                <a:gd name="T54" fmla="*/ 2147483647 w 255"/>
                <a:gd name="T55" fmla="*/ 2147483647 h 180"/>
                <a:gd name="T56" fmla="*/ 2147483647 w 255"/>
                <a:gd name="T57" fmla="*/ 2147483647 h 180"/>
                <a:gd name="T58" fmla="*/ 2147483647 w 255"/>
                <a:gd name="T59" fmla="*/ 2147483647 h 180"/>
                <a:gd name="T60" fmla="*/ 2147483647 w 255"/>
                <a:gd name="T61" fmla="*/ 2147483647 h 180"/>
                <a:gd name="T62" fmla="*/ 2147483647 w 255"/>
                <a:gd name="T63" fmla="*/ 2147483647 h 180"/>
                <a:gd name="T64" fmla="*/ 2147483647 w 255"/>
                <a:gd name="T65" fmla="*/ 2147483647 h 180"/>
                <a:gd name="T66" fmla="*/ 2147483647 w 255"/>
                <a:gd name="T67" fmla="*/ 2147483647 h 180"/>
                <a:gd name="T68" fmla="*/ 2147483647 w 255"/>
                <a:gd name="T69" fmla="*/ 2147483647 h 180"/>
                <a:gd name="T70" fmla="*/ 2147483647 w 255"/>
                <a:gd name="T71" fmla="*/ 2147483647 h 180"/>
                <a:gd name="T72" fmla="*/ 2147483647 w 255"/>
                <a:gd name="T73" fmla="*/ 2147483647 h 180"/>
                <a:gd name="T74" fmla="*/ 2147483647 w 255"/>
                <a:gd name="T75" fmla="*/ 2147483647 h 180"/>
                <a:gd name="T76" fmla="*/ 2147483647 w 255"/>
                <a:gd name="T77" fmla="*/ 2147483647 h 180"/>
                <a:gd name="T78" fmla="*/ 2147483647 w 255"/>
                <a:gd name="T79" fmla="*/ 2147483647 h 180"/>
                <a:gd name="T80" fmla="*/ 2147483647 w 255"/>
                <a:gd name="T81" fmla="*/ 2147483647 h 180"/>
                <a:gd name="T82" fmla="*/ 2147483647 w 255"/>
                <a:gd name="T83" fmla="*/ 2147483647 h 180"/>
                <a:gd name="T84" fmla="*/ 2147483647 w 255"/>
                <a:gd name="T85" fmla="*/ 2147483647 h 180"/>
                <a:gd name="T86" fmla="*/ 2147483647 w 255"/>
                <a:gd name="T87" fmla="*/ 2147483647 h 180"/>
                <a:gd name="T88" fmla="*/ 2147483647 w 255"/>
                <a:gd name="T89" fmla="*/ 2147483647 h 180"/>
                <a:gd name="T90" fmla="*/ 2147483647 w 255"/>
                <a:gd name="T91" fmla="*/ 2147483647 h 180"/>
                <a:gd name="T92" fmla="*/ 2147483647 w 255"/>
                <a:gd name="T93" fmla="*/ 2147483647 h 180"/>
                <a:gd name="T94" fmla="*/ 2147483647 w 255"/>
                <a:gd name="T95" fmla="*/ 2147483647 h 180"/>
                <a:gd name="T96" fmla="*/ 2147483647 w 255"/>
                <a:gd name="T97" fmla="*/ 2147483647 h 180"/>
                <a:gd name="T98" fmla="*/ 2147483647 w 255"/>
                <a:gd name="T99" fmla="*/ 2147483647 h 180"/>
                <a:gd name="T100" fmla="*/ 2147483647 w 255"/>
                <a:gd name="T101" fmla="*/ 2147483647 h 180"/>
                <a:gd name="T102" fmla="*/ 2147483647 w 255"/>
                <a:gd name="T103" fmla="*/ 2147483647 h 180"/>
                <a:gd name="T104" fmla="*/ 2147483647 w 255"/>
                <a:gd name="T105" fmla="*/ 2147483647 h 180"/>
                <a:gd name="T106" fmla="*/ 2147483647 w 255"/>
                <a:gd name="T107" fmla="*/ 2147483647 h 180"/>
                <a:gd name="T108" fmla="*/ 2147483647 w 255"/>
                <a:gd name="T109" fmla="*/ 2147483647 h 180"/>
                <a:gd name="T110" fmla="*/ 2147483647 w 255"/>
                <a:gd name="T111" fmla="*/ 2147483647 h 180"/>
                <a:gd name="T112" fmla="*/ 2147483647 w 255"/>
                <a:gd name="T113" fmla="*/ 2147483647 h 180"/>
                <a:gd name="T114" fmla="*/ 2147483647 w 255"/>
                <a:gd name="T115" fmla="*/ 2147483647 h 180"/>
                <a:gd name="T116" fmla="*/ 2147483647 w 255"/>
                <a:gd name="T117" fmla="*/ 0 h 180"/>
                <a:gd name="T118" fmla="*/ 2147483647 w 255"/>
                <a:gd name="T119" fmla="*/ 0 h 180"/>
                <a:gd name="T120" fmla="*/ 2147483647 w 255"/>
                <a:gd name="T121" fmla="*/ 2147483647 h 180"/>
                <a:gd name="T122" fmla="*/ 0 w 255"/>
                <a:gd name="T123" fmla="*/ 2147483647 h 1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
                <a:gd name="T187" fmla="*/ 0 h 180"/>
                <a:gd name="T188" fmla="*/ 255 w 255"/>
                <a:gd name="T189" fmla="*/ 180 h 1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 h="180">
                  <a:moveTo>
                    <a:pt x="0" y="31"/>
                  </a:moveTo>
                  <a:lnTo>
                    <a:pt x="11" y="48"/>
                  </a:lnTo>
                  <a:lnTo>
                    <a:pt x="25" y="54"/>
                  </a:lnTo>
                  <a:lnTo>
                    <a:pt x="71" y="56"/>
                  </a:lnTo>
                  <a:lnTo>
                    <a:pt x="83" y="62"/>
                  </a:lnTo>
                  <a:lnTo>
                    <a:pt x="111" y="51"/>
                  </a:lnTo>
                  <a:lnTo>
                    <a:pt x="111" y="59"/>
                  </a:lnTo>
                  <a:lnTo>
                    <a:pt x="125" y="65"/>
                  </a:lnTo>
                  <a:lnTo>
                    <a:pt x="113" y="76"/>
                  </a:lnTo>
                  <a:lnTo>
                    <a:pt x="129" y="70"/>
                  </a:lnTo>
                  <a:lnTo>
                    <a:pt x="132" y="78"/>
                  </a:lnTo>
                  <a:lnTo>
                    <a:pt x="142" y="84"/>
                  </a:lnTo>
                  <a:lnTo>
                    <a:pt x="140" y="98"/>
                  </a:lnTo>
                  <a:lnTo>
                    <a:pt x="104" y="114"/>
                  </a:lnTo>
                  <a:lnTo>
                    <a:pt x="109" y="121"/>
                  </a:lnTo>
                  <a:lnTo>
                    <a:pt x="94" y="126"/>
                  </a:lnTo>
                  <a:lnTo>
                    <a:pt x="64" y="123"/>
                  </a:lnTo>
                  <a:lnTo>
                    <a:pt x="42" y="136"/>
                  </a:lnTo>
                  <a:lnTo>
                    <a:pt x="45" y="143"/>
                  </a:lnTo>
                  <a:lnTo>
                    <a:pt x="73" y="139"/>
                  </a:lnTo>
                  <a:lnTo>
                    <a:pt x="102" y="146"/>
                  </a:lnTo>
                  <a:lnTo>
                    <a:pt x="111" y="151"/>
                  </a:lnTo>
                  <a:lnTo>
                    <a:pt x="105" y="158"/>
                  </a:lnTo>
                  <a:lnTo>
                    <a:pt x="113" y="162"/>
                  </a:lnTo>
                  <a:lnTo>
                    <a:pt x="139" y="175"/>
                  </a:lnTo>
                  <a:lnTo>
                    <a:pt x="160" y="180"/>
                  </a:lnTo>
                  <a:lnTo>
                    <a:pt x="163" y="174"/>
                  </a:lnTo>
                  <a:lnTo>
                    <a:pt x="144" y="157"/>
                  </a:lnTo>
                  <a:lnTo>
                    <a:pt x="144" y="149"/>
                  </a:lnTo>
                  <a:lnTo>
                    <a:pt x="172" y="164"/>
                  </a:lnTo>
                  <a:lnTo>
                    <a:pt x="188" y="164"/>
                  </a:lnTo>
                  <a:lnTo>
                    <a:pt x="196" y="152"/>
                  </a:lnTo>
                  <a:lnTo>
                    <a:pt x="191" y="146"/>
                  </a:lnTo>
                  <a:lnTo>
                    <a:pt x="195" y="139"/>
                  </a:lnTo>
                  <a:lnTo>
                    <a:pt x="180" y="119"/>
                  </a:lnTo>
                  <a:lnTo>
                    <a:pt x="189" y="108"/>
                  </a:lnTo>
                  <a:lnTo>
                    <a:pt x="203" y="119"/>
                  </a:lnTo>
                  <a:lnTo>
                    <a:pt x="203" y="126"/>
                  </a:lnTo>
                  <a:lnTo>
                    <a:pt x="215" y="132"/>
                  </a:lnTo>
                  <a:lnTo>
                    <a:pt x="255" y="105"/>
                  </a:lnTo>
                  <a:lnTo>
                    <a:pt x="226" y="84"/>
                  </a:lnTo>
                  <a:lnTo>
                    <a:pt x="209" y="84"/>
                  </a:lnTo>
                  <a:lnTo>
                    <a:pt x="199" y="78"/>
                  </a:lnTo>
                  <a:lnTo>
                    <a:pt x="205" y="70"/>
                  </a:lnTo>
                  <a:lnTo>
                    <a:pt x="222" y="67"/>
                  </a:lnTo>
                  <a:lnTo>
                    <a:pt x="212" y="62"/>
                  </a:lnTo>
                  <a:lnTo>
                    <a:pt x="222" y="56"/>
                  </a:lnTo>
                  <a:lnTo>
                    <a:pt x="195" y="35"/>
                  </a:lnTo>
                  <a:lnTo>
                    <a:pt x="171" y="31"/>
                  </a:lnTo>
                  <a:lnTo>
                    <a:pt x="175" y="18"/>
                  </a:lnTo>
                  <a:lnTo>
                    <a:pt x="142" y="15"/>
                  </a:lnTo>
                  <a:lnTo>
                    <a:pt x="99" y="25"/>
                  </a:lnTo>
                  <a:lnTo>
                    <a:pt x="118" y="3"/>
                  </a:lnTo>
                  <a:lnTo>
                    <a:pt x="101" y="2"/>
                  </a:lnTo>
                  <a:lnTo>
                    <a:pt x="64" y="12"/>
                  </a:lnTo>
                  <a:lnTo>
                    <a:pt x="49" y="31"/>
                  </a:lnTo>
                  <a:lnTo>
                    <a:pt x="43" y="27"/>
                  </a:lnTo>
                  <a:lnTo>
                    <a:pt x="53" y="15"/>
                  </a:lnTo>
                  <a:lnTo>
                    <a:pt x="91" y="0"/>
                  </a:lnTo>
                  <a:lnTo>
                    <a:pt x="61" y="0"/>
                  </a:lnTo>
                  <a:lnTo>
                    <a:pt x="31" y="11"/>
                  </a:lnTo>
                  <a:lnTo>
                    <a:pt x="0" y="3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3" name="Freeform 388"/>
            <p:cNvSpPr>
              <a:spLocks/>
            </p:cNvSpPr>
            <p:nvPr/>
          </p:nvSpPr>
          <p:spPr bwMode="auto">
            <a:xfrm>
              <a:off x="2646363" y="1814538"/>
              <a:ext cx="455612" cy="282575"/>
            </a:xfrm>
            <a:custGeom>
              <a:avLst/>
              <a:gdLst>
                <a:gd name="T0" fmla="*/ 0 w 255"/>
                <a:gd name="T1" fmla="*/ 2147483647 h 180"/>
                <a:gd name="T2" fmla="*/ 2147483647 w 255"/>
                <a:gd name="T3" fmla="*/ 2147483647 h 180"/>
                <a:gd name="T4" fmla="*/ 2147483647 w 255"/>
                <a:gd name="T5" fmla="*/ 2147483647 h 180"/>
                <a:gd name="T6" fmla="*/ 2147483647 w 255"/>
                <a:gd name="T7" fmla="*/ 2147483647 h 180"/>
                <a:gd name="T8" fmla="*/ 2147483647 w 255"/>
                <a:gd name="T9" fmla="*/ 2147483647 h 180"/>
                <a:gd name="T10" fmla="*/ 2147483647 w 255"/>
                <a:gd name="T11" fmla="*/ 2147483647 h 180"/>
                <a:gd name="T12" fmla="*/ 2147483647 w 255"/>
                <a:gd name="T13" fmla="*/ 2147483647 h 180"/>
                <a:gd name="T14" fmla="*/ 2147483647 w 255"/>
                <a:gd name="T15" fmla="*/ 2147483647 h 180"/>
                <a:gd name="T16" fmla="*/ 2147483647 w 255"/>
                <a:gd name="T17" fmla="*/ 2147483647 h 180"/>
                <a:gd name="T18" fmla="*/ 2147483647 w 255"/>
                <a:gd name="T19" fmla="*/ 2147483647 h 180"/>
                <a:gd name="T20" fmla="*/ 2147483647 w 255"/>
                <a:gd name="T21" fmla="*/ 2147483647 h 180"/>
                <a:gd name="T22" fmla="*/ 2147483647 w 255"/>
                <a:gd name="T23" fmla="*/ 2147483647 h 180"/>
                <a:gd name="T24" fmla="*/ 2147483647 w 255"/>
                <a:gd name="T25" fmla="*/ 2147483647 h 180"/>
                <a:gd name="T26" fmla="*/ 2147483647 w 255"/>
                <a:gd name="T27" fmla="*/ 2147483647 h 180"/>
                <a:gd name="T28" fmla="*/ 2147483647 w 255"/>
                <a:gd name="T29" fmla="*/ 2147483647 h 180"/>
                <a:gd name="T30" fmla="*/ 2147483647 w 255"/>
                <a:gd name="T31" fmla="*/ 2147483647 h 180"/>
                <a:gd name="T32" fmla="*/ 2147483647 w 255"/>
                <a:gd name="T33" fmla="*/ 2147483647 h 180"/>
                <a:gd name="T34" fmla="*/ 2147483647 w 255"/>
                <a:gd name="T35" fmla="*/ 2147483647 h 180"/>
                <a:gd name="T36" fmla="*/ 2147483647 w 255"/>
                <a:gd name="T37" fmla="*/ 2147483647 h 180"/>
                <a:gd name="T38" fmla="*/ 2147483647 w 255"/>
                <a:gd name="T39" fmla="*/ 2147483647 h 180"/>
                <a:gd name="T40" fmla="*/ 2147483647 w 255"/>
                <a:gd name="T41" fmla="*/ 2147483647 h 180"/>
                <a:gd name="T42" fmla="*/ 2147483647 w 255"/>
                <a:gd name="T43" fmla="*/ 2147483647 h 180"/>
                <a:gd name="T44" fmla="*/ 2147483647 w 255"/>
                <a:gd name="T45" fmla="*/ 2147483647 h 180"/>
                <a:gd name="T46" fmla="*/ 2147483647 w 255"/>
                <a:gd name="T47" fmla="*/ 2147483647 h 180"/>
                <a:gd name="T48" fmla="*/ 2147483647 w 255"/>
                <a:gd name="T49" fmla="*/ 2147483647 h 180"/>
                <a:gd name="T50" fmla="*/ 2147483647 w 255"/>
                <a:gd name="T51" fmla="*/ 2147483647 h 180"/>
                <a:gd name="T52" fmla="*/ 2147483647 w 255"/>
                <a:gd name="T53" fmla="*/ 2147483647 h 180"/>
                <a:gd name="T54" fmla="*/ 2147483647 w 255"/>
                <a:gd name="T55" fmla="*/ 2147483647 h 180"/>
                <a:gd name="T56" fmla="*/ 2147483647 w 255"/>
                <a:gd name="T57" fmla="*/ 2147483647 h 180"/>
                <a:gd name="T58" fmla="*/ 2147483647 w 255"/>
                <a:gd name="T59" fmla="*/ 2147483647 h 180"/>
                <a:gd name="T60" fmla="*/ 2147483647 w 255"/>
                <a:gd name="T61" fmla="*/ 2147483647 h 180"/>
                <a:gd name="T62" fmla="*/ 2147483647 w 255"/>
                <a:gd name="T63" fmla="*/ 2147483647 h 180"/>
                <a:gd name="T64" fmla="*/ 2147483647 w 255"/>
                <a:gd name="T65" fmla="*/ 2147483647 h 180"/>
                <a:gd name="T66" fmla="*/ 2147483647 w 255"/>
                <a:gd name="T67" fmla="*/ 2147483647 h 180"/>
                <a:gd name="T68" fmla="*/ 2147483647 w 255"/>
                <a:gd name="T69" fmla="*/ 2147483647 h 180"/>
                <a:gd name="T70" fmla="*/ 2147483647 w 255"/>
                <a:gd name="T71" fmla="*/ 2147483647 h 180"/>
                <a:gd name="T72" fmla="*/ 2147483647 w 255"/>
                <a:gd name="T73" fmla="*/ 2147483647 h 180"/>
                <a:gd name="T74" fmla="*/ 2147483647 w 255"/>
                <a:gd name="T75" fmla="*/ 2147483647 h 180"/>
                <a:gd name="T76" fmla="*/ 2147483647 w 255"/>
                <a:gd name="T77" fmla="*/ 2147483647 h 180"/>
                <a:gd name="T78" fmla="*/ 2147483647 w 255"/>
                <a:gd name="T79" fmla="*/ 2147483647 h 180"/>
                <a:gd name="T80" fmla="*/ 2147483647 w 255"/>
                <a:gd name="T81" fmla="*/ 2147483647 h 180"/>
                <a:gd name="T82" fmla="*/ 2147483647 w 255"/>
                <a:gd name="T83" fmla="*/ 2147483647 h 180"/>
                <a:gd name="T84" fmla="*/ 2147483647 w 255"/>
                <a:gd name="T85" fmla="*/ 2147483647 h 180"/>
                <a:gd name="T86" fmla="*/ 2147483647 w 255"/>
                <a:gd name="T87" fmla="*/ 2147483647 h 180"/>
                <a:gd name="T88" fmla="*/ 2147483647 w 255"/>
                <a:gd name="T89" fmla="*/ 2147483647 h 180"/>
                <a:gd name="T90" fmla="*/ 2147483647 w 255"/>
                <a:gd name="T91" fmla="*/ 2147483647 h 180"/>
                <a:gd name="T92" fmla="*/ 2147483647 w 255"/>
                <a:gd name="T93" fmla="*/ 2147483647 h 180"/>
                <a:gd name="T94" fmla="*/ 2147483647 w 255"/>
                <a:gd name="T95" fmla="*/ 2147483647 h 180"/>
                <a:gd name="T96" fmla="*/ 2147483647 w 255"/>
                <a:gd name="T97" fmla="*/ 2147483647 h 180"/>
                <a:gd name="T98" fmla="*/ 2147483647 w 255"/>
                <a:gd name="T99" fmla="*/ 2147483647 h 180"/>
                <a:gd name="T100" fmla="*/ 2147483647 w 255"/>
                <a:gd name="T101" fmla="*/ 2147483647 h 180"/>
                <a:gd name="T102" fmla="*/ 2147483647 w 255"/>
                <a:gd name="T103" fmla="*/ 2147483647 h 180"/>
                <a:gd name="T104" fmla="*/ 2147483647 w 255"/>
                <a:gd name="T105" fmla="*/ 2147483647 h 180"/>
                <a:gd name="T106" fmla="*/ 2147483647 w 255"/>
                <a:gd name="T107" fmla="*/ 2147483647 h 180"/>
                <a:gd name="T108" fmla="*/ 2147483647 w 255"/>
                <a:gd name="T109" fmla="*/ 2147483647 h 180"/>
                <a:gd name="T110" fmla="*/ 2147483647 w 255"/>
                <a:gd name="T111" fmla="*/ 2147483647 h 180"/>
                <a:gd name="T112" fmla="*/ 2147483647 w 255"/>
                <a:gd name="T113" fmla="*/ 2147483647 h 180"/>
                <a:gd name="T114" fmla="*/ 2147483647 w 255"/>
                <a:gd name="T115" fmla="*/ 2147483647 h 180"/>
                <a:gd name="T116" fmla="*/ 2147483647 w 255"/>
                <a:gd name="T117" fmla="*/ 0 h 180"/>
                <a:gd name="T118" fmla="*/ 2147483647 w 255"/>
                <a:gd name="T119" fmla="*/ 0 h 180"/>
                <a:gd name="T120" fmla="*/ 2147483647 w 255"/>
                <a:gd name="T121" fmla="*/ 2147483647 h 180"/>
                <a:gd name="T122" fmla="*/ 0 w 255"/>
                <a:gd name="T123" fmla="*/ 2147483647 h 1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
                <a:gd name="T187" fmla="*/ 0 h 180"/>
                <a:gd name="T188" fmla="*/ 255 w 255"/>
                <a:gd name="T189" fmla="*/ 180 h 1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 h="180">
                  <a:moveTo>
                    <a:pt x="0" y="31"/>
                  </a:moveTo>
                  <a:lnTo>
                    <a:pt x="11" y="48"/>
                  </a:lnTo>
                  <a:lnTo>
                    <a:pt x="25" y="54"/>
                  </a:lnTo>
                  <a:lnTo>
                    <a:pt x="71" y="56"/>
                  </a:lnTo>
                  <a:lnTo>
                    <a:pt x="83" y="62"/>
                  </a:lnTo>
                  <a:lnTo>
                    <a:pt x="111" y="51"/>
                  </a:lnTo>
                  <a:lnTo>
                    <a:pt x="111" y="59"/>
                  </a:lnTo>
                  <a:lnTo>
                    <a:pt x="125" y="65"/>
                  </a:lnTo>
                  <a:lnTo>
                    <a:pt x="113" y="76"/>
                  </a:lnTo>
                  <a:lnTo>
                    <a:pt x="129" y="70"/>
                  </a:lnTo>
                  <a:lnTo>
                    <a:pt x="132" y="78"/>
                  </a:lnTo>
                  <a:lnTo>
                    <a:pt x="142" y="84"/>
                  </a:lnTo>
                  <a:lnTo>
                    <a:pt x="140" y="98"/>
                  </a:lnTo>
                  <a:lnTo>
                    <a:pt x="104" y="114"/>
                  </a:lnTo>
                  <a:lnTo>
                    <a:pt x="109" y="121"/>
                  </a:lnTo>
                  <a:lnTo>
                    <a:pt x="94" y="126"/>
                  </a:lnTo>
                  <a:lnTo>
                    <a:pt x="64" y="123"/>
                  </a:lnTo>
                  <a:lnTo>
                    <a:pt x="42" y="136"/>
                  </a:lnTo>
                  <a:lnTo>
                    <a:pt x="45" y="143"/>
                  </a:lnTo>
                  <a:lnTo>
                    <a:pt x="73" y="139"/>
                  </a:lnTo>
                  <a:lnTo>
                    <a:pt x="102" y="146"/>
                  </a:lnTo>
                  <a:lnTo>
                    <a:pt x="111" y="151"/>
                  </a:lnTo>
                  <a:lnTo>
                    <a:pt x="105" y="158"/>
                  </a:lnTo>
                  <a:lnTo>
                    <a:pt x="113" y="162"/>
                  </a:lnTo>
                  <a:lnTo>
                    <a:pt x="139" y="175"/>
                  </a:lnTo>
                  <a:lnTo>
                    <a:pt x="160" y="180"/>
                  </a:lnTo>
                  <a:lnTo>
                    <a:pt x="163" y="174"/>
                  </a:lnTo>
                  <a:lnTo>
                    <a:pt x="144" y="157"/>
                  </a:lnTo>
                  <a:lnTo>
                    <a:pt x="144" y="149"/>
                  </a:lnTo>
                  <a:lnTo>
                    <a:pt x="172" y="164"/>
                  </a:lnTo>
                  <a:lnTo>
                    <a:pt x="188" y="164"/>
                  </a:lnTo>
                  <a:lnTo>
                    <a:pt x="196" y="152"/>
                  </a:lnTo>
                  <a:lnTo>
                    <a:pt x="191" y="146"/>
                  </a:lnTo>
                  <a:lnTo>
                    <a:pt x="195" y="139"/>
                  </a:lnTo>
                  <a:lnTo>
                    <a:pt x="180" y="119"/>
                  </a:lnTo>
                  <a:lnTo>
                    <a:pt x="189" y="108"/>
                  </a:lnTo>
                  <a:lnTo>
                    <a:pt x="203" y="119"/>
                  </a:lnTo>
                  <a:lnTo>
                    <a:pt x="203" y="126"/>
                  </a:lnTo>
                  <a:lnTo>
                    <a:pt x="215" y="132"/>
                  </a:lnTo>
                  <a:lnTo>
                    <a:pt x="255" y="105"/>
                  </a:lnTo>
                  <a:lnTo>
                    <a:pt x="226" y="84"/>
                  </a:lnTo>
                  <a:lnTo>
                    <a:pt x="209" y="84"/>
                  </a:lnTo>
                  <a:lnTo>
                    <a:pt x="199" y="78"/>
                  </a:lnTo>
                  <a:lnTo>
                    <a:pt x="205" y="70"/>
                  </a:lnTo>
                  <a:lnTo>
                    <a:pt x="222" y="67"/>
                  </a:lnTo>
                  <a:lnTo>
                    <a:pt x="212" y="62"/>
                  </a:lnTo>
                  <a:lnTo>
                    <a:pt x="222" y="56"/>
                  </a:lnTo>
                  <a:lnTo>
                    <a:pt x="195" y="35"/>
                  </a:lnTo>
                  <a:lnTo>
                    <a:pt x="171" y="31"/>
                  </a:lnTo>
                  <a:lnTo>
                    <a:pt x="175" y="18"/>
                  </a:lnTo>
                  <a:lnTo>
                    <a:pt x="142" y="15"/>
                  </a:lnTo>
                  <a:lnTo>
                    <a:pt x="99" y="25"/>
                  </a:lnTo>
                  <a:lnTo>
                    <a:pt x="118" y="3"/>
                  </a:lnTo>
                  <a:lnTo>
                    <a:pt x="101" y="2"/>
                  </a:lnTo>
                  <a:lnTo>
                    <a:pt x="64" y="12"/>
                  </a:lnTo>
                  <a:lnTo>
                    <a:pt x="49" y="31"/>
                  </a:lnTo>
                  <a:lnTo>
                    <a:pt x="43" y="27"/>
                  </a:lnTo>
                  <a:lnTo>
                    <a:pt x="53" y="15"/>
                  </a:lnTo>
                  <a:lnTo>
                    <a:pt x="91" y="0"/>
                  </a:lnTo>
                  <a:lnTo>
                    <a:pt x="61" y="0"/>
                  </a:lnTo>
                  <a:lnTo>
                    <a:pt x="31" y="11"/>
                  </a:lnTo>
                  <a:lnTo>
                    <a:pt x="0" y="3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4" name="Freeform 389"/>
            <p:cNvSpPr>
              <a:spLocks/>
            </p:cNvSpPr>
            <p:nvPr/>
          </p:nvSpPr>
          <p:spPr bwMode="auto">
            <a:xfrm>
              <a:off x="2854325" y="1817713"/>
              <a:ext cx="87313" cy="20637"/>
            </a:xfrm>
            <a:custGeom>
              <a:avLst/>
              <a:gdLst>
                <a:gd name="T0" fmla="*/ 2147483647 w 47"/>
                <a:gd name="T1" fmla="*/ 0 h 13"/>
                <a:gd name="T2" fmla="*/ 0 w 47"/>
                <a:gd name="T3" fmla="*/ 2147483647 h 13"/>
                <a:gd name="T4" fmla="*/ 2147483647 w 47"/>
                <a:gd name="T5" fmla="*/ 2147483647 h 13"/>
                <a:gd name="T6" fmla="*/ 2147483647 w 47"/>
                <a:gd name="T7" fmla="*/ 2147483647 h 13"/>
                <a:gd name="T8" fmla="*/ 2147483647 w 47"/>
                <a:gd name="T9" fmla="*/ 2147483647 h 13"/>
                <a:gd name="T10" fmla="*/ 2147483647 w 47"/>
                <a:gd name="T11" fmla="*/ 0 h 13"/>
                <a:gd name="T12" fmla="*/ 0 60000 65536"/>
                <a:gd name="T13" fmla="*/ 0 60000 65536"/>
                <a:gd name="T14" fmla="*/ 0 60000 65536"/>
                <a:gd name="T15" fmla="*/ 0 60000 65536"/>
                <a:gd name="T16" fmla="*/ 0 60000 65536"/>
                <a:gd name="T17" fmla="*/ 0 60000 65536"/>
                <a:gd name="T18" fmla="*/ 0 w 47"/>
                <a:gd name="T19" fmla="*/ 0 h 13"/>
                <a:gd name="T20" fmla="*/ 47 w 4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7" h="13">
                  <a:moveTo>
                    <a:pt x="10" y="0"/>
                  </a:moveTo>
                  <a:lnTo>
                    <a:pt x="0" y="10"/>
                  </a:lnTo>
                  <a:lnTo>
                    <a:pt x="13" y="13"/>
                  </a:lnTo>
                  <a:lnTo>
                    <a:pt x="41" y="13"/>
                  </a:lnTo>
                  <a:lnTo>
                    <a:pt x="47" y="1"/>
                  </a:lnTo>
                  <a:lnTo>
                    <a:pt x="1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5" name="Freeform 390"/>
            <p:cNvSpPr>
              <a:spLocks/>
            </p:cNvSpPr>
            <p:nvPr/>
          </p:nvSpPr>
          <p:spPr bwMode="auto">
            <a:xfrm>
              <a:off x="2854325" y="1817713"/>
              <a:ext cx="87313" cy="20637"/>
            </a:xfrm>
            <a:custGeom>
              <a:avLst/>
              <a:gdLst>
                <a:gd name="T0" fmla="*/ 2147483647 w 47"/>
                <a:gd name="T1" fmla="*/ 0 h 13"/>
                <a:gd name="T2" fmla="*/ 0 w 47"/>
                <a:gd name="T3" fmla="*/ 2147483647 h 13"/>
                <a:gd name="T4" fmla="*/ 2147483647 w 47"/>
                <a:gd name="T5" fmla="*/ 2147483647 h 13"/>
                <a:gd name="T6" fmla="*/ 2147483647 w 47"/>
                <a:gd name="T7" fmla="*/ 2147483647 h 13"/>
                <a:gd name="T8" fmla="*/ 2147483647 w 47"/>
                <a:gd name="T9" fmla="*/ 2147483647 h 13"/>
                <a:gd name="T10" fmla="*/ 2147483647 w 47"/>
                <a:gd name="T11" fmla="*/ 0 h 13"/>
                <a:gd name="T12" fmla="*/ 0 60000 65536"/>
                <a:gd name="T13" fmla="*/ 0 60000 65536"/>
                <a:gd name="T14" fmla="*/ 0 60000 65536"/>
                <a:gd name="T15" fmla="*/ 0 60000 65536"/>
                <a:gd name="T16" fmla="*/ 0 60000 65536"/>
                <a:gd name="T17" fmla="*/ 0 60000 65536"/>
                <a:gd name="T18" fmla="*/ 0 w 47"/>
                <a:gd name="T19" fmla="*/ 0 h 13"/>
                <a:gd name="T20" fmla="*/ 47 w 4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7" h="13">
                  <a:moveTo>
                    <a:pt x="10" y="0"/>
                  </a:moveTo>
                  <a:lnTo>
                    <a:pt x="0" y="10"/>
                  </a:lnTo>
                  <a:lnTo>
                    <a:pt x="13" y="13"/>
                  </a:lnTo>
                  <a:lnTo>
                    <a:pt x="41" y="13"/>
                  </a:lnTo>
                  <a:lnTo>
                    <a:pt x="47" y="1"/>
                  </a:lnTo>
                  <a:lnTo>
                    <a:pt x="1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6" name="Freeform 391"/>
            <p:cNvSpPr>
              <a:spLocks/>
            </p:cNvSpPr>
            <p:nvPr/>
          </p:nvSpPr>
          <p:spPr bwMode="auto">
            <a:xfrm>
              <a:off x="2609850" y="1778025"/>
              <a:ext cx="55563" cy="17463"/>
            </a:xfrm>
            <a:custGeom>
              <a:avLst/>
              <a:gdLst>
                <a:gd name="T0" fmla="*/ 0 w 31"/>
                <a:gd name="T1" fmla="*/ 2147483647 h 12"/>
                <a:gd name="T2" fmla="*/ 2147483647 w 31"/>
                <a:gd name="T3" fmla="*/ 2147483647 h 12"/>
                <a:gd name="T4" fmla="*/ 2147483647 w 31"/>
                <a:gd name="T5" fmla="*/ 2147483647 h 12"/>
                <a:gd name="T6" fmla="*/ 2147483647 w 31"/>
                <a:gd name="T7" fmla="*/ 0 h 12"/>
                <a:gd name="T8" fmla="*/ 2147483647 w 31"/>
                <a:gd name="T9" fmla="*/ 0 h 12"/>
                <a:gd name="T10" fmla="*/ 0 w 31"/>
                <a:gd name="T11" fmla="*/ 2147483647 h 12"/>
                <a:gd name="T12" fmla="*/ 0 60000 65536"/>
                <a:gd name="T13" fmla="*/ 0 60000 65536"/>
                <a:gd name="T14" fmla="*/ 0 60000 65536"/>
                <a:gd name="T15" fmla="*/ 0 60000 65536"/>
                <a:gd name="T16" fmla="*/ 0 60000 65536"/>
                <a:gd name="T17" fmla="*/ 0 60000 65536"/>
                <a:gd name="T18" fmla="*/ 0 w 31"/>
                <a:gd name="T19" fmla="*/ 0 h 12"/>
                <a:gd name="T20" fmla="*/ 31 w 3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1" h="12">
                  <a:moveTo>
                    <a:pt x="0" y="7"/>
                  </a:moveTo>
                  <a:lnTo>
                    <a:pt x="24" y="12"/>
                  </a:lnTo>
                  <a:lnTo>
                    <a:pt x="31" y="4"/>
                  </a:lnTo>
                  <a:lnTo>
                    <a:pt x="29" y="0"/>
                  </a:lnTo>
                  <a:lnTo>
                    <a:pt x="18" y="0"/>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7" name="Freeform 392"/>
            <p:cNvSpPr>
              <a:spLocks/>
            </p:cNvSpPr>
            <p:nvPr/>
          </p:nvSpPr>
          <p:spPr bwMode="auto">
            <a:xfrm>
              <a:off x="2609850" y="1778025"/>
              <a:ext cx="55563" cy="17463"/>
            </a:xfrm>
            <a:custGeom>
              <a:avLst/>
              <a:gdLst>
                <a:gd name="T0" fmla="*/ 0 w 31"/>
                <a:gd name="T1" fmla="*/ 2147483647 h 12"/>
                <a:gd name="T2" fmla="*/ 2147483647 w 31"/>
                <a:gd name="T3" fmla="*/ 2147483647 h 12"/>
                <a:gd name="T4" fmla="*/ 2147483647 w 31"/>
                <a:gd name="T5" fmla="*/ 2147483647 h 12"/>
                <a:gd name="T6" fmla="*/ 2147483647 w 31"/>
                <a:gd name="T7" fmla="*/ 0 h 12"/>
                <a:gd name="T8" fmla="*/ 2147483647 w 31"/>
                <a:gd name="T9" fmla="*/ 0 h 12"/>
                <a:gd name="T10" fmla="*/ 0 w 31"/>
                <a:gd name="T11" fmla="*/ 2147483647 h 12"/>
                <a:gd name="T12" fmla="*/ 0 60000 65536"/>
                <a:gd name="T13" fmla="*/ 0 60000 65536"/>
                <a:gd name="T14" fmla="*/ 0 60000 65536"/>
                <a:gd name="T15" fmla="*/ 0 60000 65536"/>
                <a:gd name="T16" fmla="*/ 0 60000 65536"/>
                <a:gd name="T17" fmla="*/ 0 60000 65536"/>
                <a:gd name="T18" fmla="*/ 0 w 31"/>
                <a:gd name="T19" fmla="*/ 0 h 12"/>
                <a:gd name="T20" fmla="*/ 31 w 3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1" h="12">
                  <a:moveTo>
                    <a:pt x="0" y="7"/>
                  </a:moveTo>
                  <a:lnTo>
                    <a:pt x="24" y="12"/>
                  </a:lnTo>
                  <a:lnTo>
                    <a:pt x="31" y="4"/>
                  </a:lnTo>
                  <a:lnTo>
                    <a:pt x="29" y="0"/>
                  </a:lnTo>
                  <a:lnTo>
                    <a:pt x="18"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8" name="Freeform 393"/>
            <p:cNvSpPr>
              <a:spLocks/>
            </p:cNvSpPr>
            <p:nvPr/>
          </p:nvSpPr>
          <p:spPr bwMode="auto">
            <a:xfrm>
              <a:off x="2665413" y="1747863"/>
              <a:ext cx="261937" cy="55562"/>
            </a:xfrm>
            <a:custGeom>
              <a:avLst/>
              <a:gdLst>
                <a:gd name="T0" fmla="*/ 2147483647 w 146"/>
                <a:gd name="T1" fmla="*/ 0 h 35"/>
                <a:gd name="T2" fmla="*/ 0 w 146"/>
                <a:gd name="T3" fmla="*/ 2147483647 h 35"/>
                <a:gd name="T4" fmla="*/ 2147483647 w 146"/>
                <a:gd name="T5" fmla="*/ 2147483647 h 35"/>
                <a:gd name="T6" fmla="*/ 2147483647 w 146"/>
                <a:gd name="T7" fmla="*/ 2147483647 h 35"/>
                <a:gd name="T8" fmla="*/ 2147483647 w 146"/>
                <a:gd name="T9" fmla="*/ 2147483647 h 35"/>
                <a:gd name="T10" fmla="*/ 2147483647 w 146"/>
                <a:gd name="T11" fmla="*/ 2147483647 h 35"/>
                <a:gd name="T12" fmla="*/ 2147483647 w 146"/>
                <a:gd name="T13" fmla="*/ 2147483647 h 35"/>
                <a:gd name="T14" fmla="*/ 2147483647 w 146"/>
                <a:gd name="T15" fmla="*/ 2147483647 h 35"/>
                <a:gd name="T16" fmla="*/ 2147483647 w 146"/>
                <a:gd name="T17" fmla="*/ 2147483647 h 35"/>
                <a:gd name="T18" fmla="*/ 2147483647 w 146"/>
                <a:gd name="T19" fmla="*/ 2147483647 h 35"/>
                <a:gd name="T20" fmla="*/ 2147483647 w 146"/>
                <a:gd name="T21" fmla="*/ 2147483647 h 35"/>
                <a:gd name="T22" fmla="*/ 2147483647 w 146"/>
                <a:gd name="T23" fmla="*/ 2147483647 h 35"/>
                <a:gd name="T24" fmla="*/ 2147483647 w 146"/>
                <a:gd name="T25" fmla="*/ 2147483647 h 35"/>
                <a:gd name="T26" fmla="*/ 2147483647 w 146"/>
                <a:gd name="T27" fmla="*/ 2147483647 h 35"/>
                <a:gd name="T28" fmla="*/ 2147483647 w 146"/>
                <a:gd name="T29" fmla="*/ 2147483647 h 35"/>
                <a:gd name="T30" fmla="*/ 2147483647 w 146"/>
                <a:gd name="T31" fmla="*/ 0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6"/>
                <a:gd name="T49" fmla="*/ 0 h 35"/>
                <a:gd name="T50" fmla="*/ 146 w 146"/>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6" h="35">
                  <a:moveTo>
                    <a:pt x="6" y="0"/>
                  </a:moveTo>
                  <a:lnTo>
                    <a:pt x="0" y="4"/>
                  </a:lnTo>
                  <a:lnTo>
                    <a:pt x="4" y="10"/>
                  </a:lnTo>
                  <a:lnTo>
                    <a:pt x="31" y="12"/>
                  </a:lnTo>
                  <a:lnTo>
                    <a:pt x="13" y="31"/>
                  </a:lnTo>
                  <a:lnTo>
                    <a:pt x="29" y="34"/>
                  </a:lnTo>
                  <a:lnTo>
                    <a:pt x="80" y="35"/>
                  </a:lnTo>
                  <a:lnTo>
                    <a:pt x="97" y="31"/>
                  </a:lnTo>
                  <a:lnTo>
                    <a:pt x="108" y="34"/>
                  </a:lnTo>
                  <a:lnTo>
                    <a:pt x="128" y="31"/>
                  </a:lnTo>
                  <a:lnTo>
                    <a:pt x="146" y="19"/>
                  </a:lnTo>
                  <a:lnTo>
                    <a:pt x="59" y="18"/>
                  </a:lnTo>
                  <a:lnTo>
                    <a:pt x="49" y="13"/>
                  </a:lnTo>
                  <a:lnTo>
                    <a:pt x="56" y="10"/>
                  </a:lnTo>
                  <a:lnTo>
                    <a:pt x="49" y="4"/>
                  </a:lnTo>
                  <a:lnTo>
                    <a:pt x="6"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39" name="Freeform 394"/>
            <p:cNvSpPr>
              <a:spLocks/>
            </p:cNvSpPr>
            <p:nvPr/>
          </p:nvSpPr>
          <p:spPr bwMode="auto">
            <a:xfrm>
              <a:off x="2665413" y="1747863"/>
              <a:ext cx="261937" cy="55562"/>
            </a:xfrm>
            <a:custGeom>
              <a:avLst/>
              <a:gdLst>
                <a:gd name="T0" fmla="*/ 2147483647 w 146"/>
                <a:gd name="T1" fmla="*/ 0 h 35"/>
                <a:gd name="T2" fmla="*/ 0 w 146"/>
                <a:gd name="T3" fmla="*/ 2147483647 h 35"/>
                <a:gd name="T4" fmla="*/ 2147483647 w 146"/>
                <a:gd name="T5" fmla="*/ 2147483647 h 35"/>
                <a:gd name="T6" fmla="*/ 2147483647 w 146"/>
                <a:gd name="T7" fmla="*/ 2147483647 h 35"/>
                <a:gd name="T8" fmla="*/ 2147483647 w 146"/>
                <a:gd name="T9" fmla="*/ 2147483647 h 35"/>
                <a:gd name="T10" fmla="*/ 2147483647 w 146"/>
                <a:gd name="T11" fmla="*/ 2147483647 h 35"/>
                <a:gd name="T12" fmla="*/ 2147483647 w 146"/>
                <a:gd name="T13" fmla="*/ 2147483647 h 35"/>
                <a:gd name="T14" fmla="*/ 2147483647 w 146"/>
                <a:gd name="T15" fmla="*/ 2147483647 h 35"/>
                <a:gd name="T16" fmla="*/ 2147483647 w 146"/>
                <a:gd name="T17" fmla="*/ 2147483647 h 35"/>
                <a:gd name="T18" fmla="*/ 2147483647 w 146"/>
                <a:gd name="T19" fmla="*/ 2147483647 h 35"/>
                <a:gd name="T20" fmla="*/ 2147483647 w 146"/>
                <a:gd name="T21" fmla="*/ 2147483647 h 35"/>
                <a:gd name="T22" fmla="*/ 2147483647 w 146"/>
                <a:gd name="T23" fmla="*/ 2147483647 h 35"/>
                <a:gd name="T24" fmla="*/ 2147483647 w 146"/>
                <a:gd name="T25" fmla="*/ 2147483647 h 35"/>
                <a:gd name="T26" fmla="*/ 2147483647 w 146"/>
                <a:gd name="T27" fmla="*/ 2147483647 h 35"/>
                <a:gd name="T28" fmla="*/ 2147483647 w 146"/>
                <a:gd name="T29" fmla="*/ 2147483647 h 35"/>
                <a:gd name="T30" fmla="*/ 2147483647 w 146"/>
                <a:gd name="T31" fmla="*/ 0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6"/>
                <a:gd name="T49" fmla="*/ 0 h 35"/>
                <a:gd name="T50" fmla="*/ 146 w 146"/>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6" h="35">
                  <a:moveTo>
                    <a:pt x="6" y="0"/>
                  </a:moveTo>
                  <a:lnTo>
                    <a:pt x="0" y="4"/>
                  </a:lnTo>
                  <a:lnTo>
                    <a:pt x="4" y="10"/>
                  </a:lnTo>
                  <a:lnTo>
                    <a:pt x="31" y="12"/>
                  </a:lnTo>
                  <a:lnTo>
                    <a:pt x="13" y="31"/>
                  </a:lnTo>
                  <a:lnTo>
                    <a:pt x="29" y="34"/>
                  </a:lnTo>
                  <a:lnTo>
                    <a:pt x="80" y="35"/>
                  </a:lnTo>
                  <a:lnTo>
                    <a:pt x="97" y="31"/>
                  </a:lnTo>
                  <a:lnTo>
                    <a:pt x="108" y="34"/>
                  </a:lnTo>
                  <a:lnTo>
                    <a:pt x="128" y="31"/>
                  </a:lnTo>
                  <a:lnTo>
                    <a:pt x="146" y="19"/>
                  </a:lnTo>
                  <a:lnTo>
                    <a:pt x="59" y="18"/>
                  </a:lnTo>
                  <a:lnTo>
                    <a:pt x="49" y="13"/>
                  </a:lnTo>
                  <a:lnTo>
                    <a:pt x="56" y="10"/>
                  </a:lnTo>
                  <a:lnTo>
                    <a:pt x="49" y="4"/>
                  </a:lnTo>
                  <a:lnTo>
                    <a:pt x="6"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0" name="Freeform 395"/>
            <p:cNvSpPr>
              <a:spLocks/>
            </p:cNvSpPr>
            <p:nvPr/>
          </p:nvSpPr>
          <p:spPr bwMode="auto">
            <a:xfrm>
              <a:off x="2770188" y="1666900"/>
              <a:ext cx="157162" cy="57150"/>
            </a:xfrm>
            <a:custGeom>
              <a:avLst/>
              <a:gdLst>
                <a:gd name="T0" fmla="*/ 2147483647 w 88"/>
                <a:gd name="T1" fmla="*/ 2147483647 h 38"/>
                <a:gd name="T2" fmla="*/ 2147483647 w 88"/>
                <a:gd name="T3" fmla="*/ 2147483647 h 38"/>
                <a:gd name="T4" fmla="*/ 0 w 88"/>
                <a:gd name="T5" fmla="*/ 2147483647 h 38"/>
                <a:gd name="T6" fmla="*/ 2147483647 w 88"/>
                <a:gd name="T7" fmla="*/ 2147483647 h 38"/>
                <a:gd name="T8" fmla="*/ 2147483647 w 88"/>
                <a:gd name="T9" fmla="*/ 2147483647 h 38"/>
                <a:gd name="T10" fmla="*/ 2147483647 w 88"/>
                <a:gd name="T11" fmla="*/ 2147483647 h 38"/>
                <a:gd name="T12" fmla="*/ 2147483647 w 88"/>
                <a:gd name="T13" fmla="*/ 2147483647 h 38"/>
                <a:gd name="T14" fmla="*/ 2147483647 w 88"/>
                <a:gd name="T15" fmla="*/ 2147483647 h 38"/>
                <a:gd name="T16" fmla="*/ 2147483647 w 88"/>
                <a:gd name="T17" fmla="*/ 2147483647 h 38"/>
                <a:gd name="T18" fmla="*/ 2147483647 w 88"/>
                <a:gd name="T19" fmla="*/ 0 h 38"/>
                <a:gd name="T20" fmla="*/ 2147483647 w 88"/>
                <a:gd name="T21" fmla="*/ 0 h 38"/>
                <a:gd name="T22" fmla="*/ 2147483647 w 88"/>
                <a:gd name="T23" fmla="*/ 2147483647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38"/>
                <a:gd name="T38" fmla="*/ 88 w 88"/>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38">
                  <a:moveTo>
                    <a:pt x="9" y="15"/>
                  </a:moveTo>
                  <a:lnTo>
                    <a:pt x="15" y="22"/>
                  </a:lnTo>
                  <a:lnTo>
                    <a:pt x="0" y="33"/>
                  </a:lnTo>
                  <a:lnTo>
                    <a:pt x="7" y="38"/>
                  </a:lnTo>
                  <a:lnTo>
                    <a:pt x="35" y="38"/>
                  </a:lnTo>
                  <a:lnTo>
                    <a:pt x="88" y="19"/>
                  </a:lnTo>
                  <a:lnTo>
                    <a:pt x="73" y="17"/>
                  </a:lnTo>
                  <a:lnTo>
                    <a:pt x="85" y="12"/>
                  </a:lnTo>
                  <a:lnTo>
                    <a:pt x="61" y="8"/>
                  </a:lnTo>
                  <a:lnTo>
                    <a:pt x="57" y="0"/>
                  </a:lnTo>
                  <a:lnTo>
                    <a:pt x="44" y="0"/>
                  </a:lnTo>
                  <a:lnTo>
                    <a:pt x="9"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1" name="Freeform 396"/>
            <p:cNvSpPr>
              <a:spLocks/>
            </p:cNvSpPr>
            <p:nvPr/>
          </p:nvSpPr>
          <p:spPr bwMode="auto">
            <a:xfrm>
              <a:off x="2770188" y="1666900"/>
              <a:ext cx="157162" cy="57150"/>
            </a:xfrm>
            <a:custGeom>
              <a:avLst/>
              <a:gdLst>
                <a:gd name="T0" fmla="*/ 2147483647 w 88"/>
                <a:gd name="T1" fmla="*/ 2147483647 h 38"/>
                <a:gd name="T2" fmla="*/ 2147483647 w 88"/>
                <a:gd name="T3" fmla="*/ 2147483647 h 38"/>
                <a:gd name="T4" fmla="*/ 0 w 88"/>
                <a:gd name="T5" fmla="*/ 2147483647 h 38"/>
                <a:gd name="T6" fmla="*/ 2147483647 w 88"/>
                <a:gd name="T7" fmla="*/ 2147483647 h 38"/>
                <a:gd name="T8" fmla="*/ 2147483647 w 88"/>
                <a:gd name="T9" fmla="*/ 2147483647 h 38"/>
                <a:gd name="T10" fmla="*/ 2147483647 w 88"/>
                <a:gd name="T11" fmla="*/ 2147483647 h 38"/>
                <a:gd name="T12" fmla="*/ 2147483647 w 88"/>
                <a:gd name="T13" fmla="*/ 2147483647 h 38"/>
                <a:gd name="T14" fmla="*/ 2147483647 w 88"/>
                <a:gd name="T15" fmla="*/ 2147483647 h 38"/>
                <a:gd name="T16" fmla="*/ 2147483647 w 88"/>
                <a:gd name="T17" fmla="*/ 2147483647 h 38"/>
                <a:gd name="T18" fmla="*/ 2147483647 w 88"/>
                <a:gd name="T19" fmla="*/ 0 h 38"/>
                <a:gd name="T20" fmla="*/ 2147483647 w 88"/>
                <a:gd name="T21" fmla="*/ 0 h 38"/>
                <a:gd name="T22" fmla="*/ 2147483647 w 88"/>
                <a:gd name="T23" fmla="*/ 2147483647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38"/>
                <a:gd name="T38" fmla="*/ 88 w 88"/>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38">
                  <a:moveTo>
                    <a:pt x="9" y="15"/>
                  </a:moveTo>
                  <a:lnTo>
                    <a:pt x="15" y="22"/>
                  </a:lnTo>
                  <a:lnTo>
                    <a:pt x="0" y="33"/>
                  </a:lnTo>
                  <a:lnTo>
                    <a:pt x="7" y="38"/>
                  </a:lnTo>
                  <a:lnTo>
                    <a:pt x="35" y="38"/>
                  </a:lnTo>
                  <a:lnTo>
                    <a:pt x="88" y="19"/>
                  </a:lnTo>
                  <a:lnTo>
                    <a:pt x="73" y="17"/>
                  </a:lnTo>
                  <a:lnTo>
                    <a:pt x="85" y="12"/>
                  </a:lnTo>
                  <a:lnTo>
                    <a:pt x="61" y="8"/>
                  </a:lnTo>
                  <a:lnTo>
                    <a:pt x="57" y="0"/>
                  </a:lnTo>
                  <a:lnTo>
                    <a:pt x="44" y="0"/>
                  </a:lnTo>
                  <a:lnTo>
                    <a:pt x="9" y="1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2" name="Freeform 397"/>
            <p:cNvSpPr>
              <a:spLocks/>
            </p:cNvSpPr>
            <p:nvPr/>
          </p:nvSpPr>
          <p:spPr bwMode="auto">
            <a:xfrm>
              <a:off x="2778125" y="1635150"/>
              <a:ext cx="620713" cy="128588"/>
            </a:xfrm>
            <a:custGeom>
              <a:avLst/>
              <a:gdLst>
                <a:gd name="T0" fmla="*/ 2147483647 w 347"/>
                <a:gd name="T1" fmla="*/ 2147483647 h 83"/>
                <a:gd name="T2" fmla="*/ 2147483647 w 347"/>
                <a:gd name="T3" fmla="*/ 2147483647 h 83"/>
                <a:gd name="T4" fmla="*/ 2147483647 w 347"/>
                <a:gd name="T5" fmla="*/ 2147483647 h 83"/>
                <a:gd name="T6" fmla="*/ 2147483647 w 347"/>
                <a:gd name="T7" fmla="*/ 2147483647 h 83"/>
                <a:gd name="T8" fmla="*/ 2147483647 w 347"/>
                <a:gd name="T9" fmla="*/ 2147483647 h 83"/>
                <a:gd name="T10" fmla="*/ 2147483647 w 347"/>
                <a:gd name="T11" fmla="*/ 2147483647 h 83"/>
                <a:gd name="T12" fmla="*/ 2147483647 w 347"/>
                <a:gd name="T13" fmla="*/ 2147483647 h 83"/>
                <a:gd name="T14" fmla="*/ 2147483647 w 347"/>
                <a:gd name="T15" fmla="*/ 2147483647 h 83"/>
                <a:gd name="T16" fmla="*/ 2147483647 w 347"/>
                <a:gd name="T17" fmla="*/ 2147483647 h 83"/>
                <a:gd name="T18" fmla="*/ 2147483647 w 347"/>
                <a:gd name="T19" fmla="*/ 2147483647 h 83"/>
                <a:gd name="T20" fmla="*/ 2147483647 w 347"/>
                <a:gd name="T21" fmla="*/ 2147483647 h 83"/>
                <a:gd name="T22" fmla="*/ 2147483647 w 347"/>
                <a:gd name="T23" fmla="*/ 2147483647 h 83"/>
                <a:gd name="T24" fmla="*/ 2147483647 w 347"/>
                <a:gd name="T25" fmla="*/ 2147483647 h 83"/>
                <a:gd name="T26" fmla="*/ 0 w 347"/>
                <a:gd name="T27" fmla="*/ 2147483647 h 83"/>
                <a:gd name="T28" fmla="*/ 2147483647 w 347"/>
                <a:gd name="T29" fmla="*/ 2147483647 h 83"/>
                <a:gd name="T30" fmla="*/ 2147483647 w 347"/>
                <a:gd name="T31" fmla="*/ 2147483647 h 83"/>
                <a:gd name="T32" fmla="*/ 2147483647 w 347"/>
                <a:gd name="T33" fmla="*/ 2147483647 h 83"/>
                <a:gd name="T34" fmla="*/ 2147483647 w 347"/>
                <a:gd name="T35" fmla="*/ 2147483647 h 83"/>
                <a:gd name="T36" fmla="*/ 2147483647 w 347"/>
                <a:gd name="T37" fmla="*/ 2147483647 h 83"/>
                <a:gd name="T38" fmla="*/ 2147483647 w 347"/>
                <a:gd name="T39" fmla="*/ 2147483647 h 83"/>
                <a:gd name="T40" fmla="*/ 2147483647 w 347"/>
                <a:gd name="T41" fmla="*/ 2147483647 h 83"/>
                <a:gd name="T42" fmla="*/ 2147483647 w 347"/>
                <a:gd name="T43" fmla="*/ 2147483647 h 83"/>
                <a:gd name="T44" fmla="*/ 2147483647 w 347"/>
                <a:gd name="T45" fmla="*/ 2147483647 h 83"/>
                <a:gd name="T46" fmla="*/ 2147483647 w 347"/>
                <a:gd name="T47" fmla="*/ 0 h 83"/>
                <a:gd name="T48" fmla="*/ 2147483647 w 347"/>
                <a:gd name="T49" fmla="*/ 0 h 83"/>
                <a:gd name="T50" fmla="*/ 2147483647 w 347"/>
                <a:gd name="T51" fmla="*/ 2147483647 h 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7"/>
                <a:gd name="T79" fmla="*/ 0 h 83"/>
                <a:gd name="T80" fmla="*/ 347 w 347"/>
                <a:gd name="T81" fmla="*/ 83 h 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7" h="83">
                  <a:moveTo>
                    <a:pt x="71" y="18"/>
                  </a:moveTo>
                  <a:lnTo>
                    <a:pt x="69" y="23"/>
                  </a:lnTo>
                  <a:lnTo>
                    <a:pt x="78" y="28"/>
                  </a:lnTo>
                  <a:lnTo>
                    <a:pt x="98" y="31"/>
                  </a:lnTo>
                  <a:lnTo>
                    <a:pt x="81" y="37"/>
                  </a:lnTo>
                  <a:lnTo>
                    <a:pt x="92" y="38"/>
                  </a:lnTo>
                  <a:lnTo>
                    <a:pt x="84" y="48"/>
                  </a:lnTo>
                  <a:lnTo>
                    <a:pt x="45" y="58"/>
                  </a:lnTo>
                  <a:lnTo>
                    <a:pt x="60" y="60"/>
                  </a:lnTo>
                  <a:lnTo>
                    <a:pt x="38" y="63"/>
                  </a:lnTo>
                  <a:lnTo>
                    <a:pt x="31" y="67"/>
                  </a:lnTo>
                  <a:lnTo>
                    <a:pt x="38" y="70"/>
                  </a:lnTo>
                  <a:lnTo>
                    <a:pt x="7" y="76"/>
                  </a:lnTo>
                  <a:lnTo>
                    <a:pt x="0" y="80"/>
                  </a:lnTo>
                  <a:lnTo>
                    <a:pt x="80" y="79"/>
                  </a:lnTo>
                  <a:lnTo>
                    <a:pt x="81" y="83"/>
                  </a:lnTo>
                  <a:lnTo>
                    <a:pt x="122" y="76"/>
                  </a:lnTo>
                  <a:lnTo>
                    <a:pt x="114" y="70"/>
                  </a:lnTo>
                  <a:lnTo>
                    <a:pt x="133" y="64"/>
                  </a:lnTo>
                  <a:lnTo>
                    <a:pt x="133" y="60"/>
                  </a:lnTo>
                  <a:lnTo>
                    <a:pt x="157" y="60"/>
                  </a:lnTo>
                  <a:lnTo>
                    <a:pt x="195" y="41"/>
                  </a:lnTo>
                  <a:lnTo>
                    <a:pt x="347" y="7"/>
                  </a:lnTo>
                  <a:lnTo>
                    <a:pt x="278" y="0"/>
                  </a:lnTo>
                  <a:lnTo>
                    <a:pt x="216" y="0"/>
                  </a:lnTo>
                  <a:lnTo>
                    <a:pt x="71" y="1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3" name="Freeform 398"/>
            <p:cNvSpPr>
              <a:spLocks/>
            </p:cNvSpPr>
            <p:nvPr/>
          </p:nvSpPr>
          <p:spPr bwMode="auto">
            <a:xfrm>
              <a:off x="2778125" y="1635150"/>
              <a:ext cx="620713" cy="128588"/>
            </a:xfrm>
            <a:custGeom>
              <a:avLst/>
              <a:gdLst>
                <a:gd name="T0" fmla="*/ 2147483647 w 347"/>
                <a:gd name="T1" fmla="*/ 2147483647 h 83"/>
                <a:gd name="T2" fmla="*/ 2147483647 w 347"/>
                <a:gd name="T3" fmla="*/ 2147483647 h 83"/>
                <a:gd name="T4" fmla="*/ 2147483647 w 347"/>
                <a:gd name="T5" fmla="*/ 2147483647 h 83"/>
                <a:gd name="T6" fmla="*/ 2147483647 w 347"/>
                <a:gd name="T7" fmla="*/ 2147483647 h 83"/>
                <a:gd name="T8" fmla="*/ 2147483647 w 347"/>
                <a:gd name="T9" fmla="*/ 2147483647 h 83"/>
                <a:gd name="T10" fmla="*/ 2147483647 w 347"/>
                <a:gd name="T11" fmla="*/ 2147483647 h 83"/>
                <a:gd name="T12" fmla="*/ 2147483647 w 347"/>
                <a:gd name="T13" fmla="*/ 2147483647 h 83"/>
                <a:gd name="T14" fmla="*/ 2147483647 w 347"/>
                <a:gd name="T15" fmla="*/ 2147483647 h 83"/>
                <a:gd name="T16" fmla="*/ 2147483647 w 347"/>
                <a:gd name="T17" fmla="*/ 2147483647 h 83"/>
                <a:gd name="T18" fmla="*/ 2147483647 w 347"/>
                <a:gd name="T19" fmla="*/ 2147483647 h 83"/>
                <a:gd name="T20" fmla="*/ 2147483647 w 347"/>
                <a:gd name="T21" fmla="*/ 2147483647 h 83"/>
                <a:gd name="T22" fmla="*/ 2147483647 w 347"/>
                <a:gd name="T23" fmla="*/ 2147483647 h 83"/>
                <a:gd name="T24" fmla="*/ 2147483647 w 347"/>
                <a:gd name="T25" fmla="*/ 2147483647 h 83"/>
                <a:gd name="T26" fmla="*/ 0 w 347"/>
                <a:gd name="T27" fmla="*/ 2147483647 h 83"/>
                <a:gd name="T28" fmla="*/ 2147483647 w 347"/>
                <a:gd name="T29" fmla="*/ 2147483647 h 83"/>
                <a:gd name="T30" fmla="*/ 2147483647 w 347"/>
                <a:gd name="T31" fmla="*/ 2147483647 h 83"/>
                <a:gd name="T32" fmla="*/ 2147483647 w 347"/>
                <a:gd name="T33" fmla="*/ 2147483647 h 83"/>
                <a:gd name="T34" fmla="*/ 2147483647 w 347"/>
                <a:gd name="T35" fmla="*/ 2147483647 h 83"/>
                <a:gd name="T36" fmla="*/ 2147483647 w 347"/>
                <a:gd name="T37" fmla="*/ 2147483647 h 83"/>
                <a:gd name="T38" fmla="*/ 2147483647 w 347"/>
                <a:gd name="T39" fmla="*/ 2147483647 h 83"/>
                <a:gd name="T40" fmla="*/ 2147483647 w 347"/>
                <a:gd name="T41" fmla="*/ 2147483647 h 83"/>
                <a:gd name="T42" fmla="*/ 2147483647 w 347"/>
                <a:gd name="T43" fmla="*/ 2147483647 h 83"/>
                <a:gd name="T44" fmla="*/ 2147483647 w 347"/>
                <a:gd name="T45" fmla="*/ 2147483647 h 83"/>
                <a:gd name="T46" fmla="*/ 2147483647 w 347"/>
                <a:gd name="T47" fmla="*/ 0 h 83"/>
                <a:gd name="T48" fmla="*/ 2147483647 w 347"/>
                <a:gd name="T49" fmla="*/ 0 h 83"/>
                <a:gd name="T50" fmla="*/ 2147483647 w 347"/>
                <a:gd name="T51" fmla="*/ 2147483647 h 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7"/>
                <a:gd name="T79" fmla="*/ 0 h 83"/>
                <a:gd name="T80" fmla="*/ 347 w 347"/>
                <a:gd name="T81" fmla="*/ 83 h 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7" h="83">
                  <a:moveTo>
                    <a:pt x="71" y="18"/>
                  </a:moveTo>
                  <a:lnTo>
                    <a:pt x="69" y="23"/>
                  </a:lnTo>
                  <a:lnTo>
                    <a:pt x="78" y="28"/>
                  </a:lnTo>
                  <a:lnTo>
                    <a:pt x="98" y="31"/>
                  </a:lnTo>
                  <a:lnTo>
                    <a:pt x="81" y="37"/>
                  </a:lnTo>
                  <a:lnTo>
                    <a:pt x="92" y="38"/>
                  </a:lnTo>
                  <a:lnTo>
                    <a:pt x="84" y="48"/>
                  </a:lnTo>
                  <a:lnTo>
                    <a:pt x="45" y="58"/>
                  </a:lnTo>
                  <a:lnTo>
                    <a:pt x="60" y="60"/>
                  </a:lnTo>
                  <a:lnTo>
                    <a:pt x="38" y="63"/>
                  </a:lnTo>
                  <a:lnTo>
                    <a:pt x="31" y="67"/>
                  </a:lnTo>
                  <a:lnTo>
                    <a:pt x="38" y="70"/>
                  </a:lnTo>
                  <a:lnTo>
                    <a:pt x="7" y="76"/>
                  </a:lnTo>
                  <a:lnTo>
                    <a:pt x="0" y="80"/>
                  </a:lnTo>
                  <a:lnTo>
                    <a:pt x="80" y="79"/>
                  </a:lnTo>
                  <a:lnTo>
                    <a:pt x="81" y="83"/>
                  </a:lnTo>
                  <a:lnTo>
                    <a:pt x="122" y="76"/>
                  </a:lnTo>
                  <a:lnTo>
                    <a:pt x="114" y="70"/>
                  </a:lnTo>
                  <a:lnTo>
                    <a:pt x="133" y="64"/>
                  </a:lnTo>
                  <a:lnTo>
                    <a:pt x="133" y="60"/>
                  </a:lnTo>
                  <a:lnTo>
                    <a:pt x="157" y="60"/>
                  </a:lnTo>
                  <a:lnTo>
                    <a:pt x="195" y="41"/>
                  </a:lnTo>
                  <a:lnTo>
                    <a:pt x="347" y="7"/>
                  </a:lnTo>
                  <a:lnTo>
                    <a:pt x="278" y="0"/>
                  </a:lnTo>
                  <a:lnTo>
                    <a:pt x="216" y="0"/>
                  </a:lnTo>
                  <a:lnTo>
                    <a:pt x="71" y="1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4" name="Freeform 399"/>
            <p:cNvSpPr>
              <a:spLocks/>
            </p:cNvSpPr>
            <p:nvPr/>
          </p:nvSpPr>
          <p:spPr bwMode="auto">
            <a:xfrm>
              <a:off x="2709863" y="1685950"/>
              <a:ext cx="23812" cy="7938"/>
            </a:xfrm>
            <a:custGeom>
              <a:avLst/>
              <a:gdLst>
                <a:gd name="T0" fmla="*/ 0 w 14"/>
                <a:gd name="T1" fmla="*/ 2147483647 h 5"/>
                <a:gd name="T2" fmla="*/ 2147483647 w 14"/>
                <a:gd name="T3" fmla="*/ 2147483647 h 5"/>
                <a:gd name="T4" fmla="*/ 2147483647 w 14"/>
                <a:gd name="T5" fmla="*/ 0 h 5"/>
                <a:gd name="T6" fmla="*/ 0 w 14"/>
                <a:gd name="T7" fmla="*/ 2147483647 h 5"/>
                <a:gd name="T8" fmla="*/ 0 60000 65536"/>
                <a:gd name="T9" fmla="*/ 0 60000 65536"/>
                <a:gd name="T10" fmla="*/ 0 60000 65536"/>
                <a:gd name="T11" fmla="*/ 0 60000 65536"/>
                <a:gd name="T12" fmla="*/ 0 w 14"/>
                <a:gd name="T13" fmla="*/ 0 h 5"/>
                <a:gd name="T14" fmla="*/ 14 w 14"/>
                <a:gd name="T15" fmla="*/ 5 h 5"/>
              </a:gdLst>
              <a:ahLst/>
              <a:cxnLst>
                <a:cxn ang="T8">
                  <a:pos x="T0" y="T1"/>
                </a:cxn>
                <a:cxn ang="T9">
                  <a:pos x="T2" y="T3"/>
                </a:cxn>
                <a:cxn ang="T10">
                  <a:pos x="T4" y="T5"/>
                </a:cxn>
                <a:cxn ang="T11">
                  <a:pos x="T6" y="T7"/>
                </a:cxn>
              </a:cxnLst>
              <a:rect l="T12" t="T13" r="T14" b="T15"/>
              <a:pathLst>
                <a:path w="14" h="5">
                  <a:moveTo>
                    <a:pt x="0" y="3"/>
                  </a:moveTo>
                  <a:lnTo>
                    <a:pt x="14" y="5"/>
                  </a:lnTo>
                  <a:lnTo>
                    <a:pt x="11"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5" name="Freeform 400"/>
            <p:cNvSpPr>
              <a:spLocks/>
            </p:cNvSpPr>
            <p:nvPr/>
          </p:nvSpPr>
          <p:spPr bwMode="auto">
            <a:xfrm>
              <a:off x="2709863" y="1685950"/>
              <a:ext cx="23812" cy="7938"/>
            </a:xfrm>
            <a:custGeom>
              <a:avLst/>
              <a:gdLst>
                <a:gd name="T0" fmla="*/ 0 w 14"/>
                <a:gd name="T1" fmla="*/ 2147483647 h 5"/>
                <a:gd name="T2" fmla="*/ 2147483647 w 14"/>
                <a:gd name="T3" fmla="*/ 2147483647 h 5"/>
                <a:gd name="T4" fmla="*/ 2147483647 w 14"/>
                <a:gd name="T5" fmla="*/ 0 h 5"/>
                <a:gd name="T6" fmla="*/ 0 w 14"/>
                <a:gd name="T7" fmla="*/ 2147483647 h 5"/>
                <a:gd name="T8" fmla="*/ 0 60000 65536"/>
                <a:gd name="T9" fmla="*/ 0 60000 65536"/>
                <a:gd name="T10" fmla="*/ 0 60000 65536"/>
                <a:gd name="T11" fmla="*/ 0 60000 65536"/>
                <a:gd name="T12" fmla="*/ 0 w 14"/>
                <a:gd name="T13" fmla="*/ 0 h 5"/>
                <a:gd name="T14" fmla="*/ 14 w 14"/>
                <a:gd name="T15" fmla="*/ 5 h 5"/>
              </a:gdLst>
              <a:ahLst/>
              <a:cxnLst>
                <a:cxn ang="T8">
                  <a:pos x="T0" y="T1"/>
                </a:cxn>
                <a:cxn ang="T9">
                  <a:pos x="T2" y="T3"/>
                </a:cxn>
                <a:cxn ang="T10">
                  <a:pos x="T4" y="T5"/>
                </a:cxn>
                <a:cxn ang="T11">
                  <a:pos x="T6" y="T7"/>
                </a:cxn>
              </a:cxnLst>
              <a:rect l="T12" t="T13" r="T14" b="T15"/>
              <a:pathLst>
                <a:path w="14" h="5">
                  <a:moveTo>
                    <a:pt x="0" y="3"/>
                  </a:moveTo>
                  <a:lnTo>
                    <a:pt x="14" y="5"/>
                  </a:lnTo>
                  <a:lnTo>
                    <a:pt x="11"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6" name="Freeform 401"/>
            <p:cNvSpPr>
              <a:spLocks/>
            </p:cNvSpPr>
            <p:nvPr/>
          </p:nvSpPr>
          <p:spPr bwMode="auto">
            <a:xfrm>
              <a:off x="2568575" y="1701825"/>
              <a:ext cx="158750" cy="31750"/>
            </a:xfrm>
            <a:custGeom>
              <a:avLst/>
              <a:gdLst>
                <a:gd name="T0" fmla="*/ 0 w 89"/>
                <a:gd name="T1" fmla="*/ 0 h 19"/>
                <a:gd name="T2" fmla="*/ 2147483647 w 89"/>
                <a:gd name="T3" fmla="*/ 2147483647 h 19"/>
                <a:gd name="T4" fmla="*/ 0 w 89"/>
                <a:gd name="T5" fmla="*/ 2147483647 h 19"/>
                <a:gd name="T6" fmla="*/ 2147483647 w 89"/>
                <a:gd name="T7" fmla="*/ 2147483647 h 19"/>
                <a:gd name="T8" fmla="*/ 2147483647 w 89"/>
                <a:gd name="T9" fmla="*/ 2147483647 h 19"/>
                <a:gd name="T10" fmla="*/ 2147483647 w 89"/>
                <a:gd name="T11" fmla="*/ 2147483647 h 19"/>
                <a:gd name="T12" fmla="*/ 2147483647 w 89"/>
                <a:gd name="T13" fmla="*/ 2147483647 h 19"/>
                <a:gd name="T14" fmla="*/ 2147483647 w 89"/>
                <a:gd name="T15" fmla="*/ 2147483647 h 19"/>
                <a:gd name="T16" fmla="*/ 2147483647 w 89"/>
                <a:gd name="T17" fmla="*/ 2147483647 h 19"/>
                <a:gd name="T18" fmla="*/ 2147483647 w 89"/>
                <a:gd name="T19" fmla="*/ 2147483647 h 19"/>
                <a:gd name="T20" fmla="*/ 2147483647 w 89"/>
                <a:gd name="T21" fmla="*/ 2147483647 h 19"/>
                <a:gd name="T22" fmla="*/ 2147483647 w 89"/>
                <a:gd name="T23" fmla="*/ 0 h 19"/>
                <a:gd name="T24" fmla="*/ 0 w 89"/>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9"/>
                <a:gd name="T41" fmla="*/ 89 w 8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9">
                  <a:moveTo>
                    <a:pt x="0" y="0"/>
                  </a:moveTo>
                  <a:lnTo>
                    <a:pt x="15" y="4"/>
                  </a:lnTo>
                  <a:lnTo>
                    <a:pt x="0" y="9"/>
                  </a:lnTo>
                  <a:lnTo>
                    <a:pt x="5" y="11"/>
                  </a:lnTo>
                  <a:lnTo>
                    <a:pt x="34" y="14"/>
                  </a:lnTo>
                  <a:lnTo>
                    <a:pt x="36" y="19"/>
                  </a:lnTo>
                  <a:lnTo>
                    <a:pt x="89" y="11"/>
                  </a:lnTo>
                  <a:lnTo>
                    <a:pt x="74" y="4"/>
                  </a:lnTo>
                  <a:lnTo>
                    <a:pt x="54" y="14"/>
                  </a:lnTo>
                  <a:lnTo>
                    <a:pt x="45" y="14"/>
                  </a:lnTo>
                  <a:lnTo>
                    <a:pt x="54" y="4"/>
                  </a:lnTo>
                  <a:lnTo>
                    <a:pt x="47"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7" name="Freeform 402"/>
            <p:cNvSpPr>
              <a:spLocks/>
            </p:cNvSpPr>
            <p:nvPr/>
          </p:nvSpPr>
          <p:spPr bwMode="auto">
            <a:xfrm>
              <a:off x="2568575" y="1701825"/>
              <a:ext cx="158750" cy="31750"/>
            </a:xfrm>
            <a:custGeom>
              <a:avLst/>
              <a:gdLst>
                <a:gd name="T0" fmla="*/ 0 w 89"/>
                <a:gd name="T1" fmla="*/ 0 h 19"/>
                <a:gd name="T2" fmla="*/ 2147483647 w 89"/>
                <a:gd name="T3" fmla="*/ 2147483647 h 19"/>
                <a:gd name="T4" fmla="*/ 0 w 89"/>
                <a:gd name="T5" fmla="*/ 2147483647 h 19"/>
                <a:gd name="T6" fmla="*/ 2147483647 w 89"/>
                <a:gd name="T7" fmla="*/ 2147483647 h 19"/>
                <a:gd name="T8" fmla="*/ 2147483647 w 89"/>
                <a:gd name="T9" fmla="*/ 2147483647 h 19"/>
                <a:gd name="T10" fmla="*/ 2147483647 w 89"/>
                <a:gd name="T11" fmla="*/ 2147483647 h 19"/>
                <a:gd name="T12" fmla="*/ 2147483647 w 89"/>
                <a:gd name="T13" fmla="*/ 2147483647 h 19"/>
                <a:gd name="T14" fmla="*/ 2147483647 w 89"/>
                <a:gd name="T15" fmla="*/ 2147483647 h 19"/>
                <a:gd name="T16" fmla="*/ 2147483647 w 89"/>
                <a:gd name="T17" fmla="*/ 2147483647 h 19"/>
                <a:gd name="T18" fmla="*/ 2147483647 w 89"/>
                <a:gd name="T19" fmla="*/ 2147483647 h 19"/>
                <a:gd name="T20" fmla="*/ 2147483647 w 89"/>
                <a:gd name="T21" fmla="*/ 2147483647 h 19"/>
                <a:gd name="T22" fmla="*/ 2147483647 w 89"/>
                <a:gd name="T23" fmla="*/ 0 h 19"/>
                <a:gd name="T24" fmla="*/ 0 w 89"/>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9"/>
                <a:gd name="T41" fmla="*/ 89 w 8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9">
                  <a:moveTo>
                    <a:pt x="0" y="0"/>
                  </a:moveTo>
                  <a:lnTo>
                    <a:pt x="15" y="4"/>
                  </a:lnTo>
                  <a:lnTo>
                    <a:pt x="0" y="9"/>
                  </a:lnTo>
                  <a:lnTo>
                    <a:pt x="5" y="11"/>
                  </a:lnTo>
                  <a:lnTo>
                    <a:pt x="34" y="14"/>
                  </a:lnTo>
                  <a:lnTo>
                    <a:pt x="36" y="19"/>
                  </a:lnTo>
                  <a:lnTo>
                    <a:pt x="89" y="11"/>
                  </a:lnTo>
                  <a:lnTo>
                    <a:pt x="74" y="4"/>
                  </a:lnTo>
                  <a:lnTo>
                    <a:pt x="54" y="14"/>
                  </a:lnTo>
                  <a:lnTo>
                    <a:pt x="45" y="14"/>
                  </a:lnTo>
                  <a:lnTo>
                    <a:pt x="54" y="4"/>
                  </a:lnTo>
                  <a:lnTo>
                    <a:pt x="47" y="0"/>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8" name="Freeform 403"/>
            <p:cNvSpPr>
              <a:spLocks/>
            </p:cNvSpPr>
            <p:nvPr/>
          </p:nvSpPr>
          <p:spPr bwMode="auto">
            <a:xfrm>
              <a:off x="2679700" y="1733575"/>
              <a:ext cx="80963" cy="6350"/>
            </a:xfrm>
            <a:custGeom>
              <a:avLst/>
              <a:gdLst>
                <a:gd name="T0" fmla="*/ 0 w 45"/>
                <a:gd name="T1" fmla="*/ 2147483647 h 4"/>
                <a:gd name="T2" fmla="*/ 2147483647 w 45"/>
                <a:gd name="T3" fmla="*/ 2147483647 h 4"/>
                <a:gd name="T4" fmla="*/ 2147483647 w 45"/>
                <a:gd name="T5" fmla="*/ 0 h 4"/>
                <a:gd name="T6" fmla="*/ 0 w 45"/>
                <a:gd name="T7" fmla="*/ 2147483647 h 4"/>
                <a:gd name="T8" fmla="*/ 0 60000 65536"/>
                <a:gd name="T9" fmla="*/ 0 60000 65536"/>
                <a:gd name="T10" fmla="*/ 0 60000 65536"/>
                <a:gd name="T11" fmla="*/ 0 60000 65536"/>
                <a:gd name="T12" fmla="*/ 0 w 45"/>
                <a:gd name="T13" fmla="*/ 0 h 4"/>
                <a:gd name="T14" fmla="*/ 45 w 45"/>
                <a:gd name="T15" fmla="*/ 4 h 4"/>
              </a:gdLst>
              <a:ahLst/>
              <a:cxnLst>
                <a:cxn ang="T8">
                  <a:pos x="T0" y="T1"/>
                </a:cxn>
                <a:cxn ang="T9">
                  <a:pos x="T2" y="T3"/>
                </a:cxn>
                <a:cxn ang="T10">
                  <a:pos x="T4" y="T5"/>
                </a:cxn>
                <a:cxn ang="T11">
                  <a:pos x="T6" y="T7"/>
                </a:cxn>
              </a:cxnLst>
              <a:rect l="T12" t="T13" r="T14" b="T15"/>
              <a:pathLst>
                <a:path w="45" h="4">
                  <a:moveTo>
                    <a:pt x="0" y="1"/>
                  </a:moveTo>
                  <a:lnTo>
                    <a:pt x="33" y="4"/>
                  </a:lnTo>
                  <a:lnTo>
                    <a:pt x="45" y="0"/>
                  </a:lnTo>
                  <a:lnTo>
                    <a:pt x="0" y="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49" name="Freeform 404"/>
            <p:cNvSpPr>
              <a:spLocks/>
            </p:cNvSpPr>
            <p:nvPr/>
          </p:nvSpPr>
          <p:spPr bwMode="auto">
            <a:xfrm>
              <a:off x="2679700" y="1733575"/>
              <a:ext cx="80963" cy="6350"/>
            </a:xfrm>
            <a:custGeom>
              <a:avLst/>
              <a:gdLst>
                <a:gd name="T0" fmla="*/ 0 w 45"/>
                <a:gd name="T1" fmla="*/ 2147483647 h 4"/>
                <a:gd name="T2" fmla="*/ 2147483647 w 45"/>
                <a:gd name="T3" fmla="*/ 2147483647 h 4"/>
                <a:gd name="T4" fmla="*/ 2147483647 w 45"/>
                <a:gd name="T5" fmla="*/ 0 h 4"/>
                <a:gd name="T6" fmla="*/ 0 w 45"/>
                <a:gd name="T7" fmla="*/ 2147483647 h 4"/>
                <a:gd name="T8" fmla="*/ 0 60000 65536"/>
                <a:gd name="T9" fmla="*/ 0 60000 65536"/>
                <a:gd name="T10" fmla="*/ 0 60000 65536"/>
                <a:gd name="T11" fmla="*/ 0 60000 65536"/>
                <a:gd name="T12" fmla="*/ 0 w 45"/>
                <a:gd name="T13" fmla="*/ 0 h 4"/>
                <a:gd name="T14" fmla="*/ 45 w 45"/>
                <a:gd name="T15" fmla="*/ 4 h 4"/>
              </a:gdLst>
              <a:ahLst/>
              <a:cxnLst>
                <a:cxn ang="T8">
                  <a:pos x="T0" y="T1"/>
                </a:cxn>
                <a:cxn ang="T9">
                  <a:pos x="T2" y="T3"/>
                </a:cxn>
                <a:cxn ang="T10">
                  <a:pos x="T4" y="T5"/>
                </a:cxn>
                <a:cxn ang="T11">
                  <a:pos x="T6" y="T7"/>
                </a:cxn>
              </a:cxnLst>
              <a:rect l="T12" t="T13" r="T14" b="T15"/>
              <a:pathLst>
                <a:path w="45" h="4">
                  <a:moveTo>
                    <a:pt x="0" y="1"/>
                  </a:moveTo>
                  <a:lnTo>
                    <a:pt x="33" y="4"/>
                  </a:lnTo>
                  <a:lnTo>
                    <a:pt x="45" y="0"/>
                  </a:lnTo>
                  <a:lnTo>
                    <a:pt x="0" y="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0" name="Freeform 405"/>
            <p:cNvSpPr>
              <a:spLocks/>
            </p:cNvSpPr>
            <p:nvPr/>
          </p:nvSpPr>
          <p:spPr bwMode="auto">
            <a:xfrm>
              <a:off x="2522538" y="1733575"/>
              <a:ext cx="28575" cy="14288"/>
            </a:xfrm>
            <a:custGeom>
              <a:avLst/>
              <a:gdLst>
                <a:gd name="T0" fmla="*/ 2147483647 w 15"/>
                <a:gd name="T1" fmla="*/ 2147483647 h 9"/>
                <a:gd name="T2" fmla="*/ 0 w 15"/>
                <a:gd name="T3" fmla="*/ 2147483647 h 9"/>
                <a:gd name="T4" fmla="*/ 2147483647 w 15"/>
                <a:gd name="T5" fmla="*/ 2147483647 h 9"/>
                <a:gd name="T6" fmla="*/ 2147483647 w 15"/>
                <a:gd name="T7" fmla="*/ 0 h 9"/>
                <a:gd name="T8" fmla="*/ 2147483647 w 15"/>
                <a:gd name="T9" fmla="*/ 2147483647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4" y="1"/>
                  </a:moveTo>
                  <a:lnTo>
                    <a:pt x="0" y="7"/>
                  </a:lnTo>
                  <a:lnTo>
                    <a:pt x="11" y="9"/>
                  </a:lnTo>
                  <a:lnTo>
                    <a:pt x="15" y="0"/>
                  </a:lnTo>
                  <a:lnTo>
                    <a:pt x="4" y="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1" name="Freeform 406"/>
            <p:cNvSpPr>
              <a:spLocks/>
            </p:cNvSpPr>
            <p:nvPr/>
          </p:nvSpPr>
          <p:spPr bwMode="auto">
            <a:xfrm>
              <a:off x="2522538" y="1733575"/>
              <a:ext cx="28575" cy="14288"/>
            </a:xfrm>
            <a:custGeom>
              <a:avLst/>
              <a:gdLst>
                <a:gd name="T0" fmla="*/ 2147483647 w 15"/>
                <a:gd name="T1" fmla="*/ 2147483647 h 9"/>
                <a:gd name="T2" fmla="*/ 0 w 15"/>
                <a:gd name="T3" fmla="*/ 2147483647 h 9"/>
                <a:gd name="T4" fmla="*/ 2147483647 w 15"/>
                <a:gd name="T5" fmla="*/ 2147483647 h 9"/>
                <a:gd name="T6" fmla="*/ 2147483647 w 15"/>
                <a:gd name="T7" fmla="*/ 0 h 9"/>
                <a:gd name="T8" fmla="*/ 2147483647 w 15"/>
                <a:gd name="T9" fmla="*/ 2147483647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4" y="1"/>
                  </a:moveTo>
                  <a:lnTo>
                    <a:pt x="0" y="7"/>
                  </a:lnTo>
                  <a:lnTo>
                    <a:pt x="11" y="9"/>
                  </a:lnTo>
                  <a:lnTo>
                    <a:pt x="15" y="0"/>
                  </a:lnTo>
                  <a:lnTo>
                    <a:pt x="4" y="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2" name="Freeform 407"/>
            <p:cNvSpPr>
              <a:spLocks/>
            </p:cNvSpPr>
            <p:nvPr/>
          </p:nvSpPr>
          <p:spPr bwMode="auto">
            <a:xfrm>
              <a:off x="2505075" y="1752625"/>
              <a:ext cx="120650" cy="38100"/>
            </a:xfrm>
            <a:custGeom>
              <a:avLst/>
              <a:gdLst>
                <a:gd name="T0" fmla="*/ 0 w 66"/>
                <a:gd name="T1" fmla="*/ 2147483647 h 23"/>
                <a:gd name="T2" fmla="*/ 0 w 66"/>
                <a:gd name="T3" fmla="*/ 2147483647 h 23"/>
                <a:gd name="T4" fmla="*/ 2147483647 w 66"/>
                <a:gd name="T5" fmla="*/ 2147483647 h 23"/>
                <a:gd name="T6" fmla="*/ 2147483647 w 66"/>
                <a:gd name="T7" fmla="*/ 2147483647 h 23"/>
                <a:gd name="T8" fmla="*/ 2147483647 w 66"/>
                <a:gd name="T9" fmla="*/ 2147483647 h 23"/>
                <a:gd name="T10" fmla="*/ 2147483647 w 66"/>
                <a:gd name="T11" fmla="*/ 2147483647 h 23"/>
                <a:gd name="T12" fmla="*/ 2147483647 w 66"/>
                <a:gd name="T13" fmla="*/ 0 h 23"/>
                <a:gd name="T14" fmla="*/ 2147483647 w 66"/>
                <a:gd name="T15" fmla="*/ 2147483647 h 23"/>
                <a:gd name="T16" fmla="*/ 2147483647 w 66"/>
                <a:gd name="T17" fmla="*/ 2147483647 h 23"/>
                <a:gd name="T18" fmla="*/ 0 w 66"/>
                <a:gd name="T19" fmla="*/ 2147483647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23"/>
                <a:gd name="T32" fmla="*/ 66 w 66"/>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23">
                  <a:moveTo>
                    <a:pt x="0" y="3"/>
                  </a:moveTo>
                  <a:lnTo>
                    <a:pt x="0" y="19"/>
                  </a:lnTo>
                  <a:lnTo>
                    <a:pt x="19" y="16"/>
                  </a:lnTo>
                  <a:lnTo>
                    <a:pt x="19" y="23"/>
                  </a:lnTo>
                  <a:lnTo>
                    <a:pt x="43" y="23"/>
                  </a:lnTo>
                  <a:lnTo>
                    <a:pt x="66" y="4"/>
                  </a:lnTo>
                  <a:lnTo>
                    <a:pt x="40" y="0"/>
                  </a:lnTo>
                  <a:lnTo>
                    <a:pt x="20" y="10"/>
                  </a:lnTo>
                  <a:lnTo>
                    <a:pt x="12" y="1"/>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3" name="Freeform 408"/>
            <p:cNvSpPr>
              <a:spLocks/>
            </p:cNvSpPr>
            <p:nvPr/>
          </p:nvSpPr>
          <p:spPr bwMode="auto">
            <a:xfrm>
              <a:off x="2505075" y="1752625"/>
              <a:ext cx="120650" cy="38100"/>
            </a:xfrm>
            <a:custGeom>
              <a:avLst/>
              <a:gdLst>
                <a:gd name="T0" fmla="*/ 0 w 66"/>
                <a:gd name="T1" fmla="*/ 2147483647 h 23"/>
                <a:gd name="T2" fmla="*/ 0 w 66"/>
                <a:gd name="T3" fmla="*/ 2147483647 h 23"/>
                <a:gd name="T4" fmla="*/ 2147483647 w 66"/>
                <a:gd name="T5" fmla="*/ 2147483647 h 23"/>
                <a:gd name="T6" fmla="*/ 2147483647 w 66"/>
                <a:gd name="T7" fmla="*/ 2147483647 h 23"/>
                <a:gd name="T8" fmla="*/ 2147483647 w 66"/>
                <a:gd name="T9" fmla="*/ 2147483647 h 23"/>
                <a:gd name="T10" fmla="*/ 2147483647 w 66"/>
                <a:gd name="T11" fmla="*/ 2147483647 h 23"/>
                <a:gd name="T12" fmla="*/ 2147483647 w 66"/>
                <a:gd name="T13" fmla="*/ 0 h 23"/>
                <a:gd name="T14" fmla="*/ 2147483647 w 66"/>
                <a:gd name="T15" fmla="*/ 2147483647 h 23"/>
                <a:gd name="T16" fmla="*/ 2147483647 w 66"/>
                <a:gd name="T17" fmla="*/ 2147483647 h 23"/>
                <a:gd name="T18" fmla="*/ 0 w 66"/>
                <a:gd name="T19" fmla="*/ 2147483647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23"/>
                <a:gd name="T32" fmla="*/ 66 w 66"/>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23">
                  <a:moveTo>
                    <a:pt x="0" y="3"/>
                  </a:moveTo>
                  <a:lnTo>
                    <a:pt x="0" y="19"/>
                  </a:lnTo>
                  <a:lnTo>
                    <a:pt x="19" y="16"/>
                  </a:lnTo>
                  <a:lnTo>
                    <a:pt x="19" y="23"/>
                  </a:lnTo>
                  <a:lnTo>
                    <a:pt x="43" y="23"/>
                  </a:lnTo>
                  <a:lnTo>
                    <a:pt x="66" y="4"/>
                  </a:lnTo>
                  <a:lnTo>
                    <a:pt x="40" y="0"/>
                  </a:lnTo>
                  <a:lnTo>
                    <a:pt x="20" y="10"/>
                  </a:lnTo>
                  <a:lnTo>
                    <a:pt x="12" y="1"/>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4" name="Freeform 409"/>
            <p:cNvSpPr>
              <a:spLocks/>
            </p:cNvSpPr>
            <p:nvPr/>
          </p:nvSpPr>
          <p:spPr bwMode="auto">
            <a:xfrm>
              <a:off x="2466975" y="1778025"/>
              <a:ext cx="23813" cy="6350"/>
            </a:xfrm>
            <a:custGeom>
              <a:avLst/>
              <a:gdLst>
                <a:gd name="T0" fmla="*/ 0 w 13"/>
                <a:gd name="T1" fmla="*/ 2147483647 h 4"/>
                <a:gd name="T2" fmla="*/ 2147483647 w 13"/>
                <a:gd name="T3" fmla="*/ 2147483647 h 4"/>
                <a:gd name="T4" fmla="*/ 2147483647 w 13"/>
                <a:gd name="T5" fmla="*/ 0 h 4"/>
                <a:gd name="T6" fmla="*/ 0 w 13"/>
                <a:gd name="T7" fmla="*/ 2147483647 h 4"/>
                <a:gd name="T8" fmla="*/ 0 60000 65536"/>
                <a:gd name="T9" fmla="*/ 0 60000 65536"/>
                <a:gd name="T10" fmla="*/ 0 60000 65536"/>
                <a:gd name="T11" fmla="*/ 0 60000 65536"/>
                <a:gd name="T12" fmla="*/ 0 w 13"/>
                <a:gd name="T13" fmla="*/ 0 h 4"/>
                <a:gd name="T14" fmla="*/ 13 w 13"/>
                <a:gd name="T15" fmla="*/ 4 h 4"/>
              </a:gdLst>
              <a:ahLst/>
              <a:cxnLst>
                <a:cxn ang="T8">
                  <a:pos x="T0" y="T1"/>
                </a:cxn>
                <a:cxn ang="T9">
                  <a:pos x="T2" y="T3"/>
                </a:cxn>
                <a:cxn ang="T10">
                  <a:pos x="T4" y="T5"/>
                </a:cxn>
                <a:cxn ang="T11">
                  <a:pos x="T6" y="T7"/>
                </a:cxn>
              </a:cxnLst>
              <a:rect l="T12" t="T13" r="T14" b="T15"/>
              <a:pathLst>
                <a:path w="13" h="4">
                  <a:moveTo>
                    <a:pt x="0" y="4"/>
                  </a:moveTo>
                  <a:lnTo>
                    <a:pt x="13" y="4"/>
                  </a:lnTo>
                  <a:lnTo>
                    <a:pt x="11" y="0"/>
                  </a:lnTo>
                  <a:lnTo>
                    <a:pt x="0"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5" name="Freeform 410"/>
            <p:cNvSpPr>
              <a:spLocks/>
            </p:cNvSpPr>
            <p:nvPr/>
          </p:nvSpPr>
          <p:spPr bwMode="auto">
            <a:xfrm>
              <a:off x="2466975" y="1778025"/>
              <a:ext cx="23813" cy="6350"/>
            </a:xfrm>
            <a:custGeom>
              <a:avLst/>
              <a:gdLst>
                <a:gd name="T0" fmla="*/ 0 w 13"/>
                <a:gd name="T1" fmla="*/ 2147483647 h 4"/>
                <a:gd name="T2" fmla="*/ 2147483647 w 13"/>
                <a:gd name="T3" fmla="*/ 2147483647 h 4"/>
                <a:gd name="T4" fmla="*/ 2147483647 w 13"/>
                <a:gd name="T5" fmla="*/ 0 h 4"/>
                <a:gd name="T6" fmla="*/ 0 w 13"/>
                <a:gd name="T7" fmla="*/ 2147483647 h 4"/>
                <a:gd name="T8" fmla="*/ 0 60000 65536"/>
                <a:gd name="T9" fmla="*/ 0 60000 65536"/>
                <a:gd name="T10" fmla="*/ 0 60000 65536"/>
                <a:gd name="T11" fmla="*/ 0 60000 65536"/>
                <a:gd name="T12" fmla="*/ 0 w 13"/>
                <a:gd name="T13" fmla="*/ 0 h 4"/>
                <a:gd name="T14" fmla="*/ 13 w 13"/>
                <a:gd name="T15" fmla="*/ 4 h 4"/>
              </a:gdLst>
              <a:ahLst/>
              <a:cxnLst>
                <a:cxn ang="T8">
                  <a:pos x="T0" y="T1"/>
                </a:cxn>
                <a:cxn ang="T9">
                  <a:pos x="T2" y="T3"/>
                </a:cxn>
                <a:cxn ang="T10">
                  <a:pos x="T4" y="T5"/>
                </a:cxn>
                <a:cxn ang="T11">
                  <a:pos x="T6" y="T7"/>
                </a:cxn>
              </a:cxnLst>
              <a:rect l="T12" t="T13" r="T14" b="T15"/>
              <a:pathLst>
                <a:path w="13" h="4">
                  <a:moveTo>
                    <a:pt x="0" y="4"/>
                  </a:moveTo>
                  <a:lnTo>
                    <a:pt x="13" y="4"/>
                  </a:lnTo>
                  <a:lnTo>
                    <a:pt x="11" y="0"/>
                  </a:lnTo>
                  <a:lnTo>
                    <a:pt x="0"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6" name="Freeform 411"/>
            <p:cNvSpPr>
              <a:spLocks/>
            </p:cNvSpPr>
            <p:nvPr/>
          </p:nvSpPr>
          <p:spPr bwMode="auto">
            <a:xfrm>
              <a:off x="2435225" y="1809775"/>
              <a:ext cx="133350" cy="61913"/>
            </a:xfrm>
            <a:custGeom>
              <a:avLst/>
              <a:gdLst>
                <a:gd name="T0" fmla="*/ 2147483647 w 74"/>
                <a:gd name="T1" fmla="*/ 2147483647 h 41"/>
                <a:gd name="T2" fmla="*/ 0 w 74"/>
                <a:gd name="T3" fmla="*/ 2147483647 h 41"/>
                <a:gd name="T4" fmla="*/ 2147483647 w 74"/>
                <a:gd name="T5" fmla="*/ 2147483647 h 41"/>
                <a:gd name="T6" fmla="*/ 2147483647 w 74"/>
                <a:gd name="T7" fmla="*/ 2147483647 h 41"/>
                <a:gd name="T8" fmla="*/ 2147483647 w 74"/>
                <a:gd name="T9" fmla="*/ 2147483647 h 41"/>
                <a:gd name="T10" fmla="*/ 2147483647 w 74"/>
                <a:gd name="T11" fmla="*/ 2147483647 h 41"/>
                <a:gd name="T12" fmla="*/ 2147483647 w 74"/>
                <a:gd name="T13" fmla="*/ 2147483647 h 41"/>
                <a:gd name="T14" fmla="*/ 2147483647 w 74"/>
                <a:gd name="T15" fmla="*/ 2147483647 h 41"/>
                <a:gd name="T16" fmla="*/ 2147483647 w 74"/>
                <a:gd name="T17" fmla="*/ 0 h 41"/>
                <a:gd name="T18" fmla="*/ 2147483647 w 74"/>
                <a:gd name="T19" fmla="*/ 2147483647 h 41"/>
                <a:gd name="T20" fmla="*/ 2147483647 w 74"/>
                <a:gd name="T21" fmla="*/ 2147483647 h 41"/>
                <a:gd name="T22" fmla="*/ 2147483647 w 74"/>
                <a:gd name="T23" fmla="*/ 2147483647 h 41"/>
                <a:gd name="T24" fmla="*/ 2147483647 w 74"/>
                <a:gd name="T25" fmla="*/ 2147483647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41"/>
                <a:gd name="T41" fmla="*/ 74 w 74"/>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41">
                  <a:moveTo>
                    <a:pt x="2" y="17"/>
                  </a:moveTo>
                  <a:lnTo>
                    <a:pt x="0" y="28"/>
                  </a:lnTo>
                  <a:lnTo>
                    <a:pt x="12" y="28"/>
                  </a:lnTo>
                  <a:lnTo>
                    <a:pt x="18" y="41"/>
                  </a:lnTo>
                  <a:lnTo>
                    <a:pt x="53" y="34"/>
                  </a:lnTo>
                  <a:lnTo>
                    <a:pt x="67" y="16"/>
                  </a:lnTo>
                  <a:lnTo>
                    <a:pt x="56" y="15"/>
                  </a:lnTo>
                  <a:lnTo>
                    <a:pt x="71" y="7"/>
                  </a:lnTo>
                  <a:lnTo>
                    <a:pt x="74" y="0"/>
                  </a:lnTo>
                  <a:lnTo>
                    <a:pt x="33" y="4"/>
                  </a:lnTo>
                  <a:lnTo>
                    <a:pt x="25" y="9"/>
                  </a:lnTo>
                  <a:lnTo>
                    <a:pt x="28" y="16"/>
                  </a:lnTo>
                  <a:lnTo>
                    <a:pt x="2" y="1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7" name="Freeform 412"/>
            <p:cNvSpPr>
              <a:spLocks/>
            </p:cNvSpPr>
            <p:nvPr/>
          </p:nvSpPr>
          <p:spPr bwMode="auto">
            <a:xfrm>
              <a:off x="2435225" y="1809775"/>
              <a:ext cx="133350" cy="61913"/>
            </a:xfrm>
            <a:custGeom>
              <a:avLst/>
              <a:gdLst>
                <a:gd name="T0" fmla="*/ 2147483647 w 74"/>
                <a:gd name="T1" fmla="*/ 2147483647 h 41"/>
                <a:gd name="T2" fmla="*/ 0 w 74"/>
                <a:gd name="T3" fmla="*/ 2147483647 h 41"/>
                <a:gd name="T4" fmla="*/ 2147483647 w 74"/>
                <a:gd name="T5" fmla="*/ 2147483647 h 41"/>
                <a:gd name="T6" fmla="*/ 2147483647 w 74"/>
                <a:gd name="T7" fmla="*/ 2147483647 h 41"/>
                <a:gd name="T8" fmla="*/ 2147483647 w 74"/>
                <a:gd name="T9" fmla="*/ 2147483647 h 41"/>
                <a:gd name="T10" fmla="*/ 2147483647 w 74"/>
                <a:gd name="T11" fmla="*/ 2147483647 h 41"/>
                <a:gd name="T12" fmla="*/ 2147483647 w 74"/>
                <a:gd name="T13" fmla="*/ 2147483647 h 41"/>
                <a:gd name="T14" fmla="*/ 2147483647 w 74"/>
                <a:gd name="T15" fmla="*/ 2147483647 h 41"/>
                <a:gd name="T16" fmla="*/ 2147483647 w 74"/>
                <a:gd name="T17" fmla="*/ 0 h 41"/>
                <a:gd name="T18" fmla="*/ 2147483647 w 74"/>
                <a:gd name="T19" fmla="*/ 2147483647 h 41"/>
                <a:gd name="T20" fmla="*/ 2147483647 w 74"/>
                <a:gd name="T21" fmla="*/ 2147483647 h 41"/>
                <a:gd name="T22" fmla="*/ 2147483647 w 74"/>
                <a:gd name="T23" fmla="*/ 2147483647 h 41"/>
                <a:gd name="T24" fmla="*/ 2147483647 w 74"/>
                <a:gd name="T25" fmla="*/ 2147483647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41"/>
                <a:gd name="T41" fmla="*/ 74 w 74"/>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41">
                  <a:moveTo>
                    <a:pt x="2" y="17"/>
                  </a:moveTo>
                  <a:lnTo>
                    <a:pt x="0" y="28"/>
                  </a:lnTo>
                  <a:lnTo>
                    <a:pt x="12" y="28"/>
                  </a:lnTo>
                  <a:lnTo>
                    <a:pt x="18" y="41"/>
                  </a:lnTo>
                  <a:lnTo>
                    <a:pt x="53" y="34"/>
                  </a:lnTo>
                  <a:lnTo>
                    <a:pt x="67" y="16"/>
                  </a:lnTo>
                  <a:lnTo>
                    <a:pt x="56" y="15"/>
                  </a:lnTo>
                  <a:lnTo>
                    <a:pt x="71" y="7"/>
                  </a:lnTo>
                  <a:lnTo>
                    <a:pt x="74" y="0"/>
                  </a:lnTo>
                  <a:lnTo>
                    <a:pt x="33" y="4"/>
                  </a:lnTo>
                  <a:lnTo>
                    <a:pt x="25" y="9"/>
                  </a:lnTo>
                  <a:lnTo>
                    <a:pt x="28" y="16"/>
                  </a:lnTo>
                  <a:lnTo>
                    <a:pt x="2" y="1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8" name="Freeform 413"/>
            <p:cNvSpPr>
              <a:spLocks/>
            </p:cNvSpPr>
            <p:nvPr/>
          </p:nvSpPr>
          <p:spPr bwMode="auto">
            <a:xfrm>
              <a:off x="2413000" y="1720875"/>
              <a:ext cx="87313" cy="3175"/>
            </a:xfrm>
            <a:custGeom>
              <a:avLst/>
              <a:gdLst>
                <a:gd name="T0" fmla="*/ 0 w 49"/>
                <a:gd name="T1" fmla="*/ 2147483647 h 3"/>
                <a:gd name="T2" fmla="*/ 2147483647 w 49"/>
                <a:gd name="T3" fmla="*/ 0 h 3"/>
                <a:gd name="T4" fmla="*/ 0 w 49"/>
                <a:gd name="T5" fmla="*/ 2147483647 h 3"/>
                <a:gd name="T6" fmla="*/ 0 60000 65536"/>
                <a:gd name="T7" fmla="*/ 0 60000 65536"/>
                <a:gd name="T8" fmla="*/ 0 60000 65536"/>
                <a:gd name="T9" fmla="*/ 0 w 49"/>
                <a:gd name="T10" fmla="*/ 0 h 3"/>
                <a:gd name="T11" fmla="*/ 49 w 49"/>
                <a:gd name="T12" fmla="*/ 3 h 3"/>
              </a:gdLst>
              <a:ahLst/>
              <a:cxnLst>
                <a:cxn ang="T6">
                  <a:pos x="T0" y="T1"/>
                </a:cxn>
                <a:cxn ang="T7">
                  <a:pos x="T2" y="T3"/>
                </a:cxn>
                <a:cxn ang="T8">
                  <a:pos x="T4" y="T5"/>
                </a:cxn>
              </a:cxnLst>
              <a:rect l="T9" t="T10" r="T11" b="T12"/>
              <a:pathLst>
                <a:path w="49" h="3">
                  <a:moveTo>
                    <a:pt x="0" y="3"/>
                  </a:moveTo>
                  <a:lnTo>
                    <a:pt x="49"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59" name="Freeform 414"/>
            <p:cNvSpPr>
              <a:spLocks/>
            </p:cNvSpPr>
            <p:nvPr/>
          </p:nvSpPr>
          <p:spPr bwMode="auto">
            <a:xfrm>
              <a:off x="2413000" y="1720875"/>
              <a:ext cx="87313" cy="3175"/>
            </a:xfrm>
            <a:custGeom>
              <a:avLst/>
              <a:gdLst>
                <a:gd name="T0" fmla="*/ 0 w 49"/>
                <a:gd name="T1" fmla="*/ 2147483647 h 3"/>
                <a:gd name="T2" fmla="*/ 2147483647 w 49"/>
                <a:gd name="T3" fmla="*/ 0 h 3"/>
                <a:gd name="T4" fmla="*/ 0 w 49"/>
                <a:gd name="T5" fmla="*/ 2147483647 h 3"/>
                <a:gd name="T6" fmla="*/ 0 60000 65536"/>
                <a:gd name="T7" fmla="*/ 0 60000 65536"/>
                <a:gd name="T8" fmla="*/ 0 60000 65536"/>
                <a:gd name="T9" fmla="*/ 0 w 49"/>
                <a:gd name="T10" fmla="*/ 0 h 3"/>
                <a:gd name="T11" fmla="*/ 49 w 49"/>
                <a:gd name="T12" fmla="*/ 3 h 3"/>
              </a:gdLst>
              <a:ahLst/>
              <a:cxnLst>
                <a:cxn ang="T6">
                  <a:pos x="T0" y="T1"/>
                </a:cxn>
                <a:cxn ang="T7">
                  <a:pos x="T2" y="T3"/>
                </a:cxn>
                <a:cxn ang="T8">
                  <a:pos x="T4" y="T5"/>
                </a:cxn>
              </a:cxnLst>
              <a:rect l="T9" t="T10" r="T11" b="T12"/>
              <a:pathLst>
                <a:path w="49" h="3">
                  <a:moveTo>
                    <a:pt x="0" y="3"/>
                  </a:moveTo>
                  <a:lnTo>
                    <a:pt x="49"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0" name="Freeform 415"/>
            <p:cNvSpPr>
              <a:spLocks/>
            </p:cNvSpPr>
            <p:nvPr/>
          </p:nvSpPr>
          <p:spPr bwMode="auto">
            <a:xfrm>
              <a:off x="2368550" y="1724050"/>
              <a:ext cx="30163" cy="9525"/>
            </a:xfrm>
            <a:custGeom>
              <a:avLst/>
              <a:gdLst>
                <a:gd name="T0" fmla="*/ 0 w 16"/>
                <a:gd name="T1" fmla="*/ 2147483647 h 5"/>
                <a:gd name="T2" fmla="*/ 2147483647 w 16"/>
                <a:gd name="T3" fmla="*/ 2147483647 h 5"/>
                <a:gd name="T4" fmla="*/ 2147483647 w 16"/>
                <a:gd name="T5" fmla="*/ 0 h 5"/>
                <a:gd name="T6" fmla="*/ 0 w 16"/>
                <a:gd name="T7" fmla="*/ 2147483647 h 5"/>
                <a:gd name="T8" fmla="*/ 0 60000 65536"/>
                <a:gd name="T9" fmla="*/ 0 60000 65536"/>
                <a:gd name="T10" fmla="*/ 0 60000 65536"/>
                <a:gd name="T11" fmla="*/ 0 60000 65536"/>
                <a:gd name="T12" fmla="*/ 0 w 16"/>
                <a:gd name="T13" fmla="*/ 0 h 5"/>
                <a:gd name="T14" fmla="*/ 16 w 16"/>
                <a:gd name="T15" fmla="*/ 5 h 5"/>
              </a:gdLst>
              <a:ahLst/>
              <a:cxnLst>
                <a:cxn ang="T8">
                  <a:pos x="T0" y="T1"/>
                </a:cxn>
                <a:cxn ang="T9">
                  <a:pos x="T2" y="T3"/>
                </a:cxn>
                <a:cxn ang="T10">
                  <a:pos x="T4" y="T5"/>
                </a:cxn>
                <a:cxn ang="T11">
                  <a:pos x="T6" y="T7"/>
                </a:cxn>
              </a:cxnLst>
              <a:rect l="T12" t="T13" r="T14" b="T15"/>
              <a:pathLst>
                <a:path w="16" h="5">
                  <a:moveTo>
                    <a:pt x="0" y="2"/>
                  </a:moveTo>
                  <a:lnTo>
                    <a:pt x="10" y="5"/>
                  </a:lnTo>
                  <a:lnTo>
                    <a:pt x="16" y="0"/>
                  </a:lnTo>
                  <a:lnTo>
                    <a:pt x="0" y="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1" name="Freeform 416"/>
            <p:cNvSpPr>
              <a:spLocks/>
            </p:cNvSpPr>
            <p:nvPr/>
          </p:nvSpPr>
          <p:spPr bwMode="auto">
            <a:xfrm>
              <a:off x="2368550" y="1724050"/>
              <a:ext cx="30163" cy="9525"/>
            </a:xfrm>
            <a:custGeom>
              <a:avLst/>
              <a:gdLst>
                <a:gd name="T0" fmla="*/ 0 w 16"/>
                <a:gd name="T1" fmla="*/ 2147483647 h 5"/>
                <a:gd name="T2" fmla="*/ 2147483647 w 16"/>
                <a:gd name="T3" fmla="*/ 2147483647 h 5"/>
                <a:gd name="T4" fmla="*/ 2147483647 w 16"/>
                <a:gd name="T5" fmla="*/ 0 h 5"/>
                <a:gd name="T6" fmla="*/ 0 w 16"/>
                <a:gd name="T7" fmla="*/ 2147483647 h 5"/>
                <a:gd name="T8" fmla="*/ 0 60000 65536"/>
                <a:gd name="T9" fmla="*/ 0 60000 65536"/>
                <a:gd name="T10" fmla="*/ 0 60000 65536"/>
                <a:gd name="T11" fmla="*/ 0 60000 65536"/>
                <a:gd name="T12" fmla="*/ 0 w 16"/>
                <a:gd name="T13" fmla="*/ 0 h 5"/>
                <a:gd name="T14" fmla="*/ 16 w 16"/>
                <a:gd name="T15" fmla="*/ 5 h 5"/>
              </a:gdLst>
              <a:ahLst/>
              <a:cxnLst>
                <a:cxn ang="T8">
                  <a:pos x="T0" y="T1"/>
                </a:cxn>
                <a:cxn ang="T9">
                  <a:pos x="T2" y="T3"/>
                </a:cxn>
                <a:cxn ang="T10">
                  <a:pos x="T4" y="T5"/>
                </a:cxn>
                <a:cxn ang="T11">
                  <a:pos x="T6" y="T7"/>
                </a:cxn>
              </a:cxnLst>
              <a:rect l="T12" t="T13" r="T14" b="T15"/>
              <a:pathLst>
                <a:path w="16" h="5">
                  <a:moveTo>
                    <a:pt x="0" y="2"/>
                  </a:moveTo>
                  <a:lnTo>
                    <a:pt x="10" y="5"/>
                  </a:lnTo>
                  <a:lnTo>
                    <a:pt x="16" y="0"/>
                  </a:lnTo>
                  <a:lnTo>
                    <a:pt x="0" y="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2" name="Freeform 417"/>
            <p:cNvSpPr>
              <a:spLocks/>
            </p:cNvSpPr>
            <p:nvPr/>
          </p:nvSpPr>
          <p:spPr bwMode="auto">
            <a:xfrm>
              <a:off x="2392363" y="1730400"/>
              <a:ext cx="74612" cy="9525"/>
            </a:xfrm>
            <a:custGeom>
              <a:avLst/>
              <a:gdLst>
                <a:gd name="T0" fmla="*/ 2147483647 w 42"/>
                <a:gd name="T1" fmla="*/ 2147483647 h 7"/>
                <a:gd name="T2" fmla="*/ 0 w 42"/>
                <a:gd name="T3" fmla="*/ 2147483647 h 7"/>
                <a:gd name="T4" fmla="*/ 2147483647 w 42"/>
                <a:gd name="T5" fmla="*/ 2147483647 h 7"/>
                <a:gd name="T6" fmla="*/ 2147483647 w 42"/>
                <a:gd name="T7" fmla="*/ 0 h 7"/>
                <a:gd name="T8" fmla="*/ 2147483647 w 42"/>
                <a:gd name="T9" fmla="*/ 2147483647 h 7"/>
                <a:gd name="T10" fmla="*/ 0 60000 65536"/>
                <a:gd name="T11" fmla="*/ 0 60000 65536"/>
                <a:gd name="T12" fmla="*/ 0 60000 65536"/>
                <a:gd name="T13" fmla="*/ 0 60000 65536"/>
                <a:gd name="T14" fmla="*/ 0 60000 65536"/>
                <a:gd name="T15" fmla="*/ 0 w 42"/>
                <a:gd name="T16" fmla="*/ 0 h 7"/>
                <a:gd name="T17" fmla="*/ 42 w 42"/>
                <a:gd name="T18" fmla="*/ 7 h 7"/>
              </a:gdLst>
              <a:ahLst/>
              <a:cxnLst>
                <a:cxn ang="T10">
                  <a:pos x="T0" y="T1"/>
                </a:cxn>
                <a:cxn ang="T11">
                  <a:pos x="T2" y="T3"/>
                </a:cxn>
                <a:cxn ang="T12">
                  <a:pos x="T4" y="T5"/>
                </a:cxn>
                <a:cxn ang="T13">
                  <a:pos x="T6" y="T7"/>
                </a:cxn>
                <a:cxn ang="T14">
                  <a:pos x="T8" y="T9"/>
                </a:cxn>
              </a:cxnLst>
              <a:rect l="T15" t="T16" r="T17" b="T18"/>
              <a:pathLst>
                <a:path w="42" h="7">
                  <a:moveTo>
                    <a:pt x="3" y="3"/>
                  </a:moveTo>
                  <a:lnTo>
                    <a:pt x="0" y="7"/>
                  </a:lnTo>
                  <a:lnTo>
                    <a:pt x="12" y="7"/>
                  </a:lnTo>
                  <a:lnTo>
                    <a:pt x="42" y="0"/>
                  </a:lnTo>
                  <a:lnTo>
                    <a:pt x="3"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3" name="Freeform 418"/>
            <p:cNvSpPr>
              <a:spLocks/>
            </p:cNvSpPr>
            <p:nvPr/>
          </p:nvSpPr>
          <p:spPr bwMode="auto">
            <a:xfrm>
              <a:off x="2392363" y="1730400"/>
              <a:ext cx="74612" cy="9525"/>
            </a:xfrm>
            <a:custGeom>
              <a:avLst/>
              <a:gdLst>
                <a:gd name="T0" fmla="*/ 2147483647 w 42"/>
                <a:gd name="T1" fmla="*/ 2147483647 h 7"/>
                <a:gd name="T2" fmla="*/ 0 w 42"/>
                <a:gd name="T3" fmla="*/ 2147483647 h 7"/>
                <a:gd name="T4" fmla="*/ 2147483647 w 42"/>
                <a:gd name="T5" fmla="*/ 2147483647 h 7"/>
                <a:gd name="T6" fmla="*/ 2147483647 w 42"/>
                <a:gd name="T7" fmla="*/ 0 h 7"/>
                <a:gd name="T8" fmla="*/ 2147483647 w 42"/>
                <a:gd name="T9" fmla="*/ 2147483647 h 7"/>
                <a:gd name="T10" fmla="*/ 0 60000 65536"/>
                <a:gd name="T11" fmla="*/ 0 60000 65536"/>
                <a:gd name="T12" fmla="*/ 0 60000 65536"/>
                <a:gd name="T13" fmla="*/ 0 60000 65536"/>
                <a:gd name="T14" fmla="*/ 0 60000 65536"/>
                <a:gd name="T15" fmla="*/ 0 w 42"/>
                <a:gd name="T16" fmla="*/ 0 h 7"/>
                <a:gd name="T17" fmla="*/ 42 w 42"/>
                <a:gd name="T18" fmla="*/ 7 h 7"/>
              </a:gdLst>
              <a:ahLst/>
              <a:cxnLst>
                <a:cxn ang="T10">
                  <a:pos x="T0" y="T1"/>
                </a:cxn>
                <a:cxn ang="T11">
                  <a:pos x="T2" y="T3"/>
                </a:cxn>
                <a:cxn ang="T12">
                  <a:pos x="T4" y="T5"/>
                </a:cxn>
                <a:cxn ang="T13">
                  <a:pos x="T6" y="T7"/>
                </a:cxn>
                <a:cxn ang="T14">
                  <a:pos x="T8" y="T9"/>
                </a:cxn>
              </a:cxnLst>
              <a:rect l="T15" t="T16" r="T17" b="T18"/>
              <a:pathLst>
                <a:path w="42" h="7">
                  <a:moveTo>
                    <a:pt x="3" y="3"/>
                  </a:moveTo>
                  <a:lnTo>
                    <a:pt x="0" y="7"/>
                  </a:lnTo>
                  <a:lnTo>
                    <a:pt x="12" y="7"/>
                  </a:lnTo>
                  <a:lnTo>
                    <a:pt x="42" y="0"/>
                  </a:lnTo>
                  <a:lnTo>
                    <a:pt x="3"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4" name="Freeform 419"/>
            <p:cNvSpPr>
              <a:spLocks/>
            </p:cNvSpPr>
            <p:nvPr/>
          </p:nvSpPr>
          <p:spPr bwMode="auto">
            <a:xfrm>
              <a:off x="2214563" y="1768500"/>
              <a:ext cx="55562" cy="9525"/>
            </a:xfrm>
            <a:custGeom>
              <a:avLst/>
              <a:gdLst>
                <a:gd name="T0" fmla="*/ 0 w 30"/>
                <a:gd name="T1" fmla="*/ 2147483647 h 7"/>
                <a:gd name="T2" fmla="*/ 2147483647 w 30"/>
                <a:gd name="T3" fmla="*/ 2147483647 h 7"/>
                <a:gd name="T4" fmla="*/ 2147483647 w 30"/>
                <a:gd name="T5" fmla="*/ 0 h 7"/>
                <a:gd name="T6" fmla="*/ 0 w 30"/>
                <a:gd name="T7" fmla="*/ 2147483647 h 7"/>
                <a:gd name="T8" fmla="*/ 0 60000 65536"/>
                <a:gd name="T9" fmla="*/ 0 60000 65536"/>
                <a:gd name="T10" fmla="*/ 0 60000 65536"/>
                <a:gd name="T11" fmla="*/ 0 60000 65536"/>
                <a:gd name="T12" fmla="*/ 0 w 30"/>
                <a:gd name="T13" fmla="*/ 0 h 7"/>
                <a:gd name="T14" fmla="*/ 30 w 30"/>
                <a:gd name="T15" fmla="*/ 7 h 7"/>
              </a:gdLst>
              <a:ahLst/>
              <a:cxnLst>
                <a:cxn ang="T8">
                  <a:pos x="T0" y="T1"/>
                </a:cxn>
                <a:cxn ang="T9">
                  <a:pos x="T2" y="T3"/>
                </a:cxn>
                <a:cxn ang="T10">
                  <a:pos x="T4" y="T5"/>
                </a:cxn>
                <a:cxn ang="T11">
                  <a:pos x="T6" y="T7"/>
                </a:cxn>
              </a:cxnLst>
              <a:rect l="T12" t="T13" r="T14" b="T15"/>
              <a:pathLst>
                <a:path w="30" h="7">
                  <a:moveTo>
                    <a:pt x="0" y="7"/>
                  </a:moveTo>
                  <a:lnTo>
                    <a:pt x="10" y="7"/>
                  </a:lnTo>
                  <a:lnTo>
                    <a:pt x="30" y="0"/>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5" name="Freeform 420"/>
            <p:cNvSpPr>
              <a:spLocks/>
            </p:cNvSpPr>
            <p:nvPr/>
          </p:nvSpPr>
          <p:spPr bwMode="auto">
            <a:xfrm>
              <a:off x="2214563" y="1768500"/>
              <a:ext cx="55562" cy="9525"/>
            </a:xfrm>
            <a:custGeom>
              <a:avLst/>
              <a:gdLst>
                <a:gd name="T0" fmla="*/ 0 w 30"/>
                <a:gd name="T1" fmla="*/ 2147483647 h 7"/>
                <a:gd name="T2" fmla="*/ 2147483647 w 30"/>
                <a:gd name="T3" fmla="*/ 2147483647 h 7"/>
                <a:gd name="T4" fmla="*/ 2147483647 w 30"/>
                <a:gd name="T5" fmla="*/ 0 h 7"/>
                <a:gd name="T6" fmla="*/ 0 w 30"/>
                <a:gd name="T7" fmla="*/ 2147483647 h 7"/>
                <a:gd name="T8" fmla="*/ 0 60000 65536"/>
                <a:gd name="T9" fmla="*/ 0 60000 65536"/>
                <a:gd name="T10" fmla="*/ 0 60000 65536"/>
                <a:gd name="T11" fmla="*/ 0 60000 65536"/>
                <a:gd name="T12" fmla="*/ 0 w 30"/>
                <a:gd name="T13" fmla="*/ 0 h 7"/>
                <a:gd name="T14" fmla="*/ 30 w 30"/>
                <a:gd name="T15" fmla="*/ 7 h 7"/>
              </a:gdLst>
              <a:ahLst/>
              <a:cxnLst>
                <a:cxn ang="T8">
                  <a:pos x="T0" y="T1"/>
                </a:cxn>
                <a:cxn ang="T9">
                  <a:pos x="T2" y="T3"/>
                </a:cxn>
                <a:cxn ang="T10">
                  <a:pos x="T4" y="T5"/>
                </a:cxn>
                <a:cxn ang="T11">
                  <a:pos x="T6" y="T7"/>
                </a:cxn>
              </a:cxnLst>
              <a:rect l="T12" t="T13" r="T14" b="T15"/>
              <a:pathLst>
                <a:path w="30" h="7">
                  <a:moveTo>
                    <a:pt x="0" y="7"/>
                  </a:moveTo>
                  <a:lnTo>
                    <a:pt x="10" y="7"/>
                  </a:lnTo>
                  <a:lnTo>
                    <a:pt x="30"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6" name="Freeform 421"/>
            <p:cNvSpPr>
              <a:spLocks/>
            </p:cNvSpPr>
            <p:nvPr/>
          </p:nvSpPr>
          <p:spPr bwMode="auto">
            <a:xfrm>
              <a:off x="2155825" y="1739925"/>
              <a:ext cx="195263" cy="34925"/>
            </a:xfrm>
            <a:custGeom>
              <a:avLst/>
              <a:gdLst>
                <a:gd name="T0" fmla="*/ 0 w 107"/>
                <a:gd name="T1" fmla="*/ 2147483647 h 21"/>
                <a:gd name="T2" fmla="*/ 2147483647 w 107"/>
                <a:gd name="T3" fmla="*/ 2147483647 h 21"/>
                <a:gd name="T4" fmla="*/ 2147483647 w 107"/>
                <a:gd name="T5" fmla="*/ 2147483647 h 21"/>
                <a:gd name="T6" fmla="*/ 2147483647 w 107"/>
                <a:gd name="T7" fmla="*/ 2147483647 h 21"/>
                <a:gd name="T8" fmla="*/ 2147483647 w 107"/>
                <a:gd name="T9" fmla="*/ 2147483647 h 21"/>
                <a:gd name="T10" fmla="*/ 2147483647 w 107"/>
                <a:gd name="T11" fmla="*/ 0 h 21"/>
                <a:gd name="T12" fmla="*/ 2147483647 w 107"/>
                <a:gd name="T13" fmla="*/ 0 h 21"/>
                <a:gd name="T14" fmla="*/ 0 w 107"/>
                <a:gd name="T15" fmla="*/ 2147483647 h 21"/>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21"/>
                <a:gd name="T26" fmla="*/ 107 w 107"/>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21">
                  <a:moveTo>
                    <a:pt x="0" y="16"/>
                  </a:moveTo>
                  <a:lnTo>
                    <a:pt x="3" y="21"/>
                  </a:lnTo>
                  <a:lnTo>
                    <a:pt x="28" y="21"/>
                  </a:lnTo>
                  <a:lnTo>
                    <a:pt x="56" y="12"/>
                  </a:lnTo>
                  <a:lnTo>
                    <a:pt x="66" y="15"/>
                  </a:lnTo>
                  <a:lnTo>
                    <a:pt x="107" y="0"/>
                  </a:lnTo>
                  <a:lnTo>
                    <a:pt x="69" y="0"/>
                  </a:lnTo>
                  <a:lnTo>
                    <a:pt x="0"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7" name="Freeform 422"/>
            <p:cNvSpPr>
              <a:spLocks/>
            </p:cNvSpPr>
            <p:nvPr/>
          </p:nvSpPr>
          <p:spPr bwMode="auto">
            <a:xfrm>
              <a:off x="2155825" y="1739925"/>
              <a:ext cx="195263" cy="34925"/>
            </a:xfrm>
            <a:custGeom>
              <a:avLst/>
              <a:gdLst>
                <a:gd name="T0" fmla="*/ 0 w 107"/>
                <a:gd name="T1" fmla="*/ 2147483647 h 21"/>
                <a:gd name="T2" fmla="*/ 2147483647 w 107"/>
                <a:gd name="T3" fmla="*/ 2147483647 h 21"/>
                <a:gd name="T4" fmla="*/ 2147483647 w 107"/>
                <a:gd name="T5" fmla="*/ 2147483647 h 21"/>
                <a:gd name="T6" fmla="*/ 2147483647 w 107"/>
                <a:gd name="T7" fmla="*/ 2147483647 h 21"/>
                <a:gd name="T8" fmla="*/ 2147483647 w 107"/>
                <a:gd name="T9" fmla="*/ 2147483647 h 21"/>
                <a:gd name="T10" fmla="*/ 2147483647 w 107"/>
                <a:gd name="T11" fmla="*/ 0 h 21"/>
                <a:gd name="T12" fmla="*/ 2147483647 w 107"/>
                <a:gd name="T13" fmla="*/ 0 h 21"/>
                <a:gd name="T14" fmla="*/ 0 w 107"/>
                <a:gd name="T15" fmla="*/ 2147483647 h 21"/>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21"/>
                <a:gd name="T26" fmla="*/ 107 w 107"/>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21">
                  <a:moveTo>
                    <a:pt x="0" y="16"/>
                  </a:moveTo>
                  <a:lnTo>
                    <a:pt x="3" y="21"/>
                  </a:lnTo>
                  <a:lnTo>
                    <a:pt x="28" y="21"/>
                  </a:lnTo>
                  <a:lnTo>
                    <a:pt x="56" y="12"/>
                  </a:lnTo>
                  <a:lnTo>
                    <a:pt x="66" y="15"/>
                  </a:lnTo>
                  <a:lnTo>
                    <a:pt x="107" y="0"/>
                  </a:lnTo>
                  <a:lnTo>
                    <a:pt x="69" y="0"/>
                  </a:lnTo>
                  <a:lnTo>
                    <a:pt x="0" y="1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8" name="Freeform 423"/>
            <p:cNvSpPr>
              <a:spLocks/>
            </p:cNvSpPr>
            <p:nvPr/>
          </p:nvSpPr>
          <p:spPr bwMode="auto">
            <a:xfrm>
              <a:off x="2236788" y="1752625"/>
              <a:ext cx="236537" cy="50800"/>
            </a:xfrm>
            <a:custGeom>
              <a:avLst/>
              <a:gdLst>
                <a:gd name="T0" fmla="*/ 0 w 132"/>
                <a:gd name="T1" fmla="*/ 2147483647 h 32"/>
                <a:gd name="T2" fmla="*/ 2147483647 w 132"/>
                <a:gd name="T3" fmla="*/ 2147483647 h 32"/>
                <a:gd name="T4" fmla="*/ 2147483647 w 132"/>
                <a:gd name="T5" fmla="*/ 2147483647 h 32"/>
                <a:gd name="T6" fmla="*/ 2147483647 w 132"/>
                <a:gd name="T7" fmla="*/ 2147483647 h 32"/>
                <a:gd name="T8" fmla="*/ 2147483647 w 132"/>
                <a:gd name="T9" fmla="*/ 2147483647 h 32"/>
                <a:gd name="T10" fmla="*/ 2147483647 w 132"/>
                <a:gd name="T11" fmla="*/ 2147483647 h 32"/>
                <a:gd name="T12" fmla="*/ 2147483647 w 132"/>
                <a:gd name="T13" fmla="*/ 2147483647 h 32"/>
                <a:gd name="T14" fmla="*/ 2147483647 w 132"/>
                <a:gd name="T15" fmla="*/ 2147483647 h 32"/>
                <a:gd name="T16" fmla="*/ 2147483647 w 132"/>
                <a:gd name="T17" fmla="*/ 2147483647 h 32"/>
                <a:gd name="T18" fmla="*/ 2147483647 w 132"/>
                <a:gd name="T19" fmla="*/ 0 h 32"/>
                <a:gd name="T20" fmla="*/ 2147483647 w 132"/>
                <a:gd name="T21" fmla="*/ 2147483647 h 32"/>
                <a:gd name="T22" fmla="*/ 2147483647 w 132"/>
                <a:gd name="T23" fmla="*/ 2147483647 h 32"/>
                <a:gd name="T24" fmla="*/ 2147483647 w 132"/>
                <a:gd name="T25" fmla="*/ 2147483647 h 32"/>
                <a:gd name="T26" fmla="*/ 2147483647 w 132"/>
                <a:gd name="T27" fmla="*/ 2147483647 h 32"/>
                <a:gd name="T28" fmla="*/ 2147483647 w 132"/>
                <a:gd name="T29" fmla="*/ 2147483647 h 32"/>
                <a:gd name="T30" fmla="*/ 2147483647 w 132"/>
                <a:gd name="T31" fmla="*/ 2147483647 h 32"/>
                <a:gd name="T32" fmla="*/ 2147483647 w 132"/>
                <a:gd name="T33" fmla="*/ 2147483647 h 32"/>
                <a:gd name="T34" fmla="*/ 0 w 132"/>
                <a:gd name="T35" fmla="*/ 2147483647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32"/>
                <a:gd name="T56" fmla="*/ 132 w 132"/>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32">
                  <a:moveTo>
                    <a:pt x="0" y="20"/>
                  </a:moveTo>
                  <a:lnTo>
                    <a:pt x="21" y="23"/>
                  </a:lnTo>
                  <a:lnTo>
                    <a:pt x="36" y="20"/>
                  </a:lnTo>
                  <a:lnTo>
                    <a:pt x="40" y="23"/>
                  </a:lnTo>
                  <a:lnTo>
                    <a:pt x="23" y="28"/>
                  </a:lnTo>
                  <a:lnTo>
                    <a:pt x="36" y="32"/>
                  </a:lnTo>
                  <a:lnTo>
                    <a:pt x="113" y="23"/>
                  </a:lnTo>
                  <a:lnTo>
                    <a:pt x="132" y="12"/>
                  </a:lnTo>
                  <a:lnTo>
                    <a:pt x="111" y="6"/>
                  </a:lnTo>
                  <a:lnTo>
                    <a:pt x="113" y="0"/>
                  </a:lnTo>
                  <a:lnTo>
                    <a:pt x="90" y="7"/>
                  </a:lnTo>
                  <a:lnTo>
                    <a:pt x="95" y="9"/>
                  </a:lnTo>
                  <a:lnTo>
                    <a:pt x="88" y="12"/>
                  </a:lnTo>
                  <a:lnTo>
                    <a:pt x="88" y="16"/>
                  </a:lnTo>
                  <a:lnTo>
                    <a:pt x="68" y="16"/>
                  </a:lnTo>
                  <a:lnTo>
                    <a:pt x="67" y="7"/>
                  </a:lnTo>
                  <a:lnTo>
                    <a:pt x="43" y="4"/>
                  </a:lnTo>
                  <a:lnTo>
                    <a:pt x="0" y="2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69" name="Freeform 424"/>
            <p:cNvSpPr>
              <a:spLocks/>
            </p:cNvSpPr>
            <p:nvPr/>
          </p:nvSpPr>
          <p:spPr bwMode="auto">
            <a:xfrm>
              <a:off x="2236788" y="1752625"/>
              <a:ext cx="236537" cy="50800"/>
            </a:xfrm>
            <a:custGeom>
              <a:avLst/>
              <a:gdLst>
                <a:gd name="T0" fmla="*/ 0 w 132"/>
                <a:gd name="T1" fmla="*/ 2147483647 h 32"/>
                <a:gd name="T2" fmla="*/ 2147483647 w 132"/>
                <a:gd name="T3" fmla="*/ 2147483647 h 32"/>
                <a:gd name="T4" fmla="*/ 2147483647 w 132"/>
                <a:gd name="T5" fmla="*/ 2147483647 h 32"/>
                <a:gd name="T6" fmla="*/ 2147483647 w 132"/>
                <a:gd name="T7" fmla="*/ 2147483647 h 32"/>
                <a:gd name="T8" fmla="*/ 2147483647 w 132"/>
                <a:gd name="T9" fmla="*/ 2147483647 h 32"/>
                <a:gd name="T10" fmla="*/ 2147483647 w 132"/>
                <a:gd name="T11" fmla="*/ 2147483647 h 32"/>
                <a:gd name="T12" fmla="*/ 2147483647 w 132"/>
                <a:gd name="T13" fmla="*/ 2147483647 h 32"/>
                <a:gd name="T14" fmla="*/ 2147483647 w 132"/>
                <a:gd name="T15" fmla="*/ 2147483647 h 32"/>
                <a:gd name="T16" fmla="*/ 2147483647 w 132"/>
                <a:gd name="T17" fmla="*/ 2147483647 h 32"/>
                <a:gd name="T18" fmla="*/ 2147483647 w 132"/>
                <a:gd name="T19" fmla="*/ 0 h 32"/>
                <a:gd name="T20" fmla="*/ 2147483647 w 132"/>
                <a:gd name="T21" fmla="*/ 2147483647 h 32"/>
                <a:gd name="T22" fmla="*/ 2147483647 w 132"/>
                <a:gd name="T23" fmla="*/ 2147483647 h 32"/>
                <a:gd name="T24" fmla="*/ 2147483647 w 132"/>
                <a:gd name="T25" fmla="*/ 2147483647 h 32"/>
                <a:gd name="T26" fmla="*/ 2147483647 w 132"/>
                <a:gd name="T27" fmla="*/ 2147483647 h 32"/>
                <a:gd name="T28" fmla="*/ 2147483647 w 132"/>
                <a:gd name="T29" fmla="*/ 2147483647 h 32"/>
                <a:gd name="T30" fmla="*/ 2147483647 w 132"/>
                <a:gd name="T31" fmla="*/ 2147483647 h 32"/>
                <a:gd name="T32" fmla="*/ 2147483647 w 132"/>
                <a:gd name="T33" fmla="*/ 2147483647 h 32"/>
                <a:gd name="T34" fmla="*/ 0 w 132"/>
                <a:gd name="T35" fmla="*/ 2147483647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32"/>
                <a:gd name="T56" fmla="*/ 132 w 132"/>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32">
                  <a:moveTo>
                    <a:pt x="0" y="20"/>
                  </a:moveTo>
                  <a:lnTo>
                    <a:pt x="21" y="23"/>
                  </a:lnTo>
                  <a:lnTo>
                    <a:pt x="36" y="20"/>
                  </a:lnTo>
                  <a:lnTo>
                    <a:pt x="40" y="23"/>
                  </a:lnTo>
                  <a:lnTo>
                    <a:pt x="23" y="28"/>
                  </a:lnTo>
                  <a:lnTo>
                    <a:pt x="36" y="32"/>
                  </a:lnTo>
                  <a:lnTo>
                    <a:pt x="113" y="23"/>
                  </a:lnTo>
                  <a:lnTo>
                    <a:pt x="132" y="12"/>
                  </a:lnTo>
                  <a:lnTo>
                    <a:pt x="111" y="6"/>
                  </a:lnTo>
                  <a:lnTo>
                    <a:pt x="113" y="0"/>
                  </a:lnTo>
                  <a:lnTo>
                    <a:pt x="90" y="7"/>
                  </a:lnTo>
                  <a:lnTo>
                    <a:pt x="95" y="9"/>
                  </a:lnTo>
                  <a:lnTo>
                    <a:pt x="88" y="12"/>
                  </a:lnTo>
                  <a:lnTo>
                    <a:pt x="88" y="16"/>
                  </a:lnTo>
                  <a:lnTo>
                    <a:pt x="68" y="16"/>
                  </a:lnTo>
                  <a:lnTo>
                    <a:pt x="67" y="7"/>
                  </a:lnTo>
                  <a:lnTo>
                    <a:pt x="43" y="4"/>
                  </a:lnTo>
                  <a:lnTo>
                    <a:pt x="0" y="2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0" name="Freeform 425"/>
            <p:cNvSpPr>
              <a:spLocks/>
            </p:cNvSpPr>
            <p:nvPr/>
          </p:nvSpPr>
          <p:spPr bwMode="auto">
            <a:xfrm>
              <a:off x="2081213" y="1817713"/>
              <a:ext cx="342900" cy="117475"/>
            </a:xfrm>
            <a:custGeom>
              <a:avLst/>
              <a:gdLst>
                <a:gd name="T0" fmla="*/ 2147483647 w 192"/>
                <a:gd name="T1" fmla="*/ 2147483647 h 73"/>
                <a:gd name="T2" fmla="*/ 2147483647 w 192"/>
                <a:gd name="T3" fmla="*/ 2147483647 h 73"/>
                <a:gd name="T4" fmla="*/ 2147483647 w 192"/>
                <a:gd name="T5" fmla="*/ 2147483647 h 73"/>
                <a:gd name="T6" fmla="*/ 2147483647 w 192"/>
                <a:gd name="T7" fmla="*/ 2147483647 h 73"/>
                <a:gd name="T8" fmla="*/ 2147483647 w 192"/>
                <a:gd name="T9" fmla="*/ 2147483647 h 73"/>
                <a:gd name="T10" fmla="*/ 2147483647 w 192"/>
                <a:gd name="T11" fmla="*/ 2147483647 h 73"/>
                <a:gd name="T12" fmla="*/ 0 w 192"/>
                <a:gd name="T13" fmla="*/ 2147483647 h 73"/>
                <a:gd name="T14" fmla="*/ 2147483647 w 192"/>
                <a:gd name="T15" fmla="*/ 2147483647 h 73"/>
                <a:gd name="T16" fmla="*/ 2147483647 w 192"/>
                <a:gd name="T17" fmla="*/ 2147483647 h 73"/>
                <a:gd name="T18" fmla="*/ 2147483647 w 192"/>
                <a:gd name="T19" fmla="*/ 2147483647 h 73"/>
                <a:gd name="T20" fmla="*/ 2147483647 w 192"/>
                <a:gd name="T21" fmla="*/ 2147483647 h 73"/>
                <a:gd name="T22" fmla="*/ 2147483647 w 192"/>
                <a:gd name="T23" fmla="*/ 2147483647 h 73"/>
                <a:gd name="T24" fmla="*/ 2147483647 w 192"/>
                <a:gd name="T25" fmla="*/ 2147483647 h 73"/>
                <a:gd name="T26" fmla="*/ 2147483647 w 192"/>
                <a:gd name="T27" fmla="*/ 2147483647 h 73"/>
                <a:gd name="T28" fmla="*/ 2147483647 w 192"/>
                <a:gd name="T29" fmla="*/ 2147483647 h 73"/>
                <a:gd name="T30" fmla="*/ 2147483647 w 192"/>
                <a:gd name="T31" fmla="*/ 2147483647 h 73"/>
                <a:gd name="T32" fmla="*/ 2147483647 w 192"/>
                <a:gd name="T33" fmla="*/ 2147483647 h 73"/>
                <a:gd name="T34" fmla="*/ 2147483647 w 192"/>
                <a:gd name="T35" fmla="*/ 2147483647 h 73"/>
                <a:gd name="T36" fmla="*/ 2147483647 w 192"/>
                <a:gd name="T37" fmla="*/ 0 h 73"/>
                <a:gd name="T38" fmla="*/ 2147483647 w 192"/>
                <a:gd name="T39" fmla="*/ 2147483647 h 73"/>
                <a:gd name="T40" fmla="*/ 2147483647 w 192"/>
                <a:gd name="T41" fmla="*/ 2147483647 h 73"/>
                <a:gd name="T42" fmla="*/ 2147483647 w 192"/>
                <a:gd name="T43" fmla="*/ 2147483647 h 73"/>
                <a:gd name="T44" fmla="*/ 2147483647 w 192"/>
                <a:gd name="T45" fmla="*/ 2147483647 h 73"/>
                <a:gd name="T46" fmla="*/ 2147483647 w 192"/>
                <a:gd name="T47" fmla="*/ 2147483647 h 73"/>
                <a:gd name="T48" fmla="*/ 2147483647 w 192"/>
                <a:gd name="T49" fmla="*/ 2147483647 h 73"/>
                <a:gd name="T50" fmla="*/ 2147483647 w 192"/>
                <a:gd name="T51" fmla="*/ 2147483647 h 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2"/>
                <a:gd name="T79" fmla="*/ 0 h 73"/>
                <a:gd name="T80" fmla="*/ 192 w 192"/>
                <a:gd name="T81" fmla="*/ 73 h 7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2" h="73">
                  <a:moveTo>
                    <a:pt x="8" y="29"/>
                  </a:moveTo>
                  <a:lnTo>
                    <a:pt x="17" y="32"/>
                  </a:lnTo>
                  <a:lnTo>
                    <a:pt x="8" y="37"/>
                  </a:lnTo>
                  <a:lnTo>
                    <a:pt x="12" y="41"/>
                  </a:lnTo>
                  <a:lnTo>
                    <a:pt x="56" y="45"/>
                  </a:lnTo>
                  <a:lnTo>
                    <a:pt x="5" y="51"/>
                  </a:lnTo>
                  <a:lnTo>
                    <a:pt x="0" y="60"/>
                  </a:lnTo>
                  <a:lnTo>
                    <a:pt x="27" y="63"/>
                  </a:lnTo>
                  <a:lnTo>
                    <a:pt x="22" y="73"/>
                  </a:lnTo>
                  <a:lnTo>
                    <a:pt x="114" y="60"/>
                  </a:lnTo>
                  <a:lnTo>
                    <a:pt x="128" y="69"/>
                  </a:lnTo>
                  <a:lnTo>
                    <a:pt x="142" y="67"/>
                  </a:lnTo>
                  <a:lnTo>
                    <a:pt x="181" y="48"/>
                  </a:lnTo>
                  <a:lnTo>
                    <a:pt x="154" y="44"/>
                  </a:lnTo>
                  <a:lnTo>
                    <a:pt x="150" y="37"/>
                  </a:lnTo>
                  <a:lnTo>
                    <a:pt x="160" y="29"/>
                  </a:lnTo>
                  <a:lnTo>
                    <a:pt x="166" y="15"/>
                  </a:lnTo>
                  <a:lnTo>
                    <a:pt x="192" y="3"/>
                  </a:lnTo>
                  <a:lnTo>
                    <a:pt x="173" y="0"/>
                  </a:lnTo>
                  <a:lnTo>
                    <a:pt x="142" y="13"/>
                  </a:lnTo>
                  <a:lnTo>
                    <a:pt x="108" y="9"/>
                  </a:lnTo>
                  <a:lnTo>
                    <a:pt x="87" y="13"/>
                  </a:lnTo>
                  <a:lnTo>
                    <a:pt x="93" y="5"/>
                  </a:lnTo>
                  <a:lnTo>
                    <a:pt x="81" y="5"/>
                  </a:lnTo>
                  <a:lnTo>
                    <a:pt x="36" y="15"/>
                  </a:lnTo>
                  <a:lnTo>
                    <a:pt x="8" y="2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1" name="Freeform 426"/>
            <p:cNvSpPr>
              <a:spLocks/>
            </p:cNvSpPr>
            <p:nvPr/>
          </p:nvSpPr>
          <p:spPr bwMode="auto">
            <a:xfrm>
              <a:off x="2081213" y="1817713"/>
              <a:ext cx="342900" cy="117475"/>
            </a:xfrm>
            <a:custGeom>
              <a:avLst/>
              <a:gdLst>
                <a:gd name="T0" fmla="*/ 2147483647 w 192"/>
                <a:gd name="T1" fmla="*/ 2147483647 h 73"/>
                <a:gd name="T2" fmla="*/ 2147483647 w 192"/>
                <a:gd name="T3" fmla="*/ 2147483647 h 73"/>
                <a:gd name="T4" fmla="*/ 2147483647 w 192"/>
                <a:gd name="T5" fmla="*/ 2147483647 h 73"/>
                <a:gd name="T6" fmla="*/ 2147483647 w 192"/>
                <a:gd name="T7" fmla="*/ 2147483647 h 73"/>
                <a:gd name="T8" fmla="*/ 2147483647 w 192"/>
                <a:gd name="T9" fmla="*/ 2147483647 h 73"/>
                <a:gd name="T10" fmla="*/ 2147483647 w 192"/>
                <a:gd name="T11" fmla="*/ 2147483647 h 73"/>
                <a:gd name="T12" fmla="*/ 0 w 192"/>
                <a:gd name="T13" fmla="*/ 2147483647 h 73"/>
                <a:gd name="T14" fmla="*/ 2147483647 w 192"/>
                <a:gd name="T15" fmla="*/ 2147483647 h 73"/>
                <a:gd name="T16" fmla="*/ 2147483647 w 192"/>
                <a:gd name="T17" fmla="*/ 2147483647 h 73"/>
                <a:gd name="T18" fmla="*/ 2147483647 w 192"/>
                <a:gd name="T19" fmla="*/ 2147483647 h 73"/>
                <a:gd name="T20" fmla="*/ 2147483647 w 192"/>
                <a:gd name="T21" fmla="*/ 2147483647 h 73"/>
                <a:gd name="T22" fmla="*/ 2147483647 w 192"/>
                <a:gd name="T23" fmla="*/ 2147483647 h 73"/>
                <a:gd name="T24" fmla="*/ 2147483647 w 192"/>
                <a:gd name="T25" fmla="*/ 2147483647 h 73"/>
                <a:gd name="T26" fmla="*/ 2147483647 w 192"/>
                <a:gd name="T27" fmla="*/ 2147483647 h 73"/>
                <a:gd name="T28" fmla="*/ 2147483647 w 192"/>
                <a:gd name="T29" fmla="*/ 2147483647 h 73"/>
                <a:gd name="T30" fmla="*/ 2147483647 w 192"/>
                <a:gd name="T31" fmla="*/ 2147483647 h 73"/>
                <a:gd name="T32" fmla="*/ 2147483647 w 192"/>
                <a:gd name="T33" fmla="*/ 2147483647 h 73"/>
                <a:gd name="T34" fmla="*/ 2147483647 w 192"/>
                <a:gd name="T35" fmla="*/ 2147483647 h 73"/>
                <a:gd name="T36" fmla="*/ 2147483647 w 192"/>
                <a:gd name="T37" fmla="*/ 0 h 73"/>
                <a:gd name="T38" fmla="*/ 2147483647 w 192"/>
                <a:gd name="T39" fmla="*/ 2147483647 h 73"/>
                <a:gd name="T40" fmla="*/ 2147483647 w 192"/>
                <a:gd name="T41" fmla="*/ 2147483647 h 73"/>
                <a:gd name="T42" fmla="*/ 2147483647 w 192"/>
                <a:gd name="T43" fmla="*/ 2147483647 h 73"/>
                <a:gd name="T44" fmla="*/ 2147483647 w 192"/>
                <a:gd name="T45" fmla="*/ 2147483647 h 73"/>
                <a:gd name="T46" fmla="*/ 2147483647 w 192"/>
                <a:gd name="T47" fmla="*/ 2147483647 h 73"/>
                <a:gd name="T48" fmla="*/ 2147483647 w 192"/>
                <a:gd name="T49" fmla="*/ 2147483647 h 73"/>
                <a:gd name="T50" fmla="*/ 2147483647 w 192"/>
                <a:gd name="T51" fmla="*/ 2147483647 h 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2"/>
                <a:gd name="T79" fmla="*/ 0 h 73"/>
                <a:gd name="T80" fmla="*/ 192 w 192"/>
                <a:gd name="T81" fmla="*/ 73 h 7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2" h="73">
                  <a:moveTo>
                    <a:pt x="8" y="29"/>
                  </a:moveTo>
                  <a:lnTo>
                    <a:pt x="17" y="32"/>
                  </a:lnTo>
                  <a:lnTo>
                    <a:pt x="8" y="37"/>
                  </a:lnTo>
                  <a:lnTo>
                    <a:pt x="12" y="41"/>
                  </a:lnTo>
                  <a:lnTo>
                    <a:pt x="56" y="45"/>
                  </a:lnTo>
                  <a:lnTo>
                    <a:pt x="5" y="51"/>
                  </a:lnTo>
                  <a:lnTo>
                    <a:pt x="0" y="60"/>
                  </a:lnTo>
                  <a:lnTo>
                    <a:pt x="27" y="63"/>
                  </a:lnTo>
                  <a:lnTo>
                    <a:pt x="22" y="73"/>
                  </a:lnTo>
                  <a:lnTo>
                    <a:pt x="114" y="60"/>
                  </a:lnTo>
                  <a:lnTo>
                    <a:pt x="128" y="69"/>
                  </a:lnTo>
                  <a:lnTo>
                    <a:pt x="142" y="67"/>
                  </a:lnTo>
                  <a:lnTo>
                    <a:pt x="181" y="48"/>
                  </a:lnTo>
                  <a:lnTo>
                    <a:pt x="154" y="44"/>
                  </a:lnTo>
                  <a:lnTo>
                    <a:pt x="150" y="37"/>
                  </a:lnTo>
                  <a:lnTo>
                    <a:pt x="160" y="29"/>
                  </a:lnTo>
                  <a:lnTo>
                    <a:pt x="166" y="15"/>
                  </a:lnTo>
                  <a:lnTo>
                    <a:pt x="192" y="3"/>
                  </a:lnTo>
                  <a:lnTo>
                    <a:pt x="173" y="0"/>
                  </a:lnTo>
                  <a:lnTo>
                    <a:pt x="142" y="13"/>
                  </a:lnTo>
                  <a:lnTo>
                    <a:pt x="108" y="9"/>
                  </a:lnTo>
                  <a:lnTo>
                    <a:pt x="87" y="13"/>
                  </a:lnTo>
                  <a:lnTo>
                    <a:pt x="93" y="5"/>
                  </a:lnTo>
                  <a:lnTo>
                    <a:pt x="81" y="5"/>
                  </a:lnTo>
                  <a:lnTo>
                    <a:pt x="36" y="15"/>
                  </a:lnTo>
                  <a:lnTo>
                    <a:pt x="8" y="2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2" name="Freeform 427"/>
            <p:cNvSpPr>
              <a:spLocks/>
            </p:cNvSpPr>
            <p:nvPr/>
          </p:nvSpPr>
          <p:spPr bwMode="auto">
            <a:xfrm>
              <a:off x="1993900" y="1801838"/>
              <a:ext cx="233363" cy="77787"/>
            </a:xfrm>
            <a:custGeom>
              <a:avLst/>
              <a:gdLst>
                <a:gd name="T0" fmla="*/ 0 w 130"/>
                <a:gd name="T1" fmla="*/ 2147483647 h 48"/>
                <a:gd name="T2" fmla="*/ 2147483647 w 130"/>
                <a:gd name="T3" fmla="*/ 2147483647 h 48"/>
                <a:gd name="T4" fmla="*/ 2147483647 w 130"/>
                <a:gd name="T5" fmla="*/ 2147483647 h 48"/>
                <a:gd name="T6" fmla="*/ 2147483647 w 130"/>
                <a:gd name="T7" fmla="*/ 2147483647 h 48"/>
                <a:gd name="T8" fmla="*/ 2147483647 w 130"/>
                <a:gd name="T9" fmla="*/ 2147483647 h 48"/>
                <a:gd name="T10" fmla="*/ 2147483647 w 130"/>
                <a:gd name="T11" fmla="*/ 2147483647 h 48"/>
                <a:gd name="T12" fmla="*/ 2147483647 w 130"/>
                <a:gd name="T13" fmla="*/ 2147483647 h 48"/>
                <a:gd name="T14" fmla="*/ 2147483647 w 130"/>
                <a:gd name="T15" fmla="*/ 0 h 48"/>
                <a:gd name="T16" fmla="*/ 2147483647 w 130"/>
                <a:gd name="T17" fmla="*/ 2147483647 h 48"/>
                <a:gd name="T18" fmla="*/ 2147483647 w 130"/>
                <a:gd name="T19" fmla="*/ 2147483647 h 48"/>
                <a:gd name="T20" fmla="*/ 0 w 130"/>
                <a:gd name="T21" fmla="*/ 214748364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
                <a:gd name="T34" fmla="*/ 0 h 48"/>
                <a:gd name="T35" fmla="*/ 130 w 13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 h="48">
                  <a:moveTo>
                    <a:pt x="0" y="33"/>
                  </a:moveTo>
                  <a:lnTo>
                    <a:pt x="7" y="39"/>
                  </a:lnTo>
                  <a:lnTo>
                    <a:pt x="4" y="48"/>
                  </a:lnTo>
                  <a:lnTo>
                    <a:pt x="36" y="43"/>
                  </a:lnTo>
                  <a:lnTo>
                    <a:pt x="71" y="26"/>
                  </a:lnTo>
                  <a:lnTo>
                    <a:pt x="130" y="13"/>
                  </a:lnTo>
                  <a:lnTo>
                    <a:pt x="119" y="2"/>
                  </a:lnTo>
                  <a:lnTo>
                    <a:pt x="87" y="0"/>
                  </a:lnTo>
                  <a:lnTo>
                    <a:pt x="46" y="5"/>
                  </a:lnTo>
                  <a:lnTo>
                    <a:pt x="42" y="13"/>
                  </a:lnTo>
                  <a:lnTo>
                    <a:pt x="0" y="3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3" name="Freeform 428"/>
            <p:cNvSpPr>
              <a:spLocks/>
            </p:cNvSpPr>
            <p:nvPr/>
          </p:nvSpPr>
          <p:spPr bwMode="auto">
            <a:xfrm>
              <a:off x="1993900" y="1801838"/>
              <a:ext cx="233363" cy="77787"/>
            </a:xfrm>
            <a:custGeom>
              <a:avLst/>
              <a:gdLst>
                <a:gd name="T0" fmla="*/ 0 w 130"/>
                <a:gd name="T1" fmla="*/ 2147483647 h 48"/>
                <a:gd name="T2" fmla="*/ 2147483647 w 130"/>
                <a:gd name="T3" fmla="*/ 2147483647 h 48"/>
                <a:gd name="T4" fmla="*/ 2147483647 w 130"/>
                <a:gd name="T5" fmla="*/ 2147483647 h 48"/>
                <a:gd name="T6" fmla="*/ 2147483647 w 130"/>
                <a:gd name="T7" fmla="*/ 2147483647 h 48"/>
                <a:gd name="T8" fmla="*/ 2147483647 w 130"/>
                <a:gd name="T9" fmla="*/ 2147483647 h 48"/>
                <a:gd name="T10" fmla="*/ 2147483647 w 130"/>
                <a:gd name="T11" fmla="*/ 2147483647 h 48"/>
                <a:gd name="T12" fmla="*/ 2147483647 w 130"/>
                <a:gd name="T13" fmla="*/ 2147483647 h 48"/>
                <a:gd name="T14" fmla="*/ 2147483647 w 130"/>
                <a:gd name="T15" fmla="*/ 0 h 48"/>
                <a:gd name="T16" fmla="*/ 2147483647 w 130"/>
                <a:gd name="T17" fmla="*/ 2147483647 h 48"/>
                <a:gd name="T18" fmla="*/ 2147483647 w 130"/>
                <a:gd name="T19" fmla="*/ 2147483647 h 48"/>
                <a:gd name="T20" fmla="*/ 0 w 130"/>
                <a:gd name="T21" fmla="*/ 214748364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
                <a:gd name="T34" fmla="*/ 0 h 48"/>
                <a:gd name="T35" fmla="*/ 130 w 13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 h="48">
                  <a:moveTo>
                    <a:pt x="0" y="33"/>
                  </a:moveTo>
                  <a:lnTo>
                    <a:pt x="7" y="39"/>
                  </a:lnTo>
                  <a:lnTo>
                    <a:pt x="4" y="48"/>
                  </a:lnTo>
                  <a:lnTo>
                    <a:pt x="36" y="43"/>
                  </a:lnTo>
                  <a:lnTo>
                    <a:pt x="71" y="26"/>
                  </a:lnTo>
                  <a:lnTo>
                    <a:pt x="130" y="13"/>
                  </a:lnTo>
                  <a:lnTo>
                    <a:pt x="119" y="2"/>
                  </a:lnTo>
                  <a:lnTo>
                    <a:pt x="87" y="0"/>
                  </a:lnTo>
                  <a:lnTo>
                    <a:pt x="46" y="5"/>
                  </a:lnTo>
                  <a:lnTo>
                    <a:pt x="42" y="13"/>
                  </a:lnTo>
                  <a:lnTo>
                    <a:pt x="0" y="3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4" name="Freeform 429"/>
            <p:cNvSpPr>
              <a:spLocks/>
            </p:cNvSpPr>
            <p:nvPr/>
          </p:nvSpPr>
          <p:spPr bwMode="auto">
            <a:xfrm>
              <a:off x="8021638" y="2262213"/>
              <a:ext cx="36512" cy="19050"/>
            </a:xfrm>
            <a:custGeom>
              <a:avLst/>
              <a:gdLst>
                <a:gd name="T0" fmla="*/ 0 w 20"/>
                <a:gd name="T1" fmla="*/ 0 h 10"/>
                <a:gd name="T2" fmla="*/ 2147483647 w 20"/>
                <a:gd name="T3" fmla="*/ 2147483647 h 10"/>
                <a:gd name="T4" fmla="*/ 0 w 20"/>
                <a:gd name="T5" fmla="*/ 0 h 10"/>
                <a:gd name="T6" fmla="*/ 0 60000 65536"/>
                <a:gd name="T7" fmla="*/ 0 60000 65536"/>
                <a:gd name="T8" fmla="*/ 0 60000 65536"/>
                <a:gd name="T9" fmla="*/ 0 w 20"/>
                <a:gd name="T10" fmla="*/ 0 h 10"/>
                <a:gd name="T11" fmla="*/ 20 w 20"/>
                <a:gd name="T12" fmla="*/ 10 h 10"/>
              </a:gdLst>
              <a:ahLst/>
              <a:cxnLst>
                <a:cxn ang="T6">
                  <a:pos x="T0" y="T1"/>
                </a:cxn>
                <a:cxn ang="T7">
                  <a:pos x="T2" y="T3"/>
                </a:cxn>
                <a:cxn ang="T8">
                  <a:pos x="T4" y="T5"/>
                </a:cxn>
              </a:cxnLst>
              <a:rect l="T9" t="T10" r="T11" b="T12"/>
              <a:pathLst>
                <a:path w="20" h="10">
                  <a:moveTo>
                    <a:pt x="0" y="0"/>
                  </a:moveTo>
                  <a:lnTo>
                    <a:pt x="20" y="1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5" name="Line 430"/>
            <p:cNvSpPr>
              <a:spLocks noChangeShapeType="1"/>
            </p:cNvSpPr>
            <p:nvPr/>
          </p:nvSpPr>
          <p:spPr bwMode="auto">
            <a:xfrm>
              <a:off x="8021638" y="2262213"/>
              <a:ext cx="36512" cy="1905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6" name="Freeform 431"/>
            <p:cNvSpPr>
              <a:spLocks/>
            </p:cNvSpPr>
            <p:nvPr/>
          </p:nvSpPr>
          <p:spPr bwMode="auto">
            <a:xfrm>
              <a:off x="8237538" y="2325713"/>
              <a:ext cx="23812" cy="6350"/>
            </a:xfrm>
            <a:custGeom>
              <a:avLst/>
              <a:gdLst>
                <a:gd name="T0" fmla="*/ 0 w 13"/>
                <a:gd name="T1" fmla="*/ 0 h 3"/>
                <a:gd name="T2" fmla="*/ 2147483647 w 13"/>
                <a:gd name="T3" fmla="*/ 2147483647 h 3"/>
                <a:gd name="T4" fmla="*/ 0 w 13"/>
                <a:gd name="T5" fmla="*/ 0 h 3"/>
                <a:gd name="T6" fmla="*/ 0 60000 65536"/>
                <a:gd name="T7" fmla="*/ 0 60000 65536"/>
                <a:gd name="T8" fmla="*/ 0 60000 65536"/>
                <a:gd name="T9" fmla="*/ 0 w 13"/>
                <a:gd name="T10" fmla="*/ 0 h 3"/>
                <a:gd name="T11" fmla="*/ 13 w 13"/>
                <a:gd name="T12" fmla="*/ 3 h 3"/>
              </a:gdLst>
              <a:ahLst/>
              <a:cxnLst>
                <a:cxn ang="T6">
                  <a:pos x="T0" y="T1"/>
                </a:cxn>
                <a:cxn ang="T7">
                  <a:pos x="T2" y="T3"/>
                </a:cxn>
                <a:cxn ang="T8">
                  <a:pos x="T4" y="T5"/>
                </a:cxn>
              </a:cxnLst>
              <a:rect l="T9" t="T10" r="T11" b="T12"/>
              <a:pathLst>
                <a:path w="13" h="3">
                  <a:moveTo>
                    <a:pt x="0" y="0"/>
                  </a:moveTo>
                  <a:lnTo>
                    <a:pt x="13" y="3"/>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7" name="Freeform 432"/>
            <p:cNvSpPr>
              <a:spLocks/>
            </p:cNvSpPr>
            <p:nvPr/>
          </p:nvSpPr>
          <p:spPr bwMode="auto">
            <a:xfrm>
              <a:off x="8237538" y="2325713"/>
              <a:ext cx="23812" cy="6350"/>
            </a:xfrm>
            <a:custGeom>
              <a:avLst/>
              <a:gdLst>
                <a:gd name="T0" fmla="*/ 0 w 13"/>
                <a:gd name="T1" fmla="*/ 0 h 3"/>
                <a:gd name="T2" fmla="*/ 2147483647 w 13"/>
                <a:gd name="T3" fmla="*/ 2147483647 h 3"/>
                <a:gd name="T4" fmla="*/ 0 w 13"/>
                <a:gd name="T5" fmla="*/ 0 h 3"/>
                <a:gd name="T6" fmla="*/ 0 60000 65536"/>
                <a:gd name="T7" fmla="*/ 0 60000 65536"/>
                <a:gd name="T8" fmla="*/ 0 60000 65536"/>
                <a:gd name="T9" fmla="*/ 0 w 13"/>
                <a:gd name="T10" fmla="*/ 0 h 3"/>
                <a:gd name="T11" fmla="*/ 13 w 13"/>
                <a:gd name="T12" fmla="*/ 3 h 3"/>
              </a:gdLst>
              <a:ahLst/>
              <a:cxnLst>
                <a:cxn ang="T6">
                  <a:pos x="T0" y="T1"/>
                </a:cxn>
                <a:cxn ang="T7">
                  <a:pos x="T2" y="T3"/>
                </a:cxn>
                <a:cxn ang="T8">
                  <a:pos x="T4" y="T5"/>
                </a:cxn>
              </a:cxnLst>
              <a:rect l="T9" t="T10" r="T11" b="T12"/>
              <a:pathLst>
                <a:path w="13" h="3">
                  <a:moveTo>
                    <a:pt x="0" y="0"/>
                  </a:moveTo>
                  <a:lnTo>
                    <a:pt x="13" y="3"/>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8" name="Freeform 433"/>
            <p:cNvSpPr>
              <a:spLocks/>
            </p:cNvSpPr>
            <p:nvPr/>
          </p:nvSpPr>
          <p:spPr bwMode="auto">
            <a:xfrm>
              <a:off x="8480425" y="2352700"/>
              <a:ext cx="14288" cy="6350"/>
            </a:xfrm>
            <a:custGeom>
              <a:avLst/>
              <a:gdLst>
                <a:gd name="T0" fmla="*/ 0 w 9"/>
                <a:gd name="T1" fmla="*/ 0 h 4"/>
                <a:gd name="T2" fmla="*/ 2147483647 w 9"/>
                <a:gd name="T3" fmla="*/ 2147483647 h 4"/>
                <a:gd name="T4" fmla="*/ 0 w 9"/>
                <a:gd name="T5" fmla="*/ 0 h 4"/>
                <a:gd name="T6" fmla="*/ 0 60000 65536"/>
                <a:gd name="T7" fmla="*/ 0 60000 65536"/>
                <a:gd name="T8" fmla="*/ 0 60000 65536"/>
                <a:gd name="T9" fmla="*/ 0 w 9"/>
                <a:gd name="T10" fmla="*/ 0 h 4"/>
                <a:gd name="T11" fmla="*/ 9 w 9"/>
                <a:gd name="T12" fmla="*/ 4 h 4"/>
              </a:gdLst>
              <a:ahLst/>
              <a:cxnLst>
                <a:cxn ang="T6">
                  <a:pos x="T0" y="T1"/>
                </a:cxn>
                <a:cxn ang="T7">
                  <a:pos x="T2" y="T3"/>
                </a:cxn>
                <a:cxn ang="T8">
                  <a:pos x="T4" y="T5"/>
                </a:cxn>
              </a:cxnLst>
              <a:rect l="T9" t="T10" r="T11" b="T12"/>
              <a:pathLst>
                <a:path w="9" h="4">
                  <a:moveTo>
                    <a:pt x="0" y="0"/>
                  </a:moveTo>
                  <a:lnTo>
                    <a:pt x="9" y="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79" name="Line 434"/>
            <p:cNvSpPr>
              <a:spLocks noChangeShapeType="1"/>
            </p:cNvSpPr>
            <p:nvPr/>
          </p:nvSpPr>
          <p:spPr bwMode="auto">
            <a:xfrm>
              <a:off x="8480425" y="2352700"/>
              <a:ext cx="14288" cy="635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0" name="Freeform 435"/>
            <p:cNvSpPr>
              <a:spLocks/>
            </p:cNvSpPr>
            <p:nvPr/>
          </p:nvSpPr>
          <p:spPr bwMode="auto">
            <a:xfrm>
              <a:off x="8515350" y="2352700"/>
              <a:ext cx="11113" cy="6350"/>
            </a:xfrm>
            <a:custGeom>
              <a:avLst/>
              <a:gdLst>
                <a:gd name="T0" fmla="*/ 2147483647 w 8"/>
                <a:gd name="T1" fmla="*/ 2147483647 h 4"/>
                <a:gd name="T2" fmla="*/ 2147483647 w 8"/>
                <a:gd name="T3" fmla="*/ 2147483647 h 4"/>
                <a:gd name="T4" fmla="*/ 0 w 8"/>
                <a:gd name="T5" fmla="*/ 0 h 4"/>
                <a:gd name="T6" fmla="*/ 2147483647 w 8"/>
                <a:gd name="T7" fmla="*/ 2147483647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3" y="4"/>
                  </a:moveTo>
                  <a:lnTo>
                    <a:pt x="8" y="1"/>
                  </a:lnTo>
                  <a:lnTo>
                    <a:pt x="0" y="0"/>
                  </a:lnTo>
                  <a:lnTo>
                    <a:pt x="3"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1" name="Freeform 436"/>
            <p:cNvSpPr>
              <a:spLocks/>
            </p:cNvSpPr>
            <p:nvPr/>
          </p:nvSpPr>
          <p:spPr bwMode="auto">
            <a:xfrm>
              <a:off x="8515350" y="2352700"/>
              <a:ext cx="11113" cy="6350"/>
            </a:xfrm>
            <a:custGeom>
              <a:avLst/>
              <a:gdLst>
                <a:gd name="T0" fmla="*/ 2147483647 w 8"/>
                <a:gd name="T1" fmla="*/ 2147483647 h 4"/>
                <a:gd name="T2" fmla="*/ 2147483647 w 8"/>
                <a:gd name="T3" fmla="*/ 2147483647 h 4"/>
                <a:gd name="T4" fmla="*/ 0 w 8"/>
                <a:gd name="T5" fmla="*/ 0 h 4"/>
                <a:gd name="T6" fmla="*/ 2147483647 w 8"/>
                <a:gd name="T7" fmla="*/ 2147483647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3" y="4"/>
                  </a:moveTo>
                  <a:lnTo>
                    <a:pt x="8" y="1"/>
                  </a:lnTo>
                  <a:lnTo>
                    <a:pt x="0" y="0"/>
                  </a:lnTo>
                  <a:lnTo>
                    <a:pt x="3"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2" name="Freeform 437"/>
            <p:cNvSpPr>
              <a:spLocks/>
            </p:cNvSpPr>
            <p:nvPr/>
          </p:nvSpPr>
          <p:spPr bwMode="auto">
            <a:xfrm>
              <a:off x="8551863" y="2344763"/>
              <a:ext cx="11112" cy="3175"/>
            </a:xfrm>
            <a:custGeom>
              <a:avLst/>
              <a:gdLst>
                <a:gd name="T0" fmla="*/ 0 w 6"/>
                <a:gd name="T1" fmla="*/ 2147483647 h 2"/>
                <a:gd name="T2" fmla="*/ 2147483647 w 6"/>
                <a:gd name="T3" fmla="*/ 0 h 2"/>
                <a:gd name="T4" fmla="*/ 0 w 6"/>
                <a:gd name="T5" fmla="*/ 2147483647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2"/>
                  </a:moveTo>
                  <a:lnTo>
                    <a:pt x="6" y="0"/>
                  </a:lnTo>
                  <a:lnTo>
                    <a:pt x="0" y="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3" name="Line 438"/>
            <p:cNvSpPr>
              <a:spLocks noChangeShapeType="1"/>
            </p:cNvSpPr>
            <p:nvPr/>
          </p:nvSpPr>
          <p:spPr bwMode="auto">
            <a:xfrm flipV="1">
              <a:off x="8551863" y="2344763"/>
              <a:ext cx="11112" cy="31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4" name="Freeform 439"/>
            <p:cNvSpPr>
              <a:spLocks/>
            </p:cNvSpPr>
            <p:nvPr/>
          </p:nvSpPr>
          <p:spPr bwMode="auto">
            <a:xfrm>
              <a:off x="8558213" y="2338413"/>
              <a:ext cx="4762" cy="6350"/>
            </a:xfrm>
            <a:custGeom>
              <a:avLst/>
              <a:gdLst>
                <a:gd name="T0" fmla="*/ 2147483647 w 3"/>
                <a:gd name="T1" fmla="*/ 2147483647 h 4"/>
                <a:gd name="T2" fmla="*/ 0 w 3"/>
                <a:gd name="T3" fmla="*/ 0 h 4"/>
                <a:gd name="T4" fmla="*/ 2147483647 w 3"/>
                <a:gd name="T5" fmla="*/ 2147483647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3" y="4"/>
                  </a:moveTo>
                  <a:lnTo>
                    <a:pt x="0" y="0"/>
                  </a:lnTo>
                  <a:lnTo>
                    <a:pt x="3"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5" name="Line 440"/>
            <p:cNvSpPr>
              <a:spLocks noChangeShapeType="1"/>
            </p:cNvSpPr>
            <p:nvPr/>
          </p:nvSpPr>
          <p:spPr bwMode="auto">
            <a:xfrm flipH="1" flipV="1">
              <a:off x="8558213" y="2338413"/>
              <a:ext cx="4762" cy="635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6" name="Freeform 441"/>
            <p:cNvSpPr>
              <a:spLocks/>
            </p:cNvSpPr>
            <p:nvPr/>
          </p:nvSpPr>
          <p:spPr bwMode="auto">
            <a:xfrm>
              <a:off x="449263" y="2311425"/>
              <a:ext cx="44450" cy="20638"/>
            </a:xfrm>
            <a:custGeom>
              <a:avLst/>
              <a:gdLst>
                <a:gd name="T0" fmla="*/ 0 w 25"/>
                <a:gd name="T1" fmla="*/ 2147483647 h 13"/>
                <a:gd name="T2" fmla="*/ 2147483647 w 25"/>
                <a:gd name="T3" fmla="*/ 0 h 13"/>
                <a:gd name="T4" fmla="*/ 0 w 25"/>
                <a:gd name="T5" fmla="*/ 2147483647 h 13"/>
                <a:gd name="T6" fmla="*/ 0 w 25"/>
                <a:gd name="T7" fmla="*/ 2147483647 h 13"/>
                <a:gd name="T8" fmla="*/ 0 60000 65536"/>
                <a:gd name="T9" fmla="*/ 0 60000 65536"/>
                <a:gd name="T10" fmla="*/ 0 60000 65536"/>
                <a:gd name="T11" fmla="*/ 0 60000 65536"/>
                <a:gd name="T12" fmla="*/ 0 w 25"/>
                <a:gd name="T13" fmla="*/ 0 h 13"/>
                <a:gd name="T14" fmla="*/ 25 w 25"/>
                <a:gd name="T15" fmla="*/ 13 h 13"/>
              </a:gdLst>
              <a:ahLst/>
              <a:cxnLst>
                <a:cxn ang="T8">
                  <a:pos x="T0" y="T1"/>
                </a:cxn>
                <a:cxn ang="T9">
                  <a:pos x="T2" y="T3"/>
                </a:cxn>
                <a:cxn ang="T10">
                  <a:pos x="T4" y="T5"/>
                </a:cxn>
                <a:cxn ang="T11">
                  <a:pos x="T6" y="T7"/>
                </a:cxn>
              </a:cxnLst>
              <a:rect l="T12" t="T13" r="T14" b="T15"/>
              <a:pathLst>
                <a:path w="25" h="13">
                  <a:moveTo>
                    <a:pt x="0" y="13"/>
                  </a:moveTo>
                  <a:lnTo>
                    <a:pt x="25" y="0"/>
                  </a:lnTo>
                  <a:lnTo>
                    <a:pt x="0" y="10"/>
                  </a:lnTo>
                  <a:lnTo>
                    <a:pt x="0" y="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7" name="Freeform 442"/>
            <p:cNvSpPr>
              <a:spLocks/>
            </p:cNvSpPr>
            <p:nvPr/>
          </p:nvSpPr>
          <p:spPr bwMode="auto">
            <a:xfrm>
              <a:off x="449263" y="2311425"/>
              <a:ext cx="44450" cy="20638"/>
            </a:xfrm>
            <a:custGeom>
              <a:avLst/>
              <a:gdLst>
                <a:gd name="T0" fmla="*/ 0 w 25"/>
                <a:gd name="T1" fmla="*/ 2147483647 h 13"/>
                <a:gd name="T2" fmla="*/ 2147483647 w 25"/>
                <a:gd name="T3" fmla="*/ 0 h 13"/>
                <a:gd name="T4" fmla="*/ 0 w 25"/>
                <a:gd name="T5" fmla="*/ 2147483647 h 13"/>
                <a:gd name="T6" fmla="*/ 0 60000 65536"/>
                <a:gd name="T7" fmla="*/ 0 60000 65536"/>
                <a:gd name="T8" fmla="*/ 0 60000 65536"/>
                <a:gd name="T9" fmla="*/ 0 w 25"/>
                <a:gd name="T10" fmla="*/ 0 h 13"/>
                <a:gd name="T11" fmla="*/ 25 w 25"/>
                <a:gd name="T12" fmla="*/ 13 h 13"/>
              </a:gdLst>
              <a:ahLst/>
              <a:cxnLst>
                <a:cxn ang="T6">
                  <a:pos x="T0" y="T1"/>
                </a:cxn>
                <a:cxn ang="T7">
                  <a:pos x="T2" y="T3"/>
                </a:cxn>
                <a:cxn ang="T8">
                  <a:pos x="T4" y="T5"/>
                </a:cxn>
              </a:cxnLst>
              <a:rect l="T9" t="T10" r="T11" b="T12"/>
              <a:pathLst>
                <a:path w="25" h="13">
                  <a:moveTo>
                    <a:pt x="0" y="13"/>
                  </a:moveTo>
                  <a:lnTo>
                    <a:pt x="25" y="0"/>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8" name="Freeform 443"/>
            <p:cNvSpPr>
              <a:spLocks/>
            </p:cNvSpPr>
            <p:nvPr/>
          </p:nvSpPr>
          <p:spPr bwMode="auto">
            <a:xfrm>
              <a:off x="8659813" y="2325713"/>
              <a:ext cx="1587" cy="6350"/>
            </a:xfrm>
            <a:custGeom>
              <a:avLst/>
              <a:gdLst>
                <a:gd name="T0" fmla="*/ 0 w 2"/>
                <a:gd name="T1" fmla="*/ 0 h 3"/>
                <a:gd name="T2" fmla="*/ 2147483647 w 2"/>
                <a:gd name="T3" fmla="*/ 2147483647 h 3"/>
                <a:gd name="T4" fmla="*/ 0 w 2"/>
                <a:gd name="T5" fmla="*/ 0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0" y="0"/>
                  </a:moveTo>
                  <a:lnTo>
                    <a:pt x="2" y="3"/>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89" name="Line 444"/>
            <p:cNvSpPr>
              <a:spLocks noChangeShapeType="1"/>
            </p:cNvSpPr>
            <p:nvPr/>
          </p:nvSpPr>
          <p:spPr bwMode="auto">
            <a:xfrm>
              <a:off x="8659813" y="2325713"/>
              <a:ext cx="1587" cy="635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0" name="Freeform 445"/>
            <p:cNvSpPr>
              <a:spLocks/>
            </p:cNvSpPr>
            <p:nvPr/>
          </p:nvSpPr>
          <p:spPr bwMode="auto">
            <a:xfrm>
              <a:off x="493713" y="2298725"/>
              <a:ext cx="52387" cy="15875"/>
            </a:xfrm>
            <a:custGeom>
              <a:avLst/>
              <a:gdLst>
                <a:gd name="T0" fmla="*/ 0 w 28"/>
                <a:gd name="T1" fmla="*/ 2147483647 h 10"/>
                <a:gd name="T2" fmla="*/ 2147483647 w 28"/>
                <a:gd name="T3" fmla="*/ 0 h 10"/>
                <a:gd name="T4" fmla="*/ 2147483647 w 28"/>
                <a:gd name="T5" fmla="*/ 0 h 10"/>
                <a:gd name="T6" fmla="*/ 0 w 28"/>
                <a:gd name="T7" fmla="*/ 2147483647 h 10"/>
                <a:gd name="T8" fmla="*/ 0 60000 65536"/>
                <a:gd name="T9" fmla="*/ 0 60000 65536"/>
                <a:gd name="T10" fmla="*/ 0 60000 65536"/>
                <a:gd name="T11" fmla="*/ 0 60000 65536"/>
                <a:gd name="T12" fmla="*/ 0 w 28"/>
                <a:gd name="T13" fmla="*/ 0 h 10"/>
                <a:gd name="T14" fmla="*/ 28 w 28"/>
                <a:gd name="T15" fmla="*/ 10 h 10"/>
              </a:gdLst>
              <a:ahLst/>
              <a:cxnLst>
                <a:cxn ang="T8">
                  <a:pos x="T0" y="T1"/>
                </a:cxn>
                <a:cxn ang="T9">
                  <a:pos x="T2" y="T3"/>
                </a:cxn>
                <a:cxn ang="T10">
                  <a:pos x="T4" y="T5"/>
                </a:cxn>
                <a:cxn ang="T11">
                  <a:pos x="T6" y="T7"/>
                </a:cxn>
              </a:cxnLst>
              <a:rect l="T12" t="T13" r="T14" b="T15"/>
              <a:pathLst>
                <a:path w="28" h="10">
                  <a:moveTo>
                    <a:pt x="0" y="10"/>
                  </a:moveTo>
                  <a:lnTo>
                    <a:pt x="28" y="0"/>
                  </a:lnTo>
                  <a:lnTo>
                    <a:pt x="18" y="0"/>
                  </a:lnTo>
                  <a:lnTo>
                    <a:pt x="0"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1" name="Freeform 446"/>
            <p:cNvSpPr>
              <a:spLocks/>
            </p:cNvSpPr>
            <p:nvPr/>
          </p:nvSpPr>
          <p:spPr bwMode="auto">
            <a:xfrm>
              <a:off x="493713" y="2298725"/>
              <a:ext cx="52387" cy="15875"/>
            </a:xfrm>
            <a:custGeom>
              <a:avLst/>
              <a:gdLst>
                <a:gd name="T0" fmla="*/ 0 w 28"/>
                <a:gd name="T1" fmla="*/ 2147483647 h 10"/>
                <a:gd name="T2" fmla="*/ 2147483647 w 28"/>
                <a:gd name="T3" fmla="*/ 0 h 10"/>
                <a:gd name="T4" fmla="*/ 2147483647 w 28"/>
                <a:gd name="T5" fmla="*/ 0 h 10"/>
                <a:gd name="T6" fmla="*/ 0 w 28"/>
                <a:gd name="T7" fmla="*/ 2147483647 h 10"/>
                <a:gd name="T8" fmla="*/ 0 60000 65536"/>
                <a:gd name="T9" fmla="*/ 0 60000 65536"/>
                <a:gd name="T10" fmla="*/ 0 60000 65536"/>
                <a:gd name="T11" fmla="*/ 0 60000 65536"/>
                <a:gd name="T12" fmla="*/ 0 w 28"/>
                <a:gd name="T13" fmla="*/ 0 h 10"/>
                <a:gd name="T14" fmla="*/ 28 w 28"/>
                <a:gd name="T15" fmla="*/ 10 h 10"/>
              </a:gdLst>
              <a:ahLst/>
              <a:cxnLst>
                <a:cxn ang="T8">
                  <a:pos x="T0" y="T1"/>
                </a:cxn>
                <a:cxn ang="T9">
                  <a:pos x="T2" y="T3"/>
                </a:cxn>
                <a:cxn ang="T10">
                  <a:pos x="T4" y="T5"/>
                </a:cxn>
                <a:cxn ang="T11">
                  <a:pos x="T6" y="T7"/>
                </a:cxn>
              </a:cxnLst>
              <a:rect l="T12" t="T13" r="T14" b="T15"/>
              <a:pathLst>
                <a:path w="28" h="10">
                  <a:moveTo>
                    <a:pt x="0" y="10"/>
                  </a:moveTo>
                  <a:lnTo>
                    <a:pt x="28" y="0"/>
                  </a:lnTo>
                  <a:lnTo>
                    <a:pt x="18" y="0"/>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2" name="Freeform 447"/>
            <p:cNvSpPr>
              <a:spLocks/>
            </p:cNvSpPr>
            <p:nvPr/>
          </p:nvSpPr>
          <p:spPr bwMode="auto">
            <a:xfrm>
              <a:off x="8223250" y="2054250"/>
              <a:ext cx="66675" cy="14288"/>
            </a:xfrm>
            <a:custGeom>
              <a:avLst/>
              <a:gdLst>
                <a:gd name="T0" fmla="*/ 0 w 39"/>
                <a:gd name="T1" fmla="*/ 0 h 10"/>
                <a:gd name="T2" fmla="*/ 2147483647 w 39"/>
                <a:gd name="T3" fmla="*/ 2147483647 h 10"/>
                <a:gd name="T4" fmla="*/ 2147483647 w 39"/>
                <a:gd name="T5" fmla="*/ 2147483647 h 10"/>
                <a:gd name="T6" fmla="*/ 2147483647 w 39"/>
                <a:gd name="T7" fmla="*/ 2147483647 h 10"/>
                <a:gd name="T8" fmla="*/ 0 w 39"/>
                <a:gd name="T9" fmla="*/ 0 h 10"/>
                <a:gd name="T10" fmla="*/ 0 60000 65536"/>
                <a:gd name="T11" fmla="*/ 0 60000 65536"/>
                <a:gd name="T12" fmla="*/ 0 60000 65536"/>
                <a:gd name="T13" fmla="*/ 0 60000 65536"/>
                <a:gd name="T14" fmla="*/ 0 60000 65536"/>
                <a:gd name="T15" fmla="*/ 0 w 39"/>
                <a:gd name="T16" fmla="*/ 0 h 10"/>
                <a:gd name="T17" fmla="*/ 39 w 39"/>
                <a:gd name="T18" fmla="*/ 10 h 10"/>
              </a:gdLst>
              <a:ahLst/>
              <a:cxnLst>
                <a:cxn ang="T10">
                  <a:pos x="T0" y="T1"/>
                </a:cxn>
                <a:cxn ang="T11">
                  <a:pos x="T2" y="T3"/>
                </a:cxn>
                <a:cxn ang="T12">
                  <a:pos x="T4" y="T5"/>
                </a:cxn>
                <a:cxn ang="T13">
                  <a:pos x="T6" y="T7"/>
                </a:cxn>
                <a:cxn ang="T14">
                  <a:pos x="T8" y="T9"/>
                </a:cxn>
              </a:cxnLst>
              <a:rect l="T15" t="T16" r="T17" b="T18"/>
              <a:pathLst>
                <a:path w="39" h="10">
                  <a:moveTo>
                    <a:pt x="0" y="0"/>
                  </a:moveTo>
                  <a:lnTo>
                    <a:pt x="7" y="6"/>
                  </a:lnTo>
                  <a:lnTo>
                    <a:pt x="34" y="10"/>
                  </a:lnTo>
                  <a:lnTo>
                    <a:pt x="39" y="6"/>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3" name="Freeform 448"/>
            <p:cNvSpPr>
              <a:spLocks/>
            </p:cNvSpPr>
            <p:nvPr/>
          </p:nvSpPr>
          <p:spPr bwMode="auto">
            <a:xfrm>
              <a:off x="8223250" y="2054250"/>
              <a:ext cx="66675" cy="14288"/>
            </a:xfrm>
            <a:custGeom>
              <a:avLst/>
              <a:gdLst>
                <a:gd name="T0" fmla="*/ 0 w 39"/>
                <a:gd name="T1" fmla="*/ 0 h 10"/>
                <a:gd name="T2" fmla="*/ 2147483647 w 39"/>
                <a:gd name="T3" fmla="*/ 2147483647 h 10"/>
                <a:gd name="T4" fmla="*/ 2147483647 w 39"/>
                <a:gd name="T5" fmla="*/ 2147483647 h 10"/>
                <a:gd name="T6" fmla="*/ 2147483647 w 39"/>
                <a:gd name="T7" fmla="*/ 2147483647 h 10"/>
                <a:gd name="T8" fmla="*/ 0 60000 65536"/>
                <a:gd name="T9" fmla="*/ 0 60000 65536"/>
                <a:gd name="T10" fmla="*/ 0 60000 65536"/>
                <a:gd name="T11" fmla="*/ 0 60000 65536"/>
                <a:gd name="T12" fmla="*/ 0 w 39"/>
                <a:gd name="T13" fmla="*/ 0 h 10"/>
                <a:gd name="T14" fmla="*/ 39 w 39"/>
                <a:gd name="T15" fmla="*/ 10 h 10"/>
              </a:gdLst>
              <a:ahLst/>
              <a:cxnLst>
                <a:cxn ang="T8">
                  <a:pos x="T0" y="T1"/>
                </a:cxn>
                <a:cxn ang="T9">
                  <a:pos x="T2" y="T3"/>
                </a:cxn>
                <a:cxn ang="T10">
                  <a:pos x="T4" y="T5"/>
                </a:cxn>
                <a:cxn ang="T11">
                  <a:pos x="T6" y="T7"/>
                </a:cxn>
              </a:cxnLst>
              <a:rect l="T12" t="T13" r="T14" b="T15"/>
              <a:pathLst>
                <a:path w="39" h="10">
                  <a:moveTo>
                    <a:pt x="0" y="0"/>
                  </a:moveTo>
                  <a:lnTo>
                    <a:pt x="7" y="6"/>
                  </a:lnTo>
                  <a:lnTo>
                    <a:pt x="34" y="10"/>
                  </a:lnTo>
                  <a:lnTo>
                    <a:pt x="39"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4" name="Freeform 449"/>
            <p:cNvSpPr>
              <a:spLocks/>
            </p:cNvSpPr>
            <p:nvPr/>
          </p:nvSpPr>
          <p:spPr bwMode="auto">
            <a:xfrm>
              <a:off x="817563" y="2059013"/>
              <a:ext cx="3175" cy="3175"/>
            </a:xfrm>
            <a:custGeom>
              <a:avLst/>
              <a:gdLst>
                <a:gd name="T0" fmla="*/ 0 w 2"/>
                <a:gd name="T1" fmla="*/ 2147483647 h 1"/>
                <a:gd name="T2" fmla="*/ 2147483647 w 2"/>
                <a:gd name="T3" fmla="*/ 0 h 1"/>
                <a:gd name="T4" fmla="*/ 0 w 2"/>
                <a:gd name="T5" fmla="*/ 2147483647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1"/>
                  </a:moveTo>
                  <a:lnTo>
                    <a:pt x="2" y="0"/>
                  </a:lnTo>
                  <a:lnTo>
                    <a:pt x="0" y="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5" name="Line 450"/>
            <p:cNvSpPr>
              <a:spLocks noChangeShapeType="1"/>
            </p:cNvSpPr>
            <p:nvPr/>
          </p:nvSpPr>
          <p:spPr bwMode="auto">
            <a:xfrm flipV="1">
              <a:off x="817563" y="2059013"/>
              <a:ext cx="3175" cy="31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6" name="Freeform 451"/>
            <p:cNvSpPr>
              <a:spLocks/>
            </p:cNvSpPr>
            <p:nvPr/>
          </p:nvSpPr>
          <p:spPr bwMode="auto">
            <a:xfrm>
              <a:off x="8223250" y="2054250"/>
              <a:ext cx="66675" cy="4763"/>
            </a:xfrm>
            <a:custGeom>
              <a:avLst/>
              <a:gdLst>
                <a:gd name="T0" fmla="*/ 2147483647 w 39"/>
                <a:gd name="T1" fmla="*/ 2147483647 h 5"/>
                <a:gd name="T2" fmla="*/ 0 w 39"/>
                <a:gd name="T3" fmla="*/ 0 h 5"/>
                <a:gd name="T4" fmla="*/ 2147483647 w 39"/>
                <a:gd name="T5" fmla="*/ 2147483647 h 5"/>
                <a:gd name="T6" fmla="*/ 0 60000 65536"/>
                <a:gd name="T7" fmla="*/ 0 60000 65536"/>
                <a:gd name="T8" fmla="*/ 0 60000 65536"/>
                <a:gd name="T9" fmla="*/ 0 w 39"/>
                <a:gd name="T10" fmla="*/ 0 h 5"/>
                <a:gd name="T11" fmla="*/ 39 w 39"/>
                <a:gd name="T12" fmla="*/ 5 h 5"/>
              </a:gdLst>
              <a:ahLst/>
              <a:cxnLst>
                <a:cxn ang="T6">
                  <a:pos x="T0" y="T1"/>
                </a:cxn>
                <a:cxn ang="T7">
                  <a:pos x="T2" y="T3"/>
                </a:cxn>
                <a:cxn ang="T8">
                  <a:pos x="T4" y="T5"/>
                </a:cxn>
              </a:cxnLst>
              <a:rect l="T9" t="T10" r="T11" b="T12"/>
              <a:pathLst>
                <a:path w="39" h="5">
                  <a:moveTo>
                    <a:pt x="39" y="5"/>
                  </a:moveTo>
                  <a:lnTo>
                    <a:pt x="0" y="0"/>
                  </a:lnTo>
                  <a:lnTo>
                    <a:pt x="39"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7" name="Line 452"/>
            <p:cNvSpPr>
              <a:spLocks noChangeShapeType="1"/>
            </p:cNvSpPr>
            <p:nvPr/>
          </p:nvSpPr>
          <p:spPr bwMode="auto">
            <a:xfrm flipH="1" flipV="1">
              <a:off x="8223250" y="2054250"/>
              <a:ext cx="66675" cy="4763"/>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8" name="Freeform 453"/>
            <p:cNvSpPr>
              <a:spLocks/>
            </p:cNvSpPr>
            <p:nvPr/>
          </p:nvSpPr>
          <p:spPr bwMode="auto">
            <a:xfrm>
              <a:off x="738188" y="2138388"/>
              <a:ext cx="39687" cy="7937"/>
            </a:xfrm>
            <a:custGeom>
              <a:avLst/>
              <a:gdLst>
                <a:gd name="T0" fmla="*/ 0 w 25"/>
                <a:gd name="T1" fmla="*/ 2147483647 h 7"/>
                <a:gd name="T2" fmla="*/ 2147483647 w 25"/>
                <a:gd name="T3" fmla="*/ 2147483647 h 7"/>
                <a:gd name="T4" fmla="*/ 2147483647 w 25"/>
                <a:gd name="T5" fmla="*/ 0 h 7"/>
                <a:gd name="T6" fmla="*/ 0 w 25"/>
                <a:gd name="T7" fmla="*/ 2147483647 h 7"/>
                <a:gd name="T8" fmla="*/ 0 60000 65536"/>
                <a:gd name="T9" fmla="*/ 0 60000 65536"/>
                <a:gd name="T10" fmla="*/ 0 60000 65536"/>
                <a:gd name="T11" fmla="*/ 0 60000 65536"/>
                <a:gd name="T12" fmla="*/ 0 w 25"/>
                <a:gd name="T13" fmla="*/ 0 h 7"/>
                <a:gd name="T14" fmla="*/ 25 w 25"/>
                <a:gd name="T15" fmla="*/ 7 h 7"/>
              </a:gdLst>
              <a:ahLst/>
              <a:cxnLst>
                <a:cxn ang="T8">
                  <a:pos x="T0" y="T1"/>
                </a:cxn>
                <a:cxn ang="T9">
                  <a:pos x="T2" y="T3"/>
                </a:cxn>
                <a:cxn ang="T10">
                  <a:pos x="T4" y="T5"/>
                </a:cxn>
                <a:cxn ang="T11">
                  <a:pos x="T6" y="T7"/>
                </a:cxn>
              </a:cxnLst>
              <a:rect l="T12" t="T13" r="T14" b="T15"/>
              <a:pathLst>
                <a:path w="25" h="7">
                  <a:moveTo>
                    <a:pt x="0" y="2"/>
                  </a:moveTo>
                  <a:lnTo>
                    <a:pt x="8" y="7"/>
                  </a:lnTo>
                  <a:lnTo>
                    <a:pt x="25" y="0"/>
                  </a:lnTo>
                  <a:lnTo>
                    <a:pt x="0" y="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499" name="Freeform 454"/>
            <p:cNvSpPr>
              <a:spLocks/>
            </p:cNvSpPr>
            <p:nvPr/>
          </p:nvSpPr>
          <p:spPr bwMode="auto">
            <a:xfrm>
              <a:off x="738188" y="2138388"/>
              <a:ext cx="39687" cy="7937"/>
            </a:xfrm>
            <a:custGeom>
              <a:avLst/>
              <a:gdLst>
                <a:gd name="T0" fmla="*/ 0 w 25"/>
                <a:gd name="T1" fmla="*/ 2147483647 h 7"/>
                <a:gd name="T2" fmla="*/ 2147483647 w 25"/>
                <a:gd name="T3" fmla="*/ 2147483647 h 7"/>
                <a:gd name="T4" fmla="*/ 2147483647 w 25"/>
                <a:gd name="T5" fmla="*/ 0 h 7"/>
                <a:gd name="T6" fmla="*/ 0 w 25"/>
                <a:gd name="T7" fmla="*/ 2147483647 h 7"/>
                <a:gd name="T8" fmla="*/ 0 60000 65536"/>
                <a:gd name="T9" fmla="*/ 0 60000 65536"/>
                <a:gd name="T10" fmla="*/ 0 60000 65536"/>
                <a:gd name="T11" fmla="*/ 0 60000 65536"/>
                <a:gd name="T12" fmla="*/ 0 w 25"/>
                <a:gd name="T13" fmla="*/ 0 h 7"/>
                <a:gd name="T14" fmla="*/ 25 w 25"/>
                <a:gd name="T15" fmla="*/ 7 h 7"/>
              </a:gdLst>
              <a:ahLst/>
              <a:cxnLst>
                <a:cxn ang="T8">
                  <a:pos x="T0" y="T1"/>
                </a:cxn>
                <a:cxn ang="T9">
                  <a:pos x="T2" y="T3"/>
                </a:cxn>
                <a:cxn ang="T10">
                  <a:pos x="T4" y="T5"/>
                </a:cxn>
                <a:cxn ang="T11">
                  <a:pos x="T6" y="T7"/>
                </a:cxn>
              </a:cxnLst>
              <a:rect l="T12" t="T13" r="T14" b="T15"/>
              <a:pathLst>
                <a:path w="25" h="7">
                  <a:moveTo>
                    <a:pt x="0" y="2"/>
                  </a:moveTo>
                  <a:lnTo>
                    <a:pt x="8" y="7"/>
                  </a:lnTo>
                  <a:lnTo>
                    <a:pt x="25" y="0"/>
                  </a:lnTo>
                  <a:lnTo>
                    <a:pt x="0" y="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0" name="Freeform 455"/>
            <p:cNvSpPr>
              <a:spLocks/>
            </p:cNvSpPr>
            <p:nvPr/>
          </p:nvSpPr>
          <p:spPr bwMode="auto">
            <a:xfrm>
              <a:off x="908050" y="2182838"/>
              <a:ext cx="90488" cy="44450"/>
            </a:xfrm>
            <a:custGeom>
              <a:avLst/>
              <a:gdLst>
                <a:gd name="T0" fmla="*/ 0 w 52"/>
                <a:gd name="T1" fmla="*/ 2147483647 h 28"/>
                <a:gd name="T2" fmla="*/ 0 w 52"/>
                <a:gd name="T3" fmla="*/ 2147483647 h 28"/>
                <a:gd name="T4" fmla="*/ 2147483647 w 52"/>
                <a:gd name="T5" fmla="*/ 2147483647 h 28"/>
                <a:gd name="T6" fmla="*/ 2147483647 w 52"/>
                <a:gd name="T7" fmla="*/ 2147483647 h 28"/>
                <a:gd name="T8" fmla="*/ 2147483647 w 52"/>
                <a:gd name="T9" fmla="*/ 2147483647 h 28"/>
                <a:gd name="T10" fmla="*/ 2147483647 w 52"/>
                <a:gd name="T11" fmla="*/ 2147483647 h 28"/>
                <a:gd name="T12" fmla="*/ 2147483647 w 52"/>
                <a:gd name="T13" fmla="*/ 0 h 28"/>
                <a:gd name="T14" fmla="*/ 0 w 52"/>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28"/>
                <a:gd name="T26" fmla="*/ 52 w 52"/>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28">
                  <a:moveTo>
                    <a:pt x="0" y="21"/>
                  </a:moveTo>
                  <a:lnTo>
                    <a:pt x="0" y="28"/>
                  </a:lnTo>
                  <a:lnTo>
                    <a:pt x="36" y="15"/>
                  </a:lnTo>
                  <a:lnTo>
                    <a:pt x="40" y="11"/>
                  </a:lnTo>
                  <a:lnTo>
                    <a:pt x="36" y="11"/>
                  </a:lnTo>
                  <a:lnTo>
                    <a:pt x="52" y="6"/>
                  </a:lnTo>
                  <a:lnTo>
                    <a:pt x="50" y="0"/>
                  </a:lnTo>
                  <a:lnTo>
                    <a:pt x="0" y="2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1" name="Freeform 456"/>
            <p:cNvSpPr>
              <a:spLocks/>
            </p:cNvSpPr>
            <p:nvPr/>
          </p:nvSpPr>
          <p:spPr bwMode="auto">
            <a:xfrm>
              <a:off x="908050" y="2182838"/>
              <a:ext cx="90488" cy="44450"/>
            </a:xfrm>
            <a:custGeom>
              <a:avLst/>
              <a:gdLst>
                <a:gd name="T0" fmla="*/ 0 w 52"/>
                <a:gd name="T1" fmla="*/ 2147483647 h 28"/>
                <a:gd name="T2" fmla="*/ 0 w 52"/>
                <a:gd name="T3" fmla="*/ 2147483647 h 28"/>
                <a:gd name="T4" fmla="*/ 2147483647 w 52"/>
                <a:gd name="T5" fmla="*/ 2147483647 h 28"/>
                <a:gd name="T6" fmla="*/ 2147483647 w 52"/>
                <a:gd name="T7" fmla="*/ 2147483647 h 28"/>
                <a:gd name="T8" fmla="*/ 2147483647 w 52"/>
                <a:gd name="T9" fmla="*/ 2147483647 h 28"/>
                <a:gd name="T10" fmla="*/ 2147483647 w 52"/>
                <a:gd name="T11" fmla="*/ 2147483647 h 28"/>
                <a:gd name="T12" fmla="*/ 2147483647 w 52"/>
                <a:gd name="T13" fmla="*/ 0 h 28"/>
                <a:gd name="T14" fmla="*/ 0 w 52"/>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28"/>
                <a:gd name="T26" fmla="*/ 52 w 52"/>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28">
                  <a:moveTo>
                    <a:pt x="0" y="21"/>
                  </a:moveTo>
                  <a:lnTo>
                    <a:pt x="0" y="28"/>
                  </a:lnTo>
                  <a:lnTo>
                    <a:pt x="36" y="15"/>
                  </a:lnTo>
                  <a:lnTo>
                    <a:pt x="40" y="11"/>
                  </a:lnTo>
                  <a:lnTo>
                    <a:pt x="36" y="11"/>
                  </a:lnTo>
                  <a:lnTo>
                    <a:pt x="52" y="6"/>
                  </a:lnTo>
                  <a:lnTo>
                    <a:pt x="50" y="0"/>
                  </a:lnTo>
                  <a:lnTo>
                    <a:pt x="0" y="2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2" name="Freeform 457"/>
            <p:cNvSpPr>
              <a:spLocks/>
            </p:cNvSpPr>
            <p:nvPr/>
          </p:nvSpPr>
          <p:spPr bwMode="auto">
            <a:xfrm>
              <a:off x="1282700" y="2293963"/>
              <a:ext cx="49213" cy="55562"/>
            </a:xfrm>
            <a:custGeom>
              <a:avLst/>
              <a:gdLst>
                <a:gd name="T0" fmla="*/ 2147483647 w 27"/>
                <a:gd name="T1" fmla="*/ 0 h 36"/>
                <a:gd name="T2" fmla="*/ 2147483647 w 27"/>
                <a:gd name="T3" fmla="*/ 2147483647 h 36"/>
                <a:gd name="T4" fmla="*/ 0 w 27"/>
                <a:gd name="T5" fmla="*/ 2147483647 h 36"/>
                <a:gd name="T6" fmla="*/ 2147483647 w 27"/>
                <a:gd name="T7" fmla="*/ 2147483647 h 36"/>
                <a:gd name="T8" fmla="*/ 2147483647 w 27"/>
                <a:gd name="T9" fmla="*/ 2147483647 h 36"/>
                <a:gd name="T10" fmla="*/ 2147483647 w 27"/>
                <a:gd name="T11" fmla="*/ 2147483647 h 36"/>
                <a:gd name="T12" fmla="*/ 2147483647 w 27"/>
                <a:gd name="T13" fmla="*/ 0 h 36"/>
                <a:gd name="T14" fmla="*/ 0 60000 65536"/>
                <a:gd name="T15" fmla="*/ 0 60000 65536"/>
                <a:gd name="T16" fmla="*/ 0 60000 65536"/>
                <a:gd name="T17" fmla="*/ 0 60000 65536"/>
                <a:gd name="T18" fmla="*/ 0 60000 65536"/>
                <a:gd name="T19" fmla="*/ 0 60000 65536"/>
                <a:gd name="T20" fmla="*/ 0 60000 65536"/>
                <a:gd name="T21" fmla="*/ 0 w 27"/>
                <a:gd name="T22" fmla="*/ 0 h 36"/>
                <a:gd name="T23" fmla="*/ 27 w 2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6">
                  <a:moveTo>
                    <a:pt x="10" y="0"/>
                  </a:moveTo>
                  <a:lnTo>
                    <a:pt x="3" y="10"/>
                  </a:lnTo>
                  <a:lnTo>
                    <a:pt x="0" y="29"/>
                  </a:lnTo>
                  <a:lnTo>
                    <a:pt x="6" y="36"/>
                  </a:lnTo>
                  <a:lnTo>
                    <a:pt x="6" y="23"/>
                  </a:lnTo>
                  <a:lnTo>
                    <a:pt x="27" y="1"/>
                  </a:lnTo>
                  <a:lnTo>
                    <a:pt x="1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3" name="Freeform 458"/>
            <p:cNvSpPr>
              <a:spLocks/>
            </p:cNvSpPr>
            <p:nvPr/>
          </p:nvSpPr>
          <p:spPr bwMode="auto">
            <a:xfrm>
              <a:off x="1282700" y="2293963"/>
              <a:ext cx="49213" cy="55562"/>
            </a:xfrm>
            <a:custGeom>
              <a:avLst/>
              <a:gdLst>
                <a:gd name="T0" fmla="*/ 2147483647 w 27"/>
                <a:gd name="T1" fmla="*/ 0 h 36"/>
                <a:gd name="T2" fmla="*/ 2147483647 w 27"/>
                <a:gd name="T3" fmla="*/ 2147483647 h 36"/>
                <a:gd name="T4" fmla="*/ 0 w 27"/>
                <a:gd name="T5" fmla="*/ 2147483647 h 36"/>
                <a:gd name="T6" fmla="*/ 2147483647 w 27"/>
                <a:gd name="T7" fmla="*/ 2147483647 h 36"/>
                <a:gd name="T8" fmla="*/ 2147483647 w 27"/>
                <a:gd name="T9" fmla="*/ 2147483647 h 36"/>
                <a:gd name="T10" fmla="*/ 2147483647 w 27"/>
                <a:gd name="T11" fmla="*/ 2147483647 h 36"/>
                <a:gd name="T12" fmla="*/ 2147483647 w 27"/>
                <a:gd name="T13" fmla="*/ 0 h 36"/>
                <a:gd name="T14" fmla="*/ 0 60000 65536"/>
                <a:gd name="T15" fmla="*/ 0 60000 65536"/>
                <a:gd name="T16" fmla="*/ 0 60000 65536"/>
                <a:gd name="T17" fmla="*/ 0 60000 65536"/>
                <a:gd name="T18" fmla="*/ 0 60000 65536"/>
                <a:gd name="T19" fmla="*/ 0 60000 65536"/>
                <a:gd name="T20" fmla="*/ 0 60000 65536"/>
                <a:gd name="T21" fmla="*/ 0 w 27"/>
                <a:gd name="T22" fmla="*/ 0 h 36"/>
                <a:gd name="T23" fmla="*/ 27 w 2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6">
                  <a:moveTo>
                    <a:pt x="10" y="0"/>
                  </a:moveTo>
                  <a:lnTo>
                    <a:pt x="3" y="10"/>
                  </a:lnTo>
                  <a:lnTo>
                    <a:pt x="0" y="29"/>
                  </a:lnTo>
                  <a:lnTo>
                    <a:pt x="6" y="36"/>
                  </a:lnTo>
                  <a:lnTo>
                    <a:pt x="6" y="23"/>
                  </a:lnTo>
                  <a:lnTo>
                    <a:pt x="27" y="1"/>
                  </a:lnTo>
                  <a:lnTo>
                    <a:pt x="1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4" name="Freeform 459"/>
            <p:cNvSpPr>
              <a:spLocks/>
            </p:cNvSpPr>
            <p:nvPr/>
          </p:nvSpPr>
          <p:spPr bwMode="auto">
            <a:xfrm>
              <a:off x="1327150" y="2379688"/>
              <a:ext cx="69850" cy="69850"/>
            </a:xfrm>
            <a:custGeom>
              <a:avLst/>
              <a:gdLst>
                <a:gd name="T0" fmla="*/ 0 w 41"/>
                <a:gd name="T1" fmla="*/ 2147483647 h 44"/>
                <a:gd name="T2" fmla="*/ 0 w 41"/>
                <a:gd name="T3" fmla="*/ 2147483647 h 44"/>
                <a:gd name="T4" fmla="*/ 2147483647 w 41"/>
                <a:gd name="T5" fmla="*/ 2147483647 h 44"/>
                <a:gd name="T6" fmla="*/ 2147483647 w 41"/>
                <a:gd name="T7" fmla="*/ 2147483647 h 44"/>
                <a:gd name="T8" fmla="*/ 2147483647 w 41"/>
                <a:gd name="T9" fmla="*/ 2147483647 h 44"/>
                <a:gd name="T10" fmla="*/ 2147483647 w 41"/>
                <a:gd name="T11" fmla="*/ 2147483647 h 44"/>
                <a:gd name="T12" fmla="*/ 2147483647 w 41"/>
                <a:gd name="T13" fmla="*/ 2147483647 h 44"/>
                <a:gd name="T14" fmla="*/ 2147483647 w 41"/>
                <a:gd name="T15" fmla="*/ 2147483647 h 44"/>
                <a:gd name="T16" fmla="*/ 2147483647 w 41"/>
                <a:gd name="T17" fmla="*/ 2147483647 h 44"/>
                <a:gd name="T18" fmla="*/ 2147483647 w 41"/>
                <a:gd name="T19" fmla="*/ 0 h 44"/>
                <a:gd name="T20" fmla="*/ 0 w 41"/>
                <a:gd name="T21" fmla="*/ 2147483647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44"/>
                <a:gd name="T35" fmla="*/ 41 w 4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44">
                  <a:moveTo>
                    <a:pt x="0" y="3"/>
                  </a:moveTo>
                  <a:lnTo>
                    <a:pt x="0" y="12"/>
                  </a:lnTo>
                  <a:lnTo>
                    <a:pt x="11" y="19"/>
                  </a:lnTo>
                  <a:lnTo>
                    <a:pt x="8" y="25"/>
                  </a:lnTo>
                  <a:lnTo>
                    <a:pt x="22" y="32"/>
                  </a:lnTo>
                  <a:lnTo>
                    <a:pt x="20" y="35"/>
                  </a:lnTo>
                  <a:lnTo>
                    <a:pt x="32" y="44"/>
                  </a:lnTo>
                  <a:lnTo>
                    <a:pt x="41" y="41"/>
                  </a:lnTo>
                  <a:lnTo>
                    <a:pt x="31" y="11"/>
                  </a:lnTo>
                  <a:lnTo>
                    <a:pt x="7"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5" name="Freeform 460"/>
            <p:cNvSpPr>
              <a:spLocks/>
            </p:cNvSpPr>
            <p:nvPr/>
          </p:nvSpPr>
          <p:spPr bwMode="auto">
            <a:xfrm>
              <a:off x="1327150" y="2379688"/>
              <a:ext cx="69850" cy="69850"/>
            </a:xfrm>
            <a:custGeom>
              <a:avLst/>
              <a:gdLst>
                <a:gd name="T0" fmla="*/ 0 w 41"/>
                <a:gd name="T1" fmla="*/ 2147483647 h 44"/>
                <a:gd name="T2" fmla="*/ 0 w 41"/>
                <a:gd name="T3" fmla="*/ 2147483647 h 44"/>
                <a:gd name="T4" fmla="*/ 2147483647 w 41"/>
                <a:gd name="T5" fmla="*/ 2147483647 h 44"/>
                <a:gd name="T6" fmla="*/ 2147483647 w 41"/>
                <a:gd name="T7" fmla="*/ 2147483647 h 44"/>
                <a:gd name="T8" fmla="*/ 2147483647 w 41"/>
                <a:gd name="T9" fmla="*/ 2147483647 h 44"/>
                <a:gd name="T10" fmla="*/ 2147483647 w 41"/>
                <a:gd name="T11" fmla="*/ 2147483647 h 44"/>
                <a:gd name="T12" fmla="*/ 2147483647 w 41"/>
                <a:gd name="T13" fmla="*/ 2147483647 h 44"/>
                <a:gd name="T14" fmla="*/ 2147483647 w 41"/>
                <a:gd name="T15" fmla="*/ 2147483647 h 44"/>
                <a:gd name="T16" fmla="*/ 2147483647 w 41"/>
                <a:gd name="T17" fmla="*/ 2147483647 h 44"/>
                <a:gd name="T18" fmla="*/ 2147483647 w 41"/>
                <a:gd name="T19" fmla="*/ 0 h 44"/>
                <a:gd name="T20" fmla="*/ 0 w 41"/>
                <a:gd name="T21" fmla="*/ 2147483647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44"/>
                <a:gd name="T35" fmla="*/ 41 w 4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44">
                  <a:moveTo>
                    <a:pt x="0" y="3"/>
                  </a:moveTo>
                  <a:lnTo>
                    <a:pt x="0" y="12"/>
                  </a:lnTo>
                  <a:lnTo>
                    <a:pt x="11" y="19"/>
                  </a:lnTo>
                  <a:lnTo>
                    <a:pt x="8" y="25"/>
                  </a:lnTo>
                  <a:lnTo>
                    <a:pt x="22" y="32"/>
                  </a:lnTo>
                  <a:lnTo>
                    <a:pt x="20" y="35"/>
                  </a:lnTo>
                  <a:lnTo>
                    <a:pt x="32" y="44"/>
                  </a:lnTo>
                  <a:lnTo>
                    <a:pt x="41" y="41"/>
                  </a:lnTo>
                  <a:lnTo>
                    <a:pt x="31" y="11"/>
                  </a:lnTo>
                  <a:lnTo>
                    <a:pt x="7"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6" name="Freeform 461"/>
            <p:cNvSpPr>
              <a:spLocks/>
            </p:cNvSpPr>
            <p:nvPr/>
          </p:nvSpPr>
          <p:spPr bwMode="auto">
            <a:xfrm>
              <a:off x="3108325" y="1628800"/>
              <a:ext cx="1077913" cy="517525"/>
            </a:xfrm>
            <a:custGeom>
              <a:avLst/>
              <a:gdLst>
                <a:gd name="T0" fmla="*/ 2147483647 w 602"/>
                <a:gd name="T1" fmla="*/ 2147483647 h 332"/>
                <a:gd name="T2" fmla="*/ 2147483647 w 602"/>
                <a:gd name="T3" fmla="*/ 2147483647 h 332"/>
                <a:gd name="T4" fmla="*/ 2147483647 w 602"/>
                <a:gd name="T5" fmla="*/ 2147483647 h 332"/>
                <a:gd name="T6" fmla="*/ 2147483647 w 602"/>
                <a:gd name="T7" fmla="*/ 2147483647 h 332"/>
                <a:gd name="T8" fmla="*/ 2147483647 w 602"/>
                <a:gd name="T9" fmla="*/ 2147483647 h 332"/>
                <a:gd name="T10" fmla="*/ 2147483647 w 602"/>
                <a:gd name="T11" fmla="*/ 2147483647 h 332"/>
                <a:gd name="T12" fmla="*/ 2147483647 w 602"/>
                <a:gd name="T13" fmla="*/ 2147483647 h 332"/>
                <a:gd name="T14" fmla="*/ 2147483647 w 602"/>
                <a:gd name="T15" fmla="*/ 2147483647 h 332"/>
                <a:gd name="T16" fmla="*/ 2147483647 w 602"/>
                <a:gd name="T17" fmla="*/ 2147483647 h 332"/>
                <a:gd name="T18" fmla="*/ 2147483647 w 602"/>
                <a:gd name="T19" fmla="*/ 2147483647 h 332"/>
                <a:gd name="T20" fmla="*/ 2147483647 w 602"/>
                <a:gd name="T21" fmla="*/ 2147483647 h 332"/>
                <a:gd name="T22" fmla="*/ 2147483647 w 602"/>
                <a:gd name="T23" fmla="*/ 2147483647 h 332"/>
                <a:gd name="T24" fmla="*/ 2147483647 w 602"/>
                <a:gd name="T25" fmla="*/ 2147483647 h 332"/>
                <a:gd name="T26" fmla="*/ 2147483647 w 602"/>
                <a:gd name="T27" fmla="*/ 2147483647 h 332"/>
                <a:gd name="T28" fmla="*/ 2147483647 w 602"/>
                <a:gd name="T29" fmla="*/ 2147483647 h 332"/>
                <a:gd name="T30" fmla="*/ 2147483647 w 602"/>
                <a:gd name="T31" fmla="*/ 2147483647 h 332"/>
                <a:gd name="T32" fmla="*/ 2147483647 w 602"/>
                <a:gd name="T33" fmla="*/ 2147483647 h 332"/>
                <a:gd name="T34" fmla="*/ 2147483647 w 602"/>
                <a:gd name="T35" fmla="*/ 2147483647 h 332"/>
                <a:gd name="T36" fmla="*/ 2147483647 w 602"/>
                <a:gd name="T37" fmla="*/ 2147483647 h 332"/>
                <a:gd name="T38" fmla="*/ 2147483647 w 602"/>
                <a:gd name="T39" fmla="*/ 2147483647 h 332"/>
                <a:gd name="T40" fmla="*/ 2147483647 w 602"/>
                <a:gd name="T41" fmla="*/ 2147483647 h 332"/>
                <a:gd name="T42" fmla="*/ 2147483647 w 602"/>
                <a:gd name="T43" fmla="*/ 2147483647 h 332"/>
                <a:gd name="T44" fmla="*/ 2147483647 w 602"/>
                <a:gd name="T45" fmla="*/ 2147483647 h 332"/>
                <a:gd name="T46" fmla="*/ 2147483647 w 602"/>
                <a:gd name="T47" fmla="*/ 2147483647 h 332"/>
                <a:gd name="T48" fmla="*/ 2147483647 w 602"/>
                <a:gd name="T49" fmla="*/ 2147483647 h 332"/>
                <a:gd name="T50" fmla="*/ 2147483647 w 602"/>
                <a:gd name="T51" fmla="*/ 2147483647 h 332"/>
                <a:gd name="T52" fmla="*/ 2147483647 w 602"/>
                <a:gd name="T53" fmla="*/ 2147483647 h 332"/>
                <a:gd name="T54" fmla="*/ 2147483647 w 602"/>
                <a:gd name="T55" fmla="*/ 2147483647 h 332"/>
                <a:gd name="T56" fmla="*/ 2147483647 w 602"/>
                <a:gd name="T57" fmla="*/ 2147483647 h 332"/>
                <a:gd name="T58" fmla="*/ 2147483647 w 602"/>
                <a:gd name="T59" fmla="*/ 2147483647 h 332"/>
                <a:gd name="T60" fmla="*/ 2147483647 w 602"/>
                <a:gd name="T61" fmla="*/ 2147483647 h 332"/>
                <a:gd name="T62" fmla="*/ 2147483647 w 602"/>
                <a:gd name="T63" fmla="*/ 2147483647 h 332"/>
                <a:gd name="T64" fmla="*/ 2147483647 w 602"/>
                <a:gd name="T65" fmla="*/ 2147483647 h 332"/>
                <a:gd name="T66" fmla="*/ 2147483647 w 602"/>
                <a:gd name="T67" fmla="*/ 2147483647 h 332"/>
                <a:gd name="T68" fmla="*/ 2147483647 w 602"/>
                <a:gd name="T69" fmla="*/ 2147483647 h 332"/>
                <a:gd name="T70" fmla="*/ 2147483647 w 602"/>
                <a:gd name="T71" fmla="*/ 2147483647 h 332"/>
                <a:gd name="T72" fmla="*/ 2147483647 w 602"/>
                <a:gd name="T73" fmla="*/ 2147483647 h 332"/>
                <a:gd name="T74" fmla="*/ 2147483647 w 602"/>
                <a:gd name="T75" fmla="*/ 2147483647 h 332"/>
                <a:gd name="T76" fmla="*/ 2147483647 w 602"/>
                <a:gd name="T77" fmla="*/ 2147483647 h 332"/>
                <a:gd name="T78" fmla="*/ 2147483647 w 602"/>
                <a:gd name="T79" fmla="*/ 2147483647 h 332"/>
                <a:gd name="T80" fmla="*/ 2147483647 w 602"/>
                <a:gd name="T81" fmla="*/ 2147483647 h 332"/>
                <a:gd name="T82" fmla="*/ 2147483647 w 602"/>
                <a:gd name="T83" fmla="*/ 2147483647 h 332"/>
                <a:gd name="T84" fmla="*/ 2147483647 w 602"/>
                <a:gd name="T85" fmla="*/ 2147483647 h 332"/>
                <a:gd name="T86" fmla="*/ 2147483647 w 602"/>
                <a:gd name="T87" fmla="*/ 2147483647 h 332"/>
                <a:gd name="T88" fmla="*/ 2147483647 w 602"/>
                <a:gd name="T89" fmla="*/ 2147483647 h 332"/>
                <a:gd name="T90" fmla="*/ 2147483647 w 602"/>
                <a:gd name="T91" fmla="*/ 2147483647 h 332"/>
                <a:gd name="T92" fmla="*/ 2147483647 w 602"/>
                <a:gd name="T93" fmla="*/ 2147483647 h 332"/>
                <a:gd name="T94" fmla="*/ 2147483647 w 602"/>
                <a:gd name="T95" fmla="*/ 2147483647 h 332"/>
                <a:gd name="T96" fmla="*/ 2147483647 w 602"/>
                <a:gd name="T97" fmla="*/ 2147483647 h 332"/>
                <a:gd name="T98" fmla="*/ 2147483647 w 602"/>
                <a:gd name="T99" fmla="*/ 2147483647 h 332"/>
                <a:gd name="T100" fmla="*/ 0 w 602"/>
                <a:gd name="T101" fmla="*/ 2147483647 h 3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2"/>
                <a:gd name="T154" fmla="*/ 0 h 332"/>
                <a:gd name="T155" fmla="*/ 602 w 602"/>
                <a:gd name="T156" fmla="*/ 332 h 3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2" h="332">
                  <a:moveTo>
                    <a:pt x="0" y="62"/>
                  </a:moveTo>
                  <a:lnTo>
                    <a:pt x="24" y="64"/>
                  </a:lnTo>
                  <a:lnTo>
                    <a:pt x="23" y="68"/>
                  </a:lnTo>
                  <a:lnTo>
                    <a:pt x="34" y="71"/>
                  </a:lnTo>
                  <a:lnTo>
                    <a:pt x="4" y="77"/>
                  </a:lnTo>
                  <a:lnTo>
                    <a:pt x="23" y="83"/>
                  </a:lnTo>
                  <a:lnTo>
                    <a:pt x="13" y="84"/>
                  </a:lnTo>
                  <a:lnTo>
                    <a:pt x="18" y="89"/>
                  </a:lnTo>
                  <a:lnTo>
                    <a:pt x="87" y="87"/>
                  </a:lnTo>
                  <a:lnTo>
                    <a:pt x="115" y="95"/>
                  </a:lnTo>
                  <a:lnTo>
                    <a:pt x="111" y="99"/>
                  </a:lnTo>
                  <a:lnTo>
                    <a:pt x="122" y="111"/>
                  </a:lnTo>
                  <a:lnTo>
                    <a:pt x="118" y="116"/>
                  </a:lnTo>
                  <a:lnTo>
                    <a:pt x="122" y="122"/>
                  </a:lnTo>
                  <a:lnTo>
                    <a:pt x="111" y="137"/>
                  </a:lnTo>
                  <a:lnTo>
                    <a:pt x="113" y="144"/>
                  </a:lnTo>
                  <a:lnTo>
                    <a:pt x="104" y="150"/>
                  </a:lnTo>
                  <a:lnTo>
                    <a:pt x="121" y="154"/>
                  </a:lnTo>
                  <a:lnTo>
                    <a:pt x="130" y="150"/>
                  </a:lnTo>
                  <a:lnTo>
                    <a:pt x="131" y="157"/>
                  </a:lnTo>
                  <a:lnTo>
                    <a:pt x="142" y="160"/>
                  </a:lnTo>
                  <a:lnTo>
                    <a:pt x="142" y="167"/>
                  </a:lnTo>
                  <a:lnTo>
                    <a:pt x="113" y="163"/>
                  </a:lnTo>
                  <a:lnTo>
                    <a:pt x="96" y="179"/>
                  </a:lnTo>
                  <a:lnTo>
                    <a:pt x="106" y="185"/>
                  </a:lnTo>
                  <a:lnTo>
                    <a:pt x="137" y="176"/>
                  </a:lnTo>
                  <a:lnTo>
                    <a:pt x="138" y="184"/>
                  </a:lnTo>
                  <a:lnTo>
                    <a:pt x="130" y="195"/>
                  </a:lnTo>
                  <a:lnTo>
                    <a:pt x="111" y="195"/>
                  </a:lnTo>
                  <a:lnTo>
                    <a:pt x="101" y="203"/>
                  </a:lnTo>
                  <a:lnTo>
                    <a:pt x="80" y="235"/>
                  </a:lnTo>
                  <a:lnTo>
                    <a:pt x="90" y="242"/>
                  </a:lnTo>
                  <a:lnTo>
                    <a:pt x="86" y="261"/>
                  </a:lnTo>
                  <a:lnTo>
                    <a:pt x="90" y="265"/>
                  </a:lnTo>
                  <a:lnTo>
                    <a:pt x="90" y="271"/>
                  </a:lnTo>
                  <a:lnTo>
                    <a:pt x="100" y="306"/>
                  </a:lnTo>
                  <a:lnTo>
                    <a:pt x="106" y="316"/>
                  </a:lnTo>
                  <a:lnTo>
                    <a:pt x="132" y="321"/>
                  </a:lnTo>
                  <a:lnTo>
                    <a:pt x="151" y="332"/>
                  </a:lnTo>
                  <a:lnTo>
                    <a:pt x="159" y="330"/>
                  </a:lnTo>
                  <a:lnTo>
                    <a:pt x="186" y="297"/>
                  </a:lnTo>
                  <a:lnTo>
                    <a:pt x="186" y="287"/>
                  </a:lnTo>
                  <a:lnTo>
                    <a:pt x="210" y="274"/>
                  </a:lnTo>
                  <a:lnTo>
                    <a:pt x="219" y="258"/>
                  </a:lnTo>
                  <a:lnTo>
                    <a:pt x="217" y="248"/>
                  </a:lnTo>
                  <a:lnTo>
                    <a:pt x="228" y="249"/>
                  </a:lnTo>
                  <a:lnTo>
                    <a:pt x="235" y="242"/>
                  </a:lnTo>
                  <a:lnTo>
                    <a:pt x="284" y="235"/>
                  </a:lnTo>
                  <a:lnTo>
                    <a:pt x="333" y="205"/>
                  </a:lnTo>
                  <a:lnTo>
                    <a:pt x="402" y="192"/>
                  </a:lnTo>
                  <a:lnTo>
                    <a:pt x="439" y="178"/>
                  </a:lnTo>
                  <a:lnTo>
                    <a:pt x="449" y="173"/>
                  </a:lnTo>
                  <a:lnTo>
                    <a:pt x="422" y="167"/>
                  </a:lnTo>
                  <a:lnTo>
                    <a:pt x="406" y="172"/>
                  </a:lnTo>
                  <a:lnTo>
                    <a:pt x="420" y="166"/>
                  </a:lnTo>
                  <a:lnTo>
                    <a:pt x="420" y="157"/>
                  </a:lnTo>
                  <a:lnTo>
                    <a:pt x="432" y="156"/>
                  </a:lnTo>
                  <a:lnTo>
                    <a:pt x="433" y="166"/>
                  </a:lnTo>
                  <a:lnTo>
                    <a:pt x="457" y="167"/>
                  </a:lnTo>
                  <a:lnTo>
                    <a:pt x="461" y="154"/>
                  </a:lnTo>
                  <a:lnTo>
                    <a:pt x="437" y="138"/>
                  </a:lnTo>
                  <a:lnTo>
                    <a:pt x="461" y="144"/>
                  </a:lnTo>
                  <a:lnTo>
                    <a:pt x="467" y="132"/>
                  </a:lnTo>
                  <a:lnTo>
                    <a:pt x="457" y="131"/>
                  </a:lnTo>
                  <a:lnTo>
                    <a:pt x="485" y="125"/>
                  </a:lnTo>
                  <a:lnTo>
                    <a:pt x="488" y="119"/>
                  </a:lnTo>
                  <a:lnTo>
                    <a:pt x="475" y="116"/>
                  </a:lnTo>
                  <a:lnTo>
                    <a:pt x="501" y="113"/>
                  </a:lnTo>
                  <a:lnTo>
                    <a:pt x="506" y="108"/>
                  </a:lnTo>
                  <a:lnTo>
                    <a:pt x="493" y="108"/>
                  </a:lnTo>
                  <a:lnTo>
                    <a:pt x="505" y="95"/>
                  </a:lnTo>
                  <a:lnTo>
                    <a:pt x="501" y="87"/>
                  </a:lnTo>
                  <a:lnTo>
                    <a:pt x="486" y="86"/>
                  </a:lnTo>
                  <a:lnTo>
                    <a:pt x="489" y="81"/>
                  </a:lnTo>
                  <a:lnTo>
                    <a:pt x="520" y="80"/>
                  </a:lnTo>
                  <a:lnTo>
                    <a:pt x="524" y="76"/>
                  </a:lnTo>
                  <a:lnTo>
                    <a:pt x="513" y="64"/>
                  </a:lnTo>
                  <a:lnTo>
                    <a:pt x="520" y="58"/>
                  </a:lnTo>
                  <a:lnTo>
                    <a:pt x="519" y="52"/>
                  </a:lnTo>
                  <a:lnTo>
                    <a:pt x="560" y="35"/>
                  </a:lnTo>
                  <a:lnTo>
                    <a:pt x="602" y="23"/>
                  </a:lnTo>
                  <a:lnTo>
                    <a:pt x="561" y="17"/>
                  </a:lnTo>
                  <a:lnTo>
                    <a:pt x="479" y="29"/>
                  </a:lnTo>
                  <a:lnTo>
                    <a:pt x="516" y="17"/>
                  </a:lnTo>
                  <a:lnTo>
                    <a:pt x="515" y="16"/>
                  </a:lnTo>
                  <a:lnTo>
                    <a:pt x="479" y="20"/>
                  </a:lnTo>
                  <a:lnTo>
                    <a:pt x="482" y="16"/>
                  </a:lnTo>
                  <a:lnTo>
                    <a:pt x="531" y="10"/>
                  </a:lnTo>
                  <a:lnTo>
                    <a:pt x="471" y="0"/>
                  </a:lnTo>
                  <a:lnTo>
                    <a:pt x="322" y="4"/>
                  </a:lnTo>
                  <a:lnTo>
                    <a:pt x="248" y="16"/>
                  </a:lnTo>
                  <a:lnTo>
                    <a:pt x="222" y="13"/>
                  </a:lnTo>
                  <a:lnTo>
                    <a:pt x="148" y="19"/>
                  </a:lnTo>
                  <a:lnTo>
                    <a:pt x="151" y="23"/>
                  </a:lnTo>
                  <a:lnTo>
                    <a:pt x="142" y="24"/>
                  </a:lnTo>
                  <a:lnTo>
                    <a:pt x="124" y="24"/>
                  </a:lnTo>
                  <a:lnTo>
                    <a:pt x="78" y="36"/>
                  </a:lnTo>
                  <a:lnTo>
                    <a:pt x="101" y="36"/>
                  </a:lnTo>
                  <a:lnTo>
                    <a:pt x="101" y="41"/>
                  </a:lnTo>
                  <a:lnTo>
                    <a:pt x="83" y="48"/>
                  </a:lnTo>
                  <a:lnTo>
                    <a:pt x="13" y="55"/>
                  </a:lnTo>
                  <a:lnTo>
                    <a:pt x="0" y="6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7" name="Freeform 462"/>
            <p:cNvSpPr>
              <a:spLocks/>
            </p:cNvSpPr>
            <p:nvPr/>
          </p:nvSpPr>
          <p:spPr bwMode="auto">
            <a:xfrm>
              <a:off x="3108325" y="1628800"/>
              <a:ext cx="1077913" cy="517525"/>
            </a:xfrm>
            <a:custGeom>
              <a:avLst/>
              <a:gdLst>
                <a:gd name="T0" fmla="*/ 2147483647 w 602"/>
                <a:gd name="T1" fmla="*/ 2147483647 h 332"/>
                <a:gd name="T2" fmla="*/ 2147483647 w 602"/>
                <a:gd name="T3" fmla="*/ 2147483647 h 332"/>
                <a:gd name="T4" fmla="*/ 2147483647 w 602"/>
                <a:gd name="T5" fmla="*/ 2147483647 h 332"/>
                <a:gd name="T6" fmla="*/ 2147483647 w 602"/>
                <a:gd name="T7" fmla="*/ 2147483647 h 332"/>
                <a:gd name="T8" fmla="*/ 2147483647 w 602"/>
                <a:gd name="T9" fmla="*/ 2147483647 h 332"/>
                <a:gd name="T10" fmla="*/ 2147483647 w 602"/>
                <a:gd name="T11" fmla="*/ 2147483647 h 332"/>
                <a:gd name="T12" fmla="*/ 2147483647 w 602"/>
                <a:gd name="T13" fmla="*/ 2147483647 h 332"/>
                <a:gd name="T14" fmla="*/ 2147483647 w 602"/>
                <a:gd name="T15" fmla="*/ 2147483647 h 332"/>
                <a:gd name="T16" fmla="*/ 2147483647 w 602"/>
                <a:gd name="T17" fmla="*/ 2147483647 h 332"/>
                <a:gd name="T18" fmla="*/ 2147483647 w 602"/>
                <a:gd name="T19" fmla="*/ 2147483647 h 332"/>
                <a:gd name="T20" fmla="*/ 2147483647 w 602"/>
                <a:gd name="T21" fmla="*/ 2147483647 h 332"/>
                <a:gd name="T22" fmla="*/ 2147483647 w 602"/>
                <a:gd name="T23" fmla="*/ 2147483647 h 332"/>
                <a:gd name="T24" fmla="*/ 2147483647 w 602"/>
                <a:gd name="T25" fmla="*/ 2147483647 h 332"/>
                <a:gd name="T26" fmla="*/ 2147483647 w 602"/>
                <a:gd name="T27" fmla="*/ 2147483647 h 332"/>
                <a:gd name="T28" fmla="*/ 2147483647 w 602"/>
                <a:gd name="T29" fmla="*/ 2147483647 h 332"/>
                <a:gd name="T30" fmla="*/ 2147483647 w 602"/>
                <a:gd name="T31" fmla="*/ 2147483647 h 332"/>
                <a:gd name="T32" fmla="*/ 2147483647 w 602"/>
                <a:gd name="T33" fmla="*/ 2147483647 h 332"/>
                <a:gd name="T34" fmla="*/ 2147483647 w 602"/>
                <a:gd name="T35" fmla="*/ 2147483647 h 332"/>
                <a:gd name="T36" fmla="*/ 2147483647 w 602"/>
                <a:gd name="T37" fmla="*/ 2147483647 h 332"/>
                <a:gd name="T38" fmla="*/ 2147483647 w 602"/>
                <a:gd name="T39" fmla="*/ 2147483647 h 332"/>
                <a:gd name="T40" fmla="*/ 2147483647 w 602"/>
                <a:gd name="T41" fmla="*/ 2147483647 h 332"/>
                <a:gd name="T42" fmla="*/ 2147483647 w 602"/>
                <a:gd name="T43" fmla="*/ 2147483647 h 332"/>
                <a:gd name="T44" fmla="*/ 2147483647 w 602"/>
                <a:gd name="T45" fmla="*/ 2147483647 h 332"/>
                <a:gd name="T46" fmla="*/ 2147483647 w 602"/>
                <a:gd name="T47" fmla="*/ 2147483647 h 332"/>
                <a:gd name="T48" fmla="*/ 2147483647 w 602"/>
                <a:gd name="T49" fmla="*/ 2147483647 h 332"/>
                <a:gd name="T50" fmla="*/ 2147483647 w 602"/>
                <a:gd name="T51" fmla="*/ 2147483647 h 332"/>
                <a:gd name="T52" fmla="*/ 2147483647 w 602"/>
                <a:gd name="T53" fmla="*/ 2147483647 h 332"/>
                <a:gd name="T54" fmla="*/ 2147483647 w 602"/>
                <a:gd name="T55" fmla="*/ 2147483647 h 332"/>
                <a:gd name="T56" fmla="*/ 2147483647 w 602"/>
                <a:gd name="T57" fmla="*/ 2147483647 h 332"/>
                <a:gd name="T58" fmla="*/ 2147483647 w 602"/>
                <a:gd name="T59" fmla="*/ 2147483647 h 332"/>
                <a:gd name="T60" fmla="*/ 2147483647 w 602"/>
                <a:gd name="T61" fmla="*/ 2147483647 h 332"/>
                <a:gd name="T62" fmla="*/ 2147483647 w 602"/>
                <a:gd name="T63" fmla="*/ 2147483647 h 332"/>
                <a:gd name="T64" fmla="*/ 2147483647 w 602"/>
                <a:gd name="T65" fmla="*/ 2147483647 h 332"/>
                <a:gd name="T66" fmla="*/ 2147483647 w 602"/>
                <a:gd name="T67" fmla="*/ 2147483647 h 332"/>
                <a:gd name="T68" fmla="*/ 2147483647 w 602"/>
                <a:gd name="T69" fmla="*/ 2147483647 h 332"/>
                <a:gd name="T70" fmla="*/ 2147483647 w 602"/>
                <a:gd name="T71" fmla="*/ 2147483647 h 332"/>
                <a:gd name="T72" fmla="*/ 2147483647 w 602"/>
                <a:gd name="T73" fmla="*/ 2147483647 h 332"/>
                <a:gd name="T74" fmla="*/ 2147483647 w 602"/>
                <a:gd name="T75" fmla="*/ 2147483647 h 332"/>
                <a:gd name="T76" fmla="*/ 2147483647 w 602"/>
                <a:gd name="T77" fmla="*/ 2147483647 h 332"/>
                <a:gd name="T78" fmla="*/ 2147483647 w 602"/>
                <a:gd name="T79" fmla="*/ 2147483647 h 332"/>
                <a:gd name="T80" fmla="*/ 2147483647 w 602"/>
                <a:gd name="T81" fmla="*/ 2147483647 h 332"/>
                <a:gd name="T82" fmla="*/ 2147483647 w 602"/>
                <a:gd name="T83" fmla="*/ 2147483647 h 332"/>
                <a:gd name="T84" fmla="*/ 2147483647 w 602"/>
                <a:gd name="T85" fmla="*/ 2147483647 h 332"/>
                <a:gd name="T86" fmla="*/ 2147483647 w 602"/>
                <a:gd name="T87" fmla="*/ 2147483647 h 332"/>
                <a:gd name="T88" fmla="*/ 2147483647 w 602"/>
                <a:gd name="T89" fmla="*/ 2147483647 h 332"/>
                <a:gd name="T90" fmla="*/ 2147483647 w 602"/>
                <a:gd name="T91" fmla="*/ 2147483647 h 332"/>
                <a:gd name="T92" fmla="*/ 2147483647 w 602"/>
                <a:gd name="T93" fmla="*/ 2147483647 h 332"/>
                <a:gd name="T94" fmla="*/ 2147483647 w 602"/>
                <a:gd name="T95" fmla="*/ 2147483647 h 332"/>
                <a:gd name="T96" fmla="*/ 2147483647 w 602"/>
                <a:gd name="T97" fmla="*/ 2147483647 h 332"/>
                <a:gd name="T98" fmla="*/ 2147483647 w 602"/>
                <a:gd name="T99" fmla="*/ 2147483647 h 332"/>
                <a:gd name="T100" fmla="*/ 0 w 602"/>
                <a:gd name="T101" fmla="*/ 2147483647 h 3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2"/>
                <a:gd name="T154" fmla="*/ 0 h 332"/>
                <a:gd name="T155" fmla="*/ 602 w 602"/>
                <a:gd name="T156" fmla="*/ 332 h 3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2" h="332">
                  <a:moveTo>
                    <a:pt x="0" y="62"/>
                  </a:moveTo>
                  <a:lnTo>
                    <a:pt x="24" y="64"/>
                  </a:lnTo>
                  <a:lnTo>
                    <a:pt x="23" y="68"/>
                  </a:lnTo>
                  <a:lnTo>
                    <a:pt x="34" y="71"/>
                  </a:lnTo>
                  <a:lnTo>
                    <a:pt x="4" y="77"/>
                  </a:lnTo>
                  <a:lnTo>
                    <a:pt x="23" y="83"/>
                  </a:lnTo>
                  <a:lnTo>
                    <a:pt x="13" y="84"/>
                  </a:lnTo>
                  <a:lnTo>
                    <a:pt x="18" y="89"/>
                  </a:lnTo>
                  <a:lnTo>
                    <a:pt x="87" y="87"/>
                  </a:lnTo>
                  <a:lnTo>
                    <a:pt x="115" y="95"/>
                  </a:lnTo>
                  <a:lnTo>
                    <a:pt x="111" y="99"/>
                  </a:lnTo>
                  <a:lnTo>
                    <a:pt x="122" y="111"/>
                  </a:lnTo>
                  <a:lnTo>
                    <a:pt x="118" y="116"/>
                  </a:lnTo>
                  <a:lnTo>
                    <a:pt x="122" y="122"/>
                  </a:lnTo>
                  <a:lnTo>
                    <a:pt x="111" y="137"/>
                  </a:lnTo>
                  <a:lnTo>
                    <a:pt x="113" y="144"/>
                  </a:lnTo>
                  <a:lnTo>
                    <a:pt x="104" y="150"/>
                  </a:lnTo>
                  <a:lnTo>
                    <a:pt x="121" y="154"/>
                  </a:lnTo>
                  <a:lnTo>
                    <a:pt x="130" y="150"/>
                  </a:lnTo>
                  <a:lnTo>
                    <a:pt x="131" y="157"/>
                  </a:lnTo>
                  <a:lnTo>
                    <a:pt x="142" y="160"/>
                  </a:lnTo>
                  <a:lnTo>
                    <a:pt x="142" y="167"/>
                  </a:lnTo>
                  <a:lnTo>
                    <a:pt x="113" y="163"/>
                  </a:lnTo>
                  <a:lnTo>
                    <a:pt x="96" y="179"/>
                  </a:lnTo>
                  <a:lnTo>
                    <a:pt x="106" y="185"/>
                  </a:lnTo>
                  <a:lnTo>
                    <a:pt x="137" y="176"/>
                  </a:lnTo>
                  <a:lnTo>
                    <a:pt x="138" y="184"/>
                  </a:lnTo>
                  <a:lnTo>
                    <a:pt x="130" y="195"/>
                  </a:lnTo>
                  <a:lnTo>
                    <a:pt x="111" y="195"/>
                  </a:lnTo>
                  <a:lnTo>
                    <a:pt x="101" y="203"/>
                  </a:lnTo>
                  <a:lnTo>
                    <a:pt x="80" y="235"/>
                  </a:lnTo>
                  <a:lnTo>
                    <a:pt x="90" y="242"/>
                  </a:lnTo>
                  <a:lnTo>
                    <a:pt x="86" y="261"/>
                  </a:lnTo>
                  <a:lnTo>
                    <a:pt x="90" y="265"/>
                  </a:lnTo>
                  <a:lnTo>
                    <a:pt x="90" y="271"/>
                  </a:lnTo>
                  <a:lnTo>
                    <a:pt x="100" y="306"/>
                  </a:lnTo>
                  <a:lnTo>
                    <a:pt x="106" y="316"/>
                  </a:lnTo>
                  <a:lnTo>
                    <a:pt x="132" y="321"/>
                  </a:lnTo>
                  <a:lnTo>
                    <a:pt x="151" y="332"/>
                  </a:lnTo>
                  <a:lnTo>
                    <a:pt x="159" y="330"/>
                  </a:lnTo>
                  <a:lnTo>
                    <a:pt x="186" y="297"/>
                  </a:lnTo>
                  <a:lnTo>
                    <a:pt x="186" y="287"/>
                  </a:lnTo>
                  <a:lnTo>
                    <a:pt x="210" y="274"/>
                  </a:lnTo>
                  <a:lnTo>
                    <a:pt x="219" y="258"/>
                  </a:lnTo>
                  <a:lnTo>
                    <a:pt x="217" y="248"/>
                  </a:lnTo>
                  <a:lnTo>
                    <a:pt x="228" y="249"/>
                  </a:lnTo>
                  <a:lnTo>
                    <a:pt x="235" y="242"/>
                  </a:lnTo>
                  <a:lnTo>
                    <a:pt x="284" y="235"/>
                  </a:lnTo>
                  <a:lnTo>
                    <a:pt x="333" y="205"/>
                  </a:lnTo>
                  <a:lnTo>
                    <a:pt x="402" y="192"/>
                  </a:lnTo>
                  <a:lnTo>
                    <a:pt x="439" y="178"/>
                  </a:lnTo>
                  <a:lnTo>
                    <a:pt x="449" y="173"/>
                  </a:lnTo>
                  <a:lnTo>
                    <a:pt x="422" y="167"/>
                  </a:lnTo>
                  <a:lnTo>
                    <a:pt x="406" y="172"/>
                  </a:lnTo>
                  <a:lnTo>
                    <a:pt x="420" y="166"/>
                  </a:lnTo>
                  <a:lnTo>
                    <a:pt x="420" y="157"/>
                  </a:lnTo>
                  <a:lnTo>
                    <a:pt x="432" y="156"/>
                  </a:lnTo>
                  <a:lnTo>
                    <a:pt x="433" y="166"/>
                  </a:lnTo>
                  <a:lnTo>
                    <a:pt x="457" y="167"/>
                  </a:lnTo>
                  <a:lnTo>
                    <a:pt x="461" y="154"/>
                  </a:lnTo>
                  <a:lnTo>
                    <a:pt x="437" y="138"/>
                  </a:lnTo>
                  <a:lnTo>
                    <a:pt x="461" y="144"/>
                  </a:lnTo>
                  <a:lnTo>
                    <a:pt x="467" y="132"/>
                  </a:lnTo>
                  <a:lnTo>
                    <a:pt x="457" y="131"/>
                  </a:lnTo>
                  <a:lnTo>
                    <a:pt x="485" y="125"/>
                  </a:lnTo>
                  <a:lnTo>
                    <a:pt x="488" y="119"/>
                  </a:lnTo>
                  <a:lnTo>
                    <a:pt x="475" y="116"/>
                  </a:lnTo>
                  <a:lnTo>
                    <a:pt x="501" y="113"/>
                  </a:lnTo>
                  <a:lnTo>
                    <a:pt x="506" y="108"/>
                  </a:lnTo>
                  <a:lnTo>
                    <a:pt x="493" y="108"/>
                  </a:lnTo>
                  <a:lnTo>
                    <a:pt x="505" y="95"/>
                  </a:lnTo>
                  <a:lnTo>
                    <a:pt x="501" y="87"/>
                  </a:lnTo>
                  <a:lnTo>
                    <a:pt x="486" y="86"/>
                  </a:lnTo>
                  <a:lnTo>
                    <a:pt x="489" y="81"/>
                  </a:lnTo>
                  <a:lnTo>
                    <a:pt x="520" y="80"/>
                  </a:lnTo>
                  <a:lnTo>
                    <a:pt x="524" y="76"/>
                  </a:lnTo>
                  <a:lnTo>
                    <a:pt x="513" y="64"/>
                  </a:lnTo>
                  <a:lnTo>
                    <a:pt x="520" y="58"/>
                  </a:lnTo>
                  <a:lnTo>
                    <a:pt x="519" y="52"/>
                  </a:lnTo>
                  <a:lnTo>
                    <a:pt x="560" y="35"/>
                  </a:lnTo>
                  <a:lnTo>
                    <a:pt x="602" y="23"/>
                  </a:lnTo>
                  <a:lnTo>
                    <a:pt x="561" y="17"/>
                  </a:lnTo>
                  <a:lnTo>
                    <a:pt x="479" y="29"/>
                  </a:lnTo>
                  <a:lnTo>
                    <a:pt x="516" y="17"/>
                  </a:lnTo>
                  <a:lnTo>
                    <a:pt x="515" y="16"/>
                  </a:lnTo>
                  <a:lnTo>
                    <a:pt x="479" y="20"/>
                  </a:lnTo>
                  <a:lnTo>
                    <a:pt x="482" y="16"/>
                  </a:lnTo>
                  <a:lnTo>
                    <a:pt x="531" y="10"/>
                  </a:lnTo>
                  <a:lnTo>
                    <a:pt x="471" y="0"/>
                  </a:lnTo>
                  <a:lnTo>
                    <a:pt x="322" y="4"/>
                  </a:lnTo>
                  <a:lnTo>
                    <a:pt x="248" y="16"/>
                  </a:lnTo>
                  <a:lnTo>
                    <a:pt x="222" y="13"/>
                  </a:lnTo>
                  <a:lnTo>
                    <a:pt x="148" y="19"/>
                  </a:lnTo>
                  <a:lnTo>
                    <a:pt x="151" y="23"/>
                  </a:lnTo>
                  <a:lnTo>
                    <a:pt x="142" y="24"/>
                  </a:lnTo>
                  <a:lnTo>
                    <a:pt x="124" y="24"/>
                  </a:lnTo>
                  <a:lnTo>
                    <a:pt x="78" y="36"/>
                  </a:lnTo>
                  <a:lnTo>
                    <a:pt x="101" y="36"/>
                  </a:lnTo>
                  <a:lnTo>
                    <a:pt x="101" y="41"/>
                  </a:lnTo>
                  <a:lnTo>
                    <a:pt x="83" y="48"/>
                  </a:lnTo>
                  <a:lnTo>
                    <a:pt x="13" y="55"/>
                  </a:lnTo>
                  <a:lnTo>
                    <a:pt x="0" y="62"/>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8" name="Freeform 463"/>
            <p:cNvSpPr>
              <a:spLocks/>
            </p:cNvSpPr>
            <p:nvPr/>
          </p:nvSpPr>
          <p:spPr bwMode="auto">
            <a:xfrm>
              <a:off x="3838575" y="1982813"/>
              <a:ext cx="214313" cy="76200"/>
            </a:xfrm>
            <a:custGeom>
              <a:avLst/>
              <a:gdLst>
                <a:gd name="T0" fmla="*/ 0 w 121"/>
                <a:gd name="T1" fmla="*/ 2147483647 h 49"/>
                <a:gd name="T2" fmla="*/ 2147483647 w 121"/>
                <a:gd name="T3" fmla="*/ 2147483647 h 49"/>
                <a:gd name="T4" fmla="*/ 0 w 121"/>
                <a:gd name="T5" fmla="*/ 2147483647 h 49"/>
                <a:gd name="T6" fmla="*/ 2147483647 w 121"/>
                <a:gd name="T7" fmla="*/ 2147483647 h 49"/>
                <a:gd name="T8" fmla="*/ 2147483647 w 121"/>
                <a:gd name="T9" fmla="*/ 2147483647 h 49"/>
                <a:gd name="T10" fmla="*/ 2147483647 w 121"/>
                <a:gd name="T11" fmla="*/ 2147483647 h 49"/>
                <a:gd name="T12" fmla="*/ 2147483647 w 121"/>
                <a:gd name="T13" fmla="*/ 2147483647 h 49"/>
                <a:gd name="T14" fmla="*/ 2147483647 w 121"/>
                <a:gd name="T15" fmla="*/ 2147483647 h 49"/>
                <a:gd name="T16" fmla="*/ 2147483647 w 121"/>
                <a:gd name="T17" fmla="*/ 2147483647 h 49"/>
                <a:gd name="T18" fmla="*/ 2147483647 w 121"/>
                <a:gd name="T19" fmla="*/ 2147483647 h 49"/>
                <a:gd name="T20" fmla="*/ 2147483647 w 121"/>
                <a:gd name="T21" fmla="*/ 2147483647 h 49"/>
                <a:gd name="T22" fmla="*/ 2147483647 w 121"/>
                <a:gd name="T23" fmla="*/ 2147483647 h 49"/>
                <a:gd name="T24" fmla="*/ 2147483647 w 121"/>
                <a:gd name="T25" fmla="*/ 0 h 49"/>
                <a:gd name="T26" fmla="*/ 2147483647 w 121"/>
                <a:gd name="T27" fmla="*/ 2147483647 h 49"/>
                <a:gd name="T28" fmla="*/ 2147483647 w 121"/>
                <a:gd name="T29" fmla="*/ 2147483647 h 49"/>
                <a:gd name="T30" fmla="*/ 2147483647 w 121"/>
                <a:gd name="T31" fmla="*/ 2147483647 h 49"/>
                <a:gd name="T32" fmla="*/ 2147483647 w 121"/>
                <a:gd name="T33" fmla="*/ 2147483647 h 49"/>
                <a:gd name="T34" fmla="*/ 2147483647 w 121"/>
                <a:gd name="T35" fmla="*/ 2147483647 h 49"/>
                <a:gd name="T36" fmla="*/ 2147483647 w 121"/>
                <a:gd name="T37" fmla="*/ 2147483647 h 49"/>
                <a:gd name="T38" fmla="*/ 2147483647 w 121"/>
                <a:gd name="T39" fmla="*/ 0 h 49"/>
                <a:gd name="T40" fmla="*/ 0 w 121"/>
                <a:gd name="T41" fmla="*/ 2147483647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49"/>
                <a:gd name="T65" fmla="*/ 121 w 121"/>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49">
                  <a:moveTo>
                    <a:pt x="0" y="15"/>
                  </a:moveTo>
                  <a:lnTo>
                    <a:pt x="25" y="16"/>
                  </a:lnTo>
                  <a:lnTo>
                    <a:pt x="0" y="27"/>
                  </a:lnTo>
                  <a:lnTo>
                    <a:pt x="17" y="27"/>
                  </a:lnTo>
                  <a:lnTo>
                    <a:pt x="22" y="35"/>
                  </a:lnTo>
                  <a:lnTo>
                    <a:pt x="11" y="41"/>
                  </a:lnTo>
                  <a:lnTo>
                    <a:pt x="56" y="49"/>
                  </a:lnTo>
                  <a:lnTo>
                    <a:pt x="108" y="32"/>
                  </a:lnTo>
                  <a:lnTo>
                    <a:pt x="118" y="24"/>
                  </a:lnTo>
                  <a:lnTo>
                    <a:pt x="121" y="15"/>
                  </a:lnTo>
                  <a:lnTo>
                    <a:pt x="111" y="11"/>
                  </a:lnTo>
                  <a:lnTo>
                    <a:pt x="112" y="3"/>
                  </a:lnTo>
                  <a:lnTo>
                    <a:pt x="95" y="0"/>
                  </a:lnTo>
                  <a:lnTo>
                    <a:pt x="78" y="8"/>
                  </a:lnTo>
                  <a:lnTo>
                    <a:pt x="53" y="11"/>
                  </a:lnTo>
                  <a:lnTo>
                    <a:pt x="49" y="6"/>
                  </a:lnTo>
                  <a:lnTo>
                    <a:pt x="45" y="15"/>
                  </a:lnTo>
                  <a:lnTo>
                    <a:pt x="33" y="16"/>
                  </a:lnTo>
                  <a:lnTo>
                    <a:pt x="35" y="8"/>
                  </a:lnTo>
                  <a:lnTo>
                    <a:pt x="19" y="0"/>
                  </a:lnTo>
                  <a:lnTo>
                    <a:pt x="0" y="15"/>
                  </a:lnTo>
                  <a:close/>
                </a:path>
              </a:pathLst>
            </a:custGeom>
            <a:solidFill>
              <a:srgbClr val="92D050"/>
            </a:solid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09" name="Freeform 464"/>
            <p:cNvSpPr>
              <a:spLocks/>
            </p:cNvSpPr>
            <p:nvPr/>
          </p:nvSpPr>
          <p:spPr bwMode="auto">
            <a:xfrm>
              <a:off x="3838575" y="1982813"/>
              <a:ext cx="214313" cy="76200"/>
            </a:xfrm>
            <a:custGeom>
              <a:avLst/>
              <a:gdLst>
                <a:gd name="T0" fmla="*/ 0 w 121"/>
                <a:gd name="T1" fmla="*/ 2147483647 h 49"/>
                <a:gd name="T2" fmla="*/ 2147483647 w 121"/>
                <a:gd name="T3" fmla="*/ 2147483647 h 49"/>
                <a:gd name="T4" fmla="*/ 0 w 121"/>
                <a:gd name="T5" fmla="*/ 2147483647 h 49"/>
                <a:gd name="T6" fmla="*/ 2147483647 w 121"/>
                <a:gd name="T7" fmla="*/ 2147483647 h 49"/>
                <a:gd name="T8" fmla="*/ 2147483647 w 121"/>
                <a:gd name="T9" fmla="*/ 2147483647 h 49"/>
                <a:gd name="T10" fmla="*/ 2147483647 w 121"/>
                <a:gd name="T11" fmla="*/ 2147483647 h 49"/>
                <a:gd name="T12" fmla="*/ 2147483647 w 121"/>
                <a:gd name="T13" fmla="*/ 2147483647 h 49"/>
                <a:gd name="T14" fmla="*/ 2147483647 w 121"/>
                <a:gd name="T15" fmla="*/ 2147483647 h 49"/>
                <a:gd name="T16" fmla="*/ 2147483647 w 121"/>
                <a:gd name="T17" fmla="*/ 2147483647 h 49"/>
                <a:gd name="T18" fmla="*/ 2147483647 w 121"/>
                <a:gd name="T19" fmla="*/ 2147483647 h 49"/>
                <a:gd name="T20" fmla="*/ 2147483647 w 121"/>
                <a:gd name="T21" fmla="*/ 2147483647 h 49"/>
                <a:gd name="T22" fmla="*/ 2147483647 w 121"/>
                <a:gd name="T23" fmla="*/ 2147483647 h 49"/>
                <a:gd name="T24" fmla="*/ 2147483647 w 121"/>
                <a:gd name="T25" fmla="*/ 0 h 49"/>
                <a:gd name="T26" fmla="*/ 2147483647 w 121"/>
                <a:gd name="T27" fmla="*/ 2147483647 h 49"/>
                <a:gd name="T28" fmla="*/ 2147483647 w 121"/>
                <a:gd name="T29" fmla="*/ 2147483647 h 49"/>
                <a:gd name="T30" fmla="*/ 2147483647 w 121"/>
                <a:gd name="T31" fmla="*/ 2147483647 h 49"/>
                <a:gd name="T32" fmla="*/ 2147483647 w 121"/>
                <a:gd name="T33" fmla="*/ 2147483647 h 49"/>
                <a:gd name="T34" fmla="*/ 2147483647 w 121"/>
                <a:gd name="T35" fmla="*/ 2147483647 h 49"/>
                <a:gd name="T36" fmla="*/ 2147483647 w 121"/>
                <a:gd name="T37" fmla="*/ 2147483647 h 49"/>
                <a:gd name="T38" fmla="*/ 2147483647 w 121"/>
                <a:gd name="T39" fmla="*/ 0 h 49"/>
                <a:gd name="T40" fmla="*/ 0 w 121"/>
                <a:gd name="T41" fmla="*/ 2147483647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49"/>
                <a:gd name="T65" fmla="*/ 121 w 121"/>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49">
                  <a:moveTo>
                    <a:pt x="0" y="15"/>
                  </a:moveTo>
                  <a:lnTo>
                    <a:pt x="25" y="16"/>
                  </a:lnTo>
                  <a:lnTo>
                    <a:pt x="0" y="27"/>
                  </a:lnTo>
                  <a:lnTo>
                    <a:pt x="17" y="27"/>
                  </a:lnTo>
                  <a:lnTo>
                    <a:pt x="22" y="35"/>
                  </a:lnTo>
                  <a:lnTo>
                    <a:pt x="11" y="41"/>
                  </a:lnTo>
                  <a:lnTo>
                    <a:pt x="56" y="49"/>
                  </a:lnTo>
                  <a:lnTo>
                    <a:pt x="108" y="32"/>
                  </a:lnTo>
                  <a:lnTo>
                    <a:pt x="118" y="24"/>
                  </a:lnTo>
                  <a:lnTo>
                    <a:pt x="121" y="15"/>
                  </a:lnTo>
                  <a:lnTo>
                    <a:pt x="111" y="11"/>
                  </a:lnTo>
                  <a:lnTo>
                    <a:pt x="112" y="3"/>
                  </a:lnTo>
                  <a:lnTo>
                    <a:pt x="95" y="0"/>
                  </a:lnTo>
                  <a:lnTo>
                    <a:pt x="78" y="8"/>
                  </a:lnTo>
                  <a:lnTo>
                    <a:pt x="53" y="11"/>
                  </a:lnTo>
                  <a:lnTo>
                    <a:pt x="49" y="6"/>
                  </a:lnTo>
                  <a:lnTo>
                    <a:pt x="45" y="15"/>
                  </a:lnTo>
                  <a:lnTo>
                    <a:pt x="33" y="16"/>
                  </a:lnTo>
                  <a:lnTo>
                    <a:pt x="35" y="8"/>
                  </a:lnTo>
                  <a:lnTo>
                    <a:pt x="19" y="0"/>
                  </a:lnTo>
                  <a:lnTo>
                    <a:pt x="0" y="15"/>
                  </a:lnTo>
                </a:path>
              </a:pathLst>
            </a:custGeom>
            <a:solidFill>
              <a:srgbClr val="FFCCFF"/>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0" name="Freeform 465"/>
            <p:cNvSpPr>
              <a:spLocks/>
            </p:cNvSpPr>
            <p:nvPr/>
          </p:nvSpPr>
          <p:spPr bwMode="auto">
            <a:xfrm>
              <a:off x="4173538" y="1871688"/>
              <a:ext cx="19050" cy="11112"/>
            </a:xfrm>
            <a:custGeom>
              <a:avLst/>
              <a:gdLst>
                <a:gd name="T0" fmla="*/ 0 w 11"/>
                <a:gd name="T1" fmla="*/ 2147483647 h 6"/>
                <a:gd name="T2" fmla="*/ 2147483647 w 11"/>
                <a:gd name="T3" fmla="*/ 0 h 6"/>
                <a:gd name="T4" fmla="*/ 0 w 11"/>
                <a:gd name="T5" fmla="*/ 2147483647 h 6"/>
                <a:gd name="T6" fmla="*/ 0 60000 65536"/>
                <a:gd name="T7" fmla="*/ 0 60000 65536"/>
                <a:gd name="T8" fmla="*/ 0 60000 65536"/>
                <a:gd name="T9" fmla="*/ 0 w 11"/>
                <a:gd name="T10" fmla="*/ 0 h 6"/>
                <a:gd name="T11" fmla="*/ 11 w 11"/>
                <a:gd name="T12" fmla="*/ 6 h 6"/>
              </a:gdLst>
              <a:ahLst/>
              <a:cxnLst>
                <a:cxn ang="T6">
                  <a:pos x="T0" y="T1"/>
                </a:cxn>
                <a:cxn ang="T7">
                  <a:pos x="T2" y="T3"/>
                </a:cxn>
                <a:cxn ang="T8">
                  <a:pos x="T4" y="T5"/>
                </a:cxn>
              </a:cxnLst>
              <a:rect l="T9" t="T10" r="T11" b="T12"/>
              <a:pathLst>
                <a:path w="11" h="6">
                  <a:moveTo>
                    <a:pt x="0" y="6"/>
                  </a:moveTo>
                  <a:lnTo>
                    <a:pt x="11" y="0"/>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1" name="Line 466"/>
            <p:cNvSpPr>
              <a:spLocks noChangeShapeType="1"/>
            </p:cNvSpPr>
            <p:nvPr/>
          </p:nvSpPr>
          <p:spPr bwMode="auto">
            <a:xfrm flipV="1">
              <a:off x="4173538" y="1871688"/>
              <a:ext cx="19050" cy="11112"/>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2" name="Freeform 467"/>
            <p:cNvSpPr>
              <a:spLocks/>
            </p:cNvSpPr>
            <p:nvPr/>
          </p:nvSpPr>
          <p:spPr bwMode="auto">
            <a:xfrm>
              <a:off x="4017963" y="1784375"/>
              <a:ext cx="15875" cy="6350"/>
            </a:xfrm>
            <a:custGeom>
              <a:avLst/>
              <a:gdLst>
                <a:gd name="T0" fmla="*/ 2147483647 w 9"/>
                <a:gd name="T1" fmla="*/ 0 h 4"/>
                <a:gd name="T2" fmla="*/ 0 w 9"/>
                <a:gd name="T3" fmla="*/ 2147483647 h 4"/>
                <a:gd name="T4" fmla="*/ 2147483647 w 9"/>
                <a:gd name="T5" fmla="*/ 2147483647 h 4"/>
                <a:gd name="T6" fmla="*/ 2147483647 w 9"/>
                <a:gd name="T7" fmla="*/ 0 h 4"/>
                <a:gd name="T8" fmla="*/ 0 60000 65536"/>
                <a:gd name="T9" fmla="*/ 0 60000 65536"/>
                <a:gd name="T10" fmla="*/ 0 60000 65536"/>
                <a:gd name="T11" fmla="*/ 0 60000 65536"/>
                <a:gd name="T12" fmla="*/ 0 w 9"/>
                <a:gd name="T13" fmla="*/ 0 h 4"/>
                <a:gd name="T14" fmla="*/ 9 w 9"/>
                <a:gd name="T15" fmla="*/ 4 h 4"/>
              </a:gdLst>
              <a:ahLst/>
              <a:cxnLst>
                <a:cxn ang="T8">
                  <a:pos x="T0" y="T1"/>
                </a:cxn>
                <a:cxn ang="T9">
                  <a:pos x="T2" y="T3"/>
                </a:cxn>
                <a:cxn ang="T10">
                  <a:pos x="T4" y="T5"/>
                </a:cxn>
                <a:cxn ang="T11">
                  <a:pos x="T6" y="T7"/>
                </a:cxn>
              </a:cxnLst>
              <a:rect l="T12" t="T13" r="T14" b="T15"/>
              <a:pathLst>
                <a:path w="9" h="4">
                  <a:moveTo>
                    <a:pt x="1" y="0"/>
                  </a:moveTo>
                  <a:lnTo>
                    <a:pt x="0" y="4"/>
                  </a:lnTo>
                  <a:lnTo>
                    <a:pt x="9" y="4"/>
                  </a:lnTo>
                  <a:lnTo>
                    <a:pt x="1"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3" name="Freeform 468"/>
            <p:cNvSpPr>
              <a:spLocks/>
            </p:cNvSpPr>
            <p:nvPr/>
          </p:nvSpPr>
          <p:spPr bwMode="auto">
            <a:xfrm>
              <a:off x="4017963" y="1784375"/>
              <a:ext cx="15875" cy="6350"/>
            </a:xfrm>
            <a:custGeom>
              <a:avLst/>
              <a:gdLst>
                <a:gd name="T0" fmla="*/ 2147483647 w 9"/>
                <a:gd name="T1" fmla="*/ 0 h 4"/>
                <a:gd name="T2" fmla="*/ 0 w 9"/>
                <a:gd name="T3" fmla="*/ 2147483647 h 4"/>
                <a:gd name="T4" fmla="*/ 2147483647 w 9"/>
                <a:gd name="T5" fmla="*/ 2147483647 h 4"/>
                <a:gd name="T6" fmla="*/ 2147483647 w 9"/>
                <a:gd name="T7" fmla="*/ 0 h 4"/>
                <a:gd name="T8" fmla="*/ 0 60000 65536"/>
                <a:gd name="T9" fmla="*/ 0 60000 65536"/>
                <a:gd name="T10" fmla="*/ 0 60000 65536"/>
                <a:gd name="T11" fmla="*/ 0 60000 65536"/>
                <a:gd name="T12" fmla="*/ 0 w 9"/>
                <a:gd name="T13" fmla="*/ 0 h 4"/>
                <a:gd name="T14" fmla="*/ 9 w 9"/>
                <a:gd name="T15" fmla="*/ 4 h 4"/>
              </a:gdLst>
              <a:ahLst/>
              <a:cxnLst>
                <a:cxn ang="T8">
                  <a:pos x="T0" y="T1"/>
                </a:cxn>
                <a:cxn ang="T9">
                  <a:pos x="T2" y="T3"/>
                </a:cxn>
                <a:cxn ang="T10">
                  <a:pos x="T4" y="T5"/>
                </a:cxn>
                <a:cxn ang="T11">
                  <a:pos x="T6" y="T7"/>
                </a:cxn>
              </a:cxnLst>
              <a:rect l="T12" t="T13" r="T14" b="T15"/>
              <a:pathLst>
                <a:path w="9" h="4">
                  <a:moveTo>
                    <a:pt x="1" y="0"/>
                  </a:moveTo>
                  <a:lnTo>
                    <a:pt x="0" y="4"/>
                  </a:lnTo>
                  <a:lnTo>
                    <a:pt x="9" y="4"/>
                  </a:lnTo>
                  <a:lnTo>
                    <a:pt x="1"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4" name="Freeform 469"/>
            <p:cNvSpPr>
              <a:spLocks/>
            </p:cNvSpPr>
            <p:nvPr/>
          </p:nvSpPr>
          <p:spPr bwMode="auto">
            <a:xfrm>
              <a:off x="5402263" y="4105300"/>
              <a:ext cx="200025" cy="376238"/>
            </a:xfrm>
            <a:custGeom>
              <a:avLst/>
              <a:gdLst>
                <a:gd name="T0" fmla="*/ 0 w 111"/>
                <a:gd name="T1" fmla="*/ 2147483647 h 241"/>
                <a:gd name="T2" fmla="*/ 2147483647 w 111"/>
                <a:gd name="T3" fmla="*/ 2147483647 h 241"/>
                <a:gd name="T4" fmla="*/ 2147483647 w 111"/>
                <a:gd name="T5" fmla="*/ 2147483647 h 241"/>
                <a:gd name="T6" fmla="*/ 2147483647 w 111"/>
                <a:gd name="T7" fmla="*/ 2147483647 h 241"/>
                <a:gd name="T8" fmla="*/ 2147483647 w 111"/>
                <a:gd name="T9" fmla="*/ 2147483647 h 241"/>
                <a:gd name="T10" fmla="*/ 2147483647 w 111"/>
                <a:gd name="T11" fmla="*/ 2147483647 h 241"/>
                <a:gd name="T12" fmla="*/ 2147483647 w 111"/>
                <a:gd name="T13" fmla="*/ 2147483647 h 241"/>
                <a:gd name="T14" fmla="*/ 2147483647 w 111"/>
                <a:gd name="T15" fmla="*/ 2147483647 h 241"/>
                <a:gd name="T16" fmla="*/ 2147483647 w 111"/>
                <a:gd name="T17" fmla="*/ 2147483647 h 241"/>
                <a:gd name="T18" fmla="*/ 2147483647 w 111"/>
                <a:gd name="T19" fmla="*/ 2147483647 h 241"/>
                <a:gd name="T20" fmla="*/ 2147483647 w 111"/>
                <a:gd name="T21" fmla="*/ 2147483647 h 241"/>
                <a:gd name="T22" fmla="*/ 2147483647 w 111"/>
                <a:gd name="T23" fmla="*/ 0 h 241"/>
                <a:gd name="T24" fmla="*/ 2147483647 w 111"/>
                <a:gd name="T25" fmla="*/ 2147483647 h 241"/>
                <a:gd name="T26" fmla="*/ 2147483647 w 111"/>
                <a:gd name="T27" fmla="*/ 2147483647 h 241"/>
                <a:gd name="T28" fmla="*/ 2147483647 w 111"/>
                <a:gd name="T29" fmla="*/ 2147483647 h 241"/>
                <a:gd name="T30" fmla="*/ 2147483647 w 111"/>
                <a:gd name="T31" fmla="*/ 2147483647 h 241"/>
                <a:gd name="T32" fmla="*/ 2147483647 w 111"/>
                <a:gd name="T33" fmla="*/ 2147483647 h 241"/>
                <a:gd name="T34" fmla="*/ 2147483647 w 111"/>
                <a:gd name="T35" fmla="*/ 2147483647 h 241"/>
                <a:gd name="T36" fmla="*/ 2147483647 w 111"/>
                <a:gd name="T37" fmla="*/ 2147483647 h 241"/>
                <a:gd name="T38" fmla="*/ 0 w 111"/>
                <a:gd name="T39" fmla="*/ 2147483647 h 2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1"/>
                <a:gd name="T61" fmla="*/ 0 h 241"/>
                <a:gd name="T62" fmla="*/ 111 w 111"/>
                <a:gd name="T63" fmla="*/ 241 h 2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1" h="241">
                  <a:moveTo>
                    <a:pt x="0" y="176"/>
                  </a:moveTo>
                  <a:lnTo>
                    <a:pt x="4" y="222"/>
                  </a:lnTo>
                  <a:lnTo>
                    <a:pt x="15" y="236"/>
                  </a:lnTo>
                  <a:lnTo>
                    <a:pt x="21" y="241"/>
                  </a:lnTo>
                  <a:lnTo>
                    <a:pt x="49" y="233"/>
                  </a:lnTo>
                  <a:lnTo>
                    <a:pt x="55" y="225"/>
                  </a:lnTo>
                  <a:lnTo>
                    <a:pt x="91" y="115"/>
                  </a:lnTo>
                  <a:lnTo>
                    <a:pt x="100" y="63"/>
                  </a:lnTo>
                  <a:lnTo>
                    <a:pt x="105" y="70"/>
                  </a:lnTo>
                  <a:lnTo>
                    <a:pt x="111" y="61"/>
                  </a:lnTo>
                  <a:lnTo>
                    <a:pt x="104" y="19"/>
                  </a:lnTo>
                  <a:lnTo>
                    <a:pt x="95" y="0"/>
                  </a:lnTo>
                  <a:lnTo>
                    <a:pt x="90" y="9"/>
                  </a:lnTo>
                  <a:lnTo>
                    <a:pt x="87" y="25"/>
                  </a:lnTo>
                  <a:lnTo>
                    <a:pt x="74" y="28"/>
                  </a:lnTo>
                  <a:lnTo>
                    <a:pt x="70" y="49"/>
                  </a:lnTo>
                  <a:lnTo>
                    <a:pt x="22" y="74"/>
                  </a:lnTo>
                  <a:lnTo>
                    <a:pt x="13" y="98"/>
                  </a:lnTo>
                  <a:lnTo>
                    <a:pt x="18" y="143"/>
                  </a:lnTo>
                  <a:lnTo>
                    <a:pt x="0" y="17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5" name="Freeform 470"/>
            <p:cNvSpPr>
              <a:spLocks/>
            </p:cNvSpPr>
            <p:nvPr/>
          </p:nvSpPr>
          <p:spPr bwMode="auto">
            <a:xfrm>
              <a:off x="5402263" y="4105300"/>
              <a:ext cx="200025" cy="376238"/>
            </a:xfrm>
            <a:custGeom>
              <a:avLst/>
              <a:gdLst>
                <a:gd name="T0" fmla="*/ 0 w 111"/>
                <a:gd name="T1" fmla="*/ 2147483647 h 241"/>
                <a:gd name="T2" fmla="*/ 2147483647 w 111"/>
                <a:gd name="T3" fmla="*/ 2147483647 h 241"/>
                <a:gd name="T4" fmla="*/ 2147483647 w 111"/>
                <a:gd name="T5" fmla="*/ 2147483647 h 241"/>
                <a:gd name="T6" fmla="*/ 2147483647 w 111"/>
                <a:gd name="T7" fmla="*/ 2147483647 h 241"/>
                <a:gd name="T8" fmla="*/ 2147483647 w 111"/>
                <a:gd name="T9" fmla="*/ 2147483647 h 241"/>
                <a:gd name="T10" fmla="*/ 2147483647 w 111"/>
                <a:gd name="T11" fmla="*/ 2147483647 h 241"/>
                <a:gd name="T12" fmla="*/ 2147483647 w 111"/>
                <a:gd name="T13" fmla="*/ 2147483647 h 241"/>
                <a:gd name="T14" fmla="*/ 2147483647 w 111"/>
                <a:gd name="T15" fmla="*/ 2147483647 h 241"/>
                <a:gd name="T16" fmla="*/ 2147483647 w 111"/>
                <a:gd name="T17" fmla="*/ 2147483647 h 241"/>
                <a:gd name="T18" fmla="*/ 2147483647 w 111"/>
                <a:gd name="T19" fmla="*/ 2147483647 h 241"/>
                <a:gd name="T20" fmla="*/ 2147483647 w 111"/>
                <a:gd name="T21" fmla="*/ 2147483647 h 241"/>
                <a:gd name="T22" fmla="*/ 2147483647 w 111"/>
                <a:gd name="T23" fmla="*/ 0 h 241"/>
                <a:gd name="T24" fmla="*/ 2147483647 w 111"/>
                <a:gd name="T25" fmla="*/ 2147483647 h 241"/>
                <a:gd name="T26" fmla="*/ 2147483647 w 111"/>
                <a:gd name="T27" fmla="*/ 2147483647 h 241"/>
                <a:gd name="T28" fmla="*/ 2147483647 w 111"/>
                <a:gd name="T29" fmla="*/ 2147483647 h 241"/>
                <a:gd name="T30" fmla="*/ 2147483647 w 111"/>
                <a:gd name="T31" fmla="*/ 2147483647 h 241"/>
                <a:gd name="T32" fmla="*/ 2147483647 w 111"/>
                <a:gd name="T33" fmla="*/ 2147483647 h 241"/>
                <a:gd name="T34" fmla="*/ 2147483647 w 111"/>
                <a:gd name="T35" fmla="*/ 2147483647 h 241"/>
                <a:gd name="T36" fmla="*/ 2147483647 w 111"/>
                <a:gd name="T37" fmla="*/ 2147483647 h 241"/>
                <a:gd name="T38" fmla="*/ 0 w 111"/>
                <a:gd name="T39" fmla="*/ 2147483647 h 2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1"/>
                <a:gd name="T61" fmla="*/ 0 h 241"/>
                <a:gd name="T62" fmla="*/ 111 w 111"/>
                <a:gd name="T63" fmla="*/ 241 h 2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1" h="241">
                  <a:moveTo>
                    <a:pt x="0" y="176"/>
                  </a:moveTo>
                  <a:lnTo>
                    <a:pt x="4" y="222"/>
                  </a:lnTo>
                  <a:lnTo>
                    <a:pt x="15" y="236"/>
                  </a:lnTo>
                  <a:lnTo>
                    <a:pt x="21" y="241"/>
                  </a:lnTo>
                  <a:lnTo>
                    <a:pt x="49" y="233"/>
                  </a:lnTo>
                  <a:lnTo>
                    <a:pt x="55" y="225"/>
                  </a:lnTo>
                  <a:lnTo>
                    <a:pt x="91" y="115"/>
                  </a:lnTo>
                  <a:lnTo>
                    <a:pt x="100" y="63"/>
                  </a:lnTo>
                  <a:lnTo>
                    <a:pt x="105" y="70"/>
                  </a:lnTo>
                  <a:lnTo>
                    <a:pt x="111" y="61"/>
                  </a:lnTo>
                  <a:lnTo>
                    <a:pt x="104" y="19"/>
                  </a:lnTo>
                  <a:lnTo>
                    <a:pt x="95" y="0"/>
                  </a:lnTo>
                  <a:lnTo>
                    <a:pt x="90" y="9"/>
                  </a:lnTo>
                  <a:lnTo>
                    <a:pt x="87" y="25"/>
                  </a:lnTo>
                  <a:lnTo>
                    <a:pt x="74" y="28"/>
                  </a:lnTo>
                  <a:lnTo>
                    <a:pt x="70" y="49"/>
                  </a:lnTo>
                  <a:lnTo>
                    <a:pt x="22" y="74"/>
                  </a:lnTo>
                  <a:lnTo>
                    <a:pt x="13" y="98"/>
                  </a:lnTo>
                  <a:lnTo>
                    <a:pt x="18" y="143"/>
                  </a:lnTo>
                  <a:lnTo>
                    <a:pt x="0" y="17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6" name="Freeform 471"/>
            <p:cNvSpPr>
              <a:spLocks/>
            </p:cNvSpPr>
            <p:nvPr/>
          </p:nvSpPr>
          <p:spPr bwMode="auto">
            <a:xfrm>
              <a:off x="5718175" y="4354538"/>
              <a:ext cx="19050" cy="9525"/>
            </a:xfrm>
            <a:custGeom>
              <a:avLst/>
              <a:gdLst>
                <a:gd name="T0" fmla="*/ 0 w 9"/>
                <a:gd name="T1" fmla="*/ 0 h 6"/>
                <a:gd name="T2" fmla="*/ 2147483647 w 9"/>
                <a:gd name="T3" fmla="*/ 2147483647 h 6"/>
                <a:gd name="T4" fmla="*/ 2147483647 w 9"/>
                <a:gd name="T5" fmla="*/ 2147483647 h 6"/>
                <a:gd name="T6" fmla="*/ 0 w 9"/>
                <a:gd name="T7" fmla="*/ 0 h 6"/>
                <a:gd name="T8" fmla="*/ 0 60000 65536"/>
                <a:gd name="T9" fmla="*/ 0 60000 65536"/>
                <a:gd name="T10" fmla="*/ 0 60000 65536"/>
                <a:gd name="T11" fmla="*/ 0 60000 65536"/>
                <a:gd name="T12" fmla="*/ 0 w 9"/>
                <a:gd name="T13" fmla="*/ 0 h 6"/>
                <a:gd name="T14" fmla="*/ 9 w 9"/>
                <a:gd name="T15" fmla="*/ 6 h 6"/>
              </a:gdLst>
              <a:ahLst/>
              <a:cxnLst>
                <a:cxn ang="T8">
                  <a:pos x="T0" y="T1"/>
                </a:cxn>
                <a:cxn ang="T9">
                  <a:pos x="T2" y="T3"/>
                </a:cxn>
                <a:cxn ang="T10">
                  <a:pos x="T4" y="T5"/>
                </a:cxn>
                <a:cxn ang="T11">
                  <a:pos x="T6" y="T7"/>
                </a:cxn>
              </a:cxnLst>
              <a:rect l="T12" t="T13" r="T14" b="T15"/>
              <a:pathLst>
                <a:path w="9" h="6">
                  <a:moveTo>
                    <a:pt x="0" y="0"/>
                  </a:moveTo>
                  <a:lnTo>
                    <a:pt x="1" y="6"/>
                  </a:lnTo>
                  <a:lnTo>
                    <a:pt x="9" y="2"/>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7" name="Freeform 472"/>
            <p:cNvSpPr>
              <a:spLocks/>
            </p:cNvSpPr>
            <p:nvPr/>
          </p:nvSpPr>
          <p:spPr bwMode="auto">
            <a:xfrm>
              <a:off x="5718175" y="4354538"/>
              <a:ext cx="19050" cy="9525"/>
            </a:xfrm>
            <a:custGeom>
              <a:avLst/>
              <a:gdLst>
                <a:gd name="T0" fmla="*/ 0 w 9"/>
                <a:gd name="T1" fmla="*/ 0 h 6"/>
                <a:gd name="T2" fmla="*/ 2147483647 w 9"/>
                <a:gd name="T3" fmla="*/ 2147483647 h 6"/>
                <a:gd name="T4" fmla="*/ 2147483647 w 9"/>
                <a:gd name="T5" fmla="*/ 2147483647 h 6"/>
                <a:gd name="T6" fmla="*/ 0 w 9"/>
                <a:gd name="T7" fmla="*/ 0 h 6"/>
                <a:gd name="T8" fmla="*/ 0 60000 65536"/>
                <a:gd name="T9" fmla="*/ 0 60000 65536"/>
                <a:gd name="T10" fmla="*/ 0 60000 65536"/>
                <a:gd name="T11" fmla="*/ 0 60000 65536"/>
                <a:gd name="T12" fmla="*/ 0 w 9"/>
                <a:gd name="T13" fmla="*/ 0 h 6"/>
                <a:gd name="T14" fmla="*/ 9 w 9"/>
                <a:gd name="T15" fmla="*/ 6 h 6"/>
              </a:gdLst>
              <a:ahLst/>
              <a:cxnLst>
                <a:cxn ang="T8">
                  <a:pos x="T0" y="T1"/>
                </a:cxn>
                <a:cxn ang="T9">
                  <a:pos x="T2" y="T3"/>
                </a:cxn>
                <a:cxn ang="T10">
                  <a:pos x="T4" y="T5"/>
                </a:cxn>
                <a:cxn ang="T11">
                  <a:pos x="T6" y="T7"/>
                </a:cxn>
              </a:cxnLst>
              <a:rect l="T12" t="T13" r="T14" b="T15"/>
              <a:pathLst>
                <a:path w="9" h="6">
                  <a:moveTo>
                    <a:pt x="0" y="0"/>
                  </a:moveTo>
                  <a:lnTo>
                    <a:pt x="1" y="6"/>
                  </a:lnTo>
                  <a:lnTo>
                    <a:pt x="9" y="2"/>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8" name="Freeform 473"/>
            <p:cNvSpPr>
              <a:spLocks/>
            </p:cNvSpPr>
            <p:nvPr/>
          </p:nvSpPr>
          <p:spPr bwMode="auto">
            <a:xfrm>
              <a:off x="5775325" y="4329138"/>
              <a:ext cx="9525" cy="12700"/>
            </a:xfrm>
            <a:custGeom>
              <a:avLst/>
              <a:gdLst>
                <a:gd name="T0" fmla="*/ 0 w 5"/>
                <a:gd name="T1" fmla="*/ 2147483647 h 7"/>
                <a:gd name="T2" fmla="*/ 2147483647 w 5"/>
                <a:gd name="T3" fmla="*/ 2147483647 h 7"/>
                <a:gd name="T4" fmla="*/ 2147483647 w 5"/>
                <a:gd name="T5" fmla="*/ 0 h 7"/>
                <a:gd name="T6" fmla="*/ 0 w 5"/>
                <a:gd name="T7" fmla="*/ 214748364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0" y="7"/>
                  </a:moveTo>
                  <a:lnTo>
                    <a:pt x="5" y="7"/>
                  </a:lnTo>
                  <a:lnTo>
                    <a:pt x="3"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19" name="Freeform 474"/>
            <p:cNvSpPr>
              <a:spLocks/>
            </p:cNvSpPr>
            <p:nvPr/>
          </p:nvSpPr>
          <p:spPr bwMode="auto">
            <a:xfrm>
              <a:off x="5683250" y="3427438"/>
              <a:ext cx="34925" cy="9525"/>
            </a:xfrm>
            <a:custGeom>
              <a:avLst/>
              <a:gdLst>
                <a:gd name="T0" fmla="*/ 0 w 19"/>
                <a:gd name="T1" fmla="*/ 2147483647 h 8"/>
                <a:gd name="T2" fmla="*/ 2147483647 w 19"/>
                <a:gd name="T3" fmla="*/ 2147483647 h 8"/>
                <a:gd name="T4" fmla="*/ 2147483647 w 19"/>
                <a:gd name="T5" fmla="*/ 2147483647 h 8"/>
                <a:gd name="T6" fmla="*/ 2147483647 w 19"/>
                <a:gd name="T7" fmla="*/ 0 h 8"/>
                <a:gd name="T8" fmla="*/ 0 w 19"/>
                <a:gd name="T9" fmla="*/ 2147483647 h 8"/>
                <a:gd name="T10" fmla="*/ 0 60000 65536"/>
                <a:gd name="T11" fmla="*/ 0 60000 65536"/>
                <a:gd name="T12" fmla="*/ 0 60000 65536"/>
                <a:gd name="T13" fmla="*/ 0 60000 65536"/>
                <a:gd name="T14" fmla="*/ 0 60000 65536"/>
                <a:gd name="T15" fmla="*/ 0 w 19"/>
                <a:gd name="T16" fmla="*/ 0 h 8"/>
                <a:gd name="T17" fmla="*/ 19 w 19"/>
                <a:gd name="T18" fmla="*/ 8 h 8"/>
              </a:gdLst>
              <a:ahLst/>
              <a:cxnLst>
                <a:cxn ang="T10">
                  <a:pos x="T0" y="T1"/>
                </a:cxn>
                <a:cxn ang="T11">
                  <a:pos x="T2" y="T3"/>
                </a:cxn>
                <a:cxn ang="T12">
                  <a:pos x="T4" y="T5"/>
                </a:cxn>
                <a:cxn ang="T13">
                  <a:pos x="T6" y="T7"/>
                </a:cxn>
                <a:cxn ang="T14">
                  <a:pos x="T8" y="T9"/>
                </a:cxn>
              </a:cxnLst>
              <a:rect l="T15" t="T16" r="T17" b="T18"/>
              <a:pathLst>
                <a:path w="19" h="8">
                  <a:moveTo>
                    <a:pt x="0" y="5"/>
                  </a:moveTo>
                  <a:lnTo>
                    <a:pt x="12" y="8"/>
                  </a:lnTo>
                  <a:lnTo>
                    <a:pt x="19" y="3"/>
                  </a:lnTo>
                  <a:lnTo>
                    <a:pt x="4" y="0"/>
                  </a:lnTo>
                  <a:lnTo>
                    <a:pt x="0"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0" name="Freeform 475"/>
            <p:cNvSpPr>
              <a:spLocks/>
            </p:cNvSpPr>
            <p:nvPr/>
          </p:nvSpPr>
          <p:spPr bwMode="auto">
            <a:xfrm>
              <a:off x="5683250" y="3427438"/>
              <a:ext cx="34925" cy="9525"/>
            </a:xfrm>
            <a:custGeom>
              <a:avLst/>
              <a:gdLst>
                <a:gd name="T0" fmla="*/ 0 w 19"/>
                <a:gd name="T1" fmla="*/ 2147483647 h 8"/>
                <a:gd name="T2" fmla="*/ 2147483647 w 19"/>
                <a:gd name="T3" fmla="*/ 2147483647 h 8"/>
                <a:gd name="T4" fmla="*/ 2147483647 w 19"/>
                <a:gd name="T5" fmla="*/ 2147483647 h 8"/>
                <a:gd name="T6" fmla="*/ 2147483647 w 19"/>
                <a:gd name="T7" fmla="*/ 0 h 8"/>
                <a:gd name="T8" fmla="*/ 0 w 19"/>
                <a:gd name="T9" fmla="*/ 2147483647 h 8"/>
                <a:gd name="T10" fmla="*/ 0 60000 65536"/>
                <a:gd name="T11" fmla="*/ 0 60000 65536"/>
                <a:gd name="T12" fmla="*/ 0 60000 65536"/>
                <a:gd name="T13" fmla="*/ 0 60000 65536"/>
                <a:gd name="T14" fmla="*/ 0 60000 65536"/>
                <a:gd name="T15" fmla="*/ 0 w 19"/>
                <a:gd name="T16" fmla="*/ 0 h 8"/>
                <a:gd name="T17" fmla="*/ 19 w 19"/>
                <a:gd name="T18" fmla="*/ 8 h 8"/>
              </a:gdLst>
              <a:ahLst/>
              <a:cxnLst>
                <a:cxn ang="T10">
                  <a:pos x="T0" y="T1"/>
                </a:cxn>
                <a:cxn ang="T11">
                  <a:pos x="T2" y="T3"/>
                </a:cxn>
                <a:cxn ang="T12">
                  <a:pos x="T4" y="T5"/>
                </a:cxn>
                <a:cxn ang="T13">
                  <a:pos x="T6" y="T7"/>
                </a:cxn>
                <a:cxn ang="T14">
                  <a:pos x="T8" y="T9"/>
                </a:cxn>
              </a:cxnLst>
              <a:rect l="T15" t="T16" r="T17" b="T18"/>
              <a:pathLst>
                <a:path w="19" h="8">
                  <a:moveTo>
                    <a:pt x="0" y="5"/>
                  </a:moveTo>
                  <a:lnTo>
                    <a:pt x="12" y="8"/>
                  </a:lnTo>
                  <a:lnTo>
                    <a:pt x="19" y="3"/>
                  </a:lnTo>
                  <a:lnTo>
                    <a:pt x="4" y="0"/>
                  </a:lnTo>
                  <a:lnTo>
                    <a:pt x="0" y="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1" name="Freeform 476"/>
            <p:cNvSpPr>
              <a:spLocks/>
            </p:cNvSpPr>
            <p:nvPr/>
          </p:nvSpPr>
          <p:spPr bwMode="auto">
            <a:xfrm>
              <a:off x="6734175" y="3409975"/>
              <a:ext cx="1588" cy="41275"/>
            </a:xfrm>
            <a:custGeom>
              <a:avLst/>
              <a:gdLst>
                <a:gd name="T0" fmla="*/ 2147483647 w 2"/>
                <a:gd name="T1" fmla="*/ 0 h 26"/>
                <a:gd name="T2" fmla="*/ 0 w 2"/>
                <a:gd name="T3" fmla="*/ 2147483647 h 26"/>
                <a:gd name="T4" fmla="*/ 2147483647 w 2"/>
                <a:gd name="T5" fmla="*/ 0 h 26"/>
                <a:gd name="T6" fmla="*/ 0 60000 65536"/>
                <a:gd name="T7" fmla="*/ 0 60000 65536"/>
                <a:gd name="T8" fmla="*/ 0 60000 65536"/>
                <a:gd name="T9" fmla="*/ 0 w 2"/>
                <a:gd name="T10" fmla="*/ 0 h 26"/>
                <a:gd name="T11" fmla="*/ 2 w 2"/>
                <a:gd name="T12" fmla="*/ 26 h 26"/>
              </a:gdLst>
              <a:ahLst/>
              <a:cxnLst>
                <a:cxn ang="T6">
                  <a:pos x="T0" y="T1"/>
                </a:cxn>
                <a:cxn ang="T7">
                  <a:pos x="T2" y="T3"/>
                </a:cxn>
                <a:cxn ang="T8">
                  <a:pos x="T4" y="T5"/>
                </a:cxn>
              </a:cxnLst>
              <a:rect l="T9" t="T10" r="T11" b="T12"/>
              <a:pathLst>
                <a:path w="2" h="26">
                  <a:moveTo>
                    <a:pt x="2" y="0"/>
                  </a:moveTo>
                  <a:lnTo>
                    <a:pt x="0" y="26"/>
                  </a:lnTo>
                  <a:lnTo>
                    <a:pt x="2"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2" name="Line 477"/>
            <p:cNvSpPr>
              <a:spLocks noChangeShapeType="1"/>
            </p:cNvSpPr>
            <p:nvPr/>
          </p:nvSpPr>
          <p:spPr bwMode="auto">
            <a:xfrm flipH="1">
              <a:off x="6734175" y="3409975"/>
              <a:ext cx="1588" cy="412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3" name="Freeform 478"/>
            <p:cNvSpPr>
              <a:spLocks/>
            </p:cNvSpPr>
            <p:nvPr/>
          </p:nvSpPr>
          <p:spPr bwMode="auto">
            <a:xfrm>
              <a:off x="6835775" y="3702075"/>
              <a:ext cx="14288" cy="3175"/>
            </a:xfrm>
            <a:custGeom>
              <a:avLst/>
              <a:gdLst>
                <a:gd name="T0" fmla="*/ 0 w 8"/>
                <a:gd name="T1" fmla="*/ 0 h 5"/>
                <a:gd name="T2" fmla="*/ 2147483647 w 8"/>
                <a:gd name="T3" fmla="*/ 2147483647 h 5"/>
                <a:gd name="T4" fmla="*/ 0 w 8"/>
                <a:gd name="T5" fmla="*/ 0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0" y="0"/>
                  </a:moveTo>
                  <a:lnTo>
                    <a:pt x="8" y="5"/>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4" name="Line 479"/>
            <p:cNvSpPr>
              <a:spLocks noChangeShapeType="1"/>
            </p:cNvSpPr>
            <p:nvPr/>
          </p:nvSpPr>
          <p:spPr bwMode="auto">
            <a:xfrm>
              <a:off x="6835775" y="3702075"/>
              <a:ext cx="14288" cy="31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5" name="Freeform 480"/>
            <p:cNvSpPr>
              <a:spLocks/>
            </p:cNvSpPr>
            <p:nvPr/>
          </p:nvSpPr>
          <p:spPr bwMode="auto">
            <a:xfrm>
              <a:off x="6873875" y="3738588"/>
              <a:ext cx="15875" cy="20637"/>
            </a:xfrm>
            <a:custGeom>
              <a:avLst/>
              <a:gdLst>
                <a:gd name="T0" fmla="*/ 0 w 11"/>
                <a:gd name="T1" fmla="*/ 2147483647 h 14"/>
                <a:gd name="T2" fmla="*/ 2147483647 w 11"/>
                <a:gd name="T3" fmla="*/ 2147483647 h 14"/>
                <a:gd name="T4" fmla="*/ 2147483647 w 11"/>
                <a:gd name="T5" fmla="*/ 2147483647 h 14"/>
                <a:gd name="T6" fmla="*/ 2147483647 w 11"/>
                <a:gd name="T7" fmla="*/ 0 h 14"/>
                <a:gd name="T8" fmla="*/ 0 w 11"/>
                <a:gd name="T9" fmla="*/ 2147483647 h 14"/>
                <a:gd name="T10" fmla="*/ 0 60000 65536"/>
                <a:gd name="T11" fmla="*/ 0 60000 65536"/>
                <a:gd name="T12" fmla="*/ 0 60000 65536"/>
                <a:gd name="T13" fmla="*/ 0 60000 65536"/>
                <a:gd name="T14" fmla="*/ 0 60000 65536"/>
                <a:gd name="T15" fmla="*/ 0 w 11"/>
                <a:gd name="T16" fmla="*/ 0 h 14"/>
                <a:gd name="T17" fmla="*/ 11 w 11"/>
                <a:gd name="T18" fmla="*/ 14 h 14"/>
              </a:gdLst>
              <a:ahLst/>
              <a:cxnLst>
                <a:cxn ang="T10">
                  <a:pos x="T0" y="T1"/>
                </a:cxn>
                <a:cxn ang="T11">
                  <a:pos x="T2" y="T3"/>
                </a:cxn>
                <a:cxn ang="T12">
                  <a:pos x="T4" y="T5"/>
                </a:cxn>
                <a:cxn ang="T13">
                  <a:pos x="T6" y="T7"/>
                </a:cxn>
                <a:cxn ang="T14">
                  <a:pos x="T8" y="T9"/>
                </a:cxn>
              </a:cxnLst>
              <a:rect l="T15" t="T16" r="T17" b="T18"/>
              <a:pathLst>
                <a:path w="11" h="14">
                  <a:moveTo>
                    <a:pt x="0" y="3"/>
                  </a:moveTo>
                  <a:lnTo>
                    <a:pt x="11" y="14"/>
                  </a:lnTo>
                  <a:lnTo>
                    <a:pt x="11" y="7"/>
                  </a:lnTo>
                  <a:lnTo>
                    <a:pt x="4"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6" name="Freeform 481"/>
            <p:cNvSpPr>
              <a:spLocks/>
            </p:cNvSpPr>
            <p:nvPr/>
          </p:nvSpPr>
          <p:spPr bwMode="auto">
            <a:xfrm>
              <a:off x="6873875" y="3738588"/>
              <a:ext cx="15875" cy="20637"/>
            </a:xfrm>
            <a:custGeom>
              <a:avLst/>
              <a:gdLst>
                <a:gd name="T0" fmla="*/ 0 w 11"/>
                <a:gd name="T1" fmla="*/ 2147483647 h 14"/>
                <a:gd name="T2" fmla="*/ 2147483647 w 11"/>
                <a:gd name="T3" fmla="*/ 2147483647 h 14"/>
                <a:gd name="T4" fmla="*/ 2147483647 w 11"/>
                <a:gd name="T5" fmla="*/ 2147483647 h 14"/>
                <a:gd name="T6" fmla="*/ 2147483647 w 11"/>
                <a:gd name="T7" fmla="*/ 0 h 14"/>
                <a:gd name="T8" fmla="*/ 0 w 11"/>
                <a:gd name="T9" fmla="*/ 2147483647 h 14"/>
                <a:gd name="T10" fmla="*/ 0 60000 65536"/>
                <a:gd name="T11" fmla="*/ 0 60000 65536"/>
                <a:gd name="T12" fmla="*/ 0 60000 65536"/>
                <a:gd name="T13" fmla="*/ 0 60000 65536"/>
                <a:gd name="T14" fmla="*/ 0 60000 65536"/>
                <a:gd name="T15" fmla="*/ 0 w 11"/>
                <a:gd name="T16" fmla="*/ 0 h 14"/>
                <a:gd name="T17" fmla="*/ 11 w 11"/>
                <a:gd name="T18" fmla="*/ 14 h 14"/>
              </a:gdLst>
              <a:ahLst/>
              <a:cxnLst>
                <a:cxn ang="T10">
                  <a:pos x="T0" y="T1"/>
                </a:cxn>
                <a:cxn ang="T11">
                  <a:pos x="T2" y="T3"/>
                </a:cxn>
                <a:cxn ang="T12">
                  <a:pos x="T4" y="T5"/>
                </a:cxn>
                <a:cxn ang="T13">
                  <a:pos x="T6" y="T7"/>
                </a:cxn>
                <a:cxn ang="T14">
                  <a:pos x="T8" y="T9"/>
                </a:cxn>
              </a:cxnLst>
              <a:rect l="T15" t="T16" r="T17" b="T18"/>
              <a:pathLst>
                <a:path w="11" h="14">
                  <a:moveTo>
                    <a:pt x="0" y="3"/>
                  </a:moveTo>
                  <a:lnTo>
                    <a:pt x="11" y="14"/>
                  </a:lnTo>
                  <a:lnTo>
                    <a:pt x="11" y="7"/>
                  </a:lnTo>
                  <a:lnTo>
                    <a:pt x="4"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7" name="Freeform 482"/>
            <p:cNvSpPr>
              <a:spLocks/>
            </p:cNvSpPr>
            <p:nvPr/>
          </p:nvSpPr>
          <p:spPr bwMode="auto">
            <a:xfrm>
              <a:off x="6910388" y="3800500"/>
              <a:ext cx="17462" cy="25400"/>
            </a:xfrm>
            <a:custGeom>
              <a:avLst/>
              <a:gdLst>
                <a:gd name="T0" fmla="*/ 0 w 10"/>
                <a:gd name="T1" fmla="*/ 2147483647 h 16"/>
                <a:gd name="T2" fmla="*/ 2147483647 w 10"/>
                <a:gd name="T3" fmla="*/ 2147483647 h 16"/>
                <a:gd name="T4" fmla="*/ 2147483647 w 10"/>
                <a:gd name="T5" fmla="*/ 2147483647 h 16"/>
                <a:gd name="T6" fmla="*/ 2147483647 w 10"/>
                <a:gd name="T7" fmla="*/ 0 h 16"/>
                <a:gd name="T8" fmla="*/ 0 w 10"/>
                <a:gd name="T9" fmla="*/ 2147483647 h 16"/>
                <a:gd name="T10" fmla="*/ 0 60000 65536"/>
                <a:gd name="T11" fmla="*/ 0 60000 65536"/>
                <a:gd name="T12" fmla="*/ 0 60000 65536"/>
                <a:gd name="T13" fmla="*/ 0 60000 65536"/>
                <a:gd name="T14" fmla="*/ 0 60000 65536"/>
                <a:gd name="T15" fmla="*/ 0 w 10"/>
                <a:gd name="T16" fmla="*/ 0 h 16"/>
                <a:gd name="T17" fmla="*/ 10 w 10"/>
                <a:gd name="T18" fmla="*/ 16 h 16"/>
              </a:gdLst>
              <a:ahLst/>
              <a:cxnLst>
                <a:cxn ang="T10">
                  <a:pos x="T0" y="T1"/>
                </a:cxn>
                <a:cxn ang="T11">
                  <a:pos x="T2" y="T3"/>
                </a:cxn>
                <a:cxn ang="T12">
                  <a:pos x="T4" y="T5"/>
                </a:cxn>
                <a:cxn ang="T13">
                  <a:pos x="T6" y="T7"/>
                </a:cxn>
                <a:cxn ang="T14">
                  <a:pos x="T8" y="T9"/>
                </a:cxn>
              </a:cxnLst>
              <a:rect l="T15" t="T16" r="T17" b="T18"/>
              <a:pathLst>
                <a:path w="10" h="16">
                  <a:moveTo>
                    <a:pt x="0" y="3"/>
                  </a:moveTo>
                  <a:lnTo>
                    <a:pt x="4" y="16"/>
                  </a:lnTo>
                  <a:lnTo>
                    <a:pt x="10" y="15"/>
                  </a:lnTo>
                  <a:lnTo>
                    <a:pt x="4"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8" name="Freeform 483"/>
            <p:cNvSpPr>
              <a:spLocks/>
            </p:cNvSpPr>
            <p:nvPr/>
          </p:nvSpPr>
          <p:spPr bwMode="auto">
            <a:xfrm>
              <a:off x="6910388" y="3800500"/>
              <a:ext cx="17462" cy="25400"/>
            </a:xfrm>
            <a:custGeom>
              <a:avLst/>
              <a:gdLst>
                <a:gd name="T0" fmla="*/ 0 w 10"/>
                <a:gd name="T1" fmla="*/ 2147483647 h 16"/>
                <a:gd name="T2" fmla="*/ 2147483647 w 10"/>
                <a:gd name="T3" fmla="*/ 2147483647 h 16"/>
                <a:gd name="T4" fmla="*/ 2147483647 w 10"/>
                <a:gd name="T5" fmla="*/ 2147483647 h 16"/>
                <a:gd name="T6" fmla="*/ 2147483647 w 10"/>
                <a:gd name="T7" fmla="*/ 0 h 16"/>
                <a:gd name="T8" fmla="*/ 0 w 10"/>
                <a:gd name="T9" fmla="*/ 2147483647 h 16"/>
                <a:gd name="T10" fmla="*/ 0 60000 65536"/>
                <a:gd name="T11" fmla="*/ 0 60000 65536"/>
                <a:gd name="T12" fmla="*/ 0 60000 65536"/>
                <a:gd name="T13" fmla="*/ 0 60000 65536"/>
                <a:gd name="T14" fmla="*/ 0 60000 65536"/>
                <a:gd name="T15" fmla="*/ 0 w 10"/>
                <a:gd name="T16" fmla="*/ 0 h 16"/>
                <a:gd name="T17" fmla="*/ 10 w 10"/>
                <a:gd name="T18" fmla="*/ 16 h 16"/>
              </a:gdLst>
              <a:ahLst/>
              <a:cxnLst>
                <a:cxn ang="T10">
                  <a:pos x="T0" y="T1"/>
                </a:cxn>
                <a:cxn ang="T11">
                  <a:pos x="T2" y="T3"/>
                </a:cxn>
                <a:cxn ang="T12">
                  <a:pos x="T4" y="T5"/>
                </a:cxn>
                <a:cxn ang="T13">
                  <a:pos x="T6" y="T7"/>
                </a:cxn>
                <a:cxn ang="T14">
                  <a:pos x="T8" y="T9"/>
                </a:cxn>
              </a:cxnLst>
              <a:rect l="T15" t="T16" r="T17" b="T18"/>
              <a:pathLst>
                <a:path w="10" h="16">
                  <a:moveTo>
                    <a:pt x="0" y="3"/>
                  </a:moveTo>
                  <a:lnTo>
                    <a:pt x="4" y="16"/>
                  </a:lnTo>
                  <a:lnTo>
                    <a:pt x="10" y="15"/>
                  </a:lnTo>
                  <a:lnTo>
                    <a:pt x="4"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29" name="Freeform 484"/>
            <p:cNvSpPr>
              <a:spLocks/>
            </p:cNvSpPr>
            <p:nvPr/>
          </p:nvSpPr>
          <p:spPr bwMode="auto">
            <a:xfrm>
              <a:off x="6396038" y="3505225"/>
              <a:ext cx="55562" cy="107950"/>
            </a:xfrm>
            <a:custGeom>
              <a:avLst/>
              <a:gdLst>
                <a:gd name="T0" fmla="*/ 0 w 32"/>
                <a:gd name="T1" fmla="*/ 2147483647 h 68"/>
                <a:gd name="T2" fmla="*/ 2147483647 w 32"/>
                <a:gd name="T3" fmla="*/ 2147483647 h 68"/>
                <a:gd name="T4" fmla="*/ 2147483647 w 32"/>
                <a:gd name="T5" fmla="*/ 2147483647 h 68"/>
                <a:gd name="T6" fmla="*/ 2147483647 w 32"/>
                <a:gd name="T7" fmla="*/ 2147483647 h 68"/>
                <a:gd name="T8" fmla="*/ 2147483647 w 32"/>
                <a:gd name="T9" fmla="*/ 2147483647 h 68"/>
                <a:gd name="T10" fmla="*/ 2147483647 w 32"/>
                <a:gd name="T11" fmla="*/ 2147483647 h 68"/>
                <a:gd name="T12" fmla="*/ 2147483647 w 32"/>
                <a:gd name="T13" fmla="*/ 0 h 68"/>
                <a:gd name="T14" fmla="*/ 2147483647 w 32"/>
                <a:gd name="T15" fmla="*/ 2147483647 h 68"/>
                <a:gd name="T16" fmla="*/ 0 w 32"/>
                <a:gd name="T17" fmla="*/ 2147483647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68"/>
                <a:gd name="T29" fmla="*/ 32 w 3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68">
                  <a:moveTo>
                    <a:pt x="0" y="30"/>
                  </a:moveTo>
                  <a:lnTo>
                    <a:pt x="9" y="68"/>
                  </a:lnTo>
                  <a:lnTo>
                    <a:pt x="23" y="65"/>
                  </a:lnTo>
                  <a:lnTo>
                    <a:pt x="30" y="59"/>
                  </a:lnTo>
                  <a:lnTo>
                    <a:pt x="32" y="38"/>
                  </a:lnTo>
                  <a:lnTo>
                    <a:pt x="11" y="5"/>
                  </a:lnTo>
                  <a:lnTo>
                    <a:pt x="2" y="0"/>
                  </a:lnTo>
                  <a:lnTo>
                    <a:pt x="5" y="6"/>
                  </a:lnTo>
                  <a:lnTo>
                    <a:pt x="0" y="3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0" name="Freeform 485"/>
            <p:cNvSpPr>
              <a:spLocks/>
            </p:cNvSpPr>
            <p:nvPr/>
          </p:nvSpPr>
          <p:spPr bwMode="auto">
            <a:xfrm>
              <a:off x="6396038" y="3505225"/>
              <a:ext cx="55562" cy="107950"/>
            </a:xfrm>
            <a:custGeom>
              <a:avLst/>
              <a:gdLst>
                <a:gd name="T0" fmla="*/ 0 w 32"/>
                <a:gd name="T1" fmla="*/ 2147483647 h 68"/>
                <a:gd name="T2" fmla="*/ 2147483647 w 32"/>
                <a:gd name="T3" fmla="*/ 2147483647 h 68"/>
                <a:gd name="T4" fmla="*/ 2147483647 w 32"/>
                <a:gd name="T5" fmla="*/ 2147483647 h 68"/>
                <a:gd name="T6" fmla="*/ 2147483647 w 32"/>
                <a:gd name="T7" fmla="*/ 2147483647 h 68"/>
                <a:gd name="T8" fmla="*/ 2147483647 w 32"/>
                <a:gd name="T9" fmla="*/ 2147483647 h 68"/>
                <a:gd name="T10" fmla="*/ 2147483647 w 32"/>
                <a:gd name="T11" fmla="*/ 2147483647 h 68"/>
                <a:gd name="T12" fmla="*/ 2147483647 w 32"/>
                <a:gd name="T13" fmla="*/ 0 h 68"/>
                <a:gd name="T14" fmla="*/ 2147483647 w 32"/>
                <a:gd name="T15" fmla="*/ 2147483647 h 68"/>
                <a:gd name="T16" fmla="*/ 0 w 32"/>
                <a:gd name="T17" fmla="*/ 2147483647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68"/>
                <a:gd name="T29" fmla="*/ 32 w 3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68">
                  <a:moveTo>
                    <a:pt x="0" y="30"/>
                  </a:moveTo>
                  <a:lnTo>
                    <a:pt x="9" y="68"/>
                  </a:lnTo>
                  <a:lnTo>
                    <a:pt x="23" y="65"/>
                  </a:lnTo>
                  <a:lnTo>
                    <a:pt x="30" y="59"/>
                  </a:lnTo>
                  <a:lnTo>
                    <a:pt x="32" y="38"/>
                  </a:lnTo>
                  <a:lnTo>
                    <a:pt x="11" y="5"/>
                  </a:lnTo>
                  <a:lnTo>
                    <a:pt x="2" y="0"/>
                  </a:lnTo>
                  <a:lnTo>
                    <a:pt x="5" y="6"/>
                  </a:lnTo>
                  <a:lnTo>
                    <a:pt x="0" y="3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1" name="Freeform 486"/>
            <p:cNvSpPr>
              <a:spLocks/>
            </p:cNvSpPr>
            <p:nvPr/>
          </p:nvSpPr>
          <p:spPr bwMode="auto">
            <a:xfrm>
              <a:off x="7134225" y="3222650"/>
              <a:ext cx="60325" cy="50800"/>
            </a:xfrm>
            <a:custGeom>
              <a:avLst/>
              <a:gdLst>
                <a:gd name="T0" fmla="*/ 0 w 32"/>
                <a:gd name="T1" fmla="*/ 2147483647 h 31"/>
                <a:gd name="T2" fmla="*/ 2147483647 w 32"/>
                <a:gd name="T3" fmla="*/ 2147483647 h 31"/>
                <a:gd name="T4" fmla="*/ 2147483647 w 32"/>
                <a:gd name="T5" fmla="*/ 2147483647 h 31"/>
                <a:gd name="T6" fmla="*/ 2147483647 w 32"/>
                <a:gd name="T7" fmla="*/ 2147483647 h 31"/>
                <a:gd name="T8" fmla="*/ 2147483647 w 32"/>
                <a:gd name="T9" fmla="*/ 0 h 31"/>
                <a:gd name="T10" fmla="*/ 2147483647 w 32"/>
                <a:gd name="T11" fmla="*/ 2147483647 h 31"/>
                <a:gd name="T12" fmla="*/ 0 w 32"/>
                <a:gd name="T13" fmla="*/ 2147483647 h 31"/>
                <a:gd name="T14" fmla="*/ 0 60000 65536"/>
                <a:gd name="T15" fmla="*/ 0 60000 65536"/>
                <a:gd name="T16" fmla="*/ 0 60000 65536"/>
                <a:gd name="T17" fmla="*/ 0 60000 65536"/>
                <a:gd name="T18" fmla="*/ 0 60000 65536"/>
                <a:gd name="T19" fmla="*/ 0 60000 65536"/>
                <a:gd name="T20" fmla="*/ 0 60000 65536"/>
                <a:gd name="T21" fmla="*/ 0 w 32"/>
                <a:gd name="T22" fmla="*/ 0 h 31"/>
                <a:gd name="T23" fmla="*/ 32 w 32"/>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1">
                  <a:moveTo>
                    <a:pt x="0" y="12"/>
                  </a:moveTo>
                  <a:lnTo>
                    <a:pt x="4" y="27"/>
                  </a:lnTo>
                  <a:lnTo>
                    <a:pt x="17" y="31"/>
                  </a:lnTo>
                  <a:lnTo>
                    <a:pt x="28" y="22"/>
                  </a:lnTo>
                  <a:lnTo>
                    <a:pt x="32" y="0"/>
                  </a:lnTo>
                  <a:lnTo>
                    <a:pt x="11" y="2"/>
                  </a:lnTo>
                  <a:lnTo>
                    <a:pt x="0" y="1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2" name="Freeform 487"/>
            <p:cNvSpPr>
              <a:spLocks/>
            </p:cNvSpPr>
            <p:nvPr/>
          </p:nvSpPr>
          <p:spPr bwMode="auto">
            <a:xfrm>
              <a:off x="7134225" y="3222650"/>
              <a:ext cx="60325" cy="50800"/>
            </a:xfrm>
            <a:custGeom>
              <a:avLst/>
              <a:gdLst>
                <a:gd name="T0" fmla="*/ 0 w 32"/>
                <a:gd name="T1" fmla="*/ 2147483647 h 31"/>
                <a:gd name="T2" fmla="*/ 2147483647 w 32"/>
                <a:gd name="T3" fmla="*/ 2147483647 h 31"/>
                <a:gd name="T4" fmla="*/ 2147483647 w 32"/>
                <a:gd name="T5" fmla="*/ 2147483647 h 31"/>
                <a:gd name="T6" fmla="*/ 2147483647 w 32"/>
                <a:gd name="T7" fmla="*/ 2147483647 h 31"/>
                <a:gd name="T8" fmla="*/ 2147483647 w 32"/>
                <a:gd name="T9" fmla="*/ 0 h 31"/>
                <a:gd name="T10" fmla="*/ 2147483647 w 32"/>
                <a:gd name="T11" fmla="*/ 2147483647 h 31"/>
                <a:gd name="T12" fmla="*/ 0 w 32"/>
                <a:gd name="T13" fmla="*/ 2147483647 h 31"/>
                <a:gd name="T14" fmla="*/ 0 60000 65536"/>
                <a:gd name="T15" fmla="*/ 0 60000 65536"/>
                <a:gd name="T16" fmla="*/ 0 60000 65536"/>
                <a:gd name="T17" fmla="*/ 0 60000 65536"/>
                <a:gd name="T18" fmla="*/ 0 60000 65536"/>
                <a:gd name="T19" fmla="*/ 0 60000 65536"/>
                <a:gd name="T20" fmla="*/ 0 60000 65536"/>
                <a:gd name="T21" fmla="*/ 0 w 32"/>
                <a:gd name="T22" fmla="*/ 0 h 31"/>
                <a:gd name="T23" fmla="*/ 32 w 32"/>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1">
                  <a:moveTo>
                    <a:pt x="0" y="12"/>
                  </a:moveTo>
                  <a:lnTo>
                    <a:pt x="4" y="27"/>
                  </a:lnTo>
                  <a:lnTo>
                    <a:pt x="17" y="31"/>
                  </a:lnTo>
                  <a:lnTo>
                    <a:pt x="28" y="22"/>
                  </a:lnTo>
                  <a:lnTo>
                    <a:pt x="32" y="0"/>
                  </a:lnTo>
                  <a:lnTo>
                    <a:pt x="11" y="2"/>
                  </a:lnTo>
                  <a:lnTo>
                    <a:pt x="0" y="1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3" name="Freeform 488"/>
            <p:cNvSpPr>
              <a:spLocks/>
            </p:cNvSpPr>
            <p:nvPr/>
          </p:nvSpPr>
          <p:spPr bwMode="auto">
            <a:xfrm>
              <a:off x="7415213" y="3081363"/>
              <a:ext cx="36512" cy="92075"/>
            </a:xfrm>
            <a:custGeom>
              <a:avLst/>
              <a:gdLst>
                <a:gd name="T0" fmla="*/ 0 w 20"/>
                <a:gd name="T1" fmla="*/ 2147483647 h 59"/>
                <a:gd name="T2" fmla="*/ 2147483647 w 20"/>
                <a:gd name="T3" fmla="*/ 2147483647 h 59"/>
                <a:gd name="T4" fmla="*/ 2147483647 w 20"/>
                <a:gd name="T5" fmla="*/ 2147483647 h 59"/>
                <a:gd name="T6" fmla="*/ 2147483647 w 20"/>
                <a:gd name="T7" fmla="*/ 2147483647 h 59"/>
                <a:gd name="T8" fmla="*/ 2147483647 w 20"/>
                <a:gd name="T9" fmla="*/ 0 h 59"/>
                <a:gd name="T10" fmla="*/ 2147483647 w 20"/>
                <a:gd name="T11" fmla="*/ 2147483647 h 59"/>
                <a:gd name="T12" fmla="*/ 0 w 20"/>
                <a:gd name="T13" fmla="*/ 2147483647 h 59"/>
                <a:gd name="T14" fmla="*/ 0 60000 65536"/>
                <a:gd name="T15" fmla="*/ 0 60000 65536"/>
                <a:gd name="T16" fmla="*/ 0 60000 65536"/>
                <a:gd name="T17" fmla="*/ 0 60000 65536"/>
                <a:gd name="T18" fmla="*/ 0 60000 65536"/>
                <a:gd name="T19" fmla="*/ 0 60000 65536"/>
                <a:gd name="T20" fmla="*/ 0 60000 65536"/>
                <a:gd name="T21" fmla="*/ 0 w 20"/>
                <a:gd name="T22" fmla="*/ 0 h 59"/>
                <a:gd name="T23" fmla="*/ 20 w 20"/>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59">
                  <a:moveTo>
                    <a:pt x="0" y="28"/>
                  </a:moveTo>
                  <a:lnTo>
                    <a:pt x="4" y="47"/>
                  </a:lnTo>
                  <a:lnTo>
                    <a:pt x="13" y="59"/>
                  </a:lnTo>
                  <a:lnTo>
                    <a:pt x="20" y="3"/>
                  </a:lnTo>
                  <a:lnTo>
                    <a:pt x="16" y="0"/>
                  </a:lnTo>
                  <a:lnTo>
                    <a:pt x="9" y="5"/>
                  </a:lnTo>
                  <a:lnTo>
                    <a:pt x="0" y="2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4" name="Freeform 489"/>
            <p:cNvSpPr>
              <a:spLocks/>
            </p:cNvSpPr>
            <p:nvPr/>
          </p:nvSpPr>
          <p:spPr bwMode="auto">
            <a:xfrm>
              <a:off x="7415213" y="3081363"/>
              <a:ext cx="36512" cy="92075"/>
            </a:xfrm>
            <a:custGeom>
              <a:avLst/>
              <a:gdLst>
                <a:gd name="T0" fmla="*/ 0 w 20"/>
                <a:gd name="T1" fmla="*/ 2147483647 h 59"/>
                <a:gd name="T2" fmla="*/ 2147483647 w 20"/>
                <a:gd name="T3" fmla="*/ 2147483647 h 59"/>
                <a:gd name="T4" fmla="*/ 2147483647 w 20"/>
                <a:gd name="T5" fmla="*/ 2147483647 h 59"/>
                <a:gd name="T6" fmla="*/ 2147483647 w 20"/>
                <a:gd name="T7" fmla="*/ 2147483647 h 59"/>
                <a:gd name="T8" fmla="*/ 2147483647 w 20"/>
                <a:gd name="T9" fmla="*/ 0 h 59"/>
                <a:gd name="T10" fmla="*/ 2147483647 w 20"/>
                <a:gd name="T11" fmla="*/ 2147483647 h 59"/>
                <a:gd name="T12" fmla="*/ 0 w 20"/>
                <a:gd name="T13" fmla="*/ 2147483647 h 59"/>
                <a:gd name="T14" fmla="*/ 0 60000 65536"/>
                <a:gd name="T15" fmla="*/ 0 60000 65536"/>
                <a:gd name="T16" fmla="*/ 0 60000 65536"/>
                <a:gd name="T17" fmla="*/ 0 60000 65536"/>
                <a:gd name="T18" fmla="*/ 0 60000 65536"/>
                <a:gd name="T19" fmla="*/ 0 60000 65536"/>
                <a:gd name="T20" fmla="*/ 0 60000 65536"/>
                <a:gd name="T21" fmla="*/ 0 w 20"/>
                <a:gd name="T22" fmla="*/ 0 h 59"/>
                <a:gd name="T23" fmla="*/ 20 w 20"/>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59">
                  <a:moveTo>
                    <a:pt x="0" y="28"/>
                  </a:moveTo>
                  <a:lnTo>
                    <a:pt x="4" y="47"/>
                  </a:lnTo>
                  <a:lnTo>
                    <a:pt x="13" y="59"/>
                  </a:lnTo>
                  <a:lnTo>
                    <a:pt x="20" y="3"/>
                  </a:lnTo>
                  <a:lnTo>
                    <a:pt x="16" y="0"/>
                  </a:lnTo>
                  <a:lnTo>
                    <a:pt x="9" y="5"/>
                  </a:lnTo>
                  <a:lnTo>
                    <a:pt x="0" y="2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5" name="Freeform 490"/>
            <p:cNvSpPr>
              <a:spLocks/>
            </p:cNvSpPr>
            <p:nvPr/>
          </p:nvSpPr>
          <p:spPr bwMode="auto">
            <a:xfrm>
              <a:off x="7575550" y="2846413"/>
              <a:ext cx="68263" cy="77787"/>
            </a:xfrm>
            <a:custGeom>
              <a:avLst/>
              <a:gdLst>
                <a:gd name="T0" fmla="*/ 0 w 38"/>
                <a:gd name="T1" fmla="*/ 2147483647 h 48"/>
                <a:gd name="T2" fmla="*/ 2147483647 w 38"/>
                <a:gd name="T3" fmla="*/ 2147483647 h 48"/>
                <a:gd name="T4" fmla="*/ 2147483647 w 38"/>
                <a:gd name="T5" fmla="*/ 2147483647 h 48"/>
                <a:gd name="T6" fmla="*/ 2147483647 w 38"/>
                <a:gd name="T7" fmla="*/ 2147483647 h 48"/>
                <a:gd name="T8" fmla="*/ 2147483647 w 38"/>
                <a:gd name="T9" fmla="*/ 2147483647 h 48"/>
                <a:gd name="T10" fmla="*/ 2147483647 w 38"/>
                <a:gd name="T11" fmla="*/ 2147483647 h 48"/>
                <a:gd name="T12" fmla="*/ 2147483647 w 38"/>
                <a:gd name="T13" fmla="*/ 2147483647 h 48"/>
                <a:gd name="T14" fmla="*/ 2147483647 w 38"/>
                <a:gd name="T15" fmla="*/ 2147483647 h 48"/>
                <a:gd name="T16" fmla="*/ 2147483647 w 38"/>
                <a:gd name="T17" fmla="*/ 2147483647 h 48"/>
                <a:gd name="T18" fmla="*/ 2147483647 w 38"/>
                <a:gd name="T19" fmla="*/ 2147483647 h 48"/>
                <a:gd name="T20" fmla="*/ 2147483647 w 38"/>
                <a:gd name="T21" fmla="*/ 0 h 48"/>
                <a:gd name="T22" fmla="*/ 0 w 38"/>
                <a:gd name="T23" fmla="*/ 214748364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48"/>
                <a:gd name="T38" fmla="*/ 38 w 38"/>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48">
                  <a:moveTo>
                    <a:pt x="0" y="10"/>
                  </a:moveTo>
                  <a:lnTo>
                    <a:pt x="7" y="18"/>
                  </a:lnTo>
                  <a:lnTo>
                    <a:pt x="12" y="18"/>
                  </a:lnTo>
                  <a:lnTo>
                    <a:pt x="12" y="12"/>
                  </a:lnTo>
                  <a:lnTo>
                    <a:pt x="18" y="18"/>
                  </a:lnTo>
                  <a:lnTo>
                    <a:pt x="22" y="44"/>
                  </a:lnTo>
                  <a:lnTo>
                    <a:pt x="31" y="48"/>
                  </a:lnTo>
                  <a:lnTo>
                    <a:pt x="38" y="41"/>
                  </a:lnTo>
                  <a:lnTo>
                    <a:pt x="38" y="16"/>
                  </a:lnTo>
                  <a:lnTo>
                    <a:pt x="28" y="3"/>
                  </a:lnTo>
                  <a:lnTo>
                    <a:pt x="10" y="0"/>
                  </a:lnTo>
                  <a:lnTo>
                    <a:pt x="0" y="10"/>
                  </a:lnTo>
                  <a:close/>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6" name="Freeform 491"/>
            <p:cNvSpPr>
              <a:spLocks/>
            </p:cNvSpPr>
            <p:nvPr/>
          </p:nvSpPr>
          <p:spPr bwMode="auto">
            <a:xfrm>
              <a:off x="7575550" y="2846413"/>
              <a:ext cx="68263" cy="77787"/>
            </a:xfrm>
            <a:custGeom>
              <a:avLst/>
              <a:gdLst>
                <a:gd name="T0" fmla="*/ 0 w 38"/>
                <a:gd name="T1" fmla="*/ 2147483647 h 48"/>
                <a:gd name="T2" fmla="*/ 2147483647 w 38"/>
                <a:gd name="T3" fmla="*/ 2147483647 h 48"/>
                <a:gd name="T4" fmla="*/ 2147483647 w 38"/>
                <a:gd name="T5" fmla="*/ 2147483647 h 48"/>
                <a:gd name="T6" fmla="*/ 2147483647 w 38"/>
                <a:gd name="T7" fmla="*/ 2147483647 h 48"/>
                <a:gd name="T8" fmla="*/ 2147483647 w 38"/>
                <a:gd name="T9" fmla="*/ 2147483647 h 48"/>
                <a:gd name="T10" fmla="*/ 2147483647 w 38"/>
                <a:gd name="T11" fmla="*/ 2147483647 h 48"/>
                <a:gd name="T12" fmla="*/ 2147483647 w 38"/>
                <a:gd name="T13" fmla="*/ 2147483647 h 48"/>
                <a:gd name="T14" fmla="*/ 2147483647 w 38"/>
                <a:gd name="T15" fmla="*/ 2147483647 h 48"/>
                <a:gd name="T16" fmla="*/ 2147483647 w 38"/>
                <a:gd name="T17" fmla="*/ 2147483647 h 48"/>
                <a:gd name="T18" fmla="*/ 2147483647 w 38"/>
                <a:gd name="T19" fmla="*/ 2147483647 h 48"/>
                <a:gd name="T20" fmla="*/ 2147483647 w 38"/>
                <a:gd name="T21" fmla="*/ 0 h 48"/>
                <a:gd name="T22" fmla="*/ 0 w 38"/>
                <a:gd name="T23" fmla="*/ 214748364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48"/>
                <a:gd name="T38" fmla="*/ 38 w 38"/>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48">
                  <a:moveTo>
                    <a:pt x="0" y="10"/>
                  </a:moveTo>
                  <a:lnTo>
                    <a:pt x="7" y="18"/>
                  </a:lnTo>
                  <a:lnTo>
                    <a:pt x="12" y="18"/>
                  </a:lnTo>
                  <a:lnTo>
                    <a:pt x="12" y="12"/>
                  </a:lnTo>
                  <a:lnTo>
                    <a:pt x="18" y="18"/>
                  </a:lnTo>
                  <a:lnTo>
                    <a:pt x="22" y="44"/>
                  </a:lnTo>
                  <a:lnTo>
                    <a:pt x="31" y="48"/>
                  </a:lnTo>
                  <a:lnTo>
                    <a:pt x="38" y="41"/>
                  </a:lnTo>
                  <a:lnTo>
                    <a:pt x="38" y="16"/>
                  </a:lnTo>
                  <a:lnTo>
                    <a:pt x="28" y="3"/>
                  </a:lnTo>
                  <a:lnTo>
                    <a:pt x="10" y="0"/>
                  </a:lnTo>
                  <a:lnTo>
                    <a:pt x="0" y="10"/>
                  </a:lnTo>
                </a:path>
              </a:pathLst>
            </a:custGeom>
            <a:solidFill>
              <a:srgbClr val="8238BA"/>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7" name="Freeform 492"/>
            <p:cNvSpPr>
              <a:spLocks/>
            </p:cNvSpPr>
            <p:nvPr/>
          </p:nvSpPr>
          <p:spPr bwMode="auto">
            <a:xfrm>
              <a:off x="7643813" y="2832125"/>
              <a:ext cx="57150" cy="41275"/>
            </a:xfrm>
            <a:custGeom>
              <a:avLst/>
              <a:gdLst>
                <a:gd name="T0" fmla="*/ 0 w 32"/>
                <a:gd name="T1" fmla="*/ 2147483647 h 27"/>
                <a:gd name="T2" fmla="*/ 2147483647 w 32"/>
                <a:gd name="T3" fmla="*/ 2147483647 h 27"/>
                <a:gd name="T4" fmla="*/ 2147483647 w 32"/>
                <a:gd name="T5" fmla="*/ 2147483647 h 27"/>
                <a:gd name="T6" fmla="*/ 2147483647 w 32"/>
                <a:gd name="T7" fmla="*/ 2147483647 h 27"/>
                <a:gd name="T8" fmla="*/ 2147483647 w 32"/>
                <a:gd name="T9" fmla="*/ 2147483647 h 27"/>
                <a:gd name="T10" fmla="*/ 2147483647 w 32"/>
                <a:gd name="T11" fmla="*/ 2147483647 h 27"/>
                <a:gd name="T12" fmla="*/ 2147483647 w 32"/>
                <a:gd name="T13" fmla="*/ 2147483647 h 27"/>
                <a:gd name="T14" fmla="*/ 2147483647 w 32"/>
                <a:gd name="T15" fmla="*/ 0 h 27"/>
                <a:gd name="T16" fmla="*/ 2147483647 w 32"/>
                <a:gd name="T17" fmla="*/ 2147483647 h 27"/>
                <a:gd name="T18" fmla="*/ 2147483647 w 32"/>
                <a:gd name="T19" fmla="*/ 2147483647 h 27"/>
                <a:gd name="T20" fmla="*/ 0 w 32"/>
                <a:gd name="T21" fmla="*/ 2147483647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27"/>
                <a:gd name="T35" fmla="*/ 32 w 32"/>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27">
                  <a:moveTo>
                    <a:pt x="0" y="16"/>
                  </a:moveTo>
                  <a:lnTo>
                    <a:pt x="14" y="27"/>
                  </a:lnTo>
                  <a:lnTo>
                    <a:pt x="15" y="16"/>
                  </a:lnTo>
                  <a:lnTo>
                    <a:pt x="21" y="15"/>
                  </a:lnTo>
                  <a:lnTo>
                    <a:pt x="26" y="19"/>
                  </a:lnTo>
                  <a:lnTo>
                    <a:pt x="32" y="9"/>
                  </a:lnTo>
                  <a:lnTo>
                    <a:pt x="28" y="2"/>
                  </a:lnTo>
                  <a:lnTo>
                    <a:pt x="14" y="0"/>
                  </a:lnTo>
                  <a:lnTo>
                    <a:pt x="12" y="6"/>
                  </a:lnTo>
                  <a:lnTo>
                    <a:pt x="4" y="5"/>
                  </a:lnTo>
                  <a:lnTo>
                    <a:pt x="0" y="16"/>
                  </a:lnTo>
                  <a:close/>
                </a:path>
              </a:pathLst>
            </a:custGeom>
            <a:solidFill>
              <a:srgbClr val="8238BA"/>
            </a:solid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8" name="Freeform 493"/>
            <p:cNvSpPr>
              <a:spLocks/>
            </p:cNvSpPr>
            <p:nvPr/>
          </p:nvSpPr>
          <p:spPr bwMode="auto">
            <a:xfrm>
              <a:off x="7643813" y="2832125"/>
              <a:ext cx="57150" cy="41275"/>
            </a:xfrm>
            <a:custGeom>
              <a:avLst/>
              <a:gdLst>
                <a:gd name="T0" fmla="*/ 0 w 32"/>
                <a:gd name="T1" fmla="*/ 2147483647 h 27"/>
                <a:gd name="T2" fmla="*/ 2147483647 w 32"/>
                <a:gd name="T3" fmla="*/ 2147483647 h 27"/>
                <a:gd name="T4" fmla="*/ 2147483647 w 32"/>
                <a:gd name="T5" fmla="*/ 2147483647 h 27"/>
                <a:gd name="T6" fmla="*/ 2147483647 w 32"/>
                <a:gd name="T7" fmla="*/ 2147483647 h 27"/>
                <a:gd name="T8" fmla="*/ 2147483647 w 32"/>
                <a:gd name="T9" fmla="*/ 2147483647 h 27"/>
                <a:gd name="T10" fmla="*/ 2147483647 w 32"/>
                <a:gd name="T11" fmla="*/ 2147483647 h 27"/>
                <a:gd name="T12" fmla="*/ 2147483647 w 32"/>
                <a:gd name="T13" fmla="*/ 2147483647 h 27"/>
                <a:gd name="T14" fmla="*/ 2147483647 w 32"/>
                <a:gd name="T15" fmla="*/ 0 h 27"/>
                <a:gd name="T16" fmla="*/ 2147483647 w 32"/>
                <a:gd name="T17" fmla="*/ 2147483647 h 27"/>
                <a:gd name="T18" fmla="*/ 2147483647 w 32"/>
                <a:gd name="T19" fmla="*/ 2147483647 h 27"/>
                <a:gd name="T20" fmla="*/ 0 w 32"/>
                <a:gd name="T21" fmla="*/ 2147483647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27"/>
                <a:gd name="T35" fmla="*/ 32 w 32"/>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27">
                  <a:moveTo>
                    <a:pt x="0" y="16"/>
                  </a:moveTo>
                  <a:lnTo>
                    <a:pt x="14" y="27"/>
                  </a:lnTo>
                  <a:lnTo>
                    <a:pt x="15" y="16"/>
                  </a:lnTo>
                  <a:lnTo>
                    <a:pt x="21" y="15"/>
                  </a:lnTo>
                  <a:lnTo>
                    <a:pt x="26" y="19"/>
                  </a:lnTo>
                  <a:lnTo>
                    <a:pt x="32" y="9"/>
                  </a:lnTo>
                  <a:lnTo>
                    <a:pt x="28" y="2"/>
                  </a:lnTo>
                  <a:lnTo>
                    <a:pt x="14" y="0"/>
                  </a:lnTo>
                  <a:lnTo>
                    <a:pt x="12" y="6"/>
                  </a:lnTo>
                  <a:lnTo>
                    <a:pt x="4" y="5"/>
                  </a:lnTo>
                  <a:lnTo>
                    <a:pt x="0" y="16"/>
                  </a:lnTo>
                </a:path>
              </a:pathLst>
            </a:custGeom>
            <a:solidFill>
              <a:srgbClr val="8238BA"/>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39" name="Freeform 494"/>
            <p:cNvSpPr>
              <a:spLocks/>
            </p:cNvSpPr>
            <p:nvPr/>
          </p:nvSpPr>
          <p:spPr bwMode="auto">
            <a:xfrm>
              <a:off x="7596188" y="2633688"/>
              <a:ext cx="233362" cy="222250"/>
            </a:xfrm>
            <a:custGeom>
              <a:avLst/>
              <a:gdLst>
                <a:gd name="T0" fmla="*/ 0 w 130"/>
                <a:gd name="T1" fmla="*/ 2147483647 h 143"/>
                <a:gd name="T2" fmla="*/ 2147483647 w 130"/>
                <a:gd name="T3" fmla="*/ 2147483647 h 143"/>
                <a:gd name="T4" fmla="*/ 2147483647 w 130"/>
                <a:gd name="T5" fmla="*/ 2147483647 h 143"/>
                <a:gd name="T6" fmla="*/ 2147483647 w 130"/>
                <a:gd name="T7" fmla="*/ 2147483647 h 143"/>
                <a:gd name="T8" fmla="*/ 2147483647 w 130"/>
                <a:gd name="T9" fmla="*/ 2147483647 h 143"/>
                <a:gd name="T10" fmla="*/ 2147483647 w 130"/>
                <a:gd name="T11" fmla="*/ 2147483647 h 143"/>
                <a:gd name="T12" fmla="*/ 2147483647 w 130"/>
                <a:gd name="T13" fmla="*/ 2147483647 h 143"/>
                <a:gd name="T14" fmla="*/ 2147483647 w 130"/>
                <a:gd name="T15" fmla="*/ 2147483647 h 143"/>
                <a:gd name="T16" fmla="*/ 2147483647 w 130"/>
                <a:gd name="T17" fmla="*/ 2147483647 h 143"/>
                <a:gd name="T18" fmla="*/ 2147483647 w 130"/>
                <a:gd name="T19" fmla="*/ 2147483647 h 143"/>
                <a:gd name="T20" fmla="*/ 2147483647 w 130"/>
                <a:gd name="T21" fmla="*/ 2147483647 h 143"/>
                <a:gd name="T22" fmla="*/ 2147483647 w 130"/>
                <a:gd name="T23" fmla="*/ 2147483647 h 143"/>
                <a:gd name="T24" fmla="*/ 2147483647 w 130"/>
                <a:gd name="T25" fmla="*/ 2147483647 h 143"/>
                <a:gd name="T26" fmla="*/ 2147483647 w 130"/>
                <a:gd name="T27" fmla="*/ 2147483647 h 143"/>
                <a:gd name="T28" fmla="*/ 2147483647 w 130"/>
                <a:gd name="T29" fmla="*/ 2147483647 h 143"/>
                <a:gd name="T30" fmla="*/ 2147483647 w 130"/>
                <a:gd name="T31" fmla="*/ 2147483647 h 143"/>
                <a:gd name="T32" fmla="*/ 2147483647 w 130"/>
                <a:gd name="T33" fmla="*/ 2147483647 h 143"/>
                <a:gd name="T34" fmla="*/ 2147483647 w 130"/>
                <a:gd name="T35" fmla="*/ 2147483647 h 143"/>
                <a:gd name="T36" fmla="*/ 2147483647 w 130"/>
                <a:gd name="T37" fmla="*/ 2147483647 h 143"/>
                <a:gd name="T38" fmla="*/ 2147483647 w 130"/>
                <a:gd name="T39" fmla="*/ 2147483647 h 143"/>
                <a:gd name="T40" fmla="*/ 2147483647 w 130"/>
                <a:gd name="T41" fmla="*/ 2147483647 h 143"/>
                <a:gd name="T42" fmla="*/ 2147483647 w 130"/>
                <a:gd name="T43" fmla="*/ 2147483647 h 143"/>
                <a:gd name="T44" fmla="*/ 2147483647 w 130"/>
                <a:gd name="T45" fmla="*/ 2147483647 h 143"/>
                <a:gd name="T46" fmla="*/ 2147483647 w 130"/>
                <a:gd name="T47" fmla="*/ 2147483647 h 143"/>
                <a:gd name="T48" fmla="*/ 2147483647 w 130"/>
                <a:gd name="T49" fmla="*/ 2147483647 h 143"/>
                <a:gd name="T50" fmla="*/ 2147483647 w 130"/>
                <a:gd name="T51" fmla="*/ 0 h 143"/>
                <a:gd name="T52" fmla="*/ 2147483647 w 130"/>
                <a:gd name="T53" fmla="*/ 2147483647 h 143"/>
                <a:gd name="T54" fmla="*/ 2147483647 w 130"/>
                <a:gd name="T55" fmla="*/ 2147483647 h 143"/>
                <a:gd name="T56" fmla="*/ 2147483647 w 130"/>
                <a:gd name="T57" fmla="*/ 2147483647 h 143"/>
                <a:gd name="T58" fmla="*/ 2147483647 w 130"/>
                <a:gd name="T59" fmla="*/ 2147483647 h 143"/>
                <a:gd name="T60" fmla="*/ 2147483647 w 130"/>
                <a:gd name="T61" fmla="*/ 2147483647 h 143"/>
                <a:gd name="T62" fmla="*/ 2147483647 w 130"/>
                <a:gd name="T63" fmla="*/ 2147483647 h 143"/>
                <a:gd name="T64" fmla="*/ 2147483647 w 130"/>
                <a:gd name="T65" fmla="*/ 2147483647 h 143"/>
                <a:gd name="T66" fmla="*/ 2147483647 w 130"/>
                <a:gd name="T67" fmla="*/ 2147483647 h 143"/>
                <a:gd name="T68" fmla="*/ 2147483647 w 130"/>
                <a:gd name="T69" fmla="*/ 2147483647 h 143"/>
                <a:gd name="T70" fmla="*/ 2147483647 w 130"/>
                <a:gd name="T71" fmla="*/ 2147483647 h 143"/>
                <a:gd name="T72" fmla="*/ 2147483647 w 130"/>
                <a:gd name="T73" fmla="*/ 2147483647 h 143"/>
                <a:gd name="T74" fmla="*/ 0 w 130"/>
                <a:gd name="T75" fmla="*/ 2147483647 h 1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0"/>
                <a:gd name="T115" fmla="*/ 0 h 143"/>
                <a:gd name="T116" fmla="*/ 130 w 130"/>
                <a:gd name="T117" fmla="*/ 143 h 1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0" h="143">
                  <a:moveTo>
                    <a:pt x="0" y="126"/>
                  </a:moveTo>
                  <a:lnTo>
                    <a:pt x="3" y="133"/>
                  </a:lnTo>
                  <a:lnTo>
                    <a:pt x="20" y="133"/>
                  </a:lnTo>
                  <a:lnTo>
                    <a:pt x="21" y="127"/>
                  </a:lnTo>
                  <a:lnTo>
                    <a:pt x="48" y="117"/>
                  </a:lnTo>
                  <a:lnTo>
                    <a:pt x="64" y="119"/>
                  </a:lnTo>
                  <a:lnTo>
                    <a:pt x="65" y="133"/>
                  </a:lnTo>
                  <a:lnTo>
                    <a:pt x="76" y="143"/>
                  </a:lnTo>
                  <a:lnTo>
                    <a:pt x="83" y="126"/>
                  </a:lnTo>
                  <a:lnTo>
                    <a:pt x="79" y="120"/>
                  </a:lnTo>
                  <a:lnTo>
                    <a:pt x="79" y="114"/>
                  </a:lnTo>
                  <a:lnTo>
                    <a:pt x="89" y="122"/>
                  </a:lnTo>
                  <a:lnTo>
                    <a:pt x="102" y="122"/>
                  </a:lnTo>
                  <a:lnTo>
                    <a:pt x="106" y="113"/>
                  </a:lnTo>
                  <a:lnTo>
                    <a:pt x="111" y="122"/>
                  </a:lnTo>
                  <a:lnTo>
                    <a:pt x="110" y="110"/>
                  </a:lnTo>
                  <a:lnTo>
                    <a:pt x="118" y="105"/>
                  </a:lnTo>
                  <a:lnTo>
                    <a:pt x="123" y="116"/>
                  </a:lnTo>
                  <a:lnTo>
                    <a:pt x="128" y="111"/>
                  </a:lnTo>
                  <a:lnTo>
                    <a:pt x="130" y="101"/>
                  </a:lnTo>
                  <a:lnTo>
                    <a:pt x="113" y="60"/>
                  </a:lnTo>
                  <a:lnTo>
                    <a:pt x="114" y="56"/>
                  </a:lnTo>
                  <a:lnTo>
                    <a:pt x="120" y="56"/>
                  </a:lnTo>
                  <a:lnTo>
                    <a:pt x="117" y="43"/>
                  </a:lnTo>
                  <a:lnTo>
                    <a:pt x="92" y="3"/>
                  </a:lnTo>
                  <a:lnTo>
                    <a:pt x="80" y="0"/>
                  </a:lnTo>
                  <a:lnTo>
                    <a:pt x="90" y="11"/>
                  </a:lnTo>
                  <a:lnTo>
                    <a:pt x="79" y="5"/>
                  </a:lnTo>
                  <a:lnTo>
                    <a:pt x="90" y="44"/>
                  </a:lnTo>
                  <a:lnTo>
                    <a:pt x="86" y="72"/>
                  </a:lnTo>
                  <a:lnTo>
                    <a:pt x="69" y="84"/>
                  </a:lnTo>
                  <a:lnTo>
                    <a:pt x="65" y="70"/>
                  </a:lnTo>
                  <a:lnTo>
                    <a:pt x="62" y="75"/>
                  </a:lnTo>
                  <a:lnTo>
                    <a:pt x="64" y="103"/>
                  </a:lnTo>
                  <a:lnTo>
                    <a:pt x="61" y="105"/>
                  </a:lnTo>
                  <a:lnTo>
                    <a:pt x="52" y="101"/>
                  </a:lnTo>
                  <a:lnTo>
                    <a:pt x="19" y="105"/>
                  </a:lnTo>
                  <a:lnTo>
                    <a:pt x="0" y="126"/>
                  </a:lnTo>
                  <a:close/>
                </a:path>
              </a:pathLst>
            </a:custGeom>
            <a:solidFill>
              <a:srgbClr val="8238BA"/>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0" name="Freeform 495"/>
            <p:cNvSpPr>
              <a:spLocks/>
            </p:cNvSpPr>
            <p:nvPr/>
          </p:nvSpPr>
          <p:spPr bwMode="auto">
            <a:xfrm>
              <a:off x="7596188" y="2633688"/>
              <a:ext cx="233362" cy="222250"/>
            </a:xfrm>
            <a:custGeom>
              <a:avLst/>
              <a:gdLst>
                <a:gd name="T0" fmla="*/ 0 w 130"/>
                <a:gd name="T1" fmla="*/ 2147483647 h 143"/>
                <a:gd name="T2" fmla="*/ 2147483647 w 130"/>
                <a:gd name="T3" fmla="*/ 2147483647 h 143"/>
                <a:gd name="T4" fmla="*/ 2147483647 w 130"/>
                <a:gd name="T5" fmla="*/ 2147483647 h 143"/>
                <a:gd name="T6" fmla="*/ 2147483647 w 130"/>
                <a:gd name="T7" fmla="*/ 2147483647 h 143"/>
                <a:gd name="T8" fmla="*/ 2147483647 w 130"/>
                <a:gd name="T9" fmla="*/ 2147483647 h 143"/>
                <a:gd name="T10" fmla="*/ 2147483647 w 130"/>
                <a:gd name="T11" fmla="*/ 2147483647 h 143"/>
                <a:gd name="T12" fmla="*/ 2147483647 w 130"/>
                <a:gd name="T13" fmla="*/ 2147483647 h 143"/>
                <a:gd name="T14" fmla="*/ 2147483647 w 130"/>
                <a:gd name="T15" fmla="*/ 2147483647 h 143"/>
                <a:gd name="T16" fmla="*/ 2147483647 w 130"/>
                <a:gd name="T17" fmla="*/ 2147483647 h 143"/>
                <a:gd name="T18" fmla="*/ 2147483647 w 130"/>
                <a:gd name="T19" fmla="*/ 2147483647 h 143"/>
                <a:gd name="T20" fmla="*/ 2147483647 w 130"/>
                <a:gd name="T21" fmla="*/ 2147483647 h 143"/>
                <a:gd name="T22" fmla="*/ 2147483647 w 130"/>
                <a:gd name="T23" fmla="*/ 2147483647 h 143"/>
                <a:gd name="T24" fmla="*/ 2147483647 w 130"/>
                <a:gd name="T25" fmla="*/ 2147483647 h 143"/>
                <a:gd name="T26" fmla="*/ 2147483647 w 130"/>
                <a:gd name="T27" fmla="*/ 2147483647 h 143"/>
                <a:gd name="T28" fmla="*/ 2147483647 w 130"/>
                <a:gd name="T29" fmla="*/ 2147483647 h 143"/>
                <a:gd name="T30" fmla="*/ 2147483647 w 130"/>
                <a:gd name="T31" fmla="*/ 2147483647 h 143"/>
                <a:gd name="T32" fmla="*/ 2147483647 w 130"/>
                <a:gd name="T33" fmla="*/ 2147483647 h 143"/>
                <a:gd name="T34" fmla="*/ 2147483647 w 130"/>
                <a:gd name="T35" fmla="*/ 2147483647 h 143"/>
                <a:gd name="T36" fmla="*/ 2147483647 w 130"/>
                <a:gd name="T37" fmla="*/ 2147483647 h 143"/>
                <a:gd name="T38" fmla="*/ 2147483647 w 130"/>
                <a:gd name="T39" fmla="*/ 2147483647 h 143"/>
                <a:gd name="T40" fmla="*/ 2147483647 w 130"/>
                <a:gd name="T41" fmla="*/ 2147483647 h 143"/>
                <a:gd name="T42" fmla="*/ 2147483647 w 130"/>
                <a:gd name="T43" fmla="*/ 2147483647 h 143"/>
                <a:gd name="T44" fmla="*/ 2147483647 w 130"/>
                <a:gd name="T45" fmla="*/ 2147483647 h 143"/>
                <a:gd name="T46" fmla="*/ 2147483647 w 130"/>
                <a:gd name="T47" fmla="*/ 2147483647 h 143"/>
                <a:gd name="T48" fmla="*/ 2147483647 w 130"/>
                <a:gd name="T49" fmla="*/ 2147483647 h 143"/>
                <a:gd name="T50" fmla="*/ 2147483647 w 130"/>
                <a:gd name="T51" fmla="*/ 0 h 143"/>
                <a:gd name="T52" fmla="*/ 2147483647 w 130"/>
                <a:gd name="T53" fmla="*/ 2147483647 h 143"/>
                <a:gd name="T54" fmla="*/ 2147483647 w 130"/>
                <a:gd name="T55" fmla="*/ 2147483647 h 143"/>
                <a:gd name="T56" fmla="*/ 2147483647 w 130"/>
                <a:gd name="T57" fmla="*/ 2147483647 h 143"/>
                <a:gd name="T58" fmla="*/ 2147483647 w 130"/>
                <a:gd name="T59" fmla="*/ 2147483647 h 143"/>
                <a:gd name="T60" fmla="*/ 2147483647 w 130"/>
                <a:gd name="T61" fmla="*/ 2147483647 h 143"/>
                <a:gd name="T62" fmla="*/ 2147483647 w 130"/>
                <a:gd name="T63" fmla="*/ 2147483647 h 143"/>
                <a:gd name="T64" fmla="*/ 2147483647 w 130"/>
                <a:gd name="T65" fmla="*/ 2147483647 h 143"/>
                <a:gd name="T66" fmla="*/ 2147483647 w 130"/>
                <a:gd name="T67" fmla="*/ 2147483647 h 143"/>
                <a:gd name="T68" fmla="*/ 2147483647 w 130"/>
                <a:gd name="T69" fmla="*/ 2147483647 h 143"/>
                <a:gd name="T70" fmla="*/ 2147483647 w 130"/>
                <a:gd name="T71" fmla="*/ 2147483647 h 143"/>
                <a:gd name="T72" fmla="*/ 2147483647 w 130"/>
                <a:gd name="T73" fmla="*/ 2147483647 h 143"/>
                <a:gd name="T74" fmla="*/ 0 w 130"/>
                <a:gd name="T75" fmla="*/ 2147483647 h 1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0"/>
                <a:gd name="T115" fmla="*/ 0 h 143"/>
                <a:gd name="T116" fmla="*/ 130 w 130"/>
                <a:gd name="T117" fmla="*/ 143 h 1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0" h="143">
                  <a:moveTo>
                    <a:pt x="0" y="126"/>
                  </a:moveTo>
                  <a:lnTo>
                    <a:pt x="3" y="133"/>
                  </a:lnTo>
                  <a:lnTo>
                    <a:pt x="20" y="133"/>
                  </a:lnTo>
                  <a:lnTo>
                    <a:pt x="21" y="127"/>
                  </a:lnTo>
                  <a:lnTo>
                    <a:pt x="48" y="117"/>
                  </a:lnTo>
                  <a:lnTo>
                    <a:pt x="64" y="119"/>
                  </a:lnTo>
                  <a:lnTo>
                    <a:pt x="65" y="133"/>
                  </a:lnTo>
                  <a:lnTo>
                    <a:pt x="76" y="143"/>
                  </a:lnTo>
                  <a:lnTo>
                    <a:pt x="83" y="126"/>
                  </a:lnTo>
                  <a:lnTo>
                    <a:pt x="79" y="120"/>
                  </a:lnTo>
                  <a:lnTo>
                    <a:pt x="79" y="114"/>
                  </a:lnTo>
                  <a:lnTo>
                    <a:pt x="89" y="122"/>
                  </a:lnTo>
                  <a:lnTo>
                    <a:pt x="102" y="122"/>
                  </a:lnTo>
                  <a:lnTo>
                    <a:pt x="106" y="113"/>
                  </a:lnTo>
                  <a:lnTo>
                    <a:pt x="111" y="122"/>
                  </a:lnTo>
                  <a:lnTo>
                    <a:pt x="110" y="110"/>
                  </a:lnTo>
                  <a:lnTo>
                    <a:pt x="118" y="105"/>
                  </a:lnTo>
                  <a:lnTo>
                    <a:pt x="123" y="116"/>
                  </a:lnTo>
                  <a:lnTo>
                    <a:pt x="128" y="111"/>
                  </a:lnTo>
                  <a:lnTo>
                    <a:pt x="130" y="101"/>
                  </a:lnTo>
                  <a:lnTo>
                    <a:pt x="113" y="60"/>
                  </a:lnTo>
                  <a:lnTo>
                    <a:pt x="114" y="56"/>
                  </a:lnTo>
                  <a:lnTo>
                    <a:pt x="120" y="56"/>
                  </a:lnTo>
                  <a:lnTo>
                    <a:pt x="117" y="43"/>
                  </a:lnTo>
                  <a:lnTo>
                    <a:pt x="92" y="3"/>
                  </a:lnTo>
                  <a:lnTo>
                    <a:pt x="80" y="0"/>
                  </a:lnTo>
                  <a:lnTo>
                    <a:pt x="90" y="11"/>
                  </a:lnTo>
                  <a:lnTo>
                    <a:pt x="79" y="5"/>
                  </a:lnTo>
                  <a:lnTo>
                    <a:pt x="90" y="44"/>
                  </a:lnTo>
                  <a:lnTo>
                    <a:pt x="86" y="72"/>
                  </a:lnTo>
                  <a:lnTo>
                    <a:pt x="69" y="84"/>
                  </a:lnTo>
                  <a:lnTo>
                    <a:pt x="65" y="70"/>
                  </a:lnTo>
                  <a:lnTo>
                    <a:pt x="62" y="75"/>
                  </a:lnTo>
                  <a:lnTo>
                    <a:pt x="64" y="103"/>
                  </a:lnTo>
                  <a:lnTo>
                    <a:pt x="61" y="105"/>
                  </a:lnTo>
                  <a:lnTo>
                    <a:pt x="52" y="101"/>
                  </a:lnTo>
                  <a:lnTo>
                    <a:pt x="19" y="105"/>
                  </a:lnTo>
                  <a:lnTo>
                    <a:pt x="0" y="126"/>
                  </a:lnTo>
                </a:path>
              </a:pathLst>
            </a:custGeom>
            <a:solidFill>
              <a:srgbClr val="8238BA"/>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1" name="Freeform 496"/>
            <p:cNvSpPr>
              <a:spLocks/>
            </p:cNvSpPr>
            <p:nvPr/>
          </p:nvSpPr>
          <p:spPr bwMode="auto">
            <a:xfrm>
              <a:off x="7691438" y="2524150"/>
              <a:ext cx="139700" cy="111125"/>
            </a:xfrm>
            <a:custGeom>
              <a:avLst/>
              <a:gdLst>
                <a:gd name="T0" fmla="*/ 2147483647 w 79"/>
                <a:gd name="T1" fmla="*/ 2147483647 h 72"/>
                <a:gd name="T2" fmla="*/ 2147483647 w 79"/>
                <a:gd name="T3" fmla="*/ 2147483647 h 72"/>
                <a:gd name="T4" fmla="*/ 2147483647 w 79"/>
                <a:gd name="T5" fmla="*/ 2147483647 h 72"/>
                <a:gd name="T6" fmla="*/ 2147483647 w 79"/>
                <a:gd name="T7" fmla="*/ 2147483647 h 72"/>
                <a:gd name="T8" fmla="*/ 2147483647 w 79"/>
                <a:gd name="T9" fmla="*/ 2147483647 h 72"/>
                <a:gd name="T10" fmla="*/ 2147483647 w 79"/>
                <a:gd name="T11" fmla="*/ 2147483647 h 72"/>
                <a:gd name="T12" fmla="*/ 2147483647 w 79"/>
                <a:gd name="T13" fmla="*/ 2147483647 h 72"/>
                <a:gd name="T14" fmla="*/ 2147483647 w 79"/>
                <a:gd name="T15" fmla="*/ 2147483647 h 72"/>
                <a:gd name="T16" fmla="*/ 2147483647 w 79"/>
                <a:gd name="T17" fmla="*/ 2147483647 h 72"/>
                <a:gd name="T18" fmla="*/ 2147483647 w 79"/>
                <a:gd name="T19" fmla="*/ 2147483647 h 72"/>
                <a:gd name="T20" fmla="*/ 2147483647 w 79"/>
                <a:gd name="T21" fmla="*/ 2147483647 h 72"/>
                <a:gd name="T22" fmla="*/ 2147483647 w 79"/>
                <a:gd name="T23" fmla="*/ 2147483647 h 72"/>
                <a:gd name="T24" fmla="*/ 2147483647 w 79"/>
                <a:gd name="T25" fmla="*/ 2147483647 h 72"/>
                <a:gd name="T26" fmla="*/ 2147483647 w 79"/>
                <a:gd name="T27" fmla="*/ 2147483647 h 72"/>
                <a:gd name="T28" fmla="*/ 2147483647 w 79"/>
                <a:gd name="T29" fmla="*/ 2147483647 h 72"/>
                <a:gd name="T30" fmla="*/ 2147483647 w 79"/>
                <a:gd name="T31" fmla="*/ 0 h 72"/>
                <a:gd name="T32" fmla="*/ 0 w 79"/>
                <a:gd name="T33" fmla="*/ 2147483647 h 72"/>
                <a:gd name="T34" fmla="*/ 2147483647 w 79"/>
                <a:gd name="T35" fmla="*/ 2147483647 h 72"/>
                <a:gd name="T36" fmla="*/ 2147483647 w 79"/>
                <a:gd name="T37" fmla="*/ 2147483647 h 72"/>
                <a:gd name="T38" fmla="*/ 2147483647 w 79"/>
                <a:gd name="T39" fmla="*/ 2147483647 h 72"/>
                <a:gd name="T40" fmla="*/ 2147483647 w 79"/>
                <a:gd name="T41" fmla="*/ 2147483647 h 72"/>
                <a:gd name="T42" fmla="*/ 2147483647 w 79"/>
                <a:gd name="T43" fmla="*/ 2147483647 h 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9"/>
                <a:gd name="T67" fmla="*/ 0 h 72"/>
                <a:gd name="T68" fmla="*/ 79 w 79"/>
                <a:gd name="T69" fmla="*/ 72 h 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9" h="72">
                  <a:moveTo>
                    <a:pt x="6" y="51"/>
                  </a:moveTo>
                  <a:lnTo>
                    <a:pt x="19" y="72"/>
                  </a:lnTo>
                  <a:lnTo>
                    <a:pt x="28" y="65"/>
                  </a:lnTo>
                  <a:lnTo>
                    <a:pt x="13" y="53"/>
                  </a:lnTo>
                  <a:lnTo>
                    <a:pt x="23" y="56"/>
                  </a:lnTo>
                  <a:lnTo>
                    <a:pt x="33" y="51"/>
                  </a:lnTo>
                  <a:lnTo>
                    <a:pt x="58" y="62"/>
                  </a:lnTo>
                  <a:lnTo>
                    <a:pt x="61" y="43"/>
                  </a:lnTo>
                  <a:lnTo>
                    <a:pt x="69" y="46"/>
                  </a:lnTo>
                  <a:lnTo>
                    <a:pt x="79" y="37"/>
                  </a:lnTo>
                  <a:lnTo>
                    <a:pt x="72" y="38"/>
                  </a:lnTo>
                  <a:lnTo>
                    <a:pt x="64" y="31"/>
                  </a:lnTo>
                  <a:lnTo>
                    <a:pt x="62" y="22"/>
                  </a:lnTo>
                  <a:lnTo>
                    <a:pt x="58" y="29"/>
                  </a:lnTo>
                  <a:lnTo>
                    <a:pt x="40" y="24"/>
                  </a:lnTo>
                  <a:lnTo>
                    <a:pt x="3" y="0"/>
                  </a:lnTo>
                  <a:lnTo>
                    <a:pt x="0" y="5"/>
                  </a:lnTo>
                  <a:lnTo>
                    <a:pt x="9" y="13"/>
                  </a:lnTo>
                  <a:lnTo>
                    <a:pt x="19" y="41"/>
                  </a:lnTo>
                  <a:lnTo>
                    <a:pt x="6" y="40"/>
                  </a:lnTo>
                  <a:lnTo>
                    <a:pt x="10" y="46"/>
                  </a:lnTo>
                  <a:lnTo>
                    <a:pt x="6" y="5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2" name="Freeform 497"/>
            <p:cNvSpPr>
              <a:spLocks/>
            </p:cNvSpPr>
            <p:nvPr/>
          </p:nvSpPr>
          <p:spPr bwMode="auto">
            <a:xfrm>
              <a:off x="7691438" y="2524150"/>
              <a:ext cx="139700" cy="111125"/>
            </a:xfrm>
            <a:custGeom>
              <a:avLst/>
              <a:gdLst>
                <a:gd name="T0" fmla="*/ 2147483647 w 79"/>
                <a:gd name="T1" fmla="*/ 2147483647 h 72"/>
                <a:gd name="T2" fmla="*/ 2147483647 w 79"/>
                <a:gd name="T3" fmla="*/ 2147483647 h 72"/>
                <a:gd name="T4" fmla="*/ 2147483647 w 79"/>
                <a:gd name="T5" fmla="*/ 2147483647 h 72"/>
                <a:gd name="T6" fmla="*/ 2147483647 w 79"/>
                <a:gd name="T7" fmla="*/ 2147483647 h 72"/>
                <a:gd name="T8" fmla="*/ 2147483647 w 79"/>
                <a:gd name="T9" fmla="*/ 2147483647 h 72"/>
                <a:gd name="T10" fmla="*/ 2147483647 w 79"/>
                <a:gd name="T11" fmla="*/ 2147483647 h 72"/>
                <a:gd name="T12" fmla="*/ 2147483647 w 79"/>
                <a:gd name="T13" fmla="*/ 2147483647 h 72"/>
                <a:gd name="T14" fmla="*/ 2147483647 w 79"/>
                <a:gd name="T15" fmla="*/ 2147483647 h 72"/>
                <a:gd name="T16" fmla="*/ 2147483647 w 79"/>
                <a:gd name="T17" fmla="*/ 2147483647 h 72"/>
                <a:gd name="T18" fmla="*/ 2147483647 w 79"/>
                <a:gd name="T19" fmla="*/ 2147483647 h 72"/>
                <a:gd name="T20" fmla="*/ 2147483647 w 79"/>
                <a:gd name="T21" fmla="*/ 2147483647 h 72"/>
                <a:gd name="T22" fmla="*/ 2147483647 w 79"/>
                <a:gd name="T23" fmla="*/ 2147483647 h 72"/>
                <a:gd name="T24" fmla="*/ 2147483647 w 79"/>
                <a:gd name="T25" fmla="*/ 2147483647 h 72"/>
                <a:gd name="T26" fmla="*/ 2147483647 w 79"/>
                <a:gd name="T27" fmla="*/ 2147483647 h 72"/>
                <a:gd name="T28" fmla="*/ 2147483647 w 79"/>
                <a:gd name="T29" fmla="*/ 2147483647 h 72"/>
                <a:gd name="T30" fmla="*/ 2147483647 w 79"/>
                <a:gd name="T31" fmla="*/ 0 h 72"/>
                <a:gd name="T32" fmla="*/ 0 w 79"/>
                <a:gd name="T33" fmla="*/ 2147483647 h 72"/>
                <a:gd name="T34" fmla="*/ 2147483647 w 79"/>
                <a:gd name="T35" fmla="*/ 2147483647 h 72"/>
                <a:gd name="T36" fmla="*/ 2147483647 w 79"/>
                <a:gd name="T37" fmla="*/ 2147483647 h 72"/>
                <a:gd name="T38" fmla="*/ 2147483647 w 79"/>
                <a:gd name="T39" fmla="*/ 2147483647 h 72"/>
                <a:gd name="T40" fmla="*/ 2147483647 w 79"/>
                <a:gd name="T41" fmla="*/ 2147483647 h 72"/>
                <a:gd name="T42" fmla="*/ 2147483647 w 79"/>
                <a:gd name="T43" fmla="*/ 2147483647 h 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9"/>
                <a:gd name="T67" fmla="*/ 0 h 72"/>
                <a:gd name="T68" fmla="*/ 79 w 79"/>
                <a:gd name="T69" fmla="*/ 72 h 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9" h="72">
                  <a:moveTo>
                    <a:pt x="6" y="51"/>
                  </a:moveTo>
                  <a:lnTo>
                    <a:pt x="19" y="72"/>
                  </a:lnTo>
                  <a:lnTo>
                    <a:pt x="28" y="65"/>
                  </a:lnTo>
                  <a:lnTo>
                    <a:pt x="13" y="53"/>
                  </a:lnTo>
                  <a:lnTo>
                    <a:pt x="23" y="56"/>
                  </a:lnTo>
                  <a:lnTo>
                    <a:pt x="33" y="51"/>
                  </a:lnTo>
                  <a:lnTo>
                    <a:pt x="58" y="62"/>
                  </a:lnTo>
                  <a:lnTo>
                    <a:pt x="61" y="43"/>
                  </a:lnTo>
                  <a:lnTo>
                    <a:pt x="69" y="46"/>
                  </a:lnTo>
                  <a:lnTo>
                    <a:pt x="79" y="37"/>
                  </a:lnTo>
                  <a:lnTo>
                    <a:pt x="72" y="38"/>
                  </a:lnTo>
                  <a:lnTo>
                    <a:pt x="64" y="31"/>
                  </a:lnTo>
                  <a:lnTo>
                    <a:pt x="62" y="22"/>
                  </a:lnTo>
                  <a:lnTo>
                    <a:pt x="58" y="29"/>
                  </a:lnTo>
                  <a:lnTo>
                    <a:pt x="40" y="24"/>
                  </a:lnTo>
                  <a:lnTo>
                    <a:pt x="3" y="0"/>
                  </a:lnTo>
                  <a:lnTo>
                    <a:pt x="0" y="5"/>
                  </a:lnTo>
                  <a:lnTo>
                    <a:pt x="9" y="13"/>
                  </a:lnTo>
                  <a:lnTo>
                    <a:pt x="19" y="41"/>
                  </a:lnTo>
                  <a:lnTo>
                    <a:pt x="6" y="40"/>
                  </a:lnTo>
                  <a:lnTo>
                    <a:pt x="10" y="46"/>
                  </a:lnTo>
                  <a:lnTo>
                    <a:pt x="6" y="51"/>
                  </a:lnTo>
                </a:path>
              </a:pathLst>
            </a:custGeom>
            <a:solidFill>
              <a:srgbClr val="8238BA"/>
            </a:solidFill>
            <a:ln w="1651">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3" name="Freeform 498"/>
            <p:cNvSpPr>
              <a:spLocks/>
            </p:cNvSpPr>
            <p:nvPr/>
          </p:nvSpPr>
          <p:spPr bwMode="auto">
            <a:xfrm>
              <a:off x="7596188" y="3038500"/>
              <a:ext cx="11112" cy="17463"/>
            </a:xfrm>
            <a:custGeom>
              <a:avLst/>
              <a:gdLst>
                <a:gd name="T0" fmla="*/ 0 w 5"/>
                <a:gd name="T1" fmla="*/ 2147483647 h 11"/>
                <a:gd name="T2" fmla="*/ 2147483647 w 5"/>
                <a:gd name="T3" fmla="*/ 0 h 11"/>
                <a:gd name="T4" fmla="*/ 0 w 5"/>
                <a:gd name="T5" fmla="*/ 2147483647 h 11"/>
                <a:gd name="T6" fmla="*/ 0 60000 65536"/>
                <a:gd name="T7" fmla="*/ 0 60000 65536"/>
                <a:gd name="T8" fmla="*/ 0 60000 65536"/>
                <a:gd name="T9" fmla="*/ 0 w 5"/>
                <a:gd name="T10" fmla="*/ 0 h 11"/>
                <a:gd name="T11" fmla="*/ 5 w 5"/>
                <a:gd name="T12" fmla="*/ 11 h 11"/>
              </a:gdLst>
              <a:ahLst/>
              <a:cxnLst>
                <a:cxn ang="T6">
                  <a:pos x="T0" y="T1"/>
                </a:cxn>
                <a:cxn ang="T7">
                  <a:pos x="T2" y="T3"/>
                </a:cxn>
                <a:cxn ang="T8">
                  <a:pos x="T4" y="T5"/>
                </a:cxn>
              </a:cxnLst>
              <a:rect l="T9" t="T10" r="T11" b="T12"/>
              <a:pathLst>
                <a:path w="5" h="11">
                  <a:moveTo>
                    <a:pt x="0" y="11"/>
                  </a:moveTo>
                  <a:lnTo>
                    <a:pt x="5" y="0"/>
                  </a:lnTo>
                  <a:lnTo>
                    <a:pt x="0" y="1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4" name="Line 499"/>
            <p:cNvSpPr>
              <a:spLocks noChangeShapeType="1"/>
            </p:cNvSpPr>
            <p:nvPr/>
          </p:nvSpPr>
          <p:spPr bwMode="auto">
            <a:xfrm flipV="1">
              <a:off x="7596188" y="3038500"/>
              <a:ext cx="11112" cy="17463"/>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5" name="Freeform 500"/>
            <p:cNvSpPr>
              <a:spLocks/>
            </p:cNvSpPr>
            <p:nvPr/>
          </p:nvSpPr>
          <p:spPr bwMode="auto">
            <a:xfrm>
              <a:off x="7623175" y="2994050"/>
              <a:ext cx="9525" cy="4763"/>
            </a:xfrm>
            <a:custGeom>
              <a:avLst/>
              <a:gdLst>
                <a:gd name="T0" fmla="*/ 0 w 5"/>
                <a:gd name="T1" fmla="*/ 2147483647 h 5"/>
                <a:gd name="T2" fmla="*/ 2147483647 w 5"/>
                <a:gd name="T3" fmla="*/ 0 h 5"/>
                <a:gd name="T4" fmla="*/ 0 w 5"/>
                <a:gd name="T5" fmla="*/ 2147483647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0" y="5"/>
                  </a:moveTo>
                  <a:lnTo>
                    <a:pt x="5" y="0"/>
                  </a:lnTo>
                  <a:lnTo>
                    <a:pt x="0" y="5"/>
                  </a:lnTo>
                  <a:close/>
                </a:path>
              </a:pathLst>
            </a:custGeom>
            <a:solidFill>
              <a:srgbClr val="8238BA"/>
            </a:solid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6" name="Line 501"/>
            <p:cNvSpPr>
              <a:spLocks noChangeShapeType="1"/>
            </p:cNvSpPr>
            <p:nvPr/>
          </p:nvSpPr>
          <p:spPr bwMode="auto">
            <a:xfrm flipV="1">
              <a:off x="7623175" y="2994050"/>
              <a:ext cx="9525" cy="4763"/>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7" name="Freeform 502"/>
            <p:cNvSpPr>
              <a:spLocks/>
            </p:cNvSpPr>
            <p:nvPr/>
          </p:nvSpPr>
          <p:spPr bwMode="auto">
            <a:xfrm>
              <a:off x="7818438" y="2557488"/>
              <a:ext cx="3175" cy="11112"/>
            </a:xfrm>
            <a:custGeom>
              <a:avLst/>
              <a:gdLst>
                <a:gd name="T0" fmla="*/ 0 w 2"/>
                <a:gd name="T1" fmla="*/ 2147483647 h 8"/>
                <a:gd name="T2" fmla="*/ 2147483647 w 2"/>
                <a:gd name="T3" fmla="*/ 0 h 8"/>
                <a:gd name="T4" fmla="*/ 0 w 2"/>
                <a:gd name="T5" fmla="*/ 2147483647 h 8"/>
                <a:gd name="T6" fmla="*/ 0 60000 65536"/>
                <a:gd name="T7" fmla="*/ 0 60000 65536"/>
                <a:gd name="T8" fmla="*/ 0 60000 65536"/>
                <a:gd name="T9" fmla="*/ 0 w 2"/>
                <a:gd name="T10" fmla="*/ 0 h 8"/>
                <a:gd name="T11" fmla="*/ 2 w 2"/>
                <a:gd name="T12" fmla="*/ 8 h 8"/>
              </a:gdLst>
              <a:ahLst/>
              <a:cxnLst>
                <a:cxn ang="T6">
                  <a:pos x="T0" y="T1"/>
                </a:cxn>
                <a:cxn ang="T7">
                  <a:pos x="T2" y="T3"/>
                </a:cxn>
                <a:cxn ang="T8">
                  <a:pos x="T4" y="T5"/>
                </a:cxn>
              </a:cxnLst>
              <a:rect l="T9" t="T10" r="T11" b="T12"/>
              <a:pathLst>
                <a:path w="2" h="8">
                  <a:moveTo>
                    <a:pt x="0" y="8"/>
                  </a:moveTo>
                  <a:lnTo>
                    <a:pt x="2" y="0"/>
                  </a:lnTo>
                  <a:lnTo>
                    <a:pt x="0" y="8"/>
                  </a:lnTo>
                  <a:close/>
                </a:path>
              </a:pathLst>
            </a:custGeom>
            <a:solidFill>
              <a:srgbClr val="8238BA"/>
            </a:solid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8" name="Line 503"/>
            <p:cNvSpPr>
              <a:spLocks noChangeShapeType="1"/>
            </p:cNvSpPr>
            <p:nvPr/>
          </p:nvSpPr>
          <p:spPr bwMode="auto">
            <a:xfrm flipV="1">
              <a:off x="7818438" y="2557488"/>
              <a:ext cx="3175" cy="11112"/>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49" name="Freeform 504"/>
            <p:cNvSpPr>
              <a:spLocks/>
            </p:cNvSpPr>
            <p:nvPr/>
          </p:nvSpPr>
          <p:spPr bwMode="auto">
            <a:xfrm>
              <a:off x="7823200" y="2544788"/>
              <a:ext cx="22225" cy="31750"/>
            </a:xfrm>
            <a:custGeom>
              <a:avLst/>
              <a:gdLst>
                <a:gd name="T0" fmla="*/ 0 w 14"/>
                <a:gd name="T1" fmla="*/ 2147483647 h 19"/>
                <a:gd name="T2" fmla="*/ 2147483647 w 14"/>
                <a:gd name="T3" fmla="*/ 0 h 19"/>
                <a:gd name="T4" fmla="*/ 2147483647 w 14"/>
                <a:gd name="T5" fmla="*/ 2147483647 h 19"/>
                <a:gd name="T6" fmla="*/ 0 w 14"/>
                <a:gd name="T7" fmla="*/ 2147483647 h 19"/>
                <a:gd name="T8" fmla="*/ 0 60000 65536"/>
                <a:gd name="T9" fmla="*/ 0 60000 65536"/>
                <a:gd name="T10" fmla="*/ 0 60000 65536"/>
                <a:gd name="T11" fmla="*/ 0 60000 65536"/>
                <a:gd name="T12" fmla="*/ 0 w 14"/>
                <a:gd name="T13" fmla="*/ 0 h 19"/>
                <a:gd name="T14" fmla="*/ 14 w 14"/>
                <a:gd name="T15" fmla="*/ 19 h 19"/>
              </a:gdLst>
              <a:ahLst/>
              <a:cxnLst>
                <a:cxn ang="T8">
                  <a:pos x="T0" y="T1"/>
                </a:cxn>
                <a:cxn ang="T9">
                  <a:pos x="T2" y="T3"/>
                </a:cxn>
                <a:cxn ang="T10">
                  <a:pos x="T4" y="T5"/>
                </a:cxn>
                <a:cxn ang="T11">
                  <a:pos x="T6" y="T7"/>
                </a:cxn>
              </a:cxnLst>
              <a:rect l="T12" t="T13" r="T14" b="T15"/>
              <a:pathLst>
                <a:path w="14" h="19">
                  <a:moveTo>
                    <a:pt x="0" y="19"/>
                  </a:moveTo>
                  <a:lnTo>
                    <a:pt x="14" y="0"/>
                  </a:lnTo>
                  <a:lnTo>
                    <a:pt x="4" y="3"/>
                  </a:lnTo>
                  <a:lnTo>
                    <a:pt x="0" y="19"/>
                  </a:lnTo>
                  <a:close/>
                </a:path>
              </a:pathLst>
            </a:custGeom>
            <a:solidFill>
              <a:srgbClr val="8238BA"/>
            </a:solid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0" name="Freeform 505"/>
            <p:cNvSpPr>
              <a:spLocks/>
            </p:cNvSpPr>
            <p:nvPr/>
          </p:nvSpPr>
          <p:spPr bwMode="auto">
            <a:xfrm>
              <a:off x="7839075" y="2524150"/>
              <a:ext cx="23813" cy="30163"/>
            </a:xfrm>
            <a:custGeom>
              <a:avLst/>
              <a:gdLst>
                <a:gd name="T0" fmla="*/ 0 w 14"/>
                <a:gd name="T1" fmla="*/ 2147483647 h 19"/>
                <a:gd name="T2" fmla="*/ 2147483647 w 14"/>
                <a:gd name="T3" fmla="*/ 0 h 19"/>
                <a:gd name="T4" fmla="*/ 2147483647 w 14"/>
                <a:gd name="T5" fmla="*/ 2147483647 h 19"/>
                <a:gd name="T6" fmla="*/ 0 w 14"/>
                <a:gd name="T7" fmla="*/ 2147483647 h 19"/>
                <a:gd name="T8" fmla="*/ 0 60000 65536"/>
                <a:gd name="T9" fmla="*/ 0 60000 65536"/>
                <a:gd name="T10" fmla="*/ 0 60000 65536"/>
                <a:gd name="T11" fmla="*/ 0 60000 65536"/>
                <a:gd name="T12" fmla="*/ 0 w 14"/>
                <a:gd name="T13" fmla="*/ 0 h 19"/>
                <a:gd name="T14" fmla="*/ 14 w 14"/>
                <a:gd name="T15" fmla="*/ 19 h 19"/>
              </a:gdLst>
              <a:ahLst/>
              <a:cxnLst>
                <a:cxn ang="T8">
                  <a:pos x="T0" y="T1"/>
                </a:cxn>
                <a:cxn ang="T9">
                  <a:pos x="T2" y="T3"/>
                </a:cxn>
                <a:cxn ang="T10">
                  <a:pos x="T4" y="T5"/>
                </a:cxn>
                <a:cxn ang="T11">
                  <a:pos x="T6" y="T7"/>
                </a:cxn>
              </a:cxnLst>
              <a:rect l="T12" t="T13" r="T14" b="T15"/>
              <a:pathLst>
                <a:path w="14" h="19">
                  <a:moveTo>
                    <a:pt x="0" y="19"/>
                  </a:moveTo>
                  <a:lnTo>
                    <a:pt x="14" y="0"/>
                  </a:lnTo>
                  <a:lnTo>
                    <a:pt x="4" y="3"/>
                  </a:lnTo>
                  <a:lnTo>
                    <a:pt x="0" y="1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1" name="Freeform 506"/>
            <p:cNvSpPr>
              <a:spLocks/>
            </p:cNvSpPr>
            <p:nvPr/>
          </p:nvSpPr>
          <p:spPr bwMode="auto">
            <a:xfrm>
              <a:off x="7874000" y="2503513"/>
              <a:ext cx="12700" cy="14287"/>
            </a:xfrm>
            <a:custGeom>
              <a:avLst/>
              <a:gdLst>
                <a:gd name="T0" fmla="*/ 0 w 6"/>
                <a:gd name="T1" fmla="*/ 2147483647 h 10"/>
                <a:gd name="T2" fmla="*/ 2147483647 w 6"/>
                <a:gd name="T3" fmla="*/ 0 h 10"/>
                <a:gd name="T4" fmla="*/ 0 w 6"/>
                <a:gd name="T5" fmla="*/ 2147483647 h 10"/>
                <a:gd name="T6" fmla="*/ 0 60000 65536"/>
                <a:gd name="T7" fmla="*/ 0 60000 65536"/>
                <a:gd name="T8" fmla="*/ 0 60000 65536"/>
                <a:gd name="T9" fmla="*/ 0 w 6"/>
                <a:gd name="T10" fmla="*/ 0 h 10"/>
                <a:gd name="T11" fmla="*/ 6 w 6"/>
                <a:gd name="T12" fmla="*/ 10 h 10"/>
              </a:gdLst>
              <a:ahLst/>
              <a:cxnLst>
                <a:cxn ang="T6">
                  <a:pos x="T0" y="T1"/>
                </a:cxn>
                <a:cxn ang="T7">
                  <a:pos x="T2" y="T3"/>
                </a:cxn>
                <a:cxn ang="T8">
                  <a:pos x="T4" y="T5"/>
                </a:cxn>
              </a:cxnLst>
              <a:rect l="T9" t="T10" r="T11" b="T12"/>
              <a:pathLst>
                <a:path w="6" h="10">
                  <a:moveTo>
                    <a:pt x="0" y="10"/>
                  </a:moveTo>
                  <a:lnTo>
                    <a:pt x="6" y="0"/>
                  </a:lnTo>
                  <a:lnTo>
                    <a:pt x="0"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2" name="Freeform 507"/>
            <p:cNvSpPr>
              <a:spLocks/>
            </p:cNvSpPr>
            <p:nvPr/>
          </p:nvSpPr>
          <p:spPr bwMode="auto">
            <a:xfrm>
              <a:off x="7874000" y="2503513"/>
              <a:ext cx="12700" cy="14287"/>
            </a:xfrm>
            <a:custGeom>
              <a:avLst/>
              <a:gdLst>
                <a:gd name="T0" fmla="*/ 0 w 6"/>
                <a:gd name="T1" fmla="*/ 2147483647 h 10"/>
                <a:gd name="T2" fmla="*/ 2147483647 w 6"/>
                <a:gd name="T3" fmla="*/ 0 h 10"/>
                <a:gd name="T4" fmla="*/ 0 w 6"/>
                <a:gd name="T5" fmla="*/ 2147483647 h 10"/>
                <a:gd name="T6" fmla="*/ 0 60000 65536"/>
                <a:gd name="T7" fmla="*/ 0 60000 65536"/>
                <a:gd name="T8" fmla="*/ 0 60000 65536"/>
                <a:gd name="T9" fmla="*/ 0 w 6"/>
                <a:gd name="T10" fmla="*/ 0 h 10"/>
                <a:gd name="T11" fmla="*/ 6 w 6"/>
                <a:gd name="T12" fmla="*/ 10 h 10"/>
              </a:gdLst>
              <a:ahLst/>
              <a:cxnLst>
                <a:cxn ang="T6">
                  <a:pos x="T0" y="T1"/>
                </a:cxn>
                <a:cxn ang="T7">
                  <a:pos x="T2" y="T3"/>
                </a:cxn>
                <a:cxn ang="T8">
                  <a:pos x="T4" y="T5"/>
                </a:cxn>
              </a:cxnLst>
              <a:rect l="T9" t="T10" r="T11" b="T12"/>
              <a:pathLst>
                <a:path w="6" h="10">
                  <a:moveTo>
                    <a:pt x="0" y="10"/>
                  </a:moveTo>
                  <a:lnTo>
                    <a:pt x="6" y="0"/>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3" name="Freeform 508"/>
            <p:cNvSpPr>
              <a:spLocks/>
            </p:cNvSpPr>
            <p:nvPr/>
          </p:nvSpPr>
          <p:spPr bwMode="auto">
            <a:xfrm>
              <a:off x="7907338" y="2484463"/>
              <a:ext cx="0" cy="4762"/>
            </a:xfrm>
            <a:custGeom>
              <a:avLst/>
              <a:gdLst>
                <a:gd name="T0" fmla="*/ 0 w 1"/>
                <a:gd name="T1" fmla="*/ 2147483647 h 5"/>
                <a:gd name="T2" fmla="*/ 0 w 1"/>
                <a:gd name="T3" fmla="*/ 0 h 5"/>
                <a:gd name="T4" fmla="*/ 0 w 1"/>
                <a:gd name="T5" fmla="*/ 2147483647 h 5"/>
                <a:gd name="T6" fmla="*/ 0 60000 65536"/>
                <a:gd name="T7" fmla="*/ 0 60000 65536"/>
                <a:gd name="T8" fmla="*/ 0 60000 65536"/>
                <a:gd name="T9" fmla="*/ 0 w 1"/>
                <a:gd name="T10" fmla="*/ 0 h 5"/>
                <a:gd name="T11" fmla="*/ 0 w 1"/>
                <a:gd name="T12" fmla="*/ 5 h 5"/>
              </a:gdLst>
              <a:ahLst/>
              <a:cxnLst>
                <a:cxn ang="T6">
                  <a:pos x="T0" y="T1"/>
                </a:cxn>
                <a:cxn ang="T7">
                  <a:pos x="T2" y="T3"/>
                </a:cxn>
                <a:cxn ang="T8">
                  <a:pos x="T4" y="T5"/>
                </a:cxn>
              </a:cxnLst>
              <a:rect l="T9" t="T10" r="T11" b="T12"/>
              <a:pathLst>
                <a:path w="1" h="5">
                  <a:moveTo>
                    <a:pt x="0" y="5"/>
                  </a:moveTo>
                  <a:lnTo>
                    <a:pt x="1" y="0"/>
                  </a:lnTo>
                  <a:lnTo>
                    <a:pt x="0"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4" name="Line 509"/>
            <p:cNvSpPr>
              <a:spLocks noChangeShapeType="1"/>
            </p:cNvSpPr>
            <p:nvPr/>
          </p:nvSpPr>
          <p:spPr bwMode="auto">
            <a:xfrm flipV="1">
              <a:off x="7907338" y="2484463"/>
              <a:ext cx="0" cy="4762"/>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5" name="Freeform 510"/>
            <p:cNvSpPr>
              <a:spLocks/>
            </p:cNvSpPr>
            <p:nvPr/>
          </p:nvSpPr>
          <p:spPr bwMode="auto">
            <a:xfrm>
              <a:off x="7910513" y="2386038"/>
              <a:ext cx="14287" cy="17462"/>
            </a:xfrm>
            <a:custGeom>
              <a:avLst/>
              <a:gdLst>
                <a:gd name="T0" fmla="*/ 0 w 9"/>
                <a:gd name="T1" fmla="*/ 2147483647 h 12"/>
                <a:gd name="T2" fmla="*/ 2147483647 w 9"/>
                <a:gd name="T3" fmla="*/ 2147483647 h 12"/>
                <a:gd name="T4" fmla="*/ 2147483647 w 9"/>
                <a:gd name="T5" fmla="*/ 2147483647 h 12"/>
                <a:gd name="T6" fmla="*/ 2147483647 w 9"/>
                <a:gd name="T7" fmla="*/ 0 h 12"/>
                <a:gd name="T8" fmla="*/ 0 w 9"/>
                <a:gd name="T9" fmla="*/ 2147483647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0" y="8"/>
                  </a:moveTo>
                  <a:lnTo>
                    <a:pt x="2" y="12"/>
                  </a:lnTo>
                  <a:lnTo>
                    <a:pt x="9" y="9"/>
                  </a:lnTo>
                  <a:lnTo>
                    <a:pt x="4" y="0"/>
                  </a:lnTo>
                  <a:lnTo>
                    <a:pt x="0" y="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6" name="Freeform 511"/>
            <p:cNvSpPr>
              <a:spLocks/>
            </p:cNvSpPr>
            <p:nvPr/>
          </p:nvSpPr>
          <p:spPr bwMode="auto">
            <a:xfrm>
              <a:off x="7910513" y="2386038"/>
              <a:ext cx="14287" cy="17462"/>
            </a:xfrm>
            <a:custGeom>
              <a:avLst/>
              <a:gdLst>
                <a:gd name="T0" fmla="*/ 0 w 9"/>
                <a:gd name="T1" fmla="*/ 2147483647 h 12"/>
                <a:gd name="T2" fmla="*/ 2147483647 w 9"/>
                <a:gd name="T3" fmla="*/ 2147483647 h 12"/>
                <a:gd name="T4" fmla="*/ 2147483647 w 9"/>
                <a:gd name="T5" fmla="*/ 2147483647 h 12"/>
                <a:gd name="T6" fmla="*/ 2147483647 w 9"/>
                <a:gd name="T7" fmla="*/ 0 h 12"/>
                <a:gd name="T8" fmla="*/ 0 w 9"/>
                <a:gd name="T9" fmla="*/ 2147483647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0" y="8"/>
                  </a:moveTo>
                  <a:lnTo>
                    <a:pt x="2" y="12"/>
                  </a:lnTo>
                  <a:lnTo>
                    <a:pt x="9" y="9"/>
                  </a:lnTo>
                  <a:lnTo>
                    <a:pt x="4" y="0"/>
                  </a:lnTo>
                  <a:lnTo>
                    <a:pt x="0" y="8"/>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7" name="Freeform 512"/>
            <p:cNvSpPr>
              <a:spLocks/>
            </p:cNvSpPr>
            <p:nvPr/>
          </p:nvSpPr>
          <p:spPr bwMode="auto">
            <a:xfrm>
              <a:off x="7862888" y="2163788"/>
              <a:ext cx="14287" cy="19050"/>
            </a:xfrm>
            <a:custGeom>
              <a:avLst/>
              <a:gdLst>
                <a:gd name="T0" fmla="*/ 2147483647 w 8"/>
                <a:gd name="T1" fmla="*/ 2147483647 h 11"/>
                <a:gd name="T2" fmla="*/ 2147483647 w 8"/>
                <a:gd name="T3" fmla="*/ 2147483647 h 11"/>
                <a:gd name="T4" fmla="*/ 2147483647 w 8"/>
                <a:gd name="T5" fmla="*/ 0 h 11"/>
                <a:gd name="T6" fmla="*/ 0 w 8"/>
                <a:gd name="T7" fmla="*/ 2147483647 h 11"/>
                <a:gd name="T8" fmla="*/ 2147483647 w 8"/>
                <a:gd name="T9" fmla="*/ 2147483647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4" y="11"/>
                  </a:moveTo>
                  <a:lnTo>
                    <a:pt x="8" y="5"/>
                  </a:lnTo>
                  <a:lnTo>
                    <a:pt x="3" y="0"/>
                  </a:lnTo>
                  <a:lnTo>
                    <a:pt x="0" y="3"/>
                  </a:lnTo>
                  <a:lnTo>
                    <a:pt x="4" y="1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8" name="Freeform 513"/>
            <p:cNvSpPr>
              <a:spLocks/>
            </p:cNvSpPr>
            <p:nvPr/>
          </p:nvSpPr>
          <p:spPr bwMode="auto">
            <a:xfrm>
              <a:off x="7862888" y="2163788"/>
              <a:ext cx="14287" cy="19050"/>
            </a:xfrm>
            <a:custGeom>
              <a:avLst/>
              <a:gdLst>
                <a:gd name="T0" fmla="*/ 2147483647 w 8"/>
                <a:gd name="T1" fmla="*/ 2147483647 h 11"/>
                <a:gd name="T2" fmla="*/ 2147483647 w 8"/>
                <a:gd name="T3" fmla="*/ 2147483647 h 11"/>
                <a:gd name="T4" fmla="*/ 2147483647 w 8"/>
                <a:gd name="T5" fmla="*/ 0 h 11"/>
                <a:gd name="T6" fmla="*/ 0 w 8"/>
                <a:gd name="T7" fmla="*/ 2147483647 h 11"/>
                <a:gd name="T8" fmla="*/ 2147483647 w 8"/>
                <a:gd name="T9" fmla="*/ 2147483647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4" y="11"/>
                  </a:moveTo>
                  <a:lnTo>
                    <a:pt x="8" y="5"/>
                  </a:lnTo>
                  <a:lnTo>
                    <a:pt x="3" y="0"/>
                  </a:lnTo>
                  <a:lnTo>
                    <a:pt x="0" y="3"/>
                  </a:lnTo>
                  <a:lnTo>
                    <a:pt x="4" y="1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59" name="Freeform 514"/>
            <p:cNvSpPr>
              <a:spLocks/>
            </p:cNvSpPr>
            <p:nvPr/>
          </p:nvSpPr>
          <p:spPr bwMode="auto">
            <a:xfrm>
              <a:off x="7745413" y="1868513"/>
              <a:ext cx="33337" cy="11112"/>
            </a:xfrm>
            <a:custGeom>
              <a:avLst/>
              <a:gdLst>
                <a:gd name="T0" fmla="*/ 2147483647 w 19"/>
                <a:gd name="T1" fmla="*/ 0 h 7"/>
                <a:gd name="T2" fmla="*/ 0 w 19"/>
                <a:gd name="T3" fmla="*/ 2147483647 h 7"/>
                <a:gd name="T4" fmla="*/ 2147483647 w 19"/>
                <a:gd name="T5" fmla="*/ 2147483647 h 7"/>
                <a:gd name="T6" fmla="*/ 2147483647 w 19"/>
                <a:gd name="T7" fmla="*/ 0 h 7"/>
                <a:gd name="T8" fmla="*/ 0 60000 65536"/>
                <a:gd name="T9" fmla="*/ 0 60000 65536"/>
                <a:gd name="T10" fmla="*/ 0 60000 65536"/>
                <a:gd name="T11" fmla="*/ 0 60000 65536"/>
                <a:gd name="T12" fmla="*/ 0 w 19"/>
                <a:gd name="T13" fmla="*/ 0 h 7"/>
                <a:gd name="T14" fmla="*/ 19 w 19"/>
                <a:gd name="T15" fmla="*/ 7 h 7"/>
              </a:gdLst>
              <a:ahLst/>
              <a:cxnLst>
                <a:cxn ang="T8">
                  <a:pos x="T0" y="T1"/>
                </a:cxn>
                <a:cxn ang="T9">
                  <a:pos x="T2" y="T3"/>
                </a:cxn>
                <a:cxn ang="T10">
                  <a:pos x="T4" y="T5"/>
                </a:cxn>
                <a:cxn ang="T11">
                  <a:pos x="T6" y="T7"/>
                </a:cxn>
              </a:cxnLst>
              <a:rect l="T12" t="T13" r="T14" b="T15"/>
              <a:pathLst>
                <a:path w="19" h="7">
                  <a:moveTo>
                    <a:pt x="4" y="0"/>
                  </a:moveTo>
                  <a:lnTo>
                    <a:pt x="0" y="6"/>
                  </a:lnTo>
                  <a:lnTo>
                    <a:pt x="19" y="7"/>
                  </a:lnTo>
                  <a:lnTo>
                    <a:pt x="4"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0" name="Freeform 515"/>
            <p:cNvSpPr>
              <a:spLocks/>
            </p:cNvSpPr>
            <p:nvPr/>
          </p:nvSpPr>
          <p:spPr bwMode="auto">
            <a:xfrm>
              <a:off x="7745413" y="1868513"/>
              <a:ext cx="33337" cy="11112"/>
            </a:xfrm>
            <a:custGeom>
              <a:avLst/>
              <a:gdLst>
                <a:gd name="T0" fmla="*/ 2147483647 w 19"/>
                <a:gd name="T1" fmla="*/ 0 h 7"/>
                <a:gd name="T2" fmla="*/ 0 w 19"/>
                <a:gd name="T3" fmla="*/ 2147483647 h 7"/>
                <a:gd name="T4" fmla="*/ 2147483647 w 19"/>
                <a:gd name="T5" fmla="*/ 2147483647 h 7"/>
                <a:gd name="T6" fmla="*/ 0 60000 65536"/>
                <a:gd name="T7" fmla="*/ 0 60000 65536"/>
                <a:gd name="T8" fmla="*/ 0 60000 65536"/>
                <a:gd name="T9" fmla="*/ 0 w 19"/>
                <a:gd name="T10" fmla="*/ 0 h 7"/>
                <a:gd name="T11" fmla="*/ 19 w 19"/>
                <a:gd name="T12" fmla="*/ 7 h 7"/>
              </a:gdLst>
              <a:ahLst/>
              <a:cxnLst>
                <a:cxn ang="T6">
                  <a:pos x="T0" y="T1"/>
                </a:cxn>
                <a:cxn ang="T7">
                  <a:pos x="T2" y="T3"/>
                </a:cxn>
                <a:cxn ang="T8">
                  <a:pos x="T4" y="T5"/>
                </a:cxn>
              </a:cxnLst>
              <a:rect l="T9" t="T10" r="T11" b="T12"/>
              <a:pathLst>
                <a:path w="19" h="7">
                  <a:moveTo>
                    <a:pt x="4" y="0"/>
                  </a:moveTo>
                  <a:lnTo>
                    <a:pt x="0" y="6"/>
                  </a:lnTo>
                  <a:lnTo>
                    <a:pt x="19"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1" name="Freeform 516"/>
            <p:cNvSpPr>
              <a:spLocks/>
            </p:cNvSpPr>
            <p:nvPr/>
          </p:nvSpPr>
          <p:spPr bwMode="auto">
            <a:xfrm>
              <a:off x="7754938" y="1868513"/>
              <a:ext cx="66675" cy="11112"/>
            </a:xfrm>
            <a:custGeom>
              <a:avLst/>
              <a:gdLst>
                <a:gd name="T0" fmla="*/ 2147483647 w 37"/>
                <a:gd name="T1" fmla="*/ 2147483647 h 7"/>
                <a:gd name="T2" fmla="*/ 2147483647 w 37"/>
                <a:gd name="T3" fmla="*/ 2147483647 h 7"/>
                <a:gd name="T4" fmla="*/ 0 w 37"/>
                <a:gd name="T5" fmla="*/ 0 h 7"/>
                <a:gd name="T6" fmla="*/ 2147483647 w 37"/>
                <a:gd name="T7" fmla="*/ 2147483647 h 7"/>
                <a:gd name="T8" fmla="*/ 0 60000 65536"/>
                <a:gd name="T9" fmla="*/ 0 60000 65536"/>
                <a:gd name="T10" fmla="*/ 0 60000 65536"/>
                <a:gd name="T11" fmla="*/ 0 60000 65536"/>
                <a:gd name="T12" fmla="*/ 0 w 37"/>
                <a:gd name="T13" fmla="*/ 0 h 7"/>
                <a:gd name="T14" fmla="*/ 37 w 37"/>
                <a:gd name="T15" fmla="*/ 7 h 7"/>
              </a:gdLst>
              <a:ahLst/>
              <a:cxnLst>
                <a:cxn ang="T8">
                  <a:pos x="T0" y="T1"/>
                </a:cxn>
                <a:cxn ang="T9">
                  <a:pos x="T2" y="T3"/>
                </a:cxn>
                <a:cxn ang="T10">
                  <a:pos x="T4" y="T5"/>
                </a:cxn>
                <a:cxn ang="T11">
                  <a:pos x="T6" y="T7"/>
                </a:cxn>
              </a:cxnLst>
              <a:rect l="T12" t="T13" r="T14" b="T15"/>
              <a:pathLst>
                <a:path w="37" h="7">
                  <a:moveTo>
                    <a:pt x="15" y="7"/>
                  </a:moveTo>
                  <a:lnTo>
                    <a:pt x="37" y="4"/>
                  </a:lnTo>
                  <a:lnTo>
                    <a:pt x="0" y="0"/>
                  </a:lnTo>
                  <a:lnTo>
                    <a:pt x="15"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2" name="Freeform 517"/>
            <p:cNvSpPr>
              <a:spLocks/>
            </p:cNvSpPr>
            <p:nvPr/>
          </p:nvSpPr>
          <p:spPr bwMode="auto">
            <a:xfrm>
              <a:off x="7754938" y="1868513"/>
              <a:ext cx="66675" cy="11112"/>
            </a:xfrm>
            <a:custGeom>
              <a:avLst/>
              <a:gdLst>
                <a:gd name="T0" fmla="*/ 2147483647 w 37"/>
                <a:gd name="T1" fmla="*/ 2147483647 h 7"/>
                <a:gd name="T2" fmla="*/ 2147483647 w 37"/>
                <a:gd name="T3" fmla="*/ 2147483647 h 7"/>
                <a:gd name="T4" fmla="*/ 0 w 37"/>
                <a:gd name="T5" fmla="*/ 0 h 7"/>
                <a:gd name="T6" fmla="*/ 0 60000 65536"/>
                <a:gd name="T7" fmla="*/ 0 60000 65536"/>
                <a:gd name="T8" fmla="*/ 0 60000 65536"/>
                <a:gd name="T9" fmla="*/ 0 w 37"/>
                <a:gd name="T10" fmla="*/ 0 h 7"/>
                <a:gd name="T11" fmla="*/ 37 w 37"/>
                <a:gd name="T12" fmla="*/ 7 h 7"/>
              </a:gdLst>
              <a:ahLst/>
              <a:cxnLst>
                <a:cxn ang="T6">
                  <a:pos x="T0" y="T1"/>
                </a:cxn>
                <a:cxn ang="T7">
                  <a:pos x="T2" y="T3"/>
                </a:cxn>
                <a:cxn ang="T8">
                  <a:pos x="T4" y="T5"/>
                </a:cxn>
              </a:cxnLst>
              <a:rect l="T9" t="T10" r="T11" b="T12"/>
              <a:pathLst>
                <a:path w="37" h="7">
                  <a:moveTo>
                    <a:pt x="15" y="7"/>
                  </a:moveTo>
                  <a:lnTo>
                    <a:pt x="37" y="4"/>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3" name="Freeform 518"/>
            <p:cNvSpPr>
              <a:spLocks/>
            </p:cNvSpPr>
            <p:nvPr/>
          </p:nvSpPr>
          <p:spPr bwMode="auto">
            <a:xfrm>
              <a:off x="6943725" y="1811363"/>
              <a:ext cx="66675" cy="20637"/>
            </a:xfrm>
            <a:custGeom>
              <a:avLst/>
              <a:gdLst>
                <a:gd name="T0" fmla="*/ 2147483647 w 36"/>
                <a:gd name="T1" fmla="*/ 2147483647 h 12"/>
                <a:gd name="T2" fmla="*/ 2147483647 w 36"/>
                <a:gd name="T3" fmla="*/ 2147483647 h 12"/>
                <a:gd name="T4" fmla="*/ 2147483647 w 36"/>
                <a:gd name="T5" fmla="*/ 0 h 12"/>
                <a:gd name="T6" fmla="*/ 0 w 36"/>
                <a:gd name="T7" fmla="*/ 2147483647 h 12"/>
                <a:gd name="T8" fmla="*/ 2147483647 w 36"/>
                <a:gd name="T9" fmla="*/ 2147483647 h 12"/>
                <a:gd name="T10" fmla="*/ 0 60000 65536"/>
                <a:gd name="T11" fmla="*/ 0 60000 65536"/>
                <a:gd name="T12" fmla="*/ 0 60000 65536"/>
                <a:gd name="T13" fmla="*/ 0 60000 65536"/>
                <a:gd name="T14" fmla="*/ 0 60000 65536"/>
                <a:gd name="T15" fmla="*/ 0 w 36"/>
                <a:gd name="T16" fmla="*/ 0 h 12"/>
                <a:gd name="T17" fmla="*/ 36 w 36"/>
                <a:gd name="T18" fmla="*/ 12 h 12"/>
              </a:gdLst>
              <a:ahLst/>
              <a:cxnLst>
                <a:cxn ang="T10">
                  <a:pos x="T0" y="T1"/>
                </a:cxn>
                <a:cxn ang="T11">
                  <a:pos x="T2" y="T3"/>
                </a:cxn>
                <a:cxn ang="T12">
                  <a:pos x="T4" y="T5"/>
                </a:cxn>
                <a:cxn ang="T13">
                  <a:pos x="T6" y="T7"/>
                </a:cxn>
                <a:cxn ang="T14">
                  <a:pos x="T8" y="T9"/>
                </a:cxn>
              </a:cxnLst>
              <a:rect l="T15" t="T16" r="T17" b="T18"/>
              <a:pathLst>
                <a:path w="36" h="12">
                  <a:moveTo>
                    <a:pt x="1" y="6"/>
                  </a:moveTo>
                  <a:lnTo>
                    <a:pt x="36" y="12"/>
                  </a:lnTo>
                  <a:lnTo>
                    <a:pt x="11" y="0"/>
                  </a:lnTo>
                  <a:lnTo>
                    <a:pt x="0" y="1"/>
                  </a:lnTo>
                  <a:lnTo>
                    <a:pt x="1"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4" name="Freeform 519"/>
            <p:cNvSpPr>
              <a:spLocks/>
            </p:cNvSpPr>
            <p:nvPr/>
          </p:nvSpPr>
          <p:spPr bwMode="auto">
            <a:xfrm>
              <a:off x="6943725" y="1811363"/>
              <a:ext cx="66675" cy="20637"/>
            </a:xfrm>
            <a:custGeom>
              <a:avLst/>
              <a:gdLst>
                <a:gd name="T0" fmla="*/ 2147483647 w 36"/>
                <a:gd name="T1" fmla="*/ 2147483647 h 12"/>
                <a:gd name="T2" fmla="*/ 2147483647 w 36"/>
                <a:gd name="T3" fmla="*/ 2147483647 h 12"/>
                <a:gd name="T4" fmla="*/ 2147483647 w 36"/>
                <a:gd name="T5" fmla="*/ 0 h 12"/>
                <a:gd name="T6" fmla="*/ 0 w 36"/>
                <a:gd name="T7" fmla="*/ 2147483647 h 12"/>
                <a:gd name="T8" fmla="*/ 2147483647 w 36"/>
                <a:gd name="T9" fmla="*/ 2147483647 h 12"/>
                <a:gd name="T10" fmla="*/ 0 60000 65536"/>
                <a:gd name="T11" fmla="*/ 0 60000 65536"/>
                <a:gd name="T12" fmla="*/ 0 60000 65536"/>
                <a:gd name="T13" fmla="*/ 0 60000 65536"/>
                <a:gd name="T14" fmla="*/ 0 60000 65536"/>
                <a:gd name="T15" fmla="*/ 0 w 36"/>
                <a:gd name="T16" fmla="*/ 0 h 12"/>
                <a:gd name="T17" fmla="*/ 36 w 36"/>
                <a:gd name="T18" fmla="*/ 12 h 12"/>
              </a:gdLst>
              <a:ahLst/>
              <a:cxnLst>
                <a:cxn ang="T10">
                  <a:pos x="T0" y="T1"/>
                </a:cxn>
                <a:cxn ang="T11">
                  <a:pos x="T2" y="T3"/>
                </a:cxn>
                <a:cxn ang="T12">
                  <a:pos x="T4" y="T5"/>
                </a:cxn>
                <a:cxn ang="T13">
                  <a:pos x="T6" y="T7"/>
                </a:cxn>
                <a:cxn ang="T14">
                  <a:pos x="T8" y="T9"/>
                </a:cxn>
              </a:cxnLst>
              <a:rect l="T15" t="T16" r="T17" b="T18"/>
              <a:pathLst>
                <a:path w="36" h="12">
                  <a:moveTo>
                    <a:pt x="1" y="6"/>
                  </a:moveTo>
                  <a:lnTo>
                    <a:pt x="36" y="12"/>
                  </a:lnTo>
                  <a:lnTo>
                    <a:pt x="11" y="0"/>
                  </a:lnTo>
                  <a:lnTo>
                    <a:pt x="0" y="1"/>
                  </a:lnTo>
                  <a:lnTo>
                    <a:pt x="1"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5" name="Freeform 520"/>
            <p:cNvSpPr>
              <a:spLocks/>
            </p:cNvSpPr>
            <p:nvPr/>
          </p:nvSpPr>
          <p:spPr bwMode="auto">
            <a:xfrm>
              <a:off x="6911975" y="1806600"/>
              <a:ext cx="25400" cy="3175"/>
            </a:xfrm>
            <a:custGeom>
              <a:avLst/>
              <a:gdLst>
                <a:gd name="T0" fmla="*/ 0 w 13"/>
                <a:gd name="T1" fmla="*/ 0 h 3"/>
                <a:gd name="T2" fmla="*/ 2147483647 w 13"/>
                <a:gd name="T3" fmla="*/ 202512085 h 3"/>
                <a:gd name="T4" fmla="*/ 0 w 13"/>
                <a:gd name="T5" fmla="*/ 0 h 3"/>
                <a:gd name="T6" fmla="*/ 0 60000 65536"/>
                <a:gd name="T7" fmla="*/ 0 60000 65536"/>
                <a:gd name="T8" fmla="*/ 0 60000 65536"/>
                <a:gd name="T9" fmla="*/ 0 w 13"/>
                <a:gd name="T10" fmla="*/ 0 h 3"/>
                <a:gd name="T11" fmla="*/ 13 w 13"/>
                <a:gd name="T12" fmla="*/ 3 h 3"/>
              </a:gdLst>
              <a:ahLst/>
              <a:cxnLst>
                <a:cxn ang="T6">
                  <a:pos x="T0" y="T1"/>
                </a:cxn>
                <a:cxn ang="T7">
                  <a:pos x="T2" y="T3"/>
                </a:cxn>
                <a:cxn ang="T8">
                  <a:pos x="T4" y="T5"/>
                </a:cxn>
              </a:cxnLst>
              <a:rect l="T9" t="T10" r="T11" b="T12"/>
              <a:pathLst>
                <a:path w="13" h="3">
                  <a:moveTo>
                    <a:pt x="0" y="0"/>
                  </a:moveTo>
                  <a:lnTo>
                    <a:pt x="13" y="3"/>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6" name="Freeform 521"/>
            <p:cNvSpPr>
              <a:spLocks/>
            </p:cNvSpPr>
            <p:nvPr/>
          </p:nvSpPr>
          <p:spPr bwMode="auto">
            <a:xfrm>
              <a:off x="6911975" y="1806600"/>
              <a:ext cx="25400" cy="3175"/>
            </a:xfrm>
            <a:custGeom>
              <a:avLst/>
              <a:gdLst>
                <a:gd name="T0" fmla="*/ 0 w 13"/>
                <a:gd name="T1" fmla="*/ 0 h 3"/>
                <a:gd name="T2" fmla="*/ 2147483647 w 13"/>
                <a:gd name="T3" fmla="*/ 202512085 h 3"/>
                <a:gd name="T4" fmla="*/ 0 w 13"/>
                <a:gd name="T5" fmla="*/ 0 h 3"/>
                <a:gd name="T6" fmla="*/ 0 60000 65536"/>
                <a:gd name="T7" fmla="*/ 0 60000 65536"/>
                <a:gd name="T8" fmla="*/ 0 60000 65536"/>
                <a:gd name="T9" fmla="*/ 0 w 13"/>
                <a:gd name="T10" fmla="*/ 0 h 3"/>
                <a:gd name="T11" fmla="*/ 13 w 13"/>
                <a:gd name="T12" fmla="*/ 3 h 3"/>
              </a:gdLst>
              <a:ahLst/>
              <a:cxnLst>
                <a:cxn ang="T6">
                  <a:pos x="T0" y="T1"/>
                </a:cxn>
                <a:cxn ang="T7">
                  <a:pos x="T2" y="T3"/>
                </a:cxn>
                <a:cxn ang="T8">
                  <a:pos x="T4" y="T5"/>
                </a:cxn>
              </a:cxnLst>
              <a:rect l="T9" t="T10" r="T11" b="T12"/>
              <a:pathLst>
                <a:path w="13" h="3">
                  <a:moveTo>
                    <a:pt x="0" y="0"/>
                  </a:moveTo>
                  <a:lnTo>
                    <a:pt x="13" y="3"/>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7" name="Freeform 522"/>
            <p:cNvSpPr>
              <a:spLocks/>
            </p:cNvSpPr>
            <p:nvPr/>
          </p:nvSpPr>
          <p:spPr bwMode="auto">
            <a:xfrm>
              <a:off x="6983413" y="1778025"/>
              <a:ext cx="104775" cy="17463"/>
            </a:xfrm>
            <a:custGeom>
              <a:avLst/>
              <a:gdLst>
                <a:gd name="T0" fmla="*/ 0 w 58"/>
                <a:gd name="T1" fmla="*/ 0 h 12"/>
                <a:gd name="T2" fmla="*/ 2147483647 w 58"/>
                <a:gd name="T3" fmla="*/ 2147483647 h 12"/>
                <a:gd name="T4" fmla="*/ 2147483647 w 58"/>
                <a:gd name="T5" fmla="*/ 2147483647 h 12"/>
                <a:gd name="T6" fmla="*/ 0 w 58"/>
                <a:gd name="T7" fmla="*/ 0 h 12"/>
                <a:gd name="T8" fmla="*/ 0 60000 65536"/>
                <a:gd name="T9" fmla="*/ 0 60000 65536"/>
                <a:gd name="T10" fmla="*/ 0 60000 65536"/>
                <a:gd name="T11" fmla="*/ 0 60000 65536"/>
                <a:gd name="T12" fmla="*/ 0 w 58"/>
                <a:gd name="T13" fmla="*/ 0 h 12"/>
                <a:gd name="T14" fmla="*/ 58 w 58"/>
                <a:gd name="T15" fmla="*/ 12 h 12"/>
              </a:gdLst>
              <a:ahLst/>
              <a:cxnLst>
                <a:cxn ang="T8">
                  <a:pos x="T0" y="T1"/>
                </a:cxn>
                <a:cxn ang="T9">
                  <a:pos x="T2" y="T3"/>
                </a:cxn>
                <a:cxn ang="T10">
                  <a:pos x="T4" y="T5"/>
                </a:cxn>
                <a:cxn ang="T11">
                  <a:pos x="T6" y="T7"/>
                </a:cxn>
              </a:cxnLst>
              <a:rect l="T12" t="T13" r="T14" b="T15"/>
              <a:pathLst>
                <a:path w="58" h="12">
                  <a:moveTo>
                    <a:pt x="0" y="0"/>
                  </a:moveTo>
                  <a:lnTo>
                    <a:pt x="58" y="12"/>
                  </a:lnTo>
                  <a:lnTo>
                    <a:pt x="54" y="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8" name="Freeform 523"/>
            <p:cNvSpPr>
              <a:spLocks/>
            </p:cNvSpPr>
            <p:nvPr/>
          </p:nvSpPr>
          <p:spPr bwMode="auto">
            <a:xfrm>
              <a:off x="6983413" y="1778025"/>
              <a:ext cx="104775" cy="17463"/>
            </a:xfrm>
            <a:custGeom>
              <a:avLst/>
              <a:gdLst>
                <a:gd name="T0" fmla="*/ 0 w 58"/>
                <a:gd name="T1" fmla="*/ 0 h 12"/>
                <a:gd name="T2" fmla="*/ 2147483647 w 58"/>
                <a:gd name="T3" fmla="*/ 2147483647 h 12"/>
                <a:gd name="T4" fmla="*/ 2147483647 w 58"/>
                <a:gd name="T5" fmla="*/ 2147483647 h 12"/>
                <a:gd name="T6" fmla="*/ 0 w 58"/>
                <a:gd name="T7" fmla="*/ 0 h 12"/>
                <a:gd name="T8" fmla="*/ 0 60000 65536"/>
                <a:gd name="T9" fmla="*/ 0 60000 65536"/>
                <a:gd name="T10" fmla="*/ 0 60000 65536"/>
                <a:gd name="T11" fmla="*/ 0 60000 65536"/>
                <a:gd name="T12" fmla="*/ 0 w 58"/>
                <a:gd name="T13" fmla="*/ 0 h 12"/>
                <a:gd name="T14" fmla="*/ 58 w 58"/>
                <a:gd name="T15" fmla="*/ 12 h 12"/>
              </a:gdLst>
              <a:ahLst/>
              <a:cxnLst>
                <a:cxn ang="T8">
                  <a:pos x="T0" y="T1"/>
                </a:cxn>
                <a:cxn ang="T9">
                  <a:pos x="T2" y="T3"/>
                </a:cxn>
                <a:cxn ang="T10">
                  <a:pos x="T4" y="T5"/>
                </a:cxn>
                <a:cxn ang="T11">
                  <a:pos x="T6" y="T7"/>
                </a:cxn>
              </a:cxnLst>
              <a:rect l="T12" t="T13" r="T14" b="T15"/>
              <a:pathLst>
                <a:path w="58" h="12">
                  <a:moveTo>
                    <a:pt x="0" y="0"/>
                  </a:moveTo>
                  <a:lnTo>
                    <a:pt x="58" y="12"/>
                  </a:lnTo>
                  <a:lnTo>
                    <a:pt x="54" y="4"/>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69" name="Freeform 524"/>
            <p:cNvSpPr>
              <a:spLocks/>
            </p:cNvSpPr>
            <p:nvPr/>
          </p:nvSpPr>
          <p:spPr bwMode="auto">
            <a:xfrm>
              <a:off x="6808788" y="1763738"/>
              <a:ext cx="155575" cy="31750"/>
            </a:xfrm>
            <a:custGeom>
              <a:avLst/>
              <a:gdLst>
                <a:gd name="T0" fmla="*/ 2147483647 w 86"/>
                <a:gd name="T1" fmla="*/ 2147483647 h 21"/>
                <a:gd name="T2" fmla="*/ 2147483647 w 86"/>
                <a:gd name="T3" fmla="*/ 2147483647 h 21"/>
                <a:gd name="T4" fmla="*/ 2147483647 w 86"/>
                <a:gd name="T5" fmla="*/ 2147483647 h 21"/>
                <a:gd name="T6" fmla="*/ 2147483647 w 86"/>
                <a:gd name="T7" fmla="*/ 2147483647 h 21"/>
                <a:gd name="T8" fmla="*/ 2147483647 w 86"/>
                <a:gd name="T9" fmla="*/ 0 h 21"/>
                <a:gd name="T10" fmla="*/ 2147483647 w 86"/>
                <a:gd name="T11" fmla="*/ 2147483647 h 21"/>
                <a:gd name="T12" fmla="*/ 2147483647 w 86"/>
                <a:gd name="T13" fmla="*/ 0 h 21"/>
                <a:gd name="T14" fmla="*/ 0 w 86"/>
                <a:gd name="T15" fmla="*/ 2147483647 h 21"/>
                <a:gd name="T16" fmla="*/ 2147483647 w 86"/>
                <a:gd name="T17" fmla="*/ 214748364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21"/>
                <a:gd name="T29" fmla="*/ 86 w 8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21">
                  <a:moveTo>
                    <a:pt x="10" y="13"/>
                  </a:moveTo>
                  <a:lnTo>
                    <a:pt x="41" y="21"/>
                  </a:lnTo>
                  <a:lnTo>
                    <a:pt x="75" y="19"/>
                  </a:lnTo>
                  <a:lnTo>
                    <a:pt x="86" y="12"/>
                  </a:lnTo>
                  <a:lnTo>
                    <a:pt x="41" y="0"/>
                  </a:lnTo>
                  <a:lnTo>
                    <a:pt x="38" y="6"/>
                  </a:lnTo>
                  <a:lnTo>
                    <a:pt x="12" y="0"/>
                  </a:lnTo>
                  <a:lnTo>
                    <a:pt x="0" y="5"/>
                  </a:lnTo>
                  <a:lnTo>
                    <a:pt x="10" y="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0" name="Freeform 525"/>
            <p:cNvSpPr>
              <a:spLocks/>
            </p:cNvSpPr>
            <p:nvPr/>
          </p:nvSpPr>
          <p:spPr bwMode="auto">
            <a:xfrm>
              <a:off x="6808788" y="1763738"/>
              <a:ext cx="155575" cy="31750"/>
            </a:xfrm>
            <a:custGeom>
              <a:avLst/>
              <a:gdLst>
                <a:gd name="T0" fmla="*/ 2147483647 w 86"/>
                <a:gd name="T1" fmla="*/ 2147483647 h 21"/>
                <a:gd name="T2" fmla="*/ 2147483647 w 86"/>
                <a:gd name="T3" fmla="*/ 2147483647 h 21"/>
                <a:gd name="T4" fmla="*/ 2147483647 w 86"/>
                <a:gd name="T5" fmla="*/ 2147483647 h 21"/>
                <a:gd name="T6" fmla="*/ 2147483647 w 86"/>
                <a:gd name="T7" fmla="*/ 2147483647 h 21"/>
                <a:gd name="T8" fmla="*/ 2147483647 w 86"/>
                <a:gd name="T9" fmla="*/ 0 h 21"/>
                <a:gd name="T10" fmla="*/ 2147483647 w 86"/>
                <a:gd name="T11" fmla="*/ 2147483647 h 21"/>
                <a:gd name="T12" fmla="*/ 2147483647 w 86"/>
                <a:gd name="T13" fmla="*/ 0 h 21"/>
                <a:gd name="T14" fmla="*/ 0 w 86"/>
                <a:gd name="T15" fmla="*/ 2147483647 h 21"/>
                <a:gd name="T16" fmla="*/ 2147483647 w 86"/>
                <a:gd name="T17" fmla="*/ 214748364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21"/>
                <a:gd name="T29" fmla="*/ 86 w 8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21">
                  <a:moveTo>
                    <a:pt x="10" y="13"/>
                  </a:moveTo>
                  <a:lnTo>
                    <a:pt x="41" y="21"/>
                  </a:lnTo>
                  <a:lnTo>
                    <a:pt x="75" y="19"/>
                  </a:lnTo>
                  <a:lnTo>
                    <a:pt x="86" y="12"/>
                  </a:lnTo>
                  <a:lnTo>
                    <a:pt x="41" y="0"/>
                  </a:lnTo>
                  <a:lnTo>
                    <a:pt x="38" y="6"/>
                  </a:lnTo>
                  <a:lnTo>
                    <a:pt x="12" y="0"/>
                  </a:lnTo>
                  <a:lnTo>
                    <a:pt x="0" y="5"/>
                  </a:lnTo>
                  <a:lnTo>
                    <a:pt x="10" y="1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1" name="Freeform 526"/>
            <p:cNvSpPr>
              <a:spLocks/>
            </p:cNvSpPr>
            <p:nvPr/>
          </p:nvSpPr>
          <p:spPr bwMode="auto">
            <a:xfrm>
              <a:off x="6081713" y="1698650"/>
              <a:ext cx="85725" cy="31750"/>
            </a:xfrm>
            <a:custGeom>
              <a:avLst/>
              <a:gdLst>
                <a:gd name="T0" fmla="*/ 2147483647 w 49"/>
                <a:gd name="T1" fmla="*/ 2147483647 h 19"/>
                <a:gd name="T2" fmla="*/ 2147483647 w 49"/>
                <a:gd name="T3" fmla="*/ 2147483647 h 19"/>
                <a:gd name="T4" fmla="*/ 2147483647 w 49"/>
                <a:gd name="T5" fmla="*/ 2147483647 h 19"/>
                <a:gd name="T6" fmla="*/ 2147483647 w 49"/>
                <a:gd name="T7" fmla="*/ 0 h 19"/>
                <a:gd name="T8" fmla="*/ 0 w 49"/>
                <a:gd name="T9" fmla="*/ 2147483647 h 19"/>
                <a:gd name="T10" fmla="*/ 2147483647 w 49"/>
                <a:gd name="T11" fmla="*/ 2147483647 h 19"/>
                <a:gd name="T12" fmla="*/ 0 60000 65536"/>
                <a:gd name="T13" fmla="*/ 0 60000 65536"/>
                <a:gd name="T14" fmla="*/ 0 60000 65536"/>
                <a:gd name="T15" fmla="*/ 0 60000 65536"/>
                <a:gd name="T16" fmla="*/ 0 60000 65536"/>
                <a:gd name="T17" fmla="*/ 0 60000 65536"/>
                <a:gd name="T18" fmla="*/ 0 w 49"/>
                <a:gd name="T19" fmla="*/ 0 h 19"/>
                <a:gd name="T20" fmla="*/ 49 w 49"/>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9" h="19">
                  <a:moveTo>
                    <a:pt x="1" y="19"/>
                  </a:moveTo>
                  <a:lnTo>
                    <a:pt x="49" y="14"/>
                  </a:lnTo>
                  <a:lnTo>
                    <a:pt x="42" y="7"/>
                  </a:lnTo>
                  <a:lnTo>
                    <a:pt x="8" y="0"/>
                  </a:lnTo>
                  <a:lnTo>
                    <a:pt x="0" y="3"/>
                  </a:lnTo>
                  <a:lnTo>
                    <a:pt x="1" y="1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2" name="Freeform 527"/>
            <p:cNvSpPr>
              <a:spLocks/>
            </p:cNvSpPr>
            <p:nvPr/>
          </p:nvSpPr>
          <p:spPr bwMode="auto">
            <a:xfrm>
              <a:off x="6081713" y="1698650"/>
              <a:ext cx="85725" cy="31750"/>
            </a:xfrm>
            <a:custGeom>
              <a:avLst/>
              <a:gdLst>
                <a:gd name="T0" fmla="*/ 2147483647 w 49"/>
                <a:gd name="T1" fmla="*/ 2147483647 h 19"/>
                <a:gd name="T2" fmla="*/ 2147483647 w 49"/>
                <a:gd name="T3" fmla="*/ 2147483647 h 19"/>
                <a:gd name="T4" fmla="*/ 2147483647 w 49"/>
                <a:gd name="T5" fmla="*/ 2147483647 h 19"/>
                <a:gd name="T6" fmla="*/ 2147483647 w 49"/>
                <a:gd name="T7" fmla="*/ 0 h 19"/>
                <a:gd name="T8" fmla="*/ 0 w 49"/>
                <a:gd name="T9" fmla="*/ 2147483647 h 19"/>
                <a:gd name="T10" fmla="*/ 2147483647 w 49"/>
                <a:gd name="T11" fmla="*/ 2147483647 h 19"/>
                <a:gd name="T12" fmla="*/ 0 60000 65536"/>
                <a:gd name="T13" fmla="*/ 0 60000 65536"/>
                <a:gd name="T14" fmla="*/ 0 60000 65536"/>
                <a:gd name="T15" fmla="*/ 0 60000 65536"/>
                <a:gd name="T16" fmla="*/ 0 60000 65536"/>
                <a:gd name="T17" fmla="*/ 0 60000 65536"/>
                <a:gd name="T18" fmla="*/ 0 w 49"/>
                <a:gd name="T19" fmla="*/ 0 h 19"/>
                <a:gd name="T20" fmla="*/ 49 w 49"/>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9" h="19">
                  <a:moveTo>
                    <a:pt x="1" y="19"/>
                  </a:moveTo>
                  <a:lnTo>
                    <a:pt x="49" y="14"/>
                  </a:lnTo>
                  <a:lnTo>
                    <a:pt x="42" y="7"/>
                  </a:lnTo>
                  <a:lnTo>
                    <a:pt x="8" y="0"/>
                  </a:lnTo>
                  <a:lnTo>
                    <a:pt x="0" y="3"/>
                  </a:lnTo>
                  <a:lnTo>
                    <a:pt x="1" y="1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3" name="Freeform 528"/>
            <p:cNvSpPr>
              <a:spLocks/>
            </p:cNvSpPr>
            <p:nvPr/>
          </p:nvSpPr>
          <p:spPr bwMode="auto">
            <a:xfrm>
              <a:off x="5892800" y="1666900"/>
              <a:ext cx="176213" cy="42863"/>
            </a:xfrm>
            <a:custGeom>
              <a:avLst/>
              <a:gdLst>
                <a:gd name="T0" fmla="*/ 0 w 98"/>
                <a:gd name="T1" fmla="*/ 2147483647 h 28"/>
                <a:gd name="T2" fmla="*/ 2147483647 w 98"/>
                <a:gd name="T3" fmla="*/ 2147483647 h 28"/>
                <a:gd name="T4" fmla="*/ 2147483647 w 98"/>
                <a:gd name="T5" fmla="*/ 2147483647 h 28"/>
                <a:gd name="T6" fmla="*/ 2147483647 w 98"/>
                <a:gd name="T7" fmla="*/ 2147483647 h 28"/>
                <a:gd name="T8" fmla="*/ 2147483647 w 98"/>
                <a:gd name="T9" fmla="*/ 2147483647 h 28"/>
                <a:gd name="T10" fmla="*/ 2147483647 w 98"/>
                <a:gd name="T11" fmla="*/ 0 h 28"/>
                <a:gd name="T12" fmla="*/ 2147483647 w 98"/>
                <a:gd name="T13" fmla="*/ 2147483647 h 28"/>
                <a:gd name="T14" fmla="*/ 2147483647 w 98"/>
                <a:gd name="T15" fmla="*/ 2147483647 h 28"/>
                <a:gd name="T16" fmla="*/ 0 w 98"/>
                <a:gd name="T17" fmla="*/ 2147483647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28"/>
                <a:gd name="T29" fmla="*/ 98 w 98"/>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28">
                  <a:moveTo>
                    <a:pt x="0" y="12"/>
                  </a:moveTo>
                  <a:lnTo>
                    <a:pt x="46" y="25"/>
                  </a:lnTo>
                  <a:lnTo>
                    <a:pt x="98" y="28"/>
                  </a:lnTo>
                  <a:lnTo>
                    <a:pt x="89" y="24"/>
                  </a:lnTo>
                  <a:lnTo>
                    <a:pt x="89" y="18"/>
                  </a:lnTo>
                  <a:lnTo>
                    <a:pt x="25" y="0"/>
                  </a:lnTo>
                  <a:lnTo>
                    <a:pt x="8" y="5"/>
                  </a:lnTo>
                  <a:lnTo>
                    <a:pt x="8" y="8"/>
                  </a:lnTo>
                  <a:lnTo>
                    <a:pt x="0" y="1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4" name="Freeform 529"/>
            <p:cNvSpPr>
              <a:spLocks/>
            </p:cNvSpPr>
            <p:nvPr/>
          </p:nvSpPr>
          <p:spPr bwMode="auto">
            <a:xfrm>
              <a:off x="5892800" y="1666900"/>
              <a:ext cx="176213" cy="42863"/>
            </a:xfrm>
            <a:custGeom>
              <a:avLst/>
              <a:gdLst>
                <a:gd name="T0" fmla="*/ 0 w 98"/>
                <a:gd name="T1" fmla="*/ 2147483647 h 28"/>
                <a:gd name="T2" fmla="*/ 2147483647 w 98"/>
                <a:gd name="T3" fmla="*/ 2147483647 h 28"/>
                <a:gd name="T4" fmla="*/ 2147483647 w 98"/>
                <a:gd name="T5" fmla="*/ 2147483647 h 28"/>
                <a:gd name="T6" fmla="*/ 2147483647 w 98"/>
                <a:gd name="T7" fmla="*/ 2147483647 h 28"/>
                <a:gd name="T8" fmla="*/ 2147483647 w 98"/>
                <a:gd name="T9" fmla="*/ 2147483647 h 28"/>
                <a:gd name="T10" fmla="*/ 2147483647 w 98"/>
                <a:gd name="T11" fmla="*/ 0 h 28"/>
                <a:gd name="T12" fmla="*/ 2147483647 w 98"/>
                <a:gd name="T13" fmla="*/ 2147483647 h 28"/>
                <a:gd name="T14" fmla="*/ 2147483647 w 98"/>
                <a:gd name="T15" fmla="*/ 2147483647 h 28"/>
                <a:gd name="T16" fmla="*/ 0 w 98"/>
                <a:gd name="T17" fmla="*/ 2147483647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28"/>
                <a:gd name="T29" fmla="*/ 98 w 98"/>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28">
                  <a:moveTo>
                    <a:pt x="0" y="12"/>
                  </a:moveTo>
                  <a:lnTo>
                    <a:pt x="46" y="25"/>
                  </a:lnTo>
                  <a:lnTo>
                    <a:pt x="98" y="28"/>
                  </a:lnTo>
                  <a:lnTo>
                    <a:pt x="89" y="24"/>
                  </a:lnTo>
                  <a:lnTo>
                    <a:pt x="89" y="18"/>
                  </a:lnTo>
                  <a:lnTo>
                    <a:pt x="25" y="0"/>
                  </a:lnTo>
                  <a:lnTo>
                    <a:pt x="8" y="5"/>
                  </a:lnTo>
                  <a:lnTo>
                    <a:pt x="8" y="8"/>
                  </a:lnTo>
                  <a:lnTo>
                    <a:pt x="0" y="1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5" name="Freeform 530"/>
            <p:cNvSpPr>
              <a:spLocks/>
            </p:cNvSpPr>
            <p:nvPr/>
          </p:nvSpPr>
          <p:spPr bwMode="auto">
            <a:xfrm>
              <a:off x="5319713" y="1747863"/>
              <a:ext cx="258762" cy="134937"/>
            </a:xfrm>
            <a:custGeom>
              <a:avLst/>
              <a:gdLst>
                <a:gd name="T0" fmla="*/ 2147483647 w 144"/>
                <a:gd name="T1" fmla="*/ 2147483647 h 86"/>
                <a:gd name="T2" fmla="*/ 2147483647 w 144"/>
                <a:gd name="T3" fmla="*/ 2147483647 h 86"/>
                <a:gd name="T4" fmla="*/ 2147483647 w 144"/>
                <a:gd name="T5" fmla="*/ 2147483647 h 86"/>
                <a:gd name="T6" fmla="*/ 2147483647 w 144"/>
                <a:gd name="T7" fmla="*/ 2147483647 h 86"/>
                <a:gd name="T8" fmla="*/ 2147483647 w 144"/>
                <a:gd name="T9" fmla="*/ 2147483647 h 86"/>
                <a:gd name="T10" fmla="*/ 2147483647 w 144"/>
                <a:gd name="T11" fmla="*/ 2147483647 h 86"/>
                <a:gd name="T12" fmla="*/ 2147483647 w 144"/>
                <a:gd name="T13" fmla="*/ 2147483647 h 86"/>
                <a:gd name="T14" fmla="*/ 2147483647 w 144"/>
                <a:gd name="T15" fmla="*/ 2147483647 h 86"/>
                <a:gd name="T16" fmla="*/ 2147483647 w 144"/>
                <a:gd name="T17" fmla="*/ 2147483647 h 86"/>
                <a:gd name="T18" fmla="*/ 2147483647 w 144"/>
                <a:gd name="T19" fmla="*/ 0 h 86"/>
                <a:gd name="T20" fmla="*/ 2147483647 w 144"/>
                <a:gd name="T21" fmla="*/ 2147483647 h 86"/>
                <a:gd name="T22" fmla="*/ 2147483647 w 144"/>
                <a:gd name="T23" fmla="*/ 2147483647 h 86"/>
                <a:gd name="T24" fmla="*/ 2147483647 w 144"/>
                <a:gd name="T25" fmla="*/ 2147483647 h 86"/>
                <a:gd name="T26" fmla="*/ 2147483647 w 144"/>
                <a:gd name="T27" fmla="*/ 2147483647 h 86"/>
                <a:gd name="T28" fmla="*/ 2147483647 w 144"/>
                <a:gd name="T29" fmla="*/ 2147483647 h 86"/>
                <a:gd name="T30" fmla="*/ 2147483647 w 144"/>
                <a:gd name="T31" fmla="*/ 2147483647 h 86"/>
                <a:gd name="T32" fmla="*/ 2147483647 w 144"/>
                <a:gd name="T33" fmla="*/ 2147483647 h 86"/>
                <a:gd name="T34" fmla="*/ 2147483647 w 144"/>
                <a:gd name="T35" fmla="*/ 2147483647 h 86"/>
                <a:gd name="T36" fmla="*/ 0 w 144"/>
                <a:gd name="T37" fmla="*/ 2147483647 h 86"/>
                <a:gd name="T38" fmla="*/ 2147483647 w 144"/>
                <a:gd name="T39" fmla="*/ 2147483647 h 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86"/>
                <a:gd name="T62" fmla="*/ 144 w 144"/>
                <a:gd name="T63" fmla="*/ 86 h 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86">
                  <a:moveTo>
                    <a:pt x="1" y="74"/>
                  </a:moveTo>
                  <a:lnTo>
                    <a:pt x="28" y="86"/>
                  </a:lnTo>
                  <a:lnTo>
                    <a:pt x="71" y="86"/>
                  </a:lnTo>
                  <a:lnTo>
                    <a:pt x="46" y="76"/>
                  </a:lnTo>
                  <a:lnTo>
                    <a:pt x="37" y="61"/>
                  </a:lnTo>
                  <a:lnTo>
                    <a:pt x="42" y="55"/>
                  </a:lnTo>
                  <a:lnTo>
                    <a:pt x="74" y="26"/>
                  </a:lnTo>
                  <a:lnTo>
                    <a:pt x="144" y="9"/>
                  </a:lnTo>
                  <a:lnTo>
                    <a:pt x="143" y="3"/>
                  </a:lnTo>
                  <a:lnTo>
                    <a:pt x="127" y="0"/>
                  </a:lnTo>
                  <a:lnTo>
                    <a:pt x="108" y="7"/>
                  </a:lnTo>
                  <a:lnTo>
                    <a:pt x="68" y="10"/>
                  </a:lnTo>
                  <a:lnTo>
                    <a:pt x="23" y="26"/>
                  </a:lnTo>
                  <a:lnTo>
                    <a:pt x="21" y="38"/>
                  </a:lnTo>
                  <a:lnTo>
                    <a:pt x="12" y="44"/>
                  </a:lnTo>
                  <a:lnTo>
                    <a:pt x="19" y="48"/>
                  </a:lnTo>
                  <a:lnTo>
                    <a:pt x="4" y="58"/>
                  </a:lnTo>
                  <a:lnTo>
                    <a:pt x="9" y="64"/>
                  </a:lnTo>
                  <a:lnTo>
                    <a:pt x="0" y="67"/>
                  </a:lnTo>
                  <a:lnTo>
                    <a:pt x="1" y="7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6" name="Freeform 531"/>
            <p:cNvSpPr>
              <a:spLocks/>
            </p:cNvSpPr>
            <p:nvPr/>
          </p:nvSpPr>
          <p:spPr bwMode="auto">
            <a:xfrm>
              <a:off x="5319713" y="1747863"/>
              <a:ext cx="258762" cy="134937"/>
            </a:xfrm>
            <a:custGeom>
              <a:avLst/>
              <a:gdLst>
                <a:gd name="T0" fmla="*/ 2147483647 w 144"/>
                <a:gd name="T1" fmla="*/ 2147483647 h 86"/>
                <a:gd name="T2" fmla="*/ 2147483647 w 144"/>
                <a:gd name="T3" fmla="*/ 2147483647 h 86"/>
                <a:gd name="T4" fmla="*/ 2147483647 w 144"/>
                <a:gd name="T5" fmla="*/ 2147483647 h 86"/>
                <a:gd name="T6" fmla="*/ 2147483647 w 144"/>
                <a:gd name="T7" fmla="*/ 2147483647 h 86"/>
                <a:gd name="T8" fmla="*/ 2147483647 w 144"/>
                <a:gd name="T9" fmla="*/ 2147483647 h 86"/>
                <a:gd name="T10" fmla="*/ 2147483647 w 144"/>
                <a:gd name="T11" fmla="*/ 2147483647 h 86"/>
                <a:gd name="T12" fmla="*/ 2147483647 w 144"/>
                <a:gd name="T13" fmla="*/ 2147483647 h 86"/>
                <a:gd name="T14" fmla="*/ 2147483647 w 144"/>
                <a:gd name="T15" fmla="*/ 2147483647 h 86"/>
                <a:gd name="T16" fmla="*/ 2147483647 w 144"/>
                <a:gd name="T17" fmla="*/ 2147483647 h 86"/>
                <a:gd name="T18" fmla="*/ 2147483647 w 144"/>
                <a:gd name="T19" fmla="*/ 0 h 86"/>
                <a:gd name="T20" fmla="*/ 2147483647 w 144"/>
                <a:gd name="T21" fmla="*/ 2147483647 h 86"/>
                <a:gd name="T22" fmla="*/ 2147483647 w 144"/>
                <a:gd name="T23" fmla="*/ 2147483647 h 86"/>
                <a:gd name="T24" fmla="*/ 2147483647 w 144"/>
                <a:gd name="T25" fmla="*/ 2147483647 h 86"/>
                <a:gd name="T26" fmla="*/ 2147483647 w 144"/>
                <a:gd name="T27" fmla="*/ 2147483647 h 86"/>
                <a:gd name="T28" fmla="*/ 2147483647 w 144"/>
                <a:gd name="T29" fmla="*/ 2147483647 h 86"/>
                <a:gd name="T30" fmla="*/ 2147483647 w 144"/>
                <a:gd name="T31" fmla="*/ 2147483647 h 86"/>
                <a:gd name="T32" fmla="*/ 2147483647 w 144"/>
                <a:gd name="T33" fmla="*/ 2147483647 h 86"/>
                <a:gd name="T34" fmla="*/ 2147483647 w 144"/>
                <a:gd name="T35" fmla="*/ 2147483647 h 86"/>
                <a:gd name="T36" fmla="*/ 0 w 144"/>
                <a:gd name="T37" fmla="*/ 2147483647 h 86"/>
                <a:gd name="T38" fmla="*/ 2147483647 w 144"/>
                <a:gd name="T39" fmla="*/ 2147483647 h 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86"/>
                <a:gd name="T62" fmla="*/ 144 w 144"/>
                <a:gd name="T63" fmla="*/ 86 h 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86">
                  <a:moveTo>
                    <a:pt x="1" y="74"/>
                  </a:moveTo>
                  <a:lnTo>
                    <a:pt x="28" y="86"/>
                  </a:lnTo>
                  <a:lnTo>
                    <a:pt x="71" y="86"/>
                  </a:lnTo>
                  <a:lnTo>
                    <a:pt x="46" y="76"/>
                  </a:lnTo>
                  <a:lnTo>
                    <a:pt x="37" y="61"/>
                  </a:lnTo>
                  <a:lnTo>
                    <a:pt x="42" y="55"/>
                  </a:lnTo>
                  <a:lnTo>
                    <a:pt x="74" y="26"/>
                  </a:lnTo>
                  <a:lnTo>
                    <a:pt x="144" y="9"/>
                  </a:lnTo>
                  <a:lnTo>
                    <a:pt x="143" y="3"/>
                  </a:lnTo>
                  <a:lnTo>
                    <a:pt x="127" y="0"/>
                  </a:lnTo>
                  <a:lnTo>
                    <a:pt x="108" y="7"/>
                  </a:lnTo>
                  <a:lnTo>
                    <a:pt x="68" y="10"/>
                  </a:lnTo>
                  <a:lnTo>
                    <a:pt x="23" y="26"/>
                  </a:lnTo>
                  <a:lnTo>
                    <a:pt x="21" y="38"/>
                  </a:lnTo>
                  <a:lnTo>
                    <a:pt x="12" y="44"/>
                  </a:lnTo>
                  <a:lnTo>
                    <a:pt x="19" y="48"/>
                  </a:lnTo>
                  <a:lnTo>
                    <a:pt x="4" y="58"/>
                  </a:lnTo>
                  <a:lnTo>
                    <a:pt x="9" y="64"/>
                  </a:lnTo>
                  <a:lnTo>
                    <a:pt x="0" y="67"/>
                  </a:lnTo>
                  <a:lnTo>
                    <a:pt x="1" y="7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7" name="Freeform 532"/>
            <p:cNvSpPr>
              <a:spLocks/>
            </p:cNvSpPr>
            <p:nvPr/>
          </p:nvSpPr>
          <p:spPr bwMode="auto">
            <a:xfrm>
              <a:off x="5283200" y="1911375"/>
              <a:ext cx="36513" cy="17463"/>
            </a:xfrm>
            <a:custGeom>
              <a:avLst/>
              <a:gdLst>
                <a:gd name="T0" fmla="*/ 2147483647 w 22"/>
                <a:gd name="T1" fmla="*/ 2147483647 h 11"/>
                <a:gd name="T2" fmla="*/ 2147483647 w 22"/>
                <a:gd name="T3" fmla="*/ 2147483647 h 11"/>
                <a:gd name="T4" fmla="*/ 2147483647 w 22"/>
                <a:gd name="T5" fmla="*/ 2147483647 h 11"/>
                <a:gd name="T6" fmla="*/ 2147483647 w 22"/>
                <a:gd name="T7" fmla="*/ 0 h 11"/>
                <a:gd name="T8" fmla="*/ 0 w 22"/>
                <a:gd name="T9" fmla="*/ 2147483647 h 11"/>
                <a:gd name="T10" fmla="*/ 2147483647 w 22"/>
                <a:gd name="T11" fmla="*/ 2147483647 h 11"/>
                <a:gd name="T12" fmla="*/ 0 60000 65536"/>
                <a:gd name="T13" fmla="*/ 0 60000 65536"/>
                <a:gd name="T14" fmla="*/ 0 60000 65536"/>
                <a:gd name="T15" fmla="*/ 0 60000 65536"/>
                <a:gd name="T16" fmla="*/ 0 60000 65536"/>
                <a:gd name="T17" fmla="*/ 0 60000 65536"/>
                <a:gd name="T18" fmla="*/ 0 w 22"/>
                <a:gd name="T19" fmla="*/ 0 h 11"/>
                <a:gd name="T20" fmla="*/ 22 w 2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2" h="11">
                  <a:moveTo>
                    <a:pt x="6" y="11"/>
                  </a:moveTo>
                  <a:lnTo>
                    <a:pt x="19" y="10"/>
                  </a:lnTo>
                  <a:lnTo>
                    <a:pt x="22" y="4"/>
                  </a:lnTo>
                  <a:lnTo>
                    <a:pt x="7" y="0"/>
                  </a:lnTo>
                  <a:lnTo>
                    <a:pt x="0" y="4"/>
                  </a:lnTo>
                  <a:lnTo>
                    <a:pt x="6" y="1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8" name="Freeform 533"/>
            <p:cNvSpPr>
              <a:spLocks/>
            </p:cNvSpPr>
            <p:nvPr/>
          </p:nvSpPr>
          <p:spPr bwMode="auto">
            <a:xfrm>
              <a:off x="5283200" y="1911375"/>
              <a:ext cx="36513" cy="17463"/>
            </a:xfrm>
            <a:custGeom>
              <a:avLst/>
              <a:gdLst>
                <a:gd name="T0" fmla="*/ 2147483647 w 22"/>
                <a:gd name="T1" fmla="*/ 2147483647 h 11"/>
                <a:gd name="T2" fmla="*/ 2147483647 w 22"/>
                <a:gd name="T3" fmla="*/ 2147483647 h 11"/>
                <a:gd name="T4" fmla="*/ 2147483647 w 22"/>
                <a:gd name="T5" fmla="*/ 2147483647 h 11"/>
                <a:gd name="T6" fmla="*/ 2147483647 w 22"/>
                <a:gd name="T7" fmla="*/ 0 h 11"/>
                <a:gd name="T8" fmla="*/ 0 w 22"/>
                <a:gd name="T9" fmla="*/ 2147483647 h 11"/>
                <a:gd name="T10" fmla="*/ 2147483647 w 22"/>
                <a:gd name="T11" fmla="*/ 2147483647 h 11"/>
                <a:gd name="T12" fmla="*/ 0 60000 65536"/>
                <a:gd name="T13" fmla="*/ 0 60000 65536"/>
                <a:gd name="T14" fmla="*/ 0 60000 65536"/>
                <a:gd name="T15" fmla="*/ 0 60000 65536"/>
                <a:gd name="T16" fmla="*/ 0 60000 65536"/>
                <a:gd name="T17" fmla="*/ 0 60000 65536"/>
                <a:gd name="T18" fmla="*/ 0 w 22"/>
                <a:gd name="T19" fmla="*/ 0 h 11"/>
                <a:gd name="T20" fmla="*/ 22 w 2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2" h="11">
                  <a:moveTo>
                    <a:pt x="6" y="11"/>
                  </a:moveTo>
                  <a:lnTo>
                    <a:pt x="19" y="10"/>
                  </a:lnTo>
                  <a:lnTo>
                    <a:pt x="22" y="4"/>
                  </a:lnTo>
                  <a:lnTo>
                    <a:pt x="7" y="0"/>
                  </a:lnTo>
                  <a:lnTo>
                    <a:pt x="0" y="4"/>
                  </a:lnTo>
                  <a:lnTo>
                    <a:pt x="6" y="1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79" name="Freeform 534"/>
            <p:cNvSpPr>
              <a:spLocks/>
            </p:cNvSpPr>
            <p:nvPr/>
          </p:nvSpPr>
          <p:spPr bwMode="auto">
            <a:xfrm>
              <a:off x="5305425" y="1666900"/>
              <a:ext cx="136525" cy="19050"/>
            </a:xfrm>
            <a:custGeom>
              <a:avLst/>
              <a:gdLst>
                <a:gd name="T0" fmla="*/ 0 w 77"/>
                <a:gd name="T1" fmla="*/ 2147483647 h 13"/>
                <a:gd name="T2" fmla="*/ 2147483647 w 77"/>
                <a:gd name="T3" fmla="*/ 2147483647 h 13"/>
                <a:gd name="T4" fmla="*/ 2147483647 w 77"/>
                <a:gd name="T5" fmla="*/ 2147483647 h 13"/>
                <a:gd name="T6" fmla="*/ 2147483647 w 77"/>
                <a:gd name="T7" fmla="*/ 2147483647 h 13"/>
                <a:gd name="T8" fmla="*/ 2147483647 w 77"/>
                <a:gd name="T9" fmla="*/ 2147483647 h 13"/>
                <a:gd name="T10" fmla="*/ 2147483647 w 77"/>
                <a:gd name="T11" fmla="*/ 0 h 13"/>
                <a:gd name="T12" fmla="*/ 0 w 77"/>
                <a:gd name="T13" fmla="*/ 2147483647 h 13"/>
                <a:gd name="T14" fmla="*/ 0 60000 65536"/>
                <a:gd name="T15" fmla="*/ 0 60000 65536"/>
                <a:gd name="T16" fmla="*/ 0 60000 65536"/>
                <a:gd name="T17" fmla="*/ 0 60000 65536"/>
                <a:gd name="T18" fmla="*/ 0 60000 65536"/>
                <a:gd name="T19" fmla="*/ 0 60000 65536"/>
                <a:gd name="T20" fmla="*/ 0 60000 65536"/>
                <a:gd name="T21" fmla="*/ 0 w 77"/>
                <a:gd name="T22" fmla="*/ 0 h 13"/>
                <a:gd name="T23" fmla="*/ 77 w 77"/>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13">
                  <a:moveTo>
                    <a:pt x="0" y="13"/>
                  </a:moveTo>
                  <a:lnTo>
                    <a:pt x="49" y="12"/>
                  </a:lnTo>
                  <a:lnTo>
                    <a:pt x="55" y="9"/>
                  </a:lnTo>
                  <a:lnTo>
                    <a:pt x="52" y="6"/>
                  </a:lnTo>
                  <a:lnTo>
                    <a:pt x="77" y="4"/>
                  </a:lnTo>
                  <a:lnTo>
                    <a:pt x="69" y="0"/>
                  </a:lnTo>
                  <a:lnTo>
                    <a:pt x="0" y="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0" name="Freeform 535"/>
            <p:cNvSpPr>
              <a:spLocks/>
            </p:cNvSpPr>
            <p:nvPr/>
          </p:nvSpPr>
          <p:spPr bwMode="auto">
            <a:xfrm>
              <a:off x="5305425" y="1666900"/>
              <a:ext cx="136525" cy="19050"/>
            </a:xfrm>
            <a:custGeom>
              <a:avLst/>
              <a:gdLst>
                <a:gd name="T0" fmla="*/ 0 w 77"/>
                <a:gd name="T1" fmla="*/ 2147483647 h 13"/>
                <a:gd name="T2" fmla="*/ 2147483647 w 77"/>
                <a:gd name="T3" fmla="*/ 2147483647 h 13"/>
                <a:gd name="T4" fmla="*/ 2147483647 w 77"/>
                <a:gd name="T5" fmla="*/ 2147483647 h 13"/>
                <a:gd name="T6" fmla="*/ 2147483647 w 77"/>
                <a:gd name="T7" fmla="*/ 2147483647 h 13"/>
                <a:gd name="T8" fmla="*/ 2147483647 w 77"/>
                <a:gd name="T9" fmla="*/ 2147483647 h 13"/>
                <a:gd name="T10" fmla="*/ 2147483647 w 77"/>
                <a:gd name="T11" fmla="*/ 0 h 13"/>
                <a:gd name="T12" fmla="*/ 0 w 77"/>
                <a:gd name="T13" fmla="*/ 2147483647 h 13"/>
                <a:gd name="T14" fmla="*/ 0 60000 65536"/>
                <a:gd name="T15" fmla="*/ 0 60000 65536"/>
                <a:gd name="T16" fmla="*/ 0 60000 65536"/>
                <a:gd name="T17" fmla="*/ 0 60000 65536"/>
                <a:gd name="T18" fmla="*/ 0 60000 65536"/>
                <a:gd name="T19" fmla="*/ 0 60000 65536"/>
                <a:gd name="T20" fmla="*/ 0 60000 65536"/>
                <a:gd name="T21" fmla="*/ 0 w 77"/>
                <a:gd name="T22" fmla="*/ 0 h 13"/>
                <a:gd name="T23" fmla="*/ 77 w 77"/>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13">
                  <a:moveTo>
                    <a:pt x="0" y="13"/>
                  </a:moveTo>
                  <a:lnTo>
                    <a:pt x="49" y="12"/>
                  </a:lnTo>
                  <a:lnTo>
                    <a:pt x="55" y="9"/>
                  </a:lnTo>
                  <a:lnTo>
                    <a:pt x="52" y="6"/>
                  </a:lnTo>
                  <a:lnTo>
                    <a:pt x="77" y="4"/>
                  </a:lnTo>
                  <a:lnTo>
                    <a:pt x="69" y="0"/>
                  </a:lnTo>
                  <a:lnTo>
                    <a:pt x="0" y="1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1" name="Freeform 536"/>
            <p:cNvSpPr>
              <a:spLocks/>
            </p:cNvSpPr>
            <p:nvPr/>
          </p:nvSpPr>
          <p:spPr bwMode="auto">
            <a:xfrm>
              <a:off x="5265738" y="1657375"/>
              <a:ext cx="73025" cy="15875"/>
            </a:xfrm>
            <a:custGeom>
              <a:avLst/>
              <a:gdLst>
                <a:gd name="T0" fmla="*/ 0 w 39"/>
                <a:gd name="T1" fmla="*/ 2147483647 h 10"/>
                <a:gd name="T2" fmla="*/ 2147483647 w 39"/>
                <a:gd name="T3" fmla="*/ 2147483647 h 10"/>
                <a:gd name="T4" fmla="*/ 2147483647 w 39"/>
                <a:gd name="T5" fmla="*/ 2147483647 h 10"/>
                <a:gd name="T6" fmla="*/ 2147483647 w 39"/>
                <a:gd name="T7" fmla="*/ 2147483647 h 10"/>
                <a:gd name="T8" fmla="*/ 2147483647 w 39"/>
                <a:gd name="T9" fmla="*/ 0 h 10"/>
                <a:gd name="T10" fmla="*/ 2147483647 w 39"/>
                <a:gd name="T11" fmla="*/ 2147483647 h 10"/>
                <a:gd name="T12" fmla="*/ 2147483647 w 39"/>
                <a:gd name="T13" fmla="*/ 2147483647 h 10"/>
                <a:gd name="T14" fmla="*/ 0 w 39"/>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0"/>
                <a:gd name="T26" fmla="*/ 39 w 3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0">
                  <a:moveTo>
                    <a:pt x="0" y="10"/>
                  </a:moveTo>
                  <a:lnTo>
                    <a:pt x="39" y="10"/>
                  </a:lnTo>
                  <a:lnTo>
                    <a:pt x="30" y="8"/>
                  </a:lnTo>
                  <a:lnTo>
                    <a:pt x="38" y="4"/>
                  </a:lnTo>
                  <a:lnTo>
                    <a:pt x="31" y="0"/>
                  </a:lnTo>
                  <a:lnTo>
                    <a:pt x="15" y="4"/>
                  </a:lnTo>
                  <a:lnTo>
                    <a:pt x="18" y="7"/>
                  </a:lnTo>
                  <a:lnTo>
                    <a:pt x="0"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2" name="Freeform 537"/>
            <p:cNvSpPr>
              <a:spLocks/>
            </p:cNvSpPr>
            <p:nvPr/>
          </p:nvSpPr>
          <p:spPr bwMode="auto">
            <a:xfrm>
              <a:off x="5265738" y="1657375"/>
              <a:ext cx="73025" cy="15875"/>
            </a:xfrm>
            <a:custGeom>
              <a:avLst/>
              <a:gdLst>
                <a:gd name="T0" fmla="*/ 0 w 39"/>
                <a:gd name="T1" fmla="*/ 2147483647 h 10"/>
                <a:gd name="T2" fmla="*/ 2147483647 w 39"/>
                <a:gd name="T3" fmla="*/ 2147483647 h 10"/>
                <a:gd name="T4" fmla="*/ 2147483647 w 39"/>
                <a:gd name="T5" fmla="*/ 2147483647 h 10"/>
                <a:gd name="T6" fmla="*/ 2147483647 w 39"/>
                <a:gd name="T7" fmla="*/ 2147483647 h 10"/>
                <a:gd name="T8" fmla="*/ 2147483647 w 39"/>
                <a:gd name="T9" fmla="*/ 0 h 10"/>
                <a:gd name="T10" fmla="*/ 2147483647 w 39"/>
                <a:gd name="T11" fmla="*/ 2147483647 h 10"/>
                <a:gd name="T12" fmla="*/ 2147483647 w 39"/>
                <a:gd name="T13" fmla="*/ 2147483647 h 10"/>
                <a:gd name="T14" fmla="*/ 0 w 39"/>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0"/>
                <a:gd name="T26" fmla="*/ 39 w 3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0">
                  <a:moveTo>
                    <a:pt x="0" y="10"/>
                  </a:moveTo>
                  <a:lnTo>
                    <a:pt x="39" y="10"/>
                  </a:lnTo>
                  <a:lnTo>
                    <a:pt x="30" y="8"/>
                  </a:lnTo>
                  <a:lnTo>
                    <a:pt x="38" y="4"/>
                  </a:lnTo>
                  <a:lnTo>
                    <a:pt x="31" y="0"/>
                  </a:lnTo>
                  <a:lnTo>
                    <a:pt x="15" y="4"/>
                  </a:lnTo>
                  <a:lnTo>
                    <a:pt x="18" y="7"/>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3" name="Freeform 538"/>
            <p:cNvSpPr>
              <a:spLocks/>
            </p:cNvSpPr>
            <p:nvPr/>
          </p:nvSpPr>
          <p:spPr bwMode="auto">
            <a:xfrm>
              <a:off x="5254625" y="1685950"/>
              <a:ext cx="30163" cy="0"/>
            </a:xfrm>
            <a:custGeom>
              <a:avLst/>
              <a:gdLst>
                <a:gd name="T0" fmla="*/ 0 w 17"/>
                <a:gd name="T1" fmla="*/ 0 h 1"/>
                <a:gd name="T2" fmla="*/ 2147483647 w 17"/>
                <a:gd name="T3" fmla="*/ 0 h 1"/>
                <a:gd name="T4" fmla="*/ 0 w 17"/>
                <a:gd name="T5" fmla="*/ 0 h 1"/>
                <a:gd name="T6" fmla="*/ 0 60000 65536"/>
                <a:gd name="T7" fmla="*/ 0 60000 65536"/>
                <a:gd name="T8" fmla="*/ 0 60000 65536"/>
                <a:gd name="T9" fmla="*/ 0 w 17"/>
                <a:gd name="T10" fmla="*/ 0 h 1"/>
                <a:gd name="T11" fmla="*/ 17 w 17"/>
                <a:gd name="T12" fmla="*/ 0 h 1"/>
              </a:gdLst>
              <a:ahLst/>
              <a:cxnLst>
                <a:cxn ang="T6">
                  <a:pos x="T0" y="T1"/>
                </a:cxn>
                <a:cxn ang="T7">
                  <a:pos x="T2" y="T3"/>
                </a:cxn>
                <a:cxn ang="T8">
                  <a:pos x="T4" y="T5"/>
                </a:cxn>
              </a:cxnLst>
              <a:rect l="T9" t="T10" r="T11" b="T12"/>
              <a:pathLst>
                <a:path w="17" h="1">
                  <a:moveTo>
                    <a:pt x="0" y="1"/>
                  </a:moveTo>
                  <a:lnTo>
                    <a:pt x="17" y="0"/>
                  </a:lnTo>
                  <a:lnTo>
                    <a:pt x="0" y="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4" name="Freeform 539"/>
            <p:cNvSpPr>
              <a:spLocks/>
            </p:cNvSpPr>
            <p:nvPr/>
          </p:nvSpPr>
          <p:spPr bwMode="auto">
            <a:xfrm>
              <a:off x="5254625" y="1685950"/>
              <a:ext cx="30163" cy="0"/>
            </a:xfrm>
            <a:custGeom>
              <a:avLst/>
              <a:gdLst>
                <a:gd name="T0" fmla="*/ 0 w 17"/>
                <a:gd name="T1" fmla="*/ 0 h 1"/>
                <a:gd name="T2" fmla="*/ 2147483647 w 17"/>
                <a:gd name="T3" fmla="*/ 0 h 1"/>
                <a:gd name="T4" fmla="*/ 0 w 17"/>
                <a:gd name="T5" fmla="*/ 0 h 1"/>
                <a:gd name="T6" fmla="*/ 0 60000 65536"/>
                <a:gd name="T7" fmla="*/ 0 60000 65536"/>
                <a:gd name="T8" fmla="*/ 0 60000 65536"/>
                <a:gd name="T9" fmla="*/ 0 w 17"/>
                <a:gd name="T10" fmla="*/ 0 h 1"/>
                <a:gd name="T11" fmla="*/ 17 w 17"/>
                <a:gd name="T12" fmla="*/ 0 h 1"/>
              </a:gdLst>
              <a:ahLst/>
              <a:cxnLst>
                <a:cxn ang="T6">
                  <a:pos x="T0" y="T1"/>
                </a:cxn>
                <a:cxn ang="T7">
                  <a:pos x="T2" y="T3"/>
                </a:cxn>
                <a:cxn ang="T8">
                  <a:pos x="T4" y="T5"/>
                </a:cxn>
              </a:cxnLst>
              <a:rect l="T9" t="T10" r="T11" b="T12"/>
              <a:pathLst>
                <a:path w="17" h="1">
                  <a:moveTo>
                    <a:pt x="0" y="1"/>
                  </a:moveTo>
                  <a:lnTo>
                    <a:pt x="17" y="0"/>
                  </a:lnTo>
                  <a:lnTo>
                    <a:pt x="0" y="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5" name="Freeform 540"/>
            <p:cNvSpPr>
              <a:spLocks/>
            </p:cNvSpPr>
            <p:nvPr/>
          </p:nvSpPr>
          <p:spPr bwMode="auto">
            <a:xfrm>
              <a:off x="5106988" y="1673250"/>
              <a:ext cx="112712" cy="12700"/>
            </a:xfrm>
            <a:custGeom>
              <a:avLst/>
              <a:gdLst>
                <a:gd name="T0" fmla="*/ 0 w 61"/>
                <a:gd name="T1" fmla="*/ 2147483647 h 7"/>
                <a:gd name="T2" fmla="*/ 2147483647 w 61"/>
                <a:gd name="T3" fmla="*/ 2147483647 h 7"/>
                <a:gd name="T4" fmla="*/ 2147483647 w 61"/>
                <a:gd name="T5" fmla="*/ 2147483647 h 7"/>
                <a:gd name="T6" fmla="*/ 2147483647 w 61"/>
                <a:gd name="T7" fmla="*/ 2147483647 h 7"/>
                <a:gd name="T8" fmla="*/ 2147483647 w 61"/>
                <a:gd name="T9" fmla="*/ 2147483647 h 7"/>
                <a:gd name="T10" fmla="*/ 2147483647 w 61"/>
                <a:gd name="T11" fmla="*/ 0 h 7"/>
                <a:gd name="T12" fmla="*/ 0 w 61"/>
                <a:gd name="T13" fmla="*/ 2147483647 h 7"/>
                <a:gd name="T14" fmla="*/ 0 60000 65536"/>
                <a:gd name="T15" fmla="*/ 0 60000 65536"/>
                <a:gd name="T16" fmla="*/ 0 60000 65536"/>
                <a:gd name="T17" fmla="*/ 0 60000 65536"/>
                <a:gd name="T18" fmla="*/ 0 60000 65536"/>
                <a:gd name="T19" fmla="*/ 0 60000 65536"/>
                <a:gd name="T20" fmla="*/ 0 60000 65536"/>
                <a:gd name="T21" fmla="*/ 0 w 61"/>
                <a:gd name="T22" fmla="*/ 0 h 7"/>
                <a:gd name="T23" fmla="*/ 61 w 61"/>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7">
                  <a:moveTo>
                    <a:pt x="0" y="3"/>
                  </a:moveTo>
                  <a:lnTo>
                    <a:pt x="38" y="7"/>
                  </a:lnTo>
                  <a:lnTo>
                    <a:pt x="54" y="7"/>
                  </a:lnTo>
                  <a:lnTo>
                    <a:pt x="51" y="6"/>
                  </a:lnTo>
                  <a:lnTo>
                    <a:pt x="61" y="3"/>
                  </a:lnTo>
                  <a:lnTo>
                    <a:pt x="22"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6" name="Freeform 541"/>
            <p:cNvSpPr>
              <a:spLocks/>
            </p:cNvSpPr>
            <p:nvPr/>
          </p:nvSpPr>
          <p:spPr bwMode="auto">
            <a:xfrm>
              <a:off x="5106988" y="1673250"/>
              <a:ext cx="112712" cy="12700"/>
            </a:xfrm>
            <a:custGeom>
              <a:avLst/>
              <a:gdLst>
                <a:gd name="T0" fmla="*/ 0 w 61"/>
                <a:gd name="T1" fmla="*/ 2147483647 h 7"/>
                <a:gd name="T2" fmla="*/ 2147483647 w 61"/>
                <a:gd name="T3" fmla="*/ 2147483647 h 7"/>
                <a:gd name="T4" fmla="*/ 2147483647 w 61"/>
                <a:gd name="T5" fmla="*/ 2147483647 h 7"/>
                <a:gd name="T6" fmla="*/ 2147483647 w 61"/>
                <a:gd name="T7" fmla="*/ 2147483647 h 7"/>
                <a:gd name="T8" fmla="*/ 2147483647 w 61"/>
                <a:gd name="T9" fmla="*/ 2147483647 h 7"/>
                <a:gd name="T10" fmla="*/ 2147483647 w 61"/>
                <a:gd name="T11" fmla="*/ 0 h 7"/>
                <a:gd name="T12" fmla="*/ 0 w 61"/>
                <a:gd name="T13" fmla="*/ 2147483647 h 7"/>
                <a:gd name="T14" fmla="*/ 0 60000 65536"/>
                <a:gd name="T15" fmla="*/ 0 60000 65536"/>
                <a:gd name="T16" fmla="*/ 0 60000 65536"/>
                <a:gd name="T17" fmla="*/ 0 60000 65536"/>
                <a:gd name="T18" fmla="*/ 0 60000 65536"/>
                <a:gd name="T19" fmla="*/ 0 60000 65536"/>
                <a:gd name="T20" fmla="*/ 0 60000 65536"/>
                <a:gd name="T21" fmla="*/ 0 w 61"/>
                <a:gd name="T22" fmla="*/ 0 h 7"/>
                <a:gd name="T23" fmla="*/ 61 w 61"/>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7">
                  <a:moveTo>
                    <a:pt x="0" y="3"/>
                  </a:moveTo>
                  <a:lnTo>
                    <a:pt x="38" y="7"/>
                  </a:lnTo>
                  <a:lnTo>
                    <a:pt x="54" y="7"/>
                  </a:lnTo>
                  <a:lnTo>
                    <a:pt x="51" y="6"/>
                  </a:lnTo>
                  <a:lnTo>
                    <a:pt x="61" y="3"/>
                  </a:lnTo>
                  <a:lnTo>
                    <a:pt x="22"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7" name="Freeform 542"/>
            <p:cNvSpPr>
              <a:spLocks/>
            </p:cNvSpPr>
            <p:nvPr/>
          </p:nvSpPr>
          <p:spPr bwMode="auto">
            <a:xfrm>
              <a:off x="4554538" y="1679600"/>
              <a:ext cx="266700" cy="79375"/>
            </a:xfrm>
            <a:custGeom>
              <a:avLst/>
              <a:gdLst>
                <a:gd name="T0" fmla="*/ 0 w 149"/>
                <a:gd name="T1" fmla="*/ 2147483647 h 51"/>
                <a:gd name="T2" fmla="*/ 2147483647 w 149"/>
                <a:gd name="T3" fmla="*/ 2147483647 h 51"/>
                <a:gd name="T4" fmla="*/ 2147483647 w 149"/>
                <a:gd name="T5" fmla="*/ 2147483647 h 51"/>
                <a:gd name="T6" fmla="*/ 2147483647 w 149"/>
                <a:gd name="T7" fmla="*/ 2147483647 h 51"/>
                <a:gd name="T8" fmla="*/ 2147483647 w 149"/>
                <a:gd name="T9" fmla="*/ 2147483647 h 51"/>
                <a:gd name="T10" fmla="*/ 2147483647 w 149"/>
                <a:gd name="T11" fmla="*/ 2147483647 h 51"/>
                <a:gd name="T12" fmla="*/ 2147483647 w 149"/>
                <a:gd name="T13" fmla="*/ 2147483647 h 51"/>
                <a:gd name="T14" fmla="*/ 2147483647 w 149"/>
                <a:gd name="T15" fmla="*/ 2147483647 h 51"/>
                <a:gd name="T16" fmla="*/ 2147483647 w 149"/>
                <a:gd name="T17" fmla="*/ 2147483647 h 51"/>
                <a:gd name="T18" fmla="*/ 2147483647 w 149"/>
                <a:gd name="T19" fmla="*/ 2147483647 h 51"/>
                <a:gd name="T20" fmla="*/ 2147483647 w 149"/>
                <a:gd name="T21" fmla="*/ 2147483647 h 51"/>
                <a:gd name="T22" fmla="*/ 2147483647 w 149"/>
                <a:gd name="T23" fmla="*/ 2147483647 h 51"/>
                <a:gd name="T24" fmla="*/ 2147483647 w 149"/>
                <a:gd name="T25" fmla="*/ 2147483647 h 51"/>
                <a:gd name="T26" fmla="*/ 2147483647 w 149"/>
                <a:gd name="T27" fmla="*/ 2147483647 h 51"/>
                <a:gd name="T28" fmla="*/ 2147483647 w 149"/>
                <a:gd name="T29" fmla="*/ 2147483647 h 51"/>
                <a:gd name="T30" fmla="*/ 2147483647 w 149"/>
                <a:gd name="T31" fmla="*/ 2147483647 h 51"/>
                <a:gd name="T32" fmla="*/ 2147483647 w 149"/>
                <a:gd name="T33" fmla="*/ 2147483647 h 51"/>
                <a:gd name="T34" fmla="*/ 2147483647 w 149"/>
                <a:gd name="T35" fmla="*/ 2147483647 h 51"/>
                <a:gd name="T36" fmla="*/ 2147483647 w 149"/>
                <a:gd name="T37" fmla="*/ 0 h 51"/>
                <a:gd name="T38" fmla="*/ 2147483647 w 149"/>
                <a:gd name="T39" fmla="*/ 2147483647 h 51"/>
                <a:gd name="T40" fmla="*/ 0 w 149"/>
                <a:gd name="T41" fmla="*/ 2147483647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9"/>
                <a:gd name="T64" fmla="*/ 0 h 51"/>
                <a:gd name="T65" fmla="*/ 149 w 149"/>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9" h="51">
                  <a:moveTo>
                    <a:pt x="0" y="9"/>
                  </a:moveTo>
                  <a:lnTo>
                    <a:pt x="6" y="23"/>
                  </a:lnTo>
                  <a:lnTo>
                    <a:pt x="20" y="29"/>
                  </a:lnTo>
                  <a:lnTo>
                    <a:pt x="40" y="29"/>
                  </a:lnTo>
                  <a:lnTo>
                    <a:pt x="26" y="32"/>
                  </a:lnTo>
                  <a:lnTo>
                    <a:pt x="28" y="38"/>
                  </a:lnTo>
                  <a:lnTo>
                    <a:pt x="59" y="51"/>
                  </a:lnTo>
                  <a:lnTo>
                    <a:pt x="76" y="26"/>
                  </a:lnTo>
                  <a:lnTo>
                    <a:pt x="89" y="23"/>
                  </a:lnTo>
                  <a:lnTo>
                    <a:pt x="103" y="32"/>
                  </a:lnTo>
                  <a:lnTo>
                    <a:pt x="96" y="39"/>
                  </a:lnTo>
                  <a:lnTo>
                    <a:pt x="114" y="42"/>
                  </a:lnTo>
                  <a:lnTo>
                    <a:pt x="134" y="35"/>
                  </a:lnTo>
                  <a:lnTo>
                    <a:pt x="76" y="16"/>
                  </a:lnTo>
                  <a:lnTo>
                    <a:pt x="73" y="10"/>
                  </a:lnTo>
                  <a:lnTo>
                    <a:pt x="121" y="16"/>
                  </a:lnTo>
                  <a:lnTo>
                    <a:pt x="149" y="9"/>
                  </a:lnTo>
                  <a:lnTo>
                    <a:pt x="149" y="4"/>
                  </a:lnTo>
                  <a:lnTo>
                    <a:pt x="83" y="0"/>
                  </a:lnTo>
                  <a:lnTo>
                    <a:pt x="42" y="10"/>
                  </a:lnTo>
                  <a:lnTo>
                    <a:pt x="0" y="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8" name="Freeform 543"/>
            <p:cNvSpPr>
              <a:spLocks/>
            </p:cNvSpPr>
            <p:nvPr/>
          </p:nvSpPr>
          <p:spPr bwMode="auto">
            <a:xfrm>
              <a:off x="4554538" y="1679600"/>
              <a:ext cx="266700" cy="79375"/>
            </a:xfrm>
            <a:custGeom>
              <a:avLst/>
              <a:gdLst>
                <a:gd name="T0" fmla="*/ 0 w 149"/>
                <a:gd name="T1" fmla="*/ 2147483647 h 51"/>
                <a:gd name="T2" fmla="*/ 2147483647 w 149"/>
                <a:gd name="T3" fmla="*/ 2147483647 h 51"/>
                <a:gd name="T4" fmla="*/ 2147483647 w 149"/>
                <a:gd name="T5" fmla="*/ 2147483647 h 51"/>
                <a:gd name="T6" fmla="*/ 2147483647 w 149"/>
                <a:gd name="T7" fmla="*/ 2147483647 h 51"/>
                <a:gd name="T8" fmla="*/ 2147483647 w 149"/>
                <a:gd name="T9" fmla="*/ 2147483647 h 51"/>
                <a:gd name="T10" fmla="*/ 2147483647 w 149"/>
                <a:gd name="T11" fmla="*/ 2147483647 h 51"/>
                <a:gd name="T12" fmla="*/ 2147483647 w 149"/>
                <a:gd name="T13" fmla="*/ 2147483647 h 51"/>
                <a:gd name="T14" fmla="*/ 2147483647 w 149"/>
                <a:gd name="T15" fmla="*/ 2147483647 h 51"/>
                <a:gd name="T16" fmla="*/ 2147483647 w 149"/>
                <a:gd name="T17" fmla="*/ 2147483647 h 51"/>
                <a:gd name="T18" fmla="*/ 2147483647 w 149"/>
                <a:gd name="T19" fmla="*/ 2147483647 h 51"/>
                <a:gd name="T20" fmla="*/ 2147483647 w 149"/>
                <a:gd name="T21" fmla="*/ 2147483647 h 51"/>
                <a:gd name="T22" fmla="*/ 2147483647 w 149"/>
                <a:gd name="T23" fmla="*/ 2147483647 h 51"/>
                <a:gd name="T24" fmla="*/ 2147483647 w 149"/>
                <a:gd name="T25" fmla="*/ 2147483647 h 51"/>
                <a:gd name="T26" fmla="*/ 2147483647 w 149"/>
                <a:gd name="T27" fmla="*/ 2147483647 h 51"/>
                <a:gd name="T28" fmla="*/ 2147483647 w 149"/>
                <a:gd name="T29" fmla="*/ 2147483647 h 51"/>
                <a:gd name="T30" fmla="*/ 2147483647 w 149"/>
                <a:gd name="T31" fmla="*/ 2147483647 h 51"/>
                <a:gd name="T32" fmla="*/ 2147483647 w 149"/>
                <a:gd name="T33" fmla="*/ 2147483647 h 51"/>
                <a:gd name="T34" fmla="*/ 2147483647 w 149"/>
                <a:gd name="T35" fmla="*/ 2147483647 h 51"/>
                <a:gd name="T36" fmla="*/ 2147483647 w 149"/>
                <a:gd name="T37" fmla="*/ 0 h 51"/>
                <a:gd name="T38" fmla="*/ 2147483647 w 149"/>
                <a:gd name="T39" fmla="*/ 2147483647 h 51"/>
                <a:gd name="T40" fmla="*/ 0 w 149"/>
                <a:gd name="T41" fmla="*/ 2147483647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9"/>
                <a:gd name="T64" fmla="*/ 0 h 51"/>
                <a:gd name="T65" fmla="*/ 149 w 149"/>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9" h="51">
                  <a:moveTo>
                    <a:pt x="0" y="9"/>
                  </a:moveTo>
                  <a:lnTo>
                    <a:pt x="6" y="23"/>
                  </a:lnTo>
                  <a:lnTo>
                    <a:pt x="20" y="29"/>
                  </a:lnTo>
                  <a:lnTo>
                    <a:pt x="40" y="29"/>
                  </a:lnTo>
                  <a:lnTo>
                    <a:pt x="26" y="32"/>
                  </a:lnTo>
                  <a:lnTo>
                    <a:pt x="28" y="38"/>
                  </a:lnTo>
                  <a:lnTo>
                    <a:pt x="59" y="51"/>
                  </a:lnTo>
                  <a:lnTo>
                    <a:pt x="76" y="26"/>
                  </a:lnTo>
                  <a:lnTo>
                    <a:pt x="89" y="23"/>
                  </a:lnTo>
                  <a:lnTo>
                    <a:pt x="103" y="32"/>
                  </a:lnTo>
                  <a:lnTo>
                    <a:pt x="96" y="39"/>
                  </a:lnTo>
                  <a:lnTo>
                    <a:pt x="114" y="42"/>
                  </a:lnTo>
                  <a:lnTo>
                    <a:pt x="134" y="35"/>
                  </a:lnTo>
                  <a:lnTo>
                    <a:pt x="76" y="16"/>
                  </a:lnTo>
                  <a:lnTo>
                    <a:pt x="73" y="10"/>
                  </a:lnTo>
                  <a:lnTo>
                    <a:pt x="121" y="16"/>
                  </a:lnTo>
                  <a:lnTo>
                    <a:pt x="149" y="9"/>
                  </a:lnTo>
                  <a:lnTo>
                    <a:pt x="149" y="4"/>
                  </a:lnTo>
                  <a:lnTo>
                    <a:pt x="83" y="0"/>
                  </a:lnTo>
                  <a:lnTo>
                    <a:pt x="42" y="10"/>
                  </a:lnTo>
                  <a:lnTo>
                    <a:pt x="0" y="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89" name="Freeform 544"/>
            <p:cNvSpPr>
              <a:spLocks/>
            </p:cNvSpPr>
            <p:nvPr/>
          </p:nvSpPr>
          <p:spPr bwMode="auto">
            <a:xfrm>
              <a:off x="4167188" y="2084413"/>
              <a:ext cx="25400" cy="7937"/>
            </a:xfrm>
            <a:custGeom>
              <a:avLst/>
              <a:gdLst>
                <a:gd name="T0" fmla="*/ 0 w 13"/>
                <a:gd name="T1" fmla="*/ 2147483647 h 5"/>
                <a:gd name="T2" fmla="*/ 2147483647 w 13"/>
                <a:gd name="T3" fmla="*/ 0 h 5"/>
                <a:gd name="T4" fmla="*/ 0 w 13"/>
                <a:gd name="T5" fmla="*/ 2147483647 h 5"/>
                <a:gd name="T6" fmla="*/ 0 60000 65536"/>
                <a:gd name="T7" fmla="*/ 0 60000 65536"/>
                <a:gd name="T8" fmla="*/ 0 60000 65536"/>
                <a:gd name="T9" fmla="*/ 0 w 13"/>
                <a:gd name="T10" fmla="*/ 0 h 5"/>
                <a:gd name="T11" fmla="*/ 13 w 13"/>
                <a:gd name="T12" fmla="*/ 5 h 5"/>
              </a:gdLst>
              <a:ahLst/>
              <a:cxnLst>
                <a:cxn ang="T6">
                  <a:pos x="T0" y="T1"/>
                </a:cxn>
                <a:cxn ang="T7">
                  <a:pos x="T2" y="T3"/>
                </a:cxn>
                <a:cxn ang="T8">
                  <a:pos x="T4" y="T5"/>
                </a:cxn>
              </a:cxnLst>
              <a:rect l="T9" t="T10" r="T11" b="T12"/>
              <a:pathLst>
                <a:path w="13" h="5">
                  <a:moveTo>
                    <a:pt x="0" y="5"/>
                  </a:moveTo>
                  <a:lnTo>
                    <a:pt x="13" y="0"/>
                  </a:lnTo>
                  <a:lnTo>
                    <a:pt x="0"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0" name="Freeform 545"/>
            <p:cNvSpPr>
              <a:spLocks/>
            </p:cNvSpPr>
            <p:nvPr/>
          </p:nvSpPr>
          <p:spPr bwMode="auto">
            <a:xfrm>
              <a:off x="4167188" y="2084413"/>
              <a:ext cx="25400" cy="7937"/>
            </a:xfrm>
            <a:custGeom>
              <a:avLst/>
              <a:gdLst>
                <a:gd name="T0" fmla="*/ 0 w 13"/>
                <a:gd name="T1" fmla="*/ 2147483647 h 5"/>
                <a:gd name="T2" fmla="*/ 2147483647 w 13"/>
                <a:gd name="T3" fmla="*/ 0 h 5"/>
                <a:gd name="T4" fmla="*/ 0 w 13"/>
                <a:gd name="T5" fmla="*/ 2147483647 h 5"/>
                <a:gd name="T6" fmla="*/ 0 60000 65536"/>
                <a:gd name="T7" fmla="*/ 0 60000 65536"/>
                <a:gd name="T8" fmla="*/ 0 60000 65536"/>
                <a:gd name="T9" fmla="*/ 0 w 13"/>
                <a:gd name="T10" fmla="*/ 0 h 5"/>
                <a:gd name="T11" fmla="*/ 13 w 13"/>
                <a:gd name="T12" fmla="*/ 5 h 5"/>
              </a:gdLst>
              <a:ahLst/>
              <a:cxnLst>
                <a:cxn ang="T6">
                  <a:pos x="T0" y="T1"/>
                </a:cxn>
                <a:cxn ang="T7">
                  <a:pos x="T2" y="T3"/>
                </a:cxn>
                <a:cxn ang="T8">
                  <a:pos x="T4" y="T5"/>
                </a:cxn>
              </a:cxnLst>
              <a:rect l="T9" t="T10" r="T11" b="T12"/>
              <a:pathLst>
                <a:path w="13" h="5">
                  <a:moveTo>
                    <a:pt x="0" y="5"/>
                  </a:moveTo>
                  <a:lnTo>
                    <a:pt x="13" y="0"/>
                  </a:lnTo>
                  <a:lnTo>
                    <a:pt x="0" y="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1" name="Freeform 546"/>
            <p:cNvSpPr>
              <a:spLocks/>
            </p:cNvSpPr>
            <p:nvPr/>
          </p:nvSpPr>
          <p:spPr bwMode="auto">
            <a:xfrm>
              <a:off x="4287838" y="2135213"/>
              <a:ext cx="4762" cy="7937"/>
            </a:xfrm>
            <a:custGeom>
              <a:avLst/>
              <a:gdLst>
                <a:gd name="T0" fmla="*/ 0 w 3"/>
                <a:gd name="T1" fmla="*/ 2147483647 h 6"/>
                <a:gd name="T2" fmla="*/ 2147483647 w 3"/>
                <a:gd name="T3" fmla="*/ 0 h 6"/>
                <a:gd name="T4" fmla="*/ 2147483647 w 3"/>
                <a:gd name="T5" fmla="*/ 2147483647 h 6"/>
                <a:gd name="T6" fmla="*/ 0 w 3"/>
                <a:gd name="T7" fmla="*/ 2147483647 h 6"/>
                <a:gd name="T8" fmla="*/ 0 60000 65536"/>
                <a:gd name="T9" fmla="*/ 0 60000 65536"/>
                <a:gd name="T10" fmla="*/ 0 60000 65536"/>
                <a:gd name="T11" fmla="*/ 0 60000 65536"/>
                <a:gd name="T12" fmla="*/ 0 w 3"/>
                <a:gd name="T13" fmla="*/ 0 h 6"/>
                <a:gd name="T14" fmla="*/ 3 w 3"/>
                <a:gd name="T15" fmla="*/ 6 h 6"/>
              </a:gdLst>
              <a:ahLst/>
              <a:cxnLst>
                <a:cxn ang="T8">
                  <a:pos x="T0" y="T1"/>
                </a:cxn>
                <a:cxn ang="T9">
                  <a:pos x="T2" y="T3"/>
                </a:cxn>
                <a:cxn ang="T10">
                  <a:pos x="T4" y="T5"/>
                </a:cxn>
                <a:cxn ang="T11">
                  <a:pos x="T6" y="T7"/>
                </a:cxn>
              </a:cxnLst>
              <a:rect l="T12" t="T13" r="T14" b="T15"/>
              <a:pathLst>
                <a:path w="3" h="6">
                  <a:moveTo>
                    <a:pt x="0" y="3"/>
                  </a:moveTo>
                  <a:lnTo>
                    <a:pt x="3" y="0"/>
                  </a:lnTo>
                  <a:lnTo>
                    <a:pt x="3" y="6"/>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2" name="Freeform 547"/>
            <p:cNvSpPr>
              <a:spLocks/>
            </p:cNvSpPr>
            <p:nvPr/>
          </p:nvSpPr>
          <p:spPr bwMode="auto">
            <a:xfrm>
              <a:off x="4287838" y="2135213"/>
              <a:ext cx="4762" cy="7937"/>
            </a:xfrm>
            <a:custGeom>
              <a:avLst/>
              <a:gdLst>
                <a:gd name="T0" fmla="*/ 0 w 3"/>
                <a:gd name="T1" fmla="*/ 2147483647 h 6"/>
                <a:gd name="T2" fmla="*/ 2147483647 w 3"/>
                <a:gd name="T3" fmla="*/ 0 h 6"/>
                <a:gd name="T4" fmla="*/ 2147483647 w 3"/>
                <a:gd name="T5" fmla="*/ 2147483647 h 6"/>
                <a:gd name="T6" fmla="*/ 0 w 3"/>
                <a:gd name="T7" fmla="*/ 2147483647 h 6"/>
                <a:gd name="T8" fmla="*/ 0 60000 65536"/>
                <a:gd name="T9" fmla="*/ 0 60000 65536"/>
                <a:gd name="T10" fmla="*/ 0 60000 65536"/>
                <a:gd name="T11" fmla="*/ 0 60000 65536"/>
                <a:gd name="T12" fmla="*/ 0 w 3"/>
                <a:gd name="T13" fmla="*/ 0 h 6"/>
                <a:gd name="T14" fmla="*/ 3 w 3"/>
                <a:gd name="T15" fmla="*/ 6 h 6"/>
              </a:gdLst>
              <a:ahLst/>
              <a:cxnLst>
                <a:cxn ang="T8">
                  <a:pos x="T0" y="T1"/>
                </a:cxn>
                <a:cxn ang="T9">
                  <a:pos x="T2" y="T3"/>
                </a:cxn>
                <a:cxn ang="T10">
                  <a:pos x="T4" y="T5"/>
                </a:cxn>
                <a:cxn ang="T11">
                  <a:pos x="T6" y="T7"/>
                </a:cxn>
              </a:cxnLst>
              <a:rect l="T12" t="T13" r="T14" b="T15"/>
              <a:pathLst>
                <a:path w="3" h="6">
                  <a:moveTo>
                    <a:pt x="0" y="3"/>
                  </a:moveTo>
                  <a:lnTo>
                    <a:pt x="3" y="0"/>
                  </a:lnTo>
                  <a:lnTo>
                    <a:pt x="3" y="6"/>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3" name="Freeform 548"/>
            <p:cNvSpPr>
              <a:spLocks/>
            </p:cNvSpPr>
            <p:nvPr/>
          </p:nvSpPr>
          <p:spPr bwMode="auto">
            <a:xfrm>
              <a:off x="4248150" y="2163788"/>
              <a:ext cx="9525" cy="6350"/>
            </a:xfrm>
            <a:custGeom>
              <a:avLst/>
              <a:gdLst>
                <a:gd name="T0" fmla="*/ 0 w 5"/>
                <a:gd name="T1" fmla="*/ 0 h 4"/>
                <a:gd name="T2" fmla="*/ 2147483647 w 5"/>
                <a:gd name="T3" fmla="*/ 2147483647 h 4"/>
                <a:gd name="T4" fmla="*/ 0 w 5"/>
                <a:gd name="T5" fmla="*/ 0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0" y="0"/>
                  </a:moveTo>
                  <a:lnTo>
                    <a:pt x="5" y="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4" name="Line 549"/>
            <p:cNvSpPr>
              <a:spLocks noChangeShapeType="1"/>
            </p:cNvSpPr>
            <p:nvPr/>
          </p:nvSpPr>
          <p:spPr bwMode="auto">
            <a:xfrm>
              <a:off x="4248150" y="2163788"/>
              <a:ext cx="9525" cy="635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5" name="Freeform 550"/>
            <p:cNvSpPr>
              <a:spLocks/>
            </p:cNvSpPr>
            <p:nvPr/>
          </p:nvSpPr>
          <p:spPr bwMode="auto">
            <a:xfrm>
              <a:off x="4159250" y="2182838"/>
              <a:ext cx="23813" cy="23812"/>
            </a:xfrm>
            <a:custGeom>
              <a:avLst/>
              <a:gdLst>
                <a:gd name="T0" fmla="*/ 0 w 14"/>
                <a:gd name="T1" fmla="*/ 2147483647 h 15"/>
                <a:gd name="T2" fmla="*/ 2147483647 w 14"/>
                <a:gd name="T3" fmla="*/ 2147483647 h 15"/>
                <a:gd name="T4" fmla="*/ 2147483647 w 14"/>
                <a:gd name="T5" fmla="*/ 0 h 15"/>
                <a:gd name="T6" fmla="*/ 2147483647 w 14"/>
                <a:gd name="T7" fmla="*/ 2147483647 h 15"/>
                <a:gd name="T8" fmla="*/ 0 w 14"/>
                <a:gd name="T9" fmla="*/ 2147483647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0" y="15"/>
                  </a:moveTo>
                  <a:lnTo>
                    <a:pt x="6" y="13"/>
                  </a:lnTo>
                  <a:lnTo>
                    <a:pt x="14" y="0"/>
                  </a:lnTo>
                  <a:lnTo>
                    <a:pt x="4" y="6"/>
                  </a:lnTo>
                  <a:lnTo>
                    <a:pt x="0"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6" name="Freeform 551"/>
            <p:cNvSpPr>
              <a:spLocks/>
            </p:cNvSpPr>
            <p:nvPr/>
          </p:nvSpPr>
          <p:spPr bwMode="auto">
            <a:xfrm>
              <a:off x="4159250" y="2182838"/>
              <a:ext cx="23813" cy="23812"/>
            </a:xfrm>
            <a:custGeom>
              <a:avLst/>
              <a:gdLst>
                <a:gd name="T0" fmla="*/ 0 w 14"/>
                <a:gd name="T1" fmla="*/ 2147483647 h 15"/>
                <a:gd name="T2" fmla="*/ 2147483647 w 14"/>
                <a:gd name="T3" fmla="*/ 2147483647 h 15"/>
                <a:gd name="T4" fmla="*/ 2147483647 w 14"/>
                <a:gd name="T5" fmla="*/ 0 h 15"/>
                <a:gd name="T6" fmla="*/ 2147483647 w 14"/>
                <a:gd name="T7" fmla="*/ 2147483647 h 15"/>
                <a:gd name="T8" fmla="*/ 0 w 14"/>
                <a:gd name="T9" fmla="*/ 2147483647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0" y="15"/>
                  </a:moveTo>
                  <a:lnTo>
                    <a:pt x="6" y="13"/>
                  </a:lnTo>
                  <a:lnTo>
                    <a:pt x="14" y="0"/>
                  </a:lnTo>
                  <a:lnTo>
                    <a:pt x="4" y="6"/>
                  </a:lnTo>
                  <a:lnTo>
                    <a:pt x="0" y="1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7" name="Freeform 552"/>
            <p:cNvSpPr>
              <a:spLocks/>
            </p:cNvSpPr>
            <p:nvPr/>
          </p:nvSpPr>
          <p:spPr bwMode="auto">
            <a:xfrm>
              <a:off x="4708525" y="2200300"/>
              <a:ext cx="23813" cy="17463"/>
            </a:xfrm>
            <a:custGeom>
              <a:avLst/>
              <a:gdLst>
                <a:gd name="T0" fmla="*/ 0 w 13"/>
                <a:gd name="T1" fmla="*/ 2147483647 h 13"/>
                <a:gd name="T2" fmla="*/ 2147483647 w 13"/>
                <a:gd name="T3" fmla="*/ 2147483647 h 13"/>
                <a:gd name="T4" fmla="*/ 2147483647 w 13"/>
                <a:gd name="T5" fmla="*/ 2147483647 h 13"/>
                <a:gd name="T6" fmla="*/ 2147483647 w 13"/>
                <a:gd name="T7" fmla="*/ 0 h 13"/>
                <a:gd name="T8" fmla="*/ 0 w 13"/>
                <a:gd name="T9" fmla="*/ 2147483647 h 13"/>
                <a:gd name="T10" fmla="*/ 0 60000 65536"/>
                <a:gd name="T11" fmla="*/ 0 60000 65536"/>
                <a:gd name="T12" fmla="*/ 0 60000 65536"/>
                <a:gd name="T13" fmla="*/ 0 60000 65536"/>
                <a:gd name="T14" fmla="*/ 0 60000 65536"/>
                <a:gd name="T15" fmla="*/ 0 w 13"/>
                <a:gd name="T16" fmla="*/ 0 h 13"/>
                <a:gd name="T17" fmla="*/ 13 w 13"/>
                <a:gd name="T18" fmla="*/ 13 h 13"/>
              </a:gdLst>
              <a:ahLst/>
              <a:cxnLst>
                <a:cxn ang="T10">
                  <a:pos x="T0" y="T1"/>
                </a:cxn>
                <a:cxn ang="T11">
                  <a:pos x="T2" y="T3"/>
                </a:cxn>
                <a:cxn ang="T12">
                  <a:pos x="T4" y="T5"/>
                </a:cxn>
                <a:cxn ang="T13">
                  <a:pos x="T6" y="T7"/>
                </a:cxn>
                <a:cxn ang="T14">
                  <a:pos x="T8" y="T9"/>
                </a:cxn>
              </a:cxnLst>
              <a:rect l="T15" t="T16" r="T17" b="T18"/>
              <a:pathLst>
                <a:path w="13" h="13">
                  <a:moveTo>
                    <a:pt x="0" y="4"/>
                  </a:moveTo>
                  <a:lnTo>
                    <a:pt x="2" y="13"/>
                  </a:lnTo>
                  <a:lnTo>
                    <a:pt x="9" y="8"/>
                  </a:lnTo>
                  <a:lnTo>
                    <a:pt x="13" y="0"/>
                  </a:lnTo>
                  <a:lnTo>
                    <a:pt x="0"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8" name="Freeform 553"/>
            <p:cNvSpPr>
              <a:spLocks/>
            </p:cNvSpPr>
            <p:nvPr/>
          </p:nvSpPr>
          <p:spPr bwMode="auto">
            <a:xfrm>
              <a:off x="4708525" y="2200300"/>
              <a:ext cx="23813" cy="17463"/>
            </a:xfrm>
            <a:custGeom>
              <a:avLst/>
              <a:gdLst>
                <a:gd name="T0" fmla="*/ 0 w 13"/>
                <a:gd name="T1" fmla="*/ 2147483647 h 13"/>
                <a:gd name="T2" fmla="*/ 2147483647 w 13"/>
                <a:gd name="T3" fmla="*/ 2147483647 h 13"/>
                <a:gd name="T4" fmla="*/ 2147483647 w 13"/>
                <a:gd name="T5" fmla="*/ 2147483647 h 13"/>
                <a:gd name="T6" fmla="*/ 2147483647 w 13"/>
                <a:gd name="T7" fmla="*/ 0 h 13"/>
                <a:gd name="T8" fmla="*/ 0 w 13"/>
                <a:gd name="T9" fmla="*/ 2147483647 h 13"/>
                <a:gd name="T10" fmla="*/ 0 60000 65536"/>
                <a:gd name="T11" fmla="*/ 0 60000 65536"/>
                <a:gd name="T12" fmla="*/ 0 60000 65536"/>
                <a:gd name="T13" fmla="*/ 0 60000 65536"/>
                <a:gd name="T14" fmla="*/ 0 60000 65536"/>
                <a:gd name="T15" fmla="*/ 0 w 13"/>
                <a:gd name="T16" fmla="*/ 0 h 13"/>
                <a:gd name="T17" fmla="*/ 13 w 13"/>
                <a:gd name="T18" fmla="*/ 13 h 13"/>
              </a:gdLst>
              <a:ahLst/>
              <a:cxnLst>
                <a:cxn ang="T10">
                  <a:pos x="T0" y="T1"/>
                </a:cxn>
                <a:cxn ang="T11">
                  <a:pos x="T2" y="T3"/>
                </a:cxn>
                <a:cxn ang="T12">
                  <a:pos x="T4" y="T5"/>
                </a:cxn>
                <a:cxn ang="T13">
                  <a:pos x="T6" y="T7"/>
                </a:cxn>
                <a:cxn ang="T14">
                  <a:pos x="T8" y="T9"/>
                </a:cxn>
              </a:cxnLst>
              <a:rect l="T15" t="T16" r="T17" b="T18"/>
              <a:pathLst>
                <a:path w="13" h="13">
                  <a:moveTo>
                    <a:pt x="0" y="4"/>
                  </a:moveTo>
                  <a:lnTo>
                    <a:pt x="2" y="13"/>
                  </a:lnTo>
                  <a:lnTo>
                    <a:pt x="9" y="8"/>
                  </a:lnTo>
                  <a:lnTo>
                    <a:pt x="13" y="0"/>
                  </a:lnTo>
                  <a:lnTo>
                    <a:pt x="0"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599" name="Freeform 554"/>
            <p:cNvSpPr>
              <a:spLocks/>
            </p:cNvSpPr>
            <p:nvPr/>
          </p:nvSpPr>
          <p:spPr bwMode="auto">
            <a:xfrm>
              <a:off x="4789488" y="2179663"/>
              <a:ext cx="31750" cy="12700"/>
            </a:xfrm>
            <a:custGeom>
              <a:avLst/>
              <a:gdLst>
                <a:gd name="T0" fmla="*/ 0 w 16"/>
                <a:gd name="T1" fmla="*/ 2147483647 h 7"/>
                <a:gd name="T2" fmla="*/ 2147483647 w 16"/>
                <a:gd name="T3" fmla="*/ 2147483647 h 7"/>
                <a:gd name="T4" fmla="*/ 2147483647 w 16"/>
                <a:gd name="T5" fmla="*/ 2147483647 h 7"/>
                <a:gd name="T6" fmla="*/ 2147483647 w 16"/>
                <a:gd name="T7" fmla="*/ 0 h 7"/>
                <a:gd name="T8" fmla="*/ 0 w 16"/>
                <a:gd name="T9" fmla="*/ 2147483647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4"/>
                  </a:moveTo>
                  <a:lnTo>
                    <a:pt x="5" y="7"/>
                  </a:lnTo>
                  <a:lnTo>
                    <a:pt x="16" y="1"/>
                  </a:lnTo>
                  <a:lnTo>
                    <a:pt x="6" y="0"/>
                  </a:lnTo>
                  <a:lnTo>
                    <a:pt x="0"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0" name="Freeform 555"/>
            <p:cNvSpPr>
              <a:spLocks/>
            </p:cNvSpPr>
            <p:nvPr/>
          </p:nvSpPr>
          <p:spPr bwMode="auto">
            <a:xfrm>
              <a:off x="4789488" y="2179663"/>
              <a:ext cx="31750" cy="12700"/>
            </a:xfrm>
            <a:custGeom>
              <a:avLst/>
              <a:gdLst>
                <a:gd name="T0" fmla="*/ 0 w 16"/>
                <a:gd name="T1" fmla="*/ 2147483647 h 7"/>
                <a:gd name="T2" fmla="*/ 2147483647 w 16"/>
                <a:gd name="T3" fmla="*/ 2147483647 h 7"/>
                <a:gd name="T4" fmla="*/ 2147483647 w 16"/>
                <a:gd name="T5" fmla="*/ 2147483647 h 7"/>
                <a:gd name="T6" fmla="*/ 2147483647 w 16"/>
                <a:gd name="T7" fmla="*/ 0 h 7"/>
                <a:gd name="T8" fmla="*/ 0 w 16"/>
                <a:gd name="T9" fmla="*/ 2147483647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4"/>
                  </a:moveTo>
                  <a:lnTo>
                    <a:pt x="5" y="7"/>
                  </a:lnTo>
                  <a:lnTo>
                    <a:pt x="16" y="1"/>
                  </a:lnTo>
                  <a:lnTo>
                    <a:pt x="6" y="0"/>
                  </a:lnTo>
                  <a:lnTo>
                    <a:pt x="0"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1" name="Freeform 556"/>
            <p:cNvSpPr>
              <a:spLocks/>
            </p:cNvSpPr>
            <p:nvPr/>
          </p:nvSpPr>
          <p:spPr bwMode="auto">
            <a:xfrm>
              <a:off x="4803775" y="2170138"/>
              <a:ext cx="9525" cy="3175"/>
            </a:xfrm>
            <a:custGeom>
              <a:avLst/>
              <a:gdLst>
                <a:gd name="T0" fmla="*/ 0 w 7"/>
                <a:gd name="T1" fmla="*/ 2147483647 h 2"/>
                <a:gd name="T2" fmla="*/ 2147483647 w 7"/>
                <a:gd name="T3" fmla="*/ 2147483647 h 2"/>
                <a:gd name="T4" fmla="*/ 2147483647 w 7"/>
                <a:gd name="T5" fmla="*/ 0 h 2"/>
                <a:gd name="T6" fmla="*/ 0 w 7"/>
                <a:gd name="T7" fmla="*/ 2147483647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2"/>
                  </a:moveTo>
                  <a:lnTo>
                    <a:pt x="7" y="2"/>
                  </a:lnTo>
                  <a:lnTo>
                    <a:pt x="1" y="0"/>
                  </a:lnTo>
                  <a:lnTo>
                    <a:pt x="0" y="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2" name="Freeform 557"/>
            <p:cNvSpPr>
              <a:spLocks/>
            </p:cNvSpPr>
            <p:nvPr/>
          </p:nvSpPr>
          <p:spPr bwMode="auto">
            <a:xfrm>
              <a:off x="4803775" y="2170138"/>
              <a:ext cx="9525" cy="3175"/>
            </a:xfrm>
            <a:custGeom>
              <a:avLst/>
              <a:gdLst>
                <a:gd name="T0" fmla="*/ 0 w 7"/>
                <a:gd name="T1" fmla="*/ 2147483647 h 2"/>
                <a:gd name="T2" fmla="*/ 2147483647 w 7"/>
                <a:gd name="T3" fmla="*/ 2147483647 h 2"/>
                <a:gd name="T4" fmla="*/ 2147483647 w 7"/>
                <a:gd name="T5" fmla="*/ 0 h 2"/>
                <a:gd name="T6" fmla="*/ 0 w 7"/>
                <a:gd name="T7" fmla="*/ 2147483647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2"/>
                  </a:moveTo>
                  <a:lnTo>
                    <a:pt x="7" y="2"/>
                  </a:lnTo>
                  <a:lnTo>
                    <a:pt x="1" y="0"/>
                  </a:lnTo>
                  <a:lnTo>
                    <a:pt x="0" y="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3" name="Freeform 558"/>
            <p:cNvSpPr>
              <a:spLocks/>
            </p:cNvSpPr>
            <p:nvPr/>
          </p:nvSpPr>
          <p:spPr bwMode="auto">
            <a:xfrm>
              <a:off x="4167188" y="2179663"/>
              <a:ext cx="180975" cy="222250"/>
            </a:xfrm>
            <a:custGeom>
              <a:avLst/>
              <a:gdLst>
                <a:gd name="T0" fmla="*/ 0 w 99"/>
                <a:gd name="T1" fmla="*/ 2147483647 h 141"/>
                <a:gd name="T2" fmla="*/ 2147483647 w 99"/>
                <a:gd name="T3" fmla="*/ 2147483647 h 141"/>
                <a:gd name="T4" fmla="*/ 2147483647 w 99"/>
                <a:gd name="T5" fmla="*/ 2147483647 h 141"/>
                <a:gd name="T6" fmla="*/ 2147483647 w 99"/>
                <a:gd name="T7" fmla="*/ 2147483647 h 141"/>
                <a:gd name="T8" fmla="*/ 2147483647 w 99"/>
                <a:gd name="T9" fmla="*/ 2147483647 h 141"/>
                <a:gd name="T10" fmla="*/ 2147483647 w 99"/>
                <a:gd name="T11" fmla="*/ 2147483647 h 141"/>
                <a:gd name="T12" fmla="*/ 2147483647 w 99"/>
                <a:gd name="T13" fmla="*/ 2147483647 h 141"/>
                <a:gd name="T14" fmla="*/ 2147483647 w 99"/>
                <a:gd name="T15" fmla="*/ 2147483647 h 141"/>
                <a:gd name="T16" fmla="*/ 2147483647 w 99"/>
                <a:gd name="T17" fmla="*/ 2147483647 h 141"/>
                <a:gd name="T18" fmla="*/ 2147483647 w 99"/>
                <a:gd name="T19" fmla="*/ 2147483647 h 141"/>
                <a:gd name="T20" fmla="*/ 2147483647 w 99"/>
                <a:gd name="T21" fmla="*/ 2147483647 h 141"/>
                <a:gd name="T22" fmla="*/ 2147483647 w 99"/>
                <a:gd name="T23" fmla="*/ 2147483647 h 141"/>
                <a:gd name="T24" fmla="*/ 2147483647 w 99"/>
                <a:gd name="T25" fmla="*/ 2147483647 h 141"/>
                <a:gd name="T26" fmla="*/ 2147483647 w 99"/>
                <a:gd name="T27" fmla="*/ 2147483647 h 141"/>
                <a:gd name="T28" fmla="*/ 2147483647 w 99"/>
                <a:gd name="T29" fmla="*/ 2147483647 h 141"/>
                <a:gd name="T30" fmla="*/ 2147483647 w 99"/>
                <a:gd name="T31" fmla="*/ 2147483647 h 141"/>
                <a:gd name="T32" fmla="*/ 2147483647 w 99"/>
                <a:gd name="T33" fmla="*/ 2147483647 h 141"/>
                <a:gd name="T34" fmla="*/ 2147483647 w 99"/>
                <a:gd name="T35" fmla="*/ 2147483647 h 141"/>
                <a:gd name="T36" fmla="*/ 2147483647 w 99"/>
                <a:gd name="T37" fmla="*/ 2147483647 h 141"/>
                <a:gd name="T38" fmla="*/ 2147483647 w 99"/>
                <a:gd name="T39" fmla="*/ 2147483647 h 141"/>
                <a:gd name="T40" fmla="*/ 2147483647 w 99"/>
                <a:gd name="T41" fmla="*/ 2147483647 h 141"/>
                <a:gd name="T42" fmla="*/ 2147483647 w 99"/>
                <a:gd name="T43" fmla="*/ 0 h 141"/>
                <a:gd name="T44" fmla="*/ 2147483647 w 99"/>
                <a:gd name="T45" fmla="*/ 2147483647 h 141"/>
                <a:gd name="T46" fmla="*/ 2147483647 w 99"/>
                <a:gd name="T47" fmla="*/ 2147483647 h 141"/>
                <a:gd name="T48" fmla="*/ 2147483647 w 99"/>
                <a:gd name="T49" fmla="*/ 2147483647 h 141"/>
                <a:gd name="T50" fmla="*/ 2147483647 w 99"/>
                <a:gd name="T51" fmla="*/ 2147483647 h 141"/>
                <a:gd name="T52" fmla="*/ 2147483647 w 99"/>
                <a:gd name="T53" fmla="*/ 2147483647 h 141"/>
                <a:gd name="T54" fmla="*/ 2147483647 w 99"/>
                <a:gd name="T55" fmla="*/ 2147483647 h 141"/>
                <a:gd name="T56" fmla="*/ 2147483647 w 99"/>
                <a:gd name="T57" fmla="*/ 2147483647 h 141"/>
                <a:gd name="T58" fmla="*/ 2147483647 w 99"/>
                <a:gd name="T59" fmla="*/ 2147483647 h 141"/>
                <a:gd name="T60" fmla="*/ 2147483647 w 99"/>
                <a:gd name="T61" fmla="*/ 2147483647 h 141"/>
                <a:gd name="T62" fmla="*/ 2147483647 w 99"/>
                <a:gd name="T63" fmla="*/ 2147483647 h 141"/>
                <a:gd name="T64" fmla="*/ 2147483647 w 99"/>
                <a:gd name="T65" fmla="*/ 2147483647 h 141"/>
                <a:gd name="T66" fmla="*/ 2147483647 w 99"/>
                <a:gd name="T67" fmla="*/ 2147483647 h 141"/>
                <a:gd name="T68" fmla="*/ 2147483647 w 99"/>
                <a:gd name="T69" fmla="*/ 2147483647 h 141"/>
                <a:gd name="T70" fmla="*/ 2147483647 w 99"/>
                <a:gd name="T71" fmla="*/ 2147483647 h 141"/>
                <a:gd name="T72" fmla="*/ 2147483647 w 99"/>
                <a:gd name="T73" fmla="*/ 2147483647 h 141"/>
                <a:gd name="T74" fmla="*/ 2147483647 w 99"/>
                <a:gd name="T75" fmla="*/ 2147483647 h 141"/>
                <a:gd name="T76" fmla="*/ 2147483647 w 99"/>
                <a:gd name="T77" fmla="*/ 2147483647 h 141"/>
                <a:gd name="T78" fmla="*/ 2147483647 w 99"/>
                <a:gd name="T79" fmla="*/ 2147483647 h 141"/>
                <a:gd name="T80" fmla="*/ 2147483647 w 99"/>
                <a:gd name="T81" fmla="*/ 2147483647 h 141"/>
                <a:gd name="T82" fmla="*/ 2147483647 w 99"/>
                <a:gd name="T83" fmla="*/ 2147483647 h 141"/>
                <a:gd name="T84" fmla="*/ 2147483647 w 99"/>
                <a:gd name="T85" fmla="*/ 2147483647 h 141"/>
                <a:gd name="T86" fmla="*/ 2147483647 w 99"/>
                <a:gd name="T87" fmla="*/ 2147483647 h 141"/>
                <a:gd name="T88" fmla="*/ 2147483647 w 99"/>
                <a:gd name="T89" fmla="*/ 2147483647 h 141"/>
                <a:gd name="T90" fmla="*/ 2147483647 w 99"/>
                <a:gd name="T91" fmla="*/ 2147483647 h 141"/>
                <a:gd name="T92" fmla="*/ 2147483647 w 99"/>
                <a:gd name="T93" fmla="*/ 2147483647 h 141"/>
                <a:gd name="T94" fmla="*/ 2147483647 w 99"/>
                <a:gd name="T95" fmla="*/ 2147483647 h 141"/>
                <a:gd name="T96" fmla="*/ 2147483647 w 99"/>
                <a:gd name="T97" fmla="*/ 2147483647 h 141"/>
                <a:gd name="T98" fmla="*/ 0 w 99"/>
                <a:gd name="T99" fmla="*/ 2147483647 h 1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9"/>
                <a:gd name="T151" fmla="*/ 0 h 141"/>
                <a:gd name="T152" fmla="*/ 99 w 99"/>
                <a:gd name="T153" fmla="*/ 141 h 1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9" h="141">
                  <a:moveTo>
                    <a:pt x="0" y="141"/>
                  </a:moveTo>
                  <a:lnTo>
                    <a:pt x="14" y="137"/>
                  </a:lnTo>
                  <a:lnTo>
                    <a:pt x="24" y="140"/>
                  </a:lnTo>
                  <a:lnTo>
                    <a:pt x="28" y="134"/>
                  </a:lnTo>
                  <a:lnTo>
                    <a:pt x="37" y="131"/>
                  </a:lnTo>
                  <a:lnTo>
                    <a:pt x="47" y="134"/>
                  </a:lnTo>
                  <a:lnTo>
                    <a:pt x="86" y="128"/>
                  </a:lnTo>
                  <a:lnTo>
                    <a:pt x="92" y="121"/>
                  </a:lnTo>
                  <a:lnTo>
                    <a:pt x="80" y="120"/>
                  </a:lnTo>
                  <a:lnTo>
                    <a:pt x="99" y="102"/>
                  </a:lnTo>
                  <a:lnTo>
                    <a:pt x="89" y="93"/>
                  </a:lnTo>
                  <a:lnTo>
                    <a:pt x="75" y="96"/>
                  </a:lnTo>
                  <a:lnTo>
                    <a:pt x="80" y="90"/>
                  </a:lnTo>
                  <a:lnTo>
                    <a:pt x="71" y="68"/>
                  </a:lnTo>
                  <a:lnTo>
                    <a:pt x="62" y="64"/>
                  </a:lnTo>
                  <a:lnTo>
                    <a:pt x="54" y="45"/>
                  </a:lnTo>
                  <a:lnTo>
                    <a:pt x="38" y="42"/>
                  </a:lnTo>
                  <a:lnTo>
                    <a:pt x="58" y="19"/>
                  </a:lnTo>
                  <a:lnTo>
                    <a:pt x="58" y="14"/>
                  </a:lnTo>
                  <a:lnTo>
                    <a:pt x="30" y="16"/>
                  </a:lnTo>
                  <a:lnTo>
                    <a:pt x="45" y="4"/>
                  </a:lnTo>
                  <a:lnTo>
                    <a:pt x="44" y="0"/>
                  </a:lnTo>
                  <a:lnTo>
                    <a:pt x="21" y="1"/>
                  </a:lnTo>
                  <a:lnTo>
                    <a:pt x="9" y="19"/>
                  </a:lnTo>
                  <a:lnTo>
                    <a:pt x="12" y="23"/>
                  </a:lnTo>
                  <a:lnTo>
                    <a:pt x="4" y="36"/>
                  </a:lnTo>
                  <a:lnTo>
                    <a:pt x="13" y="35"/>
                  </a:lnTo>
                  <a:lnTo>
                    <a:pt x="12" y="41"/>
                  </a:lnTo>
                  <a:lnTo>
                    <a:pt x="2" y="45"/>
                  </a:lnTo>
                  <a:lnTo>
                    <a:pt x="9" y="45"/>
                  </a:lnTo>
                  <a:lnTo>
                    <a:pt x="9" y="51"/>
                  </a:lnTo>
                  <a:lnTo>
                    <a:pt x="16" y="45"/>
                  </a:lnTo>
                  <a:lnTo>
                    <a:pt x="20" y="51"/>
                  </a:lnTo>
                  <a:lnTo>
                    <a:pt x="13" y="60"/>
                  </a:lnTo>
                  <a:lnTo>
                    <a:pt x="17" y="64"/>
                  </a:lnTo>
                  <a:lnTo>
                    <a:pt x="37" y="60"/>
                  </a:lnTo>
                  <a:lnTo>
                    <a:pt x="33" y="67"/>
                  </a:lnTo>
                  <a:lnTo>
                    <a:pt x="44" y="73"/>
                  </a:lnTo>
                  <a:lnTo>
                    <a:pt x="38" y="86"/>
                  </a:lnTo>
                  <a:lnTo>
                    <a:pt x="19" y="86"/>
                  </a:lnTo>
                  <a:lnTo>
                    <a:pt x="16" y="96"/>
                  </a:lnTo>
                  <a:lnTo>
                    <a:pt x="24" y="96"/>
                  </a:lnTo>
                  <a:lnTo>
                    <a:pt x="23" y="105"/>
                  </a:lnTo>
                  <a:lnTo>
                    <a:pt x="7" y="112"/>
                  </a:lnTo>
                  <a:lnTo>
                    <a:pt x="10" y="115"/>
                  </a:lnTo>
                  <a:lnTo>
                    <a:pt x="31" y="120"/>
                  </a:lnTo>
                  <a:lnTo>
                    <a:pt x="40" y="115"/>
                  </a:lnTo>
                  <a:lnTo>
                    <a:pt x="34" y="124"/>
                  </a:lnTo>
                  <a:lnTo>
                    <a:pt x="21" y="124"/>
                  </a:lnTo>
                  <a:lnTo>
                    <a:pt x="0" y="14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4" name="Freeform 559"/>
            <p:cNvSpPr>
              <a:spLocks/>
            </p:cNvSpPr>
            <p:nvPr/>
          </p:nvSpPr>
          <p:spPr bwMode="auto">
            <a:xfrm>
              <a:off x="4167188" y="2179663"/>
              <a:ext cx="180975" cy="222250"/>
            </a:xfrm>
            <a:custGeom>
              <a:avLst/>
              <a:gdLst>
                <a:gd name="T0" fmla="*/ 0 w 99"/>
                <a:gd name="T1" fmla="*/ 2147483647 h 141"/>
                <a:gd name="T2" fmla="*/ 2147483647 w 99"/>
                <a:gd name="T3" fmla="*/ 2147483647 h 141"/>
                <a:gd name="T4" fmla="*/ 2147483647 w 99"/>
                <a:gd name="T5" fmla="*/ 2147483647 h 141"/>
                <a:gd name="T6" fmla="*/ 2147483647 w 99"/>
                <a:gd name="T7" fmla="*/ 2147483647 h 141"/>
                <a:gd name="T8" fmla="*/ 2147483647 w 99"/>
                <a:gd name="T9" fmla="*/ 2147483647 h 141"/>
                <a:gd name="T10" fmla="*/ 2147483647 w 99"/>
                <a:gd name="T11" fmla="*/ 2147483647 h 141"/>
                <a:gd name="T12" fmla="*/ 2147483647 w 99"/>
                <a:gd name="T13" fmla="*/ 2147483647 h 141"/>
                <a:gd name="T14" fmla="*/ 2147483647 w 99"/>
                <a:gd name="T15" fmla="*/ 2147483647 h 141"/>
                <a:gd name="T16" fmla="*/ 2147483647 w 99"/>
                <a:gd name="T17" fmla="*/ 2147483647 h 141"/>
                <a:gd name="T18" fmla="*/ 2147483647 w 99"/>
                <a:gd name="T19" fmla="*/ 2147483647 h 141"/>
                <a:gd name="T20" fmla="*/ 2147483647 w 99"/>
                <a:gd name="T21" fmla="*/ 2147483647 h 141"/>
                <a:gd name="T22" fmla="*/ 2147483647 w 99"/>
                <a:gd name="T23" fmla="*/ 2147483647 h 141"/>
                <a:gd name="T24" fmla="*/ 2147483647 w 99"/>
                <a:gd name="T25" fmla="*/ 2147483647 h 141"/>
                <a:gd name="T26" fmla="*/ 2147483647 w 99"/>
                <a:gd name="T27" fmla="*/ 2147483647 h 141"/>
                <a:gd name="T28" fmla="*/ 2147483647 w 99"/>
                <a:gd name="T29" fmla="*/ 2147483647 h 141"/>
                <a:gd name="T30" fmla="*/ 2147483647 w 99"/>
                <a:gd name="T31" fmla="*/ 2147483647 h 141"/>
                <a:gd name="T32" fmla="*/ 2147483647 w 99"/>
                <a:gd name="T33" fmla="*/ 2147483647 h 141"/>
                <a:gd name="T34" fmla="*/ 2147483647 w 99"/>
                <a:gd name="T35" fmla="*/ 2147483647 h 141"/>
                <a:gd name="T36" fmla="*/ 2147483647 w 99"/>
                <a:gd name="T37" fmla="*/ 2147483647 h 141"/>
                <a:gd name="T38" fmla="*/ 2147483647 w 99"/>
                <a:gd name="T39" fmla="*/ 2147483647 h 141"/>
                <a:gd name="T40" fmla="*/ 2147483647 w 99"/>
                <a:gd name="T41" fmla="*/ 2147483647 h 141"/>
                <a:gd name="T42" fmla="*/ 2147483647 w 99"/>
                <a:gd name="T43" fmla="*/ 0 h 141"/>
                <a:gd name="T44" fmla="*/ 2147483647 w 99"/>
                <a:gd name="T45" fmla="*/ 2147483647 h 141"/>
                <a:gd name="T46" fmla="*/ 2147483647 w 99"/>
                <a:gd name="T47" fmla="*/ 2147483647 h 141"/>
                <a:gd name="T48" fmla="*/ 2147483647 w 99"/>
                <a:gd name="T49" fmla="*/ 2147483647 h 141"/>
                <a:gd name="T50" fmla="*/ 2147483647 w 99"/>
                <a:gd name="T51" fmla="*/ 2147483647 h 141"/>
                <a:gd name="T52" fmla="*/ 2147483647 w 99"/>
                <a:gd name="T53" fmla="*/ 2147483647 h 141"/>
                <a:gd name="T54" fmla="*/ 2147483647 w 99"/>
                <a:gd name="T55" fmla="*/ 2147483647 h 141"/>
                <a:gd name="T56" fmla="*/ 2147483647 w 99"/>
                <a:gd name="T57" fmla="*/ 2147483647 h 141"/>
                <a:gd name="T58" fmla="*/ 2147483647 w 99"/>
                <a:gd name="T59" fmla="*/ 2147483647 h 141"/>
                <a:gd name="T60" fmla="*/ 2147483647 w 99"/>
                <a:gd name="T61" fmla="*/ 2147483647 h 141"/>
                <a:gd name="T62" fmla="*/ 2147483647 w 99"/>
                <a:gd name="T63" fmla="*/ 2147483647 h 141"/>
                <a:gd name="T64" fmla="*/ 2147483647 w 99"/>
                <a:gd name="T65" fmla="*/ 2147483647 h 141"/>
                <a:gd name="T66" fmla="*/ 2147483647 w 99"/>
                <a:gd name="T67" fmla="*/ 2147483647 h 141"/>
                <a:gd name="T68" fmla="*/ 2147483647 w 99"/>
                <a:gd name="T69" fmla="*/ 2147483647 h 141"/>
                <a:gd name="T70" fmla="*/ 2147483647 w 99"/>
                <a:gd name="T71" fmla="*/ 2147483647 h 141"/>
                <a:gd name="T72" fmla="*/ 2147483647 w 99"/>
                <a:gd name="T73" fmla="*/ 2147483647 h 141"/>
                <a:gd name="T74" fmla="*/ 2147483647 w 99"/>
                <a:gd name="T75" fmla="*/ 2147483647 h 141"/>
                <a:gd name="T76" fmla="*/ 2147483647 w 99"/>
                <a:gd name="T77" fmla="*/ 2147483647 h 141"/>
                <a:gd name="T78" fmla="*/ 2147483647 w 99"/>
                <a:gd name="T79" fmla="*/ 2147483647 h 141"/>
                <a:gd name="T80" fmla="*/ 2147483647 w 99"/>
                <a:gd name="T81" fmla="*/ 2147483647 h 141"/>
                <a:gd name="T82" fmla="*/ 2147483647 w 99"/>
                <a:gd name="T83" fmla="*/ 2147483647 h 141"/>
                <a:gd name="T84" fmla="*/ 2147483647 w 99"/>
                <a:gd name="T85" fmla="*/ 2147483647 h 141"/>
                <a:gd name="T86" fmla="*/ 2147483647 w 99"/>
                <a:gd name="T87" fmla="*/ 2147483647 h 141"/>
                <a:gd name="T88" fmla="*/ 2147483647 w 99"/>
                <a:gd name="T89" fmla="*/ 2147483647 h 141"/>
                <a:gd name="T90" fmla="*/ 2147483647 w 99"/>
                <a:gd name="T91" fmla="*/ 2147483647 h 141"/>
                <a:gd name="T92" fmla="*/ 2147483647 w 99"/>
                <a:gd name="T93" fmla="*/ 2147483647 h 141"/>
                <a:gd name="T94" fmla="*/ 2147483647 w 99"/>
                <a:gd name="T95" fmla="*/ 2147483647 h 141"/>
                <a:gd name="T96" fmla="*/ 2147483647 w 99"/>
                <a:gd name="T97" fmla="*/ 2147483647 h 141"/>
                <a:gd name="T98" fmla="*/ 0 w 99"/>
                <a:gd name="T99" fmla="*/ 2147483647 h 1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9"/>
                <a:gd name="T151" fmla="*/ 0 h 141"/>
                <a:gd name="T152" fmla="*/ 99 w 99"/>
                <a:gd name="T153" fmla="*/ 141 h 1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9" h="141">
                  <a:moveTo>
                    <a:pt x="0" y="141"/>
                  </a:moveTo>
                  <a:lnTo>
                    <a:pt x="14" y="137"/>
                  </a:lnTo>
                  <a:lnTo>
                    <a:pt x="24" y="140"/>
                  </a:lnTo>
                  <a:lnTo>
                    <a:pt x="28" y="134"/>
                  </a:lnTo>
                  <a:lnTo>
                    <a:pt x="37" y="131"/>
                  </a:lnTo>
                  <a:lnTo>
                    <a:pt x="47" y="134"/>
                  </a:lnTo>
                  <a:lnTo>
                    <a:pt x="86" y="128"/>
                  </a:lnTo>
                  <a:lnTo>
                    <a:pt x="92" y="121"/>
                  </a:lnTo>
                  <a:lnTo>
                    <a:pt x="80" y="120"/>
                  </a:lnTo>
                  <a:lnTo>
                    <a:pt x="99" y="102"/>
                  </a:lnTo>
                  <a:lnTo>
                    <a:pt x="89" y="93"/>
                  </a:lnTo>
                  <a:lnTo>
                    <a:pt x="75" y="96"/>
                  </a:lnTo>
                  <a:lnTo>
                    <a:pt x="80" y="90"/>
                  </a:lnTo>
                  <a:lnTo>
                    <a:pt x="71" y="68"/>
                  </a:lnTo>
                  <a:lnTo>
                    <a:pt x="62" y="64"/>
                  </a:lnTo>
                  <a:lnTo>
                    <a:pt x="54" y="45"/>
                  </a:lnTo>
                  <a:lnTo>
                    <a:pt x="38" y="42"/>
                  </a:lnTo>
                  <a:lnTo>
                    <a:pt x="58" y="19"/>
                  </a:lnTo>
                  <a:lnTo>
                    <a:pt x="58" y="14"/>
                  </a:lnTo>
                  <a:lnTo>
                    <a:pt x="30" y="16"/>
                  </a:lnTo>
                  <a:lnTo>
                    <a:pt x="45" y="4"/>
                  </a:lnTo>
                  <a:lnTo>
                    <a:pt x="44" y="0"/>
                  </a:lnTo>
                  <a:lnTo>
                    <a:pt x="21" y="1"/>
                  </a:lnTo>
                  <a:lnTo>
                    <a:pt x="9" y="19"/>
                  </a:lnTo>
                  <a:lnTo>
                    <a:pt x="12" y="23"/>
                  </a:lnTo>
                  <a:lnTo>
                    <a:pt x="4" y="36"/>
                  </a:lnTo>
                  <a:lnTo>
                    <a:pt x="13" y="35"/>
                  </a:lnTo>
                  <a:lnTo>
                    <a:pt x="12" y="41"/>
                  </a:lnTo>
                  <a:lnTo>
                    <a:pt x="2" y="45"/>
                  </a:lnTo>
                  <a:lnTo>
                    <a:pt x="9" y="45"/>
                  </a:lnTo>
                  <a:lnTo>
                    <a:pt x="9" y="51"/>
                  </a:lnTo>
                  <a:lnTo>
                    <a:pt x="16" y="45"/>
                  </a:lnTo>
                  <a:lnTo>
                    <a:pt x="20" y="51"/>
                  </a:lnTo>
                  <a:lnTo>
                    <a:pt x="13" y="60"/>
                  </a:lnTo>
                  <a:lnTo>
                    <a:pt x="17" y="64"/>
                  </a:lnTo>
                  <a:lnTo>
                    <a:pt x="37" y="60"/>
                  </a:lnTo>
                  <a:lnTo>
                    <a:pt x="33" y="67"/>
                  </a:lnTo>
                  <a:lnTo>
                    <a:pt x="44" y="73"/>
                  </a:lnTo>
                  <a:lnTo>
                    <a:pt x="38" y="86"/>
                  </a:lnTo>
                  <a:lnTo>
                    <a:pt x="19" y="86"/>
                  </a:lnTo>
                  <a:lnTo>
                    <a:pt x="16" y="96"/>
                  </a:lnTo>
                  <a:lnTo>
                    <a:pt x="24" y="96"/>
                  </a:lnTo>
                  <a:lnTo>
                    <a:pt x="23" y="105"/>
                  </a:lnTo>
                  <a:lnTo>
                    <a:pt x="7" y="112"/>
                  </a:lnTo>
                  <a:lnTo>
                    <a:pt x="10" y="115"/>
                  </a:lnTo>
                  <a:lnTo>
                    <a:pt x="31" y="120"/>
                  </a:lnTo>
                  <a:lnTo>
                    <a:pt x="40" y="115"/>
                  </a:lnTo>
                  <a:lnTo>
                    <a:pt x="34" y="124"/>
                  </a:lnTo>
                  <a:lnTo>
                    <a:pt x="21" y="124"/>
                  </a:lnTo>
                  <a:lnTo>
                    <a:pt x="0" y="141"/>
                  </a:lnTo>
                </a:path>
              </a:pathLst>
            </a:custGeom>
            <a:solidFill>
              <a:srgbClr val="FFCCFF"/>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5" name="Freeform 560"/>
            <p:cNvSpPr>
              <a:spLocks/>
            </p:cNvSpPr>
            <p:nvPr/>
          </p:nvSpPr>
          <p:spPr bwMode="auto">
            <a:xfrm>
              <a:off x="4497388" y="2592413"/>
              <a:ext cx="20637" cy="46037"/>
            </a:xfrm>
            <a:custGeom>
              <a:avLst/>
              <a:gdLst>
                <a:gd name="T0" fmla="*/ 0 w 11"/>
                <a:gd name="T1" fmla="*/ 2147483647 h 30"/>
                <a:gd name="T2" fmla="*/ 0 w 11"/>
                <a:gd name="T3" fmla="*/ 2147483647 h 30"/>
                <a:gd name="T4" fmla="*/ 2147483647 w 11"/>
                <a:gd name="T5" fmla="*/ 2147483647 h 30"/>
                <a:gd name="T6" fmla="*/ 2147483647 w 11"/>
                <a:gd name="T7" fmla="*/ 0 h 30"/>
                <a:gd name="T8" fmla="*/ 0 w 11"/>
                <a:gd name="T9" fmla="*/ 2147483647 h 30"/>
                <a:gd name="T10" fmla="*/ 0 60000 65536"/>
                <a:gd name="T11" fmla="*/ 0 60000 65536"/>
                <a:gd name="T12" fmla="*/ 0 60000 65536"/>
                <a:gd name="T13" fmla="*/ 0 60000 65536"/>
                <a:gd name="T14" fmla="*/ 0 60000 65536"/>
                <a:gd name="T15" fmla="*/ 0 w 11"/>
                <a:gd name="T16" fmla="*/ 0 h 30"/>
                <a:gd name="T17" fmla="*/ 11 w 11"/>
                <a:gd name="T18" fmla="*/ 30 h 30"/>
              </a:gdLst>
              <a:ahLst/>
              <a:cxnLst>
                <a:cxn ang="T10">
                  <a:pos x="T0" y="T1"/>
                </a:cxn>
                <a:cxn ang="T11">
                  <a:pos x="T2" y="T3"/>
                </a:cxn>
                <a:cxn ang="T12">
                  <a:pos x="T4" y="T5"/>
                </a:cxn>
                <a:cxn ang="T13">
                  <a:pos x="T6" y="T7"/>
                </a:cxn>
                <a:cxn ang="T14">
                  <a:pos x="T8" y="T9"/>
                </a:cxn>
              </a:cxnLst>
              <a:rect l="T15" t="T16" r="T17" b="T18"/>
              <a:pathLst>
                <a:path w="11" h="30">
                  <a:moveTo>
                    <a:pt x="0" y="10"/>
                  </a:moveTo>
                  <a:lnTo>
                    <a:pt x="0" y="22"/>
                  </a:lnTo>
                  <a:lnTo>
                    <a:pt x="8" y="30"/>
                  </a:lnTo>
                  <a:lnTo>
                    <a:pt x="11" y="0"/>
                  </a:lnTo>
                  <a:lnTo>
                    <a:pt x="0"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6" name="Freeform 561"/>
            <p:cNvSpPr>
              <a:spLocks/>
            </p:cNvSpPr>
            <p:nvPr/>
          </p:nvSpPr>
          <p:spPr bwMode="auto">
            <a:xfrm>
              <a:off x="4497388" y="2592413"/>
              <a:ext cx="20637" cy="46037"/>
            </a:xfrm>
            <a:custGeom>
              <a:avLst/>
              <a:gdLst>
                <a:gd name="T0" fmla="*/ 0 w 11"/>
                <a:gd name="T1" fmla="*/ 2147483647 h 30"/>
                <a:gd name="T2" fmla="*/ 0 w 11"/>
                <a:gd name="T3" fmla="*/ 2147483647 h 30"/>
                <a:gd name="T4" fmla="*/ 2147483647 w 11"/>
                <a:gd name="T5" fmla="*/ 2147483647 h 30"/>
                <a:gd name="T6" fmla="*/ 2147483647 w 11"/>
                <a:gd name="T7" fmla="*/ 0 h 30"/>
                <a:gd name="T8" fmla="*/ 0 w 11"/>
                <a:gd name="T9" fmla="*/ 2147483647 h 30"/>
                <a:gd name="T10" fmla="*/ 0 60000 65536"/>
                <a:gd name="T11" fmla="*/ 0 60000 65536"/>
                <a:gd name="T12" fmla="*/ 0 60000 65536"/>
                <a:gd name="T13" fmla="*/ 0 60000 65536"/>
                <a:gd name="T14" fmla="*/ 0 60000 65536"/>
                <a:gd name="T15" fmla="*/ 0 w 11"/>
                <a:gd name="T16" fmla="*/ 0 h 30"/>
                <a:gd name="T17" fmla="*/ 11 w 11"/>
                <a:gd name="T18" fmla="*/ 30 h 30"/>
              </a:gdLst>
              <a:ahLst/>
              <a:cxnLst>
                <a:cxn ang="T10">
                  <a:pos x="T0" y="T1"/>
                </a:cxn>
                <a:cxn ang="T11">
                  <a:pos x="T2" y="T3"/>
                </a:cxn>
                <a:cxn ang="T12">
                  <a:pos x="T4" y="T5"/>
                </a:cxn>
                <a:cxn ang="T13">
                  <a:pos x="T6" y="T7"/>
                </a:cxn>
                <a:cxn ang="T14">
                  <a:pos x="T8" y="T9"/>
                </a:cxn>
              </a:cxnLst>
              <a:rect l="T15" t="T16" r="T17" b="T18"/>
              <a:pathLst>
                <a:path w="11" h="30">
                  <a:moveTo>
                    <a:pt x="0" y="10"/>
                  </a:moveTo>
                  <a:lnTo>
                    <a:pt x="0" y="22"/>
                  </a:lnTo>
                  <a:lnTo>
                    <a:pt x="8" y="30"/>
                  </a:lnTo>
                  <a:lnTo>
                    <a:pt x="11" y="0"/>
                  </a:lnTo>
                  <a:lnTo>
                    <a:pt x="0" y="10"/>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7" name="Freeform 562"/>
            <p:cNvSpPr>
              <a:spLocks/>
            </p:cNvSpPr>
            <p:nvPr/>
          </p:nvSpPr>
          <p:spPr bwMode="auto">
            <a:xfrm>
              <a:off x="4486275" y="2638450"/>
              <a:ext cx="38100" cy="69850"/>
            </a:xfrm>
            <a:custGeom>
              <a:avLst/>
              <a:gdLst>
                <a:gd name="T0" fmla="*/ 0 w 21"/>
                <a:gd name="T1" fmla="*/ 2147483647 h 42"/>
                <a:gd name="T2" fmla="*/ 2147483647 w 21"/>
                <a:gd name="T3" fmla="*/ 2147483647 h 42"/>
                <a:gd name="T4" fmla="*/ 2147483647 w 21"/>
                <a:gd name="T5" fmla="*/ 2147483647 h 42"/>
                <a:gd name="T6" fmla="*/ 2147483647 w 21"/>
                <a:gd name="T7" fmla="*/ 2147483647 h 42"/>
                <a:gd name="T8" fmla="*/ 2147483647 w 21"/>
                <a:gd name="T9" fmla="*/ 2147483647 h 42"/>
                <a:gd name="T10" fmla="*/ 2147483647 w 21"/>
                <a:gd name="T11" fmla="*/ 0 h 42"/>
                <a:gd name="T12" fmla="*/ 0 w 21"/>
                <a:gd name="T13" fmla="*/ 2147483647 h 42"/>
                <a:gd name="T14" fmla="*/ 0 60000 65536"/>
                <a:gd name="T15" fmla="*/ 0 60000 65536"/>
                <a:gd name="T16" fmla="*/ 0 60000 65536"/>
                <a:gd name="T17" fmla="*/ 0 60000 65536"/>
                <a:gd name="T18" fmla="*/ 0 60000 65536"/>
                <a:gd name="T19" fmla="*/ 0 60000 65536"/>
                <a:gd name="T20" fmla="*/ 0 60000 65536"/>
                <a:gd name="T21" fmla="*/ 0 w 21"/>
                <a:gd name="T22" fmla="*/ 0 h 42"/>
                <a:gd name="T23" fmla="*/ 21 w 2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42">
                  <a:moveTo>
                    <a:pt x="0" y="6"/>
                  </a:moveTo>
                  <a:lnTo>
                    <a:pt x="3" y="35"/>
                  </a:lnTo>
                  <a:lnTo>
                    <a:pt x="8" y="42"/>
                  </a:lnTo>
                  <a:lnTo>
                    <a:pt x="20" y="35"/>
                  </a:lnTo>
                  <a:lnTo>
                    <a:pt x="21" y="7"/>
                  </a:lnTo>
                  <a:lnTo>
                    <a:pt x="15" y="0"/>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8" name="Freeform 563"/>
            <p:cNvSpPr>
              <a:spLocks/>
            </p:cNvSpPr>
            <p:nvPr/>
          </p:nvSpPr>
          <p:spPr bwMode="auto">
            <a:xfrm>
              <a:off x="4486275" y="2638450"/>
              <a:ext cx="38100" cy="69850"/>
            </a:xfrm>
            <a:custGeom>
              <a:avLst/>
              <a:gdLst>
                <a:gd name="T0" fmla="*/ 0 w 21"/>
                <a:gd name="T1" fmla="*/ 2147483647 h 42"/>
                <a:gd name="T2" fmla="*/ 2147483647 w 21"/>
                <a:gd name="T3" fmla="*/ 2147483647 h 42"/>
                <a:gd name="T4" fmla="*/ 2147483647 w 21"/>
                <a:gd name="T5" fmla="*/ 2147483647 h 42"/>
                <a:gd name="T6" fmla="*/ 2147483647 w 21"/>
                <a:gd name="T7" fmla="*/ 2147483647 h 42"/>
                <a:gd name="T8" fmla="*/ 2147483647 w 21"/>
                <a:gd name="T9" fmla="*/ 2147483647 h 42"/>
                <a:gd name="T10" fmla="*/ 2147483647 w 21"/>
                <a:gd name="T11" fmla="*/ 0 h 42"/>
                <a:gd name="T12" fmla="*/ 0 w 21"/>
                <a:gd name="T13" fmla="*/ 2147483647 h 42"/>
                <a:gd name="T14" fmla="*/ 0 60000 65536"/>
                <a:gd name="T15" fmla="*/ 0 60000 65536"/>
                <a:gd name="T16" fmla="*/ 0 60000 65536"/>
                <a:gd name="T17" fmla="*/ 0 60000 65536"/>
                <a:gd name="T18" fmla="*/ 0 60000 65536"/>
                <a:gd name="T19" fmla="*/ 0 60000 65536"/>
                <a:gd name="T20" fmla="*/ 0 60000 65536"/>
                <a:gd name="T21" fmla="*/ 0 w 21"/>
                <a:gd name="T22" fmla="*/ 0 h 42"/>
                <a:gd name="T23" fmla="*/ 21 w 2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42">
                  <a:moveTo>
                    <a:pt x="0" y="6"/>
                  </a:moveTo>
                  <a:lnTo>
                    <a:pt x="3" y="35"/>
                  </a:lnTo>
                  <a:lnTo>
                    <a:pt x="8" y="42"/>
                  </a:lnTo>
                  <a:lnTo>
                    <a:pt x="20" y="35"/>
                  </a:lnTo>
                  <a:lnTo>
                    <a:pt x="21" y="7"/>
                  </a:lnTo>
                  <a:lnTo>
                    <a:pt x="15" y="0"/>
                  </a:lnTo>
                  <a:lnTo>
                    <a:pt x="0" y="6"/>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09" name="Freeform 564"/>
            <p:cNvSpPr>
              <a:spLocks/>
            </p:cNvSpPr>
            <p:nvPr/>
          </p:nvSpPr>
          <p:spPr bwMode="auto">
            <a:xfrm>
              <a:off x="4589463" y="2721000"/>
              <a:ext cx="79375" cy="46038"/>
            </a:xfrm>
            <a:custGeom>
              <a:avLst/>
              <a:gdLst>
                <a:gd name="T0" fmla="*/ 0 w 46"/>
                <a:gd name="T1" fmla="*/ 2147483647 h 28"/>
                <a:gd name="T2" fmla="*/ 2147483647 w 46"/>
                <a:gd name="T3" fmla="*/ 2147483647 h 28"/>
                <a:gd name="T4" fmla="*/ 2147483647 w 46"/>
                <a:gd name="T5" fmla="*/ 2147483647 h 28"/>
                <a:gd name="T6" fmla="*/ 2147483647 w 46"/>
                <a:gd name="T7" fmla="*/ 0 h 28"/>
                <a:gd name="T8" fmla="*/ 2147483647 w 46"/>
                <a:gd name="T9" fmla="*/ 2147483647 h 28"/>
                <a:gd name="T10" fmla="*/ 2147483647 w 46"/>
                <a:gd name="T11" fmla="*/ 2147483647 h 28"/>
                <a:gd name="T12" fmla="*/ 0 w 46"/>
                <a:gd name="T13" fmla="*/ 2147483647 h 28"/>
                <a:gd name="T14" fmla="*/ 0 60000 65536"/>
                <a:gd name="T15" fmla="*/ 0 60000 65536"/>
                <a:gd name="T16" fmla="*/ 0 60000 65536"/>
                <a:gd name="T17" fmla="*/ 0 60000 65536"/>
                <a:gd name="T18" fmla="*/ 0 60000 65536"/>
                <a:gd name="T19" fmla="*/ 0 60000 65536"/>
                <a:gd name="T20" fmla="*/ 0 60000 65536"/>
                <a:gd name="T21" fmla="*/ 0 w 46"/>
                <a:gd name="T22" fmla="*/ 0 h 28"/>
                <a:gd name="T23" fmla="*/ 46 w 46"/>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28">
                  <a:moveTo>
                    <a:pt x="0" y="6"/>
                  </a:moveTo>
                  <a:lnTo>
                    <a:pt x="4" y="13"/>
                  </a:lnTo>
                  <a:lnTo>
                    <a:pt x="39" y="28"/>
                  </a:lnTo>
                  <a:lnTo>
                    <a:pt x="46" y="0"/>
                  </a:lnTo>
                  <a:lnTo>
                    <a:pt x="26" y="5"/>
                  </a:lnTo>
                  <a:lnTo>
                    <a:pt x="5" y="2"/>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0" name="Freeform 565"/>
            <p:cNvSpPr>
              <a:spLocks/>
            </p:cNvSpPr>
            <p:nvPr/>
          </p:nvSpPr>
          <p:spPr bwMode="auto">
            <a:xfrm>
              <a:off x="4589463" y="2721000"/>
              <a:ext cx="79375" cy="46038"/>
            </a:xfrm>
            <a:custGeom>
              <a:avLst/>
              <a:gdLst>
                <a:gd name="T0" fmla="*/ 0 w 46"/>
                <a:gd name="T1" fmla="*/ 2147483647 h 28"/>
                <a:gd name="T2" fmla="*/ 2147483647 w 46"/>
                <a:gd name="T3" fmla="*/ 2147483647 h 28"/>
                <a:gd name="T4" fmla="*/ 2147483647 w 46"/>
                <a:gd name="T5" fmla="*/ 2147483647 h 28"/>
                <a:gd name="T6" fmla="*/ 2147483647 w 46"/>
                <a:gd name="T7" fmla="*/ 0 h 28"/>
                <a:gd name="T8" fmla="*/ 2147483647 w 46"/>
                <a:gd name="T9" fmla="*/ 2147483647 h 28"/>
                <a:gd name="T10" fmla="*/ 2147483647 w 46"/>
                <a:gd name="T11" fmla="*/ 2147483647 h 28"/>
                <a:gd name="T12" fmla="*/ 0 w 46"/>
                <a:gd name="T13" fmla="*/ 2147483647 h 28"/>
                <a:gd name="T14" fmla="*/ 0 60000 65536"/>
                <a:gd name="T15" fmla="*/ 0 60000 65536"/>
                <a:gd name="T16" fmla="*/ 0 60000 65536"/>
                <a:gd name="T17" fmla="*/ 0 60000 65536"/>
                <a:gd name="T18" fmla="*/ 0 60000 65536"/>
                <a:gd name="T19" fmla="*/ 0 60000 65536"/>
                <a:gd name="T20" fmla="*/ 0 60000 65536"/>
                <a:gd name="T21" fmla="*/ 0 w 46"/>
                <a:gd name="T22" fmla="*/ 0 h 28"/>
                <a:gd name="T23" fmla="*/ 46 w 46"/>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28">
                  <a:moveTo>
                    <a:pt x="0" y="6"/>
                  </a:moveTo>
                  <a:lnTo>
                    <a:pt x="4" y="13"/>
                  </a:lnTo>
                  <a:lnTo>
                    <a:pt x="39" y="28"/>
                  </a:lnTo>
                  <a:lnTo>
                    <a:pt x="46" y="0"/>
                  </a:lnTo>
                  <a:lnTo>
                    <a:pt x="26" y="5"/>
                  </a:lnTo>
                  <a:lnTo>
                    <a:pt x="5" y="2"/>
                  </a:lnTo>
                  <a:lnTo>
                    <a:pt x="0" y="6"/>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1" name="Freeform 566"/>
            <p:cNvSpPr>
              <a:spLocks/>
            </p:cNvSpPr>
            <p:nvPr/>
          </p:nvSpPr>
          <p:spPr bwMode="auto">
            <a:xfrm>
              <a:off x="4808538" y="2721000"/>
              <a:ext cx="50800" cy="53975"/>
            </a:xfrm>
            <a:custGeom>
              <a:avLst/>
              <a:gdLst>
                <a:gd name="T0" fmla="*/ 0 w 29"/>
                <a:gd name="T1" fmla="*/ 2147483647 h 34"/>
                <a:gd name="T2" fmla="*/ 2147483647 w 29"/>
                <a:gd name="T3" fmla="*/ 2147483647 h 34"/>
                <a:gd name="T4" fmla="*/ 2147483647 w 29"/>
                <a:gd name="T5" fmla="*/ 2147483647 h 34"/>
                <a:gd name="T6" fmla="*/ 2147483647 w 29"/>
                <a:gd name="T7" fmla="*/ 2147483647 h 34"/>
                <a:gd name="T8" fmla="*/ 2147483647 w 29"/>
                <a:gd name="T9" fmla="*/ 2147483647 h 34"/>
                <a:gd name="T10" fmla="*/ 2147483647 w 29"/>
                <a:gd name="T11" fmla="*/ 2147483647 h 34"/>
                <a:gd name="T12" fmla="*/ 2147483647 w 29"/>
                <a:gd name="T13" fmla="*/ 2147483647 h 34"/>
                <a:gd name="T14" fmla="*/ 2147483647 w 29"/>
                <a:gd name="T15" fmla="*/ 2147483647 h 34"/>
                <a:gd name="T16" fmla="*/ 2147483647 w 29"/>
                <a:gd name="T17" fmla="*/ 2147483647 h 34"/>
                <a:gd name="T18" fmla="*/ 2147483647 w 29"/>
                <a:gd name="T19" fmla="*/ 0 h 34"/>
                <a:gd name="T20" fmla="*/ 0 w 29"/>
                <a:gd name="T21" fmla="*/ 2147483647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34"/>
                <a:gd name="T35" fmla="*/ 29 w 29"/>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34">
                  <a:moveTo>
                    <a:pt x="0" y="9"/>
                  </a:moveTo>
                  <a:lnTo>
                    <a:pt x="7" y="15"/>
                  </a:lnTo>
                  <a:lnTo>
                    <a:pt x="8" y="27"/>
                  </a:lnTo>
                  <a:lnTo>
                    <a:pt x="19" y="34"/>
                  </a:lnTo>
                  <a:lnTo>
                    <a:pt x="22" y="27"/>
                  </a:lnTo>
                  <a:lnTo>
                    <a:pt x="28" y="34"/>
                  </a:lnTo>
                  <a:lnTo>
                    <a:pt x="22" y="15"/>
                  </a:lnTo>
                  <a:lnTo>
                    <a:pt x="29" y="18"/>
                  </a:lnTo>
                  <a:lnTo>
                    <a:pt x="24" y="8"/>
                  </a:lnTo>
                  <a:lnTo>
                    <a:pt x="10" y="0"/>
                  </a:lnTo>
                  <a:lnTo>
                    <a:pt x="0" y="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2" name="Freeform 567"/>
            <p:cNvSpPr>
              <a:spLocks/>
            </p:cNvSpPr>
            <p:nvPr/>
          </p:nvSpPr>
          <p:spPr bwMode="auto">
            <a:xfrm>
              <a:off x="4808538" y="2721000"/>
              <a:ext cx="50800" cy="53975"/>
            </a:xfrm>
            <a:custGeom>
              <a:avLst/>
              <a:gdLst>
                <a:gd name="T0" fmla="*/ 0 w 29"/>
                <a:gd name="T1" fmla="*/ 2147483647 h 34"/>
                <a:gd name="T2" fmla="*/ 2147483647 w 29"/>
                <a:gd name="T3" fmla="*/ 2147483647 h 34"/>
                <a:gd name="T4" fmla="*/ 2147483647 w 29"/>
                <a:gd name="T5" fmla="*/ 2147483647 h 34"/>
                <a:gd name="T6" fmla="*/ 2147483647 w 29"/>
                <a:gd name="T7" fmla="*/ 2147483647 h 34"/>
                <a:gd name="T8" fmla="*/ 2147483647 w 29"/>
                <a:gd name="T9" fmla="*/ 2147483647 h 34"/>
                <a:gd name="T10" fmla="*/ 2147483647 w 29"/>
                <a:gd name="T11" fmla="*/ 2147483647 h 34"/>
                <a:gd name="T12" fmla="*/ 2147483647 w 29"/>
                <a:gd name="T13" fmla="*/ 2147483647 h 34"/>
                <a:gd name="T14" fmla="*/ 2147483647 w 29"/>
                <a:gd name="T15" fmla="*/ 2147483647 h 34"/>
                <a:gd name="T16" fmla="*/ 2147483647 w 29"/>
                <a:gd name="T17" fmla="*/ 2147483647 h 34"/>
                <a:gd name="T18" fmla="*/ 2147483647 w 29"/>
                <a:gd name="T19" fmla="*/ 0 h 34"/>
                <a:gd name="T20" fmla="*/ 0 w 29"/>
                <a:gd name="T21" fmla="*/ 2147483647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34"/>
                <a:gd name="T35" fmla="*/ 29 w 29"/>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34">
                  <a:moveTo>
                    <a:pt x="0" y="9"/>
                  </a:moveTo>
                  <a:lnTo>
                    <a:pt x="7" y="15"/>
                  </a:lnTo>
                  <a:lnTo>
                    <a:pt x="8" y="27"/>
                  </a:lnTo>
                  <a:lnTo>
                    <a:pt x="19" y="34"/>
                  </a:lnTo>
                  <a:lnTo>
                    <a:pt x="22" y="27"/>
                  </a:lnTo>
                  <a:lnTo>
                    <a:pt x="28" y="34"/>
                  </a:lnTo>
                  <a:lnTo>
                    <a:pt x="22" y="15"/>
                  </a:lnTo>
                  <a:lnTo>
                    <a:pt x="29" y="18"/>
                  </a:lnTo>
                  <a:lnTo>
                    <a:pt x="24" y="8"/>
                  </a:lnTo>
                  <a:lnTo>
                    <a:pt x="10" y="0"/>
                  </a:lnTo>
                  <a:lnTo>
                    <a:pt x="0" y="9"/>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3" name="Freeform 568"/>
            <p:cNvSpPr>
              <a:spLocks/>
            </p:cNvSpPr>
            <p:nvPr/>
          </p:nvSpPr>
          <p:spPr bwMode="auto">
            <a:xfrm>
              <a:off x="4870450" y="2797200"/>
              <a:ext cx="69850" cy="19050"/>
            </a:xfrm>
            <a:custGeom>
              <a:avLst/>
              <a:gdLst>
                <a:gd name="T0" fmla="*/ 0 w 39"/>
                <a:gd name="T1" fmla="*/ 2147483647 h 12"/>
                <a:gd name="T2" fmla="*/ 2147483647 w 39"/>
                <a:gd name="T3" fmla="*/ 2147483647 h 12"/>
                <a:gd name="T4" fmla="*/ 2147483647 w 39"/>
                <a:gd name="T5" fmla="*/ 2147483647 h 12"/>
                <a:gd name="T6" fmla="*/ 2147483647 w 39"/>
                <a:gd name="T7" fmla="*/ 2147483647 h 12"/>
                <a:gd name="T8" fmla="*/ 2147483647 w 39"/>
                <a:gd name="T9" fmla="*/ 2147483647 h 12"/>
                <a:gd name="T10" fmla="*/ 2147483647 w 39"/>
                <a:gd name="T11" fmla="*/ 2147483647 h 12"/>
                <a:gd name="T12" fmla="*/ 2147483647 w 39"/>
                <a:gd name="T13" fmla="*/ 0 h 12"/>
                <a:gd name="T14" fmla="*/ 0 w 39"/>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2"/>
                <a:gd name="T26" fmla="*/ 39 w 3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2">
                  <a:moveTo>
                    <a:pt x="0" y="7"/>
                  </a:moveTo>
                  <a:lnTo>
                    <a:pt x="20" y="12"/>
                  </a:lnTo>
                  <a:lnTo>
                    <a:pt x="38" y="10"/>
                  </a:lnTo>
                  <a:lnTo>
                    <a:pt x="39" y="6"/>
                  </a:lnTo>
                  <a:lnTo>
                    <a:pt x="32" y="9"/>
                  </a:lnTo>
                  <a:lnTo>
                    <a:pt x="32" y="4"/>
                  </a:lnTo>
                  <a:lnTo>
                    <a:pt x="1" y="0"/>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4" name="Freeform 569"/>
            <p:cNvSpPr>
              <a:spLocks/>
            </p:cNvSpPr>
            <p:nvPr/>
          </p:nvSpPr>
          <p:spPr bwMode="auto">
            <a:xfrm>
              <a:off x="4870450" y="2797200"/>
              <a:ext cx="69850" cy="19050"/>
            </a:xfrm>
            <a:custGeom>
              <a:avLst/>
              <a:gdLst>
                <a:gd name="T0" fmla="*/ 0 w 39"/>
                <a:gd name="T1" fmla="*/ 2147483647 h 12"/>
                <a:gd name="T2" fmla="*/ 2147483647 w 39"/>
                <a:gd name="T3" fmla="*/ 2147483647 h 12"/>
                <a:gd name="T4" fmla="*/ 2147483647 w 39"/>
                <a:gd name="T5" fmla="*/ 2147483647 h 12"/>
                <a:gd name="T6" fmla="*/ 2147483647 w 39"/>
                <a:gd name="T7" fmla="*/ 2147483647 h 12"/>
                <a:gd name="T8" fmla="*/ 2147483647 w 39"/>
                <a:gd name="T9" fmla="*/ 2147483647 h 12"/>
                <a:gd name="T10" fmla="*/ 2147483647 w 39"/>
                <a:gd name="T11" fmla="*/ 2147483647 h 12"/>
                <a:gd name="T12" fmla="*/ 2147483647 w 39"/>
                <a:gd name="T13" fmla="*/ 0 h 12"/>
                <a:gd name="T14" fmla="*/ 0 w 39"/>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2"/>
                <a:gd name="T26" fmla="*/ 39 w 3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2">
                  <a:moveTo>
                    <a:pt x="0" y="7"/>
                  </a:moveTo>
                  <a:lnTo>
                    <a:pt x="20" y="12"/>
                  </a:lnTo>
                  <a:lnTo>
                    <a:pt x="38" y="10"/>
                  </a:lnTo>
                  <a:lnTo>
                    <a:pt x="39" y="6"/>
                  </a:lnTo>
                  <a:lnTo>
                    <a:pt x="32" y="9"/>
                  </a:lnTo>
                  <a:lnTo>
                    <a:pt x="32" y="4"/>
                  </a:lnTo>
                  <a:lnTo>
                    <a:pt x="1"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5" name="Freeform 570"/>
            <p:cNvSpPr>
              <a:spLocks/>
            </p:cNvSpPr>
            <p:nvPr/>
          </p:nvSpPr>
          <p:spPr bwMode="auto">
            <a:xfrm>
              <a:off x="5094288" y="2797200"/>
              <a:ext cx="53975" cy="23813"/>
            </a:xfrm>
            <a:custGeom>
              <a:avLst/>
              <a:gdLst>
                <a:gd name="T0" fmla="*/ 0 w 32"/>
                <a:gd name="T1" fmla="*/ 2147483647 h 16"/>
                <a:gd name="T2" fmla="*/ 2147483647 w 32"/>
                <a:gd name="T3" fmla="*/ 2147483647 h 16"/>
                <a:gd name="T4" fmla="*/ 2147483647 w 32"/>
                <a:gd name="T5" fmla="*/ 2147483647 h 16"/>
                <a:gd name="T6" fmla="*/ 2147483647 w 32"/>
                <a:gd name="T7" fmla="*/ 2147483647 h 16"/>
                <a:gd name="T8" fmla="*/ 2147483647 w 32"/>
                <a:gd name="T9" fmla="*/ 2147483647 h 16"/>
                <a:gd name="T10" fmla="*/ 2147483647 w 32"/>
                <a:gd name="T11" fmla="*/ 0 h 16"/>
                <a:gd name="T12" fmla="*/ 0 w 32"/>
                <a:gd name="T13" fmla="*/ 2147483647 h 16"/>
                <a:gd name="T14" fmla="*/ 0 60000 65536"/>
                <a:gd name="T15" fmla="*/ 0 60000 65536"/>
                <a:gd name="T16" fmla="*/ 0 60000 65536"/>
                <a:gd name="T17" fmla="*/ 0 60000 65536"/>
                <a:gd name="T18" fmla="*/ 0 60000 65536"/>
                <a:gd name="T19" fmla="*/ 0 60000 65536"/>
                <a:gd name="T20" fmla="*/ 0 60000 65536"/>
                <a:gd name="T21" fmla="*/ 0 w 32"/>
                <a:gd name="T22" fmla="*/ 0 h 16"/>
                <a:gd name="T23" fmla="*/ 32 w 3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6">
                  <a:moveTo>
                    <a:pt x="0" y="10"/>
                  </a:moveTo>
                  <a:lnTo>
                    <a:pt x="2" y="16"/>
                  </a:lnTo>
                  <a:lnTo>
                    <a:pt x="18" y="16"/>
                  </a:lnTo>
                  <a:lnTo>
                    <a:pt x="26" y="12"/>
                  </a:lnTo>
                  <a:lnTo>
                    <a:pt x="24" y="7"/>
                  </a:lnTo>
                  <a:lnTo>
                    <a:pt x="32" y="0"/>
                  </a:lnTo>
                  <a:lnTo>
                    <a:pt x="0"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6" name="Freeform 571"/>
            <p:cNvSpPr>
              <a:spLocks/>
            </p:cNvSpPr>
            <p:nvPr/>
          </p:nvSpPr>
          <p:spPr bwMode="auto">
            <a:xfrm>
              <a:off x="5094288" y="2797200"/>
              <a:ext cx="53975" cy="23813"/>
            </a:xfrm>
            <a:custGeom>
              <a:avLst/>
              <a:gdLst>
                <a:gd name="T0" fmla="*/ 0 w 32"/>
                <a:gd name="T1" fmla="*/ 2147483647 h 16"/>
                <a:gd name="T2" fmla="*/ 2147483647 w 32"/>
                <a:gd name="T3" fmla="*/ 2147483647 h 16"/>
                <a:gd name="T4" fmla="*/ 2147483647 w 32"/>
                <a:gd name="T5" fmla="*/ 2147483647 h 16"/>
                <a:gd name="T6" fmla="*/ 2147483647 w 32"/>
                <a:gd name="T7" fmla="*/ 2147483647 h 16"/>
                <a:gd name="T8" fmla="*/ 2147483647 w 32"/>
                <a:gd name="T9" fmla="*/ 2147483647 h 16"/>
                <a:gd name="T10" fmla="*/ 2147483647 w 32"/>
                <a:gd name="T11" fmla="*/ 0 h 16"/>
                <a:gd name="T12" fmla="*/ 0 w 32"/>
                <a:gd name="T13" fmla="*/ 2147483647 h 16"/>
                <a:gd name="T14" fmla="*/ 0 60000 65536"/>
                <a:gd name="T15" fmla="*/ 0 60000 65536"/>
                <a:gd name="T16" fmla="*/ 0 60000 65536"/>
                <a:gd name="T17" fmla="*/ 0 60000 65536"/>
                <a:gd name="T18" fmla="*/ 0 60000 65536"/>
                <a:gd name="T19" fmla="*/ 0 60000 65536"/>
                <a:gd name="T20" fmla="*/ 0 60000 65536"/>
                <a:gd name="T21" fmla="*/ 0 w 32"/>
                <a:gd name="T22" fmla="*/ 0 h 16"/>
                <a:gd name="T23" fmla="*/ 32 w 3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6">
                  <a:moveTo>
                    <a:pt x="0" y="10"/>
                  </a:moveTo>
                  <a:lnTo>
                    <a:pt x="2" y="16"/>
                  </a:lnTo>
                  <a:lnTo>
                    <a:pt x="18" y="16"/>
                  </a:lnTo>
                  <a:lnTo>
                    <a:pt x="26" y="12"/>
                  </a:lnTo>
                  <a:lnTo>
                    <a:pt x="24" y="7"/>
                  </a:lnTo>
                  <a:lnTo>
                    <a:pt x="32" y="0"/>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7" name="Freeform 572"/>
            <p:cNvSpPr>
              <a:spLocks/>
            </p:cNvSpPr>
            <p:nvPr/>
          </p:nvSpPr>
          <p:spPr bwMode="auto">
            <a:xfrm>
              <a:off x="4338638" y="2676550"/>
              <a:ext cx="30162" cy="19050"/>
            </a:xfrm>
            <a:custGeom>
              <a:avLst/>
              <a:gdLst>
                <a:gd name="T0" fmla="*/ 0 w 17"/>
                <a:gd name="T1" fmla="*/ 2147483647 h 12"/>
                <a:gd name="T2" fmla="*/ 2147483647 w 17"/>
                <a:gd name="T3" fmla="*/ 2147483647 h 12"/>
                <a:gd name="T4" fmla="*/ 2147483647 w 17"/>
                <a:gd name="T5" fmla="*/ 2147483647 h 12"/>
                <a:gd name="T6" fmla="*/ 2147483647 w 17"/>
                <a:gd name="T7" fmla="*/ 0 h 12"/>
                <a:gd name="T8" fmla="*/ 0 w 17"/>
                <a:gd name="T9" fmla="*/ 2147483647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6"/>
                  </a:moveTo>
                  <a:lnTo>
                    <a:pt x="13" y="12"/>
                  </a:lnTo>
                  <a:lnTo>
                    <a:pt x="17" y="4"/>
                  </a:lnTo>
                  <a:lnTo>
                    <a:pt x="10" y="0"/>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8" name="Freeform 573"/>
            <p:cNvSpPr>
              <a:spLocks/>
            </p:cNvSpPr>
            <p:nvPr/>
          </p:nvSpPr>
          <p:spPr bwMode="auto">
            <a:xfrm>
              <a:off x="4338638" y="2676550"/>
              <a:ext cx="30162" cy="19050"/>
            </a:xfrm>
            <a:custGeom>
              <a:avLst/>
              <a:gdLst>
                <a:gd name="T0" fmla="*/ 0 w 17"/>
                <a:gd name="T1" fmla="*/ 2147483647 h 12"/>
                <a:gd name="T2" fmla="*/ 2147483647 w 17"/>
                <a:gd name="T3" fmla="*/ 2147483647 h 12"/>
                <a:gd name="T4" fmla="*/ 2147483647 w 17"/>
                <a:gd name="T5" fmla="*/ 2147483647 h 12"/>
                <a:gd name="T6" fmla="*/ 2147483647 w 17"/>
                <a:gd name="T7" fmla="*/ 0 h 12"/>
                <a:gd name="T8" fmla="*/ 0 w 17"/>
                <a:gd name="T9" fmla="*/ 2147483647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6"/>
                  </a:moveTo>
                  <a:lnTo>
                    <a:pt x="13" y="12"/>
                  </a:lnTo>
                  <a:lnTo>
                    <a:pt x="17" y="4"/>
                  </a:lnTo>
                  <a:lnTo>
                    <a:pt x="10" y="0"/>
                  </a:lnTo>
                  <a:lnTo>
                    <a:pt x="0"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19" name="Freeform 574"/>
            <p:cNvSpPr>
              <a:spLocks/>
            </p:cNvSpPr>
            <p:nvPr/>
          </p:nvSpPr>
          <p:spPr bwMode="auto">
            <a:xfrm>
              <a:off x="3567113" y="2713063"/>
              <a:ext cx="12700" cy="4762"/>
            </a:xfrm>
            <a:custGeom>
              <a:avLst/>
              <a:gdLst>
                <a:gd name="T0" fmla="*/ 0 w 7"/>
                <a:gd name="T1" fmla="*/ 0 h 3"/>
                <a:gd name="T2" fmla="*/ 2147483647 w 7"/>
                <a:gd name="T3" fmla="*/ 2147483647 h 3"/>
                <a:gd name="T4" fmla="*/ 0 w 7"/>
                <a:gd name="T5" fmla="*/ 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0"/>
                  </a:moveTo>
                  <a:lnTo>
                    <a:pt x="7" y="3"/>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0" name="Line 575"/>
            <p:cNvSpPr>
              <a:spLocks noChangeShapeType="1"/>
            </p:cNvSpPr>
            <p:nvPr/>
          </p:nvSpPr>
          <p:spPr bwMode="auto">
            <a:xfrm>
              <a:off x="3567113" y="2713063"/>
              <a:ext cx="12700" cy="4762"/>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1" name="Freeform 576"/>
            <p:cNvSpPr>
              <a:spLocks/>
            </p:cNvSpPr>
            <p:nvPr/>
          </p:nvSpPr>
          <p:spPr bwMode="auto">
            <a:xfrm>
              <a:off x="3635375" y="2735288"/>
              <a:ext cx="19050" cy="0"/>
            </a:xfrm>
            <a:custGeom>
              <a:avLst/>
              <a:gdLst>
                <a:gd name="T0" fmla="*/ 0 w 10"/>
                <a:gd name="T1" fmla="*/ 2147483647 w 10"/>
                <a:gd name="T2" fmla="*/ 0 w 10"/>
                <a:gd name="T3" fmla="*/ 0 60000 65536"/>
                <a:gd name="T4" fmla="*/ 0 60000 65536"/>
                <a:gd name="T5" fmla="*/ 0 60000 65536"/>
                <a:gd name="T6" fmla="*/ 0 w 10"/>
                <a:gd name="T7" fmla="*/ 10 w 10"/>
              </a:gdLst>
              <a:ahLst/>
              <a:cxnLst>
                <a:cxn ang="T3">
                  <a:pos x="T0" y="0"/>
                </a:cxn>
                <a:cxn ang="T4">
                  <a:pos x="T1" y="0"/>
                </a:cxn>
                <a:cxn ang="T5">
                  <a:pos x="T2" y="0"/>
                </a:cxn>
              </a:cxnLst>
              <a:rect l="T6" t="0" r="T7" b="0"/>
              <a:pathLst>
                <a:path w="10">
                  <a:moveTo>
                    <a:pt x="0" y="0"/>
                  </a:moveTo>
                  <a:lnTo>
                    <a:pt x="10"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2" name="Line 577"/>
            <p:cNvSpPr>
              <a:spLocks noChangeShapeType="1"/>
            </p:cNvSpPr>
            <p:nvPr/>
          </p:nvSpPr>
          <p:spPr bwMode="auto">
            <a:xfrm>
              <a:off x="3635375" y="2735288"/>
              <a:ext cx="19050" cy="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3" name="Freeform 578"/>
            <p:cNvSpPr>
              <a:spLocks/>
            </p:cNvSpPr>
            <p:nvPr/>
          </p:nvSpPr>
          <p:spPr bwMode="auto">
            <a:xfrm>
              <a:off x="3835400" y="2987700"/>
              <a:ext cx="15875" cy="17463"/>
            </a:xfrm>
            <a:custGeom>
              <a:avLst/>
              <a:gdLst>
                <a:gd name="T0" fmla="*/ 0 w 9"/>
                <a:gd name="T1" fmla="*/ 2147483647 h 11"/>
                <a:gd name="T2" fmla="*/ 2147483647 w 9"/>
                <a:gd name="T3" fmla="*/ 2147483647 h 11"/>
                <a:gd name="T4" fmla="*/ 2147483647 w 9"/>
                <a:gd name="T5" fmla="*/ 0 h 11"/>
                <a:gd name="T6" fmla="*/ 0 w 9"/>
                <a:gd name="T7" fmla="*/ 2147483647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0" y="5"/>
                  </a:moveTo>
                  <a:lnTo>
                    <a:pt x="3" y="11"/>
                  </a:lnTo>
                  <a:lnTo>
                    <a:pt x="9" y="0"/>
                  </a:lnTo>
                  <a:lnTo>
                    <a:pt x="0" y="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4" name="Freeform 579"/>
            <p:cNvSpPr>
              <a:spLocks/>
            </p:cNvSpPr>
            <p:nvPr/>
          </p:nvSpPr>
          <p:spPr bwMode="auto">
            <a:xfrm>
              <a:off x="3835400" y="2987700"/>
              <a:ext cx="15875" cy="17463"/>
            </a:xfrm>
            <a:custGeom>
              <a:avLst/>
              <a:gdLst>
                <a:gd name="T0" fmla="*/ 0 w 9"/>
                <a:gd name="T1" fmla="*/ 2147483647 h 11"/>
                <a:gd name="T2" fmla="*/ 2147483647 w 9"/>
                <a:gd name="T3" fmla="*/ 2147483647 h 11"/>
                <a:gd name="T4" fmla="*/ 2147483647 w 9"/>
                <a:gd name="T5" fmla="*/ 0 h 11"/>
                <a:gd name="T6" fmla="*/ 0 w 9"/>
                <a:gd name="T7" fmla="*/ 2147483647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0" y="5"/>
                  </a:moveTo>
                  <a:lnTo>
                    <a:pt x="3" y="11"/>
                  </a:lnTo>
                  <a:lnTo>
                    <a:pt x="9" y="0"/>
                  </a:lnTo>
                  <a:lnTo>
                    <a:pt x="0" y="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5" name="Freeform 580"/>
            <p:cNvSpPr>
              <a:spLocks/>
            </p:cNvSpPr>
            <p:nvPr/>
          </p:nvSpPr>
          <p:spPr bwMode="auto">
            <a:xfrm>
              <a:off x="3859213" y="2998813"/>
              <a:ext cx="14287" cy="12700"/>
            </a:xfrm>
            <a:custGeom>
              <a:avLst/>
              <a:gdLst>
                <a:gd name="T0" fmla="*/ 0 w 7"/>
                <a:gd name="T1" fmla="*/ 2147483647 h 8"/>
                <a:gd name="T2" fmla="*/ 2147483647 w 7"/>
                <a:gd name="T3" fmla="*/ 2147483647 h 8"/>
                <a:gd name="T4" fmla="*/ 2147483647 w 7"/>
                <a:gd name="T5" fmla="*/ 2147483647 h 8"/>
                <a:gd name="T6" fmla="*/ 2147483647 w 7"/>
                <a:gd name="T7" fmla="*/ 0 h 8"/>
                <a:gd name="T8" fmla="*/ 0 w 7"/>
                <a:gd name="T9" fmla="*/ 214748364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3"/>
                  </a:moveTo>
                  <a:lnTo>
                    <a:pt x="2" y="8"/>
                  </a:lnTo>
                  <a:lnTo>
                    <a:pt x="7" y="6"/>
                  </a:lnTo>
                  <a:lnTo>
                    <a:pt x="6"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6" name="Freeform 581"/>
            <p:cNvSpPr>
              <a:spLocks/>
            </p:cNvSpPr>
            <p:nvPr/>
          </p:nvSpPr>
          <p:spPr bwMode="auto">
            <a:xfrm>
              <a:off x="3859213" y="2998813"/>
              <a:ext cx="14287" cy="12700"/>
            </a:xfrm>
            <a:custGeom>
              <a:avLst/>
              <a:gdLst>
                <a:gd name="T0" fmla="*/ 0 w 7"/>
                <a:gd name="T1" fmla="*/ 2147483647 h 8"/>
                <a:gd name="T2" fmla="*/ 2147483647 w 7"/>
                <a:gd name="T3" fmla="*/ 2147483647 h 8"/>
                <a:gd name="T4" fmla="*/ 2147483647 w 7"/>
                <a:gd name="T5" fmla="*/ 2147483647 h 8"/>
                <a:gd name="T6" fmla="*/ 2147483647 w 7"/>
                <a:gd name="T7" fmla="*/ 0 h 8"/>
                <a:gd name="T8" fmla="*/ 0 w 7"/>
                <a:gd name="T9" fmla="*/ 214748364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3"/>
                  </a:moveTo>
                  <a:lnTo>
                    <a:pt x="2" y="8"/>
                  </a:lnTo>
                  <a:lnTo>
                    <a:pt x="7" y="6"/>
                  </a:lnTo>
                  <a:lnTo>
                    <a:pt x="6"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7" name="Freeform 582"/>
            <p:cNvSpPr>
              <a:spLocks/>
            </p:cNvSpPr>
            <p:nvPr/>
          </p:nvSpPr>
          <p:spPr bwMode="auto">
            <a:xfrm>
              <a:off x="3902075" y="2975000"/>
              <a:ext cx="26988" cy="23813"/>
            </a:xfrm>
            <a:custGeom>
              <a:avLst/>
              <a:gdLst>
                <a:gd name="T0" fmla="*/ 0 w 14"/>
                <a:gd name="T1" fmla="*/ 2147483647 h 17"/>
                <a:gd name="T2" fmla="*/ 2147483647 w 14"/>
                <a:gd name="T3" fmla="*/ 2147483647 h 17"/>
                <a:gd name="T4" fmla="*/ 2147483647 w 14"/>
                <a:gd name="T5" fmla="*/ 2147483647 h 17"/>
                <a:gd name="T6" fmla="*/ 2147483647 w 14"/>
                <a:gd name="T7" fmla="*/ 0 h 17"/>
                <a:gd name="T8" fmla="*/ 0 w 14"/>
                <a:gd name="T9" fmla="*/ 2147483647 h 17"/>
                <a:gd name="T10" fmla="*/ 0 60000 65536"/>
                <a:gd name="T11" fmla="*/ 0 60000 65536"/>
                <a:gd name="T12" fmla="*/ 0 60000 65536"/>
                <a:gd name="T13" fmla="*/ 0 60000 65536"/>
                <a:gd name="T14" fmla="*/ 0 60000 65536"/>
                <a:gd name="T15" fmla="*/ 0 w 14"/>
                <a:gd name="T16" fmla="*/ 0 h 17"/>
                <a:gd name="T17" fmla="*/ 14 w 14"/>
                <a:gd name="T18" fmla="*/ 17 h 17"/>
              </a:gdLst>
              <a:ahLst/>
              <a:cxnLst>
                <a:cxn ang="T10">
                  <a:pos x="T0" y="T1"/>
                </a:cxn>
                <a:cxn ang="T11">
                  <a:pos x="T2" y="T3"/>
                </a:cxn>
                <a:cxn ang="T12">
                  <a:pos x="T4" y="T5"/>
                </a:cxn>
                <a:cxn ang="T13">
                  <a:pos x="T6" y="T7"/>
                </a:cxn>
                <a:cxn ang="T14">
                  <a:pos x="T8" y="T9"/>
                </a:cxn>
              </a:cxnLst>
              <a:rect l="T15" t="T16" r="T17" b="T18"/>
              <a:pathLst>
                <a:path w="14" h="17">
                  <a:moveTo>
                    <a:pt x="0" y="17"/>
                  </a:moveTo>
                  <a:lnTo>
                    <a:pt x="6" y="14"/>
                  </a:lnTo>
                  <a:lnTo>
                    <a:pt x="7" y="4"/>
                  </a:lnTo>
                  <a:lnTo>
                    <a:pt x="14" y="0"/>
                  </a:lnTo>
                  <a:lnTo>
                    <a:pt x="0" y="1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8" name="Freeform 583"/>
            <p:cNvSpPr>
              <a:spLocks/>
            </p:cNvSpPr>
            <p:nvPr/>
          </p:nvSpPr>
          <p:spPr bwMode="auto">
            <a:xfrm>
              <a:off x="3902075" y="2975000"/>
              <a:ext cx="26988" cy="23813"/>
            </a:xfrm>
            <a:custGeom>
              <a:avLst/>
              <a:gdLst>
                <a:gd name="T0" fmla="*/ 0 w 14"/>
                <a:gd name="T1" fmla="*/ 2147483647 h 17"/>
                <a:gd name="T2" fmla="*/ 2147483647 w 14"/>
                <a:gd name="T3" fmla="*/ 2147483647 h 17"/>
                <a:gd name="T4" fmla="*/ 2147483647 w 14"/>
                <a:gd name="T5" fmla="*/ 2147483647 h 17"/>
                <a:gd name="T6" fmla="*/ 2147483647 w 14"/>
                <a:gd name="T7" fmla="*/ 0 h 17"/>
                <a:gd name="T8" fmla="*/ 0 w 14"/>
                <a:gd name="T9" fmla="*/ 2147483647 h 17"/>
                <a:gd name="T10" fmla="*/ 0 60000 65536"/>
                <a:gd name="T11" fmla="*/ 0 60000 65536"/>
                <a:gd name="T12" fmla="*/ 0 60000 65536"/>
                <a:gd name="T13" fmla="*/ 0 60000 65536"/>
                <a:gd name="T14" fmla="*/ 0 60000 65536"/>
                <a:gd name="T15" fmla="*/ 0 w 14"/>
                <a:gd name="T16" fmla="*/ 0 h 17"/>
                <a:gd name="T17" fmla="*/ 14 w 14"/>
                <a:gd name="T18" fmla="*/ 17 h 17"/>
              </a:gdLst>
              <a:ahLst/>
              <a:cxnLst>
                <a:cxn ang="T10">
                  <a:pos x="T0" y="T1"/>
                </a:cxn>
                <a:cxn ang="T11">
                  <a:pos x="T2" y="T3"/>
                </a:cxn>
                <a:cxn ang="T12">
                  <a:pos x="T4" y="T5"/>
                </a:cxn>
                <a:cxn ang="T13">
                  <a:pos x="T6" y="T7"/>
                </a:cxn>
                <a:cxn ang="T14">
                  <a:pos x="T8" y="T9"/>
                </a:cxn>
              </a:cxnLst>
              <a:rect l="T15" t="T16" r="T17" b="T18"/>
              <a:pathLst>
                <a:path w="14" h="17">
                  <a:moveTo>
                    <a:pt x="0" y="17"/>
                  </a:moveTo>
                  <a:lnTo>
                    <a:pt x="6" y="14"/>
                  </a:lnTo>
                  <a:lnTo>
                    <a:pt x="7" y="4"/>
                  </a:lnTo>
                  <a:lnTo>
                    <a:pt x="14" y="0"/>
                  </a:lnTo>
                  <a:lnTo>
                    <a:pt x="0" y="1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29" name="Freeform 584"/>
            <p:cNvSpPr>
              <a:spLocks/>
            </p:cNvSpPr>
            <p:nvPr/>
          </p:nvSpPr>
          <p:spPr bwMode="auto">
            <a:xfrm>
              <a:off x="7197725" y="4071963"/>
              <a:ext cx="1063625" cy="784225"/>
            </a:xfrm>
            <a:custGeom>
              <a:avLst/>
              <a:gdLst>
                <a:gd name="T0" fmla="*/ 2147483647 w 592"/>
                <a:gd name="T1" fmla="*/ 2147483647 h 501"/>
                <a:gd name="T2" fmla="*/ 2147483647 w 592"/>
                <a:gd name="T3" fmla="*/ 2147483647 h 501"/>
                <a:gd name="T4" fmla="*/ 2147483647 w 592"/>
                <a:gd name="T5" fmla="*/ 2147483647 h 501"/>
                <a:gd name="T6" fmla="*/ 2147483647 w 592"/>
                <a:gd name="T7" fmla="*/ 2147483647 h 501"/>
                <a:gd name="T8" fmla="*/ 2147483647 w 592"/>
                <a:gd name="T9" fmla="*/ 2147483647 h 501"/>
                <a:gd name="T10" fmla="*/ 2147483647 w 592"/>
                <a:gd name="T11" fmla="*/ 2147483647 h 501"/>
                <a:gd name="T12" fmla="*/ 2147483647 w 592"/>
                <a:gd name="T13" fmla="*/ 2147483647 h 501"/>
                <a:gd name="T14" fmla="*/ 2147483647 w 592"/>
                <a:gd name="T15" fmla="*/ 2147483647 h 501"/>
                <a:gd name="T16" fmla="*/ 2147483647 w 592"/>
                <a:gd name="T17" fmla="*/ 2147483647 h 501"/>
                <a:gd name="T18" fmla="*/ 2147483647 w 592"/>
                <a:gd name="T19" fmla="*/ 2147483647 h 501"/>
                <a:gd name="T20" fmla="*/ 2147483647 w 592"/>
                <a:gd name="T21" fmla="*/ 2147483647 h 501"/>
                <a:gd name="T22" fmla="*/ 2147483647 w 592"/>
                <a:gd name="T23" fmla="*/ 2147483647 h 501"/>
                <a:gd name="T24" fmla="*/ 2147483647 w 592"/>
                <a:gd name="T25" fmla="*/ 2147483647 h 501"/>
                <a:gd name="T26" fmla="*/ 2147483647 w 592"/>
                <a:gd name="T27" fmla="*/ 2147483647 h 501"/>
                <a:gd name="T28" fmla="*/ 2147483647 w 592"/>
                <a:gd name="T29" fmla="*/ 2147483647 h 501"/>
                <a:gd name="T30" fmla="*/ 2147483647 w 592"/>
                <a:gd name="T31" fmla="*/ 2147483647 h 501"/>
                <a:gd name="T32" fmla="*/ 2147483647 w 592"/>
                <a:gd name="T33" fmla="*/ 2147483647 h 501"/>
                <a:gd name="T34" fmla="*/ 2147483647 w 592"/>
                <a:gd name="T35" fmla="*/ 2147483647 h 501"/>
                <a:gd name="T36" fmla="*/ 2147483647 w 592"/>
                <a:gd name="T37" fmla="*/ 2147483647 h 501"/>
                <a:gd name="T38" fmla="*/ 2147483647 w 592"/>
                <a:gd name="T39" fmla="*/ 2147483647 h 501"/>
                <a:gd name="T40" fmla="*/ 2147483647 w 592"/>
                <a:gd name="T41" fmla="*/ 2147483647 h 501"/>
                <a:gd name="T42" fmla="*/ 2147483647 w 592"/>
                <a:gd name="T43" fmla="*/ 2147483647 h 501"/>
                <a:gd name="T44" fmla="*/ 2147483647 w 592"/>
                <a:gd name="T45" fmla="*/ 2147483647 h 501"/>
                <a:gd name="T46" fmla="*/ 2147483647 w 592"/>
                <a:gd name="T47" fmla="*/ 2147483647 h 501"/>
                <a:gd name="T48" fmla="*/ 2147483647 w 592"/>
                <a:gd name="T49" fmla="*/ 2147483647 h 501"/>
                <a:gd name="T50" fmla="*/ 2147483647 w 592"/>
                <a:gd name="T51" fmla="*/ 0 h 501"/>
                <a:gd name="T52" fmla="*/ 2147483647 w 592"/>
                <a:gd name="T53" fmla="*/ 2147483647 h 501"/>
                <a:gd name="T54" fmla="*/ 2147483647 w 592"/>
                <a:gd name="T55" fmla="*/ 2147483647 h 501"/>
                <a:gd name="T56" fmla="*/ 2147483647 w 592"/>
                <a:gd name="T57" fmla="*/ 2147483647 h 501"/>
                <a:gd name="T58" fmla="*/ 2147483647 w 592"/>
                <a:gd name="T59" fmla="*/ 2147483647 h 501"/>
                <a:gd name="T60" fmla="*/ 2147483647 w 592"/>
                <a:gd name="T61" fmla="*/ 2147483647 h 501"/>
                <a:gd name="T62" fmla="*/ 2147483647 w 592"/>
                <a:gd name="T63" fmla="*/ 2147483647 h 501"/>
                <a:gd name="T64" fmla="*/ 2147483647 w 592"/>
                <a:gd name="T65" fmla="*/ 2147483647 h 501"/>
                <a:gd name="T66" fmla="*/ 2147483647 w 592"/>
                <a:gd name="T67" fmla="*/ 2147483647 h 501"/>
                <a:gd name="T68" fmla="*/ 2147483647 w 592"/>
                <a:gd name="T69" fmla="*/ 2147483647 h 501"/>
                <a:gd name="T70" fmla="*/ 2147483647 w 592"/>
                <a:gd name="T71" fmla="*/ 2147483647 h 501"/>
                <a:gd name="T72" fmla="*/ 2147483647 w 592"/>
                <a:gd name="T73" fmla="*/ 2147483647 h 501"/>
                <a:gd name="T74" fmla="*/ 2147483647 w 592"/>
                <a:gd name="T75" fmla="*/ 2147483647 h 501"/>
                <a:gd name="T76" fmla="*/ 2147483647 w 592"/>
                <a:gd name="T77" fmla="*/ 2147483647 h 501"/>
                <a:gd name="T78" fmla="*/ 2147483647 w 592"/>
                <a:gd name="T79" fmla="*/ 2147483647 h 501"/>
                <a:gd name="T80" fmla="*/ 2147483647 w 592"/>
                <a:gd name="T81" fmla="*/ 2147483647 h 501"/>
                <a:gd name="T82" fmla="*/ 2147483647 w 592"/>
                <a:gd name="T83" fmla="*/ 2147483647 h 501"/>
                <a:gd name="T84" fmla="*/ 2147483647 w 592"/>
                <a:gd name="T85" fmla="*/ 2147483647 h 501"/>
                <a:gd name="T86" fmla="*/ 2147483647 w 592"/>
                <a:gd name="T87" fmla="*/ 2147483647 h 501"/>
                <a:gd name="T88" fmla="*/ 2147483647 w 592"/>
                <a:gd name="T89" fmla="*/ 2147483647 h 501"/>
                <a:gd name="T90" fmla="*/ 2147483647 w 592"/>
                <a:gd name="T91" fmla="*/ 2147483647 h 501"/>
                <a:gd name="T92" fmla="*/ 2147483647 w 592"/>
                <a:gd name="T93" fmla="*/ 2147483647 h 501"/>
                <a:gd name="T94" fmla="*/ 2147483647 w 592"/>
                <a:gd name="T95" fmla="*/ 2147483647 h 501"/>
                <a:gd name="T96" fmla="*/ 2147483647 w 592"/>
                <a:gd name="T97" fmla="*/ 2147483647 h 501"/>
                <a:gd name="T98" fmla="*/ 2147483647 w 592"/>
                <a:gd name="T99" fmla="*/ 2147483647 h 501"/>
                <a:gd name="T100" fmla="*/ 2147483647 w 592"/>
                <a:gd name="T101" fmla="*/ 2147483647 h 501"/>
                <a:gd name="T102" fmla="*/ 2147483647 w 592"/>
                <a:gd name="T103" fmla="*/ 2147483647 h 501"/>
                <a:gd name="T104" fmla="*/ 2147483647 w 592"/>
                <a:gd name="T105" fmla="*/ 2147483647 h 501"/>
                <a:gd name="T106" fmla="*/ 2147483647 w 592"/>
                <a:gd name="T107" fmla="*/ 2147483647 h 501"/>
                <a:gd name="T108" fmla="*/ 2147483647 w 592"/>
                <a:gd name="T109" fmla="*/ 2147483647 h 5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2"/>
                <a:gd name="T166" fmla="*/ 0 h 501"/>
                <a:gd name="T167" fmla="*/ 592 w 592"/>
                <a:gd name="T168" fmla="*/ 501 h 5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2" h="501">
                  <a:moveTo>
                    <a:pt x="0" y="413"/>
                  </a:moveTo>
                  <a:lnTo>
                    <a:pt x="17" y="427"/>
                  </a:lnTo>
                  <a:lnTo>
                    <a:pt x="41" y="427"/>
                  </a:lnTo>
                  <a:lnTo>
                    <a:pt x="72" y="408"/>
                  </a:lnTo>
                  <a:lnTo>
                    <a:pt x="123" y="406"/>
                  </a:lnTo>
                  <a:lnTo>
                    <a:pt x="134" y="393"/>
                  </a:lnTo>
                  <a:lnTo>
                    <a:pt x="170" y="377"/>
                  </a:lnTo>
                  <a:lnTo>
                    <a:pt x="246" y="368"/>
                  </a:lnTo>
                  <a:lnTo>
                    <a:pt x="283" y="384"/>
                  </a:lnTo>
                  <a:lnTo>
                    <a:pt x="279" y="393"/>
                  </a:lnTo>
                  <a:lnTo>
                    <a:pt x="286" y="396"/>
                  </a:lnTo>
                  <a:lnTo>
                    <a:pt x="286" y="427"/>
                  </a:lnTo>
                  <a:lnTo>
                    <a:pt x="332" y="389"/>
                  </a:lnTo>
                  <a:lnTo>
                    <a:pt x="328" y="402"/>
                  </a:lnTo>
                  <a:lnTo>
                    <a:pt x="302" y="432"/>
                  </a:lnTo>
                  <a:lnTo>
                    <a:pt x="314" y="431"/>
                  </a:lnTo>
                  <a:lnTo>
                    <a:pt x="325" y="413"/>
                  </a:lnTo>
                  <a:lnTo>
                    <a:pt x="328" y="427"/>
                  </a:lnTo>
                  <a:lnTo>
                    <a:pt x="316" y="440"/>
                  </a:lnTo>
                  <a:lnTo>
                    <a:pt x="326" y="438"/>
                  </a:lnTo>
                  <a:lnTo>
                    <a:pt x="331" y="444"/>
                  </a:lnTo>
                  <a:lnTo>
                    <a:pt x="332" y="459"/>
                  </a:lnTo>
                  <a:lnTo>
                    <a:pt x="328" y="468"/>
                  </a:lnTo>
                  <a:lnTo>
                    <a:pt x="339" y="488"/>
                  </a:lnTo>
                  <a:lnTo>
                    <a:pt x="356" y="488"/>
                  </a:lnTo>
                  <a:lnTo>
                    <a:pt x="366" y="495"/>
                  </a:lnTo>
                  <a:lnTo>
                    <a:pt x="392" y="478"/>
                  </a:lnTo>
                  <a:lnTo>
                    <a:pt x="390" y="488"/>
                  </a:lnTo>
                  <a:lnTo>
                    <a:pt x="398" y="485"/>
                  </a:lnTo>
                  <a:lnTo>
                    <a:pt x="395" y="492"/>
                  </a:lnTo>
                  <a:lnTo>
                    <a:pt x="402" y="501"/>
                  </a:lnTo>
                  <a:lnTo>
                    <a:pt x="439" y="479"/>
                  </a:lnTo>
                  <a:lnTo>
                    <a:pt x="465" y="472"/>
                  </a:lnTo>
                  <a:lnTo>
                    <a:pt x="485" y="441"/>
                  </a:lnTo>
                  <a:lnTo>
                    <a:pt x="561" y="357"/>
                  </a:lnTo>
                  <a:lnTo>
                    <a:pt x="585" y="317"/>
                  </a:lnTo>
                  <a:lnTo>
                    <a:pt x="592" y="270"/>
                  </a:lnTo>
                  <a:lnTo>
                    <a:pt x="582" y="235"/>
                  </a:lnTo>
                  <a:lnTo>
                    <a:pt x="572" y="225"/>
                  </a:lnTo>
                  <a:lnTo>
                    <a:pt x="572" y="209"/>
                  </a:lnTo>
                  <a:lnTo>
                    <a:pt x="562" y="199"/>
                  </a:lnTo>
                  <a:lnTo>
                    <a:pt x="558" y="205"/>
                  </a:lnTo>
                  <a:lnTo>
                    <a:pt x="551" y="170"/>
                  </a:lnTo>
                  <a:lnTo>
                    <a:pt x="536" y="154"/>
                  </a:lnTo>
                  <a:lnTo>
                    <a:pt x="522" y="146"/>
                  </a:lnTo>
                  <a:lnTo>
                    <a:pt x="522" y="116"/>
                  </a:lnTo>
                  <a:lnTo>
                    <a:pt x="515" y="103"/>
                  </a:lnTo>
                  <a:lnTo>
                    <a:pt x="517" y="75"/>
                  </a:lnTo>
                  <a:lnTo>
                    <a:pt x="508" y="63"/>
                  </a:lnTo>
                  <a:lnTo>
                    <a:pt x="496" y="63"/>
                  </a:lnTo>
                  <a:lnTo>
                    <a:pt x="489" y="5"/>
                  </a:lnTo>
                  <a:lnTo>
                    <a:pt x="484" y="0"/>
                  </a:lnTo>
                  <a:lnTo>
                    <a:pt x="478" y="8"/>
                  </a:lnTo>
                  <a:lnTo>
                    <a:pt x="458" y="94"/>
                  </a:lnTo>
                  <a:lnTo>
                    <a:pt x="446" y="119"/>
                  </a:lnTo>
                  <a:lnTo>
                    <a:pt x="439" y="123"/>
                  </a:lnTo>
                  <a:lnTo>
                    <a:pt x="429" y="126"/>
                  </a:lnTo>
                  <a:lnTo>
                    <a:pt x="420" y="110"/>
                  </a:lnTo>
                  <a:lnTo>
                    <a:pt x="397" y="92"/>
                  </a:lnTo>
                  <a:lnTo>
                    <a:pt x="385" y="92"/>
                  </a:lnTo>
                  <a:lnTo>
                    <a:pt x="383" y="84"/>
                  </a:lnTo>
                  <a:lnTo>
                    <a:pt x="373" y="75"/>
                  </a:lnTo>
                  <a:lnTo>
                    <a:pt x="381" y="62"/>
                  </a:lnTo>
                  <a:lnTo>
                    <a:pt x="383" y="46"/>
                  </a:lnTo>
                  <a:lnTo>
                    <a:pt x="392" y="46"/>
                  </a:lnTo>
                  <a:lnTo>
                    <a:pt x="399" y="30"/>
                  </a:lnTo>
                  <a:lnTo>
                    <a:pt x="392" y="24"/>
                  </a:lnTo>
                  <a:lnTo>
                    <a:pt x="385" y="33"/>
                  </a:lnTo>
                  <a:lnTo>
                    <a:pt x="383" y="24"/>
                  </a:lnTo>
                  <a:lnTo>
                    <a:pt x="374" y="27"/>
                  </a:lnTo>
                  <a:lnTo>
                    <a:pt x="332" y="12"/>
                  </a:lnTo>
                  <a:lnTo>
                    <a:pt x="336" y="19"/>
                  </a:lnTo>
                  <a:lnTo>
                    <a:pt x="332" y="27"/>
                  </a:lnTo>
                  <a:lnTo>
                    <a:pt x="312" y="27"/>
                  </a:lnTo>
                  <a:lnTo>
                    <a:pt x="302" y="35"/>
                  </a:lnTo>
                  <a:lnTo>
                    <a:pt x="300" y="49"/>
                  </a:lnTo>
                  <a:lnTo>
                    <a:pt x="291" y="51"/>
                  </a:lnTo>
                  <a:lnTo>
                    <a:pt x="281" y="65"/>
                  </a:lnTo>
                  <a:lnTo>
                    <a:pt x="287" y="72"/>
                  </a:lnTo>
                  <a:lnTo>
                    <a:pt x="286" y="79"/>
                  </a:lnTo>
                  <a:lnTo>
                    <a:pt x="270" y="72"/>
                  </a:lnTo>
                  <a:lnTo>
                    <a:pt x="263" y="79"/>
                  </a:lnTo>
                  <a:lnTo>
                    <a:pt x="259" y="65"/>
                  </a:lnTo>
                  <a:lnTo>
                    <a:pt x="255" y="57"/>
                  </a:lnTo>
                  <a:lnTo>
                    <a:pt x="245" y="56"/>
                  </a:lnTo>
                  <a:lnTo>
                    <a:pt x="231" y="70"/>
                  </a:lnTo>
                  <a:lnTo>
                    <a:pt x="221" y="70"/>
                  </a:lnTo>
                  <a:lnTo>
                    <a:pt x="203" y="100"/>
                  </a:lnTo>
                  <a:lnTo>
                    <a:pt x="194" y="95"/>
                  </a:lnTo>
                  <a:lnTo>
                    <a:pt x="190" y="104"/>
                  </a:lnTo>
                  <a:lnTo>
                    <a:pt x="194" y="110"/>
                  </a:lnTo>
                  <a:lnTo>
                    <a:pt x="187" y="119"/>
                  </a:lnTo>
                  <a:lnTo>
                    <a:pt x="183" y="101"/>
                  </a:lnTo>
                  <a:lnTo>
                    <a:pt x="168" y="119"/>
                  </a:lnTo>
                  <a:lnTo>
                    <a:pt x="168" y="130"/>
                  </a:lnTo>
                  <a:lnTo>
                    <a:pt x="144" y="158"/>
                  </a:lnTo>
                  <a:lnTo>
                    <a:pt x="72" y="177"/>
                  </a:lnTo>
                  <a:lnTo>
                    <a:pt x="38" y="203"/>
                  </a:lnTo>
                  <a:lnTo>
                    <a:pt x="37" y="195"/>
                  </a:lnTo>
                  <a:lnTo>
                    <a:pt x="28" y="209"/>
                  </a:lnTo>
                  <a:lnTo>
                    <a:pt x="28" y="225"/>
                  </a:lnTo>
                  <a:lnTo>
                    <a:pt x="21" y="232"/>
                  </a:lnTo>
                  <a:lnTo>
                    <a:pt x="23" y="276"/>
                  </a:lnTo>
                  <a:lnTo>
                    <a:pt x="16" y="263"/>
                  </a:lnTo>
                  <a:lnTo>
                    <a:pt x="17" y="279"/>
                  </a:lnTo>
                  <a:lnTo>
                    <a:pt x="12" y="270"/>
                  </a:lnTo>
                  <a:lnTo>
                    <a:pt x="23" y="324"/>
                  </a:lnTo>
                  <a:lnTo>
                    <a:pt x="23" y="370"/>
                  </a:lnTo>
                  <a:lnTo>
                    <a:pt x="16" y="396"/>
                  </a:lnTo>
                  <a:lnTo>
                    <a:pt x="5" y="402"/>
                  </a:lnTo>
                  <a:lnTo>
                    <a:pt x="0" y="4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0" name="Freeform 585"/>
            <p:cNvSpPr>
              <a:spLocks/>
            </p:cNvSpPr>
            <p:nvPr/>
          </p:nvSpPr>
          <p:spPr bwMode="auto">
            <a:xfrm>
              <a:off x="7197725" y="4071963"/>
              <a:ext cx="1063625" cy="784225"/>
            </a:xfrm>
            <a:custGeom>
              <a:avLst/>
              <a:gdLst>
                <a:gd name="T0" fmla="*/ 2147483647 w 592"/>
                <a:gd name="T1" fmla="*/ 2147483647 h 501"/>
                <a:gd name="T2" fmla="*/ 2147483647 w 592"/>
                <a:gd name="T3" fmla="*/ 2147483647 h 501"/>
                <a:gd name="T4" fmla="*/ 2147483647 w 592"/>
                <a:gd name="T5" fmla="*/ 2147483647 h 501"/>
                <a:gd name="T6" fmla="*/ 2147483647 w 592"/>
                <a:gd name="T7" fmla="*/ 2147483647 h 501"/>
                <a:gd name="T8" fmla="*/ 2147483647 w 592"/>
                <a:gd name="T9" fmla="*/ 2147483647 h 501"/>
                <a:gd name="T10" fmla="*/ 2147483647 w 592"/>
                <a:gd name="T11" fmla="*/ 2147483647 h 501"/>
                <a:gd name="T12" fmla="*/ 2147483647 w 592"/>
                <a:gd name="T13" fmla="*/ 2147483647 h 501"/>
                <a:gd name="T14" fmla="*/ 2147483647 w 592"/>
                <a:gd name="T15" fmla="*/ 2147483647 h 501"/>
                <a:gd name="T16" fmla="*/ 2147483647 w 592"/>
                <a:gd name="T17" fmla="*/ 2147483647 h 501"/>
                <a:gd name="T18" fmla="*/ 2147483647 w 592"/>
                <a:gd name="T19" fmla="*/ 2147483647 h 501"/>
                <a:gd name="T20" fmla="*/ 2147483647 w 592"/>
                <a:gd name="T21" fmla="*/ 2147483647 h 501"/>
                <a:gd name="T22" fmla="*/ 2147483647 w 592"/>
                <a:gd name="T23" fmla="*/ 2147483647 h 501"/>
                <a:gd name="T24" fmla="*/ 2147483647 w 592"/>
                <a:gd name="T25" fmla="*/ 2147483647 h 501"/>
                <a:gd name="T26" fmla="*/ 2147483647 w 592"/>
                <a:gd name="T27" fmla="*/ 2147483647 h 501"/>
                <a:gd name="T28" fmla="*/ 2147483647 w 592"/>
                <a:gd name="T29" fmla="*/ 2147483647 h 501"/>
                <a:gd name="T30" fmla="*/ 2147483647 w 592"/>
                <a:gd name="T31" fmla="*/ 2147483647 h 501"/>
                <a:gd name="T32" fmla="*/ 2147483647 w 592"/>
                <a:gd name="T33" fmla="*/ 2147483647 h 501"/>
                <a:gd name="T34" fmla="*/ 2147483647 w 592"/>
                <a:gd name="T35" fmla="*/ 2147483647 h 501"/>
                <a:gd name="T36" fmla="*/ 2147483647 w 592"/>
                <a:gd name="T37" fmla="*/ 2147483647 h 501"/>
                <a:gd name="T38" fmla="*/ 2147483647 w 592"/>
                <a:gd name="T39" fmla="*/ 2147483647 h 501"/>
                <a:gd name="T40" fmla="*/ 2147483647 w 592"/>
                <a:gd name="T41" fmla="*/ 2147483647 h 501"/>
                <a:gd name="T42" fmla="*/ 2147483647 w 592"/>
                <a:gd name="T43" fmla="*/ 2147483647 h 501"/>
                <a:gd name="T44" fmla="*/ 2147483647 w 592"/>
                <a:gd name="T45" fmla="*/ 2147483647 h 501"/>
                <a:gd name="T46" fmla="*/ 2147483647 w 592"/>
                <a:gd name="T47" fmla="*/ 2147483647 h 501"/>
                <a:gd name="T48" fmla="*/ 2147483647 w 592"/>
                <a:gd name="T49" fmla="*/ 2147483647 h 501"/>
                <a:gd name="T50" fmla="*/ 2147483647 w 592"/>
                <a:gd name="T51" fmla="*/ 0 h 501"/>
                <a:gd name="T52" fmla="*/ 2147483647 w 592"/>
                <a:gd name="T53" fmla="*/ 2147483647 h 501"/>
                <a:gd name="T54" fmla="*/ 2147483647 w 592"/>
                <a:gd name="T55" fmla="*/ 2147483647 h 501"/>
                <a:gd name="T56" fmla="*/ 2147483647 w 592"/>
                <a:gd name="T57" fmla="*/ 2147483647 h 501"/>
                <a:gd name="T58" fmla="*/ 2147483647 w 592"/>
                <a:gd name="T59" fmla="*/ 2147483647 h 501"/>
                <a:gd name="T60" fmla="*/ 2147483647 w 592"/>
                <a:gd name="T61" fmla="*/ 2147483647 h 501"/>
                <a:gd name="T62" fmla="*/ 2147483647 w 592"/>
                <a:gd name="T63" fmla="*/ 2147483647 h 501"/>
                <a:gd name="T64" fmla="*/ 2147483647 w 592"/>
                <a:gd name="T65" fmla="*/ 2147483647 h 501"/>
                <a:gd name="T66" fmla="*/ 2147483647 w 592"/>
                <a:gd name="T67" fmla="*/ 2147483647 h 501"/>
                <a:gd name="T68" fmla="*/ 2147483647 w 592"/>
                <a:gd name="T69" fmla="*/ 2147483647 h 501"/>
                <a:gd name="T70" fmla="*/ 2147483647 w 592"/>
                <a:gd name="T71" fmla="*/ 2147483647 h 501"/>
                <a:gd name="T72" fmla="*/ 2147483647 w 592"/>
                <a:gd name="T73" fmla="*/ 2147483647 h 501"/>
                <a:gd name="T74" fmla="*/ 2147483647 w 592"/>
                <a:gd name="T75" fmla="*/ 2147483647 h 501"/>
                <a:gd name="T76" fmla="*/ 2147483647 w 592"/>
                <a:gd name="T77" fmla="*/ 2147483647 h 501"/>
                <a:gd name="T78" fmla="*/ 2147483647 w 592"/>
                <a:gd name="T79" fmla="*/ 2147483647 h 501"/>
                <a:gd name="T80" fmla="*/ 2147483647 w 592"/>
                <a:gd name="T81" fmla="*/ 2147483647 h 501"/>
                <a:gd name="T82" fmla="*/ 2147483647 w 592"/>
                <a:gd name="T83" fmla="*/ 2147483647 h 501"/>
                <a:gd name="T84" fmla="*/ 2147483647 w 592"/>
                <a:gd name="T85" fmla="*/ 2147483647 h 501"/>
                <a:gd name="T86" fmla="*/ 2147483647 w 592"/>
                <a:gd name="T87" fmla="*/ 2147483647 h 501"/>
                <a:gd name="T88" fmla="*/ 2147483647 w 592"/>
                <a:gd name="T89" fmla="*/ 2147483647 h 501"/>
                <a:gd name="T90" fmla="*/ 2147483647 w 592"/>
                <a:gd name="T91" fmla="*/ 2147483647 h 501"/>
                <a:gd name="T92" fmla="*/ 2147483647 w 592"/>
                <a:gd name="T93" fmla="*/ 2147483647 h 501"/>
                <a:gd name="T94" fmla="*/ 2147483647 w 592"/>
                <a:gd name="T95" fmla="*/ 2147483647 h 501"/>
                <a:gd name="T96" fmla="*/ 2147483647 w 592"/>
                <a:gd name="T97" fmla="*/ 2147483647 h 501"/>
                <a:gd name="T98" fmla="*/ 2147483647 w 592"/>
                <a:gd name="T99" fmla="*/ 2147483647 h 501"/>
                <a:gd name="T100" fmla="*/ 2147483647 w 592"/>
                <a:gd name="T101" fmla="*/ 2147483647 h 501"/>
                <a:gd name="T102" fmla="*/ 2147483647 w 592"/>
                <a:gd name="T103" fmla="*/ 2147483647 h 501"/>
                <a:gd name="T104" fmla="*/ 2147483647 w 592"/>
                <a:gd name="T105" fmla="*/ 2147483647 h 501"/>
                <a:gd name="T106" fmla="*/ 2147483647 w 592"/>
                <a:gd name="T107" fmla="*/ 2147483647 h 501"/>
                <a:gd name="T108" fmla="*/ 2147483647 w 592"/>
                <a:gd name="T109" fmla="*/ 2147483647 h 5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2"/>
                <a:gd name="T166" fmla="*/ 0 h 501"/>
                <a:gd name="T167" fmla="*/ 592 w 592"/>
                <a:gd name="T168" fmla="*/ 501 h 5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2" h="501">
                  <a:moveTo>
                    <a:pt x="0" y="413"/>
                  </a:moveTo>
                  <a:lnTo>
                    <a:pt x="17" y="427"/>
                  </a:lnTo>
                  <a:lnTo>
                    <a:pt x="41" y="427"/>
                  </a:lnTo>
                  <a:lnTo>
                    <a:pt x="72" y="408"/>
                  </a:lnTo>
                  <a:lnTo>
                    <a:pt x="123" y="406"/>
                  </a:lnTo>
                  <a:lnTo>
                    <a:pt x="134" y="393"/>
                  </a:lnTo>
                  <a:lnTo>
                    <a:pt x="170" y="377"/>
                  </a:lnTo>
                  <a:lnTo>
                    <a:pt x="246" y="368"/>
                  </a:lnTo>
                  <a:lnTo>
                    <a:pt x="283" y="384"/>
                  </a:lnTo>
                  <a:lnTo>
                    <a:pt x="279" y="393"/>
                  </a:lnTo>
                  <a:lnTo>
                    <a:pt x="286" y="396"/>
                  </a:lnTo>
                  <a:lnTo>
                    <a:pt x="286" y="427"/>
                  </a:lnTo>
                  <a:lnTo>
                    <a:pt x="332" y="389"/>
                  </a:lnTo>
                  <a:lnTo>
                    <a:pt x="328" y="402"/>
                  </a:lnTo>
                  <a:lnTo>
                    <a:pt x="302" y="432"/>
                  </a:lnTo>
                  <a:lnTo>
                    <a:pt x="314" y="431"/>
                  </a:lnTo>
                  <a:lnTo>
                    <a:pt x="325" y="413"/>
                  </a:lnTo>
                  <a:lnTo>
                    <a:pt x="328" y="427"/>
                  </a:lnTo>
                  <a:lnTo>
                    <a:pt x="316" y="440"/>
                  </a:lnTo>
                  <a:lnTo>
                    <a:pt x="326" y="438"/>
                  </a:lnTo>
                  <a:lnTo>
                    <a:pt x="331" y="444"/>
                  </a:lnTo>
                  <a:lnTo>
                    <a:pt x="332" y="459"/>
                  </a:lnTo>
                  <a:lnTo>
                    <a:pt x="328" y="468"/>
                  </a:lnTo>
                  <a:lnTo>
                    <a:pt x="339" y="488"/>
                  </a:lnTo>
                  <a:lnTo>
                    <a:pt x="356" y="488"/>
                  </a:lnTo>
                  <a:lnTo>
                    <a:pt x="366" y="495"/>
                  </a:lnTo>
                  <a:lnTo>
                    <a:pt x="392" y="478"/>
                  </a:lnTo>
                  <a:lnTo>
                    <a:pt x="390" y="488"/>
                  </a:lnTo>
                  <a:lnTo>
                    <a:pt x="398" y="485"/>
                  </a:lnTo>
                  <a:lnTo>
                    <a:pt x="395" y="492"/>
                  </a:lnTo>
                  <a:lnTo>
                    <a:pt x="402" y="501"/>
                  </a:lnTo>
                  <a:lnTo>
                    <a:pt x="439" y="479"/>
                  </a:lnTo>
                  <a:lnTo>
                    <a:pt x="465" y="472"/>
                  </a:lnTo>
                  <a:lnTo>
                    <a:pt x="485" y="441"/>
                  </a:lnTo>
                  <a:lnTo>
                    <a:pt x="561" y="357"/>
                  </a:lnTo>
                  <a:lnTo>
                    <a:pt x="585" y="317"/>
                  </a:lnTo>
                  <a:lnTo>
                    <a:pt x="592" y="270"/>
                  </a:lnTo>
                  <a:lnTo>
                    <a:pt x="582" y="235"/>
                  </a:lnTo>
                  <a:lnTo>
                    <a:pt x="572" y="225"/>
                  </a:lnTo>
                  <a:lnTo>
                    <a:pt x="572" y="209"/>
                  </a:lnTo>
                  <a:lnTo>
                    <a:pt x="562" y="199"/>
                  </a:lnTo>
                  <a:lnTo>
                    <a:pt x="558" y="205"/>
                  </a:lnTo>
                  <a:lnTo>
                    <a:pt x="551" y="170"/>
                  </a:lnTo>
                  <a:lnTo>
                    <a:pt x="536" y="154"/>
                  </a:lnTo>
                  <a:lnTo>
                    <a:pt x="522" y="146"/>
                  </a:lnTo>
                  <a:lnTo>
                    <a:pt x="522" y="116"/>
                  </a:lnTo>
                  <a:lnTo>
                    <a:pt x="515" y="103"/>
                  </a:lnTo>
                  <a:lnTo>
                    <a:pt x="517" y="75"/>
                  </a:lnTo>
                  <a:lnTo>
                    <a:pt x="508" y="63"/>
                  </a:lnTo>
                  <a:lnTo>
                    <a:pt x="496" y="63"/>
                  </a:lnTo>
                  <a:lnTo>
                    <a:pt x="489" y="5"/>
                  </a:lnTo>
                  <a:lnTo>
                    <a:pt x="484" y="0"/>
                  </a:lnTo>
                  <a:lnTo>
                    <a:pt x="478" y="8"/>
                  </a:lnTo>
                  <a:lnTo>
                    <a:pt x="458" y="94"/>
                  </a:lnTo>
                  <a:lnTo>
                    <a:pt x="446" y="119"/>
                  </a:lnTo>
                  <a:lnTo>
                    <a:pt x="439" y="123"/>
                  </a:lnTo>
                  <a:lnTo>
                    <a:pt x="429" y="126"/>
                  </a:lnTo>
                  <a:lnTo>
                    <a:pt x="420" y="110"/>
                  </a:lnTo>
                  <a:lnTo>
                    <a:pt x="397" y="92"/>
                  </a:lnTo>
                  <a:lnTo>
                    <a:pt x="385" y="92"/>
                  </a:lnTo>
                  <a:lnTo>
                    <a:pt x="383" y="84"/>
                  </a:lnTo>
                  <a:lnTo>
                    <a:pt x="373" y="75"/>
                  </a:lnTo>
                  <a:lnTo>
                    <a:pt x="381" y="62"/>
                  </a:lnTo>
                  <a:lnTo>
                    <a:pt x="383" y="46"/>
                  </a:lnTo>
                  <a:lnTo>
                    <a:pt x="392" y="46"/>
                  </a:lnTo>
                  <a:lnTo>
                    <a:pt x="399" y="30"/>
                  </a:lnTo>
                  <a:lnTo>
                    <a:pt x="392" y="24"/>
                  </a:lnTo>
                  <a:lnTo>
                    <a:pt x="385" y="33"/>
                  </a:lnTo>
                  <a:lnTo>
                    <a:pt x="383" y="24"/>
                  </a:lnTo>
                  <a:lnTo>
                    <a:pt x="374" y="27"/>
                  </a:lnTo>
                  <a:lnTo>
                    <a:pt x="332" y="12"/>
                  </a:lnTo>
                  <a:lnTo>
                    <a:pt x="336" y="19"/>
                  </a:lnTo>
                  <a:lnTo>
                    <a:pt x="332" y="27"/>
                  </a:lnTo>
                  <a:lnTo>
                    <a:pt x="312" y="27"/>
                  </a:lnTo>
                  <a:lnTo>
                    <a:pt x="302" y="35"/>
                  </a:lnTo>
                  <a:lnTo>
                    <a:pt x="300" y="49"/>
                  </a:lnTo>
                  <a:lnTo>
                    <a:pt x="291" y="51"/>
                  </a:lnTo>
                  <a:lnTo>
                    <a:pt x="281" y="65"/>
                  </a:lnTo>
                  <a:lnTo>
                    <a:pt x="287" y="72"/>
                  </a:lnTo>
                  <a:lnTo>
                    <a:pt x="286" y="79"/>
                  </a:lnTo>
                  <a:lnTo>
                    <a:pt x="270" y="72"/>
                  </a:lnTo>
                  <a:lnTo>
                    <a:pt x="263" y="79"/>
                  </a:lnTo>
                  <a:lnTo>
                    <a:pt x="259" y="65"/>
                  </a:lnTo>
                  <a:lnTo>
                    <a:pt x="255" y="57"/>
                  </a:lnTo>
                  <a:lnTo>
                    <a:pt x="245" y="56"/>
                  </a:lnTo>
                  <a:lnTo>
                    <a:pt x="231" y="70"/>
                  </a:lnTo>
                  <a:lnTo>
                    <a:pt x="221" y="70"/>
                  </a:lnTo>
                  <a:lnTo>
                    <a:pt x="203" y="100"/>
                  </a:lnTo>
                  <a:lnTo>
                    <a:pt x="194" y="95"/>
                  </a:lnTo>
                  <a:lnTo>
                    <a:pt x="190" y="104"/>
                  </a:lnTo>
                  <a:lnTo>
                    <a:pt x="194" y="110"/>
                  </a:lnTo>
                  <a:lnTo>
                    <a:pt x="187" y="119"/>
                  </a:lnTo>
                  <a:lnTo>
                    <a:pt x="183" y="101"/>
                  </a:lnTo>
                  <a:lnTo>
                    <a:pt x="168" y="119"/>
                  </a:lnTo>
                  <a:lnTo>
                    <a:pt x="168" y="130"/>
                  </a:lnTo>
                  <a:lnTo>
                    <a:pt x="144" y="158"/>
                  </a:lnTo>
                  <a:lnTo>
                    <a:pt x="72" y="177"/>
                  </a:lnTo>
                  <a:lnTo>
                    <a:pt x="38" y="203"/>
                  </a:lnTo>
                  <a:lnTo>
                    <a:pt x="37" y="195"/>
                  </a:lnTo>
                  <a:lnTo>
                    <a:pt x="28" y="209"/>
                  </a:lnTo>
                  <a:lnTo>
                    <a:pt x="28" y="225"/>
                  </a:lnTo>
                  <a:lnTo>
                    <a:pt x="21" y="232"/>
                  </a:lnTo>
                  <a:lnTo>
                    <a:pt x="23" y="276"/>
                  </a:lnTo>
                  <a:lnTo>
                    <a:pt x="16" y="263"/>
                  </a:lnTo>
                  <a:lnTo>
                    <a:pt x="17" y="279"/>
                  </a:lnTo>
                  <a:lnTo>
                    <a:pt x="12" y="270"/>
                  </a:lnTo>
                  <a:lnTo>
                    <a:pt x="23" y="324"/>
                  </a:lnTo>
                  <a:lnTo>
                    <a:pt x="23" y="370"/>
                  </a:lnTo>
                  <a:lnTo>
                    <a:pt x="16" y="396"/>
                  </a:lnTo>
                  <a:lnTo>
                    <a:pt x="5" y="402"/>
                  </a:lnTo>
                  <a:lnTo>
                    <a:pt x="0" y="41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1" name="Freeform 586"/>
            <p:cNvSpPr>
              <a:spLocks/>
            </p:cNvSpPr>
            <p:nvPr/>
          </p:nvSpPr>
          <p:spPr bwMode="auto">
            <a:xfrm>
              <a:off x="7721600" y="4759350"/>
              <a:ext cx="36513" cy="11113"/>
            </a:xfrm>
            <a:custGeom>
              <a:avLst/>
              <a:gdLst>
                <a:gd name="T0" fmla="*/ 0 w 21"/>
                <a:gd name="T1" fmla="*/ 2147483647 h 7"/>
                <a:gd name="T2" fmla="*/ 2147483647 w 21"/>
                <a:gd name="T3" fmla="*/ 2147483647 h 7"/>
                <a:gd name="T4" fmla="*/ 2147483647 w 21"/>
                <a:gd name="T5" fmla="*/ 2147483647 h 7"/>
                <a:gd name="T6" fmla="*/ 2147483647 w 21"/>
                <a:gd name="T7" fmla="*/ 2147483647 h 7"/>
                <a:gd name="T8" fmla="*/ 2147483647 w 21"/>
                <a:gd name="T9" fmla="*/ 0 h 7"/>
                <a:gd name="T10" fmla="*/ 0 w 21"/>
                <a:gd name="T11" fmla="*/ 2147483647 h 7"/>
                <a:gd name="T12" fmla="*/ 0 60000 65536"/>
                <a:gd name="T13" fmla="*/ 0 60000 65536"/>
                <a:gd name="T14" fmla="*/ 0 60000 65536"/>
                <a:gd name="T15" fmla="*/ 0 60000 65536"/>
                <a:gd name="T16" fmla="*/ 0 60000 65536"/>
                <a:gd name="T17" fmla="*/ 0 60000 65536"/>
                <a:gd name="T18" fmla="*/ 0 w 21"/>
                <a:gd name="T19" fmla="*/ 0 h 7"/>
                <a:gd name="T20" fmla="*/ 21 w 21"/>
                <a:gd name="T21" fmla="*/ 7 h 7"/>
              </a:gdLst>
              <a:ahLst/>
              <a:cxnLst>
                <a:cxn ang="T12">
                  <a:pos x="T0" y="T1"/>
                </a:cxn>
                <a:cxn ang="T13">
                  <a:pos x="T2" y="T3"/>
                </a:cxn>
                <a:cxn ang="T14">
                  <a:pos x="T4" y="T5"/>
                </a:cxn>
                <a:cxn ang="T15">
                  <a:pos x="T6" y="T7"/>
                </a:cxn>
                <a:cxn ang="T16">
                  <a:pos x="T8" y="T9"/>
                </a:cxn>
                <a:cxn ang="T17">
                  <a:pos x="T10" y="T11"/>
                </a:cxn>
              </a:cxnLst>
              <a:rect l="T18" t="T19" r="T20" b="T21"/>
              <a:pathLst>
                <a:path w="21" h="7">
                  <a:moveTo>
                    <a:pt x="0" y="4"/>
                  </a:moveTo>
                  <a:lnTo>
                    <a:pt x="3" y="7"/>
                  </a:lnTo>
                  <a:lnTo>
                    <a:pt x="11" y="7"/>
                  </a:lnTo>
                  <a:lnTo>
                    <a:pt x="21" y="4"/>
                  </a:lnTo>
                  <a:lnTo>
                    <a:pt x="14" y="0"/>
                  </a:lnTo>
                  <a:lnTo>
                    <a:pt x="0"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2" name="Freeform 587"/>
            <p:cNvSpPr>
              <a:spLocks/>
            </p:cNvSpPr>
            <p:nvPr/>
          </p:nvSpPr>
          <p:spPr bwMode="auto">
            <a:xfrm>
              <a:off x="7721600" y="4759350"/>
              <a:ext cx="36513" cy="11113"/>
            </a:xfrm>
            <a:custGeom>
              <a:avLst/>
              <a:gdLst>
                <a:gd name="T0" fmla="*/ 0 w 21"/>
                <a:gd name="T1" fmla="*/ 2147483647 h 7"/>
                <a:gd name="T2" fmla="*/ 2147483647 w 21"/>
                <a:gd name="T3" fmla="*/ 2147483647 h 7"/>
                <a:gd name="T4" fmla="*/ 2147483647 w 21"/>
                <a:gd name="T5" fmla="*/ 2147483647 h 7"/>
                <a:gd name="T6" fmla="*/ 2147483647 w 21"/>
                <a:gd name="T7" fmla="*/ 2147483647 h 7"/>
                <a:gd name="T8" fmla="*/ 2147483647 w 21"/>
                <a:gd name="T9" fmla="*/ 0 h 7"/>
                <a:gd name="T10" fmla="*/ 0 w 21"/>
                <a:gd name="T11" fmla="*/ 2147483647 h 7"/>
                <a:gd name="T12" fmla="*/ 0 60000 65536"/>
                <a:gd name="T13" fmla="*/ 0 60000 65536"/>
                <a:gd name="T14" fmla="*/ 0 60000 65536"/>
                <a:gd name="T15" fmla="*/ 0 60000 65536"/>
                <a:gd name="T16" fmla="*/ 0 60000 65536"/>
                <a:gd name="T17" fmla="*/ 0 60000 65536"/>
                <a:gd name="T18" fmla="*/ 0 w 21"/>
                <a:gd name="T19" fmla="*/ 0 h 7"/>
                <a:gd name="T20" fmla="*/ 21 w 21"/>
                <a:gd name="T21" fmla="*/ 7 h 7"/>
              </a:gdLst>
              <a:ahLst/>
              <a:cxnLst>
                <a:cxn ang="T12">
                  <a:pos x="T0" y="T1"/>
                </a:cxn>
                <a:cxn ang="T13">
                  <a:pos x="T2" y="T3"/>
                </a:cxn>
                <a:cxn ang="T14">
                  <a:pos x="T4" y="T5"/>
                </a:cxn>
                <a:cxn ang="T15">
                  <a:pos x="T6" y="T7"/>
                </a:cxn>
                <a:cxn ang="T16">
                  <a:pos x="T8" y="T9"/>
                </a:cxn>
                <a:cxn ang="T17">
                  <a:pos x="T10" y="T11"/>
                </a:cxn>
              </a:cxnLst>
              <a:rect l="T18" t="T19" r="T20" b="T21"/>
              <a:pathLst>
                <a:path w="21" h="7">
                  <a:moveTo>
                    <a:pt x="0" y="4"/>
                  </a:moveTo>
                  <a:lnTo>
                    <a:pt x="3" y="7"/>
                  </a:lnTo>
                  <a:lnTo>
                    <a:pt x="11" y="7"/>
                  </a:lnTo>
                  <a:lnTo>
                    <a:pt x="21" y="4"/>
                  </a:lnTo>
                  <a:lnTo>
                    <a:pt x="14" y="0"/>
                  </a:lnTo>
                  <a:lnTo>
                    <a:pt x="0"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3" name="Freeform 588"/>
            <p:cNvSpPr>
              <a:spLocks/>
            </p:cNvSpPr>
            <p:nvPr/>
          </p:nvSpPr>
          <p:spPr bwMode="auto">
            <a:xfrm>
              <a:off x="7831138" y="4895875"/>
              <a:ext cx="106362" cy="80963"/>
            </a:xfrm>
            <a:custGeom>
              <a:avLst/>
              <a:gdLst>
                <a:gd name="T0" fmla="*/ 2147483647 w 59"/>
                <a:gd name="T1" fmla="*/ 0 h 51"/>
                <a:gd name="T2" fmla="*/ 0 w 59"/>
                <a:gd name="T3" fmla="*/ 2147483647 h 51"/>
                <a:gd name="T4" fmla="*/ 2147483647 w 59"/>
                <a:gd name="T5" fmla="*/ 2147483647 h 51"/>
                <a:gd name="T6" fmla="*/ 2147483647 w 59"/>
                <a:gd name="T7" fmla="*/ 2147483647 h 51"/>
                <a:gd name="T8" fmla="*/ 2147483647 w 59"/>
                <a:gd name="T9" fmla="*/ 2147483647 h 51"/>
                <a:gd name="T10" fmla="*/ 2147483647 w 59"/>
                <a:gd name="T11" fmla="*/ 2147483647 h 51"/>
                <a:gd name="T12" fmla="*/ 2147483647 w 59"/>
                <a:gd name="T13" fmla="*/ 2147483647 h 51"/>
                <a:gd name="T14" fmla="*/ 2147483647 w 59"/>
                <a:gd name="T15" fmla="*/ 2147483647 h 51"/>
                <a:gd name="T16" fmla="*/ 2147483647 w 59"/>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51"/>
                <a:gd name="T29" fmla="*/ 59 w 59"/>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51">
                  <a:moveTo>
                    <a:pt x="14" y="0"/>
                  </a:moveTo>
                  <a:lnTo>
                    <a:pt x="0" y="40"/>
                  </a:lnTo>
                  <a:lnTo>
                    <a:pt x="4" y="49"/>
                  </a:lnTo>
                  <a:lnTo>
                    <a:pt x="13" y="51"/>
                  </a:lnTo>
                  <a:lnTo>
                    <a:pt x="28" y="38"/>
                  </a:lnTo>
                  <a:lnTo>
                    <a:pt x="31" y="43"/>
                  </a:lnTo>
                  <a:lnTo>
                    <a:pt x="59" y="6"/>
                  </a:lnTo>
                  <a:lnTo>
                    <a:pt x="28" y="9"/>
                  </a:lnTo>
                  <a:lnTo>
                    <a:pt x="14"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4" name="Freeform 589"/>
            <p:cNvSpPr>
              <a:spLocks/>
            </p:cNvSpPr>
            <p:nvPr/>
          </p:nvSpPr>
          <p:spPr bwMode="auto">
            <a:xfrm>
              <a:off x="7831138" y="4895875"/>
              <a:ext cx="106362" cy="80963"/>
            </a:xfrm>
            <a:custGeom>
              <a:avLst/>
              <a:gdLst>
                <a:gd name="T0" fmla="*/ 2147483647 w 59"/>
                <a:gd name="T1" fmla="*/ 0 h 51"/>
                <a:gd name="T2" fmla="*/ 0 w 59"/>
                <a:gd name="T3" fmla="*/ 2147483647 h 51"/>
                <a:gd name="T4" fmla="*/ 2147483647 w 59"/>
                <a:gd name="T5" fmla="*/ 2147483647 h 51"/>
                <a:gd name="T6" fmla="*/ 2147483647 w 59"/>
                <a:gd name="T7" fmla="*/ 2147483647 h 51"/>
                <a:gd name="T8" fmla="*/ 2147483647 w 59"/>
                <a:gd name="T9" fmla="*/ 2147483647 h 51"/>
                <a:gd name="T10" fmla="*/ 2147483647 w 59"/>
                <a:gd name="T11" fmla="*/ 2147483647 h 51"/>
                <a:gd name="T12" fmla="*/ 2147483647 w 59"/>
                <a:gd name="T13" fmla="*/ 2147483647 h 51"/>
                <a:gd name="T14" fmla="*/ 2147483647 w 59"/>
                <a:gd name="T15" fmla="*/ 2147483647 h 51"/>
                <a:gd name="T16" fmla="*/ 2147483647 w 59"/>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51"/>
                <a:gd name="T29" fmla="*/ 59 w 59"/>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51">
                  <a:moveTo>
                    <a:pt x="14" y="0"/>
                  </a:moveTo>
                  <a:lnTo>
                    <a:pt x="0" y="40"/>
                  </a:lnTo>
                  <a:lnTo>
                    <a:pt x="4" y="49"/>
                  </a:lnTo>
                  <a:lnTo>
                    <a:pt x="13" y="51"/>
                  </a:lnTo>
                  <a:lnTo>
                    <a:pt x="28" y="38"/>
                  </a:lnTo>
                  <a:lnTo>
                    <a:pt x="31" y="43"/>
                  </a:lnTo>
                  <a:lnTo>
                    <a:pt x="59" y="6"/>
                  </a:lnTo>
                  <a:lnTo>
                    <a:pt x="28" y="9"/>
                  </a:lnTo>
                  <a:lnTo>
                    <a:pt x="14"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5" name="Freeform 590"/>
            <p:cNvSpPr>
              <a:spLocks/>
            </p:cNvSpPr>
            <p:nvPr/>
          </p:nvSpPr>
          <p:spPr bwMode="auto">
            <a:xfrm>
              <a:off x="8580438" y="4726013"/>
              <a:ext cx="168275" cy="195262"/>
            </a:xfrm>
            <a:custGeom>
              <a:avLst/>
              <a:gdLst>
                <a:gd name="T0" fmla="*/ 2147483647 w 93"/>
                <a:gd name="T1" fmla="*/ 2147483647 h 125"/>
                <a:gd name="T2" fmla="*/ 2147483647 w 93"/>
                <a:gd name="T3" fmla="*/ 2147483647 h 125"/>
                <a:gd name="T4" fmla="*/ 0 w 93"/>
                <a:gd name="T5" fmla="*/ 2147483647 h 125"/>
                <a:gd name="T6" fmla="*/ 2147483647 w 93"/>
                <a:gd name="T7" fmla="*/ 2147483647 h 125"/>
                <a:gd name="T8" fmla="*/ 2147483647 w 93"/>
                <a:gd name="T9" fmla="*/ 2147483647 h 125"/>
                <a:gd name="T10" fmla="*/ 2147483647 w 93"/>
                <a:gd name="T11" fmla="*/ 2147483647 h 125"/>
                <a:gd name="T12" fmla="*/ 2147483647 w 93"/>
                <a:gd name="T13" fmla="*/ 2147483647 h 125"/>
                <a:gd name="T14" fmla="*/ 2147483647 w 93"/>
                <a:gd name="T15" fmla="*/ 2147483647 h 125"/>
                <a:gd name="T16" fmla="*/ 2147483647 w 93"/>
                <a:gd name="T17" fmla="*/ 2147483647 h 125"/>
                <a:gd name="T18" fmla="*/ 2147483647 w 93"/>
                <a:gd name="T19" fmla="*/ 2147483647 h 125"/>
                <a:gd name="T20" fmla="*/ 2147483647 w 93"/>
                <a:gd name="T21" fmla="*/ 2147483647 h 125"/>
                <a:gd name="T22" fmla="*/ 2147483647 w 93"/>
                <a:gd name="T23" fmla="*/ 2147483647 h 125"/>
                <a:gd name="T24" fmla="*/ 2147483647 w 93"/>
                <a:gd name="T25" fmla="*/ 2147483647 h 125"/>
                <a:gd name="T26" fmla="*/ 2147483647 w 93"/>
                <a:gd name="T27" fmla="*/ 2147483647 h 125"/>
                <a:gd name="T28" fmla="*/ 2147483647 w 93"/>
                <a:gd name="T29" fmla="*/ 2147483647 h 125"/>
                <a:gd name="T30" fmla="*/ 2147483647 w 93"/>
                <a:gd name="T31" fmla="*/ 2147483647 h 125"/>
                <a:gd name="T32" fmla="*/ 2147483647 w 93"/>
                <a:gd name="T33" fmla="*/ 2147483647 h 125"/>
                <a:gd name="T34" fmla="*/ 2147483647 w 93"/>
                <a:gd name="T35" fmla="*/ 2147483647 h 125"/>
                <a:gd name="T36" fmla="*/ 2147483647 w 93"/>
                <a:gd name="T37" fmla="*/ 0 h 125"/>
                <a:gd name="T38" fmla="*/ 2147483647 w 93"/>
                <a:gd name="T39" fmla="*/ 2147483647 h 125"/>
                <a:gd name="T40" fmla="*/ 2147483647 w 93"/>
                <a:gd name="T41" fmla="*/ 2147483647 h 125"/>
                <a:gd name="T42" fmla="*/ 2147483647 w 93"/>
                <a:gd name="T43" fmla="*/ 2147483647 h 125"/>
                <a:gd name="T44" fmla="*/ 2147483647 w 93"/>
                <a:gd name="T45" fmla="*/ 2147483647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3"/>
                <a:gd name="T70" fmla="*/ 0 h 125"/>
                <a:gd name="T71" fmla="*/ 93 w 93"/>
                <a:gd name="T72" fmla="*/ 125 h 1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3" h="125">
                  <a:moveTo>
                    <a:pt x="8" y="86"/>
                  </a:moveTo>
                  <a:lnTo>
                    <a:pt x="19" y="98"/>
                  </a:lnTo>
                  <a:lnTo>
                    <a:pt x="0" y="121"/>
                  </a:lnTo>
                  <a:lnTo>
                    <a:pt x="3" y="125"/>
                  </a:lnTo>
                  <a:lnTo>
                    <a:pt x="12" y="122"/>
                  </a:lnTo>
                  <a:lnTo>
                    <a:pt x="55" y="83"/>
                  </a:lnTo>
                  <a:lnTo>
                    <a:pt x="80" y="71"/>
                  </a:lnTo>
                  <a:lnTo>
                    <a:pt x="93" y="57"/>
                  </a:lnTo>
                  <a:lnTo>
                    <a:pt x="88" y="54"/>
                  </a:lnTo>
                  <a:lnTo>
                    <a:pt x="71" y="63"/>
                  </a:lnTo>
                  <a:lnTo>
                    <a:pt x="57" y="57"/>
                  </a:lnTo>
                  <a:lnTo>
                    <a:pt x="64" y="41"/>
                  </a:lnTo>
                  <a:lnTo>
                    <a:pt x="60" y="38"/>
                  </a:lnTo>
                  <a:lnTo>
                    <a:pt x="55" y="50"/>
                  </a:lnTo>
                  <a:lnTo>
                    <a:pt x="49" y="44"/>
                  </a:lnTo>
                  <a:lnTo>
                    <a:pt x="56" y="17"/>
                  </a:lnTo>
                  <a:lnTo>
                    <a:pt x="55" y="12"/>
                  </a:lnTo>
                  <a:lnTo>
                    <a:pt x="46" y="9"/>
                  </a:lnTo>
                  <a:lnTo>
                    <a:pt x="43" y="0"/>
                  </a:lnTo>
                  <a:lnTo>
                    <a:pt x="42" y="44"/>
                  </a:lnTo>
                  <a:lnTo>
                    <a:pt x="49" y="44"/>
                  </a:lnTo>
                  <a:lnTo>
                    <a:pt x="24" y="79"/>
                  </a:lnTo>
                  <a:lnTo>
                    <a:pt x="8" y="8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6" name="Freeform 591"/>
            <p:cNvSpPr>
              <a:spLocks/>
            </p:cNvSpPr>
            <p:nvPr/>
          </p:nvSpPr>
          <p:spPr bwMode="auto">
            <a:xfrm>
              <a:off x="8580438" y="4726013"/>
              <a:ext cx="168275" cy="195262"/>
            </a:xfrm>
            <a:custGeom>
              <a:avLst/>
              <a:gdLst>
                <a:gd name="T0" fmla="*/ 2147483647 w 93"/>
                <a:gd name="T1" fmla="*/ 2147483647 h 125"/>
                <a:gd name="T2" fmla="*/ 2147483647 w 93"/>
                <a:gd name="T3" fmla="*/ 2147483647 h 125"/>
                <a:gd name="T4" fmla="*/ 0 w 93"/>
                <a:gd name="T5" fmla="*/ 2147483647 h 125"/>
                <a:gd name="T6" fmla="*/ 2147483647 w 93"/>
                <a:gd name="T7" fmla="*/ 2147483647 h 125"/>
                <a:gd name="T8" fmla="*/ 2147483647 w 93"/>
                <a:gd name="T9" fmla="*/ 2147483647 h 125"/>
                <a:gd name="T10" fmla="*/ 2147483647 w 93"/>
                <a:gd name="T11" fmla="*/ 2147483647 h 125"/>
                <a:gd name="T12" fmla="*/ 2147483647 w 93"/>
                <a:gd name="T13" fmla="*/ 2147483647 h 125"/>
                <a:gd name="T14" fmla="*/ 2147483647 w 93"/>
                <a:gd name="T15" fmla="*/ 2147483647 h 125"/>
                <a:gd name="T16" fmla="*/ 2147483647 w 93"/>
                <a:gd name="T17" fmla="*/ 2147483647 h 125"/>
                <a:gd name="T18" fmla="*/ 2147483647 w 93"/>
                <a:gd name="T19" fmla="*/ 2147483647 h 125"/>
                <a:gd name="T20" fmla="*/ 2147483647 w 93"/>
                <a:gd name="T21" fmla="*/ 2147483647 h 125"/>
                <a:gd name="T22" fmla="*/ 2147483647 w 93"/>
                <a:gd name="T23" fmla="*/ 2147483647 h 125"/>
                <a:gd name="T24" fmla="*/ 2147483647 w 93"/>
                <a:gd name="T25" fmla="*/ 2147483647 h 125"/>
                <a:gd name="T26" fmla="*/ 2147483647 w 93"/>
                <a:gd name="T27" fmla="*/ 2147483647 h 125"/>
                <a:gd name="T28" fmla="*/ 2147483647 w 93"/>
                <a:gd name="T29" fmla="*/ 2147483647 h 125"/>
                <a:gd name="T30" fmla="*/ 2147483647 w 93"/>
                <a:gd name="T31" fmla="*/ 2147483647 h 125"/>
                <a:gd name="T32" fmla="*/ 2147483647 w 93"/>
                <a:gd name="T33" fmla="*/ 2147483647 h 125"/>
                <a:gd name="T34" fmla="*/ 2147483647 w 93"/>
                <a:gd name="T35" fmla="*/ 2147483647 h 125"/>
                <a:gd name="T36" fmla="*/ 2147483647 w 93"/>
                <a:gd name="T37" fmla="*/ 0 h 125"/>
                <a:gd name="T38" fmla="*/ 2147483647 w 93"/>
                <a:gd name="T39" fmla="*/ 2147483647 h 125"/>
                <a:gd name="T40" fmla="*/ 2147483647 w 93"/>
                <a:gd name="T41" fmla="*/ 2147483647 h 125"/>
                <a:gd name="T42" fmla="*/ 2147483647 w 93"/>
                <a:gd name="T43" fmla="*/ 2147483647 h 125"/>
                <a:gd name="T44" fmla="*/ 2147483647 w 93"/>
                <a:gd name="T45" fmla="*/ 2147483647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3"/>
                <a:gd name="T70" fmla="*/ 0 h 125"/>
                <a:gd name="T71" fmla="*/ 93 w 93"/>
                <a:gd name="T72" fmla="*/ 125 h 1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3" h="125">
                  <a:moveTo>
                    <a:pt x="8" y="86"/>
                  </a:moveTo>
                  <a:lnTo>
                    <a:pt x="19" y="98"/>
                  </a:lnTo>
                  <a:lnTo>
                    <a:pt x="0" y="121"/>
                  </a:lnTo>
                  <a:lnTo>
                    <a:pt x="3" y="125"/>
                  </a:lnTo>
                  <a:lnTo>
                    <a:pt x="12" y="122"/>
                  </a:lnTo>
                  <a:lnTo>
                    <a:pt x="55" y="83"/>
                  </a:lnTo>
                  <a:lnTo>
                    <a:pt x="80" y="71"/>
                  </a:lnTo>
                  <a:lnTo>
                    <a:pt x="93" y="57"/>
                  </a:lnTo>
                  <a:lnTo>
                    <a:pt x="88" y="54"/>
                  </a:lnTo>
                  <a:lnTo>
                    <a:pt x="71" y="63"/>
                  </a:lnTo>
                  <a:lnTo>
                    <a:pt x="57" y="57"/>
                  </a:lnTo>
                  <a:lnTo>
                    <a:pt x="64" y="41"/>
                  </a:lnTo>
                  <a:lnTo>
                    <a:pt x="60" y="38"/>
                  </a:lnTo>
                  <a:lnTo>
                    <a:pt x="55" y="50"/>
                  </a:lnTo>
                  <a:lnTo>
                    <a:pt x="49" y="44"/>
                  </a:lnTo>
                  <a:lnTo>
                    <a:pt x="56" y="17"/>
                  </a:lnTo>
                  <a:lnTo>
                    <a:pt x="55" y="12"/>
                  </a:lnTo>
                  <a:lnTo>
                    <a:pt x="46" y="9"/>
                  </a:lnTo>
                  <a:lnTo>
                    <a:pt x="43" y="0"/>
                  </a:lnTo>
                  <a:lnTo>
                    <a:pt x="42" y="44"/>
                  </a:lnTo>
                  <a:lnTo>
                    <a:pt x="49" y="44"/>
                  </a:lnTo>
                  <a:lnTo>
                    <a:pt x="24" y="79"/>
                  </a:lnTo>
                  <a:lnTo>
                    <a:pt x="8" y="8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7" name="Freeform 592"/>
            <p:cNvSpPr>
              <a:spLocks/>
            </p:cNvSpPr>
            <p:nvPr/>
          </p:nvSpPr>
          <p:spPr bwMode="auto">
            <a:xfrm>
              <a:off x="8280400" y="4895875"/>
              <a:ext cx="287338" cy="161925"/>
            </a:xfrm>
            <a:custGeom>
              <a:avLst/>
              <a:gdLst>
                <a:gd name="T0" fmla="*/ 0 w 163"/>
                <a:gd name="T1" fmla="*/ 2147483647 h 104"/>
                <a:gd name="T2" fmla="*/ 0 w 163"/>
                <a:gd name="T3" fmla="*/ 2147483647 h 104"/>
                <a:gd name="T4" fmla="*/ 2147483647 w 163"/>
                <a:gd name="T5" fmla="*/ 2147483647 h 104"/>
                <a:gd name="T6" fmla="*/ 2147483647 w 163"/>
                <a:gd name="T7" fmla="*/ 2147483647 h 104"/>
                <a:gd name="T8" fmla="*/ 2147483647 w 163"/>
                <a:gd name="T9" fmla="*/ 2147483647 h 104"/>
                <a:gd name="T10" fmla="*/ 2147483647 w 163"/>
                <a:gd name="T11" fmla="*/ 2147483647 h 104"/>
                <a:gd name="T12" fmla="*/ 2147483647 w 163"/>
                <a:gd name="T13" fmla="*/ 2147483647 h 104"/>
                <a:gd name="T14" fmla="*/ 2147483647 w 163"/>
                <a:gd name="T15" fmla="*/ 2147483647 h 104"/>
                <a:gd name="T16" fmla="*/ 2147483647 w 163"/>
                <a:gd name="T17" fmla="*/ 2147483647 h 104"/>
                <a:gd name="T18" fmla="*/ 2147483647 w 163"/>
                <a:gd name="T19" fmla="*/ 2147483647 h 104"/>
                <a:gd name="T20" fmla="*/ 2147483647 w 163"/>
                <a:gd name="T21" fmla="*/ 2147483647 h 104"/>
                <a:gd name="T22" fmla="*/ 2147483647 w 163"/>
                <a:gd name="T23" fmla="*/ 2147483647 h 104"/>
                <a:gd name="T24" fmla="*/ 2147483647 w 163"/>
                <a:gd name="T25" fmla="*/ 2147483647 h 104"/>
                <a:gd name="T26" fmla="*/ 2147483647 w 163"/>
                <a:gd name="T27" fmla="*/ 2147483647 h 104"/>
                <a:gd name="T28" fmla="*/ 2147483647 w 163"/>
                <a:gd name="T29" fmla="*/ 2147483647 h 104"/>
                <a:gd name="T30" fmla="*/ 2147483647 w 163"/>
                <a:gd name="T31" fmla="*/ 0 h 104"/>
                <a:gd name="T32" fmla="*/ 2147483647 w 163"/>
                <a:gd name="T33" fmla="*/ 2147483647 h 104"/>
                <a:gd name="T34" fmla="*/ 2147483647 w 163"/>
                <a:gd name="T35" fmla="*/ 2147483647 h 104"/>
                <a:gd name="T36" fmla="*/ 2147483647 w 163"/>
                <a:gd name="T37" fmla="*/ 2147483647 h 104"/>
                <a:gd name="T38" fmla="*/ 0 w 163"/>
                <a:gd name="T39" fmla="*/ 2147483647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
                <a:gd name="T61" fmla="*/ 0 h 104"/>
                <a:gd name="T62" fmla="*/ 163 w 163"/>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 h="104">
                  <a:moveTo>
                    <a:pt x="0" y="92"/>
                  </a:moveTo>
                  <a:lnTo>
                    <a:pt x="0" y="97"/>
                  </a:lnTo>
                  <a:lnTo>
                    <a:pt x="11" y="97"/>
                  </a:lnTo>
                  <a:lnTo>
                    <a:pt x="11" y="101"/>
                  </a:lnTo>
                  <a:lnTo>
                    <a:pt x="24" y="104"/>
                  </a:lnTo>
                  <a:lnTo>
                    <a:pt x="45" y="97"/>
                  </a:lnTo>
                  <a:lnTo>
                    <a:pt x="85" y="65"/>
                  </a:lnTo>
                  <a:lnTo>
                    <a:pt x="116" y="54"/>
                  </a:lnTo>
                  <a:lnTo>
                    <a:pt x="119" y="44"/>
                  </a:lnTo>
                  <a:lnTo>
                    <a:pt x="157" y="21"/>
                  </a:lnTo>
                  <a:lnTo>
                    <a:pt x="163" y="12"/>
                  </a:lnTo>
                  <a:lnTo>
                    <a:pt x="159" y="11"/>
                  </a:lnTo>
                  <a:lnTo>
                    <a:pt x="161" y="5"/>
                  </a:lnTo>
                  <a:lnTo>
                    <a:pt x="147" y="12"/>
                  </a:lnTo>
                  <a:lnTo>
                    <a:pt x="150" y="5"/>
                  </a:lnTo>
                  <a:lnTo>
                    <a:pt x="146" y="0"/>
                  </a:lnTo>
                  <a:lnTo>
                    <a:pt x="139" y="5"/>
                  </a:lnTo>
                  <a:lnTo>
                    <a:pt x="102" y="35"/>
                  </a:lnTo>
                  <a:lnTo>
                    <a:pt x="48" y="60"/>
                  </a:lnTo>
                  <a:lnTo>
                    <a:pt x="0" y="9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8" name="Freeform 593"/>
            <p:cNvSpPr>
              <a:spLocks/>
            </p:cNvSpPr>
            <p:nvPr/>
          </p:nvSpPr>
          <p:spPr bwMode="auto">
            <a:xfrm>
              <a:off x="8280400" y="4895875"/>
              <a:ext cx="287338" cy="161925"/>
            </a:xfrm>
            <a:custGeom>
              <a:avLst/>
              <a:gdLst>
                <a:gd name="T0" fmla="*/ 0 w 163"/>
                <a:gd name="T1" fmla="*/ 2147483647 h 104"/>
                <a:gd name="T2" fmla="*/ 0 w 163"/>
                <a:gd name="T3" fmla="*/ 2147483647 h 104"/>
                <a:gd name="T4" fmla="*/ 2147483647 w 163"/>
                <a:gd name="T5" fmla="*/ 2147483647 h 104"/>
                <a:gd name="T6" fmla="*/ 2147483647 w 163"/>
                <a:gd name="T7" fmla="*/ 2147483647 h 104"/>
                <a:gd name="T8" fmla="*/ 2147483647 w 163"/>
                <a:gd name="T9" fmla="*/ 2147483647 h 104"/>
                <a:gd name="T10" fmla="*/ 2147483647 w 163"/>
                <a:gd name="T11" fmla="*/ 2147483647 h 104"/>
                <a:gd name="T12" fmla="*/ 2147483647 w 163"/>
                <a:gd name="T13" fmla="*/ 2147483647 h 104"/>
                <a:gd name="T14" fmla="*/ 2147483647 w 163"/>
                <a:gd name="T15" fmla="*/ 2147483647 h 104"/>
                <a:gd name="T16" fmla="*/ 2147483647 w 163"/>
                <a:gd name="T17" fmla="*/ 2147483647 h 104"/>
                <a:gd name="T18" fmla="*/ 2147483647 w 163"/>
                <a:gd name="T19" fmla="*/ 2147483647 h 104"/>
                <a:gd name="T20" fmla="*/ 2147483647 w 163"/>
                <a:gd name="T21" fmla="*/ 2147483647 h 104"/>
                <a:gd name="T22" fmla="*/ 2147483647 w 163"/>
                <a:gd name="T23" fmla="*/ 2147483647 h 104"/>
                <a:gd name="T24" fmla="*/ 2147483647 w 163"/>
                <a:gd name="T25" fmla="*/ 2147483647 h 104"/>
                <a:gd name="T26" fmla="*/ 2147483647 w 163"/>
                <a:gd name="T27" fmla="*/ 2147483647 h 104"/>
                <a:gd name="T28" fmla="*/ 2147483647 w 163"/>
                <a:gd name="T29" fmla="*/ 2147483647 h 104"/>
                <a:gd name="T30" fmla="*/ 2147483647 w 163"/>
                <a:gd name="T31" fmla="*/ 0 h 104"/>
                <a:gd name="T32" fmla="*/ 2147483647 w 163"/>
                <a:gd name="T33" fmla="*/ 2147483647 h 104"/>
                <a:gd name="T34" fmla="*/ 2147483647 w 163"/>
                <a:gd name="T35" fmla="*/ 2147483647 h 104"/>
                <a:gd name="T36" fmla="*/ 2147483647 w 163"/>
                <a:gd name="T37" fmla="*/ 2147483647 h 104"/>
                <a:gd name="T38" fmla="*/ 0 w 163"/>
                <a:gd name="T39" fmla="*/ 2147483647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
                <a:gd name="T61" fmla="*/ 0 h 104"/>
                <a:gd name="T62" fmla="*/ 163 w 163"/>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 h="104">
                  <a:moveTo>
                    <a:pt x="0" y="92"/>
                  </a:moveTo>
                  <a:lnTo>
                    <a:pt x="0" y="97"/>
                  </a:lnTo>
                  <a:lnTo>
                    <a:pt x="11" y="97"/>
                  </a:lnTo>
                  <a:lnTo>
                    <a:pt x="11" y="101"/>
                  </a:lnTo>
                  <a:lnTo>
                    <a:pt x="24" y="104"/>
                  </a:lnTo>
                  <a:lnTo>
                    <a:pt x="45" y="97"/>
                  </a:lnTo>
                  <a:lnTo>
                    <a:pt x="85" y="65"/>
                  </a:lnTo>
                  <a:lnTo>
                    <a:pt x="116" y="54"/>
                  </a:lnTo>
                  <a:lnTo>
                    <a:pt x="119" y="44"/>
                  </a:lnTo>
                  <a:lnTo>
                    <a:pt x="157" y="21"/>
                  </a:lnTo>
                  <a:lnTo>
                    <a:pt x="163" y="12"/>
                  </a:lnTo>
                  <a:lnTo>
                    <a:pt x="159" y="11"/>
                  </a:lnTo>
                  <a:lnTo>
                    <a:pt x="161" y="5"/>
                  </a:lnTo>
                  <a:lnTo>
                    <a:pt x="147" y="12"/>
                  </a:lnTo>
                  <a:lnTo>
                    <a:pt x="150" y="5"/>
                  </a:lnTo>
                  <a:lnTo>
                    <a:pt x="146" y="0"/>
                  </a:lnTo>
                  <a:lnTo>
                    <a:pt x="139" y="5"/>
                  </a:lnTo>
                  <a:lnTo>
                    <a:pt x="102" y="35"/>
                  </a:lnTo>
                  <a:lnTo>
                    <a:pt x="48" y="60"/>
                  </a:lnTo>
                  <a:lnTo>
                    <a:pt x="0" y="9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39" name="Freeform 594"/>
            <p:cNvSpPr>
              <a:spLocks/>
            </p:cNvSpPr>
            <p:nvPr/>
          </p:nvSpPr>
          <p:spPr bwMode="auto">
            <a:xfrm>
              <a:off x="8272463" y="5057800"/>
              <a:ext cx="23812" cy="19050"/>
            </a:xfrm>
            <a:custGeom>
              <a:avLst/>
              <a:gdLst>
                <a:gd name="T0" fmla="*/ 0 w 14"/>
                <a:gd name="T1" fmla="*/ 2147483647 h 12"/>
                <a:gd name="T2" fmla="*/ 2147483647 w 14"/>
                <a:gd name="T3" fmla="*/ 2147483647 h 12"/>
                <a:gd name="T4" fmla="*/ 2147483647 w 14"/>
                <a:gd name="T5" fmla="*/ 0 h 12"/>
                <a:gd name="T6" fmla="*/ 0 w 14"/>
                <a:gd name="T7" fmla="*/ 2147483647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0" y="12"/>
                  </a:moveTo>
                  <a:lnTo>
                    <a:pt x="12" y="7"/>
                  </a:lnTo>
                  <a:lnTo>
                    <a:pt x="14" y="0"/>
                  </a:lnTo>
                  <a:lnTo>
                    <a:pt x="0" y="1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0" name="Freeform 595"/>
            <p:cNvSpPr>
              <a:spLocks/>
            </p:cNvSpPr>
            <p:nvPr/>
          </p:nvSpPr>
          <p:spPr bwMode="auto">
            <a:xfrm>
              <a:off x="8272463" y="5057800"/>
              <a:ext cx="23812" cy="19050"/>
            </a:xfrm>
            <a:custGeom>
              <a:avLst/>
              <a:gdLst>
                <a:gd name="T0" fmla="*/ 0 w 14"/>
                <a:gd name="T1" fmla="*/ 2147483647 h 12"/>
                <a:gd name="T2" fmla="*/ 2147483647 w 14"/>
                <a:gd name="T3" fmla="*/ 2147483647 h 12"/>
                <a:gd name="T4" fmla="*/ 2147483647 w 14"/>
                <a:gd name="T5" fmla="*/ 0 h 12"/>
                <a:gd name="T6" fmla="*/ 0 w 14"/>
                <a:gd name="T7" fmla="*/ 2147483647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0" y="12"/>
                  </a:moveTo>
                  <a:lnTo>
                    <a:pt x="12" y="7"/>
                  </a:lnTo>
                  <a:lnTo>
                    <a:pt x="14" y="0"/>
                  </a:lnTo>
                  <a:lnTo>
                    <a:pt x="0" y="1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1" name="Freeform 596"/>
            <p:cNvSpPr>
              <a:spLocks/>
            </p:cNvSpPr>
            <p:nvPr/>
          </p:nvSpPr>
          <p:spPr bwMode="auto">
            <a:xfrm>
              <a:off x="6815138" y="3621113"/>
              <a:ext cx="295275" cy="311150"/>
            </a:xfrm>
            <a:custGeom>
              <a:avLst/>
              <a:gdLst>
                <a:gd name="T0" fmla="*/ 0 w 165"/>
                <a:gd name="T1" fmla="*/ 0 h 200"/>
                <a:gd name="T2" fmla="*/ 2147483647 w 165"/>
                <a:gd name="T3" fmla="*/ 2147483647 h 200"/>
                <a:gd name="T4" fmla="*/ 2147483647 w 165"/>
                <a:gd name="T5" fmla="*/ 2147483647 h 200"/>
                <a:gd name="T6" fmla="*/ 2147483647 w 165"/>
                <a:gd name="T7" fmla="*/ 2147483647 h 200"/>
                <a:gd name="T8" fmla="*/ 2147483647 w 165"/>
                <a:gd name="T9" fmla="*/ 2147483647 h 200"/>
                <a:gd name="T10" fmla="*/ 2147483647 w 165"/>
                <a:gd name="T11" fmla="*/ 2147483647 h 200"/>
                <a:gd name="T12" fmla="*/ 2147483647 w 165"/>
                <a:gd name="T13" fmla="*/ 2147483647 h 200"/>
                <a:gd name="T14" fmla="*/ 2147483647 w 165"/>
                <a:gd name="T15" fmla="*/ 2147483647 h 200"/>
                <a:gd name="T16" fmla="*/ 2147483647 w 165"/>
                <a:gd name="T17" fmla="*/ 2147483647 h 200"/>
                <a:gd name="T18" fmla="*/ 2147483647 w 165"/>
                <a:gd name="T19" fmla="*/ 2147483647 h 200"/>
                <a:gd name="T20" fmla="*/ 2147483647 w 165"/>
                <a:gd name="T21" fmla="*/ 2147483647 h 200"/>
                <a:gd name="T22" fmla="*/ 2147483647 w 165"/>
                <a:gd name="T23" fmla="*/ 2147483647 h 200"/>
                <a:gd name="T24" fmla="*/ 2147483647 w 165"/>
                <a:gd name="T25" fmla="*/ 2147483647 h 200"/>
                <a:gd name="T26" fmla="*/ 2147483647 w 165"/>
                <a:gd name="T27" fmla="*/ 2147483647 h 200"/>
                <a:gd name="T28" fmla="*/ 2147483647 w 165"/>
                <a:gd name="T29" fmla="*/ 2147483647 h 200"/>
                <a:gd name="T30" fmla="*/ 2147483647 w 165"/>
                <a:gd name="T31" fmla="*/ 2147483647 h 200"/>
                <a:gd name="T32" fmla="*/ 2147483647 w 165"/>
                <a:gd name="T33" fmla="*/ 2147483647 h 200"/>
                <a:gd name="T34" fmla="*/ 2147483647 w 165"/>
                <a:gd name="T35" fmla="*/ 2147483647 h 200"/>
                <a:gd name="T36" fmla="*/ 2147483647 w 165"/>
                <a:gd name="T37" fmla="*/ 2147483647 h 200"/>
                <a:gd name="T38" fmla="*/ 2147483647 w 165"/>
                <a:gd name="T39" fmla="*/ 2147483647 h 200"/>
                <a:gd name="T40" fmla="*/ 2147483647 w 165"/>
                <a:gd name="T41" fmla="*/ 2147483647 h 200"/>
                <a:gd name="T42" fmla="*/ 2147483647 w 165"/>
                <a:gd name="T43" fmla="*/ 2147483647 h 200"/>
                <a:gd name="T44" fmla="*/ 2147483647 w 165"/>
                <a:gd name="T45" fmla="*/ 2147483647 h 200"/>
                <a:gd name="T46" fmla="*/ 2147483647 w 165"/>
                <a:gd name="T47" fmla="*/ 2147483647 h 200"/>
                <a:gd name="T48" fmla="*/ 2147483647 w 165"/>
                <a:gd name="T49" fmla="*/ 2147483647 h 200"/>
                <a:gd name="T50" fmla="*/ 0 w 165"/>
                <a:gd name="T51" fmla="*/ 0 h 2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5"/>
                <a:gd name="T79" fmla="*/ 0 h 200"/>
                <a:gd name="T80" fmla="*/ 165 w 165"/>
                <a:gd name="T81" fmla="*/ 200 h 2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5" h="200">
                  <a:moveTo>
                    <a:pt x="0" y="0"/>
                  </a:moveTo>
                  <a:lnTo>
                    <a:pt x="6" y="15"/>
                  </a:lnTo>
                  <a:lnTo>
                    <a:pt x="26" y="34"/>
                  </a:lnTo>
                  <a:lnTo>
                    <a:pt x="40" y="56"/>
                  </a:lnTo>
                  <a:lnTo>
                    <a:pt x="55" y="68"/>
                  </a:lnTo>
                  <a:lnTo>
                    <a:pt x="61" y="94"/>
                  </a:lnTo>
                  <a:lnTo>
                    <a:pt x="79" y="111"/>
                  </a:lnTo>
                  <a:lnTo>
                    <a:pt x="86" y="136"/>
                  </a:lnTo>
                  <a:lnTo>
                    <a:pt x="99" y="155"/>
                  </a:lnTo>
                  <a:lnTo>
                    <a:pt x="137" y="197"/>
                  </a:lnTo>
                  <a:lnTo>
                    <a:pt x="142" y="200"/>
                  </a:lnTo>
                  <a:lnTo>
                    <a:pt x="151" y="196"/>
                  </a:lnTo>
                  <a:lnTo>
                    <a:pt x="156" y="200"/>
                  </a:lnTo>
                  <a:lnTo>
                    <a:pt x="165" y="152"/>
                  </a:lnTo>
                  <a:lnTo>
                    <a:pt x="156" y="141"/>
                  </a:lnTo>
                  <a:lnTo>
                    <a:pt x="148" y="141"/>
                  </a:lnTo>
                  <a:lnTo>
                    <a:pt x="139" y="117"/>
                  </a:lnTo>
                  <a:lnTo>
                    <a:pt x="130" y="117"/>
                  </a:lnTo>
                  <a:lnTo>
                    <a:pt x="125" y="111"/>
                  </a:lnTo>
                  <a:lnTo>
                    <a:pt x="130" y="97"/>
                  </a:lnTo>
                  <a:lnTo>
                    <a:pt x="118" y="89"/>
                  </a:lnTo>
                  <a:lnTo>
                    <a:pt x="118" y="79"/>
                  </a:lnTo>
                  <a:lnTo>
                    <a:pt x="92" y="59"/>
                  </a:lnTo>
                  <a:lnTo>
                    <a:pt x="83" y="62"/>
                  </a:lnTo>
                  <a:lnTo>
                    <a:pt x="34" y="8"/>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2" name="Freeform 597"/>
            <p:cNvSpPr>
              <a:spLocks/>
            </p:cNvSpPr>
            <p:nvPr/>
          </p:nvSpPr>
          <p:spPr bwMode="auto">
            <a:xfrm>
              <a:off x="6815138" y="3621113"/>
              <a:ext cx="295275" cy="311150"/>
            </a:xfrm>
            <a:custGeom>
              <a:avLst/>
              <a:gdLst>
                <a:gd name="T0" fmla="*/ 0 w 165"/>
                <a:gd name="T1" fmla="*/ 0 h 200"/>
                <a:gd name="T2" fmla="*/ 2147483647 w 165"/>
                <a:gd name="T3" fmla="*/ 2147483647 h 200"/>
                <a:gd name="T4" fmla="*/ 2147483647 w 165"/>
                <a:gd name="T5" fmla="*/ 2147483647 h 200"/>
                <a:gd name="T6" fmla="*/ 2147483647 w 165"/>
                <a:gd name="T7" fmla="*/ 2147483647 h 200"/>
                <a:gd name="T8" fmla="*/ 2147483647 w 165"/>
                <a:gd name="T9" fmla="*/ 2147483647 h 200"/>
                <a:gd name="T10" fmla="*/ 2147483647 w 165"/>
                <a:gd name="T11" fmla="*/ 2147483647 h 200"/>
                <a:gd name="T12" fmla="*/ 2147483647 w 165"/>
                <a:gd name="T13" fmla="*/ 2147483647 h 200"/>
                <a:gd name="T14" fmla="*/ 2147483647 w 165"/>
                <a:gd name="T15" fmla="*/ 2147483647 h 200"/>
                <a:gd name="T16" fmla="*/ 2147483647 w 165"/>
                <a:gd name="T17" fmla="*/ 2147483647 h 200"/>
                <a:gd name="T18" fmla="*/ 2147483647 w 165"/>
                <a:gd name="T19" fmla="*/ 2147483647 h 200"/>
                <a:gd name="T20" fmla="*/ 2147483647 w 165"/>
                <a:gd name="T21" fmla="*/ 2147483647 h 200"/>
                <a:gd name="T22" fmla="*/ 2147483647 w 165"/>
                <a:gd name="T23" fmla="*/ 2147483647 h 200"/>
                <a:gd name="T24" fmla="*/ 2147483647 w 165"/>
                <a:gd name="T25" fmla="*/ 2147483647 h 200"/>
                <a:gd name="T26" fmla="*/ 2147483647 w 165"/>
                <a:gd name="T27" fmla="*/ 2147483647 h 200"/>
                <a:gd name="T28" fmla="*/ 2147483647 w 165"/>
                <a:gd name="T29" fmla="*/ 2147483647 h 200"/>
                <a:gd name="T30" fmla="*/ 2147483647 w 165"/>
                <a:gd name="T31" fmla="*/ 2147483647 h 200"/>
                <a:gd name="T32" fmla="*/ 2147483647 w 165"/>
                <a:gd name="T33" fmla="*/ 2147483647 h 200"/>
                <a:gd name="T34" fmla="*/ 2147483647 w 165"/>
                <a:gd name="T35" fmla="*/ 2147483647 h 200"/>
                <a:gd name="T36" fmla="*/ 2147483647 w 165"/>
                <a:gd name="T37" fmla="*/ 2147483647 h 200"/>
                <a:gd name="T38" fmla="*/ 2147483647 w 165"/>
                <a:gd name="T39" fmla="*/ 2147483647 h 200"/>
                <a:gd name="T40" fmla="*/ 2147483647 w 165"/>
                <a:gd name="T41" fmla="*/ 2147483647 h 200"/>
                <a:gd name="T42" fmla="*/ 2147483647 w 165"/>
                <a:gd name="T43" fmla="*/ 2147483647 h 200"/>
                <a:gd name="T44" fmla="*/ 2147483647 w 165"/>
                <a:gd name="T45" fmla="*/ 2147483647 h 200"/>
                <a:gd name="T46" fmla="*/ 2147483647 w 165"/>
                <a:gd name="T47" fmla="*/ 2147483647 h 200"/>
                <a:gd name="T48" fmla="*/ 2147483647 w 165"/>
                <a:gd name="T49" fmla="*/ 2147483647 h 200"/>
                <a:gd name="T50" fmla="*/ 0 w 165"/>
                <a:gd name="T51" fmla="*/ 0 h 2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5"/>
                <a:gd name="T79" fmla="*/ 0 h 200"/>
                <a:gd name="T80" fmla="*/ 165 w 165"/>
                <a:gd name="T81" fmla="*/ 200 h 2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5" h="200">
                  <a:moveTo>
                    <a:pt x="0" y="0"/>
                  </a:moveTo>
                  <a:lnTo>
                    <a:pt x="6" y="15"/>
                  </a:lnTo>
                  <a:lnTo>
                    <a:pt x="26" y="34"/>
                  </a:lnTo>
                  <a:lnTo>
                    <a:pt x="40" y="56"/>
                  </a:lnTo>
                  <a:lnTo>
                    <a:pt x="55" y="68"/>
                  </a:lnTo>
                  <a:lnTo>
                    <a:pt x="61" y="94"/>
                  </a:lnTo>
                  <a:lnTo>
                    <a:pt x="79" y="111"/>
                  </a:lnTo>
                  <a:lnTo>
                    <a:pt x="86" y="136"/>
                  </a:lnTo>
                  <a:lnTo>
                    <a:pt x="99" y="155"/>
                  </a:lnTo>
                  <a:lnTo>
                    <a:pt x="137" y="197"/>
                  </a:lnTo>
                  <a:lnTo>
                    <a:pt x="142" y="200"/>
                  </a:lnTo>
                  <a:lnTo>
                    <a:pt x="151" y="196"/>
                  </a:lnTo>
                  <a:lnTo>
                    <a:pt x="156" y="200"/>
                  </a:lnTo>
                  <a:lnTo>
                    <a:pt x="165" y="152"/>
                  </a:lnTo>
                  <a:lnTo>
                    <a:pt x="156" y="141"/>
                  </a:lnTo>
                  <a:lnTo>
                    <a:pt x="148" y="141"/>
                  </a:lnTo>
                  <a:lnTo>
                    <a:pt x="139" y="117"/>
                  </a:lnTo>
                  <a:lnTo>
                    <a:pt x="130" y="117"/>
                  </a:lnTo>
                  <a:lnTo>
                    <a:pt x="125" y="111"/>
                  </a:lnTo>
                  <a:lnTo>
                    <a:pt x="130" y="97"/>
                  </a:lnTo>
                  <a:lnTo>
                    <a:pt x="118" y="89"/>
                  </a:lnTo>
                  <a:lnTo>
                    <a:pt x="118" y="79"/>
                  </a:lnTo>
                  <a:lnTo>
                    <a:pt x="92" y="59"/>
                  </a:lnTo>
                  <a:lnTo>
                    <a:pt x="83" y="62"/>
                  </a:lnTo>
                  <a:lnTo>
                    <a:pt x="34" y="8"/>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3" name="Freeform 598"/>
            <p:cNvSpPr>
              <a:spLocks/>
            </p:cNvSpPr>
            <p:nvPr/>
          </p:nvSpPr>
          <p:spPr bwMode="auto">
            <a:xfrm>
              <a:off x="7088188" y="3935438"/>
              <a:ext cx="234950" cy="77787"/>
            </a:xfrm>
            <a:custGeom>
              <a:avLst/>
              <a:gdLst>
                <a:gd name="T0" fmla="*/ 0 w 132"/>
                <a:gd name="T1" fmla="*/ 2147483647 h 48"/>
                <a:gd name="T2" fmla="*/ 2147483647 w 132"/>
                <a:gd name="T3" fmla="*/ 2147483647 h 48"/>
                <a:gd name="T4" fmla="*/ 2147483647 w 132"/>
                <a:gd name="T5" fmla="*/ 2147483647 h 48"/>
                <a:gd name="T6" fmla="*/ 2147483647 w 132"/>
                <a:gd name="T7" fmla="*/ 2147483647 h 48"/>
                <a:gd name="T8" fmla="*/ 2147483647 w 132"/>
                <a:gd name="T9" fmla="*/ 2147483647 h 48"/>
                <a:gd name="T10" fmla="*/ 2147483647 w 132"/>
                <a:gd name="T11" fmla="*/ 2147483647 h 48"/>
                <a:gd name="T12" fmla="*/ 2147483647 w 132"/>
                <a:gd name="T13" fmla="*/ 2147483647 h 48"/>
                <a:gd name="T14" fmla="*/ 2147483647 w 132"/>
                <a:gd name="T15" fmla="*/ 2147483647 h 48"/>
                <a:gd name="T16" fmla="*/ 2147483647 w 132"/>
                <a:gd name="T17" fmla="*/ 2147483647 h 48"/>
                <a:gd name="T18" fmla="*/ 2147483647 w 132"/>
                <a:gd name="T19" fmla="*/ 2147483647 h 48"/>
                <a:gd name="T20" fmla="*/ 2147483647 w 132"/>
                <a:gd name="T21" fmla="*/ 2147483647 h 48"/>
                <a:gd name="T22" fmla="*/ 2147483647 w 132"/>
                <a:gd name="T23" fmla="*/ 2147483647 h 48"/>
                <a:gd name="T24" fmla="*/ 2147483647 w 132"/>
                <a:gd name="T25" fmla="*/ 2147483647 h 48"/>
                <a:gd name="T26" fmla="*/ 2147483647 w 132"/>
                <a:gd name="T27" fmla="*/ 0 h 48"/>
                <a:gd name="T28" fmla="*/ 0 w 132"/>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2"/>
                <a:gd name="T46" fmla="*/ 0 h 48"/>
                <a:gd name="T47" fmla="*/ 132 w 132"/>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2" h="48">
                  <a:moveTo>
                    <a:pt x="0" y="14"/>
                  </a:moveTo>
                  <a:lnTo>
                    <a:pt x="37" y="32"/>
                  </a:lnTo>
                  <a:lnTo>
                    <a:pt x="60" y="32"/>
                  </a:lnTo>
                  <a:lnTo>
                    <a:pt x="103" y="44"/>
                  </a:lnTo>
                  <a:lnTo>
                    <a:pt x="112" y="42"/>
                  </a:lnTo>
                  <a:lnTo>
                    <a:pt x="132" y="48"/>
                  </a:lnTo>
                  <a:lnTo>
                    <a:pt x="132" y="32"/>
                  </a:lnTo>
                  <a:lnTo>
                    <a:pt x="110" y="30"/>
                  </a:lnTo>
                  <a:lnTo>
                    <a:pt x="104" y="17"/>
                  </a:lnTo>
                  <a:lnTo>
                    <a:pt x="80" y="9"/>
                  </a:lnTo>
                  <a:lnTo>
                    <a:pt x="75" y="17"/>
                  </a:lnTo>
                  <a:lnTo>
                    <a:pt x="53" y="16"/>
                  </a:lnTo>
                  <a:lnTo>
                    <a:pt x="30" y="1"/>
                  </a:lnTo>
                  <a:lnTo>
                    <a:pt x="10" y="0"/>
                  </a:lnTo>
                  <a:lnTo>
                    <a:pt x="0" y="1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4" name="Freeform 599"/>
            <p:cNvSpPr>
              <a:spLocks/>
            </p:cNvSpPr>
            <p:nvPr/>
          </p:nvSpPr>
          <p:spPr bwMode="auto">
            <a:xfrm>
              <a:off x="7088188" y="3935438"/>
              <a:ext cx="234950" cy="77787"/>
            </a:xfrm>
            <a:custGeom>
              <a:avLst/>
              <a:gdLst>
                <a:gd name="T0" fmla="*/ 0 w 132"/>
                <a:gd name="T1" fmla="*/ 2147483647 h 48"/>
                <a:gd name="T2" fmla="*/ 2147483647 w 132"/>
                <a:gd name="T3" fmla="*/ 2147483647 h 48"/>
                <a:gd name="T4" fmla="*/ 2147483647 w 132"/>
                <a:gd name="T5" fmla="*/ 2147483647 h 48"/>
                <a:gd name="T6" fmla="*/ 2147483647 w 132"/>
                <a:gd name="T7" fmla="*/ 2147483647 h 48"/>
                <a:gd name="T8" fmla="*/ 2147483647 w 132"/>
                <a:gd name="T9" fmla="*/ 2147483647 h 48"/>
                <a:gd name="T10" fmla="*/ 2147483647 w 132"/>
                <a:gd name="T11" fmla="*/ 2147483647 h 48"/>
                <a:gd name="T12" fmla="*/ 2147483647 w 132"/>
                <a:gd name="T13" fmla="*/ 2147483647 h 48"/>
                <a:gd name="T14" fmla="*/ 2147483647 w 132"/>
                <a:gd name="T15" fmla="*/ 2147483647 h 48"/>
                <a:gd name="T16" fmla="*/ 2147483647 w 132"/>
                <a:gd name="T17" fmla="*/ 2147483647 h 48"/>
                <a:gd name="T18" fmla="*/ 2147483647 w 132"/>
                <a:gd name="T19" fmla="*/ 2147483647 h 48"/>
                <a:gd name="T20" fmla="*/ 2147483647 w 132"/>
                <a:gd name="T21" fmla="*/ 2147483647 h 48"/>
                <a:gd name="T22" fmla="*/ 2147483647 w 132"/>
                <a:gd name="T23" fmla="*/ 2147483647 h 48"/>
                <a:gd name="T24" fmla="*/ 2147483647 w 132"/>
                <a:gd name="T25" fmla="*/ 2147483647 h 48"/>
                <a:gd name="T26" fmla="*/ 2147483647 w 132"/>
                <a:gd name="T27" fmla="*/ 0 h 48"/>
                <a:gd name="T28" fmla="*/ 0 w 132"/>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2"/>
                <a:gd name="T46" fmla="*/ 0 h 48"/>
                <a:gd name="T47" fmla="*/ 132 w 132"/>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2" h="48">
                  <a:moveTo>
                    <a:pt x="0" y="14"/>
                  </a:moveTo>
                  <a:lnTo>
                    <a:pt x="37" y="32"/>
                  </a:lnTo>
                  <a:lnTo>
                    <a:pt x="60" y="32"/>
                  </a:lnTo>
                  <a:lnTo>
                    <a:pt x="103" y="44"/>
                  </a:lnTo>
                  <a:lnTo>
                    <a:pt x="112" y="42"/>
                  </a:lnTo>
                  <a:lnTo>
                    <a:pt x="132" y="48"/>
                  </a:lnTo>
                  <a:lnTo>
                    <a:pt x="132" y="32"/>
                  </a:lnTo>
                  <a:lnTo>
                    <a:pt x="110" y="30"/>
                  </a:lnTo>
                  <a:lnTo>
                    <a:pt x="104" y="17"/>
                  </a:lnTo>
                  <a:lnTo>
                    <a:pt x="80" y="9"/>
                  </a:lnTo>
                  <a:lnTo>
                    <a:pt x="75" y="17"/>
                  </a:lnTo>
                  <a:lnTo>
                    <a:pt x="53" y="16"/>
                  </a:lnTo>
                  <a:lnTo>
                    <a:pt x="30" y="1"/>
                  </a:lnTo>
                  <a:lnTo>
                    <a:pt x="10" y="0"/>
                  </a:lnTo>
                  <a:lnTo>
                    <a:pt x="0" y="1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5" name="Freeform 600"/>
            <p:cNvSpPr>
              <a:spLocks/>
            </p:cNvSpPr>
            <p:nvPr/>
          </p:nvSpPr>
          <p:spPr bwMode="auto">
            <a:xfrm>
              <a:off x="7323138" y="3995763"/>
              <a:ext cx="33337" cy="17462"/>
            </a:xfrm>
            <a:custGeom>
              <a:avLst/>
              <a:gdLst>
                <a:gd name="T0" fmla="*/ 0 w 18"/>
                <a:gd name="T1" fmla="*/ 2147483647 h 11"/>
                <a:gd name="T2" fmla="*/ 2147483647 w 18"/>
                <a:gd name="T3" fmla="*/ 2147483647 h 11"/>
                <a:gd name="T4" fmla="*/ 2147483647 w 18"/>
                <a:gd name="T5" fmla="*/ 2147483647 h 11"/>
                <a:gd name="T6" fmla="*/ 2147483647 w 18"/>
                <a:gd name="T7" fmla="*/ 0 h 11"/>
                <a:gd name="T8" fmla="*/ 0 w 18"/>
                <a:gd name="T9" fmla="*/ 2147483647 h 11"/>
                <a:gd name="T10" fmla="*/ 0 60000 65536"/>
                <a:gd name="T11" fmla="*/ 0 60000 65536"/>
                <a:gd name="T12" fmla="*/ 0 60000 65536"/>
                <a:gd name="T13" fmla="*/ 0 60000 65536"/>
                <a:gd name="T14" fmla="*/ 0 60000 65536"/>
                <a:gd name="T15" fmla="*/ 0 w 18"/>
                <a:gd name="T16" fmla="*/ 0 h 11"/>
                <a:gd name="T17" fmla="*/ 18 w 18"/>
                <a:gd name="T18" fmla="*/ 11 h 11"/>
              </a:gdLst>
              <a:ahLst/>
              <a:cxnLst>
                <a:cxn ang="T10">
                  <a:pos x="T0" y="T1"/>
                </a:cxn>
                <a:cxn ang="T11">
                  <a:pos x="T2" y="T3"/>
                </a:cxn>
                <a:cxn ang="T12">
                  <a:pos x="T4" y="T5"/>
                </a:cxn>
                <a:cxn ang="T13">
                  <a:pos x="T6" y="T7"/>
                </a:cxn>
                <a:cxn ang="T14">
                  <a:pos x="T8" y="T9"/>
                </a:cxn>
              </a:cxnLst>
              <a:rect l="T15" t="T16" r="T17" b="T18"/>
              <a:pathLst>
                <a:path w="18" h="11">
                  <a:moveTo>
                    <a:pt x="0" y="4"/>
                  </a:moveTo>
                  <a:lnTo>
                    <a:pt x="10" y="11"/>
                  </a:lnTo>
                  <a:lnTo>
                    <a:pt x="18" y="4"/>
                  </a:lnTo>
                  <a:lnTo>
                    <a:pt x="13" y="0"/>
                  </a:lnTo>
                  <a:lnTo>
                    <a:pt x="0" y="4"/>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6" name="Freeform 601"/>
            <p:cNvSpPr>
              <a:spLocks/>
            </p:cNvSpPr>
            <p:nvPr/>
          </p:nvSpPr>
          <p:spPr bwMode="auto">
            <a:xfrm>
              <a:off x="7323138" y="3995763"/>
              <a:ext cx="33337" cy="17462"/>
            </a:xfrm>
            <a:custGeom>
              <a:avLst/>
              <a:gdLst>
                <a:gd name="T0" fmla="*/ 0 w 18"/>
                <a:gd name="T1" fmla="*/ 2147483647 h 11"/>
                <a:gd name="T2" fmla="*/ 2147483647 w 18"/>
                <a:gd name="T3" fmla="*/ 2147483647 h 11"/>
                <a:gd name="T4" fmla="*/ 2147483647 w 18"/>
                <a:gd name="T5" fmla="*/ 2147483647 h 11"/>
                <a:gd name="T6" fmla="*/ 2147483647 w 18"/>
                <a:gd name="T7" fmla="*/ 0 h 11"/>
                <a:gd name="T8" fmla="*/ 0 w 18"/>
                <a:gd name="T9" fmla="*/ 2147483647 h 11"/>
                <a:gd name="T10" fmla="*/ 0 60000 65536"/>
                <a:gd name="T11" fmla="*/ 0 60000 65536"/>
                <a:gd name="T12" fmla="*/ 0 60000 65536"/>
                <a:gd name="T13" fmla="*/ 0 60000 65536"/>
                <a:gd name="T14" fmla="*/ 0 60000 65536"/>
                <a:gd name="T15" fmla="*/ 0 w 18"/>
                <a:gd name="T16" fmla="*/ 0 h 11"/>
                <a:gd name="T17" fmla="*/ 18 w 18"/>
                <a:gd name="T18" fmla="*/ 11 h 11"/>
              </a:gdLst>
              <a:ahLst/>
              <a:cxnLst>
                <a:cxn ang="T10">
                  <a:pos x="T0" y="T1"/>
                </a:cxn>
                <a:cxn ang="T11">
                  <a:pos x="T2" y="T3"/>
                </a:cxn>
                <a:cxn ang="T12">
                  <a:pos x="T4" y="T5"/>
                </a:cxn>
                <a:cxn ang="T13">
                  <a:pos x="T6" y="T7"/>
                </a:cxn>
                <a:cxn ang="T14">
                  <a:pos x="T8" y="T9"/>
                </a:cxn>
              </a:cxnLst>
              <a:rect l="T15" t="T16" r="T17" b="T18"/>
              <a:pathLst>
                <a:path w="18" h="11">
                  <a:moveTo>
                    <a:pt x="0" y="4"/>
                  </a:moveTo>
                  <a:lnTo>
                    <a:pt x="10" y="11"/>
                  </a:lnTo>
                  <a:lnTo>
                    <a:pt x="18" y="4"/>
                  </a:lnTo>
                  <a:lnTo>
                    <a:pt x="13" y="0"/>
                  </a:lnTo>
                  <a:lnTo>
                    <a:pt x="0" y="4"/>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7" name="Freeform 602"/>
            <p:cNvSpPr>
              <a:spLocks/>
            </p:cNvSpPr>
            <p:nvPr/>
          </p:nvSpPr>
          <p:spPr bwMode="auto">
            <a:xfrm>
              <a:off x="7366000" y="3998938"/>
              <a:ext cx="203200" cy="26987"/>
            </a:xfrm>
            <a:custGeom>
              <a:avLst/>
              <a:gdLst>
                <a:gd name="T0" fmla="*/ 0 w 115"/>
                <a:gd name="T1" fmla="*/ 2147483647 h 19"/>
                <a:gd name="T2" fmla="*/ 2147483647 w 115"/>
                <a:gd name="T3" fmla="*/ 2147483647 h 19"/>
                <a:gd name="T4" fmla="*/ 2147483647 w 115"/>
                <a:gd name="T5" fmla="*/ 2147483647 h 19"/>
                <a:gd name="T6" fmla="*/ 2147483647 w 115"/>
                <a:gd name="T7" fmla="*/ 2147483647 h 19"/>
                <a:gd name="T8" fmla="*/ 2147483647 w 115"/>
                <a:gd name="T9" fmla="*/ 2147483647 h 19"/>
                <a:gd name="T10" fmla="*/ 2147483647 w 115"/>
                <a:gd name="T11" fmla="*/ 2147483647 h 19"/>
                <a:gd name="T12" fmla="*/ 2147483647 w 115"/>
                <a:gd name="T13" fmla="*/ 2147483647 h 19"/>
                <a:gd name="T14" fmla="*/ 2147483647 w 115"/>
                <a:gd name="T15" fmla="*/ 2147483647 h 19"/>
                <a:gd name="T16" fmla="*/ 2147483647 w 115"/>
                <a:gd name="T17" fmla="*/ 2147483647 h 19"/>
                <a:gd name="T18" fmla="*/ 2147483647 w 115"/>
                <a:gd name="T19" fmla="*/ 0 h 19"/>
                <a:gd name="T20" fmla="*/ 2147483647 w 115"/>
                <a:gd name="T21" fmla="*/ 2147483647 h 19"/>
                <a:gd name="T22" fmla="*/ 2147483647 w 115"/>
                <a:gd name="T23" fmla="*/ 2147483647 h 19"/>
                <a:gd name="T24" fmla="*/ 2147483647 w 115"/>
                <a:gd name="T25" fmla="*/ 2147483647 h 19"/>
                <a:gd name="T26" fmla="*/ 0 w 115"/>
                <a:gd name="T27" fmla="*/ 2147483647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19"/>
                <a:gd name="T44" fmla="*/ 115 w 115"/>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19">
                  <a:moveTo>
                    <a:pt x="0" y="16"/>
                  </a:moveTo>
                  <a:lnTo>
                    <a:pt x="16" y="19"/>
                  </a:lnTo>
                  <a:lnTo>
                    <a:pt x="53" y="9"/>
                  </a:lnTo>
                  <a:lnTo>
                    <a:pt x="90" y="13"/>
                  </a:lnTo>
                  <a:lnTo>
                    <a:pt x="115" y="5"/>
                  </a:lnTo>
                  <a:lnTo>
                    <a:pt x="104" y="3"/>
                  </a:lnTo>
                  <a:lnTo>
                    <a:pt x="95" y="10"/>
                  </a:lnTo>
                  <a:lnTo>
                    <a:pt x="68" y="3"/>
                  </a:lnTo>
                  <a:lnTo>
                    <a:pt x="53" y="9"/>
                  </a:lnTo>
                  <a:lnTo>
                    <a:pt x="26" y="0"/>
                  </a:lnTo>
                  <a:lnTo>
                    <a:pt x="31" y="8"/>
                  </a:lnTo>
                  <a:lnTo>
                    <a:pt x="8" y="3"/>
                  </a:lnTo>
                  <a:lnTo>
                    <a:pt x="1" y="6"/>
                  </a:lnTo>
                  <a:lnTo>
                    <a:pt x="0" y="1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8" name="Freeform 603"/>
            <p:cNvSpPr>
              <a:spLocks/>
            </p:cNvSpPr>
            <p:nvPr/>
          </p:nvSpPr>
          <p:spPr bwMode="auto">
            <a:xfrm>
              <a:off x="7366000" y="3998938"/>
              <a:ext cx="203200" cy="26987"/>
            </a:xfrm>
            <a:custGeom>
              <a:avLst/>
              <a:gdLst>
                <a:gd name="T0" fmla="*/ 0 w 115"/>
                <a:gd name="T1" fmla="*/ 2147483647 h 19"/>
                <a:gd name="T2" fmla="*/ 2147483647 w 115"/>
                <a:gd name="T3" fmla="*/ 2147483647 h 19"/>
                <a:gd name="T4" fmla="*/ 2147483647 w 115"/>
                <a:gd name="T5" fmla="*/ 2147483647 h 19"/>
                <a:gd name="T6" fmla="*/ 2147483647 w 115"/>
                <a:gd name="T7" fmla="*/ 2147483647 h 19"/>
                <a:gd name="T8" fmla="*/ 2147483647 w 115"/>
                <a:gd name="T9" fmla="*/ 2147483647 h 19"/>
                <a:gd name="T10" fmla="*/ 2147483647 w 115"/>
                <a:gd name="T11" fmla="*/ 2147483647 h 19"/>
                <a:gd name="T12" fmla="*/ 2147483647 w 115"/>
                <a:gd name="T13" fmla="*/ 2147483647 h 19"/>
                <a:gd name="T14" fmla="*/ 2147483647 w 115"/>
                <a:gd name="T15" fmla="*/ 2147483647 h 19"/>
                <a:gd name="T16" fmla="*/ 2147483647 w 115"/>
                <a:gd name="T17" fmla="*/ 2147483647 h 19"/>
                <a:gd name="T18" fmla="*/ 2147483647 w 115"/>
                <a:gd name="T19" fmla="*/ 0 h 19"/>
                <a:gd name="T20" fmla="*/ 2147483647 w 115"/>
                <a:gd name="T21" fmla="*/ 2147483647 h 19"/>
                <a:gd name="T22" fmla="*/ 2147483647 w 115"/>
                <a:gd name="T23" fmla="*/ 2147483647 h 19"/>
                <a:gd name="T24" fmla="*/ 2147483647 w 115"/>
                <a:gd name="T25" fmla="*/ 2147483647 h 19"/>
                <a:gd name="T26" fmla="*/ 0 w 115"/>
                <a:gd name="T27" fmla="*/ 2147483647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19"/>
                <a:gd name="T44" fmla="*/ 115 w 115"/>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19">
                  <a:moveTo>
                    <a:pt x="0" y="16"/>
                  </a:moveTo>
                  <a:lnTo>
                    <a:pt x="16" y="19"/>
                  </a:lnTo>
                  <a:lnTo>
                    <a:pt x="53" y="9"/>
                  </a:lnTo>
                  <a:lnTo>
                    <a:pt x="90" y="13"/>
                  </a:lnTo>
                  <a:lnTo>
                    <a:pt x="115" y="5"/>
                  </a:lnTo>
                  <a:lnTo>
                    <a:pt x="104" y="3"/>
                  </a:lnTo>
                  <a:lnTo>
                    <a:pt x="95" y="10"/>
                  </a:lnTo>
                  <a:lnTo>
                    <a:pt x="68" y="3"/>
                  </a:lnTo>
                  <a:lnTo>
                    <a:pt x="53" y="9"/>
                  </a:lnTo>
                  <a:lnTo>
                    <a:pt x="26" y="0"/>
                  </a:lnTo>
                  <a:lnTo>
                    <a:pt x="31" y="8"/>
                  </a:lnTo>
                  <a:lnTo>
                    <a:pt x="8" y="3"/>
                  </a:lnTo>
                  <a:lnTo>
                    <a:pt x="1" y="6"/>
                  </a:lnTo>
                  <a:lnTo>
                    <a:pt x="0" y="1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49" name="Freeform 604"/>
            <p:cNvSpPr>
              <a:spLocks/>
            </p:cNvSpPr>
            <p:nvPr/>
          </p:nvSpPr>
          <p:spPr bwMode="auto">
            <a:xfrm>
              <a:off x="7588250" y="3998938"/>
              <a:ext cx="25400" cy="6350"/>
            </a:xfrm>
            <a:custGeom>
              <a:avLst/>
              <a:gdLst>
                <a:gd name="T0" fmla="*/ 0 w 14"/>
                <a:gd name="T1" fmla="*/ 2147483647 h 6"/>
                <a:gd name="T2" fmla="*/ 2147483647 w 14"/>
                <a:gd name="T3" fmla="*/ 2147483647 h 6"/>
                <a:gd name="T4" fmla="*/ 2147483647 w 14"/>
                <a:gd name="T5" fmla="*/ 0 h 6"/>
                <a:gd name="T6" fmla="*/ 0 w 14"/>
                <a:gd name="T7" fmla="*/ 2147483647 h 6"/>
                <a:gd name="T8" fmla="*/ 0 60000 65536"/>
                <a:gd name="T9" fmla="*/ 0 60000 65536"/>
                <a:gd name="T10" fmla="*/ 0 60000 65536"/>
                <a:gd name="T11" fmla="*/ 0 60000 65536"/>
                <a:gd name="T12" fmla="*/ 0 w 14"/>
                <a:gd name="T13" fmla="*/ 0 h 6"/>
                <a:gd name="T14" fmla="*/ 14 w 14"/>
                <a:gd name="T15" fmla="*/ 6 h 6"/>
              </a:gdLst>
              <a:ahLst/>
              <a:cxnLst>
                <a:cxn ang="T8">
                  <a:pos x="T0" y="T1"/>
                </a:cxn>
                <a:cxn ang="T9">
                  <a:pos x="T2" y="T3"/>
                </a:cxn>
                <a:cxn ang="T10">
                  <a:pos x="T4" y="T5"/>
                </a:cxn>
                <a:cxn ang="T11">
                  <a:pos x="T6" y="T7"/>
                </a:cxn>
              </a:cxnLst>
              <a:rect l="T12" t="T13" r="T14" b="T15"/>
              <a:pathLst>
                <a:path w="14" h="6">
                  <a:moveTo>
                    <a:pt x="0" y="6"/>
                  </a:moveTo>
                  <a:lnTo>
                    <a:pt x="14" y="3"/>
                  </a:lnTo>
                  <a:lnTo>
                    <a:pt x="4" y="0"/>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0" name="Freeform 605"/>
            <p:cNvSpPr>
              <a:spLocks/>
            </p:cNvSpPr>
            <p:nvPr/>
          </p:nvSpPr>
          <p:spPr bwMode="auto">
            <a:xfrm>
              <a:off x="7588250" y="3998938"/>
              <a:ext cx="25400" cy="6350"/>
            </a:xfrm>
            <a:custGeom>
              <a:avLst/>
              <a:gdLst>
                <a:gd name="T0" fmla="*/ 0 w 14"/>
                <a:gd name="T1" fmla="*/ 2147483647 h 6"/>
                <a:gd name="T2" fmla="*/ 2147483647 w 14"/>
                <a:gd name="T3" fmla="*/ 2147483647 h 6"/>
                <a:gd name="T4" fmla="*/ 2147483647 w 14"/>
                <a:gd name="T5" fmla="*/ 0 h 6"/>
                <a:gd name="T6" fmla="*/ 0 w 14"/>
                <a:gd name="T7" fmla="*/ 2147483647 h 6"/>
                <a:gd name="T8" fmla="*/ 0 60000 65536"/>
                <a:gd name="T9" fmla="*/ 0 60000 65536"/>
                <a:gd name="T10" fmla="*/ 0 60000 65536"/>
                <a:gd name="T11" fmla="*/ 0 60000 65536"/>
                <a:gd name="T12" fmla="*/ 0 w 14"/>
                <a:gd name="T13" fmla="*/ 0 h 6"/>
                <a:gd name="T14" fmla="*/ 14 w 14"/>
                <a:gd name="T15" fmla="*/ 6 h 6"/>
              </a:gdLst>
              <a:ahLst/>
              <a:cxnLst>
                <a:cxn ang="T8">
                  <a:pos x="T0" y="T1"/>
                </a:cxn>
                <a:cxn ang="T9">
                  <a:pos x="T2" y="T3"/>
                </a:cxn>
                <a:cxn ang="T10">
                  <a:pos x="T4" y="T5"/>
                </a:cxn>
                <a:cxn ang="T11">
                  <a:pos x="T6" y="T7"/>
                </a:cxn>
              </a:cxnLst>
              <a:rect l="T12" t="T13" r="T14" b="T15"/>
              <a:pathLst>
                <a:path w="14" h="6">
                  <a:moveTo>
                    <a:pt x="0" y="6"/>
                  </a:moveTo>
                  <a:lnTo>
                    <a:pt x="14" y="3"/>
                  </a:lnTo>
                  <a:lnTo>
                    <a:pt x="4" y="0"/>
                  </a:lnTo>
                  <a:lnTo>
                    <a:pt x="0"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1" name="Freeform 606"/>
            <p:cNvSpPr>
              <a:spLocks/>
            </p:cNvSpPr>
            <p:nvPr/>
          </p:nvSpPr>
          <p:spPr bwMode="auto">
            <a:xfrm>
              <a:off x="7632700" y="3984650"/>
              <a:ext cx="17463" cy="7938"/>
            </a:xfrm>
            <a:custGeom>
              <a:avLst/>
              <a:gdLst>
                <a:gd name="T0" fmla="*/ 0 w 11"/>
                <a:gd name="T1" fmla="*/ 2147483647 h 6"/>
                <a:gd name="T2" fmla="*/ 2147483647 w 11"/>
                <a:gd name="T3" fmla="*/ 2147483647 h 6"/>
                <a:gd name="T4" fmla="*/ 2147483647 w 11"/>
                <a:gd name="T5" fmla="*/ 0 h 6"/>
                <a:gd name="T6" fmla="*/ 2147483647 w 11"/>
                <a:gd name="T7" fmla="*/ 0 h 6"/>
                <a:gd name="T8" fmla="*/ 0 w 11"/>
                <a:gd name="T9" fmla="*/ 2147483647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0" y="6"/>
                  </a:moveTo>
                  <a:lnTo>
                    <a:pt x="8" y="6"/>
                  </a:lnTo>
                  <a:lnTo>
                    <a:pt x="11" y="0"/>
                  </a:lnTo>
                  <a:lnTo>
                    <a:pt x="2" y="0"/>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2" name="Freeform 607"/>
            <p:cNvSpPr>
              <a:spLocks/>
            </p:cNvSpPr>
            <p:nvPr/>
          </p:nvSpPr>
          <p:spPr bwMode="auto">
            <a:xfrm>
              <a:off x="7632700" y="3984650"/>
              <a:ext cx="17463" cy="7938"/>
            </a:xfrm>
            <a:custGeom>
              <a:avLst/>
              <a:gdLst>
                <a:gd name="T0" fmla="*/ 0 w 11"/>
                <a:gd name="T1" fmla="*/ 2147483647 h 6"/>
                <a:gd name="T2" fmla="*/ 2147483647 w 11"/>
                <a:gd name="T3" fmla="*/ 2147483647 h 6"/>
                <a:gd name="T4" fmla="*/ 2147483647 w 11"/>
                <a:gd name="T5" fmla="*/ 0 h 6"/>
                <a:gd name="T6" fmla="*/ 2147483647 w 11"/>
                <a:gd name="T7" fmla="*/ 0 h 6"/>
                <a:gd name="T8" fmla="*/ 0 w 11"/>
                <a:gd name="T9" fmla="*/ 2147483647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0" y="6"/>
                  </a:moveTo>
                  <a:lnTo>
                    <a:pt x="8" y="6"/>
                  </a:lnTo>
                  <a:lnTo>
                    <a:pt x="11" y="0"/>
                  </a:lnTo>
                  <a:lnTo>
                    <a:pt x="2" y="0"/>
                  </a:lnTo>
                  <a:lnTo>
                    <a:pt x="0"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3" name="Freeform 608"/>
            <p:cNvSpPr>
              <a:spLocks/>
            </p:cNvSpPr>
            <p:nvPr/>
          </p:nvSpPr>
          <p:spPr bwMode="auto">
            <a:xfrm>
              <a:off x="7446963" y="4035450"/>
              <a:ext cx="44450" cy="23813"/>
            </a:xfrm>
            <a:custGeom>
              <a:avLst/>
              <a:gdLst>
                <a:gd name="T0" fmla="*/ 0 w 26"/>
                <a:gd name="T1" fmla="*/ 0 h 16"/>
                <a:gd name="T2" fmla="*/ 2147483647 w 26"/>
                <a:gd name="T3" fmla="*/ 2147483647 h 16"/>
                <a:gd name="T4" fmla="*/ 2147483647 w 26"/>
                <a:gd name="T5" fmla="*/ 2147483647 h 16"/>
                <a:gd name="T6" fmla="*/ 2147483647 w 26"/>
                <a:gd name="T7" fmla="*/ 2147483647 h 16"/>
                <a:gd name="T8" fmla="*/ 2147483647 w 26"/>
                <a:gd name="T9" fmla="*/ 0 h 16"/>
                <a:gd name="T10" fmla="*/ 0 w 26"/>
                <a:gd name="T11" fmla="*/ 0 h 16"/>
                <a:gd name="T12" fmla="*/ 0 60000 65536"/>
                <a:gd name="T13" fmla="*/ 0 60000 65536"/>
                <a:gd name="T14" fmla="*/ 0 60000 65536"/>
                <a:gd name="T15" fmla="*/ 0 60000 65536"/>
                <a:gd name="T16" fmla="*/ 0 60000 65536"/>
                <a:gd name="T17" fmla="*/ 0 60000 65536"/>
                <a:gd name="T18" fmla="*/ 0 w 26"/>
                <a:gd name="T19" fmla="*/ 0 h 16"/>
                <a:gd name="T20" fmla="*/ 26 w 2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6" h="16">
                  <a:moveTo>
                    <a:pt x="0" y="0"/>
                  </a:moveTo>
                  <a:lnTo>
                    <a:pt x="1" y="5"/>
                  </a:lnTo>
                  <a:lnTo>
                    <a:pt x="19" y="16"/>
                  </a:lnTo>
                  <a:lnTo>
                    <a:pt x="26" y="11"/>
                  </a:lnTo>
                  <a:lnTo>
                    <a:pt x="14"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4" name="Freeform 609"/>
            <p:cNvSpPr>
              <a:spLocks/>
            </p:cNvSpPr>
            <p:nvPr/>
          </p:nvSpPr>
          <p:spPr bwMode="auto">
            <a:xfrm>
              <a:off x="7446963" y="4035450"/>
              <a:ext cx="44450" cy="23813"/>
            </a:xfrm>
            <a:custGeom>
              <a:avLst/>
              <a:gdLst>
                <a:gd name="T0" fmla="*/ 0 w 26"/>
                <a:gd name="T1" fmla="*/ 0 h 16"/>
                <a:gd name="T2" fmla="*/ 2147483647 w 26"/>
                <a:gd name="T3" fmla="*/ 2147483647 h 16"/>
                <a:gd name="T4" fmla="*/ 2147483647 w 26"/>
                <a:gd name="T5" fmla="*/ 2147483647 h 16"/>
                <a:gd name="T6" fmla="*/ 2147483647 w 26"/>
                <a:gd name="T7" fmla="*/ 2147483647 h 16"/>
                <a:gd name="T8" fmla="*/ 2147483647 w 26"/>
                <a:gd name="T9" fmla="*/ 0 h 16"/>
                <a:gd name="T10" fmla="*/ 0 w 26"/>
                <a:gd name="T11" fmla="*/ 0 h 16"/>
                <a:gd name="T12" fmla="*/ 0 60000 65536"/>
                <a:gd name="T13" fmla="*/ 0 60000 65536"/>
                <a:gd name="T14" fmla="*/ 0 60000 65536"/>
                <a:gd name="T15" fmla="*/ 0 60000 65536"/>
                <a:gd name="T16" fmla="*/ 0 60000 65536"/>
                <a:gd name="T17" fmla="*/ 0 60000 65536"/>
                <a:gd name="T18" fmla="*/ 0 w 26"/>
                <a:gd name="T19" fmla="*/ 0 h 16"/>
                <a:gd name="T20" fmla="*/ 26 w 2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6" h="16">
                  <a:moveTo>
                    <a:pt x="0" y="0"/>
                  </a:moveTo>
                  <a:lnTo>
                    <a:pt x="1" y="5"/>
                  </a:lnTo>
                  <a:lnTo>
                    <a:pt x="19" y="16"/>
                  </a:lnTo>
                  <a:lnTo>
                    <a:pt x="26" y="11"/>
                  </a:lnTo>
                  <a:lnTo>
                    <a:pt x="14" y="0"/>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5" name="Freeform 610"/>
            <p:cNvSpPr>
              <a:spLocks/>
            </p:cNvSpPr>
            <p:nvPr/>
          </p:nvSpPr>
          <p:spPr bwMode="auto">
            <a:xfrm>
              <a:off x="7772400" y="3971950"/>
              <a:ext cx="14288" cy="20638"/>
            </a:xfrm>
            <a:custGeom>
              <a:avLst/>
              <a:gdLst>
                <a:gd name="T0" fmla="*/ 0 w 9"/>
                <a:gd name="T1" fmla="*/ 2147483647 h 13"/>
                <a:gd name="T2" fmla="*/ 2147483647 w 9"/>
                <a:gd name="T3" fmla="*/ 2147483647 h 13"/>
                <a:gd name="T4" fmla="*/ 2147483647 w 9"/>
                <a:gd name="T5" fmla="*/ 0 h 13"/>
                <a:gd name="T6" fmla="*/ 0 w 9"/>
                <a:gd name="T7" fmla="*/ 2147483647 h 13"/>
                <a:gd name="T8" fmla="*/ 0 60000 65536"/>
                <a:gd name="T9" fmla="*/ 0 60000 65536"/>
                <a:gd name="T10" fmla="*/ 0 60000 65536"/>
                <a:gd name="T11" fmla="*/ 0 60000 65536"/>
                <a:gd name="T12" fmla="*/ 0 w 9"/>
                <a:gd name="T13" fmla="*/ 0 h 13"/>
                <a:gd name="T14" fmla="*/ 9 w 9"/>
                <a:gd name="T15" fmla="*/ 13 h 13"/>
              </a:gdLst>
              <a:ahLst/>
              <a:cxnLst>
                <a:cxn ang="T8">
                  <a:pos x="T0" y="T1"/>
                </a:cxn>
                <a:cxn ang="T9">
                  <a:pos x="T2" y="T3"/>
                </a:cxn>
                <a:cxn ang="T10">
                  <a:pos x="T4" y="T5"/>
                </a:cxn>
                <a:cxn ang="T11">
                  <a:pos x="T6" y="T7"/>
                </a:cxn>
              </a:cxnLst>
              <a:rect l="T12" t="T13" r="T14" b="T15"/>
              <a:pathLst>
                <a:path w="9" h="13">
                  <a:moveTo>
                    <a:pt x="0" y="13"/>
                  </a:moveTo>
                  <a:lnTo>
                    <a:pt x="7" y="7"/>
                  </a:lnTo>
                  <a:lnTo>
                    <a:pt x="9" y="0"/>
                  </a:lnTo>
                  <a:lnTo>
                    <a:pt x="0" y="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6" name="Freeform 611"/>
            <p:cNvSpPr>
              <a:spLocks/>
            </p:cNvSpPr>
            <p:nvPr/>
          </p:nvSpPr>
          <p:spPr bwMode="auto">
            <a:xfrm>
              <a:off x="7772400" y="3971950"/>
              <a:ext cx="14288" cy="20638"/>
            </a:xfrm>
            <a:custGeom>
              <a:avLst/>
              <a:gdLst>
                <a:gd name="T0" fmla="*/ 0 w 9"/>
                <a:gd name="T1" fmla="*/ 2147483647 h 13"/>
                <a:gd name="T2" fmla="*/ 2147483647 w 9"/>
                <a:gd name="T3" fmla="*/ 2147483647 h 13"/>
                <a:gd name="T4" fmla="*/ 2147483647 w 9"/>
                <a:gd name="T5" fmla="*/ 0 h 13"/>
                <a:gd name="T6" fmla="*/ 0 w 9"/>
                <a:gd name="T7" fmla="*/ 2147483647 h 13"/>
                <a:gd name="T8" fmla="*/ 0 60000 65536"/>
                <a:gd name="T9" fmla="*/ 0 60000 65536"/>
                <a:gd name="T10" fmla="*/ 0 60000 65536"/>
                <a:gd name="T11" fmla="*/ 0 60000 65536"/>
                <a:gd name="T12" fmla="*/ 0 w 9"/>
                <a:gd name="T13" fmla="*/ 0 h 13"/>
                <a:gd name="T14" fmla="*/ 9 w 9"/>
                <a:gd name="T15" fmla="*/ 13 h 13"/>
              </a:gdLst>
              <a:ahLst/>
              <a:cxnLst>
                <a:cxn ang="T8">
                  <a:pos x="T0" y="T1"/>
                </a:cxn>
                <a:cxn ang="T9">
                  <a:pos x="T2" y="T3"/>
                </a:cxn>
                <a:cxn ang="T10">
                  <a:pos x="T4" y="T5"/>
                </a:cxn>
                <a:cxn ang="T11">
                  <a:pos x="T6" y="T7"/>
                </a:cxn>
              </a:cxnLst>
              <a:rect l="T12" t="T13" r="T14" b="T15"/>
              <a:pathLst>
                <a:path w="9" h="13">
                  <a:moveTo>
                    <a:pt x="0" y="13"/>
                  </a:moveTo>
                  <a:lnTo>
                    <a:pt x="7" y="7"/>
                  </a:lnTo>
                  <a:lnTo>
                    <a:pt x="9" y="0"/>
                  </a:lnTo>
                  <a:lnTo>
                    <a:pt x="0" y="1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7" name="Freeform 612"/>
            <p:cNvSpPr>
              <a:spLocks/>
            </p:cNvSpPr>
            <p:nvPr/>
          </p:nvSpPr>
          <p:spPr bwMode="auto">
            <a:xfrm>
              <a:off x="7853363" y="3927500"/>
              <a:ext cx="14287" cy="39688"/>
            </a:xfrm>
            <a:custGeom>
              <a:avLst/>
              <a:gdLst>
                <a:gd name="T0" fmla="*/ 0 w 8"/>
                <a:gd name="T1" fmla="*/ 2147483647 h 26"/>
                <a:gd name="T2" fmla="*/ 2147483647 w 8"/>
                <a:gd name="T3" fmla="*/ 2147483647 h 26"/>
                <a:gd name="T4" fmla="*/ 2147483647 w 8"/>
                <a:gd name="T5" fmla="*/ 0 h 26"/>
                <a:gd name="T6" fmla="*/ 0 w 8"/>
                <a:gd name="T7" fmla="*/ 2147483647 h 26"/>
                <a:gd name="T8" fmla="*/ 0 60000 65536"/>
                <a:gd name="T9" fmla="*/ 0 60000 65536"/>
                <a:gd name="T10" fmla="*/ 0 60000 65536"/>
                <a:gd name="T11" fmla="*/ 0 60000 65536"/>
                <a:gd name="T12" fmla="*/ 0 w 8"/>
                <a:gd name="T13" fmla="*/ 0 h 26"/>
                <a:gd name="T14" fmla="*/ 8 w 8"/>
                <a:gd name="T15" fmla="*/ 26 h 26"/>
              </a:gdLst>
              <a:ahLst/>
              <a:cxnLst>
                <a:cxn ang="T8">
                  <a:pos x="T0" y="T1"/>
                </a:cxn>
                <a:cxn ang="T9">
                  <a:pos x="T2" y="T3"/>
                </a:cxn>
                <a:cxn ang="T10">
                  <a:pos x="T4" y="T5"/>
                </a:cxn>
                <a:cxn ang="T11">
                  <a:pos x="T6" y="T7"/>
                </a:cxn>
              </a:cxnLst>
              <a:rect l="T12" t="T13" r="T14" b="T15"/>
              <a:pathLst>
                <a:path w="8" h="26">
                  <a:moveTo>
                    <a:pt x="0" y="26"/>
                  </a:moveTo>
                  <a:lnTo>
                    <a:pt x="8" y="8"/>
                  </a:lnTo>
                  <a:lnTo>
                    <a:pt x="7" y="0"/>
                  </a:lnTo>
                  <a:lnTo>
                    <a:pt x="0" y="2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8" name="Freeform 613"/>
            <p:cNvSpPr>
              <a:spLocks/>
            </p:cNvSpPr>
            <p:nvPr/>
          </p:nvSpPr>
          <p:spPr bwMode="auto">
            <a:xfrm>
              <a:off x="7853363" y="3927500"/>
              <a:ext cx="14287" cy="39688"/>
            </a:xfrm>
            <a:custGeom>
              <a:avLst/>
              <a:gdLst>
                <a:gd name="T0" fmla="*/ 0 w 8"/>
                <a:gd name="T1" fmla="*/ 2147483647 h 26"/>
                <a:gd name="T2" fmla="*/ 2147483647 w 8"/>
                <a:gd name="T3" fmla="*/ 2147483647 h 26"/>
                <a:gd name="T4" fmla="*/ 2147483647 w 8"/>
                <a:gd name="T5" fmla="*/ 0 h 26"/>
                <a:gd name="T6" fmla="*/ 0 w 8"/>
                <a:gd name="T7" fmla="*/ 2147483647 h 26"/>
                <a:gd name="T8" fmla="*/ 0 60000 65536"/>
                <a:gd name="T9" fmla="*/ 0 60000 65536"/>
                <a:gd name="T10" fmla="*/ 0 60000 65536"/>
                <a:gd name="T11" fmla="*/ 0 60000 65536"/>
                <a:gd name="T12" fmla="*/ 0 w 8"/>
                <a:gd name="T13" fmla="*/ 0 h 26"/>
                <a:gd name="T14" fmla="*/ 8 w 8"/>
                <a:gd name="T15" fmla="*/ 26 h 26"/>
              </a:gdLst>
              <a:ahLst/>
              <a:cxnLst>
                <a:cxn ang="T8">
                  <a:pos x="T0" y="T1"/>
                </a:cxn>
                <a:cxn ang="T9">
                  <a:pos x="T2" y="T3"/>
                </a:cxn>
                <a:cxn ang="T10">
                  <a:pos x="T4" y="T5"/>
                </a:cxn>
                <a:cxn ang="T11">
                  <a:pos x="T6" y="T7"/>
                </a:cxn>
              </a:cxnLst>
              <a:rect l="T12" t="T13" r="T14" b="T15"/>
              <a:pathLst>
                <a:path w="8" h="26">
                  <a:moveTo>
                    <a:pt x="0" y="26"/>
                  </a:moveTo>
                  <a:lnTo>
                    <a:pt x="8" y="8"/>
                  </a:lnTo>
                  <a:lnTo>
                    <a:pt x="7" y="0"/>
                  </a:lnTo>
                  <a:lnTo>
                    <a:pt x="0" y="2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59" name="Freeform 614"/>
            <p:cNvSpPr>
              <a:spLocks/>
            </p:cNvSpPr>
            <p:nvPr/>
          </p:nvSpPr>
          <p:spPr bwMode="auto">
            <a:xfrm>
              <a:off x="7085013" y="3816375"/>
              <a:ext cx="41275" cy="44450"/>
            </a:xfrm>
            <a:custGeom>
              <a:avLst/>
              <a:gdLst>
                <a:gd name="T0" fmla="*/ 0 w 22"/>
                <a:gd name="T1" fmla="*/ 2147483647 h 26"/>
                <a:gd name="T2" fmla="*/ 2147483647 w 22"/>
                <a:gd name="T3" fmla="*/ 2147483647 h 26"/>
                <a:gd name="T4" fmla="*/ 2147483647 w 22"/>
                <a:gd name="T5" fmla="*/ 2147483647 h 26"/>
                <a:gd name="T6" fmla="*/ 2147483647 w 22"/>
                <a:gd name="T7" fmla="*/ 2147483647 h 26"/>
                <a:gd name="T8" fmla="*/ 2147483647 w 22"/>
                <a:gd name="T9" fmla="*/ 2147483647 h 26"/>
                <a:gd name="T10" fmla="*/ 2147483647 w 22"/>
                <a:gd name="T11" fmla="*/ 2147483647 h 26"/>
                <a:gd name="T12" fmla="*/ 2147483647 w 22"/>
                <a:gd name="T13" fmla="*/ 0 h 26"/>
                <a:gd name="T14" fmla="*/ 0 w 22"/>
                <a:gd name="T15" fmla="*/ 2147483647 h 26"/>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6"/>
                <a:gd name="T26" fmla="*/ 22 w 2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6">
                  <a:moveTo>
                    <a:pt x="0" y="7"/>
                  </a:moveTo>
                  <a:lnTo>
                    <a:pt x="7" y="9"/>
                  </a:lnTo>
                  <a:lnTo>
                    <a:pt x="9" y="20"/>
                  </a:lnTo>
                  <a:lnTo>
                    <a:pt x="21" y="26"/>
                  </a:lnTo>
                  <a:lnTo>
                    <a:pt x="22" y="17"/>
                  </a:lnTo>
                  <a:lnTo>
                    <a:pt x="18" y="16"/>
                  </a:lnTo>
                  <a:lnTo>
                    <a:pt x="11" y="0"/>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0" name="Freeform 615"/>
            <p:cNvSpPr>
              <a:spLocks/>
            </p:cNvSpPr>
            <p:nvPr/>
          </p:nvSpPr>
          <p:spPr bwMode="auto">
            <a:xfrm>
              <a:off x="7085013" y="3816375"/>
              <a:ext cx="41275" cy="44450"/>
            </a:xfrm>
            <a:custGeom>
              <a:avLst/>
              <a:gdLst>
                <a:gd name="T0" fmla="*/ 0 w 22"/>
                <a:gd name="T1" fmla="*/ 2147483647 h 26"/>
                <a:gd name="T2" fmla="*/ 2147483647 w 22"/>
                <a:gd name="T3" fmla="*/ 2147483647 h 26"/>
                <a:gd name="T4" fmla="*/ 2147483647 w 22"/>
                <a:gd name="T5" fmla="*/ 2147483647 h 26"/>
                <a:gd name="T6" fmla="*/ 2147483647 w 22"/>
                <a:gd name="T7" fmla="*/ 2147483647 h 26"/>
                <a:gd name="T8" fmla="*/ 2147483647 w 22"/>
                <a:gd name="T9" fmla="*/ 2147483647 h 26"/>
                <a:gd name="T10" fmla="*/ 2147483647 w 22"/>
                <a:gd name="T11" fmla="*/ 2147483647 h 26"/>
                <a:gd name="T12" fmla="*/ 2147483647 w 22"/>
                <a:gd name="T13" fmla="*/ 0 h 26"/>
                <a:gd name="T14" fmla="*/ 0 w 22"/>
                <a:gd name="T15" fmla="*/ 2147483647 h 26"/>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6"/>
                <a:gd name="T26" fmla="*/ 22 w 2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6">
                  <a:moveTo>
                    <a:pt x="0" y="7"/>
                  </a:moveTo>
                  <a:lnTo>
                    <a:pt x="7" y="9"/>
                  </a:lnTo>
                  <a:lnTo>
                    <a:pt x="9" y="20"/>
                  </a:lnTo>
                  <a:lnTo>
                    <a:pt x="21" y="26"/>
                  </a:lnTo>
                  <a:lnTo>
                    <a:pt x="22" y="17"/>
                  </a:lnTo>
                  <a:lnTo>
                    <a:pt x="18" y="16"/>
                  </a:lnTo>
                  <a:lnTo>
                    <a:pt x="11"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1" name="Freeform 616"/>
            <p:cNvSpPr>
              <a:spLocks/>
            </p:cNvSpPr>
            <p:nvPr/>
          </p:nvSpPr>
          <p:spPr bwMode="auto">
            <a:xfrm>
              <a:off x="7150100" y="3844950"/>
              <a:ext cx="19050" cy="19050"/>
            </a:xfrm>
            <a:custGeom>
              <a:avLst/>
              <a:gdLst>
                <a:gd name="T0" fmla="*/ 0 w 10"/>
                <a:gd name="T1" fmla="*/ 2147483647 h 12"/>
                <a:gd name="T2" fmla="*/ 2147483647 w 10"/>
                <a:gd name="T3" fmla="*/ 2147483647 h 12"/>
                <a:gd name="T4" fmla="*/ 2147483647 w 10"/>
                <a:gd name="T5" fmla="*/ 2147483647 h 12"/>
                <a:gd name="T6" fmla="*/ 2147483647 w 10"/>
                <a:gd name="T7" fmla="*/ 0 h 12"/>
                <a:gd name="T8" fmla="*/ 0 w 10"/>
                <a:gd name="T9" fmla="*/ 2147483647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1"/>
                  </a:moveTo>
                  <a:lnTo>
                    <a:pt x="6" y="12"/>
                  </a:lnTo>
                  <a:lnTo>
                    <a:pt x="10" y="3"/>
                  </a:lnTo>
                  <a:lnTo>
                    <a:pt x="2" y="0"/>
                  </a:lnTo>
                  <a:lnTo>
                    <a:pt x="0" y="1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2" name="Freeform 617"/>
            <p:cNvSpPr>
              <a:spLocks/>
            </p:cNvSpPr>
            <p:nvPr/>
          </p:nvSpPr>
          <p:spPr bwMode="auto">
            <a:xfrm>
              <a:off x="7150100" y="3844950"/>
              <a:ext cx="19050" cy="19050"/>
            </a:xfrm>
            <a:custGeom>
              <a:avLst/>
              <a:gdLst>
                <a:gd name="T0" fmla="*/ 0 w 10"/>
                <a:gd name="T1" fmla="*/ 2147483647 h 12"/>
                <a:gd name="T2" fmla="*/ 2147483647 w 10"/>
                <a:gd name="T3" fmla="*/ 2147483647 h 12"/>
                <a:gd name="T4" fmla="*/ 2147483647 w 10"/>
                <a:gd name="T5" fmla="*/ 2147483647 h 12"/>
                <a:gd name="T6" fmla="*/ 2147483647 w 10"/>
                <a:gd name="T7" fmla="*/ 0 h 12"/>
                <a:gd name="T8" fmla="*/ 0 w 10"/>
                <a:gd name="T9" fmla="*/ 2147483647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1"/>
                  </a:moveTo>
                  <a:lnTo>
                    <a:pt x="6" y="12"/>
                  </a:lnTo>
                  <a:lnTo>
                    <a:pt x="10" y="3"/>
                  </a:lnTo>
                  <a:lnTo>
                    <a:pt x="2" y="0"/>
                  </a:lnTo>
                  <a:lnTo>
                    <a:pt x="0" y="1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3" name="Freeform 618"/>
            <p:cNvSpPr>
              <a:spLocks/>
            </p:cNvSpPr>
            <p:nvPr/>
          </p:nvSpPr>
          <p:spPr bwMode="auto">
            <a:xfrm>
              <a:off x="7288213" y="3967188"/>
              <a:ext cx="30162" cy="3175"/>
            </a:xfrm>
            <a:custGeom>
              <a:avLst/>
              <a:gdLst>
                <a:gd name="T0" fmla="*/ 0 w 16"/>
                <a:gd name="T1" fmla="*/ 0 h 1"/>
                <a:gd name="T2" fmla="*/ 2147483647 w 16"/>
                <a:gd name="T3" fmla="*/ 0 h 1"/>
                <a:gd name="T4" fmla="*/ 0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0" y="0"/>
                  </a:moveTo>
                  <a:lnTo>
                    <a:pt x="16"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4" name="Line 619"/>
            <p:cNvSpPr>
              <a:spLocks noChangeShapeType="1"/>
            </p:cNvSpPr>
            <p:nvPr/>
          </p:nvSpPr>
          <p:spPr bwMode="auto">
            <a:xfrm>
              <a:off x="7288213" y="3967188"/>
              <a:ext cx="30162" cy="31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5" name="Freeform 620"/>
            <p:cNvSpPr>
              <a:spLocks/>
            </p:cNvSpPr>
            <p:nvPr/>
          </p:nvSpPr>
          <p:spPr bwMode="auto">
            <a:xfrm>
              <a:off x="7448550" y="3729063"/>
              <a:ext cx="174625" cy="203200"/>
            </a:xfrm>
            <a:custGeom>
              <a:avLst/>
              <a:gdLst>
                <a:gd name="T0" fmla="*/ 0 w 97"/>
                <a:gd name="T1" fmla="*/ 2147483647 h 130"/>
                <a:gd name="T2" fmla="*/ 2147483647 w 97"/>
                <a:gd name="T3" fmla="*/ 2147483647 h 130"/>
                <a:gd name="T4" fmla="*/ 2147483647 w 97"/>
                <a:gd name="T5" fmla="*/ 2147483647 h 130"/>
                <a:gd name="T6" fmla="*/ 2147483647 w 97"/>
                <a:gd name="T7" fmla="*/ 2147483647 h 130"/>
                <a:gd name="T8" fmla="*/ 2147483647 w 97"/>
                <a:gd name="T9" fmla="*/ 2147483647 h 130"/>
                <a:gd name="T10" fmla="*/ 2147483647 w 97"/>
                <a:gd name="T11" fmla="*/ 2147483647 h 130"/>
                <a:gd name="T12" fmla="*/ 2147483647 w 97"/>
                <a:gd name="T13" fmla="*/ 2147483647 h 130"/>
                <a:gd name="T14" fmla="*/ 2147483647 w 97"/>
                <a:gd name="T15" fmla="*/ 2147483647 h 130"/>
                <a:gd name="T16" fmla="*/ 2147483647 w 97"/>
                <a:gd name="T17" fmla="*/ 2147483647 h 130"/>
                <a:gd name="T18" fmla="*/ 2147483647 w 97"/>
                <a:gd name="T19" fmla="*/ 2147483647 h 130"/>
                <a:gd name="T20" fmla="*/ 2147483647 w 97"/>
                <a:gd name="T21" fmla="*/ 2147483647 h 130"/>
                <a:gd name="T22" fmla="*/ 2147483647 w 97"/>
                <a:gd name="T23" fmla="*/ 2147483647 h 130"/>
                <a:gd name="T24" fmla="*/ 2147483647 w 97"/>
                <a:gd name="T25" fmla="*/ 2147483647 h 130"/>
                <a:gd name="T26" fmla="*/ 2147483647 w 97"/>
                <a:gd name="T27" fmla="*/ 2147483647 h 130"/>
                <a:gd name="T28" fmla="*/ 2147483647 w 97"/>
                <a:gd name="T29" fmla="*/ 2147483647 h 130"/>
                <a:gd name="T30" fmla="*/ 2147483647 w 97"/>
                <a:gd name="T31" fmla="*/ 2147483647 h 130"/>
                <a:gd name="T32" fmla="*/ 2147483647 w 97"/>
                <a:gd name="T33" fmla="*/ 2147483647 h 130"/>
                <a:gd name="T34" fmla="*/ 2147483647 w 97"/>
                <a:gd name="T35" fmla="*/ 2147483647 h 130"/>
                <a:gd name="T36" fmla="*/ 2147483647 w 97"/>
                <a:gd name="T37" fmla="*/ 2147483647 h 130"/>
                <a:gd name="T38" fmla="*/ 2147483647 w 97"/>
                <a:gd name="T39" fmla="*/ 2147483647 h 130"/>
                <a:gd name="T40" fmla="*/ 2147483647 w 97"/>
                <a:gd name="T41" fmla="*/ 2147483647 h 130"/>
                <a:gd name="T42" fmla="*/ 2147483647 w 97"/>
                <a:gd name="T43" fmla="*/ 2147483647 h 130"/>
                <a:gd name="T44" fmla="*/ 2147483647 w 97"/>
                <a:gd name="T45" fmla="*/ 2147483647 h 130"/>
                <a:gd name="T46" fmla="*/ 2147483647 w 97"/>
                <a:gd name="T47" fmla="*/ 2147483647 h 130"/>
                <a:gd name="T48" fmla="*/ 2147483647 w 97"/>
                <a:gd name="T49" fmla="*/ 2147483647 h 130"/>
                <a:gd name="T50" fmla="*/ 2147483647 w 97"/>
                <a:gd name="T51" fmla="*/ 2147483647 h 130"/>
                <a:gd name="T52" fmla="*/ 2147483647 w 97"/>
                <a:gd name="T53" fmla="*/ 2147483647 h 130"/>
                <a:gd name="T54" fmla="*/ 2147483647 w 97"/>
                <a:gd name="T55" fmla="*/ 2147483647 h 130"/>
                <a:gd name="T56" fmla="*/ 2147483647 w 97"/>
                <a:gd name="T57" fmla="*/ 2147483647 h 130"/>
                <a:gd name="T58" fmla="*/ 2147483647 w 97"/>
                <a:gd name="T59" fmla="*/ 2147483647 h 130"/>
                <a:gd name="T60" fmla="*/ 2147483647 w 97"/>
                <a:gd name="T61" fmla="*/ 2147483647 h 130"/>
                <a:gd name="T62" fmla="*/ 2147483647 w 97"/>
                <a:gd name="T63" fmla="*/ 2147483647 h 130"/>
                <a:gd name="T64" fmla="*/ 2147483647 w 97"/>
                <a:gd name="T65" fmla="*/ 0 h 130"/>
                <a:gd name="T66" fmla="*/ 2147483647 w 97"/>
                <a:gd name="T67" fmla="*/ 2147483647 h 130"/>
                <a:gd name="T68" fmla="*/ 2147483647 w 97"/>
                <a:gd name="T69" fmla="*/ 2147483647 h 130"/>
                <a:gd name="T70" fmla="*/ 2147483647 w 97"/>
                <a:gd name="T71" fmla="*/ 2147483647 h 130"/>
                <a:gd name="T72" fmla="*/ 2147483647 w 97"/>
                <a:gd name="T73" fmla="*/ 2147483647 h 130"/>
                <a:gd name="T74" fmla="*/ 2147483647 w 97"/>
                <a:gd name="T75" fmla="*/ 2147483647 h 130"/>
                <a:gd name="T76" fmla="*/ 2147483647 w 97"/>
                <a:gd name="T77" fmla="*/ 2147483647 h 130"/>
                <a:gd name="T78" fmla="*/ 0 w 97"/>
                <a:gd name="T79" fmla="*/ 2147483647 h 1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7"/>
                <a:gd name="T121" fmla="*/ 0 h 130"/>
                <a:gd name="T122" fmla="*/ 97 w 97"/>
                <a:gd name="T123" fmla="*/ 130 h 1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7" h="130">
                  <a:moveTo>
                    <a:pt x="0" y="80"/>
                  </a:moveTo>
                  <a:lnTo>
                    <a:pt x="2" y="92"/>
                  </a:lnTo>
                  <a:lnTo>
                    <a:pt x="10" y="92"/>
                  </a:lnTo>
                  <a:lnTo>
                    <a:pt x="12" y="101"/>
                  </a:lnTo>
                  <a:lnTo>
                    <a:pt x="9" y="128"/>
                  </a:lnTo>
                  <a:lnTo>
                    <a:pt x="21" y="127"/>
                  </a:lnTo>
                  <a:lnTo>
                    <a:pt x="21" y="83"/>
                  </a:lnTo>
                  <a:lnTo>
                    <a:pt x="29" y="77"/>
                  </a:lnTo>
                  <a:lnTo>
                    <a:pt x="34" y="77"/>
                  </a:lnTo>
                  <a:lnTo>
                    <a:pt x="31" y="92"/>
                  </a:lnTo>
                  <a:lnTo>
                    <a:pt x="41" y="102"/>
                  </a:lnTo>
                  <a:lnTo>
                    <a:pt x="41" y="112"/>
                  </a:lnTo>
                  <a:lnTo>
                    <a:pt x="47" y="115"/>
                  </a:lnTo>
                  <a:lnTo>
                    <a:pt x="51" y="111"/>
                  </a:lnTo>
                  <a:lnTo>
                    <a:pt x="51" y="124"/>
                  </a:lnTo>
                  <a:lnTo>
                    <a:pt x="55" y="130"/>
                  </a:lnTo>
                  <a:lnTo>
                    <a:pt x="64" y="124"/>
                  </a:lnTo>
                  <a:lnTo>
                    <a:pt x="64" y="114"/>
                  </a:lnTo>
                  <a:lnTo>
                    <a:pt x="48" y="92"/>
                  </a:lnTo>
                  <a:lnTo>
                    <a:pt x="55" y="86"/>
                  </a:lnTo>
                  <a:lnTo>
                    <a:pt x="41" y="64"/>
                  </a:lnTo>
                  <a:lnTo>
                    <a:pt x="62" y="45"/>
                  </a:lnTo>
                  <a:lnTo>
                    <a:pt x="71" y="45"/>
                  </a:lnTo>
                  <a:lnTo>
                    <a:pt x="66" y="41"/>
                  </a:lnTo>
                  <a:lnTo>
                    <a:pt x="29" y="54"/>
                  </a:lnTo>
                  <a:lnTo>
                    <a:pt x="27" y="45"/>
                  </a:lnTo>
                  <a:lnTo>
                    <a:pt x="20" y="42"/>
                  </a:lnTo>
                  <a:lnTo>
                    <a:pt x="20" y="32"/>
                  </a:lnTo>
                  <a:lnTo>
                    <a:pt x="29" y="22"/>
                  </a:lnTo>
                  <a:lnTo>
                    <a:pt x="71" y="25"/>
                  </a:lnTo>
                  <a:lnTo>
                    <a:pt x="88" y="20"/>
                  </a:lnTo>
                  <a:lnTo>
                    <a:pt x="97" y="6"/>
                  </a:lnTo>
                  <a:lnTo>
                    <a:pt x="95" y="0"/>
                  </a:lnTo>
                  <a:lnTo>
                    <a:pt x="78" y="15"/>
                  </a:lnTo>
                  <a:lnTo>
                    <a:pt x="62" y="16"/>
                  </a:lnTo>
                  <a:lnTo>
                    <a:pt x="31" y="9"/>
                  </a:lnTo>
                  <a:lnTo>
                    <a:pt x="29" y="18"/>
                  </a:lnTo>
                  <a:lnTo>
                    <a:pt x="19" y="18"/>
                  </a:lnTo>
                  <a:lnTo>
                    <a:pt x="16" y="41"/>
                  </a:lnTo>
                  <a:lnTo>
                    <a:pt x="0" y="8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6" name="Freeform 621"/>
            <p:cNvSpPr>
              <a:spLocks/>
            </p:cNvSpPr>
            <p:nvPr/>
          </p:nvSpPr>
          <p:spPr bwMode="auto">
            <a:xfrm>
              <a:off x="7448550" y="3729063"/>
              <a:ext cx="174625" cy="203200"/>
            </a:xfrm>
            <a:custGeom>
              <a:avLst/>
              <a:gdLst>
                <a:gd name="T0" fmla="*/ 0 w 97"/>
                <a:gd name="T1" fmla="*/ 2147483647 h 130"/>
                <a:gd name="T2" fmla="*/ 2147483647 w 97"/>
                <a:gd name="T3" fmla="*/ 2147483647 h 130"/>
                <a:gd name="T4" fmla="*/ 2147483647 w 97"/>
                <a:gd name="T5" fmla="*/ 2147483647 h 130"/>
                <a:gd name="T6" fmla="*/ 2147483647 w 97"/>
                <a:gd name="T7" fmla="*/ 2147483647 h 130"/>
                <a:gd name="T8" fmla="*/ 2147483647 w 97"/>
                <a:gd name="T9" fmla="*/ 2147483647 h 130"/>
                <a:gd name="T10" fmla="*/ 2147483647 w 97"/>
                <a:gd name="T11" fmla="*/ 2147483647 h 130"/>
                <a:gd name="T12" fmla="*/ 2147483647 w 97"/>
                <a:gd name="T13" fmla="*/ 2147483647 h 130"/>
                <a:gd name="T14" fmla="*/ 2147483647 w 97"/>
                <a:gd name="T15" fmla="*/ 2147483647 h 130"/>
                <a:gd name="T16" fmla="*/ 2147483647 w 97"/>
                <a:gd name="T17" fmla="*/ 2147483647 h 130"/>
                <a:gd name="T18" fmla="*/ 2147483647 w 97"/>
                <a:gd name="T19" fmla="*/ 2147483647 h 130"/>
                <a:gd name="T20" fmla="*/ 2147483647 w 97"/>
                <a:gd name="T21" fmla="*/ 2147483647 h 130"/>
                <a:gd name="T22" fmla="*/ 2147483647 w 97"/>
                <a:gd name="T23" fmla="*/ 2147483647 h 130"/>
                <a:gd name="T24" fmla="*/ 2147483647 w 97"/>
                <a:gd name="T25" fmla="*/ 2147483647 h 130"/>
                <a:gd name="T26" fmla="*/ 2147483647 w 97"/>
                <a:gd name="T27" fmla="*/ 2147483647 h 130"/>
                <a:gd name="T28" fmla="*/ 2147483647 w 97"/>
                <a:gd name="T29" fmla="*/ 2147483647 h 130"/>
                <a:gd name="T30" fmla="*/ 2147483647 w 97"/>
                <a:gd name="T31" fmla="*/ 2147483647 h 130"/>
                <a:gd name="T32" fmla="*/ 2147483647 w 97"/>
                <a:gd name="T33" fmla="*/ 2147483647 h 130"/>
                <a:gd name="T34" fmla="*/ 2147483647 w 97"/>
                <a:gd name="T35" fmla="*/ 2147483647 h 130"/>
                <a:gd name="T36" fmla="*/ 2147483647 w 97"/>
                <a:gd name="T37" fmla="*/ 2147483647 h 130"/>
                <a:gd name="T38" fmla="*/ 2147483647 w 97"/>
                <a:gd name="T39" fmla="*/ 2147483647 h 130"/>
                <a:gd name="T40" fmla="*/ 2147483647 w 97"/>
                <a:gd name="T41" fmla="*/ 2147483647 h 130"/>
                <a:gd name="T42" fmla="*/ 2147483647 w 97"/>
                <a:gd name="T43" fmla="*/ 2147483647 h 130"/>
                <a:gd name="T44" fmla="*/ 2147483647 w 97"/>
                <a:gd name="T45" fmla="*/ 2147483647 h 130"/>
                <a:gd name="T46" fmla="*/ 2147483647 w 97"/>
                <a:gd name="T47" fmla="*/ 2147483647 h 130"/>
                <a:gd name="T48" fmla="*/ 2147483647 w 97"/>
                <a:gd name="T49" fmla="*/ 2147483647 h 130"/>
                <a:gd name="T50" fmla="*/ 2147483647 w 97"/>
                <a:gd name="T51" fmla="*/ 2147483647 h 130"/>
                <a:gd name="T52" fmla="*/ 2147483647 w 97"/>
                <a:gd name="T53" fmla="*/ 2147483647 h 130"/>
                <a:gd name="T54" fmla="*/ 2147483647 w 97"/>
                <a:gd name="T55" fmla="*/ 2147483647 h 130"/>
                <a:gd name="T56" fmla="*/ 2147483647 w 97"/>
                <a:gd name="T57" fmla="*/ 2147483647 h 130"/>
                <a:gd name="T58" fmla="*/ 2147483647 w 97"/>
                <a:gd name="T59" fmla="*/ 2147483647 h 130"/>
                <a:gd name="T60" fmla="*/ 2147483647 w 97"/>
                <a:gd name="T61" fmla="*/ 2147483647 h 130"/>
                <a:gd name="T62" fmla="*/ 2147483647 w 97"/>
                <a:gd name="T63" fmla="*/ 2147483647 h 130"/>
                <a:gd name="T64" fmla="*/ 2147483647 w 97"/>
                <a:gd name="T65" fmla="*/ 0 h 130"/>
                <a:gd name="T66" fmla="*/ 2147483647 w 97"/>
                <a:gd name="T67" fmla="*/ 2147483647 h 130"/>
                <a:gd name="T68" fmla="*/ 2147483647 w 97"/>
                <a:gd name="T69" fmla="*/ 2147483647 h 130"/>
                <a:gd name="T70" fmla="*/ 2147483647 w 97"/>
                <a:gd name="T71" fmla="*/ 2147483647 h 130"/>
                <a:gd name="T72" fmla="*/ 2147483647 w 97"/>
                <a:gd name="T73" fmla="*/ 2147483647 h 130"/>
                <a:gd name="T74" fmla="*/ 2147483647 w 97"/>
                <a:gd name="T75" fmla="*/ 2147483647 h 130"/>
                <a:gd name="T76" fmla="*/ 2147483647 w 97"/>
                <a:gd name="T77" fmla="*/ 2147483647 h 130"/>
                <a:gd name="T78" fmla="*/ 0 w 97"/>
                <a:gd name="T79" fmla="*/ 2147483647 h 1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7"/>
                <a:gd name="T121" fmla="*/ 0 h 130"/>
                <a:gd name="T122" fmla="*/ 97 w 97"/>
                <a:gd name="T123" fmla="*/ 130 h 1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7" h="130">
                  <a:moveTo>
                    <a:pt x="0" y="80"/>
                  </a:moveTo>
                  <a:lnTo>
                    <a:pt x="2" y="92"/>
                  </a:lnTo>
                  <a:lnTo>
                    <a:pt x="10" y="92"/>
                  </a:lnTo>
                  <a:lnTo>
                    <a:pt x="12" y="101"/>
                  </a:lnTo>
                  <a:lnTo>
                    <a:pt x="9" y="128"/>
                  </a:lnTo>
                  <a:lnTo>
                    <a:pt x="21" y="127"/>
                  </a:lnTo>
                  <a:lnTo>
                    <a:pt x="21" y="83"/>
                  </a:lnTo>
                  <a:lnTo>
                    <a:pt x="29" y="77"/>
                  </a:lnTo>
                  <a:lnTo>
                    <a:pt x="34" y="77"/>
                  </a:lnTo>
                  <a:lnTo>
                    <a:pt x="31" y="92"/>
                  </a:lnTo>
                  <a:lnTo>
                    <a:pt x="41" y="102"/>
                  </a:lnTo>
                  <a:lnTo>
                    <a:pt x="41" y="112"/>
                  </a:lnTo>
                  <a:lnTo>
                    <a:pt x="47" y="115"/>
                  </a:lnTo>
                  <a:lnTo>
                    <a:pt x="51" y="111"/>
                  </a:lnTo>
                  <a:lnTo>
                    <a:pt x="51" y="124"/>
                  </a:lnTo>
                  <a:lnTo>
                    <a:pt x="55" y="130"/>
                  </a:lnTo>
                  <a:lnTo>
                    <a:pt x="64" y="124"/>
                  </a:lnTo>
                  <a:lnTo>
                    <a:pt x="64" y="114"/>
                  </a:lnTo>
                  <a:lnTo>
                    <a:pt x="48" y="92"/>
                  </a:lnTo>
                  <a:lnTo>
                    <a:pt x="55" y="86"/>
                  </a:lnTo>
                  <a:lnTo>
                    <a:pt x="41" y="64"/>
                  </a:lnTo>
                  <a:lnTo>
                    <a:pt x="62" y="45"/>
                  </a:lnTo>
                  <a:lnTo>
                    <a:pt x="71" y="45"/>
                  </a:lnTo>
                  <a:lnTo>
                    <a:pt x="66" y="41"/>
                  </a:lnTo>
                  <a:lnTo>
                    <a:pt x="29" y="54"/>
                  </a:lnTo>
                  <a:lnTo>
                    <a:pt x="27" y="45"/>
                  </a:lnTo>
                  <a:lnTo>
                    <a:pt x="20" y="42"/>
                  </a:lnTo>
                  <a:lnTo>
                    <a:pt x="20" y="32"/>
                  </a:lnTo>
                  <a:lnTo>
                    <a:pt x="29" y="22"/>
                  </a:lnTo>
                  <a:lnTo>
                    <a:pt x="71" y="25"/>
                  </a:lnTo>
                  <a:lnTo>
                    <a:pt x="88" y="20"/>
                  </a:lnTo>
                  <a:lnTo>
                    <a:pt x="97" y="6"/>
                  </a:lnTo>
                  <a:lnTo>
                    <a:pt x="95" y="0"/>
                  </a:lnTo>
                  <a:lnTo>
                    <a:pt x="78" y="15"/>
                  </a:lnTo>
                  <a:lnTo>
                    <a:pt x="62" y="16"/>
                  </a:lnTo>
                  <a:lnTo>
                    <a:pt x="31" y="9"/>
                  </a:lnTo>
                  <a:lnTo>
                    <a:pt x="29" y="18"/>
                  </a:lnTo>
                  <a:lnTo>
                    <a:pt x="19" y="18"/>
                  </a:lnTo>
                  <a:lnTo>
                    <a:pt x="16" y="41"/>
                  </a:lnTo>
                  <a:lnTo>
                    <a:pt x="0" y="8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7" name="Freeform 622"/>
            <p:cNvSpPr>
              <a:spLocks/>
            </p:cNvSpPr>
            <p:nvPr/>
          </p:nvSpPr>
          <p:spPr bwMode="auto">
            <a:xfrm>
              <a:off x="7677150" y="3717950"/>
              <a:ext cx="36513" cy="82550"/>
            </a:xfrm>
            <a:custGeom>
              <a:avLst/>
              <a:gdLst>
                <a:gd name="T0" fmla="*/ 0 w 20"/>
                <a:gd name="T1" fmla="*/ 2147483647 h 52"/>
                <a:gd name="T2" fmla="*/ 2147483647 w 20"/>
                <a:gd name="T3" fmla="*/ 2147483647 h 52"/>
                <a:gd name="T4" fmla="*/ 2147483647 w 20"/>
                <a:gd name="T5" fmla="*/ 2147483647 h 52"/>
                <a:gd name="T6" fmla="*/ 2147483647 w 20"/>
                <a:gd name="T7" fmla="*/ 2147483647 h 52"/>
                <a:gd name="T8" fmla="*/ 2147483647 w 20"/>
                <a:gd name="T9" fmla="*/ 2147483647 h 52"/>
                <a:gd name="T10" fmla="*/ 2147483647 w 20"/>
                <a:gd name="T11" fmla="*/ 2147483647 h 52"/>
                <a:gd name="T12" fmla="*/ 2147483647 w 20"/>
                <a:gd name="T13" fmla="*/ 2147483647 h 52"/>
                <a:gd name="T14" fmla="*/ 2147483647 w 20"/>
                <a:gd name="T15" fmla="*/ 2147483647 h 52"/>
                <a:gd name="T16" fmla="*/ 2147483647 w 20"/>
                <a:gd name="T17" fmla="*/ 2147483647 h 52"/>
                <a:gd name="T18" fmla="*/ 2147483647 w 20"/>
                <a:gd name="T19" fmla="*/ 2147483647 h 52"/>
                <a:gd name="T20" fmla="*/ 2147483647 w 20"/>
                <a:gd name="T21" fmla="*/ 0 h 52"/>
                <a:gd name="T22" fmla="*/ 2147483647 w 20"/>
                <a:gd name="T23" fmla="*/ 2147483647 h 52"/>
                <a:gd name="T24" fmla="*/ 0 w 20"/>
                <a:gd name="T25" fmla="*/ 2147483647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2"/>
                <a:gd name="T41" fmla="*/ 20 w 20"/>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2">
                  <a:moveTo>
                    <a:pt x="0" y="17"/>
                  </a:moveTo>
                  <a:lnTo>
                    <a:pt x="5" y="41"/>
                  </a:lnTo>
                  <a:lnTo>
                    <a:pt x="17" y="52"/>
                  </a:lnTo>
                  <a:lnTo>
                    <a:pt x="10" y="38"/>
                  </a:lnTo>
                  <a:lnTo>
                    <a:pt x="10" y="29"/>
                  </a:lnTo>
                  <a:lnTo>
                    <a:pt x="19" y="29"/>
                  </a:lnTo>
                  <a:lnTo>
                    <a:pt x="14" y="23"/>
                  </a:lnTo>
                  <a:lnTo>
                    <a:pt x="20" y="17"/>
                  </a:lnTo>
                  <a:lnTo>
                    <a:pt x="20" y="10"/>
                  </a:lnTo>
                  <a:lnTo>
                    <a:pt x="12" y="16"/>
                  </a:lnTo>
                  <a:lnTo>
                    <a:pt x="10" y="0"/>
                  </a:lnTo>
                  <a:lnTo>
                    <a:pt x="5" y="4"/>
                  </a:lnTo>
                  <a:lnTo>
                    <a:pt x="0" y="1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8" name="Freeform 623"/>
            <p:cNvSpPr>
              <a:spLocks/>
            </p:cNvSpPr>
            <p:nvPr/>
          </p:nvSpPr>
          <p:spPr bwMode="auto">
            <a:xfrm>
              <a:off x="7677150" y="3717950"/>
              <a:ext cx="36513" cy="82550"/>
            </a:xfrm>
            <a:custGeom>
              <a:avLst/>
              <a:gdLst>
                <a:gd name="T0" fmla="*/ 0 w 20"/>
                <a:gd name="T1" fmla="*/ 2147483647 h 52"/>
                <a:gd name="T2" fmla="*/ 2147483647 w 20"/>
                <a:gd name="T3" fmla="*/ 2147483647 h 52"/>
                <a:gd name="T4" fmla="*/ 2147483647 w 20"/>
                <a:gd name="T5" fmla="*/ 2147483647 h 52"/>
                <a:gd name="T6" fmla="*/ 2147483647 w 20"/>
                <a:gd name="T7" fmla="*/ 2147483647 h 52"/>
                <a:gd name="T8" fmla="*/ 2147483647 w 20"/>
                <a:gd name="T9" fmla="*/ 2147483647 h 52"/>
                <a:gd name="T10" fmla="*/ 2147483647 w 20"/>
                <a:gd name="T11" fmla="*/ 2147483647 h 52"/>
                <a:gd name="T12" fmla="*/ 2147483647 w 20"/>
                <a:gd name="T13" fmla="*/ 2147483647 h 52"/>
                <a:gd name="T14" fmla="*/ 2147483647 w 20"/>
                <a:gd name="T15" fmla="*/ 2147483647 h 52"/>
                <a:gd name="T16" fmla="*/ 2147483647 w 20"/>
                <a:gd name="T17" fmla="*/ 2147483647 h 52"/>
                <a:gd name="T18" fmla="*/ 2147483647 w 20"/>
                <a:gd name="T19" fmla="*/ 2147483647 h 52"/>
                <a:gd name="T20" fmla="*/ 2147483647 w 20"/>
                <a:gd name="T21" fmla="*/ 0 h 52"/>
                <a:gd name="T22" fmla="*/ 2147483647 w 20"/>
                <a:gd name="T23" fmla="*/ 2147483647 h 52"/>
                <a:gd name="T24" fmla="*/ 0 w 20"/>
                <a:gd name="T25" fmla="*/ 2147483647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2"/>
                <a:gd name="T41" fmla="*/ 20 w 20"/>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2">
                  <a:moveTo>
                    <a:pt x="0" y="17"/>
                  </a:moveTo>
                  <a:lnTo>
                    <a:pt x="5" y="41"/>
                  </a:lnTo>
                  <a:lnTo>
                    <a:pt x="17" y="52"/>
                  </a:lnTo>
                  <a:lnTo>
                    <a:pt x="10" y="38"/>
                  </a:lnTo>
                  <a:lnTo>
                    <a:pt x="10" y="29"/>
                  </a:lnTo>
                  <a:lnTo>
                    <a:pt x="19" y="29"/>
                  </a:lnTo>
                  <a:lnTo>
                    <a:pt x="14" y="23"/>
                  </a:lnTo>
                  <a:lnTo>
                    <a:pt x="20" y="17"/>
                  </a:lnTo>
                  <a:lnTo>
                    <a:pt x="20" y="10"/>
                  </a:lnTo>
                  <a:lnTo>
                    <a:pt x="12" y="16"/>
                  </a:lnTo>
                  <a:lnTo>
                    <a:pt x="10" y="0"/>
                  </a:lnTo>
                  <a:lnTo>
                    <a:pt x="5" y="4"/>
                  </a:lnTo>
                  <a:lnTo>
                    <a:pt x="0" y="1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69" name="Freeform 624"/>
            <p:cNvSpPr>
              <a:spLocks/>
            </p:cNvSpPr>
            <p:nvPr/>
          </p:nvSpPr>
          <p:spPr bwMode="auto">
            <a:xfrm>
              <a:off x="7640638" y="3864000"/>
              <a:ext cx="33337" cy="17463"/>
            </a:xfrm>
            <a:custGeom>
              <a:avLst/>
              <a:gdLst>
                <a:gd name="T0" fmla="*/ 0 w 18"/>
                <a:gd name="T1" fmla="*/ 2147483647 h 12"/>
                <a:gd name="T2" fmla="*/ 2147483647 w 18"/>
                <a:gd name="T3" fmla="*/ 2147483647 h 12"/>
                <a:gd name="T4" fmla="*/ 2147483647 w 18"/>
                <a:gd name="T5" fmla="*/ 2147483647 h 12"/>
                <a:gd name="T6" fmla="*/ 2147483647 w 18"/>
                <a:gd name="T7" fmla="*/ 0 h 12"/>
                <a:gd name="T8" fmla="*/ 0 w 18"/>
                <a:gd name="T9" fmla="*/ 2147483647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3"/>
                  </a:moveTo>
                  <a:lnTo>
                    <a:pt x="13" y="12"/>
                  </a:lnTo>
                  <a:lnTo>
                    <a:pt x="18" y="7"/>
                  </a:lnTo>
                  <a:lnTo>
                    <a:pt x="16"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0" name="Freeform 625"/>
            <p:cNvSpPr>
              <a:spLocks/>
            </p:cNvSpPr>
            <p:nvPr/>
          </p:nvSpPr>
          <p:spPr bwMode="auto">
            <a:xfrm>
              <a:off x="7640638" y="3864000"/>
              <a:ext cx="33337" cy="17463"/>
            </a:xfrm>
            <a:custGeom>
              <a:avLst/>
              <a:gdLst>
                <a:gd name="T0" fmla="*/ 0 w 18"/>
                <a:gd name="T1" fmla="*/ 2147483647 h 12"/>
                <a:gd name="T2" fmla="*/ 2147483647 w 18"/>
                <a:gd name="T3" fmla="*/ 2147483647 h 12"/>
                <a:gd name="T4" fmla="*/ 2147483647 w 18"/>
                <a:gd name="T5" fmla="*/ 2147483647 h 12"/>
                <a:gd name="T6" fmla="*/ 2147483647 w 18"/>
                <a:gd name="T7" fmla="*/ 0 h 12"/>
                <a:gd name="T8" fmla="*/ 0 w 18"/>
                <a:gd name="T9" fmla="*/ 2147483647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3"/>
                  </a:moveTo>
                  <a:lnTo>
                    <a:pt x="13" y="12"/>
                  </a:lnTo>
                  <a:lnTo>
                    <a:pt x="18" y="7"/>
                  </a:lnTo>
                  <a:lnTo>
                    <a:pt x="16"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1" name="Freeform 626"/>
            <p:cNvSpPr>
              <a:spLocks/>
            </p:cNvSpPr>
            <p:nvPr/>
          </p:nvSpPr>
          <p:spPr bwMode="auto">
            <a:xfrm>
              <a:off x="7694613" y="3851300"/>
              <a:ext cx="71437" cy="30163"/>
            </a:xfrm>
            <a:custGeom>
              <a:avLst/>
              <a:gdLst>
                <a:gd name="T0" fmla="*/ 0 w 40"/>
                <a:gd name="T1" fmla="*/ 2147483647 h 19"/>
                <a:gd name="T2" fmla="*/ 2147483647 w 40"/>
                <a:gd name="T3" fmla="*/ 2147483647 h 19"/>
                <a:gd name="T4" fmla="*/ 2147483647 w 40"/>
                <a:gd name="T5" fmla="*/ 2147483647 h 19"/>
                <a:gd name="T6" fmla="*/ 2147483647 w 40"/>
                <a:gd name="T7" fmla="*/ 0 h 19"/>
                <a:gd name="T8" fmla="*/ 2147483647 w 40"/>
                <a:gd name="T9" fmla="*/ 2147483647 h 19"/>
                <a:gd name="T10" fmla="*/ 0 w 40"/>
                <a:gd name="T11" fmla="*/ 2147483647 h 19"/>
                <a:gd name="T12" fmla="*/ 0 60000 65536"/>
                <a:gd name="T13" fmla="*/ 0 60000 65536"/>
                <a:gd name="T14" fmla="*/ 0 60000 65536"/>
                <a:gd name="T15" fmla="*/ 0 60000 65536"/>
                <a:gd name="T16" fmla="*/ 0 60000 65536"/>
                <a:gd name="T17" fmla="*/ 0 60000 65536"/>
                <a:gd name="T18" fmla="*/ 0 w 40"/>
                <a:gd name="T19" fmla="*/ 0 h 19"/>
                <a:gd name="T20" fmla="*/ 40 w 4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0" h="19">
                  <a:moveTo>
                    <a:pt x="0" y="7"/>
                  </a:moveTo>
                  <a:lnTo>
                    <a:pt x="40" y="19"/>
                  </a:lnTo>
                  <a:lnTo>
                    <a:pt x="36" y="4"/>
                  </a:lnTo>
                  <a:lnTo>
                    <a:pt x="24" y="0"/>
                  </a:lnTo>
                  <a:lnTo>
                    <a:pt x="4" y="1"/>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2" name="Freeform 627"/>
            <p:cNvSpPr>
              <a:spLocks/>
            </p:cNvSpPr>
            <p:nvPr/>
          </p:nvSpPr>
          <p:spPr bwMode="auto">
            <a:xfrm>
              <a:off x="7694613" y="3851300"/>
              <a:ext cx="71437" cy="30163"/>
            </a:xfrm>
            <a:custGeom>
              <a:avLst/>
              <a:gdLst>
                <a:gd name="T0" fmla="*/ 0 w 40"/>
                <a:gd name="T1" fmla="*/ 2147483647 h 19"/>
                <a:gd name="T2" fmla="*/ 2147483647 w 40"/>
                <a:gd name="T3" fmla="*/ 2147483647 h 19"/>
                <a:gd name="T4" fmla="*/ 2147483647 w 40"/>
                <a:gd name="T5" fmla="*/ 2147483647 h 19"/>
                <a:gd name="T6" fmla="*/ 2147483647 w 40"/>
                <a:gd name="T7" fmla="*/ 0 h 19"/>
                <a:gd name="T8" fmla="*/ 2147483647 w 40"/>
                <a:gd name="T9" fmla="*/ 2147483647 h 19"/>
                <a:gd name="T10" fmla="*/ 0 w 40"/>
                <a:gd name="T11" fmla="*/ 2147483647 h 19"/>
                <a:gd name="T12" fmla="*/ 0 60000 65536"/>
                <a:gd name="T13" fmla="*/ 0 60000 65536"/>
                <a:gd name="T14" fmla="*/ 0 60000 65536"/>
                <a:gd name="T15" fmla="*/ 0 60000 65536"/>
                <a:gd name="T16" fmla="*/ 0 60000 65536"/>
                <a:gd name="T17" fmla="*/ 0 60000 65536"/>
                <a:gd name="T18" fmla="*/ 0 w 40"/>
                <a:gd name="T19" fmla="*/ 0 h 19"/>
                <a:gd name="T20" fmla="*/ 40 w 4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0" h="19">
                  <a:moveTo>
                    <a:pt x="0" y="7"/>
                  </a:moveTo>
                  <a:lnTo>
                    <a:pt x="40" y="19"/>
                  </a:lnTo>
                  <a:lnTo>
                    <a:pt x="36" y="4"/>
                  </a:lnTo>
                  <a:lnTo>
                    <a:pt x="24" y="0"/>
                  </a:lnTo>
                  <a:lnTo>
                    <a:pt x="4" y="1"/>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3" name="Freeform 628"/>
            <p:cNvSpPr>
              <a:spLocks/>
            </p:cNvSpPr>
            <p:nvPr/>
          </p:nvSpPr>
          <p:spPr bwMode="auto">
            <a:xfrm>
              <a:off x="7602538" y="3825900"/>
              <a:ext cx="20637" cy="0"/>
            </a:xfrm>
            <a:custGeom>
              <a:avLst/>
              <a:gdLst>
                <a:gd name="T0" fmla="*/ 0 w 11"/>
                <a:gd name="T1" fmla="*/ 2147483647 w 11"/>
                <a:gd name="T2" fmla="*/ 0 w 11"/>
                <a:gd name="T3" fmla="*/ 0 60000 65536"/>
                <a:gd name="T4" fmla="*/ 0 60000 65536"/>
                <a:gd name="T5" fmla="*/ 0 60000 65536"/>
                <a:gd name="T6" fmla="*/ 0 w 11"/>
                <a:gd name="T7" fmla="*/ 11 w 11"/>
              </a:gdLst>
              <a:ahLst/>
              <a:cxnLst>
                <a:cxn ang="T3">
                  <a:pos x="T0" y="0"/>
                </a:cxn>
                <a:cxn ang="T4">
                  <a:pos x="T1" y="0"/>
                </a:cxn>
                <a:cxn ang="T5">
                  <a:pos x="T2" y="0"/>
                </a:cxn>
              </a:cxnLst>
              <a:rect l="T6" t="0" r="T7" b="0"/>
              <a:pathLst>
                <a:path w="11">
                  <a:moveTo>
                    <a:pt x="0" y="0"/>
                  </a:moveTo>
                  <a:lnTo>
                    <a:pt x="11"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4" name="Line 629"/>
            <p:cNvSpPr>
              <a:spLocks noChangeShapeType="1"/>
            </p:cNvSpPr>
            <p:nvPr/>
          </p:nvSpPr>
          <p:spPr bwMode="auto">
            <a:xfrm>
              <a:off x="7602538" y="3825900"/>
              <a:ext cx="20637" cy="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5" name="Freeform 630"/>
            <p:cNvSpPr>
              <a:spLocks/>
            </p:cNvSpPr>
            <p:nvPr/>
          </p:nvSpPr>
          <p:spPr bwMode="auto">
            <a:xfrm>
              <a:off x="7677150" y="3813200"/>
              <a:ext cx="23813" cy="9525"/>
            </a:xfrm>
            <a:custGeom>
              <a:avLst/>
              <a:gdLst>
                <a:gd name="T0" fmla="*/ 0 w 13"/>
                <a:gd name="T1" fmla="*/ 2147483647 h 6"/>
                <a:gd name="T2" fmla="*/ 2147483647 w 13"/>
                <a:gd name="T3" fmla="*/ 2147483647 h 6"/>
                <a:gd name="T4" fmla="*/ 2147483647 w 13"/>
                <a:gd name="T5" fmla="*/ 0 h 6"/>
                <a:gd name="T6" fmla="*/ 0 w 13"/>
                <a:gd name="T7" fmla="*/ 2147483647 h 6"/>
                <a:gd name="T8" fmla="*/ 0 60000 65536"/>
                <a:gd name="T9" fmla="*/ 0 60000 65536"/>
                <a:gd name="T10" fmla="*/ 0 60000 65536"/>
                <a:gd name="T11" fmla="*/ 0 60000 65536"/>
                <a:gd name="T12" fmla="*/ 0 w 13"/>
                <a:gd name="T13" fmla="*/ 0 h 6"/>
                <a:gd name="T14" fmla="*/ 13 w 13"/>
                <a:gd name="T15" fmla="*/ 6 h 6"/>
              </a:gdLst>
              <a:ahLst/>
              <a:cxnLst>
                <a:cxn ang="T8">
                  <a:pos x="T0" y="T1"/>
                </a:cxn>
                <a:cxn ang="T9">
                  <a:pos x="T2" y="T3"/>
                </a:cxn>
                <a:cxn ang="T10">
                  <a:pos x="T4" y="T5"/>
                </a:cxn>
                <a:cxn ang="T11">
                  <a:pos x="T6" y="T7"/>
                </a:cxn>
              </a:cxnLst>
              <a:rect l="T12" t="T13" r="T14" b="T15"/>
              <a:pathLst>
                <a:path w="13" h="6">
                  <a:moveTo>
                    <a:pt x="0" y="6"/>
                  </a:moveTo>
                  <a:lnTo>
                    <a:pt x="13" y="6"/>
                  </a:lnTo>
                  <a:lnTo>
                    <a:pt x="5" y="0"/>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6" name="Freeform 631"/>
            <p:cNvSpPr>
              <a:spLocks/>
            </p:cNvSpPr>
            <p:nvPr/>
          </p:nvSpPr>
          <p:spPr bwMode="auto">
            <a:xfrm>
              <a:off x="7677150" y="3813200"/>
              <a:ext cx="23813" cy="9525"/>
            </a:xfrm>
            <a:custGeom>
              <a:avLst/>
              <a:gdLst>
                <a:gd name="T0" fmla="*/ 0 w 13"/>
                <a:gd name="T1" fmla="*/ 2147483647 h 6"/>
                <a:gd name="T2" fmla="*/ 2147483647 w 13"/>
                <a:gd name="T3" fmla="*/ 2147483647 h 6"/>
                <a:gd name="T4" fmla="*/ 2147483647 w 13"/>
                <a:gd name="T5" fmla="*/ 0 h 6"/>
                <a:gd name="T6" fmla="*/ 0 w 13"/>
                <a:gd name="T7" fmla="*/ 2147483647 h 6"/>
                <a:gd name="T8" fmla="*/ 0 60000 65536"/>
                <a:gd name="T9" fmla="*/ 0 60000 65536"/>
                <a:gd name="T10" fmla="*/ 0 60000 65536"/>
                <a:gd name="T11" fmla="*/ 0 60000 65536"/>
                <a:gd name="T12" fmla="*/ 0 w 13"/>
                <a:gd name="T13" fmla="*/ 0 h 6"/>
                <a:gd name="T14" fmla="*/ 13 w 13"/>
                <a:gd name="T15" fmla="*/ 6 h 6"/>
              </a:gdLst>
              <a:ahLst/>
              <a:cxnLst>
                <a:cxn ang="T8">
                  <a:pos x="T0" y="T1"/>
                </a:cxn>
                <a:cxn ang="T9">
                  <a:pos x="T2" y="T3"/>
                </a:cxn>
                <a:cxn ang="T10">
                  <a:pos x="T4" y="T5"/>
                </a:cxn>
                <a:cxn ang="T11">
                  <a:pos x="T6" y="T7"/>
                </a:cxn>
              </a:cxnLst>
              <a:rect l="T12" t="T13" r="T14" b="T15"/>
              <a:pathLst>
                <a:path w="13" h="6">
                  <a:moveTo>
                    <a:pt x="0" y="6"/>
                  </a:moveTo>
                  <a:lnTo>
                    <a:pt x="13" y="6"/>
                  </a:lnTo>
                  <a:lnTo>
                    <a:pt x="5" y="0"/>
                  </a:lnTo>
                  <a:lnTo>
                    <a:pt x="0"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7" name="Freeform 632"/>
            <p:cNvSpPr>
              <a:spLocks/>
            </p:cNvSpPr>
            <p:nvPr/>
          </p:nvSpPr>
          <p:spPr bwMode="auto">
            <a:xfrm>
              <a:off x="7758113" y="3776688"/>
              <a:ext cx="23812" cy="11112"/>
            </a:xfrm>
            <a:custGeom>
              <a:avLst/>
              <a:gdLst>
                <a:gd name="T0" fmla="*/ 0 w 14"/>
                <a:gd name="T1" fmla="*/ 2147483647 h 7"/>
                <a:gd name="T2" fmla="*/ 2147483647 w 14"/>
                <a:gd name="T3" fmla="*/ 2147483647 h 7"/>
                <a:gd name="T4" fmla="*/ 2147483647 w 14"/>
                <a:gd name="T5" fmla="*/ 2147483647 h 7"/>
                <a:gd name="T6" fmla="*/ 2147483647 w 14"/>
                <a:gd name="T7" fmla="*/ 0 h 7"/>
                <a:gd name="T8" fmla="*/ 0 w 14"/>
                <a:gd name="T9" fmla="*/ 2147483647 h 7"/>
                <a:gd name="T10" fmla="*/ 0 60000 65536"/>
                <a:gd name="T11" fmla="*/ 0 60000 65536"/>
                <a:gd name="T12" fmla="*/ 0 60000 65536"/>
                <a:gd name="T13" fmla="*/ 0 60000 65536"/>
                <a:gd name="T14" fmla="*/ 0 60000 65536"/>
                <a:gd name="T15" fmla="*/ 0 w 14"/>
                <a:gd name="T16" fmla="*/ 0 h 7"/>
                <a:gd name="T17" fmla="*/ 14 w 14"/>
                <a:gd name="T18" fmla="*/ 7 h 7"/>
              </a:gdLst>
              <a:ahLst/>
              <a:cxnLst>
                <a:cxn ang="T10">
                  <a:pos x="T0" y="T1"/>
                </a:cxn>
                <a:cxn ang="T11">
                  <a:pos x="T2" y="T3"/>
                </a:cxn>
                <a:cxn ang="T12">
                  <a:pos x="T4" y="T5"/>
                </a:cxn>
                <a:cxn ang="T13">
                  <a:pos x="T6" y="T7"/>
                </a:cxn>
                <a:cxn ang="T14">
                  <a:pos x="T8" y="T9"/>
                </a:cxn>
              </a:cxnLst>
              <a:rect l="T15" t="T16" r="T17" b="T18"/>
              <a:pathLst>
                <a:path w="14" h="7">
                  <a:moveTo>
                    <a:pt x="0" y="3"/>
                  </a:moveTo>
                  <a:lnTo>
                    <a:pt x="6" y="7"/>
                  </a:lnTo>
                  <a:lnTo>
                    <a:pt x="14" y="4"/>
                  </a:lnTo>
                  <a:lnTo>
                    <a:pt x="6"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8" name="Freeform 633"/>
            <p:cNvSpPr>
              <a:spLocks/>
            </p:cNvSpPr>
            <p:nvPr/>
          </p:nvSpPr>
          <p:spPr bwMode="auto">
            <a:xfrm>
              <a:off x="7758113" y="3776688"/>
              <a:ext cx="23812" cy="11112"/>
            </a:xfrm>
            <a:custGeom>
              <a:avLst/>
              <a:gdLst>
                <a:gd name="T0" fmla="*/ 0 w 14"/>
                <a:gd name="T1" fmla="*/ 2147483647 h 7"/>
                <a:gd name="T2" fmla="*/ 2147483647 w 14"/>
                <a:gd name="T3" fmla="*/ 2147483647 h 7"/>
                <a:gd name="T4" fmla="*/ 2147483647 w 14"/>
                <a:gd name="T5" fmla="*/ 2147483647 h 7"/>
                <a:gd name="T6" fmla="*/ 2147483647 w 14"/>
                <a:gd name="T7" fmla="*/ 0 h 7"/>
                <a:gd name="T8" fmla="*/ 0 w 14"/>
                <a:gd name="T9" fmla="*/ 2147483647 h 7"/>
                <a:gd name="T10" fmla="*/ 0 60000 65536"/>
                <a:gd name="T11" fmla="*/ 0 60000 65536"/>
                <a:gd name="T12" fmla="*/ 0 60000 65536"/>
                <a:gd name="T13" fmla="*/ 0 60000 65536"/>
                <a:gd name="T14" fmla="*/ 0 60000 65536"/>
                <a:gd name="T15" fmla="*/ 0 w 14"/>
                <a:gd name="T16" fmla="*/ 0 h 7"/>
                <a:gd name="T17" fmla="*/ 14 w 14"/>
                <a:gd name="T18" fmla="*/ 7 h 7"/>
              </a:gdLst>
              <a:ahLst/>
              <a:cxnLst>
                <a:cxn ang="T10">
                  <a:pos x="T0" y="T1"/>
                </a:cxn>
                <a:cxn ang="T11">
                  <a:pos x="T2" y="T3"/>
                </a:cxn>
                <a:cxn ang="T12">
                  <a:pos x="T4" y="T5"/>
                </a:cxn>
                <a:cxn ang="T13">
                  <a:pos x="T6" y="T7"/>
                </a:cxn>
                <a:cxn ang="T14">
                  <a:pos x="T8" y="T9"/>
                </a:cxn>
              </a:cxnLst>
              <a:rect l="T15" t="T16" r="T17" b="T18"/>
              <a:pathLst>
                <a:path w="14" h="7">
                  <a:moveTo>
                    <a:pt x="0" y="3"/>
                  </a:moveTo>
                  <a:lnTo>
                    <a:pt x="6" y="7"/>
                  </a:lnTo>
                  <a:lnTo>
                    <a:pt x="14" y="4"/>
                  </a:lnTo>
                  <a:lnTo>
                    <a:pt x="6"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79" name="Freeform 634"/>
            <p:cNvSpPr>
              <a:spLocks/>
            </p:cNvSpPr>
            <p:nvPr/>
          </p:nvSpPr>
          <p:spPr bwMode="auto">
            <a:xfrm>
              <a:off x="7894638" y="3794150"/>
              <a:ext cx="23812" cy="15875"/>
            </a:xfrm>
            <a:custGeom>
              <a:avLst/>
              <a:gdLst>
                <a:gd name="T0" fmla="*/ 0 w 13"/>
                <a:gd name="T1" fmla="*/ 0 h 9"/>
                <a:gd name="T2" fmla="*/ 2147483647 w 13"/>
                <a:gd name="T3" fmla="*/ 2147483647 h 9"/>
                <a:gd name="T4" fmla="*/ 2147483647 w 13"/>
                <a:gd name="T5" fmla="*/ 2147483647 h 9"/>
                <a:gd name="T6" fmla="*/ 2147483647 w 13"/>
                <a:gd name="T7" fmla="*/ 0 h 9"/>
                <a:gd name="T8" fmla="*/ 0 w 13"/>
                <a:gd name="T9" fmla="*/ 0 h 9"/>
                <a:gd name="T10" fmla="*/ 0 60000 65536"/>
                <a:gd name="T11" fmla="*/ 0 60000 65536"/>
                <a:gd name="T12" fmla="*/ 0 60000 65536"/>
                <a:gd name="T13" fmla="*/ 0 60000 65536"/>
                <a:gd name="T14" fmla="*/ 0 60000 65536"/>
                <a:gd name="T15" fmla="*/ 0 w 13"/>
                <a:gd name="T16" fmla="*/ 0 h 9"/>
                <a:gd name="T17" fmla="*/ 13 w 13"/>
                <a:gd name="T18" fmla="*/ 9 h 9"/>
              </a:gdLst>
              <a:ahLst/>
              <a:cxnLst>
                <a:cxn ang="T10">
                  <a:pos x="T0" y="T1"/>
                </a:cxn>
                <a:cxn ang="T11">
                  <a:pos x="T2" y="T3"/>
                </a:cxn>
                <a:cxn ang="T12">
                  <a:pos x="T4" y="T5"/>
                </a:cxn>
                <a:cxn ang="T13">
                  <a:pos x="T6" y="T7"/>
                </a:cxn>
                <a:cxn ang="T14">
                  <a:pos x="T8" y="T9"/>
                </a:cxn>
              </a:cxnLst>
              <a:rect l="T15" t="T16" r="T17" b="T18"/>
              <a:pathLst>
                <a:path w="13" h="9">
                  <a:moveTo>
                    <a:pt x="0" y="0"/>
                  </a:moveTo>
                  <a:lnTo>
                    <a:pt x="7" y="9"/>
                  </a:lnTo>
                  <a:lnTo>
                    <a:pt x="13" y="8"/>
                  </a:lnTo>
                  <a:lnTo>
                    <a:pt x="9"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0" name="Freeform 635"/>
            <p:cNvSpPr>
              <a:spLocks/>
            </p:cNvSpPr>
            <p:nvPr/>
          </p:nvSpPr>
          <p:spPr bwMode="auto">
            <a:xfrm>
              <a:off x="7894638" y="3794150"/>
              <a:ext cx="23812" cy="15875"/>
            </a:xfrm>
            <a:custGeom>
              <a:avLst/>
              <a:gdLst>
                <a:gd name="T0" fmla="*/ 0 w 13"/>
                <a:gd name="T1" fmla="*/ 0 h 9"/>
                <a:gd name="T2" fmla="*/ 2147483647 w 13"/>
                <a:gd name="T3" fmla="*/ 2147483647 h 9"/>
                <a:gd name="T4" fmla="*/ 2147483647 w 13"/>
                <a:gd name="T5" fmla="*/ 2147483647 h 9"/>
                <a:gd name="T6" fmla="*/ 2147483647 w 13"/>
                <a:gd name="T7" fmla="*/ 0 h 9"/>
                <a:gd name="T8" fmla="*/ 0 w 13"/>
                <a:gd name="T9" fmla="*/ 0 h 9"/>
                <a:gd name="T10" fmla="*/ 0 60000 65536"/>
                <a:gd name="T11" fmla="*/ 0 60000 65536"/>
                <a:gd name="T12" fmla="*/ 0 60000 65536"/>
                <a:gd name="T13" fmla="*/ 0 60000 65536"/>
                <a:gd name="T14" fmla="*/ 0 60000 65536"/>
                <a:gd name="T15" fmla="*/ 0 w 13"/>
                <a:gd name="T16" fmla="*/ 0 h 9"/>
                <a:gd name="T17" fmla="*/ 13 w 13"/>
                <a:gd name="T18" fmla="*/ 9 h 9"/>
              </a:gdLst>
              <a:ahLst/>
              <a:cxnLst>
                <a:cxn ang="T10">
                  <a:pos x="T0" y="T1"/>
                </a:cxn>
                <a:cxn ang="T11">
                  <a:pos x="T2" y="T3"/>
                </a:cxn>
                <a:cxn ang="T12">
                  <a:pos x="T4" y="T5"/>
                </a:cxn>
                <a:cxn ang="T13">
                  <a:pos x="T6" y="T7"/>
                </a:cxn>
                <a:cxn ang="T14">
                  <a:pos x="T8" y="T9"/>
                </a:cxn>
              </a:cxnLst>
              <a:rect l="T15" t="T16" r="T17" b="T18"/>
              <a:pathLst>
                <a:path w="13" h="9">
                  <a:moveTo>
                    <a:pt x="0" y="0"/>
                  </a:moveTo>
                  <a:lnTo>
                    <a:pt x="7" y="9"/>
                  </a:lnTo>
                  <a:lnTo>
                    <a:pt x="13" y="8"/>
                  </a:lnTo>
                  <a:lnTo>
                    <a:pt x="9" y="0"/>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1" name="Freeform 636"/>
            <p:cNvSpPr>
              <a:spLocks/>
            </p:cNvSpPr>
            <p:nvPr/>
          </p:nvSpPr>
          <p:spPr bwMode="auto">
            <a:xfrm>
              <a:off x="7446963" y="3268688"/>
              <a:ext cx="122237" cy="155575"/>
            </a:xfrm>
            <a:custGeom>
              <a:avLst/>
              <a:gdLst>
                <a:gd name="T0" fmla="*/ 0 w 70"/>
                <a:gd name="T1" fmla="*/ 2147483647 h 100"/>
                <a:gd name="T2" fmla="*/ 2147483647 w 70"/>
                <a:gd name="T3" fmla="*/ 2147483647 h 100"/>
                <a:gd name="T4" fmla="*/ 2147483647 w 70"/>
                <a:gd name="T5" fmla="*/ 2147483647 h 100"/>
                <a:gd name="T6" fmla="*/ 2147483647 w 70"/>
                <a:gd name="T7" fmla="*/ 2147483647 h 100"/>
                <a:gd name="T8" fmla="*/ 2147483647 w 70"/>
                <a:gd name="T9" fmla="*/ 2147483647 h 100"/>
                <a:gd name="T10" fmla="*/ 2147483647 w 70"/>
                <a:gd name="T11" fmla="*/ 2147483647 h 100"/>
                <a:gd name="T12" fmla="*/ 2147483647 w 70"/>
                <a:gd name="T13" fmla="*/ 2147483647 h 100"/>
                <a:gd name="T14" fmla="*/ 2147483647 w 70"/>
                <a:gd name="T15" fmla="*/ 2147483647 h 100"/>
                <a:gd name="T16" fmla="*/ 2147483647 w 70"/>
                <a:gd name="T17" fmla="*/ 2147483647 h 100"/>
                <a:gd name="T18" fmla="*/ 2147483647 w 70"/>
                <a:gd name="T19" fmla="*/ 2147483647 h 100"/>
                <a:gd name="T20" fmla="*/ 2147483647 w 70"/>
                <a:gd name="T21" fmla="*/ 2147483647 h 100"/>
                <a:gd name="T22" fmla="*/ 2147483647 w 70"/>
                <a:gd name="T23" fmla="*/ 2147483647 h 100"/>
                <a:gd name="T24" fmla="*/ 2147483647 w 70"/>
                <a:gd name="T25" fmla="*/ 2147483647 h 100"/>
                <a:gd name="T26" fmla="*/ 2147483647 w 70"/>
                <a:gd name="T27" fmla="*/ 2147483647 h 100"/>
                <a:gd name="T28" fmla="*/ 2147483647 w 70"/>
                <a:gd name="T29" fmla="*/ 2147483647 h 100"/>
                <a:gd name="T30" fmla="*/ 2147483647 w 70"/>
                <a:gd name="T31" fmla="*/ 2147483647 h 100"/>
                <a:gd name="T32" fmla="*/ 2147483647 w 70"/>
                <a:gd name="T33" fmla="*/ 2147483647 h 100"/>
                <a:gd name="T34" fmla="*/ 2147483647 w 70"/>
                <a:gd name="T35" fmla="*/ 2147483647 h 100"/>
                <a:gd name="T36" fmla="*/ 2147483647 w 70"/>
                <a:gd name="T37" fmla="*/ 0 h 100"/>
                <a:gd name="T38" fmla="*/ 2147483647 w 70"/>
                <a:gd name="T39" fmla="*/ 2147483647 h 100"/>
                <a:gd name="T40" fmla="*/ 2147483647 w 70"/>
                <a:gd name="T41" fmla="*/ 0 h 100"/>
                <a:gd name="T42" fmla="*/ 2147483647 w 70"/>
                <a:gd name="T43" fmla="*/ 2147483647 h 100"/>
                <a:gd name="T44" fmla="*/ 0 w 70"/>
                <a:gd name="T45" fmla="*/ 2147483647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0"/>
                <a:gd name="T70" fmla="*/ 0 h 100"/>
                <a:gd name="T71" fmla="*/ 70 w 70"/>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0" h="100">
                  <a:moveTo>
                    <a:pt x="0" y="39"/>
                  </a:moveTo>
                  <a:lnTo>
                    <a:pt x="7" y="67"/>
                  </a:lnTo>
                  <a:lnTo>
                    <a:pt x="21" y="71"/>
                  </a:lnTo>
                  <a:lnTo>
                    <a:pt x="16" y="84"/>
                  </a:lnTo>
                  <a:lnTo>
                    <a:pt x="26" y="87"/>
                  </a:lnTo>
                  <a:lnTo>
                    <a:pt x="33" y="81"/>
                  </a:lnTo>
                  <a:lnTo>
                    <a:pt x="49" y="96"/>
                  </a:lnTo>
                  <a:lnTo>
                    <a:pt x="46" y="83"/>
                  </a:lnTo>
                  <a:lnTo>
                    <a:pt x="59" y="97"/>
                  </a:lnTo>
                  <a:lnTo>
                    <a:pt x="70" y="100"/>
                  </a:lnTo>
                  <a:lnTo>
                    <a:pt x="61" y="84"/>
                  </a:lnTo>
                  <a:lnTo>
                    <a:pt x="66" y="84"/>
                  </a:lnTo>
                  <a:lnTo>
                    <a:pt x="49" y="77"/>
                  </a:lnTo>
                  <a:lnTo>
                    <a:pt x="40" y="81"/>
                  </a:lnTo>
                  <a:lnTo>
                    <a:pt x="33" y="79"/>
                  </a:lnTo>
                  <a:lnTo>
                    <a:pt x="25" y="57"/>
                  </a:lnTo>
                  <a:lnTo>
                    <a:pt x="36" y="26"/>
                  </a:lnTo>
                  <a:lnTo>
                    <a:pt x="31" y="20"/>
                  </a:lnTo>
                  <a:lnTo>
                    <a:pt x="31" y="0"/>
                  </a:lnTo>
                  <a:lnTo>
                    <a:pt x="25" y="4"/>
                  </a:lnTo>
                  <a:lnTo>
                    <a:pt x="7" y="0"/>
                  </a:lnTo>
                  <a:lnTo>
                    <a:pt x="7" y="43"/>
                  </a:lnTo>
                  <a:lnTo>
                    <a:pt x="0" y="3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2" name="Freeform 637"/>
            <p:cNvSpPr>
              <a:spLocks/>
            </p:cNvSpPr>
            <p:nvPr/>
          </p:nvSpPr>
          <p:spPr bwMode="auto">
            <a:xfrm>
              <a:off x="7446963" y="3268688"/>
              <a:ext cx="122237" cy="155575"/>
            </a:xfrm>
            <a:custGeom>
              <a:avLst/>
              <a:gdLst>
                <a:gd name="T0" fmla="*/ 0 w 70"/>
                <a:gd name="T1" fmla="*/ 2147483647 h 100"/>
                <a:gd name="T2" fmla="*/ 2147483647 w 70"/>
                <a:gd name="T3" fmla="*/ 2147483647 h 100"/>
                <a:gd name="T4" fmla="*/ 2147483647 w 70"/>
                <a:gd name="T5" fmla="*/ 2147483647 h 100"/>
                <a:gd name="T6" fmla="*/ 2147483647 w 70"/>
                <a:gd name="T7" fmla="*/ 2147483647 h 100"/>
                <a:gd name="T8" fmla="*/ 2147483647 w 70"/>
                <a:gd name="T9" fmla="*/ 2147483647 h 100"/>
                <a:gd name="T10" fmla="*/ 2147483647 w 70"/>
                <a:gd name="T11" fmla="*/ 2147483647 h 100"/>
                <a:gd name="T12" fmla="*/ 2147483647 w 70"/>
                <a:gd name="T13" fmla="*/ 2147483647 h 100"/>
                <a:gd name="T14" fmla="*/ 2147483647 w 70"/>
                <a:gd name="T15" fmla="*/ 2147483647 h 100"/>
                <a:gd name="T16" fmla="*/ 2147483647 w 70"/>
                <a:gd name="T17" fmla="*/ 2147483647 h 100"/>
                <a:gd name="T18" fmla="*/ 2147483647 w 70"/>
                <a:gd name="T19" fmla="*/ 2147483647 h 100"/>
                <a:gd name="T20" fmla="*/ 2147483647 w 70"/>
                <a:gd name="T21" fmla="*/ 2147483647 h 100"/>
                <a:gd name="T22" fmla="*/ 2147483647 w 70"/>
                <a:gd name="T23" fmla="*/ 2147483647 h 100"/>
                <a:gd name="T24" fmla="*/ 2147483647 w 70"/>
                <a:gd name="T25" fmla="*/ 2147483647 h 100"/>
                <a:gd name="T26" fmla="*/ 2147483647 w 70"/>
                <a:gd name="T27" fmla="*/ 2147483647 h 100"/>
                <a:gd name="T28" fmla="*/ 2147483647 w 70"/>
                <a:gd name="T29" fmla="*/ 2147483647 h 100"/>
                <a:gd name="T30" fmla="*/ 2147483647 w 70"/>
                <a:gd name="T31" fmla="*/ 2147483647 h 100"/>
                <a:gd name="T32" fmla="*/ 2147483647 w 70"/>
                <a:gd name="T33" fmla="*/ 2147483647 h 100"/>
                <a:gd name="T34" fmla="*/ 2147483647 w 70"/>
                <a:gd name="T35" fmla="*/ 2147483647 h 100"/>
                <a:gd name="T36" fmla="*/ 2147483647 w 70"/>
                <a:gd name="T37" fmla="*/ 0 h 100"/>
                <a:gd name="T38" fmla="*/ 2147483647 w 70"/>
                <a:gd name="T39" fmla="*/ 2147483647 h 100"/>
                <a:gd name="T40" fmla="*/ 2147483647 w 70"/>
                <a:gd name="T41" fmla="*/ 0 h 100"/>
                <a:gd name="T42" fmla="*/ 2147483647 w 70"/>
                <a:gd name="T43" fmla="*/ 2147483647 h 100"/>
                <a:gd name="T44" fmla="*/ 0 w 70"/>
                <a:gd name="T45" fmla="*/ 2147483647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0"/>
                <a:gd name="T70" fmla="*/ 0 h 100"/>
                <a:gd name="T71" fmla="*/ 70 w 70"/>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0" h="100">
                  <a:moveTo>
                    <a:pt x="0" y="39"/>
                  </a:moveTo>
                  <a:lnTo>
                    <a:pt x="7" y="67"/>
                  </a:lnTo>
                  <a:lnTo>
                    <a:pt x="21" y="71"/>
                  </a:lnTo>
                  <a:lnTo>
                    <a:pt x="16" y="84"/>
                  </a:lnTo>
                  <a:lnTo>
                    <a:pt x="26" y="87"/>
                  </a:lnTo>
                  <a:lnTo>
                    <a:pt x="33" y="81"/>
                  </a:lnTo>
                  <a:lnTo>
                    <a:pt x="49" y="96"/>
                  </a:lnTo>
                  <a:lnTo>
                    <a:pt x="46" y="83"/>
                  </a:lnTo>
                  <a:lnTo>
                    <a:pt x="59" y="97"/>
                  </a:lnTo>
                  <a:lnTo>
                    <a:pt x="70" y="100"/>
                  </a:lnTo>
                  <a:lnTo>
                    <a:pt x="61" y="84"/>
                  </a:lnTo>
                  <a:lnTo>
                    <a:pt x="66" y="84"/>
                  </a:lnTo>
                  <a:lnTo>
                    <a:pt x="49" y="77"/>
                  </a:lnTo>
                  <a:lnTo>
                    <a:pt x="40" y="81"/>
                  </a:lnTo>
                  <a:lnTo>
                    <a:pt x="33" y="79"/>
                  </a:lnTo>
                  <a:lnTo>
                    <a:pt x="25" y="57"/>
                  </a:lnTo>
                  <a:lnTo>
                    <a:pt x="36" y="26"/>
                  </a:lnTo>
                  <a:lnTo>
                    <a:pt x="31" y="20"/>
                  </a:lnTo>
                  <a:lnTo>
                    <a:pt x="31" y="0"/>
                  </a:lnTo>
                  <a:lnTo>
                    <a:pt x="25" y="4"/>
                  </a:lnTo>
                  <a:lnTo>
                    <a:pt x="7" y="0"/>
                  </a:lnTo>
                  <a:lnTo>
                    <a:pt x="7" y="43"/>
                  </a:lnTo>
                  <a:lnTo>
                    <a:pt x="0" y="39"/>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3" name="Freeform 638"/>
            <p:cNvSpPr>
              <a:spLocks/>
            </p:cNvSpPr>
            <p:nvPr/>
          </p:nvSpPr>
          <p:spPr bwMode="auto">
            <a:xfrm>
              <a:off x="7399338" y="3465538"/>
              <a:ext cx="58737" cy="79375"/>
            </a:xfrm>
            <a:custGeom>
              <a:avLst/>
              <a:gdLst>
                <a:gd name="T0" fmla="*/ 0 w 34"/>
                <a:gd name="T1" fmla="*/ 2147483647 h 51"/>
                <a:gd name="T2" fmla="*/ 2147483647 w 34"/>
                <a:gd name="T3" fmla="*/ 2147483647 h 51"/>
                <a:gd name="T4" fmla="*/ 2147483647 w 34"/>
                <a:gd name="T5" fmla="*/ 0 h 51"/>
                <a:gd name="T6" fmla="*/ 2147483647 w 34"/>
                <a:gd name="T7" fmla="*/ 2147483647 h 51"/>
                <a:gd name="T8" fmla="*/ 0 w 34"/>
                <a:gd name="T9" fmla="*/ 2147483647 h 51"/>
                <a:gd name="T10" fmla="*/ 0 60000 65536"/>
                <a:gd name="T11" fmla="*/ 0 60000 65536"/>
                <a:gd name="T12" fmla="*/ 0 60000 65536"/>
                <a:gd name="T13" fmla="*/ 0 60000 65536"/>
                <a:gd name="T14" fmla="*/ 0 60000 65536"/>
                <a:gd name="T15" fmla="*/ 0 w 34"/>
                <a:gd name="T16" fmla="*/ 0 h 51"/>
                <a:gd name="T17" fmla="*/ 34 w 34"/>
                <a:gd name="T18" fmla="*/ 51 h 51"/>
              </a:gdLst>
              <a:ahLst/>
              <a:cxnLst>
                <a:cxn ang="T10">
                  <a:pos x="T0" y="T1"/>
                </a:cxn>
                <a:cxn ang="T11">
                  <a:pos x="T2" y="T3"/>
                </a:cxn>
                <a:cxn ang="T12">
                  <a:pos x="T4" y="T5"/>
                </a:cxn>
                <a:cxn ang="T13">
                  <a:pos x="T6" y="T7"/>
                </a:cxn>
                <a:cxn ang="T14">
                  <a:pos x="T8" y="T9"/>
                </a:cxn>
              </a:cxnLst>
              <a:rect l="T15" t="T16" r="T17" b="T18"/>
              <a:pathLst>
                <a:path w="34" h="51">
                  <a:moveTo>
                    <a:pt x="0" y="51"/>
                  </a:moveTo>
                  <a:lnTo>
                    <a:pt x="34" y="13"/>
                  </a:lnTo>
                  <a:lnTo>
                    <a:pt x="30" y="0"/>
                  </a:lnTo>
                  <a:lnTo>
                    <a:pt x="26" y="13"/>
                  </a:lnTo>
                  <a:lnTo>
                    <a:pt x="0" y="51"/>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4" name="Freeform 639"/>
            <p:cNvSpPr>
              <a:spLocks/>
            </p:cNvSpPr>
            <p:nvPr/>
          </p:nvSpPr>
          <p:spPr bwMode="auto">
            <a:xfrm>
              <a:off x="7399338" y="3465538"/>
              <a:ext cx="58737" cy="79375"/>
            </a:xfrm>
            <a:custGeom>
              <a:avLst/>
              <a:gdLst>
                <a:gd name="T0" fmla="*/ 0 w 34"/>
                <a:gd name="T1" fmla="*/ 2147483647 h 51"/>
                <a:gd name="T2" fmla="*/ 2147483647 w 34"/>
                <a:gd name="T3" fmla="*/ 2147483647 h 51"/>
                <a:gd name="T4" fmla="*/ 2147483647 w 34"/>
                <a:gd name="T5" fmla="*/ 0 h 51"/>
                <a:gd name="T6" fmla="*/ 2147483647 w 34"/>
                <a:gd name="T7" fmla="*/ 2147483647 h 51"/>
                <a:gd name="T8" fmla="*/ 0 w 34"/>
                <a:gd name="T9" fmla="*/ 2147483647 h 51"/>
                <a:gd name="T10" fmla="*/ 0 60000 65536"/>
                <a:gd name="T11" fmla="*/ 0 60000 65536"/>
                <a:gd name="T12" fmla="*/ 0 60000 65536"/>
                <a:gd name="T13" fmla="*/ 0 60000 65536"/>
                <a:gd name="T14" fmla="*/ 0 60000 65536"/>
                <a:gd name="T15" fmla="*/ 0 w 34"/>
                <a:gd name="T16" fmla="*/ 0 h 51"/>
                <a:gd name="T17" fmla="*/ 34 w 34"/>
                <a:gd name="T18" fmla="*/ 51 h 51"/>
              </a:gdLst>
              <a:ahLst/>
              <a:cxnLst>
                <a:cxn ang="T10">
                  <a:pos x="T0" y="T1"/>
                </a:cxn>
                <a:cxn ang="T11">
                  <a:pos x="T2" y="T3"/>
                </a:cxn>
                <a:cxn ang="T12">
                  <a:pos x="T4" y="T5"/>
                </a:cxn>
                <a:cxn ang="T13">
                  <a:pos x="T6" y="T7"/>
                </a:cxn>
                <a:cxn ang="T14">
                  <a:pos x="T8" y="T9"/>
                </a:cxn>
              </a:cxnLst>
              <a:rect l="T15" t="T16" r="T17" b="T18"/>
              <a:pathLst>
                <a:path w="34" h="51">
                  <a:moveTo>
                    <a:pt x="0" y="51"/>
                  </a:moveTo>
                  <a:lnTo>
                    <a:pt x="34" y="13"/>
                  </a:lnTo>
                  <a:lnTo>
                    <a:pt x="30" y="0"/>
                  </a:lnTo>
                  <a:lnTo>
                    <a:pt x="26" y="13"/>
                  </a:lnTo>
                  <a:lnTo>
                    <a:pt x="0" y="51"/>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5" name="Freeform 640"/>
            <p:cNvSpPr>
              <a:spLocks/>
            </p:cNvSpPr>
            <p:nvPr/>
          </p:nvSpPr>
          <p:spPr bwMode="auto">
            <a:xfrm>
              <a:off x="7469188" y="3406800"/>
              <a:ext cx="34925" cy="33338"/>
            </a:xfrm>
            <a:custGeom>
              <a:avLst/>
              <a:gdLst>
                <a:gd name="T0" fmla="*/ 0 w 19"/>
                <a:gd name="T1" fmla="*/ 0 h 22"/>
                <a:gd name="T2" fmla="*/ 2147483647 w 19"/>
                <a:gd name="T3" fmla="*/ 2147483647 h 22"/>
                <a:gd name="T4" fmla="*/ 2147483647 w 19"/>
                <a:gd name="T5" fmla="*/ 2147483647 h 22"/>
                <a:gd name="T6" fmla="*/ 2147483647 w 19"/>
                <a:gd name="T7" fmla="*/ 2147483647 h 22"/>
                <a:gd name="T8" fmla="*/ 2147483647 w 19"/>
                <a:gd name="T9" fmla="*/ 2147483647 h 22"/>
                <a:gd name="T10" fmla="*/ 0 w 19"/>
                <a:gd name="T11" fmla="*/ 0 h 22"/>
                <a:gd name="T12" fmla="*/ 0 60000 65536"/>
                <a:gd name="T13" fmla="*/ 0 60000 65536"/>
                <a:gd name="T14" fmla="*/ 0 60000 65536"/>
                <a:gd name="T15" fmla="*/ 0 60000 65536"/>
                <a:gd name="T16" fmla="*/ 0 60000 65536"/>
                <a:gd name="T17" fmla="*/ 0 60000 65536"/>
                <a:gd name="T18" fmla="*/ 0 w 19"/>
                <a:gd name="T19" fmla="*/ 0 h 22"/>
                <a:gd name="T20" fmla="*/ 19 w 1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9" h="22">
                  <a:moveTo>
                    <a:pt x="0" y="0"/>
                  </a:moveTo>
                  <a:lnTo>
                    <a:pt x="14" y="22"/>
                  </a:lnTo>
                  <a:lnTo>
                    <a:pt x="19" y="16"/>
                  </a:lnTo>
                  <a:lnTo>
                    <a:pt x="18" y="7"/>
                  </a:lnTo>
                  <a:lnTo>
                    <a:pt x="12" y="2"/>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6" name="Freeform 641"/>
            <p:cNvSpPr>
              <a:spLocks/>
            </p:cNvSpPr>
            <p:nvPr/>
          </p:nvSpPr>
          <p:spPr bwMode="auto">
            <a:xfrm>
              <a:off x="7469188" y="3406800"/>
              <a:ext cx="34925" cy="33338"/>
            </a:xfrm>
            <a:custGeom>
              <a:avLst/>
              <a:gdLst>
                <a:gd name="T0" fmla="*/ 0 w 19"/>
                <a:gd name="T1" fmla="*/ 0 h 22"/>
                <a:gd name="T2" fmla="*/ 2147483647 w 19"/>
                <a:gd name="T3" fmla="*/ 2147483647 h 22"/>
                <a:gd name="T4" fmla="*/ 2147483647 w 19"/>
                <a:gd name="T5" fmla="*/ 2147483647 h 22"/>
                <a:gd name="T6" fmla="*/ 2147483647 w 19"/>
                <a:gd name="T7" fmla="*/ 2147483647 h 22"/>
                <a:gd name="T8" fmla="*/ 2147483647 w 19"/>
                <a:gd name="T9" fmla="*/ 2147483647 h 22"/>
                <a:gd name="T10" fmla="*/ 0 w 19"/>
                <a:gd name="T11" fmla="*/ 0 h 22"/>
                <a:gd name="T12" fmla="*/ 0 60000 65536"/>
                <a:gd name="T13" fmla="*/ 0 60000 65536"/>
                <a:gd name="T14" fmla="*/ 0 60000 65536"/>
                <a:gd name="T15" fmla="*/ 0 60000 65536"/>
                <a:gd name="T16" fmla="*/ 0 60000 65536"/>
                <a:gd name="T17" fmla="*/ 0 60000 65536"/>
                <a:gd name="T18" fmla="*/ 0 w 19"/>
                <a:gd name="T19" fmla="*/ 0 h 22"/>
                <a:gd name="T20" fmla="*/ 19 w 1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9" h="22">
                  <a:moveTo>
                    <a:pt x="0" y="0"/>
                  </a:moveTo>
                  <a:lnTo>
                    <a:pt x="14" y="22"/>
                  </a:lnTo>
                  <a:lnTo>
                    <a:pt x="19" y="16"/>
                  </a:lnTo>
                  <a:lnTo>
                    <a:pt x="18" y="7"/>
                  </a:lnTo>
                  <a:lnTo>
                    <a:pt x="12" y="2"/>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7" name="Freeform 642"/>
            <p:cNvSpPr>
              <a:spLocks/>
            </p:cNvSpPr>
            <p:nvPr/>
          </p:nvSpPr>
          <p:spPr bwMode="auto">
            <a:xfrm>
              <a:off x="7577138" y="3432200"/>
              <a:ext cx="42862" cy="66675"/>
            </a:xfrm>
            <a:custGeom>
              <a:avLst/>
              <a:gdLst>
                <a:gd name="T0" fmla="*/ 0 w 23"/>
                <a:gd name="T1" fmla="*/ 0 h 43"/>
                <a:gd name="T2" fmla="*/ 2147483647 w 23"/>
                <a:gd name="T3" fmla="*/ 2147483647 h 43"/>
                <a:gd name="T4" fmla="*/ 2147483647 w 23"/>
                <a:gd name="T5" fmla="*/ 2147483647 h 43"/>
                <a:gd name="T6" fmla="*/ 2147483647 w 23"/>
                <a:gd name="T7" fmla="*/ 2147483647 h 43"/>
                <a:gd name="T8" fmla="*/ 2147483647 w 23"/>
                <a:gd name="T9" fmla="*/ 2147483647 h 43"/>
                <a:gd name="T10" fmla="*/ 2147483647 w 23"/>
                <a:gd name="T11" fmla="*/ 2147483647 h 43"/>
                <a:gd name="T12" fmla="*/ 2147483647 w 23"/>
                <a:gd name="T13" fmla="*/ 2147483647 h 43"/>
                <a:gd name="T14" fmla="*/ 2147483647 w 23"/>
                <a:gd name="T15" fmla="*/ 2147483647 h 43"/>
                <a:gd name="T16" fmla="*/ 2147483647 w 23"/>
                <a:gd name="T17" fmla="*/ 2147483647 h 43"/>
                <a:gd name="T18" fmla="*/ 2147483647 w 23"/>
                <a:gd name="T19" fmla="*/ 2147483647 h 43"/>
                <a:gd name="T20" fmla="*/ 2147483647 w 23"/>
                <a:gd name="T21" fmla="*/ 2147483647 h 43"/>
                <a:gd name="T22" fmla="*/ 2147483647 w 23"/>
                <a:gd name="T23" fmla="*/ 0 h 43"/>
                <a:gd name="T24" fmla="*/ 0 w 23"/>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43"/>
                <a:gd name="T41" fmla="*/ 23 w 23"/>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43">
                  <a:moveTo>
                    <a:pt x="0" y="0"/>
                  </a:moveTo>
                  <a:lnTo>
                    <a:pt x="11" y="13"/>
                  </a:lnTo>
                  <a:lnTo>
                    <a:pt x="10" y="21"/>
                  </a:lnTo>
                  <a:lnTo>
                    <a:pt x="3" y="19"/>
                  </a:lnTo>
                  <a:lnTo>
                    <a:pt x="4" y="29"/>
                  </a:lnTo>
                  <a:lnTo>
                    <a:pt x="10" y="29"/>
                  </a:lnTo>
                  <a:lnTo>
                    <a:pt x="10" y="43"/>
                  </a:lnTo>
                  <a:lnTo>
                    <a:pt x="17" y="40"/>
                  </a:lnTo>
                  <a:lnTo>
                    <a:pt x="11" y="25"/>
                  </a:lnTo>
                  <a:lnTo>
                    <a:pt x="23" y="25"/>
                  </a:lnTo>
                  <a:lnTo>
                    <a:pt x="18" y="8"/>
                  </a:lnTo>
                  <a:lnTo>
                    <a:pt x="14"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8" name="Freeform 643"/>
            <p:cNvSpPr>
              <a:spLocks/>
            </p:cNvSpPr>
            <p:nvPr/>
          </p:nvSpPr>
          <p:spPr bwMode="auto">
            <a:xfrm>
              <a:off x="7577138" y="3432200"/>
              <a:ext cx="42862" cy="66675"/>
            </a:xfrm>
            <a:custGeom>
              <a:avLst/>
              <a:gdLst>
                <a:gd name="T0" fmla="*/ 0 w 23"/>
                <a:gd name="T1" fmla="*/ 0 h 43"/>
                <a:gd name="T2" fmla="*/ 2147483647 w 23"/>
                <a:gd name="T3" fmla="*/ 2147483647 h 43"/>
                <a:gd name="T4" fmla="*/ 2147483647 w 23"/>
                <a:gd name="T5" fmla="*/ 2147483647 h 43"/>
                <a:gd name="T6" fmla="*/ 2147483647 w 23"/>
                <a:gd name="T7" fmla="*/ 2147483647 h 43"/>
                <a:gd name="T8" fmla="*/ 2147483647 w 23"/>
                <a:gd name="T9" fmla="*/ 2147483647 h 43"/>
                <a:gd name="T10" fmla="*/ 2147483647 w 23"/>
                <a:gd name="T11" fmla="*/ 2147483647 h 43"/>
                <a:gd name="T12" fmla="*/ 2147483647 w 23"/>
                <a:gd name="T13" fmla="*/ 2147483647 h 43"/>
                <a:gd name="T14" fmla="*/ 2147483647 w 23"/>
                <a:gd name="T15" fmla="*/ 2147483647 h 43"/>
                <a:gd name="T16" fmla="*/ 2147483647 w 23"/>
                <a:gd name="T17" fmla="*/ 2147483647 h 43"/>
                <a:gd name="T18" fmla="*/ 2147483647 w 23"/>
                <a:gd name="T19" fmla="*/ 2147483647 h 43"/>
                <a:gd name="T20" fmla="*/ 2147483647 w 23"/>
                <a:gd name="T21" fmla="*/ 2147483647 h 43"/>
                <a:gd name="T22" fmla="*/ 2147483647 w 23"/>
                <a:gd name="T23" fmla="*/ 0 h 43"/>
                <a:gd name="T24" fmla="*/ 0 w 23"/>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43"/>
                <a:gd name="T41" fmla="*/ 23 w 23"/>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43">
                  <a:moveTo>
                    <a:pt x="0" y="0"/>
                  </a:moveTo>
                  <a:lnTo>
                    <a:pt x="11" y="13"/>
                  </a:lnTo>
                  <a:lnTo>
                    <a:pt x="10" y="21"/>
                  </a:lnTo>
                  <a:lnTo>
                    <a:pt x="3" y="19"/>
                  </a:lnTo>
                  <a:lnTo>
                    <a:pt x="4" y="29"/>
                  </a:lnTo>
                  <a:lnTo>
                    <a:pt x="10" y="29"/>
                  </a:lnTo>
                  <a:lnTo>
                    <a:pt x="10" y="43"/>
                  </a:lnTo>
                  <a:lnTo>
                    <a:pt x="17" y="40"/>
                  </a:lnTo>
                  <a:lnTo>
                    <a:pt x="11" y="25"/>
                  </a:lnTo>
                  <a:lnTo>
                    <a:pt x="23" y="25"/>
                  </a:lnTo>
                  <a:lnTo>
                    <a:pt x="18" y="8"/>
                  </a:lnTo>
                  <a:lnTo>
                    <a:pt x="14" y="0"/>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89" name="Freeform 644"/>
            <p:cNvSpPr>
              <a:spLocks/>
            </p:cNvSpPr>
            <p:nvPr/>
          </p:nvSpPr>
          <p:spPr bwMode="auto">
            <a:xfrm>
              <a:off x="7515225" y="3451250"/>
              <a:ext cx="74613" cy="77788"/>
            </a:xfrm>
            <a:custGeom>
              <a:avLst/>
              <a:gdLst>
                <a:gd name="T0" fmla="*/ 2147483647 w 42"/>
                <a:gd name="T1" fmla="*/ 2147483647 h 50"/>
                <a:gd name="T2" fmla="*/ 2147483647 w 42"/>
                <a:gd name="T3" fmla="*/ 2147483647 h 50"/>
                <a:gd name="T4" fmla="*/ 2147483647 w 42"/>
                <a:gd name="T5" fmla="*/ 2147483647 h 50"/>
                <a:gd name="T6" fmla="*/ 2147483647 w 42"/>
                <a:gd name="T7" fmla="*/ 2147483647 h 50"/>
                <a:gd name="T8" fmla="*/ 2147483647 w 42"/>
                <a:gd name="T9" fmla="*/ 2147483647 h 50"/>
                <a:gd name="T10" fmla="*/ 2147483647 w 42"/>
                <a:gd name="T11" fmla="*/ 2147483647 h 50"/>
                <a:gd name="T12" fmla="*/ 2147483647 w 42"/>
                <a:gd name="T13" fmla="*/ 2147483647 h 50"/>
                <a:gd name="T14" fmla="*/ 2147483647 w 42"/>
                <a:gd name="T15" fmla="*/ 2147483647 h 50"/>
                <a:gd name="T16" fmla="*/ 2147483647 w 42"/>
                <a:gd name="T17" fmla="*/ 2147483647 h 50"/>
                <a:gd name="T18" fmla="*/ 2147483647 w 42"/>
                <a:gd name="T19" fmla="*/ 2147483647 h 50"/>
                <a:gd name="T20" fmla="*/ 2147483647 w 42"/>
                <a:gd name="T21" fmla="*/ 2147483647 h 50"/>
                <a:gd name="T22" fmla="*/ 2147483647 w 42"/>
                <a:gd name="T23" fmla="*/ 2147483647 h 50"/>
                <a:gd name="T24" fmla="*/ 2147483647 w 42"/>
                <a:gd name="T25" fmla="*/ 2147483647 h 50"/>
                <a:gd name="T26" fmla="*/ 2147483647 w 42"/>
                <a:gd name="T27" fmla="*/ 2147483647 h 50"/>
                <a:gd name="T28" fmla="*/ 2147483647 w 42"/>
                <a:gd name="T29" fmla="*/ 2147483647 h 50"/>
                <a:gd name="T30" fmla="*/ 2147483647 w 42"/>
                <a:gd name="T31" fmla="*/ 2147483647 h 50"/>
                <a:gd name="T32" fmla="*/ 2147483647 w 42"/>
                <a:gd name="T33" fmla="*/ 2147483647 h 50"/>
                <a:gd name="T34" fmla="*/ 2147483647 w 42"/>
                <a:gd name="T35" fmla="*/ 2147483647 h 50"/>
                <a:gd name="T36" fmla="*/ 0 w 42"/>
                <a:gd name="T37" fmla="*/ 0 h 50"/>
                <a:gd name="T38" fmla="*/ 2147483647 w 42"/>
                <a:gd name="T39" fmla="*/ 2147483647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50"/>
                <a:gd name="T62" fmla="*/ 42 w 42"/>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50">
                  <a:moveTo>
                    <a:pt x="3" y="23"/>
                  </a:moveTo>
                  <a:lnTo>
                    <a:pt x="15" y="25"/>
                  </a:lnTo>
                  <a:lnTo>
                    <a:pt x="15" y="33"/>
                  </a:lnTo>
                  <a:lnTo>
                    <a:pt x="11" y="36"/>
                  </a:lnTo>
                  <a:lnTo>
                    <a:pt x="20" y="50"/>
                  </a:lnTo>
                  <a:lnTo>
                    <a:pt x="25" y="45"/>
                  </a:lnTo>
                  <a:lnTo>
                    <a:pt x="22" y="36"/>
                  </a:lnTo>
                  <a:lnTo>
                    <a:pt x="27" y="39"/>
                  </a:lnTo>
                  <a:lnTo>
                    <a:pt x="31" y="33"/>
                  </a:lnTo>
                  <a:lnTo>
                    <a:pt x="34" y="39"/>
                  </a:lnTo>
                  <a:lnTo>
                    <a:pt x="42" y="38"/>
                  </a:lnTo>
                  <a:lnTo>
                    <a:pt x="42" y="31"/>
                  </a:lnTo>
                  <a:lnTo>
                    <a:pt x="34" y="31"/>
                  </a:lnTo>
                  <a:lnTo>
                    <a:pt x="32" y="13"/>
                  </a:lnTo>
                  <a:lnTo>
                    <a:pt x="25" y="25"/>
                  </a:lnTo>
                  <a:lnTo>
                    <a:pt x="18" y="6"/>
                  </a:lnTo>
                  <a:lnTo>
                    <a:pt x="10" y="6"/>
                  </a:lnTo>
                  <a:lnTo>
                    <a:pt x="10" y="1"/>
                  </a:lnTo>
                  <a:lnTo>
                    <a:pt x="0" y="0"/>
                  </a:lnTo>
                  <a:lnTo>
                    <a:pt x="3" y="2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0" name="Freeform 645"/>
            <p:cNvSpPr>
              <a:spLocks/>
            </p:cNvSpPr>
            <p:nvPr/>
          </p:nvSpPr>
          <p:spPr bwMode="auto">
            <a:xfrm>
              <a:off x="7515225" y="3451250"/>
              <a:ext cx="74613" cy="77788"/>
            </a:xfrm>
            <a:custGeom>
              <a:avLst/>
              <a:gdLst>
                <a:gd name="T0" fmla="*/ 2147483647 w 42"/>
                <a:gd name="T1" fmla="*/ 2147483647 h 50"/>
                <a:gd name="T2" fmla="*/ 2147483647 w 42"/>
                <a:gd name="T3" fmla="*/ 2147483647 h 50"/>
                <a:gd name="T4" fmla="*/ 2147483647 w 42"/>
                <a:gd name="T5" fmla="*/ 2147483647 h 50"/>
                <a:gd name="T6" fmla="*/ 2147483647 w 42"/>
                <a:gd name="T7" fmla="*/ 2147483647 h 50"/>
                <a:gd name="T8" fmla="*/ 2147483647 w 42"/>
                <a:gd name="T9" fmla="*/ 2147483647 h 50"/>
                <a:gd name="T10" fmla="*/ 2147483647 w 42"/>
                <a:gd name="T11" fmla="*/ 2147483647 h 50"/>
                <a:gd name="T12" fmla="*/ 2147483647 w 42"/>
                <a:gd name="T13" fmla="*/ 2147483647 h 50"/>
                <a:gd name="T14" fmla="*/ 2147483647 w 42"/>
                <a:gd name="T15" fmla="*/ 2147483647 h 50"/>
                <a:gd name="T16" fmla="*/ 2147483647 w 42"/>
                <a:gd name="T17" fmla="*/ 2147483647 h 50"/>
                <a:gd name="T18" fmla="*/ 2147483647 w 42"/>
                <a:gd name="T19" fmla="*/ 2147483647 h 50"/>
                <a:gd name="T20" fmla="*/ 2147483647 w 42"/>
                <a:gd name="T21" fmla="*/ 2147483647 h 50"/>
                <a:gd name="T22" fmla="*/ 2147483647 w 42"/>
                <a:gd name="T23" fmla="*/ 2147483647 h 50"/>
                <a:gd name="T24" fmla="*/ 2147483647 w 42"/>
                <a:gd name="T25" fmla="*/ 2147483647 h 50"/>
                <a:gd name="T26" fmla="*/ 2147483647 w 42"/>
                <a:gd name="T27" fmla="*/ 2147483647 h 50"/>
                <a:gd name="T28" fmla="*/ 2147483647 w 42"/>
                <a:gd name="T29" fmla="*/ 2147483647 h 50"/>
                <a:gd name="T30" fmla="*/ 2147483647 w 42"/>
                <a:gd name="T31" fmla="*/ 2147483647 h 50"/>
                <a:gd name="T32" fmla="*/ 2147483647 w 42"/>
                <a:gd name="T33" fmla="*/ 2147483647 h 50"/>
                <a:gd name="T34" fmla="*/ 2147483647 w 42"/>
                <a:gd name="T35" fmla="*/ 2147483647 h 50"/>
                <a:gd name="T36" fmla="*/ 0 w 42"/>
                <a:gd name="T37" fmla="*/ 0 h 50"/>
                <a:gd name="T38" fmla="*/ 2147483647 w 42"/>
                <a:gd name="T39" fmla="*/ 2147483647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50"/>
                <a:gd name="T62" fmla="*/ 42 w 42"/>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50">
                  <a:moveTo>
                    <a:pt x="3" y="23"/>
                  </a:moveTo>
                  <a:lnTo>
                    <a:pt x="15" y="25"/>
                  </a:lnTo>
                  <a:lnTo>
                    <a:pt x="15" y="33"/>
                  </a:lnTo>
                  <a:lnTo>
                    <a:pt x="11" y="36"/>
                  </a:lnTo>
                  <a:lnTo>
                    <a:pt x="20" y="50"/>
                  </a:lnTo>
                  <a:lnTo>
                    <a:pt x="25" y="45"/>
                  </a:lnTo>
                  <a:lnTo>
                    <a:pt x="22" y="36"/>
                  </a:lnTo>
                  <a:lnTo>
                    <a:pt x="27" y="39"/>
                  </a:lnTo>
                  <a:lnTo>
                    <a:pt x="31" y="33"/>
                  </a:lnTo>
                  <a:lnTo>
                    <a:pt x="34" y="39"/>
                  </a:lnTo>
                  <a:lnTo>
                    <a:pt x="42" y="38"/>
                  </a:lnTo>
                  <a:lnTo>
                    <a:pt x="42" y="31"/>
                  </a:lnTo>
                  <a:lnTo>
                    <a:pt x="34" y="31"/>
                  </a:lnTo>
                  <a:lnTo>
                    <a:pt x="32" y="13"/>
                  </a:lnTo>
                  <a:lnTo>
                    <a:pt x="25" y="25"/>
                  </a:lnTo>
                  <a:lnTo>
                    <a:pt x="18" y="6"/>
                  </a:lnTo>
                  <a:lnTo>
                    <a:pt x="10" y="6"/>
                  </a:lnTo>
                  <a:lnTo>
                    <a:pt x="10" y="1"/>
                  </a:lnTo>
                  <a:lnTo>
                    <a:pt x="0" y="0"/>
                  </a:lnTo>
                  <a:lnTo>
                    <a:pt x="3" y="2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1" name="Freeform 646"/>
            <p:cNvSpPr>
              <a:spLocks/>
            </p:cNvSpPr>
            <p:nvPr/>
          </p:nvSpPr>
          <p:spPr bwMode="auto">
            <a:xfrm>
              <a:off x="7527925" y="3505225"/>
              <a:ext cx="122238" cy="115888"/>
            </a:xfrm>
            <a:custGeom>
              <a:avLst/>
              <a:gdLst>
                <a:gd name="T0" fmla="*/ 0 w 69"/>
                <a:gd name="T1" fmla="*/ 2147483647 h 73"/>
                <a:gd name="T2" fmla="*/ 2147483647 w 69"/>
                <a:gd name="T3" fmla="*/ 2147483647 h 73"/>
                <a:gd name="T4" fmla="*/ 2147483647 w 69"/>
                <a:gd name="T5" fmla="*/ 2147483647 h 73"/>
                <a:gd name="T6" fmla="*/ 2147483647 w 69"/>
                <a:gd name="T7" fmla="*/ 2147483647 h 73"/>
                <a:gd name="T8" fmla="*/ 2147483647 w 69"/>
                <a:gd name="T9" fmla="*/ 2147483647 h 73"/>
                <a:gd name="T10" fmla="*/ 2147483647 w 69"/>
                <a:gd name="T11" fmla="*/ 2147483647 h 73"/>
                <a:gd name="T12" fmla="*/ 2147483647 w 69"/>
                <a:gd name="T13" fmla="*/ 2147483647 h 73"/>
                <a:gd name="T14" fmla="*/ 2147483647 w 69"/>
                <a:gd name="T15" fmla="*/ 2147483647 h 73"/>
                <a:gd name="T16" fmla="*/ 2147483647 w 69"/>
                <a:gd name="T17" fmla="*/ 2147483647 h 73"/>
                <a:gd name="T18" fmla="*/ 2147483647 w 69"/>
                <a:gd name="T19" fmla="*/ 2147483647 h 73"/>
                <a:gd name="T20" fmla="*/ 2147483647 w 69"/>
                <a:gd name="T21" fmla="*/ 2147483647 h 73"/>
                <a:gd name="T22" fmla="*/ 2147483647 w 69"/>
                <a:gd name="T23" fmla="*/ 2147483647 h 73"/>
                <a:gd name="T24" fmla="*/ 2147483647 w 69"/>
                <a:gd name="T25" fmla="*/ 2147483647 h 73"/>
                <a:gd name="T26" fmla="*/ 2147483647 w 69"/>
                <a:gd name="T27" fmla="*/ 2147483647 h 73"/>
                <a:gd name="T28" fmla="*/ 2147483647 w 69"/>
                <a:gd name="T29" fmla="*/ 2147483647 h 73"/>
                <a:gd name="T30" fmla="*/ 2147483647 w 69"/>
                <a:gd name="T31" fmla="*/ 2147483647 h 73"/>
                <a:gd name="T32" fmla="*/ 2147483647 w 69"/>
                <a:gd name="T33" fmla="*/ 2147483647 h 73"/>
                <a:gd name="T34" fmla="*/ 2147483647 w 69"/>
                <a:gd name="T35" fmla="*/ 0 h 73"/>
                <a:gd name="T36" fmla="*/ 2147483647 w 69"/>
                <a:gd name="T37" fmla="*/ 2147483647 h 73"/>
                <a:gd name="T38" fmla="*/ 2147483647 w 69"/>
                <a:gd name="T39" fmla="*/ 2147483647 h 73"/>
                <a:gd name="T40" fmla="*/ 2147483647 w 69"/>
                <a:gd name="T41" fmla="*/ 2147483647 h 73"/>
                <a:gd name="T42" fmla="*/ 2147483647 w 69"/>
                <a:gd name="T43" fmla="*/ 2147483647 h 73"/>
                <a:gd name="T44" fmla="*/ 2147483647 w 69"/>
                <a:gd name="T45" fmla="*/ 2147483647 h 73"/>
                <a:gd name="T46" fmla="*/ 2147483647 w 69"/>
                <a:gd name="T47" fmla="*/ 2147483647 h 73"/>
                <a:gd name="T48" fmla="*/ 2147483647 w 69"/>
                <a:gd name="T49" fmla="*/ 2147483647 h 73"/>
                <a:gd name="T50" fmla="*/ 2147483647 w 69"/>
                <a:gd name="T51" fmla="*/ 2147483647 h 73"/>
                <a:gd name="T52" fmla="*/ 0 w 69"/>
                <a:gd name="T53" fmla="*/ 2147483647 h 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
                <a:gd name="T82" fmla="*/ 0 h 73"/>
                <a:gd name="T83" fmla="*/ 69 w 69"/>
                <a:gd name="T84" fmla="*/ 73 h 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 h="73">
                  <a:moveTo>
                    <a:pt x="0" y="46"/>
                  </a:moveTo>
                  <a:lnTo>
                    <a:pt x="3" y="51"/>
                  </a:lnTo>
                  <a:lnTo>
                    <a:pt x="7" y="37"/>
                  </a:lnTo>
                  <a:lnTo>
                    <a:pt x="11" y="35"/>
                  </a:lnTo>
                  <a:lnTo>
                    <a:pt x="13" y="43"/>
                  </a:lnTo>
                  <a:lnTo>
                    <a:pt x="24" y="35"/>
                  </a:lnTo>
                  <a:lnTo>
                    <a:pt x="29" y="38"/>
                  </a:lnTo>
                  <a:lnTo>
                    <a:pt x="34" y="43"/>
                  </a:lnTo>
                  <a:lnTo>
                    <a:pt x="31" y="59"/>
                  </a:lnTo>
                  <a:lnTo>
                    <a:pt x="53" y="73"/>
                  </a:lnTo>
                  <a:lnTo>
                    <a:pt x="58" y="65"/>
                  </a:lnTo>
                  <a:lnTo>
                    <a:pt x="51" y="53"/>
                  </a:lnTo>
                  <a:lnTo>
                    <a:pt x="53" y="49"/>
                  </a:lnTo>
                  <a:lnTo>
                    <a:pt x="56" y="43"/>
                  </a:lnTo>
                  <a:lnTo>
                    <a:pt x="65" y="62"/>
                  </a:lnTo>
                  <a:lnTo>
                    <a:pt x="69" y="46"/>
                  </a:lnTo>
                  <a:lnTo>
                    <a:pt x="63" y="16"/>
                  </a:lnTo>
                  <a:lnTo>
                    <a:pt x="49" y="0"/>
                  </a:lnTo>
                  <a:lnTo>
                    <a:pt x="51" y="14"/>
                  </a:lnTo>
                  <a:lnTo>
                    <a:pt x="46" y="16"/>
                  </a:lnTo>
                  <a:lnTo>
                    <a:pt x="41" y="14"/>
                  </a:lnTo>
                  <a:lnTo>
                    <a:pt x="39" y="22"/>
                  </a:lnTo>
                  <a:lnTo>
                    <a:pt x="28" y="30"/>
                  </a:lnTo>
                  <a:lnTo>
                    <a:pt x="27" y="22"/>
                  </a:lnTo>
                  <a:lnTo>
                    <a:pt x="15" y="22"/>
                  </a:lnTo>
                  <a:lnTo>
                    <a:pt x="1" y="35"/>
                  </a:lnTo>
                  <a:lnTo>
                    <a:pt x="0" y="4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2" name="Freeform 647"/>
            <p:cNvSpPr>
              <a:spLocks/>
            </p:cNvSpPr>
            <p:nvPr/>
          </p:nvSpPr>
          <p:spPr bwMode="auto">
            <a:xfrm>
              <a:off x="7527925" y="3505225"/>
              <a:ext cx="122238" cy="115888"/>
            </a:xfrm>
            <a:custGeom>
              <a:avLst/>
              <a:gdLst>
                <a:gd name="T0" fmla="*/ 0 w 69"/>
                <a:gd name="T1" fmla="*/ 2147483647 h 73"/>
                <a:gd name="T2" fmla="*/ 2147483647 w 69"/>
                <a:gd name="T3" fmla="*/ 2147483647 h 73"/>
                <a:gd name="T4" fmla="*/ 2147483647 w 69"/>
                <a:gd name="T5" fmla="*/ 2147483647 h 73"/>
                <a:gd name="T6" fmla="*/ 2147483647 w 69"/>
                <a:gd name="T7" fmla="*/ 2147483647 h 73"/>
                <a:gd name="T8" fmla="*/ 2147483647 w 69"/>
                <a:gd name="T9" fmla="*/ 2147483647 h 73"/>
                <a:gd name="T10" fmla="*/ 2147483647 w 69"/>
                <a:gd name="T11" fmla="*/ 2147483647 h 73"/>
                <a:gd name="T12" fmla="*/ 2147483647 w 69"/>
                <a:gd name="T13" fmla="*/ 2147483647 h 73"/>
                <a:gd name="T14" fmla="*/ 2147483647 w 69"/>
                <a:gd name="T15" fmla="*/ 2147483647 h 73"/>
                <a:gd name="T16" fmla="*/ 2147483647 w 69"/>
                <a:gd name="T17" fmla="*/ 2147483647 h 73"/>
                <a:gd name="T18" fmla="*/ 2147483647 w 69"/>
                <a:gd name="T19" fmla="*/ 2147483647 h 73"/>
                <a:gd name="T20" fmla="*/ 2147483647 w 69"/>
                <a:gd name="T21" fmla="*/ 2147483647 h 73"/>
                <a:gd name="T22" fmla="*/ 2147483647 w 69"/>
                <a:gd name="T23" fmla="*/ 2147483647 h 73"/>
                <a:gd name="T24" fmla="*/ 2147483647 w 69"/>
                <a:gd name="T25" fmla="*/ 2147483647 h 73"/>
                <a:gd name="T26" fmla="*/ 2147483647 w 69"/>
                <a:gd name="T27" fmla="*/ 2147483647 h 73"/>
                <a:gd name="T28" fmla="*/ 2147483647 w 69"/>
                <a:gd name="T29" fmla="*/ 2147483647 h 73"/>
                <a:gd name="T30" fmla="*/ 2147483647 w 69"/>
                <a:gd name="T31" fmla="*/ 2147483647 h 73"/>
                <a:gd name="T32" fmla="*/ 2147483647 w 69"/>
                <a:gd name="T33" fmla="*/ 2147483647 h 73"/>
                <a:gd name="T34" fmla="*/ 2147483647 w 69"/>
                <a:gd name="T35" fmla="*/ 0 h 73"/>
                <a:gd name="T36" fmla="*/ 2147483647 w 69"/>
                <a:gd name="T37" fmla="*/ 2147483647 h 73"/>
                <a:gd name="T38" fmla="*/ 2147483647 w 69"/>
                <a:gd name="T39" fmla="*/ 2147483647 h 73"/>
                <a:gd name="T40" fmla="*/ 2147483647 w 69"/>
                <a:gd name="T41" fmla="*/ 2147483647 h 73"/>
                <a:gd name="T42" fmla="*/ 2147483647 w 69"/>
                <a:gd name="T43" fmla="*/ 2147483647 h 73"/>
                <a:gd name="T44" fmla="*/ 2147483647 w 69"/>
                <a:gd name="T45" fmla="*/ 2147483647 h 73"/>
                <a:gd name="T46" fmla="*/ 2147483647 w 69"/>
                <a:gd name="T47" fmla="*/ 2147483647 h 73"/>
                <a:gd name="T48" fmla="*/ 2147483647 w 69"/>
                <a:gd name="T49" fmla="*/ 2147483647 h 73"/>
                <a:gd name="T50" fmla="*/ 2147483647 w 69"/>
                <a:gd name="T51" fmla="*/ 2147483647 h 73"/>
                <a:gd name="T52" fmla="*/ 0 w 69"/>
                <a:gd name="T53" fmla="*/ 2147483647 h 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
                <a:gd name="T82" fmla="*/ 0 h 73"/>
                <a:gd name="T83" fmla="*/ 69 w 69"/>
                <a:gd name="T84" fmla="*/ 73 h 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 h="73">
                  <a:moveTo>
                    <a:pt x="0" y="46"/>
                  </a:moveTo>
                  <a:lnTo>
                    <a:pt x="3" y="51"/>
                  </a:lnTo>
                  <a:lnTo>
                    <a:pt x="7" y="37"/>
                  </a:lnTo>
                  <a:lnTo>
                    <a:pt x="11" y="35"/>
                  </a:lnTo>
                  <a:lnTo>
                    <a:pt x="13" y="43"/>
                  </a:lnTo>
                  <a:lnTo>
                    <a:pt x="24" y="35"/>
                  </a:lnTo>
                  <a:lnTo>
                    <a:pt x="29" y="38"/>
                  </a:lnTo>
                  <a:lnTo>
                    <a:pt x="34" y="43"/>
                  </a:lnTo>
                  <a:lnTo>
                    <a:pt x="31" y="59"/>
                  </a:lnTo>
                  <a:lnTo>
                    <a:pt x="53" y="73"/>
                  </a:lnTo>
                  <a:lnTo>
                    <a:pt x="58" y="65"/>
                  </a:lnTo>
                  <a:lnTo>
                    <a:pt x="51" y="53"/>
                  </a:lnTo>
                  <a:lnTo>
                    <a:pt x="53" y="49"/>
                  </a:lnTo>
                  <a:lnTo>
                    <a:pt x="56" y="43"/>
                  </a:lnTo>
                  <a:lnTo>
                    <a:pt x="65" y="62"/>
                  </a:lnTo>
                  <a:lnTo>
                    <a:pt x="69" y="46"/>
                  </a:lnTo>
                  <a:lnTo>
                    <a:pt x="63" y="16"/>
                  </a:lnTo>
                  <a:lnTo>
                    <a:pt x="49" y="0"/>
                  </a:lnTo>
                  <a:lnTo>
                    <a:pt x="51" y="14"/>
                  </a:lnTo>
                  <a:lnTo>
                    <a:pt x="46" y="16"/>
                  </a:lnTo>
                  <a:lnTo>
                    <a:pt x="41" y="14"/>
                  </a:lnTo>
                  <a:lnTo>
                    <a:pt x="39" y="22"/>
                  </a:lnTo>
                  <a:lnTo>
                    <a:pt x="28" y="30"/>
                  </a:lnTo>
                  <a:lnTo>
                    <a:pt x="27" y="22"/>
                  </a:lnTo>
                  <a:lnTo>
                    <a:pt x="15" y="22"/>
                  </a:lnTo>
                  <a:lnTo>
                    <a:pt x="1" y="35"/>
                  </a:lnTo>
                  <a:lnTo>
                    <a:pt x="0" y="4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3" name="Freeform 648"/>
            <p:cNvSpPr>
              <a:spLocks/>
            </p:cNvSpPr>
            <p:nvPr/>
          </p:nvSpPr>
          <p:spPr bwMode="auto">
            <a:xfrm>
              <a:off x="8232775" y="3890988"/>
              <a:ext cx="114300" cy="55562"/>
            </a:xfrm>
            <a:custGeom>
              <a:avLst/>
              <a:gdLst>
                <a:gd name="T0" fmla="*/ 0 w 63"/>
                <a:gd name="T1" fmla="*/ 2147483647 h 36"/>
                <a:gd name="T2" fmla="*/ 2147483647 w 63"/>
                <a:gd name="T3" fmla="*/ 2147483647 h 36"/>
                <a:gd name="T4" fmla="*/ 2147483647 w 63"/>
                <a:gd name="T5" fmla="*/ 2147483647 h 36"/>
                <a:gd name="T6" fmla="*/ 2147483647 w 63"/>
                <a:gd name="T7" fmla="*/ 2147483647 h 36"/>
                <a:gd name="T8" fmla="*/ 2147483647 w 63"/>
                <a:gd name="T9" fmla="*/ 2147483647 h 36"/>
                <a:gd name="T10" fmla="*/ 2147483647 w 63"/>
                <a:gd name="T11" fmla="*/ 0 h 36"/>
                <a:gd name="T12" fmla="*/ 2147483647 w 63"/>
                <a:gd name="T13" fmla="*/ 0 h 36"/>
                <a:gd name="T14" fmla="*/ 2147483647 w 63"/>
                <a:gd name="T15" fmla="*/ 2147483647 h 36"/>
                <a:gd name="T16" fmla="*/ 2147483647 w 63"/>
                <a:gd name="T17" fmla="*/ 2147483647 h 36"/>
                <a:gd name="T18" fmla="*/ 2147483647 w 63"/>
                <a:gd name="T19" fmla="*/ 2147483647 h 36"/>
                <a:gd name="T20" fmla="*/ 0 w 63"/>
                <a:gd name="T21" fmla="*/ 2147483647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36"/>
                <a:gd name="T35" fmla="*/ 63 w 63"/>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36">
                  <a:moveTo>
                    <a:pt x="0" y="23"/>
                  </a:moveTo>
                  <a:lnTo>
                    <a:pt x="14" y="36"/>
                  </a:lnTo>
                  <a:lnTo>
                    <a:pt x="35" y="36"/>
                  </a:lnTo>
                  <a:lnTo>
                    <a:pt x="56" y="24"/>
                  </a:lnTo>
                  <a:lnTo>
                    <a:pt x="63" y="8"/>
                  </a:lnTo>
                  <a:lnTo>
                    <a:pt x="60" y="0"/>
                  </a:lnTo>
                  <a:lnTo>
                    <a:pt x="50" y="0"/>
                  </a:lnTo>
                  <a:lnTo>
                    <a:pt x="52" y="13"/>
                  </a:lnTo>
                  <a:lnTo>
                    <a:pt x="45" y="13"/>
                  </a:lnTo>
                  <a:lnTo>
                    <a:pt x="38" y="23"/>
                  </a:lnTo>
                  <a:lnTo>
                    <a:pt x="0" y="2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4" name="Freeform 649"/>
            <p:cNvSpPr>
              <a:spLocks/>
            </p:cNvSpPr>
            <p:nvPr/>
          </p:nvSpPr>
          <p:spPr bwMode="auto">
            <a:xfrm>
              <a:off x="8232775" y="3890988"/>
              <a:ext cx="114300" cy="55562"/>
            </a:xfrm>
            <a:custGeom>
              <a:avLst/>
              <a:gdLst>
                <a:gd name="T0" fmla="*/ 0 w 63"/>
                <a:gd name="T1" fmla="*/ 2147483647 h 36"/>
                <a:gd name="T2" fmla="*/ 2147483647 w 63"/>
                <a:gd name="T3" fmla="*/ 2147483647 h 36"/>
                <a:gd name="T4" fmla="*/ 2147483647 w 63"/>
                <a:gd name="T5" fmla="*/ 2147483647 h 36"/>
                <a:gd name="T6" fmla="*/ 2147483647 w 63"/>
                <a:gd name="T7" fmla="*/ 2147483647 h 36"/>
                <a:gd name="T8" fmla="*/ 2147483647 w 63"/>
                <a:gd name="T9" fmla="*/ 2147483647 h 36"/>
                <a:gd name="T10" fmla="*/ 2147483647 w 63"/>
                <a:gd name="T11" fmla="*/ 0 h 36"/>
                <a:gd name="T12" fmla="*/ 2147483647 w 63"/>
                <a:gd name="T13" fmla="*/ 0 h 36"/>
                <a:gd name="T14" fmla="*/ 2147483647 w 63"/>
                <a:gd name="T15" fmla="*/ 2147483647 h 36"/>
                <a:gd name="T16" fmla="*/ 2147483647 w 63"/>
                <a:gd name="T17" fmla="*/ 2147483647 h 36"/>
                <a:gd name="T18" fmla="*/ 2147483647 w 63"/>
                <a:gd name="T19" fmla="*/ 2147483647 h 36"/>
                <a:gd name="T20" fmla="*/ 0 w 63"/>
                <a:gd name="T21" fmla="*/ 2147483647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36"/>
                <a:gd name="T35" fmla="*/ 63 w 63"/>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36">
                  <a:moveTo>
                    <a:pt x="0" y="23"/>
                  </a:moveTo>
                  <a:lnTo>
                    <a:pt x="14" y="36"/>
                  </a:lnTo>
                  <a:lnTo>
                    <a:pt x="35" y="36"/>
                  </a:lnTo>
                  <a:lnTo>
                    <a:pt x="56" y="24"/>
                  </a:lnTo>
                  <a:lnTo>
                    <a:pt x="63" y="8"/>
                  </a:lnTo>
                  <a:lnTo>
                    <a:pt x="60" y="0"/>
                  </a:lnTo>
                  <a:lnTo>
                    <a:pt x="50" y="0"/>
                  </a:lnTo>
                  <a:lnTo>
                    <a:pt x="52" y="13"/>
                  </a:lnTo>
                  <a:lnTo>
                    <a:pt x="45" y="13"/>
                  </a:lnTo>
                  <a:lnTo>
                    <a:pt x="38" y="23"/>
                  </a:lnTo>
                  <a:lnTo>
                    <a:pt x="0" y="2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5" name="Freeform 650"/>
            <p:cNvSpPr>
              <a:spLocks/>
            </p:cNvSpPr>
            <p:nvPr/>
          </p:nvSpPr>
          <p:spPr bwMode="auto">
            <a:xfrm>
              <a:off x="8199438" y="3833838"/>
              <a:ext cx="9525" cy="0"/>
            </a:xfrm>
            <a:custGeom>
              <a:avLst/>
              <a:gdLst>
                <a:gd name="T0" fmla="*/ 0 w 8"/>
                <a:gd name="T1" fmla="*/ 2147483647 w 8"/>
                <a:gd name="T2" fmla="*/ 0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8"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6" name="Line 651"/>
            <p:cNvSpPr>
              <a:spLocks noChangeShapeType="1"/>
            </p:cNvSpPr>
            <p:nvPr/>
          </p:nvSpPr>
          <p:spPr bwMode="auto">
            <a:xfrm>
              <a:off x="8199438" y="3833838"/>
              <a:ext cx="9525" cy="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7" name="Freeform 652"/>
            <p:cNvSpPr>
              <a:spLocks/>
            </p:cNvSpPr>
            <p:nvPr/>
          </p:nvSpPr>
          <p:spPr bwMode="auto">
            <a:xfrm>
              <a:off x="8308975" y="3844950"/>
              <a:ext cx="57150" cy="66675"/>
            </a:xfrm>
            <a:custGeom>
              <a:avLst/>
              <a:gdLst>
                <a:gd name="T0" fmla="*/ 0 w 32"/>
                <a:gd name="T1" fmla="*/ 0 h 39"/>
                <a:gd name="T2" fmla="*/ 2147483647 w 32"/>
                <a:gd name="T3" fmla="*/ 2147483647 h 39"/>
                <a:gd name="T4" fmla="*/ 2147483647 w 32"/>
                <a:gd name="T5" fmla="*/ 2147483647 h 39"/>
                <a:gd name="T6" fmla="*/ 2147483647 w 32"/>
                <a:gd name="T7" fmla="*/ 2147483647 h 39"/>
                <a:gd name="T8" fmla="*/ 2147483647 w 32"/>
                <a:gd name="T9" fmla="*/ 2147483647 h 39"/>
                <a:gd name="T10" fmla="*/ 0 w 32"/>
                <a:gd name="T11" fmla="*/ 0 h 39"/>
                <a:gd name="T12" fmla="*/ 0 60000 65536"/>
                <a:gd name="T13" fmla="*/ 0 60000 65536"/>
                <a:gd name="T14" fmla="*/ 0 60000 65536"/>
                <a:gd name="T15" fmla="*/ 0 60000 65536"/>
                <a:gd name="T16" fmla="*/ 0 60000 65536"/>
                <a:gd name="T17" fmla="*/ 0 60000 65536"/>
                <a:gd name="T18" fmla="*/ 0 w 32"/>
                <a:gd name="T19" fmla="*/ 0 h 39"/>
                <a:gd name="T20" fmla="*/ 32 w 32"/>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2" h="39">
                  <a:moveTo>
                    <a:pt x="0" y="0"/>
                  </a:moveTo>
                  <a:lnTo>
                    <a:pt x="19" y="17"/>
                  </a:lnTo>
                  <a:lnTo>
                    <a:pt x="31" y="39"/>
                  </a:lnTo>
                  <a:lnTo>
                    <a:pt x="32" y="23"/>
                  </a:lnTo>
                  <a:lnTo>
                    <a:pt x="11" y="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8" name="Freeform 653"/>
            <p:cNvSpPr>
              <a:spLocks/>
            </p:cNvSpPr>
            <p:nvPr/>
          </p:nvSpPr>
          <p:spPr bwMode="auto">
            <a:xfrm>
              <a:off x="8308975" y="3844950"/>
              <a:ext cx="57150" cy="66675"/>
            </a:xfrm>
            <a:custGeom>
              <a:avLst/>
              <a:gdLst>
                <a:gd name="T0" fmla="*/ 0 w 32"/>
                <a:gd name="T1" fmla="*/ 0 h 39"/>
                <a:gd name="T2" fmla="*/ 2147483647 w 32"/>
                <a:gd name="T3" fmla="*/ 2147483647 h 39"/>
                <a:gd name="T4" fmla="*/ 2147483647 w 32"/>
                <a:gd name="T5" fmla="*/ 2147483647 h 39"/>
                <a:gd name="T6" fmla="*/ 2147483647 w 32"/>
                <a:gd name="T7" fmla="*/ 2147483647 h 39"/>
                <a:gd name="T8" fmla="*/ 2147483647 w 32"/>
                <a:gd name="T9" fmla="*/ 2147483647 h 39"/>
                <a:gd name="T10" fmla="*/ 0 w 32"/>
                <a:gd name="T11" fmla="*/ 0 h 39"/>
                <a:gd name="T12" fmla="*/ 0 60000 65536"/>
                <a:gd name="T13" fmla="*/ 0 60000 65536"/>
                <a:gd name="T14" fmla="*/ 0 60000 65536"/>
                <a:gd name="T15" fmla="*/ 0 60000 65536"/>
                <a:gd name="T16" fmla="*/ 0 60000 65536"/>
                <a:gd name="T17" fmla="*/ 0 60000 65536"/>
                <a:gd name="T18" fmla="*/ 0 w 32"/>
                <a:gd name="T19" fmla="*/ 0 h 39"/>
                <a:gd name="T20" fmla="*/ 32 w 32"/>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2" h="39">
                  <a:moveTo>
                    <a:pt x="0" y="0"/>
                  </a:moveTo>
                  <a:lnTo>
                    <a:pt x="19" y="17"/>
                  </a:lnTo>
                  <a:lnTo>
                    <a:pt x="31" y="39"/>
                  </a:lnTo>
                  <a:lnTo>
                    <a:pt x="32" y="23"/>
                  </a:lnTo>
                  <a:lnTo>
                    <a:pt x="11" y="4"/>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699" name="Freeform 654"/>
            <p:cNvSpPr>
              <a:spLocks/>
            </p:cNvSpPr>
            <p:nvPr/>
          </p:nvSpPr>
          <p:spPr bwMode="auto">
            <a:xfrm>
              <a:off x="8404225" y="3927500"/>
              <a:ext cx="36513" cy="38100"/>
            </a:xfrm>
            <a:custGeom>
              <a:avLst/>
              <a:gdLst>
                <a:gd name="T0" fmla="*/ 0 w 20"/>
                <a:gd name="T1" fmla="*/ 0 h 24"/>
                <a:gd name="T2" fmla="*/ 2147483647 w 20"/>
                <a:gd name="T3" fmla="*/ 2147483647 h 24"/>
                <a:gd name="T4" fmla="*/ 2147483647 w 20"/>
                <a:gd name="T5" fmla="*/ 2147483647 h 24"/>
                <a:gd name="T6" fmla="*/ 2147483647 w 20"/>
                <a:gd name="T7" fmla="*/ 2147483647 h 24"/>
                <a:gd name="T8" fmla="*/ 0 w 20"/>
                <a:gd name="T9" fmla="*/ 0 h 24"/>
                <a:gd name="T10" fmla="*/ 0 60000 65536"/>
                <a:gd name="T11" fmla="*/ 0 60000 65536"/>
                <a:gd name="T12" fmla="*/ 0 60000 65536"/>
                <a:gd name="T13" fmla="*/ 0 60000 65536"/>
                <a:gd name="T14" fmla="*/ 0 60000 65536"/>
                <a:gd name="T15" fmla="*/ 0 w 20"/>
                <a:gd name="T16" fmla="*/ 0 h 24"/>
                <a:gd name="T17" fmla="*/ 20 w 20"/>
                <a:gd name="T18" fmla="*/ 24 h 24"/>
              </a:gdLst>
              <a:ahLst/>
              <a:cxnLst>
                <a:cxn ang="T10">
                  <a:pos x="T0" y="T1"/>
                </a:cxn>
                <a:cxn ang="T11">
                  <a:pos x="T2" y="T3"/>
                </a:cxn>
                <a:cxn ang="T12">
                  <a:pos x="T4" y="T5"/>
                </a:cxn>
                <a:cxn ang="T13">
                  <a:pos x="T6" y="T7"/>
                </a:cxn>
                <a:cxn ang="T14">
                  <a:pos x="T8" y="T9"/>
                </a:cxn>
              </a:cxnLst>
              <a:rect l="T15" t="T16" r="T17" b="T18"/>
              <a:pathLst>
                <a:path w="20" h="24">
                  <a:moveTo>
                    <a:pt x="0" y="0"/>
                  </a:moveTo>
                  <a:lnTo>
                    <a:pt x="12" y="24"/>
                  </a:lnTo>
                  <a:lnTo>
                    <a:pt x="20" y="21"/>
                  </a:lnTo>
                  <a:lnTo>
                    <a:pt x="7" y="1"/>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0" name="Freeform 655"/>
            <p:cNvSpPr>
              <a:spLocks/>
            </p:cNvSpPr>
            <p:nvPr/>
          </p:nvSpPr>
          <p:spPr bwMode="auto">
            <a:xfrm>
              <a:off x="8404225" y="3927500"/>
              <a:ext cx="36513" cy="38100"/>
            </a:xfrm>
            <a:custGeom>
              <a:avLst/>
              <a:gdLst>
                <a:gd name="T0" fmla="*/ 0 w 20"/>
                <a:gd name="T1" fmla="*/ 0 h 24"/>
                <a:gd name="T2" fmla="*/ 2147483647 w 20"/>
                <a:gd name="T3" fmla="*/ 2147483647 h 24"/>
                <a:gd name="T4" fmla="*/ 2147483647 w 20"/>
                <a:gd name="T5" fmla="*/ 2147483647 h 24"/>
                <a:gd name="T6" fmla="*/ 2147483647 w 20"/>
                <a:gd name="T7" fmla="*/ 2147483647 h 24"/>
                <a:gd name="T8" fmla="*/ 0 w 20"/>
                <a:gd name="T9" fmla="*/ 0 h 24"/>
                <a:gd name="T10" fmla="*/ 0 60000 65536"/>
                <a:gd name="T11" fmla="*/ 0 60000 65536"/>
                <a:gd name="T12" fmla="*/ 0 60000 65536"/>
                <a:gd name="T13" fmla="*/ 0 60000 65536"/>
                <a:gd name="T14" fmla="*/ 0 60000 65536"/>
                <a:gd name="T15" fmla="*/ 0 w 20"/>
                <a:gd name="T16" fmla="*/ 0 h 24"/>
                <a:gd name="T17" fmla="*/ 20 w 20"/>
                <a:gd name="T18" fmla="*/ 24 h 24"/>
              </a:gdLst>
              <a:ahLst/>
              <a:cxnLst>
                <a:cxn ang="T10">
                  <a:pos x="T0" y="T1"/>
                </a:cxn>
                <a:cxn ang="T11">
                  <a:pos x="T2" y="T3"/>
                </a:cxn>
                <a:cxn ang="T12">
                  <a:pos x="T4" y="T5"/>
                </a:cxn>
                <a:cxn ang="T13">
                  <a:pos x="T6" y="T7"/>
                </a:cxn>
                <a:cxn ang="T14">
                  <a:pos x="T8" y="T9"/>
                </a:cxn>
              </a:cxnLst>
              <a:rect l="T15" t="T16" r="T17" b="T18"/>
              <a:pathLst>
                <a:path w="20" h="24">
                  <a:moveTo>
                    <a:pt x="0" y="0"/>
                  </a:moveTo>
                  <a:lnTo>
                    <a:pt x="12" y="24"/>
                  </a:lnTo>
                  <a:lnTo>
                    <a:pt x="20" y="21"/>
                  </a:lnTo>
                  <a:lnTo>
                    <a:pt x="7" y="1"/>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1" name="Freeform 656"/>
            <p:cNvSpPr>
              <a:spLocks/>
            </p:cNvSpPr>
            <p:nvPr/>
          </p:nvSpPr>
          <p:spPr bwMode="auto">
            <a:xfrm>
              <a:off x="8447088" y="3959250"/>
              <a:ext cx="26987" cy="15875"/>
            </a:xfrm>
            <a:custGeom>
              <a:avLst/>
              <a:gdLst>
                <a:gd name="T0" fmla="*/ 0 w 14"/>
                <a:gd name="T1" fmla="*/ 0 h 11"/>
                <a:gd name="T2" fmla="*/ 2147483647 w 14"/>
                <a:gd name="T3" fmla="*/ 2147483647 h 11"/>
                <a:gd name="T4" fmla="*/ 0 w 14"/>
                <a:gd name="T5" fmla="*/ 0 h 11"/>
                <a:gd name="T6" fmla="*/ 0 60000 65536"/>
                <a:gd name="T7" fmla="*/ 0 60000 65536"/>
                <a:gd name="T8" fmla="*/ 0 60000 65536"/>
                <a:gd name="T9" fmla="*/ 0 w 14"/>
                <a:gd name="T10" fmla="*/ 0 h 11"/>
                <a:gd name="T11" fmla="*/ 14 w 14"/>
                <a:gd name="T12" fmla="*/ 11 h 11"/>
              </a:gdLst>
              <a:ahLst/>
              <a:cxnLst>
                <a:cxn ang="T6">
                  <a:pos x="T0" y="T1"/>
                </a:cxn>
                <a:cxn ang="T7">
                  <a:pos x="T2" y="T3"/>
                </a:cxn>
                <a:cxn ang="T8">
                  <a:pos x="T4" y="T5"/>
                </a:cxn>
              </a:cxnLst>
              <a:rect l="T9" t="T10" r="T11" b="T12"/>
              <a:pathLst>
                <a:path w="14" h="11">
                  <a:moveTo>
                    <a:pt x="0" y="0"/>
                  </a:moveTo>
                  <a:lnTo>
                    <a:pt x="14" y="11"/>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2" name="Line 657"/>
            <p:cNvSpPr>
              <a:spLocks noChangeShapeType="1"/>
            </p:cNvSpPr>
            <p:nvPr/>
          </p:nvSpPr>
          <p:spPr bwMode="auto">
            <a:xfrm>
              <a:off x="8447088" y="3959250"/>
              <a:ext cx="26987" cy="158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3" name="Freeform 658"/>
            <p:cNvSpPr>
              <a:spLocks/>
            </p:cNvSpPr>
            <p:nvPr/>
          </p:nvSpPr>
          <p:spPr bwMode="auto">
            <a:xfrm>
              <a:off x="8470900" y="3995763"/>
              <a:ext cx="12700" cy="12700"/>
            </a:xfrm>
            <a:custGeom>
              <a:avLst/>
              <a:gdLst>
                <a:gd name="T0" fmla="*/ 0 w 7"/>
                <a:gd name="T1" fmla="*/ 0 h 9"/>
                <a:gd name="T2" fmla="*/ 2147483647 w 7"/>
                <a:gd name="T3" fmla="*/ 2147483647 h 9"/>
                <a:gd name="T4" fmla="*/ 0 w 7"/>
                <a:gd name="T5" fmla="*/ 0 h 9"/>
                <a:gd name="T6" fmla="*/ 0 60000 65536"/>
                <a:gd name="T7" fmla="*/ 0 60000 65536"/>
                <a:gd name="T8" fmla="*/ 0 60000 65536"/>
                <a:gd name="T9" fmla="*/ 0 w 7"/>
                <a:gd name="T10" fmla="*/ 0 h 9"/>
                <a:gd name="T11" fmla="*/ 7 w 7"/>
                <a:gd name="T12" fmla="*/ 9 h 9"/>
              </a:gdLst>
              <a:ahLst/>
              <a:cxnLst>
                <a:cxn ang="T6">
                  <a:pos x="T0" y="T1"/>
                </a:cxn>
                <a:cxn ang="T7">
                  <a:pos x="T2" y="T3"/>
                </a:cxn>
                <a:cxn ang="T8">
                  <a:pos x="T4" y="T5"/>
                </a:cxn>
              </a:cxnLst>
              <a:rect l="T9" t="T10" r="T11" b="T12"/>
              <a:pathLst>
                <a:path w="7" h="9">
                  <a:moveTo>
                    <a:pt x="0" y="0"/>
                  </a:moveTo>
                  <a:lnTo>
                    <a:pt x="7" y="9"/>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4" name="Line 659"/>
            <p:cNvSpPr>
              <a:spLocks noChangeShapeType="1"/>
            </p:cNvSpPr>
            <p:nvPr/>
          </p:nvSpPr>
          <p:spPr bwMode="auto">
            <a:xfrm>
              <a:off x="8470900" y="3995763"/>
              <a:ext cx="12700" cy="1270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5" name="Freeform 660"/>
            <p:cNvSpPr>
              <a:spLocks/>
            </p:cNvSpPr>
            <p:nvPr/>
          </p:nvSpPr>
          <p:spPr bwMode="auto">
            <a:xfrm>
              <a:off x="8505825" y="3984650"/>
              <a:ext cx="28575" cy="17463"/>
            </a:xfrm>
            <a:custGeom>
              <a:avLst/>
              <a:gdLst>
                <a:gd name="T0" fmla="*/ 0 w 15"/>
                <a:gd name="T1" fmla="*/ 0 h 14"/>
                <a:gd name="T2" fmla="*/ 2147483647 w 15"/>
                <a:gd name="T3" fmla="*/ 2147483647 h 14"/>
                <a:gd name="T4" fmla="*/ 0 w 15"/>
                <a:gd name="T5" fmla="*/ 0 h 14"/>
                <a:gd name="T6" fmla="*/ 0 60000 65536"/>
                <a:gd name="T7" fmla="*/ 0 60000 65536"/>
                <a:gd name="T8" fmla="*/ 0 60000 65536"/>
                <a:gd name="T9" fmla="*/ 0 w 15"/>
                <a:gd name="T10" fmla="*/ 0 h 14"/>
                <a:gd name="T11" fmla="*/ 15 w 15"/>
                <a:gd name="T12" fmla="*/ 14 h 14"/>
              </a:gdLst>
              <a:ahLst/>
              <a:cxnLst>
                <a:cxn ang="T6">
                  <a:pos x="T0" y="T1"/>
                </a:cxn>
                <a:cxn ang="T7">
                  <a:pos x="T2" y="T3"/>
                </a:cxn>
                <a:cxn ang="T8">
                  <a:pos x="T4" y="T5"/>
                </a:cxn>
              </a:cxnLst>
              <a:rect l="T9" t="T10" r="T11" b="T12"/>
              <a:pathLst>
                <a:path w="15" h="14">
                  <a:moveTo>
                    <a:pt x="0" y="0"/>
                  </a:moveTo>
                  <a:lnTo>
                    <a:pt x="15" y="1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6" name="Line 661"/>
            <p:cNvSpPr>
              <a:spLocks noChangeShapeType="1"/>
            </p:cNvSpPr>
            <p:nvPr/>
          </p:nvSpPr>
          <p:spPr bwMode="auto">
            <a:xfrm>
              <a:off x="8505825" y="3984650"/>
              <a:ext cx="28575" cy="17463"/>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7" name="Freeform 662"/>
            <p:cNvSpPr>
              <a:spLocks/>
            </p:cNvSpPr>
            <p:nvPr/>
          </p:nvSpPr>
          <p:spPr bwMode="auto">
            <a:xfrm>
              <a:off x="8562975" y="4002113"/>
              <a:ext cx="15875" cy="41275"/>
            </a:xfrm>
            <a:custGeom>
              <a:avLst/>
              <a:gdLst>
                <a:gd name="T0" fmla="*/ 0 w 9"/>
                <a:gd name="T1" fmla="*/ 0 h 24"/>
                <a:gd name="T2" fmla="*/ 2147483647 w 9"/>
                <a:gd name="T3" fmla="*/ 2147483647 h 24"/>
                <a:gd name="T4" fmla="*/ 0 w 9"/>
                <a:gd name="T5" fmla="*/ 0 h 24"/>
                <a:gd name="T6" fmla="*/ 0 60000 65536"/>
                <a:gd name="T7" fmla="*/ 0 60000 65536"/>
                <a:gd name="T8" fmla="*/ 0 60000 65536"/>
                <a:gd name="T9" fmla="*/ 0 w 9"/>
                <a:gd name="T10" fmla="*/ 0 h 24"/>
                <a:gd name="T11" fmla="*/ 9 w 9"/>
                <a:gd name="T12" fmla="*/ 24 h 24"/>
              </a:gdLst>
              <a:ahLst/>
              <a:cxnLst>
                <a:cxn ang="T6">
                  <a:pos x="T0" y="T1"/>
                </a:cxn>
                <a:cxn ang="T7">
                  <a:pos x="T2" y="T3"/>
                </a:cxn>
                <a:cxn ang="T8">
                  <a:pos x="T4" y="T5"/>
                </a:cxn>
              </a:cxnLst>
              <a:rect l="T9" t="T10" r="T11" b="T12"/>
              <a:pathLst>
                <a:path w="9" h="24">
                  <a:moveTo>
                    <a:pt x="0" y="0"/>
                  </a:moveTo>
                  <a:lnTo>
                    <a:pt x="9" y="2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8" name="Line 663"/>
            <p:cNvSpPr>
              <a:spLocks noChangeShapeType="1"/>
            </p:cNvSpPr>
            <p:nvPr/>
          </p:nvSpPr>
          <p:spPr bwMode="auto">
            <a:xfrm>
              <a:off x="8562975" y="4002113"/>
              <a:ext cx="15875" cy="41275"/>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09" name="Freeform 664"/>
            <p:cNvSpPr>
              <a:spLocks/>
            </p:cNvSpPr>
            <p:nvPr/>
          </p:nvSpPr>
          <p:spPr bwMode="auto">
            <a:xfrm>
              <a:off x="8526463" y="4029100"/>
              <a:ext cx="36512" cy="23813"/>
            </a:xfrm>
            <a:custGeom>
              <a:avLst/>
              <a:gdLst>
                <a:gd name="T0" fmla="*/ 0 w 20"/>
                <a:gd name="T1" fmla="*/ 0 h 13"/>
                <a:gd name="T2" fmla="*/ 2147483647 w 20"/>
                <a:gd name="T3" fmla="*/ 2147483647 h 13"/>
                <a:gd name="T4" fmla="*/ 2147483647 w 20"/>
                <a:gd name="T5" fmla="*/ 2147483647 h 13"/>
                <a:gd name="T6" fmla="*/ 2147483647 w 20"/>
                <a:gd name="T7" fmla="*/ 2147483647 h 13"/>
                <a:gd name="T8" fmla="*/ 0 w 20"/>
                <a:gd name="T9" fmla="*/ 0 h 13"/>
                <a:gd name="T10" fmla="*/ 0 60000 65536"/>
                <a:gd name="T11" fmla="*/ 0 60000 65536"/>
                <a:gd name="T12" fmla="*/ 0 60000 65536"/>
                <a:gd name="T13" fmla="*/ 0 60000 65536"/>
                <a:gd name="T14" fmla="*/ 0 60000 65536"/>
                <a:gd name="T15" fmla="*/ 0 w 20"/>
                <a:gd name="T16" fmla="*/ 0 h 13"/>
                <a:gd name="T17" fmla="*/ 20 w 20"/>
                <a:gd name="T18" fmla="*/ 13 h 13"/>
              </a:gdLst>
              <a:ahLst/>
              <a:cxnLst>
                <a:cxn ang="T10">
                  <a:pos x="T0" y="T1"/>
                </a:cxn>
                <a:cxn ang="T11">
                  <a:pos x="T2" y="T3"/>
                </a:cxn>
                <a:cxn ang="T12">
                  <a:pos x="T4" y="T5"/>
                </a:cxn>
                <a:cxn ang="T13">
                  <a:pos x="T6" y="T7"/>
                </a:cxn>
                <a:cxn ang="T14">
                  <a:pos x="T8" y="T9"/>
                </a:cxn>
              </a:cxnLst>
              <a:rect l="T15" t="T16" r="T17" b="T18"/>
              <a:pathLst>
                <a:path w="20" h="13">
                  <a:moveTo>
                    <a:pt x="0" y="0"/>
                  </a:moveTo>
                  <a:lnTo>
                    <a:pt x="1" y="11"/>
                  </a:lnTo>
                  <a:lnTo>
                    <a:pt x="14" y="13"/>
                  </a:lnTo>
                  <a:lnTo>
                    <a:pt x="20" y="8"/>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0" name="Freeform 665"/>
            <p:cNvSpPr>
              <a:spLocks/>
            </p:cNvSpPr>
            <p:nvPr/>
          </p:nvSpPr>
          <p:spPr bwMode="auto">
            <a:xfrm>
              <a:off x="8526463" y="4029100"/>
              <a:ext cx="36512" cy="23813"/>
            </a:xfrm>
            <a:custGeom>
              <a:avLst/>
              <a:gdLst>
                <a:gd name="T0" fmla="*/ 0 w 20"/>
                <a:gd name="T1" fmla="*/ 0 h 13"/>
                <a:gd name="T2" fmla="*/ 2147483647 w 20"/>
                <a:gd name="T3" fmla="*/ 2147483647 h 13"/>
                <a:gd name="T4" fmla="*/ 2147483647 w 20"/>
                <a:gd name="T5" fmla="*/ 2147483647 h 13"/>
                <a:gd name="T6" fmla="*/ 2147483647 w 20"/>
                <a:gd name="T7" fmla="*/ 2147483647 h 13"/>
                <a:gd name="T8" fmla="*/ 0 w 20"/>
                <a:gd name="T9" fmla="*/ 0 h 13"/>
                <a:gd name="T10" fmla="*/ 0 60000 65536"/>
                <a:gd name="T11" fmla="*/ 0 60000 65536"/>
                <a:gd name="T12" fmla="*/ 0 60000 65536"/>
                <a:gd name="T13" fmla="*/ 0 60000 65536"/>
                <a:gd name="T14" fmla="*/ 0 60000 65536"/>
                <a:gd name="T15" fmla="*/ 0 w 20"/>
                <a:gd name="T16" fmla="*/ 0 h 13"/>
                <a:gd name="T17" fmla="*/ 20 w 20"/>
                <a:gd name="T18" fmla="*/ 13 h 13"/>
              </a:gdLst>
              <a:ahLst/>
              <a:cxnLst>
                <a:cxn ang="T10">
                  <a:pos x="T0" y="T1"/>
                </a:cxn>
                <a:cxn ang="T11">
                  <a:pos x="T2" y="T3"/>
                </a:cxn>
                <a:cxn ang="T12">
                  <a:pos x="T4" y="T5"/>
                </a:cxn>
                <a:cxn ang="T13">
                  <a:pos x="T6" y="T7"/>
                </a:cxn>
                <a:cxn ang="T14">
                  <a:pos x="T8" y="T9"/>
                </a:cxn>
              </a:cxnLst>
              <a:rect l="T15" t="T16" r="T17" b="T18"/>
              <a:pathLst>
                <a:path w="20" h="13">
                  <a:moveTo>
                    <a:pt x="0" y="0"/>
                  </a:moveTo>
                  <a:lnTo>
                    <a:pt x="1" y="11"/>
                  </a:lnTo>
                  <a:lnTo>
                    <a:pt x="14" y="13"/>
                  </a:lnTo>
                  <a:lnTo>
                    <a:pt x="20" y="8"/>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1" name="Freeform 666"/>
            <p:cNvSpPr>
              <a:spLocks/>
            </p:cNvSpPr>
            <p:nvPr/>
          </p:nvSpPr>
          <p:spPr bwMode="auto">
            <a:xfrm>
              <a:off x="8567738" y="4052913"/>
              <a:ext cx="28575" cy="19050"/>
            </a:xfrm>
            <a:custGeom>
              <a:avLst/>
              <a:gdLst>
                <a:gd name="T0" fmla="*/ 0 w 15"/>
                <a:gd name="T1" fmla="*/ 0 h 11"/>
                <a:gd name="T2" fmla="*/ 2147483647 w 15"/>
                <a:gd name="T3" fmla="*/ 2147483647 h 11"/>
                <a:gd name="T4" fmla="*/ 2147483647 w 15"/>
                <a:gd name="T5" fmla="*/ 2147483647 h 11"/>
                <a:gd name="T6" fmla="*/ 2147483647 w 15"/>
                <a:gd name="T7" fmla="*/ 2147483647 h 11"/>
                <a:gd name="T8" fmla="*/ 0 w 15"/>
                <a:gd name="T9" fmla="*/ 0 h 11"/>
                <a:gd name="T10" fmla="*/ 0 60000 65536"/>
                <a:gd name="T11" fmla="*/ 0 60000 65536"/>
                <a:gd name="T12" fmla="*/ 0 60000 65536"/>
                <a:gd name="T13" fmla="*/ 0 60000 65536"/>
                <a:gd name="T14" fmla="*/ 0 60000 65536"/>
                <a:gd name="T15" fmla="*/ 0 w 15"/>
                <a:gd name="T16" fmla="*/ 0 h 11"/>
                <a:gd name="T17" fmla="*/ 15 w 15"/>
                <a:gd name="T18" fmla="*/ 11 h 11"/>
              </a:gdLst>
              <a:ahLst/>
              <a:cxnLst>
                <a:cxn ang="T10">
                  <a:pos x="T0" y="T1"/>
                </a:cxn>
                <a:cxn ang="T11">
                  <a:pos x="T2" y="T3"/>
                </a:cxn>
                <a:cxn ang="T12">
                  <a:pos x="T4" y="T5"/>
                </a:cxn>
                <a:cxn ang="T13">
                  <a:pos x="T6" y="T7"/>
                </a:cxn>
                <a:cxn ang="T14">
                  <a:pos x="T8" y="T9"/>
                </a:cxn>
              </a:cxnLst>
              <a:rect l="T15" t="T16" r="T17" b="T18"/>
              <a:pathLst>
                <a:path w="15" h="11">
                  <a:moveTo>
                    <a:pt x="0" y="0"/>
                  </a:moveTo>
                  <a:lnTo>
                    <a:pt x="7" y="10"/>
                  </a:lnTo>
                  <a:lnTo>
                    <a:pt x="15" y="11"/>
                  </a:lnTo>
                  <a:lnTo>
                    <a:pt x="11" y="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2" name="Freeform 667"/>
            <p:cNvSpPr>
              <a:spLocks/>
            </p:cNvSpPr>
            <p:nvPr/>
          </p:nvSpPr>
          <p:spPr bwMode="auto">
            <a:xfrm>
              <a:off x="8567738" y="4052913"/>
              <a:ext cx="28575" cy="19050"/>
            </a:xfrm>
            <a:custGeom>
              <a:avLst/>
              <a:gdLst>
                <a:gd name="T0" fmla="*/ 0 w 15"/>
                <a:gd name="T1" fmla="*/ 0 h 11"/>
                <a:gd name="T2" fmla="*/ 2147483647 w 15"/>
                <a:gd name="T3" fmla="*/ 2147483647 h 11"/>
                <a:gd name="T4" fmla="*/ 2147483647 w 15"/>
                <a:gd name="T5" fmla="*/ 2147483647 h 11"/>
                <a:gd name="T6" fmla="*/ 2147483647 w 15"/>
                <a:gd name="T7" fmla="*/ 2147483647 h 11"/>
                <a:gd name="T8" fmla="*/ 0 w 15"/>
                <a:gd name="T9" fmla="*/ 0 h 11"/>
                <a:gd name="T10" fmla="*/ 0 60000 65536"/>
                <a:gd name="T11" fmla="*/ 0 60000 65536"/>
                <a:gd name="T12" fmla="*/ 0 60000 65536"/>
                <a:gd name="T13" fmla="*/ 0 60000 65536"/>
                <a:gd name="T14" fmla="*/ 0 60000 65536"/>
                <a:gd name="T15" fmla="*/ 0 w 15"/>
                <a:gd name="T16" fmla="*/ 0 h 11"/>
                <a:gd name="T17" fmla="*/ 15 w 15"/>
                <a:gd name="T18" fmla="*/ 11 h 11"/>
              </a:gdLst>
              <a:ahLst/>
              <a:cxnLst>
                <a:cxn ang="T10">
                  <a:pos x="T0" y="T1"/>
                </a:cxn>
                <a:cxn ang="T11">
                  <a:pos x="T2" y="T3"/>
                </a:cxn>
                <a:cxn ang="T12">
                  <a:pos x="T4" y="T5"/>
                </a:cxn>
                <a:cxn ang="T13">
                  <a:pos x="T6" y="T7"/>
                </a:cxn>
                <a:cxn ang="T14">
                  <a:pos x="T8" y="T9"/>
                </a:cxn>
              </a:cxnLst>
              <a:rect l="T15" t="T16" r="T17" b="T18"/>
              <a:pathLst>
                <a:path w="15" h="11">
                  <a:moveTo>
                    <a:pt x="0" y="0"/>
                  </a:moveTo>
                  <a:lnTo>
                    <a:pt x="7" y="10"/>
                  </a:lnTo>
                  <a:lnTo>
                    <a:pt x="15" y="11"/>
                  </a:lnTo>
                  <a:lnTo>
                    <a:pt x="11" y="4"/>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3" name="Freeform 668"/>
            <p:cNvSpPr>
              <a:spLocks/>
            </p:cNvSpPr>
            <p:nvPr/>
          </p:nvSpPr>
          <p:spPr bwMode="auto">
            <a:xfrm>
              <a:off x="8694738" y="4191025"/>
              <a:ext cx="14287" cy="17463"/>
            </a:xfrm>
            <a:custGeom>
              <a:avLst/>
              <a:gdLst>
                <a:gd name="T0" fmla="*/ 0 w 8"/>
                <a:gd name="T1" fmla="*/ 2147483647 h 12"/>
                <a:gd name="T2" fmla="*/ 2147483647 w 8"/>
                <a:gd name="T3" fmla="*/ 2147483647 h 12"/>
                <a:gd name="T4" fmla="*/ 2147483647 w 8"/>
                <a:gd name="T5" fmla="*/ 0 h 12"/>
                <a:gd name="T6" fmla="*/ 2147483647 w 8"/>
                <a:gd name="T7" fmla="*/ 2147483647 h 12"/>
                <a:gd name="T8" fmla="*/ 0 w 8"/>
                <a:gd name="T9" fmla="*/ 2147483647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12"/>
                  </a:moveTo>
                  <a:lnTo>
                    <a:pt x="8" y="9"/>
                  </a:lnTo>
                  <a:lnTo>
                    <a:pt x="7" y="0"/>
                  </a:lnTo>
                  <a:lnTo>
                    <a:pt x="1" y="4"/>
                  </a:lnTo>
                  <a:lnTo>
                    <a:pt x="0" y="12"/>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4" name="Freeform 669"/>
            <p:cNvSpPr>
              <a:spLocks/>
            </p:cNvSpPr>
            <p:nvPr/>
          </p:nvSpPr>
          <p:spPr bwMode="auto">
            <a:xfrm>
              <a:off x="8694738" y="4191025"/>
              <a:ext cx="14287" cy="17463"/>
            </a:xfrm>
            <a:custGeom>
              <a:avLst/>
              <a:gdLst>
                <a:gd name="T0" fmla="*/ 0 w 8"/>
                <a:gd name="T1" fmla="*/ 2147483647 h 12"/>
                <a:gd name="T2" fmla="*/ 2147483647 w 8"/>
                <a:gd name="T3" fmla="*/ 2147483647 h 12"/>
                <a:gd name="T4" fmla="*/ 2147483647 w 8"/>
                <a:gd name="T5" fmla="*/ 0 h 12"/>
                <a:gd name="T6" fmla="*/ 2147483647 w 8"/>
                <a:gd name="T7" fmla="*/ 2147483647 h 12"/>
                <a:gd name="T8" fmla="*/ 0 w 8"/>
                <a:gd name="T9" fmla="*/ 2147483647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12"/>
                  </a:moveTo>
                  <a:lnTo>
                    <a:pt x="8" y="9"/>
                  </a:lnTo>
                  <a:lnTo>
                    <a:pt x="7" y="0"/>
                  </a:lnTo>
                  <a:lnTo>
                    <a:pt x="1" y="4"/>
                  </a:lnTo>
                  <a:lnTo>
                    <a:pt x="0" y="12"/>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5" name="Freeform 670"/>
            <p:cNvSpPr>
              <a:spLocks/>
            </p:cNvSpPr>
            <p:nvPr/>
          </p:nvSpPr>
          <p:spPr bwMode="auto">
            <a:xfrm>
              <a:off x="8705850" y="4213250"/>
              <a:ext cx="14288" cy="17463"/>
            </a:xfrm>
            <a:custGeom>
              <a:avLst/>
              <a:gdLst>
                <a:gd name="T0" fmla="*/ 0 w 7"/>
                <a:gd name="T1" fmla="*/ 0 h 10"/>
                <a:gd name="T2" fmla="*/ 2147483647 w 7"/>
                <a:gd name="T3" fmla="*/ 2147483647 h 10"/>
                <a:gd name="T4" fmla="*/ 2147483647 w 7"/>
                <a:gd name="T5" fmla="*/ 2147483647 h 10"/>
                <a:gd name="T6" fmla="*/ 0 w 7"/>
                <a:gd name="T7" fmla="*/ 0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0" y="0"/>
                  </a:moveTo>
                  <a:lnTo>
                    <a:pt x="1" y="10"/>
                  </a:lnTo>
                  <a:lnTo>
                    <a:pt x="7" y="9"/>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6" name="Freeform 671"/>
            <p:cNvSpPr>
              <a:spLocks/>
            </p:cNvSpPr>
            <p:nvPr/>
          </p:nvSpPr>
          <p:spPr bwMode="auto">
            <a:xfrm>
              <a:off x="8705850" y="4213250"/>
              <a:ext cx="14288" cy="17463"/>
            </a:xfrm>
            <a:custGeom>
              <a:avLst/>
              <a:gdLst>
                <a:gd name="T0" fmla="*/ 0 w 7"/>
                <a:gd name="T1" fmla="*/ 0 h 10"/>
                <a:gd name="T2" fmla="*/ 2147483647 w 7"/>
                <a:gd name="T3" fmla="*/ 2147483647 h 10"/>
                <a:gd name="T4" fmla="*/ 2147483647 w 7"/>
                <a:gd name="T5" fmla="*/ 2147483647 h 10"/>
                <a:gd name="T6" fmla="*/ 0 w 7"/>
                <a:gd name="T7" fmla="*/ 0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0" y="0"/>
                  </a:moveTo>
                  <a:lnTo>
                    <a:pt x="1" y="10"/>
                  </a:lnTo>
                  <a:lnTo>
                    <a:pt x="7" y="9"/>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7" name="Freeform 672"/>
            <p:cNvSpPr>
              <a:spLocks/>
            </p:cNvSpPr>
            <p:nvPr/>
          </p:nvSpPr>
          <p:spPr bwMode="auto">
            <a:xfrm>
              <a:off x="8596313" y="4332313"/>
              <a:ext cx="60325" cy="55562"/>
            </a:xfrm>
            <a:custGeom>
              <a:avLst/>
              <a:gdLst>
                <a:gd name="T0" fmla="*/ 0 w 34"/>
                <a:gd name="T1" fmla="*/ 0 h 36"/>
                <a:gd name="T2" fmla="*/ 2147483647 w 34"/>
                <a:gd name="T3" fmla="*/ 2147483647 h 36"/>
                <a:gd name="T4" fmla="*/ 2147483647 w 34"/>
                <a:gd name="T5" fmla="*/ 2147483647 h 36"/>
                <a:gd name="T6" fmla="*/ 2147483647 w 34"/>
                <a:gd name="T7" fmla="*/ 2147483647 h 36"/>
                <a:gd name="T8" fmla="*/ 2147483647 w 34"/>
                <a:gd name="T9" fmla="*/ 2147483647 h 36"/>
                <a:gd name="T10" fmla="*/ 0 w 34"/>
                <a:gd name="T11" fmla="*/ 0 h 36"/>
                <a:gd name="T12" fmla="*/ 0 60000 65536"/>
                <a:gd name="T13" fmla="*/ 0 60000 65536"/>
                <a:gd name="T14" fmla="*/ 0 60000 65536"/>
                <a:gd name="T15" fmla="*/ 0 60000 65536"/>
                <a:gd name="T16" fmla="*/ 0 60000 65536"/>
                <a:gd name="T17" fmla="*/ 0 60000 65536"/>
                <a:gd name="T18" fmla="*/ 0 w 34"/>
                <a:gd name="T19" fmla="*/ 0 h 36"/>
                <a:gd name="T20" fmla="*/ 34 w 34"/>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4" h="36">
                  <a:moveTo>
                    <a:pt x="0" y="0"/>
                  </a:moveTo>
                  <a:lnTo>
                    <a:pt x="6" y="19"/>
                  </a:lnTo>
                  <a:lnTo>
                    <a:pt x="27" y="36"/>
                  </a:lnTo>
                  <a:lnTo>
                    <a:pt x="34" y="36"/>
                  </a:lnTo>
                  <a:lnTo>
                    <a:pt x="14" y="9"/>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8" name="Freeform 673"/>
            <p:cNvSpPr>
              <a:spLocks/>
            </p:cNvSpPr>
            <p:nvPr/>
          </p:nvSpPr>
          <p:spPr bwMode="auto">
            <a:xfrm>
              <a:off x="8596313" y="4332313"/>
              <a:ext cx="60325" cy="55562"/>
            </a:xfrm>
            <a:custGeom>
              <a:avLst/>
              <a:gdLst>
                <a:gd name="T0" fmla="*/ 0 w 34"/>
                <a:gd name="T1" fmla="*/ 0 h 36"/>
                <a:gd name="T2" fmla="*/ 2147483647 w 34"/>
                <a:gd name="T3" fmla="*/ 2147483647 h 36"/>
                <a:gd name="T4" fmla="*/ 2147483647 w 34"/>
                <a:gd name="T5" fmla="*/ 2147483647 h 36"/>
                <a:gd name="T6" fmla="*/ 2147483647 w 34"/>
                <a:gd name="T7" fmla="*/ 2147483647 h 36"/>
                <a:gd name="T8" fmla="*/ 2147483647 w 34"/>
                <a:gd name="T9" fmla="*/ 2147483647 h 36"/>
                <a:gd name="T10" fmla="*/ 0 w 34"/>
                <a:gd name="T11" fmla="*/ 0 h 36"/>
                <a:gd name="T12" fmla="*/ 0 60000 65536"/>
                <a:gd name="T13" fmla="*/ 0 60000 65536"/>
                <a:gd name="T14" fmla="*/ 0 60000 65536"/>
                <a:gd name="T15" fmla="*/ 0 60000 65536"/>
                <a:gd name="T16" fmla="*/ 0 60000 65536"/>
                <a:gd name="T17" fmla="*/ 0 60000 65536"/>
                <a:gd name="T18" fmla="*/ 0 w 34"/>
                <a:gd name="T19" fmla="*/ 0 h 36"/>
                <a:gd name="T20" fmla="*/ 34 w 34"/>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4" h="36">
                  <a:moveTo>
                    <a:pt x="0" y="0"/>
                  </a:moveTo>
                  <a:lnTo>
                    <a:pt x="6" y="19"/>
                  </a:lnTo>
                  <a:lnTo>
                    <a:pt x="27" y="36"/>
                  </a:lnTo>
                  <a:lnTo>
                    <a:pt x="34" y="36"/>
                  </a:lnTo>
                  <a:lnTo>
                    <a:pt x="14" y="9"/>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19" name="Freeform 674"/>
            <p:cNvSpPr>
              <a:spLocks/>
            </p:cNvSpPr>
            <p:nvPr/>
          </p:nvSpPr>
          <p:spPr bwMode="auto">
            <a:xfrm>
              <a:off x="8724900" y="4980013"/>
              <a:ext cx="20638" cy="11112"/>
            </a:xfrm>
            <a:custGeom>
              <a:avLst/>
              <a:gdLst>
                <a:gd name="T0" fmla="*/ 2147483647 w 11"/>
                <a:gd name="T1" fmla="*/ 0 h 8"/>
                <a:gd name="T2" fmla="*/ 2147483647 w 11"/>
                <a:gd name="T3" fmla="*/ 2147483647 h 8"/>
                <a:gd name="T4" fmla="*/ 0 w 11"/>
                <a:gd name="T5" fmla="*/ 2147483647 h 8"/>
                <a:gd name="T6" fmla="*/ 2147483647 w 11"/>
                <a:gd name="T7" fmla="*/ 0 h 8"/>
                <a:gd name="T8" fmla="*/ 2147483647 w 11"/>
                <a:gd name="T9" fmla="*/ 0 h 8"/>
                <a:gd name="T10" fmla="*/ 0 60000 65536"/>
                <a:gd name="T11" fmla="*/ 0 60000 65536"/>
                <a:gd name="T12" fmla="*/ 0 60000 65536"/>
                <a:gd name="T13" fmla="*/ 0 60000 65536"/>
                <a:gd name="T14" fmla="*/ 0 60000 65536"/>
                <a:gd name="T15" fmla="*/ 0 w 11"/>
                <a:gd name="T16" fmla="*/ 0 h 8"/>
                <a:gd name="T17" fmla="*/ 11 w 11"/>
                <a:gd name="T18" fmla="*/ 8 h 8"/>
              </a:gdLst>
              <a:ahLst/>
              <a:cxnLst>
                <a:cxn ang="T10">
                  <a:pos x="T0" y="T1"/>
                </a:cxn>
                <a:cxn ang="T11">
                  <a:pos x="T2" y="T3"/>
                </a:cxn>
                <a:cxn ang="T12">
                  <a:pos x="T4" y="T5"/>
                </a:cxn>
                <a:cxn ang="T13">
                  <a:pos x="T6" y="T7"/>
                </a:cxn>
                <a:cxn ang="T14">
                  <a:pos x="T8" y="T9"/>
                </a:cxn>
              </a:cxnLst>
              <a:rect l="T15" t="T16" r="T17" b="T18"/>
              <a:pathLst>
                <a:path w="11" h="8">
                  <a:moveTo>
                    <a:pt x="1" y="0"/>
                  </a:moveTo>
                  <a:lnTo>
                    <a:pt x="4" y="3"/>
                  </a:lnTo>
                  <a:lnTo>
                    <a:pt x="0" y="8"/>
                  </a:lnTo>
                  <a:lnTo>
                    <a:pt x="11" y="0"/>
                  </a:lnTo>
                  <a:lnTo>
                    <a:pt x="1"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0" name="Freeform 675"/>
            <p:cNvSpPr>
              <a:spLocks/>
            </p:cNvSpPr>
            <p:nvPr/>
          </p:nvSpPr>
          <p:spPr bwMode="auto">
            <a:xfrm>
              <a:off x="8724900" y="4980013"/>
              <a:ext cx="20638" cy="11112"/>
            </a:xfrm>
            <a:custGeom>
              <a:avLst/>
              <a:gdLst>
                <a:gd name="T0" fmla="*/ 2147483647 w 11"/>
                <a:gd name="T1" fmla="*/ 0 h 8"/>
                <a:gd name="T2" fmla="*/ 2147483647 w 11"/>
                <a:gd name="T3" fmla="*/ 2147483647 h 8"/>
                <a:gd name="T4" fmla="*/ 0 w 11"/>
                <a:gd name="T5" fmla="*/ 2147483647 h 8"/>
                <a:gd name="T6" fmla="*/ 2147483647 w 11"/>
                <a:gd name="T7" fmla="*/ 0 h 8"/>
                <a:gd name="T8" fmla="*/ 2147483647 w 11"/>
                <a:gd name="T9" fmla="*/ 0 h 8"/>
                <a:gd name="T10" fmla="*/ 0 60000 65536"/>
                <a:gd name="T11" fmla="*/ 0 60000 65536"/>
                <a:gd name="T12" fmla="*/ 0 60000 65536"/>
                <a:gd name="T13" fmla="*/ 0 60000 65536"/>
                <a:gd name="T14" fmla="*/ 0 60000 65536"/>
                <a:gd name="T15" fmla="*/ 0 w 11"/>
                <a:gd name="T16" fmla="*/ 0 h 8"/>
                <a:gd name="T17" fmla="*/ 11 w 11"/>
                <a:gd name="T18" fmla="*/ 8 h 8"/>
              </a:gdLst>
              <a:ahLst/>
              <a:cxnLst>
                <a:cxn ang="T10">
                  <a:pos x="T0" y="T1"/>
                </a:cxn>
                <a:cxn ang="T11">
                  <a:pos x="T2" y="T3"/>
                </a:cxn>
                <a:cxn ang="T12">
                  <a:pos x="T4" y="T5"/>
                </a:cxn>
                <a:cxn ang="T13">
                  <a:pos x="T6" y="T7"/>
                </a:cxn>
                <a:cxn ang="T14">
                  <a:pos x="T8" y="T9"/>
                </a:cxn>
              </a:cxnLst>
              <a:rect l="T15" t="T16" r="T17" b="T18"/>
              <a:pathLst>
                <a:path w="11" h="8">
                  <a:moveTo>
                    <a:pt x="1" y="0"/>
                  </a:moveTo>
                  <a:lnTo>
                    <a:pt x="4" y="3"/>
                  </a:lnTo>
                  <a:lnTo>
                    <a:pt x="0" y="8"/>
                  </a:lnTo>
                  <a:lnTo>
                    <a:pt x="11" y="0"/>
                  </a:lnTo>
                  <a:lnTo>
                    <a:pt x="1"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1" name="Freeform 676"/>
            <p:cNvSpPr>
              <a:spLocks/>
            </p:cNvSpPr>
            <p:nvPr/>
          </p:nvSpPr>
          <p:spPr bwMode="auto">
            <a:xfrm>
              <a:off x="2528888" y="2232050"/>
              <a:ext cx="34925" cy="15875"/>
            </a:xfrm>
            <a:custGeom>
              <a:avLst/>
              <a:gdLst>
                <a:gd name="T0" fmla="*/ 2147483647 w 18"/>
                <a:gd name="T1" fmla="*/ 2147483647 h 13"/>
                <a:gd name="T2" fmla="*/ 2147483647 w 18"/>
                <a:gd name="T3" fmla="*/ 2147483647 h 13"/>
                <a:gd name="T4" fmla="*/ 0 w 18"/>
                <a:gd name="T5" fmla="*/ 2147483647 h 13"/>
                <a:gd name="T6" fmla="*/ 2147483647 w 18"/>
                <a:gd name="T7" fmla="*/ 2147483647 h 13"/>
                <a:gd name="T8" fmla="*/ 2147483647 w 18"/>
                <a:gd name="T9" fmla="*/ 2147483647 h 13"/>
                <a:gd name="T10" fmla="*/ 2147483647 w 18"/>
                <a:gd name="T11" fmla="*/ 0 h 13"/>
                <a:gd name="T12" fmla="*/ 2147483647 w 18"/>
                <a:gd name="T13" fmla="*/ 2147483647 h 13"/>
                <a:gd name="T14" fmla="*/ 0 60000 65536"/>
                <a:gd name="T15" fmla="*/ 0 60000 65536"/>
                <a:gd name="T16" fmla="*/ 0 60000 65536"/>
                <a:gd name="T17" fmla="*/ 0 60000 65536"/>
                <a:gd name="T18" fmla="*/ 0 60000 65536"/>
                <a:gd name="T19" fmla="*/ 0 60000 65536"/>
                <a:gd name="T20" fmla="*/ 0 60000 65536"/>
                <a:gd name="T21" fmla="*/ 0 w 18"/>
                <a:gd name="T22" fmla="*/ 0 h 13"/>
                <a:gd name="T23" fmla="*/ 18 w 1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3">
                  <a:moveTo>
                    <a:pt x="4" y="6"/>
                  </a:moveTo>
                  <a:lnTo>
                    <a:pt x="11" y="4"/>
                  </a:lnTo>
                  <a:lnTo>
                    <a:pt x="0" y="12"/>
                  </a:lnTo>
                  <a:lnTo>
                    <a:pt x="14" y="7"/>
                  </a:lnTo>
                  <a:lnTo>
                    <a:pt x="10" y="13"/>
                  </a:lnTo>
                  <a:lnTo>
                    <a:pt x="18" y="0"/>
                  </a:lnTo>
                  <a:lnTo>
                    <a:pt x="4"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2" name="Freeform 677"/>
            <p:cNvSpPr>
              <a:spLocks/>
            </p:cNvSpPr>
            <p:nvPr/>
          </p:nvSpPr>
          <p:spPr bwMode="auto">
            <a:xfrm>
              <a:off x="2528888" y="2232050"/>
              <a:ext cx="34925" cy="15875"/>
            </a:xfrm>
            <a:custGeom>
              <a:avLst/>
              <a:gdLst>
                <a:gd name="T0" fmla="*/ 2147483647 w 18"/>
                <a:gd name="T1" fmla="*/ 2147483647 h 13"/>
                <a:gd name="T2" fmla="*/ 2147483647 w 18"/>
                <a:gd name="T3" fmla="*/ 2147483647 h 13"/>
                <a:gd name="T4" fmla="*/ 0 w 18"/>
                <a:gd name="T5" fmla="*/ 2147483647 h 13"/>
                <a:gd name="T6" fmla="*/ 2147483647 w 18"/>
                <a:gd name="T7" fmla="*/ 2147483647 h 13"/>
                <a:gd name="T8" fmla="*/ 2147483647 w 18"/>
                <a:gd name="T9" fmla="*/ 2147483647 h 13"/>
                <a:gd name="T10" fmla="*/ 2147483647 w 18"/>
                <a:gd name="T11" fmla="*/ 0 h 13"/>
                <a:gd name="T12" fmla="*/ 2147483647 w 18"/>
                <a:gd name="T13" fmla="*/ 2147483647 h 13"/>
                <a:gd name="T14" fmla="*/ 0 60000 65536"/>
                <a:gd name="T15" fmla="*/ 0 60000 65536"/>
                <a:gd name="T16" fmla="*/ 0 60000 65536"/>
                <a:gd name="T17" fmla="*/ 0 60000 65536"/>
                <a:gd name="T18" fmla="*/ 0 60000 65536"/>
                <a:gd name="T19" fmla="*/ 0 60000 65536"/>
                <a:gd name="T20" fmla="*/ 0 60000 65536"/>
                <a:gd name="T21" fmla="*/ 0 w 18"/>
                <a:gd name="T22" fmla="*/ 0 h 13"/>
                <a:gd name="T23" fmla="*/ 18 w 1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3">
                  <a:moveTo>
                    <a:pt x="4" y="6"/>
                  </a:moveTo>
                  <a:lnTo>
                    <a:pt x="11" y="4"/>
                  </a:lnTo>
                  <a:lnTo>
                    <a:pt x="0" y="12"/>
                  </a:lnTo>
                  <a:lnTo>
                    <a:pt x="14" y="7"/>
                  </a:lnTo>
                  <a:lnTo>
                    <a:pt x="10" y="13"/>
                  </a:lnTo>
                  <a:lnTo>
                    <a:pt x="18" y="0"/>
                  </a:lnTo>
                  <a:lnTo>
                    <a:pt x="4"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3" name="Freeform 678"/>
            <p:cNvSpPr>
              <a:spLocks/>
            </p:cNvSpPr>
            <p:nvPr/>
          </p:nvSpPr>
          <p:spPr bwMode="auto">
            <a:xfrm>
              <a:off x="2435225" y="2322538"/>
              <a:ext cx="26988" cy="14287"/>
            </a:xfrm>
            <a:custGeom>
              <a:avLst/>
              <a:gdLst>
                <a:gd name="T0" fmla="*/ 0 w 14"/>
                <a:gd name="T1" fmla="*/ 2147483647 h 9"/>
                <a:gd name="T2" fmla="*/ 2147483647 w 14"/>
                <a:gd name="T3" fmla="*/ 2147483647 h 9"/>
                <a:gd name="T4" fmla="*/ 2147483647 w 14"/>
                <a:gd name="T5" fmla="*/ 0 h 9"/>
                <a:gd name="T6" fmla="*/ 0 w 14"/>
                <a:gd name="T7" fmla="*/ 2147483647 h 9"/>
                <a:gd name="T8" fmla="*/ 0 60000 65536"/>
                <a:gd name="T9" fmla="*/ 0 60000 65536"/>
                <a:gd name="T10" fmla="*/ 0 60000 65536"/>
                <a:gd name="T11" fmla="*/ 0 60000 65536"/>
                <a:gd name="T12" fmla="*/ 0 w 14"/>
                <a:gd name="T13" fmla="*/ 0 h 9"/>
                <a:gd name="T14" fmla="*/ 14 w 14"/>
                <a:gd name="T15" fmla="*/ 9 h 9"/>
              </a:gdLst>
              <a:ahLst/>
              <a:cxnLst>
                <a:cxn ang="T8">
                  <a:pos x="T0" y="T1"/>
                </a:cxn>
                <a:cxn ang="T9">
                  <a:pos x="T2" y="T3"/>
                </a:cxn>
                <a:cxn ang="T10">
                  <a:pos x="T4" y="T5"/>
                </a:cxn>
                <a:cxn ang="T11">
                  <a:pos x="T6" y="T7"/>
                </a:cxn>
              </a:cxnLst>
              <a:rect l="T12" t="T13" r="T14" b="T15"/>
              <a:pathLst>
                <a:path w="14" h="9">
                  <a:moveTo>
                    <a:pt x="0" y="3"/>
                  </a:moveTo>
                  <a:lnTo>
                    <a:pt x="14" y="9"/>
                  </a:lnTo>
                  <a:lnTo>
                    <a:pt x="14"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4" name="Freeform 679"/>
            <p:cNvSpPr>
              <a:spLocks/>
            </p:cNvSpPr>
            <p:nvPr/>
          </p:nvSpPr>
          <p:spPr bwMode="auto">
            <a:xfrm>
              <a:off x="2435225" y="2322538"/>
              <a:ext cx="26988" cy="14287"/>
            </a:xfrm>
            <a:custGeom>
              <a:avLst/>
              <a:gdLst>
                <a:gd name="T0" fmla="*/ 0 w 14"/>
                <a:gd name="T1" fmla="*/ 2147483647 h 9"/>
                <a:gd name="T2" fmla="*/ 2147483647 w 14"/>
                <a:gd name="T3" fmla="*/ 2147483647 h 9"/>
                <a:gd name="T4" fmla="*/ 2147483647 w 14"/>
                <a:gd name="T5" fmla="*/ 0 h 9"/>
                <a:gd name="T6" fmla="*/ 0 w 14"/>
                <a:gd name="T7" fmla="*/ 2147483647 h 9"/>
                <a:gd name="T8" fmla="*/ 0 60000 65536"/>
                <a:gd name="T9" fmla="*/ 0 60000 65536"/>
                <a:gd name="T10" fmla="*/ 0 60000 65536"/>
                <a:gd name="T11" fmla="*/ 0 60000 65536"/>
                <a:gd name="T12" fmla="*/ 0 w 14"/>
                <a:gd name="T13" fmla="*/ 0 h 9"/>
                <a:gd name="T14" fmla="*/ 14 w 14"/>
                <a:gd name="T15" fmla="*/ 9 h 9"/>
              </a:gdLst>
              <a:ahLst/>
              <a:cxnLst>
                <a:cxn ang="T8">
                  <a:pos x="T0" y="T1"/>
                </a:cxn>
                <a:cxn ang="T9">
                  <a:pos x="T2" y="T3"/>
                </a:cxn>
                <a:cxn ang="T10">
                  <a:pos x="T4" y="T5"/>
                </a:cxn>
                <a:cxn ang="T11">
                  <a:pos x="T6" y="T7"/>
                </a:cxn>
              </a:cxnLst>
              <a:rect l="T12" t="T13" r="T14" b="T15"/>
              <a:pathLst>
                <a:path w="14" h="9">
                  <a:moveTo>
                    <a:pt x="0" y="3"/>
                  </a:moveTo>
                  <a:lnTo>
                    <a:pt x="14" y="9"/>
                  </a:lnTo>
                  <a:lnTo>
                    <a:pt x="14" y="0"/>
                  </a:lnTo>
                  <a:lnTo>
                    <a:pt x="0"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5" name="Freeform 680"/>
            <p:cNvSpPr>
              <a:spLocks/>
            </p:cNvSpPr>
            <p:nvPr/>
          </p:nvSpPr>
          <p:spPr bwMode="auto">
            <a:xfrm>
              <a:off x="5907088" y="5114950"/>
              <a:ext cx="46037" cy="26988"/>
            </a:xfrm>
            <a:custGeom>
              <a:avLst/>
              <a:gdLst>
                <a:gd name="T0" fmla="*/ 2147483647 w 25"/>
                <a:gd name="T1" fmla="*/ 2147483647 h 18"/>
                <a:gd name="T2" fmla="*/ 2147483647 w 25"/>
                <a:gd name="T3" fmla="*/ 2147483647 h 18"/>
                <a:gd name="T4" fmla="*/ 0 w 25"/>
                <a:gd name="T5" fmla="*/ 2147483647 h 18"/>
                <a:gd name="T6" fmla="*/ 2147483647 w 25"/>
                <a:gd name="T7" fmla="*/ 2147483647 h 18"/>
                <a:gd name="T8" fmla="*/ 2147483647 w 25"/>
                <a:gd name="T9" fmla="*/ 2147483647 h 18"/>
                <a:gd name="T10" fmla="*/ 2147483647 w 25"/>
                <a:gd name="T11" fmla="*/ 2147483647 h 18"/>
                <a:gd name="T12" fmla="*/ 2147483647 w 25"/>
                <a:gd name="T13" fmla="*/ 0 h 18"/>
                <a:gd name="T14" fmla="*/ 2147483647 w 25"/>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18"/>
                <a:gd name="T26" fmla="*/ 25 w 25"/>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18">
                  <a:moveTo>
                    <a:pt x="4" y="3"/>
                  </a:moveTo>
                  <a:lnTo>
                    <a:pt x="6" y="10"/>
                  </a:lnTo>
                  <a:lnTo>
                    <a:pt x="0" y="18"/>
                  </a:lnTo>
                  <a:lnTo>
                    <a:pt x="13" y="18"/>
                  </a:lnTo>
                  <a:lnTo>
                    <a:pt x="25" y="7"/>
                  </a:lnTo>
                  <a:lnTo>
                    <a:pt x="13" y="10"/>
                  </a:lnTo>
                  <a:lnTo>
                    <a:pt x="7" y="0"/>
                  </a:lnTo>
                  <a:lnTo>
                    <a:pt x="4"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6" name="Freeform 681"/>
            <p:cNvSpPr>
              <a:spLocks/>
            </p:cNvSpPr>
            <p:nvPr/>
          </p:nvSpPr>
          <p:spPr bwMode="auto">
            <a:xfrm>
              <a:off x="5907088" y="5114950"/>
              <a:ext cx="46037" cy="26988"/>
            </a:xfrm>
            <a:custGeom>
              <a:avLst/>
              <a:gdLst>
                <a:gd name="T0" fmla="*/ 2147483647 w 25"/>
                <a:gd name="T1" fmla="*/ 2147483647 h 18"/>
                <a:gd name="T2" fmla="*/ 2147483647 w 25"/>
                <a:gd name="T3" fmla="*/ 2147483647 h 18"/>
                <a:gd name="T4" fmla="*/ 0 w 25"/>
                <a:gd name="T5" fmla="*/ 2147483647 h 18"/>
                <a:gd name="T6" fmla="*/ 2147483647 w 25"/>
                <a:gd name="T7" fmla="*/ 2147483647 h 18"/>
                <a:gd name="T8" fmla="*/ 2147483647 w 25"/>
                <a:gd name="T9" fmla="*/ 2147483647 h 18"/>
                <a:gd name="T10" fmla="*/ 2147483647 w 25"/>
                <a:gd name="T11" fmla="*/ 2147483647 h 18"/>
                <a:gd name="T12" fmla="*/ 2147483647 w 25"/>
                <a:gd name="T13" fmla="*/ 0 h 18"/>
                <a:gd name="T14" fmla="*/ 2147483647 w 25"/>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18"/>
                <a:gd name="T26" fmla="*/ 25 w 25"/>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18">
                  <a:moveTo>
                    <a:pt x="4" y="3"/>
                  </a:moveTo>
                  <a:lnTo>
                    <a:pt x="6" y="10"/>
                  </a:lnTo>
                  <a:lnTo>
                    <a:pt x="0" y="18"/>
                  </a:lnTo>
                  <a:lnTo>
                    <a:pt x="13" y="18"/>
                  </a:lnTo>
                  <a:lnTo>
                    <a:pt x="25" y="7"/>
                  </a:lnTo>
                  <a:lnTo>
                    <a:pt x="13" y="10"/>
                  </a:lnTo>
                  <a:lnTo>
                    <a:pt x="7" y="0"/>
                  </a:lnTo>
                  <a:lnTo>
                    <a:pt x="4" y="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7" name="Freeform 682"/>
            <p:cNvSpPr>
              <a:spLocks/>
            </p:cNvSpPr>
            <p:nvPr/>
          </p:nvSpPr>
          <p:spPr bwMode="auto">
            <a:xfrm>
              <a:off x="7515225" y="2290788"/>
              <a:ext cx="203200" cy="223837"/>
            </a:xfrm>
            <a:custGeom>
              <a:avLst/>
              <a:gdLst>
                <a:gd name="T0" fmla="*/ 2147483647 w 113"/>
                <a:gd name="T1" fmla="*/ 2147483647 h 143"/>
                <a:gd name="T2" fmla="*/ 2147483647 w 113"/>
                <a:gd name="T3" fmla="*/ 2147483647 h 143"/>
                <a:gd name="T4" fmla="*/ 2147483647 w 113"/>
                <a:gd name="T5" fmla="*/ 2147483647 h 143"/>
                <a:gd name="T6" fmla="*/ 2147483647 w 113"/>
                <a:gd name="T7" fmla="*/ 2147483647 h 143"/>
                <a:gd name="T8" fmla="*/ 2147483647 w 113"/>
                <a:gd name="T9" fmla="*/ 2147483647 h 143"/>
                <a:gd name="T10" fmla="*/ 2147483647 w 113"/>
                <a:gd name="T11" fmla="*/ 2147483647 h 143"/>
                <a:gd name="T12" fmla="*/ 2147483647 w 113"/>
                <a:gd name="T13" fmla="*/ 2147483647 h 143"/>
                <a:gd name="T14" fmla="*/ 2147483647 w 113"/>
                <a:gd name="T15" fmla="*/ 2147483647 h 143"/>
                <a:gd name="T16" fmla="*/ 2147483647 w 113"/>
                <a:gd name="T17" fmla="*/ 2147483647 h 143"/>
                <a:gd name="T18" fmla="*/ 2147483647 w 113"/>
                <a:gd name="T19" fmla="*/ 2147483647 h 143"/>
                <a:gd name="T20" fmla="*/ 0 w 113"/>
                <a:gd name="T21" fmla="*/ 0 h 143"/>
                <a:gd name="T22" fmla="*/ 2147483647 w 113"/>
                <a:gd name="T23" fmla="*/ 2147483647 h 143"/>
                <a:gd name="T24" fmla="*/ 2147483647 w 113"/>
                <a:gd name="T25" fmla="*/ 2147483647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3"/>
                <a:gd name="T40" fmla="*/ 0 h 143"/>
                <a:gd name="T41" fmla="*/ 113 w 113"/>
                <a:gd name="T42" fmla="*/ 143 h 1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3" h="143">
                  <a:moveTo>
                    <a:pt x="6" y="15"/>
                  </a:moveTo>
                  <a:lnTo>
                    <a:pt x="78" y="107"/>
                  </a:lnTo>
                  <a:lnTo>
                    <a:pt x="86" y="130"/>
                  </a:lnTo>
                  <a:lnTo>
                    <a:pt x="97" y="143"/>
                  </a:lnTo>
                  <a:lnTo>
                    <a:pt x="97" y="129"/>
                  </a:lnTo>
                  <a:lnTo>
                    <a:pt x="113" y="136"/>
                  </a:lnTo>
                  <a:lnTo>
                    <a:pt x="78" y="101"/>
                  </a:lnTo>
                  <a:lnTo>
                    <a:pt x="75" y="84"/>
                  </a:lnTo>
                  <a:lnTo>
                    <a:pt x="93" y="88"/>
                  </a:lnTo>
                  <a:lnTo>
                    <a:pt x="12" y="5"/>
                  </a:lnTo>
                  <a:lnTo>
                    <a:pt x="0" y="0"/>
                  </a:lnTo>
                  <a:lnTo>
                    <a:pt x="9" y="8"/>
                  </a:lnTo>
                  <a:lnTo>
                    <a:pt x="6" y="15"/>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8" name="Freeform 683"/>
            <p:cNvSpPr>
              <a:spLocks/>
            </p:cNvSpPr>
            <p:nvPr/>
          </p:nvSpPr>
          <p:spPr bwMode="auto">
            <a:xfrm>
              <a:off x="7515225" y="2290788"/>
              <a:ext cx="203200" cy="223837"/>
            </a:xfrm>
            <a:custGeom>
              <a:avLst/>
              <a:gdLst>
                <a:gd name="T0" fmla="*/ 2147483647 w 113"/>
                <a:gd name="T1" fmla="*/ 2147483647 h 143"/>
                <a:gd name="T2" fmla="*/ 2147483647 w 113"/>
                <a:gd name="T3" fmla="*/ 2147483647 h 143"/>
                <a:gd name="T4" fmla="*/ 2147483647 w 113"/>
                <a:gd name="T5" fmla="*/ 2147483647 h 143"/>
                <a:gd name="T6" fmla="*/ 2147483647 w 113"/>
                <a:gd name="T7" fmla="*/ 2147483647 h 143"/>
                <a:gd name="T8" fmla="*/ 2147483647 w 113"/>
                <a:gd name="T9" fmla="*/ 2147483647 h 143"/>
                <a:gd name="T10" fmla="*/ 2147483647 w 113"/>
                <a:gd name="T11" fmla="*/ 2147483647 h 143"/>
                <a:gd name="T12" fmla="*/ 2147483647 w 113"/>
                <a:gd name="T13" fmla="*/ 2147483647 h 143"/>
                <a:gd name="T14" fmla="*/ 2147483647 w 113"/>
                <a:gd name="T15" fmla="*/ 2147483647 h 143"/>
                <a:gd name="T16" fmla="*/ 2147483647 w 113"/>
                <a:gd name="T17" fmla="*/ 2147483647 h 143"/>
                <a:gd name="T18" fmla="*/ 2147483647 w 113"/>
                <a:gd name="T19" fmla="*/ 2147483647 h 143"/>
                <a:gd name="T20" fmla="*/ 0 w 113"/>
                <a:gd name="T21" fmla="*/ 0 h 143"/>
                <a:gd name="T22" fmla="*/ 2147483647 w 113"/>
                <a:gd name="T23" fmla="*/ 2147483647 h 143"/>
                <a:gd name="T24" fmla="*/ 2147483647 w 113"/>
                <a:gd name="T25" fmla="*/ 2147483647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3"/>
                <a:gd name="T40" fmla="*/ 0 h 143"/>
                <a:gd name="T41" fmla="*/ 113 w 113"/>
                <a:gd name="T42" fmla="*/ 143 h 1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3" h="143">
                  <a:moveTo>
                    <a:pt x="6" y="15"/>
                  </a:moveTo>
                  <a:lnTo>
                    <a:pt x="78" y="107"/>
                  </a:lnTo>
                  <a:lnTo>
                    <a:pt x="86" y="130"/>
                  </a:lnTo>
                  <a:lnTo>
                    <a:pt x="97" y="143"/>
                  </a:lnTo>
                  <a:lnTo>
                    <a:pt x="97" y="129"/>
                  </a:lnTo>
                  <a:lnTo>
                    <a:pt x="113" y="136"/>
                  </a:lnTo>
                  <a:lnTo>
                    <a:pt x="78" y="101"/>
                  </a:lnTo>
                  <a:lnTo>
                    <a:pt x="75" y="84"/>
                  </a:lnTo>
                  <a:lnTo>
                    <a:pt x="93" y="88"/>
                  </a:lnTo>
                  <a:lnTo>
                    <a:pt x="12" y="5"/>
                  </a:lnTo>
                  <a:lnTo>
                    <a:pt x="0" y="0"/>
                  </a:lnTo>
                  <a:lnTo>
                    <a:pt x="9" y="8"/>
                  </a:lnTo>
                  <a:lnTo>
                    <a:pt x="6" y="15"/>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29" name="Freeform 684"/>
            <p:cNvSpPr>
              <a:spLocks/>
            </p:cNvSpPr>
            <p:nvPr/>
          </p:nvSpPr>
          <p:spPr bwMode="auto">
            <a:xfrm>
              <a:off x="4973638" y="2768625"/>
              <a:ext cx="14287" cy="17463"/>
            </a:xfrm>
            <a:custGeom>
              <a:avLst/>
              <a:gdLst>
                <a:gd name="T0" fmla="*/ 0 w 8"/>
                <a:gd name="T1" fmla="*/ 2147483647 h 10"/>
                <a:gd name="T2" fmla="*/ 2147483647 w 8"/>
                <a:gd name="T3" fmla="*/ 2147483647 h 10"/>
                <a:gd name="T4" fmla="*/ 2147483647 w 8"/>
                <a:gd name="T5" fmla="*/ 0 h 10"/>
                <a:gd name="T6" fmla="*/ 0 w 8"/>
                <a:gd name="T7" fmla="*/ 2147483647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0" y="7"/>
                  </a:moveTo>
                  <a:lnTo>
                    <a:pt x="2" y="10"/>
                  </a:lnTo>
                  <a:lnTo>
                    <a:pt x="8" y="0"/>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0" name="Freeform 685"/>
            <p:cNvSpPr>
              <a:spLocks/>
            </p:cNvSpPr>
            <p:nvPr/>
          </p:nvSpPr>
          <p:spPr bwMode="auto">
            <a:xfrm>
              <a:off x="4973638" y="2768625"/>
              <a:ext cx="14287" cy="17463"/>
            </a:xfrm>
            <a:custGeom>
              <a:avLst/>
              <a:gdLst>
                <a:gd name="T0" fmla="*/ 0 w 8"/>
                <a:gd name="T1" fmla="*/ 2147483647 h 10"/>
                <a:gd name="T2" fmla="*/ 2147483647 w 8"/>
                <a:gd name="T3" fmla="*/ 2147483647 h 10"/>
                <a:gd name="T4" fmla="*/ 2147483647 w 8"/>
                <a:gd name="T5" fmla="*/ 0 h 10"/>
                <a:gd name="T6" fmla="*/ 0 w 8"/>
                <a:gd name="T7" fmla="*/ 2147483647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0" y="7"/>
                  </a:moveTo>
                  <a:lnTo>
                    <a:pt x="2" y="10"/>
                  </a:lnTo>
                  <a:lnTo>
                    <a:pt x="8"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1" name="Freeform 686"/>
            <p:cNvSpPr>
              <a:spLocks/>
            </p:cNvSpPr>
            <p:nvPr/>
          </p:nvSpPr>
          <p:spPr bwMode="auto">
            <a:xfrm>
              <a:off x="4927600" y="2695600"/>
              <a:ext cx="6350" cy="6350"/>
            </a:xfrm>
            <a:custGeom>
              <a:avLst/>
              <a:gdLst>
                <a:gd name="T0" fmla="*/ 0 w 3"/>
                <a:gd name="T1" fmla="*/ 0 h 3"/>
                <a:gd name="T2" fmla="*/ 2147483647 w 3"/>
                <a:gd name="T3" fmla="*/ 2147483647 h 3"/>
                <a:gd name="T4" fmla="*/ 0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0"/>
                  </a:moveTo>
                  <a:lnTo>
                    <a:pt x="3" y="3"/>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2" name="Line 687"/>
            <p:cNvSpPr>
              <a:spLocks noChangeShapeType="1"/>
            </p:cNvSpPr>
            <p:nvPr/>
          </p:nvSpPr>
          <p:spPr bwMode="auto">
            <a:xfrm>
              <a:off x="4927600" y="2695600"/>
              <a:ext cx="6350" cy="635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3" name="Freeform 688"/>
            <p:cNvSpPr>
              <a:spLocks/>
            </p:cNvSpPr>
            <p:nvPr/>
          </p:nvSpPr>
          <p:spPr bwMode="auto">
            <a:xfrm>
              <a:off x="4930775" y="2714650"/>
              <a:ext cx="3175" cy="6350"/>
            </a:xfrm>
            <a:custGeom>
              <a:avLst/>
              <a:gdLst>
                <a:gd name="T0" fmla="*/ 0 w 1"/>
                <a:gd name="T1" fmla="*/ 0 h 4"/>
                <a:gd name="T2" fmla="*/ 0 w 1"/>
                <a:gd name="T3" fmla="*/ 2147483647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0"/>
                  </a:moveTo>
                  <a:lnTo>
                    <a:pt x="0" y="4"/>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4" name="Line 689"/>
            <p:cNvSpPr>
              <a:spLocks noChangeShapeType="1"/>
            </p:cNvSpPr>
            <p:nvPr/>
          </p:nvSpPr>
          <p:spPr bwMode="auto">
            <a:xfrm>
              <a:off x="4930775" y="2714650"/>
              <a:ext cx="3175" cy="635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5" name="Freeform 690"/>
            <p:cNvSpPr>
              <a:spLocks/>
            </p:cNvSpPr>
            <p:nvPr/>
          </p:nvSpPr>
          <p:spPr bwMode="auto">
            <a:xfrm>
              <a:off x="4489450" y="3675088"/>
              <a:ext cx="11113" cy="14287"/>
            </a:xfrm>
            <a:custGeom>
              <a:avLst/>
              <a:gdLst>
                <a:gd name="T0" fmla="*/ 0 w 7"/>
                <a:gd name="T1" fmla="*/ 2147483647 h 9"/>
                <a:gd name="T2" fmla="*/ 2147483647 w 7"/>
                <a:gd name="T3" fmla="*/ 2147483647 h 9"/>
                <a:gd name="T4" fmla="*/ 2147483647 w 7"/>
                <a:gd name="T5" fmla="*/ 2147483647 h 9"/>
                <a:gd name="T6" fmla="*/ 2147483647 w 7"/>
                <a:gd name="T7" fmla="*/ 0 h 9"/>
                <a:gd name="T8" fmla="*/ 0 w 7"/>
                <a:gd name="T9" fmla="*/ 214748364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0" y="6"/>
                  </a:moveTo>
                  <a:lnTo>
                    <a:pt x="5" y="9"/>
                  </a:lnTo>
                  <a:lnTo>
                    <a:pt x="7" y="3"/>
                  </a:lnTo>
                  <a:lnTo>
                    <a:pt x="3" y="0"/>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6" name="Freeform 691"/>
            <p:cNvSpPr>
              <a:spLocks/>
            </p:cNvSpPr>
            <p:nvPr/>
          </p:nvSpPr>
          <p:spPr bwMode="auto">
            <a:xfrm>
              <a:off x="4489450" y="3675088"/>
              <a:ext cx="11113" cy="14287"/>
            </a:xfrm>
            <a:custGeom>
              <a:avLst/>
              <a:gdLst>
                <a:gd name="T0" fmla="*/ 0 w 7"/>
                <a:gd name="T1" fmla="*/ 2147483647 h 9"/>
                <a:gd name="T2" fmla="*/ 2147483647 w 7"/>
                <a:gd name="T3" fmla="*/ 2147483647 h 9"/>
                <a:gd name="T4" fmla="*/ 2147483647 w 7"/>
                <a:gd name="T5" fmla="*/ 2147483647 h 9"/>
                <a:gd name="T6" fmla="*/ 2147483647 w 7"/>
                <a:gd name="T7" fmla="*/ 0 h 9"/>
                <a:gd name="T8" fmla="*/ 0 w 7"/>
                <a:gd name="T9" fmla="*/ 214748364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0" y="6"/>
                  </a:moveTo>
                  <a:lnTo>
                    <a:pt x="5" y="9"/>
                  </a:lnTo>
                  <a:lnTo>
                    <a:pt x="7" y="3"/>
                  </a:lnTo>
                  <a:lnTo>
                    <a:pt x="3" y="0"/>
                  </a:lnTo>
                  <a:lnTo>
                    <a:pt x="0"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7" name="Freeform 692"/>
            <p:cNvSpPr>
              <a:spLocks/>
            </p:cNvSpPr>
            <p:nvPr/>
          </p:nvSpPr>
          <p:spPr bwMode="auto">
            <a:xfrm>
              <a:off x="7734300" y="4086250"/>
              <a:ext cx="34925" cy="19050"/>
            </a:xfrm>
            <a:custGeom>
              <a:avLst/>
              <a:gdLst>
                <a:gd name="T0" fmla="*/ 0 w 20"/>
                <a:gd name="T1" fmla="*/ 2147483647 h 12"/>
                <a:gd name="T2" fmla="*/ 2147483647 w 20"/>
                <a:gd name="T3" fmla="*/ 2147483647 h 12"/>
                <a:gd name="T4" fmla="*/ 2147483647 w 20"/>
                <a:gd name="T5" fmla="*/ 2147483647 h 12"/>
                <a:gd name="T6" fmla="*/ 2147483647 w 20"/>
                <a:gd name="T7" fmla="*/ 0 h 12"/>
                <a:gd name="T8" fmla="*/ 2147483647 w 20"/>
                <a:gd name="T9" fmla="*/ 0 h 12"/>
                <a:gd name="T10" fmla="*/ 0 w 20"/>
                <a:gd name="T11" fmla="*/ 2147483647 h 12"/>
                <a:gd name="T12" fmla="*/ 0 60000 65536"/>
                <a:gd name="T13" fmla="*/ 0 60000 65536"/>
                <a:gd name="T14" fmla="*/ 0 60000 65536"/>
                <a:gd name="T15" fmla="*/ 0 60000 65536"/>
                <a:gd name="T16" fmla="*/ 0 60000 65536"/>
                <a:gd name="T17" fmla="*/ 0 60000 65536"/>
                <a:gd name="T18" fmla="*/ 0 w 20"/>
                <a:gd name="T19" fmla="*/ 0 h 12"/>
                <a:gd name="T20" fmla="*/ 20 w 2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0" h="12">
                  <a:moveTo>
                    <a:pt x="0" y="10"/>
                  </a:moveTo>
                  <a:lnTo>
                    <a:pt x="13" y="12"/>
                  </a:lnTo>
                  <a:lnTo>
                    <a:pt x="20" y="6"/>
                  </a:lnTo>
                  <a:lnTo>
                    <a:pt x="18" y="0"/>
                  </a:lnTo>
                  <a:lnTo>
                    <a:pt x="4" y="0"/>
                  </a:lnTo>
                  <a:lnTo>
                    <a:pt x="0"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8" name="Freeform 693"/>
            <p:cNvSpPr>
              <a:spLocks/>
            </p:cNvSpPr>
            <p:nvPr/>
          </p:nvSpPr>
          <p:spPr bwMode="auto">
            <a:xfrm>
              <a:off x="7734300" y="4086250"/>
              <a:ext cx="34925" cy="19050"/>
            </a:xfrm>
            <a:custGeom>
              <a:avLst/>
              <a:gdLst>
                <a:gd name="T0" fmla="*/ 0 w 20"/>
                <a:gd name="T1" fmla="*/ 2147483647 h 12"/>
                <a:gd name="T2" fmla="*/ 2147483647 w 20"/>
                <a:gd name="T3" fmla="*/ 2147483647 h 12"/>
                <a:gd name="T4" fmla="*/ 2147483647 w 20"/>
                <a:gd name="T5" fmla="*/ 2147483647 h 12"/>
                <a:gd name="T6" fmla="*/ 2147483647 w 20"/>
                <a:gd name="T7" fmla="*/ 0 h 12"/>
                <a:gd name="T8" fmla="*/ 2147483647 w 20"/>
                <a:gd name="T9" fmla="*/ 0 h 12"/>
                <a:gd name="T10" fmla="*/ 0 w 20"/>
                <a:gd name="T11" fmla="*/ 2147483647 h 12"/>
                <a:gd name="T12" fmla="*/ 0 60000 65536"/>
                <a:gd name="T13" fmla="*/ 0 60000 65536"/>
                <a:gd name="T14" fmla="*/ 0 60000 65536"/>
                <a:gd name="T15" fmla="*/ 0 60000 65536"/>
                <a:gd name="T16" fmla="*/ 0 60000 65536"/>
                <a:gd name="T17" fmla="*/ 0 60000 65536"/>
                <a:gd name="T18" fmla="*/ 0 w 20"/>
                <a:gd name="T19" fmla="*/ 0 h 12"/>
                <a:gd name="T20" fmla="*/ 20 w 2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0" h="12">
                  <a:moveTo>
                    <a:pt x="0" y="10"/>
                  </a:moveTo>
                  <a:lnTo>
                    <a:pt x="13" y="12"/>
                  </a:lnTo>
                  <a:lnTo>
                    <a:pt x="20" y="6"/>
                  </a:lnTo>
                  <a:lnTo>
                    <a:pt x="18" y="0"/>
                  </a:lnTo>
                  <a:lnTo>
                    <a:pt x="4" y="0"/>
                  </a:lnTo>
                  <a:lnTo>
                    <a:pt x="0" y="1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39" name="Freeform 694"/>
            <p:cNvSpPr>
              <a:spLocks/>
            </p:cNvSpPr>
            <p:nvPr/>
          </p:nvSpPr>
          <p:spPr bwMode="auto">
            <a:xfrm>
              <a:off x="7562850" y="4002113"/>
              <a:ext cx="101600" cy="60325"/>
            </a:xfrm>
            <a:custGeom>
              <a:avLst/>
              <a:gdLst>
                <a:gd name="T0" fmla="*/ 0 w 57"/>
                <a:gd name="T1" fmla="*/ 2147483647 h 36"/>
                <a:gd name="T2" fmla="*/ 2147483647 w 57"/>
                <a:gd name="T3" fmla="*/ 2147483647 h 36"/>
                <a:gd name="T4" fmla="*/ 2147483647 w 57"/>
                <a:gd name="T5" fmla="*/ 2147483647 h 36"/>
                <a:gd name="T6" fmla="*/ 2147483647 w 57"/>
                <a:gd name="T7" fmla="*/ 0 h 36"/>
                <a:gd name="T8" fmla="*/ 2147483647 w 57"/>
                <a:gd name="T9" fmla="*/ 2147483647 h 36"/>
                <a:gd name="T10" fmla="*/ 2147483647 w 57"/>
                <a:gd name="T11" fmla="*/ 2147483647 h 36"/>
                <a:gd name="T12" fmla="*/ 0 w 57"/>
                <a:gd name="T13" fmla="*/ 2147483647 h 36"/>
                <a:gd name="T14" fmla="*/ 0 60000 65536"/>
                <a:gd name="T15" fmla="*/ 0 60000 65536"/>
                <a:gd name="T16" fmla="*/ 0 60000 65536"/>
                <a:gd name="T17" fmla="*/ 0 60000 65536"/>
                <a:gd name="T18" fmla="*/ 0 60000 65536"/>
                <a:gd name="T19" fmla="*/ 0 60000 65536"/>
                <a:gd name="T20" fmla="*/ 0 60000 65536"/>
                <a:gd name="T21" fmla="*/ 0 w 57"/>
                <a:gd name="T22" fmla="*/ 0 h 36"/>
                <a:gd name="T23" fmla="*/ 57 w 5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36">
                  <a:moveTo>
                    <a:pt x="0" y="36"/>
                  </a:moveTo>
                  <a:lnTo>
                    <a:pt x="15" y="32"/>
                  </a:lnTo>
                  <a:lnTo>
                    <a:pt x="29" y="16"/>
                  </a:lnTo>
                  <a:lnTo>
                    <a:pt x="57" y="0"/>
                  </a:lnTo>
                  <a:lnTo>
                    <a:pt x="25" y="5"/>
                  </a:lnTo>
                  <a:lnTo>
                    <a:pt x="7" y="19"/>
                  </a:lnTo>
                  <a:lnTo>
                    <a:pt x="0" y="3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0" name="Freeform 695"/>
            <p:cNvSpPr>
              <a:spLocks/>
            </p:cNvSpPr>
            <p:nvPr/>
          </p:nvSpPr>
          <p:spPr bwMode="auto">
            <a:xfrm>
              <a:off x="7562850" y="4002113"/>
              <a:ext cx="101600" cy="60325"/>
            </a:xfrm>
            <a:custGeom>
              <a:avLst/>
              <a:gdLst>
                <a:gd name="T0" fmla="*/ 0 w 57"/>
                <a:gd name="T1" fmla="*/ 2147483647 h 36"/>
                <a:gd name="T2" fmla="*/ 2147483647 w 57"/>
                <a:gd name="T3" fmla="*/ 2147483647 h 36"/>
                <a:gd name="T4" fmla="*/ 2147483647 w 57"/>
                <a:gd name="T5" fmla="*/ 2147483647 h 36"/>
                <a:gd name="T6" fmla="*/ 2147483647 w 57"/>
                <a:gd name="T7" fmla="*/ 0 h 36"/>
                <a:gd name="T8" fmla="*/ 2147483647 w 57"/>
                <a:gd name="T9" fmla="*/ 2147483647 h 36"/>
                <a:gd name="T10" fmla="*/ 2147483647 w 57"/>
                <a:gd name="T11" fmla="*/ 2147483647 h 36"/>
                <a:gd name="T12" fmla="*/ 0 w 57"/>
                <a:gd name="T13" fmla="*/ 2147483647 h 36"/>
                <a:gd name="T14" fmla="*/ 0 60000 65536"/>
                <a:gd name="T15" fmla="*/ 0 60000 65536"/>
                <a:gd name="T16" fmla="*/ 0 60000 65536"/>
                <a:gd name="T17" fmla="*/ 0 60000 65536"/>
                <a:gd name="T18" fmla="*/ 0 60000 65536"/>
                <a:gd name="T19" fmla="*/ 0 60000 65536"/>
                <a:gd name="T20" fmla="*/ 0 60000 65536"/>
                <a:gd name="T21" fmla="*/ 0 w 57"/>
                <a:gd name="T22" fmla="*/ 0 h 36"/>
                <a:gd name="T23" fmla="*/ 57 w 5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36">
                  <a:moveTo>
                    <a:pt x="0" y="36"/>
                  </a:moveTo>
                  <a:lnTo>
                    <a:pt x="15" y="32"/>
                  </a:lnTo>
                  <a:lnTo>
                    <a:pt x="29" y="16"/>
                  </a:lnTo>
                  <a:lnTo>
                    <a:pt x="57" y="0"/>
                  </a:lnTo>
                  <a:lnTo>
                    <a:pt x="25" y="5"/>
                  </a:lnTo>
                  <a:lnTo>
                    <a:pt x="7" y="19"/>
                  </a:lnTo>
                  <a:lnTo>
                    <a:pt x="0" y="3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1" name="Freeform 696"/>
            <p:cNvSpPr>
              <a:spLocks/>
            </p:cNvSpPr>
            <p:nvPr/>
          </p:nvSpPr>
          <p:spPr bwMode="auto">
            <a:xfrm>
              <a:off x="2301875" y="2514625"/>
              <a:ext cx="33338" cy="9525"/>
            </a:xfrm>
            <a:custGeom>
              <a:avLst/>
              <a:gdLst>
                <a:gd name="T0" fmla="*/ 0 w 18"/>
                <a:gd name="T1" fmla="*/ 0 h 6"/>
                <a:gd name="T2" fmla="*/ 2147483647 w 18"/>
                <a:gd name="T3" fmla="*/ 2147483647 h 6"/>
                <a:gd name="T4" fmla="*/ 2147483647 w 18"/>
                <a:gd name="T5" fmla="*/ 0 h 6"/>
                <a:gd name="T6" fmla="*/ 0 w 18"/>
                <a:gd name="T7" fmla="*/ 0 h 6"/>
                <a:gd name="T8" fmla="*/ 0 60000 65536"/>
                <a:gd name="T9" fmla="*/ 0 60000 65536"/>
                <a:gd name="T10" fmla="*/ 0 60000 65536"/>
                <a:gd name="T11" fmla="*/ 0 60000 65536"/>
                <a:gd name="T12" fmla="*/ 0 w 18"/>
                <a:gd name="T13" fmla="*/ 0 h 6"/>
                <a:gd name="T14" fmla="*/ 18 w 18"/>
                <a:gd name="T15" fmla="*/ 6 h 6"/>
              </a:gdLst>
              <a:ahLst/>
              <a:cxnLst>
                <a:cxn ang="T8">
                  <a:pos x="T0" y="T1"/>
                </a:cxn>
                <a:cxn ang="T9">
                  <a:pos x="T2" y="T3"/>
                </a:cxn>
                <a:cxn ang="T10">
                  <a:pos x="T4" y="T5"/>
                </a:cxn>
                <a:cxn ang="T11">
                  <a:pos x="T6" y="T7"/>
                </a:cxn>
              </a:cxnLst>
              <a:rect l="T12" t="T13" r="T14" b="T15"/>
              <a:pathLst>
                <a:path w="18" h="6">
                  <a:moveTo>
                    <a:pt x="0" y="0"/>
                  </a:moveTo>
                  <a:lnTo>
                    <a:pt x="14" y="6"/>
                  </a:lnTo>
                  <a:lnTo>
                    <a:pt x="18"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2" name="Freeform 697"/>
            <p:cNvSpPr>
              <a:spLocks/>
            </p:cNvSpPr>
            <p:nvPr/>
          </p:nvSpPr>
          <p:spPr bwMode="auto">
            <a:xfrm>
              <a:off x="2301875" y="2514625"/>
              <a:ext cx="33338" cy="9525"/>
            </a:xfrm>
            <a:custGeom>
              <a:avLst/>
              <a:gdLst>
                <a:gd name="T0" fmla="*/ 0 w 18"/>
                <a:gd name="T1" fmla="*/ 0 h 6"/>
                <a:gd name="T2" fmla="*/ 2147483647 w 18"/>
                <a:gd name="T3" fmla="*/ 2147483647 h 6"/>
                <a:gd name="T4" fmla="*/ 2147483647 w 18"/>
                <a:gd name="T5" fmla="*/ 0 h 6"/>
                <a:gd name="T6" fmla="*/ 0 w 18"/>
                <a:gd name="T7" fmla="*/ 0 h 6"/>
                <a:gd name="T8" fmla="*/ 0 60000 65536"/>
                <a:gd name="T9" fmla="*/ 0 60000 65536"/>
                <a:gd name="T10" fmla="*/ 0 60000 65536"/>
                <a:gd name="T11" fmla="*/ 0 60000 65536"/>
                <a:gd name="T12" fmla="*/ 0 w 18"/>
                <a:gd name="T13" fmla="*/ 0 h 6"/>
                <a:gd name="T14" fmla="*/ 18 w 18"/>
                <a:gd name="T15" fmla="*/ 6 h 6"/>
              </a:gdLst>
              <a:ahLst/>
              <a:cxnLst>
                <a:cxn ang="T8">
                  <a:pos x="T0" y="T1"/>
                </a:cxn>
                <a:cxn ang="T9">
                  <a:pos x="T2" y="T3"/>
                </a:cxn>
                <a:cxn ang="T10">
                  <a:pos x="T4" y="T5"/>
                </a:cxn>
                <a:cxn ang="T11">
                  <a:pos x="T6" y="T7"/>
                </a:cxn>
              </a:cxnLst>
              <a:rect l="T12" t="T13" r="T14" b="T15"/>
              <a:pathLst>
                <a:path w="18" h="6">
                  <a:moveTo>
                    <a:pt x="0" y="0"/>
                  </a:moveTo>
                  <a:lnTo>
                    <a:pt x="14" y="6"/>
                  </a:lnTo>
                  <a:lnTo>
                    <a:pt x="18" y="0"/>
                  </a:lnTo>
                  <a:lnTo>
                    <a:pt x="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3" name="Freeform 698"/>
            <p:cNvSpPr>
              <a:spLocks/>
            </p:cNvSpPr>
            <p:nvPr/>
          </p:nvSpPr>
          <p:spPr bwMode="auto">
            <a:xfrm>
              <a:off x="7388225" y="2268563"/>
              <a:ext cx="17463" cy="12700"/>
            </a:xfrm>
            <a:custGeom>
              <a:avLst/>
              <a:gdLst>
                <a:gd name="T0" fmla="*/ 0 w 8"/>
                <a:gd name="T1" fmla="*/ 2147483647 h 7"/>
                <a:gd name="T2" fmla="*/ 2147483647 w 8"/>
                <a:gd name="T3" fmla="*/ 2147483647 h 7"/>
                <a:gd name="T4" fmla="*/ 2147483647 w 8"/>
                <a:gd name="T5" fmla="*/ 2147483647 h 7"/>
                <a:gd name="T6" fmla="*/ 0 w 8"/>
                <a:gd name="T7" fmla="*/ 0 h 7"/>
                <a:gd name="T8" fmla="*/ 0 w 8"/>
                <a:gd name="T9" fmla="*/ 2147483647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6"/>
                  </a:moveTo>
                  <a:lnTo>
                    <a:pt x="8" y="7"/>
                  </a:lnTo>
                  <a:lnTo>
                    <a:pt x="8" y="3"/>
                  </a:lnTo>
                  <a:lnTo>
                    <a:pt x="0" y="0"/>
                  </a:lnTo>
                  <a:lnTo>
                    <a:pt x="0" y="6"/>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4" name="Freeform 699"/>
            <p:cNvSpPr>
              <a:spLocks/>
            </p:cNvSpPr>
            <p:nvPr/>
          </p:nvSpPr>
          <p:spPr bwMode="auto">
            <a:xfrm>
              <a:off x="7388225" y="2268563"/>
              <a:ext cx="17463" cy="12700"/>
            </a:xfrm>
            <a:custGeom>
              <a:avLst/>
              <a:gdLst>
                <a:gd name="T0" fmla="*/ 0 w 8"/>
                <a:gd name="T1" fmla="*/ 2147483647 h 7"/>
                <a:gd name="T2" fmla="*/ 2147483647 w 8"/>
                <a:gd name="T3" fmla="*/ 2147483647 h 7"/>
                <a:gd name="T4" fmla="*/ 2147483647 w 8"/>
                <a:gd name="T5" fmla="*/ 2147483647 h 7"/>
                <a:gd name="T6" fmla="*/ 0 w 8"/>
                <a:gd name="T7" fmla="*/ 0 h 7"/>
                <a:gd name="T8" fmla="*/ 0 w 8"/>
                <a:gd name="T9" fmla="*/ 2147483647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6"/>
                  </a:moveTo>
                  <a:lnTo>
                    <a:pt x="8" y="7"/>
                  </a:lnTo>
                  <a:lnTo>
                    <a:pt x="8" y="3"/>
                  </a:lnTo>
                  <a:lnTo>
                    <a:pt x="0" y="0"/>
                  </a:lnTo>
                  <a:lnTo>
                    <a:pt x="0" y="6"/>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5" name="Freeform 700"/>
            <p:cNvSpPr>
              <a:spLocks/>
            </p:cNvSpPr>
            <p:nvPr/>
          </p:nvSpPr>
          <p:spPr bwMode="auto">
            <a:xfrm>
              <a:off x="4535488" y="2254275"/>
              <a:ext cx="14287" cy="17463"/>
            </a:xfrm>
            <a:custGeom>
              <a:avLst/>
              <a:gdLst>
                <a:gd name="T0" fmla="*/ 0 w 8"/>
                <a:gd name="T1" fmla="*/ 2147483647 h 10"/>
                <a:gd name="T2" fmla="*/ 0 w 8"/>
                <a:gd name="T3" fmla="*/ 2147483647 h 10"/>
                <a:gd name="T4" fmla="*/ 2147483647 w 8"/>
                <a:gd name="T5" fmla="*/ 2147483647 h 10"/>
                <a:gd name="T6" fmla="*/ 2147483647 w 8"/>
                <a:gd name="T7" fmla="*/ 0 h 10"/>
                <a:gd name="T8" fmla="*/ 0 w 8"/>
                <a:gd name="T9" fmla="*/ 2147483647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3"/>
                  </a:moveTo>
                  <a:lnTo>
                    <a:pt x="0" y="10"/>
                  </a:lnTo>
                  <a:lnTo>
                    <a:pt x="8" y="10"/>
                  </a:lnTo>
                  <a:lnTo>
                    <a:pt x="3" y="0"/>
                  </a:lnTo>
                  <a:lnTo>
                    <a:pt x="0" y="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6" name="Freeform 701"/>
            <p:cNvSpPr>
              <a:spLocks/>
            </p:cNvSpPr>
            <p:nvPr/>
          </p:nvSpPr>
          <p:spPr bwMode="auto">
            <a:xfrm>
              <a:off x="4535488" y="2254275"/>
              <a:ext cx="14287" cy="17463"/>
            </a:xfrm>
            <a:custGeom>
              <a:avLst/>
              <a:gdLst>
                <a:gd name="T0" fmla="*/ 0 w 8"/>
                <a:gd name="T1" fmla="*/ 2147483647 h 10"/>
                <a:gd name="T2" fmla="*/ 0 w 8"/>
                <a:gd name="T3" fmla="*/ 2147483647 h 10"/>
                <a:gd name="T4" fmla="*/ 2147483647 w 8"/>
                <a:gd name="T5" fmla="*/ 2147483647 h 10"/>
                <a:gd name="T6" fmla="*/ 2147483647 w 8"/>
                <a:gd name="T7" fmla="*/ 0 h 10"/>
                <a:gd name="T8" fmla="*/ 0 w 8"/>
                <a:gd name="T9" fmla="*/ 2147483647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3"/>
                  </a:moveTo>
                  <a:lnTo>
                    <a:pt x="0" y="10"/>
                  </a:lnTo>
                  <a:lnTo>
                    <a:pt x="8" y="10"/>
                  </a:lnTo>
                  <a:lnTo>
                    <a:pt x="3" y="0"/>
                  </a:lnTo>
                  <a:lnTo>
                    <a:pt x="0" y="3"/>
                  </a:lnTo>
                </a:path>
              </a:pathLst>
            </a:custGeom>
            <a:no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7" name="Freeform 702"/>
            <p:cNvSpPr>
              <a:spLocks/>
            </p:cNvSpPr>
            <p:nvPr/>
          </p:nvSpPr>
          <p:spPr bwMode="auto">
            <a:xfrm>
              <a:off x="4554538" y="2246338"/>
              <a:ext cx="38100" cy="22225"/>
            </a:xfrm>
            <a:custGeom>
              <a:avLst/>
              <a:gdLst>
                <a:gd name="T0" fmla="*/ 0 w 20"/>
                <a:gd name="T1" fmla="*/ 2147483647 h 16"/>
                <a:gd name="T2" fmla="*/ 2147483647 w 20"/>
                <a:gd name="T3" fmla="*/ 2147483647 h 16"/>
                <a:gd name="T4" fmla="*/ 2147483647 w 20"/>
                <a:gd name="T5" fmla="*/ 2147483647 h 16"/>
                <a:gd name="T6" fmla="*/ 2147483647 w 20"/>
                <a:gd name="T7" fmla="*/ 2147483647 h 16"/>
                <a:gd name="T8" fmla="*/ 2147483647 w 20"/>
                <a:gd name="T9" fmla="*/ 2147483647 h 16"/>
                <a:gd name="T10" fmla="*/ 2147483647 w 20"/>
                <a:gd name="T11" fmla="*/ 2147483647 h 16"/>
                <a:gd name="T12" fmla="*/ 2147483647 w 20"/>
                <a:gd name="T13" fmla="*/ 0 h 16"/>
                <a:gd name="T14" fmla="*/ 0 w 20"/>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6"/>
                <a:gd name="T26" fmla="*/ 20 w 20"/>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6">
                  <a:moveTo>
                    <a:pt x="0" y="7"/>
                  </a:moveTo>
                  <a:lnTo>
                    <a:pt x="3" y="14"/>
                  </a:lnTo>
                  <a:lnTo>
                    <a:pt x="10" y="16"/>
                  </a:lnTo>
                  <a:lnTo>
                    <a:pt x="19" y="13"/>
                  </a:lnTo>
                  <a:lnTo>
                    <a:pt x="14" y="10"/>
                  </a:lnTo>
                  <a:lnTo>
                    <a:pt x="20" y="7"/>
                  </a:lnTo>
                  <a:lnTo>
                    <a:pt x="19" y="0"/>
                  </a:lnTo>
                  <a:lnTo>
                    <a:pt x="0" y="7"/>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8" name="Freeform 703"/>
            <p:cNvSpPr>
              <a:spLocks/>
            </p:cNvSpPr>
            <p:nvPr/>
          </p:nvSpPr>
          <p:spPr bwMode="auto">
            <a:xfrm>
              <a:off x="4554538" y="2246338"/>
              <a:ext cx="38100" cy="22225"/>
            </a:xfrm>
            <a:custGeom>
              <a:avLst/>
              <a:gdLst>
                <a:gd name="T0" fmla="*/ 0 w 20"/>
                <a:gd name="T1" fmla="*/ 2147483647 h 16"/>
                <a:gd name="T2" fmla="*/ 2147483647 w 20"/>
                <a:gd name="T3" fmla="*/ 2147483647 h 16"/>
                <a:gd name="T4" fmla="*/ 2147483647 w 20"/>
                <a:gd name="T5" fmla="*/ 2147483647 h 16"/>
                <a:gd name="T6" fmla="*/ 2147483647 w 20"/>
                <a:gd name="T7" fmla="*/ 2147483647 h 16"/>
                <a:gd name="T8" fmla="*/ 2147483647 w 20"/>
                <a:gd name="T9" fmla="*/ 2147483647 h 16"/>
                <a:gd name="T10" fmla="*/ 2147483647 w 20"/>
                <a:gd name="T11" fmla="*/ 2147483647 h 16"/>
                <a:gd name="T12" fmla="*/ 2147483647 w 20"/>
                <a:gd name="T13" fmla="*/ 0 h 16"/>
                <a:gd name="T14" fmla="*/ 0 w 20"/>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6"/>
                <a:gd name="T26" fmla="*/ 20 w 20"/>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6">
                  <a:moveTo>
                    <a:pt x="0" y="7"/>
                  </a:moveTo>
                  <a:lnTo>
                    <a:pt x="3" y="14"/>
                  </a:lnTo>
                  <a:lnTo>
                    <a:pt x="10" y="16"/>
                  </a:lnTo>
                  <a:lnTo>
                    <a:pt x="19" y="13"/>
                  </a:lnTo>
                  <a:lnTo>
                    <a:pt x="14" y="10"/>
                  </a:lnTo>
                  <a:lnTo>
                    <a:pt x="20" y="7"/>
                  </a:lnTo>
                  <a:lnTo>
                    <a:pt x="19" y="0"/>
                  </a:lnTo>
                  <a:lnTo>
                    <a:pt x="0" y="7"/>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49" name="Freeform 704"/>
            <p:cNvSpPr>
              <a:spLocks/>
            </p:cNvSpPr>
            <p:nvPr/>
          </p:nvSpPr>
          <p:spPr bwMode="auto">
            <a:xfrm>
              <a:off x="4554538" y="2281263"/>
              <a:ext cx="23812" cy="0"/>
            </a:xfrm>
            <a:custGeom>
              <a:avLst/>
              <a:gdLst>
                <a:gd name="T0" fmla="*/ 0 w 13"/>
                <a:gd name="T1" fmla="*/ 0 h 1"/>
                <a:gd name="T2" fmla="*/ 2147483647 w 13"/>
                <a:gd name="T3" fmla="*/ 0 h 1"/>
                <a:gd name="T4" fmla="*/ 2147483647 w 13"/>
                <a:gd name="T5" fmla="*/ 0 h 1"/>
                <a:gd name="T6" fmla="*/ 0 w 13"/>
                <a:gd name="T7" fmla="*/ 0 h 1"/>
                <a:gd name="T8" fmla="*/ 0 60000 65536"/>
                <a:gd name="T9" fmla="*/ 0 60000 65536"/>
                <a:gd name="T10" fmla="*/ 0 60000 65536"/>
                <a:gd name="T11" fmla="*/ 0 60000 65536"/>
                <a:gd name="T12" fmla="*/ 0 w 13"/>
                <a:gd name="T13" fmla="*/ 0 h 1"/>
                <a:gd name="T14" fmla="*/ 13 w 13"/>
                <a:gd name="T15" fmla="*/ 0 h 1"/>
              </a:gdLst>
              <a:ahLst/>
              <a:cxnLst>
                <a:cxn ang="T8">
                  <a:pos x="T0" y="T1"/>
                </a:cxn>
                <a:cxn ang="T9">
                  <a:pos x="T2" y="T3"/>
                </a:cxn>
                <a:cxn ang="T10">
                  <a:pos x="T4" y="T5"/>
                </a:cxn>
                <a:cxn ang="T11">
                  <a:pos x="T6" y="T7"/>
                </a:cxn>
              </a:cxnLst>
              <a:rect l="T12" t="T13" r="T14" b="T15"/>
              <a:pathLst>
                <a:path w="13" h="1">
                  <a:moveTo>
                    <a:pt x="0" y="0"/>
                  </a:moveTo>
                  <a:lnTo>
                    <a:pt x="5" y="1"/>
                  </a:lnTo>
                  <a:lnTo>
                    <a:pt x="13"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0" name="Freeform 705" descr="Vertical clara"/>
            <p:cNvSpPr>
              <a:spLocks/>
            </p:cNvSpPr>
            <p:nvPr/>
          </p:nvSpPr>
          <p:spPr bwMode="auto">
            <a:xfrm>
              <a:off x="4554538" y="2281263"/>
              <a:ext cx="23812" cy="0"/>
            </a:xfrm>
            <a:custGeom>
              <a:avLst/>
              <a:gdLst>
                <a:gd name="T0" fmla="*/ 0 w 13"/>
                <a:gd name="T1" fmla="*/ 0 h 1"/>
                <a:gd name="T2" fmla="*/ 2147483647 w 13"/>
                <a:gd name="T3" fmla="*/ 0 h 1"/>
                <a:gd name="T4" fmla="*/ 2147483647 w 13"/>
                <a:gd name="T5" fmla="*/ 0 h 1"/>
                <a:gd name="T6" fmla="*/ 0 w 13"/>
                <a:gd name="T7" fmla="*/ 0 h 1"/>
                <a:gd name="T8" fmla="*/ 0 60000 65536"/>
                <a:gd name="T9" fmla="*/ 0 60000 65536"/>
                <a:gd name="T10" fmla="*/ 0 60000 65536"/>
                <a:gd name="T11" fmla="*/ 0 60000 65536"/>
                <a:gd name="T12" fmla="*/ 0 w 13"/>
                <a:gd name="T13" fmla="*/ 0 h 1"/>
                <a:gd name="T14" fmla="*/ 13 w 13"/>
                <a:gd name="T15" fmla="*/ 0 h 1"/>
              </a:gdLst>
              <a:ahLst/>
              <a:cxnLst>
                <a:cxn ang="T8">
                  <a:pos x="T0" y="T1"/>
                </a:cxn>
                <a:cxn ang="T9">
                  <a:pos x="T2" y="T3"/>
                </a:cxn>
                <a:cxn ang="T10">
                  <a:pos x="T4" y="T5"/>
                </a:cxn>
                <a:cxn ang="T11">
                  <a:pos x="T6" y="T7"/>
                </a:cxn>
              </a:cxnLst>
              <a:rect l="T12" t="T13" r="T14" b="T15"/>
              <a:pathLst>
                <a:path w="13" h="1">
                  <a:moveTo>
                    <a:pt x="0" y="0"/>
                  </a:moveTo>
                  <a:lnTo>
                    <a:pt x="5" y="1"/>
                  </a:lnTo>
                  <a:lnTo>
                    <a:pt x="13" y="0"/>
                  </a:lnTo>
                  <a:lnTo>
                    <a:pt x="0" y="0"/>
                  </a:lnTo>
                </a:path>
              </a:pathLst>
            </a:custGeom>
            <a:noFill/>
            <a:ln w="1588"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1" name="Freeform 706"/>
            <p:cNvSpPr>
              <a:spLocks/>
            </p:cNvSpPr>
            <p:nvPr/>
          </p:nvSpPr>
          <p:spPr bwMode="auto">
            <a:xfrm>
              <a:off x="4967288" y="4560913"/>
              <a:ext cx="66675" cy="57150"/>
            </a:xfrm>
            <a:custGeom>
              <a:avLst/>
              <a:gdLst>
                <a:gd name="T0" fmla="*/ 2147483647 w 35"/>
                <a:gd name="T1" fmla="*/ 2147483647 h 36"/>
                <a:gd name="T2" fmla="*/ 2147483647 w 35"/>
                <a:gd name="T3" fmla="*/ 2147483647 h 36"/>
                <a:gd name="T4" fmla="*/ 2147483647 w 35"/>
                <a:gd name="T5" fmla="*/ 2147483647 h 36"/>
                <a:gd name="T6" fmla="*/ 0 w 35"/>
                <a:gd name="T7" fmla="*/ 2147483647 h 36"/>
                <a:gd name="T8" fmla="*/ 2147483647 w 35"/>
                <a:gd name="T9" fmla="*/ 0 h 36"/>
                <a:gd name="T10" fmla="*/ 2147483647 w 35"/>
                <a:gd name="T11" fmla="*/ 2147483647 h 36"/>
                <a:gd name="T12" fmla="*/ 2147483647 w 35"/>
                <a:gd name="T13" fmla="*/ 2147483647 h 36"/>
                <a:gd name="T14" fmla="*/ 0 60000 65536"/>
                <a:gd name="T15" fmla="*/ 0 60000 65536"/>
                <a:gd name="T16" fmla="*/ 0 60000 65536"/>
                <a:gd name="T17" fmla="*/ 0 60000 65536"/>
                <a:gd name="T18" fmla="*/ 0 60000 65536"/>
                <a:gd name="T19" fmla="*/ 0 60000 65536"/>
                <a:gd name="T20" fmla="*/ 0 60000 65536"/>
                <a:gd name="T21" fmla="*/ 0 w 35"/>
                <a:gd name="T22" fmla="*/ 0 h 36"/>
                <a:gd name="T23" fmla="*/ 35 w 35"/>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6">
                  <a:moveTo>
                    <a:pt x="35" y="13"/>
                  </a:moveTo>
                  <a:lnTo>
                    <a:pt x="31" y="23"/>
                  </a:lnTo>
                  <a:lnTo>
                    <a:pt x="11" y="36"/>
                  </a:lnTo>
                  <a:lnTo>
                    <a:pt x="0" y="20"/>
                  </a:lnTo>
                  <a:lnTo>
                    <a:pt x="21" y="0"/>
                  </a:lnTo>
                  <a:lnTo>
                    <a:pt x="26" y="1"/>
                  </a:lnTo>
                  <a:lnTo>
                    <a:pt x="35" y="13"/>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2" name="Freeform 707"/>
            <p:cNvSpPr>
              <a:spLocks/>
            </p:cNvSpPr>
            <p:nvPr/>
          </p:nvSpPr>
          <p:spPr bwMode="auto">
            <a:xfrm>
              <a:off x="4967288" y="4560913"/>
              <a:ext cx="66675" cy="57150"/>
            </a:xfrm>
            <a:custGeom>
              <a:avLst/>
              <a:gdLst>
                <a:gd name="T0" fmla="*/ 2147483647 w 35"/>
                <a:gd name="T1" fmla="*/ 2147483647 h 36"/>
                <a:gd name="T2" fmla="*/ 2147483647 w 35"/>
                <a:gd name="T3" fmla="*/ 2147483647 h 36"/>
                <a:gd name="T4" fmla="*/ 2147483647 w 35"/>
                <a:gd name="T5" fmla="*/ 2147483647 h 36"/>
                <a:gd name="T6" fmla="*/ 0 w 35"/>
                <a:gd name="T7" fmla="*/ 2147483647 h 36"/>
                <a:gd name="T8" fmla="*/ 2147483647 w 35"/>
                <a:gd name="T9" fmla="*/ 0 h 36"/>
                <a:gd name="T10" fmla="*/ 2147483647 w 35"/>
                <a:gd name="T11" fmla="*/ 2147483647 h 36"/>
                <a:gd name="T12" fmla="*/ 2147483647 w 35"/>
                <a:gd name="T13" fmla="*/ 2147483647 h 36"/>
                <a:gd name="T14" fmla="*/ 0 60000 65536"/>
                <a:gd name="T15" fmla="*/ 0 60000 65536"/>
                <a:gd name="T16" fmla="*/ 0 60000 65536"/>
                <a:gd name="T17" fmla="*/ 0 60000 65536"/>
                <a:gd name="T18" fmla="*/ 0 60000 65536"/>
                <a:gd name="T19" fmla="*/ 0 60000 65536"/>
                <a:gd name="T20" fmla="*/ 0 60000 65536"/>
                <a:gd name="T21" fmla="*/ 0 w 35"/>
                <a:gd name="T22" fmla="*/ 0 h 36"/>
                <a:gd name="T23" fmla="*/ 35 w 35"/>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6">
                  <a:moveTo>
                    <a:pt x="35" y="13"/>
                  </a:moveTo>
                  <a:lnTo>
                    <a:pt x="31" y="23"/>
                  </a:lnTo>
                  <a:lnTo>
                    <a:pt x="11" y="36"/>
                  </a:lnTo>
                  <a:lnTo>
                    <a:pt x="0" y="20"/>
                  </a:lnTo>
                  <a:lnTo>
                    <a:pt x="21" y="0"/>
                  </a:lnTo>
                  <a:lnTo>
                    <a:pt x="26" y="1"/>
                  </a:lnTo>
                  <a:lnTo>
                    <a:pt x="35" y="13"/>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3" name="Freeform 708"/>
            <p:cNvSpPr>
              <a:spLocks/>
            </p:cNvSpPr>
            <p:nvPr/>
          </p:nvSpPr>
          <p:spPr bwMode="auto">
            <a:xfrm>
              <a:off x="2355850" y="2797200"/>
              <a:ext cx="19050" cy="12700"/>
            </a:xfrm>
            <a:custGeom>
              <a:avLst/>
              <a:gdLst>
                <a:gd name="T0" fmla="*/ 0 w 11"/>
                <a:gd name="T1" fmla="*/ 2147483647 h 9"/>
                <a:gd name="T2" fmla="*/ 2147483647 w 11"/>
                <a:gd name="T3" fmla="*/ 0 h 9"/>
                <a:gd name="T4" fmla="*/ 0 w 11"/>
                <a:gd name="T5" fmla="*/ 2147483647 h 9"/>
                <a:gd name="T6" fmla="*/ 0 60000 65536"/>
                <a:gd name="T7" fmla="*/ 0 60000 65536"/>
                <a:gd name="T8" fmla="*/ 0 60000 65536"/>
                <a:gd name="T9" fmla="*/ 0 w 11"/>
                <a:gd name="T10" fmla="*/ 0 h 9"/>
                <a:gd name="T11" fmla="*/ 11 w 11"/>
                <a:gd name="T12" fmla="*/ 9 h 9"/>
              </a:gdLst>
              <a:ahLst/>
              <a:cxnLst>
                <a:cxn ang="T6">
                  <a:pos x="T0" y="T1"/>
                </a:cxn>
                <a:cxn ang="T7">
                  <a:pos x="T2" y="T3"/>
                </a:cxn>
                <a:cxn ang="T8">
                  <a:pos x="T4" y="T5"/>
                </a:cxn>
              </a:cxnLst>
              <a:rect l="T9" t="T10" r="T11" b="T12"/>
              <a:pathLst>
                <a:path w="11" h="9">
                  <a:moveTo>
                    <a:pt x="0" y="9"/>
                  </a:moveTo>
                  <a:lnTo>
                    <a:pt x="11" y="0"/>
                  </a:lnTo>
                  <a:lnTo>
                    <a:pt x="0" y="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4" name="Line 709"/>
            <p:cNvSpPr>
              <a:spLocks noChangeShapeType="1"/>
            </p:cNvSpPr>
            <p:nvPr/>
          </p:nvSpPr>
          <p:spPr bwMode="auto">
            <a:xfrm flipV="1">
              <a:off x="2355850" y="2797200"/>
              <a:ext cx="19050" cy="1270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5" name="Freeform 710"/>
            <p:cNvSpPr>
              <a:spLocks/>
            </p:cNvSpPr>
            <p:nvPr/>
          </p:nvSpPr>
          <p:spPr bwMode="auto">
            <a:xfrm>
              <a:off x="7254875" y="3157563"/>
              <a:ext cx="17463" cy="11112"/>
            </a:xfrm>
            <a:custGeom>
              <a:avLst/>
              <a:gdLst>
                <a:gd name="T0" fmla="*/ 0 w 10"/>
                <a:gd name="T1" fmla="*/ 0 h 7"/>
                <a:gd name="T2" fmla="*/ 2147483647 w 10"/>
                <a:gd name="T3" fmla="*/ 2147483647 h 7"/>
                <a:gd name="T4" fmla="*/ 2147483647 w 10"/>
                <a:gd name="T5" fmla="*/ 2147483647 h 7"/>
                <a:gd name="T6" fmla="*/ 2147483647 w 10"/>
                <a:gd name="T7" fmla="*/ 0 h 7"/>
                <a:gd name="T8" fmla="*/ 0 w 10"/>
                <a:gd name="T9" fmla="*/ 0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0" y="0"/>
                  </a:moveTo>
                  <a:lnTo>
                    <a:pt x="2" y="7"/>
                  </a:lnTo>
                  <a:lnTo>
                    <a:pt x="10" y="7"/>
                  </a:lnTo>
                  <a:lnTo>
                    <a:pt x="10" y="0"/>
                  </a:lnTo>
                  <a:lnTo>
                    <a:pt x="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6" name="Freeform 711"/>
            <p:cNvSpPr>
              <a:spLocks/>
            </p:cNvSpPr>
            <p:nvPr/>
          </p:nvSpPr>
          <p:spPr bwMode="auto">
            <a:xfrm>
              <a:off x="7254875" y="3157563"/>
              <a:ext cx="17463" cy="11112"/>
            </a:xfrm>
            <a:custGeom>
              <a:avLst/>
              <a:gdLst>
                <a:gd name="T0" fmla="*/ 0 w 10"/>
                <a:gd name="T1" fmla="*/ 0 h 7"/>
                <a:gd name="T2" fmla="*/ 2147483647 w 10"/>
                <a:gd name="T3" fmla="*/ 2147483647 h 7"/>
                <a:gd name="T4" fmla="*/ 2147483647 w 10"/>
                <a:gd name="T5" fmla="*/ 2147483647 h 7"/>
                <a:gd name="T6" fmla="*/ 2147483647 w 10"/>
                <a:gd name="T7" fmla="*/ 0 h 7"/>
                <a:gd name="T8" fmla="*/ 0 60000 65536"/>
                <a:gd name="T9" fmla="*/ 0 60000 65536"/>
                <a:gd name="T10" fmla="*/ 0 60000 65536"/>
                <a:gd name="T11" fmla="*/ 0 60000 65536"/>
                <a:gd name="T12" fmla="*/ 0 w 10"/>
                <a:gd name="T13" fmla="*/ 0 h 7"/>
                <a:gd name="T14" fmla="*/ 10 w 10"/>
                <a:gd name="T15" fmla="*/ 7 h 7"/>
              </a:gdLst>
              <a:ahLst/>
              <a:cxnLst>
                <a:cxn ang="T8">
                  <a:pos x="T0" y="T1"/>
                </a:cxn>
                <a:cxn ang="T9">
                  <a:pos x="T2" y="T3"/>
                </a:cxn>
                <a:cxn ang="T10">
                  <a:pos x="T4" y="T5"/>
                </a:cxn>
                <a:cxn ang="T11">
                  <a:pos x="T6" y="T7"/>
                </a:cxn>
              </a:cxnLst>
              <a:rect l="T12" t="T13" r="T14" b="T15"/>
              <a:pathLst>
                <a:path w="10" h="7">
                  <a:moveTo>
                    <a:pt x="0" y="0"/>
                  </a:moveTo>
                  <a:lnTo>
                    <a:pt x="2" y="7"/>
                  </a:lnTo>
                  <a:lnTo>
                    <a:pt x="10" y="7"/>
                  </a:lnTo>
                  <a:lnTo>
                    <a:pt x="10" y="0"/>
                  </a:lnTo>
                </a:path>
              </a:pathLst>
            </a:cu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7" name="Freeform 712"/>
            <p:cNvSpPr>
              <a:spLocks/>
            </p:cNvSpPr>
            <p:nvPr/>
          </p:nvSpPr>
          <p:spPr bwMode="auto">
            <a:xfrm>
              <a:off x="7254875" y="3157563"/>
              <a:ext cx="17463" cy="0"/>
            </a:xfrm>
            <a:custGeom>
              <a:avLst/>
              <a:gdLst>
                <a:gd name="T0" fmla="*/ 2147483647 w 10"/>
                <a:gd name="T1" fmla="*/ 0 w 10"/>
                <a:gd name="T2" fmla="*/ 2147483647 w 10"/>
                <a:gd name="T3" fmla="*/ 0 60000 65536"/>
                <a:gd name="T4" fmla="*/ 0 60000 65536"/>
                <a:gd name="T5" fmla="*/ 0 60000 65536"/>
                <a:gd name="T6" fmla="*/ 0 w 10"/>
                <a:gd name="T7" fmla="*/ 10 w 10"/>
              </a:gdLst>
              <a:ahLst/>
              <a:cxnLst>
                <a:cxn ang="T3">
                  <a:pos x="T0" y="0"/>
                </a:cxn>
                <a:cxn ang="T4">
                  <a:pos x="T1" y="0"/>
                </a:cxn>
                <a:cxn ang="T5">
                  <a:pos x="T2" y="0"/>
                </a:cxn>
              </a:cxnLst>
              <a:rect l="T6" t="0" r="T7" b="0"/>
              <a:pathLst>
                <a:path w="10">
                  <a:moveTo>
                    <a:pt x="10" y="0"/>
                  </a:moveTo>
                  <a:lnTo>
                    <a:pt x="0" y="0"/>
                  </a:lnTo>
                  <a:lnTo>
                    <a:pt x="10" y="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8" name="Line 713"/>
            <p:cNvSpPr>
              <a:spLocks noChangeShapeType="1"/>
            </p:cNvSpPr>
            <p:nvPr/>
          </p:nvSpPr>
          <p:spPr bwMode="auto">
            <a:xfrm flipH="1">
              <a:off x="7254875" y="3157563"/>
              <a:ext cx="17463" cy="0"/>
            </a:xfrm>
            <a:prstGeom prst="line">
              <a:avLst/>
            </a:prstGeom>
            <a:no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59" name="Freeform 714"/>
            <p:cNvSpPr>
              <a:spLocks/>
            </p:cNvSpPr>
            <p:nvPr/>
          </p:nvSpPr>
          <p:spPr bwMode="auto">
            <a:xfrm>
              <a:off x="4070350" y="2268563"/>
              <a:ext cx="96838" cy="93662"/>
            </a:xfrm>
            <a:custGeom>
              <a:avLst/>
              <a:gdLst>
                <a:gd name="T0" fmla="*/ 2147483647 w 57"/>
                <a:gd name="T1" fmla="*/ 2147483647 h 60"/>
                <a:gd name="T2" fmla="*/ 2147483647 w 57"/>
                <a:gd name="T3" fmla="*/ 2147483647 h 60"/>
                <a:gd name="T4" fmla="*/ 2147483647 w 57"/>
                <a:gd name="T5" fmla="*/ 2147483647 h 60"/>
                <a:gd name="T6" fmla="*/ 2147483647 w 57"/>
                <a:gd name="T7" fmla="*/ 2147483647 h 60"/>
                <a:gd name="T8" fmla="*/ 2147483647 w 57"/>
                <a:gd name="T9" fmla="*/ 2147483647 h 60"/>
                <a:gd name="T10" fmla="*/ 2147483647 w 57"/>
                <a:gd name="T11" fmla="*/ 2147483647 h 60"/>
                <a:gd name="T12" fmla="*/ 2147483647 w 57"/>
                <a:gd name="T13" fmla="*/ 2147483647 h 60"/>
                <a:gd name="T14" fmla="*/ 0 w 57"/>
                <a:gd name="T15" fmla="*/ 2147483647 h 60"/>
                <a:gd name="T16" fmla="*/ 2147483647 w 57"/>
                <a:gd name="T17" fmla="*/ 2147483647 h 60"/>
                <a:gd name="T18" fmla="*/ 2147483647 w 57"/>
                <a:gd name="T19" fmla="*/ 2147483647 h 60"/>
                <a:gd name="T20" fmla="*/ 2147483647 w 57"/>
                <a:gd name="T21" fmla="*/ 2147483647 h 60"/>
                <a:gd name="T22" fmla="*/ 2147483647 w 57"/>
                <a:gd name="T23" fmla="*/ 2147483647 h 60"/>
                <a:gd name="T24" fmla="*/ 2147483647 w 57"/>
                <a:gd name="T25" fmla="*/ 2147483647 h 60"/>
                <a:gd name="T26" fmla="*/ 2147483647 w 57"/>
                <a:gd name="T27" fmla="*/ 2147483647 h 60"/>
                <a:gd name="T28" fmla="*/ 2147483647 w 57"/>
                <a:gd name="T29" fmla="*/ 2147483647 h 60"/>
                <a:gd name="T30" fmla="*/ 2147483647 w 57"/>
                <a:gd name="T31" fmla="*/ 2147483647 h 60"/>
                <a:gd name="T32" fmla="*/ 2147483647 w 57"/>
                <a:gd name="T33" fmla="*/ 2147483647 h 60"/>
                <a:gd name="T34" fmla="*/ 2147483647 w 57"/>
                <a:gd name="T35" fmla="*/ 0 h 60"/>
                <a:gd name="T36" fmla="*/ 2147483647 w 57"/>
                <a:gd name="T37" fmla="*/ 0 h 60"/>
                <a:gd name="T38" fmla="*/ 2147483647 w 57"/>
                <a:gd name="T39" fmla="*/ 2147483647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60"/>
                <a:gd name="T62" fmla="*/ 57 w 57"/>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60">
                  <a:moveTo>
                    <a:pt x="35" y="10"/>
                  </a:moveTo>
                  <a:lnTo>
                    <a:pt x="42" y="17"/>
                  </a:lnTo>
                  <a:lnTo>
                    <a:pt x="54" y="11"/>
                  </a:lnTo>
                  <a:lnTo>
                    <a:pt x="57" y="19"/>
                  </a:lnTo>
                  <a:lnTo>
                    <a:pt x="57" y="36"/>
                  </a:lnTo>
                  <a:lnTo>
                    <a:pt x="50" y="49"/>
                  </a:lnTo>
                  <a:lnTo>
                    <a:pt x="7" y="60"/>
                  </a:lnTo>
                  <a:lnTo>
                    <a:pt x="0" y="49"/>
                  </a:lnTo>
                  <a:lnTo>
                    <a:pt x="7" y="49"/>
                  </a:lnTo>
                  <a:lnTo>
                    <a:pt x="19" y="33"/>
                  </a:lnTo>
                  <a:lnTo>
                    <a:pt x="5" y="26"/>
                  </a:lnTo>
                  <a:lnTo>
                    <a:pt x="14" y="23"/>
                  </a:lnTo>
                  <a:lnTo>
                    <a:pt x="7" y="20"/>
                  </a:lnTo>
                  <a:lnTo>
                    <a:pt x="11" y="14"/>
                  </a:lnTo>
                  <a:lnTo>
                    <a:pt x="26" y="14"/>
                  </a:lnTo>
                  <a:lnTo>
                    <a:pt x="32" y="10"/>
                  </a:lnTo>
                  <a:lnTo>
                    <a:pt x="26" y="7"/>
                  </a:lnTo>
                  <a:lnTo>
                    <a:pt x="32" y="0"/>
                  </a:lnTo>
                  <a:lnTo>
                    <a:pt x="39" y="0"/>
                  </a:lnTo>
                  <a:lnTo>
                    <a:pt x="35" y="1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60" name="Freeform 715"/>
            <p:cNvSpPr>
              <a:spLocks/>
            </p:cNvSpPr>
            <p:nvPr/>
          </p:nvSpPr>
          <p:spPr bwMode="auto">
            <a:xfrm>
              <a:off x="4070350" y="2268563"/>
              <a:ext cx="96838" cy="93662"/>
            </a:xfrm>
            <a:custGeom>
              <a:avLst/>
              <a:gdLst>
                <a:gd name="T0" fmla="*/ 2147483647 w 57"/>
                <a:gd name="T1" fmla="*/ 2147483647 h 60"/>
                <a:gd name="T2" fmla="*/ 2147483647 w 57"/>
                <a:gd name="T3" fmla="*/ 2147483647 h 60"/>
                <a:gd name="T4" fmla="*/ 2147483647 w 57"/>
                <a:gd name="T5" fmla="*/ 2147483647 h 60"/>
                <a:gd name="T6" fmla="*/ 2147483647 w 57"/>
                <a:gd name="T7" fmla="*/ 2147483647 h 60"/>
                <a:gd name="T8" fmla="*/ 2147483647 w 57"/>
                <a:gd name="T9" fmla="*/ 2147483647 h 60"/>
                <a:gd name="T10" fmla="*/ 2147483647 w 57"/>
                <a:gd name="T11" fmla="*/ 2147483647 h 60"/>
                <a:gd name="T12" fmla="*/ 2147483647 w 57"/>
                <a:gd name="T13" fmla="*/ 2147483647 h 60"/>
                <a:gd name="T14" fmla="*/ 0 w 57"/>
                <a:gd name="T15" fmla="*/ 2147483647 h 60"/>
                <a:gd name="T16" fmla="*/ 2147483647 w 57"/>
                <a:gd name="T17" fmla="*/ 2147483647 h 60"/>
                <a:gd name="T18" fmla="*/ 2147483647 w 57"/>
                <a:gd name="T19" fmla="*/ 2147483647 h 60"/>
                <a:gd name="T20" fmla="*/ 2147483647 w 57"/>
                <a:gd name="T21" fmla="*/ 2147483647 h 60"/>
                <a:gd name="T22" fmla="*/ 2147483647 w 57"/>
                <a:gd name="T23" fmla="*/ 2147483647 h 60"/>
                <a:gd name="T24" fmla="*/ 2147483647 w 57"/>
                <a:gd name="T25" fmla="*/ 2147483647 h 60"/>
                <a:gd name="T26" fmla="*/ 2147483647 w 57"/>
                <a:gd name="T27" fmla="*/ 2147483647 h 60"/>
                <a:gd name="T28" fmla="*/ 2147483647 w 57"/>
                <a:gd name="T29" fmla="*/ 2147483647 h 60"/>
                <a:gd name="T30" fmla="*/ 2147483647 w 57"/>
                <a:gd name="T31" fmla="*/ 2147483647 h 60"/>
                <a:gd name="T32" fmla="*/ 2147483647 w 57"/>
                <a:gd name="T33" fmla="*/ 2147483647 h 60"/>
                <a:gd name="T34" fmla="*/ 2147483647 w 57"/>
                <a:gd name="T35" fmla="*/ 0 h 60"/>
                <a:gd name="T36" fmla="*/ 2147483647 w 57"/>
                <a:gd name="T37" fmla="*/ 0 h 60"/>
                <a:gd name="T38" fmla="*/ 2147483647 w 57"/>
                <a:gd name="T39" fmla="*/ 2147483647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60"/>
                <a:gd name="T62" fmla="*/ 57 w 57"/>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60">
                  <a:moveTo>
                    <a:pt x="35" y="10"/>
                  </a:moveTo>
                  <a:lnTo>
                    <a:pt x="42" y="17"/>
                  </a:lnTo>
                  <a:lnTo>
                    <a:pt x="54" y="11"/>
                  </a:lnTo>
                  <a:lnTo>
                    <a:pt x="57" y="19"/>
                  </a:lnTo>
                  <a:lnTo>
                    <a:pt x="57" y="36"/>
                  </a:lnTo>
                  <a:lnTo>
                    <a:pt x="50" y="49"/>
                  </a:lnTo>
                  <a:lnTo>
                    <a:pt x="7" y="60"/>
                  </a:lnTo>
                  <a:lnTo>
                    <a:pt x="0" y="49"/>
                  </a:lnTo>
                  <a:lnTo>
                    <a:pt x="7" y="49"/>
                  </a:lnTo>
                  <a:lnTo>
                    <a:pt x="19" y="33"/>
                  </a:lnTo>
                  <a:lnTo>
                    <a:pt x="5" y="26"/>
                  </a:lnTo>
                  <a:lnTo>
                    <a:pt x="14" y="23"/>
                  </a:lnTo>
                  <a:lnTo>
                    <a:pt x="7" y="20"/>
                  </a:lnTo>
                  <a:lnTo>
                    <a:pt x="11" y="14"/>
                  </a:lnTo>
                  <a:lnTo>
                    <a:pt x="26" y="14"/>
                  </a:lnTo>
                  <a:lnTo>
                    <a:pt x="32" y="10"/>
                  </a:lnTo>
                  <a:lnTo>
                    <a:pt x="26" y="7"/>
                  </a:lnTo>
                  <a:lnTo>
                    <a:pt x="32" y="0"/>
                  </a:lnTo>
                  <a:lnTo>
                    <a:pt x="39" y="0"/>
                  </a:lnTo>
                  <a:lnTo>
                    <a:pt x="35" y="10"/>
                  </a:lnTo>
                </a:path>
              </a:pathLst>
            </a:custGeom>
            <a:solidFill>
              <a:srgbClr val="FFCCFF"/>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61" name="Freeform 716"/>
            <p:cNvSpPr>
              <a:spLocks/>
            </p:cNvSpPr>
            <p:nvPr/>
          </p:nvSpPr>
          <p:spPr bwMode="auto">
            <a:xfrm>
              <a:off x="4384675" y="2305075"/>
              <a:ext cx="87313" cy="80963"/>
            </a:xfrm>
            <a:custGeom>
              <a:avLst/>
              <a:gdLst>
                <a:gd name="T0" fmla="*/ 0 w 49"/>
                <a:gd name="T1" fmla="*/ 2147483647 h 51"/>
                <a:gd name="T2" fmla="*/ 2147483647 w 49"/>
                <a:gd name="T3" fmla="*/ 2147483647 h 51"/>
                <a:gd name="T4" fmla="*/ 2147483647 w 49"/>
                <a:gd name="T5" fmla="*/ 2147483647 h 51"/>
                <a:gd name="T6" fmla="*/ 2147483647 w 49"/>
                <a:gd name="T7" fmla="*/ 2147483647 h 51"/>
                <a:gd name="T8" fmla="*/ 2147483647 w 49"/>
                <a:gd name="T9" fmla="*/ 2147483647 h 51"/>
                <a:gd name="T10" fmla="*/ 2147483647 w 49"/>
                <a:gd name="T11" fmla="*/ 2147483647 h 51"/>
                <a:gd name="T12" fmla="*/ 2147483647 w 49"/>
                <a:gd name="T13" fmla="*/ 2147483647 h 51"/>
                <a:gd name="T14" fmla="*/ 2147483647 w 49"/>
                <a:gd name="T15" fmla="*/ 0 h 51"/>
                <a:gd name="T16" fmla="*/ 2147483647 w 49"/>
                <a:gd name="T17" fmla="*/ 2147483647 h 51"/>
                <a:gd name="T18" fmla="*/ 2147483647 w 49"/>
                <a:gd name="T19" fmla="*/ 2147483647 h 51"/>
                <a:gd name="T20" fmla="*/ 2147483647 w 49"/>
                <a:gd name="T21" fmla="*/ 2147483647 h 51"/>
                <a:gd name="T22" fmla="*/ 2147483647 w 49"/>
                <a:gd name="T23" fmla="*/ 2147483647 h 51"/>
                <a:gd name="T24" fmla="*/ 2147483647 w 49"/>
                <a:gd name="T25" fmla="*/ 2147483647 h 51"/>
                <a:gd name="T26" fmla="*/ 2147483647 w 49"/>
                <a:gd name="T27" fmla="*/ 2147483647 h 51"/>
                <a:gd name="T28" fmla="*/ 0 w 49"/>
                <a:gd name="T29" fmla="*/ 2147483647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51"/>
                <a:gd name="T47" fmla="*/ 49 w 49"/>
                <a:gd name="T48" fmla="*/ 51 h 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51">
                  <a:moveTo>
                    <a:pt x="0" y="38"/>
                  </a:moveTo>
                  <a:lnTo>
                    <a:pt x="15" y="16"/>
                  </a:lnTo>
                  <a:lnTo>
                    <a:pt x="19" y="13"/>
                  </a:lnTo>
                  <a:lnTo>
                    <a:pt x="19" y="22"/>
                  </a:lnTo>
                  <a:lnTo>
                    <a:pt x="25" y="25"/>
                  </a:lnTo>
                  <a:lnTo>
                    <a:pt x="31" y="21"/>
                  </a:lnTo>
                  <a:lnTo>
                    <a:pt x="25" y="7"/>
                  </a:lnTo>
                  <a:lnTo>
                    <a:pt x="49" y="0"/>
                  </a:lnTo>
                  <a:lnTo>
                    <a:pt x="40" y="19"/>
                  </a:lnTo>
                  <a:lnTo>
                    <a:pt x="45" y="24"/>
                  </a:lnTo>
                  <a:lnTo>
                    <a:pt x="31" y="32"/>
                  </a:lnTo>
                  <a:lnTo>
                    <a:pt x="31" y="51"/>
                  </a:lnTo>
                  <a:lnTo>
                    <a:pt x="19" y="40"/>
                  </a:lnTo>
                  <a:lnTo>
                    <a:pt x="3" y="38"/>
                  </a:lnTo>
                  <a:lnTo>
                    <a:pt x="0" y="38"/>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62" name="Freeform 717"/>
            <p:cNvSpPr>
              <a:spLocks/>
            </p:cNvSpPr>
            <p:nvPr/>
          </p:nvSpPr>
          <p:spPr bwMode="auto">
            <a:xfrm>
              <a:off x="4384675" y="2305075"/>
              <a:ext cx="87313" cy="80963"/>
            </a:xfrm>
            <a:custGeom>
              <a:avLst/>
              <a:gdLst>
                <a:gd name="T0" fmla="*/ 0 w 49"/>
                <a:gd name="T1" fmla="*/ 2147483647 h 51"/>
                <a:gd name="T2" fmla="*/ 2147483647 w 49"/>
                <a:gd name="T3" fmla="*/ 2147483647 h 51"/>
                <a:gd name="T4" fmla="*/ 2147483647 w 49"/>
                <a:gd name="T5" fmla="*/ 2147483647 h 51"/>
                <a:gd name="T6" fmla="*/ 2147483647 w 49"/>
                <a:gd name="T7" fmla="*/ 2147483647 h 51"/>
                <a:gd name="T8" fmla="*/ 2147483647 w 49"/>
                <a:gd name="T9" fmla="*/ 2147483647 h 51"/>
                <a:gd name="T10" fmla="*/ 2147483647 w 49"/>
                <a:gd name="T11" fmla="*/ 2147483647 h 51"/>
                <a:gd name="T12" fmla="*/ 2147483647 w 49"/>
                <a:gd name="T13" fmla="*/ 2147483647 h 51"/>
                <a:gd name="T14" fmla="*/ 2147483647 w 49"/>
                <a:gd name="T15" fmla="*/ 0 h 51"/>
                <a:gd name="T16" fmla="*/ 2147483647 w 49"/>
                <a:gd name="T17" fmla="*/ 2147483647 h 51"/>
                <a:gd name="T18" fmla="*/ 2147483647 w 49"/>
                <a:gd name="T19" fmla="*/ 2147483647 h 51"/>
                <a:gd name="T20" fmla="*/ 2147483647 w 49"/>
                <a:gd name="T21" fmla="*/ 2147483647 h 51"/>
                <a:gd name="T22" fmla="*/ 2147483647 w 49"/>
                <a:gd name="T23" fmla="*/ 2147483647 h 51"/>
                <a:gd name="T24" fmla="*/ 2147483647 w 49"/>
                <a:gd name="T25" fmla="*/ 2147483647 h 51"/>
                <a:gd name="T26" fmla="*/ 2147483647 w 49"/>
                <a:gd name="T27" fmla="*/ 2147483647 h 51"/>
                <a:gd name="T28" fmla="*/ 0 w 49"/>
                <a:gd name="T29" fmla="*/ 2147483647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51"/>
                <a:gd name="T47" fmla="*/ 49 w 49"/>
                <a:gd name="T48" fmla="*/ 51 h 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51">
                  <a:moveTo>
                    <a:pt x="0" y="38"/>
                  </a:moveTo>
                  <a:lnTo>
                    <a:pt x="15" y="16"/>
                  </a:lnTo>
                  <a:lnTo>
                    <a:pt x="19" y="13"/>
                  </a:lnTo>
                  <a:lnTo>
                    <a:pt x="19" y="22"/>
                  </a:lnTo>
                  <a:lnTo>
                    <a:pt x="25" y="25"/>
                  </a:lnTo>
                  <a:lnTo>
                    <a:pt x="31" y="21"/>
                  </a:lnTo>
                  <a:lnTo>
                    <a:pt x="25" y="7"/>
                  </a:lnTo>
                  <a:lnTo>
                    <a:pt x="49" y="0"/>
                  </a:lnTo>
                  <a:lnTo>
                    <a:pt x="40" y="19"/>
                  </a:lnTo>
                  <a:lnTo>
                    <a:pt x="45" y="24"/>
                  </a:lnTo>
                  <a:lnTo>
                    <a:pt x="31" y="32"/>
                  </a:lnTo>
                  <a:lnTo>
                    <a:pt x="31" y="51"/>
                  </a:lnTo>
                  <a:lnTo>
                    <a:pt x="19" y="40"/>
                  </a:lnTo>
                  <a:lnTo>
                    <a:pt x="3" y="38"/>
                  </a:lnTo>
                  <a:lnTo>
                    <a:pt x="0" y="38"/>
                  </a:lnTo>
                </a:path>
              </a:pathLst>
            </a:custGeom>
            <a:solidFill>
              <a:srgbClr val="FFCCFF"/>
            </a:solidFill>
            <a:ln w="1651" algn="ctr">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63" name="Freeform 718"/>
            <p:cNvSpPr>
              <a:spLocks/>
            </p:cNvSpPr>
            <p:nvPr/>
          </p:nvSpPr>
          <p:spPr bwMode="auto">
            <a:xfrm>
              <a:off x="4691063" y="2403500"/>
              <a:ext cx="130175" cy="60325"/>
            </a:xfrm>
            <a:custGeom>
              <a:avLst/>
              <a:gdLst>
                <a:gd name="T0" fmla="*/ 0 w 73"/>
                <a:gd name="T1" fmla="*/ 2147483647 h 39"/>
                <a:gd name="T2" fmla="*/ 2147483647 w 73"/>
                <a:gd name="T3" fmla="*/ 2147483647 h 39"/>
                <a:gd name="T4" fmla="*/ 2147483647 w 73"/>
                <a:gd name="T5" fmla="*/ 2147483647 h 39"/>
                <a:gd name="T6" fmla="*/ 2147483647 w 73"/>
                <a:gd name="T7" fmla="*/ 2147483647 h 39"/>
                <a:gd name="T8" fmla="*/ 2147483647 w 73"/>
                <a:gd name="T9" fmla="*/ 2147483647 h 39"/>
                <a:gd name="T10" fmla="*/ 2147483647 w 73"/>
                <a:gd name="T11" fmla="*/ 2147483647 h 39"/>
                <a:gd name="T12" fmla="*/ 2147483647 w 73"/>
                <a:gd name="T13" fmla="*/ 2147483647 h 39"/>
                <a:gd name="T14" fmla="*/ 2147483647 w 73"/>
                <a:gd name="T15" fmla="*/ 2147483647 h 39"/>
                <a:gd name="T16" fmla="*/ 2147483647 w 73"/>
                <a:gd name="T17" fmla="*/ 0 h 39"/>
                <a:gd name="T18" fmla="*/ 0 w 73"/>
                <a:gd name="T19" fmla="*/ 214748364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39"/>
                <a:gd name="T32" fmla="*/ 73 w 73"/>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39">
                  <a:moveTo>
                    <a:pt x="0" y="20"/>
                  </a:moveTo>
                  <a:lnTo>
                    <a:pt x="4" y="32"/>
                  </a:lnTo>
                  <a:lnTo>
                    <a:pt x="20" y="39"/>
                  </a:lnTo>
                  <a:lnTo>
                    <a:pt x="51" y="25"/>
                  </a:lnTo>
                  <a:lnTo>
                    <a:pt x="69" y="26"/>
                  </a:lnTo>
                  <a:lnTo>
                    <a:pt x="73" y="15"/>
                  </a:lnTo>
                  <a:lnTo>
                    <a:pt x="61" y="9"/>
                  </a:lnTo>
                  <a:lnTo>
                    <a:pt x="41" y="13"/>
                  </a:lnTo>
                  <a:lnTo>
                    <a:pt x="16" y="0"/>
                  </a:lnTo>
                  <a:lnTo>
                    <a:pt x="0" y="20"/>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64" name="Freeform 719"/>
            <p:cNvSpPr>
              <a:spLocks/>
            </p:cNvSpPr>
            <p:nvPr/>
          </p:nvSpPr>
          <p:spPr bwMode="auto">
            <a:xfrm>
              <a:off x="4691063" y="2403500"/>
              <a:ext cx="130175" cy="60325"/>
            </a:xfrm>
            <a:custGeom>
              <a:avLst/>
              <a:gdLst>
                <a:gd name="T0" fmla="*/ 0 w 73"/>
                <a:gd name="T1" fmla="*/ 2147483647 h 39"/>
                <a:gd name="T2" fmla="*/ 2147483647 w 73"/>
                <a:gd name="T3" fmla="*/ 2147483647 h 39"/>
                <a:gd name="T4" fmla="*/ 2147483647 w 73"/>
                <a:gd name="T5" fmla="*/ 2147483647 h 39"/>
                <a:gd name="T6" fmla="*/ 2147483647 w 73"/>
                <a:gd name="T7" fmla="*/ 2147483647 h 39"/>
                <a:gd name="T8" fmla="*/ 2147483647 w 73"/>
                <a:gd name="T9" fmla="*/ 2147483647 h 39"/>
                <a:gd name="T10" fmla="*/ 2147483647 w 73"/>
                <a:gd name="T11" fmla="*/ 2147483647 h 39"/>
                <a:gd name="T12" fmla="*/ 2147483647 w 73"/>
                <a:gd name="T13" fmla="*/ 2147483647 h 39"/>
                <a:gd name="T14" fmla="*/ 2147483647 w 73"/>
                <a:gd name="T15" fmla="*/ 2147483647 h 39"/>
                <a:gd name="T16" fmla="*/ 2147483647 w 73"/>
                <a:gd name="T17" fmla="*/ 0 h 39"/>
                <a:gd name="T18" fmla="*/ 0 w 73"/>
                <a:gd name="T19" fmla="*/ 214748364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39"/>
                <a:gd name="T32" fmla="*/ 73 w 73"/>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39">
                  <a:moveTo>
                    <a:pt x="0" y="20"/>
                  </a:moveTo>
                  <a:lnTo>
                    <a:pt x="4" y="32"/>
                  </a:lnTo>
                  <a:lnTo>
                    <a:pt x="20" y="39"/>
                  </a:lnTo>
                  <a:lnTo>
                    <a:pt x="51" y="25"/>
                  </a:lnTo>
                  <a:lnTo>
                    <a:pt x="69" y="26"/>
                  </a:lnTo>
                  <a:lnTo>
                    <a:pt x="73" y="15"/>
                  </a:lnTo>
                  <a:lnTo>
                    <a:pt x="61" y="9"/>
                  </a:lnTo>
                  <a:lnTo>
                    <a:pt x="41" y="13"/>
                  </a:lnTo>
                  <a:lnTo>
                    <a:pt x="16" y="0"/>
                  </a:lnTo>
                  <a:lnTo>
                    <a:pt x="0" y="20"/>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65" name="Freeform 720"/>
            <p:cNvSpPr>
              <a:spLocks/>
            </p:cNvSpPr>
            <p:nvPr/>
          </p:nvSpPr>
          <p:spPr bwMode="auto">
            <a:xfrm>
              <a:off x="4578350" y="2373338"/>
              <a:ext cx="141288" cy="65087"/>
            </a:xfrm>
            <a:custGeom>
              <a:avLst/>
              <a:gdLst>
                <a:gd name="T0" fmla="*/ 2147483647 w 80"/>
                <a:gd name="T1" fmla="*/ 2147483647 h 42"/>
                <a:gd name="T2" fmla="*/ 2147483647 w 80"/>
                <a:gd name="T3" fmla="*/ 2147483647 h 42"/>
                <a:gd name="T4" fmla="*/ 2147483647 w 80"/>
                <a:gd name="T5" fmla="*/ 2147483647 h 42"/>
                <a:gd name="T6" fmla="*/ 2147483647 w 80"/>
                <a:gd name="T7" fmla="*/ 2147483647 h 42"/>
                <a:gd name="T8" fmla="*/ 2147483647 w 80"/>
                <a:gd name="T9" fmla="*/ 2147483647 h 42"/>
                <a:gd name="T10" fmla="*/ 2147483647 w 80"/>
                <a:gd name="T11" fmla="*/ 0 h 42"/>
                <a:gd name="T12" fmla="*/ 0 w 80"/>
                <a:gd name="T13" fmla="*/ 2147483647 h 42"/>
                <a:gd name="T14" fmla="*/ 2147483647 w 80"/>
                <a:gd name="T15" fmla="*/ 2147483647 h 42"/>
                <a:gd name="T16" fmla="*/ 2147483647 w 80"/>
                <a:gd name="T17" fmla="*/ 2147483647 h 42"/>
                <a:gd name="T18" fmla="*/ 2147483647 w 80"/>
                <a:gd name="T19" fmla="*/ 2147483647 h 42"/>
                <a:gd name="T20" fmla="*/ 2147483647 w 80"/>
                <a:gd name="T21" fmla="*/ 2147483647 h 42"/>
                <a:gd name="T22" fmla="*/ 2147483647 w 80"/>
                <a:gd name="T23" fmla="*/ 2147483647 h 42"/>
                <a:gd name="T24" fmla="*/ 2147483647 w 80"/>
                <a:gd name="T25" fmla="*/ 2147483647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42"/>
                <a:gd name="T41" fmla="*/ 80 w 80"/>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42">
                  <a:moveTo>
                    <a:pt x="80" y="19"/>
                  </a:moveTo>
                  <a:lnTo>
                    <a:pt x="64" y="12"/>
                  </a:lnTo>
                  <a:lnTo>
                    <a:pt x="63" y="16"/>
                  </a:lnTo>
                  <a:lnTo>
                    <a:pt x="49" y="4"/>
                  </a:lnTo>
                  <a:lnTo>
                    <a:pt x="35" y="4"/>
                  </a:lnTo>
                  <a:lnTo>
                    <a:pt x="30" y="0"/>
                  </a:lnTo>
                  <a:lnTo>
                    <a:pt x="0" y="13"/>
                  </a:lnTo>
                  <a:lnTo>
                    <a:pt x="8" y="26"/>
                  </a:lnTo>
                  <a:lnTo>
                    <a:pt x="23" y="39"/>
                  </a:lnTo>
                  <a:lnTo>
                    <a:pt x="36" y="42"/>
                  </a:lnTo>
                  <a:lnTo>
                    <a:pt x="40" y="36"/>
                  </a:lnTo>
                  <a:lnTo>
                    <a:pt x="64" y="39"/>
                  </a:lnTo>
                  <a:lnTo>
                    <a:pt x="80" y="19"/>
                  </a:lnTo>
                  <a:close/>
                </a:path>
              </a:pathLst>
            </a:custGeom>
            <a:noFill/>
            <a:ln w="9525">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2766" name="Freeform 721" descr="Rombos opacos"/>
            <p:cNvSpPr>
              <a:spLocks/>
            </p:cNvSpPr>
            <p:nvPr/>
          </p:nvSpPr>
          <p:spPr bwMode="auto">
            <a:xfrm>
              <a:off x="4578350" y="2373338"/>
              <a:ext cx="141288" cy="65087"/>
            </a:xfrm>
            <a:custGeom>
              <a:avLst/>
              <a:gdLst>
                <a:gd name="T0" fmla="*/ 2147483647 w 80"/>
                <a:gd name="T1" fmla="*/ 2147483647 h 42"/>
                <a:gd name="T2" fmla="*/ 2147483647 w 80"/>
                <a:gd name="T3" fmla="*/ 2147483647 h 42"/>
                <a:gd name="T4" fmla="*/ 2147483647 w 80"/>
                <a:gd name="T5" fmla="*/ 2147483647 h 42"/>
                <a:gd name="T6" fmla="*/ 2147483647 w 80"/>
                <a:gd name="T7" fmla="*/ 2147483647 h 42"/>
                <a:gd name="T8" fmla="*/ 2147483647 w 80"/>
                <a:gd name="T9" fmla="*/ 2147483647 h 42"/>
                <a:gd name="T10" fmla="*/ 2147483647 w 80"/>
                <a:gd name="T11" fmla="*/ 0 h 42"/>
                <a:gd name="T12" fmla="*/ 0 w 80"/>
                <a:gd name="T13" fmla="*/ 2147483647 h 42"/>
                <a:gd name="T14" fmla="*/ 2147483647 w 80"/>
                <a:gd name="T15" fmla="*/ 2147483647 h 42"/>
                <a:gd name="T16" fmla="*/ 2147483647 w 80"/>
                <a:gd name="T17" fmla="*/ 2147483647 h 42"/>
                <a:gd name="T18" fmla="*/ 2147483647 w 80"/>
                <a:gd name="T19" fmla="*/ 2147483647 h 42"/>
                <a:gd name="T20" fmla="*/ 2147483647 w 80"/>
                <a:gd name="T21" fmla="*/ 2147483647 h 42"/>
                <a:gd name="T22" fmla="*/ 2147483647 w 80"/>
                <a:gd name="T23" fmla="*/ 2147483647 h 42"/>
                <a:gd name="T24" fmla="*/ 2147483647 w 80"/>
                <a:gd name="T25" fmla="*/ 2147483647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42"/>
                <a:gd name="T41" fmla="*/ 80 w 80"/>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42">
                  <a:moveTo>
                    <a:pt x="80" y="19"/>
                  </a:moveTo>
                  <a:lnTo>
                    <a:pt x="64" y="12"/>
                  </a:lnTo>
                  <a:lnTo>
                    <a:pt x="63" y="16"/>
                  </a:lnTo>
                  <a:lnTo>
                    <a:pt x="49" y="4"/>
                  </a:lnTo>
                  <a:lnTo>
                    <a:pt x="35" y="4"/>
                  </a:lnTo>
                  <a:lnTo>
                    <a:pt x="30" y="0"/>
                  </a:lnTo>
                  <a:lnTo>
                    <a:pt x="0" y="13"/>
                  </a:lnTo>
                  <a:lnTo>
                    <a:pt x="8" y="26"/>
                  </a:lnTo>
                  <a:lnTo>
                    <a:pt x="23" y="39"/>
                  </a:lnTo>
                  <a:lnTo>
                    <a:pt x="36" y="42"/>
                  </a:lnTo>
                  <a:lnTo>
                    <a:pt x="40" y="36"/>
                  </a:lnTo>
                  <a:lnTo>
                    <a:pt x="64" y="39"/>
                  </a:lnTo>
                  <a:lnTo>
                    <a:pt x="80" y="19"/>
                  </a:lnTo>
                </a:path>
              </a:pathLst>
            </a:custGeom>
            <a:solidFill>
              <a:srgbClr val="FFCCFF"/>
            </a:solidFill>
            <a:ln w="1588">
              <a:solidFill>
                <a:schemeClr val="tx1"/>
              </a:solidFill>
              <a:round/>
              <a:headEnd/>
              <a:tailEnd/>
            </a:ln>
          </p:spPr>
          <p:txBody>
            <a:bodyPr/>
            <a:lstStyle/>
            <a:p>
              <a:pPr defTabSz="914206"/>
              <a:endParaRPr lang="es-ES" sz="1800" dirty="0">
                <a:solidFill>
                  <a:srgbClr val="000000"/>
                </a:solidFill>
                <a:latin typeface="Arial"/>
                <a:cs typeface="+mn-cs"/>
              </a:endParaRPr>
            </a:p>
          </p:txBody>
        </p:sp>
        <p:sp>
          <p:nvSpPr>
            <p:cNvPr id="746" name="745 CuadroTexto"/>
            <p:cNvSpPr txBox="1"/>
            <p:nvPr/>
          </p:nvSpPr>
          <p:spPr>
            <a:xfrm>
              <a:off x="2957344" y="4149080"/>
              <a:ext cx="648072"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Mercosur</a:t>
              </a:r>
              <a:endParaRPr lang="es-ES" sz="800" dirty="0">
                <a:solidFill>
                  <a:srgbClr val="000000"/>
                </a:solidFill>
                <a:latin typeface="Arial Narrow" pitchFamily="34" charset="0"/>
                <a:cs typeface="+mn-cs"/>
              </a:endParaRPr>
            </a:p>
          </p:txBody>
        </p:sp>
        <p:sp>
          <p:nvSpPr>
            <p:cNvPr id="747" name="746 CuadroTexto"/>
            <p:cNvSpPr txBox="1"/>
            <p:nvPr/>
          </p:nvSpPr>
          <p:spPr>
            <a:xfrm>
              <a:off x="1763688" y="3789040"/>
              <a:ext cx="648072"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CAN</a:t>
              </a:r>
              <a:endParaRPr lang="es-ES" sz="800" dirty="0">
                <a:solidFill>
                  <a:srgbClr val="000000"/>
                </a:solidFill>
                <a:latin typeface="Arial Narrow" pitchFamily="34" charset="0"/>
                <a:cs typeface="+mn-cs"/>
              </a:endParaRPr>
            </a:p>
          </p:txBody>
        </p:sp>
        <p:sp>
          <p:nvSpPr>
            <p:cNvPr id="748" name="747 CuadroTexto"/>
            <p:cNvSpPr txBox="1"/>
            <p:nvPr/>
          </p:nvSpPr>
          <p:spPr>
            <a:xfrm>
              <a:off x="2483768" y="3316734"/>
              <a:ext cx="792088"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Venezuela </a:t>
              </a:r>
              <a:endParaRPr lang="es-ES" sz="800" dirty="0">
                <a:solidFill>
                  <a:srgbClr val="000000"/>
                </a:solidFill>
                <a:latin typeface="Arial Narrow" pitchFamily="34" charset="0"/>
                <a:cs typeface="+mn-cs"/>
              </a:endParaRPr>
            </a:p>
          </p:txBody>
        </p:sp>
        <p:sp>
          <p:nvSpPr>
            <p:cNvPr id="749" name="748 CuadroTexto"/>
            <p:cNvSpPr txBox="1"/>
            <p:nvPr/>
          </p:nvSpPr>
          <p:spPr>
            <a:xfrm>
              <a:off x="1293540" y="3290262"/>
              <a:ext cx="792088"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Triángulo Norte</a:t>
              </a:r>
              <a:endParaRPr lang="es-ES" sz="800" dirty="0">
                <a:solidFill>
                  <a:srgbClr val="000000"/>
                </a:solidFill>
                <a:latin typeface="Arial Narrow" pitchFamily="34" charset="0"/>
                <a:cs typeface="+mn-cs"/>
              </a:endParaRPr>
            </a:p>
          </p:txBody>
        </p:sp>
        <p:sp>
          <p:nvSpPr>
            <p:cNvPr id="750" name="749 CuadroTexto"/>
            <p:cNvSpPr txBox="1"/>
            <p:nvPr/>
          </p:nvSpPr>
          <p:spPr>
            <a:xfrm>
              <a:off x="1537122" y="3482538"/>
              <a:ext cx="823838"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Costa Rica</a:t>
              </a:r>
              <a:endParaRPr lang="es-ES" sz="800" dirty="0">
                <a:solidFill>
                  <a:srgbClr val="000000"/>
                </a:solidFill>
                <a:latin typeface="Arial Narrow" pitchFamily="34" charset="0"/>
                <a:cs typeface="+mn-cs"/>
              </a:endParaRPr>
            </a:p>
          </p:txBody>
        </p:sp>
        <p:sp>
          <p:nvSpPr>
            <p:cNvPr id="751" name="750 CuadroTexto"/>
            <p:cNvSpPr txBox="1"/>
            <p:nvPr/>
          </p:nvSpPr>
          <p:spPr>
            <a:xfrm>
              <a:off x="1979712" y="3357572"/>
              <a:ext cx="607814"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Panamá</a:t>
              </a:r>
              <a:endParaRPr lang="es-ES" sz="800" dirty="0">
                <a:solidFill>
                  <a:srgbClr val="000000"/>
                </a:solidFill>
                <a:latin typeface="Arial Narrow" pitchFamily="34" charset="0"/>
                <a:cs typeface="+mn-cs"/>
              </a:endParaRPr>
            </a:p>
          </p:txBody>
        </p:sp>
        <p:sp>
          <p:nvSpPr>
            <p:cNvPr id="752" name="751 CuadroTexto"/>
            <p:cNvSpPr txBox="1"/>
            <p:nvPr/>
          </p:nvSpPr>
          <p:spPr>
            <a:xfrm>
              <a:off x="2327052" y="3088010"/>
              <a:ext cx="876796"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Rep. Dominicana</a:t>
              </a:r>
              <a:endParaRPr lang="es-ES" sz="800" dirty="0">
                <a:solidFill>
                  <a:srgbClr val="000000"/>
                </a:solidFill>
                <a:latin typeface="Arial Narrow" pitchFamily="34" charset="0"/>
                <a:cs typeface="+mn-cs"/>
              </a:endParaRPr>
            </a:p>
          </p:txBody>
        </p:sp>
        <p:sp>
          <p:nvSpPr>
            <p:cNvPr id="753" name="752 CuadroTexto"/>
            <p:cNvSpPr txBox="1"/>
            <p:nvPr/>
          </p:nvSpPr>
          <p:spPr>
            <a:xfrm>
              <a:off x="1293540" y="3068960"/>
              <a:ext cx="679822"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México</a:t>
              </a:r>
              <a:endParaRPr lang="es-ES" sz="800" dirty="0">
                <a:solidFill>
                  <a:srgbClr val="000000"/>
                </a:solidFill>
                <a:latin typeface="Arial Narrow" pitchFamily="34" charset="0"/>
                <a:cs typeface="+mn-cs"/>
              </a:endParaRPr>
            </a:p>
          </p:txBody>
        </p:sp>
        <p:sp>
          <p:nvSpPr>
            <p:cNvPr id="760" name="759 CuadroTexto"/>
            <p:cNvSpPr txBox="1"/>
            <p:nvPr/>
          </p:nvSpPr>
          <p:spPr>
            <a:xfrm>
              <a:off x="1445940" y="2564904"/>
              <a:ext cx="792088"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Estados Unidos</a:t>
              </a:r>
              <a:endParaRPr lang="es-ES" sz="800" dirty="0">
                <a:solidFill>
                  <a:srgbClr val="000000"/>
                </a:solidFill>
                <a:latin typeface="Arial Narrow" pitchFamily="34" charset="0"/>
                <a:cs typeface="+mn-cs"/>
              </a:endParaRPr>
            </a:p>
          </p:txBody>
        </p:sp>
        <p:sp>
          <p:nvSpPr>
            <p:cNvPr id="761" name="760 CuadroTexto"/>
            <p:cNvSpPr txBox="1"/>
            <p:nvPr/>
          </p:nvSpPr>
          <p:spPr>
            <a:xfrm>
              <a:off x="1547664" y="2061428"/>
              <a:ext cx="792088"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Canadá</a:t>
              </a:r>
              <a:endParaRPr lang="es-ES" sz="800" dirty="0">
                <a:solidFill>
                  <a:srgbClr val="000000"/>
                </a:solidFill>
                <a:latin typeface="Arial Narrow" pitchFamily="34" charset="0"/>
                <a:cs typeface="+mn-cs"/>
              </a:endParaRPr>
            </a:p>
          </p:txBody>
        </p:sp>
        <p:sp>
          <p:nvSpPr>
            <p:cNvPr id="762" name="761 CuadroTexto"/>
            <p:cNvSpPr txBox="1"/>
            <p:nvPr/>
          </p:nvSpPr>
          <p:spPr>
            <a:xfrm>
              <a:off x="2123728" y="4365684"/>
              <a:ext cx="432048"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Chile</a:t>
              </a:r>
              <a:endParaRPr lang="es-ES" sz="800" dirty="0">
                <a:solidFill>
                  <a:srgbClr val="000000"/>
                </a:solidFill>
                <a:latin typeface="Arial Narrow" pitchFamily="34" charset="0"/>
                <a:cs typeface="+mn-cs"/>
              </a:endParaRPr>
            </a:p>
          </p:txBody>
        </p:sp>
        <p:sp>
          <p:nvSpPr>
            <p:cNvPr id="763" name="762 CuadroTexto"/>
            <p:cNvSpPr txBox="1"/>
            <p:nvPr/>
          </p:nvSpPr>
          <p:spPr>
            <a:xfrm>
              <a:off x="1907704" y="3573016"/>
              <a:ext cx="648072" cy="219820"/>
            </a:xfrm>
            <a:prstGeom prst="rect">
              <a:avLst/>
            </a:prstGeom>
            <a:noFill/>
          </p:spPr>
          <p:txBody>
            <a:bodyPr wrap="square" rtlCol="0">
              <a:spAutoFit/>
            </a:bodyPr>
            <a:lstStyle/>
            <a:p>
              <a:pPr defTabSz="914206"/>
              <a:r>
                <a:rPr lang="es-ES" sz="800" b="1" dirty="0" smtClean="0">
                  <a:solidFill>
                    <a:srgbClr val="000000"/>
                  </a:solidFill>
                  <a:latin typeface="Arial Narrow" pitchFamily="34" charset="0"/>
                  <a:cs typeface="+mn-cs"/>
                </a:rPr>
                <a:t>Colombia</a:t>
              </a:r>
              <a:endParaRPr lang="es-ES" sz="800" b="1" dirty="0">
                <a:solidFill>
                  <a:srgbClr val="000000"/>
                </a:solidFill>
                <a:latin typeface="Arial Narrow" pitchFamily="34" charset="0"/>
                <a:cs typeface="+mn-cs"/>
              </a:endParaRPr>
            </a:p>
          </p:txBody>
        </p:sp>
        <p:sp>
          <p:nvSpPr>
            <p:cNvPr id="769" name="768 CuadroTexto"/>
            <p:cNvSpPr txBox="1"/>
            <p:nvPr/>
          </p:nvSpPr>
          <p:spPr>
            <a:xfrm>
              <a:off x="3491880" y="2348880"/>
              <a:ext cx="792088"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Unión Europea</a:t>
              </a:r>
              <a:endParaRPr lang="es-ES" sz="800" dirty="0">
                <a:solidFill>
                  <a:srgbClr val="000000"/>
                </a:solidFill>
                <a:latin typeface="Arial Narrow" pitchFamily="34" charset="0"/>
                <a:cs typeface="+mn-cs"/>
              </a:endParaRPr>
            </a:p>
          </p:txBody>
        </p:sp>
        <p:sp>
          <p:nvSpPr>
            <p:cNvPr id="770" name="769 CuadroTexto"/>
            <p:cNvSpPr txBox="1"/>
            <p:nvPr/>
          </p:nvSpPr>
          <p:spPr>
            <a:xfrm>
              <a:off x="4029844" y="1897782"/>
              <a:ext cx="504056"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EFTA</a:t>
              </a:r>
              <a:endParaRPr lang="es-ES" sz="800" dirty="0">
                <a:solidFill>
                  <a:srgbClr val="000000"/>
                </a:solidFill>
                <a:latin typeface="Arial Narrow" pitchFamily="34" charset="0"/>
                <a:cs typeface="+mn-cs"/>
              </a:endParaRPr>
            </a:p>
          </p:txBody>
        </p:sp>
        <p:sp>
          <p:nvSpPr>
            <p:cNvPr id="771" name="770 CuadroTexto"/>
            <p:cNvSpPr txBox="1"/>
            <p:nvPr/>
          </p:nvSpPr>
          <p:spPr>
            <a:xfrm>
              <a:off x="6372201" y="1484784"/>
              <a:ext cx="504056"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Rusia</a:t>
              </a:r>
              <a:endParaRPr lang="es-ES" sz="800" dirty="0">
                <a:solidFill>
                  <a:srgbClr val="000000"/>
                </a:solidFill>
                <a:latin typeface="Arial Narrow" pitchFamily="34" charset="0"/>
                <a:cs typeface="+mn-cs"/>
              </a:endParaRPr>
            </a:p>
          </p:txBody>
        </p:sp>
        <p:sp>
          <p:nvSpPr>
            <p:cNvPr id="745" name="744 CuadroTexto"/>
            <p:cNvSpPr txBox="1"/>
            <p:nvPr/>
          </p:nvSpPr>
          <p:spPr>
            <a:xfrm>
              <a:off x="5652120" y="3284984"/>
              <a:ext cx="504056" cy="345431"/>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Golfo Pérsico</a:t>
              </a:r>
            </a:p>
          </p:txBody>
        </p:sp>
        <p:sp>
          <p:nvSpPr>
            <p:cNvPr id="754" name="753 CuadroTexto"/>
            <p:cNvSpPr txBox="1"/>
            <p:nvPr/>
          </p:nvSpPr>
          <p:spPr>
            <a:xfrm>
              <a:off x="4932040" y="2584338"/>
              <a:ext cx="504056"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Turquía</a:t>
              </a:r>
            </a:p>
          </p:txBody>
        </p:sp>
        <p:sp>
          <p:nvSpPr>
            <p:cNvPr id="755" name="754 CuadroTexto"/>
            <p:cNvSpPr txBox="1"/>
            <p:nvPr/>
          </p:nvSpPr>
          <p:spPr>
            <a:xfrm>
              <a:off x="7812360" y="2564904"/>
              <a:ext cx="504056" cy="219820"/>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Japón</a:t>
              </a:r>
            </a:p>
          </p:txBody>
        </p:sp>
        <p:sp>
          <p:nvSpPr>
            <p:cNvPr id="756" name="755 CuadroTexto"/>
            <p:cNvSpPr txBox="1"/>
            <p:nvPr/>
          </p:nvSpPr>
          <p:spPr>
            <a:xfrm>
              <a:off x="7236296" y="2746628"/>
              <a:ext cx="504056" cy="345431"/>
            </a:xfrm>
            <a:prstGeom prst="rect">
              <a:avLst/>
            </a:prstGeom>
            <a:noFill/>
          </p:spPr>
          <p:txBody>
            <a:bodyPr wrap="square" rtlCol="0">
              <a:spAutoFit/>
            </a:bodyPr>
            <a:lstStyle/>
            <a:p>
              <a:pPr defTabSz="914206"/>
              <a:r>
                <a:rPr lang="es-ES" sz="800" dirty="0" smtClean="0">
                  <a:solidFill>
                    <a:srgbClr val="000000"/>
                  </a:solidFill>
                  <a:latin typeface="Arial Narrow" pitchFamily="34" charset="0"/>
                  <a:cs typeface="+mn-cs"/>
                </a:rPr>
                <a:t>Corea</a:t>
              </a:r>
            </a:p>
            <a:p>
              <a:pPr defTabSz="914206"/>
              <a:r>
                <a:rPr lang="es-ES" sz="800" dirty="0" smtClean="0">
                  <a:solidFill>
                    <a:srgbClr val="000000"/>
                  </a:solidFill>
                  <a:latin typeface="Arial Narrow" pitchFamily="34" charset="0"/>
                  <a:cs typeface="+mn-cs"/>
                </a:rPr>
                <a:t>del Sur</a:t>
              </a:r>
            </a:p>
          </p:txBody>
        </p:sp>
      </p:grpSp>
      <p:sp>
        <p:nvSpPr>
          <p:cNvPr id="758" name="757 CuadroTexto"/>
          <p:cNvSpPr txBox="1"/>
          <p:nvPr/>
        </p:nvSpPr>
        <p:spPr>
          <a:xfrm>
            <a:off x="179512" y="4149082"/>
            <a:ext cx="1296144" cy="280742"/>
          </a:xfrm>
          <a:prstGeom prst="rect">
            <a:avLst/>
          </a:prstGeom>
          <a:noFill/>
        </p:spPr>
        <p:txBody>
          <a:bodyPr wrap="square" lIns="91420" tIns="45711" rIns="91420" bIns="45711" rtlCol="0">
            <a:spAutoFit/>
          </a:bodyPr>
          <a:lstStyle/>
          <a:p>
            <a:pPr defTabSz="914206"/>
            <a:r>
              <a:rPr lang="es-ES" sz="1200" b="1" dirty="0" smtClean="0">
                <a:solidFill>
                  <a:srgbClr val="000000"/>
                </a:solidFill>
                <a:latin typeface="Arial"/>
                <a:cs typeface="+mn-cs"/>
              </a:rPr>
              <a:t>América Latina</a:t>
            </a:r>
            <a:endParaRPr lang="es-ES" sz="1200" b="1" dirty="0">
              <a:solidFill>
                <a:srgbClr val="000000"/>
              </a:solidFill>
              <a:latin typeface="Arial"/>
              <a:cs typeface="+mn-cs"/>
            </a:endParaRPr>
          </a:p>
        </p:txBody>
      </p:sp>
      <p:sp>
        <p:nvSpPr>
          <p:cNvPr id="759" name="758 CuadroTexto"/>
          <p:cNvSpPr txBox="1"/>
          <p:nvPr/>
        </p:nvSpPr>
        <p:spPr>
          <a:xfrm>
            <a:off x="331912" y="1412777"/>
            <a:ext cx="1863824" cy="280742"/>
          </a:xfrm>
          <a:prstGeom prst="rect">
            <a:avLst/>
          </a:prstGeom>
          <a:noFill/>
        </p:spPr>
        <p:txBody>
          <a:bodyPr wrap="square" lIns="91420" tIns="45711" rIns="91420" bIns="45711" rtlCol="0">
            <a:spAutoFit/>
          </a:bodyPr>
          <a:lstStyle/>
          <a:p>
            <a:pPr defTabSz="914206"/>
            <a:r>
              <a:rPr lang="es-ES" sz="1200" b="1" dirty="0" smtClean="0">
                <a:solidFill>
                  <a:srgbClr val="000000"/>
                </a:solidFill>
                <a:latin typeface="Arial"/>
                <a:cs typeface="+mn-cs"/>
              </a:rPr>
              <a:t>América del Norte</a:t>
            </a:r>
            <a:endParaRPr lang="es-ES" sz="1200" b="1" dirty="0">
              <a:solidFill>
                <a:srgbClr val="000000"/>
              </a:solidFill>
              <a:latin typeface="Arial"/>
              <a:cs typeface="+mn-cs"/>
            </a:endParaRPr>
          </a:p>
        </p:txBody>
      </p:sp>
      <p:sp>
        <p:nvSpPr>
          <p:cNvPr id="772" name="771 CuadroTexto"/>
          <p:cNvSpPr txBox="1"/>
          <p:nvPr/>
        </p:nvSpPr>
        <p:spPr>
          <a:xfrm>
            <a:off x="7956376" y="2996954"/>
            <a:ext cx="1080120" cy="280742"/>
          </a:xfrm>
          <a:prstGeom prst="rect">
            <a:avLst/>
          </a:prstGeom>
          <a:solidFill>
            <a:schemeClr val="accent2"/>
          </a:solidFill>
        </p:spPr>
        <p:txBody>
          <a:bodyPr wrap="square" lIns="91420" tIns="45711" rIns="91420" bIns="45711" rtlCol="0">
            <a:spAutoFit/>
          </a:bodyPr>
          <a:lstStyle/>
          <a:p>
            <a:pPr algn="ctr" defTabSz="914206"/>
            <a:r>
              <a:rPr lang="es-ES" sz="1200" b="1" dirty="0" smtClean="0">
                <a:solidFill>
                  <a:srgbClr val="FFFFFF"/>
                </a:solidFill>
                <a:latin typeface="Arial"/>
                <a:cs typeface="+mn-cs"/>
              </a:rPr>
              <a:t>Asia</a:t>
            </a:r>
            <a:endParaRPr lang="es-ES" sz="1200" b="1" dirty="0">
              <a:solidFill>
                <a:srgbClr val="FFFFFF"/>
              </a:solidFill>
              <a:latin typeface="Arial"/>
              <a:cs typeface="+mn-cs"/>
            </a:endParaRPr>
          </a:p>
        </p:txBody>
      </p:sp>
      <p:sp>
        <p:nvSpPr>
          <p:cNvPr id="774" name="773 CuadroTexto"/>
          <p:cNvSpPr txBox="1"/>
          <p:nvPr/>
        </p:nvSpPr>
        <p:spPr>
          <a:xfrm>
            <a:off x="4940425" y="1268761"/>
            <a:ext cx="1863824" cy="280742"/>
          </a:xfrm>
          <a:prstGeom prst="rect">
            <a:avLst/>
          </a:prstGeom>
          <a:noFill/>
        </p:spPr>
        <p:txBody>
          <a:bodyPr wrap="square" lIns="91420" tIns="45711" rIns="91420" bIns="45711" rtlCol="0">
            <a:spAutoFit/>
          </a:bodyPr>
          <a:lstStyle/>
          <a:p>
            <a:pPr defTabSz="914206"/>
            <a:r>
              <a:rPr lang="es-ES" sz="1200" b="1" dirty="0" smtClean="0">
                <a:solidFill>
                  <a:srgbClr val="000000"/>
                </a:solidFill>
                <a:latin typeface="Arial"/>
                <a:cs typeface="+mn-cs"/>
              </a:rPr>
              <a:t>Europa</a:t>
            </a:r>
            <a:endParaRPr lang="es-ES" sz="1200" b="1" dirty="0">
              <a:solidFill>
                <a:srgbClr val="000000"/>
              </a:solidFill>
              <a:latin typeface="Arial"/>
              <a:cs typeface="+mn-cs"/>
            </a:endParaRPr>
          </a:p>
        </p:txBody>
      </p:sp>
      <p:sp>
        <p:nvSpPr>
          <p:cNvPr id="776" name="1 Título"/>
          <p:cNvSpPr txBox="1">
            <a:spLocks/>
          </p:cNvSpPr>
          <p:nvPr/>
        </p:nvSpPr>
        <p:spPr bwMode="auto">
          <a:xfrm>
            <a:off x="323530" y="943580"/>
            <a:ext cx="7673184" cy="314028"/>
          </a:xfrm>
          <a:prstGeom prst="rect">
            <a:avLst/>
          </a:prstGeom>
          <a:solidFill>
            <a:srgbClr val="002960">
              <a:lumMod val="25000"/>
              <a:lumOff val="75000"/>
            </a:srgbClr>
          </a:solidFill>
          <a:ln w="9525">
            <a:noFill/>
            <a:miter lim="800000"/>
            <a:headEnd/>
            <a:tailEnd/>
          </a:ln>
        </p:spPr>
        <p:txBody>
          <a:bodyPr vert="horz" wrap="square" lIns="0" tIns="0" rIns="0" bIns="0" numCol="1" anchor="t" anchorCtr="0" compatLnSpc="1">
            <a:prstTxWarp prst="textNoShape">
              <a:avLst/>
            </a:prstTxWarp>
            <a:spAutoFit/>
          </a:bodyPr>
          <a:lstStyle/>
          <a:p>
            <a:pPr defTabSz="895160" eaLnBrk="0" hangingPunct="0">
              <a:defRPr/>
            </a:pPr>
            <a:r>
              <a:rPr lang="es-CO" sz="2000" b="1" kern="0" dirty="0" smtClean="0">
                <a:solidFill>
                  <a:srgbClr val="002960"/>
                </a:solidFill>
                <a:latin typeface="Arial"/>
                <a:cs typeface="+mn-cs"/>
              </a:rPr>
              <a:t>4. Y ahora estamos iniciando la entrada al Asia</a:t>
            </a:r>
            <a:endParaRPr lang="es-ES" sz="2000" b="1" kern="0" dirty="0">
              <a:solidFill>
                <a:srgbClr val="002960"/>
              </a:solidFill>
              <a:latin typeface="Arial"/>
              <a:cs typeface="+mn-cs"/>
            </a:endParaRPr>
          </a:p>
        </p:txBody>
      </p:sp>
      <p:sp>
        <p:nvSpPr>
          <p:cNvPr id="773" name="772 CuadroTexto"/>
          <p:cNvSpPr txBox="1"/>
          <p:nvPr/>
        </p:nvSpPr>
        <p:spPr>
          <a:xfrm>
            <a:off x="539554" y="6510536"/>
            <a:ext cx="2232248" cy="233638"/>
          </a:xfrm>
          <a:prstGeom prst="rect">
            <a:avLst/>
          </a:prstGeom>
          <a:noFill/>
        </p:spPr>
        <p:txBody>
          <a:bodyPr wrap="square" lIns="91420" tIns="45711" rIns="91420" bIns="45711" rtlCol="0">
            <a:spAutoFit/>
          </a:bodyPr>
          <a:lstStyle/>
          <a:p>
            <a:pPr defTabSz="914206"/>
            <a:r>
              <a:rPr lang="es-ES" sz="900" dirty="0" smtClean="0">
                <a:solidFill>
                  <a:srgbClr val="000000"/>
                </a:solidFill>
                <a:latin typeface="Arial"/>
                <a:cs typeface="+mn-cs"/>
              </a:rPr>
              <a:t>Elaborado por OEE-MCIT</a:t>
            </a:r>
            <a:endParaRPr lang="es-ES" sz="900" dirty="0">
              <a:solidFill>
                <a:srgbClr val="000000"/>
              </a:solidFill>
              <a:latin typeface="Arial"/>
              <a:cs typeface="+mn-cs"/>
            </a:endParaRPr>
          </a:p>
        </p:txBody>
      </p:sp>
      <p:sp>
        <p:nvSpPr>
          <p:cNvPr id="775" name="774 Marcador de número de diapositiva"/>
          <p:cNvSpPr>
            <a:spLocks noGrp="1"/>
          </p:cNvSpPr>
          <p:nvPr>
            <p:ph type="sldNum" sz="quarter" idx="10"/>
          </p:nvPr>
        </p:nvSpPr>
        <p:spPr/>
        <p:txBody>
          <a:bodyPr/>
          <a:lstStyle/>
          <a:p>
            <a:pPr>
              <a:defRPr/>
            </a:pPr>
            <a:fld id="{8726A013-0993-4633-822B-C6833D0DC4F9}" type="slidenum">
              <a:rPr lang="es-ES_tradnl" smtClean="0"/>
              <a:pPr>
                <a:defRPr/>
              </a:pPr>
              <a:t>37</a:t>
            </a:fld>
            <a:r>
              <a:rPr lang="es-ES_tradnl" smtClean="0"/>
              <a:t> </a:t>
            </a:r>
            <a:endParaRPr lang="es-ES_tradnl"/>
          </a:p>
        </p:txBody>
      </p:sp>
      <p:pic>
        <p:nvPicPr>
          <p:cNvPr id="777" name="Picture 1327"/>
          <p:cNvPicPr>
            <a:picLocks noChangeAspect="1" noChangeArrowheads="1"/>
          </p:cNvPicPr>
          <p:nvPr/>
        </p:nvPicPr>
        <p:blipFill>
          <a:blip r:embed="rId4" cstate="print"/>
          <a:srcRect/>
          <a:stretch>
            <a:fillRect/>
          </a:stretch>
        </p:blipFill>
        <p:spPr bwMode="auto">
          <a:xfrm>
            <a:off x="8345434" y="15"/>
            <a:ext cx="798581" cy="910429"/>
          </a:xfrm>
          <a:prstGeom prst="rect">
            <a:avLst/>
          </a:prstGeom>
          <a:noFill/>
          <a:ln w="9525">
            <a:noFill/>
            <a:miter lim="800000"/>
            <a:headEnd/>
            <a:tailEnd/>
          </a:ln>
        </p:spPr>
      </p:pic>
      <p:sp>
        <p:nvSpPr>
          <p:cNvPr id="778" name="1 Título"/>
          <p:cNvSpPr txBox="1">
            <a:spLocks/>
          </p:cNvSpPr>
          <p:nvPr/>
        </p:nvSpPr>
        <p:spPr bwMode="auto">
          <a:xfrm>
            <a:off x="323530" y="585881"/>
            <a:ext cx="7673184" cy="31402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895160" eaLnBrk="0" hangingPunct="0">
              <a:defRPr/>
            </a:pPr>
            <a:r>
              <a:rPr lang="es-ES" sz="2000" b="1" i="1" kern="0" dirty="0" smtClean="0">
                <a:solidFill>
                  <a:srgbClr val="002960"/>
                </a:solidFill>
                <a:latin typeface="Arial"/>
                <a:cs typeface="+mn-cs"/>
              </a:rPr>
              <a:t>iv. Desarrollo gradual de la estrategia de internacionalización</a:t>
            </a:r>
          </a:p>
        </p:txBody>
      </p:sp>
      <p:sp>
        <p:nvSpPr>
          <p:cNvPr id="779" name="Rectangle 4"/>
          <p:cNvSpPr txBox="1">
            <a:spLocks noChangeArrowheads="1"/>
          </p:cNvSpPr>
          <p:nvPr>
            <p:custDataLst>
              <p:tags r:id="rId1"/>
            </p:custDataLst>
          </p:nvPr>
        </p:nvSpPr>
        <p:spPr>
          <a:xfrm>
            <a:off x="237068" y="131607"/>
            <a:ext cx="8103116" cy="565490"/>
          </a:xfrm>
          <a:prstGeom prst="rect">
            <a:avLst/>
          </a:prstGeom>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 sz="2000" dirty="0" smtClean="0"/>
              <a:t>d. Iniciativas para lograr la meta</a:t>
            </a:r>
          </a:p>
        </p:txBody>
      </p:sp>
    </p:spTree>
    <p:extLst>
      <p:ext uri="{BB962C8B-B14F-4D97-AF65-F5344CB8AC3E}">
        <p14:creationId xmlns:p14="http://schemas.microsoft.com/office/powerpoint/2010/main" xmlns="" val="218076976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gendaHighlight"/>
          <p:cNvSpPr>
            <a:spLocks noChangeArrowheads="1"/>
          </p:cNvSpPr>
          <p:nvPr/>
        </p:nvSpPr>
        <p:spPr bwMode="auto">
          <a:xfrm>
            <a:off x="2192875" y="4190774"/>
            <a:ext cx="6951125" cy="413710"/>
          </a:xfrm>
          <a:prstGeom prst="rect">
            <a:avLst/>
          </a:prstGeom>
          <a:solidFill>
            <a:srgbClr val="DCF0C6"/>
          </a:solidFill>
          <a:ln w="9525">
            <a:noFill/>
            <a:miter lim="800000"/>
            <a:headEnd/>
            <a:tailEnd/>
          </a:ln>
        </p:spPr>
        <p:txBody>
          <a:bodyPr wrap="none" lIns="93086" tIns="46545" rIns="93086" bIns="46545" anchor="ctr"/>
          <a:lstStyle/>
          <a:p>
            <a:endParaRPr lang="es-ES"/>
          </a:p>
        </p:txBody>
      </p:sp>
      <p:sp>
        <p:nvSpPr>
          <p:cNvPr id="24578" name="2 Marcador de número de diapositiva"/>
          <p:cNvSpPr>
            <a:spLocks noGrp="1"/>
          </p:cNvSpPr>
          <p:nvPr>
            <p:ph type="sldNum" sz="quarter" idx="10"/>
          </p:nvPr>
        </p:nvSpPr>
        <p:spPr/>
        <p:txBody>
          <a:bodyPr/>
          <a:lstStyle/>
          <a:p>
            <a:pPr>
              <a:defRPr/>
            </a:pPr>
            <a:fld id="{97A8ADB0-A4C6-4E08-922A-C21F58519C43}" type="slidenum">
              <a:rPr lang="es-ES_tradnl" smtClean="0"/>
              <a:pPr>
                <a:defRPr/>
              </a:pPr>
              <a:t>38</a:t>
            </a:fld>
            <a:r>
              <a:rPr lang="es-ES_tradnl" smtClean="0"/>
              <a:t> </a:t>
            </a:r>
          </a:p>
        </p:txBody>
      </p:sp>
      <p:sp>
        <p:nvSpPr>
          <p:cNvPr id="24581" name="Rectangle 3"/>
          <p:cNvSpPr>
            <a:spLocks noChangeArrowheads="1"/>
          </p:cNvSpPr>
          <p:nvPr/>
        </p:nvSpPr>
        <p:spPr bwMode="auto">
          <a:xfrm>
            <a:off x="17" y="22"/>
            <a:ext cx="9143983" cy="6857978"/>
          </a:xfrm>
          <a:prstGeom prst="rect">
            <a:avLst/>
          </a:prstGeom>
          <a:noFill/>
          <a:ln w="3175">
            <a:solidFill>
              <a:srgbClr val="000000"/>
            </a:solidFill>
            <a:miter lim="800000"/>
            <a:headEnd/>
            <a:tailEnd/>
          </a:ln>
        </p:spPr>
        <p:txBody>
          <a:bodyPr wrap="none" lIns="91224" tIns="45614" rIns="91224" bIns="45614" anchor="ctr"/>
          <a:lstStyle/>
          <a:p>
            <a:endParaRPr lang="es-ES"/>
          </a:p>
        </p:txBody>
      </p:sp>
      <p:sp>
        <p:nvSpPr>
          <p:cNvPr id="24582" name="AgendaText"/>
          <p:cNvSpPr>
            <a:spLocks noChangeArrowheads="1"/>
          </p:cNvSpPr>
          <p:nvPr/>
        </p:nvSpPr>
        <p:spPr bwMode="auto">
          <a:xfrm>
            <a:off x="2933442" y="2391812"/>
            <a:ext cx="6142570" cy="2215991"/>
          </a:xfrm>
          <a:prstGeom prst="rect">
            <a:avLst/>
          </a:prstGeom>
          <a:noFill/>
          <a:ln w="9525">
            <a:noFill/>
            <a:miter lim="800000"/>
            <a:headEnd/>
            <a:tailEnd/>
          </a:ln>
        </p:spPr>
        <p:txBody>
          <a:bodyPr wrap="square" lIns="0" tIns="0" rIns="0" bIns="0">
            <a:spAutoFit/>
          </a:bodyPr>
          <a:lstStyle/>
          <a:p>
            <a:pPr marL="344484" lvl="1" indent="-342900" defTabSz="893263">
              <a:spcBef>
                <a:spcPct val="100000"/>
              </a:spcBef>
              <a:buClr>
                <a:schemeClr val="tx2"/>
              </a:buClr>
              <a:buSzPct val="125000"/>
              <a:buFont typeface="+mj-lt"/>
              <a:buAutoNum type="alphaLcPeriod"/>
            </a:pPr>
            <a:r>
              <a:rPr lang="es-ES" sz="1600" dirty="0" smtClean="0"/>
              <a:t>¿A qué se le apunta?</a:t>
            </a:r>
          </a:p>
          <a:p>
            <a:pPr marL="344484" lvl="1" indent="-342900" defTabSz="893263">
              <a:spcBef>
                <a:spcPct val="100000"/>
              </a:spcBef>
              <a:buClr>
                <a:schemeClr val="tx2"/>
              </a:buClr>
              <a:buSzPct val="125000"/>
              <a:buFont typeface="+mj-lt"/>
              <a:buAutoNum type="alphaLcPeriod"/>
            </a:pPr>
            <a:r>
              <a:rPr lang="es-ES" sz="1600" dirty="0" smtClean="0"/>
              <a:t>Metodología</a:t>
            </a:r>
          </a:p>
          <a:p>
            <a:pPr marL="344484" lvl="1" indent="-342900" defTabSz="893263">
              <a:spcBef>
                <a:spcPct val="100000"/>
              </a:spcBef>
              <a:buClr>
                <a:schemeClr val="tx2"/>
              </a:buClr>
              <a:buSzPct val="125000"/>
              <a:buFont typeface="+mj-lt"/>
              <a:buAutoNum type="alphaLcPeriod"/>
            </a:pPr>
            <a:r>
              <a:rPr lang="es-ES" sz="1600" dirty="0" smtClean="0"/>
              <a:t>Punto de partida</a:t>
            </a:r>
          </a:p>
          <a:p>
            <a:pPr marL="344484" lvl="1" indent="-342900" defTabSz="893263">
              <a:spcBef>
                <a:spcPct val="100000"/>
              </a:spcBef>
              <a:buClr>
                <a:schemeClr val="tx2"/>
              </a:buClr>
              <a:buSzPct val="125000"/>
              <a:buFont typeface="+mj-lt"/>
              <a:buAutoNum type="alphaLcPeriod"/>
            </a:pPr>
            <a:r>
              <a:rPr lang="es-ES" sz="1600" dirty="0" smtClean="0"/>
              <a:t>Iniciativas para lograr la meta</a:t>
            </a:r>
          </a:p>
          <a:p>
            <a:pPr marL="337341" lvl="1" indent="-335757" defTabSz="893263">
              <a:spcBef>
                <a:spcPct val="100000"/>
              </a:spcBef>
              <a:buClr>
                <a:schemeClr val="tx2"/>
              </a:buClr>
              <a:buSzPct val="125000"/>
              <a:buFont typeface="+mj-lt"/>
              <a:buAutoNum type="alphaLcPeriod"/>
            </a:pPr>
            <a:endParaRPr lang="es-ES" sz="1600" dirty="0" smtClean="0"/>
          </a:p>
        </p:txBody>
      </p:sp>
      <p:sp>
        <p:nvSpPr>
          <p:cNvPr id="24583" name="TitleBottomPlaceholder"/>
          <p:cNvSpPr>
            <a:spLocks noChangeArrowheads="1"/>
          </p:cNvSpPr>
          <p:nvPr/>
        </p:nvSpPr>
        <p:spPr bwMode="auto">
          <a:xfrm>
            <a:off x="0" y="2238374"/>
            <a:ext cx="2193925" cy="4619625"/>
          </a:xfrm>
          <a:prstGeom prst="rect">
            <a:avLst/>
          </a:prstGeom>
          <a:solidFill>
            <a:srgbClr val="0065CC"/>
          </a:solidFill>
          <a:ln w="9525">
            <a:noFill/>
            <a:miter lim="800000"/>
            <a:headEnd/>
            <a:tailEnd/>
          </a:ln>
        </p:spPr>
        <p:txBody>
          <a:bodyPr wrap="none" lIns="91224" tIns="45614" rIns="91224" bIns="45614" anchor="ctr"/>
          <a:lstStyle/>
          <a:p>
            <a:endParaRPr lang="es-ES"/>
          </a:p>
        </p:txBody>
      </p:sp>
      <p:sp>
        <p:nvSpPr>
          <p:cNvPr id="24584" name="TitleTopPlaceholder"/>
          <p:cNvSpPr>
            <a:spLocks noChangeArrowheads="1"/>
          </p:cNvSpPr>
          <p:nvPr/>
        </p:nvSpPr>
        <p:spPr bwMode="auto">
          <a:xfrm>
            <a:off x="0" y="16"/>
            <a:ext cx="2193925" cy="2238375"/>
          </a:xfrm>
          <a:prstGeom prst="rect">
            <a:avLst/>
          </a:prstGeom>
          <a:solidFill>
            <a:srgbClr val="91AFFF"/>
          </a:solidFill>
          <a:ln w="9525">
            <a:noFill/>
            <a:miter lim="800000"/>
            <a:headEnd/>
            <a:tailEnd/>
          </a:ln>
        </p:spPr>
        <p:txBody>
          <a:bodyPr wrap="none" lIns="91224" tIns="45614" rIns="91224" bIns="45614" anchor="ctr"/>
          <a:lstStyle/>
          <a:p>
            <a:endParaRPr lang="es-ES"/>
          </a:p>
        </p:txBody>
      </p:sp>
      <p:pic>
        <p:nvPicPr>
          <p:cNvPr id="9" name="Picture 1327"/>
          <p:cNvPicPr>
            <a:picLocks noChangeAspect="1" noChangeArrowheads="1"/>
          </p:cNvPicPr>
          <p:nvPr/>
        </p:nvPicPr>
        <p:blipFill>
          <a:blip r:embed="rId4" cstate="print"/>
          <a:srcRect/>
          <a:stretch>
            <a:fillRect/>
          </a:stretch>
        </p:blipFill>
        <p:spPr bwMode="auto">
          <a:xfrm>
            <a:off x="8178822" y="21"/>
            <a:ext cx="782637" cy="892305"/>
          </a:xfrm>
          <a:prstGeom prst="rect">
            <a:avLst/>
          </a:prstGeom>
          <a:noFill/>
          <a:ln w="9525">
            <a:noFill/>
            <a:miter lim="800000"/>
            <a:headEnd/>
            <a:tailEnd/>
          </a:ln>
        </p:spPr>
      </p:pic>
      <p:sp>
        <p:nvSpPr>
          <p:cNvPr id="11" name="Rectangle 2"/>
          <p:cNvSpPr txBox="1">
            <a:spLocks noChangeArrowheads="1"/>
          </p:cNvSpPr>
          <p:nvPr/>
        </p:nvSpPr>
        <p:spPr>
          <a:xfrm>
            <a:off x="2527300" y="661988"/>
            <a:ext cx="6184900" cy="292388"/>
          </a:xfrm>
          <a:prstGeom prst="rect">
            <a:avLst/>
          </a:prstGeom>
        </p:spPr>
        <p:txBody>
          <a:bodyPr lIns="89536" tIns="44767" rIns="89536" bIns="44767"/>
          <a:lstStyle/>
          <a:p>
            <a:pPr marL="0" marR="0" lvl="0" indent="0" algn="l" defTabSz="894495" rtl="0" eaLnBrk="1" fontAlgn="base" latinLnBrk="0" hangingPunct="1">
              <a:lnSpc>
                <a:spcPct val="100000"/>
              </a:lnSpc>
              <a:spcBef>
                <a:spcPct val="0"/>
              </a:spcBef>
              <a:spcAft>
                <a:spcPct val="0"/>
              </a:spcAft>
              <a:buClrTx/>
              <a:buSzTx/>
              <a:buFontTx/>
              <a:buNone/>
              <a:tabLst/>
              <a:defRPr/>
            </a:pPr>
            <a:r>
              <a:rPr kumimoji="0" lang="es-ES_tradnl" sz="1900" b="1" i="0" u="none" strike="noStrike" kern="0" cap="none" spc="0" normalizeH="0" baseline="0" noProof="0" smtClean="0">
                <a:ln>
                  <a:noFill/>
                </a:ln>
                <a:solidFill>
                  <a:schemeClr val="tx2"/>
                </a:solidFill>
                <a:effectLst/>
                <a:uLnTx/>
                <a:uFillTx/>
                <a:latin typeface="+mj-lt"/>
                <a:ea typeface="+mj-ea"/>
                <a:cs typeface="+mj-cs"/>
              </a:rPr>
              <a:t>Contenido</a:t>
            </a:r>
            <a:endParaRPr kumimoji="0" lang="es-ES_tradnl" sz="19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14" name="AgendaText"/>
          <p:cNvSpPr>
            <a:spLocks noChangeArrowheads="1"/>
          </p:cNvSpPr>
          <p:nvPr/>
        </p:nvSpPr>
        <p:spPr bwMode="auto">
          <a:xfrm>
            <a:off x="2631779" y="1843306"/>
            <a:ext cx="6417954" cy="246221"/>
          </a:xfrm>
          <a:prstGeom prst="rect">
            <a:avLst/>
          </a:prstGeom>
          <a:noFill/>
          <a:ln w="9525">
            <a:noFill/>
            <a:miter lim="800000"/>
            <a:headEnd/>
            <a:tailEnd/>
          </a:ln>
        </p:spPr>
        <p:txBody>
          <a:bodyPr wrap="square" lIns="0" tIns="0" rIns="0" bIns="0">
            <a:spAutoFit/>
          </a:bodyPr>
          <a:lstStyle/>
          <a:p>
            <a:pPr marL="337341" lvl="1" indent="-335757" defTabSz="893263">
              <a:spcBef>
                <a:spcPct val="100000"/>
              </a:spcBef>
              <a:buClr>
                <a:schemeClr val="tx2"/>
              </a:buClr>
              <a:buSzPct val="125000"/>
              <a:buFont typeface="+mj-lt"/>
              <a:buAutoNum type="arabicPeriod"/>
            </a:pPr>
            <a:r>
              <a:rPr lang="es-CO" sz="1600" b="1" dirty="0" smtClean="0"/>
              <a:t>¿Triplicar las exportaciones no tradicionales en una década?</a:t>
            </a:r>
          </a:p>
        </p:txBody>
      </p:sp>
      <p:sp>
        <p:nvSpPr>
          <p:cNvPr id="13" name="AgendaText"/>
          <p:cNvSpPr>
            <a:spLocks noChangeArrowheads="1"/>
          </p:cNvSpPr>
          <p:nvPr/>
        </p:nvSpPr>
        <p:spPr bwMode="auto">
          <a:xfrm>
            <a:off x="2643499" y="4288790"/>
            <a:ext cx="6417954" cy="1231106"/>
          </a:xfrm>
          <a:prstGeom prst="rect">
            <a:avLst/>
          </a:prstGeom>
          <a:noFill/>
          <a:ln w="9525">
            <a:noFill/>
            <a:miter lim="800000"/>
            <a:headEnd/>
            <a:tailEnd/>
          </a:ln>
        </p:spPr>
        <p:txBody>
          <a:bodyPr wrap="square" lIns="0" tIns="0" rIns="0" bIns="0">
            <a:spAutoFit/>
          </a:bodyPr>
          <a:lstStyle/>
          <a:p>
            <a:pPr marL="344484" lvl="1" indent="-342900" defTabSz="893263">
              <a:spcBef>
                <a:spcPct val="100000"/>
              </a:spcBef>
              <a:buClr>
                <a:schemeClr val="tx2"/>
              </a:buClr>
              <a:buSzPct val="125000"/>
              <a:buFont typeface="+mj-lt"/>
              <a:buAutoNum type="arabicPeriod" startAt="2"/>
            </a:pPr>
            <a:r>
              <a:rPr lang="es-CO" sz="1600" b="1" dirty="0" smtClean="0"/>
              <a:t>El mundo mira al Oriente</a:t>
            </a:r>
          </a:p>
          <a:p>
            <a:pPr marL="344484" lvl="1" indent="-342900" defTabSz="893263">
              <a:spcBef>
                <a:spcPct val="100000"/>
              </a:spcBef>
              <a:buClr>
                <a:schemeClr val="tx2"/>
              </a:buClr>
              <a:buSzPct val="125000"/>
              <a:buFont typeface="+mj-lt"/>
              <a:buAutoNum type="arabicPeriod" startAt="2"/>
            </a:pPr>
            <a:r>
              <a:rPr lang="es-CO" sz="1600" b="1" dirty="0" smtClean="0"/>
              <a:t>Estrategia de Colombia en Asia</a:t>
            </a:r>
          </a:p>
          <a:p>
            <a:pPr marL="344484" lvl="1" indent="-342900" defTabSz="893263">
              <a:spcBef>
                <a:spcPct val="100000"/>
              </a:spcBef>
              <a:buClr>
                <a:schemeClr val="tx2"/>
              </a:buClr>
              <a:buSzPct val="125000"/>
              <a:buFont typeface="+mj-lt"/>
              <a:buAutoNum type="arabicPeriod" startAt="2"/>
            </a:pPr>
            <a:r>
              <a:rPr lang="es-CO" sz="1600" b="1" dirty="0" smtClean="0"/>
              <a:t>Colombia en APEC</a:t>
            </a:r>
          </a:p>
        </p:txBody>
      </p:sp>
    </p:spTree>
    <p:custDataLst>
      <p:tags r:id="rId1"/>
    </p:custDataLst>
    <p:extLst>
      <p:ext uri="{BB962C8B-B14F-4D97-AF65-F5344CB8AC3E}">
        <p14:creationId xmlns:p14="http://schemas.microsoft.com/office/powerpoint/2010/main" xmlns="" val="46937197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gendaHighlight"/>
          <p:cNvSpPr>
            <a:spLocks noChangeArrowheads="1"/>
          </p:cNvSpPr>
          <p:nvPr/>
        </p:nvSpPr>
        <p:spPr bwMode="auto">
          <a:xfrm>
            <a:off x="2192875" y="2750100"/>
            <a:ext cx="6951125" cy="413710"/>
          </a:xfrm>
          <a:prstGeom prst="rect">
            <a:avLst/>
          </a:prstGeom>
          <a:solidFill>
            <a:srgbClr val="DCF0C6"/>
          </a:solidFill>
          <a:ln w="9525">
            <a:noFill/>
            <a:miter lim="800000"/>
            <a:headEnd/>
            <a:tailEnd/>
          </a:ln>
        </p:spPr>
        <p:txBody>
          <a:bodyPr wrap="none" lIns="93086" tIns="46545" rIns="93086" bIns="46545" anchor="ctr"/>
          <a:lstStyle/>
          <a:p>
            <a:endParaRPr lang="es-ES"/>
          </a:p>
        </p:txBody>
      </p:sp>
      <p:sp>
        <p:nvSpPr>
          <p:cNvPr id="24578" name="2 Marcador de número de diapositiva"/>
          <p:cNvSpPr>
            <a:spLocks noGrp="1"/>
          </p:cNvSpPr>
          <p:nvPr>
            <p:ph type="sldNum" sz="quarter" idx="10"/>
          </p:nvPr>
        </p:nvSpPr>
        <p:spPr/>
        <p:txBody>
          <a:bodyPr/>
          <a:lstStyle/>
          <a:p>
            <a:pPr>
              <a:defRPr/>
            </a:pPr>
            <a:fld id="{97A8ADB0-A4C6-4E08-922A-C21F58519C43}" type="slidenum">
              <a:rPr lang="es-ES_tradnl" smtClean="0"/>
              <a:pPr>
                <a:defRPr/>
              </a:pPr>
              <a:t>3</a:t>
            </a:fld>
            <a:r>
              <a:rPr lang="es-ES_tradnl" smtClean="0"/>
              <a:t> </a:t>
            </a:r>
          </a:p>
        </p:txBody>
      </p:sp>
      <p:sp>
        <p:nvSpPr>
          <p:cNvPr id="24581" name="Rectangle 3"/>
          <p:cNvSpPr>
            <a:spLocks noChangeArrowheads="1"/>
          </p:cNvSpPr>
          <p:nvPr/>
        </p:nvSpPr>
        <p:spPr bwMode="auto">
          <a:xfrm>
            <a:off x="17" y="22"/>
            <a:ext cx="9143983" cy="6857978"/>
          </a:xfrm>
          <a:prstGeom prst="rect">
            <a:avLst/>
          </a:prstGeom>
          <a:noFill/>
          <a:ln w="3175">
            <a:solidFill>
              <a:srgbClr val="000000"/>
            </a:solidFill>
            <a:miter lim="800000"/>
            <a:headEnd/>
            <a:tailEnd/>
          </a:ln>
        </p:spPr>
        <p:txBody>
          <a:bodyPr wrap="none" lIns="91224" tIns="45614" rIns="91224" bIns="45614" anchor="ctr"/>
          <a:lstStyle/>
          <a:p>
            <a:endParaRPr lang="es-ES"/>
          </a:p>
        </p:txBody>
      </p:sp>
      <p:sp>
        <p:nvSpPr>
          <p:cNvPr id="24582" name="AgendaText"/>
          <p:cNvSpPr>
            <a:spLocks noChangeArrowheads="1"/>
          </p:cNvSpPr>
          <p:nvPr/>
        </p:nvSpPr>
        <p:spPr bwMode="auto">
          <a:xfrm>
            <a:off x="2933442" y="2391812"/>
            <a:ext cx="6142570" cy="2215991"/>
          </a:xfrm>
          <a:prstGeom prst="rect">
            <a:avLst/>
          </a:prstGeom>
          <a:noFill/>
          <a:ln w="9525">
            <a:noFill/>
            <a:miter lim="800000"/>
            <a:headEnd/>
            <a:tailEnd/>
          </a:ln>
        </p:spPr>
        <p:txBody>
          <a:bodyPr wrap="square" lIns="0" tIns="0" rIns="0" bIns="0">
            <a:spAutoFit/>
          </a:bodyPr>
          <a:lstStyle/>
          <a:p>
            <a:pPr marL="344484" lvl="1" indent="-342900" defTabSz="893263">
              <a:spcBef>
                <a:spcPct val="100000"/>
              </a:spcBef>
              <a:buClr>
                <a:schemeClr val="tx2"/>
              </a:buClr>
              <a:buSzPct val="125000"/>
              <a:buFont typeface="+mj-lt"/>
              <a:buAutoNum type="alphaLcPeriod"/>
            </a:pPr>
            <a:r>
              <a:rPr lang="es-ES" sz="1600" dirty="0" smtClean="0"/>
              <a:t>¿A qué se le apunta?</a:t>
            </a:r>
          </a:p>
          <a:p>
            <a:pPr marL="344484" lvl="1" indent="-342900" defTabSz="893263">
              <a:spcBef>
                <a:spcPct val="100000"/>
              </a:spcBef>
              <a:buClr>
                <a:schemeClr val="tx2"/>
              </a:buClr>
              <a:buSzPct val="125000"/>
              <a:buFont typeface="+mj-lt"/>
              <a:buAutoNum type="alphaLcPeriod"/>
            </a:pPr>
            <a:r>
              <a:rPr lang="es-ES" sz="1600" b="1" dirty="0" smtClean="0"/>
              <a:t>Metodología</a:t>
            </a:r>
          </a:p>
          <a:p>
            <a:pPr marL="344484" lvl="1" indent="-342900" defTabSz="893263">
              <a:spcBef>
                <a:spcPct val="100000"/>
              </a:spcBef>
              <a:buClr>
                <a:schemeClr val="tx2"/>
              </a:buClr>
              <a:buSzPct val="125000"/>
              <a:buFont typeface="+mj-lt"/>
              <a:buAutoNum type="alphaLcPeriod"/>
            </a:pPr>
            <a:r>
              <a:rPr lang="es-ES" sz="1600" dirty="0" smtClean="0"/>
              <a:t>Punto de partida</a:t>
            </a:r>
          </a:p>
          <a:p>
            <a:pPr marL="344484" lvl="1" indent="-342900" defTabSz="893263">
              <a:spcBef>
                <a:spcPct val="100000"/>
              </a:spcBef>
              <a:buClr>
                <a:schemeClr val="tx2"/>
              </a:buClr>
              <a:buSzPct val="125000"/>
              <a:buFont typeface="+mj-lt"/>
              <a:buAutoNum type="alphaLcPeriod"/>
            </a:pPr>
            <a:r>
              <a:rPr lang="es-ES" sz="1600" dirty="0" smtClean="0"/>
              <a:t>Iniciativas para lograr la meta</a:t>
            </a:r>
          </a:p>
          <a:p>
            <a:pPr marL="337341" lvl="1" indent="-335757" defTabSz="893263">
              <a:spcBef>
                <a:spcPct val="100000"/>
              </a:spcBef>
              <a:buClr>
                <a:schemeClr val="tx2"/>
              </a:buClr>
              <a:buSzPct val="125000"/>
              <a:buFont typeface="+mj-lt"/>
              <a:buAutoNum type="alphaLcPeriod"/>
            </a:pPr>
            <a:endParaRPr lang="es-ES" sz="1600" dirty="0" smtClean="0"/>
          </a:p>
        </p:txBody>
      </p:sp>
      <p:sp>
        <p:nvSpPr>
          <p:cNvPr id="24583" name="TitleBottomPlaceholder"/>
          <p:cNvSpPr>
            <a:spLocks noChangeArrowheads="1"/>
          </p:cNvSpPr>
          <p:nvPr/>
        </p:nvSpPr>
        <p:spPr bwMode="auto">
          <a:xfrm>
            <a:off x="0" y="2238374"/>
            <a:ext cx="2193925" cy="4619625"/>
          </a:xfrm>
          <a:prstGeom prst="rect">
            <a:avLst/>
          </a:prstGeom>
          <a:solidFill>
            <a:srgbClr val="0065CC"/>
          </a:solidFill>
          <a:ln w="9525">
            <a:noFill/>
            <a:miter lim="800000"/>
            <a:headEnd/>
            <a:tailEnd/>
          </a:ln>
        </p:spPr>
        <p:txBody>
          <a:bodyPr wrap="none" lIns="91224" tIns="45614" rIns="91224" bIns="45614" anchor="ctr"/>
          <a:lstStyle/>
          <a:p>
            <a:endParaRPr lang="es-ES"/>
          </a:p>
        </p:txBody>
      </p:sp>
      <p:sp>
        <p:nvSpPr>
          <p:cNvPr id="24584" name="TitleTopPlaceholder"/>
          <p:cNvSpPr>
            <a:spLocks noChangeArrowheads="1"/>
          </p:cNvSpPr>
          <p:nvPr/>
        </p:nvSpPr>
        <p:spPr bwMode="auto">
          <a:xfrm>
            <a:off x="0" y="16"/>
            <a:ext cx="2193925" cy="2238375"/>
          </a:xfrm>
          <a:prstGeom prst="rect">
            <a:avLst/>
          </a:prstGeom>
          <a:solidFill>
            <a:srgbClr val="91AFFF"/>
          </a:solidFill>
          <a:ln w="9525">
            <a:noFill/>
            <a:miter lim="800000"/>
            <a:headEnd/>
            <a:tailEnd/>
          </a:ln>
        </p:spPr>
        <p:txBody>
          <a:bodyPr wrap="none" lIns="91224" tIns="45614" rIns="91224" bIns="45614" anchor="ctr"/>
          <a:lstStyle/>
          <a:p>
            <a:endParaRPr lang="es-ES"/>
          </a:p>
        </p:txBody>
      </p:sp>
      <p:pic>
        <p:nvPicPr>
          <p:cNvPr id="9" name="Picture 1327"/>
          <p:cNvPicPr>
            <a:picLocks noChangeAspect="1" noChangeArrowheads="1"/>
          </p:cNvPicPr>
          <p:nvPr/>
        </p:nvPicPr>
        <p:blipFill>
          <a:blip r:embed="rId4" cstate="print"/>
          <a:srcRect/>
          <a:stretch>
            <a:fillRect/>
          </a:stretch>
        </p:blipFill>
        <p:spPr bwMode="auto">
          <a:xfrm>
            <a:off x="8178822" y="21"/>
            <a:ext cx="782637" cy="892305"/>
          </a:xfrm>
          <a:prstGeom prst="rect">
            <a:avLst/>
          </a:prstGeom>
          <a:noFill/>
          <a:ln w="9525">
            <a:noFill/>
            <a:miter lim="800000"/>
            <a:headEnd/>
            <a:tailEnd/>
          </a:ln>
        </p:spPr>
      </p:pic>
      <p:sp>
        <p:nvSpPr>
          <p:cNvPr id="11" name="Rectangle 2"/>
          <p:cNvSpPr txBox="1">
            <a:spLocks noChangeArrowheads="1"/>
          </p:cNvSpPr>
          <p:nvPr/>
        </p:nvSpPr>
        <p:spPr>
          <a:xfrm>
            <a:off x="2527300" y="661988"/>
            <a:ext cx="6184900" cy="292388"/>
          </a:xfrm>
          <a:prstGeom prst="rect">
            <a:avLst/>
          </a:prstGeom>
        </p:spPr>
        <p:txBody>
          <a:bodyPr lIns="89536" tIns="44767" rIns="89536" bIns="44767"/>
          <a:lstStyle/>
          <a:p>
            <a:pPr marL="0" marR="0" lvl="0" indent="0" algn="l" defTabSz="894495" rtl="0" eaLnBrk="1" fontAlgn="base" latinLnBrk="0" hangingPunct="1">
              <a:lnSpc>
                <a:spcPct val="100000"/>
              </a:lnSpc>
              <a:spcBef>
                <a:spcPct val="0"/>
              </a:spcBef>
              <a:spcAft>
                <a:spcPct val="0"/>
              </a:spcAft>
              <a:buClrTx/>
              <a:buSzTx/>
              <a:buFontTx/>
              <a:buNone/>
              <a:tabLst/>
              <a:defRPr/>
            </a:pPr>
            <a:r>
              <a:rPr kumimoji="0" lang="es-ES_tradnl" sz="1900" b="1" i="0" u="none" strike="noStrike" kern="0" cap="none" spc="0" normalizeH="0" baseline="0" noProof="0" smtClean="0">
                <a:ln>
                  <a:noFill/>
                </a:ln>
                <a:solidFill>
                  <a:schemeClr val="tx2"/>
                </a:solidFill>
                <a:effectLst/>
                <a:uLnTx/>
                <a:uFillTx/>
                <a:latin typeface="+mj-lt"/>
                <a:ea typeface="+mj-ea"/>
                <a:cs typeface="+mj-cs"/>
              </a:rPr>
              <a:t>Contenido</a:t>
            </a:r>
            <a:endParaRPr kumimoji="0" lang="es-ES_tradnl" sz="19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14" name="AgendaText"/>
          <p:cNvSpPr>
            <a:spLocks noChangeArrowheads="1"/>
          </p:cNvSpPr>
          <p:nvPr/>
        </p:nvSpPr>
        <p:spPr bwMode="auto">
          <a:xfrm>
            <a:off x="2631779" y="1843306"/>
            <a:ext cx="6417954" cy="246221"/>
          </a:xfrm>
          <a:prstGeom prst="rect">
            <a:avLst/>
          </a:prstGeom>
          <a:noFill/>
          <a:ln w="9525">
            <a:noFill/>
            <a:miter lim="800000"/>
            <a:headEnd/>
            <a:tailEnd/>
          </a:ln>
        </p:spPr>
        <p:txBody>
          <a:bodyPr wrap="square" lIns="0" tIns="0" rIns="0" bIns="0">
            <a:spAutoFit/>
          </a:bodyPr>
          <a:lstStyle/>
          <a:p>
            <a:pPr marL="337341" lvl="1" indent="-335757" defTabSz="893263">
              <a:spcBef>
                <a:spcPct val="100000"/>
              </a:spcBef>
              <a:buClr>
                <a:schemeClr val="tx2"/>
              </a:buClr>
              <a:buSzPct val="125000"/>
              <a:buFont typeface="+mj-lt"/>
              <a:buAutoNum type="arabicPeriod"/>
            </a:pPr>
            <a:r>
              <a:rPr lang="es-CO" sz="1600" b="1" dirty="0" smtClean="0"/>
              <a:t>¿Triplicar las exportaciones no tradicionales en una década?</a:t>
            </a:r>
          </a:p>
        </p:txBody>
      </p:sp>
      <p:sp>
        <p:nvSpPr>
          <p:cNvPr id="13" name="AgendaText"/>
          <p:cNvSpPr>
            <a:spLocks noChangeArrowheads="1"/>
          </p:cNvSpPr>
          <p:nvPr/>
        </p:nvSpPr>
        <p:spPr bwMode="auto">
          <a:xfrm>
            <a:off x="2643499" y="4288790"/>
            <a:ext cx="6417954" cy="1231106"/>
          </a:xfrm>
          <a:prstGeom prst="rect">
            <a:avLst/>
          </a:prstGeom>
          <a:noFill/>
          <a:ln w="9525">
            <a:noFill/>
            <a:miter lim="800000"/>
            <a:headEnd/>
            <a:tailEnd/>
          </a:ln>
        </p:spPr>
        <p:txBody>
          <a:bodyPr wrap="square" lIns="0" tIns="0" rIns="0" bIns="0">
            <a:spAutoFit/>
          </a:bodyPr>
          <a:lstStyle/>
          <a:p>
            <a:pPr marL="344484" lvl="1" indent="-342900" defTabSz="893263">
              <a:spcBef>
                <a:spcPct val="100000"/>
              </a:spcBef>
              <a:buClr>
                <a:schemeClr val="tx2"/>
              </a:buClr>
              <a:buSzPct val="125000"/>
              <a:buFont typeface="+mj-lt"/>
              <a:buAutoNum type="arabicPeriod" startAt="2"/>
            </a:pPr>
            <a:r>
              <a:rPr lang="es-CO" sz="1600" b="1" dirty="0" smtClean="0"/>
              <a:t>El mundo mira al Oriente</a:t>
            </a:r>
          </a:p>
          <a:p>
            <a:pPr marL="344484" lvl="1" indent="-342900" defTabSz="893263">
              <a:spcBef>
                <a:spcPct val="100000"/>
              </a:spcBef>
              <a:buClr>
                <a:schemeClr val="tx2"/>
              </a:buClr>
              <a:buSzPct val="125000"/>
              <a:buFont typeface="+mj-lt"/>
              <a:buAutoNum type="arabicPeriod" startAt="2"/>
            </a:pPr>
            <a:r>
              <a:rPr lang="es-CO" sz="1600" b="1" dirty="0" smtClean="0"/>
              <a:t>Estrategia de Colombia en Asia</a:t>
            </a:r>
          </a:p>
          <a:p>
            <a:pPr marL="344484" lvl="1" indent="-342900" defTabSz="893263">
              <a:spcBef>
                <a:spcPct val="100000"/>
              </a:spcBef>
              <a:buClr>
                <a:schemeClr val="tx2"/>
              </a:buClr>
              <a:buSzPct val="125000"/>
              <a:buFont typeface="+mj-lt"/>
              <a:buAutoNum type="arabicPeriod" startAt="2"/>
            </a:pPr>
            <a:r>
              <a:rPr lang="es-CO" sz="1600" b="1" dirty="0" smtClean="0"/>
              <a:t>Colombia en APEC</a:t>
            </a:r>
          </a:p>
        </p:txBody>
      </p:sp>
    </p:spTree>
    <p:custDataLst>
      <p:tags r:id="rId1"/>
    </p:custDataLst>
    <p:extLst>
      <p:ext uri="{BB962C8B-B14F-4D97-AF65-F5344CB8AC3E}">
        <p14:creationId xmlns:p14="http://schemas.microsoft.com/office/powerpoint/2010/main" xmlns="" val="198462850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327"/>
          <p:cNvPicPr>
            <a:picLocks noChangeAspect="1" noChangeArrowheads="1"/>
          </p:cNvPicPr>
          <p:nvPr/>
        </p:nvPicPr>
        <p:blipFill>
          <a:blip r:embed="rId51" cstate="print"/>
          <a:srcRect/>
          <a:stretch>
            <a:fillRect/>
          </a:stretch>
        </p:blipFill>
        <p:spPr bwMode="auto">
          <a:xfrm>
            <a:off x="8345436" y="17"/>
            <a:ext cx="798581" cy="910429"/>
          </a:xfrm>
          <a:prstGeom prst="rect">
            <a:avLst/>
          </a:prstGeom>
          <a:noFill/>
          <a:ln w="9525">
            <a:noFill/>
            <a:miter lim="800000"/>
            <a:headEnd/>
            <a:tailEnd/>
          </a:ln>
        </p:spPr>
      </p:pic>
      <p:sp>
        <p:nvSpPr>
          <p:cNvPr id="116" name="115 CuadroTexto"/>
          <p:cNvSpPr txBox="1"/>
          <p:nvPr/>
        </p:nvSpPr>
        <p:spPr>
          <a:xfrm>
            <a:off x="785786" y="362016"/>
            <a:ext cx="7286676" cy="374794"/>
          </a:xfrm>
          <a:prstGeom prst="rect">
            <a:avLst/>
          </a:prstGeom>
          <a:solidFill>
            <a:schemeClr val="accent1">
              <a:lumMod val="90000"/>
            </a:schemeClr>
          </a:solidFill>
        </p:spPr>
        <p:txBody>
          <a:bodyPr wrap="square" lIns="91266" tIns="45633" rIns="91266" bIns="45633" rtlCol="0">
            <a:spAutoFit/>
          </a:bodyPr>
          <a:lstStyle/>
          <a:p>
            <a:pPr algn="ctr"/>
            <a:r>
              <a:rPr lang="es-ES" b="1" dirty="0" smtClean="0">
                <a:solidFill>
                  <a:schemeClr val="tx2"/>
                </a:solidFill>
              </a:rPr>
              <a:t>Asia tiende a recuperar su presencia histórica en el mundo</a:t>
            </a:r>
            <a:endParaRPr lang="es-ES" b="1" dirty="0">
              <a:solidFill>
                <a:schemeClr val="tx2"/>
              </a:solidFill>
            </a:endParaRPr>
          </a:p>
        </p:txBody>
      </p:sp>
      <p:sp>
        <p:nvSpPr>
          <p:cNvPr id="8" name="7 Marcador de número de diapositiva"/>
          <p:cNvSpPr>
            <a:spLocks noGrp="1"/>
          </p:cNvSpPr>
          <p:nvPr>
            <p:ph type="sldNum" sz="quarter" idx="10"/>
          </p:nvPr>
        </p:nvSpPr>
        <p:spPr/>
        <p:txBody>
          <a:bodyPr/>
          <a:lstStyle/>
          <a:p>
            <a:pPr>
              <a:defRPr/>
            </a:pPr>
            <a:fld id="{F4058BF3-13A0-4AEF-9116-D1A6F0F542D6}" type="slidenum">
              <a:rPr lang="es-ES_tradnl" smtClean="0"/>
              <a:pPr>
                <a:defRPr/>
              </a:pPr>
              <a:t>39</a:t>
            </a:fld>
            <a:r>
              <a:rPr lang="es-ES_tradnl" dirty="0" smtClean="0"/>
              <a:t> </a:t>
            </a:r>
            <a:endParaRPr lang="es-ES_tradnl" dirty="0"/>
          </a:p>
        </p:txBody>
      </p:sp>
      <p:graphicFrame>
        <p:nvGraphicFramePr>
          <p:cNvPr id="7" name="Object 3"/>
          <p:cNvGraphicFramePr>
            <a:graphicFrameLocks/>
          </p:cNvGraphicFramePr>
          <p:nvPr>
            <p:custDataLst>
              <p:tags r:id="rId2"/>
            </p:custDataLst>
          </p:nvPr>
        </p:nvGraphicFramePr>
        <p:xfrm>
          <a:off x="4435477" y="2097088"/>
          <a:ext cx="1379538" cy="3490912"/>
        </p:xfrm>
        <a:graphic>
          <a:graphicData uri="http://schemas.openxmlformats.org/presentationml/2006/ole">
            <p:oleObj spid="_x0000_s1306" name="Chart" r:id="rId52" imgW="1381175" imgH="3486192" progId="MSGraph.Chart.8">
              <p:embed followColorScheme="full"/>
            </p:oleObj>
          </a:graphicData>
        </a:graphic>
      </p:graphicFrame>
      <p:graphicFrame>
        <p:nvGraphicFramePr>
          <p:cNvPr id="9" name="Object 5"/>
          <p:cNvGraphicFramePr>
            <a:graphicFrameLocks/>
          </p:cNvGraphicFramePr>
          <p:nvPr>
            <p:custDataLst>
              <p:tags r:id="rId3"/>
            </p:custDataLst>
          </p:nvPr>
        </p:nvGraphicFramePr>
        <p:xfrm>
          <a:off x="6075365" y="2120902"/>
          <a:ext cx="1379537" cy="3433763"/>
        </p:xfrm>
        <a:graphic>
          <a:graphicData uri="http://schemas.openxmlformats.org/presentationml/2006/ole">
            <p:oleObj spid="_x0000_s1307" name="Chart" r:id="rId53" imgW="1381175" imgH="3428966" progId="MSGraph.Chart.8">
              <p:embed followColorScheme="full"/>
            </p:oleObj>
          </a:graphicData>
        </a:graphic>
      </p:graphicFrame>
      <p:graphicFrame>
        <p:nvGraphicFramePr>
          <p:cNvPr id="10" name="Object 6"/>
          <p:cNvGraphicFramePr>
            <a:graphicFrameLocks/>
          </p:cNvGraphicFramePr>
          <p:nvPr>
            <p:custDataLst>
              <p:tags r:id="rId4"/>
            </p:custDataLst>
          </p:nvPr>
        </p:nvGraphicFramePr>
        <p:xfrm>
          <a:off x="298452" y="2097088"/>
          <a:ext cx="3279775" cy="3490912"/>
        </p:xfrm>
        <a:graphic>
          <a:graphicData uri="http://schemas.openxmlformats.org/presentationml/2006/ole">
            <p:oleObj spid="_x0000_s1308" name="Chart" r:id="rId54" imgW="3276507" imgH="3486192" progId="MSGraph.Chart.8">
              <p:embed followColorScheme="full"/>
            </p:oleObj>
          </a:graphicData>
        </a:graphic>
      </p:graphicFrame>
      <p:sp>
        <p:nvSpPr>
          <p:cNvPr id="12" name="Rectangle 9"/>
          <p:cNvSpPr>
            <a:spLocks noChangeArrowheads="1"/>
          </p:cNvSpPr>
          <p:nvPr>
            <p:custDataLst>
              <p:tags r:id="rId5"/>
            </p:custDataLst>
          </p:nvPr>
        </p:nvSpPr>
        <p:spPr bwMode="gray">
          <a:xfrm>
            <a:off x="53977" y="2124075"/>
            <a:ext cx="295275" cy="192088"/>
          </a:xfrm>
          <a:prstGeom prst="rect">
            <a:avLst/>
          </a:prstGeom>
          <a:noFill/>
          <a:ln w="9525">
            <a:noFill/>
            <a:miter lim="800000"/>
            <a:headEnd/>
            <a:tailEnd/>
          </a:ln>
        </p:spPr>
        <p:txBody>
          <a:bodyPr wrap="none" lIns="0" tIns="0" rIns="0" bIns="0" anchor="ctr"/>
          <a:lstStyle/>
          <a:p>
            <a:pPr algn="r" defTabSz="895160">
              <a:lnSpc>
                <a:spcPct val="90000"/>
              </a:lnSpc>
              <a:buClr>
                <a:schemeClr val="tx2"/>
              </a:buClr>
            </a:pPr>
            <a:fld id="{1C9A9F19-9325-421A-818A-CE24659745AB}" type="datetime'1''''0''''''''''''''''''''0'''''''''''''''''''''''''''">
              <a:rPr lang="en-US" altLang="ko-KR" sz="1400">
                <a:ea typeface="Gulim" pitchFamily="34" charset="-127"/>
              </a:rPr>
              <a:pPr algn="r" defTabSz="895160">
                <a:lnSpc>
                  <a:spcPct val="90000"/>
                </a:lnSpc>
                <a:buClr>
                  <a:schemeClr val="tx2"/>
                </a:buClr>
              </a:pPr>
              <a:t>100</a:t>
            </a:fld>
            <a:endParaRPr lang="en-US" altLang="ko-KR" sz="1400" dirty="0">
              <a:ea typeface="Gulim" pitchFamily="34" charset="-127"/>
            </a:endParaRPr>
          </a:p>
        </p:txBody>
      </p:sp>
      <p:sp>
        <p:nvSpPr>
          <p:cNvPr id="13" name="Rectangle 13"/>
          <p:cNvSpPr>
            <a:spLocks noChangeArrowheads="1"/>
          </p:cNvSpPr>
          <p:nvPr>
            <p:custDataLst>
              <p:tags r:id="rId6"/>
            </p:custDataLst>
          </p:nvPr>
        </p:nvSpPr>
        <p:spPr bwMode="gray">
          <a:xfrm>
            <a:off x="250827" y="5343525"/>
            <a:ext cx="98425" cy="192088"/>
          </a:xfrm>
          <a:prstGeom prst="rect">
            <a:avLst/>
          </a:prstGeom>
          <a:noFill/>
          <a:ln w="9525">
            <a:noFill/>
            <a:miter lim="800000"/>
            <a:headEnd/>
            <a:tailEnd/>
          </a:ln>
        </p:spPr>
        <p:txBody>
          <a:bodyPr wrap="none" lIns="0" tIns="0" rIns="0" bIns="0" anchor="ctr"/>
          <a:lstStyle/>
          <a:p>
            <a:pPr algn="r" defTabSz="895160">
              <a:lnSpc>
                <a:spcPct val="90000"/>
              </a:lnSpc>
              <a:buClr>
                <a:schemeClr val="tx2"/>
              </a:buClr>
            </a:pPr>
            <a:fld id="{8DEE417D-FDB7-4294-BECF-5D83539093D2}" type="datetime'''''''''0'''''''''''''''''''''''">
              <a:rPr lang="en-US" altLang="ko-KR" sz="1400">
                <a:ea typeface="Gulim" pitchFamily="34" charset="-127"/>
              </a:rPr>
              <a:pPr algn="r" defTabSz="895160">
                <a:lnSpc>
                  <a:spcPct val="90000"/>
                </a:lnSpc>
                <a:buClr>
                  <a:schemeClr val="tx2"/>
                </a:buClr>
              </a:pPr>
              <a:t>0</a:t>
            </a:fld>
            <a:endParaRPr lang="en-US" altLang="ko-KR" sz="1400" dirty="0">
              <a:ea typeface="Gulim" pitchFamily="34" charset="-127"/>
            </a:endParaRPr>
          </a:p>
        </p:txBody>
      </p:sp>
      <p:sp>
        <p:nvSpPr>
          <p:cNvPr id="14" name="Rectangle 14"/>
          <p:cNvSpPr>
            <a:spLocks noChangeArrowheads="1"/>
          </p:cNvSpPr>
          <p:nvPr>
            <p:custDataLst>
              <p:tags r:id="rId7"/>
            </p:custDataLst>
          </p:nvPr>
        </p:nvSpPr>
        <p:spPr bwMode="gray">
          <a:xfrm>
            <a:off x="3635377" y="4967290"/>
            <a:ext cx="463550" cy="212725"/>
          </a:xfrm>
          <a:prstGeom prst="rect">
            <a:avLst/>
          </a:prstGeom>
          <a:noFill/>
          <a:ln w="9525">
            <a:noFill/>
            <a:miter lim="800000"/>
            <a:headEnd/>
            <a:tailEnd/>
          </a:ln>
        </p:spPr>
        <p:txBody>
          <a:bodyPr wrap="none" lIns="0" tIns="0" rIns="0" bIns="0" anchor="ctr"/>
          <a:lstStyle/>
          <a:p>
            <a:pPr defTabSz="895160">
              <a:buClr>
                <a:schemeClr val="tx2"/>
              </a:buClr>
            </a:pPr>
            <a:fld id="{D07735AB-8A22-4DAE-B203-134E03605EB3}" type="datetime'C''''''''''h''in''''''''''''''''''''''''''a'''''''">
              <a:rPr lang="en-US" altLang="ko-KR" sz="1400">
                <a:ea typeface="Gulim" pitchFamily="34" charset="-127"/>
              </a:rPr>
              <a:pPr defTabSz="895160">
                <a:buClr>
                  <a:schemeClr val="tx2"/>
                </a:buClr>
              </a:pPr>
              <a:t>China</a:t>
            </a:fld>
            <a:endParaRPr lang="en-US" altLang="ko-KR" sz="1400" dirty="0">
              <a:ea typeface="Gulim" pitchFamily="34" charset="-127"/>
            </a:endParaRPr>
          </a:p>
        </p:txBody>
      </p:sp>
      <p:sp>
        <p:nvSpPr>
          <p:cNvPr id="15" name="Rectangle 10"/>
          <p:cNvSpPr>
            <a:spLocks noChangeArrowheads="1"/>
          </p:cNvSpPr>
          <p:nvPr>
            <p:custDataLst>
              <p:tags r:id="rId8"/>
            </p:custDataLst>
          </p:nvPr>
        </p:nvSpPr>
        <p:spPr bwMode="gray">
          <a:xfrm>
            <a:off x="152400" y="2771775"/>
            <a:ext cx="196850" cy="192088"/>
          </a:xfrm>
          <a:prstGeom prst="rect">
            <a:avLst/>
          </a:prstGeom>
          <a:noFill/>
          <a:ln w="9525">
            <a:noFill/>
            <a:miter lim="800000"/>
            <a:headEnd/>
            <a:tailEnd/>
          </a:ln>
        </p:spPr>
        <p:txBody>
          <a:bodyPr wrap="none" lIns="0" tIns="0" rIns="0" bIns="0" anchor="ctr"/>
          <a:lstStyle/>
          <a:p>
            <a:pPr algn="r" defTabSz="895160">
              <a:lnSpc>
                <a:spcPct val="90000"/>
              </a:lnSpc>
              <a:buClr>
                <a:schemeClr val="tx2"/>
              </a:buClr>
            </a:pPr>
            <a:fld id="{7ED822FF-74A6-4520-8E87-97BFD8F5E878}" type="datetime'''''''''''''''''''''''''80'''''''">
              <a:rPr lang="en-US" altLang="ko-KR" sz="1400">
                <a:ea typeface="Gulim" pitchFamily="34" charset="-127"/>
              </a:rPr>
              <a:pPr algn="r" defTabSz="895160">
                <a:lnSpc>
                  <a:spcPct val="90000"/>
                </a:lnSpc>
                <a:buClr>
                  <a:schemeClr val="tx2"/>
                </a:buClr>
              </a:pPr>
              <a:t>80</a:t>
            </a:fld>
            <a:endParaRPr lang="en-US" altLang="ko-KR" sz="1400" dirty="0">
              <a:ea typeface="Gulim" pitchFamily="34" charset="-127"/>
            </a:endParaRPr>
          </a:p>
        </p:txBody>
      </p:sp>
      <p:sp>
        <p:nvSpPr>
          <p:cNvPr id="17" name="Rectangle 11"/>
          <p:cNvSpPr>
            <a:spLocks noChangeArrowheads="1"/>
          </p:cNvSpPr>
          <p:nvPr>
            <p:custDataLst>
              <p:tags r:id="rId9"/>
            </p:custDataLst>
          </p:nvPr>
        </p:nvSpPr>
        <p:spPr bwMode="gray">
          <a:xfrm>
            <a:off x="152400" y="3409950"/>
            <a:ext cx="196850" cy="192088"/>
          </a:xfrm>
          <a:prstGeom prst="rect">
            <a:avLst/>
          </a:prstGeom>
          <a:noFill/>
          <a:ln w="9525">
            <a:noFill/>
            <a:miter lim="800000"/>
            <a:headEnd/>
            <a:tailEnd/>
          </a:ln>
        </p:spPr>
        <p:txBody>
          <a:bodyPr wrap="none" lIns="0" tIns="0" rIns="0" bIns="0" anchor="ctr"/>
          <a:lstStyle/>
          <a:p>
            <a:pPr algn="r" defTabSz="895160">
              <a:lnSpc>
                <a:spcPct val="90000"/>
              </a:lnSpc>
              <a:buClr>
                <a:schemeClr val="tx2"/>
              </a:buClr>
            </a:pPr>
            <a:fld id="{63DCA7C3-A261-4F43-879E-EB6D4D4267D2}" type="datetime'''''''''''''''''''''''''''''''''''''''''6''0'''''''">
              <a:rPr lang="en-US" altLang="ko-KR" sz="1400">
                <a:ea typeface="Gulim" pitchFamily="34" charset="-127"/>
              </a:rPr>
              <a:pPr algn="r" defTabSz="895160">
                <a:lnSpc>
                  <a:spcPct val="90000"/>
                </a:lnSpc>
                <a:buClr>
                  <a:schemeClr val="tx2"/>
                </a:buClr>
              </a:pPr>
              <a:t>60</a:t>
            </a:fld>
            <a:endParaRPr lang="en-US" altLang="ko-KR" sz="1400" dirty="0">
              <a:ea typeface="Gulim" pitchFamily="34" charset="-127"/>
            </a:endParaRPr>
          </a:p>
        </p:txBody>
      </p:sp>
      <p:sp>
        <p:nvSpPr>
          <p:cNvPr id="18" name="Rectangle 12"/>
          <p:cNvSpPr>
            <a:spLocks noChangeArrowheads="1"/>
          </p:cNvSpPr>
          <p:nvPr>
            <p:custDataLst>
              <p:tags r:id="rId10"/>
            </p:custDataLst>
          </p:nvPr>
        </p:nvSpPr>
        <p:spPr bwMode="gray">
          <a:xfrm>
            <a:off x="152400" y="4057650"/>
            <a:ext cx="196850" cy="192088"/>
          </a:xfrm>
          <a:prstGeom prst="rect">
            <a:avLst/>
          </a:prstGeom>
          <a:noFill/>
          <a:ln w="9525">
            <a:noFill/>
            <a:miter lim="800000"/>
            <a:headEnd/>
            <a:tailEnd/>
          </a:ln>
        </p:spPr>
        <p:txBody>
          <a:bodyPr wrap="none" lIns="0" tIns="0" rIns="0" bIns="0" anchor="ctr"/>
          <a:lstStyle/>
          <a:p>
            <a:pPr algn="r" defTabSz="895160">
              <a:lnSpc>
                <a:spcPct val="90000"/>
              </a:lnSpc>
              <a:buClr>
                <a:schemeClr val="tx2"/>
              </a:buClr>
            </a:pPr>
            <a:fld id="{F90E513E-1EF3-4F85-87A4-D7D926BCD247}" type="datetime'''4''''''''''''''''''''''''''''''''''''''0'''''''''''''">
              <a:rPr lang="en-US" altLang="ko-KR" sz="1400">
                <a:ea typeface="Gulim" pitchFamily="34" charset="-127"/>
              </a:rPr>
              <a:pPr algn="r" defTabSz="895160">
                <a:lnSpc>
                  <a:spcPct val="90000"/>
                </a:lnSpc>
                <a:buClr>
                  <a:schemeClr val="tx2"/>
                </a:buClr>
              </a:pPr>
              <a:t>40</a:t>
            </a:fld>
            <a:endParaRPr lang="en-US" altLang="ko-KR" sz="1400" dirty="0">
              <a:ea typeface="Gulim" pitchFamily="34" charset="-127"/>
            </a:endParaRPr>
          </a:p>
        </p:txBody>
      </p:sp>
      <p:sp>
        <p:nvSpPr>
          <p:cNvPr id="19" name="Rectangle 8"/>
          <p:cNvSpPr>
            <a:spLocks noChangeArrowheads="1"/>
          </p:cNvSpPr>
          <p:nvPr>
            <p:custDataLst>
              <p:tags r:id="rId11"/>
            </p:custDataLst>
          </p:nvPr>
        </p:nvSpPr>
        <p:spPr bwMode="gray">
          <a:xfrm>
            <a:off x="152400" y="4695825"/>
            <a:ext cx="196850" cy="192088"/>
          </a:xfrm>
          <a:prstGeom prst="rect">
            <a:avLst/>
          </a:prstGeom>
          <a:noFill/>
          <a:ln w="9525">
            <a:noFill/>
            <a:miter lim="800000"/>
            <a:headEnd/>
            <a:tailEnd/>
          </a:ln>
        </p:spPr>
        <p:txBody>
          <a:bodyPr wrap="none" lIns="0" tIns="0" rIns="0" bIns="0" anchor="ctr"/>
          <a:lstStyle/>
          <a:p>
            <a:pPr algn="r" defTabSz="895160">
              <a:lnSpc>
                <a:spcPct val="90000"/>
              </a:lnSpc>
              <a:buClr>
                <a:schemeClr val="tx2"/>
              </a:buClr>
            </a:pPr>
            <a:fld id="{8AA4DB0A-11A7-4D57-93A5-F5C3162FE52F}" type="datetime'''''''''''''''2''''0'''''''''''''''''''''''''''">
              <a:rPr lang="en-US" altLang="ko-KR" sz="1400">
                <a:ea typeface="Gulim" pitchFamily="34" charset="-127"/>
              </a:rPr>
              <a:pPr algn="r" defTabSz="895160">
                <a:lnSpc>
                  <a:spcPct val="90000"/>
                </a:lnSpc>
                <a:buClr>
                  <a:schemeClr val="tx2"/>
                </a:buClr>
              </a:pPr>
              <a:t>20</a:t>
            </a:fld>
            <a:endParaRPr lang="en-US" altLang="ko-KR" sz="1400" dirty="0">
              <a:ea typeface="Gulim" pitchFamily="34" charset="-127"/>
            </a:endParaRPr>
          </a:p>
        </p:txBody>
      </p:sp>
      <p:sp>
        <p:nvSpPr>
          <p:cNvPr id="20" name="Rectangle 15"/>
          <p:cNvSpPr>
            <a:spLocks noChangeArrowheads="1"/>
          </p:cNvSpPr>
          <p:nvPr>
            <p:custDataLst>
              <p:tags r:id="rId12"/>
            </p:custDataLst>
          </p:nvPr>
        </p:nvSpPr>
        <p:spPr bwMode="gray">
          <a:xfrm>
            <a:off x="1674815" y="5611815"/>
            <a:ext cx="711200" cy="320675"/>
          </a:xfrm>
          <a:prstGeom prst="rect">
            <a:avLst/>
          </a:prstGeom>
          <a:noFill/>
          <a:ln w="9525">
            <a:noFill/>
            <a:miter lim="800000"/>
            <a:headEnd/>
            <a:tailEnd/>
          </a:ln>
        </p:spPr>
        <p:txBody>
          <a:bodyPr wrap="none" lIns="0" tIns="0" rIns="0" bIns="0"/>
          <a:lstStyle/>
          <a:p>
            <a:pPr algn="ctr" defTabSz="895160">
              <a:buClr>
                <a:schemeClr val="tx2"/>
              </a:buClr>
            </a:pPr>
            <a:r>
              <a:rPr lang="en-US" altLang="ko-KR" sz="1400" dirty="0">
                <a:ea typeface="Gulim" pitchFamily="34" charset="-127"/>
              </a:rPr>
              <a:t>500</a:t>
            </a:r>
          </a:p>
        </p:txBody>
      </p:sp>
      <p:sp>
        <p:nvSpPr>
          <p:cNvPr id="21" name="Rectangle 16"/>
          <p:cNvSpPr>
            <a:spLocks noChangeArrowheads="1"/>
          </p:cNvSpPr>
          <p:nvPr>
            <p:custDataLst>
              <p:tags r:id="rId13"/>
            </p:custDataLst>
          </p:nvPr>
        </p:nvSpPr>
        <p:spPr bwMode="gray">
          <a:xfrm>
            <a:off x="3092450" y="5611815"/>
            <a:ext cx="711200" cy="320675"/>
          </a:xfrm>
          <a:prstGeom prst="rect">
            <a:avLst/>
          </a:prstGeom>
          <a:noFill/>
          <a:ln w="9525">
            <a:noFill/>
            <a:miter lim="800000"/>
            <a:headEnd/>
            <a:tailEnd/>
          </a:ln>
        </p:spPr>
        <p:txBody>
          <a:bodyPr wrap="none" lIns="0" tIns="0" rIns="0" bIns="0"/>
          <a:lstStyle/>
          <a:p>
            <a:pPr algn="ctr" defTabSz="895160">
              <a:buClr>
                <a:schemeClr val="tx2"/>
              </a:buClr>
            </a:pPr>
            <a:r>
              <a:rPr lang="en-US" altLang="ko-KR" sz="1400" dirty="0">
                <a:ea typeface="Gulim" pitchFamily="34" charset="-127"/>
              </a:rPr>
              <a:t>1000</a:t>
            </a:r>
          </a:p>
        </p:txBody>
      </p:sp>
      <p:sp>
        <p:nvSpPr>
          <p:cNvPr id="22" name="Rectangle 17"/>
          <p:cNvSpPr>
            <a:spLocks noChangeArrowheads="1"/>
          </p:cNvSpPr>
          <p:nvPr>
            <p:custDataLst>
              <p:tags r:id="rId14"/>
            </p:custDataLst>
          </p:nvPr>
        </p:nvSpPr>
        <p:spPr bwMode="gray">
          <a:xfrm>
            <a:off x="4243390" y="5611815"/>
            <a:ext cx="711200" cy="320675"/>
          </a:xfrm>
          <a:prstGeom prst="rect">
            <a:avLst/>
          </a:prstGeom>
          <a:noFill/>
          <a:ln w="9525">
            <a:noFill/>
            <a:miter lim="800000"/>
            <a:headEnd/>
            <a:tailEnd/>
          </a:ln>
        </p:spPr>
        <p:txBody>
          <a:bodyPr wrap="none" lIns="0" tIns="0" rIns="0" bIns="0"/>
          <a:lstStyle/>
          <a:p>
            <a:pPr algn="ctr" defTabSz="895160">
              <a:buClr>
                <a:schemeClr val="tx2"/>
              </a:buClr>
            </a:pPr>
            <a:r>
              <a:rPr lang="en-US" altLang="ko-KR" sz="1400" dirty="0">
                <a:ea typeface="Gulim" pitchFamily="34" charset="-127"/>
              </a:rPr>
              <a:t>1500</a:t>
            </a:r>
          </a:p>
        </p:txBody>
      </p:sp>
      <p:sp>
        <p:nvSpPr>
          <p:cNvPr id="23" name="Rectangle 18"/>
          <p:cNvSpPr>
            <a:spLocks noChangeArrowheads="1"/>
          </p:cNvSpPr>
          <p:nvPr>
            <p:custDataLst>
              <p:tags r:id="rId15"/>
            </p:custDataLst>
          </p:nvPr>
        </p:nvSpPr>
        <p:spPr bwMode="gray">
          <a:xfrm>
            <a:off x="5964240" y="5611815"/>
            <a:ext cx="711200" cy="320675"/>
          </a:xfrm>
          <a:prstGeom prst="rect">
            <a:avLst/>
          </a:prstGeom>
          <a:noFill/>
          <a:ln w="9525">
            <a:noFill/>
            <a:miter lim="800000"/>
            <a:headEnd/>
            <a:tailEnd/>
          </a:ln>
        </p:spPr>
        <p:txBody>
          <a:bodyPr lIns="0" tIns="0" rIns="0" bIns="0"/>
          <a:lstStyle/>
          <a:p>
            <a:pPr algn="ctr" defTabSz="895160">
              <a:buClr>
                <a:schemeClr val="tx2"/>
              </a:buClr>
            </a:pPr>
            <a:r>
              <a:rPr lang="en-US" altLang="ko-KR" sz="1400" dirty="0">
                <a:ea typeface="Gulim" pitchFamily="34" charset="-127"/>
              </a:rPr>
              <a:t>2000</a:t>
            </a:r>
          </a:p>
        </p:txBody>
      </p:sp>
      <p:sp>
        <p:nvSpPr>
          <p:cNvPr id="24" name="Line 19"/>
          <p:cNvSpPr>
            <a:spLocks noChangeShapeType="1"/>
          </p:cNvSpPr>
          <p:nvPr>
            <p:custDataLst>
              <p:tags r:id="rId16"/>
            </p:custDataLst>
          </p:nvPr>
        </p:nvSpPr>
        <p:spPr bwMode="gray">
          <a:xfrm>
            <a:off x="2033588" y="2197100"/>
            <a:ext cx="0" cy="3452813"/>
          </a:xfrm>
          <a:prstGeom prst="line">
            <a:avLst/>
          </a:prstGeom>
          <a:noFill/>
          <a:ln w="50800">
            <a:solidFill>
              <a:schemeClr val="bg1"/>
            </a:solidFill>
            <a:round/>
            <a:headEnd/>
            <a:tailEnd/>
          </a:ln>
        </p:spPr>
        <p:txBody>
          <a:bodyPr lIns="0" tIns="0" rIns="0" bIns="0"/>
          <a:lstStyle/>
          <a:p>
            <a:endParaRPr lang="es-ES"/>
          </a:p>
        </p:txBody>
      </p:sp>
      <p:graphicFrame>
        <p:nvGraphicFramePr>
          <p:cNvPr id="25" name="Object 7"/>
          <p:cNvGraphicFramePr>
            <a:graphicFrameLocks/>
          </p:cNvGraphicFramePr>
          <p:nvPr>
            <p:custDataLst>
              <p:tags r:id="rId17"/>
            </p:custDataLst>
          </p:nvPr>
        </p:nvGraphicFramePr>
        <p:xfrm>
          <a:off x="3316290" y="2097088"/>
          <a:ext cx="1381125" cy="3490912"/>
        </p:xfrm>
        <a:graphic>
          <a:graphicData uri="http://schemas.openxmlformats.org/presentationml/2006/ole">
            <p:oleObj spid="_x0000_s1309" name="Chart" r:id="rId55" imgW="1381175" imgH="3486192" progId="MSGraph.Chart.8">
              <p:embed followColorScheme="full"/>
            </p:oleObj>
          </a:graphicData>
        </a:graphic>
      </p:graphicFrame>
      <p:sp>
        <p:nvSpPr>
          <p:cNvPr id="26" name="Line 21"/>
          <p:cNvSpPr>
            <a:spLocks noChangeShapeType="1"/>
          </p:cNvSpPr>
          <p:nvPr>
            <p:custDataLst>
              <p:tags r:id="rId18"/>
            </p:custDataLst>
          </p:nvPr>
        </p:nvSpPr>
        <p:spPr bwMode="gray">
          <a:xfrm>
            <a:off x="3492500" y="2197100"/>
            <a:ext cx="0" cy="3452813"/>
          </a:xfrm>
          <a:prstGeom prst="line">
            <a:avLst/>
          </a:prstGeom>
          <a:noFill/>
          <a:ln w="50800">
            <a:solidFill>
              <a:schemeClr val="bg1"/>
            </a:solidFill>
            <a:round/>
            <a:headEnd/>
            <a:tailEnd/>
          </a:ln>
        </p:spPr>
        <p:txBody>
          <a:bodyPr lIns="0" tIns="0" rIns="0" bIns="0"/>
          <a:lstStyle/>
          <a:p>
            <a:endParaRPr lang="es-ES"/>
          </a:p>
        </p:txBody>
      </p:sp>
      <p:sp>
        <p:nvSpPr>
          <p:cNvPr id="27" name="Line 22"/>
          <p:cNvSpPr>
            <a:spLocks noChangeShapeType="1"/>
          </p:cNvSpPr>
          <p:nvPr>
            <p:custDataLst>
              <p:tags r:id="rId19"/>
            </p:custDataLst>
          </p:nvPr>
        </p:nvSpPr>
        <p:spPr bwMode="gray">
          <a:xfrm>
            <a:off x="4624388" y="2197100"/>
            <a:ext cx="0" cy="3352800"/>
          </a:xfrm>
          <a:prstGeom prst="line">
            <a:avLst/>
          </a:prstGeom>
          <a:noFill/>
          <a:ln w="50800">
            <a:solidFill>
              <a:schemeClr val="bg1"/>
            </a:solidFill>
            <a:round/>
            <a:headEnd/>
            <a:tailEnd/>
          </a:ln>
        </p:spPr>
        <p:txBody>
          <a:bodyPr lIns="0" tIns="0" rIns="0" bIns="0"/>
          <a:lstStyle/>
          <a:p>
            <a:endParaRPr lang="es-ES"/>
          </a:p>
        </p:txBody>
      </p:sp>
      <p:sp>
        <p:nvSpPr>
          <p:cNvPr id="28" name="Line 23"/>
          <p:cNvSpPr>
            <a:spLocks noChangeShapeType="1"/>
          </p:cNvSpPr>
          <p:nvPr>
            <p:custDataLst>
              <p:tags r:id="rId20"/>
            </p:custDataLst>
          </p:nvPr>
        </p:nvSpPr>
        <p:spPr bwMode="gray">
          <a:xfrm>
            <a:off x="5481638" y="2197102"/>
            <a:ext cx="0" cy="3552825"/>
          </a:xfrm>
          <a:prstGeom prst="line">
            <a:avLst/>
          </a:prstGeom>
          <a:noFill/>
          <a:ln w="50800">
            <a:solidFill>
              <a:schemeClr val="bg1"/>
            </a:solidFill>
            <a:round/>
            <a:headEnd/>
            <a:tailEnd/>
          </a:ln>
        </p:spPr>
        <p:txBody>
          <a:bodyPr lIns="0" tIns="0" rIns="0" bIns="0"/>
          <a:lstStyle/>
          <a:p>
            <a:endParaRPr lang="es-ES"/>
          </a:p>
        </p:txBody>
      </p:sp>
      <p:graphicFrame>
        <p:nvGraphicFramePr>
          <p:cNvPr id="29" name="Object 8"/>
          <p:cNvGraphicFramePr>
            <a:graphicFrameLocks/>
          </p:cNvGraphicFramePr>
          <p:nvPr>
            <p:custDataLst>
              <p:tags r:id="rId21"/>
            </p:custDataLst>
          </p:nvPr>
        </p:nvGraphicFramePr>
        <p:xfrm>
          <a:off x="6511925" y="2124075"/>
          <a:ext cx="1379538" cy="3430588"/>
        </p:xfrm>
        <a:graphic>
          <a:graphicData uri="http://schemas.openxmlformats.org/presentationml/2006/ole">
            <p:oleObj spid="_x0000_s1310" name="Chart" r:id="rId56" imgW="1381175" imgH="3428966" progId="MSGraph.Chart.8">
              <p:embed followColorScheme="full"/>
            </p:oleObj>
          </a:graphicData>
        </a:graphic>
      </p:graphicFrame>
      <p:sp>
        <p:nvSpPr>
          <p:cNvPr id="30" name="Rectangle 25"/>
          <p:cNvSpPr>
            <a:spLocks noChangeArrowheads="1"/>
          </p:cNvSpPr>
          <p:nvPr>
            <p:custDataLst>
              <p:tags r:id="rId22"/>
            </p:custDataLst>
          </p:nvPr>
        </p:nvSpPr>
        <p:spPr bwMode="gray">
          <a:xfrm>
            <a:off x="6416676" y="5611815"/>
            <a:ext cx="711200" cy="320675"/>
          </a:xfrm>
          <a:prstGeom prst="rect">
            <a:avLst/>
          </a:prstGeom>
          <a:noFill/>
          <a:ln w="9525">
            <a:noFill/>
            <a:miter lim="800000"/>
            <a:headEnd/>
            <a:tailEnd/>
          </a:ln>
        </p:spPr>
        <p:txBody>
          <a:bodyPr lIns="0" tIns="0" rIns="0" bIns="0"/>
          <a:lstStyle/>
          <a:p>
            <a:pPr algn="ctr" defTabSz="895160">
              <a:buClr>
                <a:schemeClr val="tx2"/>
              </a:buClr>
            </a:pPr>
            <a:r>
              <a:rPr lang="en-US" altLang="ko-KR" sz="1400" dirty="0">
                <a:ea typeface="Gulim" pitchFamily="34" charset="-127"/>
              </a:rPr>
              <a:t>2008</a:t>
            </a:r>
          </a:p>
        </p:txBody>
      </p:sp>
      <p:graphicFrame>
        <p:nvGraphicFramePr>
          <p:cNvPr id="31" name="Object 9"/>
          <p:cNvGraphicFramePr>
            <a:graphicFrameLocks/>
          </p:cNvGraphicFramePr>
          <p:nvPr>
            <p:custDataLst>
              <p:tags r:id="rId23"/>
            </p:custDataLst>
          </p:nvPr>
        </p:nvGraphicFramePr>
        <p:xfrm>
          <a:off x="6946902" y="2122490"/>
          <a:ext cx="1379538" cy="3432175"/>
        </p:xfrm>
        <a:graphic>
          <a:graphicData uri="http://schemas.openxmlformats.org/presentationml/2006/ole">
            <p:oleObj spid="_x0000_s1311" name="Chart" r:id="rId57" imgW="1381175" imgH="3428966" progId="MSGraph.Chart.8">
              <p:embed followColorScheme="full"/>
            </p:oleObj>
          </a:graphicData>
        </a:graphic>
      </p:graphicFrame>
      <p:sp>
        <p:nvSpPr>
          <p:cNvPr id="32" name="Rectangle 27"/>
          <p:cNvSpPr>
            <a:spLocks noChangeArrowheads="1"/>
          </p:cNvSpPr>
          <p:nvPr>
            <p:custDataLst>
              <p:tags r:id="rId24"/>
            </p:custDataLst>
          </p:nvPr>
        </p:nvSpPr>
        <p:spPr bwMode="gray">
          <a:xfrm>
            <a:off x="6877050" y="5611815"/>
            <a:ext cx="711200" cy="320675"/>
          </a:xfrm>
          <a:prstGeom prst="rect">
            <a:avLst/>
          </a:prstGeom>
          <a:noFill/>
          <a:ln w="9525">
            <a:noFill/>
            <a:miter lim="800000"/>
            <a:headEnd/>
            <a:tailEnd/>
          </a:ln>
        </p:spPr>
        <p:txBody>
          <a:bodyPr lIns="0" tIns="0" rIns="0" bIns="0"/>
          <a:lstStyle/>
          <a:p>
            <a:pPr algn="ctr" defTabSz="895160">
              <a:buClr>
                <a:schemeClr val="tx2"/>
              </a:buClr>
            </a:pPr>
            <a:r>
              <a:rPr lang="en-US" altLang="ko-KR" sz="1400" dirty="0">
                <a:ea typeface="Gulim" pitchFamily="34" charset="-127"/>
              </a:rPr>
              <a:t>2020</a:t>
            </a:r>
          </a:p>
        </p:txBody>
      </p:sp>
      <p:graphicFrame>
        <p:nvGraphicFramePr>
          <p:cNvPr id="33" name="Object 10"/>
          <p:cNvGraphicFramePr>
            <a:graphicFrameLocks/>
          </p:cNvGraphicFramePr>
          <p:nvPr>
            <p:custDataLst>
              <p:tags r:id="rId25"/>
            </p:custDataLst>
          </p:nvPr>
        </p:nvGraphicFramePr>
        <p:xfrm>
          <a:off x="7408863" y="2120902"/>
          <a:ext cx="1379537" cy="3433763"/>
        </p:xfrm>
        <a:graphic>
          <a:graphicData uri="http://schemas.openxmlformats.org/presentationml/2006/ole">
            <p:oleObj spid="_x0000_s1312" name="Chart" r:id="rId58" imgW="1381175" imgH="3428966" progId="MSGraph.Chart.8">
              <p:embed followColorScheme="full"/>
            </p:oleObj>
          </a:graphicData>
        </a:graphic>
      </p:graphicFrame>
      <p:sp>
        <p:nvSpPr>
          <p:cNvPr id="34" name="Line 54"/>
          <p:cNvSpPr>
            <a:spLocks noChangeShapeType="1"/>
          </p:cNvSpPr>
          <p:nvPr>
            <p:custDataLst>
              <p:tags r:id="rId26"/>
            </p:custDataLst>
          </p:nvPr>
        </p:nvSpPr>
        <p:spPr bwMode="auto">
          <a:xfrm flipH="1" flipV="1">
            <a:off x="7856540" y="4854577"/>
            <a:ext cx="77787" cy="82550"/>
          </a:xfrm>
          <a:prstGeom prst="line">
            <a:avLst/>
          </a:prstGeom>
          <a:noFill/>
          <a:ln w="31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0" tIns="45711" rIns="91420" bIns="45711" anchor="ctr"/>
          <a:lstStyle/>
          <a:p>
            <a:pPr>
              <a:defRPr/>
            </a:pPr>
            <a:endParaRPr lang="es-ES">
              <a:latin typeface="Arial" charset="0"/>
              <a:ea typeface="ＭＳ Ｐゴシック" charset="0"/>
            </a:endParaRPr>
          </a:p>
        </p:txBody>
      </p:sp>
      <p:sp>
        <p:nvSpPr>
          <p:cNvPr id="35" name="Line 30"/>
          <p:cNvSpPr>
            <a:spLocks noChangeShapeType="1"/>
          </p:cNvSpPr>
          <p:nvPr>
            <p:custDataLst>
              <p:tags r:id="rId27"/>
            </p:custDataLst>
          </p:nvPr>
        </p:nvSpPr>
        <p:spPr bwMode="gray">
          <a:xfrm flipH="1">
            <a:off x="7934327" y="4937125"/>
            <a:ext cx="4763" cy="0"/>
          </a:xfrm>
          <a:prstGeom prst="line">
            <a:avLst/>
          </a:prstGeom>
          <a:noFill/>
          <a:ln w="3175">
            <a:solidFill>
              <a:schemeClr val="tx1"/>
            </a:solidFill>
            <a:round/>
            <a:headEnd/>
            <a:tailEnd/>
          </a:ln>
        </p:spPr>
        <p:txBody>
          <a:bodyPr wrap="none" lIns="91420" tIns="45711" rIns="91420" bIns="45711" anchor="ctr"/>
          <a:lstStyle/>
          <a:p>
            <a:endParaRPr lang="es-ES"/>
          </a:p>
        </p:txBody>
      </p:sp>
      <p:sp>
        <p:nvSpPr>
          <p:cNvPr id="36" name="Rectangle 31"/>
          <p:cNvSpPr>
            <a:spLocks noChangeArrowheads="1"/>
          </p:cNvSpPr>
          <p:nvPr>
            <p:custDataLst>
              <p:tags r:id="rId28"/>
            </p:custDataLst>
          </p:nvPr>
        </p:nvSpPr>
        <p:spPr bwMode="gray">
          <a:xfrm>
            <a:off x="7964488" y="5094290"/>
            <a:ext cx="463550" cy="212725"/>
          </a:xfrm>
          <a:prstGeom prst="rect">
            <a:avLst/>
          </a:prstGeom>
          <a:noFill/>
          <a:ln w="9525">
            <a:noFill/>
            <a:miter lim="800000"/>
            <a:headEnd/>
            <a:tailEnd/>
          </a:ln>
        </p:spPr>
        <p:txBody>
          <a:bodyPr wrap="none" lIns="0" tIns="0" rIns="0" bIns="0" anchor="ctr"/>
          <a:lstStyle/>
          <a:p>
            <a:pPr defTabSz="895160">
              <a:buClr>
                <a:schemeClr val="tx2"/>
              </a:buClr>
            </a:pPr>
            <a:fld id="{1A10B158-C954-4AAB-BCE7-1CB69DBCAF2C}" type="datetime'C''''''''''''''''''''''''''''''''''''h''''''i''''''''na'">
              <a:rPr lang="ko-KR" altLang="en-US" sz="1400">
                <a:ea typeface="Gulim" pitchFamily="34" charset="-127"/>
              </a:rPr>
              <a:pPr defTabSz="895160">
                <a:buClr>
                  <a:schemeClr val="tx2"/>
                </a:buClr>
              </a:pPr>
              <a:t>China</a:t>
            </a:fld>
            <a:endParaRPr lang="en-US" altLang="ko-KR" sz="1400" dirty="0">
              <a:ea typeface="Gulim" pitchFamily="34" charset="-127"/>
            </a:endParaRPr>
          </a:p>
        </p:txBody>
      </p:sp>
      <p:sp>
        <p:nvSpPr>
          <p:cNvPr id="37" name="Rectangle 32"/>
          <p:cNvSpPr>
            <a:spLocks noChangeArrowheads="1"/>
          </p:cNvSpPr>
          <p:nvPr>
            <p:custDataLst>
              <p:tags r:id="rId29"/>
            </p:custDataLst>
          </p:nvPr>
        </p:nvSpPr>
        <p:spPr bwMode="gray">
          <a:xfrm>
            <a:off x="7964490" y="4830765"/>
            <a:ext cx="384175" cy="212725"/>
          </a:xfrm>
          <a:prstGeom prst="rect">
            <a:avLst/>
          </a:prstGeom>
          <a:noFill/>
          <a:ln w="9525">
            <a:noFill/>
            <a:miter lim="800000"/>
            <a:headEnd/>
            <a:tailEnd/>
          </a:ln>
        </p:spPr>
        <p:txBody>
          <a:bodyPr wrap="none" lIns="0" tIns="0" rIns="0" bIns="0" anchor="ctr"/>
          <a:lstStyle/>
          <a:p>
            <a:pPr defTabSz="895160">
              <a:buClr>
                <a:schemeClr val="tx2"/>
              </a:buClr>
            </a:pPr>
            <a:fld id="{01E3D1E2-20DD-41AA-B6B2-C85D7C17AFF8}" type="datetime'''''''''''''''''''''''I''''''''''n''''d''i''''''''''a'''">
              <a:rPr lang="ko-KR" altLang="en-US" sz="1400">
                <a:ea typeface="Gulim" pitchFamily="34" charset="-127"/>
              </a:rPr>
              <a:pPr defTabSz="895160">
                <a:buClr>
                  <a:schemeClr val="tx2"/>
                </a:buClr>
              </a:pPr>
              <a:t>India</a:t>
            </a:fld>
            <a:endParaRPr lang="en-US" altLang="ko-KR" sz="1400" dirty="0">
              <a:ea typeface="Gulim" pitchFamily="34" charset="-127"/>
            </a:endParaRPr>
          </a:p>
        </p:txBody>
      </p:sp>
      <p:sp>
        <p:nvSpPr>
          <p:cNvPr id="38" name="Rectangle 33"/>
          <p:cNvSpPr>
            <a:spLocks noChangeArrowheads="1"/>
          </p:cNvSpPr>
          <p:nvPr>
            <p:custDataLst>
              <p:tags r:id="rId30"/>
            </p:custDataLst>
          </p:nvPr>
        </p:nvSpPr>
        <p:spPr bwMode="gray">
          <a:xfrm>
            <a:off x="7964488" y="4567240"/>
            <a:ext cx="482600" cy="212725"/>
          </a:xfrm>
          <a:prstGeom prst="rect">
            <a:avLst/>
          </a:prstGeom>
          <a:noFill/>
          <a:ln w="9525">
            <a:noFill/>
            <a:miter lim="800000"/>
            <a:headEnd/>
            <a:tailEnd/>
          </a:ln>
        </p:spPr>
        <p:txBody>
          <a:bodyPr wrap="none" lIns="0" tIns="0" rIns="0" bIns="0" anchor="ctr"/>
          <a:lstStyle/>
          <a:p>
            <a:pPr defTabSz="895160">
              <a:buClr>
                <a:schemeClr val="tx2"/>
              </a:buClr>
            </a:pPr>
            <a:r>
              <a:rPr lang="es-ES" altLang="ko-KR" sz="1400" dirty="0" smtClean="0">
                <a:ea typeface="Gulim" pitchFamily="34" charset="-127"/>
              </a:rPr>
              <a:t>Japón</a:t>
            </a:r>
            <a:endParaRPr lang="en-US" altLang="ko-KR" sz="1400" dirty="0">
              <a:ea typeface="Gulim" pitchFamily="34" charset="-127"/>
            </a:endParaRPr>
          </a:p>
        </p:txBody>
      </p:sp>
      <p:sp>
        <p:nvSpPr>
          <p:cNvPr id="39" name="Rectangle 34"/>
          <p:cNvSpPr>
            <a:spLocks noChangeArrowheads="1"/>
          </p:cNvSpPr>
          <p:nvPr>
            <p:custDataLst>
              <p:tags r:id="rId31"/>
            </p:custDataLst>
          </p:nvPr>
        </p:nvSpPr>
        <p:spPr bwMode="gray">
          <a:xfrm>
            <a:off x="7964488" y="4303715"/>
            <a:ext cx="1006476" cy="212725"/>
          </a:xfrm>
          <a:prstGeom prst="rect">
            <a:avLst/>
          </a:prstGeom>
          <a:noFill/>
          <a:ln w="9525">
            <a:noFill/>
            <a:miter lim="800000"/>
            <a:headEnd/>
            <a:tailEnd/>
          </a:ln>
        </p:spPr>
        <p:txBody>
          <a:bodyPr wrap="none" lIns="0" tIns="0" rIns="0" bIns="0" anchor="ctr"/>
          <a:lstStyle/>
          <a:p>
            <a:pPr defTabSz="895160">
              <a:buClr>
                <a:schemeClr val="tx2"/>
              </a:buClr>
            </a:pPr>
            <a:r>
              <a:rPr lang="es-ES" altLang="ko-KR" sz="1400" dirty="0" smtClean="0">
                <a:ea typeface="Gulim" pitchFamily="34" charset="-127"/>
              </a:rPr>
              <a:t>Resto de Asia</a:t>
            </a:r>
            <a:endParaRPr lang="en-US" altLang="ko-KR" sz="1400" dirty="0">
              <a:ea typeface="Gulim" pitchFamily="34" charset="-127"/>
            </a:endParaRPr>
          </a:p>
        </p:txBody>
      </p:sp>
      <p:sp>
        <p:nvSpPr>
          <p:cNvPr id="40" name="Rectangle 35"/>
          <p:cNvSpPr>
            <a:spLocks noChangeArrowheads="1"/>
          </p:cNvSpPr>
          <p:nvPr>
            <p:custDataLst>
              <p:tags r:id="rId32"/>
            </p:custDataLst>
          </p:nvPr>
        </p:nvSpPr>
        <p:spPr bwMode="gray">
          <a:xfrm>
            <a:off x="7964490" y="3727450"/>
            <a:ext cx="650875" cy="425450"/>
          </a:xfrm>
          <a:prstGeom prst="rect">
            <a:avLst/>
          </a:prstGeom>
          <a:noFill/>
          <a:ln w="9525">
            <a:noFill/>
            <a:miter lim="800000"/>
            <a:headEnd/>
            <a:tailEnd/>
          </a:ln>
        </p:spPr>
        <p:txBody>
          <a:bodyPr wrap="none" lIns="0" tIns="0" rIns="0" bIns="0" anchor="ctr"/>
          <a:lstStyle/>
          <a:p>
            <a:pPr defTabSz="895160">
              <a:buClr>
                <a:schemeClr val="tx2"/>
              </a:buClr>
            </a:pPr>
            <a:r>
              <a:rPr lang="en-US" altLang="ko-KR" sz="1400" dirty="0" smtClean="0">
                <a:ea typeface="Gulim" pitchFamily="34" charset="-127"/>
              </a:rPr>
              <a:t>Norte</a:t>
            </a:r>
            <a:endParaRPr lang="en-US" altLang="ko-KR" sz="1400" dirty="0">
              <a:ea typeface="Gulim" pitchFamily="34" charset="-127"/>
            </a:endParaRPr>
          </a:p>
          <a:p>
            <a:pPr defTabSz="895160">
              <a:buClr>
                <a:schemeClr val="tx2"/>
              </a:buClr>
            </a:pPr>
            <a:r>
              <a:rPr lang="en-US" altLang="ko-KR" sz="1400" dirty="0" err="1" smtClean="0">
                <a:ea typeface="Gulim" pitchFamily="34" charset="-127"/>
              </a:rPr>
              <a:t>América</a:t>
            </a:r>
            <a:endParaRPr lang="en-US" altLang="ko-KR" sz="1400" dirty="0">
              <a:ea typeface="Gulim" pitchFamily="34" charset="-127"/>
            </a:endParaRPr>
          </a:p>
        </p:txBody>
      </p:sp>
      <p:sp>
        <p:nvSpPr>
          <p:cNvPr id="41" name="Rectangle 36"/>
          <p:cNvSpPr>
            <a:spLocks noChangeArrowheads="1"/>
          </p:cNvSpPr>
          <p:nvPr>
            <p:custDataLst>
              <p:tags r:id="rId33"/>
            </p:custDataLst>
          </p:nvPr>
        </p:nvSpPr>
        <p:spPr bwMode="gray">
          <a:xfrm>
            <a:off x="7964488" y="3005138"/>
            <a:ext cx="571500" cy="212725"/>
          </a:xfrm>
          <a:prstGeom prst="rect">
            <a:avLst/>
          </a:prstGeom>
          <a:noFill/>
          <a:ln w="9525">
            <a:noFill/>
            <a:miter lim="800000"/>
            <a:headEnd/>
            <a:tailEnd/>
          </a:ln>
        </p:spPr>
        <p:txBody>
          <a:bodyPr wrap="none" lIns="0" tIns="0" rIns="0" bIns="0" anchor="ctr"/>
          <a:lstStyle/>
          <a:p>
            <a:pPr defTabSz="895160">
              <a:buClr>
                <a:schemeClr val="tx2"/>
              </a:buClr>
            </a:pPr>
            <a:r>
              <a:rPr lang="en-US" altLang="ko-KR" sz="1400" dirty="0" err="1" smtClean="0">
                <a:ea typeface="Gulim" pitchFamily="34" charset="-127"/>
              </a:rPr>
              <a:t>Europa</a:t>
            </a:r>
            <a:endParaRPr lang="en-US" altLang="ko-KR" sz="1400" dirty="0">
              <a:ea typeface="Gulim" pitchFamily="34" charset="-127"/>
            </a:endParaRPr>
          </a:p>
        </p:txBody>
      </p:sp>
      <p:sp>
        <p:nvSpPr>
          <p:cNvPr id="42" name="Rectangle 37"/>
          <p:cNvSpPr>
            <a:spLocks noChangeArrowheads="1"/>
          </p:cNvSpPr>
          <p:nvPr>
            <p:custDataLst>
              <p:tags r:id="rId34"/>
            </p:custDataLst>
          </p:nvPr>
        </p:nvSpPr>
        <p:spPr bwMode="gray">
          <a:xfrm>
            <a:off x="7964490" y="2260600"/>
            <a:ext cx="611187" cy="425450"/>
          </a:xfrm>
          <a:prstGeom prst="rect">
            <a:avLst/>
          </a:prstGeom>
          <a:noFill/>
          <a:ln w="9525">
            <a:noFill/>
            <a:miter lim="800000"/>
            <a:headEnd/>
            <a:tailEnd/>
          </a:ln>
        </p:spPr>
        <p:txBody>
          <a:bodyPr wrap="none" lIns="0" tIns="0" rIns="0" bIns="0" anchor="ctr"/>
          <a:lstStyle/>
          <a:p>
            <a:pPr defTabSz="895160">
              <a:buClr>
                <a:schemeClr val="tx2"/>
              </a:buClr>
            </a:pPr>
            <a:r>
              <a:rPr lang="en-US" altLang="ko-KR" sz="1400" dirty="0" err="1" smtClean="0">
                <a:ea typeface="Gulim" pitchFamily="34" charset="-127"/>
              </a:rPr>
              <a:t>Resto</a:t>
            </a:r>
            <a:r>
              <a:rPr lang="en-US" altLang="ko-KR" sz="1400" dirty="0" smtClean="0">
                <a:ea typeface="Gulim" pitchFamily="34" charset="-127"/>
              </a:rPr>
              <a:t> del </a:t>
            </a:r>
            <a:endParaRPr lang="en-US" altLang="ko-KR" sz="1400" dirty="0">
              <a:ea typeface="Gulim" pitchFamily="34" charset="-127"/>
            </a:endParaRPr>
          </a:p>
          <a:p>
            <a:pPr defTabSz="895160">
              <a:buClr>
                <a:schemeClr val="tx2"/>
              </a:buClr>
            </a:pPr>
            <a:r>
              <a:rPr lang="en-US" altLang="ko-KR" sz="1400" dirty="0" err="1" smtClean="0">
                <a:ea typeface="Gulim" pitchFamily="34" charset="-127"/>
              </a:rPr>
              <a:t>mundo</a:t>
            </a:r>
            <a:endParaRPr lang="en-US" altLang="ko-KR" sz="1400" dirty="0">
              <a:ea typeface="Gulim" pitchFamily="34" charset="-127"/>
            </a:endParaRPr>
          </a:p>
        </p:txBody>
      </p:sp>
      <p:sp>
        <p:nvSpPr>
          <p:cNvPr id="43" name="Rectangle 38"/>
          <p:cNvSpPr>
            <a:spLocks noChangeArrowheads="1"/>
          </p:cNvSpPr>
          <p:nvPr>
            <p:custDataLst>
              <p:tags r:id="rId35"/>
            </p:custDataLst>
          </p:nvPr>
        </p:nvSpPr>
        <p:spPr bwMode="gray">
          <a:xfrm>
            <a:off x="7335838" y="5611815"/>
            <a:ext cx="711200" cy="320675"/>
          </a:xfrm>
          <a:prstGeom prst="rect">
            <a:avLst/>
          </a:prstGeom>
          <a:noFill/>
          <a:ln w="9525">
            <a:noFill/>
            <a:miter lim="800000"/>
            <a:headEnd/>
            <a:tailEnd/>
          </a:ln>
        </p:spPr>
        <p:txBody>
          <a:bodyPr lIns="0" tIns="0" rIns="0" bIns="0"/>
          <a:lstStyle/>
          <a:p>
            <a:pPr algn="ctr" defTabSz="895160">
              <a:buClr>
                <a:schemeClr val="tx2"/>
              </a:buClr>
            </a:pPr>
            <a:r>
              <a:rPr lang="en-US" altLang="ko-KR" sz="1400" dirty="0">
                <a:ea typeface="-윤고딕130" pitchFamily="18" charset="-127"/>
              </a:rPr>
              <a:t>2030</a:t>
            </a:r>
            <a:endParaRPr lang="ko-KR" altLang="en-US" sz="1400" dirty="0">
              <a:ea typeface="-윤고딕130" pitchFamily="18" charset="-127"/>
            </a:endParaRPr>
          </a:p>
        </p:txBody>
      </p:sp>
      <p:sp>
        <p:nvSpPr>
          <p:cNvPr id="44" name="Rectangle 44"/>
          <p:cNvSpPr>
            <a:spLocks noChangeArrowheads="1"/>
          </p:cNvSpPr>
          <p:nvPr>
            <p:custDataLst>
              <p:tags r:id="rId36"/>
            </p:custDataLst>
          </p:nvPr>
        </p:nvSpPr>
        <p:spPr bwMode="gray">
          <a:xfrm>
            <a:off x="3998913" y="1630908"/>
            <a:ext cx="1144593" cy="376834"/>
          </a:xfrm>
          <a:prstGeom prst="rect">
            <a:avLst/>
          </a:prstGeom>
          <a:noFill/>
          <a:ln w="9525">
            <a:noFill/>
            <a:miter lim="800000"/>
            <a:headEnd/>
            <a:tailEnd/>
          </a:ln>
        </p:spPr>
        <p:txBody>
          <a:bodyPr wrap="square" lIns="0" tIns="0" rIns="0" bIns="0">
            <a:spAutoFit/>
          </a:bodyPr>
          <a:lstStyle/>
          <a:p>
            <a:pPr algn="ctr" eaLnBrk="0" hangingPunct="0"/>
            <a:r>
              <a:rPr lang="en-US" altLang="ko-KR" sz="1200" dirty="0" err="1" smtClean="0">
                <a:ea typeface="Gulim" pitchFamily="34" charset="-127"/>
              </a:rPr>
              <a:t>Descubrimiento</a:t>
            </a:r>
            <a:r>
              <a:rPr lang="en-US" altLang="ko-KR" sz="1200" dirty="0" smtClean="0">
                <a:ea typeface="Gulim" pitchFamily="34" charset="-127"/>
              </a:rPr>
              <a:t> de </a:t>
            </a:r>
            <a:r>
              <a:rPr lang="en-US" altLang="ko-KR" sz="1200" dirty="0" err="1" smtClean="0">
                <a:ea typeface="Gulim" pitchFamily="34" charset="-127"/>
              </a:rPr>
              <a:t>América</a:t>
            </a:r>
            <a:endParaRPr lang="en-US" altLang="ko-KR" sz="1200" dirty="0">
              <a:ea typeface="Gulim" pitchFamily="34" charset="-127"/>
            </a:endParaRPr>
          </a:p>
        </p:txBody>
      </p:sp>
      <p:sp>
        <p:nvSpPr>
          <p:cNvPr id="45" name="Rectangle 45"/>
          <p:cNvSpPr>
            <a:spLocks noChangeArrowheads="1"/>
          </p:cNvSpPr>
          <p:nvPr>
            <p:custDataLst>
              <p:tags r:id="rId37"/>
            </p:custDataLst>
          </p:nvPr>
        </p:nvSpPr>
        <p:spPr bwMode="gray">
          <a:xfrm>
            <a:off x="1477929" y="1569353"/>
            <a:ext cx="1165247" cy="376834"/>
          </a:xfrm>
          <a:prstGeom prst="rect">
            <a:avLst/>
          </a:prstGeom>
          <a:noFill/>
          <a:ln w="9525">
            <a:noFill/>
            <a:miter lim="800000"/>
            <a:headEnd/>
            <a:tailEnd/>
          </a:ln>
        </p:spPr>
        <p:txBody>
          <a:bodyPr wrap="square" lIns="0" tIns="0" rIns="0" bIns="0">
            <a:spAutoFit/>
          </a:bodyPr>
          <a:lstStyle/>
          <a:p>
            <a:pPr algn="ctr" eaLnBrk="0" hangingPunct="0"/>
            <a:r>
              <a:rPr lang="en-US" altLang="ko-KR" sz="1200" dirty="0" err="1" smtClean="0">
                <a:ea typeface="Gulim" pitchFamily="34" charset="-127"/>
              </a:rPr>
              <a:t>Caída</a:t>
            </a:r>
            <a:r>
              <a:rPr lang="en-US" altLang="ko-KR" sz="1200" dirty="0" smtClean="0">
                <a:ea typeface="Gulim" pitchFamily="34" charset="-127"/>
              </a:rPr>
              <a:t> del </a:t>
            </a:r>
            <a:r>
              <a:rPr lang="en-US" altLang="ko-KR" sz="1200" dirty="0" err="1" smtClean="0">
                <a:ea typeface="Gulim" pitchFamily="34" charset="-127"/>
              </a:rPr>
              <a:t>Imperio</a:t>
            </a:r>
            <a:r>
              <a:rPr lang="en-US" altLang="ko-KR" sz="1200" dirty="0" smtClean="0">
                <a:ea typeface="Gulim" pitchFamily="34" charset="-127"/>
              </a:rPr>
              <a:t> Romano</a:t>
            </a:r>
            <a:endParaRPr lang="en-US" altLang="ko-KR" sz="1200" dirty="0">
              <a:ea typeface="Gulim" pitchFamily="34" charset="-127"/>
            </a:endParaRPr>
          </a:p>
        </p:txBody>
      </p:sp>
      <p:sp>
        <p:nvSpPr>
          <p:cNvPr id="46" name="Rectangle 46"/>
          <p:cNvSpPr>
            <a:spLocks noChangeArrowheads="1"/>
          </p:cNvSpPr>
          <p:nvPr>
            <p:custDataLst>
              <p:tags r:id="rId38"/>
            </p:custDataLst>
          </p:nvPr>
        </p:nvSpPr>
        <p:spPr bwMode="gray">
          <a:xfrm>
            <a:off x="5072066" y="1643050"/>
            <a:ext cx="1044575" cy="376834"/>
          </a:xfrm>
          <a:prstGeom prst="rect">
            <a:avLst/>
          </a:prstGeom>
          <a:noFill/>
          <a:ln w="9525">
            <a:noFill/>
            <a:miter lim="800000"/>
            <a:headEnd/>
            <a:tailEnd/>
          </a:ln>
        </p:spPr>
        <p:txBody>
          <a:bodyPr lIns="0" tIns="0" rIns="0" bIns="0">
            <a:spAutoFit/>
          </a:bodyPr>
          <a:lstStyle/>
          <a:p>
            <a:pPr algn="ctr" eaLnBrk="0" hangingPunct="0"/>
            <a:r>
              <a:rPr lang="en-US" altLang="ko-KR" sz="1200" dirty="0" err="1" smtClean="0">
                <a:ea typeface="Gulim" pitchFamily="34" charset="-127"/>
              </a:rPr>
              <a:t>Revolución</a:t>
            </a:r>
            <a:r>
              <a:rPr lang="en-US" altLang="ko-KR" sz="1200" dirty="0" smtClean="0">
                <a:ea typeface="Gulim" pitchFamily="34" charset="-127"/>
              </a:rPr>
              <a:t> industrial</a:t>
            </a:r>
            <a:endParaRPr lang="en-US" altLang="ko-KR" sz="1200" dirty="0">
              <a:ea typeface="Gulim" pitchFamily="34" charset="-127"/>
            </a:endParaRPr>
          </a:p>
        </p:txBody>
      </p:sp>
      <p:sp>
        <p:nvSpPr>
          <p:cNvPr id="47" name="Rectangle 47"/>
          <p:cNvSpPr>
            <a:spLocks noChangeArrowheads="1"/>
          </p:cNvSpPr>
          <p:nvPr>
            <p:custDataLst>
              <p:tags r:id="rId39"/>
            </p:custDataLst>
          </p:nvPr>
        </p:nvSpPr>
        <p:spPr bwMode="gray">
          <a:xfrm>
            <a:off x="2943226" y="1630908"/>
            <a:ext cx="1057270" cy="376834"/>
          </a:xfrm>
          <a:prstGeom prst="rect">
            <a:avLst/>
          </a:prstGeom>
          <a:noFill/>
          <a:ln w="9525">
            <a:noFill/>
            <a:miter lim="800000"/>
            <a:headEnd/>
            <a:tailEnd/>
          </a:ln>
        </p:spPr>
        <p:txBody>
          <a:bodyPr wrap="square" lIns="0" tIns="0" rIns="0" bIns="0">
            <a:spAutoFit/>
          </a:bodyPr>
          <a:lstStyle/>
          <a:p>
            <a:pPr algn="ctr" eaLnBrk="0" hangingPunct="0"/>
            <a:r>
              <a:rPr lang="en-US" altLang="ko-KR" sz="1200" dirty="0" err="1" smtClean="0">
                <a:ea typeface="Gulim" pitchFamily="34" charset="-127"/>
              </a:rPr>
              <a:t>Viajes</a:t>
            </a:r>
            <a:r>
              <a:rPr lang="en-US" altLang="ko-KR" sz="1200" dirty="0" smtClean="0">
                <a:ea typeface="Gulim" pitchFamily="34" charset="-127"/>
              </a:rPr>
              <a:t> de Marco Polo</a:t>
            </a:r>
            <a:endParaRPr lang="en-US" altLang="ko-KR" sz="1200" dirty="0">
              <a:ea typeface="Gulim" pitchFamily="34" charset="-127"/>
            </a:endParaRPr>
          </a:p>
        </p:txBody>
      </p:sp>
      <p:sp>
        <p:nvSpPr>
          <p:cNvPr id="48" name="Rectangle 50"/>
          <p:cNvSpPr>
            <a:spLocks noChangeArrowheads="1"/>
          </p:cNvSpPr>
          <p:nvPr>
            <p:custDataLst>
              <p:tags r:id="rId40"/>
            </p:custDataLst>
          </p:nvPr>
        </p:nvSpPr>
        <p:spPr bwMode="gray">
          <a:xfrm>
            <a:off x="5478463" y="5611815"/>
            <a:ext cx="711200" cy="320675"/>
          </a:xfrm>
          <a:prstGeom prst="rect">
            <a:avLst/>
          </a:prstGeom>
          <a:noFill/>
          <a:ln w="9525">
            <a:noFill/>
            <a:miter lim="800000"/>
            <a:headEnd/>
            <a:tailEnd/>
          </a:ln>
        </p:spPr>
        <p:txBody>
          <a:bodyPr lIns="0" tIns="0" rIns="0" bIns="0"/>
          <a:lstStyle/>
          <a:p>
            <a:pPr algn="ctr" defTabSz="895160">
              <a:buClr>
                <a:schemeClr val="tx2"/>
              </a:buClr>
            </a:pPr>
            <a:r>
              <a:rPr lang="en-US" altLang="ko-KR" sz="1400" dirty="0">
                <a:ea typeface="Gulim" pitchFamily="34" charset="-127"/>
              </a:rPr>
              <a:t>1970</a:t>
            </a:r>
          </a:p>
        </p:txBody>
      </p:sp>
      <p:sp>
        <p:nvSpPr>
          <p:cNvPr id="49" name="Rectangle 51"/>
          <p:cNvSpPr>
            <a:spLocks noChangeArrowheads="1"/>
          </p:cNvSpPr>
          <p:nvPr>
            <p:custDataLst>
              <p:tags r:id="rId41"/>
            </p:custDataLst>
          </p:nvPr>
        </p:nvSpPr>
        <p:spPr bwMode="gray">
          <a:xfrm>
            <a:off x="4992690" y="5611815"/>
            <a:ext cx="711200" cy="320675"/>
          </a:xfrm>
          <a:prstGeom prst="rect">
            <a:avLst/>
          </a:prstGeom>
          <a:noFill/>
          <a:ln w="9525">
            <a:noFill/>
            <a:miter lim="800000"/>
            <a:headEnd/>
            <a:tailEnd/>
          </a:ln>
        </p:spPr>
        <p:txBody>
          <a:bodyPr wrap="none" lIns="0" tIns="0" rIns="0" bIns="0"/>
          <a:lstStyle/>
          <a:p>
            <a:pPr algn="ctr" defTabSz="895160">
              <a:buClr>
                <a:schemeClr val="tx2"/>
              </a:buClr>
            </a:pPr>
            <a:r>
              <a:rPr lang="en-US" altLang="ko-KR" sz="1400" dirty="0">
                <a:ea typeface="Gulim" pitchFamily="34" charset="-127"/>
              </a:rPr>
              <a:t>1800</a:t>
            </a:r>
          </a:p>
        </p:txBody>
      </p:sp>
      <p:graphicFrame>
        <p:nvGraphicFramePr>
          <p:cNvPr id="50" name="Object 4"/>
          <p:cNvGraphicFramePr>
            <a:graphicFrameLocks/>
          </p:cNvGraphicFramePr>
          <p:nvPr>
            <p:custDataLst>
              <p:tags r:id="rId42"/>
            </p:custDataLst>
          </p:nvPr>
        </p:nvGraphicFramePr>
        <p:xfrm>
          <a:off x="5418138" y="2122490"/>
          <a:ext cx="1379537" cy="3432175"/>
        </p:xfrm>
        <a:graphic>
          <a:graphicData uri="http://schemas.openxmlformats.org/presentationml/2006/ole">
            <p:oleObj spid="_x0000_s1313" name="Chart" r:id="rId59" imgW="1381175" imgH="3428966" progId="MSGraph.Chart.8">
              <p:embed followColorScheme="full"/>
            </p:oleObj>
          </a:graphicData>
        </a:graphic>
      </p:graphicFrame>
      <p:sp>
        <p:nvSpPr>
          <p:cNvPr id="51" name="AutoShape 49"/>
          <p:cNvSpPr>
            <a:spLocks noChangeArrowheads="1"/>
          </p:cNvSpPr>
          <p:nvPr>
            <p:custDataLst>
              <p:tags r:id="rId43"/>
            </p:custDataLst>
          </p:nvPr>
        </p:nvSpPr>
        <p:spPr bwMode="gray">
          <a:xfrm flipV="1">
            <a:off x="1955802" y="2122488"/>
            <a:ext cx="142875" cy="123825"/>
          </a:xfrm>
          <a:prstGeom prst="triangle">
            <a:avLst>
              <a:gd name="adj" fmla="val 50000"/>
            </a:avLst>
          </a:prstGeom>
          <a:solidFill>
            <a:schemeClr val="tx2"/>
          </a:solidFill>
          <a:ln w="28575">
            <a:noFill/>
            <a:miter lim="800000"/>
            <a:headEnd/>
            <a:tailEnd/>
          </a:ln>
        </p:spPr>
        <p:txBody>
          <a:bodyPr wrap="none" lIns="91420" tIns="45711" rIns="91420" bIns="45711" anchor="ctr"/>
          <a:lstStyle/>
          <a:p>
            <a:endParaRPr lang="es-ES"/>
          </a:p>
        </p:txBody>
      </p:sp>
      <p:sp>
        <p:nvSpPr>
          <p:cNvPr id="52" name="AutoShape 50"/>
          <p:cNvSpPr>
            <a:spLocks noChangeArrowheads="1"/>
          </p:cNvSpPr>
          <p:nvPr>
            <p:custDataLst>
              <p:tags r:id="rId44"/>
            </p:custDataLst>
          </p:nvPr>
        </p:nvSpPr>
        <p:spPr bwMode="gray">
          <a:xfrm flipV="1">
            <a:off x="3417890" y="2122488"/>
            <a:ext cx="142875" cy="123825"/>
          </a:xfrm>
          <a:prstGeom prst="triangle">
            <a:avLst>
              <a:gd name="adj" fmla="val 50000"/>
            </a:avLst>
          </a:prstGeom>
          <a:solidFill>
            <a:schemeClr val="tx2"/>
          </a:solidFill>
          <a:ln w="28575">
            <a:noFill/>
            <a:miter lim="800000"/>
            <a:headEnd/>
            <a:tailEnd/>
          </a:ln>
        </p:spPr>
        <p:txBody>
          <a:bodyPr wrap="none" lIns="91420" tIns="45711" rIns="91420" bIns="45711" anchor="ctr"/>
          <a:lstStyle/>
          <a:p>
            <a:endParaRPr lang="es-ES"/>
          </a:p>
        </p:txBody>
      </p:sp>
      <p:sp>
        <p:nvSpPr>
          <p:cNvPr id="53" name="AutoShape 51"/>
          <p:cNvSpPr>
            <a:spLocks noChangeArrowheads="1"/>
          </p:cNvSpPr>
          <p:nvPr>
            <p:custDataLst>
              <p:tags r:id="rId45"/>
            </p:custDataLst>
          </p:nvPr>
        </p:nvSpPr>
        <p:spPr bwMode="gray">
          <a:xfrm flipV="1">
            <a:off x="4564063" y="2122488"/>
            <a:ext cx="142875" cy="123825"/>
          </a:xfrm>
          <a:prstGeom prst="triangle">
            <a:avLst>
              <a:gd name="adj" fmla="val 50000"/>
            </a:avLst>
          </a:prstGeom>
          <a:solidFill>
            <a:schemeClr val="tx2"/>
          </a:solidFill>
          <a:ln w="28575">
            <a:noFill/>
            <a:miter lim="800000"/>
            <a:headEnd/>
            <a:tailEnd/>
          </a:ln>
        </p:spPr>
        <p:txBody>
          <a:bodyPr wrap="none" lIns="91420" tIns="45711" rIns="91420" bIns="45711" anchor="ctr"/>
          <a:lstStyle/>
          <a:p>
            <a:endParaRPr lang="es-ES"/>
          </a:p>
        </p:txBody>
      </p:sp>
      <p:sp>
        <p:nvSpPr>
          <p:cNvPr id="54" name="AutoShape 52"/>
          <p:cNvSpPr>
            <a:spLocks noChangeArrowheads="1"/>
          </p:cNvSpPr>
          <p:nvPr>
            <p:custDataLst>
              <p:tags r:id="rId46"/>
            </p:custDataLst>
          </p:nvPr>
        </p:nvSpPr>
        <p:spPr bwMode="gray">
          <a:xfrm flipV="1">
            <a:off x="5411788" y="2122488"/>
            <a:ext cx="142875" cy="123825"/>
          </a:xfrm>
          <a:prstGeom prst="triangle">
            <a:avLst>
              <a:gd name="adj" fmla="val 50000"/>
            </a:avLst>
          </a:prstGeom>
          <a:solidFill>
            <a:schemeClr val="tx2"/>
          </a:solidFill>
          <a:ln w="28575">
            <a:noFill/>
            <a:miter lim="800000"/>
            <a:headEnd/>
            <a:tailEnd/>
          </a:ln>
        </p:spPr>
        <p:txBody>
          <a:bodyPr wrap="none" lIns="91420" tIns="45711" rIns="91420" bIns="45711" anchor="ctr"/>
          <a:lstStyle/>
          <a:p>
            <a:endParaRPr lang="es-ES"/>
          </a:p>
        </p:txBody>
      </p:sp>
      <p:sp>
        <p:nvSpPr>
          <p:cNvPr id="55" name="McK 3. Unit of measure"/>
          <p:cNvSpPr txBox="1">
            <a:spLocks noChangeArrowheads="1"/>
          </p:cNvSpPr>
          <p:nvPr>
            <p:custDataLst>
              <p:tags r:id="rId47"/>
            </p:custDataLst>
          </p:nvPr>
        </p:nvSpPr>
        <p:spPr bwMode="gray">
          <a:xfrm>
            <a:off x="119065" y="939788"/>
            <a:ext cx="3656012" cy="538609"/>
          </a:xfrm>
          <a:prstGeom prst="rect">
            <a:avLst/>
          </a:prstGeom>
          <a:noFill/>
          <a:ln w="9525">
            <a:noFill/>
            <a:miter lim="800000"/>
            <a:headEnd/>
            <a:tailEnd/>
          </a:ln>
        </p:spPr>
        <p:txBody>
          <a:bodyPr lIns="0" tIns="0" rIns="0" bIns="0">
            <a:spAutoFit/>
          </a:bodyPr>
          <a:lstStyle/>
          <a:p>
            <a:pPr defTabSz="895160"/>
            <a:r>
              <a:rPr lang="en-US" altLang="zh-TW" sz="1900" b="1" dirty="0" err="1" smtClean="0">
                <a:solidFill>
                  <a:schemeClr val="tx2"/>
                </a:solidFill>
                <a:latin typeface="+mj-lt"/>
                <a:ea typeface="PMingLiU" pitchFamily="18" charset="-120"/>
              </a:rPr>
              <a:t>Participación</a:t>
            </a:r>
            <a:r>
              <a:rPr lang="en-US" altLang="zh-TW" sz="1900" b="1" dirty="0" smtClean="0">
                <a:solidFill>
                  <a:schemeClr val="tx2"/>
                </a:solidFill>
                <a:latin typeface="+mj-lt"/>
                <a:ea typeface="PMingLiU" pitchFamily="18" charset="-120"/>
              </a:rPr>
              <a:t> en el PIB </a:t>
            </a:r>
            <a:r>
              <a:rPr lang="en-US" altLang="zh-TW" sz="1900" b="1" dirty="0" err="1" smtClean="0">
                <a:solidFill>
                  <a:schemeClr val="tx2"/>
                </a:solidFill>
                <a:latin typeface="+mj-lt"/>
                <a:ea typeface="PMingLiU" pitchFamily="18" charset="-120"/>
              </a:rPr>
              <a:t>mundial</a:t>
            </a:r>
            <a:endParaRPr lang="en-US" altLang="ko-KR" sz="1900" b="1" dirty="0">
              <a:solidFill>
                <a:schemeClr val="tx2"/>
              </a:solidFill>
              <a:latin typeface="+mj-lt"/>
              <a:ea typeface="Gulim" pitchFamily="34" charset="-127"/>
            </a:endParaRPr>
          </a:p>
          <a:p>
            <a:pPr defTabSz="895160"/>
            <a:r>
              <a:rPr lang="en-US" altLang="zh-TW" sz="1600" dirty="0" err="1" smtClean="0">
                <a:solidFill>
                  <a:srgbClr val="808080"/>
                </a:solidFill>
                <a:ea typeface="PMingLiU" pitchFamily="18" charset="-120"/>
              </a:rPr>
              <a:t>Porcentajes</a:t>
            </a:r>
            <a:endParaRPr lang="en-US" altLang="zh-TW" sz="1600" dirty="0">
              <a:solidFill>
                <a:srgbClr val="808080"/>
              </a:solidFill>
              <a:ea typeface="PMingLiU" pitchFamily="18" charset="-120"/>
            </a:endParaRPr>
          </a:p>
        </p:txBody>
      </p:sp>
      <p:sp>
        <p:nvSpPr>
          <p:cNvPr id="56" name="McK 5. Source"/>
          <p:cNvSpPr>
            <a:spLocks noChangeArrowheads="1"/>
          </p:cNvSpPr>
          <p:nvPr>
            <p:custDataLst>
              <p:tags r:id="rId48"/>
            </p:custDataLst>
          </p:nvPr>
        </p:nvSpPr>
        <p:spPr bwMode="gray">
          <a:xfrm>
            <a:off x="119064" y="6359526"/>
            <a:ext cx="7667647" cy="157014"/>
          </a:xfrm>
          <a:prstGeom prst="rect">
            <a:avLst/>
          </a:prstGeom>
          <a:noFill/>
          <a:ln w="9525">
            <a:noFill/>
            <a:miter lim="800000"/>
            <a:headEnd/>
            <a:tailEnd/>
          </a:ln>
        </p:spPr>
        <p:txBody>
          <a:bodyPr wrap="square" lIns="0" tIns="0" rIns="0" bIns="0" anchor="ctr">
            <a:spAutoFit/>
          </a:bodyPr>
          <a:lstStyle/>
          <a:p>
            <a:pPr marL="609470" indent="-609470" defTabSz="895160">
              <a:tabLst>
                <a:tab pos="612646" algn="l"/>
              </a:tabLst>
            </a:pPr>
            <a:r>
              <a:rPr lang="en-US" altLang="ko-KR" sz="1000" dirty="0" err="1" smtClean="0">
                <a:solidFill>
                  <a:srgbClr val="000000"/>
                </a:solidFill>
                <a:ea typeface="Gulim" pitchFamily="34" charset="-127"/>
              </a:rPr>
              <a:t>Fuente</a:t>
            </a:r>
            <a:r>
              <a:rPr lang="en-US" altLang="ko-KR" sz="1000" dirty="0" smtClean="0">
                <a:solidFill>
                  <a:srgbClr val="000000"/>
                </a:solidFill>
                <a:ea typeface="Gulim" pitchFamily="34" charset="-127"/>
              </a:rPr>
              <a:t>: </a:t>
            </a:r>
            <a:r>
              <a:rPr lang="en-US" altLang="ko-KR" sz="1000" dirty="0">
                <a:solidFill>
                  <a:srgbClr val="000000"/>
                </a:solidFill>
                <a:ea typeface="Gulim" pitchFamily="34" charset="-127"/>
              </a:rPr>
              <a:t>Angus </a:t>
            </a:r>
            <a:r>
              <a:rPr lang="en-US" altLang="ko-KR" sz="1000" dirty="0" err="1">
                <a:solidFill>
                  <a:srgbClr val="000000"/>
                </a:solidFill>
                <a:ea typeface="Gulim" pitchFamily="34" charset="-127"/>
              </a:rPr>
              <a:t>Maddison</a:t>
            </a:r>
            <a:r>
              <a:rPr lang="en-US" altLang="ko-KR" sz="1000" dirty="0">
                <a:solidFill>
                  <a:srgbClr val="000000"/>
                </a:solidFill>
                <a:ea typeface="Gulim" pitchFamily="34" charset="-127"/>
              </a:rPr>
              <a:t>, Historical Statistics for the World Economy: 1-2003 AD; Global Insight; McKinsey Global Institute analysis </a:t>
            </a:r>
          </a:p>
        </p:txBody>
      </p:sp>
    </p:spTree>
    <p:extLst>
      <p:ext uri="{BB962C8B-B14F-4D97-AF65-F5344CB8AC3E}">
        <p14:creationId xmlns:p14="http://schemas.microsoft.com/office/powerpoint/2010/main" xmlns="" val="22149735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327"/>
          <p:cNvPicPr>
            <a:picLocks noChangeAspect="1" noChangeArrowheads="1"/>
          </p:cNvPicPr>
          <p:nvPr/>
        </p:nvPicPr>
        <p:blipFill>
          <a:blip r:embed="rId25" cstate="print"/>
          <a:srcRect/>
          <a:stretch>
            <a:fillRect/>
          </a:stretch>
        </p:blipFill>
        <p:spPr bwMode="auto">
          <a:xfrm>
            <a:off x="8345436" y="17"/>
            <a:ext cx="798581" cy="910429"/>
          </a:xfrm>
          <a:prstGeom prst="rect">
            <a:avLst/>
          </a:prstGeom>
          <a:noFill/>
          <a:ln w="9525">
            <a:noFill/>
            <a:miter lim="800000"/>
            <a:headEnd/>
            <a:tailEnd/>
          </a:ln>
        </p:spPr>
      </p:pic>
      <p:sp>
        <p:nvSpPr>
          <p:cNvPr id="116" name="115 CuadroTexto"/>
          <p:cNvSpPr txBox="1"/>
          <p:nvPr/>
        </p:nvSpPr>
        <p:spPr>
          <a:xfrm>
            <a:off x="857224" y="285730"/>
            <a:ext cx="7286676" cy="374794"/>
          </a:xfrm>
          <a:prstGeom prst="rect">
            <a:avLst/>
          </a:prstGeom>
          <a:solidFill>
            <a:schemeClr val="accent1">
              <a:lumMod val="90000"/>
            </a:schemeClr>
          </a:solidFill>
        </p:spPr>
        <p:txBody>
          <a:bodyPr wrap="square" lIns="91266" tIns="45633" rIns="91266" bIns="45633" rtlCol="0">
            <a:spAutoFit/>
          </a:bodyPr>
          <a:lstStyle/>
          <a:p>
            <a:pPr algn="ctr"/>
            <a:r>
              <a:rPr lang="es-ES" b="1" dirty="0" smtClean="0">
                <a:solidFill>
                  <a:schemeClr val="tx2"/>
                </a:solidFill>
              </a:rPr>
              <a:t>Asia tiende a recuperar su presencia histórica en el mundo</a:t>
            </a:r>
            <a:endParaRPr lang="es-ES" b="1" dirty="0">
              <a:solidFill>
                <a:schemeClr val="tx2"/>
              </a:solidFill>
            </a:endParaRPr>
          </a:p>
        </p:txBody>
      </p:sp>
      <p:sp>
        <p:nvSpPr>
          <p:cNvPr id="8" name="7 Marcador de número de diapositiva"/>
          <p:cNvSpPr>
            <a:spLocks noGrp="1"/>
          </p:cNvSpPr>
          <p:nvPr>
            <p:ph type="sldNum" sz="quarter" idx="10"/>
          </p:nvPr>
        </p:nvSpPr>
        <p:spPr/>
        <p:txBody>
          <a:bodyPr/>
          <a:lstStyle/>
          <a:p>
            <a:pPr>
              <a:defRPr/>
            </a:pPr>
            <a:fld id="{F4058BF3-13A0-4AEF-9116-D1A6F0F542D6}" type="slidenum">
              <a:rPr lang="es-ES_tradnl" smtClean="0"/>
              <a:pPr>
                <a:defRPr/>
              </a:pPr>
              <a:t>40</a:t>
            </a:fld>
            <a:r>
              <a:rPr lang="es-ES_tradnl" dirty="0" smtClean="0"/>
              <a:t> </a:t>
            </a:r>
            <a:endParaRPr lang="es-ES_tradnl" dirty="0"/>
          </a:p>
        </p:txBody>
      </p:sp>
      <p:sp>
        <p:nvSpPr>
          <p:cNvPr id="111" name="Rectangle 4"/>
          <p:cNvSpPr>
            <a:spLocks noChangeArrowheads="1"/>
          </p:cNvSpPr>
          <p:nvPr>
            <p:custDataLst>
              <p:tags r:id="rId2"/>
            </p:custDataLst>
          </p:nvPr>
        </p:nvSpPr>
        <p:spPr bwMode="gray">
          <a:xfrm>
            <a:off x="301625" y="1420833"/>
            <a:ext cx="3638550" cy="4937125"/>
          </a:xfrm>
          <a:prstGeom prst="rect">
            <a:avLst/>
          </a:prstGeom>
          <a:solidFill>
            <a:srgbClr val="FFFFFF"/>
          </a:solidFill>
          <a:ln w="19050">
            <a:solidFill>
              <a:srgbClr val="91B0FF"/>
            </a:solidFill>
            <a:miter lim="800000"/>
            <a:headEnd/>
            <a:tailEnd/>
          </a:ln>
        </p:spPr>
        <p:txBody>
          <a:bodyPr wrap="none" lIns="91420" tIns="45711" rIns="91420" bIns="45711" anchor="ctr"/>
          <a:lstStyle/>
          <a:p>
            <a:pPr defTabSz="914206">
              <a:defRPr/>
            </a:pPr>
            <a:endParaRPr lang="es-ES" sz="1600" kern="0" dirty="0" smtClean="0">
              <a:solidFill>
                <a:sysClr val="windowText" lastClr="000000"/>
              </a:solidFill>
            </a:endParaRPr>
          </a:p>
        </p:txBody>
      </p:sp>
      <p:sp>
        <p:nvSpPr>
          <p:cNvPr id="112" name="Rectangle 5"/>
          <p:cNvSpPr>
            <a:spLocks noChangeArrowheads="1"/>
          </p:cNvSpPr>
          <p:nvPr>
            <p:custDataLst>
              <p:tags r:id="rId3"/>
            </p:custDataLst>
          </p:nvPr>
        </p:nvSpPr>
        <p:spPr bwMode="gray">
          <a:xfrm>
            <a:off x="4048127" y="1420833"/>
            <a:ext cx="4570413" cy="4937125"/>
          </a:xfrm>
          <a:prstGeom prst="rect">
            <a:avLst/>
          </a:prstGeom>
          <a:solidFill>
            <a:srgbClr val="FFFFFF"/>
          </a:solidFill>
          <a:ln w="19050">
            <a:solidFill>
              <a:srgbClr val="91B0FF"/>
            </a:solidFill>
            <a:miter lim="800000"/>
            <a:headEnd/>
            <a:tailEnd/>
          </a:ln>
        </p:spPr>
        <p:txBody>
          <a:bodyPr wrap="none" lIns="91420" tIns="45711" rIns="91420" bIns="45711" anchor="ctr"/>
          <a:lstStyle/>
          <a:p>
            <a:pPr defTabSz="914206">
              <a:defRPr/>
            </a:pPr>
            <a:endParaRPr lang="es-ES" sz="1600" kern="0" dirty="0" smtClean="0">
              <a:solidFill>
                <a:sysClr val="windowText" lastClr="000000"/>
              </a:solidFill>
            </a:endParaRPr>
          </a:p>
        </p:txBody>
      </p:sp>
      <p:sp>
        <p:nvSpPr>
          <p:cNvPr id="113" name="Rectangle 6"/>
          <p:cNvSpPr>
            <a:spLocks noChangeArrowheads="1"/>
          </p:cNvSpPr>
          <p:nvPr>
            <p:custDataLst>
              <p:tags r:id="rId4"/>
            </p:custDataLst>
          </p:nvPr>
        </p:nvSpPr>
        <p:spPr bwMode="gray">
          <a:xfrm>
            <a:off x="357190" y="1477983"/>
            <a:ext cx="3527425" cy="561975"/>
          </a:xfrm>
          <a:prstGeom prst="rect">
            <a:avLst/>
          </a:prstGeom>
          <a:solidFill>
            <a:srgbClr val="DDDDDD"/>
          </a:solidFill>
          <a:ln w="9525">
            <a:noFill/>
            <a:miter lim="800000"/>
            <a:headEnd/>
            <a:tailEnd/>
          </a:ln>
        </p:spPr>
        <p:txBody>
          <a:bodyPr lIns="89980" tIns="45711" rIns="45711" bIns="45711" anchor="b"/>
          <a:lstStyle/>
          <a:p>
            <a:pPr defTabSz="895160">
              <a:buClr>
                <a:schemeClr val="tx2"/>
              </a:buClr>
            </a:pPr>
            <a:r>
              <a:rPr lang="en-US" altLang="ko-KR" sz="1400" dirty="0" err="1" smtClean="0">
                <a:ea typeface="Gulim" pitchFamily="34" charset="-127"/>
              </a:rPr>
              <a:t>Población</a:t>
            </a:r>
            <a:r>
              <a:rPr lang="en-US" altLang="ko-KR" sz="1400" dirty="0" smtClean="0">
                <a:ea typeface="Gulim" pitchFamily="34" charset="-127"/>
              </a:rPr>
              <a:t> con </a:t>
            </a:r>
            <a:r>
              <a:rPr lang="en-US" altLang="ko-KR" sz="1400" dirty="0" err="1" smtClean="0">
                <a:ea typeface="Gulim" pitchFamily="34" charset="-127"/>
              </a:rPr>
              <a:t>ingreso</a:t>
            </a:r>
            <a:r>
              <a:rPr lang="en-US" altLang="ko-KR" sz="1400" dirty="0" smtClean="0">
                <a:ea typeface="Gulim" pitchFamily="34" charset="-127"/>
              </a:rPr>
              <a:t> superior al </a:t>
            </a:r>
            <a:r>
              <a:rPr lang="en-US" altLang="ko-KR" sz="1400" dirty="0" err="1" smtClean="0">
                <a:ea typeface="Gulim" pitchFamily="34" charset="-127"/>
              </a:rPr>
              <a:t>promedio</a:t>
            </a:r>
            <a:r>
              <a:rPr lang="en-US" altLang="ko-KR" sz="1400" dirty="0" smtClean="0">
                <a:ea typeface="Gulim" pitchFamily="34" charset="-127"/>
              </a:rPr>
              <a:t> en </a:t>
            </a:r>
            <a:r>
              <a:rPr lang="en-US" altLang="ko-KR" sz="1400" dirty="0" err="1" smtClean="0">
                <a:ea typeface="Gulim" pitchFamily="34" charset="-127"/>
              </a:rPr>
              <a:t>países</a:t>
            </a:r>
            <a:r>
              <a:rPr lang="en-US" altLang="ko-KR" sz="1400" dirty="0" smtClean="0">
                <a:ea typeface="Gulim" pitchFamily="34" charset="-127"/>
              </a:rPr>
              <a:t> en </a:t>
            </a:r>
            <a:r>
              <a:rPr lang="en-US" altLang="ko-KR" sz="1400" dirty="0" err="1" smtClean="0">
                <a:ea typeface="Gulim" pitchFamily="34" charset="-127"/>
              </a:rPr>
              <a:t>desarrollo</a:t>
            </a:r>
            <a:r>
              <a:rPr lang="en-US" altLang="ko-KR" sz="1400" dirty="0" smtClean="0">
                <a:ea typeface="Gulim" pitchFamily="34" charset="-127"/>
              </a:rPr>
              <a:t> </a:t>
            </a:r>
            <a:endParaRPr lang="en-US" altLang="ko-KR" sz="1400" dirty="0">
              <a:ea typeface="Gulim" pitchFamily="34" charset="-127"/>
            </a:endParaRPr>
          </a:p>
        </p:txBody>
      </p:sp>
      <p:sp>
        <p:nvSpPr>
          <p:cNvPr id="114" name="Rectangle 7"/>
          <p:cNvSpPr>
            <a:spLocks noChangeArrowheads="1"/>
          </p:cNvSpPr>
          <p:nvPr>
            <p:custDataLst>
              <p:tags r:id="rId5"/>
            </p:custDataLst>
          </p:nvPr>
        </p:nvSpPr>
        <p:spPr bwMode="gray">
          <a:xfrm>
            <a:off x="4071936" y="1500176"/>
            <a:ext cx="4500594" cy="561975"/>
          </a:xfrm>
          <a:prstGeom prst="rect">
            <a:avLst/>
          </a:prstGeom>
          <a:solidFill>
            <a:srgbClr val="DDDDDD"/>
          </a:solidFill>
          <a:ln w="9525">
            <a:noFill/>
            <a:miter lim="800000"/>
            <a:headEnd/>
            <a:tailEnd/>
          </a:ln>
        </p:spPr>
        <p:txBody>
          <a:bodyPr lIns="89980" tIns="45711" rIns="45711" bIns="45711" anchor="b"/>
          <a:lstStyle/>
          <a:p>
            <a:pPr defTabSz="895160">
              <a:buClr>
                <a:schemeClr val="tx2"/>
              </a:buClr>
            </a:pPr>
            <a:r>
              <a:rPr lang="en-US" altLang="ko-KR" sz="1400" dirty="0" err="1" smtClean="0">
                <a:ea typeface="Gulim" pitchFamily="34" charset="-127"/>
              </a:rPr>
              <a:t>Crecimiento</a:t>
            </a:r>
            <a:r>
              <a:rPr lang="en-US" altLang="ko-KR" sz="1400" dirty="0" smtClean="0">
                <a:ea typeface="Gulim" pitchFamily="34" charset="-127"/>
              </a:rPr>
              <a:t> en la </a:t>
            </a:r>
            <a:r>
              <a:rPr lang="en-US" altLang="ko-KR" sz="1400" dirty="0" err="1" smtClean="0">
                <a:ea typeface="Gulim" pitchFamily="34" charset="-127"/>
              </a:rPr>
              <a:t>población</a:t>
            </a:r>
            <a:r>
              <a:rPr lang="en-US" altLang="ko-KR" sz="1400" dirty="0" smtClean="0">
                <a:ea typeface="Gulim" pitchFamily="34" charset="-127"/>
              </a:rPr>
              <a:t> con </a:t>
            </a:r>
            <a:r>
              <a:rPr lang="en-US" altLang="ko-KR" sz="1400" dirty="0" err="1" smtClean="0">
                <a:ea typeface="Gulim" pitchFamily="34" charset="-127"/>
              </a:rPr>
              <a:t>ingreso</a:t>
            </a:r>
            <a:r>
              <a:rPr lang="en-US" altLang="ko-KR" sz="1400" dirty="0" smtClean="0">
                <a:ea typeface="Gulim" pitchFamily="34" charset="-127"/>
              </a:rPr>
              <a:t> superior al </a:t>
            </a:r>
            <a:r>
              <a:rPr lang="en-US" altLang="ko-KR" sz="1400" dirty="0" err="1" smtClean="0">
                <a:ea typeface="Gulim" pitchFamily="34" charset="-127"/>
              </a:rPr>
              <a:t>promedio</a:t>
            </a:r>
            <a:r>
              <a:rPr lang="en-US" altLang="ko-KR" sz="1400" dirty="0" smtClean="0">
                <a:ea typeface="Gulim" pitchFamily="34" charset="-127"/>
              </a:rPr>
              <a:t>  (</a:t>
            </a:r>
            <a:r>
              <a:rPr lang="en-US" altLang="ko-KR" sz="1400" dirty="0" err="1" smtClean="0">
                <a:ea typeface="Gulim" pitchFamily="34" charset="-127"/>
              </a:rPr>
              <a:t>ingreso</a:t>
            </a:r>
            <a:r>
              <a:rPr lang="en-US" altLang="ko-KR" sz="1400" dirty="0" smtClean="0">
                <a:ea typeface="Gulim" pitchFamily="34" charset="-127"/>
              </a:rPr>
              <a:t> </a:t>
            </a:r>
            <a:r>
              <a:rPr lang="en-US" altLang="ko-KR" sz="1400" dirty="0" err="1" smtClean="0">
                <a:ea typeface="Gulim" pitchFamily="34" charset="-127"/>
              </a:rPr>
              <a:t>anual</a:t>
            </a:r>
            <a:r>
              <a:rPr lang="en-US" altLang="ko-KR" sz="1400" dirty="0" smtClean="0">
                <a:ea typeface="Gulim" pitchFamily="34" charset="-127"/>
              </a:rPr>
              <a:t> de U$  </a:t>
            </a:r>
            <a:r>
              <a:rPr lang="en-US" altLang="ko-KR" sz="1400" dirty="0">
                <a:ea typeface="Gulim" pitchFamily="34" charset="-127"/>
              </a:rPr>
              <a:t>5,000 </a:t>
            </a:r>
            <a:r>
              <a:rPr lang="en-US" altLang="ko-KR" sz="1400" dirty="0" smtClean="0">
                <a:ea typeface="Gulim" pitchFamily="34" charset="-127"/>
              </a:rPr>
              <a:t>)</a:t>
            </a:r>
            <a:endParaRPr lang="en-US" altLang="ko-KR" sz="1400" dirty="0">
              <a:ea typeface="Gulim" pitchFamily="34" charset="-127"/>
            </a:endParaRPr>
          </a:p>
        </p:txBody>
      </p:sp>
      <p:graphicFrame>
        <p:nvGraphicFramePr>
          <p:cNvPr id="115" name="Object 9"/>
          <p:cNvGraphicFramePr>
            <a:graphicFrameLocks/>
          </p:cNvGraphicFramePr>
          <p:nvPr>
            <p:custDataLst>
              <p:tags r:id="rId6"/>
            </p:custDataLst>
          </p:nvPr>
        </p:nvGraphicFramePr>
        <p:xfrm>
          <a:off x="4264027" y="2795610"/>
          <a:ext cx="4237038" cy="3179762"/>
        </p:xfrm>
        <a:graphic>
          <a:graphicData uri="http://schemas.openxmlformats.org/presentationml/2006/ole">
            <p:oleObj spid="_x0000_s2120" name="Chart" r:id="rId26" imgW="4238628" imgH="3181437" progId="MSGraph.Chart.8">
              <p:embed followColorScheme="full"/>
            </p:oleObj>
          </a:graphicData>
        </a:graphic>
      </p:graphicFrame>
      <p:sp>
        <p:nvSpPr>
          <p:cNvPr id="117" name="Rectangle 10"/>
          <p:cNvSpPr>
            <a:spLocks noChangeArrowheads="1"/>
          </p:cNvSpPr>
          <p:nvPr>
            <p:custDataLst>
              <p:tags r:id="rId7"/>
            </p:custDataLst>
          </p:nvPr>
        </p:nvSpPr>
        <p:spPr bwMode="gray">
          <a:xfrm>
            <a:off x="7577138" y="5976960"/>
            <a:ext cx="631825" cy="244475"/>
          </a:xfrm>
          <a:prstGeom prst="rect">
            <a:avLst/>
          </a:prstGeom>
          <a:noFill/>
          <a:ln w="9525">
            <a:noFill/>
            <a:miter lim="800000"/>
            <a:headEnd/>
            <a:tailEnd/>
          </a:ln>
        </p:spPr>
        <p:txBody>
          <a:bodyPr lIns="0" tIns="0" rIns="0" bIns="0"/>
          <a:lstStyle/>
          <a:p>
            <a:pPr algn="ctr" defTabSz="895160">
              <a:buClr>
                <a:schemeClr val="tx2"/>
              </a:buClr>
            </a:pPr>
            <a:r>
              <a:rPr lang="es-ES" altLang="ko-KR" sz="1600" dirty="0" smtClean="0">
                <a:ea typeface="Gulim" pitchFamily="34" charset="-127"/>
              </a:rPr>
              <a:t>Rusia</a:t>
            </a:r>
            <a:endParaRPr lang="en-US" altLang="ko-KR" sz="1600" baseline="30000" dirty="0">
              <a:ea typeface="Gulim" pitchFamily="34" charset="-127"/>
            </a:endParaRPr>
          </a:p>
        </p:txBody>
      </p:sp>
      <p:sp>
        <p:nvSpPr>
          <p:cNvPr id="118" name="Rectangle 11"/>
          <p:cNvSpPr>
            <a:spLocks noChangeArrowheads="1"/>
          </p:cNvSpPr>
          <p:nvPr>
            <p:custDataLst>
              <p:tags r:id="rId8"/>
            </p:custDataLst>
          </p:nvPr>
        </p:nvSpPr>
        <p:spPr bwMode="gray">
          <a:xfrm>
            <a:off x="6534150" y="5976960"/>
            <a:ext cx="698500" cy="244475"/>
          </a:xfrm>
          <a:prstGeom prst="rect">
            <a:avLst/>
          </a:prstGeom>
          <a:noFill/>
          <a:ln w="9525">
            <a:noFill/>
            <a:miter lim="800000"/>
            <a:headEnd/>
            <a:tailEnd/>
          </a:ln>
        </p:spPr>
        <p:txBody>
          <a:bodyPr lIns="0" tIns="0" rIns="0" bIns="0"/>
          <a:lstStyle/>
          <a:p>
            <a:pPr algn="ctr" defTabSz="895160">
              <a:buClr>
                <a:schemeClr val="tx2"/>
              </a:buClr>
            </a:pPr>
            <a:fld id="{1AB426DF-47E8-48C0-AB75-4CCEEC4C4A1D}" type="datetime'''''''''''''''''''''A''S''EA''''N'''''''''''''''''''''''''''''">
              <a:rPr lang="ko-KR" altLang="en-US" sz="1600">
                <a:ea typeface="Gulim" pitchFamily="34" charset="-127"/>
              </a:rPr>
              <a:pPr algn="ctr" defTabSz="895160">
                <a:buClr>
                  <a:schemeClr val="tx2"/>
                </a:buClr>
              </a:pPr>
              <a:t>ASEAN</a:t>
            </a:fld>
            <a:endParaRPr lang="en-US" altLang="ko-KR" sz="1600" baseline="30000" dirty="0">
              <a:ea typeface="Gulim" pitchFamily="34" charset="-127"/>
            </a:endParaRPr>
          </a:p>
        </p:txBody>
      </p:sp>
      <p:sp>
        <p:nvSpPr>
          <p:cNvPr id="119" name="Rectangle 12"/>
          <p:cNvSpPr>
            <a:spLocks noChangeArrowheads="1"/>
          </p:cNvSpPr>
          <p:nvPr>
            <p:custDataLst>
              <p:tags r:id="rId9"/>
            </p:custDataLst>
          </p:nvPr>
        </p:nvSpPr>
        <p:spPr bwMode="gray">
          <a:xfrm>
            <a:off x="4637090" y="5976960"/>
            <a:ext cx="452437" cy="244475"/>
          </a:xfrm>
          <a:prstGeom prst="rect">
            <a:avLst/>
          </a:prstGeom>
          <a:noFill/>
          <a:ln w="9525">
            <a:noFill/>
            <a:miter lim="800000"/>
            <a:headEnd/>
            <a:tailEnd/>
          </a:ln>
        </p:spPr>
        <p:txBody>
          <a:bodyPr lIns="0" tIns="0" rIns="0" bIns="0"/>
          <a:lstStyle/>
          <a:p>
            <a:pPr algn="ctr" defTabSz="895160">
              <a:buClr>
                <a:schemeClr val="tx2"/>
              </a:buClr>
            </a:pPr>
            <a:fld id="{D9CB538B-7633-49E3-BFEF-EC46AC974D6D}" type="datetime'''''''''''''''''''I''n''''''''''''''''d''''i''''''''''a'''''">
              <a:rPr lang="ko-KR" altLang="en-US" sz="1600">
                <a:ea typeface="Gulim" pitchFamily="34" charset="-127"/>
              </a:rPr>
              <a:pPr algn="ctr" defTabSz="895160">
                <a:buClr>
                  <a:schemeClr val="tx2"/>
                </a:buClr>
              </a:pPr>
              <a:t>India</a:t>
            </a:fld>
            <a:endParaRPr lang="en-US" altLang="ko-KR" sz="1600" dirty="0">
              <a:ea typeface="Gulim" pitchFamily="34" charset="-127"/>
            </a:endParaRPr>
          </a:p>
        </p:txBody>
      </p:sp>
      <p:sp>
        <p:nvSpPr>
          <p:cNvPr id="120" name="Rectangle 13"/>
          <p:cNvSpPr>
            <a:spLocks noChangeArrowheads="1"/>
          </p:cNvSpPr>
          <p:nvPr>
            <p:custDataLst>
              <p:tags r:id="rId10"/>
            </p:custDataLst>
          </p:nvPr>
        </p:nvSpPr>
        <p:spPr bwMode="gray">
          <a:xfrm>
            <a:off x="5602290" y="5976960"/>
            <a:ext cx="541337" cy="244475"/>
          </a:xfrm>
          <a:prstGeom prst="rect">
            <a:avLst/>
          </a:prstGeom>
          <a:noFill/>
          <a:ln w="9525">
            <a:noFill/>
            <a:miter lim="800000"/>
            <a:headEnd/>
            <a:tailEnd/>
          </a:ln>
        </p:spPr>
        <p:txBody>
          <a:bodyPr lIns="0" tIns="0" rIns="0" bIns="0"/>
          <a:lstStyle/>
          <a:p>
            <a:pPr algn="ctr" defTabSz="895160">
              <a:buClr>
                <a:schemeClr val="tx2"/>
              </a:buClr>
            </a:pPr>
            <a:fld id="{C442F01B-C875-448F-B592-F13E753CFB17}" type="datetime'''''C''''''''''''''hin''''''a'''''''''''''''''''">
              <a:rPr lang="ko-KR" altLang="en-US" sz="1600">
                <a:ea typeface="Gulim" pitchFamily="34" charset="-127"/>
              </a:rPr>
              <a:pPr algn="ctr" defTabSz="895160">
                <a:buClr>
                  <a:schemeClr val="tx2"/>
                </a:buClr>
              </a:pPr>
              <a:t>China</a:t>
            </a:fld>
            <a:endParaRPr lang="en-US" altLang="ko-KR" sz="1600" dirty="0">
              <a:ea typeface="Gulim" pitchFamily="34" charset="-127"/>
            </a:endParaRPr>
          </a:p>
        </p:txBody>
      </p:sp>
      <p:sp>
        <p:nvSpPr>
          <p:cNvPr id="121" name="Rectangle 14"/>
          <p:cNvSpPr>
            <a:spLocks noChangeArrowheads="1"/>
          </p:cNvSpPr>
          <p:nvPr>
            <p:custDataLst>
              <p:tags r:id="rId11"/>
            </p:custDataLst>
          </p:nvPr>
        </p:nvSpPr>
        <p:spPr bwMode="gray">
          <a:xfrm>
            <a:off x="444502" y="2071708"/>
            <a:ext cx="1725621" cy="219820"/>
          </a:xfrm>
          <a:prstGeom prst="rect">
            <a:avLst/>
          </a:prstGeom>
          <a:noFill/>
          <a:ln w="9525">
            <a:noFill/>
            <a:miter lim="800000"/>
            <a:headEnd/>
            <a:tailEnd/>
          </a:ln>
        </p:spPr>
        <p:txBody>
          <a:bodyPr wrap="none" lIns="0" tIns="0" rIns="0" bIns="0">
            <a:spAutoFit/>
          </a:bodyPr>
          <a:lstStyle/>
          <a:p>
            <a:pPr>
              <a:buClr>
                <a:schemeClr val="tx2"/>
              </a:buClr>
            </a:pPr>
            <a:r>
              <a:rPr lang="en-US" altLang="ko-KR" sz="1400" dirty="0" err="1" smtClean="0">
                <a:solidFill>
                  <a:srgbClr val="808080"/>
                </a:solidFill>
                <a:ea typeface="Gulim" pitchFamily="34" charset="-127"/>
              </a:rPr>
              <a:t>Millones</a:t>
            </a:r>
            <a:r>
              <a:rPr lang="en-US" altLang="ko-KR" sz="1400" dirty="0" smtClean="0">
                <a:solidFill>
                  <a:srgbClr val="808080"/>
                </a:solidFill>
                <a:ea typeface="Gulim" pitchFamily="34" charset="-127"/>
              </a:rPr>
              <a:t> de personas</a:t>
            </a:r>
            <a:endParaRPr lang="en-US" altLang="ko-KR" sz="1600" dirty="0">
              <a:solidFill>
                <a:srgbClr val="808080"/>
              </a:solidFill>
              <a:ea typeface="Gulim" pitchFamily="34" charset="-127"/>
            </a:endParaRPr>
          </a:p>
        </p:txBody>
      </p:sp>
      <p:sp>
        <p:nvSpPr>
          <p:cNvPr id="122" name="Rectangle 15"/>
          <p:cNvSpPr>
            <a:spLocks noChangeArrowheads="1"/>
          </p:cNvSpPr>
          <p:nvPr>
            <p:custDataLst>
              <p:tags r:id="rId12"/>
            </p:custDataLst>
          </p:nvPr>
        </p:nvSpPr>
        <p:spPr bwMode="gray">
          <a:xfrm>
            <a:off x="4213225" y="2071708"/>
            <a:ext cx="2536908" cy="219820"/>
          </a:xfrm>
          <a:prstGeom prst="rect">
            <a:avLst/>
          </a:prstGeom>
          <a:noFill/>
          <a:ln w="9525">
            <a:noFill/>
            <a:miter lim="800000"/>
            <a:headEnd/>
            <a:tailEnd/>
          </a:ln>
        </p:spPr>
        <p:txBody>
          <a:bodyPr wrap="none" lIns="0" tIns="0" rIns="0" bIns="0">
            <a:spAutoFit/>
          </a:bodyPr>
          <a:lstStyle/>
          <a:p>
            <a:pPr>
              <a:buClr>
                <a:schemeClr val="tx2"/>
              </a:buClr>
            </a:pPr>
            <a:r>
              <a:rPr lang="en-US" altLang="ko-KR" sz="1400" dirty="0" err="1" smtClean="0">
                <a:solidFill>
                  <a:srgbClr val="808080"/>
                </a:solidFill>
                <a:ea typeface="Gulim" pitchFamily="34" charset="-127"/>
              </a:rPr>
              <a:t>Millones</a:t>
            </a:r>
            <a:r>
              <a:rPr lang="en-US" altLang="ko-KR" sz="1400" dirty="0" smtClean="0">
                <a:solidFill>
                  <a:srgbClr val="808080"/>
                </a:solidFill>
                <a:ea typeface="Gulim" pitchFamily="34" charset="-127"/>
              </a:rPr>
              <a:t> de personas, </a:t>
            </a:r>
            <a:r>
              <a:rPr lang="en-US" altLang="ko-KR" sz="1400" dirty="0">
                <a:solidFill>
                  <a:srgbClr val="808080"/>
                </a:solidFill>
                <a:ea typeface="Gulim" pitchFamily="34" charset="-127"/>
              </a:rPr>
              <a:t>2005–15</a:t>
            </a:r>
          </a:p>
        </p:txBody>
      </p:sp>
      <p:graphicFrame>
        <p:nvGraphicFramePr>
          <p:cNvPr id="123" name="Object 16"/>
          <p:cNvGraphicFramePr>
            <a:graphicFrameLocks/>
          </p:cNvGraphicFramePr>
          <p:nvPr>
            <p:custDataLst>
              <p:tags r:id="rId13"/>
            </p:custDataLst>
          </p:nvPr>
        </p:nvGraphicFramePr>
        <p:xfrm>
          <a:off x="1581150" y="2586058"/>
          <a:ext cx="2219325" cy="3389312"/>
        </p:xfrm>
        <a:graphic>
          <a:graphicData uri="http://schemas.openxmlformats.org/presentationml/2006/ole">
            <p:oleObj spid="_x0000_s2121" name="Chart" r:id="rId27" imgW="2219282" imgH="3390906" progId="MSGraph.Chart.8">
              <p:embed followColorScheme="full"/>
            </p:oleObj>
          </a:graphicData>
        </a:graphic>
      </p:graphicFrame>
      <p:sp>
        <p:nvSpPr>
          <p:cNvPr id="124" name="Rectangle 17"/>
          <p:cNvSpPr>
            <a:spLocks noChangeArrowheads="1"/>
          </p:cNvSpPr>
          <p:nvPr>
            <p:custDataLst>
              <p:tags r:id="rId14"/>
            </p:custDataLst>
          </p:nvPr>
        </p:nvSpPr>
        <p:spPr bwMode="gray">
          <a:xfrm>
            <a:off x="1985963" y="4338658"/>
            <a:ext cx="388937" cy="244475"/>
          </a:xfrm>
          <a:prstGeom prst="rect">
            <a:avLst/>
          </a:prstGeom>
          <a:noFill/>
          <a:ln w="9525">
            <a:noFill/>
            <a:miter lim="800000"/>
            <a:headEnd/>
            <a:tailEnd/>
          </a:ln>
        </p:spPr>
        <p:txBody>
          <a:bodyPr wrap="none" lIns="25394" tIns="0" rIns="25394" bIns="0" anchor="b"/>
          <a:lstStyle/>
          <a:p>
            <a:pPr algn="ctr" defTabSz="895160">
              <a:buClr>
                <a:srgbClr val="002960"/>
              </a:buClr>
              <a:defRPr/>
            </a:pPr>
            <a:fld id="{DBB9BB06-DE65-470D-BC5E-629E7AC45CE5}" type="datetime'''''''''''''7''61'''''''''''''''''''''">
              <a:rPr lang="en-US" sz="1600" kern="0" smtClean="0">
                <a:solidFill>
                  <a:sysClr val="windowText" lastClr="000000"/>
                </a:solidFill>
              </a:rPr>
              <a:pPr algn="ctr" defTabSz="895160">
                <a:buClr>
                  <a:srgbClr val="002960"/>
                </a:buClr>
                <a:defRPr/>
              </a:pPr>
              <a:t>761</a:t>
            </a:fld>
            <a:endParaRPr lang="en-US" sz="1600" kern="0" dirty="0" smtClean="0">
              <a:solidFill>
                <a:sysClr val="windowText" lastClr="000000"/>
              </a:solidFill>
            </a:endParaRPr>
          </a:p>
        </p:txBody>
      </p:sp>
      <p:sp>
        <p:nvSpPr>
          <p:cNvPr id="125" name="Rectangle 18"/>
          <p:cNvSpPr>
            <a:spLocks noChangeArrowheads="1"/>
          </p:cNvSpPr>
          <p:nvPr>
            <p:custDataLst>
              <p:tags r:id="rId15"/>
            </p:custDataLst>
          </p:nvPr>
        </p:nvSpPr>
        <p:spPr bwMode="gray">
          <a:xfrm>
            <a:off x="1925638" y="5967433"/>
            <a:ext cx="463550" cy="244475"/>
          </a:xfrm>
          <a:prstGeom prst="rect">
            <a:avLst/>
          </a:prstGeom>
          <a:noFill/>
          <a:ln w="9525">
            <a:noFill/>
            <a:miter lim="800000"/>
            <a:headEnd/>
            <a:tailEnd/>
          </a:ln>
        </p:spPr>
        <p:txBody>
          <a:bodyPr lIns="0" tIns="0" rIns="0" bIns="0"/>
          <a:lstStyle/>
          <a:p>
            <a:pPr algn="ctr" defTabSz="895160">
              <a:buClr>
                <a:srgbClr val="002960"/>
              </a:buClr>
              <a:defRPr/>
            </a:pPr>
            <a:r>
              <a:rPr lang="en-US" sz="1600" kern="0" dirty="0" smtClean="0">
                <a:solidFill>
                  <a:sysClr val="windowText" lastClr="000000"/>
                </a:solidFill>
              </a:rPr>
              <a:t>2005</a:t>
            </a:r>
          </a:p>
        </p:txBody>
      </p:sp>
      <p:sp>
        <p:nvSpPr>
          <p:cNvPr id="126" name="Rectangle 19"/>
          <p:cNvSpPr>
            <a:spLocks noChangeArrowheads="1"/>
          </p:cNvSpPr>
          <p:nvPr>
            <p:custDataLst>
              <p:tags r:id="rId16"/>
            </p:custDataLst>
          </p:nvPr>
        </p:nvSpPr>
        <p:spPr bwMode="gray">
          <a:xfrm>
            <a:off x="2911477" y="2738460"/>
            <a:ext cx="558800" cy="244475"/>
          </a:xfrm>
          <a:prstGeom prst="rect">
            <a:avLst/>
          </a:prstGeom>
          <a:noFill/>
          <a:ln w="9525">
            <a:noFill/>
            <a:miter lim="800000"/>
            <a:headEnd/>
            <a:tailEnd/>
          </a:ln>
        </p:spPr>
        <p:txBody>
          <a:bodyPr wrap="none" lIns="25394" tIns="0" rIns="25394" bIns="0" anchor="b"/>
          <a:lstStyle/>
          <a:p>
            <a:pPr algn="ctr" defTabSz="895160">
              <a:buClr>
                <a:srgbClr val="002960"/>
              </a:buClr>
              <a:defRPr/>
            </a:pPr>
            <a:fld id="{AF071965-6C9E-45E4-AD24-2427AB161CED}" type="datetime'''1'''',''''''''''''''''''''''7''''''''''36'''''''''''">
              <a:rPr lang="en-US" sz="1600" kern="0" smtClean="0">
                <a:solidFill>
                  <a:sysClr val="windowText" lastClr="000000"/>
                </a:solidFill>
              </a:rPr>
              <a:pPr algn="ctr" defTabSz="895160">
                <a:buClr>
                  <a:srgbClr val="002960"/>
                </a:buClr>
                <a:defRPr/>
              </a:pPr>
              <a:t>1,736</a:t>
            </a:fld>
            <a:endParaRPr lang="en-US" sz="1600" kern="0" dirty="0" smtClean="0">
              <a:solidFill>
                <a:sysClr val="windowText" lastClr="000000"/>
              </a:solidFill>
            </a:endParaRPr>
          </a:p>
        </p:txBody>
      </p:sp>
      <p:sp>
        <p:nvSpPr>
          <p:cNvPr id="127" name="Rectangle 20"/>
          <p:cNvSpPr>
            <a:spLocks noChangeArrowheads="1"/>
          </p:cNvSpPr>
          <p:nvPr>
            <p:custDataLst>
              <p:tags r:id="rId17"/>
            </p:custDataLst>
          </p:nvPr>
        </p:nvSpPr>
        <p:spPr bwMode="gray">
          <a:xfrm>
            <a:off x="2959102" y="5967433"/>
            <a:ext cx="463550" cy="244475"/>
          </a:xfrm>
          <a:prstGeom prst="rect">
            <a:avLst/>
          </a:prstGeom>
          <a:noFill/>
          <a:ln w="9525">
            <a:noFill/>
            <a:miter lim="800000"/>
            <a:headEnd/>
            <a:tailEnd/>
          </a:ln>
        </p:spPr>
        <p:txBody>
          <a:bodyPr lIns="0" tIns="0" rIns="0" bIns="0"/>
          <a:lstStyle/>
          <a:p>
            <a:pPr algn="ctr" defTabSz="895160">
              <a:buClr>
                <a:srgbClr val="002960"/>
              </a:buClr>
              <a:defRPr/>
            </a:pPr>
            <a:r>
              <a:rPr lang="en-US" sz="1600" kern="0" dirty="0" smtClean="0">
                <a:solidFill>
                  <a:sysClr val="windowText" lastClr="000000"/>
                </a:solidFill>
              </a:rPr>
              <a:t>2015</a:t>
            </a:r>
          </a:p>
        </p:txBody>
      </p:sp>
      <p:sp>
        <p:nvSpPr>
          <p:cNvPr id="128" name="Line 21"/>
          <p:cNvSpPr>
            <a:spLocks noChangeShapeType="1"/>
          </p:cNvSpPr>
          <p:nvPr>
            <p:custDataLst>
              <p:tags r:id="rId18"/>
            </p:custDataLst>
          </p:nvPr>
        </p:nvSpPr>
        <p:spPr bwMode="gray">
          <a:xfrm flipH="1" flipV="1">
            <a:off x="1403352" y="3011508"/>
            <a:ext cx="1425575" cy="3175"/>
          </a:xfrm>
          <a:prstGeom prst="line">
            <a:avLst/>
          </a:prstGeom>
          <a:noFill/>
          <a:ln w="3175">
            <a:solidFill>
              <a:srgbClr val="000000"/>
            </a:solidFill>
            <a:prstDash val="lgDash"/>
            <a:round/>
            <a:headEnd/>
            <a:tailEnd/>
          </a:ln>
        </p:spPr>
        <p:txBody>
          <a:bodyPr wrap="none" lIns="91420" tIns="45711" rIns="91420" bIns="45711" anchor="ctr"/>
          <a:lstStyle/>
          <a:p>
            <a:pPr defTabSz="914206">
              <a:defRPr/>
            </a:pPr>
            <a:endParaRPr lang="es-ES" sz="1600" kern="0" dirty="0" smtClean="0">
              <a:solidFill>
                <a:sysClr val="windowText" lastClr="000000"/>
              </a:solidFill>
            </a:endParaRPr>
          </a:p>
        </p:txBody>
      </p:sp>
      <p:sp>
        <p:nvSpPr>
          <p:cNvPr id="129" name="Line 22"/>
          <p:cNvSpPr>
            <a:spLocks noChangeShapeType="1"/>
          </p:cNvSpPr>
          <p:nvPr>
            <p:custDataLst>
              <p:tags r:id="rId19"/>
            </p:custDataLst>
          </p:nvPr>
        </p:nvSpPr>
        <p:spPr bwMode="gray">
          <a:xfrm flipV="1">
            <a:off x="1549400" y="3011508"/>
            <a:ext cx="0" cy="1606550"/>
          </a:xfrm>
          <a:prstGeom prst="line">
            <a:avLst/>
          </a:prstGeom>
          <a:noFill/>
          <a:ln w="38100">
            <a:solidFill>
              <a:srgbClr val="002960"/>
            </a:solidFill>
            <a:round/>
            <a:headEnd/>
            <a:tailEnd type="triangle" w="med" len="med"/>
          </a:ln>
        </p:spPr>
        <p:txBody>
          <a:bodyPr wrap="none" lIns="91420" tIns="45711" rIns="91420" bIns="45711" anchor="ctr"/>
          <a:lstStyle/>
          <a:p>
            <a:pPr defTabSz="914206">
              <a:defRPr/>
            </a:pPr>
            <a:endParaRPr lang="es-ES" sz="1600" kern="0" dirty="0" smtClean="0">
              <a:solidFill>
                <a:sysClr val="windowText" lastClr="000000"/>
              </a:solidFill>
            </a:endParaRPr>
          </a:p>
        </p:txBody>
      </p:sp>
      <p:sp>
        <p:nvSpPr>
          <p:cNvPr id="130" name="Line 23"/>
          <p:cNvSpPr>
            <a:spLocks noChangeShapeType="1"/>
          </p:cNvSpPr>
          <p:nvPr>
            <p:custDataLst>
              <p:tags r:id="rId20"/>
            </p:custDataLst>
          </p:nvPr>
        </p:nvSpPr>
        <p:spPr bwMode="gray">
          <a:xfrm flipH="1">
            <a:off x="1403352" y="4614883"/>
            <a:ext cx="415925" cy="0"/>
          </a:xfrm>
          <a:prstGeom prst="line">
            <a:avLst/>
          </a:prstGeom>
          <a:noFill/>
          <a:ln w="3175">
            <a:solidFill>
              <a:srgbClr val="000000"/>
            </a:solidFill>
            <a:prstDash val="lgDash"/>
            <a:round/>
            <a:headEnd/>
            <a:tailEnd/>
          </a:ln>
        </p:spPr>
        <p:txBody>
          <a:bodyPr wrap="none" lIns="91420" tIns="45711" rIns="91420" bIns="45711" anchor="ctr"/>
          <a:lstStyle/>
          <a:p>
            <a:pPr defTabSz="914206">
              <a:defRPr/>
            </a:pPr>
            <a:endParaRPr lang="es-ES" sz="1600" kern="0" dirty="0" smtClean="0">
              <a:solidFill>
                <a:sysClr val="windowText" lastClr="000000"/>
              </a:solidFill>
            </a:endParaRPr>
          </a:p>
        </p:txBody>
      </p:sp>
      <p:sp>
        <p:nvSpPr>
          <p:cNvPr id="131" name="Oval 24"/>
          <p:cNvSpPr>
            <a:spLocks noChangeArrowheads="1"/>
          </p:cNvSpPr>
          <p:nvPr>
            <p:custDataLst>
              <p:tags r:id="rId21"/>
            </p:custDataLst>
          </p:nvPr>
        </p:nvSpPr>
        <p:spPr bwMode="gray">
          <a:xfrm>
            <a:off x="644527" y="3422670"/>
            <a:ext cx="1428750" cy="796925"/>
          </a:xfrm>
          <a:prstGeom prst="ellipse">
            <a:avLst/>
          </a:prstGeom>
          <a:solidFill>
            <a:srgbClr val="0066CC"/>
          </a:solidFill>
          <a:ln w="9525">
            <a:noFill/>
            <a:round/>
            <a:headEnd/>
            <a:tailEnd/>
          </a:ln>
        </p:spPr>
        <p:txBody>
          <a:bodyPr wrap="none" lIns="0" tIns="0" rIns="0" bIns="0" anchor="ctr"/>
          <a:lstStyle/>
          <a:p>
            <a:pPr algn="ctr" defTabSz="895160">
              <a:lnSpc>
                <a:spcPct val="90000"/>
              </a:lnSpc>
              <a:buClr>
                <a:srgbClr val="002960"/>
              </a:buClr>
              <a:defRPr/>
            </a:pPr>
            <a:r>
              <a:rPr lang="en-US" sz="1600" kern="0" dirty="0" err="1" smtClean="0">
                <a:solidFill>
                  <a:srgbClr val="FFFFFF"/>
                </a:solidFill>
              </a:rPr>
              <a:t>Más</a:t>
            </a:r>
            <a:r>
              <a:rPr lang="en-US" sz="1600" kern="0" dirty="0" smtClean="0">
                <a:solidFill>
                  <a:srgbClr val="FFFFFF"/>
                </a:solidFill>
              </a:rPr>
              <a:t> de </a:t>
            </a:r>
          </a:p>
          <a:p>
            <a:pPr algn="ctr" defTabSz="895160">
              <a:lnSpc>
                <a:spcPct val="90000"/>
              </a:lnSpc>
              <a:buClr>
                <a:srgbClr val="002960"/>
              </a:buClr>
              <a:defRPr/>
            </a:pPr>
            <a:r>
              <a:rPr lang="en-US" sz="1600" kern="0" dirty="0" smtClean="0">
                <a:solidFill>
                  <a:srgbClr val="FFFFFF"/>
                </a:solidFill>
              </a:rPr>
              <a:t>dos </a:t>
            </a:r>
            <a:r>
              <a:rPr lang="en-US" sz="1600" kern="0" dirty="0" err="1" smtClean="0">
                <a:solidFill>
                  <a:srgbClr val="FFFFFF"/>
                </a:solidFill>
              </a:rPr>
              <a:t>veces</a:t>
            </a:r>
            <a:endParaRPr lang="en-US" sz="1600" kern="0" dirty="0" smtClean="0">
              <a:solidFill>
                <a:srgbClr val="FFFFFF"/>
              </a:solidFill>
            </a:endParaRPr>
          </a:p>
        </p:txBody>
      </p:sp>
      <p:sp>
        <p:nvSpPr>
          <p:cNvPr id="132" name="Rectangle 8"/>
          <p:cNvSpPr>
            <a:spLocks noGrp="1" noChangeArrowheads="1"/>
          </p:cNvSpPr>
          <p:nvPr>
            <p:ph type="title"/>
            <p:custDataLst>
              <p:tags r:id="rId22"/>
            </p:custDataLst>
          </p:nvPr>
        </p:nvSpPr>
        <p:spPr bwMode="gray">
          <a:xfrm>
            <a:off x="357188" y="731194"/>
            <a:ext cx="8618537" cy="596653"/>
          </a:xfrm>
        </p:spPr>
        <p:txBody>
          <a:bodyPr anchor="b"/>
          <a:lstStyle/>
          <a:p>
            <a:pPr eaLnBrk="1" hangingPunct="1">
              <a:defRPr/>
            </a:pPr>
            <a:r>
              <a:rPr lang="en-US" altLang="ko-KR" dirty="0" smtClean="0">
                <a:ea typeface="Gulim" charset="0"/>
                <a:cs typeface="Gulim" charset="0"/>
              </a:rPr>
              <a:t>El </a:t>
            </a:r>
            <a:r>
              <a:rPr lang="en-US" altLang="ko-KR" dirty="0" err="1" smtClean="0">
                <a:ea typeface="Gulim" charset="0"/>
                <a:cs typeface="Gulim" charset="0"/>
              </a:rPr>
              <a:t>crecimiento</a:t>
            </a:r>
            <a:r>
              <a:rPr lang="en-US" altLang="ko-KR" dirty="0" smtClean="0">
                <a:ea typeface="Gulim" charset="0"/>
                <a:cs typeface="Gulim" charset="0"/>
              </a:rPr>
              <a:t> </a:t>
            </a:r>
            <a:r>
              <a:rPr lang="en-US" altLang="ko-KR" dirty="0" err="1" smtClean="0">
                <a:ea typeface="Gulim" charset="0"/>
                <a:cs typeface="Gulim" charset="0"/>
              </a:rPr>
              <a:t>económico</a:t>
            </a:r>
            <a:r>
              <a:rPr lang="en-US" altLang="ko-KR" dirty="0" smtClean="0">
                <a:ea typeface="Gulim" charset="0"/>
                <a:cs typeface="Gulim" charset="0"/>
              </a:rPr>
              <a:t> </a:t>
            </a:r>
            <a:r>
              <a:rPr lang="en-US" altLang="ko-KR" dirty="0" err="1" smtClean="0">
                <a:ea typeface="Gulim" charset="0"/>
                <a:cs typeface="Gulim" charset="0"/>
              </a:rPr>
              <a:t>consolidará</a:t>
            </a:r>
            <a:r>
              <a:rPr lang="en-US" altLang="ko-KR" dirty="0" smtClean="0">
                <a:ea typeface="Gulim" charset="0"/>
                <a:cs typeface="Gulim" charset="0"/>
              </a:rPr>
              <a:t> </a:t>
            </a:r>
            <a:r>
              <a:rPr lang="en-US" altLang="ko-KR" dirty="0" err="1" smtClean="0">
                <a:ea typeface="Gulim" charset="0"/>
                <a:cs typeface="Gulim" charset="0"/>
              </a:rPr>
              <a:t>una</a:t>
            </a:r>
            <a:r>
              <a:rPr lang="en-US" altLang="ko-KR" dirty="0" smtClean="0">
                <a:ea typeface="Gulim" charset="0"/>
                <a:cs typeface="Gulim" charset="0"/>
              </a:rPr>
              <a:t> </a:t>
            </a:r>
            <a:r>
              <a:rPr lang="en-US" altLang="ko-KR" dirty="0" err="1" smtClean="0">
                <a:ea typeface="Gulim" charset="0"/>
                <a:cs typeface="Gulim" charset="0"/>
              </a:rPr>
              <a:t>nueva</a:t>
            </a:r>
            <a:r>
              <a:rPr lang="en-US" altLang="ko-KR" dirty="0" smtClean="0">
                <a:ea typeface="Gulim" charset="0"/>
                <a:cs typeface="Gulim" charset="0"/>
              </a:rPr>
              <a:t> </a:t>
            </a:r>
            <a:r>
              <a:rPr lang="en-US" altLang="ko-KR" dirty="0" err="1" smtClean="0">
                <a:ea typeface="Gulim" charset="0"/>
                <a:cs typeface="Gulim" charset="0"/>
              </a:rPr>
              <a:t>clase</a:t>
            </a:r>
            <a:r>
              <a:rPr lang="en-US" altLang="ko-KR" dirty="0" smtClean="0">
                <a:ea typeface="Gulim" charset="0"/>
                <a:cs typeface="Gulim" charset="0"/>
              </a:rPr>
              <a:t> media </a:t>
            </a:r>
            <a:br>
              <a:rPr lang="en-US" altLang="ko-KR" dirty="0" smtClean="0">
                <a:ea typeface="Gulim" charset="0"/>
                <a:cs typeface="Gulim" charset="0"/>
              </a:rPr>
            </a:br>
            <a:r>
              <a:rPr lang="en-US" altLang="ko-KR" dirty="0" smtClean="0">
                <a:ea typeface="Gulim" charset="0"/>
                <a:cs typeface="Gulim" charset="0"/>
              </a:rPr>
              <a:t>~900 </a:t>
            </a:r>
            <a:r>
              <a:rPr lang="en-US" altLang="ko-KR" dirty="0" err="1" smtClean="0">
                <a:ea typeface="Gulim" charset="0"/>
                <a:cs typeface="Gulim" charset="0"/>
              </a:rPr>
              <a:t>millones</a:t>
            </a:r>
            <a:r>
              <a:rPr lang="en-US" altLang="ko-KR" dirty="0" smtClean="0">
                <a:ea typeface="Gulim" charset="0"/>
                <a:cs typeface="Gulim" charset="0"/>
              </a:rPr>
              <a:t> de </a:t>
            </a:r>
            <a:r>
              <a:rPr lang="en-US" altLang="ko-KR" dirty="0" err="1" smtClean="0">
                <a:ea typeface="Gulim" charset="0"/>
                <a:cs typeface="Gulim" charset="0"/>
              </a:rPr>
              <a:t>consumidores</a:t>
            </a:r>
            <a:r>
              <a:rPr lang="en-US" altLang="ko-KR" dirty="0" smtClean="0">
                <a:ea typeface="Gulim" charset="0"/>
                <a:cs typeface="Gulim" charset="0"/>
              </a:rPr>
              <a:t> </a:t>
            </a:r>
            <a:endParaRPr lang="en-US" dirty="0" smtClean="0"/>
          </a:p>
        </p:txBody>
      </p:sp>
      <p:sp>
        <p:nvSpPr>
          <p:cNvPr id="133" name="132 CuadroTexto"/>
          <p:cNvSpPr txBox="1"/>
          <p:nvPr/>
        </p:nvSpPr>
        <p:spPr>
          <a:xfrm>
            <a:off x="142844" y="6500835"/>
            <a:ext cx="4071966" cy="280742"/>
          </a:xfrm>
          <a:prstGeom prst="rect">
            <a:avLst/>
          </a:prstGeom>
          <a:noFill/>
        </p:spPr>
        <p:txBody>
          <a:bodyPr wrap="square" lIns="91420" tIns="45711" rIns="91420" bIns="45711" rtlCol="0">
            <a:spAutoFit/>
          </a:bodyPr>
          <a:lstStyle/>
          <a:p>
            <a:r>
              <a:rPr lang="es-ES" sz="1200" dirty="0" smtClean="0"/>
              <a:t>Fuente: </a:t>
            </a:r>
            <a:r>
              <a:rPr lang="es-ES" sz="1200" dirty="0" err="1" smtClean="0"/>
              <a:t>McKinsey</a:t>
            </a:r>
            <a:r>
              <a:rPr lang="es-ES" sz="1200" dirty="0" smtClean="0"/>
              <a:t> &amp; </a:t>
            </a:r>
            <a:r>
              <a:rPr lang="es-ES" sz="1200" dirty="0" err="1" smtClean="0"/>
              <a:t>Company</a:t>
            </a:r>
            <a:endParaRPr lang="es-ES" sz="1200" dirty="0"/>
          </a:p>
        </p:txBody>
      </p:sp>
    </p:spTree>
    <p:extLst>
      <p:ext uri="{BB962C8B-B14F-4D97-AF65-F5344CB8AC3E}">
        <p14:creationId xmlns:p14="http://schemas.microsoft.com/office/powerpoint/2010/main" xmlns="" val="31419450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1"/>
          <p:cNvSpPr>
            <a:spLocks noGrp="1"/>
          </p:cNvSpPr>
          <p:nvPr>
            <p:ph type="sldNum" sz="quarter" idx="10"/>
          </p:nvPr>
        </p:nvSpPr>
        <p:spPr/>
        <p:txBody>
          <a:bodyPr/>
          <a:lstStyle/>
          <a:p>
            <a:pPr>
              <a:defRPr/>
            </a:pPr>
            <a:fld id="{D0A3AAAE-4840-C943-9A08-AD5B076211A0}" type="slidenum">
              <a:rPr lang="en-US"/>
              <a:pPr>
                <a:defRPr/>
              </a:pPr>
              <a:t>41</a:t>
            </a:fld>
            <a:r>
              <a:rPr lang="en-US"/>
              <a:t> </a:t>
            </a:r>
          </a:p>
        </p:txBody>
      </p:sp>
      <p:sp>
        <p:nvSpPr>
          <p:cNvPr id="394242" name="Rectangle 3"/>
          <p:cNvSpPr>
            <a:spLocks noGrp="1" noChangeArrowheads="1"/>
          </p:cNvSpPr>
          <p:nvPr>
            <p:ph type="title" idx="4294967295"/>
            <p:custDataLst>
              <p:tags r:id="rId1"/>
            </p:custDataLst>
          </p:nvPr>
        </p:nvSpPr>
        <p:spPr bwMode="gray">
          <a:xfrm>
            <a:off x="121489" y="234864"/>
            <a:ext cx="8794113" cy="298033"/>
          </a:xfrm>
        </p:spPr>
        <p:txBody>
          <a:bodyPr/>
          <a:lstStyle/>
          <a:p>
            <a:pPr eaLnBrk="1" hangingPunct="1">
              <a:defRPr/>
            </a:pPr>
            <a:r>
              <a:rPr lang="en-US" altLang="ko-KR" dirty="0" err="1" smtClean="0">
                <a:ea typeface="Gulim" charset="0"/>
                <a:cs typeface="Gulim" charset="0"/>
              </a:rPr>
              <a:t>Por</a:t>
            </a:r>
            <a:r>
              <a:rPr lang="en-US" altLang="ko-KR" dirty="0" smtClean="0">
                <a:ea typeface="Gulim" charset="0"/>
                <a:cs typeface="Gulim" charset="0"/>
              </a:rPr>
              <a:t> </a:t>
            </a:r>
            <a:r>
              <a:rPr lang="en-US" altLang="ko-KR" dirty="0" err="1" smtClean="0">
                <a:ea typeface="Gulim" charset="0"/>
                <a:cs typeface="Gulim" charset="0"/>
              </a:rPr>
              <a:t>eso</a:t>
            </a:r>
            <a:r>
              <a:rPr lang="en-US" altLang="ko-KR" dirty="0" smtClean="0">
                <a:ea typeface="Gulim" charset="0"/>
                <a:cs typeface="Gulim" charset="0"/>
              </a:rPr>
              <a:t> </a:t>
            </a:r>
            <a:r>
              <a:rPr lang="en-US" altLang="ko-KR" dirty="0" err="1" smtClean="0">
                <a:ea typeface="Gulim" charset="0"/>
                <a:cs typeface="Gulim" charset="0"/>
              </a:rPr>
              <a:t>esta</a:t>
            </a:r>
            <a:r>
              <a:rPr lang="en-US" altLang="ko-KR" dirty="0" smtClean="0">
                <a:ea typeface="Gulim" charset="0"/>
                <a:cs typeface="Gulim" charset="0"/>
              </a:rPr>
              <a:t> </a:t>
            </a:r>
            <a:r>
              <a:rPr lang="en-US" altLang="ko-KR" dirty="0" err="1" smtClean="0">
                <a:ea typeface="Gulim" charset="0"/>
                <a:cs typeface="Gulim" charset="0"/>
              </a:rPr>
              <a:t>ocurriendo</a:t>
            </a:r>
            <a:r>
              <a:rPr lang="en-US" altLang="ko-KR" dirty="0" smtClean="0">
                <a:ea typeface="Gulim" charset="0"/>
                <a:cs typeface="Gulim" charset="0"/>
              </a:rPr>
              <a:t> </a:t>
            </a:r>
            <a:r>
              <a:rPr lang="en-US" altLang="ko-KR" dirty="0" err="1" smtClean="0">
                <a:ea typeface="Gulim" charset="0"/>
                <a:cs typeface="Gulim" charset="0"/>
              </a:rPr>
              <a:t>una</a:t>
            </a:r>
            <a:r>
              <a:rPr lang="en-US" altLang="ko-KR" dirty="0" smtClean="0">
                <a:ea typeface="Gulim" charset="0"/>
                <a:cs typeface="Gulim" charset="0"/>
              </a:rPr>
              <a:t> </a:t>
            </a:r>
            <a:r>
              <a:rPr lang="en-US" altLang="ko-KR" dirty="0" err="1" smtClean="0">
                <a:ea typeface="Gulim" charset="0"/>
                <a:cs typeface="Gulim" charset="0"/>
              </a:rPr>
              <a:t>urbanización</a:t>
            </a:r>
            <a:r>
              <a:rPr lang="en-US" altLang="ko-KR" dirty="0" smtClean="0">
                <a:ea typeface="Gulim" charset="0"/>
                <a:cs typeface="Gulim" charset="0"/>
              </a:rPr>
              <a:t> </a:t>
            </a:r>
            <a:r>
              <a:rPr lang="en-US" altLang="ko-KR" dirty="0" err="1" smtClean="0">
                <a:ea typeface="Gulim" charset="0"/>
                <a:cs typeface="Gulim" charset="0"/>
              </a:rPr>
              <a:t>masiva</a:t>
            </a:r>
            <a:r>
              <a:rPr lang="en-US" altLang="ko-KR" dirty="0" smtClean="0">
                <a:ea typeface="Gulim" charset="0"/>
                <a:cs typeface="Gulim" charset="0"/>
              </a:rPr>
              <a:t> (Viejo Shanghai)</a:t>
            </a:r>
          </a:p>
        </p:txBody>
      </p:sp>
      <p:sp>
        <p:nvSpPr>
          <p:cNvPr id="394243" name="Content Placeholder 6"/>
          <p:cNvSpPr>
            <a:spLocks noGrp="1"/>
          </p:cNvSpPr>
          <p:nvPr>
            <p:ph idx="4294967295"/>
          </p:nvPr>
        </p:nvSpPr>
        <p:spPr/>
        <p:txBody>
          <a:bodyPr/>
          <a:lstStyle/>
          <a:p>
            <a:pPr eaLnBrk="1" hangingPunct="1">
              <a:defRPr/>
            </a:pPr>
            <a:endParaRPr lang="es-ES" smtClean="0"/>
          </a:p>
        </p:txBody>
      </p:sp>
      <p:sp>
        <p:nvSpPr>
          <p:cNvPr id="13316" name="Slide Number Placeholder 2"/>
          <p:cNvSpPr txBox="1">
            <a:spLocks noGrp="1"/>
          </p:cNvSpPr>
          <p:nvPr/>
        </p:nvSpPr>
        <p:spPr bwMode="auto">
          <a:xfrm>
            <a:off x="8719602" y="6566446"/>
            <a:ext cx="199240" cy="155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1600" b="1">
                <a:solidFill>
                  <a:schemeClr val="tx1"/>
                </a:solidFill>
                <a:latin typeface="Arial" charset="0"/>
                <a:ea typeface="ＭＳ Ｐゴシック" charset="0"/>
                <a:cs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fld id="{4A48DAB9-E497-CE4D-9BC7-84E245F67324}" type="slidenum">
              <a:rPr lang="en-US" sz="1000" b="0">
                <a:solidFill>
                  <a:srgbClr val="000000"/>
                </a:solidFill>
              </a:rPr>
              <a:pPr eaLnBrk="1" hangingPunct="1"/>
              <a:t>41</a:t>
            </a:fld>
            <a:r>
              <a:rPr lang="en-US" sz="1000" b="0">
                <a:solidFill>
                  <a:srgbClr val="000000"/>
                </a:solidFill>
              </a:rPr>
              <a:t> </a:t>
            </a:r>
          </a:p>
        </p:txBody>
      </p:sp>
      <p:sp>
        <p:nvSpPr>
          <p:cNvPr id="13317" name="Rectangle 2"/>
          <p:cNvSpPr>
            <a:spLocks noChangeArrowheads="1"/>
          </p:cNvSpPr>
          <p:nvPr/>
        </p:nvSpPr>
        <p:spPr bwMode="auto">
          <a:xfrm>
            <a:off x="124729" y="64790"/>
            <a:ext cx="87941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endParaRPr lang="es-ES"/>
          </a:p>
        </p:txBody>
      </p:sp>
      <p:pic>
        <p:nvPicPr>
          <p:cNvPr id="13318" name="Picture 4" descr="1990-00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1052736"/>
            <a:ext cx="9144000" cy="5805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9" name="McK 5. Source"/>
          <p:cNvSpPr>
            <a:spLocks noChangeArrowheads="1"/>
          </p:cNvSpPr>
          <p:nvPr>
            <p:custDataLst>
              <p:tags r:id="rId2"/>
            </p:custDataLst>
          </p:nvPr>
        </p:nvSpPr>
        <p:spPr bwMode="auto">
          <a:xfrm>
            <a:off x="121488" y="6566446"/>
            <a:ext cx="7002570" cy="155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marL="621975" indent="-621975" defTabSz="913526">
              <a:tabLst>
                <a:tab pos="625214" algn="l"/>
              </a:tabLst>
            </a:pPr>
            <a:r>
              <a:rPr lang="en-US" altLang="ko-KR" sz="1000">
                <a:solidFill>
                  <a:schemeClr val="bg1"/>
                </a:solidFill>
                <a:ea typeface="Gulim" charset="0"/>
                <a:cs typeface="Gulim" charset="0"/>
              </a:rPr>
              <a:t>SOURCE: skylander.net</a:t>
            </a:r>
          </a:p>
        </p:txBody>
      </p:sp>
      <p:pic>
        <p:nvPicPr>
          <p:cNvPr id="9" name="Picture 1327"/>
          <p:cNvPicPr>
            <a:picLocks noChangeAspect="1" noChangeArrowheads="1"/>
          </p:cNvPicPr>
          <p:nvPr/>
        </p:nvPicPr>
        <p:blipFill>
          <a:blip r:embed="rId6" cstate="print"/>
          <a:srcRect/>
          <a:stretch>
            <a:fillRect/>
          </a:stretch>
        </p:blipFill>
        <p:spPr bwMode="auto">
          <a:xfrm>
            <a:off x="8345436" y="17"/>
            <a:ext cx="798581" cy="910429"/>
          </a:xfrm>
          <a:prstGeom prst="rect">
            <a:avLst/>
          </a:prstGeom>
          <a:noFill/>
          <a:ln w="9525">
            <a:noFill/>
            <a:miter lim="800000"/>
            <a:headEnd/>
            <a:tailEnd/>
          </a:ln>
        </p:spPr>
      </p:pic>
    </p:spTree>
    <p:extLst>
      <p:ext uri="{BB962C8B-B14F-4D97-AF65-F5344CB8AC3E}">
        <p14:creationId xmlns:p14="http://schemas.microsoft.com/office/powerpoint/2010/main" xmlns="" val="17637375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1"/>
          <p:cNvSpPr>
            <a:spLocks noGrp="1"/>
          </p:cNvSpPr>
          <p:nvPr>
            <p:ph type="sldNum" sz="quarter" idx="10"/>
          </p:nvPr>
        </p:nvSpPr>
        <p:spPr/>
        <p:txBody>
          <a:bodyPr/>
          <a:lstStyle/>
          <a:p>
            <a:pPr>
              <a:defRPr/>
            </a:pPr>
            <a:fld id="{4A2EF838-A557-044E-B9B2-BE1440ABA51E}" type="slidenum">
              <a:rPr lang="en-US"/>
              <a:pPr>
                <a:defRPr/>
              </a:pPr>
              <a:t>42</a:t>
            </a:fld>
            <a:r>
              <a:rPr lang="en-US"/>
              <a:t> </a:t>
            </a:r>
          </a:p>
        </p:txBody>
      </p:sp>
      <p:sp>
        <p:nvSpPr>
          <p:cNvPr id="15362" name="Slide Number Placeholder 2"/>
          <p:cNvSpPr txBox="1">
            <a:spLocks noGrp="1"/>
          </p:cNvSpPr>
          <p:nvPr/>
        </p:nvSpPr>
        <p:spPr bwMode="auto">
          <a:xfrm>
            <a:off x="8719602" y="6566446"/>
            <a:ext cx="199240" cy="155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1600" b="1">
                <a:solidFill>
                  <a:schemeClr val="tx1"/>
                </a:solidFill>
                <a:latin typeface="Arial" charset="0"/>
                <a:ea typeface="ＭＳ Ｐゴシック" charset="0"/>
                <a:cs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fld id="{6AB25BDD-0B32-6047-B9D3-4E871722870A}" type="slidenum">
              <a:rPr lang="en-US" sz="1000" b="0">
                <a:solidFill>
                  <a:srgbClr val="000000"/>
                </a:solidFill>
              </a:rPr>
              <a:pPr eaLnBrk="1" hangingPunct="1"/>
              <a:t>42</a:t>
            </a:fld>
            <a:r>
              <a:rPr lang="en-US" sz="1000" b="0">
                <a:solidFill>
                  <a:srgbClr val="000000"/>
                </a:solidFill>
              </a:rPr>
              <a:t> </a:t>
            </a:r>
          </a:p>
        </p:txBody>
      </p:sp>
      <p:pic>
        <p:nvPicPr>
          <p:cNvPr id="15363" name="Picture 3" descr="Pudong_Puxi"/>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1124744"/>
            <a:ext cx="9144000" cy="573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4" name="McK 5. Source"/>
          <p:cNvSpPr>
            <a:spLocks noChangeArrowheads="1"/>
          </p:cNvSpPr>
          <p:nvPr>
            <p:custDataLst>
              <p:tags r:id="rId1"/>
            </p:custDataLst>
          </p:nvPr>
        </p:nvSpPr>
        <p:spPr bwMode="auto">
          <a:xfrm>
            <a:off x="121488" y="6566446"/>
            <a:ext cx="7002570" cy="155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marL="621975" indent="-621975" defTabSz="913526">
              <a:tabLst>
                <a:tab pos="625214" algn="l"/>
              </a:tabLst>
            </a:pPr>
            <a:r>
              <a:rPr lang="en-US" altLang="ko-KR" sz="1000">
                <a:solidFill>
                  <a:schemeClr val="bg1"/>
                </a:solidFill>
                <a:ea typeface="Gulim" charset="0"/>
                <a:cs typeface="Gulim" charset="0"/>
              </a:rPr>
              <a:t>SOURCE: photos4travel.com</a:t>
            </a:r>
          </a:p>
        </p:txBody>
      </p:sp>
      <p:pic>
        <p:nvPicPr>
          <p:cNvPr id="8" name="Picture 1327"/>
          <p:cNvPicPr>
            <a:picLocks noChangeAspect="1" noChangeArrowheads="1"/>
          </p:cNvPicPr>
          <p:nvPr/>
        </p:nvPicPr>
        <p:blipFill>
          <a:blip r:embed="rId6" cstate="print"/>
          <a:srcRect/>
          <a:stretch>
            <a:fillRect/>
          </a:stretch>
        </p:blipFill>
        <p:spPr bwMode="auto">
          <a:xfrm>
            <a:off x="8345436" y="17"/>
            <a:ext cx="798581" cy="910429"/>
          </a:xfrm>
          <a:prstGeom prst="rect">
            <a:avLst/>
          </a:prstGeom>
          <a:noFill/>
          <a:ln w="9525">
            <a:noFill/>
            <a:miter lim="800000"/>
            <a:headEnd/>
            <a:tailEnd/>
          </a:ln>
        </p:spPr>
      </p:pic>
      <p:sp>
        <p:nvSpPr>
          <p:cNvPr id="9" name="Rectangle 3"/>
          <p:cNvSpPr txBox="1">
            <a:spLocks noChangeArrowheads="1"/>
          </p:cNvSpPr>
          <p:nvPr>
            <p:custDataLst>
              <p:tags r:id="rId2"/>
            </p:custDataLst>
          </p:nvPr>
        </p:nvSpPr>
        <p:spPr bwMode="gray">
          <a:xfrm>
            <a:off x="121489" y="234864"/>
            <a:ext cx="8794113" cy="29803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944" rtl="0" eaLnBrk="0" fontAlgn="base" hangingPunct="0">
              <a:spcBef>
                <a:spcPct val="0"/>
              </a:spcBef>
              <a:spcAft>
                <a:spcPct val="0"/>
              </a:spcAft>
              <a:defRPr sz="1900" b="1">
                <a:solidFill>
                  <a:schemeClr val="tx2"/>
                </a:solidFill>
                <a:latin typeface="+mj-lt"/>
                <a:ea typeface="+mj-ea"/>
                <a:cs typeface="+mj-cs"/>
              </a:defRPr>
            </a:lvl1pPr>
            <a:lvl2pPr algn="l" defTabSz="912944" rtl="0" eaLnBrk="0" fontAlgn="base" hangingPunct="0">
              <a:spcBef>
                <a:spcPct val="0"/>
              </a:spcBef>
              <a:spcAft>
                <a:spcPct val="0"/>
              </a:spcAft>
              <a:defRPr sz="1900" b="1">
                <a:solidFill>
                  <a:schemeClr val="tx2"/>
                </a:solidFill>
                <a:latin typeface="Arial" charset="0"/>
              </a:defRPr>
            </a:lvl2pPr>
            <a:lvl3pPr algn="l" defTabSz="912944" rtl="0" eaLnBrk="0" fontAlgn="base" hangingPunct="0">
              <a:spcBef>
                <a:spcPct val="0"/>
              </a:spcBef>
              <a:spcAft>
                <a:spcPct val="0"/>
              </a:spcAft>
              <a:defRPr sz="1900" b="1">
                <a:solidFill>
                  <a:schemeClr val="tx2"/>
                </a:solidFill>
                <a:latin typeface="Arial" charset="0"/>
              </a:defRPr>
            </a:lvl3pPr>
            <a:lvl4pPr algn="l" defTabSz="912944" rtl="0" eaLnBrk="0" fontAlgn="base" hangingPunct="0">
              <a:spcBef>
                <a:spcPct val="0"/>
              </a:spcBef>
              <a:spcAft>
                <a:spcPct val="0"/>
              </a:spcAft>
              <a:defRPr sz="1900" b="1">
                <a:solidFill>
                  <a:schemeClr val="tx2"/>
                </a:solidFill>
                <a:latin typeface="Arial" charset="0"/>
              </a:defRPr>
            </a:lvl4pPr>
            <a:lvl5pPr algn="l" defTabSz="912944" rtl="0" eaLnBrk="0" fontAlgn="base" hangingPunct="0">
              <a:spcBef>
                <a:spcPct val="0"/>
              </a:spcBef>
              <a:spcAft>
                <a:spcPct val="0"/>
              </a:spcAft>
              <a:defRPr sz="1900" b="1">
                <a:solidFill>
                  <a:schemeClr val="tx2"/>
                </a:solidFill>
                <a:latin typeface="Arial" charset="0"/>
              </a:defRPr>
            </a:lvl5pPr>
            <a:lvl6pPr marL="466181" algn="l" defTabSz="912944" rtl="0" fontAlgn="base">
              <a:spcBef>
                <a:spcPct val="0"/>
              </a:spcBef>
              <a:spcAft>
                <a:spcPct val="0"/>
              </a:spcAft>
              <a:defRPr sz="1900" b="1">
                <a:solidFill>
                  <a:schemeClr val="tx2"/>
                </a:solidFill>
                <a:latin typeface="Arial" charset="0"/>
              </a:defRPr>
            </a:lvl6pPr>
            <a:lvl7pPr marL="932369" algn="l" defTabSz="912944" rtl="0" fontAlgn="base">
              <a:spcBef>
                <a:spcPct val="0"/>
              </a:spcBef>
              <a:spcAft>
                <a:spcPct val="0"/>
              </a:spcAft>
              <a:defRPr sz="1900" b="1">
                <a:solidFill>
                  <a:schemeClr val="tx2"/>
                </a:solidFill>
                <a:latin typeface="Arial" charset="0"/>
              </a:defRPr>
            </a:lvl7pPr>
            <a:lvl8pPr marL="1398555" algn="l" defTabSz="912944" rtl="0" fontAlgn="base">
              <a:spcBef>
                <a:spcPct val="0"/>
              </a:spcBef>
              <a:spcAft>
                <a:spcPct val="0"/>
              </a:spcAft>
              <a:defRPr sz="1900" b="1">
                <a:solidFill>
                  <a:schemeClr val="tx2"/>
                </a:solidFill>
                <a:latin typeface="Arial" charset="0"/>
              </a:defRPr>
            </a:lvl8pPr>
            <a:lvl9pPr marL="1864738" algn="l" defTabSz="912944" rtl="0" fontAlgn="base">
              <a:spcBef>
                <a:spcPct val="0"/>
              </a:spcBef>
              <a:spcAft>
                <a:spcPct val="0"/>
              </a:spcAft>
              <a:defRPr sz="1900" b="1">
                <a:solidFill>
                  <a:schemeClr val="tx2"/>
                </a:solidFill>
                <a:latin typeface="Arial" charset="0"/>
              </a:defRPr>
            </a:lvl9pPr>
          </a:lstStyle>
          <a:p>
            <a:pPr eaLnBrk="1" hangingPunct="1">
              <a:defRPr/>
            </a:pPr>
            <a:r>
              <a:rPr lang="en-US" altLang="ko-KR" dirty="0" err="1" smtClean="0">
                <a:ea typeface="Gulim" charset="0"/>
                <a:cs typeface="Gulim" charset="0"/>
              </a:rPr>
              <a:t>Por</a:t>
            </a:r>
            <a:r>
              <a:rPr lang="en-US" altLang="ko-KR" dirty="0" smtClean="0">
                <a:ea typeface="Gulim" charset="0"/>
                <a:cs typeface="Gulim" charset="0"/>
              </a:rPr>
              <a:t> </a:t>
            </a:r>
            <a:r>
              <a:rPr lang="en-US" altLang="ko-KR" dirty="0" err="1" smtClean="0">
                <a:ea typeface="Gulim" charset="0"/>
                <a:cs typeface="Gulim" charset="0"/>
              </a:rPr>
              <a:t>eso</a:t>
            </a:r>
            <a:r>
              <a:rPr lang="en-US" altLang="ko-KR" dirty="0" smtClean="0">
                <a:ea typeface="Gulim" charset="0"/>
                <a:cs typeface="Gulim" charset="0"/>
              </a:rPr>
              <a:t> </a:t>
            </a:r>
            <a:r>
              <a:rPr lang="en-US" altLang="ko-KR" dirty="0" err="1" smtClean="0">
                <a:ea typeface="Gulim" charset="0"/>
                <a:cs typeface="Gulim" charset="0"/>
              </a:rPr>
              <a:t>esta</a:t>
            </a:r>
            <a:r>
              <a:rPr lang="en-US" altLang="ko-KR" dirty="0" smtClean="0">
                <a:ea typeface="Gulim" charset="0"/>
                <a:cs typeface="Gulim" charset="0"/>
              </a:rPr>
              <a:t> </a:t>
            </a:r>
            <a:r>
              <a:rPr lang="en-US" altLang="ko-KR" dirty="0" err="1" smtClean="0">
                <a:ea typeface="Gulim" charset="0"/>
                <a:cs typeface="Gulim" charset="0"/>
              </a:rPr>
              <a:t>ocurriendo</a:t>
            </a:r>
            <a:r>
              <a:rPr lang="en-US" altLang="ko-KR" dirty="0" smtClean="0">
                <a:ea typeface="Gulim" charset="0"/>
                <a:cs typeface="Gulim" charset="0"/>
              </a:rPr>
              <a:t> </a:t>
            </a:r>
            <a:r>
              <a:rPr lang="en-US" altLang="ko-KR" dirty="0" err="1" smtClean="0">
                <a:ea typeface="Gulim" charset="0"/>
                <a:cs typeface="Gulim" charset="0"/>
              </a:rPr>
              <a:t>una</a:t>
            </a:r>
            <a:r>
              <a:rPr lang="en-US" altLang="ko-KR" dirty="0" smtClean="0">
                <a:ea typeface="Gulim" charset="0"/>
                <a:cs typeface="Gulim" charset="0"/>
              </a:rPr>
              <a:t> </a:t>
            </a:r>
            <a:r>
              <a:rPr lang="en-US" altLang="ko-KR" dirty="0" err="1" smtClean="0">
                <a:ea typeface="Gulim" charset="0"/>
                <a:cs typeface="Gulim" charset="0"/>
              </a:rPr>
              <a:t>urbanización</a:t>
            </a:r>
            <a:r>
              <a:rPr lang="en-US" altLang="ko-KR" dirty="0" smtClean="0">
                <a:ea typeface="Gulim" charset="0"/>
                <a:cs typeface="Gulim" charset="0"/>
              </a:rPr>
              <a:t> </a:t>
            </a:r>
            <a:r>
              <a:rPr lang="en-US" altLang="ko-KR" dirty="0" err="1" smtClean="0">
                <a:ea typeface="Gulim" charset="0"/>
                <a:cs typeface="Gulim" charset="0"/>
              </a:rPr>
              <a:t>masiva</a:t>
            </a:r>
            <a:r>
              <a:rPr lang="en-US" altLang="ko-KR" dirty="0" smtClean="0">
                <a:ea typeface="Gulim" charset="0"/>
                <a:cs typeface="Gulim" charset="0"/>
              </a:rPr>
              <a:t> (Nuevo Shanghai)</a:t>
            </a:r>
          </a:p>
        </p:txBody>
      </p:sp>
    </p:spTree>
    <p:extLst>
      <p:ext uri="{BB962C8B-B14F-4D97-AF65-F5344CB8AC3E}">
        <p14:creationId xmlns:p14="http://schemas.microsoft.com/office/powerpoint/2010/main" xmlns="" val="11412210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7" name="Picture 1327"/>
          <p:cNvPicPr>
            <a:picLocks noChangeAspect="1" noChangeArrowheads="1"/>
          </p:cNvPicPr>
          <p:nvPr/>
        </p:nvPicPr>
        <p:blipFill>
          <a:blip r:embed="rId3" cstate="print"/>
          <a:srcRect/>
          <a:stretch>
            <a:fillRect/>
          </a:stretch>
        </p:blipFill>
        <p:spPr bwMode="auto">
          <a:xfrm>
            <a:off x="8345436" y="17"/>
            <a:ext cx="798581" cy="910429"/>
          </a:xfrm>
          <a:prstGeom prst="rect">
            <a:avLst/>
          </a:prstGeom>
          <a:noFill/>
          <a:ln w="9525">
            <a:noFill/>
            <a:miter lim="800000"/>
            <a:headEnd/>
            <a:tailEnd/>
          </a:ln>
        </p:spPr>
      </p:pic>
      <p:sp>
        <p:nvSpPr>
          <p:cNvPr id="116" name="115 CuadroTexto"/>
          <p:cNvSpPr txBox="1"/>
          <p:nvPr/>
        </p:nvSpPr>
        <p:spPr>
          <a:xfrm>
            <a:off x="901228" y="362016"/>
            <a:ext cx="7286676" cy="374794"/>
          </a:xfrm>
          <a:prstGeom prst="rect">
            <a:avLst/>
          </a:prstGeom>
          <a:solidFill>
            <a:schemeClr val="accent1">
              <a:lumMod val="90000"/>
            </a:schemeClr>
          </a:solidFill>
        </p:spPr>
        <p:txBody>
          <a:bodyPr wrap="square" lIns="91266" tIns="45633" rIns="91266" bIns="45633" rtlCol="0">
            <a:spAutoFit/>
          </a:bodyPr>
          <a:lstStyle/>
          <a:p>
            <a:pPr algn="ctr"/>
            <a:r>
              <a:rPr lang="es-ES" b="1" dirty="0" smtClean="0">
                <a:solidFill>
                  <a:schemeClr val="tx2"/>
                </a:solidFill>
              </a:rPr>
              <a:t>Asia tiende a recuperar su presencia histórica en el mundo</a:t>
            </a:r>
            <a:endParaRPr lang="es-ES" b="1" dirty="0">
              <a:solidFill>
                <a:schemeClr val="tx2"/>
              </a:solidFill>
            </a:endParaRPr>
          </a:p>
        </p:txBody>
      </p:sp>
      <p:sp>
        <p:nvSpPr>
          <p:cNvPr id="8" name="7 Marcador de número de diapositiva"/>
          <p:cNvSpPr>
            <a:spLocks noGrp="1"/>
          </p:cNvSpPr>
          <p:nvPr>
            <p:ph type="sldNum" sz="quarter" idx="10"/>
          </p:nvPr>
        </p:nvSpPr>
        <p:spPr/>
        <p:txBody>
          <a:bodyPr/>
          <a:lstStyle/>
          <a:p>
            <a:pPr>
              <a:defRPr/>
            </a:pPr>
            <a:fld id="{F4058BF3-13A0-4AEF-9116-D1A6F0F542D6}" type="slidenum">
              <a:rPr lang="es-ES_tradnl" smtClean="0"/>
              <a:pPr>
                <a:defRPr/>
              </a:pPr>
              <a:t>43</a:t>
            </a:fld>
            <a:r>
              <a:rPr lang="es-ES_tradnl" dirty="0" smtClean="0"/>
              <a:t> </a:t>
            </a:r>
            <a:endParaRPr lang="es-ES_tradnl" dirty="0"/>
          </a:p>
        </p:txBody>
      </p:sp>
      <p:graphicFrame>
        <p:nvGraphicFramePr>
          <p:cNvPr id="6" name="5 Tabla"/>
          <p:cNvGraphicFramePr>
            <a:graphicFrameLocks noGrp="1"/>
          </p:cNvGraphicFramePr>
          <p:nvPr/>
        </p:nvGraphicFramePr>
        <p:xfrm>
          <a:off x="827584" y="1916833"/>
          <a:ext cx="7416824" cy="4329823"/>
        </p:xfrm>
        <a:graphic>
          <a:graphicData uri="http://schemas.openxmlformats.org/drawingml/2006/table">
            <a:tbl>
              <a:tblPr/>
              <a:tblGrid>
                <a:gridCol w="1320426"/>
                <a:gridCol w="1081624"/>
                <a:gridCol w="1081624"/>
                <a:gridCol w="899011"/>
                <a:gridCol w="1089923"/>
                <a:gridCol w="1080120"/>
                <a:gridCol w="864096"/>
              </a:tblGrid>
              <a:tr h="1062116">
                <a:tc>
                  <a:txBody>
                    <a:bodyPr/>
                    <a:lstStyle/>
                    <a:p>
                      <a:pPr algn="l" fontAlgn="ctr"/>
                      <a:r>
                        <a:rPr lang="es-ES" sz="1400" b="1" i="0" u="none" strike="noStrike" dirty="0" smtClean="0">
                          <a:solidFill>
                            <a:srgbClr val="FFFFFF"/>
                          </a:solidFill>
                          <a:latin typeface="Calibri"/>
                        </a:rPr>
                        <a:t>   País</a:t>
                      </a:r>
                      <a:endParaRPr lang="es-ES" sz="1400" b="1" i="0" u="none" strike="noStrike" dirty="0">
                        <a:solidFill>
                          <a:srgbClr val="FFFFFF"/>
                        </a:solidFill>
                        <a:latin typeface="Calibri"/>
                      </a:endParaRPr>
                    </a:p>
                  </a:txBody>
                  <a:tcPr marL="0" marR="0" marT="0" marB="0" anchor="ctr">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es-ES" sz="1400" b="1" i="0" u="none" strike="noStrike" dirty="0">
                          <a:solidFill>
                            <a:srgbClr val="FFFFFF"/>
                          </a:solidFill>
                          <a:latin typeface="Calibri"/>
                        </a:rPr>
                        <a:t>Población clase media 2030 (</a:t>
                      </a:r>
                      <a:r>
                        <a:rPr lang="es-ES" sz="1400" b="1" i="0" u="none" strike="noStrike" dirty="0" err="1" smtClean="0">
                          <a:solidFill>
                            <a:srgbClr val="FFFFFF"/>
                          </a:solidFill>
                          <a:latin typeface="Calibri"/>
                        </a:rPr>
                        <a:t>mill</a:t>
                      </a:r>
                      <a:r>
                        <a:rPr lang="es-ES" sz="1400" b="1" i="0" u="none" strike="noStrike" dirty="0" smtClean="0">
                          <a:solidFill>
                            <a:srgbClr val="FFFFFF"/>
                          </a:solidFill>
                          <a:latin typeface="Calibri"/>
                        </a:rPr>
                        <a:t>)</a:t>
                      </a:r>
                      <a:endParaRPr lang="es-ES" sz="1400" b="1" i="0" u="none" strike="noStrike" dirty="0">
                        <a:solidFill>
                          <a:srgbClr val="FFFFFF"/>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es-ES" sz="1400" b="1" i="0" u="none" strike="noStrike" dirty="0">
                          <a:solidFill>
                            <a:srgbClr val="FFFFFF"/>
                          </a:solidFill>
                          <a:latin typeface="Calibri"/>
                        </a:rPr>
                        <a:t>Población clase alta 2030 (</a:t>
                      </a:r>
                      <a:r>
                        <a:rPr lang="es-ES" sz="1400" b="1" i="0" u="none" strike="noStrike" dirty="0" err="1" smtClean="0">
                          <a:solidFill>
                            <a:srgbClr val="FFFFFF"/>
                          </a:solidFill>
                          <a:latin typeface="Calibri"/>
                        </a:rPr>
                        <a:t>mill</a:t>
                      </a:r>
                      <a:r>
                        <a:rPr lang="es-ES" sz="1400" b="1" i="0" u="none" strike="noStrike" dirty="0" smtClean="0">
                          <a:solidFill>
                            <a:srgbClr val="FFFFFF"/>
                          </a:solidFill>
                          <a:latin typeface="Calibri"/>
                        </a:rPr>
                        <a:t>)</a:t>
                      </a:r>
                      <a:endParaRPr lang="es-ES" sz="1400" b="1" i="0" u="none" strike="noStrike" dirty="0">
                        <a:solidFill>
                          <a:srgbClr val="FFFFFF"/>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ctr"/>
                      <a:endParaRPr lang="es-ES" sz="1600" b="1" i="0" u="none" strike="noStrike" dirty="0" smtClean="0">
                        <a:solidFill>
                          <a:srgbClr val="FFFFFF"/>
                        </a:solidFill>
                        <a:latin typeface="Calibri"/>
                      </a:endParaRPr>
                    </a:p>
                    <a:p>
                      <a:pPr algn="ctr" fontAlgn="ctr"/>
                      <a:r>
                        <a:rPr lang="es-ES" sz="1600" b="1" i="0" u="none" strike="noStrike" dirty="0" smtClean="0">
                          <a:solidFill>
                            <a:srgbClr val="FFFFFF"/>
                          </a:solidFill>
                          <a:latin typeface="Calibri"/>
                        </a:rPr>
                        <a:t>PIB </a:t>
                      </a:r>
                      <a:r>
                        <a:rPr lang="es-ES" sz="1600" b="1" i="0" u="none" strike="noStrike" dirty="0">
                          <a:solidFill>
                            <a:srgbClr val="FFFFFF"/>
                          </a:solidFill>
                          <a:latin typeface="Calibri"/>
                        </a:rPr>
                        <a:t>Per cápita (PPP</a:t>
                      </a:r>
                      <a:r>
                        <a:rPr lang="es-ES" sz="1400" b="1" i="0" u="none" strike="noStrike" dirty="0">
                          <a:solidFill>
                            <a:srgbClr val="FFFFFF"/>
                          </a:solidFill>
                          <a:latin typeface="Calibri"/>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es-ES" sz="1400" b="1" i="0" u="none" strike="noStrike" dirty="0">
                          <a:solidFill>
                            <a:srgbClr val="FFFFFF"/>
                          </a:solidFill>
                          <a:latin typeface="Calibri"/>
                        </a:rPr>
                        <a:t>Población clase media 2050 (</a:t>
                      </a:r>
                      <a:r>
                        <a:rPr lang="es-ES" sz="1400" b="1" i="0" u="none" strike="noStrike" dirty="0" err="1" smtClean="0">
                          <a:solidFill>
                            <a:srgbClr val="FFFFFF"/>
                          </a:solidFill>
                          <a:latin typeface="Calibri"/>
                        </a:rPr>
                        <a:t>mill</a:t>
                      </a:r>
                      <a:r>
                        <a:rPr lang="es-ES" sz="1400" b="1" i="0" u="none" strike="noStrike" dirty="0" smtClean="0">
                          <a:solidFill>
                            <a:srgbClr val="FFFFFF"/>
                          </a:solidFill>
                          <a:latin typeface="Calibri"/>
                        </a:rPr>
                        <a:t>)</a:t>
                      </a:r>
                      <a:endParaRPr lang="es-ES" sz="1400" b="1" i="0" u="none" strike="noStrike" dirty="0">
                        <a:solidFill>
                          <a:srgbClr val="FFFFFF"/>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es-ES" sz="1400" b="1" i="0" u="none" strike="noStrike" dirty="0">
                          <a:solidFill>
                            <a:srgbClr val="FFFFFF"/>
                          </a:solidFill>
                          <a:latin typeface="Calibri"/>
                        </a:rPr>
                        <a:t>Población clase alta 2050 (</a:t>
                      </a:r>
                      <a:r>
                        <a:rPr lang="es-ES" sz="1400" b="1" i="0" u="none" strike="noStrike" dirty="0" err="1" smtClean="0">
                          <a:solidFill>
                            <a:srgbClr val="FFFFFF"/>
                          </a:solidFill>
                          <a:latin typeface="Calibri"/>
                        </a:rPr>
                        <a:t>mill</a:t>
                      </a:r>
                      <a:r>
                        <a:rPr lang="es-ES" sz="1400" b="1" i="0" u="none" strike="noStrike" dirty="0" smtClean="0">
                          <a:solidFill>
                            <a:srgbClr val="FFFFFF"/>
                          </a:solidFill>
                          <a:latin typeface="Calibri"/>
                        </a:rPr>
                        <a:t>)</a:t>
                      </a:r>
                      <a:endParaRPr lang="es-ES" sz="1400" b="1" i="0" u="none" strike="noStrike" dirty="0">
                        <a:solidFill>
                          <a:srgbClr val="FFFFFF"/>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ctr"/>
                      <a:endParaRPr lang="es-ES" sz="1600" b="1" i="0" u="none" strike="noStrike" dirty="0" smtClean="0">
                        <a:solidFill>
                          <a:srgbClr val="FFFFFF"/>
                        </a:solidFill>
                        <a:latin typeface="Calibri"/>
                      </a:endParaRPr>
                    </a:p>
                    <a:p>
                      <a:pPr algn="ctr" fontAlgn="ctr"/>
                      <a:r>
                        <a:rPr lang="es-ES" sz="1600" b="1" i="0" u="none" strike="noStrike" dirty="0" smtClean="0">
                          <a:solidFill>
                            <a:srgbClr val="FFFFFF"/>
                          </a:solidFill>
                          <a:latin typeface="Calibri"/>
                        </a:rPr>
                        <a:t>PIB </a:t>
                      </a:r>
                      <a:r>
                        <a:rPr lang="es-ES" sz="1600" b="1" i="0" u="none" strike="noStrike" dirty="0">
                          <a:solidFill>
                            <a:srgbClr val="FFFFFF"/>
                          </a:solidFill>
                          <a:latin typeface="Calibri"/>
                        </a:rPr>
                        <a:t>Per cápita (PPP</a:t>
                      </a:r>
                      <a:r>
                        <a:rPr lang="es-ES" sz="1600" b="1" i="0" u="none" strike="noStrike" dirty="0" smtClean="0">
                          <a:solidFill>
                            <a:srgbClr val="FFFFFF"/>
                          </a:solidFill>
                          <a:latin typeface="Calibri"/>
                        </a:rPr>
                        <a:t>)</a:t>
                      </a:r>
                      <a:endParaRPr lang="es-ES" sz="1400" b="1" i="0" u="none" strike="noStrike" dirty="0">
                        <a:solidFill>
                          <a:srgbClr val="FFFFFF"/>
                        </a:solidFill>
                        <a:latin typeface="Calibri"/>
                      </a:endParaRPr>
                    </a:p>
                  </a:txBody>
                  <a:tcPr marL="0" marR="0" marT="0" marB="0" anchor="ctr">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tr>
              <a:tr h="354040">
                <a:tc>
                  <a:txBody>
                    <a:bodyPr/>
                    <a:lstStyle/>
                    <a:p>
                      <a:pPr algn="l" fontAlgn="b"/>
                      <a:r>
                        <a:rPr lang="es-ES" sz="1400" b="0" i="0" u="none" strike="noStrike" dirty="0" smtClean="0">
                          <a:solidFill>
                            <a:srgbClr val="000000"/>
                          </a:solidFill>
                          <a:latin typeface="Calibri"/>
                        </a:rPr>
                        <a:t>  China</a:t>
                      </a:r>
                      <a:endParaRPr lang="es-ES" sz="1400" b="0" i="0" u="none" strike="noStrike" dirty="0">
                        <a:solidFill>
                          <a:srgbClr val="000000"/>
                        </a:solidFill>
                        <a:latin typeface="Calibri"/>
                      </a:endParaRPr>
                    </a:p>
                  </a:txBody>
                  <a:tcPr marL="0" marR="0" marT="0"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s-ES" sz="1400" b="0" i="0" u="none" strike="noStrike">
                          <a:solidFill>
                            <a:srgbClr val="000000"/>
                          </a:solidFill>
                          <a:latin typeface="Calibri"/>
                        </a:rPr>
                        <a:t>1.120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s-ES" sz="1400" b="0" i="0" u="none" strike="noStrike">
                          <a:solidFill>
                            <a:srgbClr val="000000"/>
                          </a:solidFill>
                          <a:latin typeface="Calibri"/>
                        </a:rPr>
                        <a:t>40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s-ES" sz="1400" b="0" i="0" u="none" strike="noStrike">
                          <a:solidFill>
                            <a:srgbClr val="000000"/>
                          </a:solidFill>
                          <a:latin typeface="Calibri"/>
                        </a:rPr>
                        <a:t>21.100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s-ES" sz="1400" b="0" i="0" u="none" strike="noStrike">
                          <a:solidFill>
                            <a:srgbClr val="000000"/>
                          </a:solidFill>
                          <a:latin typeface="Calibri"/>
                        </a:rPr>
                        <a:t>1.240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s-ES" sz="1400" b="0" i="0" u="none" strike="noStrike">
                          <a:solidFill>
                            <a:srgbClr val="000000"/>
                          </a:solidFill>
                          <a:latin typeface="Calibri"/>
                        </a:rPr>
                        <a:t>190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s-ES" sz="1400" b="0" i="0" u="none" strike="noStrike">
                          <a:solidFill>
                            <a:srgbClr val="000000"/>
                          </a:solidFill>
                          <a:latin typeface="Calibri"/>
                        </a:rPr>
                        <a:t>47.800</a:t>
                      </a:r>
                    </a:p>
                  </a:txBody>
                  <a:tcPr marL="0" marR="0" marT="0" marB="0" anchor="b">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354040">
                <a:tc>
                  <a:txBody>
                    <a:bodyPr/>
                    <a:lstStyle/>
                    <a:p>
                      <a:pPr algn="l" fontAlgn="b"/>
                      <a:r>
                        <a:rPr lang="es-ES" sz="1400" b="0" i="0" u="none" strike="noStrike" dirty="0" smtClean="0">
                          <a:solidFill>
                            <a:srgbClr val="000000"/>
                          </a:solidFill>
                          <a:latin typeface="Calibri"/>
                        </a:rPr>
                        <a:t>  India</a:t>
                      </a:r>
                      <a:endParaRPr lang="es-ES" sz="1400" b="0" i="0" u="none" strike="noStrike" dirty="0">
                        <a:solidFill>
                          <a:srgbClr val="000000"/>
                        </a:solidFill>
                        <a:latin typeface="Calibri"/>
                      </a:endParaRP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s-ES" sz="1400" b="0" i="0" u="none" strike="noStrike">
                          <a:solidFill>
                            <a:srgbClr val="000000"/>
                          </a:solidFill>
                          <a:latin typeface="Calibri"/>
                        </a:rPr>
                        <a:t>1.190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s-ES" sz="1400" b="0" i="0" u="none" strike="noStrike">
                          <a:solidFill>
                            <a:srgbClr val="000000"/>
                          </a:solidFill>
                          <a:latin typeface="Calibri"/>
                        </a:rPr>
                        <a:t>15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s-ES" sz="1400" b="0" i="0" u="none" strike="noStrike">
                          <a:solidFill>
                            <a:srgbClr val="000000"/>
                          </a:solidFill>
                          <a:latin typeface="Calibri"/>
                        </a:rPr>
                        <a:t>13.200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s-ES" sz="1400" b="0" i="0" u="none" strike="noStrike">
                          <a:solidFill>
                            <a:srgbClr val="000000"/>
                          </a:solidFill>
                          <a:latin typeface="Calibri"/>
                        </a:rPr>
                        <a:t>1.400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s-ES" sz="1400" b="0" i="0" u="none" strike="noStrike">
                          <a:solidFill>
                            <a:srgbClr val="000000"/>
                          </a:solidFill>
                          <a:latin typeface="Calibri"/>
                        </a:rPr>
                        <a:t>210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s-ES" sz="1400" b="0" i="0" u="none" strike="noStrike">
                          <a:solidFill>
                            <a:srgbClr val="000000"/>
                          </a:solidFill>
                          <a:latin typeface="Calibri"/>
                        </a:rPr>
                        <a:t>41.700</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354040">
                <a:tc>
                  <a:txBody>
                    <a:bodyPr/>
                    <a:lstStyle/>
                    <a:p>
                      <a:pPr algn="l" fontAlgn="b"/>
                      <a:r>
                        <a:rPr lang="es-ES" sz="1400" b="0" i="0" u="none" strike="noStrike" dirty="0" smtClean="0">
                          <a:solidFill>
                            <a:srgbClr val="000000"/>
                          </a:solidFill>
                          <a:latin typeface="Calibri"/>
                        </a:rPr>
                        <a:t>  Indonesia</a:t>
                      </a:r>
                      <a:endParaRPr lang="es-ES" sz="1400" b="0" i="0" u="none" strike="noStrike" dirty="0">
                        <a:solidFill>
                          <a:srgbClr val="000000"/>
                        </a:solidFill>
                        <a:latin typeface="Calibri"/>
                      </a:endParaRP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s-ES" sz="1400" b="0" i="0" u="none" strike="noStrike">
                          <a:solidFill>
                            <a:srgbClr val="000000"/>
                          </a:solidFill>
                          <a:latin typeface="Calibri"/>
                        </a:rPr>
                        <a:t>220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s-ES" sz="1400" b="0" i="0" u="none" strike="noStrike">
                          <a:solidFill>
                            <a:srgbClr val="000000"/>
                          </a:solidFill>
                          <a:latin typeface="Calibri"/>
                        </a:rPr>
                        <a:t>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s-ES" sz="1400" b="0" i="0" u="none" strike="noStrike">
                          <a:solidFill>
                            <a:srgbClr val="000000"/>
                          </a:solidFill>
                          <a:latin typeface="Calibri"/>
                        </a:rPr>
                        <a:t>13.500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s-ES" sz="1400" b="0" i="0" u="none" strike="noStrike">
                          <a:solidFill>
                            <a:srgbClr val="000000"/>
                          </a:solidFill>
                          <a:latin typeface="Calibri"/>
                        </a:rPr>
                        <a:t>250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s-ES" sz="1400" b="0" i="0" u="none" strike="noStrike">
                          <a:solidFill>
                            <a:srgbClr val="000000"/>
                          </a:solidFill>
                          <a:latin typeface="Calibri"/>
                        </a:rPr>
                        <a:t>40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s-ES" sz="1400" b="0" i="0" u="none" strike="noStrike">
                          <a:solidFill>
                            <a:srgbClr val="000000"/>
                          </a:solidFill>
                          <a:latin typeface="Calibri"/>
                        </a:rPr>
                        <a:t>37.400</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354040">
                <a:tc>
                  <a:txBody>
                    <a:bodyPr/>
                    <a:lstStyle/>
                    <a:p>
                      <a:pPr algn="l" fontAlgn="b"/>
                      <a:r>
                        <a:rPr lang="es-ES" sz="1400" b="0" i="0" u="none" strike="noStrike" dirty="0" smtClean="0">
                          <a:solidFill>
                            <a:srgbClr val="000000"/>
                          </a:solidFill>
                          <a:latin typeface="Calibri"/>
                        </a:rPr>
                        <a:t>  Japón</a:t>
                      </a:r>
                      <a:endParaRPr lang="es-ES" sz="1400" b="0" i="0" u="none" strike="noStrike" dirty="0">
                        <a:solidFill>
                          <a:srgbClr val="000000"/>
                        </a:solidFill>
                        <a:latin typeface="Calibri"/>
                      </a:endParaRP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s-ES" sz="1400" b="0" i="0" u="none" strike="noStrike">
                          <a:solidFill>
                            <a:srgbClr val="000000"/>
                          </a:solidFill>
                          <a:latin typeface="Calibri"/>
                        </a:rPr>
                        <a:t>100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s-ES" sz="1400" b="0" i="0" u="none" strike="noStrike">
                          <a:solidFill>
                            <a:srgbClr val="000000"/>
                          </a:solidFill>
                          <a:latin typeface="Calibri"/>
                        </a:rPr>
                        <a:t>20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s-ES" sz="1400" b="0" i="0" u="none" strike="noStrike">
                          <a:solidFill>
                            <a:srgbClr val="000000"/>
                          </a:solidFill>
                          <a:latin typeface="Calibri"/>
                        </a:rPr>
                        <a:t>48.900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s-ES" sz="1400" b="0" i="0" u="none" strike="noStrike">
                          <a:solidFill>
                            <a:srgbClr val="000000"/>
                          </a:solidFill>
                          <a:latin typeface="Calibri"/>
                        </a:rPr>
                        <a:t>60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s-ES" sz="1400" b="0" i="0" u="none" strike="noStrike">
                          <a:solidFill>
                            <a:srgbClr val="000000"/>
                          </a:solidFill>
                          <a:latin typeface="Calibri"/>
                        </a:rPr>
                        <a:t>40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s-ES" sz="1400" b="0" i="0" u="none" strike="noStrike">
                          <a:solidFill>
                            <a:srgbClr val="000000"/>
                          </a:solidFill>
                          <a:latin typeface="Calibri"/>
                        </a:rPr>
                        <a:t>66.700</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435387">
                <a:tc>
                  <a:txBody>
                    <a:bodyPr/>
                    <a:lstStyle/>
                    <a:p>
                      <a:pPr algn="l" fontAlgn="b"/>
                      <a:r>
                        <a:rPr lang="es-ES" sz="1400" b="0" i="0" u="none" strike="noStrike" dirty="0" smtClean="0">
                          <a:solidFill>
                            <a:srgbClr val="000000"/>
                          </a:solidFill>
                          <a:latin typeface="Calibri"/>
                        </a:rPr>
                        <a:t>  Republica </a:t>
                      </a:r>
                      <a:r>
                        <a:rPr lang="es-ES" sz="1400" b="0" i="0" u="none" strike="noStrike" dirty="0">
                          <a:solidFill>
                            <a:srgbClr val="000000"/>
                          </a:solidFill>
                          <a:latin typeface="Calibri"/>
                        </a:rPr>
                        <a:t>de Corea</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s-ES" sz="1400" b="0" i="0" u="none" strike="noStrike">
                          <a:solidFill>
                            <a:srgbClr val="000000"/>
                          </a:solidFill>
                          <a:latin typeface="Calibri"/>
                        </a:rPr>
                        <a:t>30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s-ES" sz="1400" b="0" i="0" u="none" strike="noStrike">
                          <a:solidFill>
                            <a:srgbClr val="000000"/>
                          </a:solidFill>
                          <a:latin typeface="Calibri"/>
                        </a:rPr>
                        <a:t>20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s-ES" sz="1400" b="0" i="0" u="none" strike="noStrike">
                          <a:solidFill>
                            <a:srgbClr val="000000"/>
                          </a:solidFill>
                          <a:latin typeface="Calibri"/>
                        </a:rPr>
                        <a:t>60.200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s-ES" sz="1400" b="0" i="0" u="none" strike="noStrike">
                          <a:solidFill>
                            <a:srgbClr val="000000"/>
                          </a:solidFill>
                          <a:latin typeface="Calibri"/>
                        </a:rPr>
                        <a:t>10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s-ES" sz="1400" b="0" i="0" u="none" strike="noStrike">
                          <a:solidFill>
                            <a:srgbClr val="000000"/>
                          </a:solidFill>
                          <a:latin typeface="Calibri"/>
                        </a:rPr>
                        <a:t>35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s-ES" sz="1400" b="0" i="0" u="none" strike="noStrike">
                          <a:solidFill>
                            <a:srgbClr val="000000"/>
                          </a:solidFill>
                          <a:latin typeface="Calibri"/>
                        </a:rPr>
                        <a:t>107.600</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354040">
                <a:tc>
                  <a:txBody>
                    <a:bodyPr/>
                    <a:lstStyle/>
                    <a:p>
                      <a:pPr algn="l" fontAlgn="b"/>
                      <a:r>
                        <a:rPr lang="es-ES" sz="1400" b="0" i="0" u="none" strike="noStrike" dirty="0" smtClean="0">
                          <a:solidFill>
                            <a:srgbClr val="000000"/>
                          </a:solidFill>
                          <a:latin typeface="Calibri"/>
                        </a:rPr>
                        <a:t>  Vietnam</a:t>
                      </a:r>
                      <a:endParaRPr lang="es-ES" sz="1400" b="0" i="0" u="none" strike="noStrike" dirty="0">
                        <a:solidFill>
                          <a:srgbClr val="000000"/>
                        </a:solidFill>
                        <a:latin typeface="Calibri"/>
                      </a:endParaRP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s-ES" sz="1400" b="0" i="0" u="none" strike="noStrike" dirty="0">
                          <a:solidFill>
                            <a:srgbClr val="000000"/>
                          </a:solidFill>
                          <a:latin typeface="Calibri"/>
                        </a:rPr>
                        <a:t>80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s-ES" sz="1400" b="0" i="0" u="none" strike="noStrike">
                          <a:solidFill>
                            <a:srgbClr val="000000"/>
                          </a:solidFill>
                          <a:latin typeface="Calibri"/>
                        </a:rPr>
                        <a:t>2</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s-ES" sz="1400" b="0" i="0" u="none" strike="noStrike">
                          <a:solidFill>
                            <a:srgbClr val="000000"/>
                          </a:solidFill>
                          <a:latin typeface="Calibri"/>
                        </a:rPr>
                        <a:t>11.900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s-ES" sz="1400" b="0" i="0" u="none" strike="noStrike">
                          <a:solidFill>
                            <a:srgbClr val="000000"/>
                          </a:solidFill>
                          <a:latin typeface="Calibri"/>
                        </a:rPr>
                        <a:t>100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s-ES" sz="1400" b="0" i="0" u="none" strike="noStrike">
                          <a:solidFill>
                            <a:srgbClr val="000000"/>
                          </a:solidFill>
                          <a:latin typeface="Calibri"/>
                        </a:rPr>
                        <a:t>15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s-ES" sz="1400" b="0" i="0" u="none" strike="noStrike">
                          <a:solidFill>
                            <a:srgbClr val="000000"/>
                          </a:solidFill>
                          <a:latin typeface="Calibri"/>
                        </a:rPr>
                        <a:t>33.800</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354040">
                <a:tc>
                  <a:txBody>
                    <a:bodyPr/>
                    <a:lstStyle/>
                    <a:p>
                      <a:pPr algn="l" fontAlgn="b"/>
                      <a:r>
                        <a:rPr lang="es-ES" sz="1400" b="0" i="0" u="none" strike="noStrike" dirty="0" smtClean="0">
                          <a:solidFill>
                            <a:srgbClr val="000000"/>
                          </a:solidFill>
                          <a:latin typeface="Calibri"/>
                        </a:rPr>
                        <a:t>  Mundo</a:t>
                      </a:r>
                      <a:endParaRPr lang="es-ES" sz="1400" b="0" i="0" u="none" strike="noStrike" dirty="0">
                        <a:solidFill>
                          <a:srgbClr val="000000"/>
                        </a:solidFill>
                        <a:latin typeface="Calibri"/>
                      </a:endParaRP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s-ES" sz="1400" b="0" i="0" u="none" strike="noStrike">
                          <a:solidFill>
                            <a:srgbClr val="000000"/>
                          </a:solidFill>
                          <a:latin typeface="Calibri"/>
                        </a:rPr>
                        <a:t>4.990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s-ES" sz="1400" b="0" i="0" u="none" strike="noStrike">
                          <a:solidFill>
                            <a:srgbClr val="000000"/>
                          </a:solidFill>
                          <a:latin typeface="Calibri"/>
                        </a:rPr>
                        <a:t>580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s-ES" sz="1400" b="0" i="0" u="none" strike="noStrike">
                          <a:solidFill>
                            <a:srgbClr val="000000"/>
                          </a:solidFill>
                          <a:latin typeface="Calibri"/>
                        </a:rPr>
                        <a:t>19.400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s-ES" sz="1400" b="0" i="0" u="none" strike="noStrike">
                          <a:solidFill>
                            <a:srgbClr val="000000"/>
                          </a:solidFill>
                          <a:latin typeface="Calibri"/>
                        </a:rPr>
                        <a:t>5.900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s-ES" sz="1400" b="0" i="0" u="none" strike="noStrike">
                          <a:solidFill>
                            <a:srgbClr val="000000"/>
                          </a:solidFill>
                          <a:latin typeface="Calibri"/>
                        </a:rPr>
                        <a:t>1.500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s-ES" sz="1400" b="0" i="0" u="none" strike="noStrike">
                          <a:solidFill>
                            <a:srgbClr val="000000"/>
                          </a:solidFill>
                          <a:latin typeface="Calibri"/>
                        </a:rPr>
                        <a:t>36.600</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354040">
                <a:tc>
                  <a:txBody>
                    <a:bodyPr/>
                    <a:lstStyle/>
                    <a:p>
                      <a:pPr algn="l" fontAlgn="b"/>
                      <a:r>
                        <a:rPr lang="es-ES" sz="1400" b="0" i="0" u="none" strike="noStrike" dirty="0" smtClean="0">
                          <a:solidFill>
                            <a:srgbClr val="000000"/>
                          </a:solidFill>
                          <a:latin typeface="Calibri"/>
                        </a:rPr>
                        <a:t>  Estados </a:t>
                      </a:r>
                      <a:r>
                        <a:rPr lang="es-ES" sz="1400" b="0" i="0" u="none" strike="noStrike" dirty="0">
                          <a:solidFill>
                            <a:srgbClr val="000000"/>
                          </a:solidFill>
                          <a:latin typeface="Calibri"/>
                        </a:rPr>
                        <a:t>Unidos</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s-ES" sz="1400" b="0" i="0" u="none" strike="noStrike">
                          <a:solidFill>
                            <a:srgbClr val="000000"/>
                          </a:solidFill>
                          <a:latin typeface="Calibri"/>
                        </a:rPr>
                        <a:t>185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s-ES" sz="1400" b="0" i="0" u="none" strike="noStrike">
                          <a:solidFill>
                            <a:srgbClr val="000000"/>
                          </a:solidFill>
                          <a:latin typeface="Calibri"/>
                        </a:rPr>
                        <a:t>190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s-ES" sz="1400" b="0" i="0" u="none" strike="noStrike">
                          <a:solidFill>
                            <a:srgbClr val="000000"/>
                          </a:solidFill>
                          <a:latin typeface="Calibri"/>
                        </a:rPr>
                        <a:t>65.500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s-ES" sz="1400" b="0" i="0" u="none" strike="noStrike">
                          <a:solidFill>
                            <a:srgbClr val="000000"/>
                          </a:solidFill>
                          <a:latin typeface="Calibri"/>
                        </a:rPr>
                        <a:t>120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s-ES" sz="1400" b="0" i="0" u="none" strike="noStrike">
                          <a:solidFill>
                            <a:srgbClr val="000000"/>
                          </a:solidFill>
                          <a:latin typeface="Calibri"/>
                        </a:rPr>
                        <a:t>290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s-ES" sz="1400" b="0" i="0" u="none" strike="noStrike">
                          <a:solidFill>
                            <a:srgbClr val="000000"/>
                          </a:solidFill>
                          <a:latin typeface="Calibri"/>
                        </a:rPr>
                        <a:t>98.600</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354040">
                <a:tc>
                  <a:txBody>
                    <a:bodyPr/>
                    <a:lstStyle/>
                    <a:p>
                      <a:pPr algn="l" fontAlgn="b"/>
                      <a:r>
                        <a:rPr lang="es-ES" sz="1400" b="0" i="0" u="none" strike="noStrike" dirty="0" smtClean="0">
                          <a:solidFill>
                            <a:srgbClr val="000000"/>
                          </a:solidFill>
                          <a:latin typeface="Calibri"/>
                        </a:rPr>
                        <a:t>  Alemania</a:t>
                      </a:r>
                      <a:endParaRPr lang="es-ES" sz="1400" b="0" i="0" u="none" strike="noStrike" dirty="0">
                        <a:solidFill>
                          <a:srgbClr val="000000"/>
                        </a:solidFill>
                        <a:latin typeface="Calibri"/>
                      </a:endParaRP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b"/>
                      <a:r>
                        <a:rPr lang="es-ES" sz="1400" b="0" i="0" u="none" strike="noStrike">
                          <a:solidFill>
                            <a:srgbClr val="000000"/>
                          </a:solidFill>
                          <a:latin typeface="Calibri"/>
                        </a:rPr>
                        <a:t>50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b"/>
                      <a:r>
                        <a:rPr lang="es-ES" sz="1400" b="0" i="0" u="none" strike="noStrike">
                          <a:solidFill>
                            <a:srgbClr val="000000"/>
                          </a:solidFill>
                          <a:latin typeface="Calibri"/>
                        </a:rPr>
                        <a:t>30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b"/>
                      <a:r>
                        <a:rPr lang="es-ES" sz="1400" b="0" i="0" u="none" strike="noStrike">
                          <a:solidFill>
                            <a:srgbClr val="000000"/>
                          </a:solidFill>
                          <a:latin typeface="Calibri"/>
                        </a:rPr>
                        <a:t>51.300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b"/>
                      <a:r>
                        <a:rPr lang="es-ES" sz="1400" b="0" i="0" u="none" strike="noStrike">
                          <a:solidFill>
                            <a:srgbClr val="000000"/>
                          </a:solidFill>
                          <a:latin typeface="Calibri"/>
                        </a:rPr>
                        <a:t>25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b"/>
                      <a:r>
                        <a:rPr lang="es-ES" sz="1400" b="0" i="0" u="none" strike="noStrike">
                          <a:solidFill>
                            <a:srgbClr val="000000"/>
                          </a:solidFill>
                          <a:latin typeface="Calibri"/>
                        </a:rPr>
                        <a:t>50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b"/>
                      <a:r>
                        <a:rPr lang="es-ES" sz="1400" b="0" i="0" u="none" strike="noStrike" dirty="0">
                          <a:solidFill>
                            <a:srgbClr val="000000"/>
                          </a:solidFill>
                          <a:latin typeface="Calibri"/>
                        </a:rPr>
                        <a:t>77.800</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B8CCE4"/>
                    </a:solidFill>
                  </a:tcPr>
                </a:tc>
              </a:tr>
            </a:tbl>
          </a:graphicData>
        </a:graphic>
      </p:graphicFrame>
      <p:sp>
        <p:nvSpPr>
          <p:cNvPr id="7" name="6 CuadroTexto"/>
          <p:cNvSpPr txBox="1"/>
          <p:nvPr/>
        </p:nvSpPr>
        <p:spPr>
          <a:xfrm>
            <a:off x="467544" y="6392363"/>
            <a:ext cx="6715172" cy="280742"/>
          </a:xfrm>
          <a:prstGeom prst="rect">
            <a:avLst/>
          </a:prstGeom>
          <a:noFill/>
        </p:spPr>
        <p:txBody>
          <a:bodyPr wrap="square" lIns="91420" tIns="45711" rIns="91420" bIns="45711" rtlCol="0">
            <a:spAutoFit/>
          </a:bodyPr>
          <a:lstStyle/>
          <a:p>
            <a:r>
              <a:rPr lang="es-ES" sz="1200" dirty="0" smtClean="0"/>
              <a:t>Fuente: </a:t>
            </a:r>
            <a:r>
              <a:rPr lang="en-US" sz="1200" dirty="0" smtClean="0"/>
              <a:t>Asian Development Bank (2011) “Asia 2050. Realizing the Asian Century”. </a:t>
            </a:r>
            <a:r>
              <a:rPr lang="en-US" sz="1200" dirty="0" err="1" smtClean="0"/>
              <a:t>Singapur</a:t>
            </a:r>
            <a:r>
              <a:rPr lang="en-US" sz="1200" dirty="0" smtClean="0"/>
              <a:t>.</a:t>
            </a:r>
            <a:endParaRPr lang="es-ES" sz="1200" dirty="0"/>
          </a:p>
        </p:txBody>
      </p:sp>
      <p:sp>
        <p:nvSpPr>
          <p:cNvPr id="9" name="8 CuadroTexto"/>
          <p:cNvSpPr txBox="1"/>
          <p:nvPr/>
        </p:nvSpPr>
        <p:spPr>
          <a:xfrm>
            <a:off x="827584" y="1052738"/>
            <a:ext cx="7530630" cy="688979"/>
          </a:xfrm>
          <a:prstGeom prst="rect">
            <a:avLst/>
          </a:prstGeom>
          <a:noFill/>
        </p:spPr>
        <p:txBody>
          <a:bodyPr wrap="square" lIns="91420" tIns="45711" rIns="91420" bIns="45711" rtlCol="0">
            <a:spAutoFit/>
          </a:bodyPr>
          <a:lstStyle/>
          <a:p>
            <a:r>
              <a:rPr lang="es-ES" sz="1900" b="1" dirty="0" smtClean="0">
                <a:solidFill>
                  <a:schemeClr val="accent1">
                    <a:lumMod val="25000"/>
                  </a:schemeClr>
                </a:solidFill>
                <a:latin typeface="+mj-lt"/>
              </a:rPr>
              <a:t>La población asiática de clase media crecerá aceleradamente en las próximas décadas</a:t>
            </a:r>
            <a:endParaRPr lang="es-ES" sz="1900" b="1" dirty="0">
              <a:solidFill>
                <a:schemeClr val="accent1">
                  <a:lumMod val="25000"/>
                </a:schemeClr>
              </a:solidFill>
              <a:latin typeface="+mj-lt"/>
            </a:endParaRPr>
          </a:p>
        </p:txBody>
      </p:sp>
    </p:spTree>
    <p:extLst>
      <p:ext uri="{BB962C8B-B14F-4D97-AF65-F5344CB8AC3E}">
        <p14:creationId xmlns:p14="http://schemas.microsoft.com/office/powerpoint/2010/main" xmlns="" val="18001131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327"/>
          <p:cNvPicPr>
            <a:picLocks noChangeAspect="1" noChangeArrowheads="1"/>
          </p:cNvPicPr>
          <p:nvPr/>
        </p:nvPicPr>
        <p:blipFill>
          <a:blip r:embed="rId3" cstate="print"/>
          <a:srcRect/>
          <a:stretch>
            <a:fillRect/>
          </a:stretch>
        </p:blipFill>
        <p:spPr bwMode="auto">
          <a:xfrm>
            <a:off x="8345436" y="17"/>
            <a:ext cx="798581" cy="910429"/>
          </a:xfrm>
          <a:prstGeom prst="rect">
            <a:avLst/>
          </a:prstGeom>
          <a:noFill/>
          <a:ln w="9525">
            <a:noFill/>
            <a:miter lim="800000"/>
            <a:headEnd/>
            <a:tailEnd/>
          </a:ln>
        </p:spPr>
      </p:pic>
      <p:sp>
        <p:nvSpPr>
          <p:cNvPr id="116" name="115 CuadroTexto"/>
          <p:cNvSpPr txBox="1"/>
          <p:nvPr/>
        </p:nvSpPr>
        <p:spPr>
          <a:xfrm>
            <a:off x="901228" y="362016"/>
            <a:ext cx="7286676" cy="374794"/>
          </a:xfrm>
          <a:prstGeom prst="rect">
            <a:avLst/>
          </a:prstGeom>
          <a:solidFill>
            <a:schemeClr val="accent1">
              <a:lumMod val="90000"/>
            </a:schemeClr>
          </a:solidFill>
        </p:spPr>
        <p:txBody>
          <a:bodyPr wrap="square" lIns="91266" tIns="45633" rIns="91266" bIns="45633" rtlCol="0">
            <a:spAutoFit/>
          </a:bodyPr>
          <a:lstStyle/>
          <a:p>
            <a:pPr algn="ctr"/>
            <a:r>
              <a:rPr lang="es-ES" b="1" dirty="0" smtClean="0">
                <a:solidFill>
                  <a:schemeClr val="tx2"/>
                </a:solidFill>
              </a:rPr>
              <a:t>Asia tiende a recuperar su presencia histórica en el mundo</a:t>
            </a:r>
            <a:endParaRPr lang="es-ES" b="1" dirty="0">
              <a:solidFill>
                <a:schemeClr val="tx2"/>
              </a:solidFill>
            </a:endParaRPr>
          </a:p>
        </p:txBody>
      </p:sp>
      <p:sp>
        <p:nvSpPr>
          <p:cNvPr id="8" name="7 Marcador de número de diapositiva"/>
          <p:cNvSpPr>
            <a:spLocks noGrp="1"/>
          </p:cNvSpPr>
          <p:nvPr>
            <p:ph type="sldNum" sz="quarter" idx="10"/>
          </p:nvPr>
        </p:nvSpPr>
        <p:spPr/>
        <p:txBody>
          <a:bodyPr/>
          <a:lstStyle/>
          <a:p>
            <a:pPr>
              <a:defRPr/>
            </a:pPr>
            <a:fld id="{F4058BF3-13A0-4AEF-9116-D1A6F0F542D6}" type="slidenum">
              <a:rPr lang="es-ES_tradnl" smtClean="0"/>
              <a:pPr>
                <a:defRPr/>
              </a:pPr>
              <a:t>44</a:t>
            </a:fld>
            <a:r>
              <a:rPr lang="es-ES_tradnl" dirty="0" smtClean="0"/>
              <a:t> </a:t>
            </a:r>
            <a:endParaRPr lang="es-ES_tradnl" dirty="0"/>
          </a:p>
        </p:txBody>
      </p:sp>
      <p:graphicFrame>
        <p:nvGraphicFramePr>
          <p:cNvPr id="7" name="1 Gráfico"/>
          <p:cNvGraphicFramePr/>
          <p:nvPr/>
        </p:nvGraphicFramePr>
        <p:xfrm>
          <a:off x="971600" y="1628800"/>
          <a:ext cx="7056784" cy="4248472"/>
        </p:xfrm>
        <a:graphic>
          <a:graphicData uri="http://schemas.openxmlformats.org/drawingml/2006/chart">
            <c:chart xmlns:c="http://schemas.openxmlformats.org/drawingml/2006/chart" xmlns:r="http://schemas.openxmlformats.org/officeDocument/2006/relationships" r:id="rId4"/>
          </a:graphicData>
        </a:graphic>
      </p:graphicFrame>
      <p:sp>
        <p:nvSpPr>
          <p:cNvPr id="9" name="8 CuadroTexto"/>
          <p:cNvSpPr txBox="1"/>
          <p:nvPr/>
        </p:nvSpPr>
        <p:spPr>
          <a:xfrm>
            <a:off x="395536" y="980730"/>
            <a:ext cx="8534182" cy="384703"/>
          </a:xfrm>
          <a:prstGeom prst="rect">
            <a:avLst/>
          </a:prstGeom>
          <a:noFill/>
        </p:spPr>
        <p:txBody>
          <a:bodyPr wrap="square" lIns="91420" tIns="45711" rIns="91420" bIns="45711" rtlCol="0">
            <a:spAutoFit/>
          </a:bodyPr>
          <a:lstStyle/>
          <a:p>
            <a:r>
              <a:rPr lang="es-ES" sz="1900" b="1" dirty="0" smtClean="0">
                <a:solidFill>
                  <a:schemeClr val="accent1">
                    <a:lumMod val="25000"/>
                  </a:schemeClr>
                </a:solidFill>
                <a:latin typeface="+mj-lt"/>
                <a:cs typeface="Arial" pitchFamily="34" charset="0"/>
              </a:rPr>
              <a:t>Asia contará con el 70% del stock de capital agregado entre 2030 y 2050</a:t>
            </a:r>
            <a:endParaRPr lang="es-ES" sz="1900" dirty="0">
              <a:solidFill>
                <a:schemeClr val="accent1">
                  <a:lumMod val="25000"/>
                </a:schemeClr>
              </a:solidFill>
              <a:latin typeface="+mj-lt"/>
            </a:endParaRPr>
          </a:p>
        </p:txBody>
      </p:sp>
      <p:sp>
        <p:nvSpPr>
          <p:cNvPr id="10" name="9 CuadroTexto"/>
          <p:cNvSpPr txBox="1"/>
          <p:nvPr/>
        </p:nvSpPr>
        <p:spPr>
          <a:xfrm>
            <a:off x="1000100" y="5888305"/>
            <a:ext cx="6715172" cy="280742"/>
          </a:xfrm>
          <a:prstGeom prst="rect">
            <a:avLst/>
          </a:prstGeom>
          <a:noFill/>
        </p:spPr>
        <p:txBody>
          <a:bodyPr wrap="square" lIns="91420" tIns="45711" rIns="91420" bIns="45711" rtlCol="0">
            <a:spAutoFit/>
          </a:bodyPr>
          <a:lstStyle/>
          <a:p>
            <a:r>
              <a:rPr lang="es-ES" sz="1200" dirty="0" smtClean="0"/>
              <a:t>Fuente: </a:t>
            </a:r>
            <a:r>
              <a:rPr lang="en-US" sz="1200" dirty="0" smtClean="0"/>
              <a:t>Asian Development Bank (2011) “Asia 2050. Realizing the Asian Century”. </a:t>
            </a:r>
            <a:r>
              <a:rPr lang="en-US" sz="1200" dirty="0" err="1" smtClean="0"/>
              <a:t>Singapur</a:t>
            </a:r>
            <a:r>
              <a:rPr lang="en-US" sz="1200" dirty="0" smtClean="0"/>
              <a:t>.</a:t>
            </a:r>
            <a:endParaRPr lang="es-ES" sz="1200" dirty="0"/>
          </a:p>
        </p:txBody>
      </p:sp>
    </p:spTree>
    <p:extLst>
      <p:ext uri="{BB962C8B-B14F-4D97-AF65-F5344CB8AC3E}">
        <p14:creationId xmlns:p14="http://schemas.microsoft.com/office/powerpoint/2010/main" xmlns="" val="34591169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4" y="6545855"/>
            <a:ext cx="958287" cy="265022"/>
          </a:xfrm>
          <a:prstGeom prst="rect">
            <a:avLst/>
          </a:prstGeom>
          <a:noFill/>
        </p:spPr>
        <p:txBody>
          <a:bodyPr wrap="none" lIns="91402" tIns="45701" rIns="91402" bIns="45701" rtlCol="0">
            <a:spAutoFit/>
          </a:bodyPr>
          <a:lstStyle/>
          <a:p>
            <a:r>
              <a:rPr lang="es-CO" sz="1100" dirty="0" smtClean="0"/>
              <a:t>Fuente: OMC</a:t>
            </a:r>
          </a:p>
        </p:txBody>
      </p:sp>
      <p:pic>
        <p:nvPicPr>
          <p:cNvPr id="14" name="Picture 1327"/>
          <p:cNvPicPr>
            <a:picLocks noChangeAspect="1" noChangeArrowheads="1"/>
          </p:cNvPicPr>
          <p:nvPr/>
        </p:nvPicPr>
        <p:blipFill>
          <a:blip r:embed="rId3" cstate="print"/>
          <a:srcRect/>
          <a:stretch>
            <a:fillRect/>
          </a:stretch>
        </p:blipFill>
        <p:spPr bwMode="auto">
          <a:xfrm>
            <a:off x="8345422" y="3"/>
            <a:ext cx="798581" cy="910429"/>
          </a:xfrm>
          <a:prstGeom prst="rect">
            <a:avLst/>
          </a:prstGeom>
          <a:noFill/>
          <a:ln w="9525">
            <a:noFill/>
            <a:miter lim="800000"/>
            <a:headEnd/>
            <a:tailEnd/>
          </a:ln>
        </p:spPr>
      </p:pic>
      <p:sp>
        <p:nvSpPr>
          <p:cNvPr id="15" name="14 CuadroTexto"/>
          <p:cNvSpPr txBox="1"/>
          <p:nvPr/>
        </p:nvSpPr>
        <p:spPr>
          <a:xfrm>
            <a:off x="1166286" y="1982570"/>
            <a:ext cx="3393232" cy="376813"/>
          </a:xfrm>
          <a:prstGeom prst="rect">
            <a:avLst/>
          </a:prstGeom>
          <a:noFill/>
        </p:spPr>
        <p:txBody>
          <a:bodyPr wrap="none" lIns="93266" tIns="46633" rIns="93266" bIns="46633" rtlCol="0">
            <a:spAutoFit/>
          </a:bodyPr>
          <a:lstStyle/>
          <a:p>
            <a:r>
              <a:rPr lang="es-CO" b="1" dirty="0" smtClean="0">
                <a:solidFill>
                  <a:schemeClr val="accent1">
                    <a:lumMod val="25000"/>
                  </a:schemeClr>
                </a:solidFill>
              </a:rPr>
              <a:t>% en las exportaciones de bienes</a:t>
            </a:r>
            <a:endParaRPr lang="en-US" b="1" dirty="0">
              <a:solidFill>
                <a:schemeClr val="accent1">
                  <a:lumMod val="25000"/>
                </a:schemeClr>
              </a:solidFill>
            </a:endParaRPr>
          </a:p>
        </p:txBody>
      </p:sp>
      <p:sp>
        <p:nvSpPr>
          <p:cNvPr id="17" name="16 CuadroTexto"/>
          <p:cNvSpPr txBox="1"/>
          <p:nvPr/>
        </p:nvSpPr>
        <p:spPr>
          <a:xfrm>
            <a:off x="5018019" y="2021444"/>
            <a:ext cx="3419795" cy="376813"/>
          </a:xfrm>
          <a:prstGeom prst="rect">
            <a:avLst/>
          </a:prstGeom>
          <a:noFill/>
        </p:spPr>
        <p:txBody>
          <a:bodyPr wrap="none" lIns="93266" tIns="46633" rIns="93266" bIns="46633" rtlCol="0">
            <a:spAutoFit/>
          </a:bodyPr>
          <a:lstStyle/>
          <a:p>
            <a:r>
              <a:rPr lang="es-CO" b="1" dirty="0" smtClean="0">
                <a:solidFill>
                  <a:schemeClr val="accent1">
                    <a:lumMod val="25000"/>
                  </a:schemeClr>
                </a:solidFill>
              </a:rPr>
              <a:t>% en las importaciones de bienes</a:t>
            </a:r>
            <a:endParaRPr lang="en-US" b="1" dirty="0">
              <a:solidFill>
                <a:schemeClr val="accent1">
                  <a:lumMod val="25000"/>
                </a:schemeClr>
              </a:solidFill>
            </a:endParaRPr>
          </a:p>
        </p:txBody>
      </p:sp>
      <p:sp>
        <p:nvSpPr>
          <p:cNvPr id="10" name="9 CuadroTexto"/>
          <p:cNvSpPr txBox="1"/>
          <p:nvPr/>
        </p:nvSpPr>
        <p:spPr>
          <a:xfrm>
            <a:off x="873651" y="5286388"/>
            <a:ext cx="2867008" cy="753647"/>
          </a:xfrm>
          <a:prstGeom prst="rect">
            <a:avLst/>
          </a:prstGeom>
          <a:noFill/>
        </p:spPr>
        <p:txBody>
          <a:bodyPr wrap="none" lIns="93266" tIns="46633" rIns="93266" bIns="46633" rtlCol="0">
            <a:spAutoFit/>
          </a:bodyPr>
          <a:lstStyle/>
          <a:p>
            <a:r>
              <a:rPr lang="es-CO" sz="1400" dirty="0" smtClean="0">
                <a:solidFill>
                  <a:schemeClr val="accent1">
                    <a:lumMod val="25000"/>
                  </a:schemeClr>
                </a:solidFill>
              </a:rPr>
              <a:t>Exportaciones de bienes en el 2010:</a:t>
            </a:r>
          </a:p>
          <a:p>
            <a:r>
              <a:rPr lang="es-CO" sz="1400" dirty="0" smtClean="0">
                <a:solidFill>
                  <a:schemeClr val="accent1">
                    <a:lumMod val="25000"/>
                  </a:schemeClr>
                </a:solidFill>
              </a:rPr>
              <a:t>En el mundo = US$15,2 billones</a:t>
            </a:r>
          </a:p>
          <a:p>
            <a:r>
              <a:rPr lang="es-CO" sz="1400" dirty="0" smtClean="0">
                <a:solidFill>
                  <a:schemeClr val="accent1">
                    <a:lumMod val="25000"/>
                  </a:schemeClr>
                </a:solidFill>
              </a:rPr>
              <a:t>En Asia = US$ 5,1 billones </a:t>
            </a:r>
            <a:endParaRPr lang="en-US" sz="1400" dirty="0" smtClean="0">
              <a:solidFill>
                <a:schemeClr val="accent1">
                  <a:lumMod val="25000"/>
                </a:schemeClr>
              </a:solidFill>
            </a:endParaRPr>
          </a:p>
        </p:txBody>
      </p:sp>
      <p:sp>
        <p:nvSpPr>
          <p:cNvPr id="11" name="10 CuadroTexto"/>
          <p:cNvSpPr txBox="1"/>
          <p:nvPr/>
        </p:nvSpPr>
        <p:spPr>
          <a:xfrm>
            <a:off x="5523841" y="5286388"/>
            <a:ext cx="2888271" cy="753647"/>
          </a:xfrm>
          <a:prstGeom prst="rect">
            <a:avLst/>
          </a:prstGeom>
          <a:noFill/>
        </p:spPr>
        <p:txBody>
          <a:bodyPr wrap="none" lIns="93266" tIns="46633" rIns="93266" bIns="46633" rtlCol="0">
            <a:spAutoFit/>
          </a:bodyPr>
          <a:lstStyle/>
          <a:p>
            <a:r>
              <a:rPr lang="es-CO" sz="1400" dirty="0" smtClean="0">
                <a:solidFill>
                  <a:schemeClr val="accent1">
                    <a:lumMod val="25000"/>
                  </a:schemeClr>
                </a:solidFill>
              </a:rPr>
              <a:t>Importaciones de bienes en el 2010:</a:t>
            </a:r>
          </a:p>
          <a:p>
            <a:r>
              <a:rPr lang="es-CO" sz="1400" dirty="0" smtClean="0">
                <a:solidFill>
                  <a:schemeClr val="accent1">
                    <a:lumMod val="25000"/>
                  </a:schemeClr>
                </a:solidFill>
              </a:rPr>
              <a:t>En el mundo = US$15,4 billones</a:t>
            </a:r>
          </a:p>
          <a:p>
            <a:r>
              <a:rPr lang="es-CO" sz="1400" dirty="0" smtClean="0">
                <a:solidFill>
                  <a:schemeClr val="accent1">
                    <a:lumMod val="25000"/>
                  </a:schemeClr>
                </a:solidFill>
              </a:rPr>
              <a:t>Por Asia = US$ 4,8 billones </a:t>
            </a:r>
            <a:endParaRPr lang="en-US" sz="1400" dirty="0" smtClean="0">
              <a:solidFill>
                <a:schemeClr val="accent1">
                  <a:lumMod val="25000"/>
                </a:schemeClr>
              </a:solidFill>
            </a:endParaRPr>
          </a:p>
        </p:txBody>
      </p:sp>
      <p:graphicFrame>
        <p:nvGraphicFramePr>
          <p:cNvPr id="24" name="1 Gráfico"/>
          <p:cNvGraphicFramePr/>
          <p:nvPr>
            <p:extLst>
              <p:ext uri="{D42A27DB-BD31-4B8C-83A1-F6EECF244321}">
                <p14:modId xmlns:p14="http://schemas.microsoft.com/office/powerpoint/2010/main" xmlns="" val="4063989953"/>
              </p:ext>
            </p:extLst>
          </p:nvPr>
        </p:nvGraphicFramePr>
        <p:xfrm>
          <a:off x="376800" y="2296548"/>
          <a:ext cx="4207598" cy="29514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3 Gráfico"/>
          <p:cNvGraphicFramePr/>
          <p:nvPr>
            <p:extLst>
              <p:ext uri="{D42A27DB-BD31-4B8C-83A1-F6EECF244321}">
                <p14:modId xmlns:p14="http://schemas.microsoft.com/office/powerpoint/2010/main" xmlns="" val="1998151088"/>
              </p:ext>
            </p:extLst>
          </p:nvPr>
        </p:nvGraphicFramePr>
        <p:xfrm>
          <a:off x="4808687" y="2359349"/>
          <a:ext cx="3974340" cy="2924511"/>
        </p:xfrm>
        <a:graphic>
          <a:graphicData uri="http://schemas.openxmlformats.org/drawingml/2006/chart">
            <c:chart xmlns:c="http://schemas.openxmlformats.org/drawingml/2006/chart" xmlns:r="http://schemas.openxmlformats.org/officeDocument/2006/relationships" r:id="rId5"/>
          </a:graphicData>
        </a:graphic>
      </p:graphicFrame>
      <p:sp>
        <p:nvSpPr>
          <p:cNvPr id="27" name="26 CuadroTexto"/>
          <p:cNvSpPr txBox="1"/>
          <p:nvPr/>
        </p:nvSpPr>
        <p:spPr>
          <a:xfrm>
            <a:off x="249245" y="1066829"/>
            <a:ext cx="8676076" cy="343547"/>
          </a:xfrm>
          <a:prstGeom prst="rect">
            <a:avLst/>
          </a:prstGeom>
          <a:solidFill>
            <a:schemeClr val="accent1">
              <a:lumMod val="40000"/>
              <a:lumOff val="60000"/>
            </a:schemeClr>
          </a:solidFill>
        </p:spPr>
        <p:txBody>
          <a:bodyPr wrap="square" lIns="91402" tIns="45701" rIns="91402" bIns="45701" rtlCol="0">
            <a:spAutoFit/>
          </a:bodyPr>
          <a:lstStyle/>
          <a:p>
            <a:pPr algn="ctr"/>
            <a:r>
              <a:rPr lang="es-CO" sz="1600" b="1" dirty="0" smtClean="0">
                <a:solidFill>
                  <a:schemeClr val="tx2"/>
                </a:solidFill>
              </a:rPr>
              <a:t>Participación de Asia en las exportaciones mundiales</a:t>
            </a:r>
          </a:p>
        </p:txBody>
      </p:sp>
      <p:sp>
        <p:nvSpPr>
          <p:cNvPr id="18" name="17 CuadroTexto"/>
          <p:cNvSpPr txBox="1"/>
          <p:nvPr/>
        </p:nvSpPr>
        <p:spPr>
          <a:xfrm>
            <a:off x="901228" y="362016"/>
            <a:ext cx="7286676" cy="374794"/>
          </a:xfrm>
          <a:prstGeom prst="rect">
            <a:avLst/>
          </a:prstGeom>
          <a:solidFill>
            <a:srgbClr val="C7E0FB">
              <a:lumMod val="90000"/>
            </a:srgbClr>
          </a:solidFill>
        </p:spPr>
        <p:txBody>
          <a:bodyPr wrap="square" lIns="91266" tIns="45633" rIns="91266" bIns="45633" rtlCol="0">
            <a:spAutoFit/>
          </a:bodyPr>
          <a:lstStyle/>
          <a:p>
            <a:pPr algn="ctr" defTabSz="914206"/>
            <a:r>
              <a:rPr lang="es-ES" b="1" kern="0" dirty="0" smtClean="0">
                <a:solidFill>
                  <a:srgbClr val="002960"/>
                </a:solidFill>
              </a:rPr>
              <a:t>Asia tiene creciente participación en el comercio mundial</a:t>
            </a:r>
            <a:endParaRPr lang="es-ES" b="1" kern="0" dirty="0">
              <a:solidFill>
                <a:srgbClr val="002960"/>
              </a:solidFill>
            </a:endParaRPr>
          </a:p>
        </p:txBody>
      </p:sp>
    </p:spTree>
    <p:extLst>
      <p:ext uri="{BB962C8B-B14F-4D97-AF65-F5344CB8AC3E}">
        <p14:creationId xmlns:p14="http://schemas.microsoft.com/office/powerpoint/2010/main" xmlns="" val="39694399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327"/>
          <p:cNvPicPr>
            <a:picLocks noChangeAspect="1" noChangeArrowheads="1"/>
          </p:cNvPicPr>
          <p:nvPr/>
        </p:nvPicPr>
        <p:blipFill>
          <a:blip r:embed="rId3" cstate="print"/>
          <a:srcRect/>
          <a:stretch>
            <a:fillRect/>
          </a:stretch>
        </p:blipFill>
        <p:spPr bwMode="auto">
          <a:xfrm>
            <a:off x="8345436" y="17"/>
            <a:ext cx="798581" cy="910429"/>
          </a:xfrm>
          <a:prstGeom prst="rect">
            <a:avLst/>
          </a:prstGeom>
          <a:noFill/>
          <a:ln w="9525">
            <a:noFill/>
            <a:miter lim="800000"/>
            <a:headEnd/>
            <a:tailEnd/>
          </a:ln>
        </p:spPr>
      </p:pic>
      <p:sp>
        <p:nvSpPr>
          <p:cNvPr id="116" name="115 CuadroTexto"/>
          <p:cNvSpPr txBox="1"/>
          <p:nvPr/>
        </p:nvSpPr>
        <p:spPr>
          <a:xfrm>
            <a:off x="467544" y="332656"/>
            <a:ext cx="7720360" cy="369156"/>
          </a:xfrm>
          <a:prstGeom prst="rect">
            <a:avLst/>
          </a:prstGeom>
          <a:solidFill>
            <a:schemeClr val="accent1">
              <a:lumMod val="90000"/>
            </a:schemeClr>
          </a:solidFill>
        </p:spPr>
        <p:txBody>
          <a:bodyPr wrap="square" lIns="91266" tIns="45633" rIns="91266" bIns="45633" rtlCol="0">
            <a:spAutoFit/>
          </a:bodyPr>
          <a:lstStyle/>
          <a:p>
            <a:pPr algn="ctr"/>
            <a:r>
              <a:rPr lang="es-ES" b="1" dirty="0" smtClean="0">
                <a:solidFill>
                  <a:schemeClr val="tx2"/>
                </a:solidFill>
              </a:rPr>
              <a:t>El crecimiento en Asia plantea retos y oportunidades a los negocios </a:t>
            </a:r>
            <a:endParaRPr lang="es-ES" b="1" dirty="0">
              <a:solidFill>
                <a:schemeClr val="tx2"/>
              </a:solidFill>
            </a:endParaRPr>
          </a:p>
        </p:txBody>
      </p:sp>
      <p:sp>
        <p:nvSpPr>
          <p:cNvPr id="8" name="7 Marcador de número de diapositiva"/>
          <p:cNvSpPr>
            <a:spLocks noGrp="1"/>
          </p:cNvSpPr>
          <p:nvPr>
            <p:ph type="sldNum" sz="quarter" idx="10"/>
          </p:nvPr>
        </p:nvSpPr>
        <p:spPr/>
        <p:txBody>
          <a:bodyPr/>
          <a:lstStyle/>
          <a:p>
            <a:pPr>
              <a:defRPr/>
            </a:pPr>
            <a:fld id="{F4058BF3-13A0-4AEF-9116-D1A6F0F542D6}" type="slidenum">
              <a:rPr lang="es-ES_tradnl" smtClean="0"/>
              <a:pPr>
                <a:defRPr/>
              </a:pPr>
              <a:t>46</a:t>
            </a:fld>
            <a:r>
              <a:rPr lang="es-ES_tradnl" dirty="0" smtClean="0"/>
              <a:t> </a:t>
            </a:r>
            <a:endParaRPr lang="es-ES_tradnl" dirty="0"/>
          </a:p>
        </p:txBody>
      </p:sp>
      <p:pic>
        <p:nvPicPr>
          <p:cNvPr id="10" name="9 Imagen" descr="Starbucks CHina2.jpg"/>
          <p:cNvPicPr>
            <a:picLocks noChangeAspect="1"/>
          </p:cNvPicPr>
          <p:nvPr/>
        </p:nvPicPr>
        <p:blipFill>
          <a:blip r:embed="rId4" cstate="print"/>
          <a:stretch>
            <a:fillRect/>
          </a:stretch>
        </p:blipFill>
        <p:spPr>
          <a:xfrm>
            <a:off x="214282" y="1142984"/>
            <a:ext cx="2575884" cy="1857388"/>
          </a:xfrm>
          <a:prstGeom prst="rect">
            <a:avLst/>
          </a:prstGeom>
        </p:spPr>
      </p:pic>
      <p:pic>
        <p:nvPicPr>
          <p:cNvPr id="35842" name="Picture 2"/>
          <p:cNvPicPr>
            <a:picLocks noChangeAspect="1" noChangeArrowheads="1"/>
          </p:cNvPicPr>
          <p:nvPr/>
        </p:nvPicPr>
        <p:blipFill>
          <a:blip r:embed="rId5" cstate="print"/>
          <a:srcRect l="295" t="29897" r="3543" b="21777"/>
          <a:stretch>
            <a:fillRect/>
          </a:stretch>
        </p:blipFill>
        <p:spPr bwMode="auto">
          <a:xfrm>
            <a:off x="394232" y="3500438"/>
            <a:ext cx="8035420" cy="3230444"/>
          </a:xfrm>
          <a:prstGeom prst="rect">
            <a:avLst/>
          </a:prstGeom>
          <a:noFill/>
          <a:ln w="9525">
            <a:noFill/>
            <a:miter lim="800000"/>
            <a:headEnd/>
            <a:tailEnd/>
          </a:ln>
          <a:effectLst/>
        </p:spPr>
      </p:pic>
      <p:pic>
        <p:nvPicPr>
          <p:cNvPr id="11" name="10 Imagen" descr="Starbucks China3.jpg"/>
          <p:cNvPicPr>
            <a:picLocks noChangeAspect="1"/>
          </p:cNvPicPr>
          <p:nvPr/>
        </p:nvPicPr>
        <p:blipFill>
          <a:blip r:embed="rId6" cstate="print"/>
          <a:stretch>
            <a:fillRect/>
          </a:stretch>
        </p:blipFill>
        <p:spPr>
          <a:xfrm>
            <a:off x="6215076" y="3357564"/>
            <a:ext cx="2357454" cy="1243657"/>
          </a:xfrm>
          <a:prstGeom prst="rect">
            <a:avLst/>
          </a:prstGeom>
        </p:spPr>
      </p:pic>
      <p:sp>
        <p:nvSpPr>
          <p:cNvPr id="12" name="11 CuadroTexto"/>
          <p:cNvSpPr txBox="1"/>
          <p:nvPr/>
        </p:nvSpPr>
        <p:spPr>
          <a:xfrm>
            <a:off x="3071802" y="1071548"/>
            <a:ext cx="5286412" cy="2070701"/>
          </a:xfrm>
          <a:prstGeom prst="rect">
            <a:avLst/>
          </a:prstGeom>
          <a:noFill/>
        </p:spPr>
        <p:txBody>
          <a:bodyPr wrap="square" lIns="91420" tIns="45711" rIns="91420" bIns="45711" rtlCol="0">
            <a:spAutoFit/>
          </a:bodyPr>
          <a:lstStyle/>
          <a:p>
            <a:r>
              <a:rPr lang="es-ES" dirty="0" smtClean="0">
                <a:solidFill>
                  <a:schemeClr val="accent1">
                    <a:lumMod val="25000"/>
                  </a:schemeClr>
                </a:solidFill>
              </a:rPr>
              <a:t>Los empresarios colombianos deben tomar decisiones estratégicas para aprovechar las oportunidades del mercado de China.</a:t>
            </a:r>
          </a:p>
          <a:p>
            <a:endParaRPr lang="es-ES" dirty="0" smtClean="0">
              <a:solidFill>
                <a:schemeClr val="accent1">
                  <a:lumMod val="25000"/>
                </a:schemeClr>
              </a:solidFill>
            </a:endParaRPr>
          </a:p>
          <a:p>
            <a:r>
              <a:rPr lang="es-ES" dirty="0" smtClean="0">
                <a:solidFill>
                  <a:schemeClr val="accent1">
                    <a:lumMod val="25000"/>
                  </a:schemeClr>
                </a:solidFill>
              </a:rPr>
              <a:t>Starbucks dio un paso importante mediante un acuerdo para siembra de café en Yunnan en noviembre de 2010.</a:t>
            </a:r>
            <a:endParaRPr lang="es-ES" dirty="0">
              <a:solidFill>
                <a:schemeClr val="accent1">
                  <a:lumMod val="25000"/>
                </a:schemeClr>
              </a:solidFill>
            </a:endParaRPr>
          </a:p>
        </p:txBody>
      </p:sp>
    </p:spTree>
    <p:extLst>
      <p:ext uri="{BB962C8B-B14F-4D97-AF65-F5344CB8AC3E}">
        <p14:creationId xmlns:p14="http://schemas.microsoft.com/office/powerpoint/2010/main" xmlns="" val="42465292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327"/>
          <p:cNvPicPr>
            <a:picLocks noChangeAspect="1" noChangeArrowheads="1"/>
          </p:cNvPicPr>
          <p:nvPr/>
        </p:nvPicPr>
        <p:blipFill>
          <a:blip r:embed="rId3" cstate="print"/>
          <a:srcRect/>
          <a:stretch>
            <a:fillRect/>
          </a:stretch>
        </p:blipFill>
        <p:spPr bwMode="auto">
          <a:xfrm>
            <a:off x="8345436" y="17"/>
            <a:ext cx="798581" cy="910429"/>
          </a:xfrm>
          <a:prstGeom prst="rect">
            <a:avLst/>
          </a:prstGeom>
          <a:noFill/>
          <a:ln w="9525">
            <a:noFill/>
            <a:miter lim="800000"/>
            <a:headEnd/>
            <a:tailEnd/>
          </a:ln>
        </p:spPr>
      </p:pic>
      <p:sp>
        <p:nvSpPr>
          <p:cNvPr id="8" name="7 Marcador de número de diapositiva"/>
          <p:cNvSpPr>
            <a:spLocks noGrp="1"/>
          </p:cNvSpPr>
          <p:nvPr>
            <p:ph type="sldNum" sz="quarter" idx="10"/>
          </p:nvPr>
        </p:nvSpPr>
        <p:spPr/>
        <p:txBody>
          <a:bodyPr/>
          <a:lstStyle/>
          <a:p>
            <a:pPr>
              <a:defRPr/>
            </a:pPr>
            <a:fld id="{F4058BF3-13A0-4AEF-9116-D1A6F0F542D6}" type="slidenum">
              <a:rPr lang="es-ES_tradnl" smtClean="0"/>
              <a:pPr>
                <a:defRPr/>
              </a:pPr>
              <a:t>47</a:t>
            </a:fld>
            <a:r>
              <a:rPr lang="es-ES_tradnl" dirty="0" smtClean="0"/>
              <a:t> </a:t>
            </a:r>
            <a:endParaRPr lang="es-ES_tradnl" dirty="0"/>
          </a:p>
        </p:txBody>
      </p:sp>
      <p:pic>
        <p:nvPicPr>
          <p:cNvPr id="36867" name="Picture 3"/>
          <p:cNvPicPr>
            <a:picLocks noChangeAspect="1" noChangeArrowheads="1"/>
          </p:cNvPicPr>
          <p:nvPr/>
        </p:nvPicPr>
        <p:blipFill>
          <a:blip r:embed="rId4" cstate="print"/>
          <a:srcRect/>
          <a:stretch>
            <a:fillRect/>
          </a:stretch>
        </p:blipFill>
        <p:spPr bwMode="auto">
          <a:xfrm>
            <a:off x="389916" y="1285860"/>
            <a:ext cx="4324960" cy="5002027"/>
          </a:xfrm>
          <a:prstGeom prst="rect">
            <a:avLst/>
          </a:prstGeom>
          <a:noFill/>
          <a:ln w="9525">
            <a:noFill/>
            <a:miter lim="800000"/>
            <a:headEnd/>
            <a:tailEnd/>
          </a:ln>
          <a:effectLst/>
        </p:spPr>
      </p:pic>
      <p:sp>
        <p:nvSpPr>
          <p:cNvPr id="16" name="15 CuadroTexto"/>
          <p:cNvSpPr txBox="1"/>
          <p:nvPr/>
        </p:nvSpPr>
        <p:spPr>
          <a:xfrm>
            <a:off x="5143504" y="1000109"/>
            <a:ext cx="3643338" cy="3693301"/>
          </a:xfrm>
          <a:prstGeom prst="rect">
            <a:avLst/>
          </a:prstGeom>
          <a:noFill/>
        </p:spPr>
        <p:txBody>
          <a:bodyPr wrap="square" lIns="91420" tIns="45711" rIns="91420" bIns="45711" rtlCol="0">
            <a:spAutoFit/>
          </a:bodyPr>
          <a:lstStyle/>
          <a:p>
            <a:r>
              <a:rPr lang="es-ES" dirty="0" smtClean="0">
                <a:solidFill>
                  <a:schemeClr val="accent1">
                    <a:lumMod val="25000"/>
                  </a:schemeClr>
                </a:solidFill>
              </a:rPr>
              <a:t>El pasado 14 de julio de 2011 firmaron un memorando de entendimiento con el compromiso de Starbucks de brindar colaboración a la Academia de Ciencias Agrícolas de Yunnan y el establecimiento de un Starbucks </a:t>
            </a:r>
            <a:r>
              <a:rPr lang="es-ES" dirty="0" err="1" smtClean="0">
                <a:solidFill>
                  <a:schemeClr val="accent1">
                    <a:lumMod val="25000"/>
                  </a:schemeClr>
                </a:solidFill>
              </a:rPr>
              <a:t>Farmer</a:t>
            </a:r>
            <a:r>
              <a:rPr lang="es-ES" dirty="0" smtClean="0">
                <a:solidFill>
                  <a:schemeClr val="accent1">
                    <a:lumMod val="25000"/>
                  </a:schemeClr>
                </a:solidFill>
              </a:rPr>
              <a:t> </a:t>
            </a:r>
            <a:r>
              <a:rPr lang="es-ES" dirty="0" err="1" smtClean="0">
                <a:solidFill>
                  <a:schemeClr val="accent1">
                    <a:lumMod val="25000"/>
                  </a:schemeClr>
                </a:solidFill>
              </a:rPr>
              <a:t>Support</a:t>
            </a:r>
            <a:r>
              <a:rPr lang="es-ES" dirty="0" smtClean="0">
                <a:solidFill>
                  <a:schemeClr val="accent1">
                    <a:lumMod val="25000"/>
                  </a:schemeClr>
                </a:solidFill>
              </a:rPr>
              <a:t> Center.</a:t>
            </a:r>
          </a:p>
          <a:p>
            <a:endParaRPr lang="es-ES" dirty="0" smtClean="0">
              <a:solidFill>
                <a:schemeClr val="accent1">
                  <a:lumMod val="25000"/>
                </a:schemeClr>
              </a:solidFill>
            </a:endParaRPr>
          </a:p>
          <a:p>
            <a:r>
              <a:rPr lang="es-ES" dirty="0" smtClean="0">
                <a:solidFill>
                  <a:schemeClr val="accent1">
                    <a:lumMod val="25000"/>
                  </a:schemeClr>
                </a:solidFill>
              </a:rPr>
              <a:t>La alianza entre Starbucks y </a:t>
            </a:r>
            <a:r>
              <a:rPr lang="es-ES" dirty="0" err="1" smtClean="0">
                <a:solidFill>
                  <a:schemeClr val="accent1">
                    <a:lumMod val="25000"/>
                  </a:schemeClr>
                </a:solidFill>
              </a:rPr>
              <a:t>Ai</a:t>
            </a:r>
            <a:r>
              <a:rPr lang="es-ES" dirty="0" smtClean="0">
                <a:solidFill>
                  <a:schemeClr val="accent1">
                    <a:lumMod val="25000"/>
                  </a:schemeClr>
                </a:solidFill>
              </a:rPr>
              <a:t> Ni </a:t>
            </a:r>
            <a:r>
              <a:rPr lang="es-ES" dirty="0" err="1" smtClean="0">
                <a:solidFill>
                  <a:schemeClr val="accent1">
                    <a:lumMod val="25000"/>
                  </a:schemeClr>
                </a:solidFill>
              </a:rPr>
              <a:t>Group</a:t>
            </a:r>
            <a:r>
              <a:rPr lang="es-ES" dirty="0" smtClean="0">
                <a:solidFill>
                  <a:schemeClr val="accent1">
                    <a:lumMod val="25000"/>
                  </a:schemeClr>
                </a:solidFill>
              </a:rPr>
              <a:t> se orienta a la compra y exportación de cafés arábigos de alta calidad.</a:t>
            </a:r>
            <a:endParaRPr lang="es-ES" dirty="0">
              <a:solidFill>
                <a:schemeClr val="accent1">
                  <a:lumMod val="25000"/>
                </a:schemeClr>
              </a:solidFill>
            </a:endParaRPr>
          </a:p>
        </p:txBody>
      </p:sp>
      <p:pic>
        <p:nvPicPr>
          <p:cNvPr id="18" name="17 Imagen" descr="Starbucks China4.jpg"/>
          <p:cNvPicPr>
            <a:picLocks noChangeAspect="1"/>
          </p:cNvPicPr>
          <p:nvPr/>
        </p:nvPicPr>
        <p:blipFill>
          <a:blip r:embed="rId5" cstate="print"/>
          <a:stretch>
            <a:fillRect/>
          </a:stretch>
        </p:blipFill>
        <p:spPr>
          <a:xfrm>
            <a:off x="5357818" y="4643448"/>
            <a:ext cx="3014615" cy="1966913"/>
          </a:xfrm>
          <a:prstGeom prst="rect">
            <a:avLst/>
          </a:prstGeom>
        </p:spPr>
      </p:pic>
      <p:sp>
        <p:nvSpPr>
          <p:cNvPr id="9" name="115 CuadroTexto"/>
          <p:cNvSpPr txBox="1"/>
          <p:nvPr/>
        </p:nvSpPr>
        <p:spPr>
          <a:xfrm>
            <a:off x="467544" y="332656"/>
            <a:ext cx="7720360" cy="369156"/>
          </a:xfrm>
          <a:prstGeom prst="rect">
            <a:avLst/>
          </a:prstGeom>
          <a:solidFill>
            <a:schemeClr val="accent1">
              <a:lumMod val="90000"/>
            </a:schemeClr>
          </a:solidFill>
        </p:spPr>
        <p:txBody>
          <a:bodyPr wrap="square" lIns="91266" tIns="45633" rIns="91266" bIns="45633" rtlCol="0">
            <a:spAutoFit/>
          </a:bodyPr>
          <a:lstStyle/>
          <a:p>
            <a:pPr algn="ctr"/>
            <a:r>
              <a:rPr lang="es-ES" b="1" dirty="0" smtClean="0">
                <a:solidFill>
                  <a:schemeClr val="tx2"/>
                </a:solidFill>
              </a:rPr>
              <a:t>El crecimiento en Asia plantea retos y oportunidades a los negocios </a:t>
            </a:r>
            <a:endParaRPr lang="es-ES" b="1" dirty="0">
              <a:solidFill>
                <a:schemeClr val="tx2"/>
              </a:solidFill>
            </a:endParaRPr>
          </a:p>
        </p:txBody>
      </p:sp>
    </p:spTree>
    <p:extLst>
      <p:ext uri="{BB962C8B-B14F-4D97-AF65-F5344CB8AC3E}">
        <p14:creationId xmlns:p14="http://schemas.microsoft.com/office/powerpoint/2010/main" xmlns="" val="2854325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gendaHighlight"/>
          <p:cNvSpPr>
            <a:spLocks noChangeArrowheads="1"/>
          </p:cNvSpPr>
          <p:nvPr/>
        </p:nvSpPr>
        <p:spPr bwMode="auto">
          <a:xfrm>
            <a:off x="2192875" y="4683154"/>
            <a:ext cx="6951125" cy="413710"/>
          </a:xfrm>
          <a:prstGeom prst="rect">
            <a:avLst/>
          </a:prstGeom>
          <a:solidFill>
            <a:srgbClr val="DCF0C6"/>
          </a:solidFill>
          <a:ln w="9525">
            <a:noFill/>
            <a:miter lim="800000"/>
            <a:headEnd/>
            <a:tailEnd/>
          </a:ln>
        </p:spPr>
        <p:txBody>
          <a:bodyPr wrap="none" lIns="93086" tIns="46545" rIns="93086" bIns="46545" anchor="ctr"/>
          <a:lstStyle/>
          <a:p>
            <a:endParaRPr lang="es-ES"/>
          </a:p>
        </p:txBody>
      </p:sp>
      <p:sp>
        <p:nvSpPr>
          <p:cNvPr id="24578" name="2 Marcador de número de diapositiva"/>
          <p:cNvSpPr>
            <a:spLocks noGrp="1"/>
          </p:cNvSpPr>
          <p:nvPr>
            <p:ph type="sldNum" sz="quarter" idx="10"/>
          </p:nvPr>
        </p:nvSpPr>
        <p:spPr/>
        <p:txBody>
          <a:bodyPr/>
          <a:lstStyle/>
          <a:p>
            <a:pPr>
              <a:defRPr/>
            </a:pPr>
            <a:fld id="{97A8ADB0-A4C6-4E08-922A-C21F58519C43}" type="slidenum">
              <a:rPr lang="es-ES_tradnl" smtClean="0"/>
              <a:pPr>
                <a:defRPr/>
              </a:pPr>
              <a:t>48</a:t>
            </a:fld>
            <a:r>
              <a:rPr lang="es-ES_tradnl" smtClean="0"/>
              <a:t> </a:t>
            </a:r>
          </a:p>
        </p:txBody>
      </p:sp>
      <p:sp>
        <p:nvSpPr>
          <p:cNvPr id="24581" name="Rectangle 3"/>
          <p:cNvSpPr>
            <a:spLocks noChangeArrowheads="1"/>
          </p:cNvSpPr>
          <p:nvPr/>
        </p:nvSpPr>
        <p:spPr bwMode="auto">
          <a:xfrm>
            <a:off x="17" y="22"/>
            <a:ext cx="9143983" cy="6857978"/>
          </a:xfrm>
          <a:prstGeom prst="rect">
            <a:avLst/>
          </a:prstGeom>
          <a:noFill/>
          <a:ln w="3175">
            <a:solidFill>
              <a:srgbClr val="000000"/>
            </a:solidFill>
            <a:miter lim="800000"/>
            <a:headEnd/>
            <a:tailEnd/>
          </a:ln>
        </p:spPr>
        <p:txBody>
          <a:bodyPr wrap="none" lIns="91224" tIns="45614" rIns="91224" bIns="45614" anchor="ctr"/>
          <a:lstStyle/>
          <a:p>
            <a:endParaRPr lang="es-ES"/>
          </a:p>
        </p:txBody>
      </p:sp>
      <p:sp>
        <p:nvSpPr>
          <p:cNvPr id="24582" name="AgendaText"/>
          <p:cNvSpPr>
            <a:spLocks noChangeArrowheads="1"/>
          </p:cNvSpPr>
          <p:nvPr/>
        </p:nvSpPr>
        <p:spPr bwMode="auto">
          <a:xfrm>
            <a:off x="2933442" y="2391812"/>
            <a:ext cx="6142570" cy="2215991"/>
          </a:xfrm>
          <a:prstGeom prst="rect">
            <a:avLst/>
          </a:prstGeom>
          <a:noFill/>
          <a:ln w="9525">
            <a:noFill/>
            <a:miter lim="800000"/>
            <a:headEnd/>
            <a:tailEnd/>
          </a:ln>
        </p:spPr>
        <p:txBody>
          <a:bodyPr wrap="square" lIns="0" tIns="0" rIns="0" bIns="0">
            <a:spAutoFit/>
          </a:bodyPr>
          <a:lstStyle/>
          <a:p>
            <a:pPr marL="344484" lvl="1" indent="-342900" defTabSz="893263">
              <a:spcBef>
                <a:spcPct val="100000"/>
              </a:spcBef>
              <a:buClr>
                <a:schemeClr val="tx2"/>
              </a:buClr>
              <a:buSzPct val="125000"/>
              <a:buFont typeface="+mj-lt"/>
              <a:buAutoNum type="alphaLcPeriod"/>
            </a:pPr>
            <a:r>
              <a:rPr lang="es-ES" sz="1600" dirty="0" smtClean="0"/>
              <a:t>¿A qué se le apunta?</a:t>
            </a:r>
          </a:p>
          <a:p>
            <a:pPr marL="344484" lvl="1" indent="-342900" defTabSz="893263">
              <a:spcBef>
                <a:spcPct val="100000"/>
              </a:spcBef>
              <a:buClr>
                <a:schemeClr val="tx2"/>
              </a:buClr>
              <a:buSzPct val="125000"/>
              <a:buFont typeface="+mj-lt"/>
              <a:buAutoNum type="alphaLcPeriod"/>
            </a:pPr>
            <a:r>
              <a:rPr lang="es-ES" sz="1600" dirty="0" smtClean="0"/>
              <a:t>Metodología</a:t>
            </a:r>
          </a:p>
          <a:p>
            <a:pPr marL="344484" lvl="1" indent="-342900" defTabSz="893263">
              <a:spcBef>
                <a:spcPct val="100000"/>
              </a:spcBef>
              <a:buClr>
                <a:schemeClr val="tx2"/>
              </a:buClr>
              <a:buSzPct val="125000"/>
              <a:buFont typeface="+mj-lt"/>
              <a:buAutoNum type="alphaLcPeriod"/>
            </a:pPr>
            <a:r>
              <a:rPr lang="es-ES" sz="1600" dirty="0" smtClean="0"/>
              <a:t>Punto de partida</a:t>
            </a:r>
          </a:p>
          <a:p>
            <a:pPr marL="344484" lvl="1" indent="-342900" defTabSz="893263">
              <a:spcBef>
                <a:spcPct val="100000"/>
              </a:spcBef>
              <a:buClr>
                <a:schemeClr val="tx2"/>
              </a:buClr>
              <a:buSzPct val="125000"/>
              <a:buFont typeface="+mj-lt"/>
              <a:buAutoNum type="alphaLcPeriod"/>
            </a:pPr>
            <a:r>
              <a:rPr lang="es-ES" sz="1600" dirty="0" smtClean="0"/>
              <a:t>Iniciativas para lograr la meta</a:t>
            </a:r>
          </a:p>
          <a:p>
            <a:pPr marL="337341" lvl="1" indent="-335757" defTabSz="893263">
              <a:spcBef>
                <a:spcPct val="100000"/>
              </a:spcBef>
              <a:buClr>
                <a:schemeClr val="tx2"/>
              </a:buClr>
              <a:buSzPct val="125000"/>
              <a:buFont typeface="+mj-lt"/>
              <a:buAutoNum type="alphaLcPeriod"/>
            </a:pPr>
            <a:endParaRPr lang="es-ES" sz="1600" dirty="0" smtClean="0"/>
          </a:p>
        </p:txBody>
      </p:sp>
      <p:sp>
        <p:nvSpPr>
          <p:cNvPr id="24583" name="TitleBottomPlaceholder"/>
          <p:cNvSpPr>
            <a:spLocks noChangeArrowheads="1"/>
          </p:cNvSpPr>
          <p:nvPr/>
        </p:nvSpPr>
        <p:spPr bwMode="auto">
          <a:xfrm>
            <a:off x="0" y="2238374"/>
            <a:ext cx="2193925" cy="4619625"/>
          </a:xfrm>
          <a:prstGeom prst="rect">
            <a:avLst/>
          </a:prstGeom>
          <a:solidFill>
            <a:srgbClr val="0065CC"/>
          </a:solidFill>
          <a:ln w="9525">
            <a:noFill/>
            <a:miter lim="800000"/>
            <a:headEnd/>
            <a:tailEnd/>
          </a:ln>
        </p:spPr>
        <p:txBody>
          <a:bodyPr wrap="none" lIns="91224" tIns="45614" rIns="91224" bIns="45614" anchor="ctr"/>
          <a:lstStyle/>
          <a:p>
            <a:endParaRPr lang="es-ES"/>
          </a:p>
        </p:txBody>
      </p:sp>
      <p:sp>
        <p:nvSpPr>
          <p:cNvPr id="24584" name="TitleTopPlaceholder"/>
          <p:cNvSpPr>
            <a:spLocks noChangeArrowheads="1"/>
          </p:cNvSpPr>
          <p:nvPr/>
        </p:nvSpPr>
        <p:spPr bwMode="auto">
          <a:xfrm>
            <a:off x="0" y="16"/>
            <a:ext cx="2193925" cy="2238375"/>
          </a:xfrm>
          <a:prstGeom prst="rect">
            <a:avLst/>
          </a:prstGeom>
          <a:solidFill>
            <a:srgbClr val="91AFFF"/>
          </a:solidFill>
          <a:ln w="9525">
            <a:noFill/>
            <a:miter lim="800000"/>
            <a:headEnd/>
            <a:tailEnd/>
          </a:ln>
        </p:spPr>
        <p:txBody>
          <a:bodyPr wrap="none" lIns="91224" tIns="45614" rIns="91224" bIns="45614" anchor="ctr"/>
          <a:lstStyle/>
          <a:p>
            <a:endParaRPr lang="es-ES"/>
          </a:p>
        </p:txBody>
      </p:sp>
      <p:pic>
        <p:nvPicPr>
          <p:cNvPr id="9" name="Picture 1327"/>
          <p:cNvPicPr>
            <a:picLocks noChangeAspect="1" noChangeArrowheads="1"/>
          </p:cNvPicPr>
          <p:nvPr/>
        </p:nvPicPr>
        <p:blipFill>
          <a:blip r:embed="rId4" cstate="print"/>
          <a:srcRect/>
          <a:stretch>
            <a:fillRect/>
          </a:stretch>
        </p:blipFill>
        <p:spPr bwMode="auto">
          <a:xfrm>
            <a:off x="8178822" y="21"/>
            <a:ext cx="782637" cy="892305"/>
          </a:xfrm>
          <a:prstGeom prst="rect">
            <a:avLst/>
          </a:prstGeom>
          <a:noFill/>
          <a:ln w="9525">
            <a:noFill/>
            <a:miter lim="800000"/>
            <a:headEnd/>
            <a:tailEnd/>
          </a:ln>
        </p:spPr>
      </p:pic>
      <p:sp>
        <p:nvSpPr>
          <p:cNvPr id="11" name="Rectangle 2"/>
          <p:cNvSpPr txBox="1">
            <a:spLocks noChangeArrowheads="1"/>
          </p:cNvSpPr>
          <p:nvPr/>
        </p:nvSpPr>
        <p:spPr>
          <a:xfrm>
            <a:off x="2527300" y="661988"/>
            <a:ext cx="6184900" cy="292388"/>
          </a:xfrm>
          <a:prstGeom prst="rect">
            <a:avLst/>
          </a:prstGeom>
        </p:spPr>
        <p:txBody>
          <a:bodyPr lIns="89536" tIns="44767" rIns="89536" bIns="44767"/>
          <a:lstStyle/>
          <a:p>
            <a:pPr marL="0" marR="0" lvl="0" indent="0" algn="l" defTabSz="894495" rtl="0" eaLnBrk="1" fontAlgn="base" latinLnBrk="0" hangingPunct="1">
              <a:lnSpc>
                <a:spcPct val="100000"/>
              </a:lnSpc>
              <a:spcBef>
                <a:spcPct val="0"/>
              </a:spcBef>
              <a:spcAft>
                <a:spcPct val="0"/>
              </a:spcAft>
              <a:buClrTx/>
              <a:buSzTx/>
              <a:buFontTx/>
              <a:buNone/>
              <a:tabLst/>
              <a:defRPr/>
            </a:pPr>
            <a:r>
              <a:rPr kumimoji="0" lang="es-ES_tradnl" sz="1900" b="1" i="0" u="none" strike="noStrike" kern="0" cap="none" spc="0" normalizeH="0" baseline="0" noProof="0" smtClean="0">
                <a:ln>
                  <a:noFill/>
                </a:ln>
                <a:solidFill>
                  <a:schemeClr val="tx2"/>
                </a:solidFill>
                <a:effectLst/>
                <a:uLnTx/>
                <a:uFillTx/>
                <a:latin typeface="+mj-lt"/>
                <a:ea typeface="+mj-ea"/>
                <a:cs typeface="+mj-cs"/>
              </a:rPr>
              <a:t>Contenido</a:t>
            </a:r>
            <a:endParaRPr kumimoji="0" lang="es-ES_tradnl" sz="19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14" name="AgendaText"/>
          <p:cNvSpPr>
            <a:spLocks noChangeArrowheads="1"/>
          </p:cNvSpPr>
          <p:nvPr/>
        </p:nvSpPr>
        <p:spPr bwMode="auto">
          <a:xfrm>
            <a:off x="2631779" y="1843306"/>
            <a:ext cx="6417954" cy="246221"/>
          </a:xfrm>
          <a:prstGeom prst="rect">
            <a:avLst/>
          </a:prstGeom>
          <a:noFill/>
          <a:ln w="9525">
            <a:noFill/>
            <a:miter lim="800000"/>
            <a:headEnd/>
            <a:tailEnd/>
          </a:ln>
        </p:spPr>
        <p:txBody>
          <a:bodyPr wrap="square" lIns="0" tIns="0" rIns="0" bIns="0">
            <a:spAutoFit/>
          </a:bodyPr>
          <a:lstStyle/>
          <a:p>
            <a:pPr marL="337341" lvl="1" indent="-335757" defTabSz="893263">
              <a:spcBef>
                <a:spcPct val="100000"/>
              </a:spcBef>
              <a:buClr>
                <a:schemeClr val="tx2"/>
              </a:buClr>
              <a:buSzPct val="125000"/>
              <a:buFont typeface="+mj-lt"/>
              <a:buAutoNum type="arabicPeriod"/>
            </a:pPr>
            <a:r>
              <a:rPr lang="es-CO" sz="1600" b="1" dirty="0" smtClean="0"/>
              <a:t>¿Triplicar las exportaciones no tradicionales en una década?</a:t>
            </a:r>
          </a:p>
        </p:txBody>
      </p:sp>
      <p:sp>
        <p:nvSpPr>
          <p:cNvPr id="13" name="AgendaText"/>
          <p:cNvSpPr>
            <a:spLocks noChangeArrowheads="1"/>
          </p:cNvSpPr>
          <p:nvPr/>
        </p:nvSpPr>
        <p:spPr bwMode="auto">
          <a:xfrm>
            <a:off x="2643499" y="4288790"/>
            <a:ext cx="6417954" cy="1231106"/>
          </a:xfrm>
          <a:prstGeom prst="rect">
            <a:avLst/>
          </a:prstGeom>
          <a:noFill/>
          <a:ln w="9525">
            <a:noFill/>
            <a:miter lim="800000"/>
            <a:headEnd/>
            <a:tailEnd/>
          </a:ln>
        </p:spPr>
        <p:txBody>
          <a:bodyPr wrap="square" lIns="0" tIns="0" rIns="0" bIns="0">
            <a:spAutoFit/>
          </a:bodyPr>
          <a:lstStyle/>
          <a:p>
            <a:pPr marL="344484" lvl="1" indent="-342900" defTabSz="893263">
              <a:spcBef>
                <a:spcPct val="100000"/>
              </a:spcBef>
              <a:buClr>
                <a:schemeClr val="tx2"/>
              </a:buClr>
              <a:buSzPct val="125000"/>
              <a:buFont typeface="+mj-lt"/>
              <a:buAutoNum type="arabicPeriod" startAt="2"/>
            </a:pPr>
            <a:r>
              <a:rPr lang="es-CO" sz="1600" dirty="0" smtClean="0"/>
              <a:t>El mundo mira al Oriente</a:t>
            </a:r>
          </a:p>
          <a:p>
            <a:pPr marL="344484" lvl="1" indent="-342900" defTabSz="893263">
              <a:spcBef>
                <a:spcPct val="100000"/>
              </a:spcBef>
              <a:buClr>
                <a:schemeClr val="tx2"/>
              </a:buClr>
              <a:buSzPct val="125000"/>
              <a:buFont typeface="+mj-lt"/>
              <a:buAutoNum type="arabicPeriod" startAt="2"/>
            </a:pPr>
            <a:r>
              <a:rPr lang="es-CO" sz="1600" b="1" dirty="0" smtClean="0"/>
              <a:t>Estrategia de Colombia en Asia</a:t>
            </a:r>
          </a:p>
          <a:p>
            <a:pPr marL="344484" lvl="1" indent="-342900" defTabSz="893263">
              <a:spcBef>
                <a:spcPct val="100000"/>
              </a:spcBef>
              <a:buClr>
                <a:schemeClr val="tx2"/>
              </a:buClr>
              <a:buSzPct val="125000"/>
              <a:buFont typeface="+mj-lt"/>
              <a:buAutoNum type="arabicPeriod" startAt="2"/>
            </a:pPr>
            <a:r>
              <a:rPr lang="es-CO" sz="1600" b="1" dirty="0" smtClean="0"/>
              <a:t>Colombia en APEC</a:t>
            </a:r>
          </a:p>
        </p:txBody>
      </p:sp>
    </p:spTree>
    <p:custDataLst>
      <p:tags r:id="rId1"/>
    </p:custDataLst>
    <p:extLst>
      <p:ext uri="{BB962C8B-B14F-4D97-AF65-F5344CB8AC3E}">
        <p14:creationId xmlns:p14="http://schemas.microsoft.com/office/powerpoint/2010/main" xmlns="" val="291749909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27"/>
          <p:cNvPicPr>
            <a:picLocks noChangeAspect="1" noChangeArrowheads="1"/>
          </p:cNvPicPr>
          <p:nvPr/>
        </p:nvPicPr>
        <p:blipFill>
          <a:blip r:embed="rId3" cstate="print"/>
          <a:srcRect/>
          <a:stretch>
            <a:fillRect/>
          </a:stretch>
        </p:blipFill>
        <p:spPr bwMode="auto">
          <a:xfrm>
            <a:off x="8178810" y="9"/>
            <a:ext cx="782637" cy="892305"/>
          </a:xfrm>
          <a:prstGeom prst="rect">
            <a:avLst/>
          </a:prstGeom>
          <a:noFill/>
          <a:ln w="9525">
            <a:noFill/>
            <a:miter lim="800000"/>
            <a:headEnd/>
            <a:tailEnd/>
          </a:ln>
        </p:spPr>
      </p:pic>
      <p:sp>
        <p:nvSpPr>
          <p:cNvPr id="5" name="4 CuadroTexto"/>
          <p:cNvSpPr txBox="1"/>
          <p:nvPr/>
        </p:nvSpPr>
        <p:spPr>
          <a:xfrm>
            <a:off x="1308009" y="1069726"/>
            <a:ext cx="6045125" cy="644477"/>
          </a:xfrm>
          <a:prstGeom prst="rect">
            <a:avLst/>
          </a:prstGeom>
          <a:solidFill>
            <a:schemeClr val="tx2">
              <a:lumMod val="10000"/>
              <a:lumOff val="90000"/>
            </a:schemeClr>
          </a:solidFill>
        </p:spPr>
        <p:txBody>
          <a:bodyPr wrap="square" lIns="89527" tIns="44762" rIns="89527" bIns="44762" rtlCol="0">
            <a:spAutoFit/>
          </a:bodyPr>
          <a:lstStyle/>
          <a:p>
            <a:pPr algn="ctr"/>
            <a:r>
              <a:rPr lang="es-CO" sz="1800" b="1" dirty="0" smtClean="0">
                <a:solidFill>
                  <a:schemeClr val="tx2"/>
                </a:solidFill>
              </a:rPr>
              <a:t>De las exportaciones no tradicionales a las exportaciones no minero energéticas </a:t>
            </a:r>
          </a:p>
        </p:txBody>
      </p:sp>
      <p:sp>
        <p:nvSpPr>
          <p:cNvPr id="6" name="5 Marcador de número de diapositiva"/>
          <p:cNvSpPr>
            <a:spLocks noGrp="1"/>
          </p:cNvSpPr>
          <p:nvPr>
            <p:ph type="sldNum" sz="quarter" idx="10"/>
          </p:nvPr>
        </p:nvSpPr>
        <p:spPr/>
        <p:txBody>
          <a:bodyPr/>
          <a:lstStyle/>
          <a:p>
            <a:pPr>
              <a:defRPr/>
            </a:pPr>
            <a:fld id="{8726A013-0993-4633-822B-C6833D0DC4F9}" type="slidenum">
              <a:rPr lang="es-ES_tradnl" smtClean="0"/>
              <a:pPr>
                <a:defRPr/>
              </a:pPr>
              <a:t>4</a:t>
            </a:fld>
            <a:r>
              <a:rPr lang="es-ES_tradnl" smtClean="0"/>
              <a:t> </a:t>
            </a:r>
            <a:endParaRPr lang="es-ES_tradnl"/>
          </a:p>
        </p:txBody>
      </p:sp>
      <p:pic>
        <p:nvPicPr>
          <p:cNvPr id="1026" name="Picture 2"/>
          <p:cNvPicPr>
            <a:picLocks noChangeAspect="1" noChangeArrowheads="1"/>
          </p:cNvPicPr>
          <p:nvPr/>
        </p:nvPicPr>
        <p:blipFill>
          <a:blip r:embed="rId4"/>
          <a:srcRect/>
          <a:stretch>
            <a:fillRect/>
          </a:stretch>
        </p:blipFill>
        <p:spPr bwMode="auto">
          <a:xfrm>
            <a:off x="801885" y="1861713"/>
            <a:ext cx="7502525" cy="4440237"/>
          </a:xfrm>
          <a:prstGeom prst="rect">
            <a:avLst/>
          </a:prstGeom>
          <a:noFill/>
          <a:ln w="9525">
            <a:noFill/>
            <a:miter lim="800000"/>
            <a:headEnd/>
            <a:tailEnd/>
          </a:ln>
          <a:effectLst/>
        </p:spPr>
      </p:pic>
      <p:sp>
        <p:nvSpPr>
          <p:cNvPr id="8" name="Rectangle 4"/>
          <p:cNvSpPr txBox="1">
            <a:spLocks noChangeArrowheads="1"/>
          </p:cNvSpPr>
          <p:nvPr>
            <p:custDataLst>
              <p:tags r:id="rId1"/>
            </p:custDataLst>
          </p:nvPr>
        </p:nvSpPr>
        <p:spPr>
          <a:xfrm>
            <a:off x="126739" y="131607"/>
            <a:ext cx="7855223" cy="565490"/>
          </a:xfrm>
          <a:prstGeom prst="rect">
            <a:avLst/>
          </a:prstGeom>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_tradnl" sz="2000" dirty="0"/>
              <a:t>1</a:t>
            </a:r>
            <a:r>
              <a:rPr lang="es-ES_tradnl" sz="2000" dirty="0" smtClean="0"/>
              <a:t>. </a:t>
            </a:r>
            <a:r>
              <a:rPr lang="es-CO" sz="2000" dirty="0" smtClean="0"/>
              <a:t>¿Triplicar las exportaciones no tradicionales en una década?</a:t>
            </a:r>
            <a:endParaRPr lang="es-ES" sz="2000" dirty="0" smtClean="0"/>
          </a:p>
          <a:p>
            <a:pPr eaLnBrk="1" hangingPunct="1"/>
            <a:endParaRPr lang="es-ES_tradnl" sz="2000" dirty="0" smtClean="0"/>
          </a:p>
        </p:txBody>
      </p:sp>
      <p:sp>
        <p:nvSpPr>
          <p:cNvPr id="9" name="8 CuadroTexto"/>
          <p:cNvSpPr txBox="1"/>
          <p:nvPr/>
        </p:nvSpPr>
        <p:spPr>
          <a:xfrm>
            <a:off x="395929" y="565606"/>
            <a:ext cx="7616857" cy="369332"/>
          </a:xfrm>
          <a:prstGeom prst="rect">
            <a:avLst/>
          </a:prstGeom>
          <a:noFill/>
        </p:spPr>
        <p:txBody>
          <a:bodyPr wrap="square" rtlCol="0">
            <a:spAutoFit/>
          </a:bodyPr>
          <a:lstStyle/>
          <a:p>
            <a:r>
              <a:rPr lang="es-ES" sz="1800" b="1" dirty="0" smtClean="0">
                <a:solidFill>
                  <a:schemeClr val="tx2">
                    <a:lumMod val="90000"/>
                    <a:lumOff val="10000"/>
                  </a:schemeClr>
                </a:solidFill>
              </a:rPr>
              <a:t>b. Metodología</a:t>
            </a:r>
            <a:endParaRPr lang="es-ES" sz="1800" b="1" dirty="0">
              <a:solidFill>
                <a:schemeClr val="tx2">
                  <a:lumMod val="90000"/>
                  <a:lumOff val="10000"/>
                </a:schemeClr>
              </a:solidFill>
            </a:endParaRPr>
          </a:p>
        </p:txBody>
      </p:sp>
      <p:sp>
        <p:nvSpPr>
          <p:cNvPr id="10" name="9 CuadroTexto"/>
          <p:cNvSpPr txBox="1"/>
          <p:nvPr/>
        </p:nvSpPr>
        <p:spPr>
          <a:xfrm>
            <a:off x="716428" y="6344249"/>
            <a:ext cx="5788058" cy="261610"/>
          </a:xfrm>
          <a:prstGeom prst="rect">
            <a:avLst/>
          </a:prstGeom>
          <a:noFill/>
        </p:spPr>
        <p:txBody>
          <a:bodyPr wrap="square" rtlCol="0">
            <a:spAutoFit/>
          </a:bodyPr>
          <a:lstStyle/>
          <a:p>
            <a:r>
              <a:rPr lang="es-ES" sz="1100" dirty="0" smtClean="0"/>
              <a:t>Fuente: elaboración MCIT</a:t>
            </a:r>
            <a:endParaRPr lang="es-ES" sz="1100" dirty="0"/>
          </a:p>
        </p:txBody>
      </p:sp>
    </p:spTree>
    <p:extLst>
      <p:ext uri="{BB962C8B-B14F-4D97-AF65-F5344CB8AC3E}">
        <p14:creationId xmlns:p14="http://schemas.microsoft.com/office/powerpoint/2010/main" xmlns="" val="28744830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327"/>
          <p:cNvPicPr>
            <a:picLocks noChangeAspect="1" noChangeArrowheads="1"/>
          </p:cNvPicPr>
          <p:nvPr/>
        </p:nvPicPr>
        <p:blipFill>
          <a:blip r:embed="rId3" cstate="print"/>
          <a:srcRect/>
          <a:stretch>
            <a:fillRect/>
          </a:stretch>
        </p:blipFill>
        <p:spPr bwMode="auto">
          <a:xfrm>
            <a:off x="8345436" y="17"/>
            <a:ext cx="798581" cy="910429"/>
          </a:xfrm>
          <a:prstGeom prst="rect">
            <a:avLst/>
          </a:prstGeom>
          <a:noFill/>
          <a:ln w="9525">
            <a:noFill/>
            <a:miter lim="800000"/>
            <a:headEnd/>
            <a:tailEnd/>
          </a:ln>
        </p:spPr>
      </p:pic>
      <p:sp>
        <p:nvSpPr>
          <p:cNvPr id="8" name="7 Marcador de número de diapositiva"/>
          <p:cNvSpPr>
            <a:spLocks noGrp="1"/>
          </p:cNvSpPr>
          <p:nvPr>
            <p:ph type="sldNum" sz="quarter" idx="10"/>
          </p:nvPr>
        </p:nvSpPr>
        <p:spPr/>
        <p:txBody>
          <a:bodyPr/>
          <a:lstStyle/>
          <a:p>
            <a:pPr>
              <a:defRPr/>
            </a:pPr>
            <a:fld id="{F4058BF3-13A0-4AEF-9116-D1A6F0F542D6}" type="slidenum">
              <a:rPr lang="es-ES_tradnl" smtClean="0"/>
              <a:pPr>
                <a:defRPr/>
              </a:pPr>
              <a:t>49</a:t>
            </a:fld>
            <a:r>
              <a:rPr lang="es-ES_tradnl" dirty="0" smtClean="0"/>
              <a:t> </a:t>
            </a:r>
            <a:endParaRPr lang="es-ES_tradnl" dirty="0"/>
          </a:p>
        </p:txBody>
      </p:sp>
      <p:sp>
        <p:nvSpPr>
          <p:cNvPr id="5" name="4 CuadroTexto"/>
          <p:cNvSpPr txBox="1"/>
          <p:nvPr/>
        </p:nvSpPr>
        <p:spPr>
          <a:xfrm>
            <a:off x="683568" y="116635"/>
            <a:ext cx="7286676" cy="707710"/>
          </a:xfrm>
          <a:prstGeom prst="rect">
            <a:avLst/>
          </a:prstGeom>
          <a:solidFill>
            <a:schemeClr val="accent1">
              <a:lumMod val="90000"/>
            </a:schemeClr>
          </a:solidFill>
        </p:spPr>
        <p:txBody>
          <a:bodyPr wrap="square" lIns="91266" tIns="45633" rIns="91266" bIns="45633" rtlCol="0">
            <a:spAutoFit/>
          </a:bodyPr>
          <a:lstStyle/>
          <a:p>
            <a:pPr algn="ctr" defTabSz="914012" fontAlgn="auto">
              <a:spcBef>
                <a:spcPts val="0"/>
              </a:spcBef>
              <a:spcAft>
                <a:spcPts val="0"/>
              </a:spcAft>
            </a:pPr>
            <a:r>
              <a:rPr lang="es-ES" sz="2000" b="1" dirty="0" smtClean="0">
                <a:solidFill>
                  <a:srgbClr val="002960"/>
                </a:solidFill>
                <a:latin typeface="Arial"/>
                <a:cs typeface="+mn-cs"/>
              </a:rPr>
              <a:t>Colombia tiene una estrategia para fortalecer el relacionamiento con Asia en lo Económico-Comercial</a:t>
            </a:r>
            <a:endParaRPr lang="es-ES" sz="2000" b="1" dirty="0">
              <a:solidFill>
                <a:srgbClr val="002960"/>
              </a:solidFill>
              <a:latin typeface="Arial"/>
              <a:cs typeface="+mn-cs"/>
            </a:endParaRPr>
          </a:p>
        </p:txBody>
      </p:sp>
      <p:sp>
        <p:nvSpPr>
          <p:cNvPr id="9" name="8 CuadroTexto"/>
          <p:cNvSpPr txBox="1">
            <a:spLocks noChangeArrowheads="1"/>
          </p:cNvSpPr>
          <p:nvPr/>
        </p:nvSpPr>
        <p:spPr bwMode="auto">
          <a:xfrm>
            <a:off x="539552" y="1340768"/>
            <a:ext cx="8064896" cy="4343479"/>
          </a:xfrm>
          <a:prstGeom prst="rect">
            <a:avLst/>
          </a:prstGeom>
          <a:noFill/>
          <a:ln w="25400">
            <a:noFill/>
            <a:miter lim="800000"/>
            <a:headEnd/>
            <a:tailEnd/>
          </a:ln>
          <a:effectLst>
            <a:outerShdw blurRad="50800" dist="38100" dir="2700000" algn="tl" rotWithShape="0">
              <a:prstClr val="black">
                <a:alpha val="5000"/>
              </a:prstClr>
            </a:outerShdw>
          </a:effectLst>
        </p:spPr>
        <p:txBody>
          <a:bodyPr wrap="square" lIns="91420" tIns="45711" rIns="91420" bIns="45711">
            <a:spAutoFit/>
          </a:bodyPr>
          <a:lstStyle/>
          <a:p>
            <a:pPr algn="ctr" defTabSz="914012" fontAlgn="auto">
              <a:lnSpc>
                <a:spcPct val="150000"/>
              </a:lnSpc>
              <a:spcBef>
                <a:spcPts val="0"/>
              </a:spcBef>
              <a:spcAft>
                <a:spcPts val="0"/>
              </a:spcAft>
              <a:defRPr/>
            </a:pPr>
            <a:r>
              <a:rPr lang="es-ES" sz="2000" b="1" dirty="0" smtClean="0">
                <a:solidFill>
                  <a:srgbClr val="C7E0FB">
                    <a:lumMod val="25000"/>
                  </a:srgbClr>
                </a:solidFill>
                <a:latin typeface="Arial"/>
                <a:cs typeface="+mn-cs"/>
              </a:rPr>
              <a:t>OBJETIVO</a:t>
            </a:r>
          </a:p>
          <a:p>
            <a:pPr algn="ctr" defTabSz="914012" fontAlgn="auto">
              <a:lnSpc>
                <a:spcPct val="150000"/>
              </a:lnSpc>
              <a:spcBef>
                <a:spcPts val="0"/>
              </a:spcBef>
              <a:spcAft>
                <a:spcPts val="0"/>
              </a:spcAft>
              <a:defRPr/>
            </a:pPr>
            <a:endParaRPr lang="es-ES" sz="1000" dirty="0" smtClean="0">
              <a:solidFill>
                <a:srgbClr val="91B0FF">
                  <a:lumMod val="50000"/>
                </a:srgbClr>
              </a:solidFill>
              <a:latin typeface="Arial"/>
              <a:cs typeface="+mn-cs"/>
            </a:endParaRPr>
          </a:p>
          <a:p>
            <a:pPr algn="just" defTabSz="914012" fontAlgn="auto">
              <a:lnSpc>
                <a:spcPct val="150000"/>
              </a:lnSpc>
              <a:spcBef>
                <a:spcPts val="0"/>
              </a:spcBef>
              <a:spcAft>
                <a:spcPts val="0"/>
              </a:spcAft>
              <a:defRPr/>
            </a:pPr>
            <a:r>
              <a:rPr lang="es-ES" sz="2000" b="1" dirty="0" smtClean="0">
                <a:solidFill>
                  <a:srgbClr val="002960">
                    <a:lumMod val="50000"/>
                  </a:srgbClr>
                </a:solidFill>
                <a:latin typeface="Arial"/>
                <a:cs typeface="+mn-cs"/>
              </a:rPr>
              <a:t>Desarrollar líneas de acción con los países de Asia-Pacífico en los siguientes ámbitos: </a:t>
            </a:r>
          </a:p>
          <a:p>
            <a:pPr marL="342828" indent="-342828" algn="just" defTabSz="914012" fontAlgn="auto">
              <a:lnSpc>
                <a:spcPct val="150000"/>
              </a:lnSpc>
              <a:spcBef>
                <a:spcPts val="0"/>
              </a:spcBef>
              <a:spcAft>
                <a:spcPts val="0"/>
              </a:spcAft>
              <a:defRPr/>
            </a:pPr>
            <a:endParaRPr lang="es-ES" sz="1000" dirty="0" smtClean="0">
              <a:solidFill>
                <a:srgbClr val="002960">
                  <a:lumMod val="50000"/>
                </a:srgbClr>
              </a:solidFill>
              <a:latin typeface="Arial"/>
              <a:cs typeface="+mn-cs"/>
            </a:endParaRPr>
          </a:p>
          <a:p>
            <a:pPr marL="799836" lvl="1" indent="-342828" algn="just" defTabSz="914012" fontAlgn="auto">
              <a:lnSpc>
                <a:spcPct val="150000"/>
              </a:lnSpc>
              <a:spcBef>
                <a:spcPts val="0"/>
              </a:spcBef>
              <a:spcAft>
                <a:spcPts val="0"/>
              </a:spcAft>
              <a:buClr>
                <a:srgbClr val="FF0000"/>
              </a:buClr>
              <a:buFont typeface="Wingdings" pitchFamily="2" charset="2"/>
              <a:buChar char="ü"/>
              <a:defRPr/>
            </a:pPr>
            <a:r>
              <a:rPr lang="es-ES" sz="2000" dirty="0" smtClean="0">
                <a:solidFill>
                  <a:srgbClr val="002960">
                    <a:lumMod val="50000"/>
                  </a:srgbClr>
                </a:solidFill>
                <a:latin typeface="Arial"/>
                <a:cs typeface="+mn-cs"/>
              </a:rPr>
              <a:t>Fortalecimiento de relaciones económicas y comerciales . </a:t>
            </a:r>
          </a:p>
          <a:p>
            <a:pPr marL="799836" lvl="1" indent="-342828" algn="just" defTabSz="914012" fontAlgn="auto">
              <a:lnSpc>
                <a:spcPct val="150000"/>
              </a:lnSpc>
              <a:spcBef>
                <a:spcPts val="0"/>
              </a:spcBef>
              <a:spcAft>
                <a:spcPts val="0"/>
              </a:spcAft>
              <a:buClr>
                <a:srgbClr val="FF0000"/>
              </a:buClr>
              <a:buFont typeface="Wingdings" pitchFamily="2" charset="2"/>
              <a:buChar char="ü"/>
              <a:defRPr/>
            </a:pPr>
            <a:r>
              <a:rPr lang="es-ES" sz="2000" dirty="0" smtClean="0">
                <a:solidFill>
                  <a:srgbClr val="002960">
                    <a:lumMod val="50000"/>
                  </a:srgbClr>
                </a:solidFill>
                <a:latin typeface="Arial"/>
                <a:cs typeface="+mn-cs"/>
              </a:rPr>
              <a:t>Promoción de la Cooperación y creación de capacidad en sectores estratégicos (Programa Transformación Productiva).</a:t>
            </a:r>
          </a:p>
          <a:p>
            <a:pPr marL="799836" lvl="1" indent="-342828" algn="just" defTabSz="914012" fontAlgn="auto">
              <a:lnSpc>
                <a:spcPct val="150000"/>
              </a:lnSpc>
              <a:spcBef>
                <a:spcPts val="0"/>
              </a:spcBef>
              <a:spcAft>
                <a:spcPts val="0"/>
              </a:spcAft>
              <a:buClr>
                <a:srgbClr val="FF0000"/>
              </a:buClr>
              <a:buFont typeface="Wingdings" pitchFamily="2" charset="2"/>
              <a:buChar char="ü"/>
              <a:defRPr/>
            </a:pPr>
            <a:r>
              <a:rPr lang="es-ES" sz="2000" dirty="0" smtClean="0">
                <a:solidFill>
                  <a:srgbClr val="002960">
                    <a:lumMod val="50000"/>
                  </a:srgbClr>
                </a:solidFill>
                <a:latin typeface="Arial"/>
                <a:cs typeface="+mn-cs"/>
              </a:rPr>
              <a:t>Atracción de Inversión Extranjera</a:t>
            </a:r>
          </a:p>
          <a:p>
            <a:pPr marL="799836" lvl="1" indent="-342828" algn="just" defTabSz="914012" fontAlgn="auto">
              <a:lnSpc>
                <a:spcPct val="150000"/>
              </a:lnSpc>
              <a:spcBef>
                <a:spcPts val="0"/>
              </a:spcBef>
              <a:spcAft>
                <a:spcPts val="0"/>
              </a:spcAft>
              <a:buClr>
                <a:srgbClr val="FF0000"/>
              </a:buClr>
              <a:buFont typeface="Wingdings" pitchFamily="2" charset="2"/>
              <a:buChar char="ü"/>
              <a:defRPr/>
            </a:pPr>
            <a:r>
              <a:rPr lang="es-ES" sz="2000" dirty="0" smtClean="0">
                <a:solidFill>
                  <a:srgbClr val="002960">
                    <a:lumMod val="50000"/>
                  </a:srgbClr>
                </a:solidFill>
                <a:latin typeface="Arial"/>
                <a:cs typeface="+mn-cs"/>
              </a:rPr>
              <a:t>Promoción del turismo </a:t>
            </a:r>
            <a:endParaRPr lang="es-ES" sz="2000" dirty="0">
              <a:solidFill>
                <a:srgbClr val="002960">
                  <a:lumMod val="50000"/>
                </a:srgbClr>
              </a:solidFill>
              <a:latin typeface="Arial"/>
              <a:cs typeface="+mn-cs"/>
            </a:endParaRPr>
          </a:p>
        </p:txBody>
      </p:sp>
    </p:spTree>
    <p:extLst>
      <p:ext uri="{BB962C8B-B14F-4D97-AF65-F5344CB8AC3E}">
        <p14:creationId xmlns:p14="http://schemas.microsoft.com/office/powerpoint/2010/main" xmlns="" val="37601500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327"/>
          <p:cNvPicPr>
            <a:picLocks noChangeAspect="1" noChangeArrowheads="1"/>
          </p:cNvPicPr>
          <p:nvPr/>
        </p:nvPicPr>
        <p:blipFill>
          <a:blip r:embed="rId3" cstate="print"/>
          <a:srcRect/>
          <a:stretch>
            <a:fillRect/>
          </a:stretch>
        </p:blipFill>
        <p:spPr bwMode="auto">
          <a:xfrm>
            <a:off x="8345436" y="17"/>
            <a:ext cx="798581" cy="910429"/>
          </a:xfrm>
          <a:prstGeom prst="rect">
            <a:avLst/>
          </a:prstGeom>
          <a:noFill/>
          <a:ln w="9525">
            <a:noFill/>
            <a:miter lim="800000"/>
            <a:headEnd/>
            <a:tailEnd/>
          </a:ln>
        </p:spPr>
      </p:pic>
      <p:sp>
        <p:nvSpPr>
          <p:cNvPr id="116" name="115 CuadroTexto"/>
          <p:cNvSpPr txBox="1"/>
          <p:nvPr/>
        </p:nvSpPr>
        <p:spPr>
          <a:xfrm>
            <a:off x="683568" y="116632"/>
            <a:ext cx="7286676" cy="399934"/>
          </a:xfrm>
          <a:prstGeom prst="rect">
            <a:avLst/>
          </a:prstGeom>
          <a:solidFill>
            <a:schemeClr val="accent1">
              <a:lumMod val="90000"/>
            </a:schemeClr>
          </a:solidFill>
        </p:spPr>
        <p:txBody>
          <a:bodyPr wrap="square" lIns="91266" tIns="45633" rIns="91266" bIns="45633" rtlCol="0">
            <a:spAutoFit/>
          </a:bodyPr>
          <a:lstStyle/>
          <a:p>
            <a:pPr algn="ctr" defTabSz="914012" fontAlgn="auto">
              <a:spcBef>
                <a:spcPts val="0"/>
              </a:spcBef>
              <a:spcAft>
                <a:spcPts val="0"/>
              </a:spcAft>
            </a:pPr>
            <a:r>
              <a:rPr lang="es-ES" sz="2000" b="1" dirty="0" smtClean="0">
                <a:solidFill>
                  <a:srgbClr val="002960"/>
                </a:solidFill>
                <a:latin typeface="Arial"/>
                <a:cs typeface="+mn-cs"/>
              </a:rPr>
              <a:t>Estrategia de Colombia en Asia</a:t>
            </a:r>
            <a:endParaRPr lang="es-ES" sz="2000" b="1" dirty="0">
              <a:solidFill>
                <a:srgbClr val="002960"/>
              </a:solidFill>
              <a:latin typeface="Arial"/>
              <a:cs typeface="+mn-cs"/>
            </a:endParaRPr>
          </a:p>
        </p:txBody>
      </p:sp>
      <p:sp>
        <p:nvSpPr>
          <p:cNvPr id="25" name="7 Marcador de número de diapositiva"/>
          <p:cNvSpPr>
            <a:spLocks noGrp="1"/>
          </p:cNvSpPr>
          <p:nvPr>
            <p:ph type="sldNum" sz="quarter" idx="10"/>
          </p:nvPr>
        </p:nvSpPr>
        <p:spPr>
          <a:xfrm>
            <a:off x="8719602" y="6566446"/>
            <a:ext cx="199240" cy="155496"/>
          </a:xfrm>
        </p:spPr>
        <p:txBody>
          <a:bodyPr/>
          <a:lstStyle/>
          <a:p>
            <a:pPr>
              <a:defRPr/>
            </a:pPr>
            <a:fld id="{F4058BF3-13A0-4AEF-9116-D1A6F0F542D6}" type="slidenum">
              <a:rPr lang="es-ES_tradnl" smtClean="0"/>
              <a:pPr>
                <a:defRPr/>
              </a:pPr>
              <a:t>50</a:t>
            </a:fld>
            <a:r>
              <a:rPr lang="es-ES_tradnl" dirty="0" smtClean="0"/>
              <a:t> </a:t>
            </a:r>
            <a:endParaRPr lang="es-ES_tradnl" dirty="0"/>
          </a:p>
        </p:txBody>
      </p:sp>
      <p:pic>
        <p:nvPicPr>
          <p:cNvPr id="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t="609"/>
          <a:stretch>
            <a:fillRect/>
          </a:stretch>
        </p:blipFill>
        <p:spPr bwMode="auto">
          <a:xfrm>
            <a:off x="17462" y="822573"/>
            <a:ext cx="9163050" cy="61348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 name="27 CuadroTexto"/>
          <p:cNvSpPr txBox="1"/>
          <p:nvPr/>
        </p:nvSpPr>
        <p:spPr>
          <a:xfrm>
            <a:off x="4499992" y="1196752"/>
            <a:ext cx="1728191" cy="923312"/>
          </a:xfrm>
          <a:prstGeom prst="rect">
            <a:avLst/>
          </a:prstGeom>
          <a:solidFill>
            <a:srgbClr val="5EA6F4"/>
          </a:solidFill>
          <a:effectLst>
            <a:innerShdw blurRad="114300">
              <a:srgbClr val="00B050"/>
            </a:innerShdw>
          </a:effectLst>
        </p:spPr>
        <p:txBody>
          <a:bodyPr wrap="square" lIns="91420" tIns="45711" rIns="91420" bIns="45711">
            <a:spAutoFit/>
          </a:bodyPr>
          <a:lstStyle/>
          <a:p>
            <a:pPr>
              <a:defRPr/>
            </a:pPr>
            <a:r>
              <a:rPr lang="es-CO" b="1" dirty="0" smtClean="0">
                <a:solidFill>
                  <a:srgbClr val="002960"/>
                </a:solidFill>
              </a:rPr>
              <a:t>Mas acuerdos Comerciales y de Inversion </a:t>
            </a:r>
            <a:endParaRPr lang="es-CO" b="1" dirty="0">
              <a:solidFill>
                <a:srgbClr val="002960"/>
              </a:solidFill>
            </a:endParaRPr>
          </a:p>
        </p:txBody>
      </p:sp>
      <p:sp>
        <p:nvSpPr>
          <p:cNvPr id="31" name="30 CuadroTexto"/>
          <p:cNvSpPr txBox="1"/>
          <p:nvPr/>
        </p:nvSpPr>
        <p:spPr>
          <a:xfrm>
            <a:off x="4139952" y="4941168"/>
            <a:ext cx="2664297" cy="923312"/>
          </a:xfrm>
          <a:prstGeom prst="rect">
            <a:avLst/>
          </a:prstGeom>
          <a:solidFill>
            <a:srgbClr val="5EA6F4"/>
          </a:solidFill>
          <a:effectLst>
            <a:innerShdw blurRad="114300">
              <a:srgbClr val="00B050"/>
            </a:innerShdw>
          </a:effectLst>
        </p:spPr>
        <p:txBody>
          <a:bodyPr wrap="square" lIns="91420" tIns="45711" rIns="91420" bIns="45711">
            <a:spAutoFit/>
          </a:bodyPr>
          <a:lstStyle/>
          <a:p>
            <a:pPr algn="ctr">
              <a:defRPr/>
            </a:pPr>
            <a:r>
              <a:rPr lang="es-CO" b="1" dirty="0" smtClean="0">
                <a:solidFill>
                  <a:srgbClr val="002960"/>
                </a:solidFill>
              </a:rPr>
              <a:t>Creando el bloque comercial </a:t>
            </a:r>
            <a:endParaRPr lang="es-CO" b="1" dirty="0">
              <a:solidFill>
                <a:srgbClr val="002960"/>
              </a:solidFill>
            </a:endParaRPr>
          </a:p>
          <a:p>
            <a:pPr algn="ctr">
              <a:defRPr/>
            </a:pPr>
            <a:r>
              <a:rPr lang="es-CO" b="1" dirty="0" smtClean="0">
                <a:solidFill>
                  <a:srgbClr val="002960"/>
                </a:solidFill>
              </a:rPr>
              <a:t>Alianza del Pacifico</a:t>
            </a:r>
            <a:endParaRPr lang="es-CO" dirty="0">
              <a:solidFill>
                <a:srgbClr val="002960"/>
              </a:solidFill>
            </a:endParaRPr>
          </a:p>
        </p:txBody>
      </p:sp>
      <p:pic>
        <p:nvPicPr>
          <p:cNvPr id="32" name="Picture 1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70087" y="2060848"/>
            <a:ext cx="2388460" cy="3772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4" name="17 Flecha curvada hacia arriba"/>
          <p:cNvSpPr/>
          <p:nvPr/>
        </p:nvSpPr>
        <p:spPr bwMode="auto">
          <a:xfrm rot="10800000">
            <a:off x="3065557" y="2780928"/>
            <a:ext cx="4319587" cy="940933"/>
          </a:xfrm>
          <a:prstGeom prst="curvedUpArrow">
            <a:avLst/>
          </a:prstGeom>
          <a:solidFill>
            <a:srgbClr val="0000FF"/>
          </a:solidFill>
          <a:ln w="12700" cap="flat" cmpd="sng" algn="ctr">
            <a:solidFill>
              <a:schemeClr val="accent6">
                <a:lumMod val="60000"/>
                <a:lumOff val="40000"/>
              </a:schemeClr>
            </a:solidFill>
            <a:prstDash val="sysDot"/>
            <a:round/>
            <a:headEnd type="none" w="med" len="med"/>
            <a:tailEnd type="none" w="med" len="med"/>
          </a:ln>
          <a:effectLst/>
        </p:spPr>
        <p:txBody>
          <a:bodyPr lIns="91420" tIns="45711" rIns="91420" bIns="45711"/>
          <a:lstStyle/>
          <a:p>
            <a:pPr algn="ctr" defTabSz="912621">
              <a:defRPr/>
            </a:pPr>
            <a:r>
              <a:rPr lang="es-CO" dirty="0" smtClean="0">
                <a:latin typeface="Arial" charset="0"/>
                <a:cs typeface="Arial" charset="0"/>
              </a:rPr>
              <a:t>ç</a:t>
            </a:r>
            <a:endParaRPr lang="es-CO" dirty="0">
              <a:latin typeface="Arial" charset="0"/>
              <a:cs typeface="Arial" charset="0"/>
            </a:endParaRPr>
          </a:p>
        </p:txBody>
      </p:sp>
      <p:sp>
        <p:nvSpPr>
          <p:cNvPr id="35" name="34 CuadroTexto"/>
          <p:cNvSpPr txBox="1"/>
          <p:nvPr/>
        </p:nvSpPr>
        <p:spPr>
          <a:xfrm>
            <a:off x="4067944" y="3284984"/>
            <a:ext cx="2520280" cy="646313"/>
          </a:xfrm>
          <a:prstGeom prst="rect">
            <a:avLst/>
          </a:prstGeom>
          <a:solidFill>
            <a:srgbClr val="5EA6F4"/>
          </a:solidFill>
          <a:effectLst>
            <a:innerShdw blurRad="114300">
              <a:srgbClr val="00B050"/>
            </a:innerShdw>
          </a:effectLst>
        </p:spPr>
        <p:txBody>
          <a:bodyPr wrap="square" lIns="91420" tIns="45711" rIns="91420" bIns="45711">
            <a:spAutoFit/>
          </a:bodyPr>
          <a:lstStyle/>
          <a:p>
            <a:pPr algn="ctr">
              <a:defRPr/>
            </a:pPr>
            <a:r>
              <a:rPr lang="es-CO" b="1" dirty="0" smtClean="0">
                <a:solidFill>
                  <a:srgbClr val="002960"/>
                </a:solidFill>
              </a:rPr>
              <a:t>Con mas oficinas Comerciales</a:t>
            </a:r>
          </a:p>
        </p:txBody>
      </p:sp>
      <p:sp>
        <p:nvSpPr>
          <p:cNvPr id="36" name="12 Flecha curvada hacia arriba"/>
          <p:cNvSpPr/>
          <p:nvPr/>
        </p:nvSpPr>
        <p:spPr bwMode="auto">
          <a:xfrm rot="10800000">
            <a:off x="3066154" y="4509341"/>
            <a:ext cx="4319587" cy="940933"/>
          </a:xfrm>
          <a:prstGeom prst="curvedUpArrow">
            <a:avLst/>
          </a:prstGeom>
          <a:solidFill>
            <a:srgbClr val="0000FF"/>
          </a:solidFill>
          <a:ln w="12700" cap="flat" cmpd="sng" algn="ctr">
            <a:solidFill>
              <a:schemeClr val="accent6">
                <a:lumMod val="60000"/>
                <a:lumOff val="40000"/>
              </a:schemeClr>
            </a:solidFill>
            <a:prstDash val="sysDot"/>
            <a:round/>
            <a:headEnd type="none" w="med" len="med"/>
            <a:tailEnd type="none" w="med" len="med"/>
          </a:ln>
          <a:effectLst/>
        </p:spPr>
        <p:txBody>
          <a:bodyPr lIns="91420" tIns="45711" rIns="91420" bIns="45711"/>
          <a:lstStyle/>
          <a:p>
            <a:pPr algn="ctr" defTabSz="912621">
              <a:defRPr/>
            </a:pPr>
            <a:endParaRPr lang="es-CO" dirty="0">
              <a:latin typeface="Arial" charset="0"/>
              <a:cs typeface="Arial" charset="0"/>
            </a:endParaRPr>
          </a:p>
        </p:txBody>
      </p:sp>
      <p:sp>
        <p:nvSpPr>
          <p:cNvPr id="37" name="10 Flecha curvada hacia arriba"/>
          <p:cNvSpPr/>
          <p:nvPr/>
        </p:nvSpPr>
        <p:spPr bwMode="auto">
          <a:xfrm rot="10800000">
            <a:off x="3065558" y="1124803"/>
            <a:ext cx="4319587" cy="940933"/>
          </a:xfrm>
          <a:prstGeom prst="curvedUpArrow">
            <a:avLst/>
          </a:prstGeom>
          <a:solidFill>
            <a:srgbClr val="0000FF"/>
          </a:solidFill>
          <a:ln w="12700" cap="flat" cmpd="sng" algn="ctr">
            <a:solidFill>
              <a:schemeClr val="accent6">
                <a:lumMod val="60000"/>
                <a:lumOff val="40000"/>
              </a:schemeClr>
            </a:solidFill>
            <a:prstDash val="sysDot"/>
            <a:round/>
            <a:headEnd type="none" w="med" len="med"/>
            <a:tailEnd type="none" w="med" len="med"/>
          </a:ln>
          <a:effectLst/>
        </p:spPr>
        <p:txBody>
          <a:bodyPr lIns="91420" tIns="45711" rIns="91420" bIns="45711"/>
          <a:lstStyle/>
          <a:p>
            <a:pPr algn="ctr" defTabSz="912621">
              <a:defRPr/>
            </a:pPr>
            <a:endParaRPr lang="es-CO" dirty="0">
              <a:latin typeface="Arial" charset="0"/>
              <a:cs typeface="Arial" charset="0"/>
            </a:endParaRPr>
          </a:p>
        </p:txBody>
      </p:sp>
      <p:sp>
        <p:nvSpPr>
          <p:cNvPr id="38" name="CuadroTexto 1"/>
          <p:cNvSpPr txBox="1"/>
          <p:nvPr/>
        </p:nvSpPr>
        <p:spPr>
          <a:xfrm>
            <a:off x="3923928" y="764704"/>
            <a:ext cx="313044" cy="369332"/>
          </a:xfrm>
          <a:prstGeom prst="rect">
            <a:avLst/>
          </a:prstGeom>
          <a:solidFill>
            <a:schemeClr val="accent2">
              <a:lumMod val="75000"/>
            </a:schemeClr>
          </a:solidFill>
        </p:spPr>
        <p:txBody>
          <a:bodyPr wrap="none" rtlCol="0">
            <a:spAutoFit/>
          </a:bodyPr>
          <a:lstStyle/>
          <a:p>
            <a:r>
              <a:rPr lang="es-ES" dirty="0" smtClean="0"/>
              <a:t>1</a:t>
            </a:r>
            <a:endParaRPr lang="es-ES" dirty="0"/>
          </a:p>
        </p:txBody>
      </p:sp>
      <p:sp>
        <p:nvSpPr>
          <p:cNvPr id="39" name="CuadroTexto 17"/>
          <p:cNvSpPr txBox="1"/>
          <p:nvPr/>
        </p:nvSpPr>
        <p:spPr>
          <a:xfrm>
            <a:off x="3779912" y="2852936"/>
            <a:ext cx="313044" cy="369332"/>
          </a:xfrm>
          <a:prstGeom prst="rect">
            <a:avLst/>
          </a:prstGeom>
          <a:solidFill>
            <a:schemeClr val="accent2">
              <a:lumMod val="75000"/>
            </a:schemeClr>
          </a:solidFill>
        </p:spPr>
        <p:txBody>
          <a:bodyPr wrap="none" rtlCol="0">
            <a:spAutoFit/>
          </a:bodyPr>
          <a:lstStyle/>
          <a:p>
            <a:r>
              <a:rPr lang="es-ES" dirty="0" smtClean="0"/>
              <a:t>2</a:t>
            </a:r>
            <a:endParaRPr lang="es-ES" dirty="0"/>
          </a:p>
        </p:txBody>
      </p:sp>
      <p:sp>
        <p:nvSpPr>
          <p:cNvPr id="40" name="CuadroTexto 18"/>
          <p:cNvSpPr txBox="1"/>
          <p:nvPr/>
        </p:nvSpPr>
        <p:spPr>
          <a:xfrm>
            <a:off x="3779912" y="4509120"/>
            <a:ext cx="313044" cy="369332"/>
          </a:xfrm>
          <a:prstGeom prst="rect">
            <a:avLst/>
          </a:prstGeom>
          <a:solidFill>
            <a:schemeClr val="accent2">
              <a:lumMod val="75000"/>
            </a:schemeClr>
          </a:solidFill>
        </p:spPr>
        <p:txBody>
          <a:bodyPr wrap="none" rtlCol="0">
            <a:spAutoFit/>
          </a:bodyPr>
          <a:lstStyle/>
          <a:p>
            <a:r>
              <a:rPr lang="es-ES" dirty="0" smtClean="0"/>
              <a:t>3</a:t>
            </a:r>
            <a:endParaRPr lang="es-ES" dirty="0"/>
          </a:p>
        </p:txBody>
      </p:sp>
    </p:spTree>
    <p:extLst>
      <p:ext uri="{BB962C8B-B14F-4D97-AF65-F5344CB8AC3E}">
        <p14:creationId xmlns:p14="http://schemas.microsoft.com/office/powerpoint/2010/main" xmlns="" val="38550664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327"/>
          <p:cNvPicPr>
            <a:picLocks noChangeAspect="1" noChangeArrowheads="1"/>
          </p:cNvPicPr>
          <p:nvPr/>
        </p:nvPicPr>
        <p:blipFill>
          <a:blip r:embed="rId3" cstate="print"/>
          <a:srcRect/>
          <a:stretch>
            <a:fillRect/>
          </a:stretch>
        </p:blipFill>
        <p:spPr bwMode="auto">
          <a:xfrm>
            <a:off x="8345436" y="17"/>
            <a:ext cx="798581" cy="910429"/>
          </a:xfrm>
          <a:prstGeom prst="rect">
            <a:avLst/>
          </a:prstGeom>
          <a:noFill/>
          <a:ln w="9525">
            <a:noFill/>
            <a:miter lim="800000"/>
            <a:headEnd/>
            <a:tailEnd/>
          </a:ln>
        </p:spPr>
      </p:pic>
      <p:sp>
        <p:nvSpPr>
          <p:cNvPr id="116" name="115 CuadroTexto"/>
          <p:cNvSpPr txBox="1"/>
          <p:nvPr/>
        </p:nvSpPr>
        <p:spPr>
          <a:xfrm>
            <a:off x="827584" y="188641"/>
            <a:ext cx="7286676" cy="399934"/>
          </a:xfrm>
          <a:prstGeom prst="rect">
            <a:avLst/>
          </a:prstGeom>
          <a:solidFill>
            <a:schemeClr val="accent1">
              <a:lumMod val="90000"/>
            </a:schemeClr>
          </a:solidFill>
        </p:spPr>
        <p:txBody>
          <a:bodyPr wrap="square" lIns="91266" tIns="45633" rIns="91266" bIns="45633" rtlCol="0">
            <a:spAutoFit/>
          </a:bodyPr>
          <a:lstStyle/>
          <a:p>
            <a:pPr algn="ctr" defTabSz="914012" fontAlgn="auto">
              <a:spcBef>
                <a:spcPts val="0"/>
              </a:spcBef>
              <a:spcAft>
                <a:spcPts val="0"/>
              </a:spcAft>
            </a:pPr>
            <a:r>
              <a:rPr lang="es-ES" sz="2000" b="1" dirty="0" smtClean="0">
                <a:solidFill>
                  <a:srgbClr val="002960"/>
                </a:solidFill>
                <a:latin typeface="Arial"/>
                <a:cs typeface="+mn-cs"/>
              </a:rPr>
              <a:t>Estrategia de Colombia en Asia</a:t>
            </a:r>
            <a:endParaRPr lang="es-ES" sz="2000" b="1" dirty="0">
              <a:solidFill>
                <a:srgbClr val="002960"/>
              </a:solidFill>
              <a:latin typeface="Arial"/>
              <a:cs typeface="+mn-cs"/>
            </a:endParaRPr>
          </a:p>
        </p:txBody>
      </p:sp>
      <p:sp>
        <p:nvSpPr>
          <p:cNvPr id="8" name="7 Marcador de número de diapositiva"/>
          <p:cNvSpPr>
            <a:spLocks noGrp="1"/>
          </p:cNvSpPr>
          <p:nvPr>
            <p:ph type="sldNum" sz="quarter" idx="10"/>
          </p:nvPr>
        </p:nvSpPr>
        <p:spPr/>
        <p:txBody>
          <a:bodyPr/>
          <a:lstStyle/>
          <a:p>
            <a:pPr>
              <a:defRPr/>
            </a:pPr>
            <a:fld id="{F4058BF3-13A0-4AEF-9116-D1A6F0F542D6}" type="slidenum">
              <a:rPr lang="es-ES_tradnl" smtClean="0"/>
              <a:pPr>
                <a:defRPr/>
              </a:pPr>
              <a:t>51</a:t>
            </a:fld>
            <a:r>
              <a:rPr lang="es-ES_tradnl" dirty="0" smtClean="0"/>
              <a:t> </a:t>
            </a:r>
            <a:endParaRPr lang="es-ES_tradnl" dirty="0"/>
          </a:p>
        </p:txBody>
      </p:sp>
      <p:sp>
        <p:nvSpPr>
          <p:cNvPr id="30" name="29 CuadroTexto"/>
          <p:cNvSpPr txBox="1"/>
          <p:nvPr/>
        </p:nvSpPr>
        <p:spPr>
          <a:xfrm>
            <a:off x="467544" y="890312"/>
            <a:ext cx="8136904" cy="707710"/>
          </a:xfrm>
          <a:prstGeom prst="rect">
            <a:avLst/>
          </a:prstGeom>
          <a:noFill/>
          <a:ln>
            <a:solidFill>
              <a:schemeClr val="tx2"/>
            </a:solidFill>
          </a:ln>
        </p:spPr>
        <p:txBody>
          <a:bodyPr wrap="square" lIns="91266" tIns="45633" rIns="91266" bIns="45633" rtlCol="0">
            <a:spAutoFit/>
          </a:bodyPr>
          <a:lstStyle/>
          <a:p>
            <a:pPr algn="ctr" defTabSz="914012" fontAlgn="auto">
              <a:spcBef>
                <a:spcPts val="0"/>
              </a:spcBef>
              <a:spcAft>
                <a:spcPts val="0"/>
              </a:spcAft>
            </a:pPr>
            <a:r>
              <a:rPr lang="es-ES" sz="2000" dirty="0" smtClean="0">
                <a:solidFill>
                  <a:srgbClr val="002960"/>
                </a:solidFill>
                <a:latin typeface="Arial"/>
                <a:cs typeface="+mn-cs"/>
              </a:rPr>
              <a:t>El CSCE en abril de 2011 definió un grupo de países entre las prioridades comerciales entre los 10 primeros están: </a:t>
            </a:r>
            <a:endParaRPr lang="es-ES" sz="1600" dirty="0">
              <a:solidFill>
                <a:srgbClr val="002960"/>
              </a:solidFill>
              <a:latin typeface="Arial"/>
              <a:cs typeface="+mn-cs"/>
            </a:endParaRPr>
          </a:p>
        </p:txBody>
      </p:sp>
      <p:grpSp>
        <p:nvGrpSpPr>
          <p:cNvPr id="44" name="43 Grupo"/>
          <p:cNvGrpSpPr/>
          <p:nvPr/>
        </p:nvGrpSpPr>
        <p:grpSpPr>
          <a:xfrm>
            <a:off x="5090160" y="1936596"/>
            <a:ext cx="4053840" cy="655126"/>
            <a:chOff x="1184861" y="1704436"/>
            <a:chExt cx="4053840" cy="655126"/>
          </a:xfrm>
          <a:solidFill>
            <a:schemeClr val="tx2">
              <a:lumMod val="10000"/>
              <a:lumOff val="90000"/>
            </a:schemeClr>
          </a:solidFill>
        </p:grpSpPr>
        <p:sp>
          <p:nvSpPr>
            <p:cNvPr id="53" name="52 Pentágono"/>
            <p:cNvSpPr/>
            <p:nvPr/>
          </p:nvSpPr>
          <p:spPr>
            <a:xfrm rot="10800000">
              <a:off x="1184861" y="1704436"/>
              <a:ext cx="4053840" cy="655126"/>
            </a:xfrm>
            <a:prstGeom prst="homePlat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4" name="Pentágono 10"/>
            <p:cNvSpPr/>
            <p:nvPr/>
          </p:nvSpPr>
          <p:spPr>
            <a:xfrm rot="21600000">
              <a:off x="1348644" y="1704436"/>
              <a:ext cx="3890057" cy="655126"/>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88893" tIns="118110" rIns="220472" bIns="118110" numCol="1" spcCol="1270" anchor="ctr" anchorCtr="0">
              <a:noAutofit/>
            </a:bodyPr>
            <a:lstStyle/>
            <a:p>
              <a:pPr defTabSz="1377950" fontAlgn="auto">
                <a:lnSpc>
                  <a:spcPct val="90000"/>
                </a:lnSpc>
                <a:spcAft>
                  <a:spcPct val="35000"/>
                </a:spcAft>
              </a:pPr>
              <a:r>
                <a:rPr lang="es-CO" sz="3100" dirty="0" smtClean="0">
                  <a:solidFill>
                    <a:srgbClr val="C7E0FB">
                      <a:lumMod val="25000"/>
                    </a:srgbClr>
                  </a:solidFill>
                </a:rPr>
                <a:t>Singapur</a:t>
              </a:r>
              <a:endParaRPr lang="es-CO" sz="3100" dirty="0">
                <a:solidFill>
                  <a:srgbClr val="C7E0FB">
                    <a:lumMod val="25000"/>
                  </a:srgbClr>
                </a:solidFill>
              </a:endParaRPr>
            </a:p>
          </p:txBody>
        </p:sp>
      </p:grpSp>
      <p:grpSp>
        <p:nvGrpSpPr>
          <p:cNvPr id="45" name="44 Grupo"/>
          <p:cNvGrpSpPr/>
          <p:nvPr/>
        </p:nvGrpSpPr>
        <p:grpSpPr>
          <a:xfrm>
            <a:off x="5090160" y="2787283"/>
            <a:ext cx="4053840" cy="655126"/>
            <a:chOff x="1184861" y="2555123"/>
            <a:chExt cx="4053840" cy="655126"/>
          </a:xfrm>
          <a:solidFill>
            <a:schemeClr val="tx2">
              <a:lumMod val="10000"/>
              <a:lumOff val="90000"/>
            </a:schemeClr>
          </a:solidFill>
        </p:grpSpPr>
        <p:sp>
          <p:nvSpPr>
            <p:cNvPr id="51" name="50 Pentágono"/>
            <p:cNvSpPr/>
            <p:nvPr/>
          </p:nvSpPr>
          <p:spPr>
            <a:xfrm rot="10800000">
              <a:off x="1184861" y="2555123"/>
              <a:ext cx="4053840" cy="655126"/>
            </a:xfrm>
            <a:prstGeom prst="homePlat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2" name="Pentágono 12"/>
            <p:cNvSpPr/>
            <p:nvPr/>
          </p:nvSpPr>
          <p:spPr>
            <a:xfrm rot="21600000">
              <a:off x="1348644" y="2555123"/>
              <a:ext cx="3890057" cy="655126"/>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88893" tIns="118110" rIns="220472" bIns="118110" numCol="1" spcCol="1270" anchor="ctr" anchorCtr="0">
              <a:noAutofit/>
            </a:bodyPr>
            <a:lstStyle/>
            <a:p>
              <a:pPr defTabSz="1377950" fontAlgn="auto">
                <a:lnSpc>
                  <a:spcPct val="90000"/>
                </a:lnSpc>
                <a:spcAft>
                  <a:spcPct val="35000"/>
                </a:spcAft>
              </a:pPr>
              <a:r>
                <a:rPr lang="es-CO" sz="3100" dirty="0" smtClean="0">
                  <a:solidFill>
                    <a:srgbClr val="C7E0FB">
                      <a:lumMod val="25000"/>
                    </a:srgbClr>
                  </a:solidFill>
                </a:rPr>
                <a:t>Malasia</a:t>
              </a:r>
              <a:endParaRPr lang="es-CO" sz="3100" dirty="0">
                <a:solidFill>
                  <a:srgbClr val="C7E0FB">
                    <a:lumMod val="25000"/>
                  </a:srgbClr>
                </a:solidFill>
              </a:endParaRPr>
            </a:p>
          </p:txBody>
        </p:sp>
      </p:grpSp>
      <p:sp>
        <p:nvSpPr>
          <p:cNvPr id="46" name="45 Elipse"/>
          <p:cNvSpPr/>
          <p:nvPr/>
        </p:nvSpPr>
        <p:spPr>
          <a:xfrm>
            <a:off x="4655093" y="2787283"/>
            <a:ext cx="655126" cy="655126"/>
          </a:xfrm>
          <a:prstGeom prst="ellipse">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47" name="46 Grupo"/>
          <p:cNvGrpSpPr/>
          <p:nvPr/>
        </p:nvGrpSpPr>
        <p:grpSpPr>
          <a:xfrm>
            <a:off x="5090160" y="3637970"/>
            <a:ext cx="4053840" cy="655126"/>
            <a:chOff x="1184861" y="3405810"/>
            <a:chExt cx="4053840" cy="655126"/>
          </a:xfrm>
          <a:solidFill>
            <a:schemeClr val="tx2">
              <a:lumMod val="10000"/>
              <a:lumOff val="90000"/>
            </a:schemeClr>
          </a:solidFill>
        </p:grpSpPr>
        <p:sp>
          <p:nvSpPr>
            <p:cNvPr id="49" name="48 Pentágono"/>
            <p:cNvSpPr/>
            <p:nvPr/>
          </p:nvSpPr>
          <p:spPr>
            <a:xfrm rot="10800000">
              <a:off x="1184861" y="3405810"/>
              <a:ext cx="4053840" cy="655126"/>
            </a:xfrm>
            <a:prstGeom prst="homePlat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0" name="Pentágono 15"/>
            <p:cNvSpPr/>
            <p:nvPr/>
          </p:nvSpPr>
          <p:spPr>
            <a:xfrm rot="21600000">
              <a:off x="1348644" y="3405810"/>
              <a:ext cx="3890057" cy="655126"/>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88893" tIns="118110" rIns="220472" bIns="118110" numCol="1" spcCol="1270" anchor="ctr" anchorCtr="0">
              <a:noAutofit/>
            </a:bodyPr>
            <a:lstStyle/>
            <a:p>
              <a:pPr defTabSz="1377950" fontAlgn="auto">
                <a:lnSpc>
                  <a:spcPct val="90000"/>
                </a:lnSpc>
                <a:spcAft>
                  <a:spcPct val="35000"/>
                </a:spcAft>
              </a:pPr>
              <a:r>
                <a:rPr lang="es-CO" sz="3100" dirty="0" smtClean="0">
                  <a:solidFill>
                    <a:srgbClr val="C7E0FB">
                      <a:lumMod val="25000"/>
                    </a:srgbClr>
                  </a:solidFill>
                </a:rPr>
                <a:t>Vietnam</a:t>
              </a:r>
              <a:endParaRPr lang="es-CO" sz="3100" dirty="0">
                <a:solidFill>
                  <a:srgbClr val="C7E0FB">
                    <a:lumMod val="25000"/>
                  </a:srgbClr>
                </a:solidFill>
              </a:endParaRPr>
            </a:p>
          </p:txBody>
        </p:sp>
      </p:grpSp>
      <p:sp>
        <p:nvSpPr>
          <p:cNvPr id="48" name="47 Elipse"/>
          <p:cNvSpPr/>
          <p:nvPr/>
        </p:nvSpPr>
        <p:spPr>
          <a:xfrm>
            <a:off x="4655093" y="3637970"/>
            <a:ext cx="655126" cy="655126"/>
          </a:xfrm>
          <a:prstGeom prst="ellipse">
            <a:avLst/>
          </a:prstGeom>
          <a:blipFill rotWithShape="0">
            <a:blip r:embed="rId5"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59" name="58 Grupo"/>
          <p:cNvGrpSpPr/>
          <p:nvPr/>
        </p:nvGrpSpPr>
        <p:grpSpPr>
          <a:xfrm>
            <a:off x="501748" y="1959389"/>
            <a:ext cx="4070252" cy="655776"/>
            <a:chOff x="1189158" y="1050"/>
            <a:chExt cx="4070252" cy="655776"/>
          </a:xfrm>
        </p:grpSpPr>
        <p:sp>
          <p:nvSpPr>
            <p:cNvPr id="77" name="76 Pentágono"/>
            <p:cNvSpPr/>
            <p:nvPr/>
          </p:nvSpPr>
          <p:spPr>
            <a:xfrm rot="10800000">
              <a:off x="1189158" y="1050"/>
              <a:ext cx="4070252" cy="655776"/>
            </a:xfrm>
            <a:prstGeom prst="homePlate">
              <a:avLst/>
            </a:prstGeom>
            <a:solidFill>
              <a:schemeClr val="tx2">
                <a:lumMod val="10000"/>
                <a:lumOff val="9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8" name="Pentágono 4"/>
            <p:cNvSpPr/>
            <p:nvPr/>
          </p:nvSpPr>
          <p:spPr>
            <a:xfrm rot="21600000">
              <a:off x="1353104" y="1050"/>
              <a:ext cx="3906306" cy="65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9179" tIns="118110" rIns="220472" bIns="118110" numCol="1" spcCol="1270" anchor="ctr" anchorCtr="0">
              <a:noAutofit/>
            </a:bodyPr>
            <a:lstStyle/>
            <a:p>
              <a:pPr defTabSz="1377950" fontAlgn="auto">
                <a:lnSpc>
                  <a:spcPct val="90000"/>
                </a:lnSpc>
                <a:spcAft>
                  <a:spcPct val="35000"/>
                </a:spcAft>
              </a:pPr>
              <a:r>
                <a:rPr lang="es-CO" sz="3100" dirty="0" smtClean="0">
                  <a:solidFill>
                    <a:srgbClr val="C7E0FB">
                      <a:lumMod val="25000"/>
                    </a:srgbClr>
                  </a:solidFill>
                </a:rPr>
                <a:t>Australia</a:t>
              </a:r>
              <a:r>
                <a:rPr lang="es-CO" sz="3100" dirty="0" smtClean="0">
                  <a:solidFill>
                    <a:srgbClr val="FFFFFF"/>
                  </a:solidFill>
                </a:rPr>
                <a:t>	</a:t>
              </a:r>
              <a:endParaRPr lang="es-CO" sz="3100" dirty="0">
                <a:solidFill>
                  <a:srgbClr val="FFFFFF"/>
                </a:solidFill>
              </a:endParaRPr>
            </a:p>
          </p:txBody>
        </p:sp>
      </p:grpSp>
      <p:sp>
        <p:nvSpPr>
          <p:cNvPr id="60" name="59 Elipse"/>
          <p:cNvSpPr/>
          <p:nvPr/>
        </p:nvSpPr>
        <p:spPr>
          <a:xfrm>
            <a:off x="173859" y="1959389"/>
            <a:ext cx="655776" cy="655776"/>
          </a:xfrm>
          <a:prstGeom prst="ellipse">
            <a:avLst/>
          </a:prstGeom>
          <a:blipFill rotWithShape="0">
            <a:blip r:embed="rId6" cstate="prin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nvGrpSpPr>
          <p:cNvPr id="61" name="60 Grupo"/>
          <p:cNvGrpSpPr/>
          <p:nvPr/>
        </p:nvGrpSpPr>
        <p:grpSpPr>
          <a:xfrm>
            <a:off x="539552" y="2780928"/>
            <a:ext cx="4070252" cy="685768"/>
            <a:chOff x="1226962" y="822589"/>
            <a:chExt cx="4070252" cy="685768"/>
          </a:xfrm>
          <a:solidFill>
            <a:schemeClr val="tx2">
              <a:lumMod val="10000"/>
              <a:lumOff val="90000"/>
            </a:schemeClr>
          </a:solidFill>
        </p:grpSpPr>
        <p:sp>
          <p:nvSpPr>
            <p:cNvPr id="75" name="74 Pentágono"/>
            <p:cNvSpPr/>
            <p:nvPr/>
          </p:nvSpPr>
          <p:spPr>
            <a:xfrm rot="10800000">
              <a:off x="1226962" y="822589"/>
              <a:ext cx="4070252" cy="655776"/>
            </a:xfrm>
            <a:prstGeom prst="homePlat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6" name="Pentágono 7"/>
            <p:cNvSpPr/>
            <p:nvPr/>
          </p:nvSpPr>
          <p:spPr>
            <a:xfrm rot="21600000">
              <a:off x="1353104" y="852581"/>
              <a:ext cx="3906306" cy="6557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89179" tIns="118110" rIns="220472" bIns="118110" numCol="1" spcCol="1270" anchor="ctr" anchorCtr="0">
              <a:noAutofit/>
            </a:bodyPr>
            <a:lstStyle/>
            <a:p>
              <a:pPr defTabSz="1377950" fontAlgn="auto">
                <a:lnSpc>
                  <a:spcPct val="90000"/>
                </a:lnSpc>
                <a:spcAft>
                  <a:spcPct val="35000"/>
                </a:spcAft>
              </a:pPr>
              <a:r>
                <a:rPr lang="es-CO" sz="3100" dirty="0" smtClean="0">
                  <a:solidFill>
                    <a:srgbClr val="C7E0FB">
                      <a:lumMod val="25000"/>
                    </a:srgbClr>
                  </a:solidFill>
                </a:rPr>
                <a:t>Japón</a:t>
              </a:r>
              <a:endParaRPr lang="es-CO" sz="3100" dirty="0">
                <a:solidFill>
                  <a:srgbClr val="C7E0FB">
                    <a:lumMod val="25000"/>
                  </a:srgbClr>
                </a:solidFill>
              </a:endParaRPr>
            </a:p>
          </p:txBody>
        </p:sp>
      </p:grpSp>
      <p:sp>
        <p:nvSpPr>
          <p:cNvPr id="62" name="61 Elipse"/>
          <p:cNvSpPr/>
          <p:nvPr/>
        </p:nvSpPr>
        <p:spPr>
          <a:xfrm>
            <a:off x="173859" y="2810920"/>
            <a:ext cx="655776" cy="655776"/>
          </a:xfrm>
          <a:prstGeom prst="ellipse">
            <a:avLst/>
          </a:prstGeom>
          <a:blipFill rotWithShape="0">
            <a:blip r:embed="rId7" cstate="print"/>
            <a:stretch>
              <a:fillRect/>
            </a:stretch>
          </a:blipFill>
          <a:ln>
            <a:solidFill>
              <a:schemeClr val="accent1">
                <a:lumMod val="50000"/>
              </a:schemeClr>
            </a:solidFill>
          </a:ln>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nvGrpSpPr>
          <p:cNvPr id="63" name="62 Grupo"/>
          <p:cNvGrpSpPr/>
          <p:nvPr/>
        </p:nvGrpSpPr>
        <p:grpSpPr>
          <a:xfrm>
            <a:off x="501748" y="3662450"/>
            <a:ext cx="4070252" cy="655776"/>
            <a:chOff x="1189158" y="1704111"/>
            <a:chExt cx="4070252" cy="655776"/>
          </a:xfrm>
        </p:grpSpPr>
        <p:sp>
          <p:nvSpPr>
            <p:cNvPr id="73" name="72 Pentágono"/>
            <p:cNvSpPr/>
            <p:nvPr/>
          </p:nvSpPr>
          <p:spPr>
            <a:xfrm rot="10800000">
              <a:off x="1189158" y="1704111"/>
              <a:ext cx="4070252" cy="655776"/>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4" name="Pentágono 10"/>
            <p:cNvSpPr/>
            <p:nvPr/>
          </p:nvSpPr>
          <p:spPr>
            <a:xfrm rot="21600000">
              <a:off x="1353104" y="1704111"/>
              <a:ext cx="3906306" cy="655776"/>
            </a:xfrm>
            <a:prstGeom prst="rect">
              <a:avLst/>
            </a:prstGeom>
            <a:solidFill>
              <a:schemeClr val="tx2">
                <a:lumMod val="10000"/>
                <a:lumOff val="90000"/>
              </a:schemeClr>
            </a:solidFill>
          </p:spPr>
          <p:style>
            <a:lnRef idx="0">
              <a:scrgbClr r="0" g="0" b="0"/>
            </a:lnRef>
            <a:fillRef idx="0">
              <a:scrgbClr r="0" g="0" b="0"/>
            </a:fillRef>
            <a:effectRef idx="0">
              <a:scrgbClr r="0" g="0" b="0"/>
            </a:effectRef>
            <a:fontRef idx="minor">
              <a:schemeClr val="lt1"/>
            </a:fontRef>
          </p:style>
          <p:txBody>
            <a:bodyPr spcFirstLastPara="0" vert="horz" wrap="square" lIns="289179" tIns="118110" rIns="220472" bIns="118110" numCol="1" spcCol="1270" anchor="ctr" anchorCtr="0">
              <a:noAutofit/>
            </a:bodyPr>
            <a:lstStyle/>
            <a:p>
              <a:pPr algn="ctr" defTabSz="1377950" fontAlgn="auto">
                <a:lnSpc>
                  <a:spcPct val="90000"/>
                </a:lnSpc>
                <a:spcAft>
                  <a:spcPct val="35000"/>
                </a:spcAft>
              </a:pPr>
              <a:r>
                <a:rPr lang="es-CO" sz="3100" dirty="0" smtClean="0">
                  <a:solidFill>
                    <a:srgbClr val="C7E0FB">
                      <a:lumMod val="25000"/>
                    </a:srgbClr>
                  </a:solidFill>
                </a:rPr>
                <a:t>Comunidad Golfo</a:t>
              </a:r>
              <a:endParaRPr lang="es-CO" sz="3100" dirty="0">
                <a:solidFill>
                  <a:srgbClr val="C7E0FB">
                    <a:lumMod val="25000"/>
                  </a:srgbClr>
                </a:solidFill>
              </a:endParaRPr>
            </a:p>
          </p:txBody>
        </p:sp>
      </p:grpSp>
      <p:grpSp>
        <p:nvGrpSpPr>
          <p:cNvPr id="65" name="64 Grupo"/>
          <p:cNvGrpSpPr/>
          <p:nvPr/>
        </p:nvGrpSpPr>
        <p:grpSpPr>
          <a:xfrm>
            <a:off x="501748" y="4513981"/>
            <a:ext cx="4070252" cy="655776"/>
            <a:chOff x="1189158" y="2555642"/>
            <a:chExt cx="4070252" cy="655776"/>
          </a:xfrm>
          <a:solidFill>
            <a:schemeClr val="tx2">
              <a:lumMod val="10000"/>
              <a:lumOff val="90000"/>
            </a:schemeClr>
          </a:solidFill>
        </p:grpSpPr>
        <p:sp>
          <p:nvSpPr>
            <p:cNvPr id="71" name="70 Pentágono"/>
            <p:cNvSpPr/>
            <p:nvPr/>
          </p:nvSpPr>
          <p:spPr>
            <a:xfrm rot="10800000">
              <a:off x="1189158" y="2555642"/>
              <a:ext cx="4070252" cy="655776"/>
            </a:xfrm>
            <a:prstGeom prst="homePlat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2" name="Pentágono 13"/>
            <p:cNvSpPr/>
            <p:nvPr/>
          </p:nvSpPr>
          <p:spPr>
            <a:xfrm rot="21600000">
              <a:off x="1353104" y="2555642"/>
              <a:ext cx="3906306" cy="6557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89179" tIns="118110" rIns="220472" bIns="118110" numCol="1" spcCol="1270" anchor="ctr" anchorCtr="0">
              <a:noAutofit/>
            </a:bodyPr>
            <a:lstStyle/>
            <a:p>
              <a:pPr defTabSz="1377950" fontAlgn="auto">
                <a:lnSpc>
                  <a:spcPct val="90000"/>
                </a:lnSpc>
                <a:spcAft>
                  <a:spcPct val="35000"/>
                </a:spcAft>
              </a:pPr>
              <a:r>
                <a:rPr lang="es-CO" sz="3100" dirty="0" smtClean="0">
                  <a:solidFill>
                    <a:srgbClr val="C7E0FB">
                      <a:lumMod val="25000"/>
                    </a:srgbClr>
                  </a:solidFill>
                </a:rPr>
                <a:t>Rusia</a:t>
              </a:r>
              <a:endParaRPr lang="es-CO" sz="3100" dirty="0">
                <a:solidFill>
                  <a:srgbClr val="C7E0FB">
                    <a:lumMod val="25000"/>
                  </a:srgbClr>
                </a:solidFill>
              </a:endParaRPr>
            </a:p>
          </p:txBody>
        </p:sp>
      </p:grpSp>
      <p:sp>
        <p:nvSpPr>
          <p:cNvPr id="66" name="65 Elipse"/>
          <p:cNvSpPr/>
          <p:nvPr/>
        </p:nvSpPr>
        <p:spPr>
          <a:xfrm>
            <a:off x="173859" y="4513981"/>
            <a:ext cx="655776" cy="655776"/>
          </a:xfrm>
          <a:prstGeom prst="ellipse">
            <a:avLst/>
          </a:prstGeom>
          <a:blipFill rotWithShape="0">
            <a:blip r:embed="rId8" cstate="prin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nvGrpSpPr>
          <p:cNvPr id="67" name="66 Grupo"/>
          <p:cNvGrpSpPr/>
          <p:nvPr/>
        </p:nvGrpSpPr>
        <p:grpSpPr>
          <a:xfrm>
            <a:off x="501748" y="5365512"/>
            <a:ext cx="4070252" cy="655776"/>
            <a:chOff x="1189158" y="3407173"/>
            <a:chExt cx="4070252" cy="655776"/>
          </a:xfrm>
        </p:grpSpPr>
        <p:sp>
          <p:nvSpPr>
            <p:cNvPr id="69" name="68 Pentágono"/>
            <p:cNvSpPr/>
            <p:nvPr/>
          </p:nvSpPr>
          <p:spPr>
            <a:xfrm rot="10800000">
              <a:off x="1189158" y="3407173"/>
              <a:ext cx="4070252" cy="655776"/>
            </a:xfrm>
            <a:prstGeom prst="homePlate">
              <a:avLst/>
            </a:prstGeom>
            <a:solidFill>
              <a:schemeClr val="tx2">
                <a:lumMod val="10000"/>
                <a:lumOff val="9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0" name="Pentágono 16"/>
            <p:cNvSpPr/>
            <p:nvPr/>
          </p:nvSpPr>
          <p:spPr>
            <a:xfrm rot="21600000">
              <a:off x="1353104" y="3407173"/>
              <a:ext cx="3906306" cy="65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9179" tIns="118110" rIns="220472" bIns="118110" numCol="1" spcCol="1270" anchor="ctr" anchorCtr="0">
              <a:noAutofit/>
            </a:bodyPr>
            <a:lstStyle/>
            <a:p>
              <a:pPr defTabSz="1377950" fontAlgn="auto">
                <a:lnSpc>
                  <a:spcPct val="90000"/>
                </a:lnSpc>
                <a:spcAft>
                  <a:spcPct val="35000"/>
                </a:spcAft>
              </a:pPr>
              <a:r>
                <a:rPr lang="es-CO" sz="3100" dirty="0" smtClean="0">
                  <a:solidFill>
                    <a:srgbClr val="C7E0FB">
                      <a:lumMod val="25000"/>
                    </a:srgbClr>
                  </a:solidFill>
                </a:rPr>
                <a:t>China</a:t>
              </a:r>
              <a:r>
                <a:rPr lang="es-CO" sz="3100" dirty="0" smtClean="0">
                  <a:solidFill>
                    <a:srgbClr val="FFFFFF"/>
                  </a:solidFill>
                </a:rPr>
                <a:t> </a:t>
              </a:r>
              <a:endParaRPr lang="es-CO" sz="3100" dirty="0">
                <a:solidFill>
                  <a:srgbClr val="FFFFFF"/>
                </a:solidFill>
              </a:endParaRPr>
            </a:p>
          </p:txBody>
        </p:sp>
      </p:grpSp>
      <p:sp>
        <p:nvSpPr>
          <p:cNvPr id="68" name="67 Elipse"/>
          <p:cNvSpPr/>
          <p:nvPr/>
        </p:nvSpPr>
        <p:spPr>
          <a:xfrm>
            <a:off x="173859" y="5365512"/>
            <a:ext cx="655776" cy="655776"/>
          </a:xfrm>
          <a:prstGeom prst="ellipse">
            <a:avLst/>
          </a:prstGeom>
          <a:blipFill rotWithShape="0">
            <a:blip r:embed="rId9" cstate="prin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80" name="79 Elipse"/>
          <p:cNvSpPr/>
          <p:nvPr/>
        </p:nvSpPr>
        <p:spPr>
          <a:xfrm>
            <a:off x="4636954" y="1956361"/>
            <a:ext cx="655126" cy="655126"/>
          </a:xfrm>
          <a:prstGeom prst="ellipse">
            <a:avLst/>
          </a:prstGeom>
          <a:blipFill rotWithShape="0">
            <a:blip r:embed="rId10"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8482" name="AutoShape 2" descr="data:image/jpg;base64,/9j/4AAQSkZJRgABAQAAAQABAAD/2wCEAAkGBgwPDQoPBwoQCAcHEQoICA0PDRoNDwcWExwhFR8QHh4jJyogFyUvGhMeHy8sLy81ODUsFR4xNTIqNTI3LCkBCQoKDgwOGQ8OFjUkHCQqNTA1KSk1NS0pNSkpNTUpLCkpNS0uKSkpLCkpKikpKS4pKSkpKSksKSwpKSkpKSkpKf/AABEIAEUAaAMBIgACEQEDEQH/xAAaAAEAAwEBAQAAAAAAAAAAAAAAAQYHCAME/8QAKxAAAQIDBwQBBQEAAAAAAAAAAAIEAQNVBhEXk5TR0hYzcrEFEiE0dLKR/8QAGwEBAAMBAQEBAAAAAAAAAAAAAAQGBwUDCAL/xAAjEQEAAAUEAQUAAAAAAAAAAAAAAQIDFVIEBjEzcREhQXKx/9oADAMBAAIRAxEAPwChCAEDhNYerbuSvJHsspWm3cleaPZZSFqvhlO/O6j9Y/qASCIzpAJAEAkAQCQBAJIAqwAOw+m3uzQpU2QmWmK1rmSkITCF8VxjGELv9Ln08/p7jIVsVWz/AOd8d+yy/tJ0rcekuklr+8Y8M+3boZdTVpxmm9PSDFOnn9PcZCth08/p7jIVsbZcLj92uTJTLNTzixLp5/T3GQrYdPP6e4yFbG23C4WuTKJZqecWJdPP6e4yFbDp5/T3GQrY224XC1yZRLNTzixLp5/T3GQrYdPP6e4yFbG23C4WuTKJZqecWJdPP6e4yFbA224C1yZFlp5xcsgA8W5vvs/+d8d+yy/uB0ucyfEuUSnLSa4V9EhrObOJyrox+hKFQVGN0PvH7QNkxos3VI6SfwJ+k4ip24uyTwu4KRjTZuqR0k/gMabN1SOkn8CarK7gpGNNm6pHST+BGNFm6pHST+AF4BR8aLN1SOkn8BjRZuqR0k/gBeAUfGizdUjpJ/AnGmzdUjpJ/AC7go+NFm6pHST+AAxEAHCau83HbmeK/RT4lwcduZ4r9FPidDScRU/cXZJ4QACarAAAAAAAAAAALqADhtXebjtzPFfop8QCfpOIqfuLsk8IABNVgAAAAAAAAAAH/9k="/>
          <p:cNvSpPr>
            <a:spLocks noChangeAspect="1" noChangeArrowheads="1"/>
          </p:cNvSpPr>
          <p:nvPr/>
        </p:nvSpPr>
        <p:spPr bwMode="auto">
          <a:xfrm>
            <a:off x="109538" y="-323850"/>
            <a:ext cx="990600" cy="657225"/>
          </a:xfrm>
          <a:prstGeom prst="rect">
            <a:avLst/>
          </a:prstGeom>
          <a:noFill/>
        </p:spPr>
        <p:txBody>
          <a:bodyPr vert="horz" wrap="square" lIns="91440" tIns="45720" rIns="91440" bIns="45720" numCol="1" anchor="t" anchorCtr="0" compatLnSpc="1">
            <a:prstTxWarp prst="textNoShape">
              <a:avLst/>
            </a:prstTxWarp>
          </a:bodyPr>
          <a:lstStyle/>
          <a:p>
            <a:pPr defTabSz="914012" fontAlgn="auto">
              <a:spcBef>
                <a:spcPts val="0"/>
              </a:spcBef>
              <a:spcAft>
                <a:spcPts val="0"/>
              </a:spcAft>
            </a:pPr>
            <a:endParaRPr lang="es-CO" sz="1800">
              <a:solidFill>
                <a:srgbClr val="000000"/>
              </a:solidFill>
              <a:latin typeface="Arial"/>
              <a:cs typeface="+mn-cs"/>
            </a:endParaRPr>
          </a:p>
        </p:txBody>
      </p:sp>
      <p:sp>
        <p:nvSpPr>
          <p:cNvPr id="148484" name="AutoShape 4" descr="data:image/jpg;base64,/9j/4AAQSkZJRgABAQAAAQABAAD/2wCEAAkGBgwPDQoPBwoQCAcHEQoICA0PDRoNDwcWExwhFR8QHh4jJyogFyUvGhMeHy8sLy81ODUsFR4xNTIqNTI3LCkBCQoKDgwOGQ8OFjUkHCQqNTA1KSk1NS0pNSkpNTUpLCkpNS0uKSkpLCkpKikpKS4pKSkpKSksKSwpKSkpKSkpKf/AABEIAEUAaAMBIgACEQEDEQH/xAAaAAEAAwEBAQAAAAAAAAAAAAAAAQYHCAME/8QAKxAAAQIDBwQBBQEAAAAAAAAAAAIEAQNVBhEXk5TR0hYzcrEFEiE0dLKR/8QAGwEBAAMBAQEBAAAAAAAAAAAAAAQGBwUDCAL/xAAjEQEAAAUEAQUAAAAAAAAAAAAAAQIDFVIEBjEzcREhQXKx/9oADAMBAAIRAxEAPwChCAEDhNYerbuSvJHsspWm3cleaPZZSFqvhlO/O6j9Y/qASCIzpAJAEAkAQCQBAJIAqwAOw+m3uzQpU2QmWmK1rmSkITCF8VxjGELv9Ln08/p7jIVsVWz/AOd8d+yy/tJ0rcekuklr+8Y8M+3boZdTVpxmm9PSDFOnn9PcZCth08/p7jIVsbZcLj92uTJTLNTzixLp5/T3GQrYdPP6e4yFbG23C4WuTKJZqecWJdPP6e4yFbDp5/T3GQrY224XC1yZRLNTzixLp5/T3GQrYdPP6e4yFbG23C4WuTKJZqecWJdPP6e4yFbA224C1yZFlp5xcsgA8W5vvs/+d8d+yy/uB0ucyfEuUSnLSa4V9EhrObOJyrox+hKFQVGN0PvH7QNkxos3VI6SfwJ+k4ip24uyTwu4KRjTZuqR0k/gMabN1SOkn8CarK7gpGNNm6pHST+BGNFm6pHST+AF4BR8aLN1SOkn8BjRZuqR0k/gBeAUfGizdUjpJ/AnGmzdUjpJ/AC7go+NFm6pHST+AAxEAHCau83HbmeK/RT4lwcduZ4r9FPidDScRU/cXZJ4QACarAAAAAAAAAAALqADhtXebjtzPFfop8QCfpOIqfuLsk8IABNVgAAAAAAAAAAH/9k="/>
          <p:cNvSpPr>
            <a:spLocks noChangeAspect="1" noChangeArrowheads="1"/>
          </p:cNvSpPr>
          <p:nvPr/>
        </p:nvSpPr>
        <p:spPr bwMode="auto">
          <a:xfrm>
            <a:off x="109538" y="-323850"/>
            <a:ext cx="990600" cy="657225"/>
          </a:xfrm>
          <a:prstGeom prst="rect">
            <a:avLst/>
          </a:prstGeom>
          <a:noFill/>
        </p:spPr>
        <p:txBody>
          <a:bodyPr vert="horz" wrap="square" lIns="91440" tIns="45720" rIns="91440" bIns="45720" numCol="1" anchor="t" anchorCtr="0" compatLnSpc="1">
            <a:prstTxWarp prst="textNoShape">
              <a:avLst/>
            </a:prstTxWarp>
          </a:bodyPr>
          <a:lstStyle/>
          <a:p>
            <a:pPr defTabSz="914012" fontAlgn="auto">
              <a:spcBef>
                <a:spcPts val="0"/>
              </a:spcBef>
              <a:spcAft>
                <a:spcPts val="0"/>
              </a:spcAft>
            </a:pPr>
            <a:endParaRPr lang="es-CO" sz="1800">
              <a:solidFill>
                <a:srgbClr val="000000"/>
              </a:solidFill>
              <a:latin typeface="Arial"/>
              <a:cs typeface="+mn-cs"/>
            </a:endParaRPr>
          </a:p>
        </p:txBody>
      </p:sp>
      <p:sp>
        <p:nvSpPr>
          <p:cNvPr id="148486" name="AutoShape 6" descr="data:image/jpg;base64,/9j/4AAQSkZJRgABAQAAAQABAAD/2wCEAAkGBgwPDQoPBwoQCAcHEQoICA0PDRoNDwcWExwhFR8QHh4jJyogFyUvGhMeHy8sLy81ODUsFR4xNTIqNTI3LCkBCQoKDgwOGQ8OFjUkHCQqNTA1KSk1NS0pNSkpNTUpLCkpNS0uKSkpLCkpKikpKS4pKSkpKSksKSwpKSkpKSkpKf/AABEIAEUAaAMBIgACEQEDEQH/xAAaAAEAAwEBAQAAAAAAAAAAAAAAAQYHCAME/8QAKxAAAQIDBwQBBQEAAAAAAAAAAAIEAQNVBhEXk5TR0hYzcrEFEiE0dLKR/8QAGwEBAAMBAQEBAAAAAAAAAAAAAAQGBwUDCAL/xAAjEQEAAAUEAQUAAAAAAAAAAAAAAQIDFVIEBjEzcREhQXKx/9oADAMBAAIRAxEAPwChCAEDhNYerbuSvJHsspWm3cleaPZZSFqvhlO/O6j9Y/qASCIzpAJAEAkAQCQBAJIAqwAOw+m3uzQpU2QmWmK1rmSkITCF8VxjGELv9Ln08/p7jIVsVWz/AOd8d+yy/tJ0rcekuklr+8Y8M+3boZdTVpxmm9PSDFOnn9PcZCth08/p7jIVsbZcLj92uTJTLNTzixLp5/T3GQrYdPP6e4yFbG23C4WuTKJZqecWJdPP6e4yFbDp5/T3GQrY224XC1yZRLNTzixLp5/T3GQrYdPP6e4yFbG23C4WuTKJZqecWJdPP6e4yFbA224C1yZFlp5xcsgA8W5vvs/+d8d+yy/uB0ucyfEuUSnLSa4V9EhrObOJyrox+hKFQVGN0PvH7QNkxos3VI6SfwJ+k4ip24uyTwu4KRjTZuqR0k/gMabN1SOkn8CarK7gpGNNm6pHST+BGNFm6pHST+AF4BR8aLN1SOkn8BjRZuqR0k/gBeAUfGizdUjpJ/AnGmzdUjpJ/AC7go+NFm6pHST+AAxEAHCau83HbmeK/RT4lwcduZ4r9FPidDScRU/cXZJ4QACarAAAAAAAAAAALqADhtXebjtzPFfop8QCfpOIqfuLsk8IABNVgAAAAAAAAAAH/9k="/>
          <p:cNvSpPr>
            <a:spLocks noChangeAspect="1" noChangeArrowheads="1"/>
          </p:cNvSpPr>
          <p:nvPr/>
        </p:nvSpPr>
        <p:spPr bwMode="auto">
          <a:xfrm>
            <a:off x="109538" y="-323850"/>
            <a:ext cx="990600" cy="657225"/>
          </a:xfrm>
          <a:prstGeom prst="rect">
            <a:avLst/>
          </a:prstGeom>
          <a:noFill/>
        </p:spPr>
        <p:txBody>
          <a:bodyPr vert="horz" wrap="square" lIns="91440" tIns="45720" rIns="91440" bIns="45720" numCol="1" anchor="t" anchorCtr="0" compatLnSpc="1">
            <a:prstTxWarp prst="textNoShape">
              <a:avLst/>
            </a:prstTxWarp>
          </a:bodyPr>
          <a:lstStyle/>
          <a:p>
            <a:pPr defTabSz="914012" fontAlgn="auto">
              <a:spcBef>
                <a:spcPts val="0"/>
              </a:spcBef>
              <a:spcAft>
                <a:spcPts val="0"/>
              </a:spcAft>
            </a:pPr>
            <a:endParaRPr lang="es-CO" sz="1800">
              <a:solidFill>
                <a:srgbClr val="000000"/>
              </a:solidFill>
              <a:latin typeface="Arial"/>
              <a:cs typeface="+mn-cs"/>
            </a:endParaRPr>
          </a:p>
        </p:txBody>
      </p:sp>
      <p:sp>
        <p:nvSpPr>
          <p:cNvPr id="82" name="81 Elipse"/>
          <p:cNvSpPr/>
          <p:nvPr/>
        </p:nvSpPr>
        <p:spPr>
          <a:xfrm>
            <a:off x="107504" y="3573016"/>
            <a:ext cx="792088" cy="792088"/>
          </a:xfrm>
          <a:prstGeom prst="ellipse">
            <a:avLst/>
          </a:prstGeom>
          <a:blipFill rotWithShape="0">
            <a:blip r:embed="rId11"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CuadroTexto 1"/>
          <p:cNvSpPr txBox="1"/>
          <p:nvPr/>
        </p:nvSpPr>
        <p:spPr>
          <a:xfrm>
            <a:off x="323528" y="6237312"/>
            <a:ext cx="8280920" cy="523220"/>
          </a:xfrm>
          <a:prstGeom prst="rect">
            <a:avLst/>
          </a:prstGeom>
          <a:noFill/>
        </p:spPr>
        <p:txBody>
          <a:bodyPr wrap="square" rtlCol="0">
            <a:spAutoFit/>
          </a:bodyPr>
          <a:lstStyle/>
          <a:p>
            <a:pPr defTabSz="914012" fontAlgn="auto">
              <a:spcBef>
                <a:spcPts val="0"/>
              </a:spcBef>
              <a:spcAft>
                <a:spcPts val="0"/>
              </a:spcAft>
            </a:pPr>
            <a:r>
              <a:rPr lang="es-ES" dirty="0" smtClean="0">
                <a:solidFill>
                  <a:srgbClr val="000000"/>
                </a:solidFill>
                <a:latin typeface="Arial"/>
                <a:cs typeface="+mn-cs"/>
              </a:rPr>
              <a:t>Nota: Corea del Sur no está incluido porque ya estaba el proceso de negociación del TLC y BIT firmado antes de la fecha de realización del CSCE</a:t>
            </a:r>
            <a:endParaRPr lang="es-ES" dirty="0">
              <a:solidFill>
                <a:srgbClr val="000000"/>
              </a:solidFill>
              <a:latin typeface="Arial"/>
              <a:cs typeface="+mn-cs"/>
            </a:endParaRPr>
          </a:p>
        </p:txBody>
      </p:sp>
    </p:spTree>
    <p:extLst>
      <p:ext uri="{BB962C8B-B14F-4D97-AF65-F5344CB8AC3E}">
        <p14:creationId xmlns:p14="http://schemas.microsoft.com/office/powerpoint/2010/main" xmlns="" val="9129713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327"/>
          <p:cNvPicPr>
            <a:picLocks noChangeAspect="1" noChangeArrowheads="1"/>
          </p:cNvPicPr>
          <p:nvPr/>
        </p:nvPicPr>
        <p:blipFill>
          <a:blip r:embed="rId3" cstate="print"/>
          <a:srcRect/>
          <a:stretch>
            <a:fillRect/>
          </a:stretch>
        </p:blipFill>
        <p:spPr bwMode="auto">
          <a:xfrm>
            <a:off x="8345436" y="17"/>
            <a:ext cx="798581" cy="910429"/>
          </a:xfrm>
          <a:prstGeom prst="rect">
            <a:avLst/>
          </a:prstGeom>
          <a:noFill/>
          <a:ln w="9525">
            <a:noFill/>
            <a:miter lim="800000"/>
            <a:headEnd/>
            <a:tailEnd/>
          </a:ln>
        </p:spPr>
      </p:pic>
      <p:sp>
        <p:nvSpPr>
          <p:cNvPr id="116" name="115 CuadroTexto"/>
          <p:cNvSpPr txBox="1"/>
          <p:nvPr/>
        </p:nvSpPr>
        <p:spPr>
          <a:xfrm>
            <a:off x="827584" y="188641"/>
            <a:ext cx="7286676" cy="399934"/>
          </a:xfrm>
          <a:prstGeom prst="rect">
            <a:avLst/>
          </a:prstGeom>
          <a:solidFill>
            <a:schemeClr val="accent1">
              <a:lumMod val="90000"/>
            </a:schemeClr>
          </a:solidFill>
        </p:spPr>
        <p:txBody>
          <a:bodyPr wrap="square" lIns="91266" tIns="45633" rIns="91266" bIns="45633" rtlCol="0">
            <a:spAutoFit/>
          </a:bodyPr>
          <a:lstStyle/>
          <a:p>
            <a:pPr algn="ctr" defTabSz="914012" fontAlgn="auto">
              <a:spcBef>
                <a:spcPts val="0"/>
              </a:spcBef>
              <a:spcAft>
                <a:spcPts val="0"/>
              </a:spcAft>
            </a:pPr>
            <a:r>
              <a:rPr lang="es-ES" sz="2000" b="1" dirty="0" smtClean="0">
                <a:solidFill>
                  <a:srgbClr val="002960"/>
                </a:solidFill>
                <a:latin typeface="Arial"/>
                <a:cs typeface="+mn-cs"/>
              </a:rPr>
              <a:t>1. Estrechando lazos comerciales en ASIA</a:t>
            </a:r>
            <a:endParaRPr lang="es-ES" sz="2000" b="1" dirty="0">
              <a:solidFill>
                <a:srgbClr val="002960"/>
              </a:solidFill>
              <a:latin typeface="Arial"/>
              <a:cs typeface="+mn-cs"/>
            </a:endParaRPr>
          </a:p>
        </p:txBody>
      </p:sp>
      <p:sp>
        <p:nvSpPr>
          <p:cNvPr id="8" name="7 Marcador de número de diapositiva"/>
          <p:cNvSpPr>
            <a:spLocks noGrp="1"/>
          </p:cNvSpPr>
          <p:nvPr>
            <p:ph type="sldNum" sz="quarter" idx="10"/>
          </p:nvPr>
        </p:nvSpPr>
        <p:spPr/>
        <p:txBody>
          <a:bodyPr/>
          <a:lstStyle/>
          <a:p>
            <a:pPr>
              <a:defRPr/>
            </a:pPr>
            <a:fld id="{F4058BF3-13A0-4AEF-9116-D1A6F0F542D6}" type="slidenum">
              <a:rPr lang="es-ES_tradnl" smtClean="0"/>
              <a:pPr>
                <a:defRPr/>
              </a:pPr>
              <a:t>52</a:t>
            </a:fld>
            <a:r>
              <a:rPr lang="es-ES_tradnl" dirty="0" smtClean="0"/>
              <a:t> </a:t>
            </a:r>
            <a:endParaRPr lang="es-ES_tradnl" dirty="0"/>
          </a:p>
        </p:txBody>
      </p:sp>
      <p:sp>
        <p:nvSpPr>
          <p:cNvPr id="11" name="10 CuadroTexto"/>
          <p:cNvSpPr txBox="1"/>
          <p:nvPr/>
        </p:nvSpPr>
        <p:spPr>
          <a:xfrm>
            <a:off x="571472" y="1214422"/>
            <a:ext cx="7747794" cy="4985962"/>
          </a:xfrm>
          <a:prstGeom prst="rect">
            <a:avLst/>
          </a:prstGeom>
          <a:noFill/>
          <a:ln>
            <a:noFill/>
          </a:ln>
        </p:spPr>
        <p:txBody>
          <a:bodyPr wrap="square" lIns="91420" tIns="45711" rIns="91420" bIns="45711" rtlCol="0">
            <a:spAutoFit/>
          </a:bodyPr>
          <a:lstStyle/>
          <a:p>
            <a:pPr defTabSz="914012" fontAlgn="auto">
              <a:lnSpc>
                <a:spcPct val="150000"/>
              </a:lnSpc>
              <a:spcBef>
                <a:spcPts val="0"/>
              </a:spcBef>
              <a:spcAft>
                <a:spcPts val="0"/>
              </a:spcAft>
            </a:pPr>
            <a:r>
              <a:rPr lang="es-ES" sz="1800" b="1" dirty="0" smtClean="0">
                <a:solidFill>
                  <a:srgbClr val="002960"/>
                </a:solidFill>
                <a:latin typeface="Arial"/>
                <a:cs typeface="+mn-cs"/>
              </a:rPr>
              <a:t>Tratados comerciales </a:t>
            </a:r>
          </a:p>
          <a:p>
            <a:pPr marL="285690" indent="-285690" defTabSz="914012" fontAlgn="auto">
              <a:lnSpc>
                <a:spcPct val="150000"/>
              </a:lnSpc>
              <a:spcBef>
                <a:spcPts val="600"/>
              </a:spcBef>
              <a:spcAft>
                <a:spcPts val="600"/>
              </a:spcAft>
              <a:buClr>
                <a:srgbClr val="FF0000"/>
              </a:buClr>
              <a:buFont typeface="Wingdings" pitchFamily="2" charset="2"/>
              <a:buChar char="ü"/>
            </a:pPr>
            <a:r>
              <a:rPr lang="es-ES" sz="1800" dirty="0" smtClean="0">
                <a:solidFill>
                  <a:srgbClr val="C7E0FB">
                    <a:lumMod val="25000"/>
                  </a:srgbClr>
                </a:solidFill>
                <a:latin typeface="Arial"/>
                <a:cs typeface="+mn-cs"/>
              </a:rPr>
              <a:t>TLC	Corea – En Negociación desde diciembre de 2009.</a:t>
            </a:r>
          </a:p>
          <a:p>
            <a:pPr marL="285690" indent="-285690" defTabSz="914012" fontAlgn="auto">
              <a:lnSpc>
                <a:spcPct val="150000"/>
              </a:lnSpc>
              <a:spcBef>
                <a:spcPts val="600"/>
              </a:spcBef>
              <a:spcAft>
                <a:spcPts val="600"/>
              </a:spcAft>
              <a:buClr>
                <a:srgbClr val="FF0000"/>
              </a:buClr>
              <a:buFont typeface="Wingdings" pitchFamily="2" charset="2"/>
              <a:buChar char="ü"/>
            </a:pPr>
            <a:r>
              <a:rPr lang="es-ES" sz="1800" dirty="0" smtClean="0">
                <a:solidFill>
                  <a:srgbClr val="C7E0FB">
                    <a:lumMod val="25000"/>
                  </a:srgbClr>
                </a:solidFill>
                <a:latin typeface="Arial"/>
                <a:cs typeface="+mn-cs"/>
              </a:rPr>
              <a:t>TLC Turquía – En negociación</a:t>
            </a:r>
          </a:p>
          <a:p>
            <a:pPr marL="285690" indent="-285690" defTabSz="914012" fontAlgn="auto">
              <a:lnSpc>
                <a:spcPct val="150000"/>
              </a:lnSpc>
              <a:spcBef>
                <a:spcPts val="600"/>
              </a:spcBef>
              <a:spcAft>
                <a:spcPts val="600"/>
              </a:spcAft>
              <a:buClr>
                <a:srgbClr val="FF0000"/>
              </a:buClr>
            </a:pPr>
            <a:endParaRPr lang="es-ES" sz="1800" dirty="0" smtClean="0">
              <a:solidFill>
                <a:srgbClr val="C7E0FB">
                  <a:lumMod val="25000"/>
                </a:srgbClr>
              </a:solidFill>
              <a:latin typeface="Arial"/>
              <a:cs typeface="+mn-cs"/>
            </a:endParaRPr>
          </a:p>
          <a:p>
            <a:pPr marL="285690" indent="-285690" defTabSz="914012" fontAlgn="auto">
              <a:lnSpc>
                <a:spcPct val="150000"/>
              </a:lnSpc>
              <a:spcBef>
                <a:spcPts val="600"/>
              </a:spcBef>
              <a:spcAft>
                <a:spcPts val="600"/>
              </a:spcAft>
              <a:buClr>
                <a:srgbClr val="FF0000"/>
              </a:buClr>
              <a:buFont typeface="Wingdings" pitchFamily="2" charset="2"/>
              <a:buChar char="ü"/>
            </a:pPr>
            <a:endParaRPr lang="es-ES" sz="1800" dirty="0" smtClean="0">
              <a:solidFill>
                <a:srgbClr val="C7E0FB">
                  <a:lumMod val="25000"/>
                </a:srgbClr>
              </a:solidFill>
              <a:latin typeface="Arial"/>
              <a:cs typeface="+mn-cs"/>
            </a:endParaRPr>
          </a:p>
          <a:p>
            <a:pPr marL="285690" indent="-285690" defTabSz="914012" fontAlgn="auto">
              <a:lnSpc>
                <a:spcPct val="150000"/>
              </a:lnSpc>
              <a:spcBef>
                <a:spcPts val="600"/>
              </a:spcBef>
              <a:spcAft>
                <a:spcPts val="600"/>
              </a:spcAft>
              <a:buClr>
                <a:srgbClr val="FF0000"/>
              </a:buClr>
            </a:pPr>
            <a:r>
              <a:rPr lang="es-ES" sz="1800" b="1" dirty="0" smtClean="0">
                <a:solidFill>
                  <a:srgbClr val="002960"/>
                </a:solidFill>
                <a:latin typeface="Arial"/>
                <a:cs typeface="+mn-cs"/>
              </a:rPr>
              <a:t>En perspectiva</a:t>
            </a:r>
            <a:r>
              <a:rPr lang="es-ES" sz="1800" dirty="0" smtClean="0">
                <a:solidFill>
                  <a:srgbClr val="C7E0FB">
                    <a:lumMod val="25000"/>
                  </a:srgbClr>
                </a:solidFill>
                <a:latin typeface="Arial"/>
                <a:cs typeface="+mn-cs"/>
              </a:rPr>
              <a:t>.</a:t>
            </a:r>
          </a:p>
          <a:p>
            <a:pPr marL="285690" indent="-285690" defTabSz="914012" fontAlgn="auto">
              <a:lnSpc>
                <a:spcPct val="150000"/>
              </a:lnSpc>
              <a:spcBef>
                <a:spcPts val="600"/>
              </a:spcBef>
              <a:spcAft>
                <a:spcPts val="600"/>
              </a:spcAft>
              <a:buClr>
                <a:srgbClr val="FF0000"/>
              </a:buClr>
              <a:buFont typeface="Wingdings" pitchFamily="2" charset="2"/>
              <a:buChar char="ü"/>
            </a:pPr>
            <a:r>
              <a:rPr lang="es-ES" sz="1800" dirty="0" smtClean="0">
                <a:solidFill>
                  <a:srgbClr val="C7E0FB">
                    <a:lumMod val="25000"/>
                  </a:srgbClr>
                </a:solidFill>
                <a:latin typeface="Arial"/>
                <a:cs typeface="+mn-cs"/>
              </a:rPr>
              <a:t>EPA	Japón (</a:t>
            </a:r>
            <a:r>
              <a:rPr lang="es-ES" sz="1800" dirty="0" err="1" smtClean="0">
                <a:solidFill>
                  <a:srgbClr val="C7E0FB">
                    <a:lumMod val="25000"/>
                  </a:srgbClr>
                </a:solidFill>
                <a:latin typeface="Arial"/>
                <a:cs typeface="+mn-cs"/>
              </a:rPr>
              <a:t>Economic</a:t>
            </a:r>
            <a:r>
              <a:rPr lang="es-ES" sz="1800" dirty="0" smtClean="0">
                <a:solidFill>
                  <a:srgbClr val="C7E0FB">
                    <a:lumMod val="25000"/>
                  </a:srgbClr>
                </a:solidFill>
                <a:latin typeface="Arial"/>
                <a:cs typeface="+mn-cs"/>
              </a:rPr>
              <a:t> </a:t>
            </a:r>
            <a:r>
              <a:rPr lang="es-ES" sz="1800" dirty="0" err="1" smtClean="0">
                <a:solidFill>
                  <a:srgbClr val="C7E0FB">
                    <a:lumMod val="25000"/>
                  </a:srgbClr>
                </a:solidFill>
                <a:latin typeface="Arial"/>
                <a:cs typeface="+mn-cs"/>
              </a:rPr>
              <a:t>Partnership</a:t>
            </a:r>
            <a:r>
              <a:rPr lang="es-ES" sz="1800" dirty="0" smtClean="0">
                <a:solidFill>
                  <a:srgbClr val="C7E0FB">
                    <a:lumMod val="25000"/>
                  </a:srgbClr>
                </a:solidFill>
                <a:latin typeface="Arial"/>
                <a:cs typeface="+mn-cs"/>
              </a:rPr>
              <a:t> </a:t>
            </a:r>
            <a:r>
              <a:rPr lang="es-ES" sz="1800" dirty="0" err="1" smtClean="0">
                <a:solidFill>
                  <a:srgbClr val="C7E0FB">
                    <a:lumMod val="25000"/>
                  </a:srgbClr>
                </a:solidFill>
                <a:latin typeface="Arial"/>
                <a:cs typeface="+mn-cs"/>
              </a:rPr>
              <a:t>Agreement</a:t>
            </a:r>
            <a:r>
              <a:rPr lang="es-ES" sz="1800" dirty="0" smtClean="0">
                <a:solidFill>
                  <a:srgbClr val="C7E0FB">
                    <a:lumMod val="25000"/>
                  </a:srgbClr>
                </a:solidFill>
                <a:latin typeface="Arial"/>
                <a:cs typeface="+mn-cs"/>
              </a:rPr>
              <a:t>)</a:t>
            </a:r>
          </a:p>
          <a:p>
            <a:pPr marL="285690" indent="-285690" defTabSz="914012" fontAlgn="auto">
              <a:lnSpc>
                <a:spcPct val="150000"/>
              </a:lnSpc>
              <a:spcBef>
                <a:spcPts val="600"/>
              </a:spcBef>
              <a:spcAft>
                <a:spcPts val="600"/>
              </a:spcAft>
              <a:buClr>
                <a:srgbClr val="FF0000"/>
              </a:buClr>
              <a:buFont typeface="Wingdings" pitchFamily="2" charset="2"/>
              <a:buChar char="ü"/>
            </a:pPr>
            <a:r>
              <a:rPr lang="es-ES" sz="1800" dirty="0" smtClean="0">
                <a:solidFill>
                  <a:srgbClr val="C7E0FB">
                    <a:lumMod val="25000"/>
                  </a:srgbClr>
                </a:solidFill>
                <a:latin typeface="Arial"/>
                <a:cs typeface="+mn-cs"/>
              </a:rPr>
              <a:t>TLC 	Australia </a:t>
            </a:r>
          </a:p>
          <a:p>
            <a:pPr marL="285690" indent="-285690" defTabSz="914012" fontAlgn="auto">
              <a:lnSpc>
                <a:spcPct val="150000"/>
              </a:lnSpc>
              <a:spcBef>
                <a:spcPts val="600"/>
              </a:spcBef>
              <a:spcAft>
                <a:spcPts val="600"/>
              </a:spcAft>
              <a:buClr>
                <a:srgbClr val="FF0000"/>
              </a:buClr>
              <a:buFont typeface="Wingdings" pitchFamily="2" charset="2"/>
              <a:buChar char="ü"/>
            </a:pPr>
            <a:r>
              <a:rPr lang="es-ES" sz="1800" dirty="0" smtClean="0">
                <a:solidFill>
                  <a:srgbClr val="C7E0FB">
                    <a:lumMod val="25000"/>
                  </a:srgbClr>
                </a:solidFill>
                <a:latin typeface="Arial"/>
                <a:cs typeface="+mn-cs"/>
              </a:rPr>
              <a:t>TLC CCG (Comunidad del Golfo)</a:t>
            </a:r>
          </a:p>
        </p:txBody>
      </p:sp>
      <p:pic>
        <p:nvPicPr>
          <p:cNvPr id="10" name="Picture 17" descr="Süd-Korea"/>
          <p:cNvPicPr>
            <a:picLocks noChangeAspect="1" noChangeArrowheads="1"/>
          </p:cNvPicPr>
          <p:nvPr/>
        </p:nvPicPr>
        <p:blipFill>
          <a:blip r:embed="rId4" cstate="print"/>
          <a:srcRect/>
          <a:stretch>
            <a:fillRect/>
          </a:stretch>
        </p:blipFill>
        <p:spPr bwMode="auto">
          <a:xfrm>
            <a:off x="7499378" y="1571612"/>
            <a:ext cx="644521" cy="644522"/>
          </a:xfrm>
          <a:prstGeom prst="rect">
            <a:avLst/>
          </a:prstGeom>
          <a:noFill/>
          <a:ln w="9525">
            <a:noFill/>
            <a:miter lim="800000"/>
            <a:headEnd/>
            <a:tailEnd/>
          </a:ln>
        </p:spPr>
      </p:pic>
      <p:pic>
        <p:nvPicPr>
          <p:cNvPr id="12" name="Picture 34" descr="Japan"/>
          <p:cNvPicPr>
            <a:picLocks noChangeAspect="1" noChangeArrowheads="1"/>
          </p:cNvPicPr>
          <p:nvPr/>
        </p:nvPicPr>
        <p:blipFill>
          <a:blip r:embed="rId5" cstate="print"/>
          <a:srcRect/>
          <a:stretch>
            <a:fillRect/>
          </a:stretch>
        </p:blipFill>
        <p:spPr bwMode="auto">
          <a:xfrm>
            <a:off x="7499378" y="4357694"/>
            <a:ext cx="644521" cy="644522"/>
          </a:xfrm>
          <a:prstGeom prst="rect">
            <a:avLst/>
          </a:prstGeom>
          <a:noFill/>
          <a:ln w="9525">
            <a:noFill/>
            <a:miter lim="800000"/>
            <a:headEnd/>
            <a:tailEnd/>
          </a:ln>
        </p:spPr>
      </p:pic>
      <p:pic>
        <p:nvPicPr>
          <p:cNvPr id="13" name="Picture 3" descr="Australien"/>
          <p:cNvPicPr>
            <a:picLocks noChangeAspect="1" noChangeArrowheads="1"/>
          </p:cNvPicPr>
          <p:nvPr/>
        </p:nvPicPr>
        <p:blipFill>
          <a:blip r:embed="rId6" cstate="print"/>
          <a:srcRect/>
          <a:stretch>
            <a:fillRect/>
          </a:stretch>
        </p:blipFill>
        <p:spPr bwMode="auto">
          <a:xfrm>
            <a:off x="7499378" y="5000636"/>
            <a:ext cx="644522" cy="644521"/>
          </a:xfrm>
          <a:prstGeom prst="rect">
            <a:avLst/>
          </a:prstGeom>
          <a:noFill/>
          <a:ln w="9525">
            <a:noFill/>
            <a:miter lim="800000"/>
            <a:headEnd/>
            <a:tailEnd/>
          </a:ln>
        </p:spPr>
      </p:pic>
      <p:pic>
        <p:nvPicPr>
          <p:cNvPr id="9" name="Picture 31" descr="Türkei"/>
          <p:cNvPicPr>
            <a:picLocks noChangeAspect="1" noChangeArrowheads="1"/>
          </p:cNvPicPr>
          <p:nvPr/>
        </p:nvPicPr>
        <p:blipFill>
          <a:blip r:embed="rId7" cstate="print"/>
          <a:srcRect/>
          <a:stretch>
            <a:fillRect/>
          </a:stretch>
        </p:blipFill>
        <p:spPr bwMode="auto">
          <a:xfrm>
            <a:off x="7499378" y="2285992"/>
            <a:ext cx="644521" cy="644521"/>
          </a:xfrm>
          <a:prstGeom prst="rect">
            <a:avLst/>
          </a:prstGeom>
          <a:noFill/>
          <a:ln w="9525">
            <a:noFill/>
            <a:miter lim="800000"/>
            <a:headEnd/>
            <a:tailEnd/>
          </a:ln>
        </p:spPr>
      </p:pic>
      <p:pic>
        <p:nvPicPr>
          <p:cNvPr id="14" name="Picture 9" descr="Saudi-Arabien"/>
          <p:cNvPicPr>
            <a:picLocks noChangeAspect="1" noChangeArrowheads="1"/>
          </p:cNvPicPr>
          <p:nvPr/>
        </p:nvPicPr>
        <p:blipFill>
          <a:blip r:embed="rId8" cstate="print"/>
          <a:srcRect/>
          <a:stretch>
            <a:fillRect/>
          </a:stretch>
        </p:blipFill>
        <p:spPr bwMode="auto">
          <a:xfrm>
            <a:off x="5000628" y="5715016"/>
            <a:ext cx="644521" cy="644521"/>
          </a:xfrm>
          <a:prstGeom prst="rect">
            <a:avLst/>
          </a:prstGeom>
          <a:noFill/>
          <a:ln w="9525">
            <a:noFill/>
            <a:miter lim="800000"/>
            <a:headEnd/>
            <a:tailEnd/>
          </a:ln>
        </p:spPr>
      </p:pic>
      <p:pic>
        <p:nvPicPr>
          <p:cNvPr id="15" name="Picture 36" descr="Oman-neu"/>
          <p:cNvPicPr>
            <a:picLocks noChangeAspect="1" noChangeArrowheads="1"/>
          </p:cNvPicPr>
          <p:nvPr/>
        </p:nvPicPr>
        <p:blipFill>
          <a:blip r:embed="rId9" cstate="print"/>
          <a:srcRect/>
          <a:stretch>
            <a:fillRect/>
          </a:stretch>
        </p:blipFill>
        <p:spPr bwMode="auto">
          <a:xfrm>
            <a:off x="5643570" y="5715016"/>
            <a:ext cx="644521" cy="644521"/>
          </a:xfrm>
          <a:prstGeom prst="rect">
            <a:avLst/>
          </a:prstGeom>
          <a:noFill/>
          <a:ln w="9525">
            <a:noFill/>
            <a:miter lim="800000"/>
            <a:headEnd/>
            <a:tailEnd/>
          </a:ln>
        </p:spPr>
      </p:pic>
      <p:pic>
        <p:nvPicPr>
          <p:cNvPr id="16" name="Picture 37" descr="Katar"/>
          <p:cNvPicPr>
            <a:picLocks noChangeAspect="1" noChangeArrowheads="1"/>
          </p:cNvPicPr>
          <p:nvPr/>
        </p:nvPicPr>
        <p:blipFill>
          <a:blip r:embed="rId10" cstate="print"/>
          <a:srcRect/>
          <a:stretch>
            <a:fillRect/>
          </a:stretch>
        </p:blipFill>
        <p:spPr bwMode="auto">
          <a:xfrm>
            <a:off x="6929454" y="5715016"/>
            <a:ext cx="644522" cy="644521"/>
          </a:xfrm>
          <a:prstGeom prst="rect">
            <a:avLst/>
          </a:prstGeom>
          <a:noFill/>
          <a:ln w="9525">
            <a:noFill/>
            <a:miter lim="800000"/>
            <a:headEnd/>
            <a:tailEnd/>
          </a:ln>
        </p:spPr>
      </p:pic>
      <p:pic>
        <p:nvPicPr>
          <p:cNvPr id="17" name="Picture 12" descr="Kuwait"/>
          <p:cNvPicPr>
            <a:picLocks noChangeAspect="1" noChangeArrowheads="1"/>
          </p:cNvPicPr>
          <p:nvPr/>
        </p:nvPicPr>
        <p:blipFill>
          <a:blip r:embed="rId11" cstate="print"/>
          <a:srcRect/>
          <a:stretch>
            <a:fillRect/>
          </a:stretch>
        </p:blipFill>
        <p:spPr bwMode="auto">
          <a:xfrm>
            <a:off x="6286512" y="5715016"/>
            <a:ext cx="644522" cy="644521"/>
          </a:xfrm>
          <a:prstGeom prst="rect">
            <a:avLst/>
          </a:prstGeom>
          <a:noFill/>
          <a:ln w="9525">
            <a:noFill/>
            <a:miter lim="800000"/>
            <a:headEnd/>
            <a:tailEnd/>
          </a:ln>
        </p:spPr>
      </p:pic>
      <p:pic>
        <p:nvPicPr>
          <p:cNvPr id="18" name="Picture 5" descr="Vereinigten-Arabischen-Emir"/>
          <p:cNvPicPr>
            <a:picLocks noChangeAspect="1" noChangeArrowheads="1"/>
          </p:cNvPicPr>
          <p:nvPr/>
        </p:nvPicPr>
        <p:blipFill>
          <a:blip r:embed="rId12" cstate="print"/>
          <a:srcRect/>
          <a:stretch>
            <a:fillRect/>
          </a:stretch>
        </p:blipFill>
        <p:spPr bwMode="auto">
          <a:xfrm>
            <a:off x="4357686" y="5715016"/>
            <a:ext cx="644522" cy="644521"/>
          </a:xfrm>
          <a:prstGeom prst="rect">
            <a:avLst/>
          </a:prstGeom>
          <a:noFill/>
          <a:ln w="9525">
            <a:noFill/>
            <a:miter lim="800000"/>
            <a:headEnd/>
            <a:tailEnd/>
          </a:ln>
        </p:spPr>
      </p:pic>
      <p:pic>
        <p:nvPicPr>
          <p:cNvPr id="19" name="Picture 6" descr="Bahrain"/>
          <p:cNvPicPr>
            <a:picLocks noChangeAspect="1" noChangeArrowheads="1"/>
          </p:cNvPicPr>
          <p:nvPr/>
        </p:nvPicPr>
        <p:blipFill>
          <a:blip r:embed="rId13" cstate="print"/>
          <a:srcRect/>
          <a:stretch>
            <a:fillRect/>
          </a:stretch>
        </p:blipFill>
        <p:spPr bwMode="auto">
          <a:xfrm>
            <a:off x="7572396" y="5715016"/>
            <a:ext cx="644521" cy="644521"/>
          </a:xfrm>
          <a:prstGeom prst="rect">
            <a:avLst/>
          </a:prstGeom>
          <a:noFill/>
          <a:ln w="9525">
            <a:noFill/>
            <a:miter lim="800000"/>
            <a:headEnd/>
            <a:tailEnd/>
          </a:ln>
        </p:spPr>
      </p:pic>
    </p:spTree>
    <p:extLst>
      <p:ext uri="{BB962C8B-B14F-4D97-AF65-F5344CB8AC3E}">
        <p14:creationId xmlns:p14="http://schemas.microsoft.com/office/powerpoint/2010/main" xmlns="" val="14525822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327"/>
          <p:cNvPicPr>
            <a:picLocks noChangeAspect="1" noChangeArrowheads="1"/>
          </p:cNvPicPr>
          <p:nvPr/>
        </p:nvPicPr>
        <p:blipFill>
          <a:blip r:embed="rId3" cstate="print"/>
          <a:srcRect/>
          <a:stretch>
            <a:fillRect/>
          </a:stretch>
        </p:blipFill>
        <p:spPr bwMode="auto">
          <a:xfrm>
            <a:off x="8345436" y="17"/>
            <a:ext cx="798581" cy="910429"/>
          </a:xfrm>
          <a:prstGeom prst="rect">
            <a:avLst/>
          </a:prstGeom>
          <a:noFill/>
          <a:ln w="9525">
            <a:noFill/>
            <a:miter lim="800000"/>
            <a:headEnd/>
            <a:tailEnd/>
          </a:ln>
        </p:spPr>
      </p:pic>
      <p:sp>
        <p:nvSpPr>
          <p:cNvPr id="8" name="7 Marcador de número de diapositiva"/>
          <p:cNvSpPr>
            <a:spLocks noGrp="1"/>
          </p:cNvSpPr>
          <p:nvPr>
            <p:ph type="sldNum" sz="quarter" idx="10"/>
          </p:nvPr>
        </p:nvSpPr>
        <p:spPr/>
        <p:txBody>
          <a:bodyPr/>
          <a:lstStyle/>
          <a:p>
            <a:pPr>
              <a:defRPr/>
            </a:pPr>
            <a:fld id="{F4058BF3-13A0-4AEF-9116-D1A6F0F542D6}" type="slidenum">
              <a:rPr lang="es-ES_tradnl" smtClean="0"/>
              <a:pPr>
                <a:defRPr/>
              </a:pPr>
              <a:t>53</a:t>
            </a:fld>
            <a:r>
              <a:rPr lang="es-ES_tradnl" dirty="0" smtClean="0"/>
              <a:t> </a:t>
            </a:r>
            <a:endParaRPr lang="es-ES_tradnl" dirty="0"/>
          </a:p>
        </p:txBody>
      </p:sp>
      <p:sp>
        <p:nvSpPr>
          <p:cNvPr id="11" name="10 CuadroTexto"/>
          <p:cNvSpPr txBox="1"/>
          <p:nvPr/>
        </p:nvSpPr>
        <p:spPr>
          <a:xfrm>
            <a:off x="571472" y="1556792"/>
            <a:ext cx="7747794" cy="4732046"/>
          </a:xfrm>
          <a:prstGeom prst="rect">
            <a:avLst/>
          </a:prstGeom>
          <a:noFill/>
          <a:ln>
            <a:noFill/>
          </a:ln>
        </p:spPr>
        <p:txBody>
          <a:bodyPr wrap="square" lIns="91420" tIns="45711" rIns="91420" bIns="45711" rtlCol="0">
            <a:spAutoFit/>
          </a:bodyPr>
          <a:lstStyle/>
          <a:p>
            <a:pPr marL="285690" indent="-285690" defTabSz="914012" fontAlgn="auto">
              <a:lnSpc>
                <a:spcPct val="150000"/>
              </a:lnSpc>
              <a:spcBef>
                <a:spcPts val="600"/>
              </a:spcBef>
              <a:spcAft>
                <a:spcPts val="600"/>
              </a:spcAft>
              <a:buClr>
                <a:srgbClr val="FF0000"/>
              </a:buClr>
              <a:buFont typeface="Wingdings" pitchFamily="2" charset="2"/>
              <a:buChar char="ü"/>
            </a:pPr>
            <a:r>
              <a:rPr lang="es-ES" sz="1800" b="1" dirty="0" smtClean="0">
                <a:solidFill>
                  <a:srgbClr val="C7E0FB">
                    <a:lumMod val="25000"/>
                  </a:srgbClr>
                </a:solidFill>
                <a:latin typeface="Arial"/>
                <a:cs typeface="+mn-cs"/>
              </a:rPr>
              <a:t>Encuentro Bilateral con el Ministro </a:t>
            </a:r>
            <a:r>
              <a:rPr lang="es-ES" sz="1800" b="1" dirty="0">
                <a:solidFill>
                  <a:srgbClr val="C7E0FB">
                    <a:lumMod val="25000"/>
                  </a:srgbClr>
                </a:solidFill>
                <a:latin typeface="Arial"/>
                <a:cs typeface="+mn-cs"/>
              </a:rPr>
              <a:t>de </a:t>
            </a:r>
            <a:r>
              <a:rPr lang="es-ES" sz="1800" b="1" dirty="0" smtClean="0">
                <a:solidFill>
                  <a:srgbClr val="C7E0FB">
                    <a:lumMod val="25000"/>
                  </a:srgbClr>
                </a:solidFill>
                <a:latin typeface="Arial"/>
                <a:cs typeface="+mn-cs"/>
              </a:rPr>
              <a:t>Comercio, Sr. </a:t>
            </a:r>
            <a:r>
              <a:rPr lang="es-ES" sz="1800" b="1" dirty="0" err="1" smtClean="0">
                <a:solidFill>
                  <a:srgbClr val="C7E0FB">
                    <a:lumMod val="25000"/>
                  </a:srgbClr>
                </a:solidFill>
                <a:latin typeface="Arial"/>
                <a:cs typeface="+mn-cs"/>
              </a:rPr>
              <a:t>Chen</a:t>
            </a:r>
            <a:r>
              <a:rPr lang="es-ES" sz="1800" b="1" dirty="0" smtClean="0">
                <a:solidFill>
                  <a:srgbClr val="C7E0FB">
                    <a:lumMod val="25000"/>
                  </a:srgbClr>
                </a:solidFill>
                <a:latin typeface="Arial"/>
                <a:cs typeface="+mn-cs"/>
              </a:rPr>
              <a:t> Deming</a:t>
            </a:r>
          </a:p>
          <a:p>
            <a:pPr marL="742698" lvl="1" indent="-285690" defTabSz="914012" fontAlgn="auto">
              <a:lnSpc>
                <a:spcPct val="150000"/>
              </a:lnSpc>
              <a:spcBef>
                <a:spcPts val="600"/>
              </a:spcBef>
              <a:spcAft>
                <a:spcPts val="600"/>
              </a:spcAft>
              <a:buClr>
                <a:srgbClr val="FF0000"/>
              </a:buClr>
              <a:buFont typeface="Wingdings" pitchFamily="2" charset="2"/>
              <a:buChar char="ü"/>
            </a:pPr>
            <a:r>
              <a:rPr lang="es-ES" sz="1800" dirty="0" smtClean="0">
                <a:solidFill>
                  <a:srgbClr val="C7E0FB">
                    <a:lumMod val="25000"/>
                  </a:srgbClr>
                </a:solidFill>
                <a:latin typeface="Arial"/>
                <a:cs typeface="+mn-cs"/>
              </a:rPr>
              <a:t>Fortalecimiento de las relaciones económicas y comerciales</a:t>
            </a:r>
          </a:p>
          <a:p>
            <a:pPr marL="742698" lvl="1" indent="-285690" defTabSz="914012" fontAlgn="auto">
              <a:lnSpc>
                <a:spcPct val="150000"/>
              </a:lnSpc>
              <a:spcBef>
                <a:spcPts val="600"/>
              </a:spcBef>
              <a:spcAft>
                <a:spcPts val="600"/>
              </a:spcAft>
              <a:buClr>
                <a:srgbClr val="FF0000"/>
              </a:buClr>
              <a:buFont typeface="Wingdings" pitchFamily="2" charset="2"/>
              <a:buChar char="ü"/>
            </a:pPr>
            <a:r>
              <a:rPr lang="es-ES" sz="1800" dirty="0" smtClean="0">
                <a:solidFill>
                  <a:srgbClr val="C7E0FB">
                    <a:lumMod val="25000"/>
                  </a:srgbClr>
                </a:solidFill>
                <a:latin typeface="Arial"/>
                <a:cs typeface="+mn-cs"/>
              </a:rPr>
              <a:t>Ingreso a APEC</a:t>
            </a:r>
          </a:p>
          <a:p>
            <a:pPr marL="285690" indent="-285690" defTabSz="914012" fontAlgn="auto">
              <a:lnSpc>
                <a:spcPct val="150000"/>
              </a:lnSpc>
              <a:spcBef>
                <a:spcPts val="600"/>
              </a:spcBef>
              <a:spcAft>
                <a:spcPts val="600"/>
              </a:spcAft>
              <a:buClr>
                <a:srgbClr val="FF0000"/>
              </a:buClr>
              <a:buFont typeface="Wingdings" pitchFamily="2" charset="2"/>
              <a:buChar char="ü"/>
            </a:pPr>
            <a:endParaRPr lang="es-CO" sz="1800" b="1" dirty="0" smtClean="0">
              <a:solidFill>
                <a:srgbClr val="C7E0FB">
                  <a:lumMod val="25000"/>
                </a:srgbClr>
              </a:solidFill>
              <a:latin typeface="Arial"/>
              <a:cs typeface="+mn-cs"/>
            </a:endParaRPr>
          </a:p>
          <a:p>
            <a:pPr marL="285690" indent="-285690" defTabSz="914012" fontAlgn="auto">
              <a:lnSpc>
                <a:spcPct val="150000"/>
              </a:lnSpc>
              <a:spcBef>
                <a:spcPts val="600"/>
              </a:spcBef>
              <a:spcAft>
                <a:spcPts val="600"/>
              </a:spcAft>
              <a:buClr>
                <a:srgbClr val="FF0000"/>
              </a:buClr>
              <a:buFont typeface="Wingdings" pitchFamily="2" charset="2"/>
              <a:buChar char="ü"/>
            </a:pPr>
            <a:r>
              <a:rPr lang="es-CO" sz="1800" b="1" dirty="0" smtClean="0">
                <a:solidFill>
                  <a:srgbClr val="C7E0FB">
                    <a:lumMod val="25000"/>
                  </a:srgbClr>
                </a:solidFill>
                <a:latin typeface="Arial"/>
                <a:cs typeface="+mn-cs"/>
              </a:rPr>
              <a:t>Encuentro </a:t>
            </a:r>
            <a:r>
              <a:rPr lang="es-CO" sz="1800" b="1" dirty="0">
                <a:solidFill>
                  <a:srgbClr val="C7E0FB">
                    <a:lumMod val="25000"/>
                  </a:srgbClr>
                </a:solidFill>
                <a:latin typeface="Arial"/>
                <a:cs typeface="+mn-cs"/>
              </a:rPr>
              <a:t>con el </a:t>
            </a:r>
            <a:r>
              <a:rPr lang="es-CO" sz="1800" b="1" dirty="0" smtClean="0">
                <a:solidFill>
                  <a:srgbClr val="C7E0FB">
                    <a:lumMod val="25000"/>
                  </a:srgbClr>
                </a:solidFill>
                <a:latin typeface="Arial"/>
                <a:cs typeface="+mn-cs"/>
              </a:rPr>
              <a:t>CEO de COFCO</a:t>
            </a:r>
          </a:p>
          <a:p>
            <a:pPr marL="742698" lvl="1" indent="-285690" defTabSz="914012" fontAlgn="auto">
              <a:lnSpc>
                <a:spcPct val="150000"/>
              </a:lnSpc>
              <a:spcBef>
                <a:spcPts val="600"/>
              </a:spcBef>
              <a:spcAft>
                <a:spcPts val="600"/>
              </a:spcAft>
              <a:buClr>
                <a:srgbClr val="FF0000"/>
              </a:buClr>
              <a:buFont typeface="Wingdings" pitchFamily="2" charset="2"/>
              <a:buChar char="ü"/>
            </a:pPr>
            <a:r>
              <a:rPr lang="es-ES" sz="1800" dirty="0" smtClean="0">
                <a:solidFill>
                  <a:srgbClr val="C7E0FB">
                    <a:lumMod val="25000"/>
                  </a:srgbClr>
                </a:solidFill>
                <a:latin typeface="Arial"/>
                <a:cs typeface="+mn-cs"/>
              </a:rPr>
              <a:t>Presentación de oportunidades de negocios (alimentos, carbón, etc.)</a:t>
            </a:r>
          </a:p>
          <a:p>
            <a:pPr marL="742698" lvl="1" indent="-285690" defTabSz="914012" fontAlgn="auto">
              <a:lnSpc>
                <a:spcPct val="150000"/>
              </a:lnSpc>
              <a:spcBef>
                <a:spcPts val="600"/>
              </a:spcBef>
              <a:spcAft>
                <a:spcPts val="600"/>
              </a:spcAft>
              <a:buClr>
                <a:srgbClr val="FF0000"/>
              </a:buClr>
              <a:buFont typeface="Wingdings" pitchFamily="2" charset="2"/>
              <a:buChar char="ü"/>
            </a:pPr>
            <a:r>
              <a:rPr lang="es-ES" sz="1800" dirty="0" smtClean="0">
                <a:solidFill>
                  <a:srgbClr val="C7E0FB">
                    <a:lumMod val="25000"/>
                  </a:srgbClr>
                </a:solidFill>
                <a:latin typeface="Arial"/>
                <a:cs typeface="+mn-cs"/>
              </a:rPr>
              <a:t>Definición de un Plan de Acción para lograr concretar esas oportunidades</a:t>
            </a:r>
          </a:p>
        </p:txBody>
      </p:sp>
      <p:sp>
        <p:nvSpPr>
          <p:cNvPr id="9" name="8 CuadroTexto"/>
          <p:cNvSpPr txBox="1"/>
          <p:nvPr/>
        </p:nvSpPr>
        <p:spPr>
          <a:xfrm>
            <a:off x="571472" y="898062"/>
            <a:ext cx="7747794" cy="507813"/>
          </a:xfrm>
          <a:prstGeom prst="rect">
            <a:avLst/>
          </a:prstGeom>
          <a:noFill/>
          <a:ln>
            <a:noFill/>
          </a:ln>
        </p:spPr>
        <p:txBody>
          <a:bodyPr wrap="square" lIns="91420" tIns="45711" rIns="91420" bIns="45711" rtlCol="0">
            <a:spAutoFit/>
          </a:bodyPr>
          <a:lstStyle/>
          <a:p>
            <a:pPr defTabSz="914012" fontAlgn="auto">
              <a:lnSpc>
                <a:spcPct val="150000"/>
              </a:lnSpc>
              <a:spcBef>
                <a:spcPts val="0"/>
              </a:spcBef>
              <a:spcAft>
                <a:spcPts val="0"/>
              </a:spcAft>
            </a:pPr>
            <a:r>
              <a:rPr lang="es-ES" sz="1800" b="1" dirty="0" smtClean="0">
                <a:solidFill>
                  <a:srgbClr val="002960"/>
                </a:solidFill>
                <a:latin typeface="Arial"/>
                <a:cs typeface="+mn-cs"/>
              </a:rPr>
              <a:t>VISITAS DE </a:t>
            </a:r>
            <a:r>
              <a:rPr lang="es-ES" sz="1800" b="1" dirty="0">
                <a:solidFill>
                  <a:srgbClr val="002960"/>
                </a:solidFill>
                <a:latin typeface="Arial"/>
                <a:cs typeface="+mn-cs"/>
              </a:rPr>
              <a:t>ALTO </a:t>
            </a:r>
            <a:r>
              <a:rPr lang="es-ES" sz="1800" b="1" dirty="0" smtClean="0">
                <a:solidFill>
                  <a:srgbClr val="002960"/>
                </a:solidFill>
                <a:latin typeface="Arial"/>
                <a:cs typeface="+mn-cs"/>
              </a:rPr>
              <a:t>NIVEL A CHINA</a:t>
            </a:r>
            <a:endParaRPr lang="es-ES" sz="1800" b="1" dirty="0">
              <a:solidFill>
                <a:srgbClr val="002960"/>
              </a:solidFill>
              <a:latin typeface="Arial"/>
              <a:cs typeface="+mn-cs"/>
            </a:endParaRPr>
          </a:p>
        </p:txBody>
      </p:sp>
      <p:sp>
        <p:nvSpPr>
          <p:cNvPr id="7" name="115 CuadroTexto"/>
          <p:cNvSpPr txBox="1"/>
          <p:nvPr/>
        </p:nvSpPr>
        <p:spPr>
          <a:xfrm>
            <a:off x="827584" y="188641"/>
            <a:ext cx="7286676" cy="399934"/>
          </a:xfrm>
          <a:prstGeom prst="rect">
            <a:avLst/>
          </a:prstGeom>
          <a:solidFill>
            <a:schemeClr val="accent1">
              <a:lumMod val="90000"/>
            </a:schemeClr>
          </a:solidFill>
        </p:spPr>
        <p:txBody>
          <a:bodyPr wrap="square" lIns="91266" tIns="45633" rIns="91266" bIns="45633" rtlCol="0">
            <a:spAutoFit/>
          </a:bodyPr>
          <a:lstStyle/>
          <a:p>
            <a:pPr algn="ctr" defTabSz="914012" fontAlgn="auto">
              <a:spcBef>
                <a:spcPts val="0"/>
              </a:spcBef>
              <a:spcAft>
                <a:spcPts val="0"/>
              </a:spcAft>
            </a:pPr>
            <a:r>
              <a:rPr lang="es-ES" sz="2000" b="1" dirty="0" smtClean="0">
                <a:solidFill>
                  <a:srgbClr val="002960"/>
                </a:solidFill>
                <a:latin typeface="Arial"/>
                <a:cs typeface="+mn-cs"/>
              </a:rPr>
              <a:t>1. Estrechando lazos comerciales en ASIA</a:t>
            </a:r>
            <a:endParaRPr lang="es-ES" sz="2000" b="1" dirty="0">
              <a:solidFill>
                <a:srgbClr val="002960"/>
              </a:solidFill>
              <a:latin typeface="Arial"/>
              <a:cs typeface="+mn-cs"/>
            </a:endParaRPr>
          </a:p>
        </p:txBody>
      </p:sp>
    </p:spTree>
    <p:extLst>
      <p:ext uri="{BB962C8B-B14F-4D97-AF65-F5344CB8AC3E}">
        <p14:creationId xmlns:p14="http://schemas.microsoft.com/office/powerpoint/2010/main" xmlns="" val="2364504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327"/>
          <p:cNvPicPr>
            <a:picLocks noChangeAspect="1" noChangeArrowheads="1"/>
          </p:cNvPicPr>
          <p:nvPr/>
        </p:nvPicPr>
        <p:blipFill>
          <a:blip r:embed="rId3" cstate="print"/>
          <a:srcRect/>
          <a:stretch>
            <a:fillRect/>
          </a:stretch>
        </p:blipFill>
        <p:spPr bwMode="auto">
          <a:xfrm>
            <a:off x="8345436" y="17"/>
            <a:ext cx="798581" cy="910429"/>
          </a:xfrm>
          <a:prstGeom prst="rect">
            <a:avLst/>
          </a:prstGeom>
          <a:noFill/>
          <a:ln w="9525">
            <a:noFill/>
            <a:miter lim="800000"/>
            <a:headEnd/>
            <a:tailEnd/>
          </a:ln>
        </p:spPr>
      </p:pic>
      <p:sp>
        <p:nvSpPr>
          <p:cNvPr id="8" name="7 Marcador de número de diapositiva"/>
          <p:cNvSpPr>
            <a:spLocks noGrp="1"/>
          </p:cNvSpPr>
          <p:nvPr>
            <p:ph type="sldNum" sz="quarter" idx="10"/>
          </p:nvPr>
        </p:nvSpPr>
        <p:spPr/>
        <p:txBody>
          <a:bodyPr/>
          <a:lstStyle/>
          <a:p>
            <a:pPr>
              <a:defRPr/>
            </a:pPr>
            <a:fld id="{F4058BF3-13A0-4AEF-9116-D1A6F0F542D6}" type="slidenum">
              <a:rPr lang="es-ES_tradnl" smtClean="0"/>
              <a:pPr>
                <a:defRPr/>
              </a:pPr>
              <a:t>54</a:t>
            </a:fld>
            <a:r>
              <a:rPr lang="es-ES_tradnl" dirty="0" smtClean="0"/>
              <a:t> </a:t>
            </a:r>
            <a:endParaRPr lang="es-ES_tradnl" dirty="0"/>
          </a:p>
        </p:txBody>
      </p:sp>
      <p:sp>
        <p:nvSpPr>
          <p:cNvPr id="11" name="10 CuadroTexto"/>
          <p:cNvSpPr txBox="1"/>
          <p:nvPr/>
        </p:nvSpPr>
        <p:spPr>
          <a:xfrm>
            <a:off x="571472" y="2217988"/>
            <a:ext cx="7747794" cy="3200858"/>
          </a:xfrm>
          <a:prstGeom prst="rect">
            <a:avLst/>
          </a:prstGeom>
          <a:noFill/>
          <a:ln>
            <a:noFill/>
          </a:ln>
        </p:spPr>
        <p:txBody>
          <a:bodyPr wrap="square" lIns="91420" tIns="45711" rIns="91420" bIns="45711" rtlCol="0">
            <a:spAutoFit/>
          </a:bodyPr>
          <a:lstStyle/>
          <a:p>
            <a:pPr marL="285690" indent="-285690" defTabSz="914012" fontAlgn="auto">
              <a:lnSpc>
                <a:spcPct val="150000"/>
              </a:lnSpc>
              <a:spcBef>
                <a:spcPts val="600"/>
              </a:spcBef>
              <a:spcAft>
                <a:spcPts val="600"/>
              </a:spcAft>
              <a:buClr>
                <a:srgbClr val="FF0000"/>
              </a:buClr>
              <a:buFont typeface="Wingdings" pitchFamily="2" charset="2"/>
              <a:buChar char="ü"/>
            </a:pPr>
            <a:r>
              <a:rPr lang="es-ES" sz="1800" b="1" dirty="0" smtClean="0">
                <a:solidFill>
                  <a:srgbClr val="C7E0FB">
                    <a:lumMod val="25000"/>
                  </a:srgbClr>
                </a:solidFill>
                <a:latin typeface="Arial"/>
                <a:cs typeface="+mn-cs"/>
              </a:rPr>
              <a:t>Encuentro </a:t>
            </a:r>
            <a:r>
              <a:rPr lang="es-CO" sz="1800" b="1" dirty="0" smtClean="0">
                <a:solidFill>
                  <a:srgbClr val="C7E0FB">
                    <a:lumMod val="25000"/>
                  </a:srgbClr>
                </a:solidFill>
                <a:latin typeface="Arial"/>
                <a:cs typeface="+mn-cs"/>
              </a:rPr>
              <a:t>del Presidente Santos con el Primer Ministro</a:t>
            </a:r>
          </a:p>
          <a:p>
            <a:pPr marL="285690" indent="-285690" defTabSz="914012" fontAlgn="auto">
              <a:lnSpc>
                <a:spcPct val="150000"/>
              </a:lnSpc>
              <a:spcBef>
                <a:spcPts val="600"/>
              </a:spcBef>
              <a:spcAft>
                <a:spcPts val="600"/>
              </a:spcAft>
              <a:buClr>
                <a:srgbClr val="FF0000"/>
              </a:buClr>
              <a:buFont typeface="Wingdings" pitchFamily="2" charset="2"/>
              <a:buChar char="ü"/>
            </a:pPr>
            <a:r>
              <a:rPr lang="es-CO" sz="1800" b="1" dirty="0" smtClean="0">
                <a:solidFill>
                  <a:srgbClr val="C7E0FB">
                    <a:lumMod val="25000"/>
                  </a:srgbClr>
                </a:solidFill>
                <a:latin typeface="Arial"/>
                <a:cs typeface="+mn-cs"/>
              </a:rPr>
              <a:t>Firma del BIT</a:t>
            </a:r>
          </a:p>
          <a:p>
            <a:pPr marL="285690" indent="-285690" defTabSz="914012" fontAlgn="auto">
              <a:lnSpc>
                <a:spcPct val="150000"/>
              </a:lnSpc>
              <a:spcBef>
                <a:spcPts val="600"/>
              </a:spcBef>
              <a:spcAft>
                <a:spcPts val="600"/>
              </a:spcAft>
              <a:buClr>
                <a:srgbClr val="FF0000"/>
              </a:buClr>
              <a:buFont typeface="Wingdings" pitchFamily="2" charset="2"/>
              <a:buChar char="ü"/>
            </a:pPr>
            <a:r>
              <a:rPr lang="es-CO" sz="1800" b="1" dirty="0" smtClean="0">
                <a:solidFill>
                  <a:srgbClr val="C7E0FB">
                    <a:lumMod val="25000"/>
                  </a:srgbClr>
                </a:solidFill>
                <a:latin typeface="Arial"/>
                <a:cs typeface="+mn-cs"/>
              </a:rPr>
              <a:t>Anuncio del estudio para el EPA (TLC) Japón – Colombia</a:t>
            </a:r>
          </a:p>
          <a:p>
            <a:pPr marL="285690" indent="-285690" defTabSz="914012" fontAlgn="auto">
              <a:lnSpc>
                <a:spcPct val="150000"/>
              </a:lnSpc>
              <a:spcBef>
                <a:spcPts val="600"/>
              </a:spcBef>
              <a:spcAft>
                <a:spcPts val="600"/>
              </a:spcAft>
              <a:buClr>
                <a:srgbClr val="FF0000"/>
              </a:buClr>
              <a:buFont typeface="Wingdings" pitchFamily="2" charset="2"/>
              <a:buChar char="ü"/>
            </a:pPr>
            <a:r>
              <a:rPr lang="es-CO" sz="1800" b="1" dirty="0" err="1" smtClean="0">
                <a:solidFill>
                  <a:srgbClr val="C7E0FB">
                    <a:lumMod val="25000"/>
                  </a:srgbClr>
                </a:solidFill>
                <a:latin typeface="Arial"/>
                <a:cs typeface="+mn-cs"/>
              </a:rPr>
              <a:t>Jetro</a:t>
            </a:r>
            <a:r>
              <a:rPr lang="es-CO" sz="1800" b="1" dirty="0" smtClean="0">
                <a:solidFill>
                  <a:srgbClr val="C7E0FB">
                    <a:lumMod val="25000"/>
                  </a:srgbClr>
                </a:solidFill>
                <a:latin typeface="Arial"/>
                <a:cs typeface="+mn-cs"/>
              </a:rPr>
              <a:t>: Entrega del estudio de conveniencia del EPA Japón – Colombia</a:t>
            </a:r>
          </a:p>
          <a:p>
            <a:pPr marL="285690" indent="-285690" defTabSz="914012" fontAlgn="auto">
              <a:lnSpc>
                <a:spcPct val="150000"/>
              </a:lnSpc>
              <a:spcBef>
                <a:spcPts val="600"/>
              </a:spcBef>
              <a:spcAft>
                <a:spcPts val="600"/>
              </a:spcAft>
              <a:buClr>
                <a:srgbClr val="FF0000"/>
              </a:buClr>
              <a:buFont typeface="Wingdings" pitchFamily="2" charset="2"/>
              <a:buChar char="ü"/>
            </a:pPr>
            <a:r>
              <a:rPr lang="es-CO" sz="1800" b="1" dirty="0" smtClean="0">
                <a:solidFill>
                  <a:srgbClr val="C7E0FB">
                    <a:lumMod val="25000"/>
                  </a:srgbClr>
                </a:solidFill>
                <a:latin typeface="Arial"/>
                <a:cs typeface="+mn-cs"/>
              </a:rPr>
              <a:t>Seminarios de promoción de inversión </a:t>
            </a:r>
            <a:r>
              <a:rPr lang="es-CO" sz="1800" b="1" dirty="0" err="1" smtClean="0">
                <a:solidFill>
                  <a:srgbClr val="C7E0FB">
                    <a:lumMod val="25000"/>
                  </a:srgbClr>
                </a:solidFill>
                <a:latin typeface="Arial"/>
                <a:cs typeface="+mn-cs"/>
              </a:rPr>
              <a:t>Keindanren</a:t>
            </a:r>
            <a:r>
              <a:rPr lang="es-CO" sz="1800" b="1" dirty="0" smtClean="0">
                <a:solidFill>
                  <a:srgbClr val="C7E0FB">
                    <a:lumMod val="25000"/>
                  </a:srgbClr>
                </a:solidFill>
                <a:latin typeface="Arial"/>
                <a:cs typeface="+mn-cs"/>
              </a:rPr>
              <a:t> y </a:t>
            </a:r>
            <a:r>
              <a:rPr lang="es-CO" sz="1800" b="1" dirty="0" err="1" smtClean="0">
                <a:solidFill>
                  <a:srgbClr val="C7E0FB">
                    <a:lumMod val="25000"/>
                  </a:srgbClr>
                </a:solidFill>
                <a:latin typeface="Arial"/>
                <a:cs typeface="+mn-cs"/>
              </a:rPr>
              <a:t>Jetro</a:t>
            </a:r>
            <a:endParaRPr lang="es-ES" sz="1800" dirty="0" smtClean="0">
              <a:solidFill>
                <a:srgbClr val="C7E0FB">
                  <a:lumMod val="25000"/>
                </a:srgbClr>
              </a:solidFill>
              <a:latin typeface="Arial"/>
              <a:cs typeface="+mn-cs"/>
            </a:endParaRPr>
          </a:p>
        </p:txBody>
      </p:sp>
      <p:sp>
        <p:nvSpPr>
          <p:cNvPr id="9" name="8 CuadroTexto"/>
          <p:cNvSpPr txBox="1"/>
          <p:nvPr/>
        </p:nvSpPr>
        <p:spPr>
          <a:xfrm>
            <a:off x="571472" y="1348238"/>
            <a:ext cx="7747794" cy="456517"/>
          </a:xfrm>
          <a:prstGeom prst="rect">
            <a:avLst/>
          </a:prstGeom>
          <a:noFill/>
          <a:ln>
            <a:noFill/>
          </a:ln>
        </p:spPr>
        <p:txBody>
          <a:bodyPr wrap="square" lIns="91420" tIns="45711" rIns="91420" bIns="45711" rtlCol="0">
            <a:spAutoFit/>
          </a:bodyPr>
          <a:lstStyle/>
          <a:p>
            <a:pPr defTabSz="914012" fontAlgn="auto">
              <a:lnSpc>
                <a:spcPct val="150000"/>
              </a:lnSpc>
              <a:spcBef>
                <a:spcPts val="0"/>
              </a:spcBef>
              <a:spcAft>
                <a:spcPts val="0"/>
              </a:spcAft>
            </a:pPr>
            <a:r>
              <a:rPr lang="es-ES" sz="1800" b="1" dirty="0" smtClean="0">
                <a:solidFill>
                  <a:srgbClr val="002960"/>
                </a:solidFill>
                <a:latin typeface="Arial"/>
                <a:cs typeface="+mn-cs"/>
              </a:rPr>
              <a:t>VISITA DEL PRESIDENTE A JAPÓN</a:t>
            </a:r>
            <a:endParaRPr lang="es-ES" sz="1800" b="1" dirty="0">
              <a:solidFill>
                <a:srgbClr val="002960"/>
              </a:solidFill>
              <a:latin typeface="Arial"/>
              <a:cs typeface="+mn-cs"/>
            </a:endParaRPr>
          </a:p>
        </p:txBody>
      </p:sp>
      <p:sp>
        <p:nvSpPr>
          <p:cNvPr id="7" name="115 CuadroTexto"/>
          <p:cNvSpPr txBox="1"/>
          <p:nvPr/>
        </p:nvSpPr>
        <p:spPr>
          <a:xfrm>
            <a:off x="827584" y="188641"/>
            <a:ext cx="7286676" cy="399934"/>
          </a:xfrm>
          <a:prstGeom prst="rect">
            <a:avLst/>
          </a:prstGeom>
          <a:solidFill>
            <a:schemeClr val="accent1">
              <a:lumMod val="90000"/>
            </a:schemeClr>
          </a:solidFill>
        </p:spPr>
        <p:txBody>
          <a:bodyPr wrap="square" lIns="91266" tIns="45633" rIns="91266" bIns="45633" rtlCol="0">
            <a:spAutoFit/>
          </a:bodyPr>
          <a:lstStyle/>
          <a:p>
            <a:pPr algn="ctr" defTabSz="914012" fontAlgn="auto">
              <a:spcBef>
                <a:spcPts val="0"/>
              </a:spcBef>
              <a:spcAft>
                <a:spcPts val="0"/>
              </a:spcAft>
            </a:pPr>
            <a:r>
              <a:rPr lang="es-ES" sz="2000" b="1" dirty="0" smtClean="0">
                <a:solidFill>
                  <a:srgbClr val="002960"/>
                </a:solidFill>
                <a:latin typeface="Arial"/>
                <a:cs typeface="+mn-cs"/>
              </a:rPr>
              <a:t>1. Estrechando lazos comerciales en ASIA</a:t>
            </a:r>
            <a:endParaRPr lang="es-ES" sz="2000" b="1" dirty="0">
              <a:solidFill>
                <a:srgbClr val="002960"/>
              </a:solidFill>
              <a:latin typeface="Arial"/>
              <a:cs typeface="+mn-cs"/>
            </a:endParaRPr>
          </a:p>
        </p:txBody>
      </p:sp>
    </p:spTree>
    <p:extLst>
      <p:ext uri="{BB962C8B-B14F-4D97-AF65-F5344CB8AC3E}">
        <p14:creationId xmlns:p14="http://schemas.microsoft.com/office/powerpoint/2010/main" xmlns="" val="15308896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327"/>
          <p:cNvPicPr>
            <a:picLocks noChangeAspect="1" noChangeArrowheads="1"/>
          </p:cNvPicPr>
          <p:nvPr/>
        </p:nvPicPr>
        <p:blipFill>
          <a:blip r:embed="rId3" cstate="print"/>
          <a:srcRect/>
          <a:stretch>
            <a:fillRect/>
          </a:stretch>
        </p:blipFill>
        <p:spPr bwMode="auto">
          <a:xfrm>
            <a:off x="8345436" y="17"/>
            <a:ext cx="798581" cy="910429"/>
          </a:xfrm>
          <a:prstGeom prst="rect">
            <a:avLst/>
          </a:prstGeom>
          <a:noFill/>
          <a:ln w="9525">
            <a:noFill/>
            <a:miter lim="800000"/>
            <a:headEnd/>
            <a:tailEnd/>
          </a:ln>
        </p:spPr>
      </p:pic>
      <p:sp>
        <p:nvSpPr>
          <p:cNvPr id="8" name="7 Marcador de número de diapositiva"/>
          <p:cNvSpPr>
            <a:spLocks noGrp="1"/>
          </p:cNvSpPr>
          <p:nvPr>
            <p:ph type="sldNum" sz="quarter" idx="10"/>
          </p:nvPr>
        </p:nvSpPr>
        <p:spPr/>
        <p:txBody>
          <a:bodyPr/>
          <a:lstStyle/>
          <a:p>
            <a:pPr>
              <a:defRPr/>
            </a:pPr>
            <a:fld id="{F4058BF3-13A0-4AEF-9116-D1A6F0F542D6}" type="slidenum">
              <a:rPr lang="es-ES_tradnl" smtClean="0"/>
              <a:pPr>
                <a:defRPr/>
              </a:pPr>
              <a:t>55</a:t>
            </a:fld>
            <a:r>
              <a:rPr lang="es-ES_tradnl" dirty="0" smtClean="0"/>
              <a:t> </a:t>
            </a:r>
            <a:endParaRPr lang="es-ES_tradnl" dirty="0"/>
          </a:p>
        </p:txBody>
      </p:sp>
      <p:sp>
        <p:nvSpPr>
          <p:cNvPr id="11" name="10 CuadroTexto"/>
          <p:cNvSpPr txBox="1"/>
          <p:nvPr/>
        </p:nvSpPr>
        <p:spPr>
          <a:xfrm>
            <a:off x="571472" y="2217988"/>
            <a:ext cx="7747794" cy="2215973"/>
          </a:xfrm>
          <a:prstGeom prst="rect">
            <a:avLst/>
          </a:prstGeom>
          <a:noFill/>
          <a:ln>
            <a:noFill/>
          </a:ln>
        </p:spPr>
        <p:txBody>
          <a:bodyPr wrap="square" lIns="91420" tIns="45711" rIns="91420" bIns="45711" rtlCol="0">
            <a:spAutoFit/>
          </a:bodyPr>
          <a:lstStyle/>
          <a:p>
            <a:pPr marL="285690" indent="-285690" defTabSz="914012" fontAlgn="auto">
              <a:lnSpc>
                <a:spcPct val="150000"/>
              </a:lnSpc>
              <a:spcBef>
                <a:spcPts val="600"/>
              </a:spcBef>
              <a:spcAft>
                <a:spcPts val="600"/>
              </a:spcAft>
              <a:buClr>
                <a:srgbClr val="FF0000"/>
              </a:buClr>
              <a:buFont typeface="Wingdings" pitchFamily="2" charset="2"/>
              <a:buChar char="ü"/>
            </a:pPr>
            <a:r>
              <a:rPr lang="es-ES" sz="1800" b="1" dirty="0" smtClean="0">
                <a:solidFill>
                  <a:srgbClr val="C7E0FB">
                    <a:lumMod val="25000"/>
                  </a:srgbClr>
                </a:solidFill>
                <a:latin typeface="Arial"/>
                <a:cs typeface="+mn-cs"/>
              </a:rPr>
              <a:t>Encuentro </a:t>
            </a:r>
            <a:r>
              <a:rPr lang="es-CO" sz="1800" b="1" dirty="0" smtClean="0">
                <a:solidFill>
                  <a:srgbClr val="C7E0FB">
                    <a:lumMod val="25000"/>
                  </a:srgbClr>
                </a:solidFill>
                <a:latin typeface="Arial"/>
                <a:cs typeface="+mn-cs"/>
              </a:rPr>
              <a:t>del Presidente Santos con el Presidente de Corea</a:t>
            </a:r>
          </a:p>
          <a:p>
            <a:pPr marL="285690" indent="-285690" defTabSz="914012" fontAlgn="auto">
              <a:lnSpc>
                <a:spcPct val="150000"/>
              </a:lnSpc>
              <a:spcBef>
                <a:spcPts val="600"/>
              </a:spcBef>
              <a:spcAft>
                <a:spcPts val="600"/>
              </a:spcAft>
              <a:buClr>
                <a:srgbClr val="FF0000"/>
              </a:buClr>
              <a:buFont typeface="Wingdings" pitchFamily="2" charset="2"/>
              <a:buChar char="ü"/>
            </a:pPr>
            <a:r>
              <a:rPr lang="es-CO" sz="1800" b="1" dirty="0" smtClean="0">
                <a:solidFill>
                  <a:srgbClr val="C7E0FB">
                    <a:lumMod val="25000"/>
                  </a:srgbClr>
                </a:solidFill>
                <a:latin typeface="Arial"/>
                <a:cs typeface="+mn-cs"/>
              </a:rPr>
              <a:t>Colombia y Corea aliados estratégicos</a:t>
            </a:r>
          </a:p>
          <a:p>
            <a:pPr marL="285690" indent="-285690" defTabSz="914012" fontAlgn="auto">
              <a:lnSpc>
                <a:spcPct val="150000"/>
              </a:lnSpc>
              <a:spcBef>
                <a:spcPts val="600"/>
              </a:spcBef>
              <a:spcAft>
                <a:spcPts val="600"/>
              </a:spcAft>
              <a:buClr>
                <a:srgbClr val="FF0000"/>
              </a:buClr>
              <a:buFont typeface="Wingdings" pitchFamily="2" charset="2"/>
              <a:buChar char="ü"/>
            </a:pPr>
            <a:r>
              <a:rPr lang="es-CO" sz="1800" b="1" dirty="0" smtClean="0">
                <a:solidFill>
                  <a:srgbClr val="C7E0FB">
                    <a:lumMod val="25000"/>
                  </a:srgbClr>
                </a:solidFill>
                <a:latin typeface="Arial"/>
                <a:cs typeface="+mn-cs"/>
              </a:rPr>
              <a:t>Respaldo al TLC</a:t>
            </a:r>
          </a:p>
          <a:p>
            <a:pPr marL="285690" indent="-285690" defTabSz="914012" fontAlgn="auto">
              <a:lnSpc>
                <a:spcPct val="150000"/>
              </a:lnSpc>
              <a:spcBef>
                <a:spcPts val="600"/>
              </a:spcBef>
              <a:spcAft>
                <a:spcPts val="600"/>
              </a:spcAft>
              <a:buClr>
                <a:srgbClr val="FF0000"/>
              </a:buClr>
              <a:buFont typeface="Wingdings" pitchFamily="2" charset="2"/>
              <a:buChar char="ü"/>
            </a:pPr>
            <a:r>
              <a:rPr lang="es-ES" sz="1800" b="1" dirty="0" smtClean="0">
                <a:solidFill>
                  <a:srgbClr val="C7E0FB">
                    <a:lumMod val="25000"/>
                  </a:srgbClr>
                </a:solidFill>
                <a:latin typeface="Arial"/>
                <a:cs typeface="+mn-cs"/>
              </a:rPr>
              <a:t>Firma de </a:t>
            </a:r>
            <a:r>
              <a:rPr lang="es-ES" sz="1800" b="1" dirty="0" err="1" smtClean="0">
                <a:solidFill>
                  <a:srgbClr val="C7E0FB">
                    <a:lumMod val="25000"/>
                  </a:srgbClr>
                </a:solidFill>
                <a:latin typeface="Arial"/>
                <a:cs typeface="+mn-cs"/>
              </a:rPr>
              <a:t>MOUs</a:t>
            </a:r>
            <a:endParaRPr lang="es-ES" sz="1800" b="1" dirty="0" smtClean="0">
              <a:solidFill>
                <a:srgbClr val="C7E0FB">
                  <a:lumMod val="25000"/>
                </a:srgbClr>
              </a:solidFill>
              <a:latin typeface="Arial"/>
              <a:cs typeface="+mn-cs"/>
            </a:endParaRPr>
          </a:p>
        </p:txBody>
      </p:sp>
      <p:sp>
        <p:nvSpPr>
          <p:cNvPr id="9" name="8 CuadroTexto"/>
          <p:cNvSpPr txBox="1"/>
          <p:nvPr/>
        </p:nvSpPr>
        <p:spPr>
          <a:xfrm>
            <a:off x="571472" y="1348238"/>
            <a:ext cx="7747794" cy="507813"/>
          </a:xfrm>
          <a:prstGeom prst="rect">
            <a:avLst/>
          </a:prstGeom>
          <a:noFill/>
          <a:ln>
            <a:noFill/>
          </a:ln>
        </p:spPr>
        <p:txBody>
          <a:bodyPr wrap="square" lIns="91420" tIns="45711" rIns="91420" bIns="45711" rtlCol="0">
            <a:spAutoFit/>
          </a:bodyPr>
          <a:lstStyle/>
          <a:p>
            <a:pPr defTabSz="914012" fontAlgn="auto">
              <a:lnSpc>
                <a:spcPct val="150000"/>
              </a:lnSpc>
              <a:spcBef>
                <a:spcPts val="0"/>
              </a:spcBef>
              <a:spcAft>
                <a:spcPts val="0"/>
              </a:spcAft>
            </a:pPr>
            <a:r>
              <a:rPr lang="es-ES" sz="1800" b="1" dirty="0" smtClean="0">
                <a:solidFill>
                  <a:srgbClr val="002960"/>
                </a:solidFill>
                <a:latin typeface="Arial"/>
                <a:cs typeface="+mn-cs"/>
              </a:rPr>
              <a:t>VISITA DEL PRESIDENTE A COREA</a:t>
            </a:r>
            <a:endParaRPr lang="es-ES" sz="1800" b="1" dirty="0">
              <a:solidFill>
                <a:srgbClr val="002960"/>
              </a:solidFill>
              <a:latin typeface="Arial"/>
              <a:cs typeface="+mn-cs"/>
            </a:endParaRPr>
          </a:p>
        </p:txBody>
      </p:sp>
      <p:sp>
        <p:nvSpPr>
          <p:cNvPr id="7" name="115 CuadroTexto"/>
          <p:cNvSpPr txBox="1"/>
          <p:nvPr/>
        </p:nvSpPr>
        <p:spPr>
          <a:xfrm>
            <a:off x="827584" y="188641"/>
            <a:ext cx="7286676" cy="399934"/>
          </a:xfrm>
          <a:prstGeom prst="rect">
            <a:avLst/>
          </a:prstGeom>
          <a:solidFill>
            <a:schemeClr val="accent1">
              <a:lumMod val="90000"/>
            </a:schemeClr>
          </a:solidFill>
        </p:spPr>
        <p:txBody>
          <a:bodyPr wrap="square" lIns="91266" tIns="45633" rIns="91266" bIns="45633" rtlCol="0">
            <a:spAutoFit/>
          </a:bodyPr>
          <a:lstStyle/>
          <a:p>
            <a:pPr algn="ctr" defTabSz="914012" fontAlgn="auto">
              <a:spcBef>
                <a:spcPts val="0"/>
              </a:spcBef>
              <a:spcAft>
                <a:spcPts val="0"/>
              </a:spcAft>
            </a:pPr>
            <a:r>
              <a:rPr lang="es-ES" sz="2000" b="1" dirty="0" smtClean="0">
                <a:solidFill>
                  <a:srgbClr val="002960"/>
                </a:solidFill>
                <a:latin typeface="Arial"/>
                <a:cs typeface="+mn-cs"/>
              </a:rPr>
              <a:t>1. Estrechando lazos comerciales en ASIA</a:t>
            </a:r>
            <a:endParaRPr lang="es-ES" sz="2000" b="1" dirty="0">
              <a:solidFill>
                <a:srgbClr val="002960"/>
              </a:solidFill>
              <a:latin typeface="Arial"/>
              <a:cs typeface="+mn-cs"/>
            </a:endParaRPr>
          </a:p>
        </p:txBody>
      </p:sp>
    </p:spTree>
    <p:extLst>
      <p:ext uri="{BB962C8B-B14F-4D97-AF65-F5344CB8AC3E}">
        <p14:creationId xmlns:p14="http://schemas.microsoft.com/office/powerpoint/2010/main" xmlns="" val="22978878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327"/>
          <p:cNvPicPr>
            <a:picLocks noChangeAspect="1" noChangeArrowheads="1"/>
          </p:cNvPicPr>
          <p:nvPr/>
        </p:nvPicPr>
        <p:blipFill>
          <a:blip r:embed="rId3" cstate="print"/>
          <a:srcRect/>
          <a:stretch>
            <a:fillRect/>
          </a:stretch>
        </p:blipFill>
        <p:spPr bwMode="auto">
          <a:xfrm>
            <a:off x="8345436" y="17"/>
            <a:ext cx="798581" cy="910429"/>
          </a:xfrm>
          <a:prstGeom prst="rect">
            <a:avLst/>
          </a:prstGeom>
          <a:noFill/>
          <a:ln w="9525">
            <a:noFill/>
            <a:miter lim="800000"/>
            <a:headEnd/>
            <a:tailEnd/>
          </a:ln>
        </p:spPr>
      </p:pic>
      <p:sp>
        <p:nvSpPr>
          <p:cNvPr id="8" name="7 Marcador de número de diapositiva"/>
          <p:cNvSpPr>
            <a:spLocks noGrp="1"/>
          </p:cNvSpPr>
          <p:nvPr>
            <p:ph type="sldNum" sz="quarter" idx="10"/>
          </p:nvPr>
        </p:nvSpPr>
        <p:spPr/>
        <p:txBody>
          <a:bodyPr/>
          <a:lstStyle/>
          <a:p>
            <a:pPr>
              <a:defRPr/>
            </a:pPr>
            <a:fld id="{F4058BF3-13A0-4AEF-9116-D1A6F0F542D6}" type="slidenum">
              <a:rPr lang="es-ES_tradnl" smtClean="0"/>
              <a:pPr>
                <a:defRPr/>
              </a:pPr>
              <a:t>56</a:t>
            </a:fld>
            <a:r>
              <a:rPr lang="es-ES_tradnl" dirty="0" smtClean="0"/>
              <a:t> </a:t>
            </a:r>
            <a:endParaRPr lang="es-ES_tradnl" dirty="0"/>
          </a:p>
        </p:txBody>
      </p:sp>
      <p:sp>
        <p:nvSpPr>
          <p:cNvPr id="11" name="10 CuadroTexto"/>
          <p:cNvSpPr txBox="1"/>
          <p:nvPr/>
        </p:nvSpPr>
        <p:spPr>
          <a:xfrm>
            <a:off x="571472" y="1700808"/>
            <a:ext cx="8176992" cy="4162660"/>
          </a:xfrm>
          <a:prstGeom prst="rect">
            <a:avLst/>
          </a:prstGeom>
          <a:noFill/>
          <a:ln>
            <a:noFill/>
          </a:ln>
        </p:spPr>
        <p:txBody>
          <a:bodyPr wrap="square" lIns="91420" tIns="45711" rIns="91420" bIns="45711" rtlCol="0">
            <a:spAutoFit/>
          </a:bodyPr>
          <a:lstStyle/>
          <a:p>
            <a:pPr marL="285690" indent="-285690" defTabSz="914012" fontAlgn="auto">
              <a:lnSpc>
                <a:spcPct val="150000"/>
              </a:lnSpc>
              <a:spcBef>
                <a:spcPts val="600"/>
              </a:spcBef>
              <a:spcAft>
                <a:spcPts val="600"/>
              </a:spcAft>
              <a:buClr>
                <a:srgbClr val="FF0000"/>
              </a:buClr>
              <a:buFont typeface="Wingdings" pitchFamily="2" charset="2"/>
              <a:buChar char="ü"/>
            </a:pPr>
            <a:r>
              <a:rPr lang="es-ES" sz="1800" b="1" dirty="0" smtClean="0">
                <a:solidFill>
                  <a:srgbClr val="C7E0FB">
                    <a:lumMod val="25000"/>
                  </a:srgbClr>
                </a:solidFill>
                <a:latin typeface="Arial"/>
                <a:cs typeface="+mn-cs"/>
              </a:rPr>
              <a:t>Encuentro Bilateral con el Ministro </a:t>
            </a:r>
            <a:r>
              <a:rPr lang="es-ES" sz="1800" b="1" dirty="0">
                <a:solidFill>
                  <a:srgbClr val="C7E0FB">
                    <a:lumMod val="25000"/>
                  </a:srgbClr>
                </a:solidFill>
                <a:latin typeface="Arial"/>
                <a:cs typeface="+mn-cs"/>
              </a:rPr>
              <a:t>de </a:t>
            </a:r>
            <a:r>
              <a:rPr lang="es-ES" sz="1800" b="1" dirty="0" smtClean="0">
                <a:solidFill>
                  <a:srgbClr val="C7E0FB">
                    <a:lumMod val="25000"/>
                  </a:srgbClr>
                </a:solidFill>
                <a:latin typeface="Arial"/>
                <a:cs typeface="+mn-cs"/>
              </a:rPr>
              <a:t>Comercio</a:t>
            </a:r>
            <a:r>
              <a:rPr lang="es-ES" sz="1800" b="1" dirty="0">
                <a:solidFill>
                  <a:srgbClr val="C7E0FB">
                    <a:lumMod val="25000"/>
                  </a:srgbClr>
                </a:solidFill>
                <a:latin typeface="Arial"/>
                <a:cs typeface="+mn-cs"/>
              </a:rPr>
              <a:t>, Sr. </a:t>
            </a:r>
            <a:r>
              <a:rPr lang="es-ES" sz="1800" b="1" dirty="0" smtClean="0">
                <a:solidFill>
                  <a:srgbClr val="C7E0FB">
                    <a:lumMod val="25000"/>
                  </a:srgbClr>
                </a:solidFill>
                <a:latin typeface="Arial"/>
                <a:cs typeface="+mn-cs"/>
              </a:rPr>
              <a:t>Kim </a:t>
            </a:r>
            <a:r>
              <a:rPr lang="es-ES" sz="1800" b="1" dirty="0" err="1" smtClean="0">
                <a:solidFill>
                  <a:srgbClr val="C7E0FB">
                    <a:lumMod val="25000"/>
                  </a:srgbClr>
                </a:solidFill>
                <a:latin typeface="Arial"/>
                <a:cs typeface="+mn-cs"/>
              </a:rPr>
              <a:t>Jong-Hoon</a:t>
            </a:r>
            <a:endParaRPr lang="es-ES" sz="1800" b="1" dirty="0" smtClean="0">
              <a:solidFill>
                <a:srgbClr val="C7E0FB">
                  <a:lumMod val="25000"/>
                </a:srgbClr>
              </a:solidFill>
              <a:latin typeface="Arial"/>
              <a:cs typeface="+mn-cs"/>
            </a:endParaRPr>
          </a:p>
          <a:p>
            <a:pPr marL="742698" lvl="1" indent="-285690" defTabSz="914012" fontAlgn="auto">
              <a:lnSpc>
                <a:spcPct val="150000"/>
              </a:lnSpc>
              <a:spcBef>
                <a:spcPts val="600"/>
              </a:spcBef>
              <a:spcAft>
                <a:spcPts val="600"/>
              </a:spcAft>
              <a:buClr>
                <a:srgbClr val="FF0000"/>
              </a:buClr>
              <a:buFont typeface="Wingdings" pitchFamily="2" charset="2"/>
              <a:buChar char="ü"/>
            </a:pPr>
            <a:r>
              <a:rPr lang="es-ES" sz="1800" dirty="0" smtClean="0">
                <a:solidFill>
                  <a:srgbClr val="C7E0FB">
                    <a:lumMod val="25000"/>
                  </a:srgbClr>
                </a:solidFill>
                <a:latin typeface="Arial"/>
                <a:cs typeface="+mn-cs"/>
              </a:rPr>
              <a:t>Impulso a las negociaciones comerciales</a:t>
            </a:r>
          </a:p>
          <a:p>
            <a:pPr marL="742698" lvl="1" indent="-285690" defTabSz="914012" fontAlgn="auto">
              <a:lnSpc>
                <a:spcPct val="150000"/>
              </a:lnSpc>
              <a:spcBef>
                <a:spcPts val="600"/>
              </a:spcBef>
              <a:spcAft>
                <a:spcPts val="600"/>
              </a:spcAft>
              <a:buClr>
                <a:srgbClr val="FF0000"/>
              </a:buClr>
              <a:buFont typeface="Wingdings" pitchFamily="2" charset="2"/>
              <a:buChar char="ü"/>
            </a:pPr>
            <a:r>
              <a:rPr lang="es-ES" sz="1800" dirty="0">
                <a:solidFill>
                  <a:srgbClr val="C7E0FB">
                    <a:lumMod val="25000"/>
                  </a:srgbClr>
                </a:solidFill>
                <a:latin typeface="Arial"/>
                <a:cs typeface="+mn-cs"/>
              </a:rPr>
              <a:t>Ingreso a </a:t>
            </a:r>
            <a:r>
              <a:rPr lang="es-ES" sz="1800" dirty="0" smtClean="0">
                <a:solidFill>
                  <a:srgbClr val="C7E0FB">
                    <a:lumMod val="25000"/>
                  </a:srgbClr>
                </a:solidFill>
                <a:latin typeface="Arial"/>
                <a:cs typeface="+mn-cs"/>
              </a:rPr>
              <a:t>APEC</a:t>
            </a:r>
          </a:p>
          <a:p>
            <a:pPr marL="285690" indent="-285690" defTabSz="914012" fontAlgn="auto">
              <a:lnSpc>
                <a:spcPct val="150000"/>
              </a:lnSpc>
              <a:spcBef>
                <a:spcPts val="600"/>
              </a:spcBef>
              <a:spcAft>
                <a:spcPts val="600"/>
              </a:spcAft>
              <a:buClr>
                <a:srgbClr val="FF0000"/>
              </a:buClr>
              <a:buFont typeface="Wingdings" pitchFamily="2" charset="2"/>
              <a:buChar char="ü"/>
            </a:pPr>
            <a:endParaRPr lang="es-CO" sz="1800" dirty="0" smtClean="0">
              <a:solidFill>
                <a:srgbClr val="C7E0FB">
                  <a:lumMod val="25000"/>
                </a:srgbClr>
              </a:solidFill>
              <a:latin typeface="Arial"/>
              <a:cs typeface="+mn-cs"/>
            </a:endParaRPr>
          </a:p>
          <a:p>
            <a:pPr marL="285690" indent="-285690" defTabSz="914012" fontAlgn="auto">
              <a:lnSpc>
                <a:spcPct val="150000"/>
              </a:lnSpc>
              <a:spcBef>
                <a:spcPts val="600"/>
              </a:spcBef>
              <a:spcAft>
                <a:spcPts val="600"/>
              </a:spcAft>
              <a:buClr>
                <a:srgbClr val="FF0000"/>
              </a:buClr>
              <a:buFont typeface="Wingdings" pitchFamily="2" charset="2"/>
              <a:buChar char="ü"/>
            </a:pPr>
            <a:r>
              <a:rPr lang="es-ES" sz="1800" b="1" dirty="0">
                <a:solidFill>
                  <a:srgbClr val="C7E0FB">
                    <a:lumMod val="25000"/>
                  </a:srgbClr>
                </a:solidFill>
                <a:latin typeface="Arial"/>
                <a:cs typeface="+mn-cs"/>
              </a:rPr>
              <a:t>Encuentro Bilateral con el Ministro de </a:t>
            </a:r>
            <a:r>
              <a:rPr lang="es-ES" sz="1800" b="1" dirty="0" smtClean="0">
                <a:solidFill>
                  <a:srgbClr val="C7E0FB">
                    <a:lumMod val="25000"/>
                  </a:srgbClr>
                </a:solidFill>
                <a:latin typeface="Arial"/>
                <a:cs typeface="+mn-cs"/>
              </a:rPr>
              <a:t>Economía del Conocimiento, Sr</a:t>
            </a:r>
            <a:r>
              <a:rPr lang="es-ES" sz="1800" b="1" dirty="0">
                <a:solidFill>
                  <a:srgbClr val="C7E0FB">
                    <a:lumMod val="25000"/>
                  </a:srgbClr>
                </a:solidFill>
                <a:latin typeface="Arial"/>
                <a:cs typeface="+mn-cs"/>
              </a:rPr>
              <a:t>. </a:t>
            </a:r>
            <a:r>
              <a:rPr lang="es-ES" sz="1800" b="1" dirty="0" err="1" smtClean="0">
                <a:solidFill>
                  <a:srgbClr val="C7E0FB">
                    <a:lumMod val="25000"/>
                  </a:srgbClr>
                </a:solidFill>
                <a:latin typeface="Arial"/>
                <a:cs typeface="+mn-cs"/>
              </a:rPr>
              <a:t>Choi</a:t>
            </a:r>
            <a:r>
              <a:rPr lang="es-ES" sz="1800" b="1" dirty="0" smtClean="0">
                <a:solidFill>
                  <a:srgbClr val="C7E0FB">
                    <a:lumMod val="25000"/>
                  </a:srgbClr>
                </a:solidFill>
                <a:latin typeface="Arial"/>
                <a:cs typeface="+mn-cs"/>
              </a:rPr>
              <a:t> </a:t>
            </a:r>
            <a:r>
              <a:rPr lang="es-ES" sz="1800" b="1" dirty="0" err="1" smtClean="0">
                <a:solidFill>
                  <a:srgbClr val="C7E0FB">
                    <a:lumMod val="25000"/>
                  </a:srgbClr>
                </a:solidFill>
                <a:latin typeface="Arial"/>
                <a:cs typeface="+mn-cs"/>
              </a:rPr>
              <a:t>Joong</a:t>
            </a:r>
            <a:r>
              <a:rPr lang="es-ES" sz="1800" b="1" dirty="0" smtClean="0">
                <a:solidFill>
                  <a:srgbClr val="C7E0FB">
                    <a:lumMod val="25000"/>
                  </a:srgbClr>
                </a:solidFill>
                <a:latin typeface="Arial"/>
                <a:cs typeface="+mn-cs"/>
              </a:rPr>
              <a:t> - </a:t>
            </a:r>
            <a:r>
              <a:rPr lang="es-ES" sz="1800" b="1" dirty="0" err="1" smtClean="0">
                <a:solidFill>
                  <a:srgbClr val="C7E0FB">
                    <a:lumMod val="25000"/>
                  </a:srgbClr>
                </a:solidFill>
                <a:latin typeface="Arial"/>
                <a:cs typeface="+mn-cs"/>
              </a:rPr>
              <a:t>Kyung</a:t>
            </a:r>
            <a:r>
              <a:rPr lang="es-ES" sz="1800" b="1" dirty="0" smtClean="0">
                <a:solidFill>
                  <a:srgbClr val="C7E0FB">
                    <a:lumMod val="25000"/>
                  </a:srgbClr>
                </a:solidFill>
                <a:latin typeface="Arial"/>
                <a:cs typeface="+mn-cs"/>
              </a:rPr>
              <a:t> </a:t>
            </a:r>
            <a:endParaRPr lang="es-ES" sz="1800" b="1" dirty="0">
              <a:solidFill>
                <a:srgbClr val="C7E0FB">
                  <a:lumMod val="25000"/>
                </a:srgbClr>
              </a:solidFill>
              <a:latin typeface="Arial"/>
              <a:cs typeface="+mn-cs"/>
            </a:endParaRPr>
          </a:p>
          <a:p>
            <a:pPr marL="742698" lvl="1" indent="-285690" defTabSz="914012" fontAlgn="auto">
              <a:lnSpc>
                <a:spcPct val="150000"/>
              </a:lnSpc>
              <a:spcBef>
                <a:spcPts val="600"/>
              </a:spcBef>
              <a:spcAft>
                <a:spcPts val="600"/>
              </a:spcAft>
              <a:buClr>
                <a:srgbClr val="FF0000"/>
              </a:buClr>
              <a:buFont typeface="Wingdings" pitchFamily="2" charset="2"/>
              <a:buChar char="ü"/>
            </a:pPr>
            <a:r>
              <a:rPr lang="es-ES" sz="1800" dirty="0" smtClean="0">
                <a:solidFill>
                  <a:srgbClr val="C7E0FB">
                    <a:lumMod val="25000"/>
                  </a:srgbClr>
                </a:solidFill>
                <a:latin typeface="Arial"/>
                <a:cs typeface="+mn-cs"/>
              </a:rPr>
              <a:t>Presentación de Acuerdo Marco de Cooperación Económica (Implementación del Plan Nacional de Desarrollo 2010-2014)</a:t>
            </a:r>
          </a:p>
        </p:txBody>
      </p:sp>
      <p:sp>
        <p:nvSpPr>
          <p:cNvPr id="9" name="8 CuadroTexto"/>
          <p:cNvSpPr txBox="1"/>
          <p:nvPr/>
        </p:nvSpPr>
        <p:spPr>
          <a:xfrm>
            <a:off x="571472" y="910446"/>
            <a:ext cx="7747794" cy="507813"/>
          </a:xfrm>
          <a:prstGeom prst="rect">
            <a:avLst/>
          </a:prstGeom>
          <a:noFill/>
          <a:ln>
            <a:noFill/>
          </a:ln>
        </p:spPr>
        <p:txBody>
          <a:bodyPr wrap="square" lIns="91420" tIns="45711" rIns="91420" bIns="45711" rtlCol="0">
            <a:spAutoFit/>
          </a:bodyPr>
          <a:lstStyle/>
          <a:p>
            <a:pPr defTabSz="914012" fontAlgn="auto">
              <a:lnSpc>
                <a:spcPct val="150000"/>
              </a:lnSpc>
              <a:spcBef>
                <a:spcPts val="0"/>
              </a:spcBef>
              <a:spcAft>
                <a:spcPts val="0"/>
              </a:spcAft>
            </a:pPr>
            <a:r>
              <a:rPr lang="es-ES" sz="1800" b="1" dirty="0" smtClean="0">
                <a:solidFill>
                  <a:srgbClr val="002960"/>
                </a:solidFill>
                <a:latin typeface="Arial"/>
                <a:cs typeface="+mn-cs"/>
              </a:rPr>
              <a:t>VISITAS DE </a:t>
            </a:r>
            <a:r>
              <a:rPr lang="es-ES" sz="1800" b="1" dirty="0">
                <a:solidFill>
                  <a:srgbClr val="002960"/>
                </a:solidFill>
                <a:latin typeface="Arial"/>
                <a:cs typeface="+mn-cs"/>
              </a:rPr>
              <a:t>ALTO </a:t>
            </a:r>
            <a:r>
              <a:rPr lang="es-ES" sz="1800" b="1" dirty="0" smtClean="0">
                <a:solidFill>
                  <a:srgbClr val="002960"/>
                </a:solidFill>
                <a:latin typeface="Arial"/>
                <a:cs typeface="+mn-cs"/>
              </a:rPr>
              <a:t>NIVEL A COREA</a:t>
            </a:r>
            <a:endParaRPr lang="es-ES" sz="1800" b="1" dirty="0">
              <a:solidFill>
                <a:srgbClr val="002960"/>
              </a:solidFill>
              <a:latin typeface="Arial"/>
              <a:cs typeface="+mn-cs"/>
            </a:endParaRPr>
          </a:p>
        </p:txBody>
      </p:sp>
      <p:sp>
        <p:nvSpPr>
          <p:cNvPr id="7" name="115 CuadroTexto"/>
          <p:cNvSpPr txBox="1"/>
          <p:nvPr/>
        </p:nvSpPr>
        <p:spPr>
          <a:xfrm>
            <a:off x="827584" y="188641"/>
            <a:ext cx="7286676" cy="399934"/>
          </a:xfrm>
          <a:prstGeom prst="rect">
            <a:avLst/>
          </a:prstGeom>
          <a:solidFill>
            <a:schemeClr val="accent1">
              <a:lumMod val="90000"/>
            </a:schemeClr>
          </a:solidFill>
        </p:spPr>
        <p:txBody>
          <a:bodyPr wrap="square" lIns="91266" tIns="45633" rIns="91266" bIns="45633" rtlCol="0">
            <a:spAutoFit/>
          </a:bodyPr>
          <a:lstStyle/>
          <a:p>
            <a:pPr algn="ctr" defTabSz="914012" fontAlgn="auto">
              <a:spcBef>
                <a:spcPts val="0"/>
              </a:spcBef>
              <a:spcAft>
                <a:spcPts val="0"/>
              </a:spcAft>
            </a:pPr>
            <a:r>
              <a:rPr lang="es-ES" sz="2000" b="1" dirty="0" smtClean="0">
                <a:solidFill>
                  <a:srgbClr val="002960"/>
                </a:solidFill>
                <a:latin typeface="Arial"/>
                <a:cs typeface="+mn-cs"/>
              </a:rPr>
              <a:t>1. Estrechando lazos comerciales en ASIA</a:t>
            </a:r>
            <a:endParaRPr lang="es-ES" sz="2000" b="1" dirty="0">
              <a:solidFill>
                <a:srgbClr val="002960"/>
              </a:solidFill>
              <a:latin typeface="Arial"/>
              <a:cs typeface="+mn-cs"/>
            </a:endParaRPr>
          </a:p>
        </p:txBody>
      </p:sp>
    </p:spTree>
    <p:extLst>
      <p:ext uri="{BB962C8B-B14F-4D97-AF65-F5344CB8AC3E}">
        <p14:creationId xmlns:p14="http://schemas.microsoft.com/office/powerpoint/2010/main" xmlns="" val="28677052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327"/>
          <p:cNvPicPr>
            <a:picLocks noChangeAspect="1" noChangeArrowheads="1"/>
          </p:cNvPicPr>
          <p:nvPr/>
        </p:nvPicPr>
        <p:blipFill>
          <a:blip r:embed="rId3" cstate="print"/>
          <a:srcRect/>
          <a:stretch>
            <a:fillRect/>
          </a:stretch>
        </p:blipFill>
        <p:spPr bwMode="auto">
          <a:xfrm>
            <a:off x="8345436" y="17"/>
            <a:ext cx="798581" cy="910429"/>
          </a:xfrm>
          <a:prstGeom prst="rect">
            <a:avLst/>
          </a:prstGeom>
          <a:noFill/>
          <a:ln w="9525">
            <a:noFill/>
            <a:miter lim="800000"/>
            <a:headEnd/>
            <a:tailEnd/>
          </a:ln>
        </p:spPr>
      </p:pic>
      <p:sp>
        <p:nvSpPr>
          <p:cNvPr id="116" name="115 CuadroTexto"/>
          <p:cNvSpPr txBox="1"/>
          <p:nvPr/>
        </p:nvSpPr>
        <p:spPr>
          <a:xfrm>
            <a:off x="827584" y="188641"/>
            <a:ext cx="7286676" cy="399934"/>
          </a:xfrm>
          <a:prstGeom prst="rect">
            <a:avLst/>
          </a:prstGeom>
          <a:solidFill>
            <a:schemeClr val="accent1">
              <a:lumMod val="90000"/>
            </a:schemeClr>
          </a:solidFill>
        </p:spPr>
        <p:txBody>
          <a:bodyPr wrap="square" lIns="91266" tIns="45633" rIns="91266" bIns="45633" rtlCol="0">
            <a:spAutoFit/>
          </a:bodyPr>
          <a:lstStyle/>
          <a:p>
            <a:pPr algn="ctr" defTabSz="914012" fontAlgn="auto">
              <a:spcBef>
                <a:spcPts val="0"/>
              </a:spcBef>
              <a:spcAft>
                <a:spcPts val="0"/>
              </a:spcAft>
            </a:pPr>
            <a:r>
              <a:rPr lang="es-ES" sz="2000" b="1" dirty="0" smtClean="0">
                <a:solidFill>
                  <a:srgbClr val="002960"/>
                </a:solidFill>
                <a:latin typeface="Arial"/>
                <a:cs typeface="+mn-cs"/>
              </a:rPr>
              <a:t>2. Promocionando la IED de Asia en Colombia</a:t>
            </a:r>
            <a:endParaRPr lang="es-ES" sz="2000" b="1" dirty="0">
              <a:solidFill>
                <a:srgbClr val="002960"/>
              </a:solidFill>
              <a:latin typeface="Arial"/>
              <a:cs typeface="+mn-cs"/>
            </a:endParaRPr>
          </a:p>
        </p:txBody>
      </p:sp>
      <p:sp>
        <p:nvSpPr>
          <p:cNvPr id="11" name="10 CuadroTexto"/>
          <p:cNvSpPr txBox="1"/>
          <p:nvPr/>
        </p:nvSpPr>
        <p:spPr>
          <a:xfrm>
            <a:off x="571472" y="1214423"/>
            <a:ext cx="7747794" cy="5401460"/>
          </a:xfrm>
          <a:prstGeom prst="rect">
            <a:avLst/>
          </a:prstGeom>
          <a:noFill/>
          <a:ln>
            <a:noFill/>
          </a:ln>
        </p:spPr>
        <p:txBody>
          <a:bodyPr wrap="square" lIns="91420" tIns="45711" rIns="91420" bIns="45711" rtlCol="0">
            <a:spAutoFit/>
          </a:bodyPr>
          <a:lstStyle/>
          <a:p>
            <a:pPr defTabSz="914012" fontAlgn="auto">
              <a:lnSpc>
                <a:spcPct val="150000"/>
              </a:lnSpc>
              <a:spcBef>
                <a:spcPts val="0"/>
              </a:spcBef>
              <a:spcAft>
                <a:spcPts val="0"/>
              </a:spcAft>
            </a:pPr>
            <a:r>
              <a:rPr lang="es-ES" sz="1800" b="1" dirty="0" smtClean="0">
                <a:solidFill>
                  <a:srgbClr val="002960"/>
                </a:solidFill>
                <a:latin typeface="Arial"/>
                <a:cs typeface="+mn-cs"/>
              </a:rPr>
              <a:t>Acuerdos de Promoción y Protección de Inversiones </a:t>
            </a:r>
          </a:p>
          <a:p>
            <a:pPr marL="285690" indent="-285690" defTabSz="914012" fontAlgn="auto">
              <a:lnSpc>
                <a:spcPct val="150000"/>
              </a:lnSpc>
              <a:spcBef>
                <a:spcPts val="600"/>
              </a:spcBef>
              <a:spcAft>
                <a:spcPts val="600"/>
              </a:spcAft>
              <a:buClr>
                <a:srgbClr val="FF0000"/>
              </a:buClr>
            </a:pPr>
            <a:r>
              <a:rPr lang="es-ES" sz="1800" dirty="0" smtClean="0">
                <a:solidFill>
                  <a:srgbClr val="C7E0FB">
                    <a:lumMod val="25000"/>
                  </a:srgbClr>
                </a:solidFill>
                <a:latin typeface="Arial"/>
                <a:cs typeface="+mn-cs"/>
              </a:rPr>
              <a:t>Objetivos.</a:t>
            </a:r>
          </a:p>
          <a:p>
            <a:pPr marL="742698" lvl="1" indent="-285690" defTabSz="914012" fontAlgn="auto">
              <a:lnSpc>
                <a:spcPct val="150000"/>
              </a:lnSpc>
              <a:spcBef>
                <a:spcPts val="600"/>
              </a:spcBef>
              <a:spcAft>
                <a:spcPts val="600"/>
              </a:spcAft>
              <a:buClr>
                <a:srgbClr val="FF0000"/>
              </a:buClr>
              <a:buFont typeface="Wingdings" pitchFamily="2" charset="2"/>
              <a:buChar char="ü"/>
            </a:pPr>
            <a:r>
              <a:rPr lang="es-ES" sz="1800" dirty="0" smtClean="0">
                <a:solidFill>
                  <a:srgbClr val="C7E0FB">
                    <a:lumMod val="25000"/>
                  </a:srgbClr>
                </a:solidFill>
                <a:latin typeface="Arial"/>
                <a:cs typeface="+mn-cs"/>
              </a:rPr>
              <a:t>Herramienta para atracción de inversiones.</a:t>
            </a:r>
          </a:p>
          <a:p>
            <a:pPr marL="742698" lvl="1" indent="-285690" defTabSz="914012" fontAlgn="auto">
              <a:lnSpc>
                <a:spcPct val="150000"/>
              </a:lnSpc>
              <a:spcBef>
                <a:spcPts val="600"/>
              </a:spcBef>
              <a:spcAft>
                <a:spcPts val="600"/>
              </a:spcAft>
              <a:buClr>
                <a:srgbClr val="FF0000"/>
              </a:buClr>
              <a:buFont typeface="Wingdings" pitchFamily="2" charset="2"/>
              <a:buChar char="ü"/>
            </a:pPr>
            <a:r>
              <a:rPr lang="es-ES" sz="1800" dirty="0" smtClean="0">
                <a:solidFill>
                  <a:srgbClr val="C7E0FB">
                    <a:lumMod val="25000"/>
                  </a:srgbClr>
                </a:solidFill>
                <a:latin typeface="Arial"/>
                <a:cs typeface="+mn-cs"/>
              </a:rPr>
              <a:t>Crear condiciones favorables a los inversionistas.</a:t>
            </a:r>
          </a:p>
          <a:p>
            <a:pPr marL="742698" lvl="1" indent="-285690" defTabSz="914012" fontAlgn="auto">
              <a:lnSpc>
                <a:spcPct val="150000"/>
              </a:lnSpc>
              <a:spcBef>
                <a:spcPts val="600"/>
              </a:spcBef>
              <a:spcAft>
                <a:spcPts val="600"/>
              </a:spcAft>
              <a:buClr>
                <a:srgbClr val="FF0000"/>
              </a:buClr>
              <a:buFont typeface="Wingdings" pitchFamily="2" charset="2"/>
              <a:buChar char="ü"/>
            </a:pPr>
            <a:r>
              <a:rPr lang="es-ES" sz="1800" dirty="0" smtClean="0">
                <a:solidFill>
                  <a:srgbClr val="C7E0FB">
                    <a:lumMod val="25000"/>
                  </a:srgbClr>
                </a:solidFill>
                <a:latin typeface="Arial"/>
                <a:cs typeface="+mn-cs"/>
              </a:rPr>
              <a:t>Establecer marco jurídico justo y transparente.</a:t>
            </a:r>
          </a:p>
          <a:p>
            <a:pPr marL="285690" indent="-285690" defTabSz="914012" fontAlgn="auto">
              <a:lnSpc>
                <a:spcPct val="150000"/>
              </a:lnSpc>
              <a:spcBef>
                <a:spcPts val="600"/>
              </a:spcBef>
              <a:spcAft>
                <a:spcPts val="600"/>
              </a:spcAft>
              <a:buClr>
                <a:srgbClr val="FF0000"/>
              </a:buClr>
              <a:buFont typeface="Wingdings" pitchFamily="2" charset="2"/>
              <a:buChar char="ü"/>
            </a:pPr>
            <a:endParaRPr lang="es-ES" sz="1800" dirty="0" smtClean="0">
              <a:solidFill>
                <a:srgbClr val="C7E0FB">
                  <a:lumMod val="25000"/>
                </a:srgbClr>
              </a:solidFill>
              <a:latin typeface="Arial"/>
              <a:cs typeface="+mn-cs"/>
            </a:endParaRPr>
          </a:p>
          <a:p>
            <a:pPr marL="285690" indent="-285690" defTabSz="914012" fontAlgn="auto">
              <a:lnSpc>
                <a:spcPct val="150000"/>
              </a:lnSpc>
              <a:spcBef>
                <a:spcPts val="600"/>
              </a:spcBef>
              <a:spcAft>
                <a:spcPts val="600"/>
              </a:spcAft>
              <a:buClr>
                <a:srgbClr val="FF0000"/>
              </a:buClr>
              <a:buFont typeface="Wingdings" pitchFamily="2" charset="2"/>
              <a:buChar char="Ø"/>
            </a:pPr>
            <a:r>
              <a:rPr lang="es-ES" sz="1800" b="1" dirty="0" smtClean="0">
                <a:solidFill>
                  <a:srgbClr val="C7E0FB">
                    <a:lumMod val="25000"/>
                  </a:srgbClr>
                </a:solidFill>
                <a:latin typeface="Arial"/>
                <a:cs typeface="+mn-cs"/>
              </a:rPr>
              <a:t>En la Corte Constitucional:</a:t>
            </a:r>
            <a:r>
              <a:rPr lang="es-ES" sz="1800" dirty="0" smtClean="0">
                <a:solidFill>
                  <a:srgbClr val="C7E0FB">
                    <a:lumMod val="25000"/>
                  </a:srgbClr>
                </a:solidFill>
                <a:latin typeface="Arial"/>
                <a:cs typeface="+mn-cs"/>
              </a:rPr>
              <a:t>		China, India</a:t>
            </a:r>
          </a:p>
          <a:p>
            <a:pPr marL="285690" indent="-285690" defTabSz="914012" fontAlgn="auto">
              <a:lnSpc>
                <a:spcPct val="150000"/>
              </a:lnSpc>
              <a:spcBef>
                <a:spcPts val="600"/>
              </a:spcBef>
              <a:spcAft>
                <a:spcPts val="600"/>
              </a:spcAft>
              <a:buClr>
                <a:srgbClr val="FF0000"/>
              </a:buClr>
              <a:buFont typeface="Wingdings" pitchFamily="2" charset="2"/>
              <a:buChar char="Ø"/>
            </a:pPr>
            <a:r>
              <a:rPr lang="es-ES" sz="1800" b="1" dirty="0" smtClean="0">
                <a:solidFill>
                  <a:srgbClr val="C7E0FB">
                    <a:lumMod val="25000"/>
                  </a:srgbClr>
                </a:solidFill>
                <a:latin typeface="Arial"/>
                <a:cs typeface="+mn-cs"/>
              </a:rPr>
              <a:t>Firmado</a:t>
            </a:r>
            <a:r>
              <a:rPr lang="es-ES" sz="1800" dirty="0" smtClean="0">
                <a:solidFill>
                  <a:srgbClr val="C7E0FB">
                    <a:lumMod val="25000"/>
                  </a:srgbClr>
                </a:solidFill>
                <a:latin typeface="Arial"/>
                <a:cs typeface="+mn-cs"/>
              </a:rPr>
              <a:t>:				Corea</a:t>
            </a:r>
          </a:p>
          <a:p>
            <a:pPr marL="285690" indent="-285690" defTabSz="914012" fontAlgn="auto">
              <a:lnSpc>
                <a:spcPct val="150000"/>
              </a:lnSpc>
              <a:spcBef>
                <a:spcPts val="600"/>
              </a:spcBef>
              <a:spcAft>
                <a:spcPts val="600"/>
              </a:spcAft>
              <a:buClr>
                <a:srgbClr val="FF0000"/>
              </a:buClr>
              <a:buFont typeface="Wingdings" pitchFamily="2" charset="2"/>
              <a:buChar char="Ø"/>
            </a:pPr>
            <a:r>
              <a:rPr lang="es-ES" sz="1800" dirty="0" smtClean="0">
                <a:solidFill>
                  <a:srgbClr val="C7E0FB">
                    <a:lumMod val="25000"/>
                  </a:srgbClr>
                </a:solidFill>
                <a:latin typeface="Arial"/>
                <a:cs typeface="+mn-cs"/>
              </a:rPr>
              <a:t>		 											Japón</a:t>
            </a:r>
          </a:p>
        </p:txBody>
      </p:sp>
      <p:pic>
        <p:nvPicPr>
          <p:cNvPr id="17" name="Picture 20" descr="China"/>
          <p:cNvPicPr>
            <a:picLocks noChangeAspect="1" noChangeArrowheads="1"/>
          </p:cNvPicPr>
          <p:nvPr/>
        </p:nvPicPr>
        <p:blipFill>
          <a:blip r:embed="rId4" cstate="print"/>
          <a:srcRect/>
          <a:stretch>
            <a:fillRect/>
          </a:stretch>
        </p:blipFill>
        <p:spPr bwMode="auto">
          <a:xfrm>
            <a:off x="6500828" y="4429132"/>
            <a:ext cx="804534" cy="736596"/>
          </a:xfrm>
          <a:prstGeom prst="rect">
            <a:avLst/>
          </a:prstGeom>
          <a:noFill/>
          <a:ln w="9525" algn="ctr">
            <a:noFill/>
            <a:miter lim="800000"/>
            <a:headEnd/>
            <a:tailEnd/>
          </a:ln>
        </p:spPr>
      </p:pic>
      <p:pic>
        <p:nvPicPr>
          <p:cNvPr id="18" name="Picture 24" descr="Indien"/>
          <p:cNvPicPr>
            <a:picLocks noChangeAspect="1" noChangeArrowheads="1"/>
          </p:cNvPicPr>
          <p:nvPr/>
        </p:nvPicPr>
        <p:blipFill>
          <a:blip r:embed="rId5" cstate="print"/>
          <a:srcRect/>
          <a:stretch>
            <a:fillRect/>
          </a:stretch>
        </p:blipFill>
        <p:spPr bwMode="auto">
          <a:xfrm>
            <a:off x="7429520" y="4357694"/>
            <a:ext cx="804534" cy="736596"/>
          </a:xfrm>
          <a:prstGeom prst="rect">
            <a:avLst/>
          </a:prstGeom>
          <a:noFill/>
          <a:ln w="9525" algn="ctr">
            <a:noFill/>
            <a:miter lim="800000"/>
            <a:headEnd/>
            <a:tailEnd/>
          </a:ln>
        </p:spPr>
      </p:pic>
      <p:pic>
        <p:nvPicPr>
          <p:cNvPr id="19" name="Picture 34" descr="Japan"/>
          <p:cNvPicPr>
            <a:picLocks noChangeAspect="1" noChangeArrowheads="1"/>
          </p:cNvPicPr>
          <p:nvPr/>
        </p:nvPicPr>
        <p:blipFill>
          <a:blip r:embed="rId6" cstate="print"/>
          <a:srcRect/>
          <a:stretch>
            <a:fillRect/>
          </a:stretch>
        </p:blipFill>
        <p:spPr bwMode="auto">
          <a:xfrm>
            <a:off x="6429390" y="5841628"/>
            <a:ext cx="804534" cy="736596"/>
          </a:xfrm>
          <a:prstGeom prst="rect">
            <a:avLst/>
          </a:prstGeom>
          <a:noFill/>
          <a:ln w="9525" algn="ctr">
            <a:noFill/>
            <a:miter lim="800000"/>
            <a:headEnd/>
            <a:tailEnd/>
          </a:ln>
        </p:spPr>
      </p:pic>
      <p:pic>
        <p:nvPicPr>
          <p:cNvPr id="20" name="Picture 17" descr="Süd-Korea"/>
          <p:cNvPicPr>
            <a:picLocks noChangeAspect="1" noChangeArrowheads="1"/>
          </p:cNvPicPr>
          <p:nvPr/>
        </p:nvPicPr>
        <p:blipFill>
          <a:blip r:embed="rId7" cstate="print"/>
          <a:srcRect/>
          <a:stretch>
            <a:fillRect/>
          </a:stretch>
        </p:blipFill>
        <p:spPr bwMode="auto">
          <a:xfrm>
            <a:off x="5857884" y="5072074"/>
            <a:ext cx="804534" cy="736596"/>
          </a:xfrm>
          <a:prstGeom prst="rect">
            <a:avLst/>
          </a:prstGeom>
          <a:noFill/>
          <a:ln w="9525" algn="ctr">
            <a:noFill/>
            <a:miter lim="800000"/>
            <a:headEnd/>
            <a:tailEnd/>
          </a:ln>
        </p:spPr>
      </p:pic>
      <p:sp>
        <p:nvSpPr>
          <p:cNvPr id="21" name="20 Marcador de número de diapositiva"/>
          <p:cNvSpPr>
            <a:spLocks noGrp="1"/>
          </p:cNvSpPr>
          <p:nvPr>
            <p:ph type="sldNum" sz="quarter" idx="10"/>
          </p:nvPr>
        </p:nvSpPr>
        <p:spPr/>
        <p:txBody>
          <a:bodyPr/>
          <a:lstStyle/>
          <a:p>
            <a:pPr>
              <a:defRPr/>
            </a:pPr>
            <a:fld id="{F4058BF3-13A0-4AEF-9116-D1A6F0F542D6}" type="slidenum">
              <a:rPr lang="es-ES_tradnl" smtClean="0"/>
              <a:pPr>
                <a:defRPr/>
              </a:pPr>
              <a:t>57</a:t>
            </a:fld>
            <a:r>
              <a:rPr lang="es-ES_tradnl" smtClean="0"/>
              <a:t> </a:t>
            </a:r>
            <a:endParaRPr lang="es-ES_tradnl"/>
          </a:p>
        </p:txBody>
      </p:sp>
    </p:spTree>
    <p:extLst>
      <p:ext uri="{BB962C8B-B14F-4D97-AF65-F5344CB8AC3E}">
        <p14:creationId xmlns:p14="http://schemas.microsoft.com/office/powerpoint/2010/main" xmlns="" val="6412166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327"/>
          <p:cNvPicPr>
            <a:picLocks noChangeAspect="1" noChangeArrowheads="1"/>
          </p:cNvPicPr>
          <p:nvPr/>
        </p:nvPicPr>
        <p:blipFill>
          <a:blip r:embed="rId3" cstate="print"/>
          <a:srcRect/>
          <a:stretch>
            <a:fillRect/>
          </a:stretch>
        </p:blipFill>
        <p:spPr bwMode="auto">
          <a:xfrm>
            <a:off x="8345436" y="17"/>
            <a:ext cx="798581" cy="910429"/>
          </a:xfrm>
          <a:prstGeom prst="rect">
            <a:avLst/>
          </a:prstGeom>
          <a:noFill/>
          <a:ln w="9525">
            <a:noFill/>
            <a:miter lim="800000"/>
            <a:headEnd/>
            <a:tailEnd/>
          </a:ln>
        </p:spPr>
      </p:pic>
      <p:sp>
        <p:nvSpPr>
          <p:cNvPr id="8" name="7 Marcador de número de diapositiva"/>
          <p:cNvSpPr>
            <a:spLocks noGrp="1"/>
          </p:cNvSpPr>
          <p:nvPr>
            <p:ph type="sldNum" sz="quarter" idx="10"/>
          </p:nvPr>
        </p:nvSpPr>
        <p:spPr>
          <a:noFill/>
          <a:ln>
            <a:noFill/>
          </a:ln>
        </p:spPr>
        <p:txBody>
          <a:bodyPr/>
          <a:lstStyle/>
          <a:p>
            <a:pPr>
              <a:lnSpc>
                <a:spcPct val="150000"/>
              </a:lnSpc>
              <a:defRPr/>
            </a:pPr>
            <a:fld id="{F4058BF3-13A0-4AEF-9116-D1A6F0F542D6}" type="slidenum">
              <a:rPr lang="es-ES_tradnl" sz="800" smtClean="0"/>
              <a:pPr>
                <a:lnSpc>
                  <a:spcPct val="150000"/>
                </a:lnSpc>
                <a:defRPr/>
              </a:pPr>
              <a:t>58</a:t>
            </a:fld>
            <a:r>
              <a:rPr lang="es-ES_tradnl" sz="800" dirty="0" smtClean="0"/>
              <a:t> </a:t>
            </a:r>
            <a:endParaRPr lang="es-ES_tradnl" sz="800" dirty="0"/>
          </a:p>
        </p:txBody>
      </p:sp>
      <p:sp>
        <p:nvSpPr>
          <p:cNvPr id="10" name="9 CuadroTexto"/>
          <p:cNvSpPr txBox="1"/>
          <p:nvPr/>
        </p:nvSpPr>
        <p:spPr>
          <a:xfrm>
            <a:off x="539552" y="1412776"/>
            <a:ext cx="8140904" cy="1731225"/>
          </a:xfrm>
          <a:prstGeom prst="rect">
            <a:avLst/>
          </a:prstGeom>
          <a:noFill/>
          <a:ln cap="rnd" cmpd="dbl">
            <a:noFill/>
          </a:ln>
          <a:effectLst>
            <a:outerShdw blurRad="50800" dist="50800" dir="5400000" algn="ctr" rotWithShape="0">
              <a:schemeClr val="bg1"/>
            </a:outerShdw>
          </a:effectLst>
        </p:spPr>
        <p:txBody>
          <a:bodyPr wrap="square" lIns="91420" tIns="45711" rIns="91420" bIns="45711" rtlCol="0">
            <a:spAutoFit/>
          </a:bodyPr>
          <a:lstStyle/>
          <a:p>
            <a:pPr defTabSz="914012" fontAlgn="auto">
              <a:lnSpc>
                <a:spcPct val="150000"/>
              </a:lnSpc>
              <a:spcBef>
                <a:spcPts val="0"/>
              </a:spcBef>
              <a:spcAft>
                <a:spcPts val="0"/>
              </a:spcAft>
            </a:pPr>
            <a:r>
              <a:rPr lang="es-ES" sz="1800" b="1" dirty="0" smtClean="0">
                <a:solidFill>
                  <a:srgbClr val="002960"/>
                </a:solidFill>
                <a:latin typeface="Arial"/>
                <a:cs typeface="+mn-cs"/>
              </a:rPr>
              <a:t>Comunidad del Golfo: </a:t>
            </a:r>
          </a:p>
          <a:p>
            <a:pPr defTabSz="914012" fontAlgn="auto">
              <a:lnSpc>
                <a:spcPct val="150000"/>
              </a:lnSpc>
              <a:spcBef>
                <a:spcPts val="0"/>
              </a:spcBef>
              <a:spcAft>
                <a:spcPts val="0"/>
              </a:spcAft>
            </a:pPr>
            <a:endParaRPr lang="es-ES" sz="1800" b="1" dirty="0" smtClean="0">
              <a:solidFill>
                <a:srgbClr val="002960"/>
              </a:solidFill>
              <a:latin typeface="Arial"/>
              <a:cs typeface="+mn-cs"/>
            </a:endParaRPr>
          </a:p>
          <a:p>
            <a:pPr marL="285690" indent="-285690" defTabSz="914012" fontAlgn="auto">
              <a:lnSpc>
                <a:spcPct val="150000"/>
              </a:lnSpc>
              <a:spcBef>
                <a:spcPts val="0"/>
              </a:spcBef>
              <a:spcAft>
                <a:spcPts val="0"/>
              </a:spcAft>
              <a:buFont typeface="Arial" pitchFamily="34" charset="0"/>
              <a:buChar char="•"/>
            </a:pPr>
            <a:r>
              <a:rPr lang="es-ES" sz="1800" b="1" dirty="0" smtClean="0">
                <a:solidFill>
                  <a:srgbClr val="000000"/>
                </a:solidFill>
                <a:latin typeface="Arial"/>
                <a:cs typeface="+mn-cs"/>
              </a:rPr>
              <a:t>En proceso</a:t>
            </a:r>
            <a:r>
              <a:rPr lang="es-ES" sz="1800" dirty="0" smtClean="0">
                <a:solidFill>
                  <a:srgbClr val="000000"/>
                </a:solidFill>
                <a:latin typeface="Arial"/>
                <a:cs typeface="+mn-cs"/>
              </a:rPr>
              <a:t>: Kuwait y Emiratos Árabes   </a:t>
            </a:r>
          </a:p>
          <a:p>
            <a:pPr marL="285690" indent="-285690" defTabSz="914012" fontAlgn="auto">
              <a:lnSpc>
                <a:spcPct val="150000"/>
              </a:lnSpc>
              <a:spcBef>
                <a:spcPts val="0"/>
              </a:spcBef>
              <a:spcAft>
                <a:spcPts val="0"/>
              </a:spcAft>
              <a:buFont typeface="Arial" pitchFamily="34" charset="0"/>
              <a:buChar char="•"/>
            </a:pPr>
            <a:r>
              <a:rPr lang="es-ES" sz="1800" b="1" dirty="0" smtClean="0">
                <a:solidFill>
                  <a:srgbClr val="000000"/>
                </a:solidFill>
                <a:latin typeface="Arial"/>
                <a:cs typeface="+mn-cs"/>
              </a:rPr>
              <a:t>Interés</a:t>
            </a:r>
            <a:r>
              <a:rPr lang="es-ES" sz="1800" dirty="0" smtClean="0">
                <a:solidFill>
                  <a:srgbClr val="000000"/>
                </a:solidFill>
                <a:latin typeface="Arial"/>
                <a:cs typeface="+mn-cs"/>
              </a:rPr>
              <a:t>: Qatar  </a:t>
            </a:r>
          </a:p>
        </p:txBody>
      </p:sp>
      <p:grpSp>
        <p:nvGrpSpPr>
          <p:cNvPr id="9" name="Group 13"/>
          <p:cNvGrpSpPr>
            <a:grpSpLocks/>
          </p:cNvGrpSpPr>
          <p:nvPr/>
        </p:nvGrpSpPr>
        <p:grpSpPr bwMode="auto">
          <a:xfrm>
            <a:off x="785788" y="4143382"/>
            <a:ext cx="1344151" cy="1152129"/>
            <a:chOff x="4811" y="538"/>
            <a:chExt cx="725" cy="866"/>
          </a:xfrm>
        </p:grpSpPr>
        <p:sp>
          <p:nvSpPr>
            <p:cNvPr id="12" name="Freeform 14"/>
            <p:cNvSpPr>
              <a:spLocks/>
            </p:cNvSpPr>
            <p:nvPr/>
          </p:nvSpPr>
          <p:spPr bwMode="auto">
            <a:xfrm>
              <a:off x="4915" y="1097"/>
              <a:ext cx="621" cy="282"/>
            </a:xfrm>
            <a:custGeom>
              <a:avLst/>
              <a:gdLst>
                <a:gd name="T0" fmla="*/ 1790 w 1790"/>
                <a:gd name="T1" fmla="*/ 268 h 970"/>
                <a:gd name="T2" fmla="*/ 1716 w 1790"/>
                <a:gd name="T3" fmla="*/ 221 h 970"/>
                <a:gd name="T4" fmla="*/ 1375 w 1790"/>
                <a:gd name="T5" fmla="*/ 164 h 970"/>
                <a:gd name="T6" fmla="*/ 1412 w 1790"/>
                <a:gd name="T7" fmla="*/ 142 h 970"/>
                <a:gd name="T8" fmla="*/ 1445 w 1790"/>
                <a:gd name="T9" fmla="*/ 137 h 970"/>
                <a:gd name="T10" fmla="*/ 1635 w 1790"/>
                <a:gd name="T11" fmla="*/ 40 h 970"/>
                <a:gd name="T12" fmla="*/ 1353 w 1790"/>
                <a:gd name="T13" fmla="*/ 20 h 970"/>
                <a:gd name="T14" fmla="*/ 1162 w 1790"/>
                <a:gd name="T15" fmla="*/ 117 h 970"/>
                <a:gd name="T16" fmla="*/ 1227 w 1790"/>
                <a:gd name="T17" fmla="*/ 142 h 970"/>
                <a:gd name="T18" fmla="*/ 1205 w 1790"/>
                <a:gd name="T19" fmla="*/ 157 h 970"/>
                <a:gd name="T20" fmla="*/ 840 w 1790"/>
                <a:gd name="T21" fmla="*/ 174 h 970"/>
                <a:gd name="T22" fmla="*/ 720 w 1790"/>
                <a:gd name="T23" fmla="*/ 198 h 970"/>
                <a:gd name="T24" fmla="*/ 254 w 1790"/>
                <a:gd name="T25" fmla="*/ 505 h 970"/>
                <a:gd name="T26" fmla="*/ 405 w 1790"/>
                <a:gd name="T27" fmla="*/ 524 h 970"/>
                <a:gd name="T28" fmla="*/ 665 w 1790"/>
                <a:gd name="T29" fmla="*/ 352 h 970"/>
                <a:gd name="T30" fmla="*/ 725 w 1790"/>
                <a:gd name="T31" fmla="*/ 357 h 970"/>
                <a:gd name="T32" fmla="*/ 0 w 1790"/>
                <a:gd name="T33" fmla="*/ 859 h 970"/>
                <a:gd name="T34" fmla="*/ 203 w 1790"/>
                <a:gd name="T35" fmla="*/ 905 h 970"/>
                <a:gd name="T36" fmla="*/ 740 w 1790"/>
                <a:gd name="T37" fmla="*/ 523 h 970"/>
                <a:gd name="T38" fmla="*/ 798 w 1790"/>
                <a:gd name="T39" fmla="*/ 530 h 970"/>
                <a:gd name="T40" fmla="*/ 252 w 1790"/>
                <a:gd name="T41" fmla="*/ 915 h 970"/>
                <a:gd name="T42" fmla="*/ 488 w 1790"/>
                <a:gd name="T43" fmla="*/ 970 h 970"/>
                <a:gd name="T44" fmla="*/ 1266 w 1790"/>
                <a:gd name="T45" fmla="*/ 411 h 970"/>
                <a:gd name="T46" fmla="*/ 1333 w 1790"/>
                <a:gd name="T47" fmla="*/ 419 h 970"/>
                <a:gd name="T48" fmla="*/ 1063 w 1790"/>
                <a:gd name="T49" fmla="*/ 616 h 970"/>
                <a:gd name="T50" fmla="*/ 1280 w 1790"/>
                <a:gd name="T51" fmla="*/ 643 h 970"/>
                <a:gd name="T52" fmla="*/ 1790 w 1790"/>
                <a:gd name="T53" fmla="*/ 268 h 9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90"/>
                <a:gd name="T82" fmla="*/ 0 h 970"/>
                <a:gd name="T83" fmla="*/ 1790 w 1790"/>
                <a:gd name="T84" fmla="*/ 970 h 9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90" h="970">
                  <a:moveTo>
                    <a:pt x="1790" y="268"/>
                  </a:moveTo>
                  <a:cubicBezTo>
                    <a:pt x="1716" y="221"/>
                    <a:pt x="1716" y="221"/>
                    <a:pt x="1716" y="221"/>
                  </a:cubicBezTo>
                  <a:cubicBezTo>
                    <a:pt x="1375" y="164"/>
                    <a:pt x="1375" y="164"/>
                    <a:pt x="1375" y="164"/>
                  </a:cubicBezTo>
                  <a:cubicBezTo>
                    <a:pt x="1412" y="142"/>
                    <a:pt x="1412" y="142"/>
                    <a:pt x="1412" y="142"/>
                  </a:cubicBezTo>
                  <a:cubicBezTo>
                    <a:pt x="1423" y="140"/>
                    <a:pt x="1434" y="139"/>
                    <a:pt x="1445" y="137"/>
                  </a:cubicBezTo>
                  <a:cubicBezTo>
                    <a:pt x="1579" y="117"/>
                    <a:pt x="1664" y="74"/>
                    <a:pt x="1635" y="40"/>
                  </a:cubicBezTo>
                  <a:cubicBezTo>
                    <a:pt x="1605" y="8"/>
                    <a:pt x="1479" y="0"/>
                    <a:pt x="1353" y="20"/>
                  </a:cubicBezTo>
                  <a:cubicBezTo>
                    <a:pt x="1232" y="40"/>
                    <a:pt x="1141" y="86"/>
                    <a:pt x="1162" y="117"/>
                  </a:cubicBezTo>
                  <a:cubicBezTo>
                    <a:pt x="1171" y="130"/>
                    <a:pt x="1194" y="136"/>
                    <a:pt x="1227" y="142"/>
                  </a:cubicBezTo>
                  <a:cubicBezTo>
                    <a:pt x="1205" y="157"/>
                    <a:pt x="1205" y="157"/>
                    <a:pt x="1205" y="157"/>
                  </a:cubicBezTo>
                  <a:cubicBezTo>
                    <a:pt x="840" y="174"/>
                    <a:pt x="840" y="174"/>
                    <a:pt x="840" y="174"/>
                  </a:cubicBezTo>
                  <a:cubicBezTo>
                    <a:pt x="720" y="198"/>
                    <a:pt x="720" y="198"/>
                    <a:pt x="720" y="198"/>
                  </a:cubicBezTo>
                  <a:cubicBezTo>
                    <a:pt x="254" y="505"/>
                    <a:pt x="254" y="505"/>
                    <a:pt x="254" y="505"/>
                  </a:cubicBezTo>
                  <a:cubicBezTo>
                    <a:pt x="405" y="524"/>
                    <a:pt x="405" y="524"/>
                    <a:pt x="405" y="524"/>
                  </a:cubicBezTo>
                  <a:cubicBezTo>
                    <a:pt x="665" y="352"/>
                    <a:pt x="665" y="352"/>
                    <a:pt x="665" y="352"/>
                  </a:cubicBezTo>
                  <a:cubicBezTo>
                    <a:pt x="725" y="357"/>
                    <a:pt x="725" y="357"/>
                    <a:pt x="725" y="357"/>
                  </a:cubicBezTo>
                  <a:cubicBezTo>
                    <a:pt x="0" y="859"/>
                    <a:pt x="0" y="859"/>
                    <a:pt x="0" y="859"/>
                  </a:cubicBezTo>
                  <a:cubicBezTo>
                    <a:pt x="203" y="905"/>
                    <a:pt x="203" y="905"/>
                    <a:pt x="203" y="905"/>
                  </a:cubicBezTo>
                  <a:cubicBezTo>
                    <a:pt x="740" y="523"/>
                    <a:pt x="740" y="523"/>
                    <a:pt x="740" y="523"/>
                  </a:cubicBezTo>
                  <a:cubicBezTo>
                    <a:pt x="798" y="530"/>
                    <a:pt x="798" y="530"/>
                    <a:pt x="798" y="530"/>
                  </a:cubicBezTo>
                  <a:cubicBezTo>
                    <a:pt x="252" y="915"/>
                    <a:pt x="252" y="915"/>
                    <a:pt x="252" y="915"/>
                  </a:cubicBezTo>
                  <a:cubicBezTo>
                    <a:pt x="488" y="970"/>
                    <a:pt x="488" y="970"/>
                    <a:pt x="488" y="970"/>
                  </a:cubicBezTo>
                  <a:cubicBezTo>
                    <a:pt x="1266" y="411"/>
                    <a:pt x="1266" y="411"/>
                    <a:pt x="1266" y="411"/>
                  </a:cubicBezTo>
                  <a:cubicBezTo>
                    <a:pt x="1333" y="419"/>
                    <a:pt x="1333" y="419"/>
                    <a:pt x="1333" y="419"/>
                  </a:cubicBezTo>
                  <a:cubicBezTo>
                    <a:pt x="1063" y="616"/>
                    <a:pt x="1063" y="616"/>
                    <a:pt x="1063" y="616"/>
                  </a:cubicBezTo>
                  <a:cubicBezTo>
                    <a:pt x="1280" y="643"/>
                    <a:pt x="1280" y="643"/>
                    <a:pt x="1280" y="643"/>
                  </a:cubicBezTo>
                  <a:lnTo>
                    <a:pt x="1790" y="268"/>
                  </a:lnTo>
                  <a:close/>
                </a:path>
              </a:pathLst>
            </a:custGeom>
            <a:solidFill>
              <a:schemeClr val="tx1">
                <a:alpha val="50195"/>
              </a:schemeClr>
            </a:solidFill>
            <a:ln w="9525">
              <a:noFill/>
              <a:round/>
              <a:headEnd/>
              <a:tailEnd/>
            </a:ln>
          </p:spPr>
          <p:txBody>
            <a:bodyPr/>
            <a:lstStyle/>
            <a:p>
              <a:pPr defTabSz="914012" fontAlgn="auto">
                <a:spcBef>
                  <a:spcPts val="0"/>
                </a:spcBef>
                <a:spcAft>
                  <a:spcPts val="0"/>
                </a:spcAft>
              </a:pPr>
              <a:endParaRPr lang="es-CO" sz="1800">
                <a:solidFill>
                  <a:srgbClr val="000000"/>
                </a:solidFill>
                <a:latin typeface="Arial"/>
                <a:cs typeface="+mn-cs"/>
              </a:endParaRPr>
            </a:p>
          </p:txBody>
        </p:sp>
        <p:pic>
          <p:nvPicPr>
            <p:cNvPr id="13" name="Picture 15" descr="Saudi-Arabien"/>
            <p:cNvPicPr>
              <a:picLocks noChangeAspect="1" noChangeArrowheads="1"/>
            </p:cNvPicPr>
            <p:nvPr/>
          </p:nvPicPr>
          <p:blipFill>
            <a:blip r:embed="rId4" cstate="print"/>
            <a:srcRect/>
            <a:stretch>
              <a:fillRect/>
            </a:stretch>
          </p:blipFill>
          <p:spPr bwMode="auto">
            <a:xfrm>
              <a:off x="4811" y="538"/>
              <a:ext cx="390" cy="866"/>
            </a:xfrm>
            <a:prstGeom prst="rect">
              <a:avLst/>
            </a:prstGeom>
            <a:noFill/>
            <a:ln w="9525">
              <a:noFill/>
              <a:miter lim="800000"/>
              <a:headEnd/>
              <a:tailEnd/>
            </a:ln>
          </p:spPr>
        </p:pic>
      </p:grpSp>
      <p:grpSp>
        <p:nvGrpSpPr>
          <p:cNvPr id="14" name="Group 55"/>
          <p:cNvGrpSpPr>
            <a:grpSpLocks/>
          </p:cNvGrpSpPr>
          <p:nvPr/>
        </p:nvGrpSpPr>
        <p:grpSpPr bwMode="auto">
          <a:xfrm>
            <a:off x="2143108" y="4134831"/>
            <a:ext cx="1224136" cy="1222997"/>
            <a:chOff x="586" y="538"/>
            <a:chExt cx="721" cy="866"/>
          </a:xfrm>
        </p:grpSpPr>
        <p:sp>
          <p:nvSpPr>
            <p:cNvPr id="15" name="Freeform 56"/>
            <p:cNvSpPr>
              <a:spLocks/>
            </p:cNvSpPr>
            <p:nvPr/>
          </p:nvSpPr>
          <p:spPr bwMode="auto">
            <a:xfrm>
              <a:off x="686" y="1097"/>
              <a:ext cx="621" cy="282"/>
            </a:xfrm>
            <a:custGeom>
              <a:avLst/>
              <a:gdLst>
                <a:gd name="T0" fmla="*/ 1790 w 1790"/>
                <a:gd name="T1" fmla="*/ 268 h 970"/>
                <a:gd name="T2" fmla="*/ 1716 w 1790"/>
                <a:gd name="T3" fmla="*/ 221 h 970"/>
                <a:gd name="T4" fmla="*/ 1375 w 1790"/>
                <a:gd name="T5" fmla="*/ 164 h 970"/>
                <a:gd name="T6" fmla="*/ 1412 w 1790"/>
                <a:gd name="T7" fmla="*/ 142 h 970"/>
                <a:gd name="T8" fmla="*/ 1445 w 1790"/>
                <a:gd name="T9" fmla="*/ 137 h 970"/>
                <a:gd name="T10" fmla="*/ 1635 w 1790"/>
                <a:gd name="T11" fmla="*/ 40 h 970"/>
                <a:gd name="T12" fmla="*/ 1353 w 1790"/>
                <a:gd name="T13" fmla="*/ 20 h 970"/>
                <a:gd name="T14" fmla="*/ 1162 w 1790"/>
                <a:gd name="T15" fmla="*/ 117 h 970"/>
                <a:gd name="T16" fmla="*/ 1227 w 1790"/>
                <a:gd name="T17" fmla="*/ 142 h 970"/>
                <a:gd name="T18" fmla="*/ 1205 w 1790"/>
                <a:gd name="T19" fmla="*/ 157 h 970"/>
                <a:gd name="T20" fmla="*/ 840 w 1790"/>
                <a:gd name="T21" fmla="*/ 174 h 970"/>
                <a:gd name="T22" fmla="*/ 720 w 1790"/>
                <a:gd name="T23" fmla="*/ 198 h 970"/>
                <a:gd name="T24" fmla="*/ 254 w 1790"/>
                <a:gd name="T25" fmla="*/ 505 h 970"/>
                <a:gd name="T26" fmla="*/ 405 w 1790"/>
                <a:gd name="T27" fmla="*/ 524 h 970"/>
                <a:gd name="T28" fmla="*/ 665 w 1790"/>
                <a:gd name="T29" fmla="*/ 352 h 970"/>
                <a:gd name="T30" fmla="*/ 725 w 1790"/>
                <a:gd name="T31" fmla="*/ 357 h 970"/>
                <a:gd name="T32" fmla="*/ 0 w 1790"/>
                <a:gd name="T33" fmla="*/ 859 h 970"/>
                <a:gd name="T34" fmla="*/ 203 w 1790"/>
                <a:gd name="T35" fmla="*/ 905 h 970"/>
                <a:gd name="T36" fmla="*/ 740 w 1790"/>
                <a:gd name="T37" fmla="*/ 523 h 970"/>
                <a:gd name="T38" fmla="*/ 798 w 1790"/>
                <a:gd name="T39" fmla="*/ 530 h 970"/>
                <a:gd name="T40" fmla="*/ 252 w 1790"/>
                <a:gd name="T41" fmla="*/ 915 h 970"/>
                <a:gd name="T42" fmla="*/ 488 w 1790"/>
                <a:gd name="T43" fmla="*/ 970 h 970"/>
                <a:gd name="T44" fmla="*/ 1266 w 1790"/>
                <a:gd name="T45" fmla="*/ 411 h 970"/>
                <a:gd name="T46" fmla="*/ 1333 w 1790"/>
                <a:gd name="T47" fmla="*/ 419 h 970"/>
                <a:gd name="T48" fmla="*/ 1063 w 1790"/>
                <a:gd name="T49" fmla="*/ 616 h 970"/>
                <a:gd name="T50" fmla="*/ 1280 w 1790"/>
                <a:gd name="T51" fmla="*/ 643 h 970"/>
                <a:gd name="T52" fmla="*/ 1790 w 1790"/>
                <a:gd name="T53" fmla="*/ 268 h 9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90"/>
                <a:gd name="T82" fmla="*/ 0 h 970"/>
                <a:gd name="T83" fmla="*/ 1790 w 1790"/>
                <a:gd name="T84" fmla="*/ 970 h 9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90" h="970">
                  <a:moveTo>
                    <a:pt x="1790" y="268"/>
                  </a:moveTo>
                  <a:cubicBezTo>
                    <a:pt x="1716" y="221"/>
                    <a:pt x="1716" y="221"/>
                    <a:pt x="1716" y="221"/>
                  </a:cubicBezTo>
                  <a:cubicBezTo>
                    <a:pt x="1375" y="164"/>
                    <a:pt x="1375" y="164"/>
                    <a:pt x="1375" y="164"/>
                  </a:cubicBezTo>
                  <a:cubicBezTo>
                    <a:pt x="1412" y="142"/>
                    <a:pt x="1412" y="142"/>
                    <a:pt x="1412" y="142"/>
                  </a:cubicBezTo>
                  <a:cubicBezTo>
                    <a:pt x="1423" y="140"/>
                    <a:pt x="1434" y="139"/>
                    <a:pt x="1445" y="137"/>
                  </a:cubicBezTo>
                  <a:cubicBezTo>
                    <a:pt x="1579" y="117"/>
                    <a:pt x="1664" y="74"/>
                    <a:pt x="1635" y="40"/>
                  </a:cubicBezTo>
                  <a:cubicBezTo>
                    <a:pt x="1605" y="8"/>
                    <a:pt x="1479" y="0"/>
                    <a:pt x="1353" y="20"/>
                  </a:cubicBezTo>
                  <a:cubicBezTo>
                    <a:pt x="1232" y="40"/>
                    <a:pt x="1141" y="86"/>
                    <a:pt x="1162" y="117"/>
                  </a:cubicBezTo>
                  <a:cubicBezTo>
                    <a:pt x="1171" y="130"/>
                    <a:pt x="1194" y="136"/>
                    <a:pt x="1227" y="142"/>
                  </a:cubicBezTo>
                  <a:cubicBezTo>
                    <a:pt x="1205" y="157"/>
                    <a:pt x="1205" y="157"/>
                    <a:pt x="1205" y="157"/>
                  </a:cubicBezTo>
                  <a:cubicBezTo>
                    <a:pt x="840" y="174"/>
                    <a:pt x="840" y="174"/>
                    <a:pt x="840" y="174"/>
                  </a:cubicBezTo>
                  <a:cubicBezTo>
                    <a:pt x="720" y="198"/>
                    <a:pt x="720" y="198"/>
                    <a:pt x="720" y="198"/>
                  </a:cubicBezTo>
                  <a:cubicBezTo>
                    <a:pt x="254" y="505"/>
                    <a:pt x="254" y="505"/>
                    <a:pt x="254" y="505"/>
                  </a:cubicBezTo>
                  <a:cubicBezTo>
                    <a:pt x="405" y="524"/>
                    <a:pt x="405" y="524"/>
                    <a:pt x="405" y="524"/>
                  </a:cubicBezTo>
                  <a:cubicBezTo>
                    <a:pt x="665" y="352"/>
                    <a:pt x="665" y="352"/>
                    <a:pt x="665" y="352"/>
                  </a:cubicBezTo>
                  <a:cubicBezTo>
                    <a:pt x="725" y="357"/>
                    <a:pt x="725" y="357"/>
                    <a:pt x="725" y="357"/>
                  </a:cubicBezTo>
                  <a:cubicBezTo>
                    <a:pt x="0" y="859"/>
                    <a:pt x="0" y="859"/>
                    <a:pt x="0" y="859"/>
                  </a:cubicBezTo>
                  <a:cubicBezTo>
                    <a:pt x="203" y="905"/>
                    <a:pt x="203" y="905"/>
                    <a:pt x="203" y="905"/>
                  </a:cubicBezTo>
                  <a:cubicBezTo>
                    <a:pt x="740" y="523"/>
                    <a:pt x="740" y="523"/>
                    <a:pt x="740" y="523"/>
                  </a:cubicBezTo>
                  <a:cubicBezTo>
                    <a:pt x="798" y="530"/>
                    <a:pt x="798" y="530"/>
                    <a:pt x="798" y="530"/>
                  </a:cubicBezTo>
                  <a:cubicBezTo>
                    <a:pt x="252" y="915"/>
                    <a:pt x="252" y="915"/>
                    <a:pt x="252" y="915"/>
                  </a:cubicBezTo>
                  <a:cubicBezTo>
                    <a:pt x="488" y="970"/>
                    <a:pt x="488" y="970"/>
                    <a:pt x="488" y="970"/>
                  </a:cubicBezTo>
                  <a:cubicBezTo>
                    <a:pt x="1266" y="411"/>
                    <a:pt x="1266" y="411"/>
                    <a:pt x="1266" y="411"/>
                  </a:cubicBezTo>
                  <a:cubicBezTo>
                    <a:pt x="1333" y="419"/>
                    <a:pt x="1333" y="419"/>
                    <a:pt x="1333" y="419"/>
                  </a:cubicBezTo>
                  <a:cubicBezTo>
                    <a:pt x="1063" y="616"/>
                    <a:pt x="1063" y="616"/>
                    <a:pt x="1063" y="616"/>
                  </a:cubicBezTo>
                  <a:cubicBezTo>
                    <a:pt x="1280" y="643"/>
                    <a:pt x="1280" y="643"/>
                    <a:pt x="1280" y="643"/>
                  </a:cubicBezTo>
                  <a:lnTo>
                    <a:pt x="1790" y="268"/>
                  </a:lnTo>
                  <a:close/>
                </a:path>
              </a:pathLst>
            </a:custGeom>
            <a:solidFill>
              <a:schemeClr val="tx1">
                <a:alpha val="50195"/>
              </a:schemeClr>
            </a:solidFill>
            <a:ln w="9525">
              <a:noFill/>
              <a:round/>
              <a:headEnd/>
              <a:tailEnd/>
            </a:ln>
          </p:spPr>
          <p:txBody>
            <a:bodyPr/>
            <a:lstStyle/>
            <a:p>
              <a:pPr defTabSz="914012" fontAlgn="auto">
                <a:spcBef>
                  <a:spcPts val="0"/>
                </a:spcBef>
                <a:spcAft>
                  <a:spcPts val="0"/>
                </a:spcAft>
              </a:pPr>
              <a:endParaRPr lang="es-CO" sz="1800">
                <a:solidFill>
                  <a:srgbClr val="000000"/>
                </a:solidFill>
                <a:latin typeface="Arial"/>
                <a:cs typeface="+mn-cs"/>
              </a:endParaRPr>
            </a:p>
          </p:txBody>
        </p:sp>
        <p:pic>
          <p:nvPicPr>
            <p:cNvPr id="16" name="Picture 57" descr="Oman-neu"/>
            <p:cNvPicPr>
              <a:picLocks noChangeAspect="1" noChangeArrowheads="1"/>
            </p:cNvPicPr>
            <p:nvPr/>
          </p:nvPicPr>
          <p:blipFill>
            <a:blip r:embed="rId5" cstate="print"/>
            <a:srcRect/>
            <a:stretch>
              <a:fillRect/>
            </a:stretch>
          </p:blipFill>
          <p:spPr bwMode="auto">
            <a:xfrm>
              <a:off x="586" y="538"/>
              <a:ext cx="390" cy="866"/>
            </a:xfrm>
            <a:prstGeom prst="rect">
              <a:avLst/>
            </a:prstGeom>
            <a:noFill/>
            <a:ln w="9525">
              <a:noFill/>
              <a:miter lim="800000"/>
              <a:headEnd/>
              <a:tailEnd/>
            </a:ln>
          </p:spPr>
        </p:pic>
      </p:grpSp>
      <p:grpSp>
        <p:nvGrpSpPr>
          <p:cNvPr id="17" name="Group 15"/>
          <p:cNvGrpSpPr>
            <a:grpSpLocks/>
          </p:cNvGrpSpPr>
          <p:nvPr/>
        </p:nvGrpSpPr>
        <p:grpSpPr bwMode="auto">
          <a:xfrm>
            <a:off x="3491314" y="4143380"/>
            <a:ext cx="1152127" cy="1214446"/>
            <a:chOff x="1641" y="1653"/>
            <a:chExt cx="721" cy="866"/>
          </a:xfrm>
        </p:grpSpPr>
        <p:sp>
          <p:nvSpPr>
            <p:cNvPr id="18" name="Freeform 16"/>
            <p:cNvSpPr>
              <a:spLocks/>
            </p:cNvSpPr>
            <p:nvPr/>
          </p:nvSpPr>
          <p:spPr bwMode="auto">
            <a:xfrm>
              <a:off x="1741" y="2214"/>
              <a:ext cx="621" cy="282"/>
            </a:xfrm>
            <a:custGeom>
              <a:avLst/>
              <a:gdLst>
                <a:gd name="T0" fmla="*/ 1790 w 1790"/>
                <a:gd name="T1" fmla="*/ 268 h 970"/>
                <a:gd name="T2" fmla="*/ 1716 w 1790"/>
                <a:gd name="T3" fmla="*/ 221 h 970"/>
                <a:gd name="T4" fmla="*/ 1375 w 1790"/>
                <a:gd name="T5" fmla="*/ 164 h 970"/>
                <a:gd name="T6" fmla="*/ 1412 w 1790"/>
                <a:gd name="T7" fmla="*/ 142 h 970"/>
                <a:gd name="T8" fmla="*/ 1445 w 1790"/>
                <a:gd name="T9" fmla="*/ 137 h 970"/>
                <a:gd name="T10" fmla="*/ 1635 w 1790"/>
                <a:gd name="T11" fmla="*/ 40 h 970"/>
                <a:gd name="T12" fmla="*/ 1353 w 1790"/>
                <a:gd name="T13" fmla="*/ 20 h 970"/>
                <a:gd name="T14" fmla="*/ 1162 w 1790"/>
                <a:gd name="T15" fmla="*/ 117 h 970"/>
                <a:gd name="T16" fmla="*/ 1227 w 1790"/>
                <a:gd name="T17" fmla="*/ 142 h 970"/>
                <a:gd name="T18" fmla="*/ 1205 w 1790"/>
                <a:gd name="T19" fmla="*/ 157 h 970"/>
                <a:gd name="T20" fmla="*/ 840 w 1790"/>
                <a:gd name="T21" fmla="*/ 174 h 970"/>
                <a:gd name="T22" fmla="*/ 720 w 1790"/>
                <a:gd name="T23" fmla="*/ 198 h 970"/>
                <a:gd name="T24" fmla="*/ 254 w 1790"/>
                <a:gd name="T25" fmla="*/ 505 h 970"/>
                <a:gd name="T26" fmla="*/ 405 w 1790"/>
                <a:gd name="T27" fmla="*/ 524 h 970"/>
                <a:gd name="T28" fmla="*/ 665 w 1790"/>
                <a:gd name="T29" fmla="*/ 352 h 970"/>
                <a:gd name="T30" fmla="*/ 725 w 1790"/>
                <a:gd name="T31" fmla="*/ 357 h 970"/>
                <a:gd name="T32" fmla="*/ 0 w 1790"/>
                <a:gd name="T33" fmla="*/ 859 h 970"/>
                <a:gd name="T34" fmla="*/ 203 w 1790"/>
                <a:gd name="T35" fmla="*/ 905 h 970"/>
                <a:gd name="T36" fmla="*/ 740 w 1790"/>
                <a:gd name="T37" fmla="*/ 523 h 970"/>
                <a:gd name="T38" fmla="*/ 798 w 1790"/>
                <a:gd name="T39" fmla="*/ 530 h 970"/>
                <a:gd name="T40" fmla="*/ 252 w 1790"/>
                <a:gd name="T41" fmla="*/ 915 h 970"/>
                <a:gd name="T42" fmla="*/ 488 w 1790"/>
                <a:gd name="T43" fmla="*/ 970 h 970"/>
                <a:gd name="T44" fmla="*/ 1266 w 1790"/>
                <a:gd name="T45" fmla="*/ 411 h 970"/>
                <a:gd name="T46" fmla="*/ 1333 w 1790"/>
                <a:gd name="T47" fmla="*/ 419 h 970"/>
                <a:gd name="T48" fmla="*/ 1063 w 1790"/>
                <a:gd name="T49" fmla="*/ 616 h 970"/>
                <a:gd name="T50" fmla="*/ 1280 w 1790"/>
                <a:gd name="T51" fmla="*/ 643 h 970"/>
                <a:gd name="T52" fmla="*/ 1790 w 1790"/>
                <a:gd name="T53" fmla="*/ 268 h 9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90"/>
                <a:gd name="T82" fmla="*/ 0 h 970"/>
                <a:gd name="T83" fmla="*/ 1790 w 1790"/>
                <a:gd name="T84" fmla="*/ 970 h 9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90" h="970">
                  <a:moveTo>
                    <a:pt x="1790" y="268"/>
                  </a:moveTo>
                  <a:cubicBezTo>
                    <a:pt x="1716" y="221"/>
                    <a:pt x="1716" y="221"/>
                    <a:pt x="1716" y="221"/>
                  </a:cubicBezTo>
                  <a:cubicBezTo>
                    <a:pt x="1375" y="164"/>
                    <a:pt x="1375" y="164"/>
                    <a:pt x="1375" y="164"/>
                  </a:cubicBezTo>
                  <a:cubicBezTo>
                    <a:pt x="1412" y="142"/>
                    <a:pt x="1412" y="142"/>
                    <a:pt x="1412" y="142"/>
                  </a:cubicBezTo>
                  <a:cubicBezTo>
                    <a:pt x="1423" y="140"/>
                    <a:pt x="1434" y="139"/>
                    <a:pt x="1445" y="137"/>
                  </a:cubicBezTo>
                  <a:cubicBezTo>
                    <a:pt x="1579" y="117"/>
                    <a:pt x="1664" y="74"/>
                    <a:pt x="1635" y="40"/>
                  </a:cubicBezTo>
                  <a:cubicBezTo>
                    <a:pt x="1605" y="8"/>
                    <a:pt x="1479" y="0"/>
                    <a:pt x="1353" y="20"/>
                  </a:cubicBezTo>
                  <a:cubicBezTo>
                    <a:pt x="1232" y="40"/>
                    <a:pt x="1141" y="86"/>
                    <a:pt x="1162" y="117"/>
                  </a:cubicBezTo>
                  <a:cubicBezTo>
                    <a:pt x="1171" y="130"/>
                    <a:pt x="1194" y="136"/>
                    <a:pt x="1227" y="142"/>
                  </a:cubicBezTo>
                  <a:cubicBezTo>
                    <a:pt x="1205" y="157"/>
                    <a:pt x="1205" y="157"/>
                    <a:pt x="1205" y="157"/>
                  </a:cubicBezTo>
                  <a:cubicBezTo>
                    <a:pt x="840" y="174"/>
                    <a:pt x="840" y="174"/>
                    <a:pt x="840" y="174"/>
                  </a:cubicBezTo>
                  <a:cubicBezTo>
                    <a:pt x="720" y="198"/>
                    <a:pt x="720" y="198"/>
                    <a:pt x="720" y="198"/>
                  </a:cubicBezTo>
                  <a:cubicBezTo>
                    <a:pt x="254" y="505"/>
                    <a:pt x="254" y="505"/>
                    <a:pt x="254" y="505"/>
                  </a:cubicBezTo>
                  <a:cubicBezTo>
                    <a:pt x="405" y="524"/>
                    <a:pt x="405" y="524"/>
                    <a:pt x="405" y="524"/>
                  </a:cubicBezTo>
                  <a:cubicBezTo>
                    <a:pt x="665" y="352"/>
                    <a:pt x="665" y="352"/>
                    <a:pt x="665" y="352"/>
                  </a:cubicBezTo>
                  <a:cubicBezTo>
                    <a:pt x="725" y="357"/>
                    <a:pt x="725" y="357"/>
                    <a:pt x="725" y="357"/>
                  </a:cubicBezTo>
                  <a:cubicBezTo>
                    <a:pt x="0" y="859"/>
                    <a:pt x="0" y="859"/>
                    <a:pt x="0" y="859"/>
                  </a:cubicBezTo>
                  <a:cubicBezTo>
                    <a:pt x="203" y="905"/>
                    <a:pt x="203" y="905"/>
                    <a:pt x="203" y="905"/>
                  </a:cubicBezTo>
                  <a:cubicBezTo>
                    <a:pt x="740" y="523"/>
                    <a:pt x="740" y="523"/>
                    <a:pt x="740" y="523"/>
                  </a:cubicBezTo>
                  <a:cubicBezTo>
                    <a:pt x="798" y="530"/>
                    <a:pt x="798" y="530"/>
                    <a:pt x="798" y="530"/>
                  </a:cubicBezTo>
                  <a:cubicBezTo>
                    <a:pt x="252" y="915"/>
                    <a:pt x="252" y="915"/>
                    <a:pt x="252" y="915"/>
                  </a:cubicBezTo>
                  <a:cubicBezTo>
                    <a:pt x="488" y="970"/>
                    <a:pt x="488" y="970"/>
                    <a:pt x="488" y="970"/>
                  </a:cubicBezTo>
                  <a:cubicBezTo>
                    <a:pt x="1266" y="411"/>
                    <a:pt x="1266" y="411"/>
                    <a:pt x="1266" y="411"/>
                  </a:cubicBezTo>
                  <a:cubicBezTo>
                    <a:pt x="1333" y="419"/>
                    <a:pt x="1333" y="419"/>
                    <a:pt x="1333" y="419"/>
                  </a:cubicBezTo>
                  <a:cubicBezTo>
                    <a:pt x="1063" y="616"/>
                    <a:pt x="1063" y="616"/>
                    <a:pt x="1063" y="616"/>
                  </a:cubicBezTo>
                  <a:cubicBezTo>
                    <a:pt x="1280" y="643"/>
                    <a:pt x="1280" y="643"/>
                    <a:pt x="1280" y="643"/>
                  </a:cubicBezTo>
                  <a:lnTo>
                    <a:pt x="1790" y="268"/>
                  </a:lnTo>
                  <a:close/>
                </a:path>
              </a:pathLst>
            </a:custGeom>
            <a:solidFill>
              <a:schemeClr val="tx1">
                <a:alpha val="50195"/>
              </a:schemeClr>
            </a:solidFill>
            <a:ln w="9525">
              <a:noFill/>
              <a:round/>
              <a:headEnd/>
              <a:tailEnd/>
            </a:ln>
          </p:spPr>
          <p:txBody>
            <a:bodyPr/>
            <a:lstStyle/>
            <a:p>
              <a:pPr defTabSz="914012" fontAlgn="auto">
                <a:spcBef>
                  <a:spcPts val="0"/>
                </a:spcBef>
                <a:spcAft>
                  <a:spcPts val="0"/>
                </a:spcAft>
              </a:pPr>
              <a:endParaRPr lang="es-CO" sz="1800">
                <a:solidFill>
                  <a:srgbClr val="000000"/>
                </a:solidFill>
                <a:latin typeface="Arial"/>
                <a:cs typeface="+mn-cs"/>
              </a:endParaRPr>
            </a:p>
          </p:txBody>
        </p:sp>
        <p:pic>
          <p:nvPicPr>
            <p:cNvPr id="19" name="Picture 17" descr="Kuwait"/>
            <p:cNvPicPr>
              <a:picLocks noChangeAspect="1" noChangeArrowheads="1"/>
            </p:cNvPicPr>
            <p:nvPr/>
          </p:nvPicPr>
          <p:blipFill>
            <a:blip r:embed="rId6" cstate="print"/>
            <a:srcRect/>
            <a:stretch>
              <a:fillRect/>
            </a:stretch>
          </p:blipFill>
          <p:spPr bwMode="auto">
            <a:xfrm>
              <a:off x="1641" y="1653"/>
              <a:ext cx="390" cy="866"/>
            </a:xfrm>
            <a:prstGeom prst="rect">
              <a:avLst/>
            </a:prstGeom>
            <a:noFill/>
            <a:ln w="9525">
              <a:noFill/>
              <a:miter lim="800000"/>
              <a:headEnd/>
              <a:tailEnd/>
            </a:ln>
          </p:spPr>
        </p:pic>
      </p:grpSp>
      <p:sp>
        <p:nvSpPr>
          <p:cNvPr id="20" name="19 CuadroTexto"/>
          <p:cNvSpPr txBox="1"/>
          <p:nvPr/>
        </p:nvSpPr>
        <p:spPr>
          <a:xfrm>
            <a:off x="500034" y="5500703"/>
            <a:ext cx="1428760" cy="280742"/>
          </a:xfrm>
          <a:prstGeom prst="rect">
            <a:avLst/>
          </a:prstGeom>
          <a:noFill/>
        </p:spPr>
        <p:txBody>
          <a:bodyPr wrap="square" lIns="91420" tIns="45711" rIns="91420" bIns="45711" rtlCol="0">
            <a:spAutoFit/>
          </a:bodyPr>
          <a:lstStyle/>
          <a:p>
            <a:pPr algn="ctr" defTabSz="914012" fontAlgn="auto">
              <a:spcBef>
                <a:spcPts val="0"/>
              </a:spcBef>
              <a:spcAft>
                <a:spcPts val="0"/>
              </a:spcAft>
            </a:pPr>
            <a:r>
              <a:rPr lang="es-ES" sz="1200" dirty="0" smtClean="0">
                <a:solidFill>
                  <a:srgbClr val="000000"/>
                </a:solidFill>
                <a:latin typeface="Arial"/>
                <a:cs typeface="+mn-cs"/>
              </a:rPr>
              <a:t>Arabia</a:t>
            </a:r>
            <a:endParaRPr lang="es-ES" sz="1200" dirty="0">
              <a:solidFill>
                <a:srgbClr val="000000"/>
              </a:solidFill>
              <a:latin typeface="Arial"/>
              <a:cs typeface="+mn-cs"/>
            </a:endParaRPr>
          </a:p>
        </p:txBody>
      </p:sp>
      <p:sp>
        <p:nvSpPr>
          <p:cNvPr id="21" name="20 CuadroTexto"/>
          <p:cNvSpPr txBox="1"/>
          <p:nvPr/>
        </p:nvSpPr>
        <p:spPr>
          <a:xfrm>
            <a:off x="1785918" y="5500703"/>
            <a:ext cx="1428760" cy="280742"/>
          </a:xfrm>
          <a:prstGeom prst="rect">
            <a:avLst/>
          </a:prstGeom>
          <a:noFill/>
        </p:spPr>
        <p:txBody>
          <a:bodyPr wrap="square" lIns="91420" tIns="45711" rIns="91420" bIns="45711" rtlCol="0">
            <a:spAutoFit/>
          </a:bodyPr>
          <a:lstStyle/>
          <a:p>
            <a:pPr algn="ctr" defTabSz="914012" fontAlgn="auto">
              <a:spcBef>
                <a:spcPts val="0"/>
              </a:spcBef>
              <a:spcAft>
                <a:spcPts val="0"/>
              </a:spcAft>
            </a:pPr>
            <a:r>
              <a:rPr lang="es-ES" sz="1200" dirty="0" smtClean="0">
                <a:solidFill>
                  <a:srgbClr val="000000"/>
                </a:solidFill>
                <a:latin typeface="Arial"/>
                <a:cs typeface="+mn-cs"/>
              </a:rPr>
              <a:t>Omán</a:t>
            </a:r>
            <a:endParaRPr lang="es-ES" sz="1200" dirty="0">
              <a:solidFill>
                <a:srgbClr val="000000"/>
              </a:solidFill>
              <a:latin typeface="Arial"/>
              <a:cs typeface="+mn-cs"/>
            </a:endParaRPr>
          </a:p>
        </p:txBody>
      </p:sp>
      <p:sp>
        <p:nvSpPr>
          <p:cNvPr id="22" name="21 CuadroTexto"/>
          <p:cNvSpPr txBox="1"/>
          <p:nvPr/>
        </p:nvSpPr>
        <p:spPr>
          <a:xfrm>
            <a:off x="3071802" y="5500703"/>
            <a:ext cx="1428760" cy="280742"/>
          </a:xfrm>
          <a:prstGeom prst="rect">
            <a:avLst/>
          </a:prstGeom>
          <a:noFill/>
        </p:spPr>
        <p:txBody>
          <a:bodyPr wrap="square" lIns="91420" tIns="45711" rIns="91420" bIns="45711" rtlCol="0">
            <a:spAutoFit/>
          </a:bodyPr>
          <a:lstStyle/>
          <a:p>
            <a:pPr algn="ctr" defTabSz="914012" fontAlgn="auto">
              <a:spcBef>
                <a:spcPts val="0"/>
              </a:spcBef>
              <a:spcAft>
                <a:spcPts val="0"/>
              </a:spcAft>
            </a:pPr>
            <a:r>
              <a:rPr lang="es-ES" sz="1200" dirty="0" smtClean="0">
                <a:solidFill>
                  <a:srgbClr val="000000"/>
                </a:solidFill>
                <a:latin typeface="Arial"/>
                <a:cs typeface="+mn-cs"/>
              </a:rPr>
              <a:t>Kuwait</a:t>
            </a:r>
            <a:endParaRPr lang="es-ES" sz="1200" dirty="0">
              <a:solidFill>
                <a:srgbClr val="000000"/>
              </a:solidFill>
              <a:latin typeface="Arial"/>
              <a:cs typeface="+mn-cs"/>
            </a:endParaRPr>
          </a:p>
        </p:txBody>
      </p:sp>
      <p:grpSp>
        <p:nvGrpSpPr>
          <p:cNvPr id="23" name="Group 55"/>
          <p:cNvGrpSpPr>
            <a:grpSpLocks/>
          </p:cNvGrpSpPr>
          <p:nvPr/>
        </p:nvGrpSpPr>
        <p:grpSpPr bwMode="auto">
          <a:xfrm>
            <a:off x="4777764" y="4143380"/>
            <a:ext cx="1080120" cy="1285884"/>
            <a:chOff x="4811" y="538"/>
            <a:chExt cx="725" cy="866"/>
          </a:xfrm>
        </p:grpSpPr>
        <p:sp>
          <p:nvSpPr>
            <p:cNvPr id="24" name="Freeform 56"/>
            <p:cNvSpPr>
              <a:spLocks/>
            </p:cNvSpPr>
            <p:nvPr/>
          </p:nvSpPr>
          <p:spPr bwMode="auto">
            <a:xfrm>
              <a:off x="4915" y="1097"/>
              <a:ext cx="621" cy="282"/>
            </a:xfrm>
            <a:custGeom>
              <a:avLst/>
              <a:gdLst>
                <a:gd name="T0" fmla="*/ 1790 w 1790"/>
                <a:gd name="T1" fmla="*/ 268 h 970"/>
                <a:gd name="T2" fmla="*/ 1716 w 1790"/>
                <a:gd name="T3" fmla="*/ 221 h 970"/>
                <a:gd name="T4" fmla="*/ 1375 w 1790"/>
                <a:gd name="T5" fmla="*/ 164 h 970"/>
                <a:gd name="T6" fmla="*/ 1412 w 1790"/>
                <a:gd name="T7" fmla="*/ 142 h 970"/>
                <a:gd name="T8" fmla="*/ 1445 w 1790"/>
                <a:gd name="T9" fmla="*/ 137 h 970"/>
                <a:gd name="T10" fmla="*/ 1635 w 1790"/>
                <a:gd name="T11" fmla="*/ 40 h 970"/>
                <a:gd name="T12" fmla="*/ 1353 w 1790"/>
                <a:gd name="T13" fmla="*/ 20 h 970"/>
                <a:gd name="T14" fmla="*/ 1162 w 1790"/>
                <a:gd name="T15" fmla="*/ 117 h 970"/>
                <a:gd name="T16" fmla="*/ 1227 w 1790"/>
                <a:gd name="T17" fmla="*/ 142 h 970"/>
                <a:gd name="T18" fmla="*/ 1205 w 1790"/>
                <a:gd name="T19" fmla="*/ 157 h 970"/>
                <a:gd name="T20" fmla="*/ 840 w 1790"/>
                <a:gd name="T21" fmla="*/ 174 h 970"/>
                <a:gd name="T22" fmla="*/ 720 w 1790"/>
                <a:gd name="T23" fmla="*/ 198 h 970"/>
                <a:gd name="T24" fmla="*/ 254 w 1790"/>
                <a:gd name="T25" fmla="*/ 505 h 970"/>
                <a:gd name="T26" fmla="*/ 405 w 1790"/>
                <a:gd name="T27" fmla="*/ 524 h 970"/>
                <a:gd name="T28" fmla="*/ 665 w 1790"/>
                <a:gd name="T29" fmla="*/ 352 h 970"/>
                <a:gd name="T30" fmla="*/ 725 w 1790"/>
                <a:gd name="T31" fmla="*/ 357 h 970"/>
                <a:gd name="T32" fmla="*/ 0 w 1790"/>
                <a:gd name="T33" fmla="*/ 859 h 970"/>
                <a:gd name="T34" fmla="*/ 203 w 1790"/>
                <a:gd name="T35" fmla="*/ 905 h 970"/>
                <a:gd name="T36" fmla="*/ 740 w 1790"/>
                <a:gd name="T37" fmla="*/ 523 h 970"/>
                <a:gd name="T38" fmla="*/ 798 w 1790"/>
                <a:gd name="T39" fmla="*/ 530 h 970"/>
                <a:gd name="T40" fmla="*/ 252 w 1790"/>
                <a:gd name="T41" fmla="*/ 915 h 970"/>
                <a:gd name="T42" fmla="*/ 488 w 1790"/>
                <a:gd name="T43" fmla="*/ 970 h 970"/>
                <a:gd name="T44" fmla="*/ 1266 w 1790"/>
                <a:gd name="T45" fmla="*/ 411 h 970"/>
                <a:gd name="T46" fmla="*/ 1333 w 1790"/>
                <a:gd name="T47" fmla="*/ 419 h 970"/>
                <a:gd name="T48" fmla="*/ 1063 w 1790"/>
                <a:gd name="T49" fmla="*/ 616 h 970"/>
                <a:gd name="T50" fmla="*/ 1280 w 1790"/>
                <a:gd name="T51" fmla="*/ 643 h 970"/>
                <a:gd name="T52" fmla="*/ 1790 w 1790"/>
                <a:gd name="T53" fmla="*/ 268 h 9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90"/>
                <a:gd name="T82" fmla="*/ 0 h 970"/>
                <a:gd name="T83" fmla="*/ 1790 w 1790"/>
                <a:gd name="T84" fmla="*/ 970 h 9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90" h="970">
                  <a:moveTo>
                    <a:pt x="1790" y="268"/>
                  </a:moveTo>
                  <a:cubicBezTo>
                    <a:pt x="1716" y="221"/>
                    <a:pt x="1716" y="221"/>
                    <a:pt x="1716" y="221"/>
                  </a:cubicBezTo>
                  <a:cubicBezTo>
                    <a:pt x="1375" y="164"/>
                    <a:pt x="1375" y="164"/>
                    <a:pt x="1375" y="164"/>
                  </a:cubicBezTo>
                  <a:cubicBezTo>
                    <a:pt x="1412" y="142"/>
                    <a:pt x="1412" y="142"/>
                    <a:pt x="1412" y="142"/>
                  </a:cubicBezTo>
                  <a:cubicBezTo>
                    <a:pt x="1423" y="140"/>
                    <a:pt x="1434" y="139"/>
                    <a:pt x="1445" y="137"/>
                  </a:cubicBezTo>
                  <a:cubicBezTo>
                    <a:pt x="1579" y="117"/>
                    <a:pt x="1664" y="74"/>
                    <a:pt x="1635" y="40"/>
                  </a:cubicBezTo>
                  <a:cubicBezTo>
                    <a:pt x="1605" y="8"/>
                    <a:pt x="1479" y="0"/>
                    <a:pt x="1353" y="20"/>
                  </a:cubicBezTo>
                  <a:cubicBezTo>
                    <a:pt x="1232" y="40"/>
                    <a:pt x="1141" y="86"/>
                    <a:pt x="1162" y="117"/>
                  </a:cubicBezTo>
                  <a:cubicBezTo>
                    <a:pt x="1171" y="130"/>
                    <a:pt x="1194" y="136"/>
                    <a:pt x="1227" y="142"/>
                  </a:cubicBezTo>
                  <a:cubicBezTo>
                    <a:pt x="1205" y="157"/>
                    <a:pt x="1205" y="157"/>
                    <a:pt x="1205" y="157"/>
                  </a:cubicBezTo>
                  <a:cubicBezTo>
                    <a:pt x="840" y="174"/>
                    <a:pt x="840" y="174"/>
                    <a:pt x="840" y="174"/>
                  </a:cubicBezTo>
                  <a:cubicBezTo>
                    <a:pt x="720" y="198"/>
                    <a:pt x="720" y="198"/>
                    <a:pt x="720" y="198"/>
                  </a:cubicBezTo>
                  <a:cubicBezTo>
                    <a:pt x="254" y="505"/>
                    <a:pt x="254" y="505"/>
                    <a:pt x="254" y="505"/>
                  </a:cubicBezTo>
                  <a:cubicBezTo>
                    <a:pt x="405" y="524"/>
                    <a:pt x="405" y="524"/>
                    <a:pt x="405" y="524"/>
                  </a:cubicBezTo>
                  <a:cubicBezTo>
                    <a:pt x="665" y="352"/>
                    <a:pt x="665" y="352"/>
                    <a:pt x="665" y="352"/>
                  </a:cubicBezTo>
                  <a:cubicBezTo>
                    <a:pt x="725" y="357"/>
                    <a:pt x="725" y="357"/>
                    <a:pt x="725" y="357"/>
                  </a:cubicBezTo>
                  <a:cubicBezTo>
                    <a:pt x="0" y="859"/>
                    <a:pt x="0" y="859"/>
                    <a:pt x="0" y="859"/>
                  </a:cubicBezTo>
                  <a:cubicBezTo>
                    <a:pt x="203" y="905"/>
                    <a:pt x="203" y="905"/>
                    <a:pt x="203" y="905"/>
                  </a:cubicBezTo>
                  <a:cubicBezTo>
                    <a:pt x="740" y="523"/>
                    <a:pt x="740" y="523"/>
                    <a:pt x="740" y="523"/>
                  </a:cubicBezTo>
                  <a:cubicBezTo>
                    <a:pt x="798" y="530"/>
                    <a:pt x="798" y="530"/>
                    <a:pt x="798" y="530"/>
                  </a:cubicBezTo>
                  <a:cubicBezTo>
                    <a:pt x="252" y="915"/>
                    <a:pt x="252" y="915"/>
                    <a:pt x="252" y="915"/>
                  </a:cubicBezTo>
                  <a:cubicBezTo>
                    <a:pt x="488" y="970"/>
                    <a:pt x="488" y="970"/>
                    <a:pt x="488" y="970"/>
                  </a:cubicBezTo>
                  <a:cubicBezTo>
                    <a:pt x="1266" y="411"/>
                    <a:pt x="1266" y="411"/>
                    <a:pt x="1266" y="411"/>
                  </a:cubicBezTo>
                  <a:cubicBezTo>
                    <a:pt x="1333" y="419"/>
                    <a:pt x="1333" y="419"/>
                    <a:pt x="1333" y="419"/>
                  </a:cubicBezTo>
                  <a:cubicBezTo>
                    <a:pt x="1063" y="616"/>
                    <a:pt x="1063" y="616"/>
                    <a:pt x="1063" y="616"/>
                  </a:cubicBezTo>
                  <a:cubicBezTo>
                    <a:pt x="1280" y="643"/>
                    <a:pt x="1280" y="643"/>
                    <a:pt x="1280" y="643"/>
                  </a:cubicBezTo>
                  <a:lnTo>
                    <a:pt x="1790" y="268"/>
                  </a:lnTo>
                  <a:close/>
                </a:path>
              </a:pathLst>
            </a:custGeom>
            <a:solidFill>
              <a:schemeClr val="tx1">
                <a:alpha val="50195"/>
              </a:schemeClr>
            </a:solidFill>
            <a:ln w="9525">
              <a:noFill/>
              <a:round/>
              <a:headEnd/>
              <a:tailEnd/>
            </a:ln>
          </p:spPr>
          <p:txBody>
            <a:bodyPr/>
            <a:lstStyle/>
            <a:p>
              <a:pPr defTabSz="914012" fontAlgn="auto">
                <a:spcBef>
                  <a:spcPts val="0"/>
                </a:spcBef>
                <a:spcAft>
                  <a:spcPts val="0"/>
                </a:spcAft>
              </a:pPr>
              <a:endParaRPr lang="es-CO" sz="1800">
                <a:solidFill>
                  <a:srgbClr val="000000"/>
                </a:solidFill>
                <a:latin typeface="Arial"/>
                <a:cs typeface="+mn-cs"/>
              </a:endParaRPr>
            </a:p>
          </p:txBody>
        </p:sp>
        <p:pic>
          <p:nvPicPr>
            <p:cNvPr id="25" name="Picture 57" descr="Katar"/>
            <p:cNvPicPr>
              <a:picLocks noChangeAspect="1" noChangeArrowheads="1"/>
            </p:cNvPicPr>
            <p:nvPr/>
          </p:nvPicPr>
          <p:blipFill>
            <a:blip r:embed="rId7" cstate="print"/>
            <a:srcRect/>
            <a:stretch>
              <a:fillRect/>
            </a:stretch>
          </p:blipFill>
          <p:spPr bwMode="auto">
            <a:xfrm>
              <a:off x="4811" y="538"/>
              <a:ext cx="390" cy="866"/>
            </a:xfrm>
            <a:prstGeom prst="rect">
              <a:avLst/>
            </a:prstGeom>
            <a:noFill/>
            <a:ln w="9525">
              <a:noFill/>
              <a:miter lim="800000"/>
              <a:headEnd/>
              <a:tailEnd/>
            </a:ln>
          </p:spPr>
        </p:pic>
      </p:grpSp>
      <p:sp>
        <p:nvSpPr>
          <p:cNvPr id="26" name="25 CuadroTexto"/>
          <p:cNvSpPr txBox="1"/>
          <p:nvPr/>
        </p:nvSpPr>
        <p:spPr>
          <a:xfrm>
            <a:off x="4357686" y="5509455"/>
            <a:ext cx="1428760" cy="280742"/>
          </a:xfrm>
          <a:prstGeom prst="rect">
            <a:avLst/>
          </a:prstGeom>
          <a:noFill/>
        </p:spPr>
        <p:txBody>
          <a:bodyPr wrap="square" lIns="91420" tIns="45711" rIns="91420" bIns="45711" rtlCol="0">
            <a:spAutoFit/>
          </a:bodyPr>
          <a:lstStyle/>
          <a:p>
            <a:pPr algn="ctr" defTabSz="914012" fontAlgn="auto">
              <a:spcBef>
                <a:spcPts val="0"/>
              </a:spcBef>
              <a:spcAft>
                <a:spcPts val="0"/>
              </a:spcAft>
            </a:pPr>
            <a:r>
              <a:rPr lang="es-ES" sz="1200" dirty="0" smtClean="0">
                <a:solidFill>
                  <a:srgbClr val="000000"/>
                </a:solidFill>
                <a:latin typeface="Arial"/>
                <a:cs typeface="+mn-cs"/>
              </a:rPr>
              <a:t>Qatar</a:t>
            </a:r>
            <a:endParaRPr lang="es-ES" sz="1200" dirty="0">
              <a:solidFill>
                <a:srgbClr val="000000"/>
              </a:solidFill>
              <a:latin typeface="Arial"/>
              <a:cs typeface="+mn-cs"/>
            </a:endParaRPr>
          </a:p>
        </p:txBody>
      </p:sp>
      <p:grpSp>
        <p:nvGrpSpPr>
          <p:cNvPr id="27" name="Group 6"/>
          <p:cNvGrpSpPr>
            <a:grpSpLocks/>
          </p:cNvGrpSpPr>
          <p:nvPr/>
        </p:nvGrpSpPr>
        <p:grpSpPr bwMode="auto">
          <a:xfrm>
            <a:off x="6083600" y="4172263"/>
            <a:ext cx="1131608" cy="1257003"/>
            <a:chOff x="1641" y="538"/>
            <a:chExt cx="721" cy="866"/>
          </a:xfrm>
        </p:grpSpPr>
        <p:sp>
          <p:nvSpPr>
            <p:cNvPr id="28" name="Freeform 7"/>
            <p:cNvSpPr>
              <a:spLocks/>
            </p:cNvSpPr>
            <p:nvPr/>
          </p:nvSpPr>
          <p:spPr bwMode="auto">
            <a:xfrm>
              <a:off x="1741" y="1097"/>
              <a:ext cx="621" cy="282"/>
            </a:xfrm>
            <a:custGeom>
              <a:avLst/>
              <a:gdLst>
                <a:gd name="T0" fmla="*/ 1790 w 1790"/>
                <a:gd name="T1" fmla="*/ 268 h 970"/>
                <a:gd name="T2" fmla="*/ 1716 w 1790"/>
                <a:gd name="T3" fmla="*/ 221 h 970"/>
                <a:gd name="T4" fmla="*/ 1375 w 1790"/>
                <a:gd name="T5" fmla="*/ 164 h 970"/>
                <a:gd name="T6" fmla="*/ 1412 w 1790"/>
                <a:gd name="T7" fmla="*/ 142 h 970"/>
                <a:gd name="T8" fmla="*/ 1445 w 1790"/>
                <a:gd name="T9" fmla="*/ 137 h 970"/>
                <a:gd name="T10" fmla="*/ 1635 w 1790"/>
                <a:gd name="T11" fmla="*/ 40 h 970"/>
                <a:gd name="T12" fmla="*/ 1353 w 1790"/>
                <a:gd name="T13" fmla="*/ 20 h 970"/>
                <a:gd name="T14" fmla="*/ 1162 w 1790"/>
                <a:gd name="T15" fmla="*/ 117 h 970"/>
                <a:gd name="T16" fmla="*/ 1227 w 1790"/>
                <a:gd name="T17" fmla="*/ 142 h 970"/>
                <a:gd name="T18" fmla="*/ 1205 w 1790"/>
                <a:gd name="T19" fmla="*/ 157 h 970"/>
                <a:gd name="T20" fmla="*/ 840 w 1790"/>
                <a:gd name="T21" fmla="*/ 174 h 970"/>
                <a:gd name="T22" fmla="*/ 720 w 1790"/>
                <a:gd name="T23" fmla="*/ 198 h 970"/>
                <a:gd name="T24" fmla="*/ 254 w 1790"/>
                <a:gd name="T25" fmla="*/ 505 h 970"/>
                <a:gd name="T26" fmla="*/ 405 w 1790"/>
                <a:gd name="T27" fmla="*/ 524 h 970"/>
                <a:gd name="T28" fmla="*/ 665 w 1790"/>
                <a:gd name="T29" fmla="*/ 352 h 970"/>
                <a:gd name="T30" fmla="*/ 725 w 1790"/>
                <a:gd name="T31" fmla="*/ 357 h 970"/>
                <a:gd name="T32" fmla="*/ 0 w 1790"/>
                <a:gd name="T33" fmla="*/ 859 h 970"/>
                <a:gd name="T34" fmla="*/ 203 w 1790"/>
                <a:gd name="T35" fmla="*/ 905 h 970"/>
                <a:gd name="T36" fmla="*/ 740 w 1790"/>
                <a:gd name="T37" fmla="*/ 523 h 970"/>
                <a:gd name="T38" fmla="*/ 798 w 1790"/>
                <a:gd name="T39" fmla="*/ 530 h 970"/>
                <a:gd name="T40" fmla="*/ 252 w 1790"/>
                <a:gd name="T41" fmla="*/ 915 h 970"/>
                <a:gd name="T42" fmla="*/ 488 w 1790"/>
                <a:gd name="T43" fmla="*/ 970 h 970"/>
                <a:gd name="T44" fmla="*/ 1266 w 1790"/>
                <a:gd name="T45" fmla="*/ 411 h 970"/>
                <a:gd name="T46" fmla="*/ 1333 w 1790"/>
                <a:gd name="T47" fmla="*/ 419 h 970"/>
                <a:gd name="T48" fmla="*/ 1063 w 1790"/>
                <a:gd name="T49" fmla="*/ 616 h 970"/>
                <a:gd name="T50" fmla="*/ 1280 w 1790"/>
                <a:gd name="T51" fmla="*/ 643 h 970"/>
                <a:gd name="T52" fmla="*/ 1790 w 1790"/>
                <a:gd name="T53" fmla="*/ 268 h 9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90"/>
                <a:gd name="T82" fmla="*/ 0 h 970"/>
                <a:gd name="T83" fmla="*/ 1790 w 1790"/>
                <a:gd name="T84" fmla="*/ 970 h 9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90" h="970">
                  <a:moveTo>
                    <a:pt x="1790" y="268"/>
                  </a:moveTo>
                  <a:cubicBezTo>
                    <a:pt x="1716" y="221"/>
                    <a:pt x="1716" y="221"/>
                    <a:pt x="1716" y="221"/>
                  </a:cubicBezTo>
                  <a:cubicBezTo>
                    <a:pt x="1375" y="164"/>
                    <a:pt x="1375" y="164"/>
                    <a:pt x="1375" y="164"/>
                  </a:cubicBezTo>
                  <a:cubicBezTo>
                    <a:pt x="1412" y="142"/>
                    <a:pt x="1412" y="142"/>
                    <a:pt x="1412" y="142"/>
                  </a:cubicBezTo>
                  <a:cubicBezTo>
                    <a:pt x="1423" y="140"/>
                    <a:pt x="1434" y="139"/>
                    <a:pt x="1445" y="137"/>
                  </a:cubicBezTo>
                  <a:cubicBezTo>
                    <a:pt x="1579" y="117"/>
                    <a:pt x="1664" y="74"/>
                    <a:pt x="1635" y="40"/>
                  </a:cubicBezTo>
                  <a:cubicBezTo>
                    <a:pt x="1605" y="8"/>
                    <a:pt x="1479" y="0"/>
                    <a:pt x="1353" y="20"/>
                  </a:cubicBezTo>
                  <a:cubicBezTo>
                    <a:pt x="1232" y="40"/>
                    <a:pt x="1141" y="86"/>
                    <a:pt x="1162" y="117"/>
                  </a:cubicBezTo>
                  <a:cubicBezTo>
                    <a:pt x="1171" y="130"/>
                    <a:pt x="1194" y="136"/>
                    <a:pt x="1227" y="142"/>
                  </a:cubicBezTo>
                  <a:cubicBezTo>
                    <a:pt x="1205" y="157"/>
                    <a:pt x="1205" y="157"/>
                    <a:pt x="1205" y="157"/>
                  </a:cubicBezTo>
                  <a:cubicBezTo>
                    <a:pt x="840" y="174"/>
                    <a:pt x="840" y="174"/>
                    <a:pt x="840" y="174"/>
                  </a:cubicBezTo>
                  <a:cubicBezTo>
                    <a:pt x="720" y="198"/>
                    <a:pt x="720" y="198"/>
                    <a:pt x="720" y="198"/>
                  </a:cubicBezTo>
                  <a:cubicBezTo>
                    <a:pt x="254" y="505"/>
                    <a:pt x="254" y="505"/>
                    <a:pt x="254" y="505"/>
                  </a:cubicBezTo>
                  <a:cubicBezTo>
                    <a:pt x="405" y="524"/>
                    <a:pt x="405" y="524"/>
                    <a:pt x="405" y="524"/>
                  </a:cubicBezTo>
                  <a:cubicBezTo>
                    <a:pt x="665" y="352"/>
                    <a:pt x="665" y="352"/>
                    <a:pt x="665" y="352"/>
                  </a:cubicBezTo>
                  <a:cubicBezTo>
                    <a:pt x="725" y="357"/>
                    <a:pt x="725" y="357"/>
                    <a:pt x="725" y="357"/>
                  </a:cubicBezTo>
                  <a:cubicBezTo>
                    <a:pt x="0" y="859"/>
                    <a:pt x="0" y="859"/>
                    <a:pt x="0" y="859"/>
                  </a:cubicBezTo>
                  <a:cubicBezTo>
                    <a:pt x="203" y="905"/>
                    <a:pt x="203" y="905"/>
                    <a:pt x="203" y="905"/>
                  </a:cubicBezTo>
                  <a:cubicBezTo>
                    <a:pt x="740" y="523"/>
                    <a:pt x="740" y="523"/>
                    <a:pt x="740" y="523"/>
                  </a:cubicBezTo>
                  <a:cubicBezTo>
                    <a:pt x="798" y="530"/>
                    <a:pt x="798" y="530"/>
                    <a:pt x="798" y="530"/>
                  </a:cubicBezTo>
                  <a:cubicBezTo>
                    <a:pt x="252" y="915"/>
                    <a:pt x="252" y="915"/>
                    <a:pt x="252" y="915"/>
                  </a:cubicBezTo>
                  <a:cubicBezTo>
                    <a:pt x="488" y="970"/>
                    <a:pt x="488" y="970"/>
                    <a:pt x="488" y="970"/>
                  </a:cubicBezTo>
                  <a:cubicBezTo>
                    <a:pt x="1266" y="411"/>
                    <a:pt x="1266" y="411"/>
                    <a:pt x="1266" y="411"/>
                  </a:cubicBezTo>
                  <a:cubicBezTo>
                    <a:pt x="1333" y="419"/>
                    <a:pt x="1333" y="419"/>
                    <a:pt x="1333" y="419"/>
                  </a:cubicBezTo>
                  <a:cubicBezTo>
                    <a:pt x="1063" y="616"/>
                    <a:pt x="1063" y="616"/>
                    <a:pt x="1063" y="616"/>
                  </a:cubicBezTo>
                  <a:cubicBezTo>
                    <a:pt x="1280" y="643"/>
                    <a:pt x="1280" y="643"/>
                    <a:pt x="1280" y="643"/>
                  </a:cubicBezTo>
                  <a:lnTo>
                    <a:pt x="1790" y="268"/>
                  </a:lnTo>
                  <a:close/>
                </a:path>
              </a:pathLst>
            </a:custGeom>
            <a:solidFill>
              <a:schemeClr val="tx1">
                <a:alpha val="50195"/>
              </a:schemeClr>
            </a:solidFill>
            <a:ln w="9525">
              <a:noFill/>
              <a:round/>
              <a:headEnd/>
              <a:tailEnd/>
            </a:ln>
          </p:spPr>
          <p:txBody>
            <a:bodyPr/>
            <a:lstStyle/>
            <a:p>
              <a:pPr defTabSz="914012" fontAlgn="auto">
                <a:spcBef>
                  <a:spcPts val="0"/>
                </a:spcBef>
                <a:spcAft>
                  <a:spcPts val="0"/>
                </a:spcAft>
              </a:pPr>
              <a:endParaRPr lang="es-CO" sz="1800">
                <a:solidFill>
                  <a:srgbClr val="000000"/>
                </a:solidFill>
                <a:latin typeface="Arial"/>
                <a:cs typeface="+mn-cs"/>
              </a:endParaRPr>
            </a:p>
          </p:txBody>
        </p:sp>
        <p:pic>
          <p:nvPicPr>
            <p:cNvPr id="29" name="Picture 8" descr="Vereinigten-Arabischen-Emir"/>
            <p:cNvPicPr>
              <a:picLocks noChangeAspect="1" noChangeArrowheads="1"/>
            </p:cNvPicPr>
            <p:nvPr/>
          </p:nvPicPr>
          <p:blipFill>
            <a:blip r:embed="rId8" cstate="print"/>
            <a:srcRect/>
            <a:stretch>
              <a:fillRect/>
            </a:stretch>
          </p:blipFill>
          <p:spPr bwMode="auto">
            <a:xfrm>
              <a:off x="1641" y="538"/>
              <a:ext cx="390" cy="866"/>
            </a:xfrm>
            <a:prstGeom prst="rect">
              <a:avLst/>
            </a:prstGeom>
            <a:noFill/>
            <a:ln w="9525">
              <a:noFill/>
              <a:miter lim="800000"/>
              <a:headEnd/>
              <a:tailEnd/>
            </a:ln>
          </p:spPr>
        </p:pic>
      </p:grpSp>
      <p:sp>
        <p:nvSpPr>
          <p:cNvPr id="30" name="29 CuadroTexto"/>
          <p:cNvSpPr txBox="1"/>
          <p:nvPr/>
        </p:nvSpPr>
        <p:spPr>
          <a:xfrm>
            <a:off x="5500696" y="5500703"/>
            <a:ext cx="2286016" cy="280742"/>
          </a:xfrm>
          <a:prstGeom prst="rect">
            <a:avLst/>
          </a:prstGeom>
          <a:noFill/>
        </p:spPr>
        <p:txBody>
          <a:bodyPr wrap="square" lIns="91420" tIns="45711" rIns="91420" bIns="45711" rtlCol="0">
            <a:spAutoFit/>
          </a:bodyPr>
          <a:lstStyle/>
          <a:p>
            <a:pPr algn="ctr" defTabSz="914012" fontAlgn="auto">
              <a:spcBef>
                <a:spcPts val="0"/>
              </a:spcBef>
              <a:spcAft>
                <a:spcPts val="0"/>
              </a:spcAft>
            </a:pPr>
            <a:r>
              <a:rPr lang="es-ES" sz="1200" dirty="0" smtClean="0">
                <a:solidFill>
                  <a:srgbClr val="000000"/>
                </a:solidFill>
                <a:latin typeface="Arial"/>
                <a:cs typeface="+mn-cs"/>
              </a:rPr>
              <a:t>Emiratos Árabes Unidos</a:t>
            </a:r>
            <a:endParaRPr lang="es-ES" sz="1200" dirty="0">
              <a:solidFill>
                <a:srgbClr val="000000"/>
              </a:solidFill>
              <a:latin typeface="Arial"/>
              <a:cs typeface="+mn-cs"/>
            </a:endParaRPr>
          </a:p>
        </p:txBody>
      </p:sp>
      <p:grpSp>
        <p:nvGrpSpPr>
          <p:cNvPr id="31" name="Group 12"/>
          <p:cNvGrpSpPr>
            <a:grpSpLocks/>
          </p:cNvGrpSpPr>
          <p:nvPr/>
        </p:nvGrpSpPr>
        <p:grpSpPr bwMode="auto">
          <a:xfrm>
            <a:off x="7500958" y="4197365"/>
            <a:ext cx="1071570" cy="1231899"/>
            <a:chOff x="3754" y="538"/>
            <a:chExt cx="723" cy="866"/>
          </a:xfrm>
        </p:grpSpPr>
        <p:sp>
          <p:nvSpPr>
            <p:cNvPr id="32" name="Freeform 13"/>
            <p:cNvSpPr>
              <a:spLocks/>
            </p:cNvSpPr>
            <p:nvPr/>
          </p:nvSpPr>
          <p:spPr bwMode="auto">
            <a:xfrm>
              <a:off x="3856" y="1097"/>
              <a:ext cx="621" cy="282"/>
            </a:xfrm>
            <a:custGeom>
              <a:avLst/>
              <a:gdLst>
                <a:gd name="T0" fmla="*/ 1790 w 1790"/>
                <a:gd name="T1" fmla="*/ 268 h 970"/>
                <a:gd name="T2" fmla="*/ 1716 w 1790"/>
                <a:gd name="T3" fmla="*/ 221 h 970"/>
                <a:gd name="T4" fmla="*/ 1375 w 1790"/>
                <a:gd name="T5" fmla="*/ 164 h 970"/>
                <a:gd name="T6" fmla="*/ 1412 w 1790"/>
                <a:gd name="T7" fmla="*/ 142 h 970"/>
                <a:gd name="T8" fmla="*/ 1445 w 1790"/>
                <a:gd name="T9" fmla="*/ 137 h 970"/>
                <a:gd name="T10" fmla="*/ 1635 w 1790"/>
                <a:gd name="T11" fmla="*/ 40 h 970"/>
                <a:gd name="T12" fmla="*/ 1353 w 1790"/>
                <a:gd name="T13" fmla="*/ 20 h 970"/>
                <a:gd name="T14" fmla="*/ 1162 w 1790"/>
                <a:gd name="T15" fmla="*/ 117 h 970"/>
                <a:gd name="T16" fmla="*/ 1227 w 1790"/>
                <a:gd name="T17" fmla="*/ 142 h 970"/>
                <a:gd name="T18" fmla="*/ 1205 w 1790"/>
                <a:gd name="T19" fmla="*/ 157 h 970"/>
                <a:gd name="T20" fmla="*/ 840 w 1790"/>
                <a:gd name="T21" fmla="*/ 174 h 970"/>
                <a:gd name="T22" fmla="*/ 720 w 1790"/>
                <a:gd name="T23" fmla="*/ 198 h 970"/>
                <a:gd name="T24" fmla="*/ 254 w 1790"/>
                <a:gd name="T25" fmla="*/ 505 h 970"/>
                <a:gd name="T26" fmla="*/ 405 w 1790"/>
                <a:gd name="T27" fmla="*/ 524 h 970"/>
                <a:gd name="T28" fmla="*/ 665 w 1790"/>
                <a:gd name="T29" fmla="*/ 352 h 970"/>
                <a:gd name="T30" fmla="*/ 725 w 1790"/>
                <a:gd name="T31" fmla="*/ 357 h 970"/>
                <a:gd name="T32" fmla="*/ 0 w 1790"/>
                <a:gd name="T33" fmla="*/ 859 h 970"/>
                <a:gd name="T34" fmla="*/ 203 w 1790"/>
                <a:gd name="T35" fmla="*/ 905 h 970"/>
                <a:gd name="T36" fmla="*/ 740 w 1790"/>
                <a:gd name="T37" fmla="*/ 523 h 970"/>
                <a:gd name="T38" fmla="*/ 798 w 1790"/>
                <a:gd name="T39" fmla="*/ 530 h 970"/>
                <a:gd name="T40" fmla="*/ 252 w 1790"/>
                <a:gd name="T41" fmla="*/ 915 h 970"/>
                <a:gd name="T42" fmla="*/ 488 w 1790"/>
                <a:gd name="T43" fmla="*/ 970 h 970"/>
                <a:gd name="T44" fmla="*/ 1266 w 1790"/>
                <a:gd name="T45" fmla="*/ 411 h 970"/>
                <a:gd name="T46" fmla="*/ 1333 w 1790"/>
                <a:gd name="T47" fmla="*/ 419 h 970"/>
                <a:gd name="T48" fmla="*/ 1063 w 1790"/>
                <a:gd name="T49" fmla="*/ 616 h 970"/>
                <a:gd name="T50" fmla="*/ 1280 w 1790"/>
                <a:gd name="T51" fmla="*/ 643 h 970"/>
                <a:gd name="T52" fmla="*/ 1790 w 1790"/>
                <a:gd name="T53" fmla="*/ 268 h 9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90"/>
                <a:gd name="T82" fmla="*/ 0 h 970"/>
                <a:gd name="T83" fmla="*/ 1790 w 1790"/>
                <a:gd name="T84" fmla="*/ 970 h 9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90" h="970">
                  <a:moveTo>
                    <a:pt x="1790" y="268"/>
                  </a:moveTo>
                  <a:cubicBezTo>
                    <a:pt x="1716" y="221"/>
                    <a:pt x="1716" y="221"/>
                    <a:pt x="1716" y="221"/>
                  </a:cubicBezTo>
                  <a:cubicBezTo>
                    <a:pt x="1375" y="164"/>
                    <a:pt x="1375" y="164"/>
                    <a:pt x="1375" y="164"/>
                  </a:cubicBezTo>
                  <a:cubicBezTo>
                    <a:pt x="1412" y="142"/>
                    <a:pt x="1412" y="142"/>
                    <a:pt x="1412" y="142"/>
                  </a:cubicBezTo>
                  <a:cubicBezTo>
                    <a:pt x="1423" y="140"/>
                    <a:pt x="1434" y="139"/>
                    <a:pt x="1445" y="137"/>
                  </a:cubicBezTo>
                  <a:cubicBezTo>
                    <a:pt x="1579" y="117"/>
                    <a:pt x="1664" y="74"/>
                    <a:pt x="1635" y="40"/>
                  </a:cubicBezTo>
                  <a:cubicBezTo>
                    <a:pt x="1605" y="8"/>
                    <a:pt x="1479" y="0"/>
                    <a:pt x="1353" y="20"/>
                  </a:cubicBezTo>
                  <a:cubicBezTo>
                    <a:pt x="1232" y="40"/>
                    <a:pt x="1141" y="86"/>
                    <a:pt x="1162" y="117"/>
                  </a:cubicBezTo>
                  <a:cubicBezTo>
                    <a:pt x="1171" y="130"/>
                    <a:pt x="1194" y="136"/>
                    <a:pt x="1227" y="142"/>
                  </a:cubicBezTo>
                  <a:cubicBezTo>
                    <a:pt x="1205" y="157"/>
                    <a:pt x="1205" y="157"/>
                    <a:pt x="1205" y="157"/>
                  </a:cubicBezTo>
                  <a:cubicBezTo>
                    <a:pt x="840" y="174"/>
                    <a:pt x="840" y="174"/>
                    <a:pt x="840" y="174"/>
                  </a:cubicBezTo>
                  <a:cubicBezTo>
                    <a:pt x="720" y="198"/>
                    <a:pt x="720" y="198"/>
                    <a:pt x="720" y="198"/>
                  </a:cubicBezTo>
                  <a:cubicBezTo>
                    <a:pt x="254" y="505"/>
                    <a:pt x="254" y="505"/>
                    <a:pt x="254" y="505"/>
                  </a:cubicBezTo>
                  <a:cubicBezTo>
                    <a:pt x="405" y="524"/>
                    <a:pt x="405" y="524"/>
                    <a:pt x="405" y="524"/>
                  </a:cubicBezTo>
                  <a:cubicBezTo>
                    <a:pt x="665" y="352"/>
                    <a:pt x="665" y="352"/>
                    <a:pt x="665" y="352"/>
                  </a:cubicBezTo>
                  <a:cubicBezTo>
                    <a:pt x="725" y="357"/>
                    <a:pt x="725" y="357"/>
                    <a:pt x="725" y="357"/>
                  </a:cubicBezTo>
                  <a:cubicBezTo>
                    <a:pt x="0" y="859"/>
                    <a:pt x="0" y="859"/>
                    <a:pt x="0" y="859"/>
                  </a:cubicBezTo>
                  <a:cubicBezTo>
                    <a:pt x="203" y="905"/>
                    <a:pt x="203" y="905"/>
                    <a:pt x="203" y="905"/>
                  </a:cubicBezTo>
                  <a:cubicBezTo>
                    <a:pt x="740" y="523"/>
                    <a:pt x="740" y="523"/>
                    <a:pt x="740" y="523"/>
                  </a:cubicBezTo>
                  <a:cubicBezTo>
                    <a:pt x="798" y="530"/>
                    <a:pt x="798" y="530"/>
                    <a:pt x="798" y="530"/>
                  </a:cubicBezTo>
                  <a:cubicBezTo>
                    <a:pt x="252" y="915"/>
                    <a:pt x="252" y="915"/>
                    <a:pt x="252" y="915"/>
                  </a:cubicBezTo>
                  <a:cubicBezTo>
                    <a:pt x="488" y="970"/>
                    <a:pt x="488" y="970"/>
                    <a:pt x="488" y="970"/>
                  </a:cubicBezTo>
                  <a:cubicBezTo>
                    <a:pt x="1266" y="411"/>
                    <a:pt x="1266" y="411"/>
                    <a:pt x="1266" y="411"/>
                  </a:cubicBezTo>
                  <a:cubicBezTo>
                    <a:pt x="1333" y="419"/>
                    <a:pt x="1333" y="419"/>
                    <a:pt x="1333" y="419"/>
                  </a:cubicBezTo>
                  <a:cubicBezTo>
                    <a:pt x="1063" y="616"/>
                    <a:pt x="1063" y="616"/>
                    <a:pt x="1063" y="616"/>
                  </a:cubicBezTo>
                  <a:cubicBezTo>
                    <a:pt x="1280" y="643"/>
                    <a:pt x="1280" y="643"/>
                    <a:pt x="1280" y="643"/>
                  </a:cubicBezTo>
                  <a:lnTo>
                    <a:pt x="1790" y="268"/>
                  </a:lnTo>
                  <a:close/>
                </a:path>
              </a:pathLst>
            </a:custGeom>
            <a:solidFill>
              <a:schemeClr val="tx1">
                <a:alpha val="50195"/>
              </a:schemeClr>
            </a:solidFill>
            <a:ln w="9525">
              <a:noFill/>
              <a:round/>
              <a:headEnd/>
              <a:tailEnd/>
            </a:ln>
          </p:spPr>
          <p:txBody>
            <a:bodyPr/>
            <a:lstStyle/>
            <a:p>
              <a:pPr defTabSz="914012" fontAlgn="auto">
                <a:spcBef>
                  <a:spcPts val="0"/>
                </a:spcBef>
                <a:spcAft>
                  <a:spcPts val="0"/>
                </a:spcAft>
              </a:pPr>
              <a:endParaRPr lang="es-CO" sz="1800">
                <a:solidFill>
                  <a:srgbClr val="000000"/>
                </a:solidFill>
                <a:latin typeface="Arial"/>
                <a:cs typeface="+mn-cs"/>
              </a:endParaRPr>
            </a:p>
          </p:txBody>
        </p:sp>
        <p:pic>
          <p:nvPicPr>
            <p:cNvPr id="33" name="Picture 14" descr="Bahrain"/>
            <p:cNvPicPr>
              <a:picLocks noChangeAspect="1" noChangeArrowheads="1"/>
            </p:cNvPicPr>
            <p:nvPr/>
          </p:nvPicPr>
          <p:blipFill>
            <a:blip r:embed="rId9" cstate="print"/>
            <a:srcRect/>
            <a:stretch>
              <a:fillRect/>
            </a:stretch>
          </p:blipFill>
          <p:spPr bwMode="auto">
            <a:xfrm>
              <a:off x="3754" y="538"/>
              <a:ext cx="390" cy="866"/>
            </a:xfrm>
            <a:prstGeom prst="rect">
              <a:avLst/>
            </a:prstGeom>
            <a:noFill/>
            <a:ln w="9525">
              <a:noFill/>
              <a:miter lim="800000"/>
              <a:headEnd/>
              <a:tailEnd/>
            </a:ln>
          </p:spPr>
        </p:pic>
      </p:grpSp>
      <p:sp>
        <p:nvSpPr>
          <p:cNvPr id="34" name="33 CuadroTexto"/>
          <p:cNvSpPr txBox="1"/>
          <p:nvPr/>
        </p:nvSpPr>
        <p:spPr>
          <a:xfrm>
            <a:off x="7215206" y="5500702"/>
            <a:ext cx="1428760" cy="280742"/>
          </a:xfrm>
          <a:prstGeom prst="rect">
            <a:avLst/>
          </a:prstGeom>
          <a:noFill/>
        </p:spPr>
        <p:txBody>
          <a:bodyPr wrap="square" lIns="91420" tIns="45711" rIns="91420" bIns="45711" rtlCol="0">
            <a:spAutoFit/>
          </a:bodyPr>
          <a:lstStyle/>
          <a:p>
            <a:pPr algn="ctr" defTabSz="914012" fontAlgn="auto">
              <a:spcBef>
                <a:spcPts val="0"/>
              </a:spcBef>
              <a:spcAft>
                <a:spcPts val="0"/>
              </a:spcAft>
            </a:pPr>
            <a:r>
              <a:rPr lang="es-ES" sz="1200" dirty="0" err="1" smtClean="0">
                <a:solidFill>
                  <a:srgbClr val="000000"/>
                </a:solidFill>
                <a:latin typeface="Arial"/>
                <a:cs typeface="+mn-cs"/>
              </a:rPr>
              <a:t>Baréin</a:t>
            </a:r>
            <a:endParaRPr lang="es-ES" sz="1200" dirty="0">
              <a:solidFill>
                <a:srgbClr val="000000"/>
              </a:solidFill>
              <a:latin typeface="Arial"/>
              <a:cs typeface="+mn-cs"/>
            </a:endParaRPr>
          </a:p>
        </p:txBody>
      </p:sp>
      <p:sp>
        <p:nvSpPr>
          <p:cNvPr id="35" name="115 CuadroTexto"/>
          <p:cNvSpPr txBox="1"/>
          <p:nvPr/>
        </p:nvSpPr>
        <p:spPr>
          <a:xfrm>
            <a:off x="827584" y="188641"/>
            <a:ext cx="7286676" cy="399934"/>
          </a:xfrm>
          <a:prstGeom prst="rect">
            <a:avLst/>
          </a:prstGeom>
          <a:solidFill>
            <a:schemeClr val="accent1">
              <a:lumMod val="90000"/>
            </a:schemeClr>
          </a:solidFill>
        </p:spPr>
        <p:txBody>
          <a:bodyPr wrap="square" lIns="91266" tIns="45633" rIns="91266" bIns="45633" rtlCol="0">
            <a:spAutoFit/>
          </a:bodyPr>
          <a:lstStyle/>
          <a:p>
            <a:pPr algn="ctr" defTabSz="914012" fontAlgn="auto">
              <a:spcBef>
                <a:spcPts val="0"/>
              </a:spcBef>
              <a:spcAft>
                <a:spcPts val="0"/>
              </a:spcAft>
            </a:pPr>
            <a:r>
              <a:rPr lang="es-ES" sz="2000" b="1" dirty="0" smtClean="0">
                <a:solidFill>
                  <a:srgbClr val="002960"/>
                </a:solidFill>
                <a:latin typeface="Arial"/>
                <a:cs typeface="+mn-cs"/>
              </a:rPr>
              <a:t>2. Promocionando la IED de Asia en Colombia</a:t>
            </a:r>
            <a:endParaRPr lang="es-ES" sz="2000" b="1" dirty="0">
              <a:solidFill>
                <a:srgbClr val="002960"/>
              </a:solidFill>
              <a:latin typeface="Arial"/>
              <a:cs typeface="+mn-cs"/>
            </a:endParaRPr>
          </a:p>
        </p:txBody>
      </p:sp>
    </p:spTree>
    <p:extLst>
      <p:ext uri="{BB962C8B-B14F-4D97-AF65-F5344CB8AC3E}">
        <p14:creationId xmlns:p14="http://schemas.microsoft.com/office/powerpoint/2010/main" xmlns="" val="3227993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27"/>
          <p:cNvPicPr>
            <a:picLocks noChangeAspect="1" noChangeArrowheads="1"/>
          </p:cNvPicPr>
          <p:nvPr/>
        </p:nvPicPr>
        <p:blipFill>
          <a:blip r:embed="rId3" cstate="print"/>
          <a:srcRect/>
          <a:stretch>
            <a:fillRect/>
          </a:stretch>
        </p:blipFill>
        <p:spPr bwMode="auto">
          <a:xfrm>
            <a:off x="8178810" y="9"/>
            <a:ext cx="782637" cy="892305"/>
          </a:xfrm>
          <a:prstGeom prst="rect">
            <a:avLst/>
          </a:prstGeom>
          <a:noFill/>
          <a:ln w="9525">
            <a:noFill/>
            <a:miter lim="800000"/>
            <a:headEnd/>
            <a:tailEnd/>
          </a:ln>
        </p:spPr>
      </p:pic>
      <p:sp>
        <p:nvSpPr>
          <p:cNvPr id="5" name="4 CuadroTexto"/>
          <p:cNvSpPr txBox="1"/>
          <p:nvPr/>
        </p:nvSpPr>
        <p:spPr>
          <a:xfrm>
            <a:off x="1308009" y="1069726"/>
            <a:ext cx="6045125" cy="644477"/>
          </a:xfrm>
          <a:prstGeom prst="rect">
            <a:avLst/>
          </a:prstGeom>
          <a:solidFill>
            <a:schemeClr val="tx2">
              <a:lumMod val="10000"/>
              <a:lumOff val="90000"/>
            </a:schemeClr>
          </a:solidFill>
        </p:spPr>
        <p:txBody>
          <a:bodyPr wrap="square" lIns="89527" tIns="44762" rIns="89527" bIns="44762" rtlCol="0">
            <a:spAutoFit/>
          </a:bodyPr>
          <a:lstStyle/>
          <a:p>
            <a:pPr algn="ctr"/>
            <a:r>
              <a:rPr lang="es-CO" sz="1800" b="1" dirty="0" smtClean="0">
                <a:solidFill>
                  <a:schemeClr val="tx2"/>
                </a:solidFill>
              </a:rPr>
              <a:t>De las exportaciones no tradicionales a las exportaciones no minero energéticas </a:t>
            </a:r>
          </a:p>
        </p:txBody>
      </p:sp>
      <p:sp>
        <p:nvSpPr>
          <p:cNvPr id="6" name="5 Marcador de número de diapositiva"/>
          <p:cNvSpPr>
            <a:spLocks noGrp="1"/>
          </p:cNvSpPr>
          <p:nvPr>
            <p:ph type="sldNum" sz="quarter" idx="10"/>
          </p:nvPr>
        </p:nvSpPr>
        <p:spPr/>
        <p:txBody>
          <a:bodyPr/>
          <a:lstStyle/>
          <a:p>
            <a:pPr>
              <a:defRPr/>
            </a:pPr>
            <a:fld id="{8726A013-0993-4633-822B-C6833D0DC4F9}" type="slidenum">
              <a:rPr lang="es-ES_tradnl" smtClean="0"/>
              <a:pPr>
                <a:defRPr/>
              </a:pPr>
              <a:t>5</a:t>
            </a:fld>
            <a:r>
              <a:rPr lang="es-ES_tradnl" smtClean="0"/>
              <a:t> </a:t>
            </a:r>
            <a:endParaRPr lang="es-ES_tradnl"/>
          </a:p>
        </p:txBody>
      </p:sp>
      <p:sp>
        <p:nvSpPr>
          <p:cNvPr id="8" name="Rectangle 4"/>
          <p:cNvSpPr txBox="1">
            <a:spLocks noChangeArrowheads="1"/>
          </p:cNvSpPr>
          <p:nvPr>
            <p:custDataLst>
              <p:tags r:id="rId1"/>
            </p:custDataLst>
          </p:nvPr>
        </p:nvSpPr>
        <p:spPr>
          <a:xfrm>
            <a:off x="126739" y="131607"/>
            <a:ext cx="7855223" cy="565490"/>
          </a:xfrm>
          <a:prstGeom prst="rect">
            <a:avLst/>
          </a:prstGeom>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_tradnl" sz="2000" dirty="0"/>
              <a:t>1</a:t>
            </a:r>
            <a:r>
              <a:rPr lang="es-ES_tradnl" sz="2000" dirty="0" smtClean="0"/>
              <a:t>. </a:t>
            </a:r>
            <a:r>
              <a:rPr lang="es-CO" sz="2000" dirty="0" smtClean="0"/>
              <a:t>¿Triplicar las exportaciones no tradicionales en una década?</a:t>
            </a:r>
            <a:endParaRPr lang="es-ES" sz="2000" dirty="0" smtClean="0"/>
          </a:p>
          <a:p>
            <a:pPr eaLnBrk="1" hangingPunct="1"/>
            <a:endParaRPr lang="es-ES_tradnl" sz="2000" dirty="0" smtClean="0"/>
          </a:p>
        </p:txBody>
      </p:sp>
      <p:sp>
        <p:nvSpPr>
          <p:cNvPr id="9" name="8 CuadroTexto"/>
          <p:cNvSpPr txBox="1"/>
          <p:nvPr/>
        </p:nvSpPr>
        <p:spPr>
          <a:xfrm>
            <a:off x="395929" y="565606"/>
            <a:ext cx="7616857" cy="369332"/>
          </a:xfrm>
          <a:prstGeom prst="rect">
            <a:avLst/>
          </a:prstGeom>
          <a:noFill/>
        </p:spPr>
        <p:txBody>
          <a:bodyPr wrap="square" rtlCol="0">
            <a:spAutoFit/>
          </a:bodyPr>
          <a:lstStyle/>
          <a:p>
            <a:r>
              <a:rPr lang="es-ES" sz="1800" b="1" dirty="0" smtClean="0">
                <a:solidFill>
                  <a:schemeClr val="tx2">
                    <a:lumMod val="90000"/>
                    <a:lumOff val="10000"/>
                  </a:schemeClr>
                </a:solidFill>
              </a:rPr>
              <a:t>b. Metodología</a:t>
            </a:r>
            <a:endParaRPr lang="es-ES" sz="1800" b="1" dirty="0">
              <a:solidFill>
                <a:schemeClr val="tx2">
                  <a:lumMod val="90000"/>
                  <a:lumOff val="10000"/>
                </a:schemeClr>
              </a:solidFill>
            </a:endParaRPr>
          </a:p>
        </p:txBody>
      </p:sp>
      <p:sp>
        <p:nvSpPr>
          <p:cNvPr id="10" name="9 CuadroTexto"/>
          <p:cNvSpPr txBox="1"/>
          <p:nvPr/>
        </p:nvSpPr>
        <p:spPr>
          <a:xfrm>
            <a:off x="716428" y="6344249"/>
            <a:ext cx="5788058" cy="261610"/>
          </a:xfrm>
          <a:prstGeom prst="rect">
            <a:avLst/>
          </a:prstGeom>
          <a:noFill/>
        </p:spPr>
        <p:txBody>
          <a:bodyPr wrap="square" rtlCol="0">
            <a:spAutoFit/>
          </a:bodyPr>
          <a:lstStyle/>
          <a:p>
            <a:r>
              <a:rPr lang="es-ES" sz="1100" dirty="0" smtClean="0"/>
              <a:t>Fuente: elaboración MCIT</a:t>
            </a:r>
            <a:endParaRPr lang="es-ES" sz="1100" dirty="0"/>
          </a:p>
        </p:txBody>
      </p:sp>
      <p:graphicFrame>
        <p:nvGraphicFramePr>
          <p:cNvPr id="11" name="10 Tabla"/>
          <p:cNvGraphicFramePr>
            <a:graphicFrameLocks noGrp="1"/>
          </p:cNvGraphicFramePr>
          <p:nvPr>
            <p:extLst>
              <p:ext uri="{D42A27DB-BD31-4B8C-83A1-F6EECF244321}">
                <p14:modId xmlns:p14="http://schemas.microsoft.com/office/powerpoint/2010/main" xmlns="" val="1181485954"/>
              </p:ext>
            </p:extLst>
          </p:nvPr>
        </p:nvGraphicFramePr>
        <p:xfrm>
          <a:off x="1241401" y="1959944"/>
          <a:ext cx="6096000" cy="407924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s-ES" dirty="0" smtClean="0">
                          <a:solidFill>
                            <a:srgbClr val="002960"/>
                          </a:solidFill>
                        </a:rPr>
                        <a:t>Mineras</a:t>
                      </a:r>
                      <a:endParaRPr lang="es-ES" dirty="0">
                        <a:solidFill>
                          <a:srgbClr val="002960"/>
                        </a:solidFill>
                      </a:endParaRPr>
                    </a:p>
                  </a:txBody>
                  <a:tcPr/>
                </a:tc>
                <a:tc>
                  <a:txBody>
                    <a:bodyPr/>
                    <a:lstStyle/>
                    <a:p>
                      <a:r>
                        <a:rPr lang="es-ES" dirty="0" smtClean="0">
                          <a:solidFill>
                            <a:srgbClr val="002960"/>
                          </a:solidFill>
                        </a:rPr>
                        <a:t>No Mineras</a:t>
                      </a:r>
                      <a:endParaRPr lang="es-ES" dirty="0">
                        <a:solidFill>
                          <a:srgbClr val="002960"/>
                        </a:solidFill>
                      </a:endParaRPr>
                    </a:p>
                  </a:txBody>
                  <a:tcPr/>
                </a:tc>
              </a:tr>
              <a:tr h="370840">
                <a:tc>
                  <a:txBody>
                    <a:bodyPr/>
                    <a:lstStyle/>
                    <a:p>
                      <a:r>
                        <a:rPr lang="es-ES" dirty="0" smtClean="0"/>
                        <a:t>Carbón</a:t>
                      </a:r>
                      <a:endParaRPr lang="es-ES" dirty="0"/>
                    </a:p>
                  </a:txBody>
                  <a:tcPr/>
                </a:tc>
                <a:tc>
                  <a:txBody>
                    <a:bodyPr/>
                    <a:lstStyle/>
                    <a:p>
                      <a:r>
                        <a:rPr lang="es-ES" dirty="0" smtClean="0"/>
                        <a:t>Café</a:t>
                      </a:r>
                      <a:endParaRPr lang="es-ES" dirty="0"/>
                    </a:p>
                  </a:txBody>
                  <a:tcPr/>
                </a:tc>
              </a:tr>
              <a:tr h="370840">
                <a:tc>
                  <a:txBody>
                    <a:bodyPr/>
                    <a:lstStyle/>
                    <a:p>
                      <a:r>
                        <a:rPr lang="es-ES" dirty="0" smtClean="0"/>
                        <a:t>Petróleo</a:t>
                      </a:r>
                      <a:endParaRPr lang="es-ES" dirty="0"/>
                    </a:p>
                  </a:txBody>
                  <a:tcPr/>
                </a:tc>
                <a:tc>
                  <a:txBody>
                    <a:bodyPr/>
                    <a:lstStyle/>
                    <a:p>
                      <a:r>
                        <a:rPr lang="es-ES" dirty="0" smtClean="0"/>
                        <a:t>Banano</a:t>
                      </a:r>
                      <a:endParaRPr lang="es-ES" dirty="0"/>
                    </a:p>
                  </a:txBody>
                  <a:tcPr/>
                </a:tc>
              </a:tr>
              <a:tr h="370840">
                <a:tc>
                  <a:txBody>
                    <a:bodyPr/>
                    <a:lstStyle/>
                    <a:p>
                      <a:r>
                        <a:rPr lang="es-ES" dirty="0" smtClean="0"/>
                        <a:t>Oro</a:t>
                      </a:r>
                    </a:p>
                  </a:txBody>
                  <a:tcPr/>
                </a:tc>
                <a:tc>
                  <a:txBody>
                    <a:bodyPr/>
                    <a:lstStyle/>
                    <a:p>
                      <a:r>
                        <a:rPr lang="es-ES" dirty="0" smtClean="0"/>
                        <a:t>Flores</a:t>
                      </a:r>
                      <a:endParaRPr lang="es-ES" dirty="0"/>
                    </a:p>
                  </a:txBody>
                  <a:tcPr/>
                </a:tc>
              </a:tr>
              <a:tr h="370840">
                <a:tc>
                  <a:txBody>
                    <a:bodyPr/>
                    <a:lstStyle/>
                    <a:p>
                      <a:r>
                        <a:rPr lang="es-ES" dirty="0" err="1" smtClean="0"/>
                        <a:t>Ferroniquel</a:t>
                      </a:r>
                      <a:endParaRPr lang="es-ES" dirty="0" smtClean="0"/>
                    </a:p>
                  </a:txBody>
                  <a:tcPr/>
                </a:tc>
                <a:tc>
                  <a:txBody>
                    <a:bodyPr/>
                    <a:lstStyle/>
                    <a:p>
                      <a:r>
                        <a:rPr lang="es-ES" dirty="0" smtClean="0"/>
                        <a:t>Confecciones</a:t>
                      </a:r>
                      <a:endParaRPr lang="es-ES" dirty="0"/>
                    </a:p>
                  </a:txBody>
                  <a:tcPr/>
                </a:tc>
              </a:tr>
              <a:tr h="370840">
                <a:tc>
                  <a:txBody>
                    <a:bodyPr/>
                    <a:lstStyle/>
                    <a:p>
                      <a:r>
                        <a:rPr lang="es-ES" dirty="0" smtClean="0"/>
                        <a:t>Esmeraldas</a:t>
                      </a:r>
                    </a:p>
                  </a:txBody>
                  <a:tcPr/>
                </a:tc>
                <a:tc>
                  <a:txBody>
                    <a:bodyPr/>
                    <a:lstStyle/>
                    <a:p>
                      <a:r>
                        <a:rPr lang="es-ES" dirty="0" smtClean="0"/>
                        <a:t>Calzado</a:t>
                      </a:r>
                      <a:endParaRPr lang="es-ES" dirty="0"/>
                    </a:p>
                  </a:txBody>
                  <a:tcPr/>
                </a:tc>
              </a:tr>
              <a:tr h="370840">
                <a:tc>
                  <a:txBody>
                    <a:bodyPr/>
                    <a:lstStyle/>
                    <a:p>
                      <a:r>
                        <a:rPr lang="es-ES" dirty="0" smtClean="0"/>
                        <a:t>Plata</a:t>
                      </a:r>
                    </a:p>
                  </a:txBody>
                  <a:tcPr/>
                </a:tc>
                <a:tc>
                  <a:txBody>
                    <a:bodyPr/>
                    <a:lstStyle/>
                    <a:p>
                      <a:r>
                        <a:rPr lang="es-ES" dirty="0" smtClean="0"/>
                        <a:t>Alimentos procesados</a:t>
                      </a:r>
                      <a:endParaRPr lang="es-ES" dirty="0"/>
                    </a:p>
                  </a:txBody>
                  <a:tcPr/>
                </a:tc>
              </a:tr>
              <a:tr h="370840">
                <a:tc>
                  <a:txBody>
                    <a:bodyPr/>
                    <a:lstStyle/>
                    <a:p>
                      <a:endParaRPr lang="es-ES" dirty="0" smtClean="0"/>
                    </a:p>
                  </a:txBody>
                  <a:tcPr/>
                </a:tc>
                <a:tc>
                  <a:txBody>
                    <a:bodyPr/>
                    <a:lstStyle/>
                    <a:p>
                      <a:r>
                        <a:rPr lang="es-ES" dirty="0" smtClean="0"/>
                        <a:t>Medicamentos</a:t>
                      </a:r>
                      <a:endParaRPr lang="es-ES" dirty="0"/>
                    </a:p>
                  </a:txBody>
                  <a:tcPr/>
                </a:tc>
              </a:tr>
              <a:tr h="370840">
                <a:tc>
                  <a:txBody>
                    <a:bodyPr/>
                    <a:lstStyle/>
                    <a:p>
                      <a:endParaRPr lang="es-ES" dirty="0" smtClean="0"/>
                    </a:p>
                  </a:txBody>
                  <a:tcPr/>
                </a:tc>
                <a:tc>
                  <a:txBody>
                    <a:bodyPr/>
                    <a:lstStyle/>
                    <a:p>
                      <a:r>
                        <a:rPr lang="es-ES" dirty="0" smtClean="0"/>
                        <a:t>Papel</a:t>
                      </a:r>
                      <a:r>
                        <a:rPr lang="es-ES" baseline="0" dirty="0" smtClean="0"/>
                        <a:t> y cartón</a:t>
                      </a:r>
                      <a:endParaRPr lang="es-ES" dirty="0"/>
                    </a:p>
                  </a:txBody>
                  <a:tcPr/>
                </a:tc>
              </a:tr>
              <a:tr h="370840">
                <a:tc>
                  <a:txBody>
                    <a:bodyPr/>
                    <a:lstStyle/>
                    <a:p>
                      <a:endParaRPr lang="es-ES" dirty="0" smtClean="0"/>
                    </a:p>
                  </a:txBody>
                  <a:tcPr/>
                </a:tc>
                <a:tc>
                  <a:txBody>
                    <a:bodyPr/>
                    <a:lstStyle/>
                    <a:p>
                      <a:r>
                        <a:rPr lang="es-ES" dirty="0" smtClean="0"/>
                        <a:t>Bebidas</a:t>
                      </a:r>
                      <a:endParaRPr lang="es-ES" dirty="0"/>
                    </a:p>
                  </a:txBody>
                  <a:tcPr/>
                </a:tc>
              </a:tr>
              <a:tr h="370840">
                <a:tc>
                  <a:txBody>
                    <a:bodyPr/>
                    <a:lstStyle/>
                    <a:p>
                      <a:endParaRPr lang="es-ES" dirty="0" smtClean="0"/>
                    </a:p>
                  </a:txBody>
                  <a:tcPr/>
                </a:tc>
                <a:tc>
                  <a:txBody>
                    <a:bodyPr/>
                    <a:lstStyle/>
                    <a:p>
                      <a:r>
                        <a:rPr lang="es-ES" dirty="0" smtClean="0"/>
                        <a:t>Aceites y grasas</a:t>
                      </a:r>
                      <a:endParaRPr lang="es-ES" dirty="0"/>
                    </a:p>
                  </a:txBody>
                  <a:tcPr/>
                </a:tc>
              </a:tr>
            </a:tbl>
          </a:graphicData>
        </a:graphic>
      </p:graphicFrame>
    </p:spTree>
    <p:extLst>
      <p:ext uri="{BB962C8B-B14F-4D97-AF65-F5344CB8AC3E}">
        <p14:creationId xmlns:p14="http://schemas.microsoft.com/office/powerpoint/2010/main" xmlns="" val="28744830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327"/>
          <p:cNvPicPr>
            <a:picLocks noChangeAspect="1" noChangeArrowheads="1"/>
          </p:cNvPicPr>
          <p:nvPr/>
        </p:nvPicPr>
        <p:blipFill>
          <a:blip r:embed="rId3" cstate="print"/>
          <a:srcRect/>
          <a:stretch>
            <a:fillRect/>
          </a:stretch>
        </p:blipFill>
        <p:spPr bwMode="auto">
          <a:xfrm>
            <a:off x="8345436" y="17"/>
            <a:ext cx="798581" cy="910429"/>
          </a:xfrm>
          <a:prstGeom prst="rect">
            <a:avLst/>
          </a:prstGeom>
          <a:noFill/>
          <a:ln w="9525">
            <a:noFill/>
            <a:miter lim="800000"/>
            <a:headEnd/>
            <a:tailEnd/>
          </a:ln>
        </p:spPr>
      </p:pic>
      <p:sp>
        <p:nvSpPr>
          <p:cNvPr id="116" name="115 CuadroTexto"/>
          <p:cNvSpPr txBox="1"/>
          <p:nvPr/>
        </p:nvSpPr>
        <p:spPr>
          <a:xfrm>
            <a:off x="901228" y="605934"/>
            <a:ext cx="7286676" cy="374794"/>
          </a:xfrm>
          <a:prstGeom prst="rect">
            <a:avLst/>
          </a:prstGeom>
          <a:noFill/>
          <a:ln>
            <a:noFill/>
          </a:ln>
        </p:spPr>
        <p:txBody>
          <a:bodyPr wrap="square" lIns="91266" tIns="45633" rIns="91266" bIns="45633" rtlCol="0">
            <a:spAutoFit/>
          </a:bodyPr>
          <a:lstStyle/>
          <a:p>
            <a:pPr algn="ctr" defTabSz="914012" fontAlgn="auto">
              <a:spcBef>
                <a:spcPts val="0"/>
              </a:spcBef>
              <a:spcAft>
                <a:spcPts val="0"/>
              </a:spcAft>
            </a:pPr>
            <a:r>
              <a:rPr lang="es-ES" sz="1800" b="1" dirty="0" smtClean="0">
                <a:solidFill>
                  <a:srgbClr val="002960"/>
                </a:solidFill>
                <a:latin typeface="Arial"/>
                <a:cs typeface="+mn-cs"/>
              </a:rPr>
              <a:t>Oportunidades de Inversión de Asia en Colombia</a:t>
            </a:r>
            <a:endParaRPr lang="es-ES" sz="1800" b="1" dirty="0">
              <a:solidFill>
                <a:srgbClr val="002960"/>
              </a:solidFill>
              <a:latin typeface="Arial"/>
              <a:cs typeface="+mn-cs"/>
            </a:endParaRPr>
          </a:p>
        </p:txBody>
      </p:sp>
      <p:sp>
        <p:nvSpPr>
          <p:cNvPr id="8" name="7 Marcador de número de diapositiva"/>
          <p:cNvSpPr>
            <a:spLocks noGrp="1"/>
          </p:cNvSpPr>
          <p:nvPr>
            <p:ph type="sldNum" sz="quarter" idx="10"/>
          </p:nvPr>
        </p:nvSpPr>
        <p:spPr/>
        <p:txBody>
          <a:bodyPr/>
          <a:lstStyle/>
          <a:p>
            <a:pPr>
              <a:defRPr/>
            </a:pPr>
            <a:fld id="{F4058BF3-13A0-4AEF-9116-D1A6F0F542D6}" type="slidenum">
              <a:rPr lang="es-ES_tradnl" smtClean="0"/>
              <a:pPr>
                <a:defRPr/>
              </a:pPr>
              <a:t>59</a:t>
            </a:fld>
            <a:r>
              <a:rPr lang="es-ES_tradnl" dirty="0" smtClean="0"/>
              <a:t> </a:t>
            </a:r>
            <a:endParaRPr lang="es-ES_tradnl" dirty="0"/>
          </a:p>
        </p:txBody>
      </p:sp>
      <p:sp>
        <p:nvSpPr>
          <p:cNvPr id="7" name="6 CuadroTexto"/>
          <p:cNvSpPr txBox="1"/>
          <p:nvPr/>
        </p:nvSpPr>
        <p:spPr>
          <a:xfrm>
            <a:off x="1571604" y="1071548"/>
            <a:ext cx="6572296" cy="971603"/>
          </a:xfrm>
          <a:prstGeom prst="rect">
            <a:avLst/>
          </a:prstGeom>
          <a:noFill/>
        </p:spPr>
        <p:txBody>
          <a:bodyPr wrap="square" lIns="91420" tIns="45711" rIns="91420" bIns="45711" rtlCol="0">
            <a:spAutoFit/>
          </a:bodyPr>
          <a:lstStyle/>
          <a:p>
            <a:pPr defTabSz="914012" fontAlgn="auto">
              <a:spcBef>
                <a:spcPts val="0"/>
              </a:spcBef>
              <a:spcAft>
                <a:spcPts val="0"/>
              </a:spcAft>
            </a:pPr>
            <a:r>
              <a:rPr lang="es-CO" dirty="0" smtClean="0">
                <a:solidFill>
                  <a:srgbClr val="C7E0FB">
                    <a:lumMod val="25000"/>
                  </a:srgbClr>
                </a:solidFill>
                <a:latin typeface="Arial"/>
                <a:cs typeface="+mn-cs"/>
              </a:rPr>
              <a:t>Desarrollo de hidrocarburos y minería</a:t>
            </a:r>
          </a:p>
          <a:p>
            <a:pPr defTabSz="914012" fontAlgn="auto">
              <a:spcBef>
                <a:spcPts val="0"/>
              </a:spcBef>
              <a:spcAft>
                <a:spcPts val="0"/>
              </a:spcAft>
            </a:pPr>
            <a:r>
              <a:rPr lang="es-CO" dirty="0" smtClean="0">
                <a:solidFill>
                  <a:srgbClr val="000000"/>
                </a:solidFill>
                <a:latin typeface="Arial"/>
                <a:cs typeface="+mn-cs"/>
              </a:rPr>
              <a:t>Este interés se ha incrementado recientemente, no sólo como resultado del alto crecimiento de China e India, sino también por la búsqueda de alternativas energéticas a la fuente nuclear en países como Japón.</a:t>
            </a:r>
            <a:endParaRPr lang="es-ES" dirty="0">
              <a:solidFill>
                <a:srgbClr val="000000"/>
              </a:solidFill>
              <a:latin typeface="Arial"/>
              <a:cs typeface="+mn-cs"/>
            </a:endParaRPr>
          </a:p>
        </p:txBody>
      </p:sp>
      <p:sp>
        <p:nvSpPr>
          <p:cNvPr id="9" name="8 CuadroTexto"/>
          <p:cNvSpPr txBox="1"/>
          <p:nvPr/>
        </p:nvSpPr>
        <p:spPr>
          <a:xfrm>
            <a:off x="1571604" y="2357432"/>
            <a:ext cx="6643734" cy="971603"/>
          </a:xfrm>
          <a:prstGeom prst="rect">
            <a:avLst/>
          </a:prstGeom>
          <a:noFill/>
        </p:spPr>
        <p:txBody>
          <a:bodyPr wrap="square" lIns="91420" tIns="45711" rIns="91420" bIns="45711" rtlCol="0">
            <a:spAutoFit/>
          </a:bodyPr>
          <a:lstStyle/>
          <a:p>
            <a:pPr defTabSz="914012" fontAlgn="auto">
              <a:spcBef>
                <a:spcPts val="0"/>
              </a:spcBef>
              <a:spcAft>
                <a:spcPts val="0"/>
              </a:spcAft>
            </a:pPr>
            <a:r>
              <a:rPr lang="es-CO" dirty="0" smtClean="0">
                <a:solidFill>
                  <a:srgbClr val="C7E0FB">
                    <a:lumMod val="25000"/>
                  </a:srgbClr>
                </a:solidFill>
                <a:latin typeface="Arial"/>
                <a:cs typeface="+mn-cs"/>
              </a:rPr>
              <a:t>Infraestructura (vías, ferrovías, puertos, generación de energía etc.)</a:t>
            </a:r>
          </a:p>
          <a:p>
            <a:pPr defTabSz="914012" fontAlgn="auto">
              <a:spcBef>
                <a:spcPts val="0"/>
              </a:spcBef>
              <a:spcAft>
                <a:spcPts val="0"/>
              </a:spcAft>
            </a:pPr>
            <a:r>
              <a:rPr lang="es-CO" dirty="0" smtClean="0">
                <a:solidFill>
                  <a:srgbClr val="000000"/>
                </a:solidFill>
                <a:latin typeface="Arial"/>
                <a:cs typeface="+mn-cs"/>
              </a:rPr>
              <a:t>La vinculación de empresas asiáticas a este sector se puede dar bajo esquemas de concesiones, alianzas con empresas locales, inversión por parte de fondos de la región en activos existentes o por desarrollar.</a:t>
            </a:r>
            <a:endParaRPr lang="es-ES" dirty="0">
              <a:solidFill>
                <a:srgbClr val="000000"/>
              </a:solidFill>
              <a:latin typeface="Arial"/>
              <a:cs typeface="+mn-cs"/>
            </a:endParaRPr>
          </a:p>
        </p:txBody>
      </p:sp>
      <p:sp>
        <p:nvSpPr>
          <p:cNvPr id="10" name="9 CuadroTexto"/>
          <p:cNvSpPr txBox="1"/>
          <p:nvPr/>
        </p:nvSpPr>
        <p:spPr>
          <a:xfrm>
            <a:off x="1571604" y="3475025"/>
            <a:ext cx="6643734" cy="751784"/>
          </a:xfrm>
          <a:prstGeom prst="rect">
            <a:avLst/>
          </a:prstGeom>
          <a:noFill/>
        </p:spPr>
        <p:txBody>
          <a:bodyPr wrap="square" lIns="91420" tIns="45711" rIns="91420" bIns="45711" rtlCol="0">
            <a:spAutoFit/>
          </a:bodyPr>
          <a:lstStyle/>
          <a:p>
            <a:pPr defTabSz="914012" fontAlgn="auto">
              <a:spcBef>
                <a:spcPts val="0"/>
              </a:spcBef>
              <a:spcAft>
                <a:spcPts val="0"/>
              </a:spcAft>
            </a:pPr>
            <a:r>
              <a:rPr lang="es-CO" dirty="0" smtClean="0">
                <a:solidFill>
                  <a:srgbClr val="C7E0FB">
                    <a:lumMod val="25000"/>
                  </a:srgbClr>
                </a:solidFill>
                <a:latin typeface="Arial"/>
                <a:cs typeface="+mn-cs"/>
              </a:rPr>
              <a:t>Proyectos agroindustriales</a:t>
            </a:r>
          </a:p>
          <a:p>
            <a:pPr defTabSz="914012" fontAlgn="auto">
              <a:spcBef>
                <a:spcPts val="0"/>
              </a:spcBef>
              <a:spcAft>
                <a:spcPts val="0"/>
              </a:spcAft>
            </a:pPr>
            <a:r>
              <a:rPr lang="es-CO" dirty="0" smtClean="0">
                <a:solidFill>
                  <a:srgbClr val="000000"/>
                </a:solidFill>
                <a:latin typeface="Arial"/>
                <a:cs typeface="+mn-cs"/>
              </a:rPr>
              <a:t>Para atender la creciente demanda mundial por recursos alimenticios y en otros nichos como el sector forestal y biocombustibles.</a:t>
            </a:r>
            <a:endParaRPr lang="es-ES" dirty="0">
              <a:solidFill>
                <a:srgbClr val="000000"/>
              </a:solidFill>
              <a:latin typeface="Arial"/>
              <a:cs typeface="+mn-cs"/>
            </a:endParaRPr>
          </a:p>
        </p:txBody>
      </p:sp>
      <p:sp>
        <p:nvSpPr>
          <p:cNvPr id="12" name="11 CuadroTexto"/>
          <p:cNvSpPr txBox="1"/>
          <p:nvPr/>
        </p:nvSpPr>
        <p:spPr>
          <a:xfrm>
            <a:off x="1571604" y="4333413"/>
            <a:ext cx="6643734" cy="971603"/>
          </a:xfrm>
          <a:prstGeom prst="rect">
            <a:avLst/>
          </a:prstGeom>
          <a:noFill/>
        </p:spPr>
        <p:txBody>
          <a:bodyPr wrap="square" lIns="91420" tIns="45711" rIns="91420" bIns="45711" rtlCol="0">
            <a:spAutoFit/>
          </a:bodyPr>
          <a:lstStyle/>
          <a:p>
            <a:pPr defTabSz="914012" fontAlgn="auto">
              <a:spcBef>
                <a:spcPts val="0"/>
              </a:spcBef>
              <a:spcAft>
                <a:spcPts val="0"/>
              </a:spcAft>
            </a:pPr>
            <a:r>
              <a:rPr lang="es-CO" dirty="0" smtClean="0">
                <a:solidFill>
                  <a:srgbClr val="C7E0FB">
                    <a:lumMod val="25000"/>
                  </a:srgbClr>
                </a:solidFill>
                <a:latin typeface="Arial"/>
                <a:cs typeface="+mn-cs"/>
              </a:rPr>
              <a:t>Manufacturas</a:t>
            </a:r>
          </a:p>
          <a:p>
            <a:pPr defTabSz="914012" fontAlgn="auto">
              <a:spcBef>
                <a:spcPts val="0"/>
              </a:spcBef>
              <a:spcAft>
                <a:spcPts val="0"/>
              </a:spcAft>
            </a:pPr>
            <a:r>
              <a:rPr lang="es-ES" dirty="0" smtClean="0">
                <a:solidFill>
                  <a:srgbClr val="000000"/>
                </a:solidFill>
                <a:latin typeface="Arial"/>
                <a:cs typeface="+mn-cs"/>
              </a:rPr>
              <a:t>Nichos de potencial en actividades como el automotriz (particularmente el ensamblaje de camiones y buses), autopartes, cadena metalmecánica, farmacéutico, insumos para la construcción, entre otros.</a:t>
            </a:r>
            <a:r>
              <a:rPr lang="es-CO" dirty="0" smtClean="0">
                <a:solidFill>
                  <a:srgbClr val="000000"/>
                </a:solidFill>
                <a:latin typeface="Arial"/>
                <a:cs typeface="+mn-cs"/>
              </a:rPr>
              <a:t>.</a:t>
            </a:r>
            <a:endParaRPr lang="es-ES" dirty="0">
              <a:solidFill>
                <a:srgbClr val="000000"/>
              </a:solidFill>
              <a:latin typeface="Arial"/>
              <a:cs typeface="+mn-cs"/>
            </a:endParaRPr>
          </a:p>
        </p:txBody>
      </p:sp>
      <p:sp>
        <p:nvSpPr>
          <p:cNvPr id="13" name="12 CuadroTexto"/>
          <p:cNvSpPr txBox="1"/>
          <p:nvPr/>
        </p:nvSpPr>
        <p:spPr>
          <a:xfrm>
            <a:off x="1571604" y="5475291"/>
            <a:ext cx="6643734" cy="971603"/>
          </a:xfrm>
          <a:prstGeom prst="rect">
            <a:avLst/>
          </a:prstGeom>
          <a:noFill/>
        </p:spPr>
        <p:txBody>
          <a:bodyPr wrap="square" lIns="91420" tIns="45711" rIns="91420" bIns="45711" rtlCol="0">
            <a:spAutoFit/>
          </a:bodyPr>
          <a:lstStyle/>
          <a:p>
            <a:pPr defTabSz="914012" fontAlgn="auto">
              <a:spcBef>
                <a:spcPts val="0"/>
              </a:spcBef>
              <a:spcAft>
                <a:spcPts val="0"/>
              </a:spcAft>
            </a:pPr>
            <a:r>
              <a:rPr lang="es-ES" dirty="0" smtClean="0">
                <a:solidFill>
                  <a:srgbClr val="C7E0FB">
                    <a:lumMod val="25000"/>
                  </a:srgbClr>
                </a:solidFill>
                <a:latin typeface="Arial"/>
                <a:cs typeface="+mn-cs"/>
              </a:rPr>
              <a:t>Tercerización de servicios a distancia</a:t>
            </a:r>
          </a:p>
          <a:p>
            <a:pPr defTabSz="914012" fontAlgn="auto">
              <a:spcBef>
                <a:spcPts val="0"/>
              </a:spcBef>
              <a:spcAft>
                <a:spcPts val="0"/>
              </a:spcAft>
            </a:pPr>
            <a:r>
              <a:rPr lang="es-ES" dirty="0" smtClean="0">
                <a:solidFill>
                  <a:srgbClr val="000000"/>
                </a:solidFill>
                <a:latin typeface="Arial"/>
                <a:cs typeface="+mn-cs"/>
              </a:rPr>
              <a:t>Particularmente de empresas indias para servir mercados latinoamericanos y de EEUU (</a:t>
            </a:r>
            <a:r>
              <a:rPr lang="es-ES" dirty="0" err="1" smtClean="0">
                <a:solidFill>
                  <a:srgbClr val="000000"/>
                </a:solidFill>
                <a:latin typeface="Arial"/>
                <a:cs typeface="+mn-cs"/>
              </a:rPr>
              <a:t>nearshoring</a:t>
            </a:r>
            <a:r>
              <a:rPr lang="es-ES" dirty="0" smtClean="0">
                <a:solidFill>
                  <a:srgbClr val="000000"/>
                </a:solidFill>
                <a:latin typeface="Arial"/>
                <a:cs typeface="+mn-cs"/>
              </a:rPr>
              <a:t>), se ha identificado como un nicho de oportunidad que se está explorando activamente con varias empresas líderes de ese país.</a:t>
            </a:r>
            <a:endParaRPr lang="es-ES" dirty="0">
              <a:solidFill>
                <a:srgbClr val="000000"/>
              </a:solidFill>
              <a:latin typeface="Arial"/>
              <a:cs typeface="+mn-cs"/>
            </a:endParaRPr>
          </a:p>
        </p:txBody>
      </p:sp>
      <p:pic>
        <p:nvPicPr>
          <p:cNvPr id="14"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00100" y="4460257"/>
            <a:ext cx="558174" cy="540381"/>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pic>
        <p:nvPicPr>
          <p:cNvPr id="15" name="Picture 4" descr="http://3.bp.blogspot.com/-Zo_U09X3eg4/TZONhBzZjqI/AAAAAAAABjc/tMr58FuOKd0/s1600/arbol-2.JPG"/>
          <p:cNvPicPr>
            <a:picLocks noChangeAspect="1" noChangeArrowheads="1"/>
          </p:cNvPicPr>
          <p:nvPr/>
        </p:nvPicPr>
        <p:blipFill>
          <a:blip r:embed="rId5" cstate="print"/>
          <a:srcRect l="25115" t="26492" r="27768" b="15227"/>
          <a:stretch>
            <a:fillRect/>
          </a:stretch>
        </p:blipFill>
        <p:spPr bwMode="auto">
          <a:xfrm>
            <a:off x="1000100" y="3429000"/>
            <a:ext cx="587126" cy="58712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15 Imagen" descr="globe BPO.jpg"/>
          <p:cNvPicPr>
            <a:picLocks noChangeAspect="1"/>
          </p:cNvPicPr>
          <p:nvPr/>
        </p:nvPicPr>
        <p:blipFill>
          <a:blip r:embed="rId6" cstate="print"/>
          <a:stretch>
            <a:fillRect/>
          </a:stretch>
        </p:blipFill>
        <p:spPr>
          <a:xfrm>
            <a:off x="885421" y="5500704"/>
            <a:ext cx="757623" cy="742471"/>
          </a:xfrm>
          <a:prstGeom prst="rect">
            <a:avLst/>
          </a:prstGeom>
        </p:spPr>
      </p:pic>
      <p:pic>
        <p:nvPicPr>
          <p:cNvPr id="79874" name="Picture 2" descr="http://sp5.fotolog.com/photo/53/10/93/nuestra_colombia/1198377089_f.jpg"/>
          <p:cNvPicPr>
            <a:picLocks noChangeAspect="1" noChangeArrowheads="1"/>
          </p:cNvPicPr>
          <p:nvPr/>
        </p:nvPicPr>
        <p:blipFill>
          <a:blip r:embed="rId7" cstate="print"/>
          <a:srcRect/>
          <a:stretch>
            <a:fillRect/>
          </a:stretch>
        </p:blipFill>
        <p:spPr bwMode="auto">
          <a:xfrm>
            <a:off x="928662" y="2357432"/>
            <a:ext cx="661970" cy="889356"/>
          </a:xfrm>
          <a:prstGeom prst="rect">
            <a:avLst/>
          </a:prstGeom>
          <a:noFill/>
        </p:spPr>
      </p:pic>
      <p:pic>
        <p:nvPicPr>
          <p:cNvPr id="79876" name="Picture 4" descr="http://central.com.co/wp-content/uploads/2011/07/HIDROCARBUROS.jpg"/>
          <p:cNvPicPr>
            <a:picLocks noChangeAspect="1" noChangeArrowheads="1"/>
          </p:cNvPicPr>
          <p:nvPr/>
        </p:nvPicPr>
        <p:blipFill>
          <a:blip r:embed="rId8" cstate="print"/>
          <a:srcRect/>
          <a:stretch>
            <a:fillRect/>
          </a:stretch>
        </p:blipFill>
        <p:spPr bwMode="auto">
          <a:xfrm>
            <a:off x="928662" y="1164416"/>
            <a:ext cx="642942" cy="835824"/>
          </a:xfrm>
          <a:prstGeom prst="rect">
            <a:avLst/>
          </a:prstGeom>
          <a:noFill/>
        </p:spPr>
      </p:pic>
      <p:sp>
        <p:nvSpPr>
          <p:cNvPr id="17" name="115 CuadroTexto"/>
          <p:cNvSpPr txBox="1"/>
          <p:nvPr/>
        </p:nvSpPr>
        <p:spPr>
          <a:xfrm>
            <a:off x="827584" y="188641"/>
            <a:ext cx="7286676" cy="399934"/>
          </a:xfrm>
          <a:prstGeom prst="rect">
            <a:avLst/>
          </a:prstGeom>
          <a:solidFill>
            <a:schemeClr val="accent1">
              <a:lumMod val="90000"/>
            </a:schemeClr>
          </a:solidFill>
        </p:spPr>
        <p:txBody>
          <a:bodyPr wrap="square" lIns="91266" tIns="45633" rIns="91266" bIns="45633" rtlCol="0">
            <a:spAutoFit/>
          </a:bodyPr>
          <a:lstStyle/>
          <a:p>
            <a:pPr algn="ctr" defTabSz="914012" fontAlgn="auto">
              <a:spcBef>
                <a:spcPts val="0"/>
              </a:spcBef>
              <a:spcAft>
                <a:spcPts val="0"/>
              </a:spcAft>
            </a:pPr>
            <a:r>
              <a:rPr lang="es-ES" sz="2000" b="1" dirty="0" smtClean="0">
                <a:solidFill>
                  <a:srgbClr val="002960"/>
                </a:solidFill>
                <a:latin typeface="Arial"/>
                <a:cs typeface="+mn-cs"/>
              </a:rPr>
              <a:t>2. Promocionando la IED de Asia en Colombia</a:t>
            </a:r>
            <a:endParaRPr lang="es-ES" sz="2000" b="1" dirty="0">
              <a:solidFill>
                <a:srgbClr val="002960"/>
              </a:solidFill>
              <a:latin typeface="Arial"/>
              <a:cs typeface="+mn-cs"/>
            </a:endParaRPr>
          </a:p>
        </p:txBody>
      </p:sp>
    </p:spTree>
    <p:extLst>
      <p:ext uri="{BB962C8B-B14F-4D97-AF65-F5344CB8AC3E}">
        <p14:creationId xmlns:p14="http://schemas.microsoft.com/office/powerpoint/2010/main" xmlns="" val="10952803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9"/>
          <p:cNvPicPr>
            <a:picLocks noChangeAspect="1" noChangeArrowheads="1"/>
          </p:cNvPicPr>
          <p:nvPr/>
        </p:nvPicPr>
        <p:blipFill>
          <a:blip r:embed="rId3" cstate="print"/>
          <a:srcRect/>
          <a:stretch>
            <a:fillRect/>
          </a:stretch>
        </p:blipFill>
        <p:spPr bwMode="auto">
          <a:xfrm>
            <a:off x="5768604" y="2071703"/>
            <a:ext cx="2947906" cy="3733561"/>
          </a:xfrm>
          <a:prstGeom prst="rect">
            <a:avLst/>
          </a:prstGeom>
          <a:noFill/>
          <a:ln w="9525">
            <a:noFill/>
            <a:miter lim="800000"/>
            <a:headEnd/>
            <a:tailEnd/>
          </a:ln>
        </p:spPr>
      </p:pic>
      <p:pic>
        <p:nvPicPr>
          <p:cNvPr id="107" name="Picture 1327"/>
          <p:cNvPicPr>
            <a:picLocks noChangeAspect="1" noChangeArrowheads="1"/>
          </p:cNvPicPr>
          <p:nvPr/>
        </p:nvPicPr>
        <p:blipFill>
          <a:blip r:embed="rId4" cstate="print"/>
          <a:srcRect/>
          <a:stretch>
            <a:fillRect/>
          </a:stretch>
        </p:blipFill>
        <p:spPr bwMode="auto">
          <a:xfrm>
            <a:off x="8345436" y="17"/>
            <a:ext cx="798581" cy="910429"/>
          </a:xfrm>
          <a:prstGeom prst="rect">
            <a:avLst/>
          </a:prstGeom>
          <a:noFill/>
          <a:ln w="9525">
            <a:noFill/>
            <a:miter lim="800000"/>
            <a:headEnd/>
            <a:tailEnd/>
          </a:ln>
        </p:spPr>
      </p:pic>
      <p:sp>
        <p:nvSpPr>
          <p:cNvPr id="8" name="7 Marcador de número de diapositiva"/>
          <p:cNvSpPr>
            <a:spLocks noGrp="1"/>
          </p:cNvSpPr>
          <p:nvPr>
            <p:ph type="sldNum" sz="quarter" idx="10"/>
          </p:nvPr>
        </p:nvSpPr>
        <p:spPr>
          <a:noFill/>
          <a:ln>
            <a:noFill/>
          </a:ln>
        </p:spPr>
        <p:txBody>
          <a:bodyPr/>
          <a:lstStyle/>
          <a:p>
            <a:pPr>
              <a:lnSpc>
                <a:spcPct val="150000"/>
              </a:lnSpc>
              <a:defRPr/>
            </a:pPr>
            <a:fld id="{F4058BF3-13A0-4AEF-9116-D1A6F0F542D6}" type="slidenum">
              <a:rPr lang="es-ES_tradnl" sz="800" smtClean="0"/>
              <a:pPr>
                <a:lnSpc>
                  <a:spcPct val="150000"/>
                </a:lnSpc>
                <a:defRPr/>
              </a:pPr>
              <a:t>60</a:t>
            </a:fld>
            <a:r>
              <a:rPr lang="es-ES_tradnl" sz="800" dirty="0" smtClean="0"/>
              <a:t> </a:t>
            </a:r>
            <a:endParaRPr lang="es-ES_tradnl" sz="800" dirty="0"/>
          </a:p>
        </p:txBody>
      </p:sp>
      <p:sp>
        <p:nvSpPr>
          <p:cNvPr id="7" name="6 CuadroTexto"/>
          <p:cNvSpPr txBox="1"/>
          <p:nvPr/>
        </p:nvSpPr>
        <p:spPr>
          <a:xfrm>
            <a:off x="683568" y="190539"/>
            <a:ext cx="7286676" cy="707710"/>
          </a:xfrm>
          <a:prstGeom prst="rect">
            <a:avLst/>
          </a:prstGeom>
          <a:solidFill>
            <a:schemeClr val="accent1">
              <a:lumMod val="90000"/>
            </a:schemeClr>
          </a:solidFill>
        </p:spPr>
        <p:txBody>
          <a:bodyPr wrap="square" lIns="91266" tIns="45633" rIns="91266" bIns="45633" rtlCol="0">
            <a:spAutoFit/>
          </a:bodyPr>
          <a:lstStyle/>
          <a:p>
            <a:pPr algn="ctr" defTabSz="914012" fontAlgn="auto">
              <a:spcBef>
                <a:spcPts val="0"/>
              </a:spcBef>
              <a:spcAft>
                <a:spcPts val="0"/>
              </a:spcAft>
            </a:pPr>
            <a:r>
              <a:rPr lang="es-ES" sz="2000" b="1" dirty="0">
                <a:solidFill>
                  <a:srgbClr val="002960"/>
                </a:solidFill>
                <a:latin typeface="Arial"/>
                <a:cs typeface="+mn-cs"/>
              </a:rPr>
              <a:t>3</a:t>
            </a:r>
            <a:r>
              <a:rPr lang="es-ES" sz="2000" b="1" dirty="0" smtClean="0">
                <a:solidFill>
                  <a:srgbClr val="002960"/>
                </a:solidFill>
                <a:latin typeface="Arial"/>
                <a:cs typeface="+mn-cs"/>
              </a:rPr>
              <a:t>. Fomentando la presencia de Colombia en grupos estratégicos en la región Asia Pacifico</a:t>
            </a:r>
            <a:endParaRPr lang="es-ES" sz="2000" b="1" dirty="0">
              <a:solidFill>
                <a:srgbClr val="002960"/>
              </a:solidFill>
              <a:latin typeface="Arial"/>
              <a:cs typeface="+mn-cs"/>
            </a:endParaRPr>
          </a:p>
        </p:txBody>
      </p:sp>
      <p:sp>
        <p:nvSpPr>
          <p:cNvPr id="11" name="10 CuadroTexto"/>
          <p:cNvSpPr txBox="1"/>
          <p:nvPr/>
        </p:nvSpPr>
        <p:spPr>
          <a:xfrm>
            <a:off x="428598" y="1571613"/>
            <a:ext cx="8136904" cy="3693301"/>
          </a:xfrm>
          <a:prstGeom prst="rect">
            <a:avLst/>
          </a:prstGeom>
          <a:noFill/>
          <a:ln>
            <a:noFill/>
          </a:ln>
        </p:spPr>
        <p:txBody>
          <a:bodyPr wrap="square" lIns="91420" tIns="45711" rIns="91420" bIns="45711" rtlCol="0">
            <a:spAutoFit/>
          </a:bodyPr>
          <a:lstStyle/>
          <a:p>
            <a:pPr defTabSz="914012" fontAlgn="auto">
              <a:lnSpc>
                <a:spcPct val="150000"/>
              </a:lnSpc>
              <a:spcBef>
                <a:spcPts val="0"/>
              </a:spcBef>
              <a:spcAft>
                <a:spcPts val="0"/>
              </a:spcAft>
            </a:pPr>
            <a:r>
              <a:rPr lang="es-ES" sz="1800" b="1" dirty="0" smtClean="0">
                <a:solidFill>
                  <a:srgbClr val="002960"/>
                </a:solidFill>
                <a:latin typeface="Arial"/>
                <a:cs typeface="+mn-cs"/>
              </a:rPr>
              <a:t>Alianza del Pacífico </a:t>
            </a:r>
            <a:r>
              <a:rPr lang="es-ES" sz="1800" dirty="0" smtClean="0">
                <a:solidFill>
                  <a:srgbClr val="FF0000"/>
                </a:solidFill>
                <a:latin typeface="Arial"/>
                <a:cs typeface="+mn-cs"/>
              </a:rPr>
              <a:t>- </a:t>
            </a:r>
            <a:r>
              <a:rPr lang="es-ES" sz="1800" dirty="0" smtClean="0">
                <a:solidFill>
                  <a:srgbClr val="000000"/>
                </a:solidFill>
                <a:latin typeface="Arial"/>
                <a:cs typeface="+mn-cs"/>
              </a:rPr>
              <a:t>Colombia, Chile, México y Perú (Panamá)</a:t>
            </a:r>
          </a:p>
          <a:p>
            <a:pPr defTabSz="914012" fontAlgn="auto">
              <a:lnSpc>
                <a:spcPct val="150000"/>
              </a:lnSpc>
              <a:spcBef>
                <a:spcPts val="0"/>
              </a:spcBef>
              <a:spcAft>
                <a:spcPts val="0"/>
              </a:spcAft>
            </a:pPr>
            <a:endParaRPr lang="es-ES" sz="1800" dirty="0" smtClean="0">
              <a:solidFill>
                <a:srgbClr val="000000"/>
              </a:solidFill>
              <a:latin typeface="Arial"/>
              <a:cs typeface="+mn-cs"/>
            </a:endParaRPr>
          </a:p>
          <a:p>
            <a:pPr marL="285690" indent="-285690" defTabSz="914012" fontAlgn="auto">
              <a:lnSpc>
                <a:spcPct val="150000"/>
              </a:lnSpc>
              <a:spcBef>
                <a:spcPts val="0"/>
              </a:spcBef>
              <a:spcAft>
                <a:spcPts val="0"/>
              </a:spcAft>
              <a:buClr>
                <a:srgbClr val="FF0000"/>
              </a:buClr>
              <a:buFont typeface="Wingdings" pitchFamily="2" charset="2"/>
              <a:buChar char="ü"/>
            </a:pPr>
            <a:endParaRPr lang="es-ES" sz="600" dirty="0" smtClean="0">
              <a:solidFill>
                <a:srgbClr val="000000"/>
              </a:solidFill>
              <a:latin typeface="Arial"/>
              <a:cs typeface="+mn-cs"/>
            </a:endParaRPr>
          </a:p>
          <a:p>
            <a:pPr marL="742698" lvl="1" indent="-285690" defTabSz="914012" fontAlgn="auto">
              <a:lnSpc>
                <a:spcPct val="150000"/>
              </a:lnSpc>
              <a:spcBef>
                <a:spcPts val="0"/>
              </a:spcBef>
              <a:spcAft>
                <a:spcPts val="0"/>
              </a:spcAft>
              <a:buClr>
                <a:srgbClr val="FF0000"/>
              </a:buClr>
              <a:buFont typeface="Wingdings" pitchFamily="2" charset="2"/>
              <a:buChar char="ü"/>
            </a:pPr>
            <a:r>
              <a:rPr lang="es-ES" sz="1800" dirty="0" smtClean="0">
                <a:solidFill>
                  <a:srgbClr val="C7E0FB">
                    <a:lumMod val="25000"/>
                  </a:srgbClr>
                </a:solidFill>
                <a:latin typeface="Arial"/>
                <a:cs typeface="+mn-cs"/>
              </a:rPr>
              <a:t>Crear Área Integración Profunda y complementa ARCO</a:t>
            </a:r>
          </a:p>
          <a:p>
            <a:pPr marL="742698" lvl="1" indent="-285690" defTabSz="914012" fontAlgn="auto">
              <a:lnSpc>
                <a:spcPct val="150000"/>
              </a:lnSpc>
              <a:spcBef>
                <a:spcPts val="0"/>
              </a:spcBef>
              <a:spcAft>
                <a:spcPts val="0"/>
              </a:spcAft>
              <a:buClr>
                <a:srgbClr val="FF0000"/>
              </a:buClr>
              <a:buFont typeface="Wingdings" pitchFamily="2" charset="2"/>
              <a:buChar char="ü"/>
            </a:pPr>
            <a:r>
              <a:rPr lang="es-ES" sz="1800" dirty="0" smtClean="0">
                <a:solidFill>
                  <a:srgbClr val="C7E0FB">
                    <a:lumMod val="25000"/>
                  </a:srgbClr>
                </a:solidFill>
                <a:latin typeface="Arial"/>
                <a:cs typeface="+mn-cs"/>
              </a:rPr>
              <a:t>Consolidar Diálogo Político y Proyección Asia.</a:t>
            </a:r>
          </a:p>
          <a:p>
            <a:pPr marL="285690" indent="-285690" defTabSz="914012" fontAlgn="auto">
              <a:lnSpc>
                <a:spcPct val="150000"/>
              </a:lnSpc>
              <a:spcBef>
                <a:spcPts val="0"/>
              </a:spcBef>
              <a:spcAft>
                <a:spcPts val="0"/>
              </a:spcAft>
              <a:buClr>
                <a:srgbClr val="FF0000"/>
              </a:buClr>
            </a:pPr>
            <a:endParaRPr lang="es-ES" sz="700" dirty="0" smtClean="0">
              <a:solidFill>
                <a:srgbClr val="C7E0FB">
                  <a:lumMod val="25000"/>
                </a:srgbClr>
              </a:solidFill>
              <a:latin typeface="Arial"/>
              <a:cs typeface="+mn-cs"/>
            </a:endParaRPr>
          </a:p>
          <a:p>
            <a:pPr marL="285690" indent="-285690" defTabSz="914012" fontAlgn="auto">
              <a:lnSpc>
                <a:spcPct val="150000"/>
              </a:lnSpc>
              <a:spcBef>
                <a:spcPts val="0"/>
              </a:spcBef>
              <a:spcAft>
                <a:spcPts val="0"/>
              </a:spcAft>
              <a:buClr>
                <a:srgbClr val="FF0000"/>
              </a:buClr>
            </a:pPr>
            <a:r>
              <a:rPr lang="es-ES" sz="1800" b="1" dirty="0" smtClean="0">
                <a:solidFill>
                  <a:srgbClr val="002960"/>
                </a:solidFill>
                <a:latin typeface="Arial"/>
                <a:cs typeface="+mn-cs"/>
              </a:rPr>
              <a:t>Perspectiva:</a:t>
            </a:r>
          </a:p>
          <a:p>
            <a:pPr marL="285690" indent="-285690" defTabSz="914012" fontAlgn="auto">
              <a:lnSpc>
                <a:spcPct val="150000"/>
              </a:lnSpc>
              <a:spcBef>
                <a:spcPts val="0"/>
              </a:spcBef>
              <a:spcAft>
                <a:spcPts val="0"/>
              </a:spcAft>
              <a:buClr>
                <a:srgbClr val="FF0000"/>
              </a:buClr>
            </a:pPr>
            <a:endParaRPr lang="es-ES" sz="1800" b="1" dirty="0" smtClean="0">
              <a:solidFill>
                <a:srgbClr val="002960"/>
              </a:solidFill>
              <a:latin typeface="Arial"/>
              <a:cs typeface="+mn-cs"/>
            </a:endParaRPr>
          </a:p>
          <a:p>
            <a:pPr marL="742698" lvl="1" indent="-285690" defTabSz="914012" fontAlgn="auto">
              <a:lnSpc>
                <a:spcPct val="150000"/>
              </a:lnSpc>
              <a:spcBef>
                <a:spcPts val="0"/>
              </a:spcBef>
              <a:spcAft>
                <a:spcPts val="0"/>
              </a:spcAft>
              <a:buClr>
                <a:srgbClr val="FF0000"/>
              </a:buClr>
              <a:buFont typeface="Wingdings" pitchFamily="2" charset="2"/>
              <a:buChar char="ü"/>
            </a:pPr>
            <a:r>
              <a:rPr lang="es-ES" sz="1800" dirty="0" smtClean="0">
                <a:solidFill>
                  <a:srgbClr val="C7E0FB">
                    <a:lumMod val="25000"/>
                  </a:srgbClr>
                </a:solidFill>
                <a:latin typeface="Arial"/>
                <a:cs typeface="+mn-cs"/>
              </a:rPr>
              <a:t>Acuerdo Marco (Dic./2011).</a:t>
            </a:r>
          </a:p>
          <a:p>
            <a:pPr marL="742698" lvl="1" indent="-285690" defTabSz="914012" fontAlgn="auto">
              <a:lnSpc>
                <a:spcPct val="150000"/>
              </a:lnSpc>
              <a:spcBef>
                <a:spcPts val="0"/>
              </a:spcBef>
              <a:spcAft>
                <a:spcPts val="0"/>
              </a:spcAft>
              <a:buClr>
                <a:srgbClr val="FF0000"/>
              </a:buClr>
              <a:buFont typeface="Wingdings" pitchFamily="2" charset="2"/>
              <a:buChar char="ü"/>
            </a:pPr>
            <a:r>
              <a:rPr lang="es-ES" sz="1800" dirty="0" smtClean="0">
                <a:solidFill>
                  <a:srgbClr val="C7E0FB">
                    <a:lumMod val="25000"/>
                  </a:srgbClr>
                </a:solidFill>
                <a:latin typeface="Arial"/>
                <a:cs typeface="+mn-cs"/>
              </a:rPr>
              <a:t>GAN-propuesta proyección Asia-Pacífico.</a:t>
            </a:r>
            <a:endParaRPr lang="es-ES" dirty="0" smtClean="0">
              <a:solidFill>
                <a:srgbClr val="C7E0FB">
                  <a:lumMod val="25000"/>
                </a:srgbClr>
              </a:solidFill>
              <a:latin typeface="Arial"/>
              <a:cs typeface="+mn-cs"/>
            </a:endParaRPr>
          </a:p>
        </p:txBody>
      </p:sp>
    </p:spTree>
    <p:extLst>
      <p:ext uri="{BB962C8B-B14F-4D97-AF65-F5344CB8AC3E}">
        <p14:creationId xmlns:p14="http://schemas.microsoft.com/office/powerpoint/2010/main" xmlns="" val="28555537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327"/>
          <p:cNvPicPr>
            <a:picLocks noChangeAspect="1" noChangeArrowheads="1"/>
          </p:cNvPicPr>
          <p:nvPr/>
        </p:nvPicPr>
        <p:blipFill>
          <a:blip r:embed="rId3" cstate="print"/>
          <a:srcRect/>
          <a:stretch>
            <a:fillRect/>
          </a:stretch>
        </p:blipFill>
        <p:spPr bwMode="auto">
          <a:xfrm>
            <a:off x="8345436" y="17"/>
            <a:ext cx="798581" cy="910429"/>
          </a:xfrm>
          <a:prstGeom prst="rect">
            <a:avLst/>
          </a:prstGeom>
          <a:noFill/>
          <a:ln w="9525">
            <a:noFill/>
            <a:miter lim="800000"/>
            <a:headEnd/>
            <a:tailEnd/>
          </a:ln>
        </p:spPr>
      </p:pic>
      <p:sp>
        <p:nvSpPr>
          <p:cNvPr id="8" name="7 Marcador de número de diapositiva"/>
          <p:cNvSpPr>
            <a:spLocks noGrp="1"/>
          </p:cNvSpPr>
          <p:nvPr>
            <p:ph type="sldNum" sz="quarter" idx="10"/>
          </p:nvPr>
        </p:nvSpPr>
        <p:spPr>
          <a:xfrm>
            <a:off x="8719602" y="6801896"/>
            <a:ext cx="199240" cy="155496"/>
          </a:xfrm>
        </p:spPr>
        <p:txBody>
          <a:bodyPr/>
          <a:lstStyle/>
          <a:p>
            <a:pPr>
              <a:defRPr/>
            </a:pPr>
            <a:fld id="{F4058BF3-13A0-4AEF-9116-D1A6F0F542D6}" type="slidenum">
              <a:rPr lang="es-ES_tradnl" smtClean="0"/>
              <a:pPr>
                <a:defRPr/>
              </a:pPr>
              <a:t>61</a:t>
            </a:fld>
            <a:r>
              <a:rPr lang="es-ES_tradnl" dirty="0" smtClean="0"/>
              <a:t> </a:t>
            </a:r>
            <a:endParaRPr lang="es-ES_tradnl" dirty="0"/>
          </a:p>
        </p:txBody>
      </p:sp>
      <p:sp>
        <p:nvSpPr>
          <p:cNvPr id="9" name="8 CuadroTexto"/>
          <p:cNvSpPr txBox="1"/>
          <p:nvPr/>
        </p:nvSpPr>
        <p:spPr>
          <a:xfrm>
            <a:off x="285718" y="2395495"/>
            <a:ext cx="8143933" cy="2977721"/>
          </a:xfrm>
          <a:prstGeom prst="rect">
            <a:avLst/>
          </a:prstGeom>
          <a:noFill/>
          <a:ln>
            <a:noFill/>
          </a:ln>
        </p:spPr>
        <p:txBody>
          <a:bodyPr wrap="square" lIns="91420" tIns="45711" rIns="91420" bIns="45711" rtlCol="0">
            <a:spAutoFit/>
          </a:bodyPr>
          <a:lstStyle/>
          <a:p>
            <a:pPr defTabSz="914012" fontAlgn="auto">
              <a:lnSpc>
                <a:spcPct val="150000"/>
              </a:lnSpc>
              <a:spcBef>
                <a:spcPts val="0"/>
              </a:spcBef>
              <a:spcAft>
                <a:spcPts val="0"/>
              </a:spcAft>
            </a:pPr>
            <a:r>
              <a:rPr lang="es-ES" sz="1800" b="1" dirty="0" smtClean="0">
                <a:solidFill>
                  <a:srgbClr val="002960"/>
                </a:solidFill>
                <a:latin typeface="Arial"/>
                <a:cs typeface="+mn-cs"/>
              </a:rPr>
              <a:t>TPP (</a:t>
            </a:r>
            <a:r>
              <a:rPr lang="en-US" sz="1800" b="1" dirty="0" smtClean="0">
                <a:solidFill>
                  <a:srgbClr val="002960"/>
                </a:solidFill>
                <a:latin typeface="Arial"/>
                <a:cs typeface="+mn-cs"/>
              </a:rPr>
              <a:t>Trans-Pacific Strategic Economic Partnership Agreement)</a:t>
            </a:r>
            <a:endParaRPr lang="es-ES" sz="1800" b="1" dirty="0" smtClean="0">
              <a:solidFill>
                <a:srgbClr val="002960"/>
              </a:solidFill>
              <a:latin typeface="Arial"/>
              <a:cs typeface="+mn-cs"/>
            </a:endParaRPr>
          </a:p>
          <a:p>
            <a:pPr marL="742698" lvl="1" indent="-285690" defTabSz="914012" fontAlgn="auto">
              <a:lnSpc>
                <a:spcPct val="150000"/>
              </a:lnSpc>
              <a:spcBef>
                <a:spcPts val="0"/>
              </a:spcBef>
              <a:spcAft>
                <a:spcPts val="0"/>
              </a:spcAft>
              <a:buClr>
                <a:srgbClr val="FF0000"/>
              </a:buClr>
              <a:buFont typeface="Wingdings" pitchFamily="2" charset="2"/>
              <a:buChar char="ü"/>
            </a:pPr>
            <a:r>
              <a:rPr lang="es-ES" sz="1800" dirty="0" smtClean="0">
                <a:solidFill>
                  <a:srgbClr val="C7E0FB">
                    <a:lumMod val="25000"/>
                  </a:srgbClr>
                </a:solidFill>
                <a:latin typeface="Arial"/>
                <a:cs typeface="+mn-cs"/>
              </a:rPr>
              <a:t>Colombia  recibió apoyo de Chile para su acceso.</a:t>
            </a:r>
          </a:p>
          <a:p>
            <a:pPr marL="742698" lvl="1" indent="-285690" defTabSz="914012" fontAlgn="auto">
              <a:lnSpc>
                <a:spcPct val="150000"/>
              </a:lnSpc>
              <a:spcBef>
                <a:spcPts val="0"/>
              </a:spcBef>
              <a:spcAft>
                <a:spcPts val="0"/>
              </a:spcAft>
              <a:buClr>
                <a:srgbClr val="FF0000"/>
              </a:buClr>
              <a:buFont typeface="Wingdings" pitchFamily="2" charset="2"/>
              <a:buChar char="ü"/>
            </a:pPr>
            <a:r>
              <a:rPr lang="es-ES" sz="1800" dirty="0" smtClean="0">
                <a:solidFill>
                  <a:srgbClr val="C7E0FB">
                    <a:lumMod val="25000"/>
                  </a:srgbClr>
                </a:solidFill>
                <a:latin typeface="Arial"/>
                <a:cs typeface="+mn-cs"/>
              </a:rPr>
              <a:t>Miembros decidieron ampliación con países APEC.</a:t>
            </a:r>
          </a:p>
          <a:p>
            <a:pPr marL="742698" lvl="1" indent="-285690" defTabSz="914012" fontAlgn="auto">
              <a:lnSpc>
                <a:spcPct val="150000"/>
              </a:lnSpc>
              <a:spcBef>
                <a:spcPts val="0"/>
              </a:spcBef>
              <a:spcAft>
                <a:spcPts val="0"/>
              </a:spcAft>
              <a:buClr>
                <a:srgbClr val="FF0000"/>
              </a:buClr>
              <a:buFont typeface="Wingdings" pitchFamily="2" charset="2"/>
              <a:buChar char="ü"/>
            </a:pPr>
            <a:r>
              <a:rPr lang="es-ES" sz="1800" dirty="0" smtClean="0">
                <a:solidFill>
                  <a:srgbClr val="C7E0FB">
                    <a:lumMod val="25000"/>
                  </a:srgbClr>
                </a:solidFill>
                <a:latin typeface="Arial"/>
                <a:cs typeface="+mn-cs"/>
              </a:rPr>
              <a:t>Colombia está buscando estatus de observador.</a:t>
            </a:r>
          </a:p>
          <a:p>
            <a:pPr marL="742698" lvl="1" indent="-285690" defTabSz="914012" fontAlgn="auto">
              <a:lnSpc>
                <a:spcPct val="150000"/>
              </a:lnSpc>
              <a:spcBef>
                <a:spcPts val="0"/>
              </a:spcBef>
              <a:spcAft>
                <a:spcPts val="0"/>
              </a:spcAft>
              <a:buClr>
                <a:srgbClr val="FF0000"/>
              </a:buClr>
              <a:buFont typeface="Wingdings" pitchFamily="2" charset="2"/>
              <a:buChar char="ü"/>
            </a:pPr>
            <a:r>
              <a:rPr lang="es-ES" sz="1800" dirty="0" smtClean="0">
                <a:solidFill>
                  <a:srgbClr val="C7E0FB">
                    <a:lumMod val="25000"/>
                  </a:srgbClr>
                </a:solidFill>
                <a:latin typeface="Arial"/>
                <a:cs typeface="+mn-cs"/>
              </a:rPr>
              <a:t>49% de nuestras exportaciones, y 30% de nuestras importaciones, se realizan con países TPP (incluyendo los que están negociando su acceso). </a:t>
            </a:r>
          </a:p>
        </p:txBody>
      </p:sp>
      <p:pic>
        <p:nvPicPr>
          <p:cNvPr id="12" name="Picture 16" descr="Brunei-neu"/>
          <p:cNvPicPr>
            <a:picLocks noChangeAspect="1" noChangeArrowheads="1"/>
          </p:cNvPicPr>
          <p:nvPr/>
        </p:nvPicPr>
        <p:blipFill>
          <a:blip r:embed="rId4" cstate="print"/>
          <a:srcRect/>
          <a:stretch>
            <a:fillRect/>
          </a:stretch>
        </p:blipFill>
        <p:spPr bwMode="auto">
          <a:xfrm>
            <a:off x="1500168" y="1058681"/>
            <a:ext cx="1428750" cy="903288"/>
          </a:xfrm>
          <a:prstGeom prst="rect">
            <a:avLst/>
          </a:prstGeom>
          <a:noFill/>
          <a:ln w="9525">
            <a:solidFill>
              <a:srgbClr val="000000"/>
            </a:solidFill>
            <a:miter lim="800000"/>
            <a:headEnd/>
            <a:tailEnd/>
          </a:ln>
        </p:spPr>
      </p:pic>
      <p:pic>
        <p:nvPicPr>
          <p:cNvPr id="13" name="Picture 18" descr="Singapur"/>
          <p:cNvPicPr>
            <a:picLocks noChangeAspect="1" noChangeArrowheads="1"/>
          </p:cNvPicPr>
          <p:nvPr/>
        </p:nvPicPr>
        <p:blipFill>
          <a:blip r:embed="rId5" cstate="print"/>
          <a:srcRect/>
          <a:stretch>
            <a:fillRect/>
          </a:stretch>
        </p:blipFill>
        <p:spPr bwMode="auto">
          <a:xfrm>
            <a:off x="6000762" y="1058681"/>
            <a:ext cx="1428750" cy="903288"/>
          </a:xfrm>
          <a:prstGeom prst="rect">
            <a:avLst/>
          </a:prstGeom>
          <a:noFill/>
          <a:ln w="9525">
            <a:solidFill>
              <a:srgbClr val="000000"/>
            </a:solidFill>
            <a:miter lim="800000"/>
            <a:headEnd/>
            <a:tailEnd/>
          </a:ln>
        </p:spPr>
      </p:pic>
      <p:pic>
        <p:nvPicPr>
          <p:cNvPr id="14" name="Picture 24" descr="Neuseeland"/>
          <p:cNvPicPr>
            <a:picLocks noChangeAspect="1" noChangeArrowheads="1"/>
          </p:cNvPicPr>
          <p:nvPr/>
        </p:nvPicPr>
        <p:blipFill>
          <a:blip r:embed="rId6" cstate="print"/>
          <a:srcRect/>
          <a:stretch>
            <a:fillRect/>
          </a:stretch>
        </p:blipFill>
        <p:spPr bwMode="auto">
          <a:xfrm>
            <a:off x="3000376" y="1058681"/>
            <a:ext cx="1428750" cy="903288"/>
          </a:xfrm>
          <a:prstGeom prst="rect">
            <a:avLst/>
          </a:prstGeom>
          <a:noFill/>
          <a:ln w="9525" algn="ctr">
            <a:solidFill>
              <a:srgbClr val="5F5F5F"/>
            </a:solidFill>
            <a:miter lim="800000"/>
            <a:headEnd/>
            <a:tailEnd/>
          </a:ln>
        </p:spPr>
      </p:pic>
      <p:pic>
        <p:nvPicPr>
          <p:cNvPr id="15" name="Picture 16" descr="Chile"/>
          <p:cNvPicPr>
            <a:picLocks noChangeAspect="1" noChangeArrowheads="1"/>
          </p:cNvPicPr>
          <p:nvPr/>
        </p:nvPicPr>
        <p:blipFill>
          <a:blip r:embed="rId7" cstate="print"/>
          <a:srcRect/>
          <a:stretch>
            <a:fillRect/>
          </a:stretch>
        </p:blipFill>
        <p:spPr bwMode="auto">
          <a:xfrm>
            <a:off x="4500562" y="1058683"/>
            <a:ext cx="1428750" cy="903287"/>
          </a:xfrm>
          <a:prstGeom prst="rect">
            <a:avLst/>
          </a:prstGeom>
          <a:noFill/>
          <a:ln w="9525">
            <a:solidFill>
              <a:srgbClr val="000000"/>
            </a:solidFill>
            <a:miter lim="800000"/>
            <a:headEnd/>
            <a:tailEnd/>
          </a:ln>
        </p:spPr>
      </p:pic>
      <p:sp>
        <p:nvSpPr>
          <p:cNvPr id="16" name="15 CuadroTexto"/>
          <p:cNvSpPr txBox="1"/>
          <p:nvPr/>
        </p:nvSpPr>
        <p:spPr>
          <a:xfrm>
            <a:off x="1500166" y="1987375"/>
            <a:ext cx="1428760" cy="280742"/>
          </a:xfrm>
          <a:prstGeom prst="rect">
            <a:avLst/>
          </a:prstGeom>
          <a:noFill/>
        </p:spPr>
        <p:txBody>
          <a:bodyPr wrap="square" lIns="91420" tIns="45711" rIns="91420" bIns="45711" rtlCol="0">
            <a:spAutoFit/>
          </a:bodyPr>
          <a:lstStyle/>
          <a:p>
            <a:pPr algn="ctr" defTabSz="914012" fontAlgn="auto">
              <a:spcBef>
                <a:spcPts val="0"/>
              </a:spcBef>
              <a:spcAft>
                <a:spcPts val="0"/>
              </a:spcAft>
            </a:pPr>
            <a:r>
              <a:rPr lang="es-ES" sz="1200" dirty="0" smtClean="0">
                <a:solidFill>
                  <a:srgbClr val="000000"/>
                </a:solidFill>
                <a:latin typeface="Arial"/>
                <a:cs typeface="+mn-cs"/>
              </a:rPr>
              <a:t>Brunei</a:t>
            </a:r>
            <a:endParaRPr lang="es-ES" sz="1200" dirty="0">
              <a:solidFill>
                <a:srgbClr val="000000"/>
              </a:solidFill>
              <a:latin typeface="Arial"/>
              <a:cs typeface="+mn-cs"/>
            </a:endParaRPr>
          </a:p>
        </p:txBody>
      </p:sp>
      <p:sp>
        <p:nvSpPr>
          <p:cNvPr id="17" name="16 CuadroTexto"/>
          <p:cNvSpPr txBox="1"/>
          <p:nvPr/>
        </p:nvSpPr>
        <p:spPr>
          <a:xfrm>
            <a:off x="3000364" y="1987375"/>
            <a:ext cx="1428760" cy="280742"/>
          </a:xfrm>
          <a:prstGeom prst="rect">
            <a:avLst/>
          </a:prstGeom>
          <a:noFill/>
        </p:spPr>
        <p:txBody>
          <a:bodyPr wrap="square" lIns="91420" tIns="45711" rIns="91420" bIns="45711" rtlCol="0">
            <a:spAutoFit/>
          </a:bodyPr>
          <a:lstStyle/>
          <a:p>
            <a:pPr algn="ctr" defTabSz="914012" fontAlgn="auto">
              <a:spcBef>
                <a:spcPts val="0"/>
              </a:spcBef>
              <a:spcAft>
                <a:spcPts val="0"/>
              </a:spcAft>
            </a:pPr>
            <a:r>
              <a:rPr lang="es-ES" sz="1200" dirty="0" smtClean="0">
                <a:solidFill>
                  <a:srgbClr val="000000"/>
                </a:solidFill>
                <a:latin typeface="Arial"/>
                <a:cs typeface="+mn-cs"/>
              </a:rPr>
              <a:t>Nueva Zelanda</a:t>
            </a:r>
            <a:endParaRPr lang="es-ES" sz="1200" dirty="0">
              <a:solidFill>
                <a:srgbClr val="000000"/>
              </a:solidFill>
              <a:latin typeface="Arial"/>
              <a:cs typeface="+mn-cs"/>
            </a:endParaRPr>
          </a:p>
        </p:txBody>
      </p:sp>
      <p:sp>
        <p:nvSpPr>
          <p:cNvPr id="18" name="17 CuadroTexto"/>
          <p:cNvSpPr txBox="1"/>
          <p:nvPr/>
        </p:nvSpPr>
        <p:spPr>
          <a:xfrm>
            <a:off x="4500562" y="1987375"/>
            <a:ext cx="1428760" cy="280742"/>
          </a:xfrm>
          <a:prstGeom prst="rect">
            <a:avLst/>
          </a:prstGeom>
          <a:noFill/>
        </p:spPr>
        <p:txBody>
          <a:bodyPr wrap="square" lIns="91420" tIns="45711" rIns="91420" bIns="45711" rtlCol="0">
            <a:spAutoFit/>
          </a:bodyPr>
          <a:lstStyle/>
          <a:p>
            <a:pPr algn="ctr" defTabSz="914012" fontAlgn="auto">
              <a:spcBef>
                <a:spcPts val="0"/>
              </a:spcBef>
              <a:spcAft>
                <a:spcPts val="0"/>
              </a:spcAft>
            </a:pPr>
            <a:r>
              <a:rPr lang="es-ES" sz="1200" dirty="0" smtClean="0">
                <a:solidFill>
                  <a:srgbClr val="000000"/>
                </a:solidFill>
                <a:latin typeface="Arial"/>
                <a:cs typeface="+mn-cs"/>
              </a:rPr>
              <a:t>Chile</a:t>
            </a:r>
            <a:endParaRPr lang="es-ES" sz="1200" dirty="0">
              <a:solidFill>
                <a:srgbClr val="000000"/>
              </a:solidFill>
              <a:latin typeface="Arial"/>
              <a:cs typeface="+mn-cs"/>
            </a:endParaRPr>
          </a:p>
        </p:txBody>
      </p:sp>
      <p:sp>
        <p:nvSpPr>
          <p:cNvPr id="19" name="18 CuadroTexto"/>
          <p:cNvSpPr txBox="1"/>
          <p:nvPr/>
        </p:nvSpPr>
        <p:spPr>
          <a:xfrm>
            <a:off x="6000760" y="1996130"/>
            <a:ext cx="1428760" cy="280742"/>
          </a:xfrm>
          <a:prstGeom prst="rect">
            <a:avLst/>
          </a:prstGeom>
          <a:noFill/>
        </p:spPr>
        <p:txBody>
          <a:bodyPr wrap="square" lIns="91420" tIns="45711" rIns="91420" bIns="45711" rtlCol="0">
            <a:spAutoFit/>
          </a:bodyPr>
          <a:lstStyle/>
          <a:p>
            <a:pPr algn="ctr" defTabSz="914012" fontAlgn="auto">
              <a:spcBef>
                <a:spcPts val="0"/>
              </a:spcBef>
              <a:spcAft>
                <a:spcPts val="0"/>
              </a:spcAft>
            </a:pPr>
            <a:r>
              <a:rPr lang="es-ES" sz="1200" dirty="0" smtClean="0">
                <a:solidFill>
                  <a:srgbClr val="000000"/>
                </a:solidFill>
                <a:latin typeface="Arial"/>
                <a:cs typeface="+mn-cs"/>
              </a:rPr>
              <a:t>Singapur</a:t>
            </a:r>
            <a:endParaRPr lang="es-ES" sz="1200" dirty="0">
              <a:solidFill>
                <a:srgbClr val="000000"/>
              </a:solidFill>
              <a:latin typeface="Arial"/>
              <a:cs typeface="+mn-cs"/>
            </a:endParaRPr>
          </a:p>
        </p:txBody>
      </p:sp>
      <p:pic>
        <p:nvPicPr>
          <p:cNvPr id="20" name="Picture 25" descr="Malaysia"/>
          <p:cNvPicPr>
            <a:picLocks noChangeAspect="1" noChangeArrowheads="1"/>
          </p:cNvPicPr>
          <p:nvPr/>
        </p:nvPicPr>
        <p:blipFill>
          <a:blip r:embed="rId8" cstate="print"/>
          <a:srcRect/>
          <a:stretch>
            <a:fillRect/>
          </a:stretch>
        </p:blipFill>
        <p:spPr bwMode="auto">
          <a:xfrm>
            <a:off x="5214952" y="5593276"/>
            <a:ext cx="1428750" cy="903288"/>
          </a:xfrm>
          <a:prstGeom prst="rect">
            <a:avLst/>
          </a:prstGeom>
          <a:noFill/>
          <a:ln w="9525">
            <a:solidFill>
              <a:srgbClr val="000000"/>
            </a:solidFill>
            <a:miter lim="800000"/>
            <a:headEnd/>
            <a:tailEnd/>
          </a:ln>
        </p:spPr>
      </p:pic>
      <p:pic>
        <p:nvPicPr>
          <p:cNvPr id="21" name="Picture 8" descr="Vietnam"/>
          <p:cNvPicPr>
            <a:picLocks noChangeAspect="1" noChangeArrowheads="1"/>
          </p:cNvPicPr>
          <p:nvPr/>
        </p:nvPicPr>
        <p:blipFill>
          <a:blip r:embed="rId9" cstate="print"/>
          <a:srcRect/>
          <a:stretch>
            <a:fillRect/>
          </a:stretch>
        </p:blipFill>
        <p:spPr bwMode="auto">
          <a:xfrm>
            <a:off x="6715150" y="5593276"/>
            <a:ext cx="1428750" cy="903287"/>
          </a:xfrm>
          <a:prstGeom prst="rect">
            <a:avLst/>
          </a:prstGeom>
          <a:noFill/>
          <a:ln w="9525">
            <a:solidFill>
              <a:srgbClr val="000000"/>
            </a:solidFill>
            <a:miter lim="800000"/>
            <a:headEnd/>
            <a:tailEnd/>
          </a:ln>
        </p:spPr>
      </p:pic>
      <p:pic>
        <p:nvPicPr>
          <p:cNvPr id="22" name="Picture 18" descr="Australien"/>
          <p:cNvPicPr>
            <a:picLocks noChangeAspect="1" noChangeArrowheads="1"/>
          </p:cNvPicPr>
          <p:nvPr/>
        </p:nvPicPr>
        <p:blipFill>
          <a:blip r:embed="rId10" cstate="print"/>
          <a:srcRect/>
          <a:stretch>
            <a:fillRect/>
          </a:stretch>
        </p:blipFill>
        <p:spPr bwMode="auto">
          <a:xfrm>
            <a:off x="3714754" y="5593276"/>
            <a:ext cx="1428750" cy="903287"/>
          </a:xfrm>
          <a:prstGeom prst="rect">
            <a:avLst/>
          </a:prstGeom>
          <a:noFill/>
          <a:ln w="9525" algn="ctr">
            <a:solidFill>
              <a:srgbClr val="5F5F5F"/>
            </a:solidFill>
            <a:miter lim="800000"/>
            <a:headEnd/>
            <a:tailEnd/>
          </a:ln>
        </p:spPr>
      </p:pic>
      <p:pic>
        <p:nvPicPr>
          <p:cNvPr id="23" name="Picture 17" descr="USA"/>
          <p:cNvPicPr>
            <a:picLocks noChangeAspect="1" noChangeArrowheads="1"/>
          </p:cNvPicPr>
          <p:nvPr/>
        </p:nvPicPr>
        <p:blipFill>
          <a:blip r:embed="rId11" cstate="print"/>
          <a:srcRect/>
          <a:stretch>
            <a:fillRect/>
          </a:stretch>
        </p:blipFill>
        <p:spPr bwMode="auto">
          <a:xfrm>
            <a:off x="714358" y="5593276"/>
            <a:ext cx="1428750" cy="903288"/>
          </a:xfrm>
          <a:prstGeom prst="rect">
            <a:avLst/>
          </a:prstGeom>
          <a:noFill/>
          <a:ln w="9525">
            <a:solidFill>
              <a:srgbClr val="000000"/>
            </a:solidFill>
            <a:miter lim="800000"/>
            <a:headEnd/>
            <a:tailEnd/>
          </a:ln>
        </p:spPr>
      </p:pic>
      <p:pic>
        <p:nvPicPr>
          <p:cNvPr id="24" name="Picture 29" descr="Peru"/>
          <p:cNvPicPr>
            <a:picLocks noChangeAspect="1" noChangeArrowheads="1"/>
          </p:cNvPicPr>
          <p:nvPr/>
        </p:nvPicPr>
        <p:blipFill>
          <a:blip r:embed="rId12" cstate="print"/>
          <a:srcRect/>
          <a:stretch>
            <a:fillRect/>
          </a:stretch>
        </p:blipFill>
        <p:spPr bwMode="auto">
          <a:xfrm>
            <a:off x="2214556" y="5593276"/>
            <a:ext cx="1428750" cy="903288"/>
          </a:xfrm>
          <a:prstGeom prst="rect">
            <a:avLst/>
          </a:prstGeom>
          <a:noFill/>
          <a:ln w="9525">
            <a:solidFill>
              <a:srgbClr val="000000"/>
            </a:solidFill>
            <a:miter lim="800000"/>
            <a:headEnd/>
            <a:tailEnd/>
          </a:ln>
        </p:spPr>
      </p:pic>
      <p:sp>
        <p:nvSpPr>
          <p:cNvPr id="25" name="24 CuadroTexto"/>
          <p:cNvSpPr txBox="1"/>
          <p:nvPr/>
        </p:nvSpPr>
        <p:spPr>
          <a:xfrm>
            <a:off x="714348" y="6518225"/>
            <a:ext cx="1428760" cy="280742"/>
          </a:xfrm>
          <a:prstGeom prst="rect">
            <a:avLst/>
          </a:prstGeom>
          <a:noFill/>
        </p:spPr>
        <p:txBody>
          <a:bodyPr wrap="square" lIns="91420" tIns="45711" rIns="91420" bIns="45711" rtlCol="0">
            <a:spAutoFit/>
          </a:bodyPr>
          <a:lstStyle/>
          <a:p>
            <a:pPr algn="ctr" defTabSz="914012" fontAlgn="auto">
              <a:spcBef>
                <a:spcPts val="0"/>
              </a:spcBef>
              <a:spcAft>
                <a:spcPts val="0"/>
              </a:spcAft>
            </a:pPr>
            <a:r>
              <a:rPr lang="es-ES" sz="1200" dirty="0" smtClean="0">
                <a:solidFill>
                  <a:srgbClr val="000000"/>
                </a:solidFill>
                <a:latin typeface="Arial"/>
                <a:cs typeface="+mn-cs"/>
              </a:rPr>
              <a:t>Estados Unidos</a:t>
            </a:r>
            <a:endParaRPr lang="es-ES" sz="1200" dirty="0">
              <a:solidFill>
                <a:srgbClr val="000000"/>
              </a:solidFill>
              <a:latin typeface="Arial"/>
              <a:cs typeface="+mn-cs"/>
            </a:endParaRPr>
          </a:p>
        </p:txBody>
      </p:sp>
      <p:sp>
        <p:nvSpPr>
          <p:cNvPr id="26" name="25 CuadroTexto"/>
          <p:cNvSpPr txBox="1"/>
          <p:nvPr/>
        </p:nvSpPr>
        <p:spPr>
          <a:xfrm>
            <a:off x="2214546" y="6518225"/>
            <a:ext cx="1428760" cy="280742"/>
          </a:xfrm>
          <a:prstGeom prst="rect">
            <a:avLst/>
          </a:prstGeom>
          <a:noFill/>
        </p:spPr>
        <p:txBody>
          <a:bodyPr wrap="square" lIns="91420" tIns="45711" rIns="91420" bIns="45711" rtlCol="0">
            <a:spAutoFit/>
          </a:bodyPr>
          <a:lstStyle/>
          <a:p>
            <a:pPr algn="ctr" defTabSz="914012" fontAlgn="auto">
              <a:spcBef>
                <a:spcPts val="0"/>
              </a:spcBef>
              <a:spcAft>
                <a:spcPts val="0"/>
              </a:spcAft>
            </a:pPr>
            <a:r>
              <a:rPr lang="es-ES" sz="1200" dirty="0" smtClean="0">
                <a:solidFill>
                  <a:srgbClr val="000000"/>
                </a:solidFill>
                <a:latin typeface="Arial"/>
                <a:cs typeface="+mn-cs"/>
              </a:rPr>
              <a:t>Perú</a:t>
            </a:r>
            <a:endParaRPr lang="es-ES" sz="1200" dirty="0">
              <a:solidFill>
                <a:srgbClr val="000000"/>
              </a:solidFill>
              <a:latin typeface="Arial"/>
              <a:cs typeface="+mn-cs"/>
            </a:endParaRPr>
          </a:p>
        </p:txBody>
      </p:sp>
      <p:sp>
        <p:nvSpPr>
          <p:cNvPr id="27" name="26 CuadroTexto"/>
          <p:cNvSpPr txBox="1"/>
          <p:nvPr/>
        </p:nvSpPr>
        <p:spPr>
          <a:xfrm>
            <a:off x="3714744" y="6518225"/>
            <a:ext cx="1428760" cy="280742"/>
          </a:xfrm>
          <a:prstGeom prst="rect">
            <a:avLst/>
          </a:prstGeom>
          <a:noFill/>
        </p:spPr>
        <p:txBody>
          <a:bodyPr wrap="square" lIns="91420" tIns="45711" rIns="91420" bIns="45711" rtlCol="0">
            <a:spAutoFit/>
          </a:bodyPr>
          <a:lstStyle/>
          <a:p>
            <a:pPr algn="ctr" defTabSz="914012" fontAlgn="auto">
              <a:spcBef>
                <a:spcPts val="0"/>
              </a:spcBef>
              <a:spcAft>
                <a:spcPts val="0"/>
              </a:spcAft>
            </a:pPr>
            <a:r>
              <a:rPr lang="es-ES" sz="1200" dirty="0" smtClean="0">
                <a:solidFill>
                  <a:srgbClr val="000000"/>
                </a:solidFill>
                <a:latin typeface="Arial"/>
                <a:cs typeface="+mn-cs"/>
              </a:rPr>
              <a:t>Australia</a:t>
            </a:r>
            <a:endParaRPr lang="es-ES" sz="1200" dirty="0">
              <a:solidFill>
                <a:srgbClr val="000000"/>
              </a:solidFill>
              <a:latin typeface="Arial"/>
              <a:cs typeface="+mn-cs"/>
            </a:endParaRPr>
          </a:p>
        </p:txBody>
      </p:sp>
      <p:sp>
        <p:nvSpPr>
          <p:cNvPr id="28" name="27 CuadroTexto"/>
          <p:cNvSpPr txBox="1"/>
          <p:nvPr/>
        </p:nvSpPr>
        <p:spPr>
          <a:xfrm>
            <a:off x="5214942" y="6526980"/>
            <a:ext cx="1428760" cy="280742"/>
          </a:xfrm>
          <a:prstGeom prst="rect">
            <a:avLst/>
          </a:prstGeom>
          <a:noFill/>
        </p:spPr>
        <p:txBody>
          <a:bodyPr wrap="square" lIns="91420" tIns="45711" rIns="91420" bIns="45711" rtlCol="0">
            <a:spAutoFit/>
          </a:bodyPr>
          <a:lstStyle/>
          <a:p>
            <a:pPr algn="ctr" defTabSz="914012" fontAlgn="auto">
              <a:spcBef>
                <a:spcPts val="0"/>
              </a:spcBef>
              <a:spcAft>
                <a:spcPts val="0"/>
              </a:spcAft>
            </a:pPr>
            <a:r>
              <a:rPr lang="es-ES" sz="1200" dirty="0" smtClean="0">
                <a:solidFill>
                  <a:srgbClr val="000000"/>
                </a:solidFill>
                <a:latin typeface="Arial"/>
                <a:cs typeface="+mn-cs"/>
              </a:rPr>
              <a:t>Malasia</a:t>
            </a:r>
            <a:endParaRPr lang="es-ES" sz="1200" dirty="0">
              <a:solidFill>
                <a:srgbClr val="000000"/>
              </a:solidFill>
              <a:latin typeface="Arial"/>
              <a:cs typeface="+mn-cs"/>
            </a:endParaRPr>
          </a:p>
        </p:txBody>
      </p:sp>
      <p:sp>
        <p:nvSpPr>
          <p:cNvPr id="29" name="28 CuadroTexto"/>
          <p:cNvSpPr txBox="1"/>
          <p:nvPr/>
        </p:nvSpPr>
        <p:spPr>
          <a:xfrm>
            <a:off x="6786578" y="6521970"/>
            <a:ext cx="1428760" cy="280742"/>
          </a:xfrm>
          <a:prstGeom prst="rect">
            <a:avLst/>
          </a:prstGeom>
          <a:noFill/>
        </p:spPr>
        <p:txBody>
          <a:bodyPr wrap="square" lIns="91420" tIns="45711" rIns="91420" bIns="45711" rtlCol="0">
            <a:spAutoFit/>
          </a:bodyPr>
          <a:lstStyle/>
          <a:p>
            <a:pPr algn="ctr" defTabSz="914012" fontAlgn="auto">
              <a:spcBef>
                <a:spcPts val="0"/>
              </a:spcBef>
              <a:spcAft>
                <a:spcPts val="0"/>
              </a:spcAft>
            </a:pPr>
            <a:r>
              <a:rPr lang="es-ES" sz="1200" dirty="0" smtClean="0">
                <a:solidFill>
                  <a:srgbClr val="000000"/>
                </a:solidFill>
                <a:latin typeface="Arial"/>
                <a:cs typeface="+mn-cs"/>
              </a:rPr>
              <a:t>Vietnam</a:t>
            </a:r>
            <a:endParaRPr lang="es-ES" sz="1200" dirty="0">
              <a:solidFill>
                <a:srgbClr val="000000"/>
              </a:solidFill>
              <a:latin typeface="Arial"/>
              <a:cs typeface="+mn-cs"/>
            </a:endParaRPr>
          </a:p>
        </p:txBody>
      </p:sp>
      <p:sp>
        <p:nvSpPr>
          <p:cNvPr id="30" name="6 CuadroTexto"/>
          <p:cNvSpPr txBox="1"/>
          <p:nvPr/>
        </p:nvSpPr>
        <p:spPr>
          <a:xfrm>
            <a:off x="683568" y="116632"/>
            <a:ext cx="7286676" cy="707710"/>
          </a:xfrm>
          <a:prstGeom prst="rect">
            <a:avLst/>
          </a:prstGeom>
          <a:solidFill>
            <a:schemeClr val="accent1">
              <a:lumMod val="90000"/>
            </a:schemeClr>
          </a:solidFill>
        </p:spPr>
        <p:txBody>
          <a:bodyPr wrap="square" lIns="91266" tIns="45633" rIns="91266" bIns="45633" rtlCol="0">
            <a:spAutoFit/>
          </a:bodyPr>
          <a:lstStyle/>
          <a:p>
            <a:pPr algn="ctr" defTabSz="914012" fontAlgn="auto">
              <a:spcBef>
                <a:spcPts val="0"/>
              </a:spcBef>
              <a:spcAft>
                <a:spcPts val="0"/>
              </a:spcAft>
            </a:pPr>
            <a:r>
              <a:rPr lang="es-ES" sz="2000" b="1" dirty="0">
                <a:solidFill>
                  <a:srgbClr val="002960"/>
                </a:solidFill>
                <a:latin typeface="Arial"/>
                <a:cs typeface="+mn-cs"/>
              </a:rPr>
              <a:t>3</a:t>
            </a:r>
            <a:r>
              <a:rPr lang="es-ES" sz="2000" b="1" dirty="0" smtClean="0">
                <a:solidFill>
                  <a:srgbClr val="002960"/>
                </a:solidFill>
                <a:latin typeface="Arial"/>
                <a:cs typeface="+mn-cs"/>
              </a:rPr>
              <a:t>. Fomentando la presencia de Colombia en grupos estratégicos en la región Asia Pacifico</a:t>
            </a:r>
            <a:endParaRPr lang="es-ES" sz="2000" b="1" dirty="0">
              <a:solidFill>
                <a:srgbClr val="002960"/>
              </a:solidFill>
              <a:latin typeface="Arial"/>
              <a:cs typeface="+mn-cs"/>
            </a:endParaRPr>
          </a:p>
        </p:txBody>
      </p:sp>
    </p:spTree>
    <p:extLst>
      <p:ext uri="{BB962C8B-B14F-4D97-AF65-F5344CB8AC3E}">
        <p14:creationId xmlns:p14="http://schemas.microsoft.com/office/powerpoint/2010/main" xmlns="" val="35850660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gendaHighlight"/>
          <p:cNvSpPr>
            <a:spLocks noChangeArrowheads="1"/>
          </p:cNvSpPr>
          <p:nvPr/>
        </p:nvSpPr>
        <p:spPr bwMode="auto">
          <a:xfrm>
            <a:off x="2192875" y="5175534"/>
            <a:ext cx="6951125" cy="413710"/>
          </a:xfrm>
          <a:prstGeom prst="rect">
            <a:avLst/>
          </a:prstGeom>
          <a:solidFill>
            <a:srgbClr val="DCF0C6"/>
          </a:solidFill>
          <a:ln w="9525">
            <a:noFill/>
            <a:miter lim="800000"/>
            <a:headEnd/>
            <a:tailEnd/>
          </a:ln>
        </p:spPr>
        <p:txBody>
          <a:bodyPr wrap="none" lIns="93086" tIns="46545" rIns="93086" bIns="46545" anchor="ctr"/>
          <a:lstStyle/>
          <a:p>
            <a:endParaRPr lang="es-ES"/>
          </a:p>
        </p:txBody>
      </p:sp>
      <p:sp>
        <p:nvSpPr>
          <p:cNvPr id="24578" name="2 Marcador de número de diapositiva"/>
          <p:cNvSpPr>
            <a:spLocks noGrp="1"/>
          </p:cNvSpPr>
          <p:nvPr>
            <p:ph type="sldNum" sz="quarter" idx="10"/>
          </p:nvPr>
        </p:nvSpPr>
        <p:spPr/>
        <p:txBody>
          <a:bodyPr/>
          <a:lstStyle/>
          <a:p>
            <a:pPr>
              <a:defRPr/>
            </a:pPr>
            <a:fld id="{97A8ADB0-A4C6-4E08-922A-C21F58519C43}" type="slidenum">
              <a:rPr lang="es-ES_tradnl" smtClean="0"/>
              <a:pPr>
                <a:defRPr/>
              </a:pPr>
              <a:t>62</a:t>
            </a:fld>
            <a:r>
              <a:rPr lang="es-ES_tradnl" smtClean="0"/>
              <a:t> </a:t>
            </a:r>
          </a:p>
        </p:txBody>
      </p:sp>
      <p:sp>
        <p:nvSpPr>
          <p:cNvPr id="24581" name="Rectangle 3"/>
          <p:cNvSpPr>
            <a:spLocks noChangeArrowheads="1"/>
          </p:cNvSpPr>
          <p:nvPr/>
        </p:nvSpPr>
        <p:spPr bwMode="auto">
          <a:xfrm>
            <a:off x="17" y="22"/>
            <a:ext cx="9143983" cy="6857978"/>
          </a:xfrm>
          <a:prstGeom prst="rect">
            <a:avLst/>
          </a:prstGeom>
          <a:noFill/>
          <a:ln w="3175">
            <a:solidFill>
              <a:srgbClr val="000000"/>
            </a:solidFill>
            <a:miter lim="800000"/>
            <a:headEnd/>
            <a:tailEnd/>
          </a:ln>
        </p:spPr>
        <p:txBody>
          <a:bodyPr wrap="none" lIns="91224" tIns="45614" rIns="91224" bIns="45614" anchor="ctr"/>
          <a:lstStyle/>
          <a:p>
            <a:endParaRPr lang="es-ES"/>
          </a:p>
        </p:txBody>
      </p:sp>
      <p:sp>
        <p:nvSpPr>
          <p:cNvPr id="24582" name="AgendaText"/>
          <p:cNvSpPr>
            <a:spLocks noChangeArrowheads="1"/>
          </p:cNvSpPr>
          <p:nvPr/>
        </p:nvSpPr>
        <p:spPr bwMode="auto">
          <a:xfrm>
            <a:off x="2933442" y="2391812"/>
            <a:ext cx="6142570" cy="2215991"/>
          </a:xfrm>
          <a:prstGeom prst="rect">
            <a:avLst/>
          </a:prstGeom>
          <a:noFill/>
          <a:ln w="9525">
            <a:noFill/>
            <a:miter lim="800000"/>
            <a:headEnd/>
            <a:tailEnd/>
          </a:ln>
        </p:spPr>
        <p:txBody>
          <a:bodyPr wrap="square" lIns="0" tIns="0" rIns="0" bIns="0">
            <a:spAutoFit/>
          </a:bodyPr>
          <a:lstStyle/>
          <a:p>
            <a:pPr marL="344484" lvl="1" indent="-342900" defTabSz="893263">
              <a:spcBef>
                <a:spcPct val="100000"/>
              </a:spcBef>
              <a:buClr>
                <a:schemeClr val="tx2"/>
              </a:buClr>
              <a:buSzPct val="125000"/>
              <a:buFont typeface="+mj-lt"/>
              <a:buAutoNum type="alphaLcPeriod"/>
            </a:pPr>
            <a:r>
              <a:rPr lang="es-ES" sz="1600" dirty="0" smtClean="0"/>
              <a:t>¿A qué se le apunta?</a:t>
            </a:r>
          </a:p>
          <a:p>
            <a:pPr marL="344484" lvl="1" indent="-342900" defTabSz="893263">
              <a:spcBef>
                <a:spcPct val="100000"/>
              </a:spcBef>
              <a:buClr>
                <a:schemeClr val="tx2"/>
              </a:buClr>
              <a:buSzPct val="125000"/>
              <a:buFont typeface="+mj-lt"/>
              <a:buAutoNum type="alphaLcPeriod"/>
            </a:pPr>
            <a:r>
              <a:rPr lang="es-ES" sz="1600" dirty="0" smtClean="0"/>
              <a:t>Metodología</a:t>
            </a:r>
          </a:p>
          <a:p>
            <a:pPr marL="344484" lvl="1" indent="-342900" defTabSz="893263">
              <a:spcBef>
                <a:spcPct val="100000"/>
              </a:spcBef>
              <a:buClr>
                <a:schemeClr val="tx2"/>
              </a:buClr>
              <a:buSzPct val="125000"/>
              <a:buFont typeface="+mj-lt"/>
              <a:buAutoNum type="alphaLcPeriod"/>
            </a:pPr>
            <a:r>
              <a:rPr lang="es-ES" sz="1600" dirty="0" smtClean="0"/>
              <a:t>Punto de partida</a:t>
            </a:r>
          </a:p>
          <a:p>
            <a:pPr marL="344484" lvl="1" indent="-342900" defTabSz="893263">
              <a:spcBef>
                <a:spcPct val="100000"/>
              </a:spcBef>
              <a:buClr>
                <a:schemeClr val="tx2"/>
              </a:buClr>
              <a:buSzPct val="125000"/>
              <a:buFont typeface="+mj-lt"/>
              <a:buAutoNum type="alphaLcPeriod"/>
            </a:pPr>
            <a:r>
              <a:rPr lang="es-ES" sz="1600" dirty="0" smtClean="0"/>
              <a:t>Iniciativas para lograr la meta</a:t>
            </a:r>
          </a:p>
          <a:p>
            <a:pPr marL="337341" lvl="1" indent="-335757" defTabSz="893263">
              <a:spcBef>
                <a:spcPct val="100000"/>
              </a:spcBef>
              <a:buClr>
                <a:schemeClr val="tx2"/>
              </a:buClr>
              <a:buSzPct val="125000"/>
              <a:buFont typeface="+mj-lt"/>
              <a:buAutoNum type="alphaLcPeriod"/>
            </a:pPr>
            <a:endParaRPr lang="es-ES" sz="1600" dirty="0" smtClean="0"/>
          </a:p>
        </p:txBody>
      </p:sp>
      <p:sp>
        <p:nvSpPr>
          <p:cNvPr id="24583" name="TitleBottomPlaceholder"/>
          <p:cNvSpPr>
            <a:spLocks noChangeArrowheads="1"/>
          </p:cNvSpPr>
          <p:nvPr/>
        </p:nvSpPr>
        <p:spPr bwMode="auto">
          <a:xfrm>
            <a:off x="0" y="2238374"/>
            <a:ext cx="2193925" cy="4619625"/>
          </a:xfrm>
          <a:prstGeom prst="rect">
            <a:avLst/>
          </a:prstGeom>
          <a:solidFill>
            <a:srgbClr val="0065CC"/>
          </a:solidFill>
          <a:ln w="9525">
            <a:noFill/>
            <a:miter lim="800000"/>
            <a:headEnd/>
            <a:tailEnd/>
          </a:ln>
        </p:spPr>
        <p:txBody>
          <a:bodyPr wrap="none" lIns="91224" tIns="45614" rIns="91224" bIns="45614" anchor="ctr"/>
          <a:lstStyle/>
          <a:p>
            <a:endParaRPr lang="es-ES"/>
          </a:p>
        </p:txBody>
      </p:sp>
      <p:sp>
        <p:nvSpPr>
          <p:cNvPr id="24584" name="TitleTopPlaceholder"/>
          <p:cNvSpPr>
            <a:spLocks noChangeArrowheads="1"/>
          </p:cNvSpPr>
          <p:nvPr/>
        </p:nvSpPr>
        <p:spPr bwMode="auto">
          <a:xfrm>
            <a:off x="0" y="16"/>
            <a:ext cx="2193925" cy="2238375"/>
          </a:xfrm>
          <a:prstGeom prst="rect">
            <a:avLst/>
          </a:prstGeom>
          <a:solidFill>
            <a:srgbClr val="91AFFF"/>
          </a:solidFill>
          <a:ln w="9525">
            <a:noFill/>
            <a:miter lim="800000"/>
            <a:headEnd/>
            <a:tailEnd/>
          </a:ln>
        </p:spPr>
        <p:txBody>
          <a:bodyPr wrap="none" lIns="91224" tIns="45614" rIns="91224" bIns="45614" anchor="ctr"/>
          <a:lstStyle/>
          <a:p>
            <a:endParaRPr lang="es-ES"/>
          </a:p>
        </p:txBody>
      </p:sp>
      <p:pic>
        <p:nvPicPr>
          <p:cNvPr id="9" name="Picture 1327"/>
          <p:cNvPicPr>
            <a:picLocks noChangeAspect="1" noChangeArrowheads="1"/>
          </p:cNvPicPr>
          <p:nvPr/>
        </p:nvPicPr>
        <p:blipFill>
          <a:blip r:embed="rId4" cstate="print"/>
          <a:srcRect/>
          <a:stretch>
            <a:fillRect/>
          </a:stretch>
        </p:blipFill>
        <p:spPr bwMode="auto">
          <a:xfrm>
            <a:off x="8178822" y="21"/>
            <a:ext cx="782637" cy="892305"/>
          </a:xfrm>
          <a:prstGeom prst="rect">
            <a:avLst/>
          </a:prstGeom>
          <a:noFill/>
          <a:ln w="9525">
            <a:noFill/>
            <a:miter lim="800000"/>
            <a:headEnd/>
            <a:tailEnd/>
          </a:ln>
        </p:spPr>
      </p:pic>
      <p:sp>
        <p:nvSpPr>
          <p:cNvPr id="11" name="Rectangle 2"/>
          <p:cNvSpPr txBox="1">
            <a:spLocks noChangeArrowheads="1"/>
          </p:cNvSpPr>
          <p:nvPr/>
        </p:nvSpPr>
        <p:spPr>
          <a:xfrm>
            <a:off x="2527300" y="661988"/>
            <a:ext cx="6184900" cy="292388"/>
          </a:xfrm>
          <a:prstGeom prst="rect">
            <a:avLst/>
          </a:prstGeom>
        </p:spPr>
        <p:txBody>
          <a:bodyPr lIns="89536" tIns="44767" rIns="89536" bIns="44767"/>
          <a:lstStyle/>
          <a:p>
            <a:pPr marL="0" marR="0" lvl="0" indent="0" algn="l" defTabSz="894495" rtl="0" eaLnBrk="1" fontAlgn="base" latinLnBrk="0" hangingPunct="1">
              <a:lnSpc>
                <a:spcPct val="100000"/>
              </a:lnSpc>
              <a:spcBef>
                <a:spcPct val="0"/>
              </a:spcBef>
              <a:spcAft>
                <a:spcPct val="0"/>
              </a:spcAft>
              <a:buClrTx/>
              <a:buSzTx/>
              <a:buFontTx/>
              <a:buNone/>
              <a:tabLst/>
              <a:defRPr/>
            </a:pPr>
            <a:r>
              <a:rPr kumimoji="0" lang="es-ES_tradnl" sz="1900" b="1" i="0" u="none" strike="noStrike" kern="0" cap="none" spc="0" normalizeH="0" baseline="0" noProof="0" smtClean="0">
                <a:ln>
                  <a:noFill/>
                </a:ln>
                <a:solidFill>
                  <a:schemeClr val="tx2"/>
                </a:solidFill>
                <a:effectLst/>
                <a:uLnTx/>
                <a:uFillTx/>
                <a:latin typeface="+mj-lt"/>
                <a:ea typeface="+mj-ea"/>
                <a:cs typeface="+mj-cs"/>
              </a:rPr>
              <a:t>Contenido</a:t>
            </a:r>
            <a:endParaRPr kumimoji="0" lang="es-ES_tradnl" sz="19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14" name="AgendaText"/>
          <p:cNvSpPr>
            <a:spLocks noChangeArrowheads="1"/>
          </p:cNvSpPr>
          <p:nvPr/>
        </p:nvSpPr>
        <p:spPr bwMode="auto">
          <a:xfrm>
            <a:off x="2631779" y="1843306"/>
            <a:ext cx="6417954" cy="246221"/>
          </a:xfrm>
          <a:prstGeom prst="rect">
            <a:avLst/>
          </a:prstGeom>
          <a:noFill/>
          <a:ln w="9525">
            <a:noFill/>
            <a:miter lim="800000"/>
            <a:headEnd/>
            <a:tailEnd/>
          </a:ln>
        </p:spPr>
        <p:txBody>
          <a:bodyPr wrap="square" lIns="0" tIns="0" rIns="0" bIns="0">
            <a:spAutoFit/>
          </a:bodyPr>
          <a:lstStyle/>
          <a:p>
            <a:pPr marL="337341" lvl="1" indent="-335757" defTabSz="893263">
              <a:spcBef>
                <a:spcPct val="100000"/>
              </a:spcBef>
              <a:buClr>
                <a:schemeClr val="tx2"/>
              </a:buClr>
              <a:buSzPct val="125000"/>
              <a:buFont typeface="+mj-lt"/>
              <a:buAutoNum type="arabicPeriod"/>
            </a:pPr>
            <a:r>
              <a:rPr lang="es-CO" sz="1600" b="1" dirty="0" smtClean="0"/>
              <a:t>¿Triplicar las exportaciones no tradicionales en una década?</a:t>
            </a:r>
          </a:p>
        </p:txBody>
      </p:sp>
      <p:sp>
        <p:nvSpPr>
          <p:cNvPr id="13" name="AgendaText"/>
          <p:cNvSpPr>
            <a:spLocks noChangeArrowheads="1"/>
          </p:cNvSpPr>
          <p:nvPr/>
        </p:nvSpPr>
        <p:spPr bwMode="auto">
          <a:xfrm>
            <a:off x="2643499" y="4288790"/>
            <a:ext cx="6417954" cy="1231106"/>
          </a:xfrm>
          <a:prstGeom prst="rect">
            <a:avLst/>
          </a:prstGeom>
          <a:noFill/>
          <a:ln w="9525">
            <a:noFill/>
            <a:miter lim="800000"/>
            <a:headEnd/>
            <a:tailEnd/>
          </a:ln>
        </p:spPr>
        <p:txBody>
          <a:bodyPr wrap="square" lIns="0" tIns="0" rIns="0" bIns="0">
            <a:spAutoFit/>
          </a:bodyPr>
          <a:lstStyle/>
          <a:p>
            <a:pPr marL="344484" lvl="1" indent="-342900" defTabSz="893263">
              <a:spcBef>
                <a:spcPct val="100000"/>
              </a:spcBef>
              <a:buClr>
                <a:schemeClr val="tx2"/>
              </a:buClr>
              <a:buSzPct val="125000"/>
              <a:buFont typeface="+mj-lt"/>
              <a:buAutoNum type="arabicPeriod" startAt="2"/>
            </a:pPr>
            <a:r>
              <a:rPr lang="es-CO" sz="1600" dirty="0" smtClean="0"/>
              <a:t>El mundo mira al Oriente</a:t>
            </a:r>
          </a:p>
          <a:p>
            <a:pPr marL="344484" lvl="1" indent="-342900" defTabSz="893263">
              <a:spcBef>
                <a:spcPct val="100000"/>
              </a:spcBef>
              <a:buClr>
                <a:schemeClr val="tx2"/>
              </a:buClr>
              <a:buSzPct val="125000"/>
              <a:buFont typeface="+mj-lt"/>
              <a:buAutoNum type="arabicPeriod" startAt="2"/>
            </a:pPr>
            <a:r>
              <a:rPr lang="es-CO" sz="1600" b="1" dirty="0" smtClean="0"/>
              <a:t>Estrategia de Colombia en Asia</a:t>
            </a:r>
          </a:p>
          <a:p>
            <a:pPr marL="344484" lvl="1" indent="-342900" defTabSz="893263">
              <a:spcBef>
                <a:spcPct val="100000"/>
              </a:spcBef>
              <a:buClr>
                <a:schemeClr val="tx2"/>
              </a:buClr>
              <a:buSzPct val="125000"/>
              <a:buFont typeface="+mj-lt"/>
              <a:buAutoNum type="arabicPeriod" startAt="2"/>
            </a:pPr>
            <a:r>
              <a:rPr lang="es-CO" sz="1600" b="1" dirty="0" smtClean="0"/>
              <a:t>Colombia en APEC</a:t>
            </a:r>
          </a:p>
        </p:txBody>
      </p:sp>
    </p:spTree>
    <p:custDataLst>
      <p:tags r:id="rId1"/>
    </p:custDataLst>
    <p:extLst>
      <p:ext uri="{BB962C8B-B14F-4D97-AF65-F5344CB8AC3E}">
        <p14:creationId xmlns:p14="http://schemas.microsoft.com/office/powerpoint/2010/main" xmlns="" val="325085925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27"/>
          <p:cNvPicPr>
            <a:picLocks noChangeAspect="1" noChangeArrowheads="1"/>
          </p:cNvPicPr>
          <p:nvPr/>
        </p:nvPicPr>
        <p:blipFill>
          <a:blip r:embed="rId2" cstate="print"/>
          <a:srcRect/>
          <a:stretch>
            <a:fillRect/>
          </a:stretch>
        </p:blipFill>
        <p:spPr bwMode="auto">
          <a:xfrm>
            <a:off x="8345420" y="1"/>
            <a:ext cx="798581" cy="910429"/>
          </a:xfrm>
          <a:prstGeom prst="rect">
            <a:avLst/>
          </a:prstGeom>
          <a:noFill/>
          <a:ln w="9525">
            <a:noFill/>
            <a:miter lim="800000"/>
            <a:headEnd/>
            <a:tailEnd/>
          </a:ln>
        </p:spPr>
      </p:pic>
      <p:pic>
        <p:nvPicPr>
          <p:cNvPr id="15" name="14 Imagen" descr="apec.gif"/>
          <p:cNvPicPr>
            <a:picLocks noChangeAspect="1"/>
          </p:cNvPicPr>
          <p:nvPr/>
        </p:nvPicPr>
        <p:blipFill>
          <a:blip r:embed="rId3" cstate="print"/>
          <a:stretch>
            <a:fillRect/>
          </a:stretch>
        </p:blipFill>
        <p:spPr>
          <a:xfrm>
            <a:off x="683568" y="1412776"/>
            <a:ext cx="2051136" cy="860522"/>
          </a:xfrm>
          <a:prstGeom prst="rect">
            <a:avLst/>
          </a:prstGeom>
        </p:spPr>
      </p:pic>
      <p:sp>
        <p:nvSpPr>
          <p:cNvPr id="17" name="16 CuadroTexto"/>
          <p:cNvSpPr txBox="1"/>
          <p:nvPr/>
        </p:nvSpPr>
        <p:spPr>
          <a:xfrm>
            <a:off x="683568" y="251514"/>
            <a:ext cx="7286676" cy="399934"/>
          </a:xfrm>
          <a:prstGeom prst="rect">
            <a:avLst/>
          </a:prstGeom>
          <a:solidFill>
            <a:srgbClr val="C7E0FB">
              <a:lumMod val="90000"/>
            </a:srgbClr>
          </a:solidFill>
        </p:spPr>
        <p:txBody>
          <a:bodyPr wrap="square" lIns="91266" tIns="45633" rIns="91266" bIns="45633" rtlCol="0">
            <a:spAutoFit/>
          </a:bodyPr>
          <a:lstStyle/>
          <a:p>
            <a:pPr algn="ctr" fontAlgn="auto">
              <a:spcBef>
                <a:spcPts val="0"/>
              </a:spcBef>
              <a:spcAft>
                <a:spcPts val="0"/>
              </a:spcAft>
              <a:defRPr/>
            </a:pPr>
            <a:r>
              <a:rPr lang="es-ES" sz="2000" b="1" kern="0" dirty="0" smtClean="0">
                <a:solidFill>
                  <a:srgbClr val="002960"/>
                </a:solidFill>
                <a:latin typeface="Calibri"/>
                <a:cs typeface="+mn-cs"/>
              </a:rPr>
              <a:t>Colombia en APEC</a:t>
            </a:r>
            <a:endParaRPr lang="es-ES" sz="2000" b="1" kern="0" dirty="0">
              <a:solidFill>
                <a:srgbClr val="002960"/>
              </a:solidFill>
              <a:latin typeface="Calibri"/>
              <a:cs typeface="+mn-cs"/>
            </a:endParaRPr>
          </a:p>
        </p:txBody>
      </p:sp>
      <p:sp>
        <p:nvSpPr>
          <p:cNvPr id="18" name="17 Marcador de número de diapositiva"/>
          <p:cNvSpPr>
            <a:spLocks noGrp="1"/>
          </p:cNvSpPr>
          <p:nvPr>
            <p:ph type="sldNum" sz="quarter" idx="12"/>
          </p:nvPr>
        </p:nvSpPr>
        <p:spPr/>
        <p:txBody>
          <a:bodyPr/>
          <a:lstStyle/>
          <a:p>
            <a:pPr>
              <a:defRPr/>
            </a:pPr>
            <a:fld id="{8726A013-0993-4633-822B-C6833D0DC4F9}" type="slidenum">
              <a:rPr lang="es-ES_tradnl" smtClean="0">
                <a:solidFill>
                  <a:prstClr val="black">
                    <a:tint val="75000"/>
                  </a:prstClr>
                </a:solidFill>
              </a:rPr>
              <a:pPr>
                <a:defRPr/>
              </a:pPr>
              <a:t>63</a:t>
            </a:fld>
            <a:r>
              <a:rPr lang="es-ES_tradnl" smtClean="0">
                <a:solidFill>
                  <a:prstClr val="black">
                    <a:tint val="75000"/>
                  </a:prstClr>
                </a:solidFill>
              </a:rPr>
              <a:t> </a:t>
            </a:r>
            <a:endParaRPr lang="es-ES_tradnl">
              <a:solidFill>
                <a:prstClr val="black">
                  <a:tint val="75000"/>
                </a:prstClr>
              </a:solidFill>
            </a:endParaRPr>
          </a:p>
        </p:txBody>
      </p:sp>
      <p:sp>
        <p:nvSpPr>
          <p:cNvPr id="11" name="10 CuadroTexto"/>
          <p:cNvSpPr txBox="1"/>
          <p:nvPr/>
        </p:nvSpPr>
        <p:spPr>
          <a:xfrm>
            <a:off x="0" y="3560673"/>
            <a:ext cx="9144000" cy="2100575"/>
          </a:xfrm>
          <a:prstGeom prst="rect">
            <a:avLst/>
          </a:prstGeom>
          <a:noFill/>
        </p:spPr>
        <p:txBody>
          <a:bodyPr wrap="square" rtlCol="0">
            <a:spAutoFit/>
          </a:bodyPr>
          <a:lstStyle/>
          <a:p>
            <a:pPr marL="2170925" lvl="4" indent="-342900" defTabSz="914012" fontAlgn="auto">
              <a:lnSpc>
                <a:spcPct val="250000"/>
              </a:lnSpc>
              <a:spcBef>
                <a:spcPts val="0"/>
              </a:spcBef>
              <a:spcAft>
                <a:spcPts val="0"/>
              </a:spcAft>
              <a:buFont typeface="+mj-lt"/>
              <a:buAutoNum type="arabicPeriod"/>
              <a:defRPr/>
            </a:pPr>
            <a:r>
              <a:rPr lang="es-CO" sz="1800" b="1" dirty="0" smtClean="0">
                <a:solidFill>
                  <a:srgbClr val="4F81BD">
                    <a:lumMod val="75000"/>
                  </a:srgbClr>
                </a:solidFill>
                <a:latin typeface="Arial" pitchFamily="34" charset="0"/>
                <a:cs typeface="Arial" pitchFamily="34" charset="0"/>
              </a:rPr>
              <a:t>Contexto e importancia de APEC</a:t>
            </a:r>
          </a:p>
          <a:p>
            <a:pPr marL="2170925" lvl="4" indent="-342900" defTabSz="914012" fontAlgn="auto">
              <a:lnSpc>
                <a:spcPct val="250000"/>
              </a:lnSpc>
              <a:spcBef>
                <a:spcPts val="0"/>
              </a:spcBef>
              <a:spcAft>
                <a:spcPts val="0"/>
              </a:spcAft>
              <a:buFont typeface="+mj-lt"/>
              <a:buAutoNum type="arabicPeriod"/>
              <a:defRPr/>
            </a:pPr>
            <a:r>
              <a:rPr lang="es-CO" sz="1800" dirty="0" smtClean="0">
                <a:solidFill>
                  <a:srgbClr val="4F81BD">
                    <a:lumMod val="75000"/>
                  </a:srgbClr>
                </a:solidFill>
                <a:latin typeface="Arial" pitchFamily="34" charset="0"/>
                <a:cs typeface="Arial" pitchFamily="34" charset="0"/>
              </a:rPr>
              <a:t>¿Para qué le sirve APEC a Colombia?</a:t>
            </a:r>
          </a:p>
          <a:p>
            <a:pPr marL="2170925" lvl="4" indent="-342900" defTabSz="914012" fontAlgn="auto">
              <a:lnSpc>
                <a:spcPct val="250000"/>
              </a:lnSpc>
              <a:spcBef>
                <a:spcPts val="0"/>
              </a:spcBef>
              <a:spcAft>
                <a:spcPts val="0"/>
              </a:spcAft>
              <a:buFont typeface="+mj-lt"/>
              <a:buAutoNum type="arabicPeriod"/>
              <a:defRPr/>
            </a:pPr>
            <a:r>
              <a:rPr lang="es-CO" sz="1800" dirty="0" smtClean="0">
                <a:solidFill>
                  <a:srgbClr val="4F81BD">
                    <a:lumMod val="75000"/>
                  </a:srgbClr>
                </a:solidFill>
                <a:latin typeface="Arial" pitchFamily="34" charset="0"/>
                <a:cs typeface="Arial" pitchFamily="34" charset="0"/>
              </a:rPr>
              <a:t>¿En qué está el proceso?</a:t>
            </a:r>
            <a:endParaRPr lang="es-ES" sz="1800" dirty="0">
              <a:solidFill>
                <a:prstClr val="black"/>
              </a:solidFill>
              <a:latin typeface="Arial" pitchFamily="34" charset="0"/>
              <a:cs typeface="Arial" pitchFamily="34" charset="0"/>
            </a:endParaRPr>
          </a:p>
        </p:txBody>
      </p:sp>
      <p:pic>
        <p:nvPicPr>
          <p:cNvPr id="8" name="18 Imagen" descr="apec3.png"/>
          <p:cNvPicPr>
            <a:picLocks noChangeAspect="1"/>
          </p:cNvPicPr>
          <p:nvPr/>
        </p:nvPicPr>
        <p:blipFill>
          <a:blip r:embed="rId4" cstate="print"/>
          <a:srcRect r="6963"/>
          <a:stretch>
            <a:fillRect/>
          </a:stretch>
        </p:blipFill>
        <p:spPr>
          <a:xfrm>
            <a:off x="3810913" y="855522"/>
            <a:ext cx="4433495" cy="2357454"/>
          </a:xfrm>
          <a:prstGeom prst="rect">
            <a:avLst/>
          </a:prstGeom>
        </p:spPr>
      </p:pic>
    </p:spTree>
    <p:extLst>
      <p:ext uri="{BB962C8B-B14F-4D97-AF65-F5344CB8AC3E}">
        <p14:creationId xmlns:p14="http://schemas.microsoft.com/office/powerpoint/2010/main" xmlns="" val="35737793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18 Imagen" descr="apec3.png"/>
          <p:cNvPicPr>
            <a:picLocks noChangeAspect="1"/>
          </p:cNvPicPr>
          <p:nvPr/>
        </p:nvPicPr>
        <p:blipFill>
          <a:blip r:embed="rId3" cstate="print"/>
          <a:srcRect r="6963"/>
          <a:stretch>
            <a:fillRect/>
          </a:stretch>
        </p:blipFill>
        <p:spPr>
          <a:xfrm>
            <a:off x="3522881" y="639498"/>
            <a:ext cx="4433495" cy="2357454"/>
          </a:xfrm>
          <a:prstGeom prst="rect">
            <a:avLst/>
          </a:prstGeom>
        </p:spPr>
      </p:pic>
      <p:pic>
        <p:nvPicPr>
          <p:cNvPr id="14" name="Picture 1327"/>
          <p:cNvPicPr>
            <a:picLocks noChangeAspect="1" noChangeArrowheads="1"/>
          </p:cNvPicPr>
          <p:nvPr/>
        </p:nvPicPr>
        <p:blipFill>
          <a:blip r:embed="rId4" cstate="print"/>
          <a:srcRect/>
          <a:stretch>
            <a:fillRect/>
          </a:stretch>
        </p:blipFill>
        <p:spPr bwMode="auto">
          <a:xfrm>
            <a:off x="8345420" y="1"/>
            <a:ext cx="798581" cy="910429"/>
          </a:xfrm>
          <a:prstGeom prst="rect">
            <a:avLst/>
          </a:prstGeom>
          <a:noFill/>
          <a:ln w="9525">
            <a:noFill/>
            <a:miter lim="800000"/>
            <a:headEnd/>
            <a:tailEnd/>
          </a:ln>
        </p:spPr>
      </p:pic>
      <p:sp>
        <p:nvSpPr>
          <p:cNvPr id="18" name="17 Marcador de número de diapositiva"/>
          <p:cNvSpPr>
            <a:spLocks noGrp="1"/>
          </p:cNvSpPr>
          <p:nvPr>
            <p:ph type="sldNum" sz="quarter" idx="12"/>
          </p:nvPr>
        </p:nvSpPr>
        <p:spPr/>
        <p:txBody>
          <a:bodyPr/>
          <a:lstStyle/>
          <a:p>
            <a:pPr>
              <a:defRPr/>
            </a:pPr>
            <a:fld id="{8726A013-0993-4633-822B-C6833D0DC4F9}" type="slidenum">
              <a:rPr lang="es-ES_tradnl" smtClean="0">
                <a:solidFill>
                  <a:prstClr val="black">
                    <a:tint val="75000"/>
                  </a:prstClr>
                </a:solidFill>
              </a:rPr>
              <a:pPr>
                <a:defRPr/>
              </a:pPr>
              <a:t>64</a:t>
            </a:fld>
            <a:r>
              <a:rPr lang="es-ES_tradnl" smtClean="0">
                <a:solidFill>
                  <a:prstClr val="black">
                    <a:tint val="75000"/>
                  </a:prstClr>
                </a:solidFill>
              </a:rPr>
              <a:t> </a:t>
            </a:r>
            <a:endParaRPr lang="es-ES_tradnl">
              <a:solidFill>
                <a:prstClr val="black">
                  <a:tint val="75000"/>
                </a:prstClr>
              </a:solidFill>
            </a:endParaRPr>
          </a:p>
        </p:txBody>
      </p:sp>
      <p:sp>
        <p:nvSpPr>
          <p:cNvPr id="11" name="10 CuadroTexto"/>
          <p:cNvSpPr txBox="1"/>
          <p:nvPr/>
        </p:nvSpPr>
        <p:spPr>
          <a:xfrm>
            <a:off x="0" y="2838121"/>
            <a:ext cx="9144000" cy="4047263"/>
          </a:xfrm>
          <a:prstGeom prst="rect">
            <a:avLst/>
          </a:prstGeom>
          <a:noFill/>
        </p:spPr>
        <p:txBody>
          <a:bodyPr wrap="square" rtlCol="0">
            <a:spAutoFit/>
          </a:bodyPr>
          <a:lstStyle/>
          <a:p>
            <a:pPr algn="ctr" defTabSz="914012" fontAlgn="auto">
              <a:spcBef>
                <a:spcPts val="0"/>
              </a:spcBef>
              <a:spcAft>
                <a:spcPts val="0"/>
              </a:spcAft>
              <a:defRPr/>
            </a:pPr>
            <a:endParaRPr lang="es-CO" sz="800" b="1" dirty="0" smtClean="0">
              <a:solidFill>
                <a:prstClr val="black"/>
              </a:solidFill>
              <a:latin typeface="Arial" pitchFamily="34" charset="0"/>
              <a:cs typeface="Arial" pitchFamily="34" charset="0"/>
            </a:endParaRPr>
          </a:p>
          <a:p>
            <a:pPr marL="914012" lvl="2" defTabSz="914012" fontAlgn="auto">
              <a:lnSpc>
                <a:spcPct val="200000"/>
              </a:lnSpc>
              <a:spcBef>
                <a:spcPts val="0"/>
              </a:spcBef>
              <a:spcAft>
                <a:spcPts val="0"/>
              </a:spcAft>
              <a:defRPr/>
            </a:pPr>
            <a:r>
              <a:rPr lang="es-CO" sz="1800" b="1" dirty="0" smtClean="0">
                <a:solidFill>
                  <a:srgbClr val="002960"/>
                </a:solidFill>
                <a:latin typeface="Arial" pitchFamily="34" charset="0"/>
                <a:cs typeface="Arial" pitchFamily="34" charset="0"/>
              </a:rPr>
              <a:t>Población</a:t>
            </a:r>
            <a:r>
              <a:rPr lang="es-CO" sz="1800" dirty="0" smtClean="0">
                <a:solidFill>
                  <a:srgbClr val="002960"/>
                </a:solidFill>
                <a:latin typeface="Arial" pitchFamily="34" charset="0"/>
                <a:cs typeface="Arial" pitchFamily="34" charset="0"/>
              </a:rPr>
              <a:t>: 40% del mundo</a:t>
            </a:r>
          </a:p>
          <a:p>
            <a:pPr marL="914012" lvl="2" defTabSz="914012" fontAlgn="auto">
              <a:lnSpc>
                <a:spcPct val="200000"/>
              </a:lnSpc>
              <a:spcBef>
                <a:spcPts val="0"/>
              </a:spcBef>
              <a:spcAft>
                <a:spcPts val="0"/>
              </a:spcAft>
              <a:defRPr/>
            </a:pPr>
            <a:r>
              <a:rPr lang="es-CO" sz="1800" b="1" dirty="0" smtClean="0">
                <a:solidFill>
                  <a:srgbClr val="002960"/>
                </a:solidFill>
                <a:latin typeface="Arial" pitchFamily="34" charset="0"/>
                <a:cs typeface="Arial" pitchFamily="34" charset="0"/>
              </a:rPr>
              <a:t>PIB</a:t>
            </a:r>
            <a:r>
              <a:rPr lang="es-CO" sz="1800" dirty="0" smtClean="0">
                <a:solidFill>
                  <a:srgbClr val="002960"/>
                </a:solidFill>
                <a:latin typeface="Arial" pitchFamily="34" charset="0"/>
                <a:cs typeface="Arial" pitchFamily="34" charset="0"/>
              </a:rPr>
              <a:t>: 56% del total mundial</a:t>
            </a:r>
          </a:p>
          <a:p>
            <a:pPr marL="914012" lvl="2" defTabSz="914012" fontAlgn="auto">
              <a:lnSpc>
                <a:spcPct val="200000"/>
              </a:lnSpc>
              <a:spcBef>
                <a:spcPts val="0"/>
              </a:spcBef>
              <a:spcAft>
                <a:spcPts val="0"/>
              </a:spcAft>
              <a:defRPr/>
            </a:pPr>
            <a:r>
              <a:rPr lang="es-CO" sz="1800" b="1" dirty="0" smtClean="0">
                <a:solidFill>
                  <a:srgbClr val="002960"/>
                </a:solidFill>
                <a:latin typeface="Arial" pitchFamily="34" charset="0"/>
                <a:cs typeface="Arial" pitchFamily="34" charset="0"/>
              </a:rPr>
              <a:t>PIB per cápita promedio </a:t>
            </a:r>
            <a:r>
              <a:rPr lang="es-CO" sz="1800" dirty="0" smtClean="0">
                <a:solidFill>
                  <a:srgbClr val="002960"/>
                </a:solidFill>
                <a:latin typeface="Arial" pitchFamily="34" charset="0"/>
                <a:cs typeface="Arial" pitchFamily="34" charset="0"/>
              </a:rPr>
              <a:t>de US$23.932</a:t>
            </a:r>
          </a:p>
          <a:p>
            <a:pPr marL="914012" lvl="2" defTabSz="914012" fontAlgn="auto">
              <a:lnSpc>
                <a:spcPct val="200000"/>
              </a:lnSpc>
              <a:spcBef>
                <a:spcPts val="0"/>
              </a:spcBef>
              <a:spcAft>
                <a:spcPts val="0"/>
              </a:spcAft>
              <a:defRPr/>
            </a:pPr>
            <a:r>
              <a:rPr lang="es-CO" sz="1800" b="1" dirty="0" smtClean="0">
                <a:solidFill>
                  <a:srgbClr val="002960"/>
                </a:solidFill>
                <a:latin typeface="Arial" pitchFamily="34" charset="0"/>
                <a:cs typeface="Arial" pitchFamily="34" charset="0"/>
              </a:rPr>
              <a:t>Exportaciones de bienes</a:t>
            </a:r>
            <a:r>
              <a:rPr lang="es-CO" sz="1800" dirty="0" smtClean="0">
                <a:solidFill>
                  <a:srgbClr val="002960"/>
                </a:solidFill>
                <a:latin typeface="Arial" pitchFamily="34" charset="0"/>
                <a:cs typeface="Arial" pitchFamily="34" charset="0"/>
              </a:rPr>
              <a:t>: 47.5% del total mundial</a:t>
            </a:r>
          </a:p>
          <a:p>
            <a:pPr marL="914012" lvl="2" defTabSz="914012" fontAlgn="auto">
              <a:lnSpc>
                <a:spcPct val="200000"/>
              </a:lnSpc>
              <a:spcBef>
                <a:spcPts val="0"/>
              </a:spcBef>
              <a:spcAft>
                <a:spcPts val="0"/>
              </a:spcAft>
              <a:defRPr/>
            </a:pPr>
            <a:r>
              <a:rPr lang="es-CO" sz="1800" b="1" dirty="0" smtClean="0">
                <a:solidFill>
                  <a:srgbClr val="002960"/>
                </a:solidFill>
                <a:latin typeface="Arial" pitchFamily="34" charset="0"/>
                <a:cs typeface="Arial" pitchFamily="34" charset="0"/>
              </a:rPr>
              <a:t>Comercio de Servicios</a:t>
            </a:r>
            <a:r>
              <a:rPr lang="es-CO" sz="1800" dirty="0" smtClean="0">
                <a:solidFill>
                  <a:srgbClr val="002960"/>
                </a:solidFill>
                <a:latin typeface="Arial" pitchFamily="34" charset="0"/>
                <a:cs typeface="Arial" pitchFamily="34" charset="0"/>
              </a:rPr>
              <a:t>: 40.0% del total mundial</a:t>
            </a:r>
          </a:p>
          <a:p>
            <a:pPr marL="914012" lvl="2" defTabSz="914012" fontAlgn="auto">
              <a:lnSpc>
                <a:spcPct val="200000"/>
              </a:lnSpc>
              <a:spcBef>
                <a:spcPts val="0"/>
              </a:spcBef>
              <a:spcAft>
                <a:spcPts val="0"/>
              </a:spcAft>
              <a:defRPr/>
            </a:pPr>
            <a:r>
              <a:rPr lang="es-CO" sz="1800" b="1" dirty="0" smtClean="0">
                <a:solidFill>
                  <a:srgbClr val="002960"/>
                </a:solidFill>
                <a:latin typeface="Arial" pitchFamily="34" charset="0"/>
                <a:cs typeface="Arial" pitchFamily="34" charset="0"/>
              </a:rPr>
              <a:t>Flujos de inversión extranjera directa</a:t>
            </a:r>
            <a:r>
              <a:rPr lang="es-CO" sz="1800" dirty="0" smtClean="0">
                <a:solidFill>
                  <a:srgbClr val="002960"/>
                </a:solidFill>
                <a:latin typeface="Arial" pitchFamily="34" charset="0"/>
                <a:cs typeface="Arial" pitchFamily="34" charset="0"/>
              </a:rPr>
              <a:t>: 50.5% del total mundial</a:t>
            </a:r>
          </a:p>
          <a:p>
            <a:pPr defTabSz="914012" fontAlgn="auto">
              <a:lnSpc>
                <a:spcPct val="200000"/>
              </a:lnSpc>
              <a:spcBef>
                <a:spcPts val="0"/>
              </a:spcBef>
              <a:spcAft>
                <a:spcPts val="0"/>
              </a:spcAft>
            </a:pPr>
            <a:endParaRPr lang="es-ES" sz="1800" dirty="0">
              <a:solidFill>
                <a:prstClr val="black"/>
              </a:solidFill>
              <a:latin typeface="Arial" pitchFamily="34" charset="0"/>
              <a:cs typeface="Arial" pitchFamily="34" charset="0"/>
            </a:endParaRPr>
          </a:p>
        </p:txBody>
      </p:sp>
      <p:sp>
        <p:nvSpPr>
          <p:cNvPr id="7" name="16 CuadroTexto"/>
          <p:cNvSpPr txBox="1"/>
          <p:nvPr/>
        </p:nvSpPr>
        <p:spPr>
          <a:xfrm>
            <a:off x="683568" y="116632"/>
            <a:ext cx="7286676" cy="399934"/>
          </a:xfrm>
          <a:prstGeom prst="rect">
            <a:avLst/>
          </a:prstGeom>
          <a:solidFill>
            <a:srgbClr val="C7E0FB">
              <a:lumMod val="90000"/>
            </a:srgbClr>
          </a:solidFill>
        </p:spPr>
        <p:txBody>
          <a:bodyPr wrap="square" lIns="91266" tIns="45633" rIns="91266" bIns="45633" rtlCol="0">
            <a:spAutoFit/>
          </a:bodyPr>
          <a:lstStyle/>
          <a:p>
            <a:pPr algn="ctr" fontAlgn="auto">
              <a:spcBef>
                <a:spcPts val="0"/>
              </a:spcBef>
              <a:spcAft>
                <a:spcPts val="0"/>
              </a:spcAft>
              <a:defRPr/>
            </a:pPr>
            <a:r>
              <a:rPr lang="es-ES" sz="2000" b="1" kern="0" dirty="0" smtClean="0">
                <a:solidFill>
                  <a:srgbClr val="002960"/>
                </a:solidFill>
                <a:latin typeface="Calibri"/>
                <a:cs typeface="+mn-cs"/>
              </a:rPr>
              <a:t>1. Contexto e Importancia de APEC</a:t>
            </a:r>
            <a:endParaRPr lang="es-ES" sz="2000" b="1" kern="0" dirty="0">
              <a:solidFill>
                <a:srgbClr val="002960"/>
              </a:solidFill>
              <a:latin typeface="Calibri"/>
              <a:cs typeface="+mn-cs"/>
            </a:endParaRPr>
          </a:p>
        </p:txBody>
      </p:sp>
      <p:pic>
        <p:nvPicPr>
          <p:cNvPr id="8" name="14 Imagen" descr="apec.gif"/>
          <p:cNvPicPr>
            <a:picLocks noChangeAspect="1"/>
          </p:cNvPicPr>
          <p:nvPr/>
        </p:nvPicPr>
        <p:blipFill>
          <a:blip r:embed="rId5" cstate="print"/>
          <a:stretch>
            <a:fillRect/>
          </a:stretch>
        </p:blipFill>
        <p:spPr>
          <a:xfrm>
            <a:off x="323528" y="1412776"/>
            <a:ext cx="2051136" cy="860522"/>
          </a:xfrm>
          <a:prstGeom prst="rect">
            <a:avLst/>
          </a:prstGeom>
        </p:spPr>
      </p:pic>
    </p:spTree>
    <p:extLst>
      <p:ext uri="{BB962C8B-B14F-4D97-AF65-F5344CB8AC3E}">
        <p14:creationId xmlns:p14="http://schemas.microsoft.com/office/powerpoint/2010/main" xmlns="" val="26743962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20 Imagen" descr="APEC4.jpg"/>
          <p:cNvPicPr>
            <a:picLocks noChangeAspect="1"/>
          </p:cNvPicPr>
          <p:nvPr/>
        </p:nvPicPr>
        <p:blipFill>
          <a:blip r:embed="rId2" cstate="print"/>
          <a:stretch>
            <a:fillRect/>
          </a:stretch>
        </p:blipFill>
        <p:spPr>
          <a:xfrm>
            <a:off x="3779912" y="764704"/>
            <a:ext cx="4536504" cy="2572220"/>
          </a:xfrm>
          <a:prstGeom prst="rect">
            <a:avLst/>
          </a:prstGeom>
        </p:spPr>
      </p:pic>
      <p:pic>
        <p:nvPicPr>
          <p:cNvPr id="14" name="Picture 1327"/>
          <p:cNvPicPr>
            <a:picLocks noChangeAspect="1" noChangeArrowheads="1"/>
          </p:cNvPicPr>
          <p:nvPr/>
        </p:nvPicPr>
        <p:blipFill>
          <a:blip r:embed="rId3" cstate="print"/>
          <a:srcRect/>
          <a:stretch>
            <a:fillRect/>
          </a:stretch>
        </p:blipFill>
        <p:spPr bwMode="auto">
          <a:xfrm>
            <a:off x="8345420" y="1"/>
            <a:ext cx="798581" cy="910429"/>
          </a:xfrm>
          <a:prstGeom prst="rect">
            <a:avLst/>
          </a:prstGeom>
          <a:noFill/>
          <a:ln w="9525">
            <a:noFill/>
            <a:miter lim="800000"/>
            <a:headEnd/>
            <a:tailEnd/>
          </a:ln>
        </p:spPr>
      </p:pic>
      <p:sp>
        <p:nvSpPr>
          <p:cNvPr id="17" name="16 CuadroTexto"/>
          <p:cNvSpPr txBox="1"/>
          <p:nvPr/>
        </p:nvSpPr>
        <p:spPr>
          <a:xfrm>
            <a:off x="683568" y="116632"/>
            <a:ext cx="7286676" cy="399934"/>
          </a:xfrm>
          <a:prstGeom prst="rect">
            <a:avLst/>
          </a:prstGeom>
          <a:solidFill>
            <a:srgbClr val="C7E0FB">
              <a:lumMod val="90000"/>
            </a:srgbClr>
          </a:solidFill>
        </p:spPr>
        <p:txBody>
          <a:bodyPr wrap="square" lIns="91266" tIns="45633" rIns="91266" bIns="45633" rtlCol="0">
            <a:spAutoFit/>
          </a:bodyPr>
          <a:lstStyle/>
          <a:p>
            <a:pPr algn="ctr" fontAlgn="auto">
              <a:spcBef>
                <a:spcPts val="0"/>
              </a:spcBef>
              <a:spcAft>
                <a:spcPts val="0"/>
              </a:spcAft>
              <a:defRPr/>
            </a:pPr>
            <a:r>
              <a:rPr lang="es-ES" sz="2000" b="1" kern="0" dirty="0" smtClean="0">
                <a:solidFill>
                  <a:srgbClr val="002960"/>
                </a:solidFill>
                <a:latin typeface="Calibri"/>
                <a:cs typeface="+mn-cs"/>
              </a:rPr>
              <a:t>1. Contexto e Importancia de APEC</a:t>
            </a:r>
            <a:endParaRPr lang="es-ES" sz="2000" b="1" kern="0" dirty="0">
              <a:solidFill>
                <a:srgbClr val="002960"/>
              </a:solidFill>
              <a:latin typeface="Calibri"/>
              <a:cs typeface="+mn-cs"/>
            </a:endParaRPr>
          </a:p>
        </p:txBody>
      </p:sp>
      <p:sp>
        <p:nvSpPr>
          <p:cNvPr id="18" name="17 Marcador de número de diapositiva"/>
          <p:cNvSpPr>
            <a:spLocks noGrp="1"/>
          </p:cNvSpPr>
          <p:nvPr>
            <p:ph type="sldNum" sz="quarter" idx="12"/>
          </p:nvPr>
        </p:nvSpPr>
        <p:spPr/>
        <p:txBody>
          <a:bodyPr/>
          <a:lstStyle/>
          <a:p>
            <a:pPr>
              <a:defRPr/>
            </a:pPr>
            <a:fld id="{8726A013-0993-4633-822B-C6833D0DC4F9}" type="slidenum">
              <a:rPr lang="es-ES_tradnl" smtClean="0">
                <a:solidFill>
                  <a:prstClr val="black">
                    <a:tint val="75000"/>
                  </a:prstClr>
                </a:solidFill>
              </a:rPr>
              <a:pPr>
                <a:defRPr/>
              </a:pPr>
              <a:t>65</a:t>
            </a:fld>
            <a:r>
              <a:rPr lang="es-ES_tradnl" smtClean="0">
                <a:solidFill>
                  <a:prstClr val="black">
                    <a:tint val="75000"/>
                  </a:prstClr>
                </a:solidFill>
              </a:rPr>
              <a:t> </a:t>
            </a:r>
            <a:endParaRPr lang="es-ES_tradnl">
              <a:solidFill>
                <a:prstClr val="black">
                  <a:tint val="75000"/>
                </a:prstClr>
              </a:solidFill>
            </a:endParaRPr>
          </a:p>
        </p:txBody>
      </p:sp>
      <p:sp>
        <p:nvSpPr>
          <p:cNvPr id="2" name="CuadroTexto 1"/>
          <p:cNvSpPr txBox="1"/>
          <p:nvPr/>
        </p:nvSpPr>
        <p:spPr>
          <a:xfrm>
            <a:off x="251521" y="3861048"/>
            <a:ext cx="8640960" cy="2862323"/>
          </a:xfrm>
          <a:prstGeom prst="rect">
            <a:avLst/>
          </a:prstGeom>
          <a:noFill/>
        </p:spPr>
        <p:txBody>
          <a:bodyPr wrap="square" rtlCol="0">
            <a:spAutoFit/>
          </a:bodyPr>
          <a:lstStyle/>
          <a:p>
            <a:pPr marL="342900" indent="-342900" defTabSz="914012" fontAlgn="auto">
              <a:spcBef>
                <a:spcPts val="0"/>
              </a:spcBef>
              <a:spcAft>
                <a:spcPts val="0"/>
              </a:spcAft>
              <a:buFontTx/>
              <a:buAutoNum type="alphaLcPeriod"/>
            </a:pPr>
            <a:r>
              <a:rPr lang="es-ES" sz="1800" b="1" dirty="0" smtClean="0">
                <a:solidFill>
                  <a:prstClr val="black"/>
                </a:solidFill>
                <a:latin typeface="Calibri"/>
                <a:cs typeface="+mn-cs"/>
              </a:rPr>
              <a:t>Características</a:t>
            </a:r>
            <a:r>
              <a:rPr lang="es-ES" sz="1800" dirty="0" smtClean="0">
                <a:solidFill>
                  <a:prstClr val="black"/>
                </a:solidFill>
                <a:latin typeface="Calibri"/>
                <a:cs typeface="+mn-cs"/>
              </a:rPr>
              <a:t>: Es un foro gubernamental de alto nivel. Transpacífico. Sustentado en compromisos voluntarios y concertación. </a:t>
            </a:r>
          </a:p>
          <a:p>
            <a:pPr defTabSz="914012" fontAlgn="auto">
              <a:spcBef>
                <a:spcPts val="0"/>
              </a:spcBef>
              <a:spcAft>
                <a:spcPts val="0"/>
              </a:spcAft>
            </a:pPr>
            <a:r>
              <a:rPr lang="es-ES" sz="1800" dirty="0" smtClean="0">
                <a:solidFill>
                  <a:prstClr val="black"/>
                </a:solidFill>
                <a:latin typeface="Calibri"/>
                <a:cs typeface="+mn-cs"/>
              </a:rPr>
              <a:t> </a:t>
            </a:r>
          </a:p>
          <a:p>
            <a:pPr defTabSz="914012" fontAlgn="auto">
              <a:spcBef>
                <a:spcPts val="0"/>
              </a:spcBef>
              <a:spcAft>
                <a:spcPts val="0"/>
              </a:spcAft>
            </a:pPr>
            <a:r>
              <a:rPr lang="es-ES" sz="1800" b="1" dirty="0" smtClean="0">
                <a:solidFill>
                  <a:prstClr val="black"/>
                </a:solidFill>
                <a:latin typeface="Calibri"/>
                <a:cs typeface="+mn-cs"/>
              </a:rPr>
              <a:t>b. Objetivo</a:t>
            </a:r>
            <a:r>
              <a:rPr lang="es-ES" sz="1800" dirty="0" smtClean="0">
                <a:solidFill>
                  <a:prstClr val="black"/>
                </a:solidFill>
                <a:latin typeface="Calibri"/>
                <a:cs typeface="+mn-cs"/>
              </a:rPr>
              <a:t>: Apoyar el crecimiento económico y buscar prosperidad en la región.</a:t>
            </a:r>
          </a:p>
          <a:p>
            <a:pPr defTabSz="914012" fontAlgn="auto">
              <a:spcBef>
                <a:spcPts val="0"/>
              </a:spcBef>
              <a:spcAft>
                <a:spcPts val="0"/>
              </a:spcAft>
            </a:pPr>
            <a:endParaRPr lang="es-ES" sz="1800" dirty="0" smtClean="0">
              <a:solidFill>
                <a:prstClr val="black"/>
              </a:solidFill>
              <a:latin typeface="Calibri"/>
              <a:cs typeface="+mn-cs"/>
            </a:endParaRPr>
          </a:p>
          <a:p>
            <a:pPr defTabSz="914012" fontAlgn="auto">
              <a:spcBef>
                <a:spcPts val="0"/>
              </a:spcBef>
              <a:spcAft>
                <a:spcPts val="0"/>
              </a:spcAft>
            </a:pPr>
            <a:r>
              <a:rPr lang="es-ES" sz="1800" b="1" dirty="0" smtClean="0">
                <a:solidFill>
                  <a:prstClr val="black"/>
                </a:solidFill>
                <a:latin typeface="Calibri"/>
                <a:cs typeface="+mn-cs"/>
              </a:rPr>
              <a:t>c. Estrategia</a:t>
            </a:r>
            <a:r>
              <a:rPr lang="es-ES" sz="1800" dirty="0" smtClean="0">
                <a:solidFill>
                  <a:prstClr val="black"/>
                </a:solidFill>
                <a:latin typeface="Calibri"/>
                <a:cs typeface="+mn-cs"/>
              </a:rPr>
              <a:t>: a) Promoviendo la integración económica, b) fomentando la cooperación técnica, c) facilitando el ambiente de negocios y d) mejorando la seguridad humana</a:t>
            </a:r>
          </a:p>
          <a:p>
            <a:pPr defTabSz="914012" fontAlgn="auto">
              <a:spcBef>
                <a:spcPts val="0"/>
              </a:spcBef>
              <a:spcAft>
                <a:spcPts val="0"/>
              </a:spcAft>
            </a:pPr>
            <a:endParaRPr lang="es-ES" sz="1800" dirty="0" smtClean="0">
              <a:solidFill>
                <a:prstClr val="black"/>
              </a:solidFill>
              <a:latin typeface="Calibri"/>
              <a:cs typeface="+mn-cs"/>
            </a:endParaRPr>
          </a:p>
          <a:p>
            <a:pPr defTabSz="914012" fontAlgn="auto">
              <a:spcBef>
                <a:spcPts val="0"/>
              </a:spcBef>
              <a:spcAft>
                <a:spcPts val="0"/>
              </a:spcAft>
            </a:pPr>
            <a:r>
              <a:rPr lang="es-ES" sz="1800" b="1" dirty="0" smtClean="0">
                <a:solidFill>
                  <a:prstClr val="black"/>
                </a:solidFill>
                <a:latin typeface="Calibri"/>
                <a:cs typeface="+mn-cs"/>
              </a:rPr>
              <a:t>d. Pilares</a:t>
            </a:r>
            <a:r>
              <a:rPr lang="es-ES" sz="1800" dirty="0" smtClean="0">
                <a:solidFill>
                  <a:prstClr val="black"/>
                </a:solidFill>
                <a:latin typeface="Calibri"/>
                <a:cs typeface="+mn-cs"/>
              </a:rPr>
              <a:t>: a) Liberación del Comercio e Inversión, b) facilitación de negocios y c) Cooperación Económica. </a:t>
            </a:r>
            <a:endParaRPr lang="es-ES" sz="1800" dirty="0">
              <a:solidFill>
                <a:prstClr val="black"/>
              </a:solidFill>
              <a:latin typeface="Calibri"/>
              <a:cs typeface="+mn-cs"/>
            </a:endParaRPr>
          </a:p>
        </p:txBody>
      </p:sp>
      <p:pic>
        <p:nvPicPr>
          <p:cNvPr id="9" name="14 Imagen" descr="apec.gif"/>
          <p:cNvPicPr>
            <a:picLocks noChangeAspect="1"/>
          </p:cNvPicPr>
          <p:nvPr/>
        </p:nvPicPr>
        <p:blipFill>
          <a:blip r:embed="rId4" cstate="print"/>
          <a:stretch>
            <a:fillRect/>
          </a:stretch>
        </p:blipFill>
        <p:spPr>
          <a:xfrm>
            <a:off x="323528" y="1412776"/>
            <a:ext cx="2051136" cy="860522"/>
          </a:xfrm>
          <a:prstGeom prst="rect">
            <a:avLst/>
          </a:prstGeom>
        </p:spPr>
      </p:pic>
    </p:spTree>
    <p:extLst>
      <p:ext uri="{BB962C8B-B14F-4D97-AF65-F5344CB8AC3E}">
        <p14:creationId xmlns:p14="http://schemas.microsoft.com/office/powerpoint/2010/main" xmlns="" val="36040784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27"/>
          <p:cNvPicPr>
            <a:picLocks noChangeAspect="1" noChangeArrowheads="1"/>
          </p:cNvPicPr>
          <p:nvPr/>
        </p:nvPicPr>
        <p:blipFill>
          <a:blip r:embed="rId2" cstate="print"/>
          <a:srcRect/>
          <a:stretch>
            <a:fillRect/>
          </a:stretch>
        </p:blipFill>
        <p:spPr bwMode="auto">
          <a:xfrm>
            <a:off x="8345420" y="1"/>
            <a:ext cx="798581" cy="910429"/>
          </a:xfrm>
          <a:prstGeom prst="rect">
            <a:avLst/>
          </a:prstGeom>
          <a:noFill/>
          <a:ln w="9525">
            <a:noFill/>
            <a:miter lim="800000"/>
            <a:headEnd/>
            <a:tailEnd/>
          </a:ln>
        </p:spPr>
      </p:pic>
      <p:pic>
        <p:nvPicPr>
          <p:cNvPr id="15" name="14 Imagen" descr="apec.gif"/>
          <p:cNvPicPr>
            <a:picLocks noChangeAspect="1"/>
          </p:cNvPicPr>
          <p:nvPr/>
        </p:nvPicPr>
        <p:blipFill>
          <a:blip r:embed="rId3" cstate="print"/>
          <a:stretch>
            <a:fillRect/>
          </a:stretch>
        </p:blipFill>
        <p:spPr>
          <a:xfrm>
            <a:off x="683568" y="1412776"/>
            <a:ext cx="2051136" cy="860522"/>
          </a:xfrm>
          <a:prstGeom prst="rect">
            <a:avLst/>
          </a:prstGeom>
        </p:spPr>
      </p:pic>
      <p:sp>
        <p:nvSpPr>
          <p:cNvPr id="17" name="16 CuadroTexto"/>
          <p:cNvSpPr txBox="1"/>
          <p:nvPr/>
        </p:nvSpPr>
        <p:spPr>
          <a:xfrm>
            <a:off x="683568" y="251514"/>
            <a:ext cx="7286676" cy="399934"/>
          </a:xfrm>
          <a:prstGeom prst="rect">
            <a:avLst/>
          </a:prstGeom>
          <a:solidFill>
            <a:srgbClr val="C7E0FB">
              <a:lumMod val="90000"/>
            </a:srgbClr>
          </a:solidFill>
        </p:spPr>
        <p:txBody>
          <a:bodyPr wrap="square" lIns="91266" tIns="45633" rIns="91266" bIns="45633" rtlCol="0">
            <a:spAutoFit/>
          </a:bodyPr>
          <a:lstStyle/>
          <a:p>
            <a:pPr algn="ctr" fontAlgn="auto">
              <a:spcBef>
                <a:spcPts val="0"/>
              </a:spcBef>
              <a:spcAft>
                <a:spcPts val="0"/>
              </a:spcAft>
              <a:defRPr/>
            </a:pPr>
            <a:r>
              <a:rPr lang="es-ES" sz="2000" b="1" kern="0" dirty="0" smtClean="0">
                <a:solidFill>
                  <a:srgbClr val="002960"/>
                </a:solidFill>
                <a:latin typeface="Calibri"/>
                <a:cs typeface="+mn-cs"/>
              </a:rPr>
              <a:t>Colombia en APEC</a:t>
            </a:r>
            <a:endParaRPr lang="es-ES" sz="2000" b="1" kern="0" dirty="0">
              <a:solidFill>
                <a:srgbClr val="002960"/>
              </a:solidFill>
              <a:latin typeface="Calibri"/>
              <a:cs typeface="+mn-cs"/>
            </a:endParaRPr>
          </a:p>
        </p:txBody>
      </p:sp>
      <p:sp>
        <p:nvSpPr>
          <p:cNvPr id="18" name="17 Marcador de número de diapositiva"/>
          <p:cNvSpPr>
            <a:spLocks noGrp="1"/>
          </p:cNvSpPr>
          <p:nvPr>
            <p:ph type="sldNum" sz="quarter" idx="12"/>
          </p:nvPr>
        </p:nvSpPr>
        <p:spPr/>
        <p:txBody>
          <a:bodyPr/>
          <a:lstStyle/>
          <a:p>
            <a:pPr>
              <a:defRPr/>
            </a:pPr>
            <a:fld id="{8726A013-0993-4633-822B-C6833D0DC4F9}" type="slidenum">
              <a:rPr lang="es-ES_tradnl" smtClean="0">
                <a:solidFill>
                  <a:prstClr val="black">
                    <a:tint val="75000"/>
                  </a:prstClr>
                </a:solidFill>
              </a:rPr>
              <a:pPr>
                <a:defRPr/>
              </a:pPr>
              <a:t>66</a:t>
            </a:fld>
            <a:r>
              <a:rPr lang="es-ES_tradnl" smtClean="0">
                <a:solidFill>
                  <a:prstClr val="black">
                    <a:tint val="75000"/>
                  </a:prstClr>
                </a:solidFill>
              </a:rPr>
              <a:t> </a:t>
            </a:r>
            <a:endParaRPr lang="es-ES_tradnl">
              <a:solidFill>
                <a:prstClr val="black">
                  <a:tint val="75000"/>
                </a:prstClr>
              </a:solidFill>
            </a:endParaRPr>
          </a:p>
        </p:txBody>
      </p:sp>
      <p:sp>
        <p:nvSpPr>
          <p:cNvPr id="11" name="10 CuadroTexto"/>
          <p:cNvSpPr txBox="1"/>
          <p:nvPr/>
        </p:nvSpPr>
        <p:spPr>
          <a:xfrm>
            <a:off x="0" y="3560673"/>
            <a:ext cx="9144000" cy="2100575"/>
          </a:xfrm>
          <a:prstGeom prst="rect">
            <a:avLst/>
          </a:prstGeom>
          <a:noFill/>
        </p:spPr>
        <p:txBody>
          <a:bodyPr wrap="square" rtlCol="0">
            <a:spAutoFit/>
          </a:bodyPr>
          <a:lstStyle/>
          <a:p>
            <a:pPr marL="2170925" lvl="4" indent="-342900" defTabSz="914012" fontAlgn="auto">
              <a:lnSpc>
                <a:spcPct val="250000"/>
              </a:lnSpc>
              <a:spcBef>
                <a:spcPts val="0"/>
              </a:spcBef>
              <a:spcAft>
                <a:spcPts val="0"/>
              </a:spcAft>
              <a:buFont typeface="+mj-lt"/>
              <a:buAutoNum type="arabicPeriod"/>
              <a:defRPr/>
            </a:pPr>
            <a:r>
              <a:rPr lang="es-CO" sz="1800" dirty="0" smtClean="0">
                <a:solidFill>
                  <a:srgbClr val="4F81BD">
                    <a:lumMod val="75000"/>
                  </a:srgbClr>
                </a:solidFill>
                <a:latin typeface="Arial" pitchFamily="34" charset="0"/>
                <a:cs typeface="Arial" pitchFamily="34" charset="0"/>
              </a:rPr>
              <a:t>Contexto e importancia de APEC</a:t>
            </a:r>
          </a:p>
          <a:p>
            <a:pPr marL="2170925" lvl="4" indent="-342900" defTabSz="914012" fontAlgn="auto">
              <a:lnSpc>
                <a:spcPct val="250000"/>
              </a:lnSpc>
              <a:spcBef>
                <a:spcPts val="0"/>
              </a:spcBef>
              <a:spcAft>
                <a:spcPts val="0"/>
              </a:spcAft>
              <a:buFont typeface="+mj-lt"/>
              <a:buAutoNum type="arabicPeriod"/>
              <a:defRPr/>
            </a:pPr>
            <a:r>
              <a:rPr lang="es-CO" sz="1800" b="1" dirty="0" smtClean="0">
                <a:solidFill>
                  <a:srgbClr val="4F81BD">
                    <a:lumMod val="75000"/>
                  </a:srgbClr>
                </a:solidFill>
                <a:latin typeface="Arial" pitchFamily="34" charset="0"/>
                <a:cs typeface="Arial" pitchFamily="34" charset="0"/>
              </a:rPr>
              <a:t>¿Para qué le sirve APEC a Colombia?</a:t>
            </a:r>
          </a:p>
          <a:p>
            <a:pPr marL="2170925" lvl="4" indent="-342900" defTabSz="914012" fontAlgn="auto">
              <a:lnSpc>
                <a:spcPct val="250000"/>
              </a:lnSpc>
              <a:spcBef>
                <a:spcPts val="0"/>
              </a:spcBef>
              <a:spcAft>
                <a:spcPts val="0"/>
              </a:spcAft>
              <a:buFont typeface="+mj-lt"/>
              <a:buAutoNum type="arabicPeriod"/>
              <a:defRPr/>
            </a:pPr>
            <a:r>
              <a:rPr lang="es-CO" sz="1800" dirty="0" smtClean="0">
                <a:solidFill>
                  <a:srgbClr val="4F81BD">
                    <a:lumMod val="75000"/>
                  </a:srgbClr>
                </a:solidFill>
                <a:latin typeface="Arial" pitchFamily="34" charset="0"/>
                <a:cs typeface="Arial" pitchFamily="34" charset="0"/>
              </a:rPr>
              <a:t>¿En qué está el proceso?</a:t>
            </a:r>
            <a:endParaRPr lang="es-ES" sz="1800" dirty="0">
              <a:solidFill>
                <a:prstClr val="black"/>
              </a:solidFill>
              <a:latin typeface="Arial" pitchFamily="34" charset="0"/>
              <a:cs typeface="Arial" pitchFamily="34" charset="0"/>
            </a:endParaRPr>
          </a:p>
        </p:txBody>
      </p:sp>
      <p:pic>
        <p:nvPicPr>
          <p:cNvPr id="8" name="18 Imagen" descr="apec3.png"/>
          <p:cNvPicPr>
            <a:picLocks noChangeAspect="1"/>
          </p:cNvPicPr>
          <p:nvPr/>
        </p:nvPicPr>
        <p:blipFill>
          <a:blip r:embed="rId4" cstate="print"/>
          <a:srcRect r="6963"/>
          <a:stretch>
            <a:fillRect/>
          </a:stretch>
        </p:blipFill>
        <p:spPr>
          <a:xfrm>
            <a:off x="3810913" y="855522"/>
            <a:ext cx="4433495" cy="2357454"/>
          </a:xfrm>
          <a:prstGeom prst="rect">
            <a:avLst/>
          </a:prstGeom>
        </p:spPr>
      </p:pic>
    </p:spTree>
    <p:extLst>
      <p:ext uri="{BB962C8B-B14F-4D97-AF65-F5344CB8AC3E}">
        <p14:creationId xmlns:p14="http://schemas.microsoft.com/office/powerpoint/2010/main" xmlns="" val="39339679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323528" y="1588749"/>
            <a:ext cx="8676076" cy="400091"/>
          </a:xfrm>
          <a:prstGeom prst="rect">
            <a:avLst/>
          </a:prstGeom>
          <a:solidFill>
            <a:schemeClr val="accent1">
              <a:lumMod val="40000"/>
              <a:lumOff val="60000"/>
            </a:schemeClr>
          </a:solidFill>
        </p:spPr>
        <p:txBody>
          <a:bodyPr wrap="square" lIns="91420" tIns="45711" rIns="91420" bIns="45711" rtlCol="0">
            <a:spAutoFit/>
          </a:bodyPr>
          <a:lstStyle/>
          <a:p>
            <a:pPr algn="ctr" defTabSz="914012" fontAlgn="auto">
              <a:spcBef>
                <a:spcPts val="0"/>
              </a:spcBef>
              <a:spcAft>
                <a:spcPts val="0"/>
              </a:spcAft>
            </a:pPr>
            <a:r>
              <a:rPr lang="es-CO" sz="2000" b="1" dirty="0" smtClean="0">
                <a:solidFill>
                  <a:srgbClr val="1F497D"/>
                </a:solidFill>
                <a:latin typeface="Calibri"/>
                <a:cs typeface="+mn-cs"/>
              </a:rPr>
              <a:t>Comercio de Colombia con APEC </a:t>
            </a:r>
          </a:p>
        </p:txBody>
      </p:sp>
      <p:sp>
        <p:nvSpPr>
          <p:cNvPr id="8" name="7 CuadroTexto"/>
          <p:cNvSpPr txBox="1"/>
          <p:nvPr/>
        </p:nvSpPr>
        <p:spPr>
          <a:xfrm>
            <a:off x="394991" y="6642565"/>
            <a:ext cx="1321155" cy="430869"/>
          </a:xfrm>
          <a:prstGeom prst="rect">
            <a:avLst/>
          </a:prstGeom>
          <a:noFill/>
        </p:spPr>
        <p:txBody>
          <a:bodyPr wrap="none" lIns="91420" tIns="45711" rIns="91420" bIns="45711" rtlCol="0">
            <a:spAutoFit/>
          </a:bodyPr>
          <a:lstStyle/>
          <a:p>
            <a:pPr defTabSz="914012" fontAlgn="auto">
              <a:spcBef>
                <a:spcPts val="0"/>
              </a:spcBef>
              <a:spcAft>
                <a:spcPts val="0"/>
              </a:spcAft>
            </a:pPr>
            <a:r>
              <a:rPr lang="es-CO" sz="1100" dirty="0" smtClean="0">
                <a:solidFill>
                  <a:prstClr val="black"/>
                </a:solidFill>
                <a:latin typeface="Calibri"/>
                <a:cs typeface="+mn-cs"/>
              </a:rPr>
              <a:t>Fuente: DANE-DIAN</a:t>
            </a:r>
          </a:p>
          <a:p>
            <a:pPr defTabSz="914012" fontAlgn="auto">
              <a:spcBef>
                <a:spcPts val="0"/>
              </a:spcBef>
              <a:spcAft>
                <a:spcPts val="0"/>
              </a:spcAft>
            </a:pPr>
            <a:endParaRPr lang="es-CO" sz="1100" dirty="0" smtClean="0">
              <a:solidFill>
                <a:prstClr val="black"/>
              </a:solidFill>
              <a:latin typeface="Calibri"/>
              <a:cs typeface="+mn-cs"/>
            </a:endParaRPr>
          </a:p>
        </p:txBody>
      </p:sp>
      <p:pic>
        <p:nvPicPr>
          <p:cNvPr id="14" name="Picture 1327"/>
          <p:cNvPicPr>
            <a:picLocks noChangeAspect="1" noChangeArrowheads="1"/>
          </p:cNvPicPr>
          <p:nvPr/>
        </p:nvPicPr>
        <p:blipFill>
          <a:blip r:embed="rId3" cstate="print"/>
          <a:srcRect/>
          <a:stretch>
            <a:fillRect/>
          </a:stretch>
        </p:blipFill>
        <p:spPr bwMode="auto">
          <a:xfrm>
            <a:off x="8345420" y="1"/>
            <a:ext cx="798581" cy="910429"/>
          </a:xfrm>
          <a:prstGeom prst="rect">
            <a:avLst/>
          </a:prstGeom>
          <a:noFill/>
          <a:ln w="9525">
            <a:noFill/>
            <a:miter lim="800000"/>
            <a:headEnd/>
            <a:tailEnd/>
          </a:ln>
        </p:spPr>
      </p:pic>
      <p:sp>
        <p:nvSpPr>
          <p:cNvPr id="9" name="8 CuadroTexto"/>
          <p:cNvSpPr txBox="1"/>
          <p:nvPr/>
        </p:nvSpPr>
        <p:spPr>
          <a:xfrm>
            <a:off x="35496" y="2132856"/>
            <a:ext cx="4430744" cy="925194"/>
          </a:xfrm>
          <a:prstGeom prst="rect">
            <a:avLst/>
          </a:prstGeom>
          <a:noFill/>
        </p:spPr>
        <p:txBody>
          <a:bodyPr wrap="square" lIns="93286" tIns="46643" rIns="93286" bIns="46643" rtlCol="0">
            <a:spAutoFit/>
          </a:bodyPr>
          <a:lstStyle/>
          <a:p>
            <a:pPr algn="ctr" defTabSz="914012" fontAlgn="auto">
              <a:spcBef>
                <a:spcPts val="0"/>
              </a:spcBef>
              <a:spcAft>
                <a:spcPts val="0"/>
              </a:spcAft>
            </a:pPr>
            <a:r>
              <a:rPr lang="es-CO" sz="1800" b="1" dirty="0" smtClean="0">
                <a:solidFill>
                  <a:srgbClr val="4F81BD">
                    <a:lumMod val="25000"/>
                  </a:srgbClr>
                </a:solidFill>
                <a:latin typeface="Calibri"/>
                <a:cs typeface="+mn-cs"/>
              </a:rPr>
              <a:t>En 2010, Colombia exportó </a:t>
            </a:r>
            <a:r>
              <a:rPr lang="es-CO" sz="1800" b="1" dirty="0">
                <a:solidFill>
                  <a:srgbClr val="4F81BD">
                    <a:lumMod val="25000"/>
                  </a:srgbClr>
                </a:solidFill>
                <a:latin typeface="Calibri"/>
                <a:cs typeface="+mn-cs"/>
              </a:rPr>
              <a:t>US$ 23.928 </a:t>
            </a:r>
            <a:r>
              <a:rPr lang="es-CO" sz="1800" b="1" dirty="0" smtClean="0">
                <a:solidFill>
                  <a:srgbClr val="4F81BD">
                    <a:lumMod val="25000"/>
                  </a:srgbClr>
                </a:solidFill>
                <a:latin typeface="Calibri"/>
                <a:cs typeface="+mn-cs"/>
              </a:rPr>
              <a:t> a los países APEC , que representaron el 60 % de las exportaciones totales </a:t>
            </a:r>
          </a:p>
        </p:txBody>
      </p:sp>
      <p:sp>
        <p:nvSpPr>
          <p:cNvPr id="10" name="Rectangle 4"/>
          <p:cNvSpPr txBox="1">
            <a:spLocks noChangeArrowheads="1"/>
          </p:cNvSpPr>
          <p:nvPr>
            <p:custDataLst>
              <p:tags r:id="rId1"/>
            </p:custDataLst>
          </p:nvPr>
        </p:nvSpPr>
        <p:spPr>
          <a:xfrm>
            <a:off x="360040" y="807454"/>
            <a:ext cx="5868144" cy="500066"/>
          </a:xfrm>
          <a:prstGeom prst="rect">
            <a:avLst/>
          </a:prstGeom>
        </p:spPr>
        <p:txBody>
          <a:bodyPr lIns="93286" tIns="46643" rIns="93286" bIns="46643"/>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_tradnl" sz="2000" dirty="0" smtClean="0">
                <a:solidFill>
                  <a:srgbClr val="1F497D"/>
                </a:solidFill>
                <a:latin typeface="Arial" pitchFamily="34" charset="0"/>
                <a:cs typeface="Arial" pitchFamily="34" charset="0"/>
              </a:rPr>
              <a:t>Como grupo APEC es el principal socio comercial de Colombia</a:t>
            </a:r>
          </a:p>
        </p:txBody>
      </p:sp>
      <p:sp>
        <p:nvSpPr>
          <p:cNvPr id="17" name="16 CuadroTexto"/>
          <p:cNvSpPr txBox="1"/>
          <p:nvPr/>
        </p:nvSpPr>
        <p:spPr>
          <a:xfrm>
            <a:off x="683568" y="251514"/>
            <a:ext cx="7286676" cy="399934"/>
          </a:xfrm>
          <a:prstGeom prst="rect">
            <a:avLst/>
          </a:prstGeom>
          <a:solidFill>
            <a:srgbClr val="C7E0FB">
              <a:lumMod val="90000"/>
            </a:srgbClr>
          </a:solidFill>
        </p:spPr>
        <p:txBody>
          <a:bodyPr wrap="square" lIns="91266" tIns="45633" rIns="91266" bIns="45633" rtlCol="0">
            <a:spAutoFit/>
          </a:bodyPr>
          <a:lstStyle/>
          <a:p>
            <a:pPr algn="ctr" fontAlgn="auto">
              <a:spcBef>
                <a:spcPts val="0"/>
              </a:spcBef>
              <a:spcAft>
                <a:spcPts val="0"/>
              </a:spcAft>
              <a:defRPr/>
            </a:pPr>
            <a:r>
              <a:rPr lang="es-ES" sz="2000" b="1" kern="0" dirty="0" smtClean="0">
                <a:solidFill>
                  <a:srgbClr val="002960"/>
                </a:solidFill>
                <a:latin typeface="Calibri"/>
                <a:cs typeface="+mn-cs"/>
              </a:rPr>
              <a:t>2. ¿Para qué le sirve APEC a Colombia?</a:t>
            </a:r>
            <a:endParaRPr lang="es-ES" sz="2000" b="1" kern="0" dirty="0">
              <a:solidFill>
                <a:srgbClr val="002960"/>
              </a:solidFill>
              <a:latin typeface="Calibri"/>
              <a:cs typeface="+mn-cs"/>
            </a:endParaRPr>
          </a:p>
        </p:txBody>
      </p:sp>
      <p:sp>
        <p:nvSpPr>
          <p:cNvPr id="20" name="19 Marcador de número de diapositiva"/>
          <p:cNvSpPr>
            <a:spLocks noGrp="1"/>
          </p:cNvSpPr>
          <p:nvPr>
            <p:ph type="sldNum" sz="quarter" idx="12"/>
          </p:nvPr>
        </p:nvSpPr>
        <p:spPr/>
        <p:txBody>
          <a:bodyPr/>
          <a:lstStyle/>
          <a:p>
            <a:pPr>
              <a:defRPr/>
            </a:pPr>
            <a:fld id="{8726A013-0993-4633-822B-C6833D0DC4F9}" type="slidenum">
              <a:rPr lang="es-ES_tradnl" smtClean="0">
                <a:solidFill>
                  <a:prstClr val="black">
                    <a:tint val="75000"/>
                  </a:prstClr>
                </a:solidFill>
              </a:rPr>
              <a:pPr>
                <a:defRPr/>
              </a:pPr>
              <a:t>67</a:t>
            </a:fld>
            <a:r>
              <a:rPr lang="es-ES_tradnl" dirty="0" smtClean="0">
                <a:solidFill>
                  <a:prstClr val="black">
                    <a:tint val="75000"/>
                  </a:prstClr>
                </a:solidFill>
              </a:rPr>
              <a:t> </a:t>
            </a:r>
            <a:endParaRPr lang="es-ES_tradnl" dirty="0">
              <a:solidFill>
                <a:prstClr val="black">
                  <a:tint val="75000"/>
                </a:prstClr>
              </a:solidFill>
            </a:endParaRPr>
          </a:p>
        </p:txBody>
      </p:sp>
      <p:sp>
        <p:nvSpPr>
          <p:cNvPr id="13" name="12 CuadroTexto"/>
          <p:cNvSpPr txBox="1"/>
          <p:nvPr/>
        </p:nvSpPr>
        <p:spPr>
          <a:xfrm>
            <a:off x="4499992" y="2143766"/>
            <a:ext cx="4644008" cy="925194"/>
          </a:xfrm>
          <a:prstGeom prst="rect">
            <a:avLst/>
          </a:prstGeom>
          <a:noFill/>
        </p:spPr>
        <p:txBody>
          <a:bodyPr wrap="square" lIns="93286" tIns="46643" rIns="93286" bIns="46643" rtlCol="0">
            <a:spAutoFit/>
          </a:bodyPr>
          <a:lstStyle/>
          <a:p>
            <a:pPr algn="ctr" defTabSz="914012" fontAlgn="auto">
              <a:spcBef>
                <a:spcPts val="0"/>
              </a:spcBef>
              <a:spcAft>
                <a:spcPts val="0"/>
              </a:spcAft>
            </a:pPr>
            <a:r>
              <a:rPr lang="es-CO" sz="1800" b="1" dirty="0" smtClean="0">
                <a:solidFill>
                  <a:srgbClr val="4F81BD">
                    <a:lumMod val="25000"/>
                  </a:srgbClr>
                </a:solidFill>
                <a:latin typeface="Calibri"/>
                <a:cs typeface="+mn-cs"/>
              </a:rPr>
              <a:t>En 2010, Colombia importó desde  países APEC  US$ 24,211 millones</a:t>
            </a:r>
            <a:r>
              <a:rPr lang="en-US" sz="1800" b="1" dirty="0" smtClean="0">
                <a:solidFill>
                  <a:srgbClr val="4F81BD">
                    <a:lumMod val="25000"/>
                  </a:srgbClr>
                </a:solidFill>
                <a:latin typeface="Calibri"/>
                <a:cs typeface="+mn-cs"/>
              </a:rPr>
              <a:t>, que representaron el  </a:t>
            </a:r>
          </a:p>
          <a:p>
            <a:pPr algn="ctr" defTabSz="914012" fontAlgn="auto">
              <a:spcBef>
                <a:spcPts val="0"/>
              </a:spcBef>
              <a:spcAft>
                <a:spcPts val="0"/>
              </a:spcAft>
            </a:pPr>
            <a:r>
              <a:rPr lang="en-US" sz="1800" b="1" dirty="0" smtClean="0">
                <a:solidFill>
                  <a:srgbClr val="4F81BD">
                    <a:lumMod val="25000"/>
                  </a:srgbClr>
                </a:solidFill>
                <a:latin typeface="Calibri"/>
                <a:cs typeface="+mn-cs"/>
              </a:rPr>
              <a:t>63 % de las importaciones totales</a:t>
            </a:r>
            <a:endParaRPr lang="es-CO" sz="1800" b="1" dirty="0" smtClean="0">
              <a:solidFill>
                <a:srgbClr val="4F81BD">
                  <a:lumMod val="25000"/>
                </a:srgbClr>
              </a:solidFill>
              <a:latin typeface="Calibri"/>
              <a:cs typeface="+mn-cs"/>
            </a:endParaRPr>
          </a:p>
        </p:txBody>
      </p:sp>
      <p:graphicFrame>
        <p:nvGraphicFramePr>
          <p:cNvPr id="16" name="15 Tabla"/>
          <p:cNvGraphicFramePr>
            <a:graphicFrameLocks noGrp="1"/>
          </p:cNvGraphicFramePr>
          <p:nvPr>
            <p:extLst>
              <p:ext uri="{D42A27DB-BD31-4B8C-83A1-F6EECF244321}">
                <p14:modId xmlns:p14="http://schemas.microsoft.com/office/powerpoint/2010/main" xmlns="" val="1241854273"/>
              </p:ext>
            </p:extLst>
          </p:nvPr>
        </p:nvGraphicFramePr>
        <p:xfrm>
          <a:off x="251520" y="3446929"/>
          <a:ext cx="3926404" cy="3159667"/>
        </p:xfrm>
        <a:graphic>
          <a:graphicData uri="http://schemas.openxmlformats.org/drawingml/2006/table">
            <a:tbl>
              <a:tblPr/>
              <a:tblGrid>
                <a:gridCol w="2306543"/>
                <a:gridCol w="1619861"/>
              </a:tblGrid>
              <a:tr h="314980">
                <a:tc gridSpan="2">
                  <a:txBody>
                    <a:bodyPr/>
                    <a:lstStyle/>
                    <a:p>
                      <a:pPr algn="ctr" fontAlgn="b"/>
                      <a:r>
                        <a:rPr lang="es-CO" sz="1800" b="1" i="0" u="none" strike="noStrike" noProof="0" dirty="0" smtClean="0">
                          <a:solidFill>
                            <a:schemeClr val="tx2">
                              <a:lumMod val="60000"/>
                              <a:lumOff val="40000"/>
                            </a:schemeClr>
                          </a:solidFill>
                          <a:latin typeface="Arial"/>
                        </a:rPr>
                        <a:t>Participación en exportaciones destino APEC </a:t>
                      </a:r>
                      <a:endParaRPr lang="es-CO" sz="1400" b="1" i="0" u="none" strike="noStrike" noProof="0" dirty="0">
                        <a:solidFill>
                          <a:schemeClr val="tx2">
                            <a:lumMod val="60000"/>
                            <a:lumOff val="40000"/>
                          </a:schemeClr>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315163">
                <a:tc>
                  <a:txBody>
                    <a:bodyPr/>
                    <a:lstStyle/>
                    <a:p>
                      <a:pPr algn="ctr" fontAlgn="b"/>
                      <a:r>
                        <a:rPr lang="es-CO" sz="1400" b="1" i="0" u="none" strike="noStrike" noProof="0" dirty="0" smtClean="0">
                          <a:solidFill>
                            <a:srgbClr val="000000"/>
                          </a:solidFill>
                          <a:latin typeface="Arial"/>
                        </a:rPr>
                        <a:t>Principales países</a:t>
                      </a:r>
                      <a:endParaRPr lang="es-CO" sz="1400" b="1" i="0" u="none" strike="noStrike" noProof="0"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noProof="0" dirty="0" smtClean="0">
                          <a:solidFill>
                            <a:srgbClr val="000000"/>
                          </a:solidFill>
                          <a:latin typeface="Arial"/>
                        </a:rPr>
                        <a:t>% en APEC</a:t>
                      </a:r>
                      <a:endParaRPr lang="es-CO" sz="1400" b="0" i="0" u="none" strike="noStrike" noProof="0"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096">
                <a:tc>
                  <a:txBody>
                    <a:bodyPr/>
                    <a:lstStyle/>
                    <a:p>
                      <a:pPr algn="ctr" fontAlgn="b"/>
                      <a:r>
                        <a:rPr lang="es-CO" sz="1400" b="0" i="0" u="none" strike="noStrike" noProof="0" dirty="0" smtClean="0">
                          <a:solidFill>
                            <a:srgbClr val="000000"/>
                          </a:solidFill>
                          <a:latin typeface="Arial"/>
                        </a:rPr>
                        <a:t>Estados Unidos</a:t>
                      </a:r>
                      <a:endParaRPr lang="es-CO" sz="1400" b="0" i="0" u="none" strike="noStrike" noProof="0"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400" b="0" i="0" u="none" strike="noStrike" noProof="0" dirty="0" smtClean="0">
                          <a:solidFill>
                            <a:srgbClr val="000000"/>
                          </a:solidFill>
                          <a:latin typeface="Arial"/>
                        </a:rPr>
                        <a:t>70,7 </a:t>
                      </a:r>
                      <a:endParaRPr lang="es-CO" sz="1400" b="0" i="0" u="none" strike="noStrike" noProof="0"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5096">
                <a:tc>
                  <a:txBody>
                    <a:bodyPr/>
                    <a:lstStyle/>
                    <a:p>
                      <a:pPr algn="ctr" fontAlgn="b"/>
                      <a:r>
                        <a:rPr lang="es-CO" sz="1400" b="0" i="0" u="none" strike="noStrike" noProof="0" dirty="0" smtClean="0">
                          <a:solidFill>
                            <a:srgbClr val="000000"/>
                          </a:solidFill>
                          <a:latin typeface="Arial"/>
                        </a:rPr>
                        <a:t>China</a:t>
                      </a:r>
                      <a:endParaRPr lang="es-CO" sz="1400" b="0" i="0" u="none" strike="noStrike" noProof="0"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400" b="0" i="0" u="none" strike="noStrike" noProof="0" dirty="0" smtClean="0">
                          <a:solidFill>
                            <a:srgbClr val="000000"/>
                          </a:solidFill>
                          <a:latin typeface="Arial"/>
                        </a:rPr>
                        <a:t>8,2 </a:t>
                      </a:r>
                      <a:endParaRPr lang="es-CO" sz="1400" b="0" i="0" u="none" strike="noStrike" noProof="0"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5096">
                <a:tc>
                  <a:txBody>
                    <a:bodyPr/>
                    <a:lstStyle/>
                    <a:p>
                      <a:pPr algn="ctr" fontAlgn="b"/>
                      <a:r>
                        <a:rPr lang="es-CO" sz="1400" b="0" i="0" u="none" strike="noStrike" noProof="0" dirty="0" smtClean="0">
                          <a:solidFill>
                            <a:srgbClr val="000000"/>
                          </a:solidFill>
                          <a:latin typeface="Arial"/>
                        </a:rPr>
                        <a:t>Perú</a:t>
                      </a:r>
                      <a:endParaRPr lang="es-CO" sz="1400" b="0" i="0" u="none" strike="noStrike" noProof="0"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400" b="0" i="0" u="none" strike="noStrike" noProof="0" dirty="0" smtClean="0">
                          <a:solidFill>
                            <a:srgbClr val="000000"/>
                          </a:solidFill>
                          <a:latin typeface="Arial"/>
                        </a:rPr>
                        <a:t>4,7 </a:t>
                      </a:r>
                      <a:endParaRPr lang="es-CO" sz="1400" b="0" i="0" u="none" strike="noStrike" noProof="0"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5096">
                <a:tc>
                  <a:txBody>
                    <a:bodyPr/>
                    <a:lstStyle/>
                    <a:p>
                      <a:pPr algn="ctr" fontAlgn="b"/>
                      <a:r>
                        <a:rPr lang="es-CO" sz="1400" b="0" i="0" u="none" strike="noStrike" noProof="0" dirty="0" smtClean="0">
                          <a:solidFill>
                            <a:srgbClr val="000000"/>
                          </a:solidFill>
                          <a:latin typeface="Arial"/>
                        </a:rPr>
                        <a:t>Chile</a:t>
                      </a:r>
                      <a:endParaRPr lang="es-CO" sz="1400" b="0" i="0" u="none" strike="noStrike" noProof="0"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400" b="0" i="0" u="none" strike="noStrike" noProof="0" dirty="0" smtClean="0">
                          <a:solidFill>
                            <a:srgbClr val="000000"/>
                          </a:solidFill>
                          <a:latin typeface="Arial"/>
                        </a:rPr>
                        <a:t>3,8 </a:t>
                      </a:r>
                      <a:endParaRPr lang="es-CO" sz="1400" b="0" i="0" u="none" strike="noStrike" noProof="0"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5096">
                <a:tc>
                  <a:txBody>
                    <a:bodyPr/>
                    <a:lstStyle/>
                    <a:p>
                      <a:pPr algn="ctr" fontAlgn="b"/>
                      <a:r>
                        <a:rPr lang="es-CO" sz="1400" b="0" i="0" u="none" strike="noStrike" noProof="0" dirty="0" smtClean="0">
                          <a:solidFill>
                            <a:srgbClr val="000000"/>
                          </a:solidFill>
                          <a:latin typeface="Arial"/>
                        </a:rPr>
                        <a:t>México</a:t>
                      </a:r>
                      <a:endParaRPr lang="es-CO" sz="1400" b="0" i="0" u="none" strike="noStrike" noProof="0"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400" b="0" i="0" u="none" strike="noStrike" noProof="0" dirty="0" smtClean="0">
                          <a:solidFill>
                            <a:srgbClr val="000000"/>
                          </a:solidFill>
                          <a:latin typeface="Arial"/>
                        </a:rPr>
                        <a:t>2,7 </a:t>
                      </a:r>
                      <a:endParaRPr lang="es-CO" sz="1400" b="0" i="0" u="none" strike="noStrike" noProof="0"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5096">
                <a:tc>
                  <a:txBody>
                    <a:bodyPr/>
                    <a:lstStyle/>
                    <a:p>
                      <a:pPr algn="ctr" fontAlgn="b"/>
                      <a:r>
                        <a:rPr lang="es-CO" sz="1400" b="0" i="0" u="none" strike="noStrike" noProof="0" dirty="0" smtClean="0">
                          <a:solidFill>
                            <a:srgbClr val="000000"/>
                          </a:solidFill>
                          <a:latin typeface="Arial"/>
                        </a:rPr>
                        <a:t>Canadá</a:t>
                      </a:r>
                      <a:endParaRPr lang="es-CO" sz="1400" b="0" i="0" u="none" strike="noStrike" noProof="0"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400" b="0" i="0" u="none" strike="noStrike" noProof="0" dirty="0" smtClean="0">
                          <a:solidFill>
                            <a:srgbClr val="000000"/>
                          </a:solidFill>
                          <a:latin typeface="Arial"/>
                        </a:rPr>
                        <a:t>2,2 </a:t>
                      </a:r>
                      <a:endParaRPr lang="es-CO" sz="1400" b="0" i="0" u="none" strike="noStrike" noProof="0"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5096">
                <a:tc>
                  <a:txBody>
                    <a:bodyPr/>
                    <a:lstStyle/>
                    <a:p>
                      <a:pPr algn="ctr" fontAlgn="b"/>
                      <a:r>
                        <a:rPr lang="es-CO" sz="1400" b="0" i="0" u="none" strike="noStrike" noProof="0" dirty="0" smtClean="0">
                          <a:solidFill>
                            <a:srgbClr val="000000"/>
                          </a:solidFill>
                          <a:latin typeface="Arial"/>
                        </a:rPr>
                        <a:t>Japón</a:t>
                      </a:r>
                      <a:endParaRPr lang="es-CO" sz="1400" b="0" i="0" u="none" strike="noStrike" noProof="0"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400" b="0" i="0" u="none" strike="noStrike" noProof="0" dirty="0" smtClean="0">
                          <a:solidFill>
                            <a:srgbClr val="000000"/>
                          </a:solidFill>
                          <a:latin typeface="Arial"/>
                        </a:rPr>
                        <a:t>2,1 </a:t>
                      </a:r>
                      <a:endParaRPr lang="es-CO" sz="1400" b="0" i="0" u="none" strike="noStrike" noProof="0"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5096">
                <a:tc>
                  <a:txBody>
                    <a:bodyPr/>
                    <a:lstStyle/>
                    <a:p>
                      <a:pPr algn="ctr" fontAlgn="b"/>
                      <a:r>
                        <a:rPr lang="es-CO" sz="1400" b="0" i="0" u="none" strike="noStrike" noProof="0" dirty="0" smtClean="0">
                          <a:solidFill>
                            <a:srgbClr val="000000"/>
                          </a:solidFill>
                          <a:latin typeface="Arial"/>
                        </a:rPr>
                        <a:t>Singapur</a:t>
                      </a:r>
                      <a:endParaRPr lang="es-CO" sz="1400" b="0" i="0" u="none" strike="noStrike" noProof="0"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400" b="0" i="0" u="none" strike="noStrike" noProof="0" dirty="0" smtClean="0">
                          <a:solidFill>
                            <a:srgbClr val="000000"/>
                          </a:solidFill>
                          <a:latin typeface="Arial"/>
                        </a:rPr>
                        <a:t>1,8 </a:t>
                      </a:r>
                      <a:endParaRPr lang="es-CO" sz="1400" b="0" i="0" u="none" strike="noStrike" noProof="0"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5096">
                <a:tc>
                  <a:txBody>
                    <a:bodyPr/>
                    <a:lstStyle/>
                    <a:p>
                      <a:pPr algn="ctr" fontAlgn="b"/>
                      <a:r>
                        <a:rPr lang="es-CO" sz="1400" b="0" i="0" u="none" strike="noStrike" noProof="0" dirty="0" smtClean="0">
                          <a:solidFill>
                            <a:srgbClr val="000000"/>
                          </a:solidFill>
                          <a:latin typeface="Arial"/>
                        </a:rPr>
                        <a:t>Corea</a:t>
                      </a:r>
                      <a:endParaRPr lang="es-CO" sz="1400" b="0" i="0" u="none" strike="noStrike" noProof="0"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400" b="0" i="0" u="none" strike="noStrike" noProof="0" dirty="0" smtClean="0">
                          <a:solidFill>
                            <a:srgbClr val="000000"/>
                          </a:solidFill>
                          <a:latin typeface="Arial"/>
                        </a:rPr>
                        <a:t>1,6 </a:t>
                      </a:r>
                      <a:endParaRPr lang="es-CO" sz="1400" b="0" i="0" u="none" strike="noStrike" noProof="0"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22" name="21 Tabla"/>
          <p:cNvGraphicFramePr>
            <a:graphicFrameLocks noGrp="1"/>
          </p:cNvGraphicFramePr>
          <p:nvPr>
            <p:extLst>
              <p:ext uri="{D42A27DB-BD31-4B8C-83A1-F6EECF244321}">
                <p14:modId xmlns:p14="http://schemas.microsoft.com/office/powerpoint/2010/main" xmlns="" val="2948458105"/>
              </p:ext>
            </p:extLst>
          </p:nvPr>
        </p:nvGraphicFramePr>
        <p:xfrm>
          <a:off x="5094089" y="3416748"/>
          <a:ext cx="3438351" cy="3192496"/>
        </p:xfrm>
        <a:graphic>
          <a:graphicData uri="http://schemas.openxmlformats.org/drawingml/2006/table">
            <a:tbl>
              <a:tblPr/>
              <a:tblGrid>
                <a:gridCol w="2004692"/>
                <a:gridCol w="1433659"/>
              </a:tblGrid>
              <a:tr h="320726">
                <a:tc gridSpan="2">
                  <a:txBody>
                    <a:bodyPr/>
                    <a:lstStyle/>
                    <a:p>
                      <a:pPr marL="0" marR="0" indent="0" algn="ctr" defTabSz="914109" rtl="0" eaLnBrk="1" fontAlgn="b" latinLnBrk="0" hangingPunct="1">
                        <a:lnSpc>
                          <a:spcPct val="100000"/>
                        </a:lnSpc>
                        <a:spcBef>
                          <a:spcPts val="0"/>
                        </a:spcBef>
                        <a:spcAft>
                          <a:spcPts val="0"/>
                        </a:spcAft>
                        <a:buClrTx/>
                        <a:buSzTx/>
                        <a:buFontTx/>
                        <a:buNone/>
                        <a:tabLst/>
                        <a:defRPr/>
                      </a:pPr>
                      <a:r>
                        <a:rPr lang="es-CO" sz="1800" b="1" i="0" u="none" strike="noStrike" noProof="0" dirty="0" smtClean="0">
                          <a:solidFill>
                            <a:schemeClr val="tx2">
                              <a:lumMod val="60000"/>
                              <a:lumOff val="40000"/>
                            </a:schemeClr>
                          </a:solidFill>
                          <a:latin typeface="Arial"/>
                        </a:rPr>
                        <a:t>Participación</a:t>
                      </a:r>
                      <a:r>
                        <a:rPr lang="es-CO" sz="1800" b="1" i="0" u="none" strike="noStrike" baseline="0" noProof="0" dirty="0" smtClean="0">
                          <a:solidFill>
                            <a:schemeClr val="tx2">
                              <a:lumMod val="60000"/>
                              <a:lumOff val="40000"/>
                            </a:schemeClr>
                          </a:solidFill>
                          <a:latin typeface="Arial"/>
                        </a:rPr>
                        <a:t> en importaciones origen APEC </a:t>
                      </a:r>
                      <a:endParaRPr lang="es-CO" sz="1400" b="1" i="0" u="none" strike="noStrike" noProof="0" dirty="0" smtClean="0">
                        <a:solidFill>
                          <a:schemeClr val="tx2">
                            <a:lumMod val="60000"/>
                            <a:lumOff val="40000"/>
                          </a:schemeClr>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r>
              <a:tr h="315299">
                <a:tc>
                  <a:txBody>
                    <a:bodyPr/>
                    <a:lstStyle/>
                    <a:p>
                      <a:pPr algn="ctr" fontAlgn="b"/>
                      <a:r>
                        <a:rPr lang="en-US" sz="1400" b="1" i="0" u="none" strike="noStrike" dirty="0" smtClean="0">
                          <a:solidFill>
                            <a:srgbClr val="000000"/>
                          </a:solidFill>
                          <a:latin typeface="Arial"/>
                        </a:rPr>
                        <a:t>Principales países</a:t>
                      </a:r>
                      <a:endParaRPr lang="en-US" sz="1400" b="1" i="0" u="none" strike="noStrike"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Arial"/>
                        </a:rPr>
                        <a:t>% </a:t>
                      </a:r>
                      <a:r>
                        <a:rPr lang="en-US" sz="1400" b="0" i="0" u="none" strike="noStrike" dirty="0" smtClean="0">
                          <a:solidFill>
                            <a:srgbClr val="000000"/>
                          </a:solidFill>
                          <a:latin typeface="Arial"/>
                        </a:rPr>
                        <a:t>en APEC</a:t>
                      </a:r>
                      <a:endParaRPr lang="en-US" sz="1400" b="0" i="0" u="none" strike="noStrike"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081">
                <a:tc>
                  <a:txBody>
                    <a:bodyPr/>
                    <a:lstStyle/>
                    <a:p>
                      <a:pPr algn="ctr" fontAlgn="b"/>
                      <a:r>
                        <a:rPr lang="en-US" sz="1400" b="0" i="0" u="none" strike="noStrike" dirty="0">
                          <a:solidFill>
                            <a:srgbClr val="000000"/>
                          </a:solidFill>
                          <a:latin typeface="Arial"/>
                        </a:rPr>
                        <a:t>Estados Unidos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latin typeface="Arial"/>
                        </a:rPr>
                        <a:t>41,2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5068">
                <a:tc>
                  <a:txBody>
                    <a:bodyPr/>
                    <a:lstStyle/>
                    <a:p>
                      <a:pPr algn="ctr" fontAlgn="b"/>
                      <a:r>
                        <a:rPr lang="en-US" sz="1400" b="0" i="0" u="none" strike="noStrike" dirty="0">
                          <a:solidFill>
                            <a:srgbClr val="000000"/>
                          </a:solidFill>
                          <a:latin typeface="Arial"/>
                        </a:rPr>
                        <a:t>China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latin typeface="Arial"/>
                        </a:rPr>
                        <a:t>20,8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5068">
                <a:tc>
                  <a:txBody>
                    <a:bodyPr/>
                    <a:lstStyle/>
                    <a:p>
                      <a:pPr algn="ctr" fontAlgn="b"/>
                      <a:r>
                        <a:rPr lang="en-US" sz="1400" b="0" i="0" u="none" strike="noStrike" dirty="0">
                          <a:solidFill>
                            <a:srgbClr val="000000"/>
                          </a:solidFill>
                          <a:latin typeface="Arial"/>
                        </a:rPr>
                        <a:t>México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latin typeface="Arial"/>
                        </a:rPr>
                        <a:t>15,3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5068">
                <a:tc>
                  <a:txBody>
                    <a:bodyPr/>
                    <a:lstStyle/>
                    <a:p>
                      <a:pPr algn="ctr" fontAlgn="b"/>
                      <a:r>
                        <a:rPr lang="en-US" sz="1400" b="0" i="0" u="none" strike="noStrike" dirty="0">
                          <a:solidFill>
                            <a:srgbClr val="000000"/>
                          </a:solidFill>
                          <a:latin typeface="Arial"/>
                        </a:rPr>
                        <a:t>Japón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latin typeface="Arial"/>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5068">
                <a:tc>
                  <a:txBody>
                    <a:bodyPr/>
                    <a:lstStyle/>
                    <a:p>
                      <a:pPr algn="ctr" fontAlgn="b"/>
                      <a:r>
                        <a:rPr lang="en-US" sz="1400" b="0" i="0" u="none" strike="noStrike" dirty="0">
                          <a:solidFill>
                            <a:srgbClr val="000000"/>
                          </a:solidFill>
                          <a:latin typeface="Arial"/>
                        </a:rPr>
                        <a:t>Corea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latin typeface="Arial"/>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5068">
                <a:tc>
                  <a:txBody>
                    <a:bodyPr/>
                    <a:lstStyle/>
                    <a:p>
                      <a:pPr algn="ctr" fontAlgn="b"/>
                      <a:r>
                        <a:rPr lang="en-US" sz="1400" b="0" i="0" u="none" strike="noStrike" dirty="0">
                          <a:solidFill>
                            <a:srgbClr val="000000"/>
                          </a:solidFill>
                          <a:latin typeface="Arial"/>
                        </a:rPr>
                        <a:t>Perú</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latin typeface="Arial"/>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5068">
                <a:tc>
                  <a:txBody>
                    <a:bodyPr/>
                    <a:lstStyle/>
                    <a:p>
                      <a:pPr algn="ctr" fontAlgn="b"/>
                      <a:r>
                        <a:rPr lang="en-US" sz="1400" b="0" i="0" u="none" strike="noStrike" dirty="0">
                          <a:solidFill>
                            <a:srgbClr val="000000"/>
                          </a:solidFill>
                          <a:latin typeface="Arial"/>
                        </a:rPr>
                        <a:t>Canadá</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latin typeface="Arial"/>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5068">
                <a:tc>
                  <a:txBody>
                    <a:bodyPr/>
                    <a:lstStyle/>
                    <a:p>
                      <a:pPr algn="ctr" fontAlgn="b"/>
                      <a:r>
                        <a:rPr lang="en-US" sz="1400" b="0" i="0" u="none" strike="noStrike" dirty="0">
                          <a:solidFill>
                            <a:srgbClr val="000000"/>
                          </a:solidFill>
                          <a:latin typeface="Arial"/>
                        </a:rPr>
                        <a:t>Chile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latin typeface="Arial"/>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pic>
        <p:nvPicPr>
          <p:cNvPr id="15" name="18 Imagen" descr="apec.gif"/>
          <p:cNvPicPr>
            <a:picLocks noChangeAspect="1"/>
          </p:cNvPicPr>
          <p:nvPr/>
        </p:nvPicPr>
        <p:blipFill>
          <a:blip r:embed="rId4" cstate="print"/>
          <a:stretch>
            <a:fillRect/>
          </a:stretch>
        </p:blipFill>
        <p:spPr>
          <a:xfrm>
            <a:off x="6487536" y="770404"/>
            <a:ext cx="1396832" cy="714380"/>
          </a:xfrm>
          <a:prstGeom prst="rect">
            <a:avLst/>
          </a:prstGeom>
        </p:spPr>
      </p:pic>
    </p:spTree>
    <p:extLst>
      <p:ext uri="{BB962C8B-B14F-4D97-AF65-F5344CB8AC3E}">
        <p14:creationId xmlns:p14="http://schemas.microsoft.com/office/powerpoint/2010/main" xmlns="" val="14616087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249245" y="1724928"/>
            <a:ext cx="8676076" cy="584757"/>
          </a:xfrm>
          <a:prstGeom prst="rect">
            <a:avLst/>
          </a:prstGeom>
          <a:solidFill>
            <a:schemeClr val="accent1">
              <a:lumMod val="40000"/>
              <a:lumOff val="60000"/>
            </a:schemeClr>
          </a:solidFill>
        </p:spPr>
        <p:txBody>
          <a:bodyPr wrap="square" lIns="91420" tIns="45711" rIns="91420" bIns="45711" rtlCol="0">
            <a:spAutoFit/>
          </a:bodyPr>
          <a:lstStyle/>
          <a:p>
            <a:pPr algn="ctr" defTabSz="914012" fontAlgn="auto">
              <a:spcBef>
                <a:spcPts val="0"/>
              </a:spcBef>
              <a:spcAft>
                <a:spcPts val="0"/>
              </a:spcAft>
            </a:pPr>
            <a:r>
              <a:rPr lang="es-CO" sz="1600" b="1" dirty="0" smtClean="0">
                <a:solidFill>
                  <a:srgbClr val="1F497D"/>
                </a:solidFill>
                <a:latin typeface="Calibri"/>
                <a:cs typeface="+mn-cs"/>
              </a:rPr>
              <a:t>Inversión Extranjera Directa de Colombia y APEC</a:t>
            </a:r>
          </a:p>
          <a:p>
            <a:pPr algn="ctr" defTabSz="914012" fontAlgn="auto">
              <a:spcBef>
                <a:spcPts val="0"/>
              </a:spcBef>
              <a:spcAft>
                <a:spcPts val="0"/>
              </a:spcAft>
            </a:pPr>
            <a:r>
              <a:rPr lang="es-CO" sz="1600" b="1" dirty="0" smtClean="0">
                <a:solidFill>
                  <a:srgbClr val="1F497D"/>
                </a:solidFill>
                <a:latin typeface="Calibri"/>
                <a:cs typeface="+mn-cs"/>
              </a:rPr>
              <a:t>Acumulado 2000-2010 </a:t>
            </a:r>
          </a:p>
        </p:txBody>
      </p:sp>
      <p:sp>
        <p:nvSpPr>
          <p:cNvPr id="8" name="7 CuadroTexto"/>
          <p:cNvSpPr txBox="1"/>
          <p:nvPr/>
        </p:nvSpPr>
        <p:spPr>
          <a:xfrm>
            <a:off x="0" y="6545858"/>
            <a:ext cx="886741" cy="430869"/>
          </a:xfrm>
          <a:prstGeom prst="rect">
            <a:avLst/>
          </a:prstGeom>
          <a:noFill/>
        </p:spPr>
        <p:txBody>
          <a:bodyPr wrap="none" lIns="91420" tIns="45711" rIns="91420" bIns="45711" rtlCol="0">
            <a:spAutoFit/>
          </a:bodyPr>
          <a:lstStyle/>
          <a:p>
            <a:pPr defTabSz="914012" fontAlgn="auto">
              <a:spcBef>
                <a:spcPts val="0"/>
              </a:spcBef>
              <a:spcAft>
                <a:spcPts val="0"/>
              </a:spcAft>
            </a:pPr>
            <a:r>
              <a:rPr lang="es-CO" sz="1100" dirty="0" smtClean="0">
                <a:solidFill>
                  <a:prstClr val="black"/>
                </a:solidFill>
                <a:latin typeface="Calibri"/>
                <a:cs typeface="+mn-cs"/>
              </a:rPr>
              <a:t>Fuente: DAS</a:t>
            </a:r>
          </a:p>
          <a:p>
            <a:pPr defTabSz="914012" fontAlgn="auto">
              <a:spcBef>
                <a:spcPts val="0"/>
              </a:spcBef>
              <a:spcAft>
                <a:spcPts val="0"/>
              </a:spcAft>
            </a:pPr>
            <a:endParaRPr lang="es-CO" sz="1100" dirty="0" smtClean="0">
              <a:solidFill>
                <a:prstClr val="black"/>
              </a:solidFill>
              <a:latin typeface="Calibri"/>
              <a:cs typeface="+mn-cs"/>
            </a:endParaRPr>
          </a:p>
        </p:txBody>
      </p:sp>
      <p:pic>
        <p:nvPicPr>
          <p:cNvPr id="14" name="Picture 1327"/>
          <p:cNvPicPr>
            <a:picLocks noChangeAspect="1" noChangeArrowheads="1"/>
          </p:cNvPicPr>
          <p:nvPr/>
        </p:nvPicPr>
        <p:blipFill>
          <a:blip r:embed="rId3" cstate="print"/>
          <a:srcRect/>
          <a:stretch>
            <a:fillRect/>
          </a:stretch>
        </p:blipFill>
        <p:spPr bwMode="auto">
          <a:xfrm>
            <a:off x="8345420" y="1"/>
            <a:ext cx="798581" cy="910429"/>
          </a:xfrm>
          <a:prstGeom prst="rect">
            <a:avLst/>
          </a:prstGeom>
          <a:noFill/>
          <a:ln w="9525">
            <a:noFill/>
            <a:miter lim="800000"/>
            <a:headEnd/>
            <a:tailEnd/>
          </a:ln>
        </p:spPr>
      </p:pic>
      <p:sp>
        <p:nvSpPr>
          <p:cNvPr id="10" name="Rectangle 4"/>
          <p:cNvSpPr txBox="1">
            <a:spLocks noChangeArrowheads="1"/>
          </p:cNvSpPr>
          <p:nvPr>
            <p:custDataLst>
              <p:tags r:id="rId1"/>
            </p:custDataLst>
          </p:nvPr>
        </p:nvSpPr>
        <p:spPr>
          <a:xfrm>
            <a:off x="251520" y="928670"/>
            <a:ext cx="7555661" cy="473985"/>
          </a:xfrm>
          <a:prstGeom prst="rect">
            <a:avLst/>
          </a:prstGeom>
        </p:spPr>
        <p:txBody>
          <a:bodyPr lIns="93286" tIns="46643" rIns="93286" bIns="46643"/>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_tradnl" dirty="0" smtClean="0">
                <a:solidFill>
                  <a:srgbClr val="1F497D"/>
                </a:solidFill>
                <a:latin typeface="Arial" pitchFamily="34" charset="0"/>
                <a:cs typeface="Arial" pitchFamily="34" charset="0"/>
              </a:rPr>
              <a:t>20% de la IED no petrolera proviene de este bloque</a:t>
            </a:r>
          </a:p>
        </p:txBody>
      </p:sp>
      <p:pic>
        <p:nvPicPr>
          <p:cNvPr id="19" name="18 Imagen" descr="apec.gif"/>
          <p:cNvPicPr>
            <a:picLocks noChangeAspect="1"/>
          </p:cNvPicPr>
          <p:nvPr/>
        </p:nvPicPr>
        <p:blipFill>
          <a:blip r:embed="rId4" cstate="print"/>
          <a:stretch>
            <a:fillRect/>
          </a:stretch>
        </p:blipFill>
        <p:spPr>
          <a:xfrm>
            <a:off x="6415528" y="714356"/>
            <a:ext cx="1396832" cy="714380"/>
          </a:xfrm>
          <a:prstGeom prst="rect">
            <a:avLst/>
          </a:prstGeom>
        </p:spPr>
      </p:pic>
      <p:sp>
        <p:nvSpPr>
          <p:cNvPr id="20" name="19 Marcador de número de diapositiva"/>
          <p:cNvSpPr>
            <a:spLocks noGrp="1"/>
          </p:cNvSpPr>
          <p:nvPr>
            <p:ph type="sldNum" sz="quarter" idx="12"/>
          </p:nvPr>
        </p:nvSpPr>
        <p:spPr/>
        <p:txBody>
          <a:bodyPr/>
          <a:lstStyle/>
          <a:p>
            <a:pPr>
              <a:defRPr/>
            </a:pPr>
            <a:fld id="{8726A013-0993-4633-822B-C6833D0DC4F9}" type="slidenum">
              <a:rPr lang="es-ES_tradnl" smtClean="0">
                <a:solidFill>
                  <a:prstClr val="black">
                    <a:tint val="75000"/>
                  </a:prstClr>
                </a:solidFill>
              </a:rPr>
              <a:pPr>
                <a:defRPr/>
              </a:pPr>
              <a:t>68</a:t>
            </a:fld>
            <a:r>
              <a:rPr lang="es-ES_tradnl" smtClean="0">
                <a:solidFill>
                  <a:prstClr val="black">
                    <a:tint val="75000"/>
                  </a:prstClr>
                </a:solidFill>
              </a:rPr>
              <a:t> </a:t>
            </a:r>
            <a:endParaRPr lang="es-ES_tradnl">
              <a:solidFill>
                <a:prstClr val="black">
                  <a:tint val="75000"/>
                </a:prstClr>
              </a:solidFill>
            </a:endParaRPr>
          </a:p>
        </p:txBody>
      </p:sp>
      <p:sp>
        <p:nvSpPr>
          <p:cNvPr id="26" name="25 CuadroTexto"/>
          <p:cNvSpPr txBox="1"/>
          <p:nvPr/>
        </p:nvSpPr>
        <p:spPr>
          <a:xfrm>
            <a:off x="214282" y="2357430"/>
            <a:ext cx="1959704" cy="369332"/>
          </a:xfrm>
          <a:prstGeom prst="rect">
            <a:avLst/>
          </a:prstGeom>
          <a:noFill/>
        </p:spPr>
        <p:txBody>
          <a:bodyPr wrap="none" rtlCol="0">
            <a:spAutoFit/>
          </a:bodyPr>
          <a:lstStyle/>
          <a:p>
            <a:pPr defTabSz="914012" fontAlgn="auto">
              <a:spcBef>
                <a:spcPts val="0"/>
              </a:spcBef>
              <a:spcAft>
                <a:spcPts val="0"/>
              </a:spcAft>
            </a:pPr>
            <a:r>
              <a:rPr lang="es-CO" sz="1800" dirty="0" smtClean="0">
                <a:solidFill>
                  <a:prstClr val="black"/>
                </a:solidFill>
                <a:latin typeface="Calibri"/>
                <a:cs typeface="+mn-cs"/>
              </a:rPr>
              <a:t>APEC en Colombia</a:t>
            </a:r>
            <a:endParaRPr lang="en-US" sz="1800" dirty="0">
              <a:solidFill>
                <a:prstClr val="black"/>
              </a:solidFill>
              <a:latin typeface="Calibri"/>
              <a:cs typeface="+mn-cs"/>
            </a:endParaRPr>
          </a:p>
        </p:txBody>
      </p:sp>
      <p:sp>
        <p:nvSpPr>
          <p:cNvPr id="27" name="26 CuadroTexto"/>
          <p:cNvSpPr txBox="1"/>
          <p:nvPr/>
        </p:nvSpPr>
        <p:spPr>
          <a:xfrm>
            <a:off x="6858016" y="2357430"/>
            <a:ext cx="1959704" cy="369332"/>
          </a:xfrm>
          <a:prstGeom prst="rect">
            <a:avLst/>
          </a:prstGeom>
          <a:noFill/>
        </p:spPr>
        <p:txBody>
          <a:bodyPr wrap="none" rtlCol="0">
            <a:spAutoFit/>
          </a:bodyPr>
          <a:lstStyle/>
          <a:p>
            <a:pPr defTabSz="914012" fontAlgn="auto">
              <a:spcBef>
                <a:spcPts val="0"/>
              </a:spcBef>
              <a:spcAft>
                <a:spcPts val="0"/>
              </a:spcAft>
            </a:pPr>
            <a:r>
              <a:rPr lang="es-CO" sz="1800" dirty="0" smtClean="0">
                <a:solidFill>
                  <a:prstClr val="black"/>
                </a:solidFill>
                <a:latin typeface="Calibri"/>
                <a:cs typeface="+mn-cs"/>
              </a:rPr>
              <a:t>Colombia en APEC</a:t>
            </a:r>
            <a:endParaRPr lang="en-US" sz="1800" dirty="0">
              <a:solidFill>
                <a:prstClr val="black"/>
              </a:solidFill>
              <a:latin typeface="Calibri"/>
              <a:cs typeface="+mn-cs"/>
            </a:endParaRPr>
          </a:p>
        </p:txBody>
      </p:sp>
      <p:graphicFrame>
        <p:nvGraphicFramePr>
          <p:cNvPr id="28" name="27 Tabla"/>
          <p:cNvGraphicFramePr>
            <a:graphicFrameLocks noGrp="1"/>
          </p:cNvGraphicFramePr>
          <p:nvPr/>
        </p:nvGraphicFramePr>
        <p:xfrm>
          <a:off x="214282" y="3000372"/>
          <a:ext cx="1928827" cy="1857389"/>
        </p:xfrm>
        <a:graphic>
          <a:graphicData uri="http://schemas.openxmlformats.org/drawingml/2006/table">
            <a:tbl>
              <a:tblPr/>
              <a:tblGrid>
                <a:gridCol w="1149503"/>
                <a:gridCol w="779324"/>
              </a:tblGrid>
              <a:tr h="206377">
                <a:tc gridSpan="2">
                  <a:txBody>
                    <a:bodyPr/>
                    <a:lstStyle/>
                    <a:p>
                      <a:pPr algn="ctr" fontAlgn="b"/>
                      <a:r>
                        <a:rPr lang="es-CO" sz="1200" b="0" i="0" u="none" strike="noStrike" noProof="0" dirty="0" smtClean="0">
                          <a:latin typeface="Arial"/>
                        </a:rPr>
                        <a:t>Principales</a:t>
                      </a:r>
                      <a:r>
                        <a:rPr lang="en-US" sz="1200" b="0" i="0" u="none" strike="noStrike" dirty="0" smtClean="0">
                          <a:latin typeface="Arial"/>
                        </a:rPr>
                        <a:t> </a:t>
                      </a:r>
                      <a:r>
                        <a:rPr lang="es-CO" sz="1200" b="0" i="0" u="none" strike="noStrike" noProof="0" dirty="0" smtClean="0">
                          <a:latin typeface="Arial"/>
                        </a:rPr>
                        <a:t>orígenes</a:t>
                      </a:r>
                      <a:endParaRPr lang="es-CO" sz="1200" b="0" i="0" u="none" strike="noStrike" noProof="0"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r>
              <a:tr h="619129">
                <a:tc>
                  <a:txBody>
                    <a:bodyPr/>
                    <a:lstStyle/>
                    <a:p>
                      <a:pPr algn="l" fontAlgn="b"/>
                      <a:r>
                        <a:rPr lang="en-US" sz="1200" b="0" i="0" u="none" strike="noStrike" dirty="0">
                          <a:latin typeface="Arial"/>
                        </a:rPr>
                        <a:t>País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latin typeface="Arial"/>
                        </a:rPr>
                        <a:t>% del total a APEC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2752">
                <a:tc>
                  <a:txBody>
                    <a:bodyPr/>
                    <a:lstStyle/>
                    <a:p>
                      <a:pPr algn="l" fontAlgn="b"/>
                      <a:r>
                        <a:rPr lang="es-CO" sz="1200" b="0" i="0" u="none" strike="noStrike" noProof="0" dirty="0" smtClean="0">
                          <a:latin typeface="Arial"/>
                        </a:rPr>
                        <a:t>Estados</a:t>
                      </a:r>
                      <a:r>
                        <a:rPr lang="en-US" sz="1200" b="0" i="0" u="none" strike="noStrike" dirty="0" smtClean="0">
                          <a:latin typeface="Arial"/>
                        </a:rPr>
                        <a:t> </a:t>
                      </a:r>
                      <a:r>
                        <a:rPr lang="es-CO" sz="1200" b="0" i="0" u="none" strike="noStrike" noProof="0" dirty="0" smtClean="0">
                          <a:latin typeface="Arial"/>
                        </a:rPr>
                        <a:t>Unidos</a:t>
                      </a:r>
                      <a:endParaRPr lang="es-CO" sz="1200" b="0" i="0" u="none" strike="noStrike" noProof="0"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latin typeface="Arial"/>
                        </a:rPr>
                        <a:t>80,7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377">
                <a:tc>
                  <a:txBody>
                    <a:bodyPr/>
                    <a:lstStyle/>
                    <a:p>
                      <a:pPr algn="l" fontAlgn="b"/>
                      <a:r>
                        <a:rPr lang="es-CO" sz="1200" b="0" i="0" u="none" strike="noStrike" noProof="0" dirty="0" smtClean="0">
                          <a:latin typeface="Arial"/>
                        </a:rPr>
                        <a:t>Canadá</a:t>
                      </a:r>
                      <a:endParaRPr lang="es-CO" sz="1200" b="0" i="0" u="none" strike="noStrike" noProof="0"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dirty="0">
                          <a:latin typeface="Arial"/>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377">
                <a:tc>
                  <a:txBody>
                    <a:bodyPr/>
                    <a:lstStyle/>
                    <a:p>
                      <a:pPr algn="l" fontAlgn="b"/>
                      <a:r>
                        <a:rPr lang="en-US" sz="1200" b="0" i="0" u="none" strike="noStrike" dirty="0">
                          <a:latin typeface="Arial"/>
                        </a:rPr>
                        <a:t>México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dirty="0">
                          <a:latin typeface="Arial"/>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377">
                <a:tc>
                  <a:txBody>
                    <a:bodyPr/>
                    <a:lstStyle/>
                    <a:p>
                      <a:pPr algn="l" fontAlgn="b"/>
                      <a:r>
                        <a:rPr lang="en-US" sz="1200" b="0" i="0" u="none" strike="noStrike">
                          <a:latin typeface="Arial"/>
                        </a:rPr>
                        <a:t>Chile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dirty="0">
                          <a:latin typeface="Arial"/>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30" name="29 Tabla"/>
          <p:cNvGraphicFramePr>
            <a:graphicFrameLocks noGrp="1"/>
          </p:cNvGraphicFramePr>
          <p:nvPr/>
        </p:nvGraphicFramePr>
        <p:xfrm>
          <a:off x="7072330" y="3000372"/>
          <a:ext cx="1714512" cy="1785951"/>
        </p:xfrm>
        <a:graphic>
          <a:graphicData uri="http://schemas.openxmlformats.org/drawingml/2006/table">
            <a:tbl>
              <a:tblPr/>
              <a:tblGrid>
                <a:gridCol w="973102"/>
                <a:gridCol w="741410"/>
              </a:tblGrid>
              <a:tr h="225540">
                <a:tc gridSpan="2">
                  <a:txBody>
                    <a:bodyPr/>
                    <a:lstStyle/>
                    <a:p>
                      <a:pPr algn="ctr" fontAlgn="b"/>
                      <a:r>
                        <a:rPr lang="es-CO" sz="1200" b="0" i="0" u="none" strike="noStrike" noProof="0" dirty="0" smtClean="0">
                          <a:latin typeface="Arial"/>
                        </a:rPr>
                        <a:t>Principales</a:t>
                      </a:r>
                      <a:r>
                        <a:rPr lang="en-US" sz="1200" b="0" i="0" u="none" strike="noStrike" dirty="0" smtClean="0">
                          <a:latin typeface="Arial"/>
                        </a:rPr>
                        <a:t> </a:t>
                      </a:r>
                      <a:r>
                        <a:rPr lang="es-CO" sz="1200" b="0" i="0" u="none" strike="noStrike" noProof="0" dirty="0" smtClean="0">
                          <a:latin typeface="Arial"/>
                        </a:rPr>
                        <a:t>destinos</a:t>
                      </a:r>
                      <a:endParaRPr lang="es-CO" sz="1200" b="0" i="0" u="none" strike="noStrike" noProof="0" dirty="0">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r>
              <a:tr h="442350">
                <a:tc>
                  <a:txBody>
                    <a:bodyPr/>
                    <a:lstStyle/>
                    <a:p>
                      <a:pPr algn="l" fontAlgn="b"/>
                      <a:r>
                        <a:rPr lang="en-US" sz="1200" b="0" i="0" u="none" strike="noStrike" dirty="0">
                          <a:latin typeface="Arial"/>
                        </a:rPr>
                        <a:t>País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latin typeface="Arial"/>
                        </a:rPr>
                        <a:t>% del total APEC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1441">
                <a:tc>
                  <a:txBody>
                    <a:bodyPr/>
                    <a:lstStyle/>
                    <a:p>
                      <a:pPr algn="l" fontAlgn="b"/>
                      <a:r>
                        <a:rPr lang="es-CO" sz="1200" b="0" i="0" u="none" strike="noStrike" noProof="0" dirty="0" smtClean="0">
                          <a:latin typeface="Arial"/>
                        </a:rPr>
                        <a:t>Estados</a:t>
                      </a:r>
                      <a:r>
                        <a:rPr lang="en-US" sz="1200" b="0" i="0" u="none" strike="noStrike" dirty="0" smtClean="0">
                          <a:latin typeface="Arial"/>
                        </a:rPr>
                        <a:t> </a:t>
                      </a:r>
                      <a:r>
                        <a:rPr lang="es-CO" sz="1200" b="0" i="0" u="none" strike="noStrike" noProof="0" dirty="0" smtClean="0">
                          <a:latin typeface="Arial"/>
                        </a:rPr>
                        <a:t>Unidos</a:t>
                      </a:r>
                      <a:endParaRPr lang="es-CO" sz="1200" b="0" i="0" u="none" strike="noStrike" noProof="0" dirty="0">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dirty="0">
                          <a:latin typeface="Arial"/>
                        </a:rPr>
                        <a:t>71,9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5540">
                <a:tc>
                  <a:txBody>
                    <a:bodyPr/>
                    <a:lstStyle/>
                    <a:p>
                      <a:pPr algn="l" fontAlgn="b"/>
                      <a:r>
                        <a:rPr lang="es-CO" sz="1200" b="0" i="0" u="none" strike="noStrike" noProof="0" dirty="0" smtClean="0">
                          <a:latin typeface="Arial"/>
                        </a:rPr>
                        <a:t>Perú</a:t>
                      </a:r>
                      <a:endParaRPr lang="es-CO" sz="1200" b="0" i="0" u="none" strike="noStrike" noProof="0" dirty="0">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latin typeface="Arial"/>
                        </a:rPr>
                        <a:t>16,4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5540">
                <a:tc>
                  <a:txBody>
                    <a:bodyPr/>
                    <a:lstStyle/>
                    <a:p>
                      <a:pPr algn="l" fontAlgn="b"/>
                      <a:r>
                        <a:rPr lang="en-US" sz="1200" b="0" i="0" u="none" strike="noStrike" dirty="0">
                          <a:latin typeface="Arial"/>
                        </a:rPr>
                        <a:t>México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dirty="0">
                          <a:latin typeface="Arial"/>
                        </a:rPr>
                        <a:t>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5540">
                <a:tc>
                  <a:txBody>
                    <a:bodyPr/>
                    <a:lstStyle/>
                    <a:p>
                      <a:pPr algn="l" fontAlgn="b"/>
                      <a:r>
                        <a:rPr lang="en-US" sz="1200" b="0" i="0" u="none" strike="noStrike" dirty="0">
                          <a:latin typeface="Arial"/>
                        </a:rPr>
                        <a:t>Chile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dirty="0">
                          <a:latin typeface="Arial"/>
                        </a:rPr>
                        <a:t>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31" name="30 CuadroTexto"/>
          <p:cNvSpPr txBox="1"/>
          <p:nvPr/>
        </p:nvSpPr>
        <p:spPr>
          <a:xfrm>
            <a:off x="2857488" y="5143512"/>
            <a:ext cx="1053494" cy="200055"/>
          </a:xfrm>
          <a:prstGeom prst="rect">
            <a:avLst/>
          </a:prstGeom>
          <a:noFill/>
        </p:spPr>
        <p:txBody>
          <a:bodyPr wrap="none" rtlCol="0">
            <a:spAutoFit/>
          </a:bodyPr>
          <a:lstStyle/>
          <a:p>
            <a:pPr defTabSz="914012" fontAlgn="auto">
              <a:spcBef>
                <a:spcPts val="0"/>
              </a:spcBef>
              <a:spcAft>
                <a:spcPts val="0"/>
              </a:spcAft>
            </a:pPr>
            <a:r>
              <a:rPr lang="es-CO" sz="700" b="1" dirty="0" smtClean="0">
                <a:solidFill>
                  <a:prstClr val="black"/>
                </a:solidFill>
                <a:latin typeface="Arial" pitchFamily="34" charset="0"/>
                <a:cs typeface="Arial" pitchFamily="34" charset="0"/>
              </a:rPr>
              <a:t>*No incluye petróleo</a:t>
            </a:r>
            <a:endParaRPr lang="en-US" sz="700" b="1" dirty="0">
              <a:solidFill>
                <a:prstClr val="black"/>
              </a:solidFill>
              <a:latin typeface="Arial" pitchFamily="34" charset="0"/>
              <a:cs typeface="Arial" pitchFamily="34" charset="0"/>
            </a:endParaRPr>
          </a:p>
        </p:txBody>
      </p:sp>
      <p:pic>
        <p:nvPicPr>
          <p:cNvPr id="18433" name="Picture 1"/>
          <p:cNvPicPr>
            <a:picLocks noChangeAspect="1" noChangeArrowheads="1"/>
          </p:cNvPicPr>
          <p:nvPr/>
        </p:nvPicPr>
        <p:blipFill>
          <a:blip r:embed="rId5" cstate="print"/>
          <a:srcRect/>
          <a:stretch>
            <a:fillRect/>
          </a:stretch>
        </p:blipFill>
        <p:spPr bwMode="auto">
          <a:xfrm>
            <a:off x="2214545" y="2333335"/>
            <a:ext cx="5088931" cy="3010232"/>
          </a:xfrm>
          <a:prstGeom prst="rect">
            <a:avLst/>
          </a:prstGeom>
          <a:noFill/>
          <a:ln w="9525">
            <a:noFill/>
            <a:miter lim="800000"/>
            <a:headEnd/>
            <a:tailEnd/>
          </a:ln>
          <a:effectLst/>
        </p:spPr>
      </p:pic>
      <p:sp>
        <p:nvSpPr>
          <p:cNvPr id="15" name="16 CuadroTexto"/>
          <p:cNvSpPr txBox="1"/>
          <p:nvPr/>
        </p:nvSpPr>
        <p:spPr>
          <a:xfrm>
            <a:off x="683568" y="251514"/>
            <a:ext cx="7286676" cy="399934"/>
          </a:xfrm>
          <a:prstGeom prst="rect">
            <a:avLst/>
          </a:prstGeom>
          <a:solidFill>
            <a:srgbClr val="C7E0FB">
              <a:lumMod val="90000"/>
            </a:srgbClr>
          </a:solidFill>
        </p:spPr>
        <p:txBody>
          <a:bodyPr wrap="square" lIns="91266" tIns="45633" rIns="91266" bIns="45633" rtlCol="0">
            <a:spAutoFit/>
          </a:bodyPr>
          <a:lstStyle/>
          <a:p>
            <a:pPr algn="ctr" fontAlgn="auto">
              <a:spcBef>
                <a:spcPts val="0"/>
              </a:spcBef>
              <a:spcAft>
                <a:spcPts val="0"/>
              </a:spcAft>
              <a:defRPr/>
            </a:pPr>
            <a:r>
              <a:rPr lang="es-ES" sz="2000" b="1" kern="0" dirty="0" smtClean="0">
                <a:solidFill>
                  <a:srgbClr val="002960"/>
                </a:solidFill>
                <a:latin typeface="Calibri"/>
                <a:cs typeface="+mn-cs"/>
              </a:rPr>
              <a:t>2. ¿Para qué le sirve APEC a Colombia?</a:t>
            </a:r>
            <a:endParaRPr lang="es-ES" sz="2000" b="1" kern="0" dirty="0">
              <a:solidFill>
                <a:srgbClr val="002960"/>
              </a:solidFill>
              <a:latin typeface="Calibri"/>
              <a:cs typeface="+mn-cs"/>
            </a:endParaRPr>
          </a:p>
        </p:txBody>
      </p:sp>
    </p:spTree>
    <p:extLst>
      <p:ext uri="{BB962C8B-B14F-4D97-AF65-F5344CB8AC3E}">
        <p14:creationId xmlns:p14="http://schemas.microsoft.com/office/powerpoint/2010/main" xmlns="" val="2476775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gendaHighlight"/>
          <p:cNvSpPr>
            <a:spLocks noChangeArrowheads="1"/>
          </p:cNvSpPr>
          <p:nvPr/>
        </p:nvSpPr>
        <p:spPr bwMode="auto">
          <a:xfrm>
            <a:off x="2192875" y="3256548"/>
            <a:ext cx="6951125" cy="413710"/>
          </a:xfrm>
          <a:prstGeom prst="rect">
            <a:avLst/>
          </a:prstGeom>
          <a:solidFill>
            <a:srgbClr val="DCF0C6"/>
          </a:solidFill>
          <a:ln w="9525">
            <a:noFill/>
            <a:miter lim="800000"/>
            <a:headEnd/>
            <a:tailEnd/>
          </a:ln>
        </p:spPr>
        <p:txBody>
          <a:bodyPr wrap="none" lIns="93086" tIns="46545" rIns="93086" bIns="46545" anchor="ctr"/>
          <a:lstStyle/>
          <a:p>
            <a:endParaRPr lang="es-ES"/>
          </a:p>
        </p:txBody>
      </p:sp>
      <p:sp>
        <p:nvSpPr>
          <p:cNvPr id="24578" name="2 Marcador de número de diapositiva"/>
          <p:cNvSpPr>
            <a:spLocks noGrp="1"/>
          </p:cNvSpPr>
          <p:nvPr>
            <p:ph type="sldNum" sz="quarter" idx="10"/>
          </p:nvPr>
        </p:nvSpPr>
        <p:spPr/>
        <p:txBody>
          <a:bodyPr/>
          <a:lstStyle/>
          <a:p>
            <a:pPr>
              <a:defRPr/>
            </a:pPr>
            <a:fld id="{97A8ADB0-A4C6-4E08-922A-C21F58519C43}" type="slidenum">
              <a:rPr lang="es-ES_tradnl" smtClean="0"/>
              <a:pPr>
                <a:defRPr/>
              </a:pPr>
              <a:t>6</a:t>
            </a:fld>
            <a:r>
              <a:rPr lang="es-ES_tradnl" smtClean="0"/>
              <a:t> </a:t>
            </a:r>
          </a:p>
        </p:txBody>
      </p:sp>
      <p:sp>
        <p:nvSpPr>
          <p:cNvPr id="24581" name="Rectangle 3"/>
          <p:cNvSpPr>
            <a:spLocks noChangeArrowheads="1"/>
          </p:cNvSpPr>
          <p:nvPr/>
        </p:nvSpPr>
        <p:spPr bwMode="auto">
          <a:xfrm>
            <a:off x="17" y="22"/>
            <a:ext cx="9143983" cy="6857978"/>
          </a:xfrm>
          <a:prstGeom prst="rect">
            <a:avLst/>
          </a:prstGeom>
          <a:noFill/>
          <a:ln w="3175">
            <a:solidFill>
              <a:srgbClr val="000000"/>
            </a:solidFill>
            <a:miter lim="800000"/>
            <a:headEnd/>
            <a:tailEnd/>
          </a:ln>
        </p:spPr>
        <p:txBody>
          <a:bodyPr wrap="none" lIns="91224" tIns="45614" rIns="91224" bIns="45614" anchor="ctr"/>
          <a:lstStyle/>
          <a:p>
            <a:endParaRPr lang="es-ES"/>
          </a:p>
        </p:txBody>
      </p:sp>
      <p:sp>
        <p:nvSpPr>
          <p:cNvPr id="24582" name="AgendaText"/>
          <p:cNvSpPr>
            <a:spLocks noChangeArrowheads="1"/>
          </p:cNvSpPr>
          <p:nvPr/>
        </p:nvSpPr>
        <p:spPr bwMode="auto">
          <a:xfrm>
            <a:off x="2933442" y="2391812"/>
            <a:ext cx="6142570" cy="2215991"/>
          </a:xfrm>
          <a:prstGeom prst="rect">
            <a:avLst/>
          </a:prstGeom>
          <a:noFill/>
          <a:ln w="9525">
            <a:noFill/>
            <a:miter lim="800000"/>
            <a:headEnd/>
            <a:tailEnd/>
          </a:ln>
        </p:spPr>
        <p:txBody>
          <a:bodyPr wrap="square" lIns="0" tIns="0" rIns="0" bIns="0">
            <a:spAutoFit/>
          </a:bodyPr>
          <a:lstStyle/>
          <a:p>
            <a:pPr marL="344484" lvl="1" indent="-342900" defTabSz="893263">
              <a:spcBef>
                <a:spcPct val="100000"/>
              </a:spcBef>
              <a:buClr>
                <a:schemeClr val="tx2"/>
              </a:buClr>
              <a:buSzPct val="125000"/>
              <a:buFont typeface="+mj-lt"/>
              <a:buAutoNum type="alphaLcPeriod"/>
            </a:pPr>
            <a:r>
              <a:rPr lang="es-ES" sz="1600" dirty="0" smtClean="0"/>
              <a:t>¿A qué se le apunta?</a:t>
            </a:r>
          </a:p>
          <a:p>
            <a:pPr marL="344484" lvl="1" indent="-342900" defTabSz="893263">
              <a:spcBef>
                <a:spcPct val="100000"/>
              </a:spcBef>
              <a:buClr>
                <a:schemeClr val="tx2"/>
              </a:buClr>
              <a:buSzPct val="125000"/>
              <a:buFont typeface="+mj-lt"/>
              <a:buAutoNum type="alphaLcPeriod"/>
            </a:pPr>
            <a:r>
              <a:rPr lang="es-ES" sz="1600" dirty="0" smtClean="0"/>
              <a:t>Metodología</a:t>
            </a:r>
          </a:p>
          <a:p>
            <a:pPr marL="344484" lvl="1" indent="-342900" defTabSz="893263">
              <a:spcBef>
                <a:spcPct val="100000"/>
              </a:spcBef>
              <a:buClr>
                <a:schemeClr val="tx2"/>
              </a:buClr>
              <a:buSzPct val="125000"/>
              <a:buFont typeface="+mj-lt"/>
              <a:buAutoNum type="alphaLcPeriod"/>
            </a:pPr>
            <a:r>
              <a:rPr lang="es-ES" sz="1600" b="1" dirty="0" smtClean="0"/>
              <a:t>Punto de partida</a:t>
            </a:r>
          </a:p>
          <a:p>
            <a:pPr marL="344484" lvl="1" indent="-342900" defTabSz="893263">
              <a:spcBef>
                <a:spcPct val="100000"/>
              </a:spcBef>
              <a:buClr>
                <a:schemeClr val="tx2"/>
              </a:buClr>
              <a:buSzPct val="125000"/>
              <a:buFont typeface="+mj-lt"/>
              <a:buAutoNum type="alphaLcPeriod"/>
            </a:pPr>
            <a:r>
              <a:rPr lang="es-ES" sz="1600" dirty="0" smtClean="0"/>
              <a:t>Iniciativas para lograr la meta</a:t>
            </a:r>
          </a:p>
          <a:p>
            <a:pPr marL="337341" lvl="1" indent="-335757" defTabSz="893263">
              <a:spcBef>
                <a:spcPct val="100000"/>
              </a:spcBef>
              <a:buClr>
                <a:schemeClr val="tx2"/>
              </a:buClr>
              <a:buSzPct val="125000"/>
              <a:buFont typeface="+mj-lt"/>
              <a:buAutoNum type="alphaLcPeriod"/>
            </a:pPr>
            <a:endParaRPr lang="es-ES" sz="1600" dirty="0" smtClean="0"/>
          </a:p>
        </p:txBody>
      </p:sp>
      <p:sp>
        <p:nvSpPr>
          <p:cNvPr id="24583" name="TitleBottomPlaceholder"/>
          <p:cNvSpPr>
            <a:spLocks noChangeArrowheads="1"/>
          </p:cNvSpPr>
          <p:nvPr/>
        </p:nvSpPr>
        <p:spPr bwMode="auto">
          <a:xfrm>
            <a:off x="0" y="2238374"/>
            <a:ext cx="2193925" cy="4619625"/>
          </a:xfrm>
          <a:prstGeom prst="rect">
            <a:avLst/>
          </a:prstGeom>
          <a:solidFill>
            <a:srgbClr val="0065CC"/>
          </a:solidFill>
          <a:ln w="9525">
            <a:noFill/>
            <a:miter lim="800000"/>
            <a:headEnd/>
            <a:tailEnd/>
          </a:ln>
        </p:spPr>
        <p:txBody>
          <a:bodyPr wrap="none" lIns="91224" tIns="45614" rIns="91224" bIns="45614" anchor="ctr"/>
          <a:lstStyle/>
          <a:p>
            <a:endParaRPr lang="es-ES"/>
          </a:p>
        </p:txBody>
      </p:sp>
      <p:sp>
        <p:nvSpPr>
          <p:cNvPr id="24584" name="TitleTopPlaceholder"/>
          <p:cNvSpPr>
            <a:spLocks noChangeArrowheads="1"/>
          </p:cNvSpPr>
          <p:nvPr/>
        </p:nvSpPr>
        <p:spPr bwMode="auto">
          <a:xfrm>
            <a:off x="0" y="16"/>
            <a:ext cx="2193925" cy="2238375"/>
          </a:xfrm>
          <a:prstGeom prst="rect">
            <a:avLst/>
          </a:prstGeom>
          <a:solidFill>
            <a:srgbClr val="91AFFF"/>
          </a:solidFill>
          <a:ln w="9525">
            <a:noFill/>
            <a:miter lim="800000"/>
            <a:headEnd/>
            <a:tailEnd/>
          </a:ln>
        </p:spPr>
        <p:txBody>
          <a:bodyPr wrap="none" lIns="91224" tIns="45614" rIns="91224" bIns="45614" anchor="ctr"/>
          <a:lstStyle/>
          <a:p>
            <a:endParaRPr lang="es-ES"/>
          </a:p>
        </p:txBody>
      </p:sp>
      <p:pic>
        <p:nvPicPr>
          <p:cNvPr id="9" name="Picture 1327"/>
          <p:cNvPicPr>
            <a:picLocks noChangeAspect="1" noChangeArrowheads="1"/>
          </p:cNvPicPr>
          <p:nvPr/>
        </p:nvPicPr>
        <p:blipFill>
          <a:blip r:embed="rId4" cstate="print"/>
          <a:srcRect/>
          <a:stretch>
            <a:fillRect/>
          </a:stretch>
        </p:blipFill>
        <p:spPr bwMode="auto">
          <a:xfrm>
            <a:off x="8178822" y="21"/>
            <a:ext cx="782637" cy="892305"/>
          </a:xfrm>
          <a:prstGeom prst="rect">
            <a:avLst/>
          </a:prstGeom>
          <a:noFill/>
          <a:ln w="9525">
            <a:noFill/>
            <a:miter lim="800000"/>
            <a:headEnd/>
            <a:tailEnd/>
          </a:ln>
        </p:spPr>
      </p:pic>
      <p:sp>
        <p:nvSpPr>
          <p:cNvPr id="11" name="Rectangle 2"/>
          <p:cNvSpPr txBox="1">
            <a:spLocks noChangeArrowheads="1"/>
          </p:cNvSpPr>
          <p:nvPr/>
        </p:nvSpPr>
        <p:spPr>
          <a:xfrm>
            <a:off x="2527300" y="661988"/>
            <a:ext cx="6184900" cy="292388"/>
          </a:xfrm>
          <a:prstGeom prst="rect">
            <a:avLst/>
          </a:prstGeom>
        </p:spPr>
        <p:txBody>
          <a:bodyPr lIns="89536" tIns="44767" rIns="89536" bIns="44767"/>
          <a:lstStyle/>
          <a:p>
            <a:pPr marL="0" marR="0" lvl="0" indent="0" algn="l" defTabSz="894495" rtl="0" eaLnBrk="1" fontAlgn="base" latinLnBrk="0" hangingPunct="1">
              <a:lnSpc>
                <a:spcPct val="100000"/>
              </a:lnSpc>
              <a:spcBef>
                <a:spcPct val="0"/>
              </a:spcBef>
              <a:spcAft>
                <a:spcPct val="0"/>
              </a:spcAft>
              <a:buClrTx/>
              <a:buSzTx/>
              <a:buFontTx/>
              <a:buNone/>
              <a:tabLst/>
              <a:defRPr/>
            </a:pPr>
            <a:r>
              <a:rPr kumimoji="0" lang="es-ES_tradnl" sz="1900" b="1" i="0" u="none" strike="noStrike" kern="0" cap="none" spc="0" normalizeH="0" baseline="0" noProof="0" smtClean="0">
                <a:ln>
                  <a:noFill/>
                </a:ln>
                <a:solidFill>
                  <a:schemeClr val="tx2"/>
                </a:solidFill>
                <a:effectLst/>
                <a:uLnTx/>
                <a:uFillTx/>
                <a:latin typeface="+mj-lt"/>
                <a:ea typeface="+mj-ea"/>
                <a:cs typeface="+mj-cs"/>
              </a:rPr>
              <a:t>Contenido</a:t>
            </a:r>
            <a:endParaRPr kumimoji="0" lang="es-ES_tradnl" sz="19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14" name="AgendaText"/>
          <p:cNvSpPr>
            <a:spLocks noChangeArrowheads="1"/>
          </p:cNvSpPr>
          <p:nvPr/>
        </p:nvSpPr>
        <p:spPr bwMode="auto">
          <a:xfrm>
            <a:off x="2631779" y="1843306"/>
            <a:ext cx="6417954" cy="246221"/>
          </a:xfrm>
          <a:prstGeom prst="rect">
            <a:avLst/>
          </a:prstGeom>
          <a:noFill/>
          <a:ln w="9525">
            <a:noFill/>
            <a:miter lim="800000"/>
            <a:headEnd/>
            <a:tailEnd/>
          </a:ln>
        </p:spPr>
        <p:txBody>
          <a:bodyPr wrap="square" lIns="0" tIns="0" rIns="0" bIns="0">
            <a:spAutoFit/>
          </a:bodyPr>
          <a:lstStyle/>
          <a:p>
            <a:pPr marL="337341" lvl="1" indent="-335757" defTabSz="893263">
              <a:spcBef>
                <a:spcPct val="100000"/>
              </a:spcBef>
              <a:buClr>
                <a:schemeClr val="tx2"/>
              </a:buClr>
              <a:buSzPct val="125000"/>
              <a:buFont typeface="+mj-lt"/>
              <a:buAutoNum type="arabicPeriod"/>
            </a:pPr>
            <a:r>
              <a:rPr lang="es-CO" sz="1600" b="1" dirty="0" smtClean="0"/>
              <a:t>¿Triplicar las exportaciones no tradicionales en una década?</a:t>
            </a:r>
          </a:p>
        </p:txBody>
      </p:sp>
      <p:sp>
        <p:nvSpPr>
          <p:cNvPr id="13" name="AgendaText"/>
          <p:cNvSpPr>
            <a:spLocks noChangeArrowheads="1"/>
          </p:cNvSpPr>
          <p:nvPr/>
        </p:nvSpPr>
        <p:spPr bwMode="auto">
          <a:xfrm>
            <a:off x="2643499" y="4288790"/>
            <a:ext cx="6417954" cy="1231106"/>
          </a:xfrm>
          <a:prstGeom prst="rect">
            <a:avLst/>
          </a:prstGeom>
          <a:noFill/>
          <a:ln w="9525">
            <a:noFill/>
            <a:miter lim="800000"/>
            <a:headEnd/>
            <a:tailEnd/>
          </a:ln>
        </p:spPr>
        <p:txBody>
          <a:bodyPr wrap="square" lIns="0" tIns="0" rIns="0" bIns="0">
            <a:spAutoFit/>
          </a:bodyPr>
          <a:lstStyle/>
          <a:p>
            <a:pPr marL="344484" lvl="1" indent="-342900" defTabSz="893263">
              <a:spcBef>
                <a:spcPct val="100000"/>
              </a:spcBef>
              <a:buClr>
                <a:schemeClr val="tx2"/>
              </a:buClr>
              <a:buSzPct val="125000"/>
              <a:buFont typeface="+mj-lt"/>
              <a:buAutoNum type="arabicPeriod" startAt="2"/>
            </a:pPr>
            <a:r>
              <a:rPr lang="es-CO" sz="1600" b="1" dirty="0" smtClean="0"/>
              <a:t>El mundo mira al Oriente</a:t>
            </a:r>
          </a:p>
          <a:p>
            <a:pPr marL="344484" lvl="1" indent="-342900" defTabSz="893263">
              <a:spcBef>
                <a:spcPct val="100000"/>
              </a:spcBef>
              <a:buClr>
                <a:schemeClr val="tx2"/>
              </a:buClr>
              <a:buSzPct val="125000"/>
              <a:buFont typeface="+mj-lt"/>
              <a:buAutoNum type="arabicPeriod" startAt="2"/>
            </a:pPr>
            <a:r>
              <a:rPr lang="es-CO" sz="1600" b="1" dirty="0" smtClean="0"/>
              <a:t>Estrategia de Colombia en Asia</a:t>
            </a:r>
          </a:p>
          <a:p>
            <a:pPr marL="344484" lvl="1" indent="-342900" defTabSz="893263">
              <a:spcBef>
                <a:spcPct val="100000"/>
              </a:spcBef>
              <a:buClr>
                <a:schemeClr val="tx2"/>
              </a:buClr>
              <a:buSzPct val="125000"/>
              <a:buFont typeface="+mj-lt"/>
              <a:buAutoNum type="arabicPeriod" startAt="2"/>
            </a:pPr>
            <a:r>
              <a:rPr lang="es-CO" sz="1600" b="1" dirty="0" smtClean="0"/>
              <a:t>Colombia en APEC</a:t>
            </a:r>
          </a:p>
        </p:txBody>
      </p:sp>
    </p:spTree>
    <p:custDataLst>
      <p:tags r:id="rId1"/>
    </p:custDataLst>
    <p:extLst>
      <p:ext uri="{BB962C8B-B14F-4D97-AF65-F5344CB8AC3E}">
        <p14:creationId xmlns:p14="http://schemas.microsoft.com/office/powerpoint/2010/main" xmlns="" val="2127074373"/>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249245" y="1724928"/>
            <a:ext cx="8676076" cy="400091"/>
          </a:xfrm>
          <a:prstGeom prst="rect">
            <a:avLst/>
          </a:prstGeom>
          <a:solidFill>
            <a:schemeClr val="accent1">
              <a:lumMod val="40000"/>
              <a:lumOff val="60000"/>
            </a:schemeClr>
          </a:solidFill>
        </p:spPr>
        <p:txBody>
          <a:bodyPr wrap="square" lIns="91420" tIns="45711" rIns="91420" bIns="45711" rtlCol="0">
            <a:spAutoFit/>
          </a:bodyPr>
          <a:lstStyle/>
          <a:p>
            <a:pPr algn="ctr" defTabSz="914012" fontAlgn="auto">
              <a:spcBef>
                <a:spcPts val="0"/>
              </a:spcBef>
              <a:spcAft>
                <a:spcPts val="0"/>
              </a:spcAft>
            </a:pPr>
            <a:r>
              <a:rPr lang="es-CO" sz="2000" b="1" dirty="0" smtClean="0">
                <a:solidFill>
                  <a:srgbClr val="1F497D"/>
                </a:solidFill>
                <a:latin typeface="Calibri"/>
                <a:cs typeface="+mn-cs"/>
              </a:rPr>
              <a:t>Llegada de viajeros a Colombia desde  países APEC </a:t>
            </a:r>
          </a:p>
        </p:txBody>
      </p:sp>
      <p:sp>
        <p:nvSpPr>
          <p:cNvPr id="8" name="7 CuadroTexto"/>
          <p:cNvSpPr txBox="1"/>
          <p:nvPr/>
        </p:nvSpPr>
        <p:spPr>
          <a:xfrm>
            <a:off x="0" y="6545858"/>
            <a:ext cx="886741" cy="430869"/>
          </a:xfrm>
          <a:prstGeom prst="rect">
            <a:avLst/>
          </a:prstGeom>
          <a:noFill/>
        </p:spPr>
        <p:txBody>
          <a:bodyPr wrap="none" lIns="91420" tIns="45711" rIns="91420" bIns="45711" rtlCol="0">
            <a:spAutoFit/>
          </a:bodyPr>
          <a:lstStyle/>
          <a:p>
            <a:pPr defTabSz="914012" fontAlgn="auto">
              <a:spcBef>
                <a:spcPts val="0"/>
              </a:spcBef>
              <a:spcAft>
                <a:spcPts val="0"/>
              </a:spcAft>
            </a:pPr>
            <a:r>
              <a:rPr lang="es-CO" sz="1100" dirty="0" smtClean="0">
                <a:solidFill>
                  <a:prstClr val="black"/>
                </a:solidFill>
                <a:latin typeface="Calibri"/>
                <a:cs typeface="+mn-cs"/>
              </a:rPr>
              <a:t>Fuente: DAS</a:t>
            </a:r>
          </a:p>
          <a:p>
            <a:pPr defTabSz="914012" fontAlgn="auto">
              <a:spcBef>
                <a:spcPts val="0"/>
              </a:spcBef>
              <a:spcAft>
                <a:spcPts val="0"/>
              </a:spcAft>
            </a:pPr>
            <a:endParaRPr lang="es-CO" sz="1100" dirty="0" smtClean="0">
              <a:solidFill>
                <a:prstClr val="black"/>
              </a:solidFill>
              <a:latin typeface="Calibri"/>
              <a:cs typeface="+mn-cs"/>
            </a:endParaRPr>
          </a:p>
        </p:txBody>
      </p:sp>
      <p:pic>
        <p:nvPicPr>
          <p:cNvPr id="14" name="Picture 1327"/>
          <p:cNvPicPr>
            <a:picLocks noChangeAspect="1" noChangeArrowheads="1"/>
          </p:cNvPicPr>
          <p:nvPr/>
        </p:nvPicPr>
        <p:blipFill>
          <a:blip r:embed="rId3" cstate="print"/>
          <a:srcRect/>
          <a:stretch>
            <a:fillRect/>
          </a:stretch>
        </p:blipFill>
        <p:spPr bwMode="auto">
          <a:xfrm>
            <a:off x="8345420" y="1"/>
            <a:ext cx="798581" cy="910429"/>
          </a:xfrm>
          <a:prstGeom prst="rect">
            <a:avLst/>
          </a:prstGeom>
          <a:noFill/>
          <a:ln w="9525">
            <a:noFill/>
            <a:miter lim="800000"/>
            <a:headEnd/>
            <a:tailEnd/>
          </a:ln>
        </p:spPr>
      </p:pic>
      <p:sp>
        <p:nvSpPr>
          <p:cNvPr id="10" name="Rectangle 4"/>
          <p:cNvSpPr txBox="1">
            <a:spLocks noChangeArrowheads="1"/>
          </p:cNvSpPr>
          <p:nvPr>
            <p:custDataLst>
              <p:tags r:id="rId1"/>
            </p:custDataLst>
          </p:nvPr>
        </p:nvSpPr>
        <p:spPr>
          <a:xfrm>
            <a:off x="251519" y="834553"/>
            <a:ext cx="6408713" cy="473985"/>
          </a:xfrm>
          <a:prstGeom prst="rect">
            <a:avLst/>
          </a:prstGeom>
        </p:spPr>
        <p:txBody>
          <a:bodyPr lIns="93286" tIns="46643" rIns="93286" bIns="46643"/>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_tradnl" dirty="0" smtClean="0">
                <a:solidFill>
                  <a:srgbClr val="1F497D"/>
                </a:solidFill>
                <a:latin typeface="Arial" pitchFamily="34" charset="0"/>
                <a:cs typeface="Arial" pitchFamily="34" charset="0"/>
              </a:rPr>
              <a:t>Los flujos de turismo de países APEC conforman</a:t>
            </a:r>
          </a:p>
          <a:p>
            <a:pPr eaLnBrk="1" hangingPunct="1"/>
            <a:r>
              <a:rPr lang="es-ES_tradnl" dirty="0" smtClean="0">
                <a:solidFill>
                  <a:srgbClr val="1F497D"/>
                </a:solidFill>
                <a:latin typeface="Arial" pitchFamily="34" charset="0"/>
                <a:cs typeface="Arial" pitchFamily="34" charset="0"/>
              </a:rPr>
              <a:t> el 40% de los flujos totales</a:t>
            </a:r>
          </a:p>
        </p:txBody>
      </p:sp>
      <p:pic>
        <p:nvPicPr>
          <p:cNvPr id="19" name="18 Imagen" descr="apec.gif"/>
          <p:cNvPicPr>
            <a:picLocks noChangeAspect="1"/>
          </p:cNvPicPr>
          <p:nvPr/>
        </p:nvPicPr>
        <p:blipFill>
          <a:blip r:embed="rId4" cstate="print"/>
          <a:stretch>
            <a:fillRect/>
          </a:stretch>
        </p:blipFill>
        <p:spPr>
          <a:xfrm>
            <a:off x="6703560" y="836712"/>
            <a:ext cx="1396832" cy="714380"/>
          </a:xfrm>
          <a:prstGeom prst="rect">
            <a:avLst/>
          </a:prstGeom>
        </p:spPr>
      </p:pic>
      <p:sp>
        <p:nvSpPr>
          <p:cNvPr id="20" name="19 Marcador de número de diapositiva"/>
          <p:cNvSpPr>
            <a:spLocks noGrp="1"/>
          </p:cNvSpPr>
          <p:nvPr>
            <p:ph type="sldNum" sz="quarter" idx="12"/>
          </p:nvPr>
        </p:nvSpPr>
        <p:spPr/>
        <p:txBody>
          <a:bodyPr/>
          <a:lstStyle/>
          <a:p>
            <a:pPr>
              <a:defRPr/>
            </a:pPr>
            <a:fld id="{8726A013-0993-4633-822B-C6833D0DC4F9}" type="slidenum">
              <a:rPr lang="es-ES_tradnl" smtClean="0">
                <a:solidFill>
                  <a:prstClr val="black">
                    <a:tint val="75000"/>
                  </a:prstClr>
                </a:solidFill>
              </a:rPr>
              <a:pPr>
                <a:defRPr/>
              </a:pPr>
              <a:t>69</a:t>
            </a:fld>
            <a:r>
              <a:rPr lang="es-ES_tradnl" dirty="0" smtClean="0">
                <a:solidFill>
                  <a:prstClr val="black">
                    <a:tint val="75000"/>
                  </a:prstClr>
                </a:solidFill>
              </a:rPr>
              <a:t> </a:t>
            </a:r>
            <a:endParaRPr lang="es-ES_tradnl" dirty="0">
              <a:solidFill>
                <a:prstClr val="black">
                  <a:tint val="75000"/>
                </a:prstClr>
              </a:solidFill>
            </a:endParaRPr>
          </a:p>
        </p:txBody>
      </p:sp>
      <p:graphicFrame>
        <p:nvGraphicFramePr>
          <p:cNvPr id="23" name="1 Gráfico"/>
          <p:cNvGraphicFramePr/>
          <p:nvPr/>
        </p:nvGraphicFramePr>
        <p:xfrm>
          <a:off x="142844" y="2428868"/>
          <a:ext cx="4430745" cy="32861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23 Tabla"/>
          <p:cNvGraphicFramePr>
            <a:graphicFrameLocks noGrp="1"/>
          </p:cNvGraphicFramePr>
          <p:nvPr>
            <p:extLst>
              <p:ext uri="{D42A27DB-BD31-4B8C-83A1-F6EECF244321}">
                <p14:modId xmlns:p14="http://schemas.microsoft.com/office/powerpoint/2010/main" xmlns="" val="665769686"/>
              </p:ext>
            </p:extLst>
          </p:nvPr>
        </p:nvGraphicFramePr>
        <p:xfrm>
          <a:off x="5072066" y="2714622"/>
          <a:ext cx="3286148" cy="2431824"/>
        </p:xfrm>
        <a:graphic>
          <a:graphicData uri="http://schemas.openxmlformats.org/drawingml/2006/table">
            <a:tbl>
              <a:tblPr/>
              <a:tblGrid>
                <a:gridCol w="2011067"/>
                <a:gridCol w="1275081"/>
              </a:tblGrid>
              <a:tr h="271384">
                <a:tc gridSpan="2">
                  <a:txBody>
                    <a:bodyPr/>
                    <a:lstStyle/>
                    <a:p>
                      <a:pPr algn="ctr" fontAlgn="b"/>
                      <a:r>
                        <a:rPr lang="es-CO" sz="1800" b="1" i="0" u="none" strike="noStrike" noProof="0" dirty="0" smtClean="0">
                          <a:solidFill>
                            <a:schemeClr val="tx2">
                              <a:lumMod val="60000"/>
                              <a:lumOff val="40000"/>
                            </a:schemeClr>
                          </a:solidFill>
                          <a:latin typeface="Arial"/>
                        </a:rPr>
                        <a:t>Principales</a:t>
                      </a:r>
                      <a:r>
                        <a:rPr lang="en-US" sz="1800" b="1" i="0" u="none" strike="noStrike" dirty="0" smtClean="0">
                          <a:solidFill>
                            <a:schemeClr val="tx2">
                              <a:lumMod val="60000"/>
                              <a:lumOff val="40000"/>
                            </a:schemeClr>
                          </a:solidFill>
                          <a:latin typeface="Arial"/>
                        </a:rPr>
                        <a:t> </a:t>
                      </a:r>
                      <a:r>
                        <a:rPr lang="es-CO" sz="1800" b="1" i="0" u="none" strike="noStrike" noProof="0" dirty="0" smtClean="0">
                          <a:solidFill>
                            <a:schemeClr val="tx2">
                              <a:lumMod val="60000"/>
                              <a:lumOff val="40000"/>
                            </a:schemeClr>
                          </a:solidFill>
                          <a:latin typeface="Arial"/>
                        </a:rPr>
                        <a:t>Países</a:t>
                      </a:r>
                      <a:endParaRPr lang="es-CO" sz="1800" b="1" i="0" u="none" strike="noStrike" noProof="0" dirty="0">
                        <a:solidFill>
                          <a:schemeClr val="tx2">
                            <a:lumMod val="60000"/>
                            <a:lumOff val="40000"/>
                          </a:schemeClr>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r>
              <a:tr h="529200">
                <a:tc>
                  <a:txBody>
                    <a:bodyPr/>
                    <a:lstStyle/>
                    <a:p>
                      <a:pPr algn="l" fontAlgn="b"/>
                      <a:endParaRPr lang="en-US" sz="1600" b="0" i="0" u="none" strike="noStrike"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Arial"/>
                        </a:rPr>
                        <a:t>% del total de APEC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1384">
                <a:tc>
                  <a:txBody>
                    <a:bodyPr/>
                    <a:lstStyle/>
                    <a:p>
                      <a:pPr algn="l" fontAlgn="b"/>
                      <a:r>
                        <a:rPr lang="es-CO" sz="1600" b="0" i="0" u="none" strike="noStrike" noProof="0" dirty="0" smtClean="0">
                          <a:solidFill>
                            <a:srgbClr val="000000"/>
                          </a:solidFill>
                          <a:latin typeface="Arial"/>
                        </a:rPr>
                        <a:t>Estados</a:t>
                      </a:r>
                      <a:r>
                        <a:rPr lang="en-US" sz="1600" b="0" i="0" u="none" strike="noStrike" dirty="0" smtClean="0">
                          <a:solidFill>
                            <a:srgbClr val="000000"/>
                          </a:solidFill>
                          <a:latin typeface="Arial"/>
                        </a:rPr>
                        <a:t> </a:t>
                      </a:r>
                      <a:r>
                        <a:rPr lang="es-CO" sz="1600" b="0" i="0" u="none" strike="noStrike" noProof="0" dirty="0" smtClean="0">
                          <a:solidFill>
                            <a:srgbClr val="000000"/>
                          </a:solidFill>
                          <a:latin typeface="Arial"/>
                        </a:rPr>
                        <a:t>Unidos</a:t>
                      </a:r>
                      <a:endParaRPr lang="es-CO" sz="1600" b="0" i="0" u="none" strike="noStrike" noProof="0"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Arial"/>
                        </a:rPr>
                        <a:t>57,8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1384">
                <a:tc>
                  <a:txBody>
                    <a:bodyPr/>
                    <a:lstStyle/>
                    <a:p>
                      <a:pPr algn="l" fontAlgn="b"/>
                      <a:r>
                        <a:rPr lang="es-CO" sz="1600" b="0" i="0" u="none" strike="noStrike" noProof="0" dirty="0" smtClean="0">
                          <a:solidFill>
                            <a:srgbClr val="000000"/>
                          </a:solidFill>
                          <a:latin typeface="Arial"/>
                        </a:rPr>
                        <a:t>Perú</a:t>
                      </a:r>
                      <a:endParaRPr lang="es-CO" sz="1600" b="0" i="0" u="none" strike="noStrike" noProof="0"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Arial"/>
                        </a:rPr>
                        <a:t>13,1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1384">
                <a:tc>
                  <a:txBody>
                    <a:bodyPr/>
                    <a:lstStyle/>
                    <a:p>
                      <a:pPr algn="l" fontAlgn="b"/>
                      <a:r>
                        <a:rPr lang="en-US" sz="1600" b="0" i="0" u="none" strike="noStrike" dirty="0">
                          <a:solidFill>
                            <a:srgbClr val="000000"/>
                          </a:solidFill>
                          <a:latin typeface="Arial"/>
                        </a:rPr>
                        <a:t>México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Arial"/>
                        </a:rPr>
                        <a:t>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1384">
                <a:tc>
                  <a:txBody>
                    <a:bodyPr/>
                    <a:lstStyle/>
                    <a:p>
                      <a:pPr algn="l" fontAlgn="b"/>
                      <a:r>
                        <a:rPr lang="en-US" sz="1600" b="0" i="0" u="none" strike="noStrike" dirty="0">
                          <a:solidFill>
                            <a:srgbClr val="000000"/>
                          </a:solidFill>
                          <a:latin typeface="Arial"/>
                        </a:rPr>
                        <a:t>Chile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Arial"/>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1384">
                <a:tc>
                  <a:txBody>
                    <a:bodyPr/>
                    <a:lstStyle/>
                    <a:p>
                      <a:pPr algn="l" fontAlgn="b"/>
                      <a:r>
                        <a:rPr lang="en-US" sz="1600" b="0" i="0" u="none" strike="noStrike" dirty="0">
                          <a:solidFill>
                            <a:srgbClr val="000000"/>
                          </a:solidFill>
                          <a:latin typeface="Arial"/>
                        </a:rPr>
                        <a:t>Canadá</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Arial"/>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1384">
                <a:tc>
                  <a:txBody>
                    <a:bodyPr/>
                    <a:lstStyle/>
                    <a:p>
                      <a:pPr algn="l" fontAlgn="b"/>
                      <a:r>
                        <a:rPr lang="en-US" sz="1600" b="0" i="0" u="none" strike="noStrike" dirty="0">
                          <a:solidFill>
                            <a:srgbClr val="000000"/>
                          </a:solidFill>
                          <a:latin typeface="Arial"/>
                        </a:rPr>
                        <a:t>Australia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Arial"/>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16 CuadroTexto"/>
          <p:cNvSpPr txBox="1"/>
          <p:nvPr/>
        </p:nvSpPr>
        <p:spPr>
          <a:xfrm>
            <a:off x="683568" y="251514"/>
            <a:ext cx="7286676" cy="399934"/>
          </a:xfrm>
          <a:prstGeom prst="rect">
            <a:avLst/>
          </a:prstGeom>
          <a:solidFill>
            <a:srgbClr val="C7E0FB">
              <a:lumMod val="90000"/>
            </a:srgbClr>
          </a:solidFill>
        </p:spPr>
        <p:txBody>
          <a:bodyPr wrap="square" lIns="91266" tIns="45633" rIns="91266" bIns="45633" rtlCol="0">
            <a:spAutoFit/>
          </a:bodyPr>
          <a:lstStyle/>
          <a:p>
            <a:pPr algn="ctr" fontAlgn="auto">
              <a:spcBef>
                <a:spcPts val="0"/>
              </a:spcBef>
              <a:spcAft>
                <a:spcPts val="0"/>
              </a:spcAft>
              <a:defRPr/>
            </a:pPr>
            <a:r>
              <a:rPr lang="es-ES" sz="2000" b="1" kern="0" dirty="0" smtClean="0">
                <a:solidFill>
                  <a:srgbClr val="002960"/>
                </a:solidFill>
                <a:latin typeface="Calibri"/>
                <a:cs typeface="+mn-cs"/>
              </a:rPr>
              <a:t>2. ¿Para qué le sirve APEC a Colombia?</a:t>
            </a:r>
            <a:endParaRPr lang="es-ES" sz="2000" b="1" kern="0" dirty="0">
              <a:solidFill>
                <a:srgbClr val="002960"/>
              </a:solidFill>
              <a:latin typeface="Calibri"/>
              <a:cs typeface="+mn-cs"/>
            </a:endParaRPr>
          </a:p>
        </p:txBody>
      </p:sp>
    </p:spTree>
    <p:extLst>
      <p:ext uri="{BB962C8B-B14F-4D97-AF65-F5344CB8AC3E}">
        <p14:creationId xmlns:p14="http://schemas.microsoft.com/office/powerpoint/2010/main" xmlns="" val="32494984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327"/>
          <p:cNvPicPr>
            <a:picLocks noChangeAspect="1" noChangeArrowheads="1"/>
          </p:cNvPicPr>
          <p:nvPr/>
        </p:nvPicPr>
        <p:blipFill>
          <a:blip r:embed="rId3" cstate="print"/>
          <a:srcRect/>
          <a:stretch>
            <a:fillRect/>
          </a:stretch>
        </p:blipFill>
        <p:spPr bwMode="auto">
          <a:xfrm>
            <a:off x="8345436" y="17"/>
            <a:ext cx="798581" cy="910429"/>
          </a:xfrm>
          <a:prstGeom prst="rect">
            <a:avLst/>
          </a:prstGeom>
          <a:noFill/>
          <a:ln w="9525">
            <a:noFill/>
            <a:miter lim="800000"/>
            <a:headEnd/>
            <a:tailEnd/>
          </a:ln>
        </p:spPr>
      </p:pic>
      <p:sp>
        <p:nvSpPr>
          <p:cNvPr id="8" name="7 Marcador de número de diapositiva"/>
          <p:cNvSpPr>
            <a:spLocks noGrp="1"/>
          </p:cNvSpPr>
          <p:nvPr>
            <p:ph type="sldNum" sz="quarter" idx="10"/>
          </p:nvPr>
        </p:nvSpPr>
        <p:spPr/>
        <p:txBody>
          <a:bodyPr/>
          <a:lstStyle/>
          <a:p>
            <a:pPr>
              <a:defRPr/>
            </a:pPr>
            <a:fld id="{F4058BF3-13A0-4AEF-9116-D1A6F0F542D6}" type="slidenum">
              <a:rPr lang="es-ES_tradnl" smtClean="0">
                <a:solidFill>
                  <a:prstClr val="black">
                    <a:tint val="75000"/>
                  </a:prstClr>
                </a:solidFill>
              </a:rPr>
              <a:pPr>
                <a:defRPr/>
              </a:pPr>
              <a:t>70</a:t>
            </a:fld>
            <a:r>
              <a:rPr lang="es-ES_tradnl" dirty="0" smtClean="0">
                <a:solidFill>
                  <a:prstClr val="black">
                    <a:tint val="75000"/>
                  </a:prstClr>
                </a:solidFill>
              </a:rPr>
              <a:t> </a:t>
            </a:r>
            <a:endParaRPr lang="es-ES_tradnl" dirty="0">
              <a:solidFill>
                <a:prstClr val="black">
                  <a:tint val="75000"/>
                </a:prstClr>
              </a:solidFill>
            </a:endParaRPr>
          </a:p>
        </p:txBody>
      </p:sp>
      <p:sp>
        <p:nvSpPr>
          <p:cNvPr id="12" name="11 CuadroTexto"/>
          <p:cNvSpPr txBox="1"/>
          <p:nvPr/>
        </p:nvSpPr>
        <p:spPr>
          <a:xfrm>
            <a:off x="539552" y="836712"/>
            <a:ext cx="8175282" cy="4837203"/>
          </a:xfrm>
          <a:prstGeom prst="rect">
            <a:avLst/>
          </a:prstGeom>
          <a:noFill/>
          <a:ln>
            <a:noFill/>
          </a:ln>
          <a:effectLst>
            <a:innerShdw blurRad="114300">
              <a:srgbClr val="00B050"/>
            </a:innerShdw>
          </a:effectLst>
        </p:spPr>
        <p:txBody>
          <a:bodyPr wrap="square" lIns="91420" tIns="45711" rIns="91420" bIns="45711">
            <a:spAutoFit/>
          </a:bodyPr>
          <a:lstStyle/>
          <a:p>
            <a:pPr defTabSz="914012" fontAlgn="auto">
              <a:lnSpc>
                <a:spcPct val="150000"/>
              </a:lnSpc>
              <a:spcBef>
                <a:spcPts val="0"/>
              </a:spcBef>
              <a:spcAft>
                <a:spcPts val="0"/>
              </a:spcAft>
              <a:defRPr/>
            </a:pPr>
            <a:r>
              <a:rPr lang="es-CO" sz="2000" b="1" u="sng" dirty="0" smtClean="0">
                <a:solidFill>
                  <a:srgbClr val="002960"/>
                </a:solidFill>
                <a:latin typeface="Calibri"/>
                <a:cs typeface="+mn-cs"/>
              </a:rPr>
              <a:t>Para empresarios, APEC representa</a:t>
            </a:r>
          </a:p>
          <a:p>
            <a:pPr defTabSz="914012" fontAlgn="auto">
              <a:lnSpc>
                <a:spcPct val="150000"/>
              </a:lnSpc>
              <a:spcBef>
                <a:spcPts val="0"/>
              </a:spcBef>
              <a:spcAft>
                <a:spcPts val="0"/>
              </a:spcAft>
              <a:defRPr/>
            </a:pPr>
            <a:endParaRPr lang="es-CO" sz="2000" b="1" dirty="0" smtClean="0">
              <a:solidFill>
                <a:srgbClr val="002960"/>
              </a:solidFill>
              <a:latin typeface="Calibri"/>
              <a:cs typeface="+mn-cs"/>
            </a:endParaRPr>
          </a:p>
          <a:p>
            <a:pPr marL="0" lvl="1" defTabSz="914012" fontAlgn="auto">
              <a:lnSpc>
                <a:spcPct val="150000"/>
              </a:lnSpc>
              <a:spcBef>
                <a:spcPts val="600"/>
              </a:spcBef>
              <a:spcAft>
                <a:spcPts val="600"/>
              </a:spcAft>
              <a:buClr>
                <a:srgbClr val="FF0000"/>
              </a:buClr>
              <a:defRPr/>
            </a:pPr>
            <a:r>
              <a:rPr lang="es-CO" sz="2000" b="1" dirty="0" smtClean="0">
                <a:solidFill>
                  <a:srgbClr val="002960"/>
                </a:solidFill>
                <a:latin typeface="Calibri"/>
                <a:cs typeface="+mn-cs"/>
              </a:rPr>
              <a:t>a. Reducción de Costos de Transacciones para las PYMES</a:t>
            </a:r>
          </a:p>
          <a:p>
            <a:pPr marL="742694" lvl="2" indent="-285690" defTabSz="914012" fontAlgn="auto">
              <a:lnSpc>
                <a:spcPct val="150000"/>
              </a:lnSpc>
              <a:spcBef>
                <a:spcPts val="0"/>
              </a:spcBef>
              <a:spcAft>
                <a:spcPts val="0"/>
              </a:spcAft>
              <a:buClr>
                <a:srgbClr val="FF0000"/>
              </a:buClr>
              <a:buFont typeface="Wingdings" pitchFamily="2" charset="2"/>
              <a:buChar char="ü"/>
              <a:defRPr/>
            </a:pPr>
            <a:r>
              <a:rPr lang="es-CO" sz="2000" dirty="0" smtClean="0">
                <a:solidFill>
                  <a:srgbClr val="002960"/>
                </a:solidFill>
                <a:latin typeface="Calibri"/>
                <a:cs typeface="+mn-cs"/>
              </a:rPr>
              <a:t>Facilitación Movilidad (Tarjeta de Viajeros de Negocios).</a:t>
            </a:r>
          </a:p>
          <a:p>
            <a:pPr marL="742694" lvl="2" indent="-285690" defTabSz="914012" fontAlgn="auto">
              <a:lnSpc>
                <a:spcPct val="150000"/>
              </a:lnSpc>
              <a:spcBef>
                <a:spcPts val="0"/>
              </a:spcBef>
              <a:spcAft>
                <a:spcPts val="0"/>
              </a:spcAft>
              <a:buClr>
                <a:srgbClr val="FF0000"/>
              </a:buClr>
              <a:buFont typeface="Wingdings" pitchFamily="2" charset="2"/>
              <a:buChar char="ü"/>
              <a:defRPr/>
            </a:pPr>
            <a:r>
              <a:rPr lang="es-CO" sz="2000" dirty="0" smtClean="0">
                <a:solidFill>
                  <a:srgbClr val="002960"/>
                </a:solidFill>
                <a:latin typeface="Calibri"/>
                <a:cs typeface="+mn-cs"/>
              </a:rPr>
              <a:t>Facilitación de trámites aduaneros y procedimientos administrativos.</a:t>
            </a:r>
          </a:p>
          <a:p>
            <a:pPr marL="742694" lvl="2" indent="-285690" defTabSz="914012" fontAlgn="auto">
              <a:lnSpc>
                <a:spcPct val="150000"/>
              </a:lnSpc>
              <a:spcBef>
                <a:spcPts val="0"/>
              </a:spcBef>
              <a:spcAft>
                <a:spcPts val="0"/>
              </a:spcAft>
              <a:buClr>
                <a:srgbClr val="FF0000"/>
              </a:buClr>
              <a:buFont typeface="Wingdings" pitchFamily="2" charset="2"/>
              <a:buChar char="ü"/>
              <a:defRPr/>
            </a:pPr>
            <a:r>
              <a:rPr lang="es-CO" sz="2000" dirty="0" smtClean="0">
                <a:solidFill>
                  <a:srgbClr val="002960"/>
                </a:solidFill>
                <a:latin typeface="Calibri"/>
                <a:cs typeface="+mn-cs"/>
              </a:rPr>
              <a:t>Armonización estándares y conformidad con estándares internacionales.</a:t>
            </a:r>
          </a:p>
          <a:p>
            <a:pPr marL="742694" lvl="2" indent="-285690" defTabSz="914012" fontAlgn="auto">
              <a:lnSpc>
                <a:spcPct val="150000"/>
              </a:lnSpc>
              <a:spcBef>
                <a:spcPts val="0"/>
              </a:spcBef>
              <a:spcAft>
                <a:spcPts val="0"/>
              </a:spcAft>
              <a:buClr>
                <a:srgbClr val="FF0000"/>
              </a:buClr>
              <a:buFont typeface="Wingdings" pitchFamily="2" charset="2"/>
              <a:buChar char="ü"/>
              <a:defRPr/>
            </a:pPr>
            <a:r>
              <a:rPr lang="es-CO" sz="2000" dirty="0" smtClean="0">
                <a:solidFill>
                  <a:srgbClr val="002960"/>
                </a:solidFill>
                <a:latin typeface="Calibri"/>
                <a:cs typeface="+mn-cs"/>
              </a:rPr>
              <a:t>E-Commerce. (Transacciones comerciales electrónicas). </a:t>
            </a:r>
          </a:p>
          <a:p>
            <a:pPr marL="0" lvl="2" defTabSz="914012" fontAlgn="auto">
              <a:lnSpc>
                <a:spcPct val="150000"/>
              </a:lnSpc>
              <a:spcBef>
                <a:spcPts val="0"/>
              </a:spcBef>
              <a:spcAft>
                <a:spcPts val="0"/>
              </a:spcAft>
              <a:buClr>
                <a:srgbClr val="FF0000"/>
              </a:buClr>
              <a:defRPr/>
            </a:pPr>
            <a:r>
              <a:rPr lang="es-CO" sz="2000" b="1" dirty="0" smtClean="0">
                <a:solidFill>
                  <a:srgbClr val="002960"/>
                </a:solidFill>
                <a:latin typeface="Calibri"/>
                <a:cs typeface="+mn-cs"/>
              </a:rPr>
              <a:t>b. Aprovechamiento de los proyectos de cooperación.</a:t>
            </a:r>
          </a:p>
          <a:p>
            <a:pPr marL="0" lvl="2" defTabSz="914012" fontAlgn="auto">
              <a:lnSpc>
                <a:spcPct val="150000"/>
              </a:lnSpc>
              <a:spcBef>
                <a:spcPts val="0"/>
              </a:spcBef>
              <a:spcAft>
                <a:spcPts val="0"/>
              </a:spcAft>
              <a:buClr>
                <a:srgbClr val="FF0000"/>
              </a:buClr>
              <a:defRPr/>
            </a:pPr>
            <a:r>
              <a:rPr lang="es-CO" sz="2000" b="1" dirty="0" smtClean="0">
                <a:solidFill>
                  <a:srgbClr val="002960"/>
                </a:solidFill>
                <a:latin typeface="Calibri"/>
                <a:cs typeface="+mn-cs"/>
              </a:rPr>
              <a:t>c. Creación de redes y contactos para expansión de negocios e inversione</a:t>
            </a:r>
            <a:r>
              <a:rPr lang="es-CO" sz="2000" b="1" dirty="0" smtClean="0">
                <a:solidFill>
                  <a:srgbClr val="4F81BD">
                    <a:lumMod val="25000"/>
                  </a:srgbClr>
                </a:solidFill>
                <a:latin typeface="Calibri"/>
                <a:cs typeface="+mn-cs"/>
              </a:rPr>
              <a:t>s.</a:t>
            </a:r>
            <a:endParaRPr lang="es-CO" sz="2000" dirty="0">
              <a:solidFill>
                <a:prstClr val="black"/>
              </a:solidFill>
              <a:latin typeface="Calibri"/>
              <a:cs typeface="+mn-cs"/>
            </a:endParaRPr>
          </a:p>
        </p:txBody>
      </p:sp>
      <p:sp>
        <p:nvSpPr>
          <p:cNvPr id="6" name="16 CuadroTexto"/>
          <p:cNvSpPr txBox="1"/>
          <p:nvPr/>
        </p:nvSpPr>
        <p:spPr>
          <a:xfrm>
            <a:off x="683568" y="251514"/>
            <a:ext cx="7286676" cy="399934"/>
          </a:xfrm>
          <a:prstGeom prst="rect">
            <a:avLst/>
          </a:prstGeom>
          <a:solidFill>
            <a:srgbClr val="C7E0FB">
              <a:lumMod val="90000"/>
            </a:srgbClr>
          </a:solidFill>
        </p:spPr>
        <p:txBody>
          <a:bodyPr wrap="square" lIns="91266" tIns="45633" rIns="91266" bIns="45633" rtlCol="0">
            <a:spAutoFit/>
          </a:bodyPr>
          <a:lstStyle/>
          <a:p>
            <a:pPr algn="ctr" fontAlgn="auto">
              <a:spcBef>
                <a:spcPts val="0"/>
              </a:spcBef>
              <a:spcAft>
                <a:spcPts val="0"/>
              </a:spcAft>
              <a:defRPr/>
            </a:pPr>
            <a:r>
              <a:rPr lang="es-ES" sz="2000" b="1" kern="0" dirty="0" smtClean="0">
                <a:solidFill>
                  <a:srgbClr val="002960"/>
                </a:solidFill>
                <a:latin typeface="Calibri"/>
                <a:cs typeface="+mn-cs"/>
              </a:rPr>
              <a:t>2. ¿Para qué le sirve APEC a Colombia?</a:t>
            </a:r>
            <a:endParaRPr lang="es-ES" sz="2000" b="1" kern="0" dirty="0">
              <a:solidFill>
                <a:srgbClr val="002960"/>
              </a:solidFill>
              <a:latin typeface="Calibri"/>
              <a:cs typeface="+mn-cs"/>
            </a:endParaRPr>
          </a:p>
        </p:txBody>
      </p:sp>
      <p:pic>
        <p:nvPicPr>
          <p:cNvPr id="7" name="18 Imagen" descr="apec.gif"/>
          <p:cNvPicPr>
            <a:picLocks noChangeAspect="1"/>
          </p:cNvPicPr>
          <p:nvPr/>
        </p:nvPicPr>
        <p:blipFill>
          <a:blip r:embed="rId4" cstate="print"/>
          <a:stretch>
            <a:fillRect/>
          </a:stretch>
        </p:blipFill>
        <p:spPr>
          <a:xfrm>
            <a:off x="6703560" y="836712"/>
            <a:ext cx="1396832" cy="714380"/>
          </a:xfrm>
          <a:prstGeom prst="rect">
            <a:avLst/>
          </a:prstGeom>
        </p:spPr>
      </p:pic>
    </p:spTree>
    <p:extLst>
      <p:ext uri="{BB962C8B-B14F-4D97-AF65-F5344CB8AC3E}">
        <p14:creationId xmlns:p14="http://schemas.microsoft.com/office/powerpoint/2010/main" xmlns="" val="25680536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327"/>
          <p:cNvPicPr>
            <a:picLocks noChangeAspect="1" noChangeArrowheads="1"/>
          </p:cNvPicPr>
          <p:nvPr/>
        </p:nvPicPr>
        <p:blipFill>
          <a:blip r:embed="rId3" cstate="print"/>
          <a:srcRect/>
          <a:stretch>
            <a:fillRect/>
          </a:stretch>
        </p:blipFill>
        <p:spPr bwMode="auto">
          <a:xfrm>
            <a:off x="8345436" y="17"/>
            <a:ext cx="798581" cy="910429"/>
          </a:xfrm>
          <a:prstGeom prst="rect">
            <a:avLst/>
          </a:prstGeom>
          <a:noFill/>
          <a:ln w="9525">
            <a:noFill/>
            <a:miter lim="800000"/>
            <a:headEnd/>
            <a:tailEnd/>
          </a:ln>
        </p:spPr>
      </p:pic>
      <p:sp>
        <p:nvSpPr>
          <p:cNvPr id="8" name="7 Marcador de número de diapositiva"/>
          <p:cNvSpPr>
            <a:spLocks noGrp="1"/>
          </p:cNvSpPr>
          <p:nvPr>
            <p:ph type="sldNum" sz="quarter" idx="10"/>
          </p:nvPr>
        </p:nvSpPr>
        <p:spPr/>
        <p:txBody>
          <a:bodyPr/>
          <a:lstStyle/>
          <a:p>
            <a:pPr>
              <a:defRPr/>
            </a:pPr>
            <a:fld id="{F4058BF3-13A0-4AEF-9116-D1A6F0F542D6}" type="slidenum">
              <a:rPr lang="es-ES_tradnl" smtClean="0">
                <a:solidFill>
                  <a:prstClr val="black">
                    <a:tint val="75000"/>
                  </a:prstClr>
                </a:solidFill>
              </a:rPr>
              <a:pPr>
                <a:defRPr/>
              </a:pPr>
              <a:t>71</a:t>
            </a:fld>
            <a:r>
              <a:rPr lang="es-ES_tradnl" dirty="0" smtClean="0">
                <a:solidFill>
                  <a:prstClr val="black">
                    <a:tint val="75000"/>
                  </a:prstClr>
                </a:solidFill>
              </a:rPr>
              <a:t> </a:t>
            </a:r>
            <a:endParaRPr lang="es-ES_tradnl" dirty="0">
              <a:solidFill>
                <a:prstClr val="black">
                  <a:tint val="75000"/>
                </a:prstClr>
              </a:solidFill>
            </a:endParaRPr>
          </a:p>
        </p:txBody>
      </p:sp>
      <p:sp>
        <p:nvSpPr>
          <p:cNvPr id="12" name="11 CuadroTexto"/>
          <p:cNvSpPr txBox="1"/>
          <p:nvPr/>
        </p:nvSpPr>
        <p:spPr>
          <a:xfrm>
            <a:off x="683568" y="1052736"/>
            <a:ext cx="8175282" cy="5221924"/>
          </a:xfrm>
          <a:prstGeom prst="rect">
            <a:avLst/>
          </a:prstGeom>
          <a:noFill/>
          <a:ln>
            <a:noFill/>
          </a:ln>
          <a:effectLst>
            <a:innerShdw blurRad="114300">
              <a:srgbClr val="00B050"/>
            </a:innerShdw>
          </a:effectLst>
        </p:spPr>
        <p:txBody>
          <a:bodyPr wrap="square" lIns="91420" tIns="45711" rIns="91420" bIns="45711">
            <a:spAutoFit/>
          </a:bodyPr>
          <a:lstStyle/>
          <a:p>
            <a:pPr defTabSz="914012" fontAlgn="auto">
              <a:lnSpc>
                <a:spcPct val="150000"/>
              </a:lnSpc>
              <a:spcBef>
                <a:spcPts val="0"/>
              </a:spcBef>
              <a:spcAft>
                <a:spcPts val="0"/>
              </a:spcAft>
              <a:defRPr/>
            </a:pPr>
            <a:r>
              <a:rPr lang="es-CO" sz="2000" b="1" u="sng" dirty="0" smtClean="0">
                <a:solidFill>
                  <a:srgbClr val="002960"/>
                </a:solidFill>
                <a:latin typeface="Calibri"/>
                <a:cs typeface="+mn-cs"/>
              </a:rPr>
              <a:t>Para empresarios, APEC representa</a:t>
            </a:r>
          </a:p>
          <a:p>
            <a:pPr defTabSz="914012" fontAlgn="auto">
              <a:lnSpc>
                <a:spcPct val="150000"/>
              </a:lnSpc>
              <a:spcBef>
                <a:spcPts val="0"/>
              </a:spcBef>
              <a:spcAft>
                <a:spcPts val="0"/>
              </a:spcAft>
              <a:defRPr/>
            </a:pPr>
            <a:endParaRPr lang="es-CO" sz="2000" b="1" dirty="0">
              <a:solidFill>
                <a:srgbClr val="002960"/>
              </a:solidFill>
              <a:latin typeface="Calibri"/>
              <a:cs typeface="+mn-cs"/>
            </a:endParaRPr>
          </a:p>
          <a:p>
            <a:pPr defTabSz="914012" fontAlgn="auto">
              <a:lnSpc>
                <a:spcPct val="150000"/>
              </a:lnSpc>
              <a:spcBef>
                <a:spcPts val="0"/>
              </a:spcBef>
              <a:spcAft>
                <a:spcPts val="0"/>
              </a:spcAft>
              <a:defRPr/>
            </a:pPr>
            <a:r>
              <a:rPr lang="es-CO" sz="2000" b="1" dirty="0" smtClean="0">
                <a:solidFill>
                  <a:srgbClr val="002960"/>
                </a:solidFill>
                <a:latin typeface="Calibri"/>
                <a:cs typeface="+mn-cs"/>
              </a:rPr>
              <a:t>d. Hacer parte del Consejo Consultivo Empresarial de APEC (ABAC)</a:t>
            </a:r>
          </a:p>
          <a:p>
            <a:pPr defTabSz="914012" fontAlgn="auto">
              <a:lnSpc>
                <a:spcPct val="150000"/>
              </a:lnSpc>
              <a:spcBef>
                <a:spcPts val="0"/>
              </a:spcBef>
              <a:spcAft>
                <a:spcPts val="0"/>
              </a:spcAft>
              <a:defRPr/>
            </a:pPr>
            <a:endParaRPr lang="es-CO" sz="2000" b="1" dirty="0" smtClean="0">
              <a:solidFill>
                <a:srgbClr val="002960"/>
              </a:solidFill>
              <a:latin typeface="Calibri"/>
              <a:cs typeface="+mn-cs"/>
            </a:endParaRPr>
          </a:p>
          <a:p>
            <a:pPr marL="342900" indent="-342900" defTabSz="914012" fontAlgn="auto">
              <a:lnSpc>
                <a:spcPct val="150000"/>
              </a:lnSpc>
              <a:spcBef>
                <a:spcPts val="600"/>
              </a:spcBef>
              <a:spcAft>
                <a:spcPts val="600"/>
              </a:spcAft>
              <a:buClr>
                <a:srgbClr val="FF0000"/>
              </a:buClr>
              <a:buBlip>
                <a:blip r:embed="rId4"/>
              </a:buBlip>
              <a:defRPr/>
            </a:pPr>
            <a:r>
              <a:rPr lang="es-CO" sz="2000" b="1" dirty="0" smtClean="0">
                <a:solidFill>
                  <a:srgbClr val="002960"/>
                </a:solidFill>
                <a:latin typeface="Calibri"/>
                <a:cs typeface="+mn-cs"/>
              </a:rPr>
              <a:t>Recomienda a los Líderes Económicos acciones para mejorar clima de negocios e inversiones</a:t>
            </a:r>
            <a:r>
              <a:rPr lang="es-CO" sz="2000" dirty="0" smtClean="0">
                <a:solidFill>
                  <a:srgbClr val="002960"/>
                </a:solidFill>
                <a:latin typeface="Calibri"/>
                <a:cs typeface="+mn-cs"/>
              </a:rPr>
              <a:t>.</a:t>
            </a:r>
          </a:p>
          <a:p>
            <a:pPr marL="342900" indent="-342900" defTabSz="914012" fontAlgn="auto">
              <a:lnSpc>
                <a:spcPct val="150000"/>
              </a:lnSpc>
              <a:spcBef>
                <a:spcPts val="600"/>
              </a:spcBef>
              <a:spcAft>
                <a:spcPts val="600"/>
              </a:spcAft>
              <a:buClr>
                <a:srgbClr val="FF0000"/>
              </a:buClr>
              <a:buBlip>
                <a:blip r:embed="rId4"/>
              </a:buBlip>
              <a:defRPr/>
            </a:pPr>
            <a:r>
              <a:rPr lang="es-CO" sz="2000" b="1" dirty="0" smtClean="0">
                <a:solidFill>
                  <a:srgbClr val="002960"/>
                </a:solidFill>
                <a:latin typeface="Calibri"/>
                <a:cs typeface="+mn-cs"/>
              </a:rPr>
              <a:t>Realiza anualmente el “CEO Summit” de APEC:</a:t>
            </a:r>
          </a:p>
          <a:p>
            <a:pPr marL="799908" lvl="1" indent="-342900" defTabSz="914012" fontAlgn="auto">
              <a:lnSpc>
                <a:spcPct val="150000"/>
              </a:lnSpc>
              <a:spcBef>
                <a:spcPts val="600"/>
              </a:spcBef>
              <a:spcAft>
                <a:spcPts val="600"/>
              </a:spcAft>
              <a:buClr>
                <a:srgbClr val="FF0000"/>
              </a:buClr>
              <a:buBlip>
                <a:blip r:embed="rId5"/>
              </a:buBlip>
              <a:defRPr/>
            </a:pPr>
            <a:r>
              <a:rPr lang="es-CO" sz="2000" dirty="0" smtClean="0">
                <a:solidFill>
                  <a:srgbClr val="002960"/>
                </a:solidFill>
                <a:latin typeface="Calibri"/>
                <a:cs typeface="+mn-cs"/>
              </a:rPr>
              <a:t>Debate de temas de la agenda global.</a:t>
            </a:r>
          </a:p>
          <a:p>
            <a:pPr marL="799908" lvl="1" indent="-342900" defTabSz="914012" fontAlgn="auto">
              <a:lnSpc>
                <a:spcPct val="150000"/>
              </a:lnSpc>
              <a:spcBef>
                <a:spcPts val="600"/>
              </a:spcBef>
              <a:spcAft>
                <a:spcPts val="600"/>
              </a:spcAft>
              <a:buClr>
                <a:srgbClr val="FF0000"/>
              </a:buClr>
              <a:buBlip>
                <a:blip r:embed="rId5"/>
              </a:buBlip>
              <a:defRPr/>
            </a:pPr>
            <a:r>
              <a:rPr lang="es-CO" sz="2000" dirty="0" smtClean="0">
                <a:solidFill>
                  <a:srgbClr val="002960"/>
                </a:solidFill>
                <a:latin typeface="Calibri"/>
                <a:cs typeface="+mn-cs"/>
              </a:rPr>
              <a:t>Creación de contactos y redes de negocios entre los empresarios de la región de APEC (Networking)</a:t>
            </a:r>
            <a:endParaRPr lang="es-CO" sz="2000" b="1" dirty="0" smtClean="0">
              <a:solidFill>
                <a:srgbClr val="002960"/>
              </a:solidFill>
              <a:latin typeface="Calibri"/>
              <a:cs typeface="+mn-cs"/>
            </a:endParaRPr>
          </a:p>
        </p:txBody>
      </p:sp>
      <p:sp>
        <p:nvSpPr>
          <p:cNvPr id="6" name="16 CuadroTexto"/>
          <p:cNvSpPr txBox="1"/>
          <p:nvPr/>
        </p:nvSpPr>
        <p:spPr>
          <a:xfrm>
            <a:off x="683568" y="251514"/>
            <a:ext cx="7286676" cy="399934"/>
          </a:xfrm>
          <a:prstGeom prst="rect">
            <a:avLst/>
          </a:prstGeom>
          <a:solidFill>
            <a:srgbClr val="C7E0FB">
              <a:lumMod val="90000"/>
            </a:srgbClr>
          </a:solidFill>
        </p:spPr>
        <p:txBody>
          <a:bodyPr wrap="square" lIns="91266" tIns="45633" rIns="91266" bIns="45633" rtlCol="0">
            <a:spAutoFit/>
          </a:bodyPr>
          <a:lstStyle/>
          <a:p>
            <a:pPr algn="ctr" fontAlgn="auto">
              <a:spcBef>
                <a:spcPts val="0"/>
              </a:spcBef>
              <a:spcAft>
                <a:spcPts val="0"/>
              </a:spcAft>
              <a:defRPr/>
            </a:pPr>
            <a:r>
              <a:rPr lang="es-ES" sz="2000" b="1" kern="0" dirty="0" smtClean="0">
                <a:solidFill>
                  <a:srgbClr val="002960"/>
                </a:solidFill>
                <a:latin typeface="Calibri"/>
                <a:cs typeface="+mn-cs"/>
              </a:rPr>
              <a:t>2. ¿Para qué le sirve APEC a Colombia?</a:t>
            </a:r>
            <a:endParaRPr lang="es-ES" sz="2000" b="1" kern="0" dirty="0">
              <a:solidFill>
                <a:srgbClr val="002960"/>
              </a:solidFill>
              <a:latin typeface="Calibri"/>
              <a:cs typeface="+mn-cs"/>
            </a:endParaRPr>
          </a:p>
        </p:txBody>
      </p:sp>
      <p:pic>
        <p:nvPicPr>
          <p:cNvPr id="7" name="18 Imagen" descr="apec.gif"/>
          <p:cNvPicPr>
            <a:picLocks noChangeAspect="1"/>
          </p:cNvPicPr>
          <p:nvPr/>
        </p:nvPicPr>
        <p:blipFill>
          <a:blip r:embed="rId6" cstate="print"/>
          <a:stretch>
            <a:fillRect/>
          </a:stretch>
        </p:blipFill>
        <p:spPr>
          <a:xfrm>
            <a:off x="6703560" y="836712"/>
            <a:ext cx="1396832" cy="714380"/>
          </a:xfrm>
          <a:prstGeom prst="rect">
            <a:avLst/>
          </a:prstGeom>
        </p:spPr>
      </p:pic>
    </p:spTree>
    <p:extLst>
      <p:ext uri="{BB962C8B-B14F-4D97-AF65-F5344CB8AC3E}">
        <p14:creationId xmlns:p14="http://schemas.microsoft.com/office/powerpoint/2010/main" xmlns="" val="14511142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327"/>
          <p:cNvPicPr>
            <a:picLocks noChangeAspect="1" noChangeArrowheads="1"/>
          </p:cNvPicPr>
          <p:nvPr/>
        </p:nvPicPr>
        <p:blipFill>
          <a:blip r:embed="rId3" cstate="print"/>
          <a:srcRect/>
          <a:stretch>
            <a:fillRect/>
          </a:stretch>
        </p:blipFill>
        <p:spPr bwMode="auto">
          <a:xfrm>
            <a:off x="8345436" y="17"/>
            <a:ext cx="798581" cy="910429"/>
          </a:xfrm>
          <a:prstGeom prst="rect">
            <a:avLst/>
          </a:prstGeom>
          <a:noFill/>
          <a:ln w="9525">
            <a:noFill/>
            <a:miter lim="800000"/>
            <a:headEnd/>
            <a:tailEnd/>
          </a:ln>
        </p:spPr>
      </p:pic>
      <p:sp>
        <p:nvSpPr>
          <p:cNvPr id="8" name="7 Marcador de número de diapositiva"/>
          <p:cNvSpPr>
            <a:spLocks noGrp="1"/>
          </p:cNvSpPr>
          <p:nvPr>
            <p:ph type="sldNum" sz="quarter" idx="10"/>
          </p:nvPr>
        </p:nvSpPr>
        <p:spPr/>
        <p:txBody>
          <a:bodyPr/>
          <a:lstStyle/>
          <a:p>
            <a:pPr>
              <a:defRPr/>
            </a:pPr>
            <a:fld id="{F4058BF3-13A0-4AEF-9116-D1A6F0F542D6}" type="slidenum">
              <a:rPr lang="es-ES_tradnl" smtClean="0">
                <a:solidFill>
                  <a:prstClr val="black">
                    <a:tint val="75000"/>
                  </a:prstClr>
                </a:solidFill>
              </a:rPr>
              <a:pPr>
                <a:defRPr/>
              </a:pPr>
              <a:t>72</a:t>
            </a:fld>
            <a:r>
              <a:rPr lang="es-ES_tradnl" dirty="0" smtClean="0">
                <a:solidFill>
                  <a:prstClr val="black">
                    <a:tint val="75000"/>
                  </a:prstClr>
                </a:solidFill>
              </a:rPr>
              <a:t> </a:t>
            </a:r>
            <a:endParaRPr lang="es-ES_tradnl" dirty="0">
              <a:solidFill>
                <a:prstClr val="black">
                  <a:tint val="75000"/>
                </a:prstClr>
              </a:solidFill>
            </a:endParaRPr>
          </a:p>
        </p:txBody>
      </p:sp>
      <p:sp>
        <p:nvSpPr>
          <p:cNvPr id="9" name="8 CuadroTexto"/>
          <p:cNvSpPr txBox="1"/>
          <p:nvPr/>
        </p:nvSpPr>
        <p:spPr>
          <a:xfrm>
            <a:off x="395536" y="836712"/>
            <a:ext cx="8352928" cy="5701543"/>
          </a:xfrm>
          <a:prstGeom prst="rect">
            <a:avLst/>
          </a:prstGeom>
          <a:noFill/>
          <a:ln>
            <a:noFill/>
          </a:ln>
          <a:effectLst>
            <a:innerShdw blurRad="114300">
              <a:srgbClr val="00B050"/>
            </a:innerShdw>
          </a:effectLst>
        </p:spPr>
        <p:txBody>
          <a:bodyPr wrap="square" lIns="91420" tIns="45711" rIns="91420" bIns="45711">
            <a:spAutoFit/>
          </a:bodyPr>
          <a:lstStyle/>
          <a:p>
            <a:pPr defTabSz="914012" fontAlgn="auto">
              <a:lnSpc>
                <a:spcPct val="150000"/>
              </a:lnSpc>
              <a:spcBef>
                <a:spcPts val="0"/>
              </a:spcBef>
              <a:spcAft>
                <a:spcPts val="0"/>
              </a:spcAft>
              <a:defRPr/>
            </a:pPr>
            <a:r>
              <a:rPr lang="es-CO" sz="2000" b="1" u="sng" dirty="0" smtClean="0">
                <a:solidFill>
                  <a:srgbClr val="002960"/>
                </a:solidFill>
                <a:latin typeface="Calibri"/>
                <a:cs typeface="+mn-cs"/>
              </a:rPr>
              <a:t>Para el Gobierno, APEC representa:</a:t>
            </a:r>
          </a:p>
          <a:p>
            <a:pPr defTabSz="914012" fontAlgn="auto">
              <a:lnSpc>
                <a:spcPct val="150000"/>
              </a:lnSpc>
              <a:spcBef>
                <a:spcPts val="0"/>
              </a:spcBef>
              <a:spcAft>
                <a:spcPts val="0"/>
              </a:spcAft>
              <a:defRPr/>
            </a:pPr>
            <a:endParaRPr lang="es-CO" sz="2000" b="1" u="sng" dirty="0" smtClean="0">
              <a:solidFill>
                <a:srgbClr val="002960"/>
              </a:solidFill>
              <a:latin typeface="Calibri"/>
              <a:cs typeface="+mn-cs"/>
            </a:endParaRPr>
          </a:p>
          <a:p>
            <a:pPr indent="-285690" defTabSz="914012" fontAlgn="auto">
              <a:lnSpc>
                <a:spcPct val="150000"/>
              </a:lnSpc>
              <a:spcBef>
                <a:spcPts val="0"/>
              </a:spcBef>
              <a:spcAft>
                <a:spcPts val="0"/>
              </a:spcAft>
              <a:buClr>
                <a:srgbClr val="FF0000"/>
              </a:buClr>
              <a:buFont typeface="Wingdings" pitchFamily="2" charset="2"/>
              <a:buChar char="ü"/>
              <a:defRPr/>
            </a:pPr>
            <a:r>
              <a:rPr lang="es-CO" sz="1800" b="1" dirty="0" smtClean="0">
                <a:solidFill>
                  <a:srgbClr val="002960"/>
                </a:solidFill>
                <a:latin typeface="Calibri"/>
                <a:cs typeface="+mn-cs"/>
              </a:rPr>
              <a:t>Intercambiar cooperación técnica y económica por lo menos en un centenar de proyectos cada año, enfocados en:</a:t>
            </a:r>
          </a:p>
          <a:p>
            <a:pPr defTabSz="914012" fontAlgn="auto">
              <a:spcBef>
                <a:spcPts val="0"/>
              </a:spcBef>
              <a:spcAft>
                <a:spcPts val="0"/>
              </a:spcAft>
              <a:defRPr/>
            </a:pPr>
            <a:endParaRPr lang="es-CO" sz="1800" dirty="0" smtClean="0">
              <a:solidFill>
                <a:srgbClr val="002960"/>
              </a:solidFill>
              <a:latin typeface="Calibri"/>
              <a:cs typeface="+mn-cs"/>
            </a:endParaRPr>
          </a:p>
          <a:p>
            <a:pPr marL="742754" lvl="2" indent="-285750" defTabSz="914012" fontAlgn="auto">
              <a:spcBef>
                <a:spcPts val="0"/>
              </a:spcBef>
              <a:spcAft>
                <a:spcPts val="0"/>
              </a:spcAft>
              <a:buClr>
                <a:srgbClr val="FF0000"/>
              </a:buClr>
              <a:buBlip>
                <a:blip r:embed="rId4"/>
              </a:buBlip>
              <a:defRPr/>
            </a:pPr>
            <a:r>
              <a:rPr lang="es-CO" sz="1800" dirty="0" smtClean="0">
                <a:solidFill>
                  <a:srgbClr val="002960"/>
                </a:solidFill>
                <a:latin typeface="Calibri"/>
                <a:cs typeface="+mn-cs"/>
              </a:rPr>
              <a:t>Crecimiento inclusivo (dimensión social de la globalización).</a:t>
            </a:r>
          </a:p>
          <a:p>
            <a:pPr marL="742754" lvl="2" indent="-285750" defTabSz="914012" fontAlgn="auto">
              <a:spcBef>
                <a:spcPts val="0"/>
              </a:spcBef>
              <a:spcAft>
                <a:spcPts val="0"/>
              </a:spcAft>
              <a:buClr>
                <a:srgbClr val="FF0000"/>
              </a:buClr>
              <a:buBlip>
                <a:blip r:embed="rId4"/>
              </a:buBlip>
              <a:defRPr/>
            </a:pPr>
            <a:endParaRPr lang="es-CO" sz="1800" dirty="0" smtClean="0">
              <a:solidFill>
                <a:srgbClr val="002960"/>
              </a:solidFill>
              <a:latin typeface="Calibri"/>
              <a:cs typeface="+mn-cs"/>
            </a:endParaRPr>
          </a:p>
          <a:p>
            <a:pPr marL="742754" lvl="2" indent="-285750" defTabSz="914012" fontAlgn="auto">
              <a:spcBef>
                <a:spcPts val="0"/>
              </a:spcBef>
              <a:spcAft>
                <a:spcPts val="0"/>
              </a:spcAft>
              <a:buClr>
                <a:srgbClr val="FF0000"/>
              </a:buClr>
              <a:buBlip>
                <a:blip r:embed="rId4"/>
              </a:buBlip>
              <a:defRPr/>
            </a:pPr>
            <a:r>
              <a:rPr lang="es-CO" sz="1800" dirty="0" smtClean="0">
                <a:solidFill>
                  <a:srgbClr val="002960"/>
                </a:solidFill>
                <a:latin typeface="Calibri"/>
                <a:cs typeface="+mn-cs"/>
              </a:rPr>
              <a:t>Mejoramiento de la calidad de vida a través del desarrollo sostenible.</a:t>
            </a:r>
          </a:p>
          <a:p>
            <a:pPr marL="742754" lvl="2" indent="-285750" defTabSz="914012" fontAlgn="auto">
              <a:spcBef>
                <a:spcPts val="0"/>
              </a:spcBef>
              <a:spcAft>
                <a:spcPts val="0"/>
              </a:spcAft>
              <a:buClr>
                <a:srgbClr val="FF0000"/>
              </a:buClr>
              <a:buBlip>
                <a:blip r:embed="rId4"/>
              </a:buBlip>
              <a:defRPr/>
            </a:pPr>
            <a:endParaRPr lang="es-CO" sz="1800" dirty="0" smtClean="0">
              <a:solidFill>
                <a:srgbClr val="002960"/>
              </a:solidFill>
              <a:latin typeface="Calibri"/>
              <a:cs typeface="+mn-cs"/>
            </a:endParaRPr>
          </a:p>
          <a:p>
            <a:pPr marL="742754" lvl="2" indent="-285750" defTabSz="914012" fontAlgn="auto">
              <a:spcBef>
                <a:spcPts val="0"/>
              </a:spcBef>
              <a:spcAft>
                <a:spcPts val="0"/>
              </a:spcAft>
              <a:buClr>
                <a:srgbClr val="FF0000"/>
              </a:buClr>
              <a:buBlip>
                <a:blip r:embed="rId4"/>
              </a:buBlip>
              <a:defRPr/>
            </a:pPr>
            <a:r>
              <a:rPr lang="es-CO" sz="1800" dirty="0" smtClean="0">
                <a:solidFill>
                  <a:srgbClr val="002960"/>
                </a:solidFill>
                <a:latin typeface="Calibri"/>
                <a:cs typeface="+mn-cs"/>
              </a:rPr>
              <a:t>Reforma institucional.</a:t>
            </a:r>
          </a:p>
          <a:p>
            <a:pPr marL="742754" lvl="2" indent="-285750" defTabSz="914012" fontAlgn="auto">
              <a:spcBef>
                <a:spcPts val="0"/>
              </a:spcBef>
              <a:spcAft>
                <a:spcPts val="0"/>
              </a:spcAft>
              <a:buClr>
                <a:srgbClr val="FF0000"/>
              </a:buClr>
              <a:buBlip>
                <a:blip r:embed="rId4"/>
              </a:buBlip>
              <a:defRPr/>
            </a:pPr>
            <a:endParaRPr lang="es-CO" sz="1800" dirty="0" smtClean="0">
              <a:solidFill>
                <a:srgbClr val="002960"/>
              </a:solidFill>
              <a:latin typeface="Calibri"/>
              <a:cs typeface="+mn-cs"/>
            </a:endParaRPr>
          </a:p>
          <a:p>
            <a:pPr marL="742754" lvl="2" indent="-285750" defTabSz="914012" fontAlgn="auto">
              <a:spcBef>
                <a:spcPts val="0"/>
              </a:spcBef>
              <a:spcAft>
                <a:spcPts val="0"/>
              </a:spcAft>
              <a:buClr>
                <a:srgbClr val="FF0000"/>
              </a:buClr>
              <a:buBlip>
                <a:blip r:embed="rId4"/>
              </a:buBlip>
              <a:defRPr/>
            </a:pPr>
            <a:r>
              <a:rPr lang="es-CO" sz="1800" dirty="0" smtClean="0">
                <a:solidFill>
                  <a:srgbClr val="002960"/>
                </a:solidFill>
                <a:latin typeface="Calibri"/>
                <a:cs typeface="+mn-cs"/>
              </a:rPr>
              <a:t>Seguridad humana.</a:t>
            </a:r>
          </a:p>
          <a:p>
            <a:pPr marL="742754" lvl="2" indent="-285750" defTabSz="914012" fontAlgn="auto">
              <a:spcBef>
                <a:spcPts val="0"/>
              </a:spcBef>
              <a:spcAft>
                <a:spcPts val="0"/>
              </a:spcAft>
              <a:buClr>
                <a:srgbClr val="FF0000"/>
              </a:buClr>
              <a:buBlip>
                <a:blip r:embed="rId4"/>
              </a:buBlip>
              <a:defRPr/>
            </a:pPr>
            <a:endParaRPr lang="es-CO" sz="1800" dirty="0" smtClean="0">
              <a:solidFill>
                <a:srgbClr val="002960"/>
              </a:solidFill>
              <a:latin typeface="Calibri"/>
              <a:cs typeface="+mn-cs"/>
            </a:endParaRPr>
          </a:p>
          <a:p>
            <a:pPr marL="742754" lvl="2" indent="-285750" defTabSz="914012" fontAlgn="auto">
              <a:spcBef>
                <a:spcPts val="0"/>
              </a:spcBef>
              <a:spcAft>
                <a:spcPts val="0"/>
              </a:spcAft>
              <a:buClr>
                <a:srgbClr val="FF0000"/>
              </a:buClr>
              <a:buBlip>
                <a:blip r:embed="rId4"/>
              </a:buBlip>
              <a:defRPr/>
            </a:pPr>
            <a:r>
              <a:rPr lang="es-CO" sz="1800" dirty="0" smtClean="0">
                <a:solidFill>
                  <a:srgbClr val="002960"/>
                </a:solidFill>
                <a:latin typeface="Calibri"/>
                <a:cs typeface="+mn-cs"/>
              </a:rPr>
              <a:t>Integración Económica Regional.</a:t>
            </a:r>
          </a:p>
          <a:p>
            <a:pPr marL="742694" lvl="2" indent="-285690" defTabSz="914012" fontAlgn="auto">
              <a:spcBef>
                <a:spcPts val="0"/>
              </a:spcBef>
              <a:spcAft>
                <a:spcPts val="0"/>
              </a:spcAft>
              <a:buClr>
                <a:srgbClr val="FF0000"/>
              </a:buClr>
              <a:defRPr/>
            </a:pPr>
            <a:endParaRPr lang="es-CO" sz="1800" dirty="0" smtClean="0">
              <a:solidFill>
                <a:srgbClr val="002960"/>
              </a:solidFill>
              <a:latin typeface="Calibri"/>
              <a:cs typeface="+mn-cs"/>
            </a:endParaRPr>
          </a:p>
          <a:p>
            <a:pPr marL="455613" lvl="1" indent="-455613" defTabSz="914012" fontAlgn="auto">
              <a:lnSpc>
                <a:spcPct val="150000"/>
              </a:lnSpc>
              <a:spcBef>
                <a:spcPts val="0"/>
              </a:spcBef>
              <a:spcAft>
                <a:spcPts val="0"/>
              </a:spcAft>
              <a:buClr>
                <a:srgbClr val="FF0000"/>
              </a:buClr>
              <a:buFont typeface="Wingdings" pitchFamily="2" charset="2"/>
              <a:buChar char="ü"/>
              <a:defRPr/>
            </a:pPr>
            <a:r>
              <a:rPr lang="es-CO" sz="1800" b="1" dirty="0" smtClean="0">
                <a:solidFill>
                  <a:srgbClr val="002960"/>
                </a:solidFill>
                <a:latin typeface="Calibri"/>
                <a:cs typeface="+mn-cs"/>
              </a:rPr>
              <a:t>Lograr  un networking con Líderes de las economías más representativas.</a:t>
            </a:r>
          </a:p>
          <a:p>
            <a:pPr marL="455613" lvl="1" indent="-455613" defTabSz="914012" fontAlgn="auto">
              <a:lnSpc>
                <a:spcPct val="150000"/>
              </a:lnSpc>
              <a:spcBef>
                <a:spcPts val="0"/>
              </a:spcBef>
              <a:spcAft>
                <a:spcPts val="0"/>
              </a:spcAft>
              <a:buClr>
                <a:srgbClr val="FF0000"/>
              </a:buClr>
              <a:buFont typeface="Wingdings" pitchFamily="2" charset="2"/>
              <a:buChar char="ü"/>
              <a:defRPr/>
            </a:pPr>
            <a:r>
              <a:rPr lang="es-CO" sz="1800" b="1" dirty="0" smtClean="0">
                <a:solidFill>
                  <a:srgbClr val="002960"/>
                </a:solidFill>
                <a:latin typeface="Calibri"/>
                <a:cs typeface="+mn-cs"/>
              </a:rPr>
              <a:t>Participar en la discusión de políticas mundiales en diversos temas. </a:t>
            </a:r>
            <a:endParaRPr lang="es-CO" sz="1800" dirty="0" smtClean="0">
              <a:solidFill>
                <a:srgbClr val="002960"/>
              </a:solidFill>
              <a:latin typeface="Calibri"/>
              <a:cs typeface="+mn-cs"/>
            </a:endParaRPr>
          </a:p>
        </p:txBody>
      </p:sp>
      <p:sp>
        <p:nvSpPr>
          <p:cNvPr id="6" name="16 CuadroTexto"/>
          <p:cNvSpPr txBox="1"/>
          <p:nvPr/>
        </p:nvSpPr>
        <p:spPr>
          <a:xfrm>
            <a:off x="683568" y="251514"/>
            <a:ext cx="7286676" cy="399934"/>
          </a:xfrm>
          <a:prstGeom prst="rect">
            <a:avLst/>
          </a:prstGeom>
          <a:solidFill>
            <a:srgbClr val="C7E0FB">
              <a:lumMod val="90000"/>
            </a:srgbClr>
          </a:solidFill>
        </p:spPr>
        <p:txBody>
          <a:bodyPr wrap="square" lIns="91266" tIns="45633" rIns="91266" bIns="45633" rtlCol="0">
            <a:spAutoFit/>
          </a:bodyPr>
          <a:lstStyle/>
          <a:p>
            <a:pPr algn="ctr" fontAlgn="auto">
              <a:spcBef>
                <a:spcPts val="0"/>
              </a:spcBef>
              <a:spcAft>
                <a:spcPts val="0"/>
              </a:spcAft>
              <a:defRPr/>
            </a:pPr>
            <a:r>
              <a:rPr lang="es-ES" sz="2000" b="1" kern="0" dirty="0" smtClean="0">
                <a:solidFill>
                  <a:srgbClr val="002960"/>
                </a:solidFill>
                <a:latin typeface="Calibri"/>
                <a:cs typeface="+mn-cs"/>
              </a:rPr>
              <a:t>2. ¿Para qué le sirve APEC a Colombia?</a:t>
            </a:r>
            <a:endParaRPr lang="es-ES" sz="2000" b="1" kern="0" dirty="0">
              <a:solidFill>
                <a:srgbClr val="002960"/>
              </a:solidFill>
              <a:latin typeface="Calibri"/>
              <a:cs typeface="+mn-cs"/>
            </a:endParaRPr>
          </a:p>
        </p:txBody>
      </p:sp>
      <p:pic>
        <p:nvPicPr>
          <p:cNvPr id="7" name="18 Imagen" descr="apec.gif"/>
          <p:cNvPicPr>
            <a:picLocks noChangeAspect="1"/>
          </p:cNvPicPr>
          <p:nvPr/>
        </p:nvPicPr>
        <p:blipFill>
          <a:blip r:embed="rId5" cstate="print"/>
          <a:stretch>
            <a:fillRect/>
          </a:stretch>
        </p:blipFill>
        <p:spPr>
          <a:xfrm>
            <a:off x="6703560" y="836712"/>
            <a:ext cx="1396832" cy="714380"/>
          </a:xfrm>
          <a:prstGeom prst="rect">
            <a:avLst/>
          </a:prstGeom>
        </p:spPr>
      </p:pic>
    </p:spTree>
    <p:extLst>
      <p:ext uri="{BB962C8B-B14F-4D97-AF65-F5344CB8AC3E}">
        <p14:creationId xmlns:p14="http://schemas.microsoft.com/office/powerpoint/2010/main" xmlns="" val="25588870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27"/>
          <p:cNvPicPr>
            <a:picLocks noChangeAspect="1" noChangeArrowheads="1"/>
          </p:cNvPicPr>
          <p:nvPr/>
        </p:nvPicPr>
        <p:blipFill>
          <a:blip r:embed="rId2" cstate="print"/>
          <a:srcRect/>
          <a:stretch>
            <a:fillRect/>
          </a:stretch>
        </p:blipFill>
        <p:spPr bwMode="auto">
          <a:xfrm>
            <a:off x="8345420" y="1"/>
            <a:ext cx="798581" cy="910429"/>
          </a:xfrm>
          <a:prstGeom prst="rect">
            <a:avLst/>
          </a:prstGeom>
          <a:noFill/>
          <a:ln w="9525">
            <a:noFill/>
            <a:miter lim="800000"/>
            <a:headEnd/>
            <a:tailEnd/>
          </a:ln>
        </p:spPr>
      </p:pic>
      <p:pic>
        <p:nvPicPr>
          <p:cNvPr id="15" name="14 Imagen" descr="apec.gif"/>
          <p:cNvPicPr>
            <a:picLocks noChangeAspect="1"/>
          </p:cNvPicPr>
          <p:nvPr/>
        </p:nvPicPr>
        <p:blipFill>
          <a:blip r:embed="rId3" cstate="print"/>
          <a:stretch>
            <a:fillRect/>
          </a:stretch>
        </p:blipFill>
        <p:spPr>
          <a:xfrm>
            <a:off x="683568" y="1412776"/>
            <a:ext cx="2051136" cy="860522"/>
          </a:xfrm>
          <a:prstGeom prst="rect">
            <a:avLst/>
          </a:prstGeom>
        </p:spPr>
      </p:pic>
      <p:sp>
        <p:nvSpPr>
          <p:cNvPr id="17" name="16 CuadroTexto"/>
          <p:cNvSpPr txBox="1"/>
          <p:nvPr/>
        </p:nvSpPr>
        <p:spPr>
          <a:xfrm>
            <a:off x="683568" y="251514"/>
            <a:ext cx="7286676" cy="399934"/>
          </a:xfrm>
          <a:prstGeom prst="rect">
            <a:avLst/>
          </a:prstGeom>
          <a:solidFill>
            <a:srgbClr val="C7E0FB">
              <a:lumMod val="90000"/>
            </a:srgbClr>
          </a:solidFill>
        </p:spPr>
        <p:txBody>
          <a:bodyPr wrap="square" lIns="91266" tIns="45633" rIns="91266" bIns="45633" rtlCol="0">
            <a:spAutoFit/>
          </a:bodyPr>
          <a:lstStyle/>
          <a:p>
            <a:pPr algn="ctr" fontAlgn="auto">
              <a:spcBef>
                <a:spcPts val="0"/>
              </a:spcBef>
              <a:spcAft>
                <a:spcPts val="0"/>
              </a:spcAft>
              <a:defRPr/>
            </a:pPr>
            <a:r>
              <a:rPr lang="es-ES" sz="2000" b="1" kern="0" dirty="0" smtClean="0">
                <a:solidFill>
                  <a:srgbClr val="002960"/>
                </a:solidFill>
                <a:latin typeface="Calibri"/>
                <a:cs typeface="+mn-cs"/>
              </a:rPr>
              <a:t>Colombia en APEC</a:t>
            </a:r>
            <a:endParaRPr lang="es-ES" sz="2000" b="1" kern="0" dirty="0">
              <a:solidFill>
                <a:srgbClr val="002960"/>
              </a:solidFill>
              <a:latin typeface="Calibri"/>
              <a:cs typeface="+mn-cs"/>
            </a:endParaRPr>
          </a:p>
        </p:txBody>
      </p:sp>
      <p:sp>
        <p:nvSpPr>
          <p:cNvPr id="18" name="17 Marcador de número de diapositiva"/>
          <p:cNvSpPr>
            <a:spLocks noGrp="1"/>
          </p:cNvSpPr>
          <p:nvPr>
            <p:ph type="sldNum" sz="quarter" idx="12"/>
          </p:nvPr>
        </p:nvSpPr>
        <p:spPr/>
        <p:txBody>
          <a:bodyPr/>
          <a:lstStyle/>
          <a:p>
            <a:pPr>
              <a:defRPr/>
            </a:pPr>
            <a:fld id="{8726A013-0993-4633-822B-C6833D0DC4F9}" type="slidenum">
              <a:rPr lang="es-ES_tradnl" smtClean="0">
                <a:solidFill>
                  <a:prstClr val="black">
                    <a:tint val="75000"/>
                  </a:prstClr>
                </a:solidFill>
              </a:rPr>
              <a:pPr>
                <a:defRPr/>
              </a:pPr>
              <a:t>73</a:t>
            </a:fld>
            <a:r>
              <a:rPr lang="es-ES_tradnl" smtClean="0">
                <a:solidFill>
                  <a:prstClr val="black">
                    <a:tint val="75000"/>
                  </a:prstClr>
                </a:solidFill>
              </a:rPr>
              <a:t> </a:t>
            </a:r>
            <a:endParaRPr lang="es-ES_tradnl">
              <a:solidFill>
                <a:prstClr val="black">
                  <a:tint val="75000"/>
                </a:prstClr>
              </a:solidFill>
            </a:endParaRPr>
          </a:p>
        </p:txBody>
      </p:sp>
      <p:sp>
        <p:nvSpPr>
          <p:cNvPr id="11" name="10 CuadroTexto"/>
          <p:cNvSpPr txBox="1"/>
          <p:nvPr/>
        </p:nvSpPr>
        <p:spPr>
          <a:xfrm>
            <a:off x="0" y="3560673"/>
            <a:ext cx="9144000" cy="2100575"/>
          </a:xfrm>
          <a:prstGeom prst="rect">
            <a:avLst/>
          </a:prstGeom>
          <a:noFill/>
        </p:spPr>
        <p:txBody>
          <a:bodyPr wrap="square" rtlCol="0">
            <a:spAutoFit/>
          </a:bodyPr>
          <a:lstStyle/>
          <a:p>
            <a:pPr marL="2170925" lvl="4" indent="-342900" defTabSz="914012" fontAlgn="auto">
              <a:lnSpc>
                <a:spcPct val="250000"/>
              </a:lnSpc>
              <a:spcBef>
                <a:spcPts val="0"/>
              </a:spcBef>
              <a:spcAft>
                <a:spcPts val="0"/>
              </a:spcAft>
              <a:buFont typeface="+mj-lt"/>
              <a:buAutoNum type="arabicPeriod"/>
              <a:defRPr/>
            </a:pPr>
            <a:r>
              <a:rPr lang="es-CO" sz="1800" dirty="0" smtClean="0">
                <a:solidFill>
                  <a:srgbClr val="4F81BD">
                    <a:lumMod val="75000"/>
                  </a:srgbClr>
                </a:solidFill>
                <a:latin typeface="Arial" pitchFamily="34" charset="0"/>
                <a:cs typeface="Arial" pitchFamily="34" charset="0"/>
              </a:rPr>
              <a:t>Contexto e importancia de APEC</a:t>
            </a:r>
          </a:p>
          <a:p>
            <a:pPr marL="2170925" lvl="4" indent="-342900" defTabSz="914012" fontAlgn="auto">
              <a:lnSpc>
                <a:spcPct val="250000"/>
              </a:lnSpc>
              <a:spcBef>
                <a:spcPts val="0"/>
              </a:spcBef>
              <a:spcAft>
                <a:spcPts val="0"/>
              </a:spcAft>
              <a:buFont typeface="+mj-lt"/>
              <a:buAutoNum type="arabicPeriod"/>
              <a:defRPr/>
            </a:pPr>
            <a:r>
              <a:rPr lang="es-CO" sz="1800" dirty="0" smtClean="0">
                <a:solidFill>
                  <a:srgbClr val="4F81BD">
                    <a:lumMod val="75000"/>
                  </a:srgbClr>
                </a:solidFill>
                <a:latin typeface="Arial" pitchFamily="34" charset="0"/>
                <a:cs typeface="Arial" pitchFamily="34" charset="0"/>
              </a:rPr>
              <a:t>¿Para qué le sirve APEC a Colombia?</a:t>
            </a:r>
          </a:p>
          <a:p>
            <a:pPr marL="2170925" lvl="4" indent="-342900" defTabSz="914012" fontAlgn="auto">
              <a:lnSpc>
                <a:spcPct val="250000"/>
              </a:lnSpc>
              <a:spcBef>
                <a:spcPts val="0"/>
              </a:spcBef>
              <a:spcAft>
                <a:spcPts val="0"/>
              </a:spcAft>
              <a:buFont typeface="+mj-lt"/>
              <a:buAutoNum type="arabicPeriod"/>
              <a:defRPr/>
            </a:pPr>
            <a:r>
              <a:rPr lang="es-CO" sz="1800" b="1" dirty="0" smtClean="0">
                <a:solidFill>
                  <a:srgbClr val="4F81BD">
                    <a:lumMod val="75000"/>
                  </a:srgbClr>
                </a:solidFill>
                <a:latin typeface="Arial" pitchFamily="34" charset="0"/>
                <a:cs typeface="Arial" pitchFamily="34" charset="0"/>
              </a:rPr>
              <a:t>¿En qué está el proceso de ingreso de Colombia?</a:t>
            </a:r>
            <a:endParaRPr lang="es-ES" sz="1800" b="1" dirty="0">
              <a:solidFill>
                <a:prstClr val="black"/>
              </a:solidFill>
              <a:latin typeface="Arial" pitchFamily="34" charset="0"/>
              <a:cs typeface="Arial" pitchFamily="34" charset="0"/>
            </a:endParaRPr>
          </a:p>
        </p:txBody>
      </p:sp>
      <p:pic>
        <p:nvPicPr>
          <p:cNvPr id="8" name="18 Imagen" descr="apec3.png"/>
          <p:cNvPicPr>
            <a:picLocks noChangeAspect="1"/>
          </p:cNvPicPr>
          <p:nvPr/>
        </p:nvPicPr>
        <p:blipFill>
          <a:blip r:embed="rId4" cstate="print"/>
          <a:srcRect r="6963"/>
          <a:stretch>
            <a:fillRect/>
          </a:stretch>
        </p:blipFill>
        <p:spPr>
          <a:xfrm>
            <a:off x="3810913" y="855522"/>
            <a:ext cx="4433495" cy="2357454"/>
          </a:xfrm>
          <a:prstGeom prst="rect">
            <a:avLst/>
          </a:prstGeom>
        </p:spPr>
      </p:pic>
    </p:spTree>
    <p:extLst>
      <p:ext uri="{BB962C8B-B14F-4D97-AF65-F5344CB8AC3E}">
        <p14:creationId xmlns:p14="http://schemas.microsoft.com/office/powerpoint/2010/main" xmlns="" val="277094287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327"/>
          <p:cNvPicPr>
            <a:picLocks noChangeAspect="1" noChangeArrowheads="1"/>
          </p:cNvPicPr>
          <p:nvPr/>
        </p:nvPicPr>
        <p:blipFill>
          <a:blip r:embed="rId3" cstate="print"/>
          <a:srcRect/>
          <a:stretch>
            <a:fillRect/>
          </a:stretch>
        </p:blipFill>
        <p:spPr bwMode="auto">
          <a:xfrm>
            <a:off x="8345436" y="17"/>
            <a:ext cx="798581" cy="910429"/>
          </a:xfrm>
          <a:prstGeom prst="rect">
            <a:avLst/>
          </a:prstGeom>
          <a:noFill/>
          <a:ln w="9525">
            <a:noFill/>
            <a:miter lim="800000"/>
            <a:headEnd/>
            <a:tailEnd/>
          </a:ln>
        </p:spPr>
      </p:pic>
      <p:sp>
        <p:nvSpPr>
          <p:cNvPr id="8" name="7 Marcador de número de diapositiva"/>
          <p:cNvSpPr>
            <a:spLocks noGrp="1"/>
          </p:cNvSpPr>
          <p:nvPr>
            <p:ph type="sldNum" sz="quarter" idx="10"/>
          </p:nvPr>
        </p:nvSpPr>
        <p:spPr/>
        <p:txBody>
          <a:bodyPr/>
          <a:lstStyle/>
          <a:p>
            <a:pPr>
              <a:defRPr/>
            </a:pPr>
            <a:fld id="{F4058BF3-13A0-4AEF-9116-D1A6F0F542D6}" type="slidenum">
              <a:rPr lang="es-ES_tradnl" smtClean="0"/>
              <a:pPr>
                <a:defRPr/>
              </a:pPr>
              <a:t>74</a:t>
            </a:fld>
            <a:r>
              <a:rPr lang="es-ES_tradnl" dirty="0" smtClean="0"/>
              <a:t> </a:t>
            </a:r>
            <a:endParaRPr lang="es-ES_tradnl" dirty="0"/>
          </a:p>
        </p:txBody>
      </p:sp>
      <p:sp>
        <p:nvSpPr>
          <p:cNvPr id="5" name="4 CuadroTexto"/>
          <p:cNvSpPr txBox="1"/>
          <p:nvPr/>
        </p:nvSpPr>
        <p:spPr>
          <a:xfrm>
            <a:off x="323528" y="188640"/>
            <a:ext cx="7920880" cy="399934"/>
          </a:xfrm>
          <a:prstGeom prst="rect">
            <a:avLst/>
          </a:prstGeom>
          <a:solidFill>
            <a:schemeClr val="accent1">
              <a:lumMod val="90000"/>
            </a:schemeClr>
          </a:solidFill>
        </p:spPr>
        <p:txBody>
          <a:bodyPr wrap="square" lIns="91266" tIns="45633" rIns="91266" bIns="45633" rtlCol="0">
            <a:spAutoFit/>
          </a:bodyPr>
          <a:lstStyle/>
          <a:p>
            <a:pPr algn="ctr" defTabSz="914012" fontAlgn="auto">
              <a:spcBef>
                <a:spcPts val="0"/>
              </a:spcBef>
              <a:spcAft>
                <a:spcPts val="0"/>
              </a:spcAft>
            </a:pPr>
            <a:r>
              <a:rPr lang="es-ES" sz="2000" b="1" dirty="0" smtClean="0">
                <a:solidFill>
                  <a:srgbClr val="002960"/>
                </a:solidFill>
                <a:latin typeface="Arial"/>
                <a:cs typeface="+mn-cs"/>
              </a:rPr>
              <a:t>3. ¿En qué esta el proceso de ingreso de Colombia a APEC?</a:t>
            </a:r>
            <a:endParaRPr lang="es-ES" sz="2000" b="1" dirty="0">
              <a:solidFill>
                <a:srgbClr val="002960"/>
              </a:solidFill>
              <a:latin typeface="Arial"/>
              <a:cs typeface="+mn-cs"/>
            </a:endParaRPr>
          </a:p>
        </p:txBody>
      </p:sp>
      <p:sp>
        <p:nvSpPr>
          <p:cNvPr id="6" name="5 CuadroTexto"/>
          <p:cNvSpPr txBox="1"/>
          <p:nvPr/>
        </p:nvSpPr>
        <p:spPr>
          <a:xfrm>
            <a:off x="642912" y="1126503"/>
            <a:ext cx="8317587" cy="923312"/>
          </a:xfrm>
          <a:prstGeom prst="rect">
            <a:avLst/>
          </a:prstGeom>
          <a:noFill/>
          <a:ln>
            <a:solidFill>
              <a:schemeClr val="tx2">
                <a:lumMod val="25000"/>
                <a:lumOff val="75000"/>
              </a:schemeClr>
            </a:solidFill>
          </a:ln>
          <a:effectLst>
            <a:innerShdw blurRad="114300">
              <a:srgbClr val="00B050"/>
            </a:innerShdw>
          </a:effectLst>
        </p:spPr>
        <p:txBody>
          <a:bodyPr wrap="square" lIns="91420" tIns="45711" rIns="91420" bIns="45711">
            <a:spAutoFit/>
          </a:bodyPr>
          <a:lstStyle/>
          <a:p>
            <a:pPr defTabSz="914012" fontAlgn="auto">
              <a:spcBef>
                <a:spcPts val="0"/>
              </a:spcBef>
              <a:spcAft>
                <a:spcPts val="0"/>
              </a:spcAft>
              <a:defRPr/>
            </a:pPr>
            <a:r>
              <a:rPr lang="es-CO" sz="1800" b="1" dirty="0" smtClean="0">
                <a:solidFill>
                  <a:srgbClr val="C7E0FB">
                    <a:lumMod val="25000"/>
                  </a:srgbClr>
                </a:solidFill>
                <a:latin typeface="Arial"/>
                <a:cs typeface="+mn-cs"/>
              </a:rPr>
              <a:t>Contexto</a:t>
            </a:r>
          </a:p>
          <a:p>
            <a:pPr defTabSz="914012" fontAlgn="auto">
              <a:spcBef>
                <a:spcPts val="0"/>
              </a:spcBef>
              <a:spcAft>
                <a:spcPts val="0"/>
              </a:spcAft>
              <a:defRPr/>
            </a:pPr>
            <a:r>
              <a:rPr lang="es-CO" sz="1800" dirty="0" smtClean="0">
                <a:solidFill>
                  <a:srgbClr val="C7E0FB">
                    <a:lumMod val="25000"/>
                  </a:srgbClr>
                </a:solidFill>
                <a:latin typeface="Arial"/>
                <a:cs typeface="+mn-cs"/>
              </a:rPr>
              <a:t>Moratoria se ha mantenido hasta la fecha.</a:t>
            </a:r>
          </a:p>
          <a:p>
            <a:pPr defTabSz="914012" fontAlgn="auto">
              <a:spcBef>
                <a:spcPts val="0"/>
              </a:spcBef>
              <a:spcAft>
                <a:spcPts val="0"/>
              </a:spcAft>
              <a:defRPr/>
            </a:pPr>
            <a:r>
              <a:rPr lang="es-CO" sz="1800" dirty="0" smtClean="0">
                <a:solidFill>
                  <a:srgbClr val="C7E0FB">
                    <a:lumMod val="25000"/>
                  </a:srgbClr>
                </a:solidFill>
                <a:latin typeface="Arial"/>
                <a:cs typeface="+mn-cs"/>
              </a:rPr>
              <a:t>Declaración Yokohama 2010: Continuarán examinando en el futuro. </a:t>
            </a:r>
          </a:p>
        </p:txBody>
      </p:sp>
      <p:sp>
        <p:nvSpPr>
          <p:cNvPr id="9" name="8 CuadroTexto"/>
          <p:cNvSpPr txBox="1"/>
          <p:nvPr/>
        </p:nvSpPr>
        <p:spPr>
          <a:xfrm>
            <a:off x="611562" y="3059456"/>
            <a:ext cx="8317587" cy="657576"/>
          </a:xfrm>
          <a:prstGeom prst="rect">
            <a:avLst/>
          </a:prstGeom>
          <a:noFill/>
          <a:ln>
            <a:solidFill>
              <a:schemeClr val="tx2">
                <a:lumMod val="25000"/>
                <a:lumOff val="75000"/>
              </a:schemeClr>
            </a:solidFill>
          </a:ln>
          <a:effectLst>
            <a:innerShdw blurRad="114300">
              <a:srgbClr val="00B050"/>
            </a:innerShdw>
          </a:effectLst>
        </p:spPr>
        <p:txBody>
          <a:bodyPr wrap="square" lIns="91420" tIns="45711" rIns="91420" bIns="45711">
            <a:spAutoFit/>
          </a:bodyPr>
          <a:lstStyle/>
          <a:p>
            <a:pPr defTabSz="914012" fontAlgn="auto">
              <a:spcBef>
                <a:spcPts val="0"/>
              </a:spcBef>
              <a:spcAft>
                <a:spcPts val="0"/>
              </a:spcAft>
              <a:defRPr/>
            </a:pPr>
            <a:r>
              <a:rPr lang="es-CO" sz="1800" b="1" dirty="0" smtClean="0">
                <a:solidFill>
                  <a:srgbClr val="C7E0FB">
                    <a:lumMod val="25000"/>
                  </a:srgbClr>
                </a:solidFill>
                <a:latin typeface="Arial"/>
                <a:cs typeface="+mn-cs"/>
              </a:rPr>
              <a:t>Participación en varias Cumbres Empresariales de APEC </a:t>
            </a:r>
            <a:r>
              <a:rPr lang="es-CO" sz="1800" dirty="0" smtClean="0">
                <a:solidFill>
                  <a:srgbClr val="C7E0FB">
                    <a:lumMod val="25000"/>
                  </a:srgbClr>
                </a:solidFill>
                <a:latin typeface="Arial"/>
                <a:cs typeface="+mn-cs"/>
              </a:rPr>
              <a:t>y en la Cumbre de PYMES de 2010</a:t>
            </a:r>
            <a:endParaRPr lang="es-CO" sz="1800" dirty="0">
              <a:solidFill>
                <a:srgbClr val="C7E0FB">
                  <a:lumMod val="25000"/>
                </a:srgbClr>
              </a:solidFill>
              <a:latin typeface="Arial"/>
              <a:cs typeface="+mn-cs"/>
            </a:endParaRPr>
          </a:p>
        </p:txBody>
      </p:sp>
      <p:sp>
        <p:nvSpPr>
          <p:cNvPr id="10" name="9 CuadroTexto"/>
          <p:cNvSpPr txBox="1"/>
          <p:nvPr/>
        </p:nvSpPr>
        <p:spPr>
          <a:xfrm>
            <a:off x="642912" y="4000967"/>
            <a:ext cx="8317587" cy="1200310"/>
          </a:xfrm>
          <a:prstGeom prst="rect">
            <a:avLst/>
          </a:prstGeom>
          <a:noFill/>
          <a:ln>
            <a:solidFill>
              <a:schemeClr val="tx2">
                <a:lumMod val="25000"/>
                <a:lumOff val="75000"/>
              </a:schemeClr>
            </a:solidFill>
          </a:ln>
          <a:effectLst>
            <a:innerShdw blurRad="114300">
              <a:srgbClr val="00B050"/>
            </a:innerShdw>
          </a:effectLst>
        </p:spPr>
        <p:txBody>
          <a:bodyPr wrap="square" lIns="91420" tIns="45711" rIns="91420" bIns="45711">
            <a:spAutoFit/>
          </a:bodyPr>
          <a:lstStyle/>
          <a:p>
            <a:pPr defTabSz="914012" fontAlgn="auto">
              <a:spcBef>
                <a:spcPts val="0"/>
              </a:spcBef>
              <a:spcAft>
                <a:spcPts val="0"/>
              </a:spcAft>
              <a:defRPr/>
            </a:pPr>
            <a:r>
              <a:rPr lang="es-CO" sz="1800" b="1" dirty="0" smtClean="0">
                <a:solidFill>
                  <a:srgbClr val="C7E0FB">
                    <a:lumMod val="25000"/>
                  </a:srgbClr>
                </a:solidFill>
                <a:latin typeface="Arial"/>
                <a:cs typeface="+mn-cs"/>
              </a:rPr>
              <a:t>Fortalecimiento presencia de Colombia en el Asia Pacífico</a:t>
            </a:r>
          </a:p>
          <a:p>
            <a:pPr defTabSz="914012" fontAlgn="auto">
              <a:spcBef>
                <a:spcPts val="0"/>
              </a:spcBef>
              <a:spcAft>
                <a:spcPts val="0"/>
              </a:spcAft>
              <a:defRPr/>
            </a:pPr>
            <a:endParaRPr lang="es-CO" sz="1800" dirty="0" smtClean="0">
              <a:solidFill>
                <a:srgbClr val="C7E0FB">
                  <a:lumMod val="25000"/>
                </a:srgbClr>
              </a:solidFill>
              <a:latin typeface="Arial"/>
              <a:cs typeface="+mn-cs"/>
            </a:endParaRPr>
          </a:p>
          <a:p>
            <a:pPr marL="914012" lvl="2" defTabSz="914012" fontAlgn="auto">
              <a:spcBef>
                <a:spcPts val="0"/>
              </a:spcBef>
              <a:spcAft>
                <a:spcPts val="0"/>
              </a:spcAft>
              <a:buClr>
                <a:srgbClr val="FF0000"/>
              </a:buClr>
              <a:buSzPct val="120000"/>
              <a:buFont typeface="Wingdings" pitchFamily="2" charset="2"/>
              <a:buChar char="ü"/>
              <a:defRPr/>
            </a:pPr>
            <a:r>
              <a:rPr lang="es-CO" sz="1800" dirty="0" smtClean="0">
                <a:solidFill>
                  <a:srgbClr val="C7E0FB">
                    <a:lumMod val="25000"/>
                  </a:srgbClr>
                </a:solidFill>
                <a:latin typeface="Arial"/>
                <a:cs typeface="+mn-cs"/>
              </a:rPr>
              <a:t>Nuevas misiones diplomáticas</a:t>
            </a:r>
          </a:p>
          <a:p>
            <a:pPr marL="914012" lvl="2" defTabSz="914012" fontAlgn="auto">
              <a:spcBef>
                <a:spcPts val="0"/>
              </a:spcBef>
              <a:spcAft>
                <a:spcPts val="0"/>
              </a:spcAft>
              <a:buClr>
                <a:srgbClr val="FF0000"/>
              </a:buClr>
              <a:buSzPct val="120000"/>
              <a:buFont typeface="Wingdings" pitchFamily="2" charset="2"/>
              <a:buChar char="ü"/>
              <a:defRPr/>
            </a:pPr>
            <a:r>
              <a:rPr lang="es-CO" sz="1800" dirty="0" smtClean="0">
                <a:solidFill>
                  <a:srgbClr val="C7E0FB">
                    <a:lumMod val="25000"/>
                  </a:srgbClr>
                </a:solidFill>
                <a:latin typeface="Arial"/>
                <a:cs typeface="+mn-cs"/>
              </a:rPr>
              <a:t>Oficinas Comerciales (acuerdo con Perú y Chile)</a:t>
            </a:r>
            <a:endParaRPr lang="es-CO" sz="1800" dirty="0">
              <a:solidFill>
                <a:srgbClr val="C7E0FB">
                  <a:lumMod val="25000"/>
                </a:srgbClr>
              </a:solidFill>
              <a:latin typeface="Arial"/>
              <a:cs typeface="+mn-cs"/>
            </a:endParaRPr>
          </a:p>
        </p:txBody>
      </p:sp>
      <p:sp>
        <p:nvSpPr>
          <p:cNvPr id="12" name="11 CuadroTexto"/>
          <p:cNvSpPr txBox="1"/>
          <p:nvPr/>
        </p:nvSpPr>
        <p:spPr>
          <a:xfrm>
            <a:off x="642910" y="5225103"/>
            <a:ext cx="8358246" cy="1477309"/>
          </a:xfrm>
          <a:prstGeom prst="rect">
            <a:avLst/>
          </a:prstGeom>
          <a:noFill/>
          <a:ln>
            <a:solidFill>
              <a:schemeClr val="tx2">
                <a:lumMod val="25000"/>
                <a:lumOff val="75000"/>
              </a:schemeClr>
            </a:solidFill>
          </a:ln>
          <a:effectLst>
            <a:innerShdw blurRad="114300">
              <a:srgbClr val="00B050"/>
            </a:innerShdw>
          </a:effectLst>
        </p:spPr>
        <p:txBody>
          <a:bodyPr wrap="square" lIns="91420" tIns="45711" rIns="91420" bIns="45711">
            <a:spAutoFit/>
          </a:bodyPr>
          <a:lstStyle/>
          <a:p>
            <a:pPr defTabSz="914012" fontAlgn="auto">
              <a:spcBef>
                <a:spcPts val="0"/>
              </a:spcBef>
              <a:spcAft>
                <a:spcPts val="0"/>
              </a:spcAft>
              <a:defRPr/>
            </a:pPr>
            <a:r>
              <a:rPr lang="es-CO" sz="1800" b="1" dirty="0" smtClean="0">
                <a:solidFill>
                  <a:srgbClr val="C7E0FB">
                    <a:lumMod val="25000"/>
                  </a:srgbClr>
                </a:solidFill>
                <a:latin typeface="Arial"/>
                <a:cs typeface="+mn-cs"/>
              </a:rPr>
              <a:t>Generación de Visibilidad</a:t>
            </a:r>
          </a:p>
          <a:p>
            <a:pPr defTabSz="914012" fontAlgn="auto">
              <a:spcBef>
                <a:spcPts val="0"/>
              </a:spcBef>
              <a:spcAft>
                <a:spcPts val="0"/>
              </a:spcAft>
              <a:defRPr/>
            </a:pPr>
            <a:endParaRPr lang="es-CO" sz="1800" dirty="0" smtClean="0">
              <a:solidFill>
                <a:srgbClr val="C7E0FB">
                  <a:lumMod val="25000"/>
                </a:srgbClr>
              </a:solidFill>
              <a:latin typeface="Arial"/>
              <a:cs typeface="+mn-cs"/>
            </a:endParaRPr>
          </a:p>
          <a:p>
            <a:pPr marL="914012" lvl="2" defTabSz="914012" fontAlgn="auto">
              <a:spcBef>
                <a:spcPts val="0"/>
              </a:spcBef>
              <a:spcAft>
                <a:spcPts val="0"/>
              </a:spcAft>
              <a:buClr>
                <a:srgbClr val="FF0000"/>
              </a:buClr>
              <a:buSzPct val="120000"/>
              <a:buFont typeface="Wingdings" pitchFamily="2" charset="2"/>
              <a:buChar char="ü"/>
              <a:defRPr/>
            </a:pPr>
            <a:r>
              <a:rPr lang="es-CO" sz="1800" dirty="0" smtClean="0">
                <a:solidFill>
                  <a:srgbClr val="C7E0FB">
                    <a:lumMod val="25000"/>
                  </a:srgbClr>
                </a:solidFill>
                <a:latin typeface="Arial"/>
                <a:cs typeface="+mn-cs"/>
              </a:rPr>
              <a:t>Visitas de alto nivel gubernamental.</a:t>
            </a:r>
          </a:p>
          <a:p>
            <a:pPr marL="914012" lvl="2" defTabSz="914012" fontAlgn="auto">
              <a:spcBef>
                <a:spcPts val="0"/>
              </a:spcBef>
              <a:spcAft>
                <a:spcPts val="0"/>
              </a:spcAft>
              <a:buClr>
                <a:srgbClr val="FF0000"/>
              </a:buClr>
              <a:buSzPct val="120000"/>
              <a:buFont typeface="Wingdings" pitchFamily="2" charset="2"/>
              <a:buChar char="ü"/>
              <a:defRPr/>
            </a:pPr>
            <a:r>
              <a:rPr lang="es-CO" sz="1800" dirty="0" smtClean="0">
                <a:solidFill>
                  <a:srgbClr val="C7E0FB">
                    <a:lumMod val="25000"/>
                  </a:srgbClr>
                </a:solidFill>
                <a:latin typeface="Arial"/>
                <a:cs typeface="+mn-cs"/>
              </a:rPr>
              <a:t>Justificacion explicita de la importancia </a:t>
            </a:r>
          </a:p>
          <a:p>
            <a:pPr marL="914012" lvl="2" defTabSz="914012" fontAlgn="auto">
              <a:spcBef>
                <a:spcPts val="0"/>
              </a:spcBef>
              <a:spcAft>
                <a:spcPts val="0"/>
              </a:spcAft>
              <a:buClr>
                <a:srgbClr val="FF0000"/>
              </a:buClr>
              <a:buSzPct val="120000"/>
              <a:buFont typeface="Wingdings" pitchFamily="2" charset="2"/>
              <a:buChar char="ü"/>
              <a:defRPr/>
            </a:pPr>
            <a:endParaRPr lang="es-CO" sz="1800" dirty="0">
              <a:solidFill>
                <a:srgbClr val="C7E0FB">
                  <a:lumMod val="25000"/>
                </a:srgbClr>
              </a:solidFill>
              <a:latin typeface="Arial"/>
              <a:cs typeface="+mn-cs"/>
            </a:endParaRPr>
          </a:p>
        </p:txBody>
      </p:sp>
      <p:sp>
        <p:nvSpPr>
          <p:cNvPr id="13" name="12 CuadroTexto"/>
          <p:cNvSpPr txBox="1"/>
          <p:nvPr/>
        </p:nvSpPr>
        <p:spPr>
          <a:xfrm>
            <a:off x="611560" y="2206623"/>
            <a:ext cx="8317587" cy="646313"/>
          </a:xfrm>
          <a:prstGeom prst="rect">
            <a:avLst/>
          </a:prstGeom>
          <a:noFill/>
          <a:ln>
            <a:solidFill>
              <a:schemeClr val="tx2">
                <a:lumMod val="25000"/>
                <a:lumOff val="75000"/>
              </a:schemeClr>
            </a:solidFill>
          </a:ln>
          <a:effectLst>
            <a:innerShdw blurRad="114300">
              <a:srgbClr val="00B050"/>
            </a:innerShdw>
          </a:effectLst>
        </p:spPr>
        <p:txBody>
          <a:bodyPr wrap="square" lIns="91420" tIns="45711" rIns="91420" bIns="45711">
            <a:spAutoFit/>
          </a:bodyPr>
          <a:lstStyle/>
          <a:p>
            <a:pPr defTabSz="914012" fontAlgn="auto">
              <a:spcBef>
                <a:spcPts val="0"/>
              </a:spcBef>
              <a:spcAft>
                <a:spcPts val="0"/>
              </a:spcAft>
              <a:defRPr/>
            </a:pPr>
            <a:r>
              <a:rPr lang="es-CO" sz="1800" b="1" dirty="0" smtClean="0">
                <a:solidFill>
                  <a:srgbClr val="C7E0FB">
                    <a:lumMod val="25000"/>
                  </a:srgbClr>
                </a:solidFill>
                <a:latin typeface="Arial"/>
                <a:cs typeface="+mn-cs"/>
              </a:rPr>
              <a:t>Varios países han manifestado respaldo  a la solicitud </a:t>
            </a:r>
            <a:r>
              <a:rPr lang="es-CO" sz="1800" dirty="0" smtClean="0">
                <a:solidFill>
                  <a:srgbClr val="C7E0FB">
                    <a:lumMod val="25000"/>
                  </a:srgbClr>
                </a:solidFill>
                <a:latin typeface="Arial"/>
                <a:cs typeface="+mn-cs"/>
              </a:rPr>
              <a:t>de apoyo para el ingreso de Colombia a APEC</a:t>
            </a:r>
            <a:r>
              <a:rPr lang="es-CO" sz="1800" dirty="0" smtClean="0">
                <a:solidFill>
                  <a:srgbClr val="000000"/>
                </a:solidFill>
                <a:latin typeface="Arial"/>
                <a:cs typeface="+mn-cs"/>
              </a:rPr>
              <a:t>. </a:t>
            </a:r>
            <a:endParaRPr lang="es-CO" sz="1800" dirty="0">
              <a:solidFill>
                <a:srgbClr val="000000"/>
              </a:solidFill>
              <a:latin typeface="Arial"/>
              <a:cs typeface="+mn-cs"/>
            </a:endParaRPr>
          </a:p>
        </p:txBody>
      </p:sp>
      <p:sp>
        <p:nvSpPr>
          <p:cNvPr id="11" name="4 CuadroTexto"/>
          <p:cNvSpPr txBox="1"/>
          <p:nvPr/>
        </p:nvSpPr>
        <p:spPr>
          <a:xfrm>
            <a:off x="683568" y="749950"/>
            <a:ext cx="7286676" cy="374794"/>
          </a:xfrm>
          <a:prstGeom prst="rect">
            <a:avLst/>
          </a:prstGeom>
          <a:noFill/>
          <a:ln>
            <a:noFill/>
          </a:ln>
        </p:spPr>
        <p:txBody>
          <a:bodyPr wrap="square" lIns="91266" tIns="45633" rIns="91266" bIns="45633" rtlCol="0">
            <a:spAutoFit/>
          </a:bodyPr>
          <a:lstStyle/>
          <a:p>
            <a:pPr algn="ctr" defTabSz="914012" fontAlgn="auto">
              <a:spcBef>
                <a:spcPts val="0"/>
              </a:spcBef>
              <a:spcAft>
                <a:spcPts val="0"/>
              </a:spcAft>
            </a:pPr>
            <a:r>
              <a:rPr lang="es-ES" sz="1800" b="1" dirty="0" smtClean="0">
                <a:solidFill>
                  <a:srgbClr val="002960"/>
                </a:solidFill>
                <a:latin typeface="Arial"/>
                <a:cs typeface="+mn-cs"/>
              </a:rPr>
              <a:t>Acciones de Colombia para su ingreso a APEC</a:t>
            </a:r>
            <a:endParaRPr lang="es-ES" sz="1800" b="1" dirty="0">
              <a:solidFill>
                <a:srgbClr val="002960"/>
              </a:solidFill>
              <a:latin typeface="Arial"/>
              <a:cs typeface="+mn-cs"/>
            </a:endParaRPr>
          </a:p>
        </p:txBody>
      </p:sp>
    </p:spTree>
    <p:extLst>
      <p:ext uri="{BB962C8B-B14F-4D97-AF65-F5344CB8AC3E}">
        <p14:creationId xmlns:p14="http://schemas.microsoft.com/office/powerpoint/2010/main" xmlns="" val="40431931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327"/>
          <p:cNvPicPr>
            <a:picLocks noChangeAspect="1" noChangeArrowheads="1"/>
          </p:cNvPicPr>
          <p:nvPr/>
        </p:nvPicPr>
        <p:blipFill>
          <a:blip r:embed="rId3" cstate="print"/>
          <a:srcRect/>
          <a:stretch>
            <a:fillRect/>
          </a:stretch>
        </p:blipFill>
        <p:spPr bwMode="auto">
          <a:xfrm>
            <a:off x="8345436" y="17"/>
            <a:ext cx="798581" cy="910429"/>
          </a:xfrm>
          <a:prstGeom prst="rect">
            <a:avLst/>
          </a:prstGeom>
          <a:noFill/>
          <a:ln w="9525">
            <a:noFill/>
            <a:miter lim="800000"/>
            <a:headEnd/>
            <a:tailEnd/>
          </a:ln>
        </p:spPr>
      </p:pic>
      <p:sp>
        <p:nvSpPr>
          <p:cNvPr id="8" name="7 Marcador de número de diapositiva"/>
          <p:cNvSpPr>
            <a:spLocks noGrp="1"/>
          </p:cNvSpPr>
          <p:nvPr>
            <p:ph type="sldNum" sz="quarter" idx="10"/>
          </p:nvPr>
        </p:nvSpPr>
        <p:spPr>
          <a:xfrm>
            <a:off x="8643966" y="6572272"/>
            <a:ext cx="199240" cy="155496"/>
          </a:xfrm>
        </p:spPr>
        <p:txBody>
          <a:bodyPr/>
          <a:lstStyle/>
          <a:p>
            <a:pPr>
              <a:defRPr/>
            </a:pPr>
            <a:fld id="{F4058BF3-13A0-4AEF-9116-D1A6F0F542D6}" type="slidenum">
              <a:rPr lang="es-ES_tradnl" smtClean="0"/>
              <a:pPr>
                <a:defRPr/>
              </a:pPr>
              <a:t>75</a:t>
            </a:fld>
            <a:r>
              <a:rPr lang="es-ES_tradnl" dirty="0" smtClean="0"/>
              <a:t> </a:t>
            </a:r>
            <a:endParaRPr lang="es-ES_tradnl" dirty="0"/>
          </a:p>
        </p:txBody>
      </p:sp>
      <p:sp>
        <p:nvSpPr>
          <p:cNvPr id="5" name="4 CuadroTexto"/>
          <p:cNvSpPr txBox="1"/>
          <p:nvPr/>
        </p:nvSpPr>
        <p:spPr>
          <a:xfrm>
            <a:off x="714350" y="3100631"/>
            <a:ext cx="3929090" cy="3000803"/>
          </a:xfrm>
          <a:prstGeom prst="rect">
            <a:avLst/>
          </a:prstGeom>
          <a:noFill/>
          <a:ln>
            <a:solidFill>
              <a:schemeClr val="tx2">
                <a:lumMod val="25000"/>
                <a:lumOff val="75000"/>
              </a:schemeClr>
            </a:solidFill>
          </a:ln>
          <a:effectLst>
            <a:innerShdw blurRad="114300">
              <a:srgbClr val="00B050"/>
            </a:innerShdw>
          </a:effectLst>
        </p:spPr>
        <p:txBody>
          <a:bodyPr wrap="square" lIns="91420" tIns="45711" rIns="91420" bIns="45711">
            <a:spAutoFit/>
          </a:bodyPr>
          <a:lstStyle/>
          <a:p>
            <a:pPr algn="ctr" defTabSz="914012" fontAlgn="auto">
              <a:lnSpc>
                <a:spcPct val="150000"/>
              </a:lnSpc>
              <a:spcBef>
                <a:spcPts val="0"/>
              </a:spcBef>
              <a:spcAft>
                <a:spcPts val="0"/>
              </a:spcAft>
              <a:defRPr/>
            </a:pPr>
            <a:r>
              <a:rPr lang="es-CO" sz="1800" b="1" dirty="0" smtClean="0">
                <a:solidFill>
                  <a:srgbClr val="002960"/>
                </a:solidFill>
                <a:latin typeface="Arial"/>
                <a:cs typeface="+mn-cs"/>
              </a:rPr>
              <a:t>Hacemos parte de  </a:t>
            </a:r>
            <a:r>
              <a:rPr lang="es-CO" sz="1800" dirty="0" smtClean="0">
                <a:solidFill>
                  <a:srgbClr val="002960"/>
                </a:solidFill>
                <a:latin typeface="Arial"/>
                <a:cs typeface="+mn-cs"/>
              </a:rPr>
              <a:t>…</a:t>
            </a:r>
          </a:p>
          <a:p>
            <a:pPr marL="285750" indent="-285750" defTabSz="914012" fontAlgn="auto">
              <a:lnSpc>
                <a:spcPct val="150000"/>
              </a:lnSpc>
              <a:spcBef>
                <a:spcPts val="0"/>
              </a:spcBef>
              <a:spcAft>
                <a:spcPts val="0"/>
              </a:spcAft>
              <a:buClr>
                <a:srgbClr val="FF0000"/>
              </a:buClr>
              <a:buBlip>
                <a:blip r:embed="rId4"/>
              </a:buBlip>
              <a:defRPr/>
            </a:pPr>
            <a:r>
              <a:rPr lang="es-CO" sz="1800" dirty="0" smtClean="0">
                <a:solidFill>
                  <a:srgbClr val="002960"/>
                </a:solidFill>
                <a:latin typeface="Arial"/>
                <a:cs typeface="+mn-cs"/>
              </a:rPr>
              <a:t>Grupo de Trabajo de Expertos en Inversión.</a:t>
            </a:r>
          </a:p>
          <a:p>
            <a:pPr marL="285750" indent="-285750" defTabSz="914012" fontAlgn="auto">
              <a:lnSpc>
                <a:spcPct val="150000"/>
              </a:lnSpc>
              <a:spcBef>
                <a:spcPts val="0"/>
              </a:spcBef>
              <a:spcAft>
                <a:spcPts val="0"/>
              </a:spcAft>
              <a:buClr>
                <a:srgbClr val="FF0000"/>
              </a:buClr>
              <a:buBlip>
                <a:blip r:embed="rId4"/>
              </a:buBlip>
              <a:defRPr/>
            </a:pPr>
            <a:r>
              <a:rPr lang="es-CO" sz="1800" dirty="0" smtClean="0">
                <a:solidFill>
                  <a:srgbClr val="002960"/>
                </a:solidFill>
                <a:latin typeface="Arial"/>
                <a:cs typeface="+mn-cs"/>
              </a:rPr>
              <a:t>Grupo de Trabajo de Energía.</a:t>
            </a:r>
          </a:p>
          <a:p>
            <a:pPr marL="285750" indent="-285750" defTabSz="914012" fontAlgn="auto">
              <a:lnSpc>
                <a:spcPct val="150000"/>
              </a:lnSpc>
              <a:spcBef>
                <a:spcPts val="0"/>
              </a:spcBef>
              <a:spcAft>
                <a:spcPts val="0"/>
              </a:spcAft>
              <a:buClr>
                <a:srgbClr val="FF0000"/>
              </a:buClr>
              <a:buBlip>
                <a:blip r:embed="rId4"/>
              </a:buBlip>
              <a:defRPr/>
            </a:pPr>
            <a:r>
              <a:rPr lang="es-CO" sz="1800" dirty="0">
                <a:solidFill>
                  <a:srgbClr val="002960"/>
                </a:solidFill>
                <a:latin typeface="Arial"/>
              </a:rPr>
              <a:t>Grupo de </a:t>
            </a:r>
            <a:r>
              <a:rPr lang="es-CO" sz="1800" dirty="0" smtClean="0">
                <a:solidFill>
                  <a:srgbClr val="002960"/>
                </a:solidFill>
                <a:latin typeface="Arial"/>
              </a:rPr>
              <a:t> Procedimientos Aduaneros</a:t>
            </a:r>
            <a:endParaRPr lang="es-CO" sz="1800" dirty="0">
              <a:solidFill>
                <a:srgbClr val="002960"/>
              </a:solidFill>
              <a:latin typeface="Arial"/>
            </a:endParaRPr>
          </a:p>
          <a:p>
            <a:pPr marL="285750" indent="-285750" defTabSz="914012" fontAlgn="auto">
              <a:lnSpc>
                <a:spcPct val="150000"/>
              </a:lnSpc>
              <a:spcBef>
                <a:spcPts val="0"/>
              </a:spcBef>
              <a:spcAft>
                <a:spcPts val="0"/>
              </a:spcAft>
              <a:buClr>
                <a:srgbClr val="FF0000"/>
              </a:buClr>
              <a:buBlip>
                <a:blip r:embed="rId4"/>
              </a:buBlip>
              <a:defRPr/>
            </a:pPr>
            <a:endParaRPr lang="es-CO" sz="1800" dirty="0">
              <a:solidFill>
                <a:srgbClr val="002960"/>
              </a:solidFill>
              <a:latin typeface="Arial"/>
              <a:cs typeface="+mn-cs"/>
            </a:endParaRPr>
          </a:p>
        </p:txBody>
      </p:sp>
      <p:sp>
        <p:nvSpPr>
          <p:cNvPr id="6" name="5 CuadroTexto"/>
          <p:cNvSpPr txBox="1"/>
          <p:nvPr/>
        </p:nvSpPr>
        <p:spPr>
          <a:xfrm>
            <a:off x="642912" y="1922010"/>
            <a:ext cx="8317587" cy="484730"/>
          </a:xfrm>
          <a:prstGeom prst="rect">
            <a:avLst/>
          </a:prstGeom>
          <a:noFill/>
          <a:ln>
            <a:solidFill>
              <a:schemeClr val="tx2">
                <a:lumMod val="25000"/>
                <a:lumOff val="75000"/>
              </a:schemeClr>
            </a:solidFill>
          </a:ln>
          <a:effectLst>
            <a:innerShdw blurRad="114300">
              <a:srgbClr val="00B050"/>
            </a:innerShdw>
          </a:effectLst>
        </p:spPr>
        <p:txBody>
          <a:bodyPr wrap="square" lIns="91420" tIns="45711" rIns="91420" bIns="45711">
            <a:spAutoFit/>
          </a:bodyPr>
          <a:lstStyle/>
          <a:p>
            <a:pPr algn="ctr" defTabSz="914012" fontAlgn="auto">
              <a:lnSpc>
                <a:spcPct val="150000"/>
              </a:lnSpc>
              <a:spcBef>
                <a:spcPts val="0"/>
              </a:spcBef>
              <a:spcAft>
                <a:spcPts val="0"/>
              </a:spcAft>
              <a:defRPr/>
            </a:pPr>
            <a:r>
              <a:rPr lang="es-CO" sz="1800" dirty="0" smtClean="0">
                <a:solidFill>
                  <a:srgbClr val="002960"/>
                </a:solidFill>
                <a:latin typeface="Arial"/>
                <a:cs typeface="+mn-cs"/>
              </a:rPr>
              <a:t>Participación de Colombia en Grupos de Trabajo como “invitado”</a:t>
            </a:r>
            <a:endParaRPr lang="es-CO" sz="1800" dirty="0">
              <a:solidFill>
                <a:srgbClr val="002960"/>
              </a:solidFill>
              <a:latin typeface="Arial"/>
              <a:cs typeface="+mn-cs"/>
            </a:endParaRPr>
          </a:p>
        </p:txBody>
      </p:sp>
      <p:sp>
        <p:nvSpPr>
          <p:cNvPr id="9" name="8 CuadroTexto"/>
          <p:cNvSpPr txBox="1"/>
          <p:nvPr/>
        </p:nvSpPr>
        <p:spPr>
          <a:xfrm>
            <a:off x="4857754" y="3100631"/>
            <a:ext cx="3929090" cy="2585305"/>
          </a:xfrm>
          <a:prstGeom prst="rect">
            <a:avLst/>
          </a:prstGeom>
          <a:noFill/>
          <a:ln>
            <a:solidFill>
              <a:schemeClr val="tx2">
                <a:lumMod val="25000"/>
                <a:lumOff val="75000"/>
              </a:schemeClr>
            </a:solidFill>
          </a:ln>
          <a:effectLst>
            <a:innerShdw blurRad="114300">
              <a:srgbClr val="00B050"/>
            </a:innerShdw>
          </a:effectLst>
        </p:spPr>
        <p:txBody>
          <a:bodyPr wrap="square" lIns="91420" tIns="45711" rIns="91420" bIns="45711">
            <a:spAutoFit/>
          </a:bodyPr>
          <a:lstStyle/>
          <a:p>
            <a:pPr algn="ctr" defTabSz="914012" fontAlgn="auto">
              <a:lnSpc>
                <a:spcPct val="150000"/>
              </a:lnSpc>
              <a:spcBef>
                <a:spcPts val="0"/>
              </a:spcBef>
              <a:spcAft>
                <a:spcPts val="0"/>
              </a:spcAft>
              <a:defRPr/>
            </a:pPr>
            <a:r>
              <a:rPr lang="es-CO" sz="1800" b="1" dirty="0" smtClean="0">
                <a:solidFill>
                  <a:srgbClr val="002960"/>
                </a:solidFill>
                <a:latin typeface="Arial"/>
                <a:cs typeface="+mn-cs"/>
              </a:rPr>
              <a:t>Solicitudes en Proceso</a:t>
            </a:r>
          </a:p>
          <a:p>
            <a:pPr algn="ctr" defTabSz="914012" fontAlgn="auto">
              <a:lnSpc>
                <a:spcPct val="150000"/>
              </a:lnSpc>
              <a:spcBef>
                <a:spcPts val="0"/>
              </a:spcBef>
              <a:spcAft>
                <a:spcPts val="0"/>
              </a:spcAft>
              <a:defRPr/>
            </a:pPr>
            <a:endParaRPr lang="es-CO" sz="1800" b="1" dirty="0" smtClean="0">
              <a:solidFill>
                <a:srgbClr val="002960"/>
              </a:solidFill>
              <a:latin typeface="Arial"/>
              <a:cs typeface="+mn-cs"/>
            </a:endParaRPr>
          </a:p>
          <a:p>
            <a:pPr marL="285750" indent="-285750" defTabSz="914012" fontAlgn="auto">
              <a:lnSpc>
                <a:spcPct val="150000"/>
              </a:lnSpc>
              <a:spcBef>
                <a:spcPts val="0"/>
              </a:spcBef>
              <a:spcAft>
                <a:spcPts val="0"/>
              </a:spcAft>
              <a:buClr>
                <a:srgbClr val="FF0000"/>
              </a:buClr>
              <a:buBlip>
                <a:blip r:embed="rId4"/>
              </a:buBlip>
              <a:defRPr/>
            </a:pPr>
            <a:r>
              <a:rPr lang="es-CO" sz="1800" dirty="0" smtClean="0">
                <a:solidFill>
                  <a:srgbClr val="002960"/>
                </a:solidFill>
                <a:latin typeface="Arial"/>
                <a:cs typeface="+mn-cs"/>
              </a:rPr>
              <a:t>Grupo de Servicios.</a:t>
            </a:r>
          </a:p>
          <a:p>
            <a:pPr marL="285750" indent="-285750" defTabSz="914012" fontAlgn="auto">
              <a:lnSpc>
                <a:spcPct val="150000"/>
              </a:lnSpc>
              <a:spcBef>
                <a:spcPts val="0"/>
              </a:spcBef>
              <a:spcAft>
                <a:spcPts val="0"/>
              </a:spcAft>
              <a:buClr>
                <a:srgbClr val="FF0000"/>
              </a:buClr>
              <a:buBlip>
                <a:blip r:embed="rId4"/>
              </a:buBlip>
              <a:defRPr/>
            </a:pPr>
            <a:r>
              <a:rPr lang="es-CO" sz="1800" dirty="0" smtClean="0">
                <a:solidFill>
                  <a:srgbClr val="002960"/>
                </a:solidFill>
                <a:latin typeface="Arial"/>
                <a:cs typeface="+mn-cs"/>
              </a:rPr>
              <a:t>Grupo de Trabajo de PYMES.</a:t>
            </a:r>
          </a:p>
          <a:p>
            <a:pPr marL="285750" indent="-285750" defTabSz="914012" fontAlgn="auto">
              <a:lnSpc>
                <a:spcPct val="150000"/>
              </a:lnSpc>
              <a:spcBef>
                <a:spcPts val="0"/>
              </a:spcBef>
              <a:spcAft>
                <a:spcPts val="0"/>
              </a:spcAft>
              <a:buClr>
                <a:srgbClr val="FF0000"/>
              </a:buClr>
              <a:buBlip>
                <a:blip r:embed="rId4"/>
              </a:buBlip>
              <a:defRPr/>
            </a:pPr>
            <a:r>
              <a:rPr lang="es-CO" sz="1800" dirty="0" smtClean="0">
                <a:solidFill>
                  <a:srgbClr val="002960"/>
                </a:solidFill>
                <a:latin typeface="Arial"/>
                <a:cs typeface="+mn-cs"/>
              </a:rPr>
              <a:t>Grupo de Trabajo de Turismo.</a:t>
            </a:r>
          </a:p>
          <a:p>
            <a:pPr marL="285750" indent="-285750" defTabSz="914012" fontAlgn="auto">
              <a:lnSpc>
                <a:spcPct val="150000"/>
              </a:lnSpc>
              <a:spcBef>
                <a:spcPts val="0"/>
              </a:spcBef>
              <a:spcAft>
                <a:spcPts val="0"/>
              </a:spcAft>
              <a:buClr>
                <a:srgbClr val="FF0000"/>
              </a:buClr>
              <a:buBlip>
                <a:blip r:embed="rId4"/>
              </a:buBlip>
              <a:defRPr/>
            </a:pPr>
            <a:r>
              <a:rPr lang="es-CO" sz="1800" dirty="0" smtClean="0">
                <a:solidFill>
                  <a:srgbClr val="002960"/>
                </a:solidFill>
                <a:latin typeface="Arial"/>
                <a:cs typeface="+mn-cs"/>
              </a:rPr>
              <a:t>Grupo de </a:t>
            </a:r>
            <a:r>
              <a:rPr lang="es-CO" sz="1800" dirty="0" smtClean="0">
                <a:solidFill>
                  <a:srgbClr val="002960"/>
                </a:solidFill>
                <a:latin typeface="Arial"/>
              </a:rPr>
              <a:t> </a:t>
            </a:r>
            <a:r>
              <a:rPr lang="es-CO" sz="1800" dirty="0">
                <a:solidFill>
                  <a:srgbClr val="002960"/>
                </a:solidFill>
                <a:latin typeface="Arial"/>
              </a:rPr>
              <a:t>Acceso a Mercados</a:t>
            </a:r>
            <a:r>
              <a:rPr lang="es-CO" sz="1800" dirty="0" smtClean="0">
                <a:solidFill>
                  <a:srgbClr val="002960"/>
                </a:solidFill>
                <a:latin typeface="Arial"/>
              </a:rPr>
              <a:t>.</a:t>
            </a:r>
            <a:endParaRPr lang="es-CO" sz="1800" dirty="0" smtClean="0">
              <a:solidFill>
                <a:srgbClr val="002960"/>
              </a:solidFill>
              <a:latin typeface="Arial"/>
              <a:cs typeface="+mn-cs"/>
            </a:endParaRPr>
          </a:p>
        </p:txBody>
      </p:sp>
      <p:pic>
        <p:nvPicPr>
          <p:cNvPr id="10" name="9 Imagen" descr="apec.gif"/>
          <p:cNvPicPr>
            <a:picLocks noChangeAspect="1"/>
          </p:cNvPicPr>
          <p:nvPr/>
        </p:nvPicPr>
        <p:blipFill>
          <a:blip r:embed="rId5" cstate="print"/>
          <a:stretch>
            <a:fillRect/>
          </a:stretch>
        </p:blipFill>
        <p:spPr>
          <a:xfrm>
            <a:off x="3318044" y="928670"/>
            <a:ext cx="1396832" cy="714380"/>
          </a:xfrm>
          <a:prstGeom prst="rect">
            <a:avLst/>
          </a:prstGeom>
        </p:spPr>
      </p:pic>
      <p:sp>
        <p:nvSpPr>
          <p:cNvPr id="11" name="4 CuadroTexto"/>
          <p:cNvSpPr txBox="1"/>
          <p:nvPr/>
        </p:nvSpPr>
        <p:spPr>
          <a:xfrm>
            <a:off x="323528" y="188640"/>
            <a:ext cx="7920880" cy="399934"/>
          </a:xfrm>
          <a:prstGeom prst="rect">
            <a:avLst/>
          </a:prstGeom>
          <a:solidFill>
            <a:schemeClr val="accent1">
              <a:lumMod val="90000"/>
            </a:schemeClr>
          </a:solidFill>
        </p:spPr>
        <p:txBody>
          <a:bodyPr wrap="square" lIns="91266" tIns="45633" rIns="91266" bIns="45633" rtlCol="0">
            <a:spAutoFit/>
          </a:bodyPr>
          <a:lstStyle/>
          <a:p>
            <a:pPr algn="ctr" defTabSz="914012" fontAlgn="auto">
              <a:spcBef>
                <a:spcPts val="0"/>
              </a:spcBef>
              <a:spcAft>
                <a:spcPts val="0"/>
              </a:spcAft>
            </a:pPr>
            <a:r>
              <a:rPr lang="es-ES" sz="2000" b="1" dirty="0" smtClean="0">
                <a:solidFill>
                  <a:srgbClr val="002960"/>
                </a:solidFill>
                <a:latin typeface="Arial"/>
                <a:cs typeface="+mn-cs"/>
              </a:rPr>
              <a:t>3. ¿En qué esta el proceso de ingreso de Colombia a APEC?</a:t>
            </a:r>
            <a:endParaRPr lang="es-ES" sz="2000" b="1" dirty="0">
              <a:solidFill>
                <a:srgbClr val="002960"/>
              </a:solidFill>
              <a:latin typeface="Arial"/>
              <a:cs typeface="+mn-cs"/>
            </a:endParaRPr>
          </a:p>
        </p:txBody>
      </p:sp>
    </p:spTree>
    <p:extLst>
      <p:ext uri="{BB962C8B-B14F-4D97-AF65-F5344CB8AC3E}">
        <p14:creationId xmlns:p14="http://schemas.microsoft.com/office/powerpoint/2010/main" xmlns="" val="32268639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495" y="234870"/>
            <a:ext cx="8794113" cy="369332"/>
          </a:xfrm>
        </p:spPr>
        <p:txBody>
          <a:bodyPr/>
          <a:lstStyle/>
          <a:p>
            <a:r>
              <a:rPr lang="es-ES" sz="2400" u="sng" dirty="0" smtClean="0"/>
              <a:t>Mensaje Final</a:t>
            </a:r>
            <a:endParaRPr lang="es-ES" sz="2400" u="sng" dirty="0"/>
          </a:p>
        </p:txBody>
      </p:sp>
      <p:sp>
        <p:nvSpPr>
          <p:cNvPr id="3" name="Marcador de contenido 2"/>
          <p:cNvSpPr>
            <a:spLocks noGrp="1"/>
          </p:cNvSpPr>
          <p:nvPr>
            <p:ph idx="1"/>
          </p:nvPr>
        </p:nvSpPr>
        <p:spPr>
          <a:xfrm>
            <a:off x="395536" y="908720"/>
            <a:ext cx="8280920" cy="1247204"/>
          </a:xfrm>
        </p:spPr>
        <p:txBody>
          <a:bodyPr/>
          <a:lstStyle/>
          <a:p>
            <a:pPr marL="285750" indent="-285750" algn="just">
              <a:buFont typeface="Arial"/>
              <a:buChar char="•"/>
            </a:pPr>
            <a:r>
              <a:rPr lang="es-ES" sz="1800" b="1" dirty="0" smtClean="0">
                <a:solidFill>
                  <a:srgbClr val="002960"/>
                </a:solidFill>
              </a:rPr>
              <a:t>El potencial de Asia – Pacífico es enorme y con grandes retos para Colombia:</a:t>
            </a:r>
          </a:p>
          <a:p>
            <a:pPr marL="285750" indent="-285750" algn="just">
              <a:buFont typeface="Arial"/>
              <a:buChar char="•"/>
            </a:pPr>
            <a:endParaRPr lang="es-ES" sz="1800" b="1" dirty="0" smtClean="0">
              <a:solidFill>
                <a:srgbClr val="002960"/>
              </a:solidFill>
            </a:endParaRPr>
          </a:p>
          <a:p>
            <a:pPr marL="912187" lvl="3" indent="-285750" algn="just">
              <a:buFont typeface="Arial"/>
              <a:buChar char="•"/>
            </a:pPr>
            <a:r>
              <a:rPr lang="es-ES" sz="1800" dirty="0" smtClean="0">
                <a:solidFill>
                  <a:srgbClr val="002960"/>
                </a:solidFill>
              </a:rPr>
              <a:t>900 millones de nuevos consumidores</a:t>
            </a:r>
          </a:p>
          <a:p>
            <a:pPr marL="912187" lvl="3" indent="-285750" algn="just">
              <a:buFont typeface="Arial"/>
              <a:buChar char="•"/>
            </a:pPr>
            <a:r>
              <a:rPr lang="es-ES" sz="1800" dirty="0" smtClean="0">
                <a:solidFill>
                  <a:srgbClr val="002960"/>
                </a:solidFill>
              </a:rPr>
              <a:t>40% del comercio global</a:t>
            </a:r>
          </a:p>
          <a:p>
            <a:pPr marL="912187" lvl="3" indent="-285750" algn="just">
              <a:buFont typeface="Arial"/>
              <a:buChar char="•"/>
            </a:pPr>
            <a:r>
              <a:rPr lang="es-ES" sz="1800" dirty="0" smtClean="0">
                <a:solidFill>
                  <a:srgbClr val="002960"/>
                </a:solidFill>
              </a:rPr>
              <a:t>70% del stock de capital mundial</a:t>
            </a:r>
          </a:p>
          <a:p>
            <a:pPr marL="912187" lvl="3" indent="-285750" algn="just">
              <a:buFont typeface="Arial"/>
              <a:buChar char="•"/>
            </a:pPr>
            <a:r>
              <a:rPr lang="es-ES" sz="1800" dirty="0" smtClean="0">
                <a:solidFill>
                  <a:srgbClr val="002960"/>
                </a:solidFill>
              </a:rPr>
              <a:t>50% del PIB mundial</a:t>
            </a:r>
          </a:p>
          <a:p>
            <a:pPr marL="483232" lvl="1" indent="-285750" algn="just">
              <a:buFont typeface="Arial"/>
              <a:buChar char="•"/>
            </a:pPr>
            <a:endParaRPr lang="es-ES" sz="1800" dirty="0" smtClean="0">
              <a:solidFill>
                <a:srgbClr val="002960"/>
              </a:solidFill>
            </a:endParaRPr>
          </a:p>
          <a:p>
            <a:pPr marL="285750" indent="-285750" algn="just">
              <a:buFont typeface="Arial"/>
              <a:buChar char="•"/>
            </a:pPr>
            <a:r>
              <a:rPr lang="es-ES" sz="1800" b="1" dirty="0" smtClean="0">
                <a:solidFill>
                  <a:srgbClr val="002960"/>
                </a:solidFill>
              </a:rPr>
              <a:t>La estrategia de internacionalización de Colombia debe consolidar los procesos existentes (UE, EU, </a:t>
            </a:r>
            <a:r>
              <a:rPr lang="es-ES" sz="1800" b="1" dirty="0" err="1" smtClean="0">
                <a:solidFill>
                  <a:srgbClr val="002960"/>
                </a:solidFill>
              </a:rPr>
              <a:t>Latam</a:t>
            </a:r>
            <a:r>
              <a:rPr lang="es-ES" sz="1800" b="1" dirty="0" smtClean="0">
                <a:solidFill>
                  <a:srgbClr val="002960"/>
                </a:solidFill>
              </a:rPr>
              <a:t>) pero tener foco en la región Asia – Pacifico.</a:t>
            </a:r>
          </a:p>
          <a:p>
            <a:pPr marL="285750" indent="-285750" algn="just">
              <a:buFont typeface="Arial"/>
              <a:buChar char="•"/>
            </a:pPr>
            <a:endParaRPr lang="es-ES" sz="1800" b="1" dirty="0" smtClean="0">
              <a:solidFill>
                <a:srgbClr val="002960"/>
              </a:solidFill>
            </a:endParaRPr>
          </a:p>
          <a:p>
            <a:pPr marL="285750" indent="-285750" algn="just">
              <a:buFont typeface="Arial"/>
              <a:buChar char="•"/>
            </a:pPr>
            <a:r>
              <a:rPr lang="es-ES" sz="1800" b="1" dirty="0" smtClean="0">
                <a:solidFill>
                  <a:srgbClr val="002960"/>
                </a:solidFill>
              </a:rPr>
              <a:t>El relacionamiento con Asia va mas allá de </a:t>
            </a:r>
            <a:r>
              <a:rPr lang="es-ES" sz="1800" b="1" dirty="0" err="1" smtClean="0">
                <a:solidFill>
                  <a:srgbClr val="002960"/>
                </a:solidFill>
              </a:rPr>
              <a:t>TLCs</a:t>
            </a:r>
            <a:r>
              <a:rPr lang="es-ES" sz="1800" b="1" dirty="0" smtClean="0">
                <a:solidFill>
                  <a:srgbClr val="002960"/>
                </a:solidFill>
              </a:rPr>
              <a:t> o </a:t>
            </a:r>
            <a:r>
              <a:rPr lang="es-ES" sz="1800" b="1" dirty="0" err="1" smtClean="0">
                <a:solidFill>
                  <a:srgbClr val="002960"/>
                </a:solidFill>
              </a:rPr>
              <a:t>APPRIs</a:t>
            </a:r>
            <a:r>
              <a:rPr lang="es-ES" sz="1800" b="1" dirty="0" smtClean="0">
                <a:solidFill>
                  <a:srgbClr val="002960"/>
                </a:solidFill>
              </a:rPr>
              <a:t>; se requiere de una estrategia integral con cooperación y transferencia tecnológica. </a:t>
            </a:r>
            <a:r>
              <a:rPr lang="es-ES" sz="1800" dirty="0" smtClean="0">
                <a:solidFill>
                  <a:srgbClr val="002960"/>
                </a:solidFill>
              </a:rPr>
              <a:t>Estrategia desarrollada en estrecha relación con el sector privado colombiano.</a:t>
            </a:r>
          </a:p>
          <a:p>
            <a:pPr marL="285750" indent="-285750" algn="just">
              <a:buFont typeface="Arial"/>
              <a:buChar char="•"/>
            </a:pPr>
            <a:endParaRPr lang="es-ES" sz="1800" b="1" dirty="0" smtClean="0">
              <a:solidFill>
                <a:srgbClr val="002960"/>
              </a:solidFill>
            </a:endParaRPr>
          </a:p>
          <a:p>
            <a:pPr marL="285750" indent="-285750" algn="just">
              <a:buFont typeface="Arial"/>
              <a:buChar char="•"/>
            </a:pPr>
            <a:r>
              <a:rPr lang="es-ES" sz="1800" b="1" dirty="0" smtClean="0">
                <a:solidFill>
                  <a:srgbClr val="002960"/>
                </a:solidFill>
              </a:rPr>
              <a:t>Consideramos la Alianza del Pacífico un gran palanca para ello. </a:t>
            </a:r>
            <a:r>
              <a:rPr lang="es-ES" sz="1800" dirty="0" smtClean="0">
                <a:solidFill>
                  <a:srgbClr val="002960"/>
                </a:solidFill>
              </a:rPr>
              <a:t>APEC es un foro clave para Colombia.</a:t>
            </a:r>
          </a:p>
          <a:p>
            <a:pPr marL="285750" indent="-285750" algn="just">
              <a:buFont typeface="Arial"/>
              <a:buChar char="•"/>
            </a:pPr>
            <a:endParaRPr lang="es-ES" sz="1800" b="1" dirty="0">
              <a:solidFill>
                <a:srgbClr val="002960"/>
              </a:solidFill>
            </a:endParaRPr>
          </a:p>
          <a:p>
            <a:pPr marL="285750" indent="-285750" algn="just">
              <a:buFont typeface="Arial"/>
              <a:buChar char="•"/>
            </a:pPr>
            <a:r>
              <a:rPr lang="es-ES" sz="1800" b="1" dirty="0" smtClean="0">
                <a:solidFill>
                  <a:srgbClr val="002960"/>
                </a:solidFill>
              </a:rPr>
              <a:t>Corea es el país con el que más adelantado tenemos el relacionamiento estratégico</a:t>
            </a:r>
          </a:p>
          <a:p>
            <a:pPr marL="285750" indent="-285750" algn="just">
              <a:buFont typeface="Arial"/>
              <a:buChar char="•"/>
            </a:pPr>
            <a:endParaRPr lang="es-ES" sz="1800" dirty="0">
              <a:solidFill>
                <a:srgbClr val="002960"/>
              </a:solidFill>
            </a:endParaRPr>
          </a:p>
        </p:txBody>
      </p:sp>
      <p:sp>
        <p:nvSpPr>
          <p:cNvPr id="4" name="Marcador de número de diapositiva 3"/>
          <p:cNvSpPr>
            <a:spLocks noGrp="1"/>
          </p:cNvSpPr>
          <p:nvPr>
            <p:ph type="sldNum" sz="quarter" idx="10"/>
          </p:nvPr>
        </p:nvSpPr>
        <p:spPr/>
        <p:txBody>
          <a:bodyPr/>
          <a:lstStyle/>
          <a:p>
            <a:pPr>
              <a:defRPr/>
            </a:pPr>
            <a:fld id="{F4058BF3-13A0-4AEF-9116-D1A6F0F542D6}" type="slidenum">
              <a:rPr lang="es-ES_tradnl" smtClean="0"/>
              <a:pPr>
                <a:defRPr/>
              </a:pPr>
              <a:t>76</a:t>
            </a:fld>
            <a:r>
              <a:rPr lang="es-ES_tradnl" smtClean="0"/>
              <a:t> </a:t>
            </a:r>
            <a:endParaRPr lang="es-ES_tradnl"/>
          </a:p>
        </p:txBody>
      </p:sp>
      <p:pic>
        <p:nvPicPr>
          <p:cNvPr id="5" name="Picture 1327"/>
          <p:cNvPicPr>
            <a:picLocks noChangeAspect="1" noChangeArrowheads="1"/>
          </p:cNvPicPr>
          <p:nvPr/>
        </p:nvPicPr>
        <p:blipFill>
          <a:blip r:embed="rId2" cstate="print"/>
          <a:srcRect/>
          <a:stretch>
            <a:fillRect/>
          </a:stretch>
        </p:blipFill>
        <p:spPr bwMode="auto">
          <a:xfrm>
            <a:off x="8345436" y="17"/>
            <a:ext cx="798581" cy="910429"/>
          </a:xfrm>
          <a:prstGeom prst="rect">
            <a:avLst/>
          </a:prstGeom>
          <a:noFill/>
          <a:ln w="9525">
            <a:noFill/>
            <a:miter lim="800000"/>
            <a:headEnd/>
            <a:tailEnd/>
          </a:ln>
        </p:spPr>
      </p:pic>
    </p:spTree>
    <p:extLst>
      <p:ext uri="{BB962C8B-B14F-4D97-AF65-F5344CB8AC3E}">
        <p14:creationId xmlns:p14="http://schemas.microsoft.com/office/powerpoint/2010/main" xmlns="" val="16605851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0"/>
          </p:nvPr>
        </p:nvSpPr>
        <p:spPr/>
        <p:txBody>
          <a:bodyPr/>
          <a:lstStyle/>
          <a:p>
            <a:pPr>
              <a:defRPr/>
            </a:pPr>
            <a:fld id="{8726A013-0993-4633-822B-C6833D0DC4F9}" type="slidenum">
              <a:rPr lang="es-ES_tradnl" smtClean="0"/>
              <a:pPr>
                <a:defRPr/>
              </a:pPr>
              <a:t>77</a:t>
            </a:fld>
            <a:r>
              <a:rPr lang="es-ES_tradnl" smtClean="0"/>
              <a:t> </a:t>
            </a:r>
            <a:endParaRPr lang="es-ES_tradnl"/>
          </a:p>
        </p:txBody>
      </p:sp>
      <p:pic>
        <p:nvPicPr>
          <p:cNvPr id="3" name="2 Imagen" descr="background GRACIAS 2.jpg"/>
          <p:cNvPicPr>
            <a:picLocks noChangeAspect="1"/>
          </p:cNvPicPr>
          <p:nvPr/>
        </p:nvPicPr>
        <p:blipFill>
          <a:blip r:embed="rId2" cstate="print"/>
          <a:srcRect/>
          <a:stretch>
            <a:fillRect/>
          </a:stretch>
        </p:blipFill>
        <p:spPr bwMode="auto">
          <a:xfrm>
            <a:off x="0" y="412750"/>
            <a:ext cx="9144000" cy="5680075"/>
          </a:xfrm>
          <a:prstGeom prst="rect">
            <a:avLst/>
          </a:prstGeom>
          <a:noFill/>
          <a:ln w="9525">
            <a:noFill/>
            <a:miter lim="800000"/>
            <a:headEnd/>
            <a:tailEnd/>
          </a:ln>
        </p:spPr>
      </p:pic>
    </p:spTree>
    <p:extLst>
      <p:ext uri="{BB962C8B-B14F-4D97-AF65-F5344CB8AC3E}">
        <p14:creationId xmlns:p14="http://schemas.microsoft.com/office/powerpoint/2010/main" xmlns="" val="1616622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27"/>
          <p:cNvPicPr>
            <a:picLocks noChangeAspect="1" noChangeArrowheads="1"/>
          </p:cNvPicPr>
          <p:nvPr/>
        </p:nvPicPr>
        <p:blipFill>
          <a:blip r:embed="rId3" cstate="print"/>
          <a:srcRect/>
          <a:stretch>
            <a:fillRect/>
          </a:stretch>
        </p:blipFill>
        <p:spPr bwMode="auto">
          <a:xfrm>
            <a:off x="8178810" y="9"/>
            <a:ext cx="782637" cy="892305"/>
          </a:xfrm>
          <a:prstGeom prst="rect">
            <a:avLst/>
          </a:prstGeom>
          <a:noFill/>
          <a:ln w="9525">
            <a:noFill/>
            <a:miter lim="800000"/>
            <a:headEnd/>
            <a:tailEnd/>
          </a:ln>
        </p:spPr>
      </p:pic>
      <p:sp>
        <p:nvSpPr>
          <p:cNvPr id="9" name="8 CuadroTexto"/>
          <p:cNvSpPr txBox="1"/>
          <p:nvPr/>
        </p:nvSpPr>
        <p:spPr>
          <a:xfrm>
            <a:off x="1126076" y="1078659"/>
            <a:ext cx="6493164" cy="521285"/>
          </a:xfrm>
          <a:prstGeom prst="rect">
            <a:avLst/>
          </a:prstGeom>
          <a:solidFill>
            <a:schemeClr val="tx2">
              <a:lumMod val="10000"/>
              <a:lumOff val="90000"/>
            </a:schemeClr>
          </a:solidFill>
        </p:spPr>
        <p:txBody>
          <a:bodyPr wrap="square" lIns="89527" tIns="44762" rIns="89527" bIns="44762" rtlCol="0">
            <a:spAutoFit/>
          </a:bodyPr>
          <a:lstStyle/>
          <a:p>
            <a:pPr algn="ctr"/>
            <a:r>
              <a:rPr lang="es-CO" b="1" dirty="0" smtClean="0">
                <a:solidFill>
                  <a:schemeClr val="tx2"/>
                </a:solidFill>
              </a:rPr>
              <a:t>La exportaciones no mineras perdieron la alta participación que tenían en el total y aún no se ha recuperado el nivel pre-crisis</a:t>
            </a:r>
          </a:p>
        </p:txBody>
      </p:sp>
      <p:sp>
        <p:nvSpPr>
          <p:cNvPr id="10" name="9 Marcador de número de diapositiva"/>
          <p:cNvSpPr>
            <a:spLocks noGrp="1"/>
          </p:cNvSpPr>
          <p:nvPr>
            <p:ph type="sldNum" sz="quarter" idx="10"/>
          </p:nvPr>
        </p:nvSpPr>
        <p:spPr/>
        <p:txBody>
          <a:bodyPr/>
          <a:lstStyle/>
          <a:p>
            <a:pPr>
              <a:defRPr/>
            </a:pPr>
            <a:fld id="{8726A013-0993-4633-822B-C6833D0DC4F9}" type="slidenum">
              <a:rPr lang="es-ES_tradnl" smtClean="0"/>
              <a:pPr>
                <a:defRPr/>
              </a:pPr>
              <a:t>7</a:t>
            </a:fld>
            <a:r>
              <a:rPr lang="es-ES_tradnl" smtClean="0"/>
              <a:t> </a:t>
            </a:r>
            <a:endParaRPr lang="es-ES_tradnl"/>
          </a:p>
        </p:txBody>
      </p:sp>
      <p:sp>
        <p:nvSpPr>
          <p:cNvPr id="15" name="Rectangle 4"/>
          <p:cNvSpPr txBox="1">
            <a:spLocks noChangeArrowheads="1"/>
          </p:cNvSpPr>
          <p:nvPr>
            <p:custDataLst>
              <p:tags r:id="rId1"/>
            </p:custDataLst>
          </p:nvPr>
        </p:nvSpPr>
        <p:spPr>
          <a:xfrm>
            <a:off x="126739" y="131607"/>
            <a:ext cx="7855223" cy="565490"/>
          </a:xfrm>
          <a:prstGeom prst="rect">
            <a:avLst/>
          </a:prstGeom>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_tradnl" sz="2000" dirty="0"/>
              <a:t>1</a:t>
            </a:r>
            <a:r>
              <a:rPr lang="es-ES_tradnl" sz="2000" dirty="0" smtClean="0"/>
              <a:t>. </a:t>
            </a:r>
            <a:r>
              <a:rPr lang="es-CO" sz="2000" dirty="0" smtClean="0"/>
              <a:t>¿Triplicar las exportaciones no tradicionales en una década?</a:t>
            </a:r>
            <a:endParaRPr lang="es-ES" sz="2000" dirty="0" smtClean="0"/>
          </a:p>
          <a:p>
            <a:pPr eaLnBrk="1" hangingPunct="1"/>
            <a:endParaRPr lang="es-ES_tradnl" sz="2000" dirty="0" smtClean="0"/>
          </a:p>
        </p:txBody>
      </p:sp>
      <p:sp>
        <p:nvSpPr>
          <p:cNvPr id="16" name="15 CuadroTexto"/>
          <p:cNvSpPr txBox="1"/>
          <p:nvPr/>
        </p:nvSpPr>
        <p:spPr>
          <a:xfrm>
            <a:off x="1837861" y="2725168"/>
            <a:ext cx="1237352" cy="305931"/>
          </a:xfrm>
          <a:prstGeom prst="rect">
            <a:avLst/>
          </a:prstGeom>
          <a:noFill/>
        </p:spPr>
        <p:txBody>
          <a:bodyPr wrap="none" lIns="89611" tIns="44806" rIns="89611" bIns="44806" rtlCol="0">
            <a:spAutoFit/>
          </a:bodyPr>
          <a:lstStyle/>
          <a:p>
            <a:r>
              <a:rPr lang="es-CO" dirty="0" smtClean="0"/>
              <a:t>US$ Millones</a:t>
            </a:r>
            <a:endParaRPr lang="es-CO" dirty="0"/>
          </a:p>
        </p:txBody>
      </p:sp>
      <p:sp>
        <p:nvSpPr>
          <p:cNvPr id="17" name="16 CuadroTexto"/>
          <p:cNvSpPr txBox="1"/>
          <p:nvPr/>
        </p:nvSpPr>
        <p:spPr>
          <a:xfrm>
            <a:off x="5249333" y="2618407"/>
            <a:ext cx="3191934" cy="521374"/>
          </a:xfrm>
          <a:prstGeom prst="rect">
            <a:avLst/>
          </a:prstGeom>
          <a:noFill/>
        </p:spPr>
        <p:txBody>
          <a:bodyPr wrap="square" lIns="89611" tIns="44806" rIns="89611" bIns="44806" rtlCol="0">
            <a:spAutoFit/>
          </a:bodyPr>
          <a:lstStyle/>
          <a:p>
            <a:pPr algn="ctr"/>
            <a:r>
              <a:rPr lang="es-CO" dirty="0" smtClean="0"/>
              <a:t>Exportaciones no mineras </a:t>
            </a:r>
          </a:p>
          <a:p>
            <a:pPr algn="ctr"/>
            <a:r>
              <a:rPr lang="es-CO" dirty="0" smtClean="0"/>
              <a:t>Enero -Julio</a:t>
            </a:r>
            <a:endParaRPr lang="es-CO" dirty="0"/>
          </a:p>
        </p:txBody>
      </p:sp>
      <p:pic>
        <p:nvPicPr>
          <p:cNvPr id="18" name="Picture 2"/>
          <p:cNvPicPr>
            <a:picLocks noChangeAspect="1" noChangeArrowheads="1"/>
          </p:cNvPicPr>
          <p:nvPr/>
        </p:nvPicPr>
        <p:blipFill>
          <a:blip r:embed="rId4"/>
          <a:srcRect/>
          <a:stretch>
            <a:fillRect/>
          </a:stretch>
        </p:blipFill>
        <p:spPr bwMode="auto">
          <a:xfrm>
            <a:off x="174429" y="3069367"/>
            <a:ext cx="4310535" cy="2887133"/>
          </a:xfrm>
          <a:prstGeom prst="rect">
            <a:avLst/>
          </a:prstGeom>
          <a:noFill/>
          <a:ln w="9525">
            <a:noFill/>
            <a:miter lim="800000"/>
            <a:headEnd/>
            <a:tailEnd/>
          </a:ln>
          <a:effectLst/>
        </p:spPr>
      </p:pic>
      <p:sp>
        <p:nvSpPr>
          <p:cNvPr id="19" name="18 Elipse"/>
          <p:cNvSpPr/>
          <p:nvPr/>
        </p:nvSpPr>
        <p:spPr>
          <a:xfrm>
            <a:off x="3968685" y="4043906"/>
            <a:ext cx="586382" cy="537328"/>
          </a:xfrm>
          <a:prstGeom prst="ellipse">
            <a:avLst/>
          </a:prstGeom>
          <a:no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Flecha derecha"/>
          <p:cNvSpPr/>
          <p:nvPr/>
        </p:nvSpPr>
        <p:spPr>
          <a:xfrm>
            <a:off x="4580465" y="4158598"/>
            <a:ext cx="228600" cy="270933"/>
          </a:xfrm>
          <a:prstGeom prst="rightArrow">
            <a:avLst/>
          </a:prstGeom>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1" name="Picture 2"/>
          <p:cNvPicPr>
            <a:picLocks noChangeAspect="1" noChangeArrowheads="1"/>
          </p:cNvPicPr>
          <p:nvPr/>
        </p:nvPicPr>
        <p:blipFill>
          <a:blip r:embed="rId5"/>
          <a:srcRect/>
          <a:stretch>
            <a:fillRect/>
          </a:stretch>
        </p:blipFill>
        <p:spPr bwMode="auto">
          <a:xfrm>
            <a:off x="4897853" y="3035500"/>
            <a:ext cx="3851910" cy="2649538"/>
          </a:xfrm>
          <a:prstGeom prst="rect">
            <a:avLst/>
          </a:prstGeom>
          <a:noFill/>
          <a:ln w="9525">
            <a:noFill/>
            <a:miter lim="800000"/>
            <a:headEnd/>
            <a:tailEnd/>
          </a:ln>
          <a:effectLst/>
        </p:spPr>
      </p:pic>
      <p:sp>
        <p:nvSpPr>
          <p:cNvPr id="22" name="21 Rectángulo"/>
          <p:cNvSpPr/>
          <p:nvPr/>
        </p:nvSpPr>
        <p:spPr>
          <a:xfrm>
            <a:off x="466581" y="6313391"/>
            <a:ext cx="5352328" cy="246221"/>
          </a:xfrm>
          <a:prstGeom prst="rect">
            <a:avLst/>
          </a:prstGeom>
        </p:spPr>
        <p:txBody>
          <a:bodyPr wrap="square" lIns="91361" tIns="45682" rIns="91361" bIns="45682">
            <a:spAutoFit/>
          </a:bodyPr>
          <a:lstStyle/>
          <a:p>
            <a:pPr lvl="0"/>
            <a:r>
              <a:rPr lang="es-ES" sz="1000" dirty="0" smtClean="0">
                <a:solidFill>
                  <a:srgbClr val="000000"/>
                </a:solidFill>
              </a:rPr>
              <a:t>Fuente: DIAN-DANE., MCIT- Elaborado por OEE con base en clasificación ministerio</a:t>
            </a:r>
            <a:endParaRPr lang="es-ES" sz="1000" dirty="0">
              <a:solidFill>
                <a:srgbClr val="000000"/>
              </a:solidFill>
            </a:endParaRPr>
          </a:p>
        </p:txBody>
      </p:sp>
      <p:sp>
        <p:nvSpPr>
          <p:cNvPr id="13" name="12 CuadroTexto"/>
          <p:cNvSpPr txBox="1"/>
          <p:nvPr/>
        </p:nvSpPr>
        <p:spPr>
          <a:xfrm>
            <a:off x="1165354" y="2041766"/>
            <a:ext cx="6493164" cy="521366"/>
          </a:xfrm>
          <a:prstGeom prst="rect">
            <a:avLst/>
          </a:prstGeom>
          <a:noFill/>
        </p:spPr>
        <p:txBody>
          <a:bodyPr wrap="square" lIns="89527" tIns="44762" rIns="89527" bIns="44762" rtlCol="0">
            <a:spAutoFit/>
          </a:bodyPr>
          <a:lstStyle/>
          <a:p>
            <a:pPr algn="ctr"/>
            <a:r>
              <a:rPr lang="es-CO" b="1" dirty="0" smtClean="0">
                <a:solidFill>
                  <a:schemeClr val="tx2"/>
                </a:solidFill>
              </a:rPr>
              <a:t>Clasificación de las exportaciones en</a:t>
            </a:r>
          </a:p>
          <a:p>
            <a:pPr algn="ctr"/>
            <a:r>
              <a:rPr lang="es-CO" b="1" dirty="0" smtClean="0">
                <a:solidFill>
                  <a:schemeClr val="tx2"/>
                </a:solidFill>
              </a:rPr>
              <a:t>minero-energéticas y no mineras</a:t>
            </a:r>
          </a:p>
        </p:txBody>
      </p:sp>
      <p:sp>
        <p:nvSpPr>
          <p:cNvPr id="23" name="22 CuadroTexto"/>
          <p:cNvSpPr txBox="1"/>
          <p:nvPr/>
        </p:nvSpPr>
        <p:spPr>
          <a:xfrm>
            <a:off x="395929" y="565606"/>
            <a:ext cx="7616857" cy="369332"/>
          </a:xfrm>
          <a:prstGeom prst="rect">
            <a:avLst/>
          </a:prstGeom>
          <a:noFill/>
        </p:spPr>
        <p:txBody>
          <a:bodyPr wrap="square" rtlCol="0">
            <a:spAutoFit/>
          </a:bodyPr>
          <a:lstStyle/>
          <a:p>
            <a:r>
              <a:rPr lang="es-ES" sz="1800" b="1" dirty="0" smtClean="0">
                <a:solidFill>
                  <a:schemeClr val="tx2">
                    <a:lumMod val="90000"/>
                    <a:lumOff val="10000"/>
                  </a:schemeClr>
                </a:solidFill>
              </a:rPr>
              <a:t>c. Punto de partida</a:t>
            </a:r>
            <a:endParaRPr lang="es-ES" sz="1800" b="1" dirty="0">
              <a:solidFill>
                <a:schemeClr val="tx2">
                  <a:lumMod val="90000"/>
                  <a:lumOff val="10000"/>
                </a:schemeClr>
              </a:solidFill>
            </a:endParaRPr>
          </a:p>
        </p:txBody>
      </p:sp>
    </p:spTree>
    <p:extLst>
      <p:ext uri="{BB962C8B-B14F-4D97-AF65-F5344CB8AC3E}">
        <p14:creationId xmlns:p14="http://schemas.microsoft.com/office/powerpoint/2010/main" xmlns="" val="2874483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27"/>
          <p:cNvPicPr>
            <a:picLocks noChangeAspect="1" noChangeArrowheads="1"/>
          </p:cNvPicPr>
          <p:nvPr/>
        </p:nvPicPr>
        <p:blipFill>
          <a:blip r:embed="rId3" cstate="print"/>
          <a:srcRect/>
          <a:stretch>
            <a:fillRect/>
          </a:stretch>
        </p:blipFill>
        <p:spPr bwMode="auto">
          <a:xfrm>
            <a:off x="8178810" y="9"/>
            <a:ext cx="782637" cy="892305"/>
          </a:xfrm>
          <a:prstGeom prst="rect">
            <a:avLst/>
          </a:prstGeom>
          <a:noFill/>
          <a:ln w="9525">
            <a:noFill/>
            <a:miter lim="800000"/>
            <a:headEnd/>
            <a:tailEnd/>
          </a:ln>
        </p:spPr>
      </p:pic>
      <p:sp>
        <p:nvSpPr>
          <p:cNvPr id="9" name="8 CuadroTexto"/>
          <p:cNvSpPr txBox="1"/>
          <p:nvPr/>
        </p:nvSpPr>
        <p:spPr>
          <a:xfrm>
            <a:off x="1163782" y="1117686"/>
            <a:ext cx="6493164" cy="736729"/>
          </a:xfrm>
          <a:prstGeom prst="rect">
            <a:avLst/>
          </a:prstGeom>
          <a:solidFill>
            <a:schemeClr val="tx2">
              <a:lumMod val="10000"/>
              <a:lumOff val="90000"/>
            </a:schemeClr>
          </a:solidFill>
        </p:spPr>
        <p:txBody>
          <a:bodyPr wrap="square" lIns="89527" tIns="44762" rIns="89527" bIns="44762" rtlCol="0">
            <a:spAutoFit/>
          </a:bodyPr>
          <a:lstStyle/>
          <a:p>
            <a:pPr algn="ctr"/>
            <a:r>
              <a:rPr lang="es-CO" b="1" dirty="0" smtClean="0">
                <a:solidFill>
                  <a:schemeClr val="tx2"/>
                </a:solidFill>
              </a:rPr>
              <a:t>El problema de la recuperación radica en la fuerte caída que sufrieron con el cierre del mercado venezolano. Sin incluir Venezuela las exportaciones no mineras alcanzan un récord a julio de 2011</a:t>
            </a:r>
          </a:p>
        </p:txBody>
      </p:sp>
      <p:sp>
        <p:nvSpPr>
          <p:cNvPr id="10" name="9 Marcador de número de diapositiva"/>
          <p:cNvSpPr>
            <a:spLocks noGrp="1"/>
          </p:cNvSpPr>
          <p:nvPr>
            <p:ph type="sldNum" sz="quarter" idx="10"/>
          </p:nvPr>
        </p:nvSpPr>
        <p:spPr/>
        <p:txBody>
          <a:bodyPr/>
          <a:lstStyle/>
          <a:p>
            <a:pPr>
              <a:defRPr/>
            </a:pPr>
            <a:fld id="{8726A013-0993-4633-822B-C6833D0DC4F9}" type="slidenum">
              <a:rPr lang="es-ES_tradnl" smtClean="0"/>
              <a:pPr>
                <a:defRPr/>
              </a:pPr>
              <a:t>8</a:t>
            </a:fld>
            <a:r>
              <a:rPr lang="es-ES_tradnl" smtClean="0"/>
              <a:t> </a:t>
            </a:r>
            <a:endParaRPr lang="es-ES_tradnl"/>
          </a:p>
        </p:txBody>
      </p:sp>
      <p:sp>
        <p:nvSpPr>
          <p:cNvPr id="13" name="12 CuadroTexto"/>
          <p:cNvSpPr txBox="1"/>
          <p:nvPr/>
        </p:nvSpPr>
        <p:spPr>
          <a:xfrm>
            <a:off x="1964868" y="3028158"/>
            <a:ext cx="1374586" cy="305931"/>
          </a:xfrm>
          <a:prstGeom prst="rect">
            <a:avLst/>
          </a:prstGeom>
          <a:noFill/>
        </p:spPr>
        <p:txBody>
          <a:bodyPr wrap="square" lIns="89611" tIns="44806" rIns="89611" bIns="44806" rtlCol="0">
            <a:spAutoFit/>
          </a:bodyPr>
          <a:lstStyle/>
          <a:p>
            <a:r>
              <a:rPr lang="es-CO" dirty="0" smtClean="0"/>
              <a:t>US$ Millones</a:t>
            </a:r>
            <a:endParaRPr lang="es-CO" dirty="0"/>
          </a:p>
        </p:txBody>
      </p:sp>
      <p:pic>
        <p:nvPicPr>
          <p:cNvPr id="23" name="Picture 2"/>
          <p:cNvPicPr>
            <a:picLocks noChangeAspect="1" noChangeArrowheads="1"/>
          </p:cNvPicPr>
          <p:nvPr/>
        </p:nvPicPr>
        <p:blipFill>
          <a:blip r:embed="rId4"/>
          <a:srcRect/>
          <a:stretch>
            <a:fillRect/>
          </a:stretch>
        </p:blipFill>
        <p:spPr bwMode="auto">
          <a:xfrm>
            <a:off x="155575" y="3310208"/>
            <a:ext cx="4348692" cy="2816767"/>
          </a:xfrm>
          <a:prstGeom prst="rect">
            <a:avLst/>
          </a:prstGeom>
          <a:noFill/>
          <a:ln w="9525">
            <a:noFill/>
            <a:miter lim="800000"/>
            <a:headEnd/>
            <a:tailEnd/>
          </a:ln>
          <a:effectLst/>
        </p:spPr>
      </p:pic>
      <p:sp>
        <p:nvSpPr>
          <p:cNvPr id="24" name="23 Elipse"/>
          <p:cNvSpPr/>
          <p:nvPr/>
        </p:nvSpPr>
        <p:spPr>
          <a:xfrm>
            <a:off x="4021667" y="4271474"/>
            <a:ext cx="533400" cy="622170"/>
          </a:xfrm>
          <a:prstGeom prst="ellipse">
            <a:avLst/>
          </a:prstGeom>
          <a:no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Flecha derecha"/>
          <p:cNvSpPr/>
          <p:nvPr/>
        </p:nvSpPr>
        <p:spPr>
          <a:xfrm>
            <a:off x="4580465" y="4442734"/>
            <a:ext cx="228600" cy="270933"/>
          </a:xfrm>
          <a:prstGeom prst="rightArrow">
            <a:avLst/>
          </a:prstGeom>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6" name="Picture 2"/>
          <p:cNvPicPr>
            <a:picLocks noChangeAspect="1" noChangeArrowheads="1"/>
          </p:cNvPicPr>
          <p:nvPr/>
        </p:nvPicPr>
        <p:blipFill>
          <a:blip r:embed="rId5"/>
          <a:srcRect/>
          <a:stretch>
            <a:fillRect/>
          </a:stretch>
        </p:blipFill>
        <p:spPr bwMode="auto">
          <a:xfrm>
            <a:off x="4893163" y="3208592"/>
            <a:ext cx="3876527" cy="2666471"/>
          </a:xfrm>
          <a:prstGeom prst="rect">
            <a:avLst/>
          </a:prstGeom>
          <a:noFill/>
          <a:ln w="9525">
            <a:noFill/>
            <a:miter lim="800000"/>
            <a:headEnd/>
            <a:tailEnd/>
          </a:ln>
          <a:effectLst/>
        </p:spPr>
      </p:pic>
      <p:sp>
        <p:nvSpPr>
          <p:cNvPr id="27" name="26 Rectángulo"/>
          <p:cNvSpPr/>
          <p:nvPr/>
        </p:nvSpPr>
        <p:spPr>
          <a:xfrm>
            <a:off x="466581" y="6313391"/>
            <a:ext cx="5352328" cy="246221"/>
          </a:xfrm>
          <a:prstGeom prst="rect">
            <a:avLst/>
          </a:prstGeom>
        </p:spPr>
        <p:txBody>
          <a:bodyPr wrap="square" lIns="91361" tIns="45682" rIns="91361" bIns="45682">
            <a:spAutoFit/>
          </a:bodyPr>
          <a:lstStyle/>
          <a:p>
            <a:pPr lvl="0"/>
            <a:r>
              <a:rPr lang="es-ES" sz="1000" dirty="0" smtClean="0">
                <a:solidFill>
                  <a:srgbClr val="000000"/>
                </a:solidFill>
              </a:rPr>
              <a:t>Fuente: DIAN-DANE., MCIT- Elaborado por OEE con base en clasificación ministerio</a:t>
            </a:r>
            <a:endParaRPr lang="es-ES" sz="1000" dirty="0">
              <a:solidFill>
                <a:srgbClr val="000000"/>
              </a:solidFill>
            </a:endParaRPr>
          </a:p>
        </p:txBody>
      </p:sp>
      <p:sp>
        <p:nvSpPr>
          <p:cNvPr id="16" name="15 CuadroTexto"/>
          <p:cNvSpPr txBox="1"/>
          <p:nvPr/>
        </p:nvSpPr>
        <p:spPr>
          <a:xfrm>
            <a:off x="5249333" y="2827126"/>
            <a:ext cx="3191934" cy="521374"/>
          </a:xfrm>
          <a:prstGeom prst="rect">
            <a:avLst/>
          </a:prstGeom>
          <a:noFill/>
        </p:spPr>
        <p:txBody>
          <a:bodyPr wrap="square" lIns="89611" tIns="44806" rIns="89611" bIns="44806" rtlCol="0">
            <a:spAutoFit/>
          </a:bodyPr>
          <a:lstStyle/>
          <a:p>
            <a:pPr algn="ctr"/>
            <a:r>
              <a:rPr lang="es-CO" dirty="0" smtClean="0"/>
              <a:t>Exportaciones no mineras </a:t>
            </a:r>
          </a:p>
          <a:p>
            <a:pPr algn="ctr"/>
            <a:r>
              <a:rPr lang="es-CO" dirty="0" smtClean="0"/>
              <a:t>Enero -Julio</a:t>
            </a:r>
            <a:endParaRPr lang="es-CO" dirty="0"/>
          </a:p>
        </p:txBody>
      </p:sp>
      <p:sp>
        <p:nvSpPr>
          <p:cNvPr id="17" name="16 CuadroTexto"/>
          <p:cNvSpPr txBox="1"/>
          <p:nvPr/>
        </p:nvSpPr>
        <p:spPr>
          <a:xfrm>
            <a:off x="1071086" y="2014815"/>
            <a:ext cx="6493164" cy="305842"/>
          </a:xfrm>
          <a:prstGeom prst="rect">
            <a:avLst/>
          </a:prstGeom>
          <a:noFill/>
        </p:spPr>
        <p:txBody>
          <a:bodyPr wrap="square" lIns="89527" tIns="44762" rIns="89527" bIns="44762" rtlCol="0">
            <a:spAutoFit/>
          </a:bodyPr>
          <a:lstStyle/>
          <a:p>
            <a:pPr algn="ctr"/>
            <a:r>
              <a:rPr lang="es-CO" b="1" dirty="0" smtClean="0">
                <a:solidFill>
                  <a:schemeClr val="tx2"/>
                </a:solidFill>
              </a:rPr>
              <a:t>Exportaciones no mineras sin Venezuela</a:t>
            </a:r>
          </a:p>
        </p:txBody>
      </p:sp>
      <p:sp>
        <p:nvSpPr>
          <p:cNvPr id="18" name="Rectangle 4"/>
          <p:cNvSpPr txBox="1">
            <a:spLocks noChangeArrowheads="1"/>
          </p:cNvSpPr>
          <p:nvPr>
            <p:custDataLst>
              <p:tags r:id="rId1"/>
            </p:custDataLst>
          </p:nvPr>
        </p:nvSpPr>
        <p:spPr>
          <a:xfrm>
            <a:off x="126739" y="131607"/>
            <a:ext cx="7855223" cy="565490"/>
          </a:xfrm>
          <a:prstGeom prst="rect">
            <a:avLst/>
          </a:prstGeom>
        </p:spPr>
        <p:txBody>
          <a:bodyPr lIns="91342" tIns="45672" rIns="91342" bIns="45672"/>
          <a:lstStyle>
            <a:lvl1pPr algn="l" defTabSz="895350" rtl="0" eaLnBrk="0" fontAlgn="base" hangingPunct="0">
              <a:spcBef>
                <a:spcPct val="0"/>
              </a:spcBef>
              <a:spcAft>
                <a:spcPct val="0"/>
              </a:spcAft>
              <a:defRPr sz="1900" b="1">
                <a:solidFill>
                  <a:schemeClr val="tx2"/>
                </a:solidFill>
                <a:latin typeface="+mj-lt"/>
                <a:ea typeface="+mj-ea"/>
                <a:cs typeface="+mj-cs"/>
              </a:defRPr>
            </a:lvl1pPr>
            <a:lvl2pPr algn="l" defTabSz="895350" rtl="0" eaLnBrk="0" fontAlgn="base" hangingPunct="0">
              <a:spcBef>
                <a:spcPct val="0"/>
              </a:spcBef>
              <a:spcAft>
                <a:spcPct val="0"/>
              </a:spcAft>
              <a:defRPr sz="1900" b="1">
                <a:solidFill>
                  <a:schemeClr val="tx2"/>
                </a:solidFill>
                <a:latin typeface="Arial" charset="0"/>
              </a:defRPr>
            </a:lvl2pPr>
            <a:lvl3pPr algn="l" defTabSz="895350" rtl="0" eaLnBrk="0" fontAlgn="base" hangingPunct="0">
              <a:spcBef>
                <a:spcPct val="0"/>
              </a:spcBef>
              <a:spcAft>
                <a:spcPct val="0"/>
              </a:spcAft>
              <a:defRPr sz="1900" b="1">
                <a:solidFill>
                  <a:schemeClr val="tx2"/>
                </a:solidFill>
                <a:latin typeface="Arial" charset="0"/>
              </a:defRPr>
            </a:lvl3pPr>
            <a:lvl4pPr algn="l" defTabSz="895350" rtl="0" eaLnBrk="0" fontAlgn="base" hangingPunct="0">
              <a:spcBef>
                <a:spcPct val="0"/>
              </a:spcBef>
              <a:spcAft>
                <a:spcPct val="0"/>
              </a:spcAft>
              <a:defRPr sz="1900" b="1">
                <a:solidFill>
                  <a:schemeClr val="tx2"/>
                </a:solidFill>
                <a:latin typeface="Arial" charset="0"/>
              </a:defRPr>
            </a:lvl4pPr>
            <a:lvl5pPr algn="l" defTabSz="895350" rtl="0" eaLnBrk="0" fontAlgn="base" hangingPunct="0">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pPr eaLnBrk="1" hangingPunct="1"/>
            <a:r>
              <a:rPr lang="es-ES_tradnl" sz="2000" dirty="0"/>
              <a:t>1</a:t>
            </a:r>
            <a:r>
              <a:rPr lang="es-ES_tradnl" sz="2000" dirty="0" smtClean="0"/>
              <a:t>. </a:t>
            </a:r>
            <a:r>
              <a:rPr lang="es-CO" sz="2000" dirty="0" smtClean="0"/>
              <a:t>¿Triplicar las exportaciones no tradicionales en una década?</a:t>
            </a:r>
            <a:endParaRPr lang="es-ES" sz="2000" dirty="0" smtClean="0"/>
          </a:p>
          <a:p>
            <a:pPr eaLnBrk="1" hangingPunct="1"/>
            <a:endParaRPr lang="es-ES_tradnl" sz="2000" dirty="0" smtClean="0"/>
          </a:p>
        </p:txBody>
      </p:sp>
      <p:sp>
        <p:nvSpPr>
          <p:cNvPr id="19" name="18 CuadroTexto"/>
          <p:cNvSpPr txBox="1"/>
          <p:nvPr/>
        </p:nvSpPr>
        <p:spPr>
          <a:xfrm>
            <a:off x="395929" y="565606"/>
            <a:ext cx="7616857" cy="369332"/>
          </a:xfrm>
          <a:prstGeom prst="rect">
            <a:avLst/>
          </a:prstGeom>
          <a:noFill/>
        </p:spPr>
        <p:txBody>
          <a:bodyPr wrap="square" rtlCol="0">
            <a:spAutoFit/>
          </a:bodyPr>
          <a:lstStyle/>
          <a:p>
            <a:r>
              <a:rPr lang="es-ES" sz="1800" b="1" dirty="0" smtClean="0">
                <a:solidFill>
                  <a:schemeClr val="tx2">
                    <a:lumMod val="90000"/>
                    <a:lumOff val="10000"/>
                  </a:schemeClr>
                </a:solidFill>
              </a:rPr>
              <a:t>c. Punto de partida</a:t>
            </a:r>
            <a:endParaRPr lang="es-ES" sz="1800" b="1" dirty="0">
              <a:solidFill>
                <a:schemeClr val="tx2">
                  <a:lumMod val="90000"/>
                  <a:lumOff val="10000"/>
                </a:schemeClr>
              </a:solidFill>
            </a:endParaRPr>
          </a:p>
        </p:txBody>
      </p:sp>
    </p:spTree>
    <p:extLst>
      <p:ext uri="{BB962C8B-B14F-4D97-AF65-F5344CB8AC3E}">
        <p14:creationId xmlns:p14="http://schemas.microsoft.com/office/powerpoint/2010/main" xmlns="" val="28744830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S" val="1,2"/>
  <p:tag name="THINKCELLPRESENTATIONDONOTDELETE" val="&lt;?xml version=&quot;1.0&quot; encoding=&quot;UTF-16&quot; standalone=&quot;yes&quot;?&gt;&#10;&lt;root reqver=&quot;17819&quot;&gt;&lt;version val=&quot;17885&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m_eweekdayFirstOfWorkweek val=&quot;2&quot;/&gt;&lt;m_eweekdayFirstOfWeekend val=&quot;7&quot;/&gt;&lt;m_mapectfillschemeMRU/&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1445"/>
  <p:tag name="NP_IDX" val="11"/>
</p:tagLst>
</file>

<file path=ppt/tags/tag10.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FGs9tv0Bn0uPnm7hZYsHa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EPeZ14XdjkeoWcC0Fs.j3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_E_0Tqgea0ujT07Yctli3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5MQZYan7LE228.YJHwguo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AmNMbJ_4RUeir4uA0DTPD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pTWWTAegzUyWbDibGTOvq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nD4KtU19I0yGxRDKHCPCY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DuSDGk7cd06psQ_xQi5BZ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lBYlBARiBEaI8y6ALcMHX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1i48d_UXx0.TFLHopFKU9Q"/>
</p:tagLst>
</file>

<file path=ppt/tags/tag11.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4jeV0yxroEWS1auAL.NI3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lrK0DsTl80umoHojkA9Dh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9pX3X2x_dkOqg6XNxHcYS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vbOv.KxWzUm66sHKXn8jf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Ry8iId8KCkWQmWCGDimZd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jybiO3gb6UeBoiM9mSuNP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I3yhXIEeKEmcJWPa_QRsN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Tz01DfWahEqjqywdeuzAy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aRYnTt7jFUavS9yA0Y5bPw"/>
  <p:tag name="RESIZE" val="Yes"/>
</p:tagLst>
</file>

<file path=ppt/tags/tag119.xml><?xml version="1.0" encoding="utf-8"?>
<p:tagLst xmlns:a="http://schemas.openxmlformats.org/drawingml/2006/main" xmlns:r="http://schemas.openxmlformats.org/officeDocument/2006/relationships" xmlns:p="http://schemas.openxmlformats.org/presentationml/2006/main">
  <p:tag name="RESIZE" val="Yes"/>
  <p:tag name="THINKCELLSHAPEDONOTDELETE" val="pZJIMPzqhq0SU1mRtwPkjBA"/>
</p:tagLst>
</file>

<file path=ppt/tags/tag12.xml><?xml version="1.0" encoding="utf-8"?>
<p:tagLst xmlns:a="http://schemas.openxmlformats.org/drawingml/2006/main" xmlns:r="http://schemas.openxmlformats.org/officeDocument/2006/relationships" xmlns:p="http://schemas.openxmlformats.org/presentationml/2006/main">
  <p:tag name="NAME" val="Agenda"/>
</p:tagLst>
</file>

<file path=ppt/tags/tag120.xml><?xml version="1.0" encoding="utf-8"?>
<p:tagLst xmlns:a="http://schemas.openxmlformats.org/drawingml/2006/main" xmlns:r="http://schemas.openxmlformats.org/officeDocument/2006/relationships" xmlns:p="http://schemas.openxmlformats.org/presentationml/2006/main">
  <p:tag name="RESIZE" val="Yes"/>
</p:tagLst>
</file>

<file path=ppt/tags/tag121.xml><?xml version="1.0" encoding="utf-8"?>
<p:tagLst xmlns:a="http://schemas.openxmlformats.org/drawingml/2006/main" xmlns:r="http://schemas.openxmlformats.org/officeDocument/2006/relationships" xmlns:p="http://schemas.openxmlformats.org/presentationml/2006/main">
  <p:tag name="RESIZE" val="Yes"/>
</p:tagLst>
</file>

<file path=ppt/tags/tag122.xml><?xml version="1.0" encoding="utf-8"?>
<p:tagLst xmlns:a="http://schemas.openxmlformats.org/drawingml/2006/main" xmlns:r="http://schemas.openxmlformats.org/officeDocument/2006/relationships" xmlns:p="http://schemas.openxmlformats.org/presentationml/2006/main">
  <p:tag name="RESIZE" val="Yes"/>
  <p:tag name="THINKCELLSHAPEDONOTDELETE" val="pZJIMPzqhq0SU1mRtwPkjBA"/>
</p:tagLst>
</file>

<file path=ppt/tags/tag123.xml><?xml version="1.0" encoding="utf-8"?>
<p:tagLst xmlns:a="http://schemas.openxmlformats.org/drawingml/2006/main" xmlns:r="http://schemas.openxmlformats.org/officeDocument/2006/relationships" xmlns:p="http://schemas.openxmlformats.org/presentationml/2006/main">
  <p:tag name="NAME" val="Agenda"/>
</p:tagLst>
</file>

<file path=ppt/tags/tag124.xml><?xml version="1.0" encoding="utf-8"?>
<p:tagLst xmlns:a="http://schemas.openxmlformats.org/drawingml/2006/main" xmlns:r="http://schemas.openxmlformats.org/officeDocument/2006/relationships" xmlns:p="http://schemas.openxmlformats.org/presentationml/2006/main">
  <p:tag name="NAME" val="Agenda"/>
</p:tagLst>
</file>

<file path=ppt/tags/tag125.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126.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127.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13.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14.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15.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16.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17.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18.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19.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2.xml><?xml version="1.0" encoding="utf-8"?>
<p:tagLst xmlns:a="http://schemas.openxmlformats.org/drawingml/2006/main" xmlns:r="http://schemas.openxmlformats.org/officeDocument/2006/relationships" xmlns:p="http://schemas.openxmlformats.org/presentationml/2006/main">
  <p:tag name="NAME" val="Logo"/>
</p:tagLst>
</file>

<file path=ppt/tags/tag20.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21.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22.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23.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24.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25.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26.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27.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28.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29.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3.xml><?xml version="1.0" encoding="utf-8"?>
<p:tagLst xmlns:a="http://schemas.openxmlformats.org/drawingml/2006/main" xmlns:r="http://schemas.openxmlformats.org/officeDocument/2006/relationships" xmlns:p="http://schemas.openxmlformats.org/presentationml/2006/main">
  <p:tag name="NAME" val="Logo"/>
</p:tagLst>
</file>

<file path=ppt/tags/tag30.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31.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32.xml><?xml version="1.0" encoding="utf-8"?>
<p:tagLst xmlns:a="http://schemas.openxmlformats.org/drawingml/2006/main" xmlns:r="http://schemas.openxmlformats.org/officeDocument/2006/relationships" xmlns:p="http://schemas.openxmlformats.org/presentationml/2006/main">
  <p:tag name="NAME" val="Agenda"/>
</p:tagLst>
</file>

<file path=ppt/tags/tag33.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34.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wo.5_WFPTUKd7O0CCiS8o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7_pTlQyf1ESvTH_ZqX1Uyg"/>
</p:tagLst>
</file>

<file path=ppt/tags/tag37.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38.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39.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4.xml><?xml version="1.0" encoding="utf-8"?>
<p:tagLst xmlns:a="http://schemas.openxmlformats.org/drawingml/2006/main" xmlns:r="http://schemas.openxmlformats.org/officeDocument/2006/relationships" xmlns:p="http://schemas.openxmlformats.org/presentationml/2006/main">
  <p:tag name="NAME" val="Logo"/>
</p:tagLst>
</file>

<file path=ppt/tags/tag40.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41.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42.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43.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44.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45.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46.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47.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48.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49.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5.xml><?xml version="1.0" encoding="utf-8"?>
<p:tagLst xmlns:a="http://schemas.openxmlformats.org/drawingml/2006/main" xmlns:r="http://schemas.openxmlformats.org/officeDocument/2006/relationships" xmlns:p="http://schemas.openxmlformats.org/presentationml/2006/main">
  <p:tag name="NAME" val="Logo"/>
</p:tagLst>
</file>

<file path=ppt/tags/tag50.xml><?xml version="1.0" encoding="utf-8"?>
<p:tagLst xmlns:a="http://schemas.openxmlformats.org/drawingml/2006/main" xmlns:r="http://schemas.openxmlformats.org/officeDocument/2006/relationships" xmlns:p="http://schemas.openxmlformats.org/presentationml/2006/main">
  <p:tag name="NAME" val="Agend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n5PSy6j6UWuk71eZznKX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knGa9giLY0uR_bebuPRo4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kb1UvVCcHUGoXEyJW3lFh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SrKYB8uEGEuT8x0KXPNdb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loIxZpotpUywngMEJtWAK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8s7c54HUXE6UohkvccrRK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LQpb0FywYkadBwPPNKtm1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Z1e_x5fqZEWnmcpehWk8c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iCVKNMxV80m0KltbbbM7vg"/>
</p:tagLst>
</file>

<file path=ppt/tags/tag6.xml><?xml version="1.0" encoding="utf-8"?>
<p:tagLst xmlns:a="http://schemas.openxmlformats.org/drawingml/2006/main" xmlns:r="http://schemas.openxmlformats.org/officeDocument/2006/relationships" xmlns:p="http://schemas.openxmlformats.org/presentationml/2006/main">
  <p:tag name="NAME" val="Agend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8hwaGT2DCUCtd0Wxb1WB9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zwmMPD5HdUaOOulr4DjPt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dJFSwlkr9EGLCdIHh04QZ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s2vStAopvk6U.pUIkYkmH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5wsOy3YIIkSTLHLE2rS2A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M61J4KL3dEWzxxU7Rcq5B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YjloLUfbQUmKpvFkeRrk1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Xuqx_0wv5kGQAU8up8EJR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glY4cpW.f0ifVFLFVBOK6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g_FWsnE3.kyDvPwfQIftJA"/>
</p:tagLst>
</file>

<file path=ppt/tags/tag7.xml><?xml version="1.0" encoding="utf-8"?>
<p:tagLst xmlns:a="http://schemas.openxmlformats.org/drawingml/2006/main" xmlns:r="http://schemas.openxmlformats.org/officeDocument/2006/relationships" xmlns:p="http://schemas.openxmlformats.org/presentationml/2006/main">
  <p:tag name="NAME" val="Agend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cMJULsd5YEyaKzBqvzp7Y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v78qUINrEiIw0Ita29WJ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ObAzMflQqUSoGyCJMqKD4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eQRKOa8TcUaveE6a.vV5l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33H8PB8klEuNMP6JKO61Z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5.tDmDmkvEaQmy_hYEAcz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cHmbBPokPkC4ZATV0fdan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rLq_yK0BRk6E1ltk8MADg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k.pwjXT3E2iQtmkVu7An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aYJX7FpNrUKwE3mrYgOoQA"/>
</p:tagLst>
</file>

<file path=ppt/tags/tag8.xml><?xml version="1.0" encoding="utf-8"?>
<p:tagLst xmlns:a="http://schemas.openxmlformats.org/drawingml/2006/main" xmlns:r="http://schemas.openxmlformats.org/officeDocument/2006/relationships" xmlns:p="http://schemas.openxmlformats.org/presentationml/2006/main">
  <p:tag name="RESIZE" val="Yes"/>
  <p:tag name="THINKCELLSHAPEDONOTDELETE" val="phIYAZ5OuGECxiRgjrz89Z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XlDzZsbeC0uu_lQ0cq6H1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GgEAUIqjc0WLhoN_vhgOZ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Bo.xGB5yuUWG84cNpBvMw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37rrhQnUDEm1deGMGd7AG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vp.x_eXhhUySfS9Q_LnBF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M30ZiK..uEq86mJmQaXfW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9IK9y1QOa0mnZalZnTXpa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dJdxmAZDYECF8bCAnQ3wP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D.yukjl87E.9yKzThGJ96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215qdr9rckep4qZVu5C00Q"/>
</p:tagLst>
</file>

<file path=ppt/tags/tag9.xml><?xml version="1.0" encoding="utf-8"?>
<p:tagLst xmlns:a="http://schemas.openxmlformats.org/drawingml/2006/main" xmlns:r="http://schemas.openxmlformats.org/officeDocument/2006/relationships" xmlns:p="http://schemas.openxmlformats.org/presentationml/2006/main">
  <p:tag name="NAME" val="Agend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VOVAxuc_5E.vATZ.UqL.j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ZCE_BiI4YkKtTvugWAcfd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KVUm2P5sEECnbzhE92PKz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zgQJkSk8.ki6VdMVzE_N1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37TBqto100KNRUCmZRlWK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fnickK61vki1ol14Xhy46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5cUWwomJakW.gvQPQPaXWg"/>
  <p:tag name="RESIZE" val="Yes"/>
</p:tagLst>
</file>

<file path=ppt/tags/tag97.xml><?xml version="1.0" encoding="utf-8"?>
<p:tagLst xmlns:a="http://schemas.openxmlformats.org/drawingml/2006/main" xmlns:r="http://schemas.openxmlformats.org/officeDocument/2006/relationships" xmlns:p="http://schemas.openxmlformats.org/presentationml/2006/main">
  <p:tag name="RESIZE" val="Yes"/>
  <p:tag name="THINKCELLSHAPEDONOTDELETE" val="pU.iS6C3BxUmas7XKVusy3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0oIVPDZsGEW2qG6.eYyEF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4n3cNqxVhk6ahasK8O_53w"/>
</p:tagLst>
</file>

<file path=ppt/theme/theme1.xml><?xml version="1.0" encoding="utf-8"?>
<a:theme xmlns:a="http://schemas.openxmlformats.org/drawingml/2006/main" name="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ma de Offic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6651</TotalTime>
  <Words>10096</Words>
  <Application>Microsoft Office PowerPoint</Application>
  <PresentationFormat>Presentación en pantalla (4:3)</PresentationFormat>
  <Paragraphs>1384</Paragraphs>
  <Slides>78</Slides>
  <Notes>42</Notes>
  <HiddenSlides>1</HiddenSlides>
  <MMClips>0</MMClips>
  <ScaleCrop>false</ScaleCrop>
  <HeadingPairs>
    <vt:vector size="6" baseType="variant">
      <vt:variant>
        <vt:lpstr>Tema</vt:lpstr>
      </vt:variant>
      <vt:variant>
        <vt:i4>7</vt:i4>
      </vt:variant>
      <vt:variant>
        <vt:lpstr>Servidores OLE incrustados</vt:lpstr>
      </vt:variant>
      <vt:variant>
        <vt:i4>1</vt:i4>
      </vt:variant>
      <vt:variant>
        <vt:lpstr>Títulos de diapositiva</vt:lpstr>
      </vt:variant>
      <vt:variant>
        <vt:i4>78</vt:i4>
      </vt:variant>
    </vt:vector>
  </HeadingPairs>
  <TitlesOfParts>
    <vt:vector size="86" baseType="lpstr">
      <vt:lpstr>blank</vt:lpstr>
      <vt:lpstr>1_blank</vt:lpstr>
      <vt:lpstr>2_blank</vt:lpstr>
      <vt:lpstr>3_blank</vt:lpstr>
      <vt:lpstr>1_Tema de Office</vt:lpstr>
      <vt:lpstr>2_Tema de Office</vt:lpstr>
      <vt:lpstr>5_blank</vt:lpstr>
      <vt:lpstr>Chart</vt:lpstr>
      <vt:lpstr> </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El crecimiento económico consolidará una nueva clase media  ~900 millones de consumidores </vt:lpstr>
      <vt:lpstr>Por eso esta ocurriendo una urbanización masiva (Viejo Shanghai)</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Mensaje Final</vt:lpstr>
      <vt:lpstr>Diapositiva 77</vt:lpstr>
    </vt:vector>
  </TitlesOfParts>
  <Company>Corporate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COMISIÓN SEGUNDA SENADO</dc:title>
  <dc:subject/>
  <dc:creator>HAVENDANO</dc:creator>
  <cp:lastModifiedBy>havendano</cp:lastModifiedBy>
  <cp:revision>1014</cp:revision>
  <cp:lastPrinted>2011-05-10T13:28:42Z</cp:lastPrinted>
  <dcterms:created xsi:type="dcterms:W3CDTF">2011-05-09T19:56:31Z</dcterms:created>
  <dcterms:modified xsi:type="dcterms:W3CDTF">2011-09-20T15:39:03Z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Final">
    <vt:bool>false</vt:bool>
  </property>
  <property fmtid="{D5CDD505-2E9C-101B-9397-08002B2CF9AE}" pid="6" name="Title">
    <vt:lpwstr>Situación y Perspectivas del Sector Turismo</vt:lpwstr>
  </property>
  <property fmtid="{D5CDD505-2E9C-101B-9397-08002B2CF9AE}" pid="7" name="Event">
    <vt:lpwstr/>
  </property>
  <property fmtid="{D5CDD505-2E9C-101B-9397-08002B2CF9AE}" pid="8" name="Delivery Date">
    <vt:lpwstr>Bogotá, 12 de mayo de 2011</vt:lpwstr>
  </property>
  <property fmtid="{D5CDD505-2E9C-101B-9397-08002B2CF9AE}" pid="9" name="DocID">
    <vt:lpwstr>BOG-ZW0666-04-01</vt:lpwstr>
  </property>
  <property fmtid="{D5CDD505-2E9C-101B-9397-08002B2CF9AE}" pid="10" name="DocIDinTitle">
    <vt:bool>false</vt:bool>
  </property>
  <property fmtid="{D5CDD505-2E9C-101B-9397-08002B2CF9AE}" pid="11" name="DocIDinSlide">
    <vt:bool>true</vt:bool>
  </property>
  <property fmtid="{D5CDD505-2E9C-101B-9397-08002B2CF9AE}" pid="12" name="DocIDPosition">
    <vt:i4>1</vt:i4>
  </property>
</Properties>
</file>